
<file path=[Content_Types].xml><?xml version="1.0" encoding="utf-8"?>
<Types xmlns="http://schemas.openxmlformats.org/package/2006/content-types">
  <Default Extension="rels" ContentType="application/vnd.openxmlformats-package.relationships+xml"/>
  <Default Extension="xml" ContentType="application/xml"/>
  <Default Extension="jpeg" ContentType="image/jpeg"/>
  <Default Extension="vml" ContentType="application/vnd.openxmlformats-officedocument.vmlDrawing"/>
  <Default Extension="bin" ContentType="application/vnd.openxmlformats-officedocument.oleObject"/>
  <Default Extension="png" ContentType="image/png"/>
  <Default Extension="emf" ContentType="image/x-emf"/>
  <Default Extension="wdp" ContentType="image/vnd.ms-photo"/>
  <Override PartName="/docProps/app.xml" ContentType="application/vnd.openxmlformats-officedocument.extended-properties+xml"/>
  <Override PartName="/docProps/core.xml" ContentType="application/vnd.openxmlformats-package.core-properties+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presentation.xml" ContentType="application/vnd.openxmlformats-officedocument.presentationml.presentation.main+xml"/>
  <Override PartName="/ppt/presProps.xml" ContentType="application/vnd.openxmlformats-officedocument.presentationml.presProps+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&#65279;<?xml version="1.0" encoding="utf-8" standalone="yes"?><Relationships xmlns="http://schemas.openxmlformats.org/package/2006/relationships"><Relationship Id="rId1" Type="http://schemas.openxmlformats.org/officeDocument/2006/relationships/officeDocument" Target="ppt/presentation.xml" /><Relationship Id="rId2" Type="http://schemas.openxmlformats.org/package/2006/relationships/metadata/core-properties" Target="docProps/core.xml" /><Relationship Id="rId3" Type="http://schemas.openxmlformats.org/officeDocument/2006/relationships/extended-properties" Target="docProps/app.xml" /><Relationship Id="rId4" Type="http://schemas.openxmlformats.org/package/2006/relationships/metadata/thumbnail" Target="docProps/thumbnail.jpeg" /></Relationships>
</file>

<file path=ppt/presentation.xml><?xml version="1.0" encoding="utf-8"?>
<p:presentation xmlns:r="http://schemas.openxmlformats.org/officeDocument/2006/relationships" xmlns:a="http://schemas.openxmlformats.org/drawingml/2006/main" xmlns:p="http://schemas.openxmlformats.org/presentationml/2006/main" saveSubsetFonts="1">
  <p:sldMasterIdLst>
    <p:sldMasterId id="2147483648" r:id="rId1"/>
    <p:sldMasterId id="2147484700" r:id="rId2"/>
  </p:sldMasterIdLst>
  <p:notesMasterIdLst>
    <p:notesMasterId r:id="rId3"/>
  </p:notesMasterIdLst>
  <p:sldIdLst>
    <p:sldId id="259" r:id="rId4"/>
    <p:sldId id="262" r:id="rId5"/>
    <p:sldId id="265" r:id="rId6"/>
    <p:sldId id="268" r:id="rId7"/>
    <p:sldId id="271" r:id="rId8"/>
    <p:sldId id="274" r:id="rId9"/>
    <p:sldId id="277" r:id="rId10"/>
    <p:sldId id="280" r:id="rId11"/>
    <p:sldId id="283" r:id="rId12"/>
    <p:sldId id="286" r:id="rId13"/>
    <p:sldId id="289" r:id="rId14"/>
    <p:sldId id="292" r:id="rId15"/>
    <p:sldId id="295" r:id="rId16"/>
    <p:sldId id="298" r:id="rId17"/>
    <p:sldId id="301" r:id="rId18"/>
    <p:sldId id="304" r:id="rId19"/>
    <p:sldId id="307" r:id="rId20"/>
    <p:sldId id="310" r:id="rId21"/>
    <p:sldId id="312" r:id="rId22"/>
  </p:sldIdLst>
  <p:sldSz cx="9906000" cy="6858000"/>
  <p:notesSz cx="6858000" cy="9144000"/>
  <p:custDataLst>
    <p:tags r:id="rId23"/>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r="http://schemas.openxmlformats.org/officeDocument/2006/relationships" xmlns:a="http://schemas.openxmlformats.org/drawingml/2006/main" xmlns:p="http://schemas.openxmlformats.org/presentationml/2006/main">
  <p:showPr showNarration="1">
    <p:presen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 uri="{1BD7E111-0CB8-44D6-8891-C1BB2F81B7CC}">
      <p1710:readonlyRecommended xmlns:p1710="http://schemas.microsoft.com/office/powerpoint/2017/10/main" val="0"/>
    </p:ext>
  </p:extLst>
</p:presentationPr>
</file>

<file path=ppt/tableStyles.xml><?xml version="1.0" encoding="utf-8"?>
<a:tblStyleLst xmlns:r="http://schemas.openxmlformats.org/officeDocument/2006/relationships" xmlns:a="http://schemas.openxmlformats.org/drawingml/2006/main" def="{5C22544A-7EE6-4342-B048-85BDC9FD1C3A}">
  <a:tblStyle styleId="{9D7B26C5-4107-4FEC-AEDC-1716B250A1EF}" styleName="Light Style 1">
    <a:wholeTbl>
      <a:tcTxStyle>
        <a:fontRef idx="minor"/>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fill>
          <a:solidFill>
            <a:schemeClr val="tx1">
              <a:alpha val="20000"/>
            </a:schemeClr>
          </a:solidFill>
        </a:fill>
      </a:tcStyle>
    </a:band1H>
    <a:band1V>
      <a:tcStyle>
        <a:fill>
          <a:solidFill>
            <a:schemeClr val="tx1">
              <a:alpha val="20000"/>
            </a:schemeClr>
          </a:solidFill>
        </a:fill>
      </a:tcStyle>
    </a:band1V>
    <a:lastCol>
      <a:tcTxStyle b="on"/>
    </a:lastCol>
    <a:firstCol>
      <a:tcTxStyle b="on"/>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fill>
          <a:solidFill>
            <a:schemeClr val="accent1">
              <a:tint val="40000"/>
            </a:schemeClr>
          </a:solidFill>
        </a:fill>
      </a:tcStyle>
    </a:band1H>
    <a:band1V>
      <a:tcStyle>
        <a:fill>
          <a:solidFill>
            <a:schemeClr val="accent1">
              <a:tint val="40000"/>
            </a:schemeClr>
          </a:solidFill>
        </a:fill>
      </a:tcStyle>
    </a:band1V>
    <a:lastCol>
      <a:tcTxStyle b="on">
        <a:fontRef idx="minor">
          <a:prstClr val="black"/>
        </a:fontRef>
        <a:schemeClr val="lt1"/>
      </a:tcTxStyle>
      <a:tcStyle>
        <a:fill>
          <a:solidFill>
            <a:schemeClr val="accent1"/>
          </a:solidFill>
        </a:fill>
      </a:tcStyle>
    </a:lastCol>
    <a:firstCol>
      <a:tcTxStyle b="on">
        <a:fontRef idx="minor">
          <a:prstClr val="black"/>
        </a:fontRef>
        <a:schemeClr val="lt1"/>
      </a:tcTxStyle>
      <a:tcStyle>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horzBarState="maximized">
    <p:restoredLeft sz="16000"/>
    <p:restoredTop sz="0"/>
  </p:normalViewPr>
  <p:slideViewPr>
    <p:cSldViewPr>
      <p:cViewPr>
        <p:scale>
          <a:sx n="73" d="100"/>
          <a:sy n="73" d="100"/>
        </p:scale>
        <p:origin x="0" y="0"/>
      </p:cViewPr>
    </p:cSldViewPr>
  </p:slideViewPr>
  <p:notesViewPr>
    <p:cSldViewPr>
      <p:cViewPr>
        <p:scale>
          <a:sx n="1" d="100"/>
          <a:sy n="1" d="100"/>
        </p:scale>
        <p:origin x="0" y="0"/>
      </p:cViewPr>
    </p:cSldViewPr>
  </p:notesViewPr>
</p:viewPr>
</file>

<file path=ppt/_rels/presentation.xml.rels>&#65279;<?xml version="1.0" encoding="utf-8" standalone="yes"?><Relationships xmlns="http://schemas.openxmlformats.org/package/2006/relationships"><Relationship Id="rId1" Type="http://schemas.openxmlformats.org/officeDocument/2006/relationships/slideMaster" Target="slideMasters/slideMaster1.xml" /><Relationship Id="rId10" Type="http://schemas.openxmlformats.org/officeDocument/2006/relationships/slide" Target="slides/slide7.xml" /><Relationship Id="rId11" Type="http://schemas.openxmlformats.org/officeDocument/2006/relationships/slide" Target="slides/slide8.xml" /><Relationship Id="rId12" Type="http://schemas.openxmlformats.org/officeDocument/2006/relationships/slide" Target="slides/slide9.xml" /><Relationship Id="rId13" Type="http://schemas.openxmlformats.org/officeDocument/2006/relationships/slide" Target="slides/slide10.xml" /><Relationship Id="rId14" Type="http://schemas.openxmlformats.org/officeDocument/2006/relationships/slide" Target="slides/slide11.xml" /><Relationship Id="rId15" Type="http://schemas.openxmlformats.org/officeDocument/2006/relationships/slide" Target="slides/slide12.xml" /><Relationship Id="rId16" Type="http://schemas.openxmlformats.org/officeDocument/2006/relationships/slide" Target="slides/slide13.xml" /><Relationship Id="rId17" Type="http://schemas.openxmlformats.org/officeDocument/2006/relationships/slide" Target="slides/slide14.xml" /><Relationship Id="rId18" Type="http://schemas.openxmlformats.org/officeDocument/2006/relationships/slide" Target="slides/slide15.xml" /><Relationship Id="rId19" Type="http://schemas.openxmlformats.org/officeDocument/2006/relationships/slide" Target="slides/slide16.xml" /><Relationship Id="rId2" Type="http://schemas.openxmlformats.org/officeDocument/2006/relationships/slideMaster" Target="slideMasters/slideMaster2.xml" /><Relationship Id="rId20" Type="http://schemas.openxmlformats.org/officeDocument/2006/relationships/slide" Target="slides/slide17.xml" /><Relationship Id="rId21" Type="http://schemas.openxmlformats.org/officeDocument/2006/relationships/slide" Target="slides/slide18.xml" /><Relationship Id="rId22" Type="http://schemas.openxmlformats.org/officeDocument/2006/relationships/slide" Target="slides/slide19.xml" /><Relationship Id="rId23" Type="http://schemas.openxmlformats.org/officeDocument/2006/relationships/tags" Target="tags/tag787.xml" /><Relationship Id="rId24" Type="http://schemas.openxmlformats.org/officeDocument/2006/relationships/presProps" Target="presProps.xml" /><Relationship Id="rId25" Type="http://schemas.openxmlformats.org/officeDocument/2006/relationships/viewProps" Target="viewProps.xml" /><Relationship Id="rId26" Type="http://schemas.openxmlformats.org/officeDocument/2006/relationships/theme" Target="theme/theme1.xml" /><Relationship Id="rId27" Type="http://schemas.openxmlformats.org/officeDocument/2006/relationships/tableStyles" Target="tableStyles.xml" /><Relationship Id="rId3" Type="http://schemas.openxmlformats.org/officeDocument/2006/relationships/notesMaster" Target="notesMasters/notesMaster1.xml" /><Relationship Id="rId4" Type="http://schemas.openxmlformats.org/officeDocument/2006/relationships/slide" Target="slides/slide1.xml" /><Relationship Id="rId5" Type="http://schemas.openxmlformats.org/officeDocument/2006/relationships/slide" Target="slides/slide2.xml" /><Relationship Id="rId6" Type="http://schemas.openxmlformats.org/officeDocument/2006/relationships/slide" Target="slides/slide3.xml" /><Relationship Id="rId7" Type="http://schemas.openxmlformats.org/officeDocument/2006/relationships/slide" Target="slides/slide4.xml" /><Relationship Id="rId8" Type="http://schemas.openxmlformats.org/officeDocument/2006/relationships/slide" Target="slides/slide5.xml" /><Relationship Id="rId9" Type="http://schemas.openxmlformats.org/officeDocument/2006/relationships/slide" Target="slides/slide6.xml" /></Relationships>
</file>

<file path=ppt/drawings/_rels/vmlDrawing1.vml.rels>&#65279;<?xml version="1.0" encoding="utf-8" standalone="yes"?><Relationships xmlns="http://schemas.openxmlformats.org/package/2006/relationships"><Relationship Id="rId1" Type="http://schemas.openxmlformats.org/officeDocument/2006/relationships/image" Target="../media/image2.emf" /></Relationships>
</file>

<file path=ppt/drawings/_rels/vmlDrawing2.vml.rels>&#65279;<?xml version="1.0" encoding="utf-8" standalone="yes"?><Relationships xmlns="http://schemas.openxmlformats.org/package/2006/relationships"><Relationship Id="rId1" Type="http://schemas.openxmlformats.org/officeDocument/2006/relationships/image" Target="../media/image2.emf" /></Relationships>
</file>

<file path=ppt/drawings/_rels/vmlDrawing3.vml.rels>&#65279;<?xml version="1.0" encoding="utf-8" standalone="yes"?><Relationships xmlns="http://schemas.openxmlformats.org/package/2006/relationships"><Relationship Id="rId1" Type="http://schemas.openxmlformats.org/officeDocument/2006/relationships/image" Target="../media/image6.emf" /></Relationships>
</file>

<file path=ppt/drawings/_rels/vmlDrawing4.vml.rels>&#65279;<?xml version="1.0" encoding="utf-8" standalone="yes"?><Relationships xmlns="http://schemas.openxmlformats.org/package/2006/relationships"><Relationship Id="rId1" Type="http://schemas.openxmlformats.org/officeDocument/2006/relationships/image" Target="../media/image2.emf" /></Relationships>
</file>

<file path=ppt/drawings/_rels/vmlDrawing5.vml.rels>&#65279;<?xml version="1.0" encoding="utf-8" standalone="yes"?><Relationships xmlns="http://schemas.openxmlformats.org/package/2006/relationships"><Relationship Id="rId1" Type="http://schemas.openxmlformats.org/officeDocument/2006/relationships/image" Target="../media/image6.emf" /><Relationship Id="rId2" Type="http://schemas.openxmlformats.org/officeDocument/2006/relationships/image" Target="../media/image7.emf" /></Relationships>
</file>

<file path=ppt/drawings/_rels/vmlDrawing6.vml.rels>&#65279;<?xml version="1.0" encoding="utf-8" standalone="yes"?><Relationships xmlns="http://schemas.openxmlformats.org/package/2006/relationships"><Relationship Id="rId1" Type="http://schemas.openxmlformats.org/officeDocument/2006/relationships/image" Target="../media/image6.emf" /></Relationships>
</file>

<file path=ppt/drawings/_rels/vmlDrawing7.vml.rels>&#65279;<?xml version="1.0" encoding="utf-8" standalone="yes"?><Relationships xmlns="http://schemas.openxmlformats.org/package/2006/relationships"><Relationship Id="rId1" Type="http://schemas.openxmlformats.org/officeDocument/2006/relationships/image" Target="../media/image6.emf" /></Relationships>
</file>

<file path=ppt/drawings/_rels/vmlDrawing8.vml.rels>&#65279;<?xml version="1.0" encoding="utf-8" standalone="yes"?><Relationships xmlns="http://schemas.openxmlformats.org/package/2006/relationships"><Relationship Id="rId1" Type="http://schemas.openxmlformats.org/officeDocument/2006/relationships/image" Target="../media/image9.emf" /><Relationship Id="rId2" Type="http://schemas.openxmlformats.org/officeDocument/2006/relationships/image" Target="../media/image11.emf" /></Relationships>
</file>

<file path=ppt/drawings/_rels/vmlDrawing9.vml.rels>&#65279;<?xml version="1.0" encoding="utf-8" standalone="yes"?><Relationships xmlns="http://schemas.openxmlformats.org/package/2006/relationships"><Relationship Id="rId1" Type="http://schemas.openxmlformats.org/officeDocument/2006/relationships/image" Target="../media/image9.emf" /></Relationships>
</file>

<file path=ppt/drawings/_rels/vmlDrawing10.vml.rels>&#65279;<?xml version="1.0" encoding="utf-8" standalone="yes"?><Relationships xmlns="http://schemas.openxmlformats.org/package/2006/relationships"><Relationship Id="rId1" Type="http://schemas.openxmlformats.org/officeDocument/2006/relationships/image" Target="../media/image9.emf" /></Relationships>
</file>

<file path=ppt/drawings/_rels/vmlDrawing11.vml.rels>&#65279;<?xml version="1.0" encoding="utf-8" standalone="yes"?><Relationships xmlns="http://schemas.openxmlformats.org/package/2006/relationships"><Relationship Id="rId1" Type="http://schemas.openxmlformats.org/officeDocument/2006/relationships/image" Target="../media/image6.emf" /><Relationship Id="rId2" Type="http://schemas.openxmlformats.org/officeDocument/2006/relationships/image" Target="../media/image16.emf" /></Relationships>
</file>

<file path=ppt/drawings/_rels/vmlDrawing12.vml.rels>&#65279;<?xml version="1.0" encoding="utf-8" standalone="yes"?><Relationships xmlns="http://schemas.openxmlformats.org/package/2006/relationships"><Relationship Id="rId1" Type="http://schemas.openxmlformats.org/officeDocument/2006/relationships/image" Target="../media/image6.emf" /></Relationships>
</file>

<file path=ppt/drawings/_rels/vmlDrawing13.vml.rels>&#65279;<?xml version="1.0" encoding="utf-8" standalone="yes"?><Relationships xmlns="http://schemas.openxmlformats.org/package/2006/relationships"><Relationship Id="rId1" Type="http://schemas.openxmlformats.org/officeDocument/2006/relationships/image" Target="../media/image6.emf" /><Relationship Id="rId2" Type="http://schemas.openxmlformats.org/officeDocument/2006/relationships/image" Target="../media/image19.emf" /><Relationship Id="rId3" Type="http://schemas.openxmlformats.org/officeDocument/2006/relationships/image" Target="../media/image20.emf" /></Relationships>
</file>

<file path=ppt/drawings/_rels/vmlDrawing14.vml.rels>&#65279;<?xml version="1.0" encoding="utf-8" standalone="yes"?><Relationships xmlns="http://schemas.openxmlformats.org/package/2006/relationships"><Relationship Id="rId1" Type="http://schemas.openxmlformats.org/officeDocument/2006/relationships/image" Target="../media/image6.emf" /></Relationships>
</file>

<file path=ppt/drawings/_rels/vmlDrawing15.vml.rels>&#65279;<?xml version="1.0" encoding="utf-8" standalone="yes"?><Relationships xmlns="http://schemas.openxmlformats.org/package/2006/relationships"><Relationship Id="rId1" Type="http://schemas.openxmlformats.org/officeDocument/2006/relationships/image" Target="../media/image6.emf" /></Relationships>
</file>

<file path=ppt/drawings/_rels/vmlDrawing16.vml.rels>&#65279;<?xml version="1.0" encoding="utf-8" standalone="yes"?><Relationships xmlns="http://schemas.openxmlformats.org/package/2006/relationships"><Relationship Id="rId1" Type="http://schemas.openxmlformats.org/officeDocument/2006/relationships/image" Target="../media/image6.emf" /><Relationship Id="rId2" Type="http://schemas.openxmlformats.org/officeDocument/2006/relationships/image" Target="../media/image22.emf" /></Relationships>
</file>

<file path=ppt/drawings/_rels/vmlDrawing17.vml.rels>&#65279;<?xml version="1.0" encoding="utf-8" standalone="yes"?><Relationships xmlns="http://schemas.openxmlformats.org/package/2006/relationships"><Relationship Id="rId1" Type="http://schemas.openxmlformats.org/officeDocument/2006/relationships/image" Target="../media/image6.emf" /><Relationship Id="rId2" Type="http://schemas.openxmlformats.org/officeDocument/2006/relationships/image" Target="../media/image23.emf" /><Relationship Id="rId3" Type="http://schemas.openxmlformats.org/officeDocument/2006/relationships/image" Target="../media/image24.emf" /></Relationships>
</file>

<file path=ppt/drawings/_rels/vmlDrawing18.vml.rels>&#65279;<?xml version="1.0" encoding="utf-8" standalone="yes"?><Relationships xmlns="http://schemas.openxmlformats.org/package/2006/relationships"><Relationship Id="rId1" Type="http://schemas.openxmlformats.org/officeDocument/2006/relationships/image" Target="../media/image6.emf" /><Relationship Id="rId2" Type="http://schemas.openxmlformats.org/officeDocument/2006/relationships/image" Target="../media/image25.emf" /><Relationship Id="rId3" Type="http://schemas.openxmlformats.org/officeDocument/2006/relationships/image" Target="../media/image26.emf" /><Relationship Id="rId4" Type="http://schemas.openxmlformats.org/officeDocument/2006/relationships/image" Target="../media/image27.emf" /></Relationships>
</file>

<file path=ppt/notesMasters/_rels/notesMaster1.xml.rels>&#65279;<?xml version="1.0" encoding="utf-8" standalone="yes"?><Relationships xmlns="http://schemas.openxmlformats.org/package/2006/relationships"><Relationship Id="rId1" Type="http://schemas.openxmlformats.org/officeDocument/2006/relationships/theme" Target="../theme/theme3.xml" /></Relationships>
</file>

<file path=ppt/notesMasters/notesMaster1.xml><?xml version="1.0" encoding="utf-8"?>
<p:notesMaster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http://schemas.openxmlformats.org/presentationml/2006/main">
  <p:cSld name="">
    <p:bg>
      <p:bgRef idx="1001">
        <a:schemeClr val="bg1"/>
      </p:bgRef>
    </p:bg>
    <p:spTree>
      <p:nvGrpSpPr>
        <p:cNvPr id="1" name=""/>
        <p:cNvGrpSpPr/>
        <p:nvPr/>
      </p:nvGrpSpPr>
      <p:grpSpPr>
        <a:xfrm>
          <a:off x="0" y="0"/>
          <a:ext cx="0" cy="0"/>
        </a:xfrm>
      </p:grpSpPr>
      <p:sp>
        <p:nvSpPr>
          <p:cNvPr id="2" name="Header Placeholder 1"/>
          <p:cNvSpPr>
            <a:spLocks noGrp="1"/>
          </p:cNvSpPr>
          <p:nvPr>
            <p:ph type="hdr" sz="quarter"/>
          </p:nvPr>
        </p:nvSpPr>
        <p:spPr>
          <a:xfrm>
            <a:off x="0" y="0"/>
            <a:ext cx="4435766" cy="354455"/>
          </a:xfrm>
          <a:prstGeom prst="rect">
            <a:avLst/>
          </a:prstGeom>
        </p:spPr>
        <p:txBody>
          <a:bodyPr vert="horz" lIns="95274" tIns="47637" rIns="95274" bIns="47637" rtlCol="0"/>
          <a:lstStyle>
            <a:lvl1pPr algn="l">
              <a:defRPr sz="1200"/>
            </a:lvl1pPr>
          </a:lstStyle>
          <a:p>
            <a:endParaRPr lang="en-US"/>
          </a:p>
        </p:txBody>
      </p:sp>
      <p:sp>
        <p:nvSpPr>
          <p:cNvPr id="3" name="Date Placeholder 2"/>
          <p:cNvSpPr>
            <a:spLocks noGrp="1"/>
          </p:cNvSpPr>
          <p:nvPr>
            <p:ph type="dt" idx="1"/>
          </p:nvPr>
        </p:nvSpPr>
        <p:spPr>
          <a:xfrm>
            <a:off x="5797205" y="0"/>
            <a:ext cx="4435766" cy="354455"/>
          </a:xfrm>
          <a:prstGeom prst="rect">
            <a:avLst/>
          </a:prstGeom>
        </p:spPr>
        <p:txBody>
          <a:bodyPr vert="horz" lIns="95274" tIns="47637" rIns="95274" bIns="47637" rtlCol="0"/>
          <a:lstStyle>
            <a:lvl1pPr algn="r">
              <a:defRPr sz="1200"/>
            </a:lvl1pPr>
          </a:lstStyle>
          <a:p>
            <a:fld id="{570DFB2B-52B0-4E2B-B64C-ABB435288A52}" type="datetimeFigureOut">
              <a:rPr lang="en-US" smtClean="0"/>
              <a:t>4/18/2016</a:t>
            </a:fld>
            <a:endParaRPr lang="en-US"/>
          </a:p>
        </p:txBody>
      </p:sp>
      <p:sp>
        <p:nvSpPr>
          <p:cNvPr id="4" name="Slide Image Placeholder 3"/>
          <p:cNvSpPr>
            <a:spLocks noGrp="1" noRot="1" noChangeAspect="1"/>
          </p:cNvSpPr>
          <p:nvPr>
            <p:ph type="sldImg" idx="2"/>
          </p:nvPr>
        </p:nvSpPr>
        <p:spPr>
          <a:xfrm>
            <a:off x="3194050" y="533400"/>
            <a:ext cx="3846513" cy="2663825"/>
          </a:xfrm>
          <a:prstGeom prst="rect">
            <a:avLst/>
          </a:prstGeom>
          <a:noFill/>
          <a:ln w="12700">
            <a:solidFill>
              <a:prstClr val="black"/>
            </a:solidFill>
          </a:ln>
        </p:spPr>
      </p:sp>
      <p:sp>
        <p:nvSpPr>
          <p:cNvPr id="5" name="Notes Placeholder 4"/>
          <p:cNvSpPr>
            <a:spLocks noGrp="1"/>
          </p:cNvSpPr>
          <p:nvPr>
            <p:ph type="body" sz="quarter" idx="3"/>
          </p:nvPr>
        </p:nvSpPr>
        <p:spPr>
          <a:xfrm>
            <a:off x="1023134" y="3374011"/>
            <a:ext cx="8188347" cy="3195111"/>
          </a:xfrm>
          <a:prstGeom prst="rect">
            <a:avLst/>
          </a:prstGeom>
        </p:spPr>
        <p:txBody>
          <a:bodyPr vert="horz" lIns="95274" tIns="47637" rIns="95274" bIns="47637"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6746349"/>
            <a:ext cx="4435766" cy="354455"/>
          </a:xfrm>
          <a:prstGeom prst="rect">
            <a:avLst/>
          </a:prstGeom>
        </p:spPr>
        <p:txBody>
          <a:bodyPr vert="horz" lIns="95274" tIns="47637" rIns="95274" bIns="47637" rtlCol="0" anchor="b"/>
          <a:lstStyle>
            <a:lvl1pPr algn="l">
              <a:defRPr sz="1200"/>
            </a:lvl1pPr>
          </a:lstStyle>
          <a:p>
            <a:endParaRPr lang="en-US"/>
          </a:p>
        </p:txBody>
      </p:sp>
      <p:sp>
        <p:nvSpPr>
          <p:cNvPr id="7" name="Slide Number Placeholder 6"/>
          <p:cNvSpPr>
            <a:spLocks noGrp="1"/>
          </p:cNvSpPr>
          <p:nvPr>
            <p:ph type="sldNum" sz="quarter" idx="5"/>
          </p:nvPr>
        </p:nvSpPr>
        <p:spPr>
          <a:xfrm>
            <a:off x="5797205" y="6746349"/>
            <a:ext cx="4435766" cy="354455"/>
          </a:xfrm>
          <a:prstGeom prst="rect">
            <a:avLst/>
          </a:prstGeom>
        </p:spPr>
        <p:txBody>
          <a:bodyPr vert="horz" lIns="95274" tIns="47637" rIns="95274" bIns="47637" rtlCol="0" anchor="b"/>
          <a:lstStyle>
            <a:lvl1pPr algn="r">
              <a:defRPr sz="1200"/>
            </a:lvl1pPr>
          </a:lstStyle>
          <a:p>
            <a:fld id="{95AEB4F8-844F-4475-952D-FB6E61AEB3DE}" type="slidenum">
              <a:rPr lang="en-US" smtClean="0"/>
              <a:t>‹#›</a:t>
            </a:fld>
            <a:endParaRPr lang="en-US"/>
          </a:p>
        </p:txBody>
      </p:sp>
    </p:spTree>
    <p:extLst>
      <p:ext uri="{BB962C8B-B14F-4D97-AF65-F5344CB8AC3E}">
        <p14:creationId xmlns="" xmlns:p14="http://schemas.microsoft.com/office/powerpoint/2010/main" val="401858744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&#65279;<?xml version="1.0" encoding="utf-8" standalone="yes"?><Relationships xmlns="http://schemas.openxmlformats.org/package/2006/relationships"><Relationship Id="rId1" Type="http://schemas.openxmlformats.org/officeDocument/2006/relationships/slide" Target="../slides/slide13.xml" /><Relationship Id="rId2" Type="http://schemas.openxmlformats.org/officeDocument/2006/relationships/notesMaster" Target="../notesMasters/notesMaster1.xml" /></Relationships>
</file>

<file path=ppt/notesSlides/notesSlide1.xml><?xml version="1.0" encoding="utf-8"?>
<p:notes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http://schemas.openxmlformats.org/presentationml/2006/main">
  <p:cSld name="">
    <p:spTree>
      <p:nvGrpSpPr>
        <p:cNvPr id="1" name=""/>
        <p:cNvGrpSpPr/>
        <p:nvPr/>
      </p:nvGrpSpPr>
      <p:grpSpPr>
        <a:xfrm>
          <a:off x="0" y="0"/>
          <a: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zh-CN" altLang="en-US"/>
          </a:p>
        </p:txBody>
      </p:sp>
      <p:sp>
        <p:nvSpPr>
          <p:cNvPr id="4" name="Slide Number Placeholder 3"/>
          <p:cNvSpPr>
            <a:spLocks noGrp="1"/>
          </p:cNvSpPr>
          <p:nvPr>
            <p:ph type="sldNum" sz="quarter" idx="10"/>
          </p:nvPr>
        </p:nvSpPr>
        <p:spPr/>
        <p:txBody>
          <a:bodyPr/>
          <a:lstStyle/>
          <a:p>
            <a:fld id="{95AEB4F8-844F-4475-952D-FB6E61AEB3DE}" type="slidenum">
              <a:rPr lang="en-US" smtClean="0"/>
              <a:t>13</a:t>
            </a:fld>
            <a:endParaRPr lang="en-US"/>
          </a:p>
        </p:txBody>
      </p:sp>
    </p:spTree>
    <p:extLst>
      <p:ext uri="{BB962C8B-B14F-4D97-AF65-F5344CB8AC3E}">
        <p14:creationId xmlns="" xmlns:p14="http://schemas.microsoft.com/office/powerpoint/2010/main" val="3348830259"/>
      </p:ext>
    </p:extLst>
  </p:cSld>
  <p:clrMapOvr>
    <a:masterClrMapping/>
  </p:clrMapOvr>
</p:notes>
</file>

<file path=ppt/slideLayouts/_rels/slideLayout1.xml.rels>&#65279;<?xml version="1.0" encoding="utf-8" standalone="yes"?><Relationships xmlns="http://schemas.openxmlformats.org/package/2006/relationships"><Relationship Id="rId1" Type="http://schemas.openxmlformats.org/officeDocument/2006/relationships/slideMaster" Target="../slideMasters/slideMaster1.xml" /></Relationships>
</file>

<file path=ppt/slideLayouts/_rels/slideLayout2.xml.rels>&#65279;<?xml version="1.0" encoding="utf-8" standalone="yes"?><Relationships xmlns="http://schemas.openxmlformats.org/package/2006/relationships"><Relationship Id="rId1" Type="http://schemas.openxmlformats.org/officeDocument/2006/relationships/slideMaster" Target="../slideMasters/slideMaster1.xml" /></Relationships>
</file>

<file path=ppt/slideLayouts/_rels/slideLayout3.xml.rels>&#65279;<?xml version="1.0" encoding="utf-8" standalone="yes"?><Relationships xmlns="http://schemas.openxmlformats.org/package/2006/relationships"><Relationship Id="rId1" Type="http://schemas.openxmlformats.org/officeDocument/2006/relationships/slideMaster" Target="../slideMasters/slideMaster1.xml" /></Relationships>
</file>

<file path=ppt/slideLayouts/_rels/slideLayout4.xml.rels>&#65279;<?xml version="1.0" encoding="utf-8" standalone="yes"?><Relationships xmlns="http://schemas.openxmlformats.org/package/2006/relationships"><Relationship Id="rId1" Type="http://schemas.openxmlformats.org/officeDocument/2006/relationships/slideMaster" Target="../slideMasters/slideMaster1.xml" /></Relationships>
</file>

<file path=ppt/slideLayouts/_rels/slideLayout5.xml.rels>&#65279;<?xml version="1.0" encoding="utf-8" standalone="yes"?><Relationships xmlns="http://schemas.openxmlformats.org/package/2006/relationships"><Relationship Id="rId1" Type="http://schemas.openxmlformats.org/officeDocument/2006/relationships/slideMaster" Target="../slideMasters/slideMaster1.xml" /></Relationships>
</file>

<file path=ppt/slideLayouts/_rels/slideLayout6.xml.rels>&#65279;<?xml version="1.0" encoding="utf-8" standalone="yes"?><Relationships xmlns="http://schemas.openxmlformats.org/package/2006/relationships"><Relationship Id="rId1" Type="http://schemas.openxmlformats.org/officeDocument/2006/relationships/slideMaster" Target="../slideMasters/slideMaster1.xml" /></Relationships>
</file>

<file path=ppt/slideLayouts/_rels/slideLayout7.xml.rels>&#65279;<?xml version="1.0" encoding="utf-8" standalone="yes"?><Relationships xmlns="http://schemas.openxmlformats.org/package/2006/relationships"><Relationship Id="rId1" Type="http://schemas.openxmlformats.org/officeDocument/2006/relationships/slideMaster" Target="../slideMasters/slideMaster1.xml" /></Relationships>
</file>

<file path=ppt/slideLayouts/_rels/slideLayout8.xml.rels>&#65279;<?xml version="1.0" encoding="utf-8" standalone="yes"?><Relationships xmlns="http://schemas.openxmlformats.org/package/2006/relationships"><Relationship Id="rId1" Type="http://schemas.openxmlformats.org/officeDocument/2006/relationships/slideMaster" Target="../slideMasters/slideMaster1.xml" /></Relationships>
</file>

<file path=ppt/slideLayouts/_rels/slideLayout9.xml.rels>&#65279;<?xml version="1.0" encoding="utf-8" standalone="yes"?><Relationships xmlns="http://schemas.openxmlformats.org/package/2006/relationships"><Relationship Id="rId1" Type="http://schemas.openxmlformats.org/officeDocument/2006/relationships/slideMaster" Target="../slideMasters/slideMaster1.xml" /></Relationships>
</file>

<file path=ppt/slideLayouts/_rels/slideLayout10.xml.rels>&#65279;<?xml version="1.0" encoding="utf-8" standalone="yes"?><Relationships xmlns="http://schemas.openxmlformats.org/package/2006/relationships"><Relationship Id="rId1" Type="http://schemas.openxmlformats.org/officeDocument/2006/relationships/slideMaster" Target="../slideMasters/slideMaster1.xml" /></Relationships>
</file>

<file path=ppt/slideLayouts/_rels/slideLayout11.xml.rels>&#65279;<?xml version="1.0" encoding="utf-8" standalone="yes"?><Relationships xmlns="http://schemas.openxmlformats.org/package/2006/relationships"><Relationship Id="rId1" Type="http://schemas.openxmlformats.org/officeDocument/2006/relationships/slideMaster" Target="../slideMasters/slideMaster1.xml" /></Relationships>
</file>

<file path=ppt/slideLayouts/_rels/slideLayout12.xml.rels>&#65279;<?xml version="1.0" encoding="utf-8" standalone="yes"?><Relationships xmlns="http://schemas.openxmlformats.org/package/2006/relationships"><Relationship Id="rId1" Type="http://schemas.openxmlformats.org/officeDocument/2006/relationships/tags" Target="../tags/tag1.xml" /><Relationship Id="rId2" Type="http://schemas.openxmlformats.org/officeDocument/2006/relationships/tags" Target="../tags/tag2.xml" /><Relationship Id="rId3" Type="http://schemas.openxmlformats.org/officeDocument/2006/relationships/tags" Target="../tags/tag3.xml" /><Relationship Id="rId4" Type="http://schemas.openxmlformats.org/officeDocument/2006/relationships/image" Target="../media/image1.png" /><Relationship Id="rId5" Type="http://schemas.openxmlformats.org/officeDocument/2006/relationships/slideMaster" Target="../slideMasters/slideMaster2.xml" /></Relationships>
</file>

<file path=ppt/slideLayouts/_rels/slideLayout13.xml.rels>&#65279;<?xml version="1.0" encoding="utf-8" standalone="yes"?><Relationships xmlns="http://schemas.openxmlformats.org/package/2006/relationships"><Relationship Id="rId1" Type="http://schemas.openxmlformats.org/officeDocument/2006/relationships/tags" Target="../tags/tag4.xml" /><Relationship Id="rId2" Type="http://schemas.openxmlformats.org/officeDocument/2006/relationships/tags" Target="../tags/tag5.xml" /><Relationship Id="rId3" Type="http://schemas.openxmlformats.org/officeDocument/2006/relationships/tags" Target="../tags/tag6.xml" /><Relationship Id="rId4" Type="http://schemas.openxmlformats.org/officeDocument/2006/relationships/image" Target="../media/image1.png" /><Relationship Id="rId5" Type="http://schemas.openxmlformats.org/officeDocument/2006/relationships/slideMaster" Target="../slideMasters/slideMaster2.xml" /></Relationships>
</file>

<file path=ppt/slideLayouts/_rels/slideLayout14.xml.rels>&#65279;<?xml version="1.0" encoding="utf-8" standalone="yes"?><Relationships xmlns="http://schemas.openxmlformats.org/package/2006/relationships"><Relationship Id="rId1" Type="http://schemas.openxmlformats.org/officeDocument/2006/relationships/tags" Target="../tags/tag7.xml" /><Relationship Id="rId2" Type="http://schemas.openxmlformats.org/officeDocument/2006/relationships/tags" Target="../tags/tag8.xml" /><Relationship Id="rId3" Type="http://schemas.openxmlformats.org/officeDocument/2006/relationships/tags" Target="../tags/tag9.xml" /><Relationship Id="rId4" Type="http://schemas.openxmlformats.org/officeDocument/2006/relationships/tags" Target="../tags/tag10.xml" /><Relationship Id="rId5" Type="http://schemas.openxmlformats.org/officeDocument/2006/relationships/tags" Target="../tags/tag11.xml" /><Relationship Id="rId6" Type="http://schemas.openxmlformats.org/officeDocument/2006/relationships/tags" Target="../tags/tag12.xml" /><Relationship Id="rId7" Type="http://schemas.openxmlformats.org/officeDocument/2006/relationships/tags" Target="../tags/tag13.xml" /><Relationship Id="rId8" Type="http://schemas.openxmlformats.org/officeDocument/2006/relationships/slideMaster" Target="../slideMasters/slideMaster2.xml" /></Relationships>
</file>

<file path=ppt/slideLayouts/_rels/slideLayout15.xml.rels>&#65279;<?xml version="1.0" encoding="utf-8" standalone="yes"?><Relationships xmlns="http://schemas.openxmlformats.org/package/2006/relationships"><Relationship Id="rId1" Type="http://schemas.openxmlformats.org/officeDocument/2006/relationships/tags" Target="../tags/tag14.xml" /><Relationship Id="rId2" Type="http://schemas.openxmlformats.org/officeDocument/2006/relationships/tags" Target="../tags/tag15.xml" /><Relationship Id="rId3" Type="http://schemas.openxmlformats.org/officeDocument/2006/relationships/tags" Target="../tags/tag16.xml" /><Relationship Id="rId4" Type="http://schemas.openxmlformats.org/officeDocument/2006/relationships/slideMaster" Target="../slideMasters/slideMaster2.xml" /></Relationships>
</file>

<file path=ppt/slideLayouts/_rels/slideLayout16.xml.rels>&#65279;<?xml version="1.0" encoding="utf-8" standalone="yes"?><Relationships xmlns="http://schemas.openxmlformats.org/package/2006/relationships"><Relationship Id="rId1" Type="http://schemas.openxmlformats.org/officeDocument/2006/relationships/tags" Target="../tags/tag17.xml" /><Relationship Id="rId2" Type="http://schemas.openxmlformats.org/officeDocument/2006/relationships/tags" Target="../tags/tag18.xml" /><Relationship Id="rId3" Type="http://schemas.openxmlformats.org/officeDocument/2006/relationships/tags" Target="../tags/tag19.xml" /><Relationship Id="rId4" Type="http://schemas.openxmlformats.org/officeDocument/2006/relationships/tags" Target="../tags/tag20.xml" /><Relationship Id="rId5" Type="http://schemas.openxmlformats.org/officeDocument/2006/relationships/tags" Target="../tags/tag21.xml" /><Relationship Id="rId6" Type="http://schemas.openxmlformats.org/officeDocument/2006/relationships/tags" Target="../tags/tag22.xml" /><Relationship Id="rId7" Type="http://schemas.openxmlformats.org/officeDocument/2006/relationships/tags" Target="../tags/tag23.xml" /><Relationship Id="rId8" Type="http://schemas.openxmlformats.org/officeDocument/2006/relationships/image" Target="../media/image1.png" /><Relationship Id="rId9" Type="http://schemas.openxmlformats.org/officeDocument/2006/relationships/slideMaster" Target="../slideMasters/slideMaster2.xml" /></Relationships>
</file>

<file path=ppt/slideLayouts/_rels/slideLayout17.xml.rels>&#65279;<?xml version="1.0" encoding="utf-8" standalone="yes"?><Relationships xmlns="http://schemas.openxmlformats.org/package/2006/relationships"><Relationship Id="rId1" Type="http://schemas.openxmlformats.org/officeDocument/2006/relationships/tags" Target="../tags/tag24.xml" /><Relationship Id="rId2" Type="http://schemas.openxmlformats.org/officeDocument/2006/relationships/tags" Target="../tags/tag25.xml" /><Relationship Id="rId3" Type="http://schemas.openxmlformats.org/officeDocument/2006/relationships/tags" Target="../tags/tag26.xml" /><Relationship Id="rId4" Type="http://schemas.openxmlformats.org/officeDocument/2006/relationships/slideMaster" Target="../slideMasters/slideMaster2.xml" /></Relationships>
</file>

<file path=ppt/slideLayouts/_rels/slideLayout18.xml.rels>&#65279;<?xml version="1.0" encoding="utf-8" standalone="yes"?><Relationships xmlns="http://schemas.openxmlformats.org/package/2006/relationships"><Relationship Id="rId1" Type="http://schemas.openxmlformats.org/officeDocument/2006/relationships/tags" Target="../tags/tag27.xml" /><Relationship Id="rId2" Type="http://schemas.openxmlformats.org/officeDocument/2006/relationships/tags" Target="../tags/tag28.xml" /><Relationship Id="rId3" Type="http://schemas.openxmlformats.org/officeDocument/2006/relationships/tags" Target="../tags/tag29.xml" /><Relationship Id="rId4" Type="http://schemas.openxmlformats.org/officeDocument/2006/relationships/slideMaster" Target="../slideMasters/slideMaster2.xml" /></Relationships>
</file>

<file path=ppt/slideLayouts/_rels/slideLayout19.xml.rels>&#65279;<?xml version="1.0" encoding="utf-8" standalone="yes"?><Relationships xmlns="http://schemas.openxmlformats.org/package/2006/relationships"><Relationship Id="rId1" Type="http://schemas.openxmlformats.org/officeDocument/2006/relationships/tags" Target="../tags/tag30.xml" /><Relationship Id="rId2" Type="http://schemas.openxmlformats.org/officeDocument/2006/relationships/tags" Target="../tags/tag31.xml" /><Relationship Id="rId3" Type="http://schemas.openxmlformats.org/officeDocument/2006/relationships/tags" Target="../tags/tag32.xml" /><Relationship Id="rId4" Type="http://schemas.openxmlformats.org/officeDocument/2006/relationships/slideMaster" Target="../slideMasters/slideMaster2.xml" /></Relationships>
</file>

<file path=ppt/slideLayouts/slideLayout1.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title" preserve="1">
  <p:cSld name="Title Slide">
    <p:spTree>
      <p:nvGrpSpPr>
        <p:cNvPr id="1" name="" title=""/>
        <p:cNvGrpSpPr/>
        <p:nvPr/>
      </p:nvGrpSpPr>
      <p:grpSpPr>
        <a:xfrm>
          <a:off x="0" y="0"/>
          <a:ext cx="0" cy="0"/>
        </a:xfrm>
      </p:grpSpPr>
      <p:sp>
        <p:nvSpPr>
          <p:cNvPr id="2" name="Title 1" title=""/>
          <p:cNvSpPr>
            <a:spLocks noGrp="1"/>
          </p:cNvSpPr>
          <p:nvPr>
            <p:ph type="ctrTitle"/>
          </p:nvPr>
        </p:nvSpPr>
        <p:spPr/>
        <p:txBody>
          <a:bodyPr/>
          <a:lstStyle/>
          <a:p>
            <a:r>
              <a:rPr lang="en-US" smtClean="0"/>
              <a:t>Click to edit Master title style</a:t>
            </a:r>
            <a:endParaRPr lang="en-US"/>
          </a:p>
        </p:txBody>
      </p:sp>
      <p:sp>
        <p:nvSpPr>
          <p:cNvPr id="3" name="Subtitle 2" title=""/>
          <p:cNvSpPr>
            <a:spLocks noGrp="1"/>
          </p:cNvSpPr>
          <p:nvPr>
            <p:ph type="subTitle" idx="1"/>
          </p:nvPr>
        </p:nvSpPr>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title=""/>
          <p:cNvSpPr>
            <a:spLocks noGrp="1"/>
          </p:cNvSpPr>
          <p:nvPr>
            <p:ph type="dt" sz="half" idx="2"/>
          </p:nvPr>
        </p:nvSpPr>
        <p:spPr/>
        <p:txBody>
          <a:bodyPr/>
          <a:lstStyle/>
          <a:p>
            <a:fld id="{517316A4-BCBA-4020-A0FD-762EBCEC05BA}" type="datetimeFigureOut">
              <a:rPr lang="en-US" smtClean="0"/>
              <a:t>11/7/2009</a:t>
            </a:fld>
            <a:endParaRPr lang="en-US"/>
          </a:p>
        </p:txBody>
      </p:sp>
      <p:sp>
        <p:nvSpPr>
          <p:cNvPr id="5" name="Footer Placeholder 4" title=""/>
          <p:cNvSpPr>
            <a:spLocks noGrp="1"/>
          </p:cNvSpPr>
          <p:nvPr>
            <p:ph type="ftr" sz="quarter" idx="3"/>
          </p:nvPr>
        </p:nvSpPr>
        <p:spPr/>
        <p:txBody>
          <a:bodyPr/>
          <a:lstStyle/>
          <a:p>
            <a:endParaRPr lang="en-US"/>
          </a:p>
        </p:txBody>
      </p:sp>
      <p:sp>
        <p:nvSpPr>
          <p:cNvPr id="6" name="Slide Number Placeholder 5" title=""/>
          <p:cNvSpPr>
            <a:spLocks noGrp="1"/>
          </p:cNvSpPr>
          <p:nvPr>
            <p:ph type="sldNum" sz="quarter" idx="4"/>
          </p:nvPr>
        </p:nvSpPr>
        <p:spPr/>
        <p:txBody>
          <a:bodyPr/>
          <a:lstStyle/>
          <a:p>
            <a:fld id="{93AE1883-0942-4AA3-9DB2-9C7C3A0314B1}" type="slidenum">
              <a:rPr lang="en-US" smtClean="0"/>
              <a:t>‹#›</a:t>
            </a:fld>
            <a:endParaRPr lang="en-US"/>
          </a:p>
        </p:txBody>
      </p:sp>
    </p:spTree>
  </p:cSld>
  <p:clrMapOvr>
    <a:masterClrMapping/>
  </p:clrMapOvr>
  <p:transition/>
  <p:timing/>
</p:sldLayout>
</file>

<file path=ppt/slideLayouts/slideLayout2.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obj" preserve="1">
  <p:cSld name="Title and Content">
    <p:spTree>
      <p:nvGrpSpPr>
        <p:cNvPr id="1" name="" title=""/>
        <p:cNvGrpSpPr/>
        <p:nvPr/>
      </p:nvGrpSpPr>
      <p:grpSpPr>
        <a:xfrm>
          <a:off x="0" y="0"/>
          <a:ext cx="0" cy="0"/>
        </a:xfrm>
      </p:grpSpPr>
      <p:sp>
        <p:nvSpPr>
          <p:cNvPr id="2" name="Title 1" title=""/>
          <p:cNvSpPr>
            <a:spLocks noGrp="1"/>
          </p:cNvSpPr>
          <p:nvPr>
            <p:ph type="title"/>
          </p:nvPr>
        </p:nvSpPr>
        <p:spPr/>
        <p:txBody>
          <a:bodyPr/>
          <a:lstStyle/>
          <a:p>
            <a:r>
              <a:rPr lang="en-US" smtClean="0"/>
              <a:t>Click to edit Master title style</a:t>
            </a:r>
            <a:endParaRPr lang="en-US"/>
          </a:p>
        </p:txBody>
      </p:sp>
      <p:sp>
        <p:nvSpPr>
          <p:cNvPr id="3" name="Content Placeholder 2" title=""/>
          <p:cNvSpPr>
            <a:spLocks noGrp="1"/>
          </p:cNvSpPr>
          <p:nvPr>
            <p:ph idx="1"/>
          </p:nvPr>
        </p:nvSpPr>
        <p:spPr/>
        <p:txBody>
          <a:bodyPr/>
          <a:lstStyle/>
          <a:p>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title=""/>
          <p:cNvSpPr>
            <a:spLocks noGrp="1"/>
          </p:cNvSpPr>
          <p:nvPr>
            <p:ph type="dt" sz="half" idx="2"/>
          </p:nvPr>
        </p:nvSpPr>
        <p:spPr/>
        <p:txBody>
          <a:bodyPr/>
          <a:lstStyle/>
          <a:p>
            <a:fld id="{40B4CC54-F7EE-4E02-A42D-14BAF98C2000}" type="datetimeFigureOut">
              <a:rPr lang="en-US" smtClean="0"/>
              <a:t>11/7/2009</a:t>
            </a:fld>
            <a:endParaRPr lang="en-US"/>
          </a:p>
        </p:txBody>
      </p:sp>
      <p:sp>
        <p:nvSpPr>
          <p:cNvPr id="5" name="Footer Placeholder 4" title=""/>
          <p:cNvSpPr>
            <a:spLocks noGrp="1"/>
          </p:cNvSpPr>
          <p:nvPr>
            <p:ph type="ftr" sz="quarter" idx="3"/>
          </p:nvPr>
        </p:nvSpPr>
        <p:spPr/>
        <p:txBody>
          <a:bodyPr/>
          <a:lstStyle/>
          <a:p>
            <a:endParaRPr lang="en-US"/>
          </a:p>
        </p:txBody>
      </p:sp>
      <p:sp>
        <p:nvSpPr>
          <p:cNvPr id="6" name="Slide Number Placeholder 5" title=""/>
          <p:cNvSpPr>
            <a:spLocks noGrp="1"/>
          </p:cNvSpPr>
          <p:nvPr>
            <p:ph type="sldNum" sz="quarter" idx="4"/>
          </p:nvPr>
        </p:nvSpPr>
        <p:spPr/>
        <p:txBody>
          <a:bodyPr/>
          <a:lstStyle/>
          <a:p>
            <a:fld id="{93AE1883-0942-4AA3-9DB2-9C7C3A0314B1}" type="slidenum">
              <a:rPr lang="en-US" smtClean="0"/>
              <a:t>‹#›</a:t>
            </a:fld>
            <a:endParaRPr lang="en-US"/>
          </a:p>
        </p:txBody>
      </p:sp>
    </p:spTree>
  </p:cSld>
  <p:clrMapOvr>
    <a:masterClrMapping/>
  </p:clrMapOvr>
  <p:transition/>
  <p:timing/>
</p:sldLayout>
</file>

<file path=ppt/slideLayouts/slideLayout3.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secHead" preserve="1">
  <p:cSld name="Section Header">
    <p:spTree>
      <p:nvGrpSpPr>
        <p:cNvPr id="1" name="" title=""/>
        <p:cNvGrpSpPr/>
        <p:nvPr/>
      </p:nvGrpSpPr>
      <p:grpSpPr>
        <a:xfrm>
          <a:off x="0" y="0"/>
          <a:ext cx="0" cy="0"/>
        </a:xfrm>
      </p:grpSpPr>
      <p:sp>
        <p:nvSpPr>
          <p:cNvPr id="2" name="Title 1" title=""/>
          <p:cNvSpPr>
            <a:spLocks noGrp="1"/>
          </p:cNvSpPr>
          <p:nvPr>
            <p:ph type="title"/>
          </p:nvPr>
        </p:nvSpPr>
        <p:spPr/>
        <p:txBody>
          <a:bodyPr anchor="t"/>
          <a:lstStyle>
            <a:lvl1pPr algn="l">
              <a:defRPr sz="4000" b="1" cap="all"/>
            </a:lvl1pPr>
          </a:lstStyle>
          <a:p>
            <a:r>
              <a:rPr lang="en-US" smtClean="0"/>
              <a:t>Click to edit Master title style</a:t>
            </a:r>
            <a:endParaRPr lang="en-US"/>
          </a:p>
        </p:txBody>
      </p:sp>
      <p:sp>
        <p:nvSpPr>
          <p:cNvPr id="3" name="Text Placeholder 2" title=""/>
          <p:cNvSpPr>
            <a:spLocks noGrp="1"/>
          </p:cNvSpPr>
          <p:nvPr>
            <p:ph type="body" idx="1"/>
          </p:nvPr>
        </p:nvSpPr>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r>
              <a:rPr lang="en-US" smtClean="0"/>
              <a:t>Click to edit Master text styles</a:t>
            </a:r>
          </a:p>
        </p:txBody>
      </p:sp>
      <p:sp>
        <p:nvSpPr>
          <p:cNvPr id="4" name="Date Placeholder 3" title=""/>
          <p:cNvSpPr>
            <a:spLocks noGrp="1"/>
          </p:cNvSpPr>
          <p:nvPr>
            <p:ph type="dt" sz="half" idx="2"/>
          </p:nvPr>
        </p:nvSpPr>
        <p:spPr/>
        <p:txBody>
          <a:bodyPr/>
          <a:lstStyle/>
          <a:p>
            <a:fld id="{B8FCB054-66BB-46D5-BD46-2279375820FE}" type="datetimeFigureOut">
              <a:rPr lang="en-US" smtClean="0"/>
              <a:t>11/7/2009</a:t>
            </a:fld>
            <a:endParaRPr lang="en-US"/>
          </a:p>
        </p:txBody>
      </p:sp>
      <p:sp>
        <p:nvSpPr>
          <p:cNvPr id="5" name="Footer Placeholder 4" title=""/>
          <p:cNvSpPr>
            <a:spLocks noGrp="1"/>
          </p:cNvSpPr>
          <p:nvPr>
            <p:ph type="ftr" sz="quarter" idx="3"/>
          </p:nvPr>
        </p:nvSpPr>
        <p:spPr/>
        <p:txBody>
          <a:bodyPr/>
          <a:lstStyle/>
          <a:p>
            <a:endParaRPr lang="en-US"/>
          </a:p>
        </p:txBody>
      </p:sp>
      <p:sp>
        <p:nvSpPr>
          <p:cNvPr id="6" name="Slide Number Placeholder 5" title=""/>
          <p:cNvSpPr>
            <a:spLocks noGrp="1"/>
          </p:cNvSpPr>
          <p:nvPr>
            <p:ph type="sldNum" sz="quarter" idx="4"/>
          </p:nvPr>
        </p:nvSpPr>
        <p:spPr/>
        <p:txBody>
          <a:bodyPr/>
          <a:lstStyle/>
          <a:p>
            <a:fld id="{93AE1883-0942-4AA3-9DB2-9C7C3A0314B1}" type="slidenum">
              <a:rPr lang="en-US" smtClean="0"/>
              <a:t>‹#›</a:t>
            </a:fld>
            <a:endParaRPr lang="en-US"/>
          </a:p>
        </p:txBody>
      </p:sp>
    </p:spTree>
  </p:cSld>
  <p:clrMapOvr>
    <a:masterClrMapping/>
  </p:clrMapOvr>
  <p:transition/>
  <p:timing/>
</p:sldLayout>
</file>

<file path=ppt/slideLayouts/slideLayout4.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twoObj" preserve="1">
  <p:cSld name="Two Content">
    <p:spTree>
      <p:nvGrpSpPr>
        <p:cNvPr id="1" name="" title=""/>
        <p:cNvGrpSpPr/>
        <p:nvPr/>
      </p:nvGrpSpPr>
      <p:grpSpPr>
        <a:xfrm>
          <a:off x="0" y="0"/>
          <a:ext cx="0" cy="0"/>
        </a:xfrm>
      </p:grpSpPr>
      <p:sp>
        <p:nvSpPr>
          <p:cNvPr id="2" name="Title 1" title=""/>
          <p:cNvSpPr>
            <a:spLocks noGrp="1"/>
          </p:cNvSpPr>
          <p:nvPr>
            <p:ph type="title"/>
          </p:nvPr>
        </p:nvSpPr>
        <p:spPr/>
        <p:txBody>
          <a:bodyPr/>
          <a:lstStyle/>
          <a:p>
            <a:r>
              <a:rPr lang="en-US" smtClean="0"/>
              <a:t>Click to edit Master title style</a:t>
            </a:r>
            <a:endParaRPr lang="en-US"/>
          </a:p>
        </p:txBody>
      </p:sp>
      <p:sp>
        <p:nvSpPr>
          <p:cNvPr id="3" name="Content Placeholder 2" title=""/>
          <p:cNvSpPr>
            <a:spLocks noGrp="1"/>
          </p:cNvSpPr>
          <p:nvPr>
            <p:ph sz="half" idx="1"/>
          </p:nvPr>
        </p:nvSpPr>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title=""/>
          <p:cNvSpPr>
            <a:spLocks noGrp="1"/>
          </p:cNvSpPr>
          <p:nvPr>
            <p:ph sz="half" idx="2"/>
          </p:nvPr>
        </p:nvSpPr>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title=""/>
          <p:cNvSpPr>
            <a:spLocks noGrp="1"/>
          </p:cNvSpPr>
          <p:nvPr>
            <p:ph type="dt" sz="half" idx="3"/>
          </p:nvPr>
        </p:nvSpPr>
        <p:spPr/>
        <p:txBody>
          <a:bodyPr/>
          <a:lstStyle/>
          <a:p>
            <a:fld id="{E0D81C0F-D425-4C45-AF18-9900C9AC9D18}" type="datetimeFigureOut">
              <a:rPr lang="en-US" smtClean="0"/>
              <a:t>11/7/2009</a:t>
            </a:fld>
            <a:endParaRPr lang="en-US"/>
          </a:p>
        </p:txBody>
      </p:sp>
      <p:sp>
        <p:nvSpPr>
          <p:cNvPr id="6" name="Footer Placeholder 5" title=""/>
          <p:cNvSpPr>
            <a:spLocks noGrp="1"/>
          </p:cNvSpPr>
          <p:nvPr>
            <p:ph type="ftr" sz="quarter" idx="4"/>
          </p:nvPr>
        </p:nvSpPr>
        <p:spPr/>
        <p:txBody>
          <a:bodyPr/>
          <a:lstStyle/>
          <a:p>
            <a:endParaRPr lang="en-US"/>
          </a:p>
        </p:txBody>
      </p:sp>
      <p:sp>
        <p:nvSpPr>
          <p:cNvPr id="7" name="Slide Number Placeholder 6" title=""/>
          <p:cNvSpPr>
            <a:spLocks noGrp="1"/>
          </p:cNvSpPr>
          <p:nvPr>
            <p:ph type="sldNum" sz="quarter" idx="5"/>
          </p:nvPr>
        </p:nvSpPr>
        <p:spPr/>
        <p:txBody>
          <a:bodyPr/>
          <a:lstStyle/>
          <a:p>
            <a:fld id="{93AE1883-0942-4AA3-9DB2-9C7C3A0314B1}" type="slidenum">
              <a:rPr lang="en-US" smtClean="0"/>
              <a:t>‹#›</a:t>
            </a:fld>
            <a:endParaRPr lang="en-US"/>
          </a:p>
        </p:txBody>
      </p:sp>
    </p:spTree>
  </p:cSld>
  <p:clrMapOvr>
    <a:masterClrMapping/>
  </p:clrMapOvr>
  <p:transition/>
  <p:timing/>
</p:sldLayout>
</file>

<file path=ppt/slideLayouts/slideLayout5.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twoTxTwoObj" preserve="1">
  <p:cSld name="Comparison">
    <p:spTree>
      <p:nvGrpSpPr>
        <p:cNvPr id="1" name="" title=""/>
        <p:cNvGrpSpPr/>
        <p:nvPr/>
      </p:nvGrpSpPr>
      <p:grpSpPr>
        <a:xfrm>
          <a:off x="0" y="0"/>
          <a:ext cx="0" cy="0"/>
        </a:xfrm>
      </p:grpSpPr>
      <p:sp>
        <p:nvSpPr>
          <p:cNvPr id="2" name="Title 1" title=""/>
          <p:cNvSpPr>
            <a:spLocks noGrp="1"/>
          </p:cNvSpPr>
          <p:nvPr>
            <p:ph type="title"/>
          </p:nvPr>
        </p:nvSpPr>
        <p:spPr/>
        <p:txBody>
          <a:bodyPr/>
          <a:lstStyle/>
          <a:p>
            <a:r>
              <a:rPr lang="en-US" smtClean="0"/>
              <a:t>Click to edit Master title style</a:t>
            </a:r>
            <a:endParaRPr lang="en-US"/>
          </a:p>
        </p:txBody>
      </p:sp>
      <p:sp>
        <p:nvSpPr>
          <p:cNvPr id="3" name="Text Placeholder 2" title=""/>
          <p:cNvSpPr>
            <a:spLocks noGrp="1"/>
          </p:cNvSpPr>
          <p:nvPr>
            <p:ph type="body" idx="1"/>
          </p:nvPr>
        </p:nvSpPr>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n-US" smtClean="0"/>
              <a:t>Click to edit Master text styles</a:t>
            </a:r>
          </a:p>
        </p:txBody>
      </p:sp>
      <p:sp>
        <p:nvSpPr>
          <p:cNvPr id="4" name="Content Placeholder 3" title=""/>
          <p:cNvSpPr>
            <a:spLocks noGrp="1"/>
          </p:cNvSpPr>
          <p:nvPr>
            <p:ph sz="half" idx="2"/>
          </p:nvPr>
        </p:nvSpPr>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title=""/>
          <p:cNvSpPr>
            <a:spLocks noGrp="1"/>
          </p:cNvSpPr>
          <p:nvPr>
            <p:ph type="body" sz="quarter" idx="3"/>
          </p:nvPr>
        </p:nvSpPr>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n-US" smtClean="0"/>
              <a:t>Click to edit Master text styles</a:t>
            </a:r>
          </a:p>
        </p:txBody>
      </p:sp>
      <p:sp>
        <p:nvSpPr>
          <p:cNvPr id="6" name="Content Placeholder 5" title=""/>
          <p:cNvSpPr>
            <a:spLocks noGrp="1"/>
          </p:cNvSpPr>
          <p:nvPr>
            <p:ph sz="quarter" idx="4"/>
          </p:nvPr>
        </p:nvSpPr>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title=""/>
          <p:cNvSpPr>
            <a:spLocks noGrp="1"/>
          </p:cNvSpPr>
          <p:nvPr>
            <p:ph type="dt" sz="half" idx="5"/>
          </p:nvPr>
        </p:nvSpPr>
        <p:spPr/>
        <p:txBody>
          <a:bodyPr/>
          <a:lstStyle/>
          <a:p>
            <a:fld id="{BB93B954-EA22-4A90-97DD-6A3CBBDE17CB}" type="datetimeFigureOut">
              <a:rPr lang="en-US" smtClean="0"/>
              <a:t>11/7/2009</a:t>
            </a:fld>
            <a:endParaRPr lang="en-US"/>
          </a:p>
        </p:txBody>
      </p:sp>
      <p:sp>
        <p:nvSpPr>
          <p:cNvPr id="8" name="Footer Placeholder 7" title=""/>
          <p:cNvSpPr>
            <a:spLocks noGrp="1"/>
          </p:cNvSpPr>
          <p:nvPr>
            <p:ph type="ftr" sz="quarter" idx="6"/>
          </p:nvPr>
        </p:nvSpPr>
        <p:spPr/>
        <p:txBody>
          <a:bodyPr/>
          <a:lstStyle/>
          <a:p>
            <a:endParaRPr lang="en-US"/>
          </a:p>
        </p:txBody>
      </p:sp>
      <p:sp>
        <p:nvSpPr>
          <p:cNvPr id="9" name="Slide Number Placeholder 8" title=""/>
          <p:cNvSpPr>
            <a:spLocks noGrp="1"/>
          </p:cNvSpPr>
          <p:nvPr>
            <p:ph type="sldNum" sz="quarter" idx="7"/>
          </p:nvPr>
        </p:nvSpPr>
        <p:spPr/>
        <p:txBody>
          <a:bodyPr/>
          <a:lstStyle/>
          <a:p>
            <a:fld id="{93AE1883-0942-4AA3-9DB2-9C7C3A0314B1}" type="slidenum">
              <a:rPr lang="en-US" smtClean="0"/>
              <a:t>‹#›</a:t>
            </a:fld>
            <a:endParaRPr lang="en-US"/>
          </a:p>
        </p:txBody>
      </p:sp>
    </p:spTree>
  </p:cSld>
  <p:clrMapOvr>
    <a:masterClrMapping/>
  </p:clrMapOvr>
  <p:transition/>
  <p:timing/>
</p:sldLayout>
</file>

<file path=ppt/slideLayouts/slideLayout6.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titleOnly" preserve="1">
  <p:cSld name="Title Only">
    <p:spTree>
      <p:nvGrpSpPr>
        <p:cNvPr id="1" name="" title=""/>
        <p:cNvGrpSpPr/>
        <p:nvPr/>
      </p:nvGrpSpPr>
      <p:grpSpPr>
        <a:xfrm>
          <a:off x="0" y="0"/>
          <a:ext cx="0" cy="0"/>
        </a:xfrm>
      </p:grpSpPr>
      <p:sp>
        <p:nvSpPr>
          <p:cNvPr id="2" name="Title 1" title=""/>
          <p:cNvSpPr>
            <a:spLocks noGrp="1"/>
          </p:cNvSpPr>
          <p:nvPr>
            <p:ph type="title"/>
          </p:nvPr>
        </p:nvSpPr>
        <p:spPr/>
        <p:txBody>
          <a:bodyPr/>
          <a:lstStyle/>
          <a:p>
            <a:r>
              <a:rPr lang="en-US" smtClean="0"/>
              <a:t>Click to edit Master title style</a:t>
            </a:r>
            <a:endParaRPr lang="en-US"/>
          </a:p>
        </p:txBody>
      </p:sp>
      <p:sp>
        <p:nvSpPr>
          <p:cNvPr id="3" name="Date Placeholder 2" title=""/>
          <p:cNvSpPr>
            <a:spLocks noGrp="1"/>
          </p:cNvSpPr>
          <p:nvPr>
            <p:ph type="dt" sz="half" idx="1"/>
          </p:nvPr>
        </p:nvSpPr>
        <p:spPr/>
        <p:txBody>
          <a:bodyPr/>
          <a:lstStyle/>
          <a:p>
            <a:fld id="{97DF2DCC-BAB1-4251-B32A-C80405F6E19D}" type="datetimeFigureOut">
              <a:rPr lang="en-US" smtClean="0"/>
              <a:t>11/7/2009</a:t>
            </a:fld>
            <a:endParaRPr lang="en-US"/>
          </a:p>
        </p:txBody>
      </p:sp>
      <p:sp>
        <p:nvSpPr>
          <p:cNvPr id="4" name="Footer Placeholder 3" title=""/>
          <p:cNvSpPr>
            <a:spLocks noGrp="1"/>
          </p:cNvSpPr>
          <p:nvPr>
            <p:ph type="ftr" sz="quarter" idx="2"/>
          </p:nvPr>
        </p:nvSpPr>
        <p:spPr/>
        <p:txBody>
          <a:bodyPr/>
          <a:lstStyle/>
          <a:p>
            <a:endParaRPr lang="en-US"/>
          </a:p>
        </p:txBody>
      </p:sp>
      <p:sp>
        <p:nvSpPr>
          <p:cNvPr id="5" name="Slide Number Placeholder 4" title=""/>
          <p:cNvSpPr>
            <a:spLocks noGrp="1"/>
          </p:cNvSpPr>
          <p:nvPr>
            <p:ph type="sldNum" sz="quarter" idx="3"/>
          </p:nvPr>
        </p:nvSpPr>
        <p:spPr/>
        <p:txBody>
          <a:bodyPr/>
          <a:lstStyle/>
          <a:p>
            <a:fld id="{93AE1883-0942-4AA3-9DB2-9C7C3A0314B1}" type="slidenum">
              <a:rPr lang="en-US" smtClean="0"/>
              <a:t>‹#›</a:t>
            </a:fld>
            <a:endParaRPr lang="en-US"/>
          </a:p>
        </p:txBody>
      </p:sp>
    </p:spTree>
  </p:cSld>
  <p:clrMapOvr>
    <a:masterClrMapping/>
  </p:clrMapOvr>
  <p:transition/>
  <p:timing/>
</p:sldLayout>
</file>

<file path=ppt/slideLayouts/slideLayout7.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blank" preserve="1">
  <p:cSld name="Blank">
    <p:spTree>
      <p:nvGrpSpPr>
        <p:cNvPr id="1" name="" title=""/>
        <p:cNvGrpSpPr/>
        <p:nvPr/>
      </p:nvGrpSpPr>
      <p:grpSpPr>
        <a:xfrm>
          <a:off x="0" y="0"/>
          <a:ext cx="0" cy="0"/>
        </a:xfrm>
      </p:grpSpPr>
      <p:sp>
        <p:nvSpPr>
          <p:cNvPr id="2" name="Date Placeholder 1" title=""/>
          <p:cNvSpPr>
            <a:spLocks noGrp="1"/>
          </p:cNvSpPr>
          <p:nvPr>
            <p:ph type="dt" sz="half"/>
          </p:nvPr>
        </p:nvSpPr>
        <p:spPr/>
        <p:txBody>
          <a:bodyPr/>
          <a:lstStyle/>
          <a:p>
            <a:fld id="{04A4C485-2012-4571-90DA-7A2A5BD576B5}" type="datetimeFigureOut">
              <a:rPr lang="en-US" smtClean="0"/>
              <a:t>11/7/2009</a:t>
            </a:fld>
            <a:endParaRPr lang="en-US"/>
          </a:p>
        </p:txBody>
      </p:sp>
      <p:sp>
        <p:nvSpPr>
          <p:cNvPr id="3" name="Footer Placeholder 2" title=""/>
          <p:cNvSpPr>
            <a:spLocks noGrp="1"/>
          </p:cNvSpPr>
          <p:nvPr>
            <p:ph type="ftr" sz="quarter" idx="1"/>
          </p:nvPr>
        </p:nvSpPr>
        <p:spPr/>
        <p:txBody>
          <a:bodyPr/>
          <a:lstStyle/>
          <a:p>
            <a:endParaRPr lang="en-US"/>
          </a:p>
        </p:txBody>
      </p:sp>
      <p:sp>
        <p:nvSpPr>
          <p:cNvPr id="4" name="Slide Number Placeholder 3" title=""/>
          <p:cNvSpPr>
            <a:spLocks noGrp="1"/>
          </p:cNvSpPr>
          <p:nvPr>
            <p:ph type="sldNum" sz="quarter" idx="2"/>
          </p:nvPr>
        </p:nvSpPr>
        <p:spPr/>
        <p:txBody>
          <a:bodyPr/>
          <a:lstStyle/>
          <a:p>
            <a:fld id="{93AE1883-0942-4AA3-9DB2-9C7C3A0314B1}" type="slidenum">
              <a:rPr lang="en-US" smtClean="0"/>
              <a:t>‹#›</a:t>
            </a:fld>
            <a:endParaRPr lang="en-US"/>
          </a:p>
        </p:txBody>
      </p:sp>
    </p:spTree>
  </p:cSld>
  <p:clrMapOvr>
    <a:masterClrMapping/>
  </p:clrMapOvr>
  <p:transition/>
  <p:timing/>
</p:sldLayout>
</file>

<file path=ppt/slideLayouts/slideLayout8.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objTx" preserve="1">
  <p:cSld name="Content with Caption">
    <p:spTree>
      <p:nvGrpSpPr>
        <p:cNvPr id="1" name="" title=""/>
        <p:cNvGrpSpPr/>
        <p:nvPr/>
      </p:nvGrpSpPr>
      <p:grpSpPr>
        <a:xfrm>
          <a:off x="0" y="0"/>
          <a:ext cx="0" cy="0"/>
        </a:xfrm>
      </p:grpSpPr>
      <p:sp>
        <p:nvSpPr>
          <p:cNvPr id="2" name="Title 1" title=""/>
          <p:cNvSpPr>
            <a:spLocks noGrp="1"/>
          </p:cNvSpPr>
          <p:nvPr>
            <p:ph type="title"/>
          </p:nvPr>
        </p:nvSpPr>
        <p:spPr/>
        <p:txBody>
          <a:bodyPr anchor="b"/>
          <a:lstStyle>
            <a:lvl1pPr algn="l">
              <a:defRPr sz="2000" b="1"/>
            </a:lvl1pPr>
          </a:lstStyle>
          <a:p>
            <a:r>
              <a:rPr lang="en-US" smtClean="0"/>
              <a:t>Click to edit Master title style</a:t>
            </a:r>
            <a:endParaRPr lang="en-US"/>
          </a:p>
        </p:txBody>
      </p:sp>
      <p:sp>
        <p:nvSpPr>
          <p:cNvPr id="3" name="Content Placeholder 2" title=""/>
          <p:cNvSpPr>
            <a:spLocks noGrp="1"/>
          </p:cNvSpPr>
          <p:nvPr>
            <p:ph idx="1"/>
          </p:nvPr>
        </p:nvSpPr>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title=""/>
          <p:cNvSpPr>
            <a:spLocks noGrp="1"/>
          </p:cNvSpPr>
          <p:nvPr>
            <p:ph type="body" sz="half" idx="2"/>
          </p:nvPr>
        </p:nvSpPr>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mtClean="0"/>
              <a:t>Click to edit Master text styles</a:t>
            </a:r>
          </a:p>
        </p:txBody>
      </p:sp>
      <p:sp>
        <p:nvSpPr>
          <p:cNvPr id="5" name="Date Placeholder 4" title=""/>
          <p:cNvSpPr>
            <a:spLocks noGrp="1"/>
          </p:cNvSpPr>
          <p:nvPr>
            <p:ph type="dt" sz="half" idx="3"/>
          </p:nvPr>
        </p:nvSpPr>
        <p:spPr/>
        <p:txBody>
          <a:bodyPr/>
          <a:lstStyle/>
          <a:p>
            <a:fld id="{A3BDA413-AF93-4EED-9ABA-4F9D9832392A}" type="datetimeFigureOut">
              <a:rPr lang="en-US" smtClean="0"/>
              <a:t>11/7/2009</a:t>
            </a:fld>
            <a:endParaRPr lang="en-US"/>
          </a:p>
        </p:txBody>
      </p:sp>
      <p:sp>
        <p:nvSpPr>
          <p:cNvPr id="6" name="Footer Placeholder 5" title=""/>
          <p:cNvSpPr>
            <a:spLocks noGrp="1"/>
          </p:cNvSpPr>
          <p:nvPr>
            <p:ph type="ftr" sz="quarter" idx="4"/>
          </p:nvPr>
        </p:nvSpPr>
        <p:spPr/>
        <p:txBody>
          <a:bodyPr/>
          <a:lstStyle/>
          <a:p>
            <a:endParaRPr lang="en-US"/>
          </a:p>
        </p:txBody>
      </p:sp>
      <p:sp>
        <p:nvSpPr>
          <p:cNvPr id="7" name="Slide Number Placeholder 6" title=""/>
          <p:cNvSpPr>
            <a:spLocks noGrp="1"/>
          </p:cNvSpPr>
          <p:nvPr>
            <p:ph type="sldNum" sz="quarter" idx="5"/>
          </p:nvPr>
        </p:nvSpPr>
        <p:spPr/>
        <p:txBody>
          <a:bodyPr/>
          <a:lstStyle/>
          <a:p>
            <a:fld id="{93AE1883-0942-4AA3-9DB2-9C7C3A0314B1}" type="slidenum">
              <a:rPr lang="en-US" smtClean="0"/>
              <a:t>‹#›</a:t>
            </a:fld>
            <a:endParaRPr lang="en-US"/>
          </a:p>
        </p:txBody>
      </p:sp>
    </p:spTree>
  </p:cSld>
  <p:clrMapOvr>
    <a:masterClrMapping/>
  </p:clrMapOvr>
  <p:transition/>
  <p:timing/>
</p:sldLayout>
</file>

<file path=ppt/slideLayouts/slideLayout9.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picTx" preserve="1">
  <p:cSld name="Picture with Caption">
    <p:spTree>
      <p:nvGrpSpPr>
        <p:cNvPr id="1" name="" title=""/>
        <p:cNvGrpSpPr/>
        <p:nvPr/>
      </p:nvGrpSpPr>
      <p:grpSpPr>
        <a:xfrm>
          <a:off x="0" y="0"/>
          <a:ext cx="0" cy="0"/>
        </a:xfrm>
      </p:grpSpPr>
      <p:sp>
        <p:nvSpPr>
          <p:cNvPr id="2" name="Title 1" title=""/>
          <p:cNvSpPr>
            <a:spLocks noGrp="1"/>
          </p:cNvSpPr>
          <p:nvPr>
            <p:ph type="title"/>
          </p:nvPr>
        </p:nvSpPr>
        <p:spPr/>
        <p:txBody>
          <a:bodyPr anchor="b"/>
          <a:lstStyle>
            <a:lvl1pPr algn="l">
              <a:defRPr sz="2000" b="1"/>
            </a:lvl1pPr>
          </a:lstStyle>
          <a:p>
            <a:r>
              <a:rPr lang="en-US" smtClean="0"/>
              <a:t>Click to edit Master title style</a:t>
            </a:r>
            <a:endParaRPr lang="en-US"/>
          </a:p>
        </p:txBody>
      </p:sp>
      <p:sp>
        <p:nvSpPr>
          <p:cNvPr id="3" name="Picture Placeholder 2" title=""/>
          <p:cNvSpPr>
            <a:spLocks noGrp="1"/>
          </p:cNvSpPr>
          <p:nvPr>
            <p:ph type="pic" idx="1"/>
          </p:nvPr>
        </p:nvSpPr>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title=""/>
          <p:cNvSpPr>
            <a:spLocks noGrp="1"/>
          </p:cNvSpPr>
          <p:nvPr>
            <p:ph type="body" sz="half" idx="2"/>
          </p:nvPr>
        </p:nvSpPr>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r>
              <a:rPr lang="en-US" smtClean="0"/>
              <a:t>Click to edit Master text styles</a:t>
            </a:r>
          </a:p>
        </p:txBody>
      </p:sp>
      <p:sp>
        <p:nvSpPr>
          <p:cNvPr id="5" name="Date Placeholder 4" title=""/>
          <p:cNvSpPr>
            <a:spLocks noGrp="1"/>
          </p:cNvSpPr>
          <p:nvPr>
            <p:ph type="dt" sz="half" idx="3"/>
          </p:nvPr>
        </p:nvSpPr>
        <p:spPr/>
        <p:txBody>
          <a:bodyPr/>
          <a:lstStyle/>
          <a:p>
            <a:fld id="{596FC1BC-5709-4792-8D02-35042694D5ED}" type="datetimeFigureOut">
              <a:rPr lang="en-US" smtClean="0"/>
              <a:t>11/7/2009</a:t>
            </a:fld>
            <a:endParaRPr lang="en-US"/>
          </a:p>
        </p:txBody>
      </p:sp>
      <p:sp>
        <p:nvSpPr>
          <p:cNvPr id="6" name="Footer Placeholder 5" title=""/>
          <p:cNvSpPr>
            <a:spLocks noGrp="1"/>
          </p:cNvSpPr>
          <p:nvPr>
            <p:ph type="ftr" sz="quarter" idx="4"/>
          </p:nvPr>
        </p:nvSpPr>
        <p:spPr/>
        <p:txBody>
          <a:bodyPr/>
          <a:lstStyle/>
          <a:p>
            <a:endParaRPr lang="en-US"/>
          </a:p>
        </p:txBody>
      </p:sp>
      <p:sp>
        <p:nvSpPr>
          <p:cNvPr id="7" name="Slide Number Placeholder 6" title=""/>
          <p:cNvSpPr>
            <a:spLocks noGrp="1"/>
          </p:cNvSpPr>
          <p:nvPr>
            <p:ph type="sldNum" sz="quarter" idx="5"/>
          </p:nvPr>
        </p:nvSpPr>
        <p:spPr/>
        <p:txBody>
          <a:bodyPr/>
          <a:lstStyle/>
          <a:p>
            <a:fld id="{93AE1883-0942-4AA3-9DB2-9C7C3A0314B1}" type="slidenum">
              <a:rPr lang="en-US" smtClean="0"/>
              <a:t>‹#›</a:t>
            </a:fld>
            <a:endParaRPr lang="en-US"/>
          </a:p>
        </p:txBody>
      </p:sp>
    </p:spTree>
  </p:cSld>
  <p:clrMapOvr>
    <a:masterClrMapping/>
  </p:clrMapOvr>
  <p:transition/>
  <p:timing/>
</p:sldLayout>
</file>

<file path=ppt/slideLayouts/slideLayout10.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vertTx" preserve="1">
  <p:cSld name="Title and Vertical Text">
    <p:spTree>
      <p:nvGrpSpPr>
        <p:cNvPr id="1" name="" title=""/>
        <p:cNvGrpSpPr/>
        <p:nvPr/>
      </p:nvGrpSpPr>
      <p:grpSpPr>
        <a:xfrm>
          <a:off x="0" y="0"/>
          <a:ext cx="0" cy="0"/>
        </a:xfrm>
      </p:grpSpPr>
      <p:sp>
        <p:nvSpPr>
          <p:cNvPr id="2" name="Title 1" title=""/>
          <p:cNvSpPr>
            <a:spLocks noGrp="1"/>
          </p:cNvSpPr>
          <p:nvPr>
            <p:ph type="title"/>
          </p:nvPr>
        </p:nvSpPr>
        <p:spPr/>
        <p:txBody>
          <a:bodyPr/>
          <a:lstStyle/>
          <a:p>
            <a:r>
              <a:rPr lang="en-US" smtClean="0"/>
              <a:t>Click to edit Master title style</a:t>
            </a:r>
            <a:endParaRPr lang="en-US"/>
          </a:p>
        </p:txBody>
      </p:sp>
      <p:sp>
        <p:nvSpPr>
          <p:cNvPr id="3" name="Vertical Text Placeholder 2" title=""/>
          <p:cNvSpPr>
            <a:spLocks noGrp="1"/>
          </p:cNvSpPr>
          <p:nvPr>
            <p:ph type="body" orient="vert" idx="1"/>
          </p:nvPr>
        </p:nvSpPr>
        <p:spPr/>
        <p:txBody>
          <a:bodyPr vert="eaVert"/>
          <a:lstStyle/>
          <a:p>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title=""/>
          <p:cNvSpPr>
            <a:spLocks noGrp="1"/>
          </p:cNvSpPr>
          <p:nvPr>
            <p:ph type="dt" sz="half" idx="2"/>
          </p:nvPr>
        </p:nvSpPr>
        <p:spPr/>
        <p:txBody>
          <a:bodyPr/>
          <a:lstStyle/>
          <a:p>
            <a:fld id="{845A7483-CC6C-4962-A967-ADADC3CB05C8}" type="datetimeFigureOut">
              <a:rPr lang="en-US" smtClean="0"/>
              <a:t>11/7/2009</a:t>
            </a:fld>
            <a:endParaRPr lang="en-US"/>
          </a:p>
        </p:txBody>
      </p:sp>
      <p:sp>
        <p:nvSpPr>
          <p:cNvPr id="5" name="Footer Placeholder 4" title=""/>
          <p:cNvSpPr>
            <a:spLocks noGrp="1"/>
          </p:cNvSpPr>
          <p:nvPr>
            <p:ph type="ftr" sz="quarter" idx="3"/>
          </p:nvPr>
        </p:nvSpPr>
        <p:spPr/>
        <p:txBody>
          <a:bodyPr/>
          <a:lstStyle/>
          <a:p>
            <a:endParaRPr lang="en-US"/>
          </a:p>
        </p:txBody>
      </p:sp>
      <p:sp>
        <p:nvSpPr>
          <p:cNvPr id="6" name="Slide Number Placeholder 5" title=""/>
          <p:cNvSpPr>
            <a:spLocks noGrp="1"/>
          </p:cNvSpPr>
          <p:nvPr>
            <p:ph type="sldNum" sz="quarter" idx="4"/>
          </p:nvPr>
        </p:nvSpPr>
        <p:spPr/>
        <p:txBody>
          <a:bodyPr/>
          <a:lstStyle/>
          <a:p>
            <a:fld id="{93AE1883-0942-4AA3-9DB2-9C7C3A0314B1}" type="slidenum">
              <a:rPr lang="en-US" smtClean="0"/>
              <a:t>‹#›</a:t>
            </a:fld>
            <a:endParaRPr lang="en-US"/>
          </a:p>
        </p:txBody>
      </p:sp>
    </p:spTree>
  </p:cSld>
  <p:clrMapOvr>
    <a:masterClrMapping/>
  </p:clrMapOvr>
  <p:transition/>
  <p:timing/>
</p:sldLayout>
</file>

<file path=ppt/slideLayouts/slideLayout11.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vertTitleAndTx" preserve="1">
  <p:cSld name="Vertical Title and Text">
    <p:spTree>
      <p:nvGrpSpPr>
        <p:cNvPr id="1" name="" title=""/>
        <p:cNvGrpSpPr/>
        <p:nvPr/>
      </p:nvGrpSpPr>
      <p:grpSpPr>
        <a:xfrm>
          <a:off x="0" y="0"/>
          <a:ext cx="0" cy="0"/>
        </a:xfrm>
      </p:grpSpPr>
      <p:sp>
        <p:nvSpPr>
          <p:cNvPr id="2" name="Vertical Title 1" title=""/>
          <p:cNvSpPr>
            <a:spLocks noGrp="1"/>
          </p:cNvSpPr>
          <p:nvPr>
            <p:ph type="title" orient="vert"/>
          </p:nvPr>
        </p:nvSpPr>
        <p:spPr/>
        <p:txBody>
          <a:bodyPr vert="eaVert"/>
          <a:lstStyle/>
          <a:p>
            <a:r>
              <a:rPr lang="en-US" smtClean="0"/>
              <a:t>Click to edit Master title style</a:t>
            </a:r>
            <a:endParaRPr lang="en-US"/>
          </a:p>
        </p:txBody>
      </p:sp>
      <p:sp>
        <p:nvSpPr>
          <p:cNvPr id="3" name="Vertical Text Placeholder 2" title=""/>
          <p:cNvSpPr>
            <a:spLocks noGrp="1"/>
          </p:cNvSpPr>
          <p:nvPr>
            <p:ph type="body" orient="vert" idx="1"/>
          </p:nvPr>
        </p:nvSpPr>
        <p:spPr/>
        <p:txBody>
          <a:bodyPr vert="eaVert"/>
          <a:lstStyle/>
          <a:p>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title=""/>
          <p:cNvSpPr>
            <a:spLocks noGrp="1"/>
          </p:cNvSpPr>
          <p:nvPr>
            <p:ph type="dt" sz="half" idx="2"/>
          </p:nvPr>
        </p:nvSpPr>
        <p:spPr/>
        <p:txBody>
          <a:bodyPr/>
          <a:lstStyle/>
          <a:p>
            <a:fld id="{0D8C9A21-22F7-4121-9BE0-E2EDF2330974}" type="datetimeFigureOut">
              <a:rPr lang="en-US" smtClean="0"/>
              <a:t>11/7/2009</a:t>
            </a:fld>
            <a:endParaRPr lang="en-US"/>
          </a:p>
        </p:txBody>
      </p:sp>
      <p:sp>
        <p:nvSpPr>
          <p:cNvPr id="5" name="Footer Placeholder 4" title=""/>
          <p:cNvSpPr>
            <a:spLocks noGrp="1"/>
          </p:cNvSpPr>
          <p:nvPr>
            <p:ph type="ftr" sz="quarter" idx="3"/>
          </p:nvPr>
        </p:nvSpPr>
        <p:spPr/>
        <p:txBody>
          <a:bodyPr/>
          <a:lstStyle/>
          <a:p>
            <a:endParaRPr lang="en-US"/>
          </a:p>
        </p:txBody>
      </p:sp>
      <p:sp>
        <p:nvSpPr>
          <p:cNvPr id="6" name="Slide Number Placeholder 5" title=""/>
          <p:cNvSpPr>
            <a:spLocks noGrp="1"/>
          </p:cNvSpPr>
          <p:nvPr>
            <p:ph type="sldNum" sz="quarter" idx="4"/>
          </p:nvPr>
        </p:nvSpPr>
        <p:spPr/>
        <p:txBody>
          <a:bodyPr/>
          <a:lstStyle/>
          <a:p>
            <a:fld id="{93AE1883-0942-4AA3-9DB2-9C7C3A0314B1}" type="slidenum">
              <a:rPr lang="en-US" smtClean="0"/>
              <a:t>‹#›</a:t>
            </a:fld>
            <a:endParaRPr lang="en-US"/>
          </a:p>
        </p:txBody>
      </p:sp>
    </p:spTree>
  </p:cSld>
  <p:clrMapOvr>
    <a:masterClrMapping/>
  </p:clrMapOvr>
  <p:transition/>
  <p:timing/>
</p:sldLayout>
</file>

<file path=ppt/slideLayouts/slideLayout12.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reserve="1" userDrawn="1">
  <p:cSld name="Title Only">
    <p:spTree>
      <p:nvGrpSpPr>
        <p:cNvPr id="1" name=""/>
        <p:cNvGrpSpPr/>
        <p:nvPr/>
      </p:nvGrpSpPr>
      <p:grpSpPr>
        <a:xfrm>
          <a:off x="0" y="0"/>
          <a:ext cx="0" cy="0"/>
        </a:xfrm>
      </p:grpSpPr>
      <p:sp>
        <p:nvSpPr>
          <p:cNvPr id="3" name="Slide Number Placeholder" hidden="1"/>
          <p:cNvSpPr>
            <a:spLocks noGrp="1"/>
          </p:cNvSpPr>
          <p:nvPr>
            <p:ph type="sldNum" sz="quarter" idx="11"/>
            <p:custDataLst>
              <p:tags r:id="rId1"/>
            </p:custDataLst>
          </p:nvPr>
        </p:nvSpPr>
        <p:spPr>
          <a:xfrm>
            <a:off x="9972000" y="178643"/>
            <a:ext cx="24046" cy="30778"/>
          </a:xfrm>
          <a:prstGeom prst="rect">
            <a:avLst/>
          </a:prstGeom>
        </p:spPr>
        <p:txBody>
          <a:bodyPr vert="horz" wrap="none" lIns="0" tIns="0" rIns="0" bIns="0" rtlCol="0" anchor="ctr">
            <a:spAutoFit/>
          </a:bodyPr>
          <a:lstStyle>
            <a:defPPr>
              <a:defRPr lang="de-DE"/>
            </a:defPPr>
            <a:lvl1pPr algn="l" rtl="0" fontAlgn="base">
              <a:spcBef>
                <a:spcPct val="0"/>
              </a:spcBef>
              <a:spcAft>
                <a:spcPct val="0"/>
              </a:spcAft>
              <a:defRPr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fld id="{01940DDA-0656-452C-A408-68789653BD9B}" type="slidenum">
              <a:rPr lang="en-US" smtClean="0">
                <a:latin typeface="+mn-lt"/>
              </a:rPr>
              <a:t>‹#›</a:t>
            </a:fld>
            <a:endParaRPr lang="en-US">
              <a:latin typeface="+mn-lt"/>
            </a:endParaRPr>
          </a:p>
        </p:txBody>
      </p:sp>
      <p:sp>
        <p:nvSpPr>
          <p:cNvPr id="4" name="Footer Placeholder" hidden="1"/>
          <p:cNvSpPr>
            <a:spLocks noGrp="1"/>
          </p:cNvSpPr>
          <p:nvPr>
            <p:ph type="ftr" sz="quarter" idx="12"/>
            <p:custDataLst>
              <p:tags r:id="rId2"/>
            </p:custDataLst>
          </p:nvPr>
        </p:nvSpPr>
        <p:spPr>
          <a:xfrm>
            <a:off x="9972000" y="228649"/>
            <a:ext cx="65" cy="30778"/>
          </a:xfrm>
          <a:prstGeom prst="rect">
            <a:avLst/>
          </a:prstGeom>
        </p:spPr>
        <p:txBody>
          <a:bodyPr vert="horz" wrap="none" lIns="0" tIns="0" rIns="0" bIns="0" rtlCol="0" anchor="t" anchorCtr="0">
            <a:spAutoFit/>
          </a:bodyPr>
          <a:lstStyle>
            <a:defPPr>
              <a:defRPr lang="de-DE"/>
            </a:defPPr>
            <a:lvl1pPr algn="l" rtl="0" fontAlgn="base">
              <a:lnSpc>
                <a:spcPct val="100000"/>
              </a:lnSpc>
              <a:spcBef>
                <a:spcPct val="0"/>
              </a:spcBef>
              <a:spcAft>
                <a:spcPct val="0"/>
              </a:spcAft>
              <a:defRPr lang="en-US"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latin typeface="+mn-lt"/>
            </a:endParaRPr>
          </a:p>
        </p:txBody>
      </p:sp>
      <p:sp>
        <p:nvSpPr>
          <p:cNvPr id="6" name="RB Logo"/>
          <p:cNvSpPr>
            <a:spLocks noChangeAspect="1" noEditPoints="1"/>
          </p:cNvSpPr>
          <p:nvPr>
            <p:custDataLst>
              <p:tags r:id="rId3"/>
            </p:custDataLst>
          </p:nvPr>
        </p:nvSpPr>
        <p:spPr bwMode="auto">
          <a:xfrm>
            <a:off x="8276816" y="223087"/>
            <a:ext cx="997172" cy="271824"/>
          </a:xfrm>
          <a:custGeom>
            <a:cxnLst>
              <a:cxn ang="0">
                <a:pos x="4020" y="1266"/>
              </a:cxn>
              <a:cxn ang="0">
                <a:pos x="1187" y="1205"/>
              </a:cxn>
              <a:cxn ang="0">
                <a:pos x="2614" y="1329"/>
              </a:cxn>
              <a:cxn ang="0">
                <a:pos x="1550" y="1201"/>
              </a:cxn>
              <a:cxn ang="0">
                <a:pos x="1702" y="1118"/>
              </a:cxn>
              <a:cxn ang="0">
                <a:pos x="1825" y="1102"/>
              </a:cxn>
              <a:cxn ang="0">
                <a:pos x="4764" y="1271"/>
              </a:cxn>
              <a:cxn ang="0">
                <a:pos x="4815" y="1074"/>
              </a:cxn>
              <a:cxn ang="0">
                <a:pos x="4919" y="1282"/>
              </a:cxn>
              <a:cxn ang="0">
                <a:pos x="4078" y="1190"/>
              </a:cxn>
              <a:cxn ang="0">
                <a:pos x="4189" y="1345"/>
              </a:cxn>
              <a:cxn ang="0">
                <a:pos x="3412" y="1332"/>
              </a:cxn>
              <a:cxn ang="0">
                <a:pos x="3198" y="1130"/>
              </a:cxn>
              <a:cxn ang="0">
                <a:pos x="3080" y="1274"/>
              </a:cxn>
              <a:cxn ang="0">
                <a:pos x="3154" y="1073"/>
              </a:cxn>
              <a:cxn ang="0">
                <a:pos x="2485" y="1291"/>
              </a:cxn>
              <a:cxn ang="0">
                <a:pos x="1464" y="1315"/>
              </a:cxn>
              <a:cxn ang="0">
                <a:pos x="1405" y="1365"/>
              </a:cxn>
              <a:cxn ang="0">
                <a:pos x="1177" y="1256"/>
              </a:cxn>
              <a:cxn ang="0">
                <a:pos x="1153" y="1311"/>
              </a:cxn>
              <a:cxn ang="0">
                <a:pos x="810" y="1357"/>
              </a:cxn>
              <a:cxn ang="0">
                <a:pos x="718" y="1110"/>
              </a:cxn>
              <a:cxn ang="0">
                <a:pos x="2871" y="1360"/>
              </a:cxn>
              <a:cxn ang="0">
                <a:pos x="2976" y="1112"/>
              </a:cxn>
              <a:cxn ang="0">
                <a:pos x="601" y="1361"/>
              </a:cxn>
              <a:cxn ang="0">
                <a:pos x="4423" y="1081"/>
              </a:cxn>
              <a:cxn ang="0">
                <a:pos x="4325" y="1334"/>
              </a:cxn>
              <a:cxn ang="0">
                <a:pos x="4695" y="1345"/>
              </a:cxn>
              <a:cxn ang="0">
                <a:pos x="3907" y="1357"/>
              </a:cxn>
              <a:cxn ang="0">
                <a:pos x="1073" y="1362"/>
              </a:cxn>
              <a:cxn ang="0">
                <a:pos x="353" y="1366"/>
              </a:cxn>
              <a:cxn ang="0">
                <a:pos x="3644" y="1326"/>
              </a:cxn>
              <a:cxn ang="0">
                <a:pos x="2189" y="989"/>
              </a:cxn>
              <a:cxn ang="0">
                <a:pos x="2190" y="1041"/>
              </a:cxn>
              <a:cxn ang="0">
                <a:pos x="2382" y="1245"/>
              </a:cxn>
              <a:cxn ang="0">
                <a:pos x="77" y="1002"/>
              </a:cxn>
              <a:cxn ang="0">
                <a:pos x="190" y="1343"/>
              </a:cxn>
              <a:cxn ang="0">
                <a:pos x="155" y="1206"/>
              </a:cxn>
              <a:cxn ang="0">
                <a:pos x="1459" y="483"/>
              </a:cxn>
              <a:cxn ang="0">
                <a:pos x="4349" y="545"/>
              </a:cxn>
              <a:cxn ang="0">
                <a:pos x="2491" y="584"/>
              </a:cxn>
              <a:cxn ang="0">
                <a:pos x="5067" y="774"/>
              </a:cxn>
              <a:cxn ang="0">
                <a:pos x="4696" y="216"/>
              </a:cxn>
              <a:cxn ang="0">
                <a:pos x="4606" y="664"/>
              </a:cxn>
              <a:cxn ang="0">
                <a:pos x="4228" y="754"/>
              </a:cxn>
              <a:cxn ang="0">
                <a:pos x="4153" y="320"/>
              </a:cxn>
              <a:cxn ang="0">
                <a:pos x="3635" y="640"/>
              </a:cxn>
              <a:cxn ang="0">
                <a:pos x="3329" y="487"/>
              </a:cxn>
              <a:cxn ang="0">
                <a:pos x="3708" y="186"/>
              </a:cxn>
              <a:cxn ang="0">
                <a:pos x="2096" y="133"/>
              </a:cxn>
              <a:cxn ang="0">
                <a:pos x="1258" y="698"/>
              </a:cxn>
              <a:cxn ang="0">
                <a:pos x="1366" y="292"/>
              </a:cxn>
              <a:cxn ang="0">
                <a:pos x="844" y="144"/>
              </a:cxn>
              <a:cxn ang="0">
                <a:pos x="885" y="772"/>
              </a:cxn>
              <a:cxn ang="0">
                <a:pos x="532" y="282"/>
              </a:cxn>
              <a:cxn ang="0">
                <a:pos x="3064" y="133"/>
              </a:cxn>
              <a:cxn ang="0">
                <a:pos x="5329" y="195"/>
              </a:cxn>
              <a:cxn ang="0">
                <a:pos x="3147" y="6"/>
              </a:cxn>
              <a:cxn ang="0">
                <a:pos x="3257" y="419"/>
              </a:cxn>
              <a:cxn ang="0">
                <a:pos x="2475" y="770"/>
              </a:cxn>
              <a:cxn ang="0">
                <a:pos x="2248" y="226"/>
              </a:cxn>
              <a:cxn ang="0">
                <a:pos x="409" y="27"/>
              </a:cxn>
              <a:cxn ang="0">
                <a:pos x="452" y="545"/>
              </a:cxn>
            </a:cxnLst>
            <a:rect l="0" t="0" r="r" b="b"/>
            <a:pathLst>
              <a:path w="5445" h="1483">
                <a:moveTo>
                  <a:pt x="1515" y="1355"/>
                </a:moveTo>
                <a:lnTo>
                  <a:pt x="1512" y="1355"/>
                </a:lnTo>
                <a:lnTo>
                  <a:pt x="1510" y="1355"/>
                </a:lnTo>
                <a:lnTo>
                  <a:pt x="1505" y="1355"/>
                </a:lnTo>
                <a:lnTo>
                  <a:pt x="1488" y="1356"/>
                </a:lnTo>
                <a:lnTo>
                  <a:pt x="1483" y="1357"/>
                </a:lnTo>
                <a:lnTo>
                  <a:pt x="1481" y="1357"/>
                </a:lnTo>
                <a:lnTo>
                  <a:pt x="1477" y="1359"/>
                </a:lnTo>
                <a:lnTo>
                  <a:pt x="1476" y="1359"/>
                </a:lnTo>
                <a:lnTo>
                  <a:pt x="1473" y="1360"/>
                </a:lnTo>
                <a:lnTo>
                  <a:pt x="1471" y="1360"/>
                </a:lnTo>
                <a:lnTo>
                  <a:pt x="1470" y="1361"/>
                </a:lnTo>
                <a:lnTo>
                  <a:pt x="1467" y="1361"/>
                </a:lnTo>
                <a:lnTo>
                  <a:pt x="1466" y="1362"/>
                </a:lnTo>
                <a:lnTo>
                  <a:pt x="1463" y="1363"/>
                </a:lnTo>
                <a:lnTo>
                  <a:pt x="1460" y="1365"/>
                </a:lnTo>
                <a:lnTo>
                  <a:pt x="1458" y="1366"/>
                </a:lnTo>
                <a:lnTo>
                  <a:pt x="1456" y="1367"/>
                </a:lnTo>
                <a:lnTo>
                  <a:pt x="1454" y="1368"/>
                </a:lnTo>
                <a:lnTo>
                  <a:pt x="1450" y="1372"/>
                </a:lnTo>
                <a:lnTo>
                  <a:pt x="1448" y="1374"/>
                </a:lnTo>
                <a:lnTo>
                  <a:pt x="1447" y="1377"/>
                </a:lnTo>
                <a:lnTo>
                  <a:pt x="1446" y="1379"/>
                </a:lnTo>
                <a:lnTo>
                  <a:pt x="1444" y="1383"/>
                </a:lnTo>
                <a:lnTo>
                  <a:pt x="1443" y="1387"/>
                </a:lnTo>
                <a:lnTo>
                  <a:pt x="1442" y="1389"/>
                </a:lnTo>
                <a:lnTo>
                  <a:pt x="1441" y="1396"/>
                </a:lnTo>
                <a:lnTo>
                  <a:pt x="1441" y="1402"/>
                </a:lnTo>
                <a:lnTo>
                  <a:pt x="1442" y="1410"/>
                </a:lnTo>
                <a:lnTo>
                  <a:pt x="1444" y="1415"/>
                </a:lnTo>
                <a:lnTo>
                  <a:pt x="1444" y="1417"/>
                </a:lnTo>
                <a:lnTo>
                  <a:pt x="1446" y="1420"/>
                </a:lnTo>
                <a:lnTo>
                  <a:pt x="1446" y="1421"/>
                </a:lnTo>
                <a:lnTo>
                  <a:pt x="1447" y="1424"/>
                </a:lnTo>
                <a:lnTo>
                  <a:pt x="1448" y="1426"/>
                </a:lnTo>
                <a:lnTo>
                  <a:pt x="1449" y="1427"/>
                </a:lnTo>
                <a:lnTo>
                  <a:pt x="1452" y="1429"/>
                </a:lnTo>
                <a:lnTo>
                  <a:pt x="1455" y="1433"/>
                </a:lnTo>
                <a:lnTo>
                  <a:pt x="1456" y="1434"/>
                </a:lnTo>
                <a:lnTo>
                  <a:pt x="1459" y="1437"/>
                </a:lnTo>
                <a:lnTo>
                  <a:pt x="1461" y="1438"/>
                </a:lnTo>
                <a:lnTo>
                  <a:pt x="1463" y="1439"/>
                </a:lnTo>
                <a:lnTo>
                  <a:pt x="1465" y="1439"/>
                </a:lnTo>
                <a:lnTo>
                  <a:pt x="1467" y="1442"/>
                </a:lnTo>
                <a:lnTo>
                  <a:pt x="1472" y="1444"/>
                </a:lnTo>
                <a:lnTo>
                  <a:pt x="1475" y="1444"/>
                </a:lnTo>
                <a:lnTo>
                  <a:pt x="1477" y="1445"/>
                </a:lnTo>
                <a:lnTo>
                  <a:pt x="1478" y="1446"/>
                </a:lnTo>
                <a:lnTo>
                  <a:pt x="1481" y="1446"/>
                </a:lnTo>
                <a:lnTo>
                  <a:pt x="1482" y="1448"/>
                </a:lnTo>
                <a:lnTo>
                  <a:pt x="1484" y="1448"/>
                </a:lnTo>
                <a:lnTo>
                  <a:pt x="1487" y="1449"/>
                </a:lnTo>
                <a:lnTo>
                  <a:pt x="1489" y="1449"/>
                </a:lnTo>
                <a:lnTo>
                  <a:pt x="1492" y="1450"/>
                </a:lnTo>
                <a:lnTo>
                  <a:pt x="1495" y="1450"/>
                </a:lnTo>
                <a:lnTo>
                  <a:pt x="1506" y="1452"/>
                </a:lnTo>
                <a:lnTo>
                  <a:pt x="1512" y="1452"/>
                </a:lnTo>
                <a:lnTo>
                  <a:pt x="1516" y="1452"/>
                </a:lnTo>
                <a:lnTo>
                  <a:pt x="1519" y="1452"/>
                </a:lnTo>
                <a:lnTo>
                  <a:pt x="1527" y="1452"/>
                </a:lnTo>
                <a:lnTo>
                  <a:pt x="1535" y="1452"/>
                </a:lnTo>
                <a:lnTo>
                  <a:pt x="1545" y="1451"/>
                </a:lnTo>
                <a:lnTo>
                  <a:pt x="1547" y="1450"/>
                </a:lnTo>
                <a:lnTo>
                  <a:pt x="1550" y="1450"/>
                </a:lnTo>
                <a:lnTo>
                  <a:pt x="1553" y="1449"/>
                </a:lnTo>
                <a:lnTo>
                  <a:pt x="1556" y="1449"/>
                </a:lnTo>
                <a:lnTo>
                  <a:pt x="1558" y="1448"/>
                </a:lnTo>
                <a:lnTo>
                  <a:pt x="1559" y="1448"/>
                </a:lnTo>
                <a:lnTo>
                  <a:pt x="1562" y="1446"/>
                </a:lnTo>
                <a:lnTo>
                  <a:pt x="1563" y="1446"/>
                </a:lnTo>
                <a:lnTo>
                  <a:pt x="1564" y="1445"/>
                </a:lnTo>
                <a:lnTo>
                  <a:pt x="1566" y="1445"/>
                </a:lnTo>
                <a:lnTo>
                  <a:pt x="1569" y="1444"/>
                </a:lnTo>
                <a:lnTo>
                  <a:pt x="1573" y="1442"/>
                </a:lnTo>
                <a:lnTo>
                  <a:pt x="1576" y="1440"/>
                </a:lnTo>
                <a:lnTo>
                  <a:pt x="1579" y="1439"/>
                </a:lnTo>
                <a:lnTo>
                  <a:pt x="1581" y="1438"/>
                </a:lnTo>
                <a:lnTo>
                  <a:pt x="1582" y="1437"/>
                </a:lnTo>
                <a:lnTo>
                  <a:pt x="1583" y="1434"/>
                </a:lnTo>
                <a:lnTo>
                  <a:pt x="1587" y="1432"/>
                </a:lnTo>
                <a:lnTo>
                  <a:pt x="1592" y="1427"/>
                </a:lnTo>
                <a:lnTo>
                  <a:pt x="1594" y="1424"/>
                </a:lnTo>
                <a:lnTo>
                  <a:pt x="1595" y="1423"/>
                </a:lnTo>
                <a:lnTo>
                  <a:pt x="1595" y="1421"/>
                </a:lnTo>
                <a:lnTo>
                  <a:pt x="1598" y="1418"/>
                </a:lnTo>
                <a:lnTo>
                  <a:pt x="1598" y="1417"/>
                </a:lnTo>
                <a:lnTo>
                  <a:pt x="1599" y="1415"/>
                </a:lnTo>
                <a:lnTo>
                  <a:pt x="1600" y="1411"/>
                </a:lnTo>
                <a:lnTo>
                  <a:pt x="1600" y="1409"/>
                </a:lnTo>
                <a:lnTo>
                  <a:pt x="1602" y="1406"/>
                </a:lnTo>
                <a:lnTo>
                  <a:pt x="1602" y="1400"/>
                </a:lnTo>
                <a:lnTo>
                  <a:pt x="1603" y="1398"/>
                </a:lnTo>
                <a:lnTo>
                  <a:pt x="1603" y="1394"/>
                </a:lnTo>
                <a:lnTo>
                  <a:pt x="1602" y="1389"/>
                </a:lnTo>
                <a:lnTo>
                  <a:pt x="1602" y="1387"/>
                </a:lnTo>
                <a:lnTo>
                  <a:pt x="1597" y="1377"/>
                </a:lnTo>
                <a:lnTo>
                  <a:pt x="1592" y="1372"/>
                </a:lnTo>
                <a:lnTo>
                  <a:pt x="1589" y="1370"/>
                </a:lnTo>
                <a:lnTo>
                  <a:pt x="1582" y="1366"/>
                </a:lnTo>
                <a:lnTo>
                  <a:pt x="1575" y="1362"/>
                </a:lnTo>
                <a:lnTo>
                  <a:pt x="1565" y="1360"/>
                </a:lnTo>
                <a:lnTo>
                  <a:pt x="1562" y="1359"/>
                </a:lnTo>
                <a:lnTo>
                  <a:pt x="1557" y="1357"/>
                </a:lnTo>
                <a:lnTo>
                  <a:pt x="1546" y="1356"/>
                </a:lnTo>
                <a:lnTo>
                  <a:pt x="1536" y="1355"/>
                </a:lnTo>
                <a:lnTo>
                  <a:pt x="1515" y="1355"/>
                </a:lnTo>
                <a:close/>
                <a:moveTo>
                  <a:pt x="4110" y="1217"/>
                </a:moveTo>
                <a:lnTo>
                  <a:pt x="4104" y="1217"/>
                </a:lnTo>
                <a:lnTo>
                  <a:pt x="4098" y="1219"/>
                </a:lnTo>
                <a:lnTo>
                  <a:pt x="4094" y="1219"/>
                </a:lnTo>
                <a:lnTo>
                  <a:pt x="4090" y="1219"/>
                </a:lnTo>
                <a:lnTo>
                  <a:pt x="4088" y="1219"/>
                </a:lnTo>
                <a:lnTo>
                  <a:pt x="4085" y="1221"/>
                </a:lnTo>
                <a:lnTo>
                  <a:pt x="4083" y="1221"/>
                </a:lnTo>
                <a:lnTo>
                  <a:pt x="4062" y="1227"/>
                </a:lnTo>
                <a:lnTo>
                  <a:pt x="4059" y="1228"/>
                </a:lnTo>
                <a:lnTo>
                  <a:pt x="4056" y="1229"/>
                </a:lnTo>
                <a:lnTo>
                  <a:pt x="4054" y="1230"/>
                </a:lnTo>
                <a:lnTo>
                  <a:pt x="4049" y="1233"/>
                </a:lnTo>
                <a:lnTo>
                  <a:pt x="4044" y="1235"/>
                </a:lnTo>
                <a:lnTo>
                  <a:pt x="4043" y="1236"/>
                </a:lnTo>
                <a:lnTo>
                  <a:pt x="4042" y="1238"/>
                </a:lnTo>
                <a:lnTo>
                  <a:pt x="4039" y="1239"/>
                </a:lnTo>
                <a:lnTo>
                  <a:pt x="4038" y="1240"/>
                </a:lnTo>
                <a:lnTo>
                  <a:pt x="4035" y="1244"/>
                </a:lnTo>
                <a:lnTo>
                  <a:pt x="4029" y="1249"/>
                </a:lnTo>
                <a:lnTo>
                  <a:pt x="4027" y="1251"/>
                </a:lnTo>
                <a:lnTo>
                  <a:pt x="4026" y="1254"/>
                </a:lnTo>
                <a:lnTo>
                  <a:pt x="4025" y="1256"/>
                </a:lnTo>
                <a:lnTo>
                  <a:pt x="4024" y="1257"/>
                </a:lnTo>
                <a:lnTo>
                  <a:pt x="4023" y="1260"/>
                </a:lnTo>
                <a:lnTo>
                  <a:pt x="4021" y="1262"/>
                </a:lnTo>
                <a:lnTo>
                  <a:pt x="4021" y="1263"/>
                </a:lnTo>
                <a:lnTo>
                  <a:pt x="4020" y="1266"/>
                </a:lnTo>
                <a:lnTo>
                  <a:pt x="4019" y="1272"/>
                </a:lnTo>
                <a:lnTo>
                  <a:pt x="4018" y="1274"/>
                </a:lnTo>
                <a:lnTo>
                  <a:pt x="4018" y="1278"/>
                </a:lnTo>
                <a:lnTo>
                  <a:pt x="4017" y="1283"/>
                </a:lnTo>
                <a:lnTo>
                  <a:pt x="4017" y="1289"/>
                </a:lnTo>
                <a:lnTo>
                  <a:pt x="4017" y="1293"/>
                </a:lnTo>
                <a:lnTo>
                  <a:pt x="4017" y="1295"/>
                </a:lnTo>
                <a:lnTo>
                  <a:pt x="4017" y="1299"/>
                </a:lnTo>
                <a:lnTo>
                  <a:pt x="4020" y="1308"/>
                </a:lnTo>
                <a:lnTo>
                  <a:pt x="4021" y="1311"/>
                </a:lnTo>
                <a:lnTo>
                  <a:pt x="4023" y="1313"/>
                </a:lnTo>
                <a:lnTo>
                  <a:pt x="4025" y="1316"/>
                </a:lnTo>
                <a:lnTo>
                  <a:pt x="4027" y="1317"/>
                </a:lnTo>
                <a:lnTo>
                  <a:pt x="4029" y="1321"/>
                </a:lnTo>
                <a:lnTo>
                  <a:pt x="4032" y="1323"/>
                </a:lnTo>
                <a:lnTo>
                  <a:pt x="4033" y="1324"/>
                </a:lnTo>
                <a:lnTo>
                  <a:pt x="4036" y="1324"/>
                </a:lnTo>
                <a:lnTo>
                  <a:pt x="4038" y="1326"/>
                </a:lnTo>
                <a:lnTo>
                  <a:pt x="4041" y="1327"/>
                </a:lnTo>
                <a:lnTo>
                  <a:pt x="4050" y="1330"/>
                </a:lnTo>
                <a:lnTo>
                  <a:pt x="4056" y="1330"/>
                </a:lnTo>
                <a:lnTo>
                  <a:pt x="4062" y="1330"/>
                </a:lnTo>
                <a:lnTo>
                  <a:pt x="4068" y="1329"/>
                </a:lnTo>
                <a:lnTo>
                  <a:pt x="4073" y="1328"/>
                </a:lnTo>
                <a:lnTo>
                  <a:pt x="4076" y="1328"/>
                </a:lnTo>
                <a:lnTo>
                  <a:pt x="4078" y="1327"/>
                </a:lnTo>
                <a:lnTo>
                  <a:pt x="4082" y="1324"/>
                </a:lnTo>
                <a:lnTo>
                  <a:pt x="4085" y="1323"/>
                </a:lnTo>
                <a:lnTo>
                  <a:pt x="4087" y="1322"/>
                </a:lnTo>
                <a:lnTo>
                  <a:pt x="4089" y="1321"/>
                </a:lnTo>
                <a:lnTo>
                  <a:pt x="4090" y="1319"/>
                </a:lnTo>
                <a:lnTo>
                  <a:pt x="4096" y="1313"/>
                </a:lnTo>
                <a:lnTo>
                  <a:pt x="4099" y="1312"/>
                </a:lnTo>
                <a:lnTo>
                  <a:pt x="4100" y="1310"/>
                </a:lnTo>
                <a:lnTo>
                  <a:pt x="4101" y="1307"/>
                </a:lnTo>
                <a:lnTo>
                  <a:pt x="4102" y="1306"/>
                </a:lnTo>
                <a:lnTo>
                  <a:pt x="4102" y="1304"/>
                </a:lnTo>
                <a:lnTo>
                  <a:pt x="4105" y="1300"/>
                </a:lnTo>
                <a:lnTo>
                  <a:pt x="4105" y="1299"/>
                </a:lnTo>
                <a:lnTo>
                  <a:pt x="4107" y="1294"/>
                </a:lnTo>
                <a:lnTo>
                  <a:pt x="4107" y="1291"/>
                </a:lnTo>
                <a:lnTo>
                  <a:pt x="4110" y="1283"/>
                </a:lnTo>
                <a:lnTo>
                  <a:pt x="4110" y="1278"/>
                </a:lnTo>
                <a:lnTo>
                  <a:pt x="4110" y="1273"/>
                </a:lnTo>
                <a:lnTo>
                  <a:pt x="4110" y="1267"/>
                </a:lnTo>
                <a:lnTo>
                  <a:pt x="4110" y="1257"/>
                </a:lnTo>
                <a:lnTo>
                  <a:pt x="4110" y="1217"/>
                </a:lnTo>
                <a:close/>
                <a:moveTo>
                  <a:pt x="835" y="1217"/>
                </a:moveTo>
                <a:lnTo>
                  <a:pt x="829" y="1217"/>
                </a:lnTo>
                <a:lnTo>
                  <a:pt x="823" y="1219"/>
                </a:lnTo>
                <a:lnTo>
                  <a:pt x="817" y="1219"/>
                </a:lnTo>
                <a:lnTo>
                  <a:pt x="815" y="1219"/>
                </a:lnTo>
                <a:lnTo>
                  <a:pt x="811" y="1221"/>
                </a:lnTo>
                <a:lnTo>
                  <a:pt x="809" y="1221"/>
                </a:lnTo>
                <a:lnTo>
                  <a:pt x="806" y="1222"/>
                </a:lnTo>
                <a:lnTo>
                  <a:pt x="804" y="1222"/>
                </a:lnTo>
                <a:lnTo>
                  <a:pt x="799" y="1223"/>
                </a:lnTo>
                <a:lnTo>
                  <a:pt x="794" y="1224"/>
                </a:lnTo>
                <a:lnTo>
                  <a:pt x="793" y="1225"/>
                </a:lnTo>
                <a:lnTo>
                  <a:pt x="786" y="1228"/>
                </a:lnTo>
                <a:lnTo>
                  <a:pt x="781" y="1229"/>
                </a:lnTo>
                <a:lnTo>
                  <a:pt x="778" y="1230"/>
                </a:lnTo>
                <a:lnTo>
                  <a:pt x="777" y="1232"/>
                </a:lnTo>
                <a:lnTo>
                  <a:pt x="774" y="1233"/>
                </a:lnTo>
                <a:lnTo>
                  <a:pt x="771" y="1234"/>
                </a:lnTo>
                <a:lnTo>
                  <a:pt x="766" y="1236"/>
                </a:lnTo>
                <a:lnTo>
                  <a:pt x="765" y="1238"/>
                </a:lnTo>
                <a:lnTo>
                  <a:pt x="764" y="1239"/>
                </a:lnTo>
                <a:lnTo>
                  <a:pt x="763" y="1240"/>
                </a:lnTo>
                <a:lnTo>
                  <a:pt x="758" y="1244"/>
                </a:lnTo>
                <a:lnTo>
                  <a:pt x="755" y="1246"/>
                </a:lnTo>
                <a:lnTo>
                  <a:pt x="752" y="1250"/>
                </a:lnTo>
                <a:lnTo>
                  <a:pt x="751" y="1251"/>
                </a:lnTo>
                <a:lnTo>
                  <a:pt x="749" y="1254"/>
                </a:lnTo>
                <a:lnTo>
                  <a:pt x="748" y="1255"/>
                </a:lnTo>
                <a:lnTo>
                  <a:pt x="748" y="1257"/>
                </a:lnTo>
                <a:lnTo>
                  <a:pt x="746" y="1262"/>
                </a:lnTo>
                <a:lnTo>
                  <a:pt x="745" y="1263"/>
                </a:lnTo>
                <a:lnTo>
                  <a:pt x="743" y="1267"/>
                </a:lnTo>
                <a:lnTo>
                  <a:pt x="743" y="1269"/>
                </a:lnTo>
                <a:lnTo>
                  <a:pt x="742" y="1272"/>
                </a:lnTo>
                <a:lnTo>
                  <a:pt x="742" y="1274"/>
                </a:lnTo>
                <a:lnTo>
                  <a:pt x="741" y="1278"/>
                </a:lnTo>
                <a:lnTo>
                  <a:pt x="741" y="1283"/>
                </a:lnTo>
                <a:lnTo>
                  <a:pt x="740" y="1289"/>
                </a:lnTo>
                <a:lnTo>
                  <a:pt x="740" y="1293"/>
                </a:lnTo>
                <a:lnTo>
                  <a:pt x="740" y="1296"/>
                </a:lnTo>
                <a:lnTo>
                  <a:pt x="741" y="1300"/>
                </a:lnTo>
                <a:lnTo>
                  <a:pt x="741" y="1302"/>
                </a:lnTo>
                <a:lnTo>
                  <a:pt x="743" y="1307"/>
                </a:lnTo>
                <a:lnTo>
                  <a:pt x="745" y="1311"/>
                </a:lnTo>
                <a:lnTo>
                  <a:pt x="747" y="1315"/>
                </a:lnTo>
                <a:lnTo>
                  <a:pt x="748" y="1316"/>
                </a:lnTo>
                <a:lnTo>
                  <a:pt x="749" y="1317"/>
                </a:lnTo>
                <a:lnTo>
                  <a:pt x="752" y="1321"/>
                </a:lnTo>
                <a:lnTo>
                  <a:pt x="753" y="1322"/>
                </a:lnTo>
                <a:lnTo>
                  <a:pt x="755" y="1323"/>
                </a:lnTo>
                <a:lnTo>
                  <a:pt x="757" y="1324"/>
                </a:lnTo>
                <a:lnTo>
                  <a:pt x="759" y="1326"/>
                </a:lnTo>
                <a:lnTo>
                  <a:pt x="761" y="1327"/>
                </a:lnTo>
                <a:lnTo>
                  <a:pt x="764" y="1328"/>
                </a:lnTo>
                <a:lnTo>
                  <a:pt x="766" y="1329"/>
                </a:lnTo>
                <a:lnTo>
                  <a:pt x="770" y="1330"/>
                </a:lnTo>
                <a:lnTo>
                  <a:pt x="774" y="1330"/>
                </a:lnTo>
                <a:lnTo>
                  <a:pt x="778" y="1332"/>
                </a:lnTo>
                <a:lnTo>
                  <a:pt x="781" y="1332"/>
                </a:lnTo>
                <a:lnTo>
                  <a:pt x="786" y="1332"/>
                </a:lnTo>
                <a:lnTo>
                  <a:pt x="792" y="1330"/>
                </a:lnTo>
                <a:lnTo>
                  <a:pt x="794" y="1330"/>
                </a:lnTo>
                <a:lnTo>
                  <a:pt x="797" y="1330"/>
                </a:lnTo>
                <a:lnTo>
                  <a:pt x="799" y="1329"/>
                </a:lnTo>
                <a:lnTo>
                  <a:pt x="801" y="1328"/>
                </a:lnTo>
                <a:lnTo>
                  <a:pt x="805" y="1327"/>
                </a:lnTo>
                <a:lnTo>
                  <a:pt x="807" y="1326"/>
                </a:lnTo>
                <a:lnTo>
                  <a:pt x="811" y="1323"/>
                </a:lnTo>
                <a:lnTo>
                  <a:pt x="812" y="1322"/>
                </a:lnTo>
                <a:lnTo>
                  <a:pt x="813" y="1321"/>
                </a:lnTo>
                <a:lnTo>
                  <a:pt x="817" y="1318"/>
                </a:lnTo>
                <a:lnTo>
                  <a:pt x="821" y="1315"/>
                </a:lnTo>
                <a:lnTo>
                  <a:pt x="822" y="1313"/>
                </a:lnTo>
                <a:lnTo>
                  <a:pt x="824" y="1311"/>
                </a:lnTo>
                <a:lnTo>
                  <a:pt x="826" y="1310"/>
                </a:lnTo>
                <a:lnTo>
                  <a:pt x="827" y="1307"/>
                </a:lnTo>
                <a:lnTo>
                  <a:pt x="827" y="1306"/>
                </a:lnTo>
                <a:lnTo>
                  <a:pt x="830" y="1300"/>
                </a:lnTo>
                <a:lnTo>
                  <a:pt x="833" y="1293"/>
                </a:lnTo>
                <a:lnTo>
                  <a:pt x="834" y="1287"/>
                </a:lnTo>
                <a:lnTo>
                  <a:pt x="834" y="1280"/>
                </a:lnTo>
                <a:lnTo>
                  <a:pt x="835" y="1266"/>
                </a:lnTo>
                <a:lnTo>
                  <a:pt x="835" y="1217"/>
                </a:lnTo>
                <a:close/>
                <a:moveTo>
                  <a:pt x="1172" y="1208"/>
                </a:moveTo>
                <a:lnTo>
                  <a:pt x="1177" y="1208"/>
                </a:lnTo>
                <a:lnTo>
                  <a:pt x="1181" y="1207"/>
                </a:lnTo>
                <a:lnTo>
                  <a:pt x="1187" y="1205"/>
                </a:lnTo>
                <a:lnTo>
                  <a:pt x="1192" y="1205"/>
                </a:lnTo>
                <a:lnTo>
                  <a:pt x="1201" y="1202"/>
                </a:lnTo>
                <a:lnTo>
                  <a:pt x="1206" y="1201"/>
                </a:lnTo>
                <a:lnTo>
                  <a:pt x="1211" y="1200"/>
                </a:lnTo>
                <a:lnTo>
                  <a:pt x="1214" y="1200"/>
                </a:lnTo>
                <a:lnTo>
                  <a:pt x="1216" y="1199"/>
                </a:lnTo>
                <a:lnTo>
                  <a:pt x="1218" y="1199"/>
                </a:lnTo>
                <a:lnTo>
                  <a:pt x="1221" y="1197"/>
                </a:lnTo>
                <a:lnTo>
                  <a:pt x="1227" y="1196"/>
                </a:lnTo>
                <a:lnTo>
                  <a:pt x="1234" y="1194"/>
                </a:lnTo>
                <a:lnTo>
                  <a:pt x="1249" y="1190"/>
                </a:lnTo>
                <a:lnTo>
                  <a:pt x="1256" y="1189"/>
                </a:lnTo>
                <a:lnTo>
                  <a:pt x="1274" y="1184"/>
                </a:lnTo>
                <a:lnTo>
                  <a:pt x="1281" y="1183"/>
                </a:lnTo>
                <a:lnTo>
                  <a:pt x="1296" y="1178"/>
                </a:lnTo>
                <a:lnTo>
                  <a:pt x="1297" y="1177"/>
                </a:lnTo>
                <a:lnTo>
                  <a:pt x="1298" y="1167"/>
                </a:lnTo>
                <a:lnTo>
                  <a:pt x="1298" y="1161"/>
                </a:lnTo>
                <a:lnTo>
                  <a:pt x="1295" y="1149"/>
                </a:lnTo>
                <a:lnTo>
                  <a:pt x="1293" y="1146"/>
                </a:lnTo>
                <a:lnTo>
                  <a:pt x="1292" y="1144"/>
                </a:lnTo>
                <a:lnTo>
                  <a:pt x="1292" y="1143"/>
                </a:lnTo>
                <a:lnTo>
                  <a:pt x="1291" y="1140"/>
                </a:lnTo>
                <a:lnTo>
                  <a:pt x="1288" y="1138"/>
                </a:lnTo>
                <a:lnTo>
                  <a:pt x="1288" y="1135"/>
                </a:lnTo>
                <a:lnTo>
                  <a:pt x="1287" y="1134"/>
                </a:lnTo>
                <a:lnTo>
                  <a:pt x="1286" y="1132"/>
                </a:lnTo>
                <a:lnTo>
                  <a:pt x="1285" y="1130"/>
                </a:lnTo>
                <a:lnTo>
                  <a:pt x="1284" y="1129"/>
                </a:lnTo>
                <a:lnTo>
                  <a:pt x="1280" y="1125"/>
                </a:lnTo>
                <a:lnTo>
                  <a:pt x="1274" y="1119"/>
                </a:lnTo>
                <a:lnTo>
                  <a:pt x="1273" y="1117"/>
                </a:lnTo>
                <a:lnTo>
                  <a:pt x="1270" y="1117"/>
                </a:lnTo>
                <a:lnTo>
                  <a:pt x="1269" y="1116"/>
                </a:lnTo>
                <a:lnTo>
                  <a:pt x="1267" y="1114"/>
                </a:lnTo>
                <a:lnTo>
                  <a:pt x="1262" y="1112"/>
                </a:lnTo>
                <a:lnTo>
                  <a:pt x="1259" y="1112"/>
                </a:lnTo>
                <a:lnTo>
                  <a:pt x="1258" y="1111"/>
                </a:lnTo>
                <a:lnTo>
                  <a:pt x="1257" y="1111"/>
                </a:lnTo>
                <a:lnTo>
                  <a:pt x="1255" y="1110"/>
                </a:lnTo>
                <a:lnTo>
                  <a:pt x="1251" y="1110"/>
                </a:lnTo>
                <a:lnTo>
                  <a:pt x="1246" y="1108"/>
                </a:lnTo>
                <a:lnTo>
                  <a:pt x="1238" y="1108"/>
                </a:lnTo>
                <a:lnTo>
                  <a:pt x="1233" y="1110"/>
                </a:lnTo>
                <a:lnTo>
                  <a:pt x="1230" y="1110"/>
                </a:lnTo>
                <a:lnTo>
                  <a:pt x="1229" y="1111"/>
                </a:lnTo>
                <a:lnTo>
                  <a:pt x="1224" y="1112"/>
                </a:lnTo>
                <a:lnTo>
                  <a:pt x="1222" y="1113"/>
                </a:lnTo>
                <a:lnTo>
                  <a:pt x="1218" y="1114"/>
                </a:lnTo>
                <a:lnTo>
                  <a:pt x="1215" y="1117"/>
                </a:lnTo>
                <a:lnTo>
                  <a:pt x="1212" y="1118"/>
                </a:lnTo>
                <a:lnTo>
                  <a:pt x="1210" y="1119"/>
                </a:lnTo>
                <a:lnTo>
                  <a:pt x="1209" y="1121"/>
                </a:lnTo>
                <a:lnTo>
                  <a:pt x="1206" y="1123"/>
                </a:lnTo>
                <a:lnTo>
                  <a:pt x="1203" y="1127"/>
                </a:lnTo>
                <a:lnTo>
                  <a:pt x="1198" y="1132"/>
                </a:lnTo>
                <a:lnTo>
                  <a:pt x="1195" y="1134"/>
                </a:lnTo>
                <a:lnTo>
                  <a:pt x="1193" y="1136"/>
                </a:lnTo>
                <a:lnTo>
                  <a:pt x="1192" y="1139"/>
                </a:lnTo>
                <a:lnTo>
                  <a:pt x="1191" y="1140"/>
                </a:lnTo>
                <a:lnTo>
                  <a:pt x="1189" y="1143"/>
                </a:lnTo>
                <a:lnTo>
                  <a:pt x="1186" y="1150"/>
                </a:lnTo>
                <a:lnTo>
                  <a:pt x="1182" y="1156"/>
                </a:lnTo>
                <a:lnTo>
                  <a:pt x="1180" y="1163"/>
                </a:lnTo>
                <a:lnTo>
                  <a:pt x="1177" y="1172"/>
                </a:lnTo>
                <a:lnTo>
                  <a:pt x="1176" y="1180"/>
                </a:lnTo>
                <a:lnTo>
                  <a:pt x="1174" y="1189"/>
                </a:lnTo>
                <a:lnTo>
                  <a:pt x="1174" y="1199"/>
                </a:lnTo>
                <a:lnTo>
                  <a:pt x="1172" y="1208"/>
                </a:lnTo>
                <a:close/>
                <a:moveTo>
                  <a:pt x="2587" y="1105"/>
                </a:moveTo>
                <a:lnTo>
                  <a:pt x="2585" y="1105"/>
                </a:lnTo>
                <a:lnTo>
                  <a:pt x="2583" y="1106"/>
                </a:lnTo>
                <a:lnTo>
                  <a:pt x="2578" y="1106"/>
                </a:lnTo>
                <a:lnTo>
                  <a:pt x="2566" y="1111"/>
                </a:lnTo>
                <a:lnTo>
                  <a:pt x="2562" y="1113"/>
                </a:lnTo>
                <a:lnTo>
                  <a:pt x="2560" y="1114"/>
                </a:lnTo>
                <a:lnTo>
                  <a:pt x="2559" y="1116"/>
                </a:lnTo>
                <a:lnTo>
                  <a:pt x="2556" y="1117"/>
                </a:lnTo>
                <a:lnTo>
                  <a:pt x="2553" y="1121"/>
                </a:lnTo>
                <a:lnTo>
                  <a:pt x="2548" y="1125"/>
                </a:lnTo>
                <a:lnTo>
                  <a:pt x="2544" y="1129"/>
                </a:lnTo>
                <a:lnTo>
                  <a:pt x="2541" y="1134"/>
                </a:lnTo>
                <a:lnTo>
                  <a:pt x="2535" y="1145"/>
                </a:lnTo>
                <a:lnTo>
                  <a:pt x="2530" y="1156"/>
                </a:lnTo>
                <a:lnTo>
                  <a:pt x="2530" y="1160"/>
                </a:lnTo>
                <a:lnTo>
                  <a:pt x="2529" y="1161"/>
                </a:lnTo>
                <a:lnTo>
                  <a:pt x="2529" y="1162"/>
                </a:lnTo>
                <a:lnTo>
                  <a:pt x="2527" y="1164"/>
                </a:lnTo>
                <a:lnTo>
                  <a:pt x="2527" y="1166"/>
                </a:lnTo>
                <a:lnTo>
                  <a:pt x="2526" y="1171"/>
                </a:lnTo>
                <a:lnTo>
                  <a:pt x="2525" y="1173"/>
                </a:lnTo>
                <a:lnTo>
                  <a:pt x="2525" y="1175"/>
                </a:lnTo>
                <a:lnTo>
                  <a:pt x="2524" y="1178"/>
                </a:lnTo>
                <a:lnTo>
                  <a:pt x="2524" y="1180"/>
                </a:lnTo>
                <a:lnTo>
                  <a:pt x="2523" y="1184"/>
                </a:lnTo>
                <a:lnTo>
                  <a:pt x="2523" y="1188"/>
                </a:lnTo>
                <a:lnTo>
                  <a:pt x="2521" y="1190"/>
                </a:lnTo>
                <a:lnTo>
                  <a:pt x="2521" y="1195"/>
                </a:lnTo>
                <a:lnTo>
                  <a:pt x="2520" y="1211"/>
                </a:lnTo>
                <a:lnTo>
                  <a:pt x="2520" y="1217"/>
                </a:lnTo>
                <a:lnTo>
                  <a:pt x="2519" y="1236"/>
                </a:lnTo>
                <a:lnTo>
                  <a:pt x="2520" y="1245"/>
                </a:lnTo>
                <a:lnTo>
                  <a:pt x="2520" y="1250"/>
                </a:lnTo>
                <a:lnTo>
                  <a:pt x="2525" y="1273"/>
                </a:lnTo>
                <a:lnTo>
                  <a:pt x="2526" y="1278"/>
                </a:lnTo>
                <a:lnTo>
                  <a:pt x="2526" y="1279"/>
                </a:lnTo>
                <a:lnTo>
                  <a:pt x="2527" y="1280"/>
                </a:lnTo>
                <a:lnTo>
                  <a:pt x="2527" y="1283"/>
                </a:lnTo>
                <a:lnTo>
                  <a:pt x="2529" y="1285"/>
                </a:lnTo>
                <a:lnTo>
                  <a:pt x="2530" y="1289"/>
                </a:lnTo>
                <a:lnTo>
                  <a:pt x="2531" y="1291"/>
                </a:lnTo>
                <a:lnTo>
                  <a:pt x="2533" y="1295"/>
                </a:lnTo>
                <a:lnTo>
                  <a:pt x="2535" y="1300"/>
                </a:lnTo>
                <a:lnTo>
                  <a:pt x="2537" y="1304"/>
                </a:lnTo>
                <a:lnTo>
                  <a:pt x="2538" y="1306"/>
                </a:lnTo>
                <a:lnTo>
                  <a:pt x="2539" y="1307"/>
                </a:lnTo>
                <a:lnTo>
                  <a:pt x="2541" y="1308"/>
                </a:lnTo>
                <a:lnTo>
                  <a:pt x="2543" y="1311"/>
                </a:lnTo>
                <a:lnTo>
                  <a:pt x="2546" y="1313"/>
                </a:lnTo>
                <a:lnTo>
                  <a:pt x="2549" y="1317"/>
                </a:lnTo>
                <a:lnTo>
                  <a:pt x="2553" y="1322"/>
                </a:lnTo>
                <a:lnTo>
                  <a:pt x="2561" y="1327"/>
                </a:lnTo>
                <a:lnTo>
                  <a:pt x="2565" y="1329"/>
                </a:lnTo>
                <a:lnTo>
                  <a:pt x="2570" y="1332"/>
                </a:lnTo>
                <a:lnTo>
                  <a:pt x="2578" y="1334"/>
                </a:lnTo>
                <a:lnTo>
                  <a:pt x="2581" y="1334"/>
                </a:lnTo>
                <a:lnTo>
                  <a:pt x="2588" y="1335"/>
                </a:lnTo>
                <a:lnTo>
                  <a:pt x="2591" y="1335"/>
                </a:lnTo>
                <a:lnTo>
                  <a:pt x="2601" y="1334"/>
                </a:lnTo>
                <a:lnTo>
                  <a:pt x="2604" y="1334"/>
                </a:lnTo>
                <a:lnTo>
                  <a:pt x="2605" y="1333"/>
                </a:lnTo>
                <a:lnTo>
                  <a:pt x="2607" y="1333"/>
                </a:lnTo>
                <a:lnTo>
                  <a:pt x="2608" y="1332"/>
                </a:lnTo>
                <a:lnTo>
                  <a:pt x="2614" y="1329"/>
                </a:lnTo>
                <a:lnTo>
                  <a:pt x="2618" y="1327"/>
                </a:lnTo>
                <a:lnTo>
                  <a:pt x="2619" y="1326"/>
                </a:lnTo>
                <a:lnTo>
                  <a:pt x="2622" y="1324"/>
                </a:lnTo>
                <a:lnTo>
                  <a:pt x="2623" y="1323"/>
                </a:lnTo>
                <a:lnTo>
                  <a:pt x="2625" y="1321"/>
                </a:lnTo>
                <a:lnTo>
                  <a:pt x="2630" y="1316"/>
                </a:lnTo>
                <a:lnTo>
                  <a:pt x="2633" y="1315"/>
                </a:lnTo>
                <a:lnTo>
                  <a:pt x="2635" y="1311"/>
                </a:lnTo>
                <a:lnTo>
                  <a:pt x="2636" y="1310"/>
                </a:lnTo>
                <a:lnTo>
                  <a:pt x="2636" y="1307"/>
                </a:lnTo>
                <a:lnTo>
                  <a:pt x="2637" y="1306"/>
                </a:lnTo>
                <a:lnTo>
                  <a:pt x="2640" y="1304"/>
                </a:lnTo>
                <a:lnTo>
                  <a:pt x="2641" y="1301"/>
                </a:lnTo>
                <a:lnTo>
                  <a:pt x="2642" y="1300"/>
                </a:lnTo>
                <a:lnTo>
                  <a:pt x="2643" y="1298"/>
                </a:lnTo>
                <a:lnTo>
                  <a:pt x="2645" y="1295"/>
                </a:lnTo>
                <a:lnTo>
                  <a:pt x="2646" y="1293"/>
                </a:lnTo>
                <a:lnTo>
                  <a:pt x="2647" y="1289"/>
                </a:lnTo>
                <a:lnTo>
                  <a:pt x="2648" y="1288"/>
                </a:lnTo>
                <a:lnTo>
                  <a:pt x="2649" y="1283"/>
                </a:lnTo>
                <a:lnTo>
                  <a:pt x="2656" y="1262"/>
                </a:lnTo>
                <a:lnTo>
                  <a:pt x="2657" y="1250"/>
                </a:lnTo>
                <a:lnTo>
                  <a:pt x="2658" y="1246"/>
                </a:lnTo>
                <a:lnTo>
                  <a:pt x="2658" y="1239"/>
                </a:lnTo>
                <a:lnTo>
                  <a:pt x="2659" y="1228"/>
                </a:lnTo>
                <a:lnTo>
                  <a:pt x="2659" y="1225"/>
                </a:lnTo>
                <a:lnTo>
                  <a:pt x="2659" y="1221"/>
                </a:lnTo>
                <a:lnTo>
                  <a:pt x="2659" y="1213"/>
                </a:lnTo>
                <a:lnTo>
                  <a:pt x="2659" y="1207"/>
                </a:lnTo>
                <a:lnTo>
                  <a:pt x="2659" y="1202"/>
                </a:lnTo>
                <a:lnTo>
                  <a:pt x="2658" y="1196"/>
                </a:lnTo>
                <a:lnTo>
                  <a:pt x="2657" y="1188"/>
                </a:lnTo>
                <a:lnTo>
                  <a:pt x="2653" y="1168"/>
                </a:lnTo>
                <a:lnTo>
                  <a:pt x="2652" y="1163"/>
                </a:lnTo>
                <a:lnTo>
                  <a:pt x="2651" y="1162"/>
                </a:lnTo>
                <a:lnTo>
                  <a:pt x="2651" y="1161"/>
                </a:lnTo>
                <a:lnTo>
                  <a:pt x="2651" y="1158"/>
                </a:lnTo>
                <a:lnTo>
                  <a:pt x="2649" y="1157"/>
                </a:lnTo>
                <a:lnTo>
                  <a:pt x="2648" y="1152"/>
                </a:lnTo>
                <a:lnTo>
                  <a:pt x="2647" y="1150"/>
                </a:lnTo>
                <a:lnTo>
                  <a:pt x="2646" y="1147"/>
                </a:lnTo>
                <a:lnTo>
                  <a:pt x="2645" y="1145"/>
                </a:lnTo>
                <a:lnTo>
                  <a:pt x="2643" y="1143"/>
                </a:lnTo>
                <a:lnTo>
                  <a:pt x="2641" y="1139"/>
                </a:lnTo>
                <a:lnTo>
                  <a:pt x="2640" y="1135"/>
                </a:lnTo>
                <a:lnTo>
                  <a:pt x="2639" y="1134"/>
                </a:lnTo>
                <a:lnTo>
                  <a:pt x="2637" y="1132"/>
                </a:lnTo>
                <a:lnTo>
                  <a:pt x="2636" y="1130"/>
                </a:lnTo>
                <a:lnTo>
                  <a:pt x="2635" y="1129"/>
                </a:lnTo>
                <a:lnTo>
                  <a:pt x="2630" y="1124"/>
                </a:lnTo>
                <a:lnTo>
                  <a:pt x="2627" y="1119"/>
                </a:lnTo>
                <a:lnTo>
                  <a:pt x="2622" y="1116"/>
                </a:lnTo>
                <a:lnTo>
                  <a:pt x="2616" y="1112"/>
                </a:lnTo>
                <a:lnTo>
                  <a:pt x="2610" y="1108"/>
                </a:lnTo>
                <a:lnTo>
                  <a:pt x="2604" y="1106"/>
                </a:lnTo>
                <a:lnTo>
                  <a:pt x="2595" y="1105"/>
                </a:lnTo>
                <a:lnTo>
                  <a:pt x="2591" y="1105"/>
                </a:lnTo>
                <a:lnTo>
                  <a:pt x="2587" y="1105"/>
                </a:lnTo>
                <a:close/>
                <a:moveTo>
                  <a:pt x="1495" y="1105"/>
                </a:moveTo>
                <a:lnTo>
                  <a:pt x="1490" y="1105"/>
                </a:lnTo>
                <a:lnTo>
                  <a:pt x="1479" y="1110"/>
                </a:lnTo>
                <a:lnTo>
                  <a:pt x="1477" y="1111"/>
                </a:lnTo>
                <a:lnTo>
                  <a:pt x="1476" y="1113"/>
                </a:lnTo>
                <a:lnTo>
                  <a:pt x="1473" y="1116"/>
                </a:lnTo>
                <a:lnTo>
                  <a:pt x="1470" y="1118"/>
                </a:lnTo>
                <a:lnTo>
                  <a:pt x="1469" y="1119"/>
                </a:lnTo>
                <a:lnTo>
                  <a:pt x="1466" y="1122"/>
                </a:lnTo>
                <a:lnTo>
                  <a:pt x="1464" y="1124"/>
                </a:lnTo>
                <a:lnTo>
                  <a:pt x="1463" y="1125"/>
                </a:lnTo>
                <a:lnTo>
                  <a:pt x="1461" y="1129"/>
                </a:lnTo>
                <a:lnTo>
                  <a:pt x="1460" y="1134"/>
                </a:lnTo>
                <a:lnTo>
                  <a:pt x="1459" y="1135"/>
                </a:lnTo>
                <a:lnTo>
                  <a:pt x="1456" y="1143"/>
                </a:lnTo>
                <a:lnTo>
                  <a:pt x="1455" y="1147"/>
                </a:lnTo>
                <a:lnTo>
                  <a:pt x="1455" y="1152"/>
                </a:lnTo>
                <a:lnTo>
                  <a:pt x="1454" y="1163"/>
                </a:lnTo>
                <a:lnTo>
                  <a:pt x="1454" y="1169"/>
                </a:lnTo>
                <a:lnTo>
                  <a:pt x="1454" y="1173"/>
                </a:lnTo>
                <a:lnTo>
                  <a:pt x="1454" y="1175"/>
                </a:lnTo>
                <a:lnTo>
                  <a:pt x="1454" y="1180"/>
                </a:lnTo>
                <a:lnTo>
                  <a:pt x="1455" y="1185"/>
                </a:lnTo>
                <a:lnTo>
                  <a:pt x="1455" y="1188"/>
                </a:lnTo>
                <a:lnTo>
                  <a:pt x="1456" y="1191"/>
                </a:lnTo>
                <a:lnTo>
                  <a:pt x="1458" y="1196"/>
                </a:lnTo>
                <a:lnTo>
                  <a:pt x="1459" y="1201"/>
                </a:lnTo>
                <a:lnTo>
                  <a:pt x="1459" y="1202"/>
                </a:lnTo>
                <a:lnTo>
                  <a:pt x="1460" y="1205"/>
                </a:lnTo>
                <a:lnTo>
                  <a:pt x="1460" y="1206"/>
                </a:lnTo>
                <a:lnTo>
                  <a:pt x="1461" y="1210"/>
                </a:lnTo>
                <a:lnTo>
                  <a:pt x="1463" y="1212"/>
                </a:lnTo>
                <a:lnTo>
                  <a:pt x="1464" y="1215"/>
                </a:lnTo>
                <a:lnTo>
                  <a:pt x="1464" y="1217"/>
                </a:lnTo>
                <a:lnTo>
                  <a:pt x="1465" y="1219"/>
                </a:lnTo>
                <a:lnTo>
                  <a:pt x="1466" y="1221"/>
                </a:lnTo>
                <a:lnTo>
                  <a:pt x="1469" y="1225"/>
                </a:lnTo>
                <a:lnTo>
                  <a:pt x="1470" y="1227"/>
                </a:lnTo>
                <a:lnTo>
                  <a:pt x="1471" y="1229"/>
                </a:lnTo>
                <a:lnTo>
                  <a:pt x="1472" y="1230"/>
                </a:lnTo>
                <a:lnTo>
                  <a:pt x="1475" y="1232"/>
                </a:lnTo>
                <a:lnTo>
                  <a:pt x="1477" y="1235"/>
                </a:lnTo>
                <a:lnTo>
                  <a:pt x="1478" y="1236"/>
                </a:lnTo>
                <a:lnTo>
                  <a:pt x="1479" y="1239"/>
                </a:lnTo>
                <a:lnTo>
                  <a:pt x="1483" y="1243"/>
                </a:lnTo>
                <a:lnTo>
                  <a:pt x="1485" y="1244"/>
                </a:lnTo>
                <a:lnTo>
                  <a:pt x="1487" y="1245"/>
                </a:lnTo>
                <a:lnTo>
                  <a:pt x="1489" y="1246"/>
                </a:lnTo>
                <a:lnTo>
                  <a:pt x="1490" y="1246"/>
                </a:lnTo>
                <a:lnTo>
                  <a:pt x="1493" y="1247"/>
                </a:lnTo>
                <a:lnTo>
                  <a:pt x="1495" y="1249"/>
                </a:lnTo>
                <a:lnTo>
                  <a:pt x="1498" y="1249"/>
                </a:lnTo>
                <a:lnTo>
                  <a:pt x="1500" y="1249"/>
                </a:lnTo>
                <a:lnTo>
                  <a:pt x="1505" y="1250"/>
                </a:lnTo>
                <a:lnTo>
                  <a:pt x="1507" y="1250"/>
                </a:lnTo>
                <a:lnTo>
                  <a:pt x="1510" y="1250"/>
                </a:lnTo>
                <a:lnTo>
                  <a:pt x="1517" y="1249"/>
                </a:lnTo>
                <a:lnTo>
                  <a:pt x="1519" y="1249"/>
                </a:lnTo>
                <a:lnTo>
                  <a:pt x="1521" y="1249"/>
                </a:lnTo>
                <a:lnTo>
                  <a:pt x="1522" y="1247"/>
                </a:lnTo>
                <a:lnTo>
                  <a:pt x="1524" y="1246"/>
                </a:lnTo>
                <a:lnTo>
                  <a:pt x="1527" y="1245"/>
                </a:lnTo>
                <a:lnTo>
                  <a:pt x="1528" y="1244"/>
                </a:lnTo>
                <a:lnTo>
                  <a:pt x="1530" y="1241"/>
                </a:lnTo>
                <a:lnTo>
                  <a:pt x="1534" y="1239"/>
                </a:lnTo>
                <a:lnTo>
                  <a:pt x="1537" y="1235"/>
                </a:lnTo>
                <a:lnTo>
                  <a:pt x="1539" y="1234"/>
                </a:lnTo>
                <a:lnTo>
                  <a:pt x="1540" y="1232"/>
                </a:lnTo>
                <a:lnTo>
                  <a:pt x="1541" y="1230"/>
                </a:lnTo>
                <a:lnTo>
                  <a:pt x="1542" y="1227"/>
                </a:lnTo>
                <a:lnTo>
                  <a:pt x="1545" y="1222"/>
                </a:lnTo>
                <a:lnTo>
                  <a:pt x="1546" y="1219"/>
                </a:lnTo>
                <a:lnTo>
                  <a:pt x="1547" y="1215"/>
                </a:lnTo>
                <a:lnTo>
                  <a:pt x="1548" y="1213"/>
                </a:lnTo>
                <a:lnTo>
                  <a:pt x="1548" y="1207"/>
                </a:lnTo>
                <a:lnTo>
                  <a:pt x="1550" y="1201"/>
                </a:lnTo>
                <a:lnTo>
                  <a:pt x="1551" y="1194"/>
                </a:lnTo>
                <a:lnTo>
                  <a:pt x="1551" y="1185"/>
                </a:lnTo>
                <a:lnTo>
                  <a:pt x="1551" y="1182"/>
                </a:lnTo>
                <a:lnTo>
                  <a:pt x="1550" y="1178"/>
                </a:lnTo>
                <a:lnTo>
                  <a:pt x="1550" y="1172"/>
                </a:lnTo>
                <a:lnTo>
                  <a:pt x="1550" y="1167"/>
                </a:lnTo>
                <a:lnTo>
                  <a:pt x="1548" y="1163"/>
                </a:lnTo>
                <a:lnTo>
                  <a:pt x="1548" y="1161"/>
                </a:lnTo>
                <a:lnTo>
                  <a:pt x="1547" y="1155"/>
                </a:lnTo>
                <a:lnTo>
                  <a:pt x="1547" y="1152"/>
                </a:lnTo>
                <a:lnTo>
                  <a:pt x="1546" y="1151"/>
                </a:lnTo>
                <a:lnTo>
                  <a:pt x="1546" y="1149"/>
                </a:lnTo>
                <a:lnTo>
                  <a:pt x="1545" y="1147"/>
                </a:lnTo>
                <a:lnTo>
                  <a:pt x="1545" y="1146"/>
                </a:lnTo>
                <a:lnTo>
                  <a:pt x="1544" y="1143"/>
                </a:lnTo>
                <a:lnTo>
                  <a:pt x="1542" y="1140"/>
                </a:lnTo>
                <a:lnTo>
                  <a:pt x="1541" y="1138"/>
                </a:lnTo>
                <a:lnTo>
                  <a:pt x="1540" y="1135"/>
                </a:lnTo>
                <a:lnTo>
                  <a:pt x="1539" y="1134"/>
                </a:lnTo>
                <a:lnTo>
                  <a:pt x="1537" y="1130"/>
                </a:lnTo>
                <a:lnTo>
                  <a:pt x="1536" y="1129"/>
                </a:lnTo>
                <a:lnTo>
                  <a:pt x="1535" y="1127"/>
                </a:lnTo>
                <a:lnTo>
                  <a:pt x="1534" y="1125"/>
                </a:lnTo>
                <a:lnTo>
                  <a:pt x="1533" y="1124"/>
                </a:lnTo>
                <a:lnTo>
                  <a:pt x="1529" y="1121"/>
                </a:lnTo>
                <a:lnTo>
                  <a:pt x="1525" y="1117"/>
                </a:lnTo>
                <a:lnTo>
                  <a:pt x="1522" y="1113"/>
                </a:lnTo>
                <a:lnTo>
                  <a:pt x="1517" y="1111"/>
                </a:lnTo>
                <a:lnTo>
                  <a:pt x="1512" y="1108"/>
                </a:lnTo>
                <a:lnTo>
                  <a:pt x="1507" y="1106"/>
                </a:lnTo>
                <a:lnTo>
                  <a:pt x="1501" y="1105"/>
                </a:lnTo>
                <a:lnTo>
                  <a:pt x="1495" y="1105"/>
                </a:lnTo>
                <a:close/>
                <a:moveTo>
                  <a:pt x="1773" y="1477"/>
                </a:moveTo>
                <a:lnTo>
                  <a:pt x="1724" y="1477"/>
                </a:lnTo>
                <a:lnTo>
                  <a:pt x="1719" y="1477"/>
                </a:lnTo>
                <a:lnTo>
                  <a:pt x="1713" y="1477"/>
                </a:lnTo>
                <a:lnTo>
                  <a:pt x="1710" y="1476"/>
                </a:lnTo>
                <a:lnTo>
                  <a:pt x="1709" y="1474"/>
                </a:lnTo>
                <a:lnTo>
                  <a:pt x="1707" y="1473"/>
                </a:lnTo>
                <a:lnTo>
                  <a:pt x="1707" y="1471"/>
                </a:lnTo>
                <a:lnTo>
                  <a:pt x="1705" y="1467"/>
                </a:lnTo>
                <a:lnTo>
                  <a:pt x="1705" y="1463"/>
                </a:lnTo>
                <a:lnTo>
                  <a:pt x="1707" y="1459"/>
                </a:lnTo>
                <a:lnTo>
                  <a:pt x="1709" y="1456"/>
                </a:lnTo>
                <a:lnTo>
                  <a:pt x="1713" y="1455"/>
                </a:lnTo>
                <a:lnTo>
                  <a:pt x="1715" y="1454"/>
                </a:lnTo>
                <a:lnTo>
                  <a:pt x="1732" y="1450"/>
                </a:lnTo>
                <a:lnTo>
                  <a:pt x="1737" y="1449"/>
                </a:lnTo>
                <a:lnTo>
                  <a:pt x="1741" y="1446"/>
                </a:lnTo>
                <a:lnTo>
                  <a:pt x="1743" y="1444"/>
                </a:lnTo>
                <a:lnTo>
                  <a:pt x="1745" y="1443"/>
                </a:lnTo>
                <a:lnTo>
                  <a:pt x="1747" y="1440"/>
                </a:lnTo>
                <a:lnTo>
                  <a:pt x="1748" y="1439"/>
                </a:lnTo>
                <a:lnTo>
                  <a:pt x="1749" y="1437"/>
                </a:lnTo>
                <a:lnTo>
                  <a:pt x="1750" y="1433"/>
                </a:lnTo>
                <a:lnTo>
                  <a:pt x="1750" y="1431"/>
                </a:lnTo>
                <a:lnTo>
                  <a:pt x="1751" y="1429"/>
                </a:lnTo>
                <a:lnTo>
                  <a:pt x="1751" y="1427"/>
                </a:lnTo>
                <a:lnTo>
                  <a:pt x="1751" y="1426"/>
                </a:lnTo>
                <a:lnTo>
                  <a:pt x="1753" y="1424"/>
                </a:lnTo>
                <a:lnTo>
                  <a:pt x="1754" y="1421"/>
                </a:lnTo>
                <a:lnTo>
                  <a:pt x="1766" y="1388"/>
                </a:lnTo>
                <a:lnTo>
                  <a:pt x="1766" y="1384"/>
                </a:lnTo>
                <a:lnTo>
                  <a:pt x="1766" y="1383"/>
                </a:lnTo>
                <a:lnTo>
                  <a:pt x="1767" y="1380"/>
                </a:lnTo>
                <a:lnTo>
                  <a:pt x="1767" y="1379"/>
                </a:lnTo>
                <a:lnTo>
                  <a:pt x="1768" y="1378"/>
                </a:lnTo>
                <a:lnTo>
                  <a:pt x="1768" y="1376"/>
                </a:lnTo>
                <a:lnTo>
                  <a:pt x="1770" y="1374"/>
                </a:lnTo>
                <a:lnTo>
                  <a:pt x="1771" y="1370"/>
                </a:lnTo>
                <a:lnTo>
                  <a:pt x="1772" y="1367"/>
                </a:lnTo>
                <a:lnTo>
                  <a:pt x="1772" y="1366"/>
                </a:lnTo>
                <a:lnTo>
                  <a:pt x="1773" y="1365"/>
                </a:lnTo>
                <a:lnTo>
                  <a:pt x="1773" y="1362"/>
                </a:lnTo>
                <a:lnTo>
                  <a:pt x="1774" y="1361"/>
                </a:lnTo>
                <a:lnTo>
                  <a:pt x="1776" y="1357"/>
                </a:lnTo>
                <a:lnTo>
                  <a:pt x="1776" y="1355"/>
                </a:lnTo>
                <a:lnTo>
                  <a:pt x="1777" y="1354"/>
                </a:lnTo>
                <a:lnTo>
                  <a:pt x="1777" y="1351"/>
                </a:lnTo>
                <a:lnTo>
                  <a:pt x="1778" y="1350"/>
                </a:lnTo>
                <a:lnTo>
                  <a:pt x="1777" y="1344"/>
                </a:lnTo>
                <a:lnTo>
                  <a:pt x="1776" y="1343"/>
                </a:lnTo>
                <a:lnTo>
                  <a:pt x="1774" y="1339"/>
                </a:lnTo>
                <a:lnTo>
                  <a:pt x="1773" y="1335"/>
                </a:lnTo>
                <a:lnTo>
                  <a:pt x="1772" y="1332"/>
                </a:lnTo>
                <a:lnTo>
                  <a:pt x="1772" y="1330"/>
                </a:lnTo>
                <a:lnTo>
                  <a:pt x="1771" y="1328"/>
                </a:lnTo>
                <a:lnTo>
                  <a:pt x="1771" y="1327"/>
                </a:lnTo>
                <a:lnTo>
                  <a:pt x="1770" y="1324"/>
                </a:lnTo>
                <a:lnTo>
                  <a:pt x="1770" y="1323"/>
                </a:lnTo>
                <a:lnTo>
                  <a:pt x="1768" y="1319"/>
                </a:lnTo>
                <a:lnTo>
                  <a:pt x="1767" y="1318"/>
                </a:lnTo>
                <a:lnTo>
                  <a:pt x="1767" y="1316"/>
                </a:lnTo>
                <a:lnTo>
                  <a:pt x="1766" y="1315"/>
                </a:lnTo>
                <a:lnTo>
                  <a:pt x="1766" y="1312"/>
                </a:lnTo>
                <a:lnTo>
                  <a:pt x="1766" y="1311"/>
                </a:lnTo>
                <a:lnTo>
                  <a:pt x="1765" y="1308"/>
                </a:lnTo>
                <a:lnTo>
                  <a:pt x="1765" y="1307"/>
                </a:lnTo>
                <a:lnTo>
                  <a:pt x="1763" y="1305"/>
                </a:lnTo>
                <a:lnTo>
                  <a:pt x="1763" y="1304"/>
                </a:lnTo>
                <a:lnTo>
                  <a:pt x="1762" y="1301"/>
                </a:lnTo>
                <a:lnTo>
                  <a:pt x="1756" y="1285"/>
                </a:lnTo>
                <a:lnTo>
                  <a:pt x="1751" y="1268"/>
                </a:lnTo>
                <a:lnTo>
                  <a:pt x="1750" y="1263"/>
                </a:lnTo>
                <a:lnTo>
                  <a:pt x="1749" y="1261"/>
                </a:lnTo>
                <a:lnTo>
                  <a:pt x="1749" y="1260"/>
                </a:lnTo>
                <a:lnTo>
                  <a:pt x="1748" y="1257"/>
                </a:lnTo>
                <a:lnTo>
                  <a:pt x="1748" y="1256"/>
                </a:lnTo>
                <a:lnTo>
                  <a:pt x="1747" y="1254"/>
                </a:lnTo>
                <a:lnTo>
                  <a:pt x="1745" y="1250"/>
                </a:lnTo>
                <a:lnTo>
                  <a:pt x="1744" y="1247"/>
                </a:lnTo>
                <a:lnTo>
                  <a:pt x="1743" y="1244"/>
                </a:lnTo>
                <a:lnTo>
                  <a:pt x="1737" y="1225"/>
                </a:lnTo>
                <a:lnTo>
                  <a:pt x="1736" y="1221"/>
                </a:lnTo>
                <a:lnTo>
                  <a:pt x="1731" y="1207"/>
                </a:lnTo>
                <a:lnTo>
                  <a:pt x="1727" y="1194"/>
                </a:lnTo>
                <a:lnTo>
                  <a:pt x="1722" y="1180"/>
                </a:lnTo>
                <a:lnTo>
                  <a:pt x="1718" y="1168"/>
                </a:lnTo>
                <a:lnTo>
                  <a:pt x="1718" y="1166"/>
                </a:lnTo>
                <a:lnTo>
                  <a:pt x="1718" y="1164"/>
                </a:lnTo>
                <a:lnTo>
                  <a:pt x="1716" y="1162"/>
                </a:lnTo>
                <a:lnTo>
                  <a:pt x="1716" y="1161"/>
                </a:lnTo>
                <a:lnTo>
                  <a:pt x="1715" y="1160"/>
                </a:lnTo>
                <a:lnTo>
                  <a:pt x="1715" y="1157"/>
                </a:lnTo>
                <a:lnTo>
                  <a:pt x="1714" y="1153"/>
                </a:lnTo>
                <a:lnTo>
                  <a:pt x="1713" y="1152"/>
                </a:lnTo>
                <a:lnTo>
                  <a:pt x="1713" y="1150"/>
                </a:lnTo>
                <a:lnTo>
                  <a:pt x="1712" y="1149"/>
                </a:lnTo>
                <a:lnTo>
                  <a:pt x="1712" y="1146"/>
                </a:lnTo>
                <a:lnTo>
                  <a:pt x="1704" y="1125"/>
                </a:lnTo>
                <a:lnTo>
                  <a:pt x="1704" y="1124"/>
                </a:lnTo>
                <a:lnTo>
                  <a:pt x="1703" y="1122"/>
                </a:lnTo>
                <a:lnTo>
                  <a:pt x="1703" y="1121"/>
                </a:lnTo>
                <a:lnTo>
                  <a:pt x="1702" y="1118"/>
                </a:lnTo>
                <a:lnTo>
                  <a:pt x="1701" y="1116"/>
                </a:lnTo>
                <a:lnTo>
                  <a:pt x="1698" y="1113"/>
                </a:lnTo>
                <a:lnTo>
                  <a:pt x="1697" y="1111"/>
                </a:lnTo>
                <a:lnTo>
                  <a:pt x="1695" y="1110"/>
                </a:lnTo>
                <a:lnTo>
                  <a:pt x="1687" y="1107"/>
                </a:lnTo>
                <a:lnTo>
                  <a:pt x="1684" y="1106"/>
                </a:lnTo>
                <a:lnTo>
                  <a:pt x="1676" y="1103"/>
                </a:lnTo>
                <a:lnTo>
                  <a:pt x="1670" y="1101"/>
                </a:lnTo>
                <a:lnTo>
                  <a:pt x="1667" y="1099"/>
                </a:lnTo>
                <a:lnTo>
                  <a:pt x="1664" y="1097"/>
                </a:lnTo>
                <a:lnTo>
                  <a:pt x="1662" y="1095"/>
                </a:lnTo>
                <a:lnTo>
                  <a:pt x="1661" y="1092"/>
                </a:lnTo>
                <a:lnTo>
                  <a:pt x="1660" y="1089"/>
                </a:lnTo>
                <a:lnTo>
                  <a:pt x="1660" y="1084"/>
                </a:lnTo>
                <a:lnTo>
                  <a:pt x="1661" y="1083"/>
                </a:lnTo>
                <a:lnTo>
                  <a:pt x="1661" y="1081"/>
                </a:lnTo>
                <a:lnTo>
                  <a:pt x="1664" y="1079"/>
                </a:lnTo>
                <a:lnTo>
                  <a:pt x="1667" y="1078"/>
                </a:lnTo>
                <a:lnTo>
                  <a:pt x="1672" y="1077"/>
                </a:lnTo>
                <a:lnTo>
                  <a:pt x="1702" y="1075"/>
                </a:lnTo>
                <a:lnTo>
                  <a:pt x="1767" y="1075"/>
                </a:lnTo>
                <a:lnTo>
                  <a:pt x="1771" y="1077"/>
                </a:lnTo>
                <a:lnTo>
                  <a:pt x="1773" y="1078"/>
                </a:lnTo>
                <a:lnTo>
                  <a:pt x="1776" y="1078"/>
                </a:lnTo>
                <a:lnTo>
                  <a:pt x="1778" y="1081"/>
                </a:lnTo>
                <a:lnTo>
                  <a:pt x="1779" y="1083"/>
                </a:lnTo>
                <a:lnTo>
                  <a:pt x="1780" y="1090"/>
                </a:lnTo>
                <a:lnTo>
                  <a:pt x="1779" y="1091"/>
                </a:lnTo>
                <a:lnTo>
                  <a:pt x="1779" y="1092"/>
                </a:lnTo>
                <a:lnTo>
                  <a:pt x="1774" y="1097"/>
                </a:lnTo>
                <a:lnTo>
                  <a:pt x="1772" y="1097"/>
                </a:lnTo>
                <a:lnTo>
                  <a:pt x="1766" y="1101"/>
                </a:lnTo>
                <a:lnTo>
                  <a:pt x="1765" y="1102"/>
                </a:lnTo>
                <a:lnTo>
                  <a:pt x="1762" y="1102"/>
                </a:lnTo>
                <a:lnTo>
                  <a:pt x="1759" y="1103"/>
                </a:lnTo>
                <a:lnTo>
                  <a:pt x="1756" y="1105"/>
                </a:lnTo>
                <a:lnTo>
                  <a:pt x="1754" y="1106"/>
                </a:lnTo>
                <a:lnTo>
                  <a:pt x="1751" y="1107"/>
                </a:lnTo>
                <a:lnTo>
                  <a:pt x="1743" y="1111"/>
                </a:lnTo>
                <a:lnTo>
                  <a:pt x="1743" y="1113"/>
                </a:lnTo>
                <a:lnTo>
                  <a:pt x="1745" y="1119"/>
                </a:lnTo>
                <a:lnTo>
                  <a:pt x="1745" y="1121"/>
                </a:lnTo>
                <a:lnTo>
                  <a:pt x="1747" y="1123"/>
                </a:lnTo>
                <a:lnTo>
                  <a:pt x="1747" y="1125"/>
                </a:lnTo>
                <a:lnTo>
                  <a:pt x="1748" y="1128"/>
                </a:lnTo>
                <a:lnTo>
                  <a:pt x="1749" y="1132"/>
                </a:lnTo>
                <a:lnTo>
                  <a:pt x="1749" y="1133"/>
                </a:lnTo>
                <a:lnTo>
                  <a:pt x="1750" y="1134"/>
                </a:lnTo>
                <a:lnTo>
                  <a:pt x="1750" y="1136"/>
                </a:lnTo>
                <a:lnTo>
                  <a:pt x="1751" y="1138"/>
                </a:lnTo>
                <a:lnTo>
                  <a:pt x="1751" y="1140"/>
                </a:lnTo>
                <a:lnTo>
                  <a:pt x="1754" y="1147"/>
                </a:lnTo>
                <a:lnTo>
                  <a:pt x="1755" y="1151"/>
                </a:lnTo>
                <a:lnTo>
                  <a:pt x="1756" y="1155"/>
                </a:lnTo>
                <a:lnTo>
                  <a:pt x="1767" y="1189"/>
                </a:lnTo>
                <a:lnTo>
                  <a:pt x="1772" y="1206"/>
                </a:lnTo>
                <a:lnTo>
                  <a:pt x="1778" y="1222"/>
                </a:lnTo>
                <a:lnTo>
                  <a:pt x="1779" y="1227"/>
                </a:lnTo>
                <a:lnTo>
                  <a:pt x="1782" y="1234"/>
                </a:lnTo>
                <a:lnTo>
                  <a:pt x="1784" y="1243"/>
                </a:lnTo>
                <a:lnTo>
                  <a:pt x="1786" y="1251"/>
                </a:lnTo>
                <a:lnTo>
                  <a:pt x="1790" y="1260"/>
                </a:lnTo>
                <a:lnTo>
                  <a:pt x="1791" y="1265"/>
                </a:lnTo>
                <a:lnTo>
                  <a:pt x="1791" y="1267"/>
                </a:lnTo>
                <a:lnTo>
                  <a:pt x="1793" y="1268"/>
                </a:lnTo>
                <a:lnTo>
                  <a:pt x="1793" y="1271"/>
                </a:lnTo>
                <a:lnTo>
                  <a:pt x="1794" y="1272"/>
                </a:lnTo>
                <a:lnTo>
                  <a:pt x="1794" y="1274"/>
                </a:lnTo>
                <a:lnTo>
                  <a:pt x="1795" y="1278"/>
                </a:lnTo>
                <a:lnTo>
                  <a:pt x="1796" y="1285"/>
                </a:lnTo>
                <a:lnTo>
                  <a:pt x="1797" y="1288"/>
                </a:lnTo>
                <a:lnTo>
                  <a:pt x="1799" y="1296"/>
                </a:lnTo>
                <a:lnTo>
                  <a:pt x="1801" y="1289"/>
                </a:lnTo>
                <a:lnTo>
                  <a:pt x="1802" y="1283"/>
                </a:lnTo>
                <a:lnTo>
                  <a:pt x="1803" y="1278"/>
                </a:lnTo>
                <a:lnTo>
                  <a:pt x="1803" y="1277"/>
                </a:lnTo>
                <a:lnTo>
                  <a:pt x="1805" y="1274"/>
                </a:lnTo>
                <a:lnTo>
                  <a:pt x="1805" y="1273"/>
                </a:lnTo>
                <a:lnTo>
                  <a:pt x="1806" y="1271"/>
                </a:lnTo>
                <a:lnTo>
                  <a:pt x="1806" y="1269"/>
                </a:lnTo>
                <a:lnTo>
                  <a:pt x="1807" y="1267"/>
                </a:lnTo>
                <a:lnTo>
                  <a:pt x="1807" y="1265"/>
                </a:lnTo>
                <a:lnTo>
                  <a:pt x="1808" y="1263"/>
                </a:lnTo>
                <a:lnTo>
                  <a:pt x="1808" y="1262"/>
                </a:lnTo>
                <a:lnTo>
                  <a:pt x="1809" y="1260"/>
                </a:lnTo>
                <a:lnTo>
                  <a:pt x="1809" y="1258"/>
                </a:lnTo>
                <a:lnTo>
                  <a:pt x="1809" y="1256"/>
                </a:lnTo>
                <a:lnTo>
                  <a:pt x="1811" y="1254"/>
                </a:lnTo>
                <a:lnTo>
                  <a:pt x="1811" y="1252"/>
                </a:lnTo>
                <a:lnTo>
                  <a:pt x="1812" y="1250"/>
                </a:lnTo>
                <a:lnTo>
                  <a:pt x="1812" y="1249"/>
                </a:lnTo>
                <a:lnTo>
                  <a:pt x="1813" y="1246"/>
                </a:lnTo>
                <a:lnTo>
                  <a:pt x="1813" y="1245"/>
                </a:lnTo>
                <a:lnTo>
                  <a:pt x="1814" y="1243"/>
                </a:lnTo>
                <a:lnTo>
                  <a:pt x="1814" y="1241"/>
                </a:lnTo>
                <a:lnTo>
                  <a:pt x="1815" y="1239"/>
                </a:lnTo>
                <a:lnTo>
                  <a:pt x="1815" y="1238"/>
                </a:lnTo>
                <a:lnTo>
                  <a:pt x="1817" y="1235"/>
                </a:lnTo>
                <a:lnTo>
                  <a:pt x="1822" y="1221"/>
                </a:lnTo>
                <a:lnTo>
                  <a:pt x="1826" y="1205"/>
                </a:lnTo>
                <a:lnTo>
                  <a:pt x="1831" y="1189"/>
                </a:lnTo>
                <a:lnTo>
                  <a:pt x="1836" y="1174"/>
                </a:lnTo>
                <a:lnTo>
                  <a:pt x="1836" y="1172"/>
                </a:lnTo>
                <a:lnTo>
                  <a:pt x="1837" y="1171"/>
                </a:lnTo>
                <a:lnTo>
                  <a:pt x="1837" y="1168"/>
                </a:lnTo>
                <a:lnTo>
                  <a:pt x="1838" y="1167"/>
                </a:lnTo>
                <a:lnTo>
                  <a:pt x="1838" y="1164"/>
                </a:lnTo>
                <a:lnTo>
                  <a:pt x="1838" y="1163"/>
                </a:lnTo>
                <a:lnTo>
                  <a:pt x="1840" y="1161"/>
                </a:lnTo>
                <a:lnTo>
                  <a:pt x="1840" y="1160"/>
                </a:lnTo>
                <a:lnTo>
                  <a:pt x="1841" y="1157"/>
                </a:lnTo>
                <a:lnTo>
                  <a:pt x="1841" y="1156"/>
                </a:lnTo>
                <a:lnTo>
                  <a:pt x="1842" y="1153"/>
                </a:lnTo>
                <a:lnTo>
                  <a:pt x="1842" y="1151"/>
                </a:lnTo>
                <a:lnTo>
                  <a:pt x="1843" y="1150"/>
                </a:lnTo>
                <a:lnTo>
                  <a:pt x="1843" y="1147"/>
                </a:lnTo>
                <a:lnTo>
                  <a:pt x="1844" y="1146"/>
                </a:lnTo>
                <a:lnTo>
                  <a:pt x="1844" y="1145"/>
                </a:lnTo>
                <a:lnTo>
                  <a:pt x="1846" y="1143"/>
                </a:lnTo>
                <a:lnTo>
                  <a:pt x="1848" y="1135"/>
                </a:lnTo>
                <a:lnTo>
                  <a:pt x="1848" y="1133"/>
                </a:lnTo>
                <a:lnTo>
                  <a:pt x="1849" y="1132"/>
                </a:lnTo>
                <a:lnTo>
                  <a:pt x="1849" y="1130"/>
                </a:lnTo>
                <a:lnTo>
                  <a:pt x="1851" y="1125"/>
                </a:lnTo>
                <a:lnTo>
                  <a:pt x="1852" y="1121"/>
                </a:lnTo>
                <a:lnTo>
                  <a:pt x="1853" y="1117"/>
                </a:lnTo>
                <a:lnTo>
                  <a:pt x="1853" y="1113"/>
                </a:lnTo>
                <a:lnTo>
                  <a:pt x="1851" y="1111"/>
                </a:lnTo>
                <a:lnTo>
                  <a:pt x="1844" y="1110"/>
                </a:lnTo>
                <a:lnTo>
                  <a:pt x="1838" y="1107"/>
                </a:lnTo>
                <a:lnTo>
                  <a:pt x="1834" y="1106"/>
                </a:lnTo>
                <a:lnTo>
                  <a:pt x="1832" y="1105"/>
                </a:lnTo>
                <a:lnTo>
                  <a:pt x="1829" y="1103"/>
                </a:lnTo>
                <a:lnTo>
                  <a:pt x="1825" y="1102"/>
                </a:lnTo>
                <a:lnTo>
                  <a:pt x="1824" y="1102"/>
                </a:lnTo>
                <a:lnTo>
                  <a:pt x="1822" y="1101"/>
                </a:lnTo>
                <a:lnTo>
                  <a:pt x="1818" y="1100"/>
                </a:lnTo>
                <a:lnTo>
                  <a:pt x="1815" y="1096"/>
                </a:lnTo>
                <a:lnTo>
                  <a:pt x="1814" y="1095"/>
                </a:lnTo>
                <a:lnTo>
                  <a:pt x="1813" y="1091"/>
                </a:lnTo>
                <a:lnTo>
                  <a:pt x="1812" y="1090"/>
                </a:lnTo>
                <a:lnTo>
                  <a:pt x="1812" y="1089"/>
                </a:lnTo>
                <a:lnTo>
                  <a:pt x="1813" y="1086"/>
                </a:lnTo>
                <a:lnTo>
                  <a:pt x="1814" y="1081"/>
                </a:lnTo>
                <a:lnTo>
                  <a:pt x="1817" y="1080"/>
                </a:lnTo>
                <a:lnTo>
                  <a:pt x="1818" y="1078"/>
                </a:lnTo>
                <a:lnTo>
                  <a:pt x="1820" y="1078"/>
                </a:lnTo>
                <a:lnTo>
                  <a:pt x="1823" y="1077"/>
                </a:lnTo>
                <a:lnTo>
                  <a:pt x="1825" y="1077"/>
                </a:lnTo>
                <a:lnTo>
                  <a:pt x="1831" y="1075"/>
                </a:lnTo>
                <a:lnTo>
                  <a:pt x="1836" y="1075"/>
                </a:lnTo>
                <a:lnTo>
                  <a:pt x="1848" y="1075"/>
                </a:lnTo>
                <a:lnTo>
                  <a:pt x="1902" y="1075"/>
                </a:lnTo>
                <a:lnTo>
                  <a:pt x="1911" y="1075"/>
                </a:lnTo>
                <a:lnTo>
                  <a:pt x="1921" y="1075"/>
                </a:lnTo>
                <a:lnTo>
                  <a:pt x="1924" y="1077"/>
                </a:lnTo>
                <a:lnTo>
                  <a:pt x="1928" y="1078"/>
                </a:lnTo>
                <a:lnTo>
                  <a:pt x="1929" y="1078"/>
                </a:lnTo>
                <a:lnTo>
                  <a:pt x="1930" y="1079"/>
                </a:lnTo>
                <a:lnTo>
                  <a:pt x="1932" y="1081"/>
                </a:lnTo>
                <a:lnTo>
                  <a:pt x="1933" y="1083"/>
                </a:lnTo>
                <a:lnTo>
                  <a:pt x="1933" y="1085"/>
                </a:lnTo>
                <a:lnTo>
                  <a:pt x="1934" y="1088"/>
                </a:lnTo>
                <a:lnTo>
                  <a:pt x="1934" y="1090"/>
                </a:lnTo>
                <a:lnTo>
                  <a:pt x="1933" y="1095"/>
                </a:lnTo>
                <a:lnTo>
                  <a:pt x="1932" y="1096"/>
                </a:lnTo>
                <a:lnTo>
                  <a:pt x="1932" y="1097"/>
                </a:lnTo>
                <a:lnTo>
                  <a:pt x="1929" y="1099"/>
                </a:lnTo>
                <a:lnTo>
                  <a:pt x="1927" y="1100"/>
                </a:lnTo>
                <a:lnTo>
                  <a:pt x="1924" y="1102"/>
                </a:lnTo>
                <a:lnTo>
                  <a:pt x="1923" y="1102"/>
                </a:lnTo>
                <a:lnTo>
                  <a:pt x="1918" y="1103"/>
                </a:lnTo>
                <a:lnTo>
                  <a:pt x="1913" y="1106"/>
                </a:lnTo>
                <a:lnTo>
                  <a:pt x="1911" y="1107"/>
                </a:lnTo>
                <a:lnTo>
                  <a:pt x="1906" y="1108"/>
                </a:lnTo>
                <a:lnTo>
                  <a:pt x="1902" y="1110"/>
                </a:lnTo>
                <a:lnTo>
                  <a:pt x="1899" y="1112"/>
                </a:lnTo>
                <a:lnTo>
                  <a:pt x="1898" y="1113"/>
                </a:lnTo>
                <a:lnTo>
                  <a:pt x="1894" y="1117"/>
                </a:lnTo>
                <a:lnTo>
                  <a:pt x="1893" y="1119"/>
                </a:lnTo>
                <a:lnTo>
                  <a:pt x="1892" y="1122"/>
                </a:lnTo>
                <a:lnTo>
                  <a:pt x="1890" y="1123"/>
                </a:lnTo>
                <a:lnTo>
                  <a:pt x="1890" y="1125"/>
                </a:lnTo>
                <a:lnTo>
                  <a:pt x="1889" y="1127"/>
                </a:lnTo>
                <a:lnTo>
                  <a:pt x="1889" y="1129"/>
                </a:lnTo>
                <a:lnTo>
                  <a:pt x="1888" y="1130"/>
                </a:lnTo>
                <a:lnTo>
                  <a:pt x="1887" y="1134"/>
                </a:lnTo>
                <a:lnTo>
                  <a:pt x="1882" y="1151"/>
                </a:lnTo>
                <a:lnTo>
                  <a:pt x="1876" y="1167"/>
                </a:lnTo>
                <a:lnTo>
                  <a:pt x="1872" y="1179"/>
                </a:lnTo>
                <a:lnTo>
                  <a:pt x="1869" y="1189"/>
                </a:lnTo>
                <a:lnTo>
                  <a:pt x="1865" y="1200"/>
                </a:lnTo>
                <a:lnTo>
                  <a:pt x="1861" y="1210"/>
                </a:lnTo>
                <a:lnTo>
                  <a:pt x="1858" y="1219"/>
                </a:lnTo>
                <a:lnTo>
                  <a:pt x="1858" y="1221"/>
                </a:lnTo>
                <a:lnTo>
                  <a:pt x="1858" y="1223"/>
                </a:lnTo>
                <a:lnTo>
                  <a:pt x="1857" y="1224"/>
                </a:lnTo>
                <a:lnTo>
                  <a:pt x="1857" y="1227"/>
                </a:lnTo>
                <a:lnTo>
                  <a:pt x="1855" y="1228"/>
                </a:lnTo>
                <a:lnTo>
                  <a:pt x="1855" y="1230"/>
                </a:lnTo>
                <a:lnTo>
                  <a:pt x="1854" y="1232"/>
                </a:lnTo>
                <a:lnTo>
                  <a:pt x="1854" y="1234"/>
                </a:lnTo>
                <a:lnTo>
                  <a:pt x="1853" y="1235"/>
                </a:lnTo>
                <a:lnTo>
                  <a:pt x="1853" y="1236"/>
                </a:lnTo>
                <a:lnTo>
                  <a:pt x="1852" y="1240"/>
                </a:lnTo>
                <a:lnTo>
                  <a:pt x="1851" y="1244"/>
                </a:lnTo>
                <a:lnTo>
                  <a:pt x="1849" y="1249"/>
                </a:lnTo>
                <a:lnTo>
                  <a:pt x="1847" y="1256"/>
                </a:lnTo>
                <a:lnTo>
                  <a:pt x="1846" y="1257"/>
                </a:lnTo>
                <a:lnTo>
                  <a:pt x="1846" y="1260"/>
                </a:lnTo>
                <a:lnTo>
                  <a:pt x="1844" y="1261"/>
                </a:lnTo>
                <a:lnTo>
                  <a:pt x="1844" y="1263"/>
                </a:lnTo>
                <a:lnTo>
                  <a:pt x="1843" y="1265"/>
                </a:lnTo>
                <a:lnTo>
                  <a:pt x="1843" y="1266"/>
                </a:lnTo>
                <a:lnTo>
                  <a:pt x="1842" y="1269"/>
                </a:lnTo>
                <a:lnTo>
                  <a:pt x="1840" y="1276"/>
                </a:lnTo>
                <a:lnTo>
                  <a:pt x="1831" y="1300"/>
                </a:lnTo>
                <a:lnTo>
                  <a:pt x="1824" y="1323"/>
                </a:lnTo>
                <a:lnTo>
                  <a:pt x="1823" y="1327"/>
                </a:lnTo>
                <a:lnTo>
                  <a:pt x="1823" y="1329"/>
                </a:lnTo>
                <a:lnTo>
                  <a:pt x="1822" y="1330"/>
                </a:lnTo>
                <a:lnTo>
                  <a:pt x="1822" y="1333"/>
                </a:lnTo>
                <a:lnTo>
                  <a:pt x="1820" y="1334"/>
                </a:lnTo>
                <a:lnTo>
                  <a:pt x="1820" y="1337"/>
                </a:lnTo>
                <a:lnTo>
                  <a:pt x="1819" y="1338"/>
                </a:lnTo>
                <a:lnTo>
                  <a:pt x="1818" y="1343"/>
                </a:lnTo>
                <a:lnTo>
                  <a:pt x="1809" y="1365"/>
                </a:lnTo>
                <a:lnTo>
                  <a:pt x="1809" y="1370"/>
                </a:lnTo>
                <a:lnTo>
                  <a:pt x="1801" y="1391"/>
                </a:lnTo>
                <a:lnTo>
                  <a:pt x="1794" y="1412"/>
                </a:lnTo>
                <a:lnTo>
                  <a:pt x="1790" y="1424"/>
                </a:lnTo>
                <a:lnTo>
                  <a:pt x="1789" y="1428"/>
                </a:lnTo>
                <a:lnTo>
                  <a:pt x="1789" y="1431"/>
                </a:lnTo>
                <a:lnTo>
                  <a:pt x="1788" y="1432"/>
                </a:lnTo>
                <a:lnTo>
                  <a:pt x="1788" y="1434"/>
                </a:lnTo>
                <a:lnTo>
                  <a:pt x="1786" y="1435"/>
                </a:lnTo>
                <a:lnTo>
                  <a:pt x="1786" y="1438"/>
                </a:lnTo>
                <a:lnTo>
                  <a:pt x="1785" y="1439"/>
                </a:lnTo>
                <a:lnTo>
                  <a:pt x="1785" y="1440"/>
                </a:lnTo>
                <a:lnTo>
                  <a:pt x="1784" y="1443"/>
                </a:lnTo>
                <a:lnTo>
                  <a:pt x="1784" y="1444"/>
                </a:lnTo>
                <a:lnTo>
                  <a:pt x="1783" y="1446"/>
                </a:lnTo>
                <a:lnTo>
                  <a:pt x="1783" y="1448"/>
                </a:lnTo>
                <a:lnTo>
                  <a:pt x="1782" y="1450"/>
                </a:lnTo>
                <a:lnTo>
                  <a:pt x="1780" y="1454"/>
                </a:lnTo>
                <a:lnTo>
                  <a:pt x="1780" y="1456"/>
                </a:lnTo>
                <a:lnTo>
                  <a:pt x="1779" y="1460"/>
                </a:lnTo>
                <a:lnTo>
                  <a:pt x="1778" y="1461"/>
                </a:lnTo>
                <a:lnTo>
                  <a:pt x="1778" y="1463"/>
                </a:lnTo>
                <a:lnTo>
                  <a:pt x="1777" y="1465"/>
                </a:lnTo>
                <a:lnTo>
                  <a:pt x="1773" y="1477"/>
                </a:lnTo>
                <a:close/>
                <a:moveTo>
                  <a:pt x="4754" y="1354"/>
                </a:moveTo>
                <a:lnTo>
                  <a:pt x="4754" y="1350"/>
                </a:lnTo>
                <a:lnTo>
                  <a:pt x="4753" y="1344"/>
                </a:lnTo>
                <a:lnTo>
                  <a:pt x="4751" y="1335"/>
                </a:lnTo>
                <a:lnTo>
                  <a:pt x="4751" y="1328"/>
                </a:lnTo>
                <a:lnTo>
                  <a:pt x="4751" y="1322"/>
                </a:lnTo>
                <a:lnTo>
                  <a:pt x="4750" y="1316"/>
                </a:lnTo>
                <a:lnTo>
                  <a:pt x="4749" y="1304"/>
                </a:lnTo>
                <a:lnTo>
                  <a:pt x="4749" y="1299"/>
                </a:lnTo>
                <a:lnTo>
                  <a:pt x="4748" y="1293"/>
                </a:lnTo>
                <a:lnTo>
                  <a:pt x="4748" y="1290"/>
                </a:lnTo>
                <a:lnTo>
                  <a:pt x="4748" y="1287"/>
                </a:lnTo>
                <a:lnTo>
                  <a:pt x="4749" y="1282"/>
                </a:lnTo>
                <a:lnTo>
                  <a:pt x="4750" y="1277"/>
                </a:lnTo>
                <a:lnTo>
                  <a:pt x="4754" y="1273"/>
                </a:lnTo>
                <a:lnTo>
                  <a:pt x="4760" y="1272"/>
                </a:lnTo>
                <a:lnTo>
                  <a:pt x="4764" y="1271"/>
                </a:lnTo>
                <a:lnTo>
                  <a:pt x="4767" y="1271"/>
                </a:lnTo>
                <a:lnTo>
                  <a:pt x="4770" y="1272"/>
                </a:lnTo>
                <a:lnTo>
                  <a:pt x="4772" y="1273"/>
                </a:lnTo>
                <a:lnTo>
                  <a:pt x="4774" y="1276"/>
                </a:lnTo>
                <a:lnTo>
                  <a:pt x="4777" y="1278"/>
                </a:lnTo>
                <a:lnTo>
                  <a:pt x="4778" y="1280"/>
                </a:lnTo>
                <a:lnTo>
                  <a:pt x="4779" y="1284"/>
                </a:lnTo>
                <a:lnTo>
                  <a:pt x="4780" y="1287"/>
                </a:lnTo>
                <a:lnTo>
                  <a:pt x="4782" y="1289"/>
                </a:lnTo>
                <a:lnTo>
                  <a:pt x="4782" y="1290"/>
                </a:lnTo>
                <a:lnTo>
                  <a:pt x="4783" y="1294"/>
                </a:lnTo>
                <a:lnTo>
                  <a:pt x="4784" y="1296"/>
                </a:lnTo>
                <a:lnTo>
                  <a:pt x="4785" y="1301"/>
                </a:lnTo>
                <a:lnTo>
                  <a:pt x="4786" y="1304"/>
                </a:lnTo>
                <a:lnTo>
                  <a:pt x="4788" y="1307"/>
                </a:lnTo>
                <a:lnTo>
                  <a:pt x="4789" y="1310"/>
                </a:lnTo>
                <a:lnTo>
                  <a:pt x="4790" y="1312"/>
                </a:lnTo>
                <a:lnTo>
                  <a:pt x="4791" y="1316"/>
                </a:lnTo>
                <a:lnTo>
                  <a:pt x="4793" y="1318"/>
                </a:lnTo>
                <a:lnTo>
                  <a:pt x="4794" y="1322"/>
                </a:lnTo>
                <a:lnTo>
                  <a:pt x="4795" y="1324"/>
                </a:lnTo>
                <a:lnTo>
                  <a:pt x="4797" y="1328"/>
                </a:lnTo>
                <a:lnTo>
                  <a:pt x="4800" y="1332"/>
                </a:lnTo>
                <a:lnTo>
                  <a:pt x="4801" y="1333"/>
                </a:lnTo>
                <a:lnTo>
                  <a:pt x="4803" y="1334"/>
                </a:lnTo>
                <a:lnTo>
                  <a:pt x="4806" y="1334"/>
                </a:lnTo>
                <a:lnTo>
                  <a:pt x="4809" y="1337"/>
                </a:lnTo>
                <a:lnTo>
                  <a:pt x="4814" y="1338"/>
                </a:lnTo>
                <a:lnTo>
                  <a:pt x="4817" y="1338"/>
                </a:lnTo>
                <a:lnTo>
                  <a:pt x="4820" y="1339"/>
                </a:lnTo>
                <a:lnTo>
                  <a:pt x="4825" y="1339"/>
                </a:lnTo>
                <a:lnTo>
                  <a:pt x="4829" y="1339"/>
                </a:lnTo>
                <a:lnTo>
                  <a:pt x="4834" y="1338"/>
                </a:lnTo>
                <a:lnTo>
                  <a:pt x="4837" y="1338"/>
                </a:lnTo>
                <a:lnTo>
                  <a:pt x="4840" y="1338"/>
                </a:lnTo>
                <a:lnTo>
                  <a:pt x="4841" y="1337"/>
                </a:lnTo>
                <a:lnTo>
                  <a:pt x="4843" y="1337"/>
                </a:lnTo>
                <a:lnTo>
                  <a:pt x="4847" y="1335"/>
                </a:lnTo>
                <a:lnTo>
                  <a:pt x="4849" y="1334"/>
                </a:lnTo>
                <a:lnTo>
                  <a:pt x="4852" y="1333"/>
                </a:lnTo>
                <a:lnTo>
                  <a:pt x="4855" y="1332"/>
                </a:lnTo>
                <a:lnTo>
                  <a:pt x="4857" y="1330"/>
                </a:lnTo>
                <a:lnTo>
                  <a:pt x="4858" y="1329"/>
                </a:lnTo>
                <a:lnTo>
                  <a:pt x="4860" y="1326"/>
                </a:lnTo>
                <a:lnTo>
                  <a:pt x="4864" y="1323"/>
                </a:lnTo>
                <a:lnTo>
                  <a:pt x="4867" y="1321"/>
                </a:lnTo>
                <a:lnTo>
                  <a:pt x="4869" y="1318"/>
                </a:lnTo>
                <a:lnTo>
                  <a:pt x="4869" y="1317"/>
                </a:lnTo>
                <a:lnTo>
                  <a:pt x="4870" y="1315"/>
                </a:lnTo>
                <a:lnTo>
                  <a:pt x="4871" y="1312"/>
                </a:lnTo>
                <a:lnTo>
                  <a:pt x="4872" y="1310"/>
                </a:lnTo>
                <a:lnTo>
                  <a:pt x="4872" y="1308"/>
                </a:lnTo>
                <a:lnTo>
                  <a:pt x="4875" y="1304"/>
                </a:lnTo>
                <a:lnTo>
                  <a:pt x="4876" y="1298"/>
                </a:lnTo>
                <a:lnTo>
                  <a:pt x="4877" y="1291"/>
                </a:lnTo>
                <a:lnTo>
                  <a:pt x="4877" y="1288"/>
                </a:lnTo>
                <a:lnTo>
                  <a:pt x="4877" y="1284"/>
                </a:lnTo>
                <a:lnTo>
                  <a:pt x="4876" y="1280"/>
                </a:lnTo>
                <a:lnTo>
                  <a:pt x="4873" y="1272"/>
                </a:lnTo>
                <a:lnTo>
                  <a:pt x="4871" y="1268"/>
                </a:lnTo>
                <a:lnTo>
                  <a:pt x="4869" y="1265"/>
                </a:lnTo>
                <a:lnTo>
                  <a:pt x="4866" y="1262"/>
                </a:lnTo>
                <a:lnTo>
                  <a:pt x="4863" y="1258"/>
                </a:lnTo>
                <a:lnTo>
                  <a:pt x="4857" y="1254"/>
                </a:lnTo>
                <a:lnTo>
                  <a:pt x="4855" y="1251"/>
                </a:lnTo>
                <a:lnTo>
                  <a:pt x="4853" y="1250"/>
                </a:lnTo>
                <a:lnTo>
                  <a:pt x="4852" y="1249"/>
                </a:lnTo>
                <a:lnTo>
                  <a:pt x="4849" y="1247"/>
                </a:lnTo>
                <a:lnTo>
                  <a:pt x="4847" y="1246"/>
                </a:lnTo>
                <a:lnTo>
                  <a:pt x="4846" y="1245"/>
                </a:lnTo>
                <a:lnTo>
                  <a:pt x="4843" y="1244"/>
                </a:lnTo>
                <a:lnTo>
                  <a:pt x="4841" y="1243"/>
                </a:lnTo>
                <a:lnTo>
                  <a:pt x="4837" y="1240"/>
                </a:lnTo>
                <a:lnTo>
                  <a:pt x="4834" y="1238"/>
                </a:lnTo>
                <a:lnTo>
                  <a:pt x="4831" y="1236"/>
                </a:lnTo>
                <a:lnTo>
                  <a:pt x="4829" y="1235"/>
                </a:lnTo>
                <a:lnTo>
                  <a:pt x="4828" y="1234"/>
                </a:lnTo>
                <a:lnTo>
                  <a:pt x="4825" y="1234"/>
                </a:lnTo>
                <a:lnTo>
                  <a:pt x="4823" y="1233"/>
                </a:lnTo>
                <a:lnTo>
                  <a:pt x="4822" y="1230"/>
                </a:lnTo>
                <a:lnTo>
                  <a:pt x="4819" y="1230"/>
                </a:lnTo>
                <a:lnTo>
                  <a:pt x="4817" y="1229"/>
                </a:lnTo>
                <a:lnTo>
                  <a:pt x="4814" y="1227"/>
                </a:lnTo>
                <a:lnTo>
                  <a:pt x="4812" y="1225"/>
                </a:lnTo>
                <a:lnTo>
                  <a:pt x="4807" y="1223"/>
                </a:lnTo>
                <a:lnTo>
                  <a:pt x="4806" y="1222"/>
                </a:lnTo>
                <a:lnTo>
                  <a:pt x="4803" y="1221"/>
                </a:lnTo>
                <a:lnTo>
                  <a:pt x="4801" y="1219"/>
                </a:lnTo>
                <a:lnTo>
                  <a:pt x="4799" y="1218"/>
                </a:lnTo>
                <a:lnTo>
                  <a:pt x="4797" y="1217"/>
                </a:lnTo>
                <a:lnTo>
                  <a:pt x="4795" y="1216"/>
                </a:lnTo>
                <a:lnTo>
                  <a:pt x="4794" y="1215"/>
                </a:lnTo>
                <a:lnTo>
                  <a:pt x="4791" y="1212"/>
                </a:lnTo>
                <a:lnTo>
                  <a:pt x="4789" y="1211"/>
                </a:lnTo>
                <a:lnTo>
                  <a:pt x="4786" y="1210"/>
                </a:lnTo>
                <a:lnTo>
                  <a:pt x="4784" y="1207"/>
                </a:lnTo>
                <a:lnTo>
                  <a:pt x="4782" y="1205"/>
                </a:lnTo>
                <a:lnTo>
                  <a:pt x="4778" y="1202"/>
                </a:lnTo>
                <a:lnTo>
                  <a:pt x="4777" y="1202"/>
                </a:lnTo>
                <a:lnTo>
                  <a:pt x="4772" y="1197"/>
                </a:lnTo>
                <a:lnTo>
                  <a:pt x="4770" y="1195"/>
                </a:lnTo>
                <a:lnTo>
                  <a:pt x="4767" y="1191"/>
                </a:lnTo>
                <a:lnTo>
                  <a:pt x="4765" y="1189"/>
                </a:lnTo>
                <a:lnTo>
                  <a:pt x="4764" y="1186"/>
                </a:lnTo>
                <a:lnTo>
                  <a:pt x="4762" y="1185"/>
                </a:lnTo>
                <a:lnTo>
                  <a:pt x="4761" y="1183"/>
                </a:lnTo>
                <a:lnTo>
                  <a:pt x="4760" y="1179"/>
                </a:lnTo>
                <a:lnTo>
                  <a:pt x="4757" y="1175"/>
                </a:lnTo>
                <a:lnTo>
                  <a:pt x="4756" y="1173"/>
                </a:lnTo>
                <a:lnTo>
                  <a:pt x="4754" y="1167"/>
                </a:lnTo>
                <a:lnTo>
                  <a:pt x="4754" y="1164"/>
                </a:lnTo>
                <a:lnTo>
                  <a:pt x="4754" y="1162"/>
                </a:lnTo>
                <a:lnTo>
                  <a:pt x="4753" y="1158"/>
                </a:lnTo>
                <a:lnTo>
                  <a:pt x="4753" y="1155"/>
                </a:lnTo>
                <a:lnTo>
                  <a:pt x="4751" y="1151"/>
                </a:lnTo>
                <a:lnTo>
                  <a:pt x="4751" y="1146"/>
                </a:lnTo>
                <a:lnTo>
                  <a:pt x="4753" y="1138"/>
                </a:lnTo>
                <a:lnTo>
                  <a:pt x="4753" y="1133"/>
                </a:lnTo>
                <a:lnTo>
                  <a:pt x="4753" y="1130"/>
                </a:lnTo>
                <a:lnTo>
                  <a:pt x="4754" y="1128"/>
                </a:lnTo>
                <a:lnTo>
                  <a:pt x="4754" y="1125"/>
                </a:lnTo>
                <a:lnTo>
                  <a:pt x="4757" y="1116"/>
                </a:lnTo>
                <a:lnTo>
                  <a:pt x="4762" y="1107"/>
                </a:lnTo>
                <a:lnTo>
                  <a:pt x="4765" y="1103"/>
                </a:lnTo>
                <a:lnTo>
                  <a:pt x="4767" y="1100"/>
                </a:lnTo>
                <a:lnTo>
                  <a:pt x="4774" y="1094"/>
                </a:lnTo>
                <a:lnTo>
                  <a:pt x="4780" y="1089"/>
                </a:lnTo>
                <a:lnTo>
                  <a:pt x="4789" y="1084"/>
                </a:lnTo>
                <a:lnTo>
                  <a:pt x="4797" y="1080"/>
                </a:lnTo>
                <a:lnTo>
                  <a:pt x="4807" y="1077"/>
                </a:lnTo>
                <a:lnTo>
                  <a:pt x="4809" y="1077"/>
                </a:lnTo>
                <a:lnTo>
                  <a:pt x="4812" y="1075"/>
                </a:lnTo>
                <a:lnTo>
                  <a:pt x="4813" y="1075"/>
                </a:lnTo>
                <a:lnTo>
                  <a:pt x="4815" y="1074"/>
                </a:lnTo>
                <a:lnTo>
                  <a:pt x="4819" y="1074"/>
                </a:lnTo>
                <a:lnTo>
                  <a:pt x="4823" y="1073"/>
                </a:lnTo>
                <a:lnTo>
                  <a:pt x="4826" y="1073"/>
                </a:lnTo>
                <a:lnTo>
                  <a:pt x="4831" y="1073"/>
                </a:lnTo>
                <a:lnTo>
                  <a:pt x="4847" y="1072"/>
                </a:lnTo>
                <a:lnTo>
                  <a:pt x="4854" y="1072"/>
                </a:lnTo>
                <a:lnTo>
                  <a:pt x="4861" y="1073"/>
                </a:lnTo>
                <a:lnTo>
                  <a:pt x="4867" y="1074"/>
                </a:lnTo>
                <a:lnTo>
                  <a:pt x="4873" y="1075"/>
                </a:lnTo>
                <a:lnTo>
                  <a:pt x="4876" y="1075"/>
                </a:lnTo>
                <a:lnTo>
                  <a:pt x="4878" y="1077"/>
                </a:lnTo>
                <a:lnTo>
                  <a:pt x="4881" y="1077"/>
                </a:lnTo>
                <a:lnTo>
                  <a:pt x="4883" y="1078"/>
                </a:lnTo>
                <a:lnTo>
                  <a:pt x="4887" y="1079"/>
                </a:lnTo>
                <a:lnTo>
                  <a:pt x="4889" y="1079"/>
                </a:lnTo>
                <a:lnTo>
                  <a:pt x="4893" y="1080"/>
                </a:lnTo>
                <a:lnTo>
                  <a:pt x="4898" y="1083"/>
                </a:lnTo>
                <a:lnTo>
                  <a:pt x="4900" y="1084"/>
                </a:lnTo>
                <a:lnTo>
                  <a:pt x="4901" y="1085"/>
                </a:lnTo>
                <a:lnTo>
                  <a:pt x="4901" y="1092"/>
                </a:lnTo>
                <a:lnTo>
                  <a:pt x="4903" y="1094"/>
                </a:lnTo>
                <a:lnTo>
                  <a:pt x="4903" y="1096"/>
                </a:lnTo>
                <a:lnTo>
                  <a:pt x="4903" y="1100"/>
                </a:lnTo>
                <a:lnTo>
                  <a:pt x="4903" y="1107"/>
                </a:lnTo>
                <a:lnTo>
                  <a:pt x="4904" y="1116"/>
                </a:lnTo>
                <a:lnTo>
                  <a:pt x="4904" y="1122"/>
                </a:lnTo>
                <a:lnTo>
                  <a:pt x="4905" y="1128"/>
                </a:lnTo>
                <a:lnTo>
                  <a:pt x="4905" y="1133"/>
                </a:lnTo>
                <a:lnTo>
                  <a:pt x="4906" y="1141"/>
                </a:lnTo>
                <a:lnTo>
                  <a:pt x="4905" y="1144"/>
                </a:lnTo>
                <a:lnTo>
                  <a:pt x="4904" y="1146"/>
                </a:lnTo>
                <a:lnTo>
                  <a:pt x="4900" y="1149"/>
                </a:lnTo>
                <a:lnTo>
                  <a:pt x="4898" y="1150"/>
                </a:lnTo>
                <a:lnTo>
                  <a:pt x="4893" y="1152"/>
                </a:lnTo>
                <a:lnTo>
                  <a:pt x="4889" y="1152"/>
                </a:lnTo>
                <a:lnTo>
                  <a:pt x="4887" y="1152"/>
                </a:lnTo>
                <a:lnTo>
                  <a:pt x="4884" y="1151"/>
                </a:lnTo>
                <a:lnTo>
                  <a:pt x="4883" y="1150"/>
                </a:lnTo>
                <a:lnTo>
                  <a:pt x="4882" y="1149"/>
                </a:lnTo>
                <a:lnTo>
                  <a:pt x="4880" y="1146"/>
                </a:lnTo>
                <a:lnTo>
                  <a:pt x="4876" y="1144"/>
                </a:lnTo>
                <a:lnTo>
                  <a:pt x="4875" y="1143"/>
                </a:lnTo>
                <a:lnTo>
                  <a:pt x="4873" y="1139"/>
                </a:lnTo>
                <a:lnTo>
                  <a:pt x="4873" y="1136"/>
                </a:lnTo>
                <a:lnTo>
                  <a:pt x="4871" y="1132"/>
                </a:lnTo>
                <a:lnTo>
                  <a:pt x="4870" y="1129"/>
                </a:lnTo>
                <a:lnTo>
                  <a:pt x="4870" y="1127"/>
                </a:lnTo>
                <a:lnTo>
                  <a:pt x="4869" y="1123"/>
                </a:lnTo>
                <a:lnTo>
                  <a:pt x="4867" y="1121"/>
                </a:lnTo>
                <a:lnTo>
                  <a:pt x="4866" y="1117"/>
                </a:lnTo>
                <a:lnTo>
                  <a:pt x="4865" y="1114"/>
                </a:lnTo>
                <a:lnTo>
                  <a:pt x="4864" y="1112"/>
                </a:lnTo>
                <a:lnTo>
                  <a:pt x="4863" y="1110"/>
                </a:lnTo>
                <a:lnTo>
                  <a:pt x="4861" y="1108"/>
                </a:lnTo>
                <a:lnTo>
                  <a:pt x="4859" y="1107"/>
                </a:lnTo>
                <a:lnTo>
                  <a:pt x="4857" y="1105"/>
                </a:lnTo>
                <a:lnTo>
                  <a:pt x="4853" y="1102"/>
                </a:lnTo>
                <a:lnTo>
                  <a:pt x="4848" y="1101"/>
                </a:lnTo>
                <a:lnTo>
                  <a:pt x="4843" y="1101"/>
                </a:lnTo>
                <a:lnTo>
                  <a:pt x="4838" y="1101"/>
                </a:lnTo>
                <a:lnTo>
                  <a:pt x="4831" y="1101"/>
                </a:lnTo>
                <a:lnTo>
                  <a:pt x="4828" y="1101"/>
                </a:lnTo>
                <a:lnTo>
                  <a:pt x="4819" y="1103"/>
                </a:lnTo>
                <a:lnTo>
                  <a:pt x="4817" y="1106"/>
                </a:lnTo>
                <a:lnTo>
                  <a:pt x="4813" y="1107"/>
                </a:lnTo>
                <a:lnTo>
                  <a:pt x="4809" y="1110"/>
                </a:lnTo>
                <a:lnTo>
                  <a:pt x="4807" y="1112"/>
                </a:lnTo>
                <a:lnTo>
                  <a:pt x="4802" y="1118"/>
                </a:lnTo>
                <a:lnTo>
                  <a:pt x="4800" y="1119"/>
                </a:lnTo>
                <a:lnTo>
                  <a:pt x="4800" y="1122"/>
                </a:lnTo>
                <a:lnTo>
                  <a:pt x="4799" y="1123"/>
                </a:lnTo>
                <a:lnTo>
                  <a:pt x="4797" y="1125"/>
                </a:lnTo>
                <a:lnTo>
                  <a:pt x="4797" y="1128"/>
                </a:lnTo>
                <a:lnTo>
                  <a:pt x="4796" y="1130"/>
                </a:lnTo>
                <a:lnTo>
                  <a:pt x="4795" y="1133"/>
                </a:lnTo>
                <a:lnTo>
                  <a:pt x="4795" y="1136"/>
                </a:lnTo>
                <a:lnTo>
                  <a:pt x="4794" y="1140"/>
                </a:lnTo>
                <a:lnTo>
                  <a:pt x="4794" y="1145"/>
                </a:lnTo>
                <a:lnTo>
                  <a:pt x="4795" y="1152"/>
                </a:lnTo>
                <a:lnTo>
                  <a:pt x="4795" y="1155"/>
                </a:lnTo>
                <a:lnTo>
                  <a:pt x="4796" y="1156"/>
                </a:lnTo>
                <a:lnTo>
                  <a:pt x="4797" y="1160"/>
                </a:lnTo>
                <a:lnTo>
                  <a:pt x="4799" y="1163"/>
                </a:lnTo>
                <a:lnTo>
                  <a:pt x="4801" y="1164"/>
                </a:lnTo>
                <a:lnTo>
                  <a:pt x="4802" y="1167"/>
                </a:lnTo>
                <a:lnTo>
                  <a:pt x="4805" y="1169"/>
                </a:lnTo>
                <a:lnTo>
                  <a:pt x="4808" y="1173"/>
                </a:lnTo>
                <a:lnTo>
                  <a:pt x="4811" y="1175"/>
                </a:lnTo>
                <a:lnTo>
                  <a:pt x="4813" y="1177"/>
                </a:lnTo>
                <a:lnTo>
                  <a:pt x="4815" y="1179"/>
                </a:lnTo>
                <a:lnTo>
                  <a:pt x="4817" y="1180"/>
                </a:lnTo>
                <a:lnTo>
                  <a:pt x="4819" y="1182"/>
                </a:lnTo>
                <a:lnTo>
                  <a:pt x="4820" y="1182"/>
                </a:lnTo>
                <a:lnTo>
                  <a:pt x="4823" y="1183"/>
                </a:lnTo>
                <a:lnTo>
                  <a:pt x="4825" y="1184"/>
                </a:lnTo>
                <a:lnTo>
                  <a:pt x="4826" y="1185"/>
                </a:lnTo>
                <a:lnTo>
                  <a:pt x="4828" y="1188"/>
                </a:lnTo>
                <a:lnTo>
                  <a:pt x="4831" y="1189"/>
                </a:lnTo>
                <a:lnTo>
                  <a:pt x="4836" y="1190"/>
                </a:lnTo>
                <a:lnTo>
                  <a:pt x="4840" y="1193"/>
                </a:lnTo>
                <a:lnTo>
                  <a:pt x="4841" y="1194"/>
                </a:lnTo>
                <a:lnTo>
                  <a:pt x="4843" y="1195"/>
                </a:lnTo>
                <a:lnTo>
                  <a:pt x="4846" y="1196"/>
                </a:lnTo>
                <a:lnTo>
                  <a:pt x="4848" y="1197"/>
                </a:lnTo>
                <a:lnTo>
                  <a:pt x="4851" y="1199"/>
                </a:lnTo>
                <a:lnTo>
                  <a:pt x="4852" y="1201"/>
                </a:lnTo>
                <a:lnTo>
                  <a:pt x="4854" y="1201"/>
                </a:lnTo>
                <a:lnTo>
                  <a:pt x="4857" y="1202"/>
                </a:lnTo>
                <a:lnTo>
                  <a:pt x="4860" y="1205"/>
                </a:lnTo>
                <a:lnTo>
                  <a:pt x="4865" y="1207"/>
                </a:lnTo>
                <a:lnTo>
                  <a:pt x="4867" y="1208"/>
                </a:lnTo>
                <a:lnTo>
                  <a:pt x="4870" y="1210"/>
                </a:lnTo>
                <a:lnTo>
                  <a:pt x="4872" y="1212"/>
                </a:lnTo>
                <a:lnTo>
                  <a:pt x="4875" y="1213"/>
                </a:lnTo>
                <a:lnTo>
                  <a:pt x="4877" y="1215"/>
                </a:lnTo>
                <a:lnTo>
                  <a:pt x="4878" y="1216"/>
                </a:lnTo>
                <a:lnTo>
                  <a:pt x="4880" y="1218"/>
                </a:lnTo>
                <a:lnTo>
                  <a:pt x="4882" y="1219"/>
                </a:lnTo>
                <a:lnTo>
                  <a:pt x="4884" y="1221"/>
                </a:lnTo>
                <a:lnTo>
                  <a:pt x="4886" y="1222"/>
                </a:lnTo>
                <a:lnTo>
                  <a:pt x="4889" y="1224"/>
                </a:lnTo>
                <a:lnTo>
                  <a:pt x="4898" y="1232"/>
                </a:lnTo>
                <a:lnTo>
                  <a:pt x="4903" y="1236"/>
                </a:lnTo>
                <a:lnTo>
                  <a:pt x="4906" y="1241"/>
                </a:lnTo>
                <a:lnTo>
                  <a:pt x="4909" y="1246"/>
                </a:lnTo>
                <a:lnTo>
                  <a:pt x="4912" y="1251"/>
                </a:lnTo>
                <a:lnTo>
                  <a:pt x="4915" y="1257"/>
                </a:lnTo>
                <a:lnTo>
                  <a:pt x="4917" y="1263"/>
                </a:lnTo>
                <a:lnTo>
                  <a:pt x="4917" y="1265"/>
                </a:lnTo>
                <a:lnTo>
                  <a:pt x="4917" y="1267"/>
                </a:lnTo>
                <a:lnTo>
                  <a:pt x="4918" y="1271"/>
                </a:lnTo>
                <a:lnTo>
                  <a:pt x="4918" y="1273"/>
                </a:lnTo>
                <a:lnTo>
                  <a:pt x="4919" y="1276"/>
                </a:lnTo>
                <a:lnTo>
                  <a:pt x="4919" y="1282"/>
                </a:lnTo>
                <a:lnTo>
                  <a:pt x="4918" y="1293"/>
                </a:lnTo>
                <a:lnTo>
                  <a:pt x="4916" y="1304"/>
                </a:lnTo>
                <a:lnTo>
                  <a:pt x="4913" y="1312"/>
                </a:lnTo>
                <a:lnTo>
                  <a:pt x="4913" y="1313"/>
                </a:lnTo>
                <a:lnTo>
                  <a:pt x="4912" y="1316"/>
                </a:lnTo>
                <a:lnTo>
                  <a:pt x="4911" y="1318"/>
                </a:lnTo>
                <a:lnTo>
                  <a:pt x="4910" y="1321"/>
                </a:lnTo>
                <a:lnTo>
                  <a:pt x="4907" y="1324"/>
                </a:lnTo>
                <a:lnTo>
                  <a:pt x="4906" y="1327"/>
                </a:lnTo>
                <a:lnTo>
                  <a:pt x="4905" y="1329"/>
                </a:lnTo>
                <a:lnTo>
                  <a:pt x="4903" y="1330"/>
                </a:lnTo>
                <a:lnTo>
                  <a:pt x="4901" y="1332"/>
                </a:lnTo>
                <a:lnTo>
                  <a:pt x="4899" y="1335"/>
                </a:lnTo>
                <a:lnTo>
                  <a:pt x="4893" y="1341"/>
                </a:lnTo>
                <a:lnTo>
                  <a:pt x="4888" y="1348"/>
                </a:lnTo>
                <a:lnTo>
                  <a:pt x="4886" y="1350"/>
                </a:lnTo>
                <a:lnTo>
                  <a:pt x="4883" y="1351"/>
                </a:lnTo>
                <a:lnTo>
                  <a:pt x="4881" y="1352"/>
                </a:lnTo>
                <a:lnTo>
                  <a:pt x="4878" y="1354"/>
                </a:lnTo>
                <a:lnTo>
                  <a:pt x="4876" y="1355"/>
                </a:lnTo>
                <a:lnTo>
                  <a:pt x="4873" y="1356"/>
                </a:lnTo>
                <a:lnTo>
                  <a:pt x="4871" y="1357"/>
                </a:lnTo>
                <a:lnTo>
                  <a:pt x="4867" y="1360"/>
                </a:lnTo>
                <a:lnTo>
                  <a:pt x="4865" y="1361"/>
                </a:lnTo>
                <a:lnTo>
                  <a:pt x="4849" y="1366"/>
                </a:lnTo>
                <a:lnTo>
                  <a:pt x="4846" y="1366"/>
                </a:lnTo>
                <a:lnTo>
                  <a:pt x="4838" y="1368"/>
                </a:lnTo>
                <a:lnTo>
                  <a:pt x="4830" y="1368"/>
                </a:lnTo>
                <a:lnTo>
                  <a:pt x="4813" y="1368"/>
                </a:lnTo>
                <a:lnTo>
                  <a:pt x="4795" y="1367"/>
                </a:lnTo>
                <a:lnTo>
                  <a:pt x="4786" y="1366"/>
                </a:lnTo>
                <a:lnTo>
                  <a:pt x="4766" y="1360"/>
                </a:lnTo>
                <a:lnTo>
                  <a:pt x="4754" y="1354"/>
                </a:lnTo>
                <a:close/>
                <a:moveTo>
                  <a:pt x="4110" y="1365"/>
                </a:moveTo>
                <a:lnTo>
                  <a:pt x="4110" y="1330"/>
                </a:lnTo>
                <a:lnTo>
                  <a:pt x="4107" y="1334"/>
                </a:lnTo>
                <a:lnTo>
                  <a:pt x="4106" y="1337"/>
                </a:lnTo>
                <a:lnTo>
                  <a:pt x="4105" y="1338"/>
                </a:lnTo>
                <a:lnTo>
                  <a:pt x="4104" y="1339"/>
                </a:lnTo>
                <a:lnTo>
                  <a:pt x="4100" y="1344"/>
                </a:lnTo>
                <a:lnTo>
                  <a:pt x="4099" y="1346"/>
                </a:lnTo>
                <a:lnTo>
                  <a:pt x="4093" y="1351"/>
                </a:lnTo>
                <a:lnTo>
                  <a:pt x="4090" y="1354"/>
                </a:lnTo>
                <a:lnTo>
                  <a:pt x="4088" y="1355"/>
                </a:lnTo>
                <a:lnTo>
                  <a:pt x="4087" y="1356"/>
                </a:lnTo>
                <a:lnTo>
                  <a:pt x="4084" y="1357"/>
                </a:lnTo>
                <a:lnTo>
                  <a:pt x="4081" y="1359"/>
                </a:lnTo>
                <a:lnTo>
                  <a:pt x="4078" y="1361"/>
                </a:lnTo>
                <a:lnTo>
                  <a:pt x="4076" y="1362"/>
                </a:lnTo>
                <a:lnTo>
                  <a:pt x="4073" y="1362"/>
                </a:lnTo>
                <a:lnTo>
                  <a:pt x="4060" y="1367"/>
                </a:lnTo>
                <a:lnTo>
                  <a:pt x="4058" y="1367"/>
                </a:lnTo>
                <a:lnTo>
                  <a:pt x="4053" y="1368"/>
                </a:lnTo>
                <a:lnTo>
                  <a:pt x="4049" y="1368"/>
                </a:lnTo>
                <a:lnTo>
                  <a:pt x="4041" y="1368"/>
                </a:lnTo>
                <a:lnTo>
                  <a:pt x="4032" y="1367"/>
                </a:lnTo>
                <a:lnTo>
                  <a:pt x="4025" y="1366"/>
                </a:lnTo>
                <a:lnTo>
                  <a:pt x="4023" y="1366"/>
                </a:lnTo>
                <a:lnTo>
                  <a:pt x="4019" y="1365"/>
                </a:lnTo>
                <a:lnTo>
                  <a:pt x="4015" y="1363"/>
                </a:lnTo>
                <a:lnTo>
                  <a:pt x="4013" y="1362"/>
                </a:lnTo>
                <a:lnTo>
                  <a:pt x="4010" y="1361"/>
                </a:lnTo>
                <a:lnTo>
                  <a:pt x="4008" y="1360"/>
                </a:lnTo>
                <a:lnTo>
                  <a:pt x="4006" y="1359"/>
                </a:lnTo>
                <a:lnTo>
                  <a:pt x="4003" y="1357"/>
                </a:lnTo>
                <a:lnTo>
                  <a:pt x="4002" y="1356"/>
                </a:lnTo>
                <a:lnTo>
                  <a:pt x="4000" y="1355"/>
                </a:lnTo>
                <a:lnTo>
                  <a:pt x="3998" y="1352"/>
                </a:lnTo>
                <a:lnTo>
                  <a:pt x="3992" y="1348"/>
                </a:lnTo>
                <a:lnTo>
                  <a:pt x="3989" y="1344"/>
                </a:lnTo>
                <a:lnTo>
                  <a:pt x="3986" y="1341"/>
                </a:lnTo>
                <a:lnTo>
                  <a:pt x="3985" y="1339"/>
                </a:lnTo>
                <a:lnTo>
                  <a:pt x="3985" y="1338"/>
                </a:lnTo>
                <a:lnTo>
                  <a:pt x="3984" y="1337"/>
                </a:lnTo>
                <a:lnTo>
                  <a:pt x="3983" y="1334"/>
                </a:lnTo>
                <a:lnTo>
                  <a:pt x="3981" y="1330"/>
                </a:lnTo>
                <a:lnTo>
                  <a:pt x="3980" y="1328"/>
                </a:lnTo>
                <a:lnTo>
                  <a:pt x="3979" y="1327"/>
                </a:lnTo>
                <a:lnTo>
                  <a:pt x="3978" y="1324"/>
                </a:lnTo>
                <a:lnTo>
                  <a:pt x="3977" y="1321"/>
                </a:lnTo>
                <a:lnTo>
                  <a:pt x="3977" y="1319"/>
                </a:lnTo>
                <a:lnTo>
                  <a:pt x="3975" y="1317"/>
                </a:lnTo>
                <a:lnTo>
                  <a:pt x="3975" y="1316"/>
                </a:lnTo>
                <a:lnTo>
                  <a:pt x="3974" y="1313"/>
                </a:lnTo>
                <a:lnTo>
                  <a:pt x="3974" y="1311"/>
                </a:lnTo>
                <a:lnTo>
                  <a:pt x="3973" y="1307"/>
                </a:lnTo>
                <a:lnTo>
                  <a:pt x="3973" y="1305"/>
                </a:lnTo>
                <a:lnTo>
                  <a:pt x="3972" y="1300"/>
                </a:lnTo>
                <a:lnTo>
                  <a:pt x="3972" y="1293"/>
                </a:lnTo>
                <a:lnTo>
                  <a:pt x="3971" y="1284"/>
                </a:lnTo>
                <a:lnTo>
                  <a:pt x="3972" y="1276"/>
                </a:lnTo>
                <a:lnTo>
                  <a:pt x="3972" y="1272"/>
                </a:lnTo>
                <a:lnTo>
                  <a:pt x="3973" y="1268"/>
                </a:lnTo>
                <a:lnTo>
                  <a:pt x="3973" y="1266"/>
                </a:lnTo>
                <a:lnTo>
                  <a:pt x="3974" y="1263"/>
                </a:lnTo>
                <a:lnTo>
                  <a:pt x="3974" y="1261"/>
                </a:lnTo>
                <a:lnTo>
                  <a:pt x="3975" y="1260"/>
                </a:lnTo>
                <a:lnTo>
                  <a:pt x="3975" y="1257"/>
                </a:lnTo>
                <a:lnTo>
                  <a:pt x="3977" y="1256"/>
                </a:lnTo>
                <a:lnTo>
                  <a:pt x="3977" y="1254"/>
                </a:lnTo>
                <a:lnTo>
                  <a:pt x="3978" y="1251"/>
                </a:lnTo>
                <a:lnTo>
                  <a:pt x="3980" y="1247"/>
                </a:lnTo>
                <a:lnTo>
                  <a:pt x="3981" y="1245"/>
                </a:lnTo>
                <a:lnTo>
                  <a:pt x="3983" y="1241"/>
                </a:lnTo>
                <a:lnTo>
                  <a:pt x="3984" y="1240"/>
                </a:lnTo>
                <a:lnTo>
                  <a:pt x="3985" y="1238"/>
                </a:lnTo>
                <a:lnTo>
                  <a:pt x="3986" y="1236"/>
                </a:lnTo>
                <a:lnTo>
                  <a:pt x="3988" y="1234"/>
                </a:lnTo>
                <a:lnTo>
                  <a:pt x="3989" y="1233"/>
                </a:lnTo>
                <a:lnTo>
                  <a:pt x="3992" y="1230"/>
                </a:lnTo>
                <a:lnTo>
                  <a:pt x="3995" y="1227"/>
                </a:lnTo>
                <a:lnTo>
                  <a:pt x="4000" y="1221"/>
                </a:lnTo>
                <a:lnTo>
                  <a:pt x="4003" y="1218"/>
                </a:lnTo>
                <a:lnTo>
                  <a:pt x="4004" y="1217"/>
                </a:lnTo>
                <a:lnTo>
                  <a:pt x="4007" y="1216"/>
                </a:lnTo>
                <a:lnTo>
                  <a:pt x="4009" y="1215"/>
                </a:lnTo>
                <a:lnTo>
                  <a:pt x="4010" y="1213"/>
                </a:lnTo>
                <a:lnTo>
                  <a:pt x="4013" y="1212"/>
                </a:lnTo>
                <a:lnTo>
                  <a:pt x="4014" y="1211"/>
                </a:lnTo>
                <a:lnTo>
                  <a:pt x="4017" y="1210"/>
                </a:lnTo>
                <a:lnTo>
                  <a:pt x="4019" y="1208"/>
                </a:lnTo>
                <a:lnTo>
                  <a:pt x="4021" y="1207"/>
                </a:lnTo>
                <a:lnTo>
                  <a:pt x="4024" y="1206"/>
                </a:lnTo>
                <a:lnTo>
                  <a:pt x="4029" y="1204"/>
                </a:lnTo>
                <a:lnTo>
                  <a:pt x="4030" y="1204"/>
                </a:lnTo>
                <a:lnTo>
                  <a:pt x="4032" y="1202"/>
                </a:lnTo>
                <a:lnTo>
                  <a:pt x="4036" y="1201"/>
                </a:lnTo>
                <a:lnTo>
                  <a:pt x="4038" y="1200"/>
                </a:lnTo>
                <a:lnTo>
                  <a:pt x="4041" y="1199"/>
                </a:lnTo>
                <a:lnTo>
                  <a:pt x="4042" y="1199"/>
                </a:lnTo>
                <a:lnTo>
                  <a:pt x="4043" y="1197"/>
                </a:lnTo>
                <a:lnTo>
                  <a:pt x="4048" y="1196"/>
                </a:lnTo>
                <a:lnTo>
                  <a:pt x="4071" y="1191"/>
                </a:lnTo>
                <a:lnTo>
                  <a:pt x="4078" y="1190"/>
                </a:lnTo>
                <a:lnTo>
                  <a:pt x="4081" y="1190"/>
                </a:lnTo>
                <a:lnTo>
                  <a:pt x="4084" y="1190"/>
                </a:lnTo>
                <a:lnTo>
                  <a:pt x="4088" y="1189"/>
                </a:lnTo>
                <a:lnTo>
                  <a:pt x="4091" y="1189"/>
                </a:lnTo>
                <a:lnTo>
                  <a:pt x="4095" y="1188"/>
                </a:lnTo>
                <a:lnTo>
                  <a:pt x="4102" y="1186"/>
                </a:lnTo>
                <a:lnTo>
                  <a:pt x="4110" y="1185"/>
                </a:lnTo>
                <a:lnTo>
                  <a:pt x="4110" y="1174"/>
                </a:lnTo>
                <a:lnTo>
                  <a:pt x="4110" y="1163"/>
                </a:lnTo>
                <a:lnTo>
                  <a:pt x="4108" y="1155"/>
                </a:lnTo>
                <a:lnTo>
                  <a:pt x="4107" y="1150"/>
                </a:lnTo>
                <a:lnTo>
                  <a:pt x="4107" y="1145"/>
                </a:lnTo>
                <a:lnTo>
                  <a:pt x="4105" y="1138"/>
                </a:lnTo>
                <a:lnTo>
                  <a:pt x="4101" y="1130"/>
                </a:lnTo>
                <a:lnTo>
                  <a:pt x="4099" y="1127"/>
                </a:lnTo>
                <a:lnTo>
                  <a:pt x="4096" y="1124"/>
                </a:lnTo>
                <a:lnTo>
                  <a:pt x="4090" y="1118"/>
                </a:lnTo>
                <a:lnTo>
                  <a:pt x="4089" y="1117"/>
                </a:lnTo>
                <a:lnTo>
                  <a:pt x="4087" y="1116"/>
                </a:lnTo>
                <a:lnTo>
                  <a:pt x="4085" y="1114"/>
                </a:lnTo>
                <a:lnTo>
                  <a:pt x="4079" y="1112"/>
                </a:lnTo>
                <a:lnTo>
                  <a:pt x="4076" y="1111"/>
                </a:lnTo>
                <a:lnTo>
                  <a:pt x="4073" y="1110"/>
                </a:lnTo>
                <a:lnTo>
                  <a:pt x="4072" y="1110"/>
                </a:lnTo>
                <a:lnTo>
                  <a:pt x="4065" y="1108"/>
                </a:lnTo>
                <a:lnTo>
                  <a:pt x="4062" y="1107"/>
                </a:lnTo>
                <a:lnTo>
                  <a:pt x="4058" y="1107"/>
                </a:lnTo>
                <a:lnTo>
                  <a:pt x="4049" y="1107"/>
                </a:lnTo>
                <a:lnTo>
                  <a:pt x="4042" y="1110"/>
                </a:lnTo>
                <a:lnTo>
                  <a:pt x="4036" y="1111"/>
                </a:lnTo>
                <a:lnTo>
                  <a:pt x="4035" y="1112"/>
                </a:lnTo>
                <a:lnTo>
                  <a:pt x="4032" y="1113"/>
                </a:lnTo>
                <a:lnTo>
                  <a:pt x="4030" y="1117"/>
                </a:lnTo>
                <a:lnTo>
                  <a:pt x="4029" y="1118"/>
                </a:lnTo>
                <a:lnTo>
                  <a:pt x="4027" y="1119"/>
                </a:lnTo>
                <a:lnTo>
                  <a:pt x="4027" y="1122"/>
                </a:lnTo>
                <a:lnTo>
                  <a:pt x="4026" y="1124"/>
                </a:lnTo>
                <a:lnTo>
                  <a:pt x="4025" y="1127"/>
                </a:lnTo>
                <a:lnTo>
                  <a:pt x="4023" y="1130"/>
                </a:lnTo>
                <a:lnTo>
                  <a:pt x="4023" y="1132"/>
                </a:lnTo>
                <a:lnTo>
                  <a:pt x="4020" y="1135"/>
                </a:lnTo>
                <a:lnTo>
                  <a:pt x="4020" y="1138"/>
                </a:lnTo>
                <a:lnTo>
                  <a:pt x="4018" y="1141"/>
                </a:lnTo>
                <a:lnTo>
                  <a:pt x="4018" y="1143"/>
                </a:lnTo>
                <a:lnTo>
                  <a:pt x="4017" y="1145"/>
                </a:lnTo>
                <a:lnTo>
                  <a:pt x="4015" y="1147"/>
                </a:lnTo>
                <a:lnTo>
                  <a:pt x="4014" y="1150"/>
                </a:lnTo>
                <a:lnTo>
                  <a:pt x="4013" y="1153"/>
                </a:lnTo>
                <a:lnTo>
                  <a:pt x="4012" y="1156"/>
                </a:lnTo>
                <a:lnTo>
                  <a:pt x="4010" y="1158"/>
                </a:lnTo>
                <a:lnTo>
                  <a:pt x="4006" y="1162"/>
                </a:lnTo>
                <a:lnTo>
                  <a:pt x="4003" y="1162"/>
                </a:lnTo>
                <a:lnTo>
                  <a:pt x="4000" y="1163"/>
                </a:lnTo>
                <a:lnTo>
                  <a:pt x="3997" y="1164"/>
                </a:lnTo>
                <a:lnTo>
                  <a:pt x="3994" y="1164"/>
                </a:lnTo>
                <a:lnTo>
                  <a:pt x="3991" y="1163"/>
                </a:lnTo>
                <a:lnTo>
                  <a:pt x="3989" y="1161"/>
                </a:lnTo>
                <a:lnTo>
                  <a:pt x="3988" y="1160"/>
                </a:lnTo>
                <a:lnTo>
                  <a:pt x="3986" y="1157"/>
                </a:lnTo>
                <a:lnTo>
                  <a:pt x="3985" y="1153"/>
                </a:lnTo>
                <a:lnTo>
                  <a:pt x="3985" y="1151"/>
                </a:lnTo>
                <a:lnTo>
                  <a:pt x="3985" y="1144"/>
                </a:lnTo>
                <a:lnTo>
                  <a:pt x="3985" y="1140"/>
                </a:lnTo>
                <a:lnTo>
                  <a:pt x="3989" y="1127"/>
                </a:lnTo>
                <a:lnTo>
                  <a:pt x="3990" y="1119"/>
                </a:lnTo>
                <a:lnTo>
                  <a:pt x="3992" y="1113"/>
                </a:lnTo>
                <a:lnTo>
                  <a:pt x="3992" y="1107"/>
                </a:lnTo>
                <a:lnTo>
                  <a:pt x="3994" y="1102"/>
                </a:lnTo>
                <a:lnTo>
                  <a:pt x="3995" y="1100"/>
                </a:lnTo>
                <a:lnTo>
                  <a:pt x="3995" y="1097"/>
                </a:lnTo>
                <a:lnTo>
                  <a:pt x="3996" y="1094"/>
                </a:lnTo>
                <a:lnTo>
                  <a:pt x="3998" y="1084"/>
                </a:lnTo>
                <a:lnTo>
                  <a:pt x="4009" y="1080"/>
                </a:lnTo>
                <a:lnTo>
                  <a:pt x="4012" y="1080"/>
                </a:lnTo>
                <a:lnTo>
                  <a:pt x="4013" y="1079"/>
                </a:lnTo>
                <a:lnTo>
                  <a:pt x="4014" y="1079"/>
                </a:lnTo>
                <a:lnTo>
                  <a:pt x="4017" y="1078"/>
                </a:lnTo>
                <a:lnTo>
                  <a:pt x="4019" y="1078"/>
                </a:lnTo>
                <a:lnTo>
                  <a:pt x="4021" y="1077"/>
                </a:lnTo>
                <a:lnTo>
                  <a:pt x="4024" y="1077"/>
                </a:lnTo>
                <a:lnTo>
                  <a:pt x="4026" y="1075"/>
                </a:lnTo>
                <a:lnTo>
                  <a:pt x="4043" y="1073"/>
                </a:lnTo>
                <a:lnTo>
                  <a:pt x="4052" y="1073"/>
                </a:lnTo>
                <a:lnTo>
                  <a:pt x="4068" y="1073"/>
                </a:lnTo>
                <a:lnTo>
                  <a:pt x="4079" y="1074"/>
                </a:lnTo>
                <a:lnTo>
                  <a:pt x="4096" y="1079"/>
                </a:lnTo>
                <a:lnTo>
                  <a:pt x="4099" y="1080"/>
                </a:lnTo>
                <a:lnTo>
                  <a:pt x="4100" y="1081"/>
                </a:lnTo>
                <a:lnTo>
                  <a:pt x="4104" y="1083"/>
                </a:lnTo>
                <a:lnTo>
                  <a:pt x="4106" y="1084"/>
                </a:lnTo>
                <a:lnTo>
                  <a:pt x="4108" y="1086"/>
                </a:lnTo>
                <a:lnTo>
                  <a:pt x="4111" y="1088"/>
                </a:lnTo>
                <a:lnTo>
                  <a:pt x="4112" y="1088"/>
                </a:lnTo>
                <a:lnTo>
                  <a:pt x="4114" y="1089"/>
                </a:lnTo>
                <a:lnTo>
                  <a:pt x="4116" y="1090"/>
                </a:lnTo>
                <a:lnTo>
                  <a:pt x="4117" y="1092"/>
                </a:lnTo>
                <a:lnTo>
                  <a:pt x="4120" y="1095"/>
                </a:lnTo>
                <a:lnTo>
                  <a:pt x="4123" y="1097"/>
                </a:lnTo>
                <a:lnTo>
                  <a:pt x="4128" y="1102"/>
                </a:lnTo>
                <a:lnTo>
                  <a:pt x="4131" y="1106"/>
                </a:lnTo>
                <a:lnTo>
                  <a:pt x="4133" y="1108"/>
                </a:lnTo>
                <a:lnTo>
                  <a:pt x="4134" y="1110"/>
                </a:lnTo>
                <a:lnTo>
                  <a:pt x="4135" y="1112"/>
                </a:lnTo>
                <a:lnTo>
                  <a:pt x="4136" y="1113"/>
                </a:lnTo>
                <a:lnTo>
                  <a:pt x="4137" y="1116"/>
                </a:lnTo>
                <a:lnTo>
                  <a:pt x="4140" y="1119"/>
                </a:lnTo>
                <a:lnTo>
                  <a:pt x="4141" y="1123"/>
                </a:lnTo>
                <a:lnTo>
                  <a:pt x="4142" y="1125"/>
                </a:lnTo>
                <a:lnTo>
                  <a:pt x="4143" y="1128"/>
                </a:lnTo>
                <a:lnTo>
                  <a:pt x="4145" y="1133"/>
                </a:lnTo>
                <a:lnTo>
                  <a:pt x="4145" y="1135"/>
                </a:lnTo>
                <a:lnTo>
                  <a:pt x="4146" y="1136"/>
                </a:lnTo>
                <a:lnTo>
                  <a:pt x="4146" y="1139"/>
                </a:lnTo>
                <a:lnTo>
                  <a:pt x="4147" y="1141"/>
                </a:lnTo>
                <a:lnTo>
                  <a:pt x="4148" y="1152"/>
                </a:lnTo>
                <a:lnTo>
                  <a:pt x="4149" y="1161"/>
                </a:lnTo>
                <a:lnTo>
                  <a:pt x="4149" y="1191"/>
                </a:lnTo>
                <a:lnTo>
                  <a:pt x="4149" y="1279"/>
                </a:lnTo>
                <a:lnTo>
                  <a:pt x="4149" y="1304"/>
                </a:lnTo>
                <a:lnTo>
                  <a:pt x="4149" y="1316"/>
                </a:lnTo>
                <a:lnTo>
                  <a:pt x="4151" y="1327"/>
                </a:lnTo>
                <a:lnTo>
                  <a:pt x="4153" y="1329"/>
                </a:lnTo>
                <a:lnTo>
                  <a:pt x="4157" y="1332"/>
                </a:lnTo>
                <a:lnTo>
                  <a:pt x="4164" y="1333"/>
                </a:lnTo>
                <a:lnTo>
                  <a:pt x="4165" y="1334"/>
                </a:lnTo>
                <a:lnTo>
                  <a:pt x="4168" y="1334"/>
                </a:lnTo>
                <a:lnTo>
                  <a:pt x="4169" y="1335"/>
                </a:lnTo>
                <a:lnTo>
                  <a:pt x="4171" y="1335"/>
                </a:lnTo>
                <a:lnTo>
                  <a:pt x="4172" y="1337"/>
                </a:lnTo>
                <a:lnTo>
                  <a:pt x="4178" y="1338"/>
                </a:lnTo>
                <a:lnTo>
                  <a:pt x="4185" y="1340"/>
                </a:lnTo>
                <a:lnTo>
                  <a:pt x="4187" y="1341"/>
                </a:lnTo>
                <a:lnTo>
                  <a:pt x="4188" y="1343"/>
                </a:lnTo>
                <a:lnTo>
                  <a:pt x="4189" y="1345"/>
                </a:lnTo>
                <a:lnTo>
                  <a:pt x="4191" y="1346"/>
                </a:lnTo>
                <a:lnTo>
                  <a:pt x="4191" y="1349"/>
                </a:lnTo>
                <a:lnTo>
                  <a:pt x="4191" y="1354"/>
                </a:lnTo>
                <a:lnTo>
                  <a:pt x="4189" y="1359"/>
                </a:lnTo>
                <a:lnTo>
                  <a:pt x="4188" y="1360"/>
                </a:lnTo>
                <a:lnTo>
                  <a:pt x="4188" y="1361"/>
                </a:lnTo>
                <a:lnTo>
                  <a:pt x="4186" y="1362"/>
                </a:lnTo>
                <a:lnTo>
                  <a:pt x="4185" y="1362"/>
                </a:lnTo>
                <a:lnTo>
                  <a:pt x="4183" y="1363"/>
                </a:lnTo>
                <a:lnTo>
                  <a:pt x="4165" y="1365"/>
                </a:lnTo>
                <a:lnTo>
                  <a:pt x="4147" y="1365"/>
                </a:lnTo>
                <a:lnTo>
                  <a:pt x="4110" y="1365"/>
                </a:lnTo>
                <a:close/>
                <a:moveTo>
                  <a:pt x="3486" y="1365"/>
                </a:moveTo>
                <a:lnTo>
                  <a:pt x="3486" y="1333"/>
                </a:lnTo>
                <a:lnTo>
                  <a:pt x="3481" y="1338"/>
                </a:lnTo>
                <a:lnTo>
                  <a:pt x="3479" y="1340"/>
                </a:lnTo>
                <a:lnTo>
                  <a:pt x="3474" y="1346"/>
                </a:lnTo>
                <a:lnTo>
                  <a:pt x="3473" y="1349"/>
                </a:lnTo>
                <a:lnTo>
                  <a:pt x="3469" y="1351"/>
                </a:lnTo>
                <a:lnTo>
                  <a:pt x="3467" y="1352"/>
                </a:lnTo>
                <a:lnTo>
                  <a:pt x="3464" y="1355"/>
                </a:lnTo>
                <a:lnTo>
                  <a:pt x="3463" y="1356"/>
                </a:lnTo>
                <a:lnTo>
                  <a:pt x="3461" y="1356"/>
                </a:lnTo>
                <a:lnTo>
                  <a:pt x="3457" y="1359"/>
                </a:lnTo>
                <a:lnTo>
                  <a:pt x="3452" y="1361"/>
                </a:lnTo>
                <a:lnTo>
                  <a:pt x="3451" y="1361"/>
                </a:lnTo>
                <a:lnTo>
                  <a:pt x="3448" y="1362"/>
                </a:lnTo>
                <a:lnTo>
                  <a:pt x="3442" y="1365"/>
                </a:lnTo>
                <a:lnTo>
                  <a:pt x="3441" y="1365"/>
                </a:lnTo>
                <a:lnTo>
                  <a:pt x="3439" y="1366"/>
                </a:lnTo>
                <a:lnTo>
                  <a:pt x="3436" y="1366"/>
                </a:lnTo>
                <a:lnTo>
                  <a:pt x="3433" y="1366"/>
                </a:lnTo>
                <a:lnTo>
                  <a:pt x="3429" y="1367"/>
                </a:lnTo>
                <a:lnTo>
                  <a:pt x="3424" y="1367"/>
                </a:lnTo>
                <a:lnTo>
                  <a:pt x="3421" y="1368"/>
                </a:lnTo>
                <a:lnTo>
                  <a:pt x="3417" y="1368"/>
                </a:lnTo>
                <a:lnTo>
                  <a:pt x="3409" y="1368"/>
                </a:lnTo>
                <a:lnTo>
                  <a:pt x="3400" y="1367"/>
                </a:lnTo>
                <a:lnTo>
                  <a:pt x="3393" y="1366"/>
                </a:lnTo>
                <a:lnTo>
                  <a:pt x="3386" y="1365"/>
                </a:lnTo>
                <a:lnTo>
                  <a:pt x="3381" y="1362"/>
                </a:lnTo>
                <a:lnTo>
                  <a:pt x="3377" y="1361"/>
                </a:lnTo>
                <a:lnTo>
                  <a:pt x="3375" y="1360"/>
                </a:lnTo>
                <a:lnTo>
                  <a:pt x="3371" y="1357"/>
                </a:lnTo>
                <a:lnTo>
                  <a:pt x="3370" y="1356"/>
                </a:lnTo>
                <a:lnTo>
                  <a:pt x="3367" y="1355"/>
                </a:lnTo>
                <a:lnTo>
                  <a:pt x="3366" y="1354"/>
                </a:lnTo>
                <a:lnTo>
                  <a:pt x="3364" y="1352"/>
                </a:lnTo>
                <a:lnTo>
                  <a:pt x="3361" y="1350"/>
                </a:lnTo>
                <a:lnTo>
                  <a:pt x="3358" y="1346"/>
                </a:lnTo>
                <a:lnTo>
                  <a:pt x="3354" y="1343"/>
                </a:lnTo>
                <a:lnTo>
                  <a:pt x="3347" y="1334"/>
                </a:lnTo>
                <a:lnTo>
                  <a:pt x="3342" y="1326"/>
                </a:lnTo>
                <a:lnTo>
                  <a:pt x="3337" y="1315"/>
                </a:lnTo>
                <a:lnTo>
                  <a:pt x="3336" y="1311"/>
                </a:lnTo>
                <a:lnTo>
                  <a:pt x="3335" y="1306"/>
                </a:lnTo>
                <a:lnTo>
                  <a:pt x="3334" y="1299"/>
                </a:lnTo>
                <a:lnTo>
                  <a:pt x="3332" y="1293"/>
                </a:lnTo>
                <a:lnTo>
                  <a:pt x="3331" y="1285"/>
                </a:lnTo>
                <a:lnTo>
                  <a:pt x="3331" y="1271"/>
                </a:lnTo>
                <a:lnTo>
                  <a:pt x="3331" y="1256"/>
                </a:lnTo>
                <a:lnTo>
                  <a:pt x="3331" y="1167"/>
                </a:lnTo>
                <a:lnTo>
                  <a:pt x="3331" y="1139"/>
                </a:lnTo>
                <a:lnTo>
                  <a:pt x="3331" y="1130"/>
                </a:lnTo>
                <a:lnTo>
                  <a:pt x="3331" y="1122"/>
                </a:lnTo>
                <a:lnTo>
                  <a:pt x="3326" y="1122"/>
                </a:lnTo>
                <a:lnTo>
                  <a:pt x="3322" y="1122"/>
                </a:lnTo>
                <a:lnTo>
                  <a:pt x="3312" y="1122"/>
                </a:lnTo>
                <a:lnTo>
                  <a:pt x="3302" y="1122"/>
                </a:lnTo>
                <a:lnTo>
                  <a:pt x="3294" y="1121"/>
                </a:lnTo>
                <a:lnTo>
                  <a:pt x="3291" y="1118"/>
                </a:lnTo>
                <a:lnTo>
                  <a:pt x="3291" y="1117"/>
                </a:lnTo>
                <a:lnTo>
                  <a:pt x="3290" y="1116"/>
                </a:lnTo>
                <a:lnTo>
                  <a:pt x="3290" y="1112"/>
                </a:lnTo>
                <a:lnTo>
                  <a:pt x="3290" y="1108"/>
                </a:lnTo>
                <a:lnTo>
                  <a:pt x="3290" y="1106"/>
                </a:lnTo>
                <a:lnTo>
                  <a:pt x="3291" y="1106"/>
                </a:lnTo>
                <a:lnTo>
                  <a:pt x="3293" y="1103"/>
                </a:lnTo>
                <a:lnTo>
                  <a:pt x="3295" y="1102"/>
                </a:lnTo>
                <a:lnTo>
                  <a:pt x="3297" y="1102"/>
                </a:lnTo>
                <a:lnTo>
                  <a:pt x="3300" y="1100"/>
                </a:lnTo>
                <a:lnTo>
                  <a:pt x="3302" y="1099"/>
                </a:lnTo>
                <a:lnTo>
                  <a:pt x="3305" y="1097"/>
                </a:lnTo>
                <a:lnTo>
                  <a:pt x="3307" y="1096"/>
                </a:lnTo>
                <a:lnTo>
                  <a:pt x="3309" y="1095"/>
                </a:lnTo>
                <a:lnTo>
                  <a:pt x="3312" y="1094"/>
                </a:lnTo>
                <a:lnTo>
                  <a:pt x="3314" y="1092"/>
                </a:lnTo>
                <a:lnTo>
                  <a:pt x="3317" y="1091"/>
                </a:lnTo>
                <a:lnTo>
                  <a:pt x="3319" y="1090"/>
                </a:lnTo>
                <a:lnTo>
                  <a:pt x="3323" y="1088"/>
                </a:lnTo>
                <a:lnTo>
                  <a:pt x="3325" y="1088"/>
                </a:lnTo>
                <a:lnTo>
                  <a:pt x="3328" y="1086"/>
                </a:lnTo>
                <a:lnTo>
                  <a:pt x="3330" y="1085"/>
                </a:lnTo>
                <a:lnTo>
                  <a:pt x="3332" y="1084"/>
                </a:lnTo>
                <a:lnTo>
                  <a:pt x="3335" y="1083"/>
                </a:lnTo>
                <a:lnTo>
                  <a:pt x="3337" y="1081"/>
                </a:lnTo>
                <a:lnTo>
                  <a:pt x="3340" y="1080"/>
                </a:lnTo>
                <a:lnTo>
                  <a:pt x="3342" y="1079"/>
                </a:lnTo>
                <a:lnTo>
                  <a:pt x="3343" y="1078"/>
                </a:lnTo>
                <a:lnTo>
                  <a:pt x="3346" y="1077"/>
                </a:lnTo>
                <a:lnTo>
                  <a:pt x="3348" y="1075"/>
                </a:lnTo>
                <a:lnTo>
                  <a:pt x="3351" y="1074"/>
                </a:lnTo>
                <a:lnTo>
                  <a:pt x="3355" y="1073"/>
                </a:lnTo>
                <a:lnTo>
                  <a:pt x="3365" y="1072"/>
                </a:lnTo>
                <a:lnTo>
                  <a:pt x="3367" y="1073"/>
                </a:lnTo>
                <a:lnTo>
                  <a:pt x="3371" y="1078"/>
                </a:lnTo>
                <a:lnTo>
                  <a:pt x="3371" y="1081"/>
                </a:lnTo>
                <a:lnTo>
                  <a:pt x="3371" y="1086"/>
                </a:lnTo>
                <a:lnTo>
                  <a:pt x="3371" y="1095"/>
                </a:lnTo>
                <a:lnTo>
                  <a:pt x="3371" y="1133"/>
                </a:lnTo>
                <a:lnTo>
                  <a:pt x="3371" y="1239"/>
                </a:lnTo>
                <a:lnTo>
                  <a:pt x="3371" y="1274"/>
                </a:lnTo>
                <a:lnTo>
                  <a:pt x="3372" y="1291"/>
                </a:lnTo>
                <a:lnTo>
                  <a:pt x="3372" y="1294"/>
                </a:lnTo>
                <a:lnTo>
                  <a:pt x="3373" y="1296"/>
                </a:lnTo>
                <a:lnTo>
                  <a:pt x="3373" y="1298"/>
                </a:lnTo>
                <a:lnTo>
                  <a:pt x="3375" y="1300"/>
                </a:lnTo>
                <a:lnTo>
                  <a:pt x="3375" y="1301"/>
                </a:lnTo>
                <a:lnTo>
                  <a:pt x="3376" y="1305"/>
                </a:lnTo>
                <a:lnTo>
                  <a:pt x="3377" y="1307"/>
                </a:lnTo>
                <a:lnTo>
                  <a:pt x="3378" y="1308"/>
                </a:lnTo>
                <a:lnTo>
                  <a:pt x="3380" y="1311"/>
                </a:lnTo>
                <a:lnTo>
                  <a:pt x="3381" y="1312"/>
                </a:lnTo>
                <a:lnTo>
                  <a:pt x="3383" y="1315"/>
                </a:lnTo>
                <a:lnTo>
                  <a:pt x="3388" y="1319"/>
                </a:lnTo>
                <a:lnTo>
                  <a:pt x="3389" y="1321"/>
                </a:lnTo>
                <a:lnTo>
                  <a:pt x="3390" y="1322"/>
                </a:lnTo>
                <a:lnTo>
                  <a:pt x="3393" y="1323"/>
                </a:lnTo>
                <a:lnTo>
                  <a:pt x="3394" y="1324"/>
                </a:lnTo>
                <a:lnTo>
                  <a:pt x="3396" y="1326"/>
                </a:lnTo>
                <a:lnTo>
                  <a:pt x="3399" y="1327"/>
                </a:lnTo>
                <a:lnTo>
                  <a:pt x="3401" y="1328"/>
                </a:lnTo>
                <a:lnTo>
                  <a:pt x="3409" y="1330"/>
                </a:lnTo>
                <a:lnTo>
                  <a:pt x="3412" y="1332"/>
                </a:lnTo>
                <a:lnTo>
                  <a:pt x="3417" y="1332"/>
                </a:lnTo>
                <a:lnTo>
                  <a:pt x="3422" y="1332"/>
                </a:lnTo>
                <a:lnTo>
                  <a:pt x="3427" y="1332"/>
                </a:lnTo>
                <a:lnTo>
                  <a:pt x="3435" y="1330"/>
                </a:lnTo>
                <a:lnTo>
                  <a:pt x="3442" y="1328"/>
                </a:lnTo>
                <a:lnTo>
                  <a:pt x="3446" y="1327"/>
                </a:lnTo>
                <a:lnTo>
                  <a:pt x="3450" y="1326"/>
                </a:lnTo>
                <a:lnTo>
                  <a:pt x="3452" y="1324"/>
                </a:lnTo>
                <a:lnTo>
                  <a:pt x="3454" y="1323"/>
                </a:lnTo>
                <a:lnTo>
                  <a:pt x="3456" y="1322"/>
                </a:lnTo>
                <a:lnTo>
                  <a:pt x="3459" y="1321"/>
                </a:lnTo>
                <a:lnTo>
                  <a:pt x="3461" y="1319"/>
                </a:lnTo>
                <a:lnTo>
                  <a:pt x="3462" y="1317"/>
                </a:lnTo>
                <a:lnTo>
                  <a:pt x="3467" y="1313"/>
                </a:lnTo>
                <a:lnTo>
                  <a:pt x="3468" y="1312"/>
                </a:lnTo>
                <a:lnTo>
                  <a:pt x="3473" y="1307"/>
                </a:lnTo>
                <a:lnTo>
                  <a:pt x="3475" y="1305"/>
                </a:lnTo>
                <a:lnTo>
                  <a:pt x="3476" y="1304"/>
                </a:lnTo>
                <a:lnTo>
                  <a:pt x="3476" y="1301"/>
                </a:lnTo>
                <a:lnTo>
                  <a:pt x="3477" y="1298"/>
                </a:lnTo>
                <a:lnTo>
                  <a:pt x="3479" y="1296"/>
                </a:lnTo>
                <a:lnTo>
                  <a:pt x="3480" y="1293"/>
                </a:lnTo>
                <a:lnTo>
                  <a:pt x="3481" y="1291"/>
                </a:lnTo>
                <a:lnTo>
                  <a:pt x="3482" y="1289"/>
                </a:lnTo>
                <a:lnTo>
                  <a:pt x="3482" y="1288"/>
                </a:lnTo>
                <a:lnTo>
                  <a:pt x="3483" y="1285"/>
                </a:lnTo>
                <a:lnTo>
                  <a:pt x="3483" y="1283"/>
                </a:lnTo>
                <a:lnTo>
                  <a:pt x="3486" y="1277"/>
                </a:lnTo>
                <a:lnTo>
                  <a:pt x="3486" y="1269"/>
                </a:lnTo>
                <a:lnTo>
                  <a:pt x="3486" y="1252"/>
                </a:lnTo>
                <a:lnTo>
                  <a:pt x="3486" y="1196"/>
                </a:lnTo>
                <a:lnTo>
                  <a:pt x="3486" y="1146"/>
                </a:lnTo>
                <a:lnTo>
                  <a:pt x="3486" y="1134"/>
                </a:lnTo>
                <a:lnTo>
                  <a:pt x="3486" y="1127"/>
                </a:lnTo>
                <a:lnTo>
                  <a:pt x="3485" y="1122"/>
                </a:lnTo>
                <a:lnTo>
                  <a:pt x="3482" y="1122"/>
                </a:lnTo>
                <a:lnTo>
                  <a:pt x="3480" y="1122"/>
                </a:lnTo>
                <a:lnTo>
                  <a:pt x="3474" y="1122"/>
                </a:lnTo>
                <a:lnTo>
                  <a:pt x="3451" y="1122"/>
                </a:lnTo>
                <a:lnTo>
                  <a:pt x="3448" y="1121"/>
                </a:lnTo>
                <a:lnTo>
                  <a:pt x="3447" y="1118"/>
                </a:lnTo>
                <a:lnTo>
                  <a:pt x="3446" y="1116"/>
                </a:lnTo>
                <a:lnTo>
                  <a:pt x="3445" y="1113"/>
                </a:lnTo>
                <a:lnTo>
                  <a:pt x="3445" y="1110"/>
                </a:lnTo>
                <a:lnTo>
                  <a:pt x="3445" y="1107"/>
                </a:lnTo>
                <a:lnTo>
                  <a:pt x="3446" y="1106"/>
                </a:lnTo>
                <a:lnTo>
                  <a:pt x="3447" y="1105"/>
                </a:lnTo>
                <a:lnTo>
                  <a:pt x="3451" y="1102"/>
                </a:lnTo>
                <a:lnTo>
                  <a:pt x="3452" y="1101"/>
                </a:lnTo>
                <a:lnTo>
                  <a:pt x="3454" y="1100"/>
                </a:lnTo>
                <a:lnTo>
                  <a:pt x="3457" y="1099"/>
                </a:lnTo>
                <a:lnTo>
                  <a:pt x="3459" y="1097"/>
                </a:lnTo>
                <a:lnTo>
                  <a:pt x="3464" y="1095"/>
                </a:lnTo>
                <a:lnTo>
                  <a:pt x="3468" y="1094"/>
                </a:lnTo>
                <a:lnTo>
                  <a:pt x="3470" y="1092"/>
                </a:lnTo>
                <a:lnTo>
                  <a:pt x="3473" y="1091"/>
                </a:lnTo>
                <a:lnTo>
                  <a:pt x="3475" y="1090"/>
                </a:lnTo>
                <a:lnTo>
                  <a:pt x="3477" y="1089"/>
                </a:lnTo>
                <a:lnTo>
                  <a:pt x="3479" y="1088"/>
                </a:lnTo>
                <a:lnTo>
                  <a:pt x="3481" y="1086"/>
                </a:lnTo>
                <a:lnTo>
                  <a:pt x="3483" y="1085"/>
                </a:lnTo>
                <a:lnTo>
                  <a:pt x="3486" y="1084"/>
                </a:lnTo>
                <a:lnTo>
                  <a:pt x="3488" y="1083"/>
                </a:lnTo>
                <a:lnTo>
                  <a:pt x="3491" y="1081"/>
                </a:lnTo>
                <a:lnTo>
                  <a:pt x="3492" y="1080"/>
                </a:lnTo>
                <a:lnTo>
                  <a:pt x="3496" y="1079"/>
                </a:lnTo>
                <a:lnTo>
                  <a:pt x="3498" y="1078"/>
                </a:lnTo>
                <a:lnTo>
                  <a:pt x="3500" y="1077"/>
                </a:lnTo>
                <a:lnTo>
                  <a:pt x="3504" y="1074"/>
                </a:lnTo>
                <a:lnTo>
                  <a:pt x="3506" y="1073"/>
                </a:lnTo>
                <a:lnTo>
                  <a:pt x="3510" y="1073"/>
                </a:lnTo>
                <a:lnTo>
                  <a:pt x="3515" y="1072"/>
                </a:lnTo>
                <a:lnTo>
                  <a:pt x="3517" y="1072"/>
                </a:lnTo>
                <a:lnTo>
                  <a:pt x="3520" y="1072"/>
                </a:lnTo>
                <a:lnTo>
                  <a:pt x="3523" y="1074"/>
                </a:lnTo>
                <a:lnTo>
                  <a:pt x="3525" y="1075"/>
                </a:lnTo>
                <a:lnTo>
                  <a:pt x="3525" y="1077"/>
                </a:lnTo>
                <a:lnTo>
                  <a:pt x="3526" y="1080"/>
                </a:lnTo>
                <a:lnTo>
                  <a:pt x="3527" y="1086"/>
                </a:lnTo>
                <a:lnTo>
                  <a:pt x="3526" y="1097"/>
                </a:lnTo>
                <a:lnTo>
                  <a:pt x="3526" y="1144"/>
                </a:lnTo>
                <a:lnTo>
                  <a:pt x="3526" y="1263"/>
                </a:lnTo>
                <a:lnTo>
                  <a:pt x="3526" y="1301"/>
                </a:lnTo>
                <a:lnTo>
                  <a:pt x="3526" y="1323"/>
                </a:lnTo>
                <a:lnTo>
                  <a:pt x="3527" y="1327"/>
                </a:lnTo>
                <a:lnTo>
                  <a:pt x="3531" y="1329"/>
                </a:lnTo>
                <a:lnTo>
                  <a:pt x="3533" y="1330"/>
                </a:lnTo>
                <a:lnTo>
                  <a:pt x="3538" y="1332"/>
                </a:lnTo>
                <a:lnTo>
                  <a:pt x="3545" y="1334"/>
                </a:lnTo>
                <a:lnTo>
                  <a:pt x="3548" y="1335"/>
                </a:lnTo>
                <a:lnTo>
                  <a:pt x="3549" y="1335"/>
                </a:lnTo>
                <a:lnTo>
                  <a:pt x="3550" y="1337"/>
                </a:lnTo>
                <a:lnTo>
                  <a:pt x="3552" y="1337"/>
                </a:lnTo>
                <a:lnTo>
                  <a:pt x="3554" y="1337"/>
                </a:lnTo>
                <a:lnTo>
                  <a:pt x="3556" y="1338"/>
                </a:lnTo>
                <a:lnTo>
                  <a:pt x="3557" y="1338"/>
                </a:lnTo>
                <a:lnTo>
                  <a:pt x="3562" y="1340"/>
                </a:lnTo>
                <a:lnTo>
                  <a:pt x="3564" y="1343"/>
                </a:lnTo>
                <a:lnTo>
                  <a:pt x="3566" y="1344"/>
                </a:lnTo>
                <a:lnTo>
                  <a:pt x="3567" y="1349"/>
                </a:lnTo>
                <a:lnTo>
                  <a:pt x="3568" y="1352"/>
                </a:lnTo>
                <a:lnTo>
                  <a:pt x="3567" y="1355"/>
                </a:lnTo>
                <a:lnTo>
                  <a:pt x="3567" y="1356"/>
                </a:lnTo>
                <a:lnTo>
                  <a:pt x="3566" y="1359"/>
                </a:lnTo>
                <a:lnTo>
                  <a:pt x="3563" y="1361"/>
                </a:lnTo>
                <a:lnTo>
                  <a:pt x="3562" y="1362"/>
                </a:lnTo>
                <a:lnTo>
                  <a:pt x="3560" y="1362"/>
                </a:lnTo>
                <a:lnTo>
                  <a:pt x="3558" y="1363"/>
                </a:lnTo>
                <a:lnTo>
                  <a:pt x="3554" y="1365"/>
                </a:lnTo>
                <a:lnTo>
                  <a:pt x="3548" y="1365"/>
                </a:lnTo>
                <a:lnTo>
                  <a:pt x="3535" y="1365"/>
                </a:lnTo>
                <a:lnTo>
                  <a:pt x="3486" y="1365"/>
                </a:lnTo>
                <a:close/>
                <a:moveTo>
                  <a:pt x="3228" y="1084"/>
                </a:moveTo>
                <a:lnTo>
                  <a:pt x="3231" y="1118"/>
                </a:lnTo>
                <a:lnTo>
                  <a:pt x="3231" y="1124"/>
                </a:lnTo>
                <a:lnTo>
                  <a:pt x="3232" y="1130"/>
                </a:lnTo>
                <a:lnTo>
                  <a:pt x="3233" y="1140"/>
                </a:lnTo>
                <a:lnTo>
                  <a:pt x="3232" y="1143"/>
                </a:lnTo>
                <a:lnTo>
                  <a:pt x="3232" y="1144"/>
                </a:lnTo>
                <a:lnTo>
                  <a:pt x="3231" y="1146"/>
                </a:lnTo>
                <a:lnTo>
                  <a:pt x="3228" y="1149"/>
                </a:lnTo>
                <a:lnTo>
                  <a:pt x="3226" y="1150"/>
                </a:lnTo>
                <a:lnTo>
                  <a:pt x="3221" y="1151"/>
                </a:lnTo>
                <a:lnTo>
                  <a:pt x="3220" y="1152"/>
                </a:lnTo>
                <a:lnTo>
                  <a:pt x="3218" y="1152"/>
                </a:lnTo>
                <a:lnTo>
                  <a:pt x="3214" y="1151"/>
                </a:lnTo>
                <a:lnTo>
                  <a:pt x="3210" y="1150"/>
                </a:lnTo>
                <a:lnTo>
                  <a:pt x="3208" y="1149"/>
                </a:lnTo>
                <a:lnTo>
                  <a:pt x="3207" y="1147"/>
                </a:lnTo>
                <a:lnTo>
                  <a:pt x="3204" y="1145"/>
                </a:lnTo>
                <a:lnTo>
                  <a:pt x="3203" y="1144"/>
                </a:lnTo>
                <a:lnTo>
                  <a:pt x="3202" y="1141"/>
                </a:lnTo>
                <a:lnTo>
                  <a:pt x="3199" y="1134"/>
                </a:lnTo>
                <a:lnTo>
                  <a:pt x="3198" y="1130"/>
                </a:lnTo>
                <a:lnTo>
                  <a:pt x="3197" y="1129"/>
                </a:lnTo>
                <a:lnTo>
                  <a:pt x="3196" y="1124"/>
                </a:lnTo>
                <a:lnTo>
                  <a:pt x="3195" y="1121"/>
                </a:lnTo>
                <a:lnTo>
                  <a:pt x="3193" y="1118"/>
                </a:lnTo>
                <a:lnTo>
                  <a:pt x="3192" y="1116"/>
                </a:lnTo>
                <a:lnTo>
                  <a:pt x="3190" y="1111"/>
                </a:lnTo>
                <a:lnTo>
                  <a:pt x="3189" y="1110"/>
                </a:lnTo>
                <a:lnTo>
                  <a:pt x="3186" y="1107"/>
                </a:lnTo>
                <a:lnTo>
                  <a:pt x="3184" y="1105"/>
                </a:lnTo>
                <a:lnTo>
                  <a:pt x="3179" y="1102"/>
                </a:lnTo>
                <a:lnTo>
                  <a:pt x="3174" y="1101"/>
                </a:lnTo>
                <a:lnTo>
                  <a:pt x="3169" y="1101"/>
                </a:lnTo>
                <a:lnTo>
                  <a:pt x="3164" y="1100"/>
                </a:lnTo>
                <a:lnTo>
                  <a:pt x="3160" y="1101"/>
                </a:lnTo>
                <a:lnTo>
                  <a:pt x="3155" y="1102"/>
                </a:lnTo>
                <a:lnTo>
                  <a:pt x="3152" y="1102"/>
                </a:lnTo>
                <a:lnTo>
                  <a:pt x="3149" y="1102"/>
                </a:lnTo>
                <a:lnTo>
                  <a:pt x="3143" y="1106"/>
                </a:lnTo>
                <a:lnTo>
                  <a:pt x="3139" y="1107"/>
                </a:lnTo>
                <a:lnTo>
                  <a:pt x="3138" y="1108"/>
                </a:lnTo>
                <a:lnTo>
                  <a:pt x="3135" y="1111"/>
                </a:lnTo>
                <a:lnTo>
                  <a:pt x="3131" y="1116"/>
                </a:lnTo>
                <a:lnTo>
                  <a:pt x="3129" y="1117"/>
                </a:lnTo>
                <a:lnTo>
                  <a:pt x="3128" y="1118"/>
                </a:lnTo>
                <a:lnTo>
                  <a:pt x="3127" y="1119"/>
                </a:lnTo>
                <a:lnTo>
                  <a:pt x="3126" y="1122"/>
                </a:lnTo>
                <a:lnTo>
                  <a:pt x="3124" y="1125"/>
                </a:lnTo>
                <a:lnTo>
                  <a:pt x="3124" y="1127"/>
                </a:lnTo>
                <a:lnTo>
                  <a:pt x="3121" y="1139"/>
                </a:lnTo>
                <a:lnTo>
                  <a:pt x="3121" y="1143"/>
                </a:lnTo>
                <a:lnTo>
                  <a:pt x="3121" y="1149"/>
                </a:lnTo>
                <a:lnTo>
                  <a:pt x="3123" y="1157"/>
                </a:lnTo>
                <a:lnTo>
                  <a:pt x="3124" y="1160"/>
                </a:lnTo>
                <a:lnTo>
                  <a:pt x="3126" y="1161"/>
                </a:lnTo>
                <a:lnTo>
                  <a:pt x="3127" y="1163"/>
                </a:lnTo>
                <a:lnTo>
                  <a:pt x="3129" y="1166"/>
                </a:lnTo>
                <a:lnTo>
                  <a:pt x="3132" y="1169"/>
                </a:lnTo>
                <a:lnTo>
                  <a:pt x="3137" y="1174"/>
                </a:lnTo>
                <a:lnTo>
                  <a:pt x="3139" y="1177"/>
                </a:lnTo>
                <a:lnTo>
                  <a:pt x="3141" y="1178"/>
                </a:lnTo>
                <a:lnTo>
                  <a:pt x="3144" y="1179"/>
                </a:lnTo>
                <a:lnTo>
                  <a:pt x="3145" y="1180"/>
                </a:lnTo>
                <a:lnTo>
                  <a:pt x="3146" y="1182"/>
                </a:lnTo>
                <a:lnTo>
                  <a:pt x="3149" y="1183"/>
                </a:lnTo>
                <a:lnTo>
                  <a:pt x="3151" y="1184"/>
                </a:lnTo>
                <a:lnTo>
                  <a:pt x="3154" y="1185"/>
                </a:lnTo>
                <a:lnTo>
                  <a:pt x="3157" y="1188"/>
                </a:lnTo>
                <a:lnTo>
                  <a:pt x="3161" y="1190"/>
                </a:lnTo>
                <a:lnTo>
                  <a:pt x="3164" y="1191"/>
                </a:lnTo>
                <a:lnTo>
                  <a:pt x="3167" y="1193"/>
                </a:lnTo>
                <a:lnTo>
                  <a:pt x="3169" y="1194"/>
                </a:lnTo>
                <a:lnTo>
                  <a:pt x="3170" y="1196"/>
                </a:lnTo>
                <a:lnTo>
                  <a:pt x="3173" y="1196"/>
                </a:lnTo>
                <a:lnTo>
                  <a:pt x="3175" y="1197"/>
                </a:lnTo>
                <a:lnTo>
                  <a:pt x="3176" y="1200"/>
                </a:lnTo>
                <a:lnTo>
                  <a:pt x="3179" y="1200"/>
                </a:lnTo>
                <a:lnTo>
                  <a:pt x="3181" y="1201"/>
                </a:lnTo>
                <a:lnTo>
                  <a:pt x="3184" y="1202"/>
                </a:lnTo>
                <a:lnTo>
                  <a:pt x="3186" y="1204"/>
                </a:lnTo>
                <a:lnTo>
                  <a:pt x="3187" y="1205"/>
                </a:lnTo>
                <a:lnTo>
                  <a:pt x="3190" y="1206"/>
                </a:lnTo>
                <a:lnTo>
                  <a:pt x="3193" y="1208"/>
                </a:lnTo>
                <a:lnTo>
                  <a:pt x="3196" y="1210"/>
                </a:lnTo>
                <a:lnTo>
                  <a:pt x="3198" y="1211"/>
                </a:lnTo>
                <a:lnTo>
                  <a:pt x="3202" y="1213"/>
                </a:lnTo>
                <a:lnTo>
                  <a:pt x="3203" y="1215"/>
                </a:lnTo>
                <a:lnTo>
                  <a:pt x="3204" y="1216"/>
                </a:lnTo>
                <a:lnTo>
                  <a:pt x="3207" y="1217"/>
                </a:lnTo>
                <a:lnTo>
                  <a:pt x="3208" y="1218"/>
                </a:lnTo>
                <a:lnTo>
                  <a:pt x="3209" y="1219"/>
                </a:lnTo>
                <a:lnTo>
                  <a:pt x="3212" y="1221"/>
                </a:lnTo>
                <a:lnTo>
                  <a:pt x="3213" y="1221"/>
                </a:lnTo>
                <a:lnTo>
                  <a:pt x="3214" y="1223"/>
                </a:lnTo>
                <a:lnTo>
                  <a:pt x="3218" y="1225"/>
                </a:lnTo>
                <a:lnTo>
                  <a:pt x="3227" y="1235"/>
                </a:lnTo>
                <a:lnTo>
                  <a:pt x="3231" y="1238"/>
                </a:lnTo>
                <a:lnTo>
                  <a:pt x="3232" y="1240"/>
                </a:lnTo>
                <a:lnTo>
                  <a:pt x="3234" y="1243"/>
                </a:lnTo>
                <a:lnTo>
                  <a:pt x="3236" y="1245"/>
                </a:lnTo>
                <a:lnTo>
                  <a:pt x="3237" y="1246"/>
                </a:lnTo>
                <a:lnTo>
                  <a:pt x="3237" y="1249"/>
                </a:lnTo>
                <a:lnTo>
                  <a:pt x="3239" y="1251"/>
                </a:lnTo>
                <a:lnTo>
                  <a:pt x="3241" y="1254"/>
                </a:lnTo>
                <a:lnTo>
                  <a:pt x="3241" y="1256"/>
                </a:lnTo>
                <a:lnTo>
                  <a:pt x="3243" y="1260"/>
                </a:lnTo>
                <a:lnTo>
                  <a:pt x="3243" y="1262"/>
                </a:lnTo>
                <a:lnTo>
                  <a:pt x="3244" y="1263"/>
                </a:lnTo>
                <a:lnTo>
                  <a:pt x="3244" y="1266"/>
                </a:lnTo>
                <a:lnTo>
                  <a:pt x="3245" y="1274"/>
                </a:lnTo>
                <a:lnTo>
                  <a:pt x="3247" y="1283"/>
                </a:lnTo>
                <a:lnTo>
                  <a:pt x="3245" y="1288"/>
                </a:lnTo>
                <a:lnTo>
                  <a:pt x="3245" y="1293"/>
                </a:lnTo>
                <a:lnTo>
                  <a:pt x="3244" y="1296"/>
                </a:lnTo>
                <a:lnTo>
                  <a:pt x="3244" y="1300"/>
                </a:lnTo>
                <a:lnTo>
                  <a:pt x="3243" y="1305"/>
                </a:lnTo>
                <a:lnTo>
                  <a:pt x="3239" y="1315"/>
                </a:lnTo>
                <a:lnTo>
                  <a:pt x="3234" y="1323"/>
                </a:lnTo>
                <a:lnTo>
                  <a:pt x="3230" y="1332"/>
                </a:lnTo>
                <a:lnTo>
                  <a:pt x="3226" y="1335"/>
                </a:lnTo>
                <a:lnTo>
                  <a:pt x="3224" y="1339"/>
                </a:lnTo>
                <a:lnTo>
                  <a:pt x="3216" y="1346"/>
                </a:lnTo>
                <a:lnTo>
                  <a:pt x="3209" y="1352"/>
                </a:lnTo>
                <a:lnTo>
                  <a:pt x="3201" y="1357"/>
                </a:lnTo>
                <a:lnTo>
                  <a:pt x="3191" y="1362"/>
                </a:lnTo>
                <a:lnTo>
                  <a:pt x="3173" y="1367"/>
                </a:lnTo>
                <a:lnTo>
                  <a:pt x="3164" y="1367"/>
                </a:lnTo>
                <a:lnTo>
                  <a:pt x="3145" y="1368"/>
                </a:lnTo>
                <a:lnTo>
                  <a:pt x="3132" y="1368"/>
                </a:lnTo>
                <a:lnTo>
                  <a:pt x="3118" y="1366"/>
                </a:lnTo>
                <a:lnTo>
                  <a:pt x="3108" y="1365"/>
                </a:lnTo>
                <a:lnTo>
                  <a:pt x="3097" y="1361"/>
                </a:lnTo>
                <a:lnTo>
                  <a:pt x="3094" y="1361"/>
                </a:lnTo>
                <a:lnTo>
                  <a:pt x="3092" y="1360"/>
                </a:lnTo>
                <a:lnTo>
                  <a:pt x="3088" y="1359"/>
                </a:lnTo>
                <a:lnTo>
                  <a:pt x="3086" y="1356"/>
                </a:lnTo>
                <a:lnTo>
                  <a:pt x="3083" y="1355"/>
                </a:lnTo>
                <a:lnTo>
                  <a:pt x="3081" y="1354"/>
                </a:lnTo>
                <a:lnTo>
                  <a:pt x="3081" y="1350"/>
                </a:lnTo>
                <a:lnTo>
                  <a:pt x="3080" y="1349"/>
                </a:lnTo>
                <a:lnTo>
                  <a:pt x="3080" y="1348"/>
                </a:lnTo>
                <a:lnTo>
                  <a:pt x="3080" y="1344"/>
                </a:lnTo>
                <a:lnTo>
                  <a:pt x="3080" y="1338"/>
                </a:lnTo>
                <a:lnTo>
                  <a:pt x="3079" y="1332"/>
                </a:lnTo>
                <a:lnTo>
                  <a:pt x="3079" y="1326"/>
                </a:lnTo>
                <a:lnTo>
                  <a:pt x="3077" y="1319"/>
                </a:lnTo>
                <a:lnTo>
                  <a:pt x="3077" y="1312"/>
                </a:lnTo>
                <a:lnTo>
                  <a:pt x="3076" y="1307"/>
                </a:lnTo>
                <a:lnTo>
                  <a:pt x="3076" y="1301"/>
                </a:lnTo>
                <a:lnTo>
                  <a:pt x="3075" y="1283"/>
                </a:lnTo>
                <a:lnTo>
                  <a:pt x="3075" y="1282"/>
                </a:lnTo>
                <a:lnTo>
                  <a:pt x="3076" y="1279"/>
                </a:lnTo>
                <a:lnTo>
                  <a:pt x="3077" y="1278"/>
                </a:lnTo>
                <a:lnTo>
                  <a:pt x="3079" y="1276"/>
                </a:lnTo>
                <a:lnTo>
                  <a:pt x="3080" y="1274"/>
                </a:lnTo>
                <a:lnTo>
                  <a:pt x="3082" y="1273"/>
                </a:lnTo>
                <a:lnTo>
                  <a:pt x="3086" y="1272"/>
                </a:lnTo>
                <a:lnTo>
                  <a:pt x="3091" y="1271"/>
                </a:lnTo>
                <a:lnTo>
                  <a:pt x="3094" y="1271"/>
                </a:lnTo>
                <a:lnTo>
                  <a:pt x="3097" y="1272"/>
                </a:lnTo>
                <a:lnTo>
                  <a:pt x="3099" y="1273"/>
                </a:lnTo>
                <a:lnTo>
                  <a:pt x="3102" y="1277"/>
                </a:lnTo>
                <a:lnTo>
                  <a:pt x="3104" y="1278"/>
                </a:lnTo>
                <a:lnTo>
                  <a:pt x="3104" y="1280"/>
                </a:lnTo>
                <a:lnTo>
                  <a:pt x="3105" y="1283"/>
                </a:lnTo>
                <a:lnTo>
                  <a:pt x="3108" y="1287"/>
                </a:lnTo>
                <a:lnTo>
                  <a:pt x="3108" y="1288"/>
                </a:lnTo>
                <a:lnTo>
                  <a:pt x="3109" y="1291"/>
                </a:lnTo>
                <a:lnTo>
                  <a:pt x="3111" y="1295"/>
                </a:lnTo>
                <a:lnTo>
                  <a:pt x="3112" y="1299"/>
                </a:lnTo>
                <a:lnTo>
                  <a:pt x="3114" y="1301"/>
                </a:lnTo>
                <a:lnTo>
                  <a:pt x="3115" y="1305"/>
                </a:lnTo>
                <a:lnTo>
                  <a:pt x="3115" y="1307"/>
                </a:lnTo>
                <a:lnTo>
                  <a:pt x="3116" y="1310"/>
                </a:lnTo>
                <a:lnTo>
                  <a:pt x="3117" y="1313"/>
                </a:lnTo>
                <a:lnTo>
                  <a:pt x="3120" y="1317"/>
                </a:lnTo>
                <a:lnTo>
                  <a:pt x="3120" y="1319"/>
                </a:lnTo>
                <a:lnTo>
                  <a:pt x="3121" y="1322"/>
                </a:lnTo>
                <a:lnTo>
                  <a:pt x="3122" y="1324"/>
                </a:lnTo>
                <a:lnTo>
                  <a:pt x="3123" y="1328"/>
                </a:lnTo>
                <a:lnTo>
                  <a:pt x="3128" y="1332"/>
                </a:lnTo>
                <a:lnTo>
                  <a:pt x="3129" y="1333"/>
                </a:lnTo>
                <a:lnTo>
                  <a:pt x="3132" y="1334"/>
                </a:lnTo>
                <a:lnTo>
                  <a:pt x="3133" y="1335"/>
                </a:lnTo>
                <a:lnTo>
                  <a:pt x="3144" y="1339"/>
                </a:lnTo>
                <a:lnTo>
                  <a:pt x="3147" y="1339"/>
                </a:lnTo>
                <a:lnTo>
                  <a:pt x="3151" y="1339"/>
                </a:lnTo>
                <a:lnTo>
                  <a:pt x="3156" y="1339"/>
                </a:lnTo>
                <a:lnTo>
                  <a:pt x="3164" y="1338"/>
                </a:lnTo>
                <a:lnTo>
                  <a:pt x="3174" y="1335"/>
                </a:lnTo>
                <a:lnTo>
                  <a:pt x="3178" y="1334"/>
                </a:lnTo>
                <a:lnTo>
                  <a:pt x="3181" y="1332"/>
                </a:lnTo>
                <a:lnTo>
                  <a:pt x="3183" y="1330"/>
                </a:lnTo>
                <a:lnTo>
                  <a:pt x="3185" y="1329"/>
                </a:lnTo>
                <a:lnTo>
                  <a:pt x="3186" y="1328"/>
                </a:lnTo>
                <a:lnTo>
                  <a:pt x="3191" y="1323"/>
                </a:lnTo>
                <a:lnTo>
                  <a:pt x="3193" y="1322"/>
                </a:lnTo>
                <a:lnTo>
                  <a:pt x="3195" y="1319"/>
                </a:lnTo>
                <a:lnTo>
                  <a:pt x="3196" y="1317"/>
                </a:lnTo>
                <a:lnTo>
                  <a:pt x="3197" y="1315"/>
                </a:lnTo>
                <a:lnTo>
                  <a:pt x="3198" y="1313"/>
                </a:lnTo>
                <a:lnTo>
                  <a:pt x="3199" y="1311"/>
                </a:lnTo>
                <a:lnTo>
                  <a:pt x="3199" y="1308"/>
                </a:lnTo>
                <a:lnTo>
                  <a:pt x="3202" y="1304"/>
                </a:lnTo>
                <a:lnTo>
                  <a:pt x="3203" y="1296"/>
                </a:lnTo>
                <a:lnTo>
                  <a:pt x="3204" y="1288"/>
                </a:lnTo>
                <a:lnTo>
                  <a:pt x="3203" y="1285"/>
                </a:lnTo>
                <a:lnTo>
                  <a:pt x="3203" y="1282"/>
                </a:lnTo>
                <a:lnTo>
                  <a:pt x="3203" y="1279"/>
                </a:lnTo>
                <a:lnTo>
                  <a:pt x="3201" y="1272"/>
                </a:lnTo>
                <a:lnTo>
                  <a:pt x="3196" y="1266"/>
                </a:lnTo>
                <a:lnTo>
                  <a:pt x="3192" y="1261"/>
                </a:lnTo>
                <a:lnTo>
                  <a:pt x="3186" y="1255"/>
                </a:lnTo>
                <a:lnTo>
                  <a:pt x="3175" y="1246"/>
                </a:lnTo>
                <a:lnTo>
                  <a:pt x="3163" y="1239"/>
                </a:lnTo>
                <a:lnTo>
                  <a:pt x="3161" y="1238"/>
                </a:lnTo>
                <a:lnTo>
                  <a:pt x="3158" y="1236"/>
                </a:lnTo>
                <a:lnTo>
                  <a:pt x="3157" y="1235"/>
                </a:lnTo>
                <a:lnTo>
                  <a:pt x="3155" y="1234"/>
                </a:lnTo>
                <a:lnTo>
                  <a:pt x="3152" y="1234"/>
                </a:lnTo>
                <a:lnTo>
                  <a:pt x="3150" y="1233"/>
                </a:lnTo>
                <a:lnTo>
                  <a:pt x="3147" y="1232"/>
                </a:lnTo>
                <a:lnTo>
                  <a:pt x="3145" y="1230"/>
                </a:lnTo>
                <a:lnTo>
                  <a:pt x="3144" y="1229"/>
                </a:lnTo>
                <a:lnTo>
                  <a:pt x="3141" y="1228"/>
                </a:lnTo>
                <a:lnTo>
                  <a:pt x="3140" y="1225"/>
                </a:lnTo>
                <a:lnTo>
                  <a:pt x="3137" y="1224"/>
                </a:lnTo>
                <a:lnTo>
                  <a:pt x="3132" y="1222"/>
                </a:lnTo>
                <a:lnTo>
                  <a:pt x="3129" y="1221"/>
                </a:lnTo>
                <a:lnTo>
                  <a:pt x="3127" y="1219"/>
                </a:lnTo>
                <a:lnTo>
                  <a:pt x="3124" y="1218"/>
                </a:lnTo>
                <a:lnTo>
                  <a:pt x="3123" y="1217"/>
                </a:lnTo>
                <a:lnTo>
                  <a:pt x="3121" y="1216"/>
                </a:lnTo>
                <a:lnTo>
                  <a:pt x="3120" y="1215"/>
                </a:lnTo>
                <a:lnTo>
                  <a:pt x="3117" y="1213"/>
                </a:lnTo>
                <a:lnTo>
                  <a:pt x="3116" y="1212"/>
                </a:lnTo>
                <a:lnTo>
                  <a:pt x="3115" y="1211"/>
                </a:lnTo>
                <a:lnTo>
                  <a:pt x="3112" y="1208"/>
                </a:lnTo>
                <a:lnTo>
                  <a:pt x="3110" y="1206"/>
                </a:lnTo>
                <a:lnTo>
                  <a:pt x="3102" y="1200"/>
                </a:lnTo>
                <a:lnTo>
                  <a:pt x="3098" y="1196"/>
                </a:lnTo>
                <a:lnTo>
                  <a:pt x="3094" y="1191"/>
                </a:lnTo>
                <a:lnTo>
                  <a:pt x="3091" y="1188"/>
                </a:lnTo>
                <a:lnTo>
                  <a:pt x="3088" y="1183"/>
                </a:lnTo>
                <a:lnTo>
                  <a:pt x="3083" y="1173"/>
                </a:lnTo>
                <a:lnTo>
                  <a:pt x="3083" y="1171"/>
                </a:lnTo>
                <a:lnTo>
                  <a:pt x="3082" y="1169"/>
                </a:lnTo>
                <a:lnTo>
                  <a:pt x="3082" y="1167"/>
                </a:lnTo>
                <a:lnTo>
                  <a:pt x="3081" y="1166"/>
                </a:lnTo>
                <a:lnTo>
                  <a:pt x="3081" y="1162"/>
                </a:lnTo>
                <a:lnTo>
                  <a:pt x="3080" y="1161"/>
                </a:lnTo>
                <a:lnTo>
                  <a:pt x="3080" y="1156"/>
                </a:lnTo>
                <a:lnTo>
                  <a:pt x="3079" y="1150"/>
                </a:lnTo>
                <a:lnTo>
                  <a:pt x="3079" y="1143"/>
                </a:lnTo>
                <a:lnTo>
                  <a:pt x="3079" y="1135"/>
                </a:lnTo>
                <a:lnTo>
                  <a:pt x="3080" y="1132"/>
                </a:lnTo>
                <a:lnTo>
                  <a:pt x="3080" y="1129"/>
                </a:lnTo>
                <a:lnTo>
                  <a:pt x="3081" y="1127"/>
                </a:lnTo>
                <a:lnTo>
                  <a:pt x="3081" y="1124"/>
                </a:lnTo>
                <a:lnTo>
                  <a:pt x="3082" y="1123"/>
                </a:lnTo>
                <a:lnTo>
                  <a:pt x="3083" y="1119"/>
                </a:lnTo>
                <a:lnTo>
                  <a:pt x="3085" y="1117"/>
                </a:lnTo>
                <a:lnTo>
                  <a:pt x="3086" y="1114"/>
                </a:lnTo>
                <a:lnTo>
                  <a:pt x="3086" y="1112"/>
                </a:lnTo>
                <a:lnTo>
                  <a:pt x="3088" y="1108"/>
                </a:lnTo>
                <a:lnTo>
                  <a:pt x="3089" y="1107"/>
                </a:lnTo>
                <a:lnTo>
                  <a:pt x="3091" y="1105"/>
                </a:lnTo>
                <a:lnTo>
                  <a:pt x="3092" y="1103"/>
                </a:lnTo>
                <a:lnTo>
                  <a:pt x="3097" y="1100"/>
                </a:lnTo>
                <a:lnTo>
                  <a:pt x="3098" y="1096"/>
                </a:lnTo>
                <a:lnTo>
                  <a:pt x="3103" y="1092"/>
                </a:lnTo>
                <a:lnTo>
                  <a:pt x="3105" y="1090"/>
                </a:lnTo>
                <a:lnTo>
                  <a:pt x="3108" y="1089"/>
                </a:lnTo>
                <a:lnTo>
                  <a:pt x="3109" y="1088"/>
                </a:lnTo>
                <a:lnTo>
                  <a:pt x="3111" y="1088"/>
                </a:lnTo>
                <a:lnTo>
                  <a:pt x="3114" y="1086"/>
                </a:lnTo>
                <a:lnTo>
                  <a:pt x="3115" y="1085"/>
                </a:lnTo>
                <a:lnTo>
                  <a:pt x="3117" y="1084"/>
                </a:lnTo>
                <a:lnTo>
                  <a:pt x="3122" y="1081"/>
                </a:lnTo>
                <a:lnTo>
                  <a:pt x="3124" y="1080"/>
                </a:lnTo>
                <a:lnTo>
                  <a:pt x="3129" y="1079"/>
                </a:lnTo>
                <a:lnTo>
                  <a:pt x="3131" y="1078"/>
                </a:lnTo>
                <a:lnTo>
                  <a:pt x="3132" y="1078"/>
                </a:lnTo>
                <a:lnTo>
                  <a:pt x="3134" y="1077"/>
                </a:lnTo>
                <a:lnTo>
                  <a:pt x="3135" y="1077"/>
                </a:lnTo>
                <a:lnTo>
                  <a:pt x="3138" y="1075"/>
                </a:lnTo>
                <a:lnTo>
                  <a:pt x="3145" y="1074"/>
                </a:lnTo>
                <a:lnTo>
                  <a:pt x="3150" y="1073"/>
                </a:lnTo>
                <a:lnTo>
                  <a:pt x="3154" y="1073"/>
                </a:lnTo>
                <a:lnTo>
                  <a:pt x="3158" y="1073"/>
                </a:lnTo>
                <a:lnTo>
                  <a:pt x="3164" y="1072"/>
                </a:lnTo>
                <a:lnTo>
                  <a:pt x="3173" y="1072"/>
                </a:lnTo>
                <a:lnTo>
                  <a:pt x="3180" y="1073"/>
                </a:lnTo>
                <a:lnTo>
                  <a:pt x="3185" y="1073"/>
                </a:lnTo>
                <a:lnTo>
                  <a:pt x="3208" y="1077"/>
                </a:lnTo>
                <a:lnTo>
                  <a:pt x="3228" y="1084"/>
                </a:lnTo>
                <a:close/>
                <a:moveTo>
                  <a:pt x="2581" y="1072"/>
                </a:moveTo>
                <a:lnTo>
                  <a:pt x="2601" y="1072"/>
                </a:lnTo>
                <a:lnTo>
                  <a:pt x="2610" y="1073"/>
                </a:lnTo>
                <a:lnTo>
                  <a:pt x="2618" y="1075"/>
                </a:lnTo>
                <a:lnTo>
                  <a:pt x="2620" y="1075"/>
                </a:lnTo>
                <a:lnTo>
                  <a:pt x="2622" y="1077"/>
                </a:lnTo>
                <a:lnTo>
                  <a:pt x="2627" y="1078"/>
                </a:lnTo>
                <a:lnTo>
                  <a:pt x="2629" y="1079"/>
                </a:lnTo>
                <a:lnTo>
                  <a:pt x="2631" y="1080"/>
                </a:lnTo>
                <a:lnTo>
                  <a:pt x="2635" y="1081"/>
                </a:lnTo>
                <a:lnTo>
                  <a:pt x="2637" y="1084"/>
                </a:lnTo>
                <a:lnTo>
                  <a:pt x="2642" y="1086"/>
                </a:lnTo>
                <a:lnTo>
                  <a:pt x="2643" y="1088"/>
                </a:lnTo>
                <a:lnTo>
                  <a:pt x="2646" y="1088"/>
                </a:lnTo>
                <a:lnTo>
                  <a:pt x="2647" y="1089"/>
                </a:lnTo>
                <a:lnTo>
                  <a:pt x="2649" y="1090"/>
                </a:lnTo>
                <a:lnTo>
                  <a:pt x="2651" y="1092"/>
                </a:lnTo>
                <a:lnTo>
                  <a:pt x="2653" y="1095"/>
                </a:lnTo>
                <a:lnTo>
                  <a:pt x="2660" y="1100"/>
                </a:lnTo>
                <a:lnTo>
                  <a:pt x="2666" y="1106"/>
                </a:lnTo>
                <a:lnTo>
                  <a:pt x="2672" y="1113"/>
                </a:lnTo>
                <a:lnTo>
                  <a:pt x="2677" y="1121"/>
                </a:lnTo>
                <a:lnTo>
                  <a:pt x="2682" y="1128"/>
                </a:lnTo>
                <a:lnTo>
                  <a:pt x="2687" y="1136"/>
                </a:lnTo>
                <a:lnTo>
                  <a:pt x="2691" y="1145"/>
                </a:lnTo>
                <a:lnTo>
                  <a:pt x="2694" y="1153"/>
                </a:lnTo>
                <a:lnTo>
                  <a:pt x="2695" y="1158"/>
                </a:lnTo>
                <a:lnTo>
                  <a:pt x="2697" y="1161"/>
                </a:lnTo>
                <a:lnTo>
                  <a:pt x="2697" y="1162"/>
                </a:lnTo>
                <a:lnTo>
                  <a:pt x="2698" y="1163"/>
                </a:lnTo>
                <a:lnTo>
                  <a:pt x="2698" y="1166"/>
                </a:lnTo>
                <a:lnTo>
                  <a:pt x="2700" y="1172"/>
                </a:lnTo>
                <a:lnTo>
                  <a:pt x="2700" y="1174"/>
                </a:lnTo>
                <a:lnTo>
                  <a:pt x="2703" y="1183"/>
                </a:lnTo>
                <a:lnTo>
                  <a:pt x="2704" y="1190"/>
                </a:lnTo>
                <a:lnTo>
                  <a:pt x="2705" y="1199"/>
                </a:lnTo>
                <a:lnTo>
                  <a:pt x="2705" y="1208"/>
                </a:lnTo>
                <a:lnTo>
                  <a:pt x="2706" y="1217"/>
                </a:lnTo>
                <a:lnTo>
                  <a:pt x="2706" y="1225"/>
                </a:lnTo>
                <a:lnTo>
                  <a:pt x="2706" y="1229"/>
                </a:lnTo>
                <a:lnTo>
                  <a:pt x="2705" y="1233"/>
                </a:lnTo>
                <a:lnTo>
                  <a:pt x="2705" y="1246"/>
                </a:lnTo>
                <a:lnTo>
                  <a:pt x="2704" y="1250"/>
                </a:lnTo>
                <a:lnTo>
                  <a:pt x="2704" y="1255"/>
                </a:lnTo>
                <a:lnTo>
                  <a:pt x="2703" y="1258"/>
                </a:lnTo>
                <a:lnTo>
                  <a:pt x="2701" y="1267"/>
                </a:lnTo>
                <a:lnTo>
                  <a:pt x="2700" y="1272"/>
                </a:lnTo>
                <a:lnTo>
                  <a:pt x="2699" y="1276"/>
                </a:lnTo>
                <a:lnTo>
                  <a:pt x="2698" y="1278"/>
                </a:lnTo>
                <a:lnTo>
                  <a:pt x="2698" y="1279"/>
                </a:lnTo>
                <a:lnTo>
                  <a:pt x="2697" y="1282"/>
                </a:lnTo>
                <a:lnTo>
                  <a:pt x="2697" y="1283"/>
                </a:lnTo>
                <a:lnTo>
                  <a:pt x="2695" y="1285"/>
                </a:lnTo>
                <a:lnTo>
                  <a:pt x="2695" y="1287"/>
                </a:lnTo>
                <a:lnTo>
                  <a:pt x="2694" y="1290"/>
                </a:lnTo>
                <a:lnTo>
                  <a:pt x="2693" y="1293"/>
                </a:lnTo>
                <a:lnTo>
                  <a:pt x="2692" y="1295"/>
                </a:lnTo>
                <a:lnTo>
                  <a:pt x="2691" y="1299"/>
                </a:lnTo>
                <a:lnTo>
                  <a:pt x="2688" y="1304"/>
                </a:lnTo>
                <a:lnTo>
                  <a:pt x="2687" y="1305"/>
                </a:lnTo>
                <a:lnTo>
                  <a:pt x="2686" y="1307"/>
                </a:lnTo>
                <a:lnTo>
                  <a:pt x="2685" y="1310"/>
                </a:lnTo>
                <a:lnTo>
                  <a:pt x="2683" y="1312"/>
                </a:lnTo>
                <a:lnTo>
                  <a:pt x="2681" y="1316"/>
                </a:lnTo>
                <a:lnTo>
                  <a:pt x="2680" y="1317"/>
                </a:lnTo>
                <a:lnTo>
                  <a:pt x="2680" y="1319"/>
                </a:lnTo>
                <a:lnTo>
                  <a:pt x="2677" y="1321"/>
                </a:lnTo>
                <a:lnTo>
                  <a:pt x="2676" y="1322"/>
                </a:lnTo>
                <a:lnTo>
                  <a:pt x="2674" y="1324"/>
                </a:lnTo>
                <a:lnTo>
                  <a:pt x="2671" y="1328"/>
                </a:lnTo>
                <a:lnTo>
                  <a:pt x="2665" y="1334"/>
                </a:lnTo>
                <a:lnTo>
                  <a:pt x="2664" y="1337"/>
                </a:lnTo>
                <a:lnTo>
                  <a:pt x="2658" y="1343"/>
                </a:lnTo>
                <a:lnTo>
                  <a:pt x="2654" y="1345"/>
                </a:lnTo>
                <a:lnTo>
                  <a:pt x="2652" y="1348"/>
                </a:lnTo>
                <a:lnTo>
                  <a:pt x="2651" y="1349"/>
                </a:lnTo>
                <a:lnTo>
                  <a:pt x="2648" y="1350"/>
                </a:lnTo>
                <a:lnTo>
                  <a:pt x="2647" y="1351"/>
                </a:lnTo>
                <a:lnTo>
                  <a:pt x="2631" y="1360"/>
                </a:lnTo>
                <a:lnTo>
                  <a:pt x="2629" y="1360"/>
                </a:lnTo>
                <a:lnTo>
                  <a:pt x="2625" y="1362"/>
                </a:lnTo>
                <a:lnTo>
                  <a:pt x="2623" y="1362"/>
                </a:lnTo>
                <a:lnTo>
                  <a:pt x="2622" y="1363"/>
                </a:lnTo>
                <a:lnTo>
                  <a:pt x="2620" y="1363"/>
                </a:lnTo>
                <a:lnTo>
                  <a:pt x="2618" y="1365"/>
                </a:lnTo>
                <a:lnTo>
                  <a:pt x="2616" y="1365"/>
                </a:lnTo>
                <a:lnTo>
                  <a:pt x="2611" y="1366"/>
                </a:lnTo>
                <a:lnTo>
                  <a:pt x="2608" y="1366"/>
                </a:lnTo>
                <a:lnTo>
                  <a:pt x="2606" y="1367"/>
                </a:lnTo>
                <a:lnTo>
                  <a:pt x="2601" y="1367"/>
                </a:lnTo>
                <a:lnTo>
                  <a:pt x="2581" y="1368"/>
                </a:lnTo>
                <a:lnTo>
                  <a:pt x="2568" y="1366"/>
                </a:lnTo>
                <a:lnTo>
                  <a:pt x="2564" y="1366"/>
                </a:lnTo>
                <a:lnTo>
                  <a:pt x="2561" y="1365"/>
                </a:lnTo>
                <a:lnTo>
                  <a:pt x="2559" y="1365"/>
                </a:lnTo>
                <a:lnTo>
                  <a:pt x="2558" y="1363"/>
                </a:lnTo>
                <a:lnTo>
                  <a:pt x="2553" y="1362"/>
                </a:lnTo>
                <a:lnTo>
                  <a:pt x="2549" y="1361"/>
                </a:lnTo>
                <a:lnTo>
                  <a:pt x="2544" y="1359"/>
                </a:lnTo>
                <a:lnTo>
                  <a:pt x="2541" y="1357"/>
                </a:lnTo>
                <a:lnTo>
                  <a:pt x="2537" y="1355"/>
                </a:lnTo>
                <a:lnTo>
                  <a:pt x="2533" y="1352"/>
                </a:lnTo>
                <a:lnTo>
                  <a:pt x="2532" y="1351"/>
                </a:lnTo>
                <a:lnTo>
                  <a:pt x="2530" y="1351"/>
                </a:lnTo>
                <a:lnTo>
                  <a:pt x="2529" y="1350"/>
                </a:lnTo>
                <a:lnTo>
                  <a:pt x="2526" y="1349"/>
                </a:lnTo>
                <a:lnTo>
                  <a:pt x="2525" y="1346"/>
                </a:lnTo>
                <a:lnTo>
                  <a:pt x="2523" y="1344"/>
                </a:lnTo>
                <a:lnTo>
                  <a:pt x="2519" y="1340"/>
                </a:lnTo>
                <a:lnTo>
                  <a:pt x="2517" y="1339"/>
                </a:lnTo>
                <a:lnTo>
                  <a:pt x="2512" y="1335"/>
                </a:lnTo>
                <a:lnTo>
                  <a:pt x="2507" y="1329"/>
                </a:lnTo>
                <a:lnTo>
                  <a:pt x="2504" y="1327"/>
                </a:lnTo>
                <a:lnTo>
                  <a:pt x="2503" y="1324"/>
                </a:lnTo>
                <a:lnTo>
                  <a:pt x="2501" y="1322"/>
                </a:lnTo>
                <a:lnTo>
                  <a:pt x="2500" y="1321"/>
                </a:lnTo>
                <a:lnTo>
                  <a:pt x="2500" y="1318"/>
                </a:lnTo>
                <a:lnTo>
                  <a:pt x="2497" y="1317"/>
                </a:lnTo>
                <a:lnTo>
                  <a:pt x="2497" y="1315"/>
                </a:lnTo>
                <a:lnTo>
                  <a:pt x="2495" y="1311"/>
                </a:lnTo>
                <a:lnTo>
                  <a:pt x="2494" y="1310"/>
                </a:lnTo>
                <a:lnTo>
                  <a:pt x="2492" y="1307"/>
                </a:lnTo>
                <a:lnTo>
                  <a:pt x="2491" y="1305"/>
                </a:lnTo>
                <a:lnTo>
                  <a:pt x="2490" y="1301"/>
                </a:lnTo>
                <a:lnTo>
                  <a:pt x="2488" y="1296"/>
                </a:lnTo>
                <a:lnTo>
                  <a:pt x="2488" y="1295"/>
                </a:lnTo>
                <a:lnTo>
                  <a:pt x="2485" y="1291"/>
                </a:lnTo>
                <a:lnTo>
                  <a:pt x="2485" y="1289"/>
                </a:lnTo>
                <a:lnTo>
                  <a:pt x="2483" y="1283"/>
                </a:lnTo>
                <a:lnTo>
                  <a:pt x="2481" y="1280"/>
                </a:lnTo>
                <a:lnTo>
                  <a:pt x="2481" y="1279"/>
                </a:lnTo>
                <a:lnTo>
                  <a:pt x="2480" y="1276"/>
                </a:lnTo>
                <a:lnTo>
                  <a:pt x="2479" y="1271"/>
                </a:lnTo>
                <a:lnTo>
                  <a:pt x="2478" y="1268"/>
                </a:lnTo>
                <a:lnTo>
                  <a:pt x="2477" y="1263"/>
                </a:lnTo>
                <a:lnTo>
                  <a:pt x="2477" y="1257"/>
                </a:lnTo>
                <a:lnTo>
                  <a:pt x="2475" y="1250"/>
                </a:lnTo>
                <a:lnTo>
                  <a:pt x="2473" y="1243"/>
                </a:lnTo>
                <a:lnTo>
                  <a:pt x="2473" y="1235"/>
                </a:lnTo>
                <a:lnTo>
                  <a:pt x="2473" y="1219"/>
                </a:lnTo>
                <a:lnTo>
                  <a:pt x="2473" y="1211"/>
                </a:lnTo>
                <a:lnTo>
                  <a:pt x="2473" y="1204"/>
                </a:lnTo>
                <a:lnTo>
                  <a:pt x="2474" y="1193"/>
                </a:lnTo>
                <a:lnTo>
                  <a:pt x="2474" y="1189"/>
                </a:lnTo>
                <a:lnTo>
                  <a:pt x="2477" y="1179"/>
                </a:lnTo>
                <a:lnTo>
                  <a:pt x="2477" y="1175"/>
                </a:lnTo>
                <a:lnTo>
                  <a:pt x="2478" y="1172"/>
                </a:lnTo>
                <a:lnTo>
                  <a:pt x="2479" y="1167"/>
                </a:lnTo>
                <a:lnTo>
                  <a:pt x="2480" y="1163"/>
                </a:lnTo>
                <a:lnTo>
                  <a:pt x="2480" y="1161"/>
                </a:lnTo>
                <a:lnTo>
                  <a:pt x="2481" y="1160"/>
                </a:lnTo>
                <a:lnTo>
                  <a:pt x="2483" y="1156"/>
                </a:lnTo>
                <a:lnTo>
                  <a:pt x="2484" y="1153"/>
                </a:lnTo>
                <a:lnTo>
                  <a:pt x="2485" y="1150"/>
                </a:lnTo>
                <a:lnTo>
                  <a:pt x="2486" y="1147"/>
                </a:lnTo>
                <a:lnTo>
                  <a:pt x="2488" y="1144"/>
                </a:lnTo>
                <a:lnTo>
                  <a:pt x="2489" y="1141"/>
                </a:lnTo>
                <a:lnTo>
                  <a:pt x="2490" y="1139"/>
                </a:lnTo>
                <a:lnTo>
                  <a:pt x="2491" y="1136"/>
                </a:lnTo>
                <a:lnTo>
                  <a:pt x="2492" y="1134"/>
                </a:lnTo>
                <a:lnTo>
                  <a:pt x="2494" y="1132"/>
                </a:lnTo>
                <a:lnTo>
                  <a:pt x="2495" y="1129"/>
                </a:lnTo>
                <a:lnTo>
                  <a:pt x="2496" y="1128"/>
                </a:lnTo>
                <a:lnTo>
                  <a:pt x="2497" y="1125"/>
                </a:lnTo>
                <a:lnTo>
                  <a:pt x="2498" y="1124"/>
                </a:lnTo>
                <a:lnTo>
                  <a:pt x="2500" y="1122"/>
                </a:lnTo>
                <a:lnTo>
                  <a:pt x="2501" y="1121"/>
                </a:lnTo>
                <a:lnTo>
                  <a:pt x="2503" y="1119"/>
                </a:lnTo>
                <a:lnTo>
                  <a:pt x="2504" y="1117"/>
                </a:lnTo>
                <a:lnTo>
                  <a:pt x="2507" y="1114"/>
                </a:lnTo>
                <a:lnTo>
                  <a:pt x="2510" y="1110"/>
                </a:lnTo>
                <a:lnTo>
                  <a:pt x="2514" y="1106"/>
                </a:lnTo>
                <a:lnTo>
                  <a:pt x="2519" y="1101"/>
                </a:lnTo>
                <a:lnTo>
                  <a:pt x="2523" y="1097"/>
                </a:lnTo>
                <a:lnTo>
                  <a:pt x="2525" y="1095"/>
                </a:lnTo>
                <a:lnTo>
                  <a:pt x="2527" y="1092"/>
                </a:lnTo>
                <a:lnTo>
                  <a:pt x="2530" y="1091"/>
                </a:lnTo>
                <a:lnTo>
                  <a:pt x="2532" y="1090"/>
                </a:lnTo>
                <a:lnTo>
                  <a:pt x="2533" y="1089"/>
                </a:lnTo>
                <a:lnTo>
                  <a:pt x="2535" y="1088"/>
                </a:lnTo>
                <a:lnTo>
                  <a:pt x="2537" y="1088"/>
                </a:lnTo>
                <a:lnTo>
                  <a:pt x="2539" y="1086"/>
                </a:lnTo>
                <a:lnTo>
                  <a:pt x="2542" y="1085"/>
                </a:lnTo>
                <a:lnTo>
                  <a:pt x="2543" y="1083"/>
                </a:lnTo>
                <a:lnTo>
                  <a:pt x="2547" y="1083"/>
                </a:lnTo>
                <a:lnTo>
                  <a:pt x="2549" y="1080"/>
                </a:lnTo>
                <a:lnTo>
                  <a:pt x="2567" y="1074"/>
                </a:lnTo>
                <a:lnTo>
                  <a:pt x="2570" y="1074"/>
                </a:lnTo>
                <a:lnTo>
                  <a:pt x="2573" y="1073"/>
                </a:lnTo>
                <a:lnTo>
                  <a:pt x="2577" y="1073"/>
                </a:lnTo>
                <a:lnTo>
                  <a:pt x="2581" y="1073"/>
                </a:lnTo>
                <a:lnTo>
                  <a:pt x="2581" y="1072"/>
                </a:lnTo>
                <a:close/>
                <a:moveTo>
                  <a:pt x="1629" y="1089"/>
                </a:moveTo>
                <a:lnTo>
                  <a:pt x="1629" y="1122"/>
                </a:lnTo>
                <a:lnTo>
                  <a:pt x="1580" y="1122"/>
                </a:lnTo>
                <a:lnTo>
                  <a:pt x="1581" y="1125"/>
                </a:lnTo>
                <a:lnTo>
                  <a:pt x="1583" y="1128"/>
                </a:lnTo>
                <a:lnTo>
                  <a:pt x="1583" y="1130"/>
                </a:lnTo>
                <a:lnTo>
                  <a:pt x="1585" y="1132"/>
                </a:lnTo>
                <a:lnTo>
                  <a:pt x="1586" y="1134"/>
                </a:lnTo>
                <a:lnTo>
                  <a:pt x="1587" y="1136"/>
                </a:lnTo>
                <a:lnTo>
                  <a:pt x="1588" y="1140"/>
                </a:lnTo>
                <a:lnTo>
                  <a:pt x="1588" y="1141"/>
                </a:lnTo>
                <a:lnTo>
                  <a:pt x="1589" y="1144"/>
                </a:lnTo>
                <a:lnTo>
                  <a:pt x="1589" y="1146"/>
                </a:lnTo>
                <a:lnTo>
                  <a:pt x="1591" y="1147"/>
                </a:lnTo>
                <a:lnTo>
                  <a:pt x="1591" y="1150"/>
                </a:lnTo>
                <a:lnTo>
                  <a:pt x="1592" y="1152"/>
                </a:lnTo>
                <a:lnTo>
                  <a:pt x="1592" y="1160"/>
                </a:lnTo>
                <a:lnTo>
                  <a:pt x="1593" y="1172"/>
                </a:lnTo>
                <a:lnTo>
                  <a:pt x="1594" y="1180"/>
                </a:lnTo>
                <a:lnTo>
                  <a:pt x="1594" y="1190"/>
                </a:lnTo>
                <a:lnTo>
                  <a:pt x="1593" y="1195"/>
                </a:lnTo>
                <a:lnTo>
                  <a:pt x="1592" y="1200"/>
                </a:lnTo>
                <a:lnTo>
                  <a:pt x="1592" y="1204"/>
                </a:lnTo>
                <a:lnTo>
                  <a:pt x="1587" y="1223"/>
                </a:lnTo>
                <a:lnTo>
                  <a:pt x="1586" y="1228"/>
                </a:lnTo>
                <a:lnTo>
                  <a:pt x="1585" y="1230"/>
                </a:lnTo>
                <a:lnTo>
                  <a:pt x="1581" y="1236"/>
                </a:lnTo>
                <a:lnTo>
                  <a:pt x="1579" y="1241"/>
                </a:lnTo>
                <a:lnTo>
                  <a:pt x="1577" y="1244"/>
                </a:lnTo>
                <a:lnTo>
                  <a:pt x="1576" y="1246"/>
                </a:lnTo>
                <a:lnTo>
                  <a:pt x="1575" y="1247"/>
                </a:lnTo>
                <a:lnTo>
                  <a:pt x="1574" y="1250"/>
                </a:lnTo>
                <a:lnTo>
                  <a:pt x="1571" y="1251"/>
                </a:lnTo>
                <a:lnTo>
                  <a:pt x="1565" y="1258"/>
                </a:lnTo>
                <a:lnTo>
                  <a:pt x="1562" y="1263"/>
                </a:lnTo>
                <a:lnTo>
                  <a:pt x="1559" y="1265"/>
                </a:lnTo>
                <a:lnTo>
                  <a:pt x="1557" y="1266"/>
                </a:lnTo>
                <a:lnTo>
                  <a:pt x="1554" y="1267"/>
                </a:lnTo>
                <a:lnTo>
                  <a:pt x="1553" y="1268"/>
                </a:lnTo>
                <a:lnTo>
                  <a:pt x="1551" y="1269"/>
                </a:lnTo>
                <a:lnTo>
                  <a:pt x="1548" y="1271"/>
                </a:lnTo>
                <a:lnTo>
                  <a:pt x="1545" y="1273"/>
                </a:lnTo>
                <a:lnTo>
                  <a:pt x="1542" y="1273"/>
                </a:lnTo>
                <a:lnTo>
                  <a:pt x="1540" y="1274"/>
                </a:lnTo>
                <a:lnTo>
                  <a:pt x="1536" y="1276"/>
                </a:lnTo>
                <a:lnTo>
                  <a:pt x="1535" y="1277"/>
                </a:lnTo>
                <a:lnTo>
                  <a:pt x="1529" y="1278"/>
                </a:lnTo>
                <a:lnTo>
                  <a:pt x="1523" y="1279"/>
                </a:lnTo>
                <a:lnTo>
                  <a:pt x="1508" y="1280"/>
                </a:lnTo>
                <a:lnTo>
                  <a:pt x="1505" y="1280"/>
                </a:lnTo>
                <a:lnTo>
                  <a:pt x="1500" y="1280"/>
                </a:lnTo>
                <a:lnTo>
                  <a:pt x="1492" y="1279"/>
                </a:lnTo>
                <a:lnTo>
                  <a:pt x="1488" y="1279"/>
                </a:lnTo>
                <a:lnTo>
                  <a:pt x="1484" y="1279"/>
                </a:lnTo>
                <a:lnTo>
                  <a:pt x="1482" y="1280"/>
                </a:lnTo>
                <a:lnTo>
                  <a:pt x="1481" y="1282"/>
                </a:lnTo>
                <a:lnTo>
                  <a:pt x="1478" y="1283"/>
                </a:lnTo>
                <a:lnTo>
                  <a:pt x="1476" y="1287"/>
                </a:lnTo>
                <a:lnTo>
                  <a:pt x="1473" y="1289"/>
                </a:lnTo>
                <a:lnTo>
                  <a:pt x="1470" y="1293"/>
                </a:lnTo>
                <a:lnTo>
                  <a:pt x="1469" y="1294"/>
                </a:lnTo>
                <a:lnTo>
                  <a:pt x="1467" y="1296"/>
                </a:lnTo>
                <a:lnTo>
                  <a:pt x="1466" y="1298"/>
                </a:lnTo>
                <a:lnTo>
                  <a:pt x="1465" y="1301"/>
                </a:lnTo>
                <a:lnTo>
                  <a:pt x="1464" y="1304"/>
                </a:lnTo>
                <a:lnTo>
                  <a:pt x="1463" y="1307"/>
                </a:lnTo>
                <a:lnTo>
                  <a:pt x="1463" y="1310"/>
                </a:lnTo>
                <a:lnTo>
                  <a:pt x="1463" y="1312"/>
                </a:lnTo>
                <a:lnTo>
                  <a:pt x="1464" y="1315"/>
                </a:lnTo>
                <a:lnTo>
                  <a:pt x="1466" y="1316"/>
                </a:lnTo>
                <a:lnTo>
                  <a:pt x="1469" y="1317"/>
                </a:lnTo>
                <a:lnTo>
                  <a:pt x="1471" y="1317"/>
                </a:lnTo>
                <a:lnTo>
                  <a:pt x="1477" y="1318"/>
                </a:lnTo>
                <a:lnTo>
                  <a:pt x="1489" y="1317"/>
                </a:lnTo>
                <a:lnTo>
                  <a:pt x="1505" y="1317"/>
                </a:lnTo>
                <a:lnTo>
                  <a:pt x="1519" y="1316"/>
                </a:lnTo>
                <a:lnTo>
                  <a:pt x="1525" y="1316"/>
                </a:lnTo>
                <a:lnTo>
                  <a:pt x="1534" y="1316"/>
                </a:lnTo>
                <a:lnTo>
                  <a:pt x="1540" y="1316"/>
                </a:lnTo>
                <a:lnTo>
                  <a:pt x="1550" y="1316"/>
                </a:lnTo>
                <a:lnTo>
                  <a:pt x="1556" y="1317"/>
                </a:lnTo>
                <a:lnTo>
                  <a:pt x="1560" y="1317"/>
                </a:lnTo>
                <a:lnTo>
                  <a:pt x="1564" y="1318"/>
                </a:lnTo>
                <a:lnTo>
                  <a:pt x="1568" y="1318"/>
                </a:lnTo>
                <a:lnTo>
                  <a:pt x="1574" y="1319"/>
                </a:lnTo>
                <a:lnTo>
                  <a:pt x="1576" y="1321"/>
                </a:lnTo>
                <a:lnTo>
                  <a:pt x="1579" y="1321"/>
                </a:lnTo>
                <a:lnTo>
                  <a:pt x="1581" y="1322"/>
                </a:lnTo>
                <a:lnTo>
                  <a:pt x="1582" y="1322"/>
                </a:lnTo>
                <a:lnTo>
                  <a:pt x="1585" y="1322"/>
                </a:lnTo>
                <a:lnTo>
                  <a:pt x="1591" y="1324"/>
                </a:lnTo>
                <a:lnTo>
                  <a:pt x="1593" y="1326"/>
                </a:lnTo>
                <a:lnTo>
                  <a:pt x="1595" y="1327"/>
                </a:lnTo>
                <a:lnTo>
                  <a:pt x="1599" y="1328"/>
                </a:lnTo>
                <a:lnTo>
                  <a:pt x="1602" y="1329"/>
                </a:lnTo>
                <a:lnTo>
                  <a:pt x="1605" y="1332"/>
                </a:lnTo>
                <a:lnTo>
                  <a:pt x="1608" y="1333"/>
                </a:lnTo>
                <a:lnTo>
                  <a:pt x="1610" y="1334"/>
                </a:lnTo>
                <a:lnTo>
                  <a:pt x="1611" y="1335"/>
                </a:lnTo>
                <a:lnTo>
                  <a:pt x="1614" y="1337"/>
                </a:lnTo>
                <a:lnTo>
                  <a:pt x="1616" y="1340"/>
                </a:lnTo>
                <a:lnTo>
                  <a:pt x="1621" y="1345"/>
                </a:lnTo>
                <a:lnTo>
                  <a:pt x="1623" y="1346"/>
                </a:lnTo>
                <a:lnTo>
                  <a:pt x="1626" y="1349"/>
                </a:lnTo>
                <a:lnTo>
                  <a:pt x="1627" y="1351"/>
                </a:lnTo>
                <a:lnTo>
                  <a:pt x="1628" y="1352"/>
                </a:lnTo>
                <a:lnTo>
                  <a:pt x="1629" y="1355"/>
                </a:lnTo>
                <a:lnTo>
                  <a:pt x="1631" y="1357"/>
                </a:lnTo>
                <a:lnTo>
                  <a:pt x="1632" y="1359"/>
                </a:lnTo>
                <a:lnTo>
                  <a:pt x="1633" y="1362"/>
                </a:lnTo>
                <a:lnTo>
                  <a:pt x="1634" y="1365"/>
                </a:lnTo>
                <a:lnTo>
                  <a:pt x="1634" y="1366"/>
                </a:lnTo>
                <a:lnTo>
                  <a:pt x="1635" y="1367"/>
                </a:lnTo>
                <a:lnTo>
                  <a:pt x="1635" y="1370"/>
                </a:lnTo>
                <a:lnTo>
                  <a:pt x="1635" y="1371"/>
                </a:lnTo>
                <a:lnTo>
                  <a:pt x="1637" y="1373"/>
                </a:lnTo>
                <a:lnTo>
                  <a:pt x="1638" y="1379"/>
                </a:lnTo>
                <a:lnTo>
                  <a:pt x="1639" y="1385"/>
                </a:lnTo>
                <a:lnTo>
                  <a:pt x="1639" y="1393"/>
                </a:lnTo>
                <a:lnTo>
                  <a:pt x="1639" y="1396"/>
                </a:lnTo>
                <a:lnTo>
                  <a:pt x="1638" y="1399"/>
                </a:lnTo>
                <a:lnTo>
                  <a:pt x="1638" y="1404"/>
                </a:lnTo>
                <a:lnTo>
                  <a:pt x="1638" y="1406"/>
                </a:lnTo>
                <a:lnTo>
                  <a:pt x="1637" y="1410"/>
                </a:lnTo>
                <a:lnTo>
                  <a:pt x="1637" y="1411"/>
                </a:lnTo>
                <a:lnTo>
                  <a:pt x="1635" y="1413"/>
                </a:lnTo>
                <a:lnTo>
                  <a:pt x="1635" y="1417"/>
                </a:lnTo>
                <a:lnTo>
                  <a:pt x="1634" y="1421"/>
                </a:lnTo>
                <a:lnTo>
                  <a:pt x="1633" y="1423"/>
                </a:lnTo>
                <a:lnTo>
                  <a:pt x="1631" y="1427"/>
                </a:lnTo>
                <a:lnTo>
                  <a:pt x="1628" y="1432"/>
                </a:lnTo>
                <a:lnTo>
                  <a:pt x="1627" y="1434"/>
                </a:lnTo>
                <a:lnTo>
                  <a:pt x="1626" y="1437"/>
                </a:lnTo>
                <a:lnTo>
                  <a:pt x="1623" y="1438"/>
                </a:lnTo>
                <a:lnTo>
                  <a:pt x="1622" y="1439"/>
                </a:lnTo>
                <a:lnTo>
                  <a:pt x="1621" y="1442"/>
                </a:lnTo>
                <a:lnTo>
                  <a:pt x="1616" y="1446"/>
                </a:lnTo>
                <a:lnTo>
                  <a:pt x="1609" y="1454"/>
                </a:lnTo>
                <a:lnTo>
                  <a:pt x="1606" y="1456"/>
                </a:lnTo>
                <a:lnTo>
                  <a:pt x="1604" y="1459"/>
                </a:lnTo>
                <a:lnTo>
                  <a:pt x="1602" y="1460"/>
                </a:lnTo>
                <a:lnTo>
                  <a:pt x="1600" y="1461"/>
                </a:lnTo>
                <a:lnTo>
                  <a:pt x="1598" y="1462"/>
                </a:lnTo>
                <a:lnTo>
                  <a:pt x="1595" y="1463"/>
                </a:lnTo>
                <a:lnTo>
                  <a:pt x="1594" y="1465"/>
                </a:lnTo>
                <a:lnTo>
                  <a:pt x="1592" y="1466"/>
                </a:lnTo>
                <a:lnTo>
                  <a:pt x="1589" y="1467"/>
                </a:lnTo>
                <a:lnTo>
                  <a:pt x="1587" y="1468"/>
                </a:lnTo>
                <a:lnTo>
                  <a:pt x="1582" y="1470"/>
                </a:lnTo>
                <a:lnTo>
                  <a:pt x="1581" y="1471"/>
                </a:lnTo>
                <a:lnTo>
                  <a:pt x="1577" y="1472"/>
                </a:lnTo>
                <a:lnTo>
                  <a:pt x="1557" y="1479"/>
                </a:lnTo>
                <a:lnTo>
                  <a:pt x="1553" y="1479"/>
                </a:lnTo>
                <a:lnTo>
                  <a:pt x="1551" y="1479"/>
                </a:lnTo>
                <a:lnTo>
                  <a:pt x="1547" y="1481"/>
                </a:lnTo>
                <a:lnTo>
                  <a:pt x="1544" y="1481"/>
                </a:lnTo>
                <a:lnTo>
                  <a:pt x="1539" y="1482"/>
                </a:lnTo>
                <a:lnTo>
                  <a:pt x="1533" y="1482"/>
                </a:lnTo>
                <a:lnTo>
                  <a:pt x="1522" y="1483"/>
                </a:lnTo>
                <a:lnTo>
                  <a:pt x="1519" y="1483"/>
                </a:lnTo>
                <a:lnTo>
                  <a:pt x="1513" y="1483"/>
                </a:lnTo>
                <a:lnTo>
                  <a:pt x="1506" y="1483"/>
                </a:lnTo>
                <a:lnTo>
                  <a:pt x="1496" y="1483"/>
                </a:lnTo>
                <a:lnTo>
                  <a:pt x="1490" y="1482"/>
                </a:lnTo>
                <a:lnTo>
                  <a:pt x="1471" y="1478"/>
                </a:lnTo>
                <a:lnTo>
                  <a:pt x="1453" y="1472"/>
                </a:lnTo>
                <a:lnTo>
                  <a:pt x="1450" y="1471"/>
                </a:lnTo>
                <a:lnTo>
                  <a:pt x="1449" y="1471"/>
                </a:lnTo>
                <a:lnTo>
                  <a:pt x="1446" y="1468"/>
                </a:lnTo>
                <a:lnTo>
                  <a:pt x="1442" y="1467"/>
                </a:lnTo>
                <a:lnTo>
                  <a:pt x="1440" y="1466"/>
                </a:lnTo>
                <a:lnTo>
                  <a:pt x="1436" y="1463"/>
                </a:lnTo>
                <a:lnTo>
                  <a:pt x="1435" y="1462"/>
                </a:lnTo>
                <a:lnTo>
                  <a:pt x="1432" y="1461"/>
                </a:lnTo>
                <a:lnTo>
                  <a:pt x="1432" y="1460"/>
                </a:lnTo>
                <a:lnTo>
                  <a:pt x="1430" y="1459"/>
                </a:lnTo>
                <a:lnTo>
                  <a:pt x="1429" y="1457"/>
                </a:lnTo>
                <a:lnTo>
                  <a:pt x="1426" y="1455"/>
                </a:lnTo>
                <a:lnTo>
                  <a:pt x="1421" y="1451"/>
                </a:lnTo>
                <a:lnTo>
                  <a:pt x="1418" y="1448"/>
                </a:lnTo>
                <a:lnTo>
                  <a:pt x="1414" y="1444"/>
                </a:lnTo>
                <a:lnTo>
                  <a:pt x="1413" y="1442"/>
                </a:lnTo>
                <a:lnTo>
                  <a:pt x="1412" y="1439"/>
                </a:lnTo>
                <a:lnTo>
                  <a:pt x="1411" y="1438"/>
                </a:lnTo>
                <a:lnTo>
                  <a:pt x="1409" y="1437"/>
                </a:lnTo>
                <a:lnTo>
                  <a:pt x="1408" y="1434"/>
                </a:lnTo>
                <a:lnTo>
                  <a:pt x="1407" y="1432"/>
                </a:lnTo>
                <a:lnTo>
                  <a:pt x="1406" y="1429"/>
                </a:lnTo>
                <a:lnTo>
                  <a:pt x="1405" y="1427"/>
                </a:lnTo>
                <a:lnTo>
                  <a:pt x="1403" y="1424"/>
                </a:lnTo>
                <a:lnTo>
                  <a:pt x="1403" y="1422"/>
                </a:lnTo>
                <a:lnTo>
                  <a:pt x="1401" y="1417"/>
                </a:lnTo>
                <a:lnTo>
                  <a:pt x="1400" y="1410"/>
                </a:lnTo>
                <a:lnTo>
                  <a:pt x="1398" y="1406"/>
                </a:lnTo>
                <a:lnTo>
                  <a:pt x="1397" y="1399"/>
                </a:lnTo>
                <a:lnTo>
                  <a:pt x="1397" y="1395"/>
                </a:lnTo>
                <a:lnTo>
                  <a:pt x="1397" y="1391"/>
                </a:lnTo>
                <a:lnTo>
                  <a:pt x="1398" y="1387"/>
                </a:lnTo>
                <a:lnTo>
                  <a:pt x="1400" y="1380"/>
                </a:lnTo>
                <a:lnTo>
                  <a:pt x="1400" y="1378"/>
                </a:lnTo>
                <a:lnTo>
                  <a:pt x="1401" y="1374"/>
                </a:lnTo>
                <a:lnTo>
                  <a:pt x="1402" y="1371"/>
                </a:lnTo>
                <a:lnTo>
                  <a:pt x="1405" y="1365"/>
                </a:lnTo>
                <a:lnTo>
                  <a:pt x="1407" y="1362"/>
                </a:lnTo>
                <a:lnTo>
                  <a:pt x="1408" y="1360"/>
                </a:lnTo>
                <a:lnTo>
                  <a:pt x="1409" y="1359"/>
                </a:lnTo>
                <a:lnTo>
                  <a:pt x="1411" y="1356"/>
                </a:lnTo>
                <a:lnTo>
                  <a:pt x="1413" y="1355"/>
                </a:lnTo>
                <a:lnTo>
                  <a:pt x="1418" y="1350"/>
                </a:lnTo>
                <a:lnTo>
                  <a:pt x="1420" y="1345"/>
                </a:lnTo>
                <a:lnTo>
                  <a:pt x="1424" y="1343"/>
                </a:lnTo>
                <a:lnTo>
                  <a:pt x="1426" y="1341"/>
                </a:lnTo>
                <a:lnTo>
                  <a:pt x="1427" y="1340"/>
                </a:lnTo>
                <a:lnTo>
                  <a:pt x="1430" y="1339"/>
                </a:lnTo>
                <a:lnTo>
                  <a:pt x="1432" y="1338"/>
                </a:lnTo>
                <a:lnTo>
                  <a:pt x="1434" y="1337"/>
                </a:lnTo>
                <a:lnTo>
                  <a:pt x="1431" y="1335"/>
                </a:lnTo>
                <a:lnTo>
                  <a:pt x="1430" y="1334"/>
                </a:lnTo>
                <a:lnTo>
                  <a:pt x="1427" y="1332"/>
                </a:lnTo>
                <a:lnTo>
                  <a:pt x="1424" y="1328"/>
                </a:lnTo>
                <a:lnTo>
                  <a:pt x="1423" y="1327"/>
                </a:lnTo>
                <a:lnTo>
                  <a:pt x="1421" y="1324"/>
                </a:lnTo>
                <a:lnTo>
                  <a:pt x="1421" y="1323"/>
                </a:lnTo>
                <a:lnTo>
                  <a:pt x="1420" y="1321"/>
                </a:lnTo>
                <a:lnTo>
                  <a:pt x="1419" y="1317"/>
                </a:lnTo>
                <a:lnTo>
                  <a:pt x="1419" y="1313"/>
                </a:lnTo>
                <a:lnTo>
                  <a:pt x="1419" y="1310"/>
                </a:lnTo>
                <a:lnTo>
                  <a:pt x="1420" y="1307"/>
                </a:lnTo>
                <a:lnTo>
                  <a:pt x="1420" y="1306"/>
                </a:lnTo>
                <a:lnTo>
                  <a:pt x="1421" y="1304"/>
                </a:lnTo>
                <a:lnTo>
                  <a:pt x="1423" y="1301"/>
                </a:lnTo>
                <a:lnTo>
                  <a:pt x="1424" y="1299"/>
                </a:lnTo>
                <a:lnTo>
                  <a:pt x="1425" y="1298"/>
                </a:lnTo>
                <a:lnTo>
                  <a:pt x="1426" y="1294"/>
                </a:lnTo>
                <a:lnTo>
                  <a:pt x="1427" y="1293"/>
                </a:lnTo>
                <a:lnTo>
                  <a:pt x="1430" y="1291"/>
                </a:lnTo>
                <a:lnTo>
                  <a:pt x="1432" y="1288"/>
                </a:lnTo>
                <a:lnTo>
                  <a:pt x="1438" y="1282"/>
                </a:lnTo>
                <a:lnTo>
                  <a:pt x="1444" y="1276"/>
                </a:lnTo>
                <a:lnTo>
                  <a:pt x="1447" y="1272"/>
                </a:lnTo>
                <a:lnTo>
                  <a:pt x="1456" y="1265"/>
                </a:lnTo>
                <a:lnTo>
                  <a:pt x="1453" y="1263"/>
                </a:lnTo>
                <a:lnTo>
                  <a:pt x="1452" y="1261"/>
                </a:lnTo>
                <a:lnTo>
                  <a:pt x="1449" y="1260"/>
                </a:lnTo>
                <a:lnTo>
                  <a:pt x="1446" y="1256"/>
                </a:lnTo>
                <a:lnTo>
                  <a:pt x="1437" y="1249"/>
                </a:lnTo>
                <a:lnTo>
                  <a:pt x="1435" y="1245"/>
                </a:lnTo>
                <a:lnTo>
                  <a:pt x="1432" y="1243"/>
                </a:lnTo>
                <a:lnTo>
                  <a:pt x="1431" y="1240"/>
                </a:lnTo>
                <a:lnTo>
                  <a:pt x="1430" y="1238"/>
                </a:lnTo>
                <a:lnTo>
                  <a:pt x="1430" y="1236"/>
                </a:lnTo>
                <a:lnTo>
                  <a:pt x="1427" y="1234"/>
                </a:lnTo>
                <a:lnTo>
                  <a:pt x="1427" y="1233"/>
                </a:lnTo>
                <a:lnTo>
                  <a:pt x="1426" y="1230"/>
                </a:lnTo>
                <a:lnTo>
                  <a:pt x="1425" y="1228"/>
                </a:lnTo>
                <a:lnTo>
                  <a:pt x="1424" y="1225"/>
                </a:lnTo>
                <a:lnTo>
                  <a:pt x="1423" y="1223"/>
                </a:lnTo>
                <a:lnTo>
                  <a:pt x="1420" y="1219"/>
                </a:lnTo>
                <a:lnTo>
                  <a:pt x="1419" y="1217"/>
                </a:lnTo>
                <a:lnTo>
                  <a:pt x="1418" y="1212"/>
                </a:lnTo>
                <a:lnTo>
                  <a:pt x="1418" y="1211"/>
                </a:lnTo>
                <a:lnTo>
                  <a:pt x="1417" y="1208"/>
                </a:lnTo>
                <a:lnTo>
                  <a:pt x="1417" y="1207"/>
                </a:lnTo>
                <a:lnTo>
                  <a:pt x="1415" y="1205"/>
                </a:lnTo>
                <a:lnTo>
                  <a:pt x="1414" y="1201"/>
                </a:lnTo>
                <a:lnTo>
                  <a:pt x="1414" y="1199"/>
                </a:lnTo>
                <a:lnTo>
                  <a:pt x="1413" y="1196"/>
                </a:lnTo>
                <a:lnTo>
                  <a:pt x="1413" y="1193"/>
                </a:lnTo>
                <a:lnTo>
                  <a:pt x="1412" y="1185"/>
                </a:lnTo>
                <a:lnTo>
                  <a:pt x="1411" y="1178"/>
                </a:lnTo>
                <a:lnTo>
                  <a:pt x="1411" y="1171"/>
                </a:lnTo>
                <a:lnTo>
                  <a:pt x="1411" y="1166"/>
                </a:lnTo>
                <a:lnTo>
                  <a:pt x="1411" y="1163"/>
                </a:lnTo>
                <a:lnTo>
                  <a:pt x="1411" y="1157"/>
                </a:lnTo>
                <a:lnTo>
                  <a:pt x="1412" y="1152"/>
                </a:lnTo>
                <a:lnTo>
                  <a:pt x="1412" y="1149"/>
                </a:lnTo>
                <a:lnTo>
                  <a:pt x="1415" y="1139"/>
                </a:lnTo>
                <a:lnTo>
                  <a:pt x="1415" y="1136"/>
                </a:lnTo>
                <a:lnTo>
                  <a:pt x="1415" y="1134"/>
                </a:lnTo>
                <a:lnTo>
                  <a:pt x="1417" y="1133"/>
                </a:lnTo>
                <a:lnTo>
                  <a:pt x="1417" y="1132"/>
                </a:lnTo>
                <a:lnTo>
                  <a:pt x="1418" y="1129"/>
                </a:lnTo>
                <a:lnTo>
                  <a:pt x="1418" y="1127"/>
                </a:lnTo>
                <a:lnTo>
                  <a:pt x="1419" y="1124"/>
                </a:lnTo>
                <a:lnTo>
                  <a:pt x="1420" y="1122"/>
                </a:lnTo>
                <a:lnTo>
                  <a:pt x="1421" y="1118"/>
                </a:lnTo>
                <a:lnTo>
                  <a:pt x="1423" y="1117"/>
                </a:lnTo>
                <a:lnTo>
                  <a:pt x="1425" y="1112"/>
                </a:lnTo>
                <a:lnTo>
                  <a:pt x="1426" y="1111"/>
                </a:lnTo>
                <a:lnTo>
                  <a:pt x="1427" y="1108"/>
                </a:lnTo>
                <a:lnTo>
                  <a:pt x="1429" y="1107"/>
                </a:lnTo>
                <a:lnTo>
                  <a:pt x="1431" y="1106"/>
                </a:lnTo>
                <a:lnTo>
                  <a:pt x="1432" y="1103"/>
                </a:lnTo>
                <a:lnTo>
                  <a:pt x="1436" y="1099"/>
                </a:lnTo>
                <a:lnTo>
                  <a:pt x="1440" y="1095"/>
                </a:lnTo>
                <a:lnTo>
                  <a:pt x="1441" y="1094"/>
                </a:lnTo>
                <a:lnTo>
                  <a:pt x="1444" y="1090"/>
                </a:lnTo>
                <a:lnTo>
                  <a:pt x="1447" y="1088"/>
                </a:lnTo>
                <a:lnTo>
                  <a:pt x="1448" y="1088"/>
                </a:lnTo>
                <a:lnTo>
                  <a:pt x="1450" y="1086"/>
                </a:lnTo>
                <a:lnTo>
                  <a:pt x="1453" y="1085"/>
                </a:lnTo>
                <a:lnTo>
                  <a:pt x="1458" y="1083"/>
                </a:lnTo>
                <a:lnTo>
                  <a:pt x="1459" y="1081"/>
                </a:lnTo>
                <a:lnTo>
                  <a:pt x="1461" y="1080"/>
                </a:lnTo>
                <a:lnTo>
                  <a:pt x="1464" y="1079"/>
                </a:lnTo>
                <a:lnTo>
                  <a:pt x="1466" y="1078"/>
                </a:lnTo>
                <a:lnTo>
                  <a:pt x="1469" y="1077"/>
                </a:lnTo>
                <a:lnTo>
                  <a:pt x="1471" y="1077"/>
                </a:lnTo>
                <a:lnTo>
                  <a:pt x="1472" y="1075"/>
                </a:lnTo>
                <a:lnTo>
                  <a:pt x="1475" y="1075"/>
                </a:lnTo>
                <a:lnTo>
                  <a:pt x="1477" y="1074"/>
                </a:lnTo>
                <a:lnTo>
                  <a:pt x="1479" y="1074"/>
                </a:lnTo>
                <a:lnTo>
                  <a:pt x="1482" y="1073"/>
                </a:lnTo>
                <a:lnTo>
                  <a:pt x="1485" y="1073"/>
                </a:lnTo>
                <a:lnTo>
                  <a:pt x="1490" y="1073"/>
                </a:lnTo>
                <a:lnTo>
                  <a:pt x="1510" y="1072"/>
                </a:lnTo>
                <a:lnTo>
                  <a:pt x="1515" y="1073"/>
                </a:lnTo>
                <a:lnTo>
                  <a:pt x="1517" y="1073"/>
                </a:lnTo>
                <a:lnTo>
                  <a:pt x="1519" y="1073"/>
                </a:lnTo>
                <a:lnTo>
                  <a:pt x="1522" y="1074"/>
                </a:lnTo>
                <a:lnTo>
                  <a:pt x="1524" y="1074"/>
                </a:lnTo>
                <a:lnTo>
                  <a:pt x="1525" y="1075"/>
                </a:lnTo>
                <a:lnTo>
                  <a:pt x="1528" y="1075"/>
                </a:lnTo>
                <a:lnTo>
                  <a:pt x="1531" y="1077"/>
                </a:lnTo>
                <a:lnTo>
                  <a:pt x="1534" y="1078"/>
                </a:lnTo>
                <a:lnTo>
                  <a:pt x="1537" y="1080"/>
                </a:lnTo>
                <a:lnTo>
                  <a:pt x="1542" y="1083"/>
                </a:lnTo>
                <a:lnTo>
                  <a:pt x="1544" y="1084"/>
                </a:lnTo>
                <a:lnTo>
                  <a:pt x="1547" y="1085"/>
                </a:lnTo>
                <a:lnTo>
                  <a:pt x="1548" y="1088"/>
                </a:lnTo>
                <a:lnTo>
                  <a:pt x="1550" y="1088"/>
                </a:lnTo>
                <a:lnTo>
                  <a:pt x="1629" y="1089"/>
                </a:lnTo>
                <a:close/>
                <a:moveTo>
                  <a:pt x="1345" y="1204"/>
                </a:moveTo>
                <a:lnTo>
                  <a:pt x="1175" y="1244"/>
                </a:lnTo>
                <a:lnTo>
                  <a:pt x="1176" y="1249"/>
                </a:lnTo>
                <a:lnTo>
                  <a:pt x="1177" y="1254"/>
                </a:lnTo>
                <a:lnTo>
                  <a:pt x="1177" y="1256"/>
                </a:lnTo>
                <a:lnTo>
                  <a:pt x="1178" y="1261"/>
                </a:lnTo>
                <a:lnTo>
                  <a:pt x="1180" y="1266"/>
                </a:lnTo>
                <a:lnTo>
                  <a:pt x="1180" y="1267"/>
                </a:lnTo>
                <a:lnTo>
                  <a:pt x="1181" y="1269"/>
                </a:lnTo>
                <a:lnTo>
                  <a:pt x="1181" y="1271"/>
                </a:lnTo>
                <a:lnTo>
                  <a:pt x="1183" y="1277"/>
                </a:lnTo>
                <a:lnTo>
                  <a:pt x="1185" y="1279"/>
                </a:lnTo>
                <a:lnTo>
                  <a:pt x="1186" y="1283"/>
                </a:lnTo>
                <a:lnTo>
                  <a:pt x="1187" y="1287"/>
                </a:lnTo>
                <a:lnTo>
                  <a:pt x="1189" y="1291"/>
                </a:lnTo>
                <a:lnTo>
                  <a:pt x="1192" y="1294"/>
                </a:lnTo>
                <a:lnTo>
                  <a:pt x="1193" y="1296"/>
                </a:lnTo>
                <a:lnTo>
                  <a:pt x="1194" y="1298"/>
                </a:lnTo>
                <a:lnTo>
                  <a:pt x="1195" y="1300"/>
                </a:lnTo>
                <a:lnTo>
                  <a:pt x="1197" y="1301"/>
                </a:lnTo>
                <a:lnTo>
                  <a:pt x="1199" y="1304"/>
                </a:lnTo>
                <a:lnTo>
                  <a:pt x="1201" y="1307"/>
                </a:lnTo>
                <a:lnTo>
                  <a:pt x="1203" y="1308"/>
                </a:lnTo>
                <a:lnTo>
                  <a:pt x="1205" y="1311"/>
                </a:lnTo>
                <a:lnTo>
                  <a:pt x="1209" y="1315"/>
                </a:lnTo>
                <a:lnTo>
                  <a:pt x="1211" y="1317"/>
                </a:lnTo>
                <a:lnTo>
                  <a:pt x="1214" y="1318"/>
                </a:lnTo>
                <a:lnTo>
                  <a:pt x="1215" y="1319"/>
                </a:lnTo>
                <a:lnTo>
                  <a:pt x="1217" y="1319"/>
                </a:lnTo>
                <a:lnTo>
                  <a:pt x="1220" y="1322"/>
                </a:lnTo>
                <a:lnTo>
                  <a:pt x="1223" y="1323"/>
                </a:lnTo>
                <a:lnTo>
                  <a:pt x="1226" y="1323"/>
                </a:lnTo>
                <a:lnTo>
                  <a:pt x="1229" y="1326"/>
                </a:lnTo>
                <a:lnTo>
                  <a:pt x="1232" y="1326"/>
                </a:lnTo>
                <a:lnTo>
                  <a:pt x="1237" y="1327"/>
                </a:lnTo>
                <a:lnTo>
                  <a:pt x="1241" y="1328"/>
                </a:lnTo>
                <a:lnTo>
                  <a:pt x="1247" y="1329"/>
                </a:lnTo>
                <a:lnTo>
                  <a:pt x="1252" y="1329"/>
                </a:lnTo>
                <a:lnTo>
                  <a:pt x="1259" y="1329"/>
                </a:lnTo>
                <a:lnTo>
                  <a:pt x="1272" y="1328"/>
                </a:lnTo>
                <a:lnTo>
                  <a:pt x="1274" y="1327"/>
                </a:lnTo>
                <a:lnTo>
                  <a:pt x="1276" y="1327"/>
                </a:lnTo>
                <a:lnTo>
                  <a:pt x="1280" y="1326"/>
                </a:lnTo>
                <a:lnTo>
                  <a:pt x="1281" y="1326"/>
                </a:lnTo>
                <a:lnTo>
                  <a:pt x="1284" y="1324"/>
                </a:lnTo>
                <a:lnTo>
                  <a:pt x="1285" y="1324"/>
                </a:lnTo>
                <a:lnTo>
                  <a:pt x="1288" y="1323"/>
                </a:lnTo>
                <a:lnTo>
                  <a:pt x="1291" y="1322"/>
                </a:lnTo>
                <a:lnTo>
                  <a:pt x="1296" y="1319"/>
                </a:lnTo>
                <a:lnTo>
                  <a:pt x="1299" y="1318"/>
                </a:lnTo>
                <a:lnTo>
                  <a:pt x="1302" y="1316"/>
                </a:lnTo>
                <a:lnTo>
                  <a:pt x="1303" y="1315"/>
                </a:lnTo>
                <a:lnTo>
                  <a:pt x="1305" y="1313"/>
                </a:lnTo>
                <a:lnTo>
                  <a:pt x="1307" y="1311"/>
                </a:lnTo>
                <a:lnTo>
                  <a:pt x="1311" y="1307"/>
                </a:lnTo>
                <a:lnTo>
                  <a:pt x="1316" y="1304"/>
                </a:lnTo>
                <a:lnTo>
                  <a:pt x="1317" y="1302"/>
                </a:lnTo>
                <a:lnTo>
                  <a:pt x="1321" y="1298"/>
                </a:lnTo>
                <a:lnTo>
                  <a:pt x="1322" y="1296"/>
                </a:lnTo>
                <a:lnTo>
                  <a:pt x="1326" y="1293"/>
                </a:lnTo>
                <a:lnTo>
                  <a:pt x="1328" y="1291"/>
                </a:lnTo>
                <a:lnTo>
                  <a:pt x="1330" y="1290"/>
                </a:lnTo>
                <a:lnTo>
                  <a:pt x="1333" y="1288"/>
                </a:lnTo>
                <a:lnTo>
                  <a:pt x="1337" y="1288"/>
                </a:lnTo>
                <a:lnTo>
                  <a:pt x="1339" y="1288"/>
                </a:lnTo>
                <a:lnTo>
                  <a:pt x="1342" y="1290"/>
                </a:lnTo>
                <a:lnTo>
                  <a:pt x="1343" y="1290"/>
                </a:lnTo>
                <a:lnTo>
                  <a:pt x="1344" y="1293"/>
                </a:lnTo>
                <a:lnTo>
                  <a:pt x="1344" y="1294"/>
                </a:lnTo>
                <a:lnTo>
                  <a:pt x="1345" y="1296"/>
                </a:lnTo>
                <a:lnTo>
                  <a:pt x="1345" y="1299"/>
                </a:lnTo>
                <a:lnTo>
                  <a:pt x="1344" y="1304"/>
                </a:lnTo>
                <a:lnTo>
                  <a:pt x="1343" y="1308"/>
                </a:lnTo>
                <a:lnTo>
                  <a:pt x="1342" y="1311"/>
                </a:lnTo>
                <a:lnTo>
                  <a:pt x="1340" y="1313"/>
                </a:lnTo>
                <a:lnTo>
                  <a:pt x="1339" y="1316"/>
                </a:lnTo>
                <a:lnTo>
                  <a:pt x="1338" y="1318"/>
                </a:lnTo>
                <a:lnTo>
                  <a:pt x="1336" y="1322"/>
                </a:lnTo>
                <a:lnTo>
                  <a:pt x="1334" y="1322"/>
                </a:lnTo>
                <a:lnTo>
                  <a:pt x="1333" y="1324"/>
                </a:lnTo>
                <a:lnTo>
                  <a:pt x="1331" y="1327"/>
                </a:lnTo>
                <a:lnTo>
                  <a:pt x="1328" y="1330"/>
                </a:lnTo>
                <a:lnTo>
                  <a:pt x="1322" y="1337"/>
                </a:lnTo>
                <a:lnTo>
                  <a:pt x="1319" y="1340"/>
                </a:lnTo>
                <a:lnTo>
                  <a:pt x="1316" y="1344"/>
                </a:lnTo>
                <a:lnTo>
                  <a:pt x="1313" y="1346"/>
                </a:lnTo>
                <a:lnTo>
                  <a:pt x="1310" y="1348"/>
                </a:lnTo>
                <a:lnTo>
                  <a:pt x="1309" y="1349"/>
                </a:lnTo>
                <a:lnTo>
                  <a:pt x="1307" y="1351"/>
                </a:lnTo>
                <a:lnTo>
                  <a:pt x="1304" y="1351"/>
                </a:lnTo>
                <a:lnTo>
                  <a:pt x="1302" y="1352"/>
                </a:lnTo>
                <a:lnTo>
                  <a:pt x="1298" y="1355"/>
                </a:lnTo>
                <a:lnTo>
                  <a:pt x="1296" y="1356"/>
                </a:lnTo>
                <a:lnTo>
                  <a:pt x="1291" y="1359"/>
                </a:lnTo>
                <a:lnTo>
                  <a:pt x="1288" y="1360"/>
                </a:lnTo>
                <a:lnTo>
                  <a:pt x="1287" y="1361"/>
                </a:lnTo>
                <a:lnTo>
                  <a:pt x="1284" y="1362"/>
                </a:lnTo>
                <a:lnTo>
                  <a:pt x="1280" y="1363"/>
                </a:lnTo>
                <a:lnTo>
                  <a:pt x="1279" y="1363"/>
                </a:lnTo>
                <a:lnTo>
                  <a:pt x="1276" y="1365"/>
                </a:lnTo>
                <a:lnTo>
                  <a:pt x="1275" y="1365"/>
                </a:lnTo>
                <a:lnTo>
                  <a:pt x="1270" y="1366"/>
                </a:lnTo>
                <a:lnTo>
                  <a:pt x="1264" y="1367"/>
                </a:lnTo>
                <a:lnTo>
                  <a:pt x="1258" y="1368"/>
                </a:lnTo>
                <a:lnTo>
                  <a:pt x="1250" y="1370"/>
                </a:lnTo>
                <a:lnTo>
                  <a:pt x="1240" y="1368"/>
                </a:lnTo>
                <a:lnTo>
                  <a:pt x="1233" y="1367"/>
                </a:lnTo>
                <a:lnTo>
                  <a:pt x="1226" y="1367"/>
                </a:lnTo>
                <a:lnTo>
                  <a:pt x="1223" y="1366"/>
                </a:lnTo>
                <a:lnTo>
                  <a:pt x="1221" y="1366"/>
                </a:lnTo>
                <a:lnTo>
                  <a:pt x="1218" y="1366"/>
                </a:lnTo>
                <a:lnTo>
                  <a:pt x="1216" y="1365"/>
                </a:lnTo>
                <a:lnTo>
                  <a:pt x="1215" y="1365"/>
                </a:lnTo>
                <a:lnTo>
                  <a:pt x="1212" y="1363"/>
                </a:lnTo>
                <a:lnTo>
                  <a:pt x="1211" y="1363"/>
                </a:lnTo>
                <a:lnTo>
                  <a:pt x="1209" y="1362"/>
                </a:lnTo>
                <a:lnTo>
                  <a:pt x="1206" y="1361"/>
                </a:lnTo>
                <a:lnTo>
                  <a:pt x="1203" y="1360"/>
                </a:lnTo>
                <a:lnTo>
                  <a:pt x="1200" y="1359"/>
                </a:lnTo>
                <a:lnTo>
                  <a:pt x="1197" y="1356"/>
                </a:lnTo>
                <a:lnTo>
                  <a:pt x="1192" y="1354"/>
                </a:lnTo>
                <a:lnTo>
                  <a:pt x="1191" y="1352"/>
                </a:lnTo>
                <a:lnTo>
                  <a:pt x="1188" y="1351"/>
                </a:lnTo>
                <a:lnTo>
                  <a:pt x="1187" y="1351"/>
                </a:lnTo>
                <a:lnTo>
                  <a:pt x="1186" y="1349"/>
                </a:lnTo>
                <a:lnTo>
                  <a:pt x="1183" y="1348"/>
                </a:lnTo>
                <a:lnTo>
                  <a:pt x="1181" y="1345"/>
                </a:lnTo>
                <a:lnTo>
                  <a:pt x="1174" y="1339"/>
                </a:lnTo>
                <a:lnTo>
                  <a:pt x="1168" y="1333"/>
                </a:lnTo>
                <a:lnTo>
                  <a:pt x="1165" y="1329"/>
                </a:lnTo>
                <a:lnTo>
                  <a:pt x="1163" y="1327"/>
                </a:lnTo>
                <a:lnTo>
                  <a:pt x="1162" y="1324"/>
                </a:lnTo>
                <a:lnTo>
                  <a:pt x="1160" y="1323"/>
                </a:lnTo>
                <a:lnTo>
                  <a:pt x="1159" y="1322"/>
                </a:lnTo>
                <a:lnTo>
                  <a:pt x="1158" y="1319"/>
                </a:lnTo>
                <a:lnTo>
                  <a:pt x="1157" y="1318"/>
                </a:lnTo>
                <a:lnTo>
                  <a:pt x="1156" y="1316"/>
                </a:lnTo>
                <a:lnTo>
                  <a:pt x="1154" y="1312"/>
                </a:lnTo>
                <a:lnTo>
                  <a:pt x="1153" y="1311"/>
                </a:lnTo>
                <a:lnTo>
                  <a:pt x="1152" y="1308"/>
                </a:lnTo>
                <a:lnTo>
                  <a:pt x="1151" y="1306"/>
                </a:lnTo>
                <a:lnTo>
                  <a:pt x="1149" y="1304"/>
                </a:lnTo>
                <a:lnTo>
                  <a:pt x="1147" y="1299"/>
                </a:lnTo>
                <a:lnTo>
                  <a:pt x="1147" y="1298"/>
                </a:lnTo>
                <a:lnTo>
                  <a:pt x="1146" y="1295"/>
                </a:lnTo>
                <a:lnTo>
                  <a:pt x="1145" y="1293"/>
                </a:lnTo>
                <a:lnTo>
                  <a:pt x="1142" y="1287"/>
                </a:lnTo>
                <a:lnTo>
                  <a:pt x="1135" y="1262"/>
                </a:lnTo>
                <a:lnTo>
                  <a:pt x="1135" y="1256"/>
                </a:lnTo>
                <a:lnTo>
                  <a:pt x="1134" y="1252"/>
                </a:lnTo>
                <a:lnTo>
                  <a:pt x="1134" y="1249"/>
                </a:lnTo>
                <a:lnTo>
                  <a:pt x="1133" y="1244"/>
                </a:lnTo>
                <a:lnTo>
                  <a:pt x="1133" y="1239"/>
                </a:lnTo>
                <a:lnTo>
                  <a:pt x="1131" y="1232"/>
                </a:lnTo>
                <a:lnTo>
                  <a:pt x="1131" y="1227"/>
                </a:lnTo>
                <a:lnTo>
                  <a:pt x="1131" y="1219"/>
                </a:lnTo>
                <a:lnTo>
                  <a:pt x="1131" y="1213"/>
                </a:lnTo>
                <a:lnTo>
                  <a:pt x="1131" y="1208"/>
                </a:lnTo>
                <a:lnTo>
                  <a:pt x="1133" y="1195"/>
                </a:lnTo>
                <a:lnTo>
                  <a:pt x="1133" y="1191"/>
                </a:lnTo>
                <a:lnTo>
                  <a:pt x="1134" y="1188"/>
                </a:lnTo>
                <a:lnTo>
                  <a:pt x="1134" y="1184"/>
                </a:lnTo>
                <a:lnTo>
                  <a:pt x="1135" y="1182"/>
                </a:lnTo>
                <a:lnTo>
                  <a:pt x="1135" y="1178"/>
                </a:lnTo>
                <a:lnTo>
                  <a:pt x="1136" y="1175"/>
                </a:lnTo>
                <a:lnTo>
                  <a:pt x="1136" y="1173"/>
                </a:lnTo>
                <a:lnTo>
                  <a:pt x="1137" y="1171"/>
                </a:lnTo>
                <a:lnTo>
                  <a:pt x="1139" y="1167"/>
                </a:lnTo>
                <a:lnTo>
                  <a:pt x="1139" y="1164"/>
                </a:lnTo>
                <a:lnTo>
                  <a:pt x="1140" y="1163"/>
                </a:lnTo>
                <a:lnTo>
                  <a:pt x="1140" y="1161"/>
                </a:lnTo>
                <a:lnTo>
                  <a:pt x="1141" y="1160"/>
                </a:lnTo>
                <a:lnTo>
                  <a:pt x="1142" y="1155"/>
                </a:lnTo>
                <a:lnTo>
                  <a:pt x="1143" y="1151"/>
                </a:lnTo>
                <a:lnTo>
                  <a:pt x="1145" y="1149"/>
                </a:lnTo>
                <a:lnTo>
                  <a:pt x="1146" y="1145"/>
                </a:lnTo>
                <a:lnTo>
                  <a:pt x="1148" y="1141"/>
                </a:lnTo>
                <a:lnTo>
                  <a:pt x="1149" y="1139"/>
                </a:lnTo>
                <a:lnTo>
                  <a:pt x="1151" y="1135"/>
                </a:lnTo>
                <a:lnTo>
                  <a:pt x="1153" y="1132"/>
                </a:lnTo>
                <a:lnTo>
                  <a:pt x="1156" y="1128"/>
                </a:lnTo>
                <a:lnTo>
                  <a:pt x="1157" y="1127"/>
                </a:lnTo>
                <a:lnTo>
                  <a:pt x="1157" y="1124"/>
                </a:lnTo>
                <a:lnTo>
                  <a:pt x="1158" y="1123"/>
                </a:lnTo>
                <a:lnTo>
                  <a:pt x="1159" y="1121"/>
                </a:lnTo>
                <a:lnTo>
                  <a:pt x="1160" y="1119"/>
                </a:lnTo>
                <a:lnTo>
                  <a:pt x="1163" y="1118"/>
                </a:lnTo>
                <a:lnTo>
                  <a:pt x="1164" y="1116"/>
                </a:lnTo>
                <a:lnTo>
                  <a:pt x="1168" y="1112"/>
                </a:lnTo>
                <a:lnTo>
                  <a:pt x="1168" y="1111"/>
                </a:lnTo>
                <a:lnTo>
                  <a:pt x="1172" y="1106"/>
                </a:lnTo>
                <a:lnTo>
                  <a:pt x="1175" y="1102"/>
                </a:lnTo>
                <a:lnTo>
                  <a:pt x="1177" y="1102"/>
                </a:lnTo>
                <a:lnTo>
                  <a:pt x="1182" y="1096"/>
                </a:lnTo>
                <a:lnTo>
                  <a:pt x="1185" y="1094"/>
                </a:lnTo>
                <a:lnTo>
                  <a:pt x="1187" y="1092"/>
                </a:lnTo>
                <a:lnTo>
                  <a:pt x="1189" y="1090"/>
                </a:lnTo>
                <a:lnTo>
                  <a:pt x="1191" y="1089"/>
                </a:lnTo>
                <a:lnTo>
                  <a:pt x="1193" y="1089"/>
                </a:lnTo>
                <a:lnTo>
                  <a:pt x="1194" y="1088"/>
                </a:lnTo>
                <a:lnTo>
                  <a:pt x="1197" y="1086"/>
                </a:lnTo>
                <a:lnTo>
                  <a:pt x="1200" y="1085"/>
                </a:lnTo>
                <a:lnTo>
                  <a:pt x="1204" y="1083"/>
                </a:lnTo>
                <a:lnTo>
                  <a:pt x="1207" y="1080"/>
                </a:lnTo>
                <a:lnTo>
                  <a:pt x="1209" y="1080"/>
                </a:lnTo>
                <a:lnTo>
                  <a:pt x="1212" y="1079"/>
                </a:lnTo>
                <a:lnTo>
                  <a:pt x="1215" y="1078"/>
                </a:lnTo>
                <a:lnTo>
                  <a:pt x="1216" y="1077"/>
                </a:lnTo>
                <a:lnTo>
                  <a:pt x="1218" y="1077"/>
                </a:lnTo>
                <a:lnTo>
                  <a:pt x="1220" y="1075"/>
                </a:lnTo>
                <a:lnTo>
                  <a:pt x="1227" y="1074"/>
                </a:lnTo>
                <a:lnTo>
                  <a:pt x="1234" y="1073"/>
                </a:lnTo>
                <a:lnTo>
                  <a:pt x="1249" y="1072"/>
                </a:lnTo>
                <a:lnTo>
                  <a:pt x="1261" y="1073"/>
                </a:lnTo>
                <a:lnTo>
                  <a:pt x="1267" y="1074"/>
                </a:lnTo>
                <a:lnTo>
                  <a:pt x="1272" y="1075"/>
                </a:lnTo>
                <a:lnTo>
                  <a:pt x="1273" y="1075"/>
                </a:lnTo>
                <a:lnTo>
                  <a:pt x="1274" y="1077"/>
                </a:lnTo>
                <a:lnTo>
                  <a:pt x="1276" y="1077"/>
                </a:lnTo>
                <a:lnTo>
                  <a:pt x="1280" y="1078"/>
                </a:lnTo>
                <a:lnTo>
                  <a:pt x="1282" y="1079"/>
                </a:lnTo>
                <a:lnTo>
                  <a:pt x="1284" y="1080"/>
                </a:lnTo>
                <a:lnTo>
                  <a:pt x="1286" y="1081"/>
                </a:lnTo>
                <a:lnTo>
                  <a:pt x="1287" y="1083"/>
                </a:lnTo>
                <a:lnTo>
                  <a:pt x="1291" y="1084"/>
                </a:lnTo>
                <a:lnTo>
                  <a:pt x="1293" y="1085"/>
                </a:lnTo>
                <a:lnTo>
                  <a:pt x="1295" y="1086"/>
                </a:lnTo>
                <a:lnTo>
                  <a:pt x="1297" y="1088"/>
                </a:lnTo>
                <a:lnTo>
                  <a:pt x="1298" y="1089"/>
                </a:lnTo>
                <a:lnTo>
                  <a:pt x="1301" y="1091"/>
                </a:lnTo>
                <a:lnTo>
                  <a:pt x="1307" y="1097"/>
                </a:lnTo>
                <a:lnTo>
                  <a:pt x="1311" y="1102"/>
                </a:lnTo>
                <a:lnTo>
                  <a:pt x="1314" y="1105"/>
                </a:lnTo>
                <a:lnTo>
                  <a:pt x="1316" y="1107"/>
                </a:lnTo>
                <a:lnTo>
                  <a:pt x="1317" y="1110"/>
                </a:lnTo>
                <a:lnTo>
                  <a:pt x="1319" y="1111"/>
                </a:lnTo>
                <a:lnTo>
                  <a:pt x="1320" y="1113"/>
                </a:lnTo>
                <a:lnTo>
                  <a:pt x="1320" y="1116"/>
                </a:lnTo>
                <a:lnTo>
                  <a:pt x="1322" y="1118"/>
                </a:lnTo>
                <a:lnTo>
                  <a:pt x="1324" y="1119"/>
                </a:lnTo>
                <a:lnTo>
                  <a:pt x="1325" y="1122"/>
                </a:lnTo>
                <a:lnTo>
                  <a:pt x="1326" y="1124"/>
                </a:lnTo>
                <a:lnTo>
                  <a:pt x="1327" y="1127"/>
                </a:lnTo>
                <a:lnTo>
                  <a:pt x="1328" y="1130"/>
                </a:lnTo>
                <a:lnTo>
                  <a:pt x="1330" y="1132"/>
                </a:lnTo>
                <a:lnTo>
                  <a:pt x="1331" y="1136"/>
                </a:lnTo>
                <a:lnTo>
                  <a:pt x="1331" y="1138"/>
                </a:lnTo>
                <a:lnTo>
                  <a:pt x="1333" y="1143"/>
                </a:lnTo>
                <a:lnTo>
                  <a:pt x="1333" y="1145"/>
                </a:lnTo>
                <a:lnTo>
                  <a:pt x="1334" y="1146"/>
                </a:lnTo>
                <a:lnTo>
                  <a:pt x="1334" y="1147"/>
                </a:lnTo>
                <a:lnTo>
                  <a:pt x="1336" y="1150"/>
                </a:lnTo>
                <a:lnTo>
                  <a:pt x="1337" y="1153"/>
                </a:lnTo>
                <a:lnTo>
                  <a:pt x="1338" y="1158"/>
                </a:lnTo>
                <a:lnTo>
                  <a:pt x="1338" y="1161"/>
                </a:lnTo>
                <a:lnTo>
                  <a:pt x="1339" y="1163"/>
                </a:lnTo>
                <a:lnTo>
                  <a:pt x="1339" y="1166"/>
                </a:lnTo>
                <a:lnTo>
                  <a:pt x="1340" y="1169"/>
                </a:lnTo>
                <a:lnTo>
                  <a:pt x="1340" y="1172"/>
                </a:lnTo>
                <a:lnTo>
                  <a:pt x="1342" y="1175"/>
                </a:lnTo>
                <a:lnTo>
                  <a:pt x="1343" y="1183"/>
                </a:lnTo>
                <a:lnTo>
                  <a:pt x="1343" y="1186"/>
                </a:lnTo>
                <a:lnTo>
                  <a:pt x="1344" y="1193"/>
                </a:lnTo>
                <a:lnTo>
                  <a:pt x="1345" y="1204"/>
                </a:lnTo>
                <a:close/>
                <a:moveTo>
                  <a:pt x="835" y="1365"/>
                </a:moveTo>
                <a:lnTo>
                  <a:pt x="835" y="1332"/>
                </a:lnTo>
                <a:lnTo>
                  <a:pt x="832" y="1335"/>
                </a:lnTo>
                <a:lnTo>
                  <a:pt x="829" y="1339"/>
                </a:lnTo>
                <a:lnTo>
                  <a:pt x="820" y="1351"/>
                </a:lnTo>
                <a:lnTo>
                  <a:pt x="816" y="1352"/>
                </a:lnTo>
                <a:lnTo>
                  <a:pt x="813" y="1355"/>
                </a:lnTo>
                <a:lnTo>
                  <a:pt x="812" y="1356"/>
                </a:lnTo>
                <a:lnTo>
                  <a:pt x="810" y="1357"/>
                </a:lnTo>
                <a:lnTo>
                  <a:pt x="809" y="1357"/>
                </a:lnTo>
                <a:lnTo>
                  <a:pt x="804" y="1360"/>
                </a:lnTo>
                <a:lnTo>
                  <a:pt x="801" y="1361"/>
                </a:lnTo>
                <a:lnTo>
                  <a:pt x="798" y="1363"/>
                </a:lnTo>
                <a:lnTo>
                  <a:pt x="794" y="1365"/>
                </a:lnTo>
                <a:lnTo>
                  <a:pt x="789" y="1366"/>
                </a:lnTo>
                <a:lnTo>
                  <a:pt x="788" y="1366"/>
                </a:lnTo>
                <a:lnTo>
                  <a:pt x="784" y="1367"/>
                </a:lnTo>
                <a:lnTo>
                  <a:pt x="777" y="1368"/>
                </a:lnTo>
                <a:lnTo>
                  <a:pt x="769" y="1368"/>
                </a:lnTo>
                <a:lnTo>
                  <a:pt x="760" y="1368"/>
                </a:lnTo>
                <a:lnTo>
                  <a:pt x="753" y="1366"/>
                </a:lnTo>
                <a:lnTo>
                  <a:pt x="751" y="1366"/>
                </a:lnTo>
                <a:lnTo>
                  <a:pt x="748" y="1366"/>
                </a:lnTo>
                <a:lnTo>
                  <a:pt x="745" y="1365"/>
                </a:lnTo>
                <a:lnTo>
                  <a:pt x="740" y="1363"/>
                </a:lnTo>
                <a:lnTo>
                  <a:pt x="736" y="1361"/>
                </a:lnTo>
                <a:lnTo>
                  <a:pt x="731" y="1359"/>
                </a:lnTo>
                <a:lnTo>
                  <a:pt x="730" y="1357"/>
                </a:lnTo>
                <a:lnTo>
                  <a:pt x="728" y="1356"/>
                </a:lnTo>
                <a:lnTo>
                  <a:pt x="726" y="1355"/>
                </a:lnTo>
                <a:lnTo>
                  <a:pt x="725" y="1354"/>
                </a:lnTo>
                <a:lnTo>
                  <a:pt x="722" y="1350"/>
                </a:lnTo>
                <a:lnTo>
                  <a:pt x="719" y="1349"/>
                </a:lnTo>
                <a:lnTo>
                  <a:pt x="717" y="1348"/>
                </a:lnTo>
                <a:lnTo>
                  <a:pt x="713" y="1343"/>
                </a:lnTo>
                <a:lnTo>
                  <a:pt x="712" y="1340"/>
                </a:lnTo>
                <a:lnTo>
                  <a:pt x="711" y="1339"/>
                </a:lnTo>
                <a:lnTo>
                  <a:pt x="710" y="1337"/>
                </a:lnTo>
                <a:lnTo>
                  <a:pt x="708" y="1335"/>
                </a:lnTo>
                <a:lnTo>
                  <a:pt x="707" y="1332"/>
                </a:lnTo>
                <a:lnTo>
                  <a:pt x="706" y="1330"/>
                </a:lnTo>
                <a:lnTo>
                  <a:pt x="705" y="1327"/>
                </a:lnTo>
                <a:lnTo>
                  <a:pt x="703" y="1324"/>
                </a:lnTo>
                <a:lnTo>
                  <a:pt x="702" y="1322"/>
                </a:lnTo>
                <a:lnTo>
                  <a:pt x="702" y="1319"/>
                </a:lnTo>
                <a:lnTo>
                  <a:pt x="701" y="1318"/>
                </a:lnTo>
                <a:lnTo>
                  <a:pt x="701" y="1316"/>
                </a:lnTo>
                <a:lnTo>
                  <a:pt x="700" y="1313"/>
                </a:lnTo>
                <a:lnTo>
                  <a:pt x="699" y="1308"/>
                </a:lnTo>
                <a:lnTo>
                  <a:pt x="697" y="1302"/>
                </a:lnTo>
                <a:lnTo>
                  <a:pt x="697" y="1296"/>
                </a:lnTo>
                <a:lnTo>
                  <a:pt x="696" y="1289"/>
                </a:lnTo>
                <a:lnTo>
                  <a:pt x="696" y="1279"/>
                </a:lnTo>
                <a:lnTo>
                  <a:pt x="697" y="1274"/>
                </a:lnTo>
                <a:lnTo>
                  <a:pt x="697" y="1271"/>
                </a:lnTo>
                <a:lnTo>
                  <a:pt x="699" y="1267"/>
                </a:lnTo>
                <a:lnTo>
                  <a:pt x="699" y="1265"/>
                </a:lnTo>
                <a:lnTo>
                  <a:pt x="700" y="1263"/>
                </a:lnTo>
                <a:lnTo>
                  <a:pt x="700" y="1261"/>
                </a:lnTo>
                <a:lnTo>
                  <a:pt x="701" y="1257"/>
                </a:lnTo>
                <a:lnTo>
                  <a:pt x="702" y="1254"/>
                </a:lnTo>
                <a:lnTo>
                  <a:pt x="703" y="1251"/>
                </a:lnTo>
                <a:lnTo>
                  <a:pt x="706" y="1247"/>
                </a:lnTo>
                <a:lnTo>
                  <a:pt x="707" y="1243"/>
                </a:lnTo>
                <a:lnTo>
                  <a:pt x="712" y="1236"/>
                </a:lnTo>
                <a:lnTo>
                  <a:pt x="718" y="1230"/>
                </a:lnTo>
                <a:lnTo>
                  <a:pt x="723" y="1224"/>
                </a:lnTo>
                <a:lnTo>
                  <a:pt x="729" y="1219"/>
                </a:lnTo>
                <a:lnTo>
                  <a:pt x="742" y="1210"/>
                </a:lnTo>
                <a:lnTo>
                  <a:pt x="749" y="1206"/>
                </a:lnTo>
                <a:lnTo>
                  <a:pt x="757" y="1202"/>
                </a:lnTo>
                <a:lnTo>
                  <a:pt x="778" y="1195"/>
                </a:lnTo>
                <a:lnTo>
                  <a:pt x="781" y="1195"/>
                </a:lnTo>
                <a:lnTo>
                  <a:pt x="792" y="1193"/>
                </a:lnTo>
                <a:lnTo>
                  <a:pt x="798" y="1191"/>
                </a:lnTo>
                <a:lnTo>
                  <a:pt x="803" y="1190"/>
                </a:lnTo>
                <a:lnTo>
                  <a:pt x="810" y="1190"/>
                </a:lnTo>
                <a:lnTo>
                  <a:pt x="823" y="1186"/>
                </a:lnTo>
                <a:lnTo>
                  <a:pt x="827" y="1186"/>
                </a:lnTo>
                <a:lnTo>
                  <a:pt x="835" y="1185"/>
                </a:lnTo>
                <a:lnTo>
                  <a:pt x="835" y="1173"/>
                </a:lnTo>
                <a:lnTo>
                  <a:pt x="834" y="1163"/>
                </a:lnTo>
                <a:lnTo>
                  <a:pt x="834" y="1152"/>
                </a:lnTo>
                <a:lnTo>
                  <a:pt x="832" y="1144"/>
                </a:lnTo>
                <a:lnTo>
                  <a:pt x="830" y="1140"/>
                </a:lnTo>
                <a:lnTo>
                  <a:pt x="824" y="1127"/>
                </a:lnTo>
                <a:lnTo>
                  <a:pt x="823" y="1124"/>
                </a:lnTo>
                <a:lnTo>
                  <a:pt x="820" y="1122"/>
                </a:lnTo>
                <a:lnTo>
                  <a:pt x="818" y="1121"/>
                </a:lnTo>
                <a:lnTo>
                  <a:pt x="815" y="1117"/>
                </a:lnTo>
                <a:lnTo>
                  <a:pt x="813" y="1116"/>
                </a:lnTo>
                <a:lnTo>
                  <a:pt x="811" y="1116"/>
                </a:lnTo>
                <a:lnTo>
                  <a:pt x="809" y="1114"/>
                </a:lnTo>
                <a:lnTo>
                  <a:pt x="805" y="1112"/>
                </a:lnTo>
                <a:lnTo>
                  <a:pt x="799" y="1110"/>
                </a:lnTo>
                <a:lnTo>
                  <a:pt x="797" y="1110"/>
                </a:lnTo>
                <a:lnTo>
                  <a:pt x="793" y="1108"/>
                </a:lnTo>
                <a:lnTo>
                  <a:pt x="788" y="1107"/>
                </a:lnTo>
                <a:lnTo>
                  <a:pt x="778" y="1107"/>
                </a:lnTo>
                <a:lnTo>
                  <a:pt x="768" y="1108"/>
                </a:lnTo>
                <a:lnTo>
                  <a:pt x="764" y="1110"/>
                </a:lnTo>
                <a:lnTo>
                  <a:pt x="760" y="1112"/>
                </a:lnTo>
                <a:lnTo>
                  <a:pt x="759" y="1113"/>
                </a:lnTo>
                <a:lnTo>
                  <a:pt x="758" y="1114"/>
                </a:lnTo>
                <a:lnTo>
                  <a:pt x="754" y="1117"/>
                </a:lnTo>
                <a:lnTo>
                  <a:pt x="753" y="1118"/>
                </a:lnTo>
                <a:lnTo>
                  <a:pt x="752" y="1121"/>
                </a:lnTo>
                <a:lnTo>
                  <a:pt x="752" y="1123"/>
                </a:lnTo>
                <a:lnTo>
                  <a:pt x="751" y="1125"/>
                </a:lnTo>
                <a:lnTo>
                  <a:pt x="749" y="1129"/>
                </a:lnTo>
                <a:lnTo>
                  <a:pt x="748" y="1130"/>
                </a:lnTo>
                <a:lnTo>
                  <a:pt x="747" y="1134"/>
                </a:lnTo>
                <a:lnTo>
                  <a:pt x="746" y="1135"/>
                </a:lnTo>
                <a:lnTo>
                  <a:pt x="745" y="1138"/>
                </a:lnTo>
                <a:lnTo>
                  <a:pt x="743" y="1141"/>
                </a:lnTo>
                <a:lnTo>
                  <a:pt x="742" y="1145"/>
                </a:lnTo>
                <a:lnTo>
                  <a:pt x="741" y="1146"/>
                </a:lnTo>
                <a:lnTo>
                  <a:pt x="740" y="1149"/>
                </a:lnTo>
                <a:lnTo>
                  <a:pt x="737" y="1155"/>
                </a:lnTo>
                <a:lnTo>
                  <a:pt x="736" y="1157"/>
                </a:lnTo>
                <a:lnTo>
                  <a:pt x="735" y="1158"/>
                </a:lnTo>
                <a:lnTo>
                  <a:pt x="732" y="1161"/>
                </a:lnTo>
                <a:lnTo>
                  <a:pt x="730" y="1162"/>
                </a:lnTo>
                <a:lnTo>
                  <a:pt x="725" y="1164"/>
                </a:lnTo>
                <a:lnTo>
                  <a:pt x="722" y="1164"/>
                </a:lnTo>
                <a:lnTo>
                  <a:pt x="719" y="1164"/>
                </a:lnTo>
                <a:lnTo>
                  <a:pt x="718" y="1163"/>
                </a:lnTo>
                <a:lnTo>
                  <a:pt x="716" y="1162"/>
                </a:lnTo>
                <a:lnTo>
                  <a:pt x="713" y="1160"/>
                </a:lnTo>
                <a:lnTo>
                  <a:pt x="711" y="1155"/>
                </a:lnTo>
                <a:lnTo>
                  <a:pt x="710" y="1151"/>
                </a:lnTo>
                <a:lnTo>
                  <a:pt x="711" y="1146"/>
                </a:lnTo>
                <a:lnTo>
                  <a:pt x="712" y="1140"/>
                </a:lnTo>
                <a:lnTo>
                  <a:pt x="712" y="1134"/>
                </a:lnTo>
                <a:lnTo>
                  <a:pt x="713" y="1132"/>
                </a:lnTo>
                <a:lnTo>
                  <a:pt x="713" y="1129"/>
                </a:lnTo>
                <a:lnTo>
                  <a:pt x="714" y="1125"/>
                </a:lnTo>
                <a:lnTo>
                  <a:pt x="714" y="1123"/>
                </a:lnTo>
                <a:lnTo>
                  <a:pt x="716" y="1121"/>
                </a:lnTo>
                <a:lnTo>
                  <a:pt x="716" y="1117"/>
                </a:lnTo>
                <a:lnTo>
                  <a:pt x="717" y="1116"/>
                </a:lnTo>
                <a:lnTo>
                  <a:pt x="717" y="1112"/>
                </a:lnTo>
                <a:lnTo>
                  <a:pt x="718" y="1110"/>
                </a:lnTo>
                <a:lnTo>
                  <a:pt x="718" y="1107"/>
                </a:lnTo>
                <a:lnTo>
                  <a:pt x="719" y="1103"/>
                </a:lnTo>
                <a:lnTo>
                  <a:pt x="720" y="1096"/>
                </a:lnTo>
                <a:lnTo>
                  <a:pt x="723" y="1084"/>
                </a:lnTo>
                <a:lnTo>
                  <a:pt x="746" y="1077"/>
                </a:lnTo>
                <a:lnTo>
                  <a:pt x="769" y="1073"/>
                </a:lnTo>
                <a:lnTo>
                  <a:pt x="777" y="1073"/>
                </a:lnTo>
                <a:lnTo>
                  <a:pt x="794" y="1073"/>
                </a:lnTo>
                <a:lnTo>
                  <a:pt x="807" y="1074"/>
                </a:lnTo>
                <a:lnTo>
                  <a:pt x="811" y="1075"/>
                </a:lnTo>
                <a:lnTo>
                  <a:pt x="812" y="1077"/>
                </a:lnTo>
                <a:lnTo>
                  <a:pt x="815" y="1077"/>
                </a:lnTo>
                <a:lnTo>
                  <a:pt x="816" y="1078"/>
                </a:lnTo>
                <a:lnTo>
                  <a:pt x="820" y="1079"/>
                </a:lnTo>
                <a:lnTo>
                  <a:pt x="823" y="1080"/>
                </a:lnTo>
                <a:lnTo>
                  <a:pt x="826" y="1081"/>
                </a:lnTo>
                <a:lnTo>
                  <a:pt x="828" y="1083"/>
                </a:lnTo>
                <a:lnTo>
                  <a:pt x="830" y="1084"/>
                </a:lnTo>
                <a:lnTo>
                  <a:pt x="833" y="1085"/>
                </a:lnTo>
                <a:lnTo>
                  <a:pt x="836" y="1088"/>
                </a:lnTo>
                <a:lnTo>
                  <a:pt x="838" y="1088"/>
                </a:lnTo>
                <a:lnTo>
                  <a:pt x="839" y="1089"/>
                </a:lnTo>
                <a:lnTo>
                  <a:pt x="841" y="1091"/>
                </a:lnTo>
                <a:lnTo>
                  <a:pt x="844" y="1094"/>
                </a:lnTo>
                <a:lnTo>
                  <a:pt x="849" y="1097"/>
                </a:lnTo>
                <a:lnTo>
                  <a:pt x="852" y="1101"/>
                </a:lnTo>
                <a:lnTo>
                  <a:pt x="856" y="1106"/>
                </a:lnTo>
                <a:lnTo>
                  <a:pt x="859" y="1111"/>
                </a:lnTo>
                <a:lnTo>
                  <a:pt x="865" y="1122"/>
                </a:lnTo>
                <a:lnTo>
                  <a:pt x="870" y="1133"/>
                </a:lnTo>
                <a:lnTo>
                  <a:pt x="870" y="1135"/>
                </a:lnTo>
                <a:lnTo>
                  <a:pt x="873" y="1140"/>
                </a:lnTo>
                <a:lnTo>
                  <a:pt x="873" y="1145"/>
                </a:lnTo>
                <a:lnTo>
                  <a:pt x="874" y="1156"/>
                </a:lnTo>
                <a:lnTo>
                  <a:pt x="875" y="1167"/>
                </a:lnTo>
                <a:lnTo>
                  <a:pt x="875" y="1179"/>
                </a:lnTo>
                <a:lnTo>
                  <a:pt x="875" y="1249"/>
                </a:lnTo>
                <a:lnTo>
                  <a:pt x="875" y="1304"/>
                </a:lnTo>
                <a:lnTo>
                  <a:pt x="874" y="1316"/>
                </a:lnTo>
                <a:lnTo>
                  <a:pt x="875" y="1322"/>
                </a:lnTo>
                <a:lnTo>
                  <a:pt x="876" y="1327"/>
                </a:lnTo>
                <a:lnTo>
                  <a:pt x="878" y="1328"/>
                </a:lnTo>
                <a:lnTo>
                  <a:pt x="881" y="1332"/>
                </a:lnTo>
                <a:lnTo>
                  <a:pt x="884" y="1332"/>
                </a:lnTo>
                <a:lnTo>
                  <a:pt x="885" y="1332"/>
                </a:lnTo>
                <a:lnTo>
                  <a:pt x="887" y="1333"/>
                </a:lnTo>
                <a:lnTo>
                  <a:pt x="888" y="1333"/>
                </a:lnTo>
                <a:lnTo>
                  <a:pt x="891" y="1334"/>
                </a:lnTo>
                <a:lnTo>
                  <a:pt x="893" y="1334"/>
                </a:lnTo>
                <a:lnTo>
                  <a:pt x="894" y="1335"/>
                </a:lnTo>
                <a:lnTo>
                  <a:pt x="896" y="1335"/>
                </a:lnTo>
                <a:lnTo>
                  <a:pt x="898" y="1337"/>
                </a:lnTo>
                <a:lnTo>
                  <a:pt x="899" y="1337"/>
                </a:lnTo>
                <a:lnTo>
                  <a:pt x="902" y="1337"/>
                </a:lnTo>
                <a:lnTo>
                  <a:pt x="904" y="1338"/>
                </a:lnTo>
                <a:lnTo>
                  <a:pt x="908" y="1339"/>
                </a:lnTo>
                <a:lnTo>
                  <a:pt x="910" y="1340"/>
                </a:lnTo>
                <a:lnTo>
                  <a:pt x="915" y="1344"/>
                </a:lnTo>
                <a:lnTo>
                  <a:pt x="915" y="1345"/>
                </a:lnTo>
                <a:lnTo>
                  <a:pt x="916" y="1346"/>
                </a:lnTo>
                <a:lnTo>
                  <a:pt x="916" y="1350"/>
                </a:lnTo>
                <a:lnTo>
                  <a:pt x="916" y="1354"/>
                </a:lnTo>
                <a:lnTo>
                  <a:pt x="916" y="1356"/>
                </a:lnTo>
                <a:lnTo>
                  <a:pt x="915" y="1359"/>
                </a:lnTo>
                <a:lnTo>
                  <a:pt x="913" y="1361"/>
                </a:lnTo>
                <a:lnTo>
                  <a:pt x="911" y="1362"/>
                </a:lnTo>
                <a:lnTo>
                  <a:pt x="907" y="1363"/>
                </a:lnTo>
                <a:lnTo>
                  <a:pt x="900" y="1365"/>
                </a:lnTo>
                <a:lnTo>
                  <a:pt x="888" y="1365"/>
                </a:lnTo>
                <a:lnTo>
                  <a:pt x="835" y="1365"/>
                </a:lnTo>
                <a:close/>
                <a:moveTo>
                  <a:pt x="2943" y="1329"/>
                </a:moveTo>
                <a:lnTo>
                  <a:pt x="2944" y="1327"/>
                </a:lnTo>
                <a:lnTo>
                  <a:pt x="2944" y="1324"/>
                </a:lnTo>
                <a:lnTo>
                  <a:pt x="2944" y="1278"/>
                </a:lnTo>
                <a:lnTo>
                  <a:pt x="2944" y="1190"/>
                </a:lnTo>
                <a:lnTo>
                  <a:pt x="2946" y="1174"/>
                </a:lnTo>
                <a:lnTo>
                  <a:pt x="2944" y="1158"/>
                </a:lnTo>
                <a:lnTo>
                  <a:pt x="2944" y="1151"/>
                </a:lnTo>
                <a:lnTo>
                  <a:pt x="2943" y="1145"/>
                </a:lnTo>
                <a:lnTo>
                  <a:pt x="2942" y="1141"/>
                </a:lnTo>
                <a:lnTo>
                  <a:pt x="2942" y="1139"/>
                </a:lnTo>
                <a:lnTo>
                  <a:pt x="2940" y="1133"/>
                </a:lnTo>
                <a:lnTo>
                  <a:pt x="2938" y="1132"/>
                </a:lnTo>
                <a:lnTo>
                  <a:pt x="2937" y="1130"/>
                </a:lnTo>
                <a:lnTo>
                  <a:pt x="2934" y="1127"/>
                </a:lnTo>
                <a:lnTo>
                  <a:pt x="2929" y="1122"/>
                </a:lnTo>
                <a:lnTo>
                  <a:pt x="2926" y="1121"/>
                </a:lnTo>
                <a:lnTo>
                  <a:pt x="2925" y="1119"/>
                </a:lnTo>
                <a:lnTo>
                  <a:pt x="2921" y="1118"/>
                </a:lnTo>
                <a:lnTo>
                  <a:pt x="2918" y="1117"/>
                </a:lnTo>
                <a:lnTo>
                  <a:pt x="2906" y="1112"/>
                </a:lnTo>
                <a:lnTo>
                  <a:pt x="2896" y="1112"/>
                </a:lnTo>
                <a:lnTo>
                  <a:pt x="2889" y="1112"/>
                </a:lnTo>
                <a:lnTo>
                  <a:pt x="2883" y="1113"/>
                </a:lnTo>
                <a:lnTo>
                  <a:pt x="2877" y="1116"/>
                </a:lnTo>
                <a:lnTo>
                  <a:pt x="2872" y="1117"/>
                </a:lnTo>
                <a:lnTo>
                  <a:pt x="2869" y="1117"/>
                </a:lnTo>
                <a:lnTo>
                  <a:pt x="2867" y="1119"/>
                </a:lnTo>
                <a:lnTo>
                  <a:pt x="2862" y="1122"/>
                </a:lnTo>
                <a:lnTo>
                  <a:pt x="2860" y="1123"/>
                </a:lnTo>
                <a:lnTo>
                  <a:pt x="2859" y="1124"/>
                </a:lnTo>
                <a:lnTo>
                  <a:pt x="2856" y="1125"/>
                </a:lnTo>
                <a:lnTo>
                  <a:pt x="2855" y="1127"/>
                </a:lnTo>
                <a:lnTo>
                  <a:pt x="2851" y="1132"/>
                </a:lnTo>
                <a:lnTo>
                  <a:pt x="2845" y="1135"/>
                </a:lnTo>
                <a:lnTo>
                  <a:pt x="2839" y="1147"/>
                </a:lnTo>
                <a:lnTo>
                  <a:pt x="2836" y="1153"/>
                </a:lnTo>
                <a:lnTo>
                  <a:pt x="2833" y="1160"/>
                </a:lnTo>
                <a:lnTo>
                  <a:pt x="2831" y="1175"/>
                </a:lnTo>
                <a:lnTo>
                  <a:pt x="2831" y="1183"/>
                </a:lnTo>
                <a:lnTo>
                  <a:pt x="2830" y="1189"/>
                </a:lnTo>
                <a:lnTo>
                  <a:pt x="2830" y="1194"/>
                </a:lnTo>
                <a:lnTo>
                  <a:pt x="2830" y="1206"/>
                </a:lnTo>
                <a:lnTo>
                  <a:pt x="2830" y="1254"/>
                </a:lnTo>
                <a:lnTo>
                  <a:pt x="2830" y="1304"/>
                </a:lnTo>
                <a:lnTo>
                  <a:pt x="2830" y="1317"/>
                </a:lnTo>
                <a:lnTo>
                  <a:pt x="2831" y="1323"/>
                </a:lnTo>
                <a:lnTo>
                  <a:pt x="2832" y="1328"/>
                </a:lnTo>
                <a:lnTo>
                  <a:pt x="2837" y="1332"/>
                </a:lnTo>
                <a:lnTo>
                  <a:pt x="2838" y="1332"/>
                </a:lnTo>
                <a:lnTo>
                  <a:pt x="2843" y="1333"/>
                </a:lnTo>
                <a:lnTo>
                  <a:pt x="2846" y="1334"/>
                </a:lnTo>
                <a:lnTo>
                  <a:pt x="2853" y="1337"/>
                </a:lnTo>
                <a:lnTo>
                  <a:pt x="2859" y="1339"/>
                </a:lnTo>
                <a:lnTo>
                  <a:pt x="2862" y="1340"/>
                </a:lnTo>
                <a:lnTo>
                  <a:pt x="2865" y="1341"/>
                </a:lnTo>
                <a:lnTo>
                  <a:pt x="2868" y="1343"/>
                </a:lnTo>
                <a:lnTo>
                  <a:pt x="2871" y="1345"/>
                </a:lnTo>
                <a:lnTo>
                  <a:pt x="2872" y="1346"/>
                </a:lnTo>
                <a:lnTo>
                  <a:pt x="2872" y="1349"/>
                </a:lnTo>
                <a:lnTo>
                  <a:pt x="2873" y="1351"/>
                </a:lnTo>
                <a:lnTo>
                  <a:pt x="2873" y="1355"/>
                </a:lnTo>
                <a:lnTo>
                  <a:pt x="2872" y="1357"/>
                </a:lnTo>
                <a:lnTo>
                  <a:pt x="2871" y="1360"/>
                </a:lnTo>
                <a:lnTo>
                  <a:pt x="2869" y="1361"/>
                </a:lnTo>
                <a:lnTo>
                  <a:pt x="2868" y="1362"/>
                </a:lnTo>
                <a:lnTo>
                  <a:pt x="2865" y="1363"/>
                </a:lnTo>
                <a:lnTo>
                  <a:pt x="2862" y="1363"/>
                </a:lnTo>
                <a:lnTo>
                  <a:pt x="2775" y="1365"/>
                </a:lnTo>
                <a:lnTo>
                  <a:pt x="2767" y="1365"/>
                </a:lnTo>
                <a:lnTo>
                  <a:pt x="2759" y="1363"/>
                </a:lnTo>
                <a:lnTo>
                  <a:pt x="2756" y="1363"/>
                </a:lnTo>
                <a:lnTo>
                  <a:pt x="2752" y="1362"/>
                </a:lnTo>
                <a:lnTo>
                  <a:pt x="2750" y="1360"/>
                </a:lnTo>
                <a:lnTo>
                  <a:pt x="2750" y="1359"/>
                </a:lnTo>
                <a:lnTo>
                  <a:pt x="2749" y="1357"/>
                </a:lnTo>
                <a:lnTo>
                  <a:pt x="2747" y="1354"/>
                </a:lnTo>
                <a:lnTo>
                  <a:pt x="2747" y="1350"/>
                </a:lnTo>
                <a:lnTo>
                  <a:pt x="2750" y="1345"/>
                </a:lnTo>
                <a:lnTo>
                  <a:pt x="2752" y="1344"/>
                </a:lnTo>
                <a:lnTo>
                  <a:pt x="2753" y="1341"/>
                </a:lnTo>
                <a:lnTo>
                  <a:pt x="2755" y="1341"/>
                </a:lnTo>
                <a:lnTo>
                  <a:pt x="2757" y="1341"/>
                </a:lnTo>
                <a:lnTo>
                  <a:pt x="2759" y="1340"/>
                </a:lnTo>
                <a:lnTo>
                  <a:pt x="2763" y="1339"/>
                </a:lnTo>
                <a:lnTo>
                  <a:pt x="2768" y="1337"/>
                </a:lnTo>
                <a:lnTo>
                  <a:pt x="2772" y="1337"/>
                </a:lnTo>
                <a:lnTo>
                  <a:pt x="2778" y="1334"/>
                </a:lnTo>
                <a:lnTo>
                  <a:pt x="2781" y="1333"/>
                </a:lnTo>
                <a:lnTo>
                  <a:pt x="2782" y="1332"/>
                </a:lnTo>
                <a:lnTo>
                  <a:pt x="2786" y="1330"/>
                </a:lnTo>
                <a:lnTo>
                  <a:pt x="2787" y="1329"/>
                </a:lnTo>
                <a:lnTo>
                  <a:pt x="2788" y="1327"/>
                </a:lnTo>
                <a:lnTo>
                  <a:pt x="2790" y="1324"/>
                </a:lnTo>
                <a:lnTo>
                  <a:pt x="2790" y="1321"/>
                </a:lnTo>
                <a:lnTo>
                  <a:pt x="2790" y="1313"/>
                </a:lnTo>
                <a:lnTo>
                  <a:pt x="2790" y="1276"/>
                </a:lnTo>
                <a:lnTo>
                  <a:pt x="2790" y="1169"/>
                </a:lnTo>
                <a:lnTo>
                  <a:pt x="2790" y="1135"/>
                </a:lnTo>
                <a:lnTo>
                  <a:pt x="2790" y="1125"/>
                </a:lnTo>
                <a:lnTo>
                  <a:pt x="2790" y="1116"/>
                </a:lnTo>
                <a:lnTo>
                  <a:pt x="2780" y="1114"/>
                </a:lnTo>
                <a:lnTo>
                  <a:pt x="2770" y="1114"/>
                </a:lnTo>
                <a:lnTo>
                  <a:pt x="2762" y="1114"/>
                </a:lnTo>
                <a:lnTo>
                  <a:pt x="2757" y="1114"/>
                </a:lnTo>
                <a:lnTo>
                  <a:pt x="2752" y="1114"/>
                </a:lnTo>
                <a:lnTo>
                  <a:pt x="2751" y="1112"/>
                </a:lnTo>
                <a:lnTo>
                  <a:pt x="2750" y="1110"/>
                </a:lnTo>
                <a:lnTo>
                  <a:pt x="2749" y="1107"/>
                </a:lnTo>
                <a:lnTo>
                  <a:pt x="2749" y="1105"/>
                </a:lnTo>
                <a:lnTo>
                  <a:pt x="2750" y="1100"/>
                </a:lnTo>
                <a:lnTo>
                  <a:pt x="2751" y="1099"/>
                </a:lnTo>
                <a:lnTo>
                  <a:pt x="2752" y="1097"/>
                </a:lnTo>
                <a:lnTo>
                  <a:pt x="2755" y="1096"/>
                </a:lnTo>
                <a:lnTo>
                  <a:pt x="2756" y="1095"/>
                </a:lnTo>
                <a:lnTo>
                  <a:pt x="2758" y="1094"/>
                </a:lnTo>
                <a:lnTo>
                  <a:pt x="2761" y="1092"/>
                </a:lnTo>
                <a:lnTo>
                  <a:pt x="2763" y="1091"/>
                </a:lnTo>
                <a:lnTo>
                  <a:pt x="2764" y="1090"/>
                </a:lnTo>
                <a:lnTo>
                  <a:pt x="2767" y="1089"/>
                </a:lnTo>
                <a:lnTo>
                  <a:pt x="2769" y="1088"/>
                </a:lnTo>
                <a:lnTo>
                  <a:pt x="2770" y="1086"/>
                </a:lnTo>
                <a:lnTo>
                  <a:pt x="2773" y="1086"/>
                </a:lnTo>
                <a:lnTo>
                  <a:pt x="2775" y="1085"/>
                </a:lnTo>
                <a:lnTo>
                  <a:pt x="2778" y="1083"/>
                </a:lnTo>
                <a:lnTo>
                  <a:pt x="2780" y="1083"/>
                </a:lnTo>
                <a:lnTo>
                  <a:pt x="2781" y="1081"/>
                </a:lnTo>
                <a:lnTo>
                  <a:pt x="2784" y="1079"/>
                </a:lnTo>
                <a:lnTo>
                  <a:pt x="2786" y="1079"/>
                </a:lnTo>
                <a:lnTo>
                  <a:pt x="2788" y="1078"/>
                </a:lnTo>
                <a:lnTo>
                  <a:pt x="2790" y="1075"/>
                </a:lnTo>
                <a:lnTo>
                  <a:pt x="2792" y="1075"/>
                </a:lnTo>
                <a:lnTo>
                  <a:pt x="2795" y="1074"/>
                </a:lnTo>
                <a:lnTo>
                  <a:pt x="2796" y="1073"/>
                </a:lnTo>
                <a:lnTo>
                  <a:pt x="2798" y="1072"/>
                </a:lnTo>
                <a:lnTo>
                  <a:pt x="2801" y="1071"/>
                </a:lnTo>
                <a:lnTo>
                  <a:pt x="2803" y="1069"/>
                </a:lnTo>
                <a:lnTo>
                  <a:pt x="2807" y="1068"/>
                </a:lnTo>
                <a:lnTo>
                  <a:pt x="2809" y="1067"/>
                </a:lnTo>
                <a:lnTo>
                  <a:pt x="2817" y="1062"/>
                </a:lnTo>
                <a:lnTo>
                  <a:pt x="2820" y="1062"/>
                </a:lnTo>
                <a:lnTo>
                  <a:pt x="2822" y="1062"/>
                </a:lnTo>
                <a:lnTo>
                  <a:pt x="2826" y="1063"/>
                </a:lnTo>
                <a:lnTo>
                  <a:pt x="2827" y="1066"/>
                </a:lnTo>
                <a:lnTo>
                  <a:pt x="2828" y="1068"/>
                </a:lnTo>
                <a:lnTo>
                  <a:pt x="2830" y="1071"/>
                </a:lnTo>
                <a:lnTo>
                  <a:pt x="2830" y="1117"/>
                </a:lnTo>
                <a:lnTo>
                  <a:pt x="2831" y="1113"/>
                </a:lnTo>
                <a:lnTo>
                  <a:pt x="2832" y="1112"/>
                </a:lnTo>
                <a:lnTo>
                  <a:pt x="2834" y="1108"/>
                </a:lnTo>
                <a:lnTo>
                  <a:pt x="2836" y="1106"/>
                </a:lnTo>
                <a:lnTo>
                  <a:pt x="2837" y="1105"/>
                </a:lnTo>
                <a:lnTo>
                  <a:pt x="2838" y="1103"/>
                </a:lnTo>
                <a:lnTo>
                  <a:pt x="2840" y="1101"/>
                </a:lnTo>
                <a:lnTo>
                  <a:pt x="2844" y="1096"/>
                </a:lnTo>
                <a:lnTo>
                  <a:pt x="2848" y="1091"/>
                </a:lnTo>
                <a:lnTo>
                  <a:pt x="2851" y="1089"/>
                </a:lnTo>
                <a:lnTo>
                  <a:pt x="2854" y="1088"/>
                </a:lnTo>
                <a:lnTo>
                  <a:pt x="2855" y="1086"/>
                </a:lnTo>
                <a:lnTo>
                  <a:pt x="2857" y="1085"/>
                </a:lnTo>
                <a:lnTo>
                  <a:pt x="2859" y="1084"/>
                </a:lnTo>
                <a:lnTo>
                  <a:pt x="2861" y="1083"/>
                </a:lnTo>
                <a:lnTo>
                  <a:pt x="2863" y="1081"/>
                </a:lnTo>
                <a:lnTo>
                  <a:pt x="2866" y="1080"/>
                </a:lnTo>
                <a:lnTo>
                  <a:pt x="2867" y="1080"/>
                </a:lnTo>
                <a:lnTo>
                  <a:pt x="2869" y="1079"/>
                </a:lnTo>
                <a:lnTo>
                  <a:pt x="2871" y="1078"/>
                </a:lnTo>
                <a:lnTo>
                  <a:pt x="2874" y="1077"/>
                </a:lnTo>
                <a:lnTo>
                  <a:pt x="2876" y="1077"/>
                </a:lnTo>
                <a:lnTo>
                  <a:pt x="2878" y="1075"/>
                </a:lnTo>
                <a:lnTo>
                  <a:pt x="2882" y="1074"/>
                </a:lnTo>
                <a:lnTo>
                  <a:pt x="2884" y="1074"/>
                </a:lnTo>
                <a:lnTo>
                  <a:pt x="2888" y="1073"/>
                </a:lnTo>
                <a:lnTo>
                  <a:pt x="2891" y="1073"/>
                </a:lnTo>
                <a:lnTo>
                  <a:pt x="2906" y="1072"/>
                </a:lnTo>
                <a:lnTo>
                  <a:pt x="2913" y="1073"/>
                </a:lnTo>
                <a:lnTo>
                  <a:pt x="2929" y="1075"/>
                </a:lnTo>
                <a:lnTo>
                  <a:pt x="2930" y="1075"/>
                </a:lnTo>
                <a:lnTo>
                  <a:pt x="2932" y="1077"/>
                </a:lnTo>
                <a:lnTo>
                  <a:pt x="2934" y="1077"/>
                </a:lnTo>
                <a:lnTo>
                  <a:pt x="2937" y="1078"/>
                </a:lnTo>
                <a:lnTo>
                  <a:pt x="2941" y="1079"/>
                </a:lnTo>
                <a:lnTo>
                  <a:pt x="2942" y="1080"/>
                </a:lnTo>
                <a:lnTo>
                  <a:pt x="2946" y="1081"/>
                </a:lnTo>
                <a:lnTo>
                  <a:pt x="2949" y="1084"/>
                </a:lnTo>
                <a:lnTo>
                  <a:pt x="2953" y="1086"/>
                </a:lnTo>
                <a:lnTo>
                  <a:pt x="2954" y="1088"/>
                </a:lnTo>
                <a:lnTo>
                  <a:pt x="2955" y="1088"/>
                </a:lnTo>
                <a:lnTo>
                  <a:pt x="2958" y="1090"/>
                </a:lnTo>
                <a:lnTo>
                  <a:pt x="2961" y="1094"/>
                </a:lnTo>
                <a:lnTo>
                  <a:pt x="2966" y="1097"/>
                </a:lnTo>
                <a:lnTo>
                  <a:pt x="2967" y="1100"/>
                </a:lnTo>
                <a:lnTo>
                  <a:pt x="2970" y="1102"/>
                </a:lnTo>
                <a:lnTo>
                  <a:pt x="2971" y="1103"/>
                </a:lnTo>
                <a:lnTo>
                  <a:pt x="2972" y="1106"/>
                </a:lnTo>
                <a:lnTo>
                  <a:pt x="2973" y="1107"/>
                </a:lnTo>
                <a:lnTo>
                  <a:pt x="2975" y="1110"/>
                </a:lnTo>
                <a:lnTo>
                  <a:pt x="2976" y="1112"/>
                </a:lnTo>
                <a:lnTo>
                  <a:pt x="2977" y="1114"/>
                </a:lnTo>
                <a:lnTo>
                  <a:pt x="2978" y="1117"/>
                </a:lnTo>
                <a:lnTo>
                  <a:pt x="2979" y="1119"/>
                </a:lnTo>
                <a:lnTo>
                  <a:pt x="2981" y="1122"/>
                </a:lnTo>
                <a:lnTo>
                  <a:pt x="2981" y="1124"/>
                </a:lnTo>
                <a:lnTo>
                  <a:pt x="2982" y="1128"/>
                </a:lnTo>
                <a:lnTo>
                  <a:pt x="2983" y="1130"/>
                </a:lnTo>
                <a:lnTo>
                  <a:pt x="2983" y="1133"/>
                </a:lnTo>
                <a:lnTo>
                  <a:pt x="2984" y="1136"/>
                </a:lnTo>
                <a:lnTo>
                  <a:pt x="2984" y="1143"/>
                </a:lnTo>
                <a:lnTo>
                  <a:pt x="2985" y="1149"/>
                </a:lnTo>
                <a:lnTo>
                  <a:pt x="2984" y="1155"/>
                </a:lnTo>
                <a:lnTo>
                  <a:pt x="2984" y="1179"/>
                </a:lnTo>
                <a:lnTo>
                  <a:pt x="2984" y="1276"/>
                </a:lnTo>
                <a:lnTo>
                  <a:pt x="2984" y="1324"/>
                </a:lnTo>
                <a:lnTo>
                  <a:pt x="2985" y="1328"/>
                </a:lnTo>
                <a:lnTo>
                  <a:pt x="2989" y="1330"/>
                </a:lnTo>
                <a:lnTo>
                  <a:pt x="2992" y="1330"/>
                </a:lnTo>
                <a:lnTo>
                  <a:pt x="2996" y="1333"/>
                </a:lnTo>
                <a:lnTo>
                  <a:pt x="2999" y="1334"/>
                </a:lnTo>
                <a:lnTo>
                  <a:pt x="3004" y="1335"/>
                </a:lnTo>
                <a:lnTo>
                  <a:pt x="3006" y="1337"/>
                </a:lnTo>
                <a:lnTo>
                  <a:pt x="3008" y="1337"/>
                </a:lnTo>
                <a:lnTo>
                  <a:pt x="3013" y="1339"/>
                </a:lnTo>
                <a:lnTo>
                  <a:pt x="3017" y="1340"/>
                </a:lnTo>
                <a:lnTo>
                  <a:pt x="3019" y="1341"/>
                </a:lnTo>
                <a:lnTo>
                  <a:pt x="3023" y="1343"/>
                </a:lnTo>
                <a:lnTo>
                  <a:pt x="3024" y="1345"/>
                </a:lnTo>
                <a:lnTo>
                  <a:pt x="3027" y="1348"/>
                </a:lnTo>
                <a:lnTo>
                  <a:pt x="3027" y="1349"/>
                </a:lnTo>
                <a:lnTo>
                  <a:pt x="3028" y="1352"/>
                </a:lnTo>
                <a:lnTo>
                  <a:pt x="3027" y="1359"/>
                </a:lnTo>
                <a:lnTo>
                  <a:pt x="3023" y="1361"/>
                </a:lnTo>
                <a:lnTo>
                  <a:pt x="3019" y="1363"/>
                </a:lnTo>
                <a:lnTo>
                  <a:pt x="3017" y="1363"/>
                </a:lnTo>
                <a:lnTo>
                  <a:pt x="3012" y="1365"/>
                </a:lnTo>
                <a:lnTo>
                  <a:pt x="3006" y="1365"/>
                </a:lnTo>
                <a:lnTo>
                  <a:pt x="2994" y="1365"/>
                </a:lnTo>
                <a:lnTo>
                  <a:pt x="2934" y="1365"/>
                </a:lnTo>
                <a:lnTo>
                  <a:pt x="2925" y="1365"/>
                </a:lnTo>
                <a:lnTo>
                  <a:pt x="2915" y="1363"/>
                </a:lnTo>
                <a:lnTo>
                  <a:pt x="2912" y="1363"/>
                </a:lnTo>
                <a:lnTo>
                  <a:pt x="2908" y="1362"/>
                </a:lnTo>
                <a:lnTo>
                  <a:pt x="2906" y="1360"/>
                </a:lnTo>
                <a:lnTo>
                  <a:pt x="2903" y="1357"/>
                </a:lnTo>
                <a:lnTo>
                  <a:pt x="2902" y="1355"/>
                </a:lnTo>
                <a:lnTo>
                  <a:pt x="2902" y="1352"/>
                </a:lnTo>
                <a:lnTo>
                  <a:pt x="2903" y="1346"/>
                </a:lnTo>
                <a:lnTo>
                  <a:pt x="2907" y="1343"/>
                </a:lnTo>
                <a:lnTo>
                  <a:pt x="2911" y="1341"/>
                </a:lnTo>
                <a:lnTo>
                  <a:pt x="2914" y="1340"/>
                </a:lnTo>
                <a:lnTo>
                  <a:pt x="2917" y="1339"/>
                </a:lnTo>
                <a:lnTo>
                  <a:pt x="2919" y="1338"/>
                </a:lnTo>
                <a:lnTo>
                  <a:pt x="2925" y="1337"/>
                </a:lnTo>
                <a:lnTo>
                  <a:pt x="2931" y="1334"/>
                </a:lnTo>
                <a:lnTo>
                  <a:pt x="2937" y="1332"/>
                </a:lnTo>
                <a:lnTo>
                  <a:pt x="2941" y="1330"/>
                </a:lnTo>
                <a:lnTo>
                  <a:pt x="2943" y="1329"/>
                </a:lnTo>
                <a:close/>
                <a:moveTo>
                  <a:pt x="649" y="1073"/>
                </a:moveTo>
                <a:lnTo>
                  <a:pt x="649" y="1090"/>
                </a:lnTo>
                <a:lnTo>
                  <a:pt x="650" y="1101"/>
                </a:lnTo>
                <a:lnTo>
                  <a:pt x="650" y="1107"/>
                </a:lnTo>
                <a:lnTo>
                  <a:pt x="651" y="1121"/>
                </a:lnTo>
                <a:lnTo>
                  <a:pt x="651" y="1128"/>
                </a:lnTo>
                <a:lnTo>
                  <a:pt x="653" y="1140"/>
                </a:lnTo>
                <a:lnTo>
                  <a:pt x="653" y="1149"/>
                </a:lnTo>
                <a:lnTo>
                  <a:pt x="653" y="1151"/>
                </a:lnTo>
                <a:lnTo>
                  <a:pt x="653" y="1153"/>
                </a:lnTo>
                <a:lnTo>
                  <a:pt x="651" y="1157"/>
                </a:lnTo>
                <a:lnTo>
                  <a:pt x="650" y="1160"/>
                </a:lnTo>
                <a:lnTo>
                  <a:pt x="649" y="1161"/>
                </a:lnTo>
                <a:lnTo>
                  <a:pt x="647" y="1164"/>
                </a:lnTo>
                <a:lnTo>
                  <a:pt x="645" y="1166"/>
                </a:lnTo>
                <a:lnTo>
                  <a:pt x="643" y="1166"/>
                </a:lnTo>
                <a:lnTo>
                  <a:pt x="642" y="1166"/>
                </a:lnTo>
                <a:lnTo>
                  <a:pt x="641" y="1167"/>
                </a:lnTo>
                <a:lnTo>
                  <a:pt x="637" y="1167"/>
                </a:lnTo>
                <a:lnTo>
                  <a:pt x="635" y="1166"/>
                </a:lnTo>
                <a:lnTo>
                  <a:pt x="632" y="1164"/>
                </a:lnTo>
                <a:lnTo>
                  <a:pt x="629" y="1161"/>
                </a:lnTo>
                <a:lnTo>
                  <a:pt x="626" y="1160"/>
                </a:lnTo>
                <a:lnTo>
                  <a:pt x="625" y="1157"/>
                </a:lnTo>
                <a:lnTo>
                  <a:pt x="625" y="1155"/>
                </a:lnTo>
                <a:lnTo>
                  <a:pt x="624" y="1152"/>
                </a:lnTo>
                <a:lnTo>
                  <a:pt x="621" y="1145"/>
                </a:lnTo>
                <a:lnTo>
                  <a:pt x="620" y="1141"/>
                </a:lnTo>
                <a:lnTo>
                  <a:pt x="620" y="1139"/>
                </a:lnTo>
                <a:lnTo>
                  <a:pt x="619" y="1138"/>
                </a:lnTo>
                <a:lnTo>
                  <a:pt x="619" y="1135"/>
                </a:lnTo>
                <a:lnTo>
                  <a:pt x="618" y="1133"/>
                </a:lnTo>
                <a:lnTo>
                  <a:pt x="618" y="1132"/>
                </a:lnTo>
                <a:lnTo>
                  <a:pt x="613" y="1116"/>
                </a:lnTo>
                <a:lnTo>
                  <a:pt x="602" y="1118"/>
                </a:lnTo>
                <a:lnTo>
                  <a:pt x="598" y="1119"/>
                </a:lnTo>
                <a:lnTo>
                  <a:pt x="596" y="1121"/>
                </a:lnTo>
                <a:lnTo>
                  <a:pt x="593" y="1122"/>
                </a:lnTo>
                <a:lnTo>
                  <a:pt x="592" y="1124"/>
                </a:lnTo>
                <a:lnTo>
                  <a:pt x="591" y="1125"/>
                </a:lnTo>
                <a:lnTo>
                  <a:pt x="587" y="1127"/>
                </a:lnTo>
                <a:lnTo>
                  <a:pt x="586" y="1128"/>
                </a:lnTo>
                <a:lnTo>
                  <a:pt x="584" y="1130"/>
                </a:lnTo>
                <a:lnTo>
                  <a:pt x="577" y="1136"/>
                </a:lnTo>
                <a:lnTo>
                  <a:pt x="574" y="1140"/>
                </a:lnTo>
                <a:lnTo>
                  <a:pt x="572" y="1144"/>
                </a:lnTo>
                <a:lnTo>
                  <a:pt x="567" y="1152"/>
                </a:lnTo>
                <a:lnTo>
                  <a:pt x="564" y="1156"/>
                </a:lnTo>
                <a:lnTo>
                  <a:pt x="562" y="1161"/>
                </a:lnTo>
                <a:lnTo>
                  <a:pt x="562" y="1164"/>
                </a:lnTo>
                <a:lnTo>
                  <a:pt x="562" y="1167"/>
                </a:lnTo>
                <a:lnTo>
                  <a:pt x="562" y="1171"/>
                </a:lnTo>
                <a:lnTo>
                  <a:pt x="561" y="1177"/>
                </a:lnTo>
                <a:lnTo>
                  <a:pt x="562" y="1190"/>
                </a:lnTo>
                <a:lnTo>
                  <a:pt x="562" y="1247"/>
                </a:lnTo>
                <a:lnTo>
                  <a:pt x="562" y="1295"/>
                </a:lnTo>
                <a:lnTo>
                  <a:pt x="562" y="1322"/>
                </a:lnTo>
                <a:lnTo>
                  <a:pt x="562" y="1326"/>
                </a:lnTo>
                <a:lnTo>
                  <a:pt x="563" y="1328"/>
                </a:lnTo>
                <a:lnTo>
                  <a:pt x="567" y="1330"/>
                </a:lnTo>
                <a:lnTo>
                  <a:pt x="568" y="1330"/>
                </a:lnTo>
                <a:lnTo>
                  <a:pt x="575" y="1333"/>
                </a:lnTo>
                <a:lnTo>
                  <a:pt x="581" y="1335"/>
                </a:lnTo>
                <a:lnTo>
                  <a:pt x="586" y="1337"/>
                </a:lnTo>
                <a:lnTo>
                  <a:pt x="590" y="1338"/>
                </a:lnTo>
                <a:lnTo>
                  <a:pt x="592" y="1339"/>
                </a:lnTo>
                <a:lnTo>
                  <a:pt x="593" y="1340"/>
                </a:lnTo>
                <a:lnTo>
                  <a:pt x="600" y="1343"/>
                </a:lnTo>
                <a:lnTo>
                  <a:pt x="602" y="1345"/>
                </a:lnTo>
                <a:lnTo>
                  <a:pt x="603" y="1349"/>
                </a:lnTo>
                <a:lnTo>
                  <a:pt x="604" y="1349"/>
                </a:lnTo>
                <a:lnTo>
                  <a:pt x="604" y="1351"/>
                </a:lnTo>
                <a:lnTo>
                  <a:pt x="604" y="1355"/>
                </a:lnTo>
                <a:lnTo>
                  <a:pt x="604" y="1357"/>
                </a:lnTo>
                <a:lnTo>
                  <a:pt x="602" y="1360"/>
                </a:lnTo>
                <a:lnTo>
                  <a:pt x="601" y="1361"/>
                </a:lnTo>
                <a:lnTo>
                  <a:pt x="595" y="1363"/>
                </a:lnTo>
                <a:lnTo>
                  <a:pt x="586" y="1365"/>
                </a:lnTo>
                <a:lnTo>
                  <a:pt x="579" y="1365"/>
                </a:lnTo>
                <a:lnTo>
                  <a:pt x="509" y="1365"/>
                </a:lnTo>
                <a:lnTo>
                  <a:pt x="500" y="1365"/>
                </a:lnTo>
                <a:lnTo>
                  <a:pt x="492" y="1363"/>
                </a:lnTo>
                <a:lnTo>
                  <a:pt x="485" y="1362"/>
                </a:lnTo>
                <a:lnTo>
                  <a:pt x="482" y="1361"/>
                </a:lnTo>
                <a:lnTo>
                  <a:pt x="481" y="1359"/>
                </a:lnTo>
                <a:lnTo>
                  <a:pt x="480" y="1357"/>
                </a:lnTo>
                <a:lnTo>
                  <a:pt x="479" y="1355"/>
                </a:lnTo>
                <a:lnTo>
                  <a:pt x="479" y="1352"/>
                </a:lnTo>
                <a:lnTo>
                  <a:pt x="479" y="1350"/>
                </a:lnTo>
                <a:lnTo>
                  <a:pt x="480" y="1348"/>
                </a:lnTo>
                <a:lnTo>
                  <a:pt x="481" y="1345"/>
                </a:lnTo>
                <a:lnTo>
                  <a:pt x="482" y="1344"/>
                </a:lnTo>
                <a:lnTo>
                  <a:pt x="483" y="1343"/>
                </a:lnTo>
                <a:lnTo>
                  <a:pt x="498" y="1338"/>
                </a:lnTo>
                <a:lnTo>
                  <a:pt x="503" y="1337"/>
                </a:lnTo>
                <a:lnTo>
                  <a:pt x="505" y="1335"/>
                </a:lnTo>
                <a:lnTo>
                  <a:pt x="512" y="1333"/>
                </a:lnTo>
                <a:lnTo>
                  <a:pt x="517" y="1330"/>
                </a:lnTo>
                <a:lnTo>
                  <a:pt x="520" y="1329"/>
                </a:lnTo>
                <a:lnTo>
                  <a:pt x="520" y="1327"/>
                </a:lnTo>
                <a:lnTo>
                  <a:pt x="521" y="1326"/>
                </a:lnTo>
                <a:lnTo>
                  <a:pt x="521" y="1298"/>
                </a:lnTo>
                <a:lnTo>
                  <a:pt x="521" y="1246"/>
                </a:lnTo>
                <a:lnTo>
                  <a:pt x="521" y="1160"/>
                </a:lnTo>
                <a:lnTo>
                  <a:pt x="521" y="1133"/>
                </a:lnTo>
                <a:lnTo>
                  <a:pt x="521" y="1124"/>
                </a:lnTo>
                <a:lnTo>
                  <a:pt x="521" y="1116"/>
                </a:lnTo>
                <a:lnTo>
                  <a:pt x="512" y="1114"/>
                </a:lnTo>
                <a:lnTo>
                  <a:pt x="503" y="1114"/>
                </a:lnTo>
                <a:lnTo>
                  <a:pt x="493" y="1114"/>
                </a:lnTo>
                <a:lnTo>
                  <a:pt x="488" y="1114"/>
                </a:lnTo>
                <a:lnTo>
                  <a:pt x="485" y="1114"/>
                </a:lnTo>
                <a:lnTo>
                  <a:pt x="482" y="1112"/>
                </a:lnTo>
                <a:lnTo>
                  <a:pt x="481" y="1110"/>
                </a:lnTo>
                <a:lnTo>
                  <a:pt x="480" y="1107"/>
                </a:lnTo>
                <a:lnTo>
                  <a:pt x="480" y="1105"/>
                </a:lnTo>
                <a:lnTo>
                  <a:pt x="481" y="1100"/>
                </a:lnTo>
                <a:lnTo>
                  <a:pt x="483" y="1099"/>
                </a:lnTo>
                <a:lnTo>
                  <a:pt x="485" y="1097"/>
                </a:lnTo>
                <a:lnTo>
                  <a:pt x="486" y="1096"/>
                </a:lnTo>
                <a:lnTo>
                  <a:pt x="488" y="1095"/>
                </a:lnTo>
                <a:lnTo>
                  <a:pt x="490" y="1094"/>
                </a:lnTo>
                <a:lnTo>
                  <a:pt x="492" y="1092"/>
                </a:lnTo>
                <a:lnTo>
                  <a:pt x="493" y="1091"/>
                </a:lnTo>
                <a:lnTo>
                  <a:pt x="496" y="1090"/>
                </a:lnTo>
                <a:lnTo>
                  <a:pt x="498" y="1089"/>
                </a:lnTo>
                <a:lnTo>
                  <a:pt x="500" y="1088"/>
                </a:lnTo>
                <a:lnTo>
                  <a:pt x="503" y="1088"/>
                </a:lnTo>
                <a:lnTo>
                  <a:pt x="504" y="1086"/>
                </a:lnTo>
                <a:lnTo>
                  <a:pt x="506" y="1084"/>
                </a:lnTo>
                <a:lnTo>
                  <a:pt x="509" y="1084"/>
                </a:lnTo>
                <a:lnTo>
                  <a:pt x="511" y="1083"/>
                </a:lnTo>
                <a:lnTo>
                  <a:pt x="512" y="1080"/>
                </a:lnTo>
                <a:lnTo>
                  <a:pt x="515" y="1080"/>
                </a:lnTo>
                <a:lnTo>
                  <a:pt x="517" y="1079"/>
                </a:lnTo>
                <a:lnTo>
                  <a:pt x="519" y="1077"/>
                </a:lnTo>
                <a:lnTo>
                  <a:pt x="521" y="1077"/>
                </a:lnTo>
                <a:lnTo>
                  <a:pt x="523" y="1075"/>
                </a:lnTo>
                <a:lnTo>
                  <a:pt x="526" y="1073"/>
                </a:lnTo>
                <a:lnTo>
                  <a:pt x="528" y="1073"/>
                </a:lnTo>
                <a:lnTo>
                  <a:pt x="531" y="1072"/>
                </a:lnTo>
                <a:lnTo>
                  <a:pt x="532" y="1071"/>
                </a:lnTo>
                <a:lnTo>
                  <a:pt x="534" y="1069"/>
                </a:lnTo>
                <a:lnTo>
                  <a:pt x="537" y="1068"/>
                </a:lnTo>
                <a:lnTo>
                  <a:pt x="538" y="1067"/>
                </a:lnTo>
                <a:lnTo>
                  <a:pt x="540" y="1066"/>
                </a:lnTo>
                <a:lnTo>
                  <a:pt x="543" y="1064"/>
                </a:lnTo>
                <a:lnTo>
                  <a:pt x="545" y="1064"/>
                </a:lnTo>
                <a:lnTo>
                  <a:pt x="549" y="1062"/>
                </a:lnTo>
                <a:lnTo>
                  <a:pt x="551" y="1062"/>
                </a:lnTo>
                <a:lnTo>
                  <a:pt x="555" y="1062"/>
                </a:lnTo>
                <a:lnTo>
                  <a:pt x="557" y="1063"/>
                </a:lnTo>
                <a:lnTo>
                  <a:pt x="561" y="1068"/>
                </a:lnTo>
                <a:lnTo>
                  <a:pt x="562" y="1071"/>
                </a:lnTo>
                <a:lnTo>
                  <a:pt x="562" y="1074"/>
                </a:lnTo>
                <a:lnTo>
                  <a:pt x="562" y="1083"/>
                </a:lnTo>
                <a:lnTo>
                  <a:pt x="562" y="1114"/>
                </a:lnTo>
                <a:lnTo>
                  <a:pt x="563" y="1113"/>
                </a:lnTo>
                <a:lnTo>
                  <a:pt x="563" y="1111"/>
                </a:lnTo>
                <a:lnTo>
                  <a:pt x="564" y="1108"/>
                </a:lnTo>
                <a:lnTo>
                  <a:pt x="567" y="1107"/>
                </a:lnTo>
                <a:lnTo>
                  <a:pt x="568" y="1106"/>
                </a:lnTo>
                <a:lnTo>
                  <a:pt x="571" y="1102"/>
                </a:lnTo>
                <a:lnTo>
                  <a:pt x="573" y="1100"/>
                </a:lnTo>
                <a:lnTo>
                  <a:pt x="577" y="1096"/>
                </a:lnTo>
                <a:lnTo>
                  <a:pt x="580" y="1090"/>
                </a:lnTo>
                <a:lnTo>
                  <a:pt x="584" y="1088"/>
                </a:lnTo>
                <a:lnTo>
                  <a:pt x="586" y="1086"/>
                </a:lnTo>
                <a:lnTo>
                  <a:pt x="589" y="1085"/>
                </a:lnTo>
                <a:lnTo>
                  <a:pt x="590" y="1084"/>
                </a:lnTo>
                <a:lnTo>
                  <a:pt x="592" y="1083"/>
                </a:lnTo>
                <a:lnTo>
                  <a:pt x="595" y="1081"/>
                </a:lnTo>
                <a:lnTo>
                  <a:pt x="600" y="1079"/>
                </a:lnTo>
                <a:lnTo>
                  <a:pt x="602" y="1078"/>
                </a:lnTo>
                <a:lnTo>
                  <a:pt x="618" y="1073"/>
                </a:lnTo>
                <a:lnTo>
                  <a:pt x="621" y="1073"/>
                </a:lnTo>
                <a:lnTo>
                  <a:pt x="627" y="1072"/>
                </a:lnTo>
                <a:lnTo>
                  <a:pt x="635" y="1072"/>
                </a:lnTo>
                <a:lnTo>
                  <a:pt x="649" y="1073"/>
                </a:lnTo>
                <a:close/>
                <a:moveTo>
                  <a:pt x="4297" y="1062"/>
                </a:moveTo>
                <a:lnTo>
                  <a:pt x="4301" y="1062"/>
                </a:lnTo>
                <a:lnTo>
                  <a:pt x="4303" y="1063"/>
                </a:lnTo>
                <a:lnTo>
                  <a:pt x="4305" y="1064"/>
                </a:lnTo>
                <a:lnTo>
                  <a:pt x="4307" y="1067"/>
                </a:lnTo>
                <a:lnTo>
                  <a:pt x="4308" y="1069"/>
                </a:lnTo>
                <a:lnTo>
                  <a:pt x="4308" y="1073"/>
                </a:lnTo>
                <a:lnTo>
                  <a:pt x="4308" y="1080"/>
                </a:lnTo>
                <a:lnTo>
                  <a:pt x="4308" y="1111"/>
                </a:lnTo>
                <a:lnTo>
                  <a:pt x="4316" y="1102"/>
                </a:lnTo>
                <a:lnTo>
                  <a:pt x="4327" y="1091"/>
                </a:lnTo>
                <a:lnTo>
                  <a:pt x="4340" y="1081"/>
                </a:lnTo>
                <a:lnTo>
                  <a:pt x="4343" y="1081"/>
                </a:lnTo>
                <a:lnTo>
                  <a:pt x="4345" y="1080"/>
                </a:lnTo>
                <a:lnTo>
                  <a:pt x="4348" y="1079"/>
                </a:lnTo>
                <a:lnTo>
                  <a:pt x="4349" y="1078"/>
                </a:lnTo>
                <a:lnTo>
                  <a:pt x="4355" y="1075"/>
                </a:lnTo>
                <a:lnTo>
                  <a:pt x="4362" y="1074"/>
                </a:lnTo>
                <a:lnTo>
                  <a:pt x="4369" y="1072"/>
                </a:lnTo>
                <a:lnTo>
                  <a:pt x="4378" y="1072"/>
                </a:lnTo>
                <a:lnTo>
                  <a:pt x="4390" y="1072"/>
                </a:lnTo>
                <a:lnTo>
                  <a:pt x="4395" y="1073"/>
                </a:lnTo>
                <a:lnTo>
                  <a:pt x="4398" y="1073"/>
                </a:lnTo>
                <a:lnTo>
                  <a:pt x="4401" y="1073"/>
                </a:lnTo>
                <a:lnTo>
                  <a:pt x="4403" y="1074"/>
                </a:lnTo>
                <a:lnTo>
                  <a:pt x="4406" y="1074"/>
                </a:lnTo>
                <a:lnTo>
                  <a:pt x="4408" y="1075"/>
                </a:lnTo>
                <a:lnTo>
                  <a:pt x="4409" y="1075"/>
                </a:lnTo>
                <a:lnTo>
                  <a:pt x="4412" y="1077"/>
                </a:lnTo>
                <a:lnTo>
                  <a:pt x="4415" y="1078"/>
                </a:lnTo>
                <a:lnTo>
                  <a:pt x="4423" y="1081"/>
                </a:lnTo>
                <a:lnTo>
                  <a:pt x="4430" y="1085"/>
                </a:lnTo>
                <a:lnTo>
                  <a:pt x="4437" y="1090"/>
                </a:lnTo>
                <a:lnTo>
                  <a:pt x="4442" y="1096"/>
                </a:lnTo>
                <a:lnTo>
                  <a:pt x="4448" y="1102"/>
                </a:lnTo>
                <a:lnTo>
                  <a:pt x="4453" y="1108"/>
                </a:lnTo>
                <a:lnTo>
                  <a:pt x="4456" y="1116"/>
                </a:lnTo>
                <a:lnTo>
                  <a:pt x="4460" y="1124"/>
                </a:lnTo>
                <a:lnTo>
                  <a:pt x="4460" y="1129"/>
                </a:lnTo>
                <a:lnTo>
                  <a:pt x="4461" y="1134"/>
                </a:lnTo>
                <a:lnTo>
                  <a:pt x="4463" y="1140"/>
                </a:lnTo>
                <a:lnTo>
                  <a:pt x="4463" y="1146"/>
                </a:lnTo>
                <a:lnTo>
                  <a:pt x="4464" y="1153"/>
                </a:lnTo>
                <a:lnTo>
                  <a:pt x="4464" y="1167"/>
                </a:lnTo>
                <a:lnTo>
                  <a:pt x="4464" y="1180"/>
                </a:lnTo>
                <a:lnTo>
                  <a:pt x="4464" y="1277"/>
                </a:lnTo>
                <a:lnTo>
                  <a:pt x="4464" y="1326"/>
                </a:lnTo>
                <a:lnTo>
                  <a:pt x="4464" y="1328"/>
                </a:lnTo>
                <a:lnTo>
                  <a:pt x="4469" y="1330"/>
                </a:lnTo>
                <a:lnTo>
                  <a:pt x="4473" y="1332"/>
                </a:lnTo>
                <a:lnTo>
                  <a:pt x="4478" y="1334"/>
                </a:lnTo>
                <a:lnTo>
                  <a:pt x="4482" y="1335"/>
                </a:lnTo>
                <a:lnTo>
                  <a:pt x="4488" y="1337"/>
                </a:lnTo>
                <a:lnTo>
                  <a:pt x="4493" y="1339"/>
                </a:lnTo>
                <a:lnTo>
                  <a:pt x="4496" y="1340"/>
                </a:lnTo>
                <a:lnTo>
                  <a:pt x="4500" y="1341"/>
                </a:lnTo>
                <a:lnTo>
                  <a:pt x="4502" y="1344"/>
                </a:lnTo>
                <a:lnTo>
                  <a:pt x="4504" y="1346"/>
                </a:lnTo>
                <a:lnTo>
                  <a:pt x="4505" y="1350"/>
                </a:lnTo>
                <a:lnTo>
                  <a:pt x="4506" y="1354"/>
                </a:lnTo>
                <a:lnTo>
                  <a:pt x="4505" y="1356"/>
                </a:lnTo>
                <a:lnTo>
                  <a:pt x="4505" y="1357"/>
                </a:lnTo>
                <a:lnTo>
                  <a:pt x="4504" y="1360"/>
                </a:lnTo>
                <a:lnTo>
                  <a:pt x="4501" y="1361"/>
                </a:lnTo>
                <a:lnTo>
                  <a:pt x="4499" y="1362"/>
                </a:lnTo>
                <a:lnTo>
                  <a:pt x="4495" y="1363"/>
                </a:lnTo>
                <a:lnTo>
                  <a:pt x="4488" y="1363"/>
                </a:lnTo>
                <a:lnTo>
                  <a:pt x="4479" y="1365"/>
                </a:lnTo>
                <a:lnTo>
                  <a:pt x="4409" y="1365"/>
                </a:lnTo>
                <a:lnTo>
                  <a:pt x="4401" y="1365"/>
                </a:lnTo>
                <a:lnTo>
                  <a:pt x="4397" y="1363"/>
                </a:lnTo>
                <a:lnTo>
                  <a:pt x="4392" y="1363"/>
                </a:lnTo>
                <a:lnTo>
                  <a:pt x="4389" y="1363"/>
                </a:lnTo>
                <a:lnTo>
                  <a:pt x="4385" y="1362"/>
                </a:lnTo>
                <a:lnTo>
                  <a:pt x="4384" y="1361"/>
                </a:lnTo>
                <a:lnTo>
                  <a:pt x="4383" y="1360"/>
                </a:lnTo>
                <a:lnTo>
                  <a:pt x="4383" y="1359"/>
                </a:lnTo>
                <a:lnTo>
                  <a:pt x="4382" y="1357"/>
                </a:lnTo>
                <a:lnTo>
                  <a:pt x="4382" y="1356"/>
                </a:lnTo>
                <a:lnTo>
                  <a:pt x="4380" y="1355"/>
                </a:lnTo>
                <a:lnTo>
                  <a:pt x="4380" y="1352"/>
                </a:lnTo>
                <a:lnTo>
                  <a:pt x="4382" y="1346"/>
                </a:lnTo>
                <a:lnTo>
                  <a:pt x="4383" y="1345"/>
                </a:lnTo>
                <a:lnTo>
                  <a:pt x="4383" y="1344"/>
                </a:lnTo>
                <a:lnTo>
                  <a:pt x="4385" y="1343"/>
                </a:lnTo>
                <a:lnTo>
                  <a:pt x="4395" y="1339"/>
                </a:lnTo>
                <a:lnTo>
                  <a:pt x="4396" y="1338"/>
                </a:lnTo>
                <a:lnTo>
                  <a:pt x="4400" y="1337"/>
                </a:lnTo>
                <a:lnTo>
                  <a:pt x="4403" y="1337"/>
                </a:lnTo>
                <a:lnTo>
                  <a:pt x="4406" y="1335"/>
                </a:lnTo>
                <a:lnTo>
                  <a:pt x="4407" y="1334"/>
                </a:lnTo>
                <a:lnTo>
                  <a:pt x="4409" y="1334"/>
                </a:lnTo>
                <a:lnTo>
                  <a:pt x="4411" y="1333"/>
                </a:lnTo>
                <a:lnTo>
                  <a:pt x="4414" y="1332"/>
                </a:lnTo>
                <a:lnTo>
                  <a:pt x="4415" y="1332"/>
                </a:lnTo>
                <a:lnTo>
                  <a:pt x="4418" y="1330"/>
                </a:lnTo>
                <a:lnTo>
                  <a:pt x="4421" y="1328"/>
                </a:lnTo>
                <a:lnTo>
                  <a:pt x="4421" y="1326"/>
                </a:lnTo>
                <a:lnTo>
                  <a:pt x="4423" y="1261"/>
                </a:lnTo>
                <a:lnTo>
                  <a:pt x="4423" y="1179"/>
                </a:lnTo>
                <a:lnTo>
                  <a:pt x="4423" y="1157"/>
                </a:lnTo>
                <a:lnTo>
                  <a:pt x="4423" y="1151"/>
                </a:lnTo>
                <a:lnTo>
                  <a:pt x="4421" y="1146"/>
                </a:lnTo>
                <a:lnTo>
                  <a:pt x="4420" y="1138"/>
                </a:lnTo>
                <a:lnTo>
                  <a:pt x="4419" y="1135"/>
                </a:lnTo>
                <a:lnTo>
                  <a:pt x="4418" y="1133"/>
                </a:lnTo>
                <a:lnTo>
                  <a:pt x="4417" y="1132"/>
                </a:lnTo>
                <a:lnTo>
                  <a:pt x="4415" y="1130"/>
                </a:lnTo>
                <a:lnTo>
                  <a:pt x="4413" y="1128"/>
                </a:lnTo>
                <a:lnTo>
                  <a:pt x="4412" y="1127"/>
                </a:lnTo>
                <a:lnTo>
                  <a:pt x="4409" y="1124"/>
                </a:lnTo>
                <a:lnTo>
                  <a:pt x="4407" y="1122"/>
                </a:lnTo>
                <a:lnTo>
                  <a:pt x="4406" y="1121"/>
                </a:lnTo>
                <a:lnTo>
                  <a:pt x="4402" y="1119"/>
                </a:lnTo>
                <a:lnTo>
                  <a:pt x="4400" y="1117"/>
                </a:lnTo>
                <a:lnTo>
                  <a:pt x="4396" y="1116"/>
                </a:lnTo>
                <a:lnTo>
                  <a:pt x="4394" y="1116"/>
                </a:lnTo>
                <a:lnTo>
                  <a:pt x="4392" y="1114"/>
                </a:lnTo>
                <a:lnTo>
                  <a:pt x="4391" y="1114"/>
                </a:lnTo>
                <a:lnTo>
                  <a:pt x="4389" y="1113"/>
                </a:lnTo>
                <a:lnTo>
                  <a:pt x="4386" y="1113"/>
                </a:lnTo>
                <a:lnTo>
                  <a:pt x="4384" y="1112"/>
                </a:lnTo>
                <a:lnTo>
                  <a:pt x="4379" y="1112"/>
                </a:lnTo>
                <a:lnTo>
                  <a:pt x="4371" y="1112"/>
                </a:lnTo>
                <a:lnTo>
                  <a:pt x="4367" y="1112"/>
                </a:lnTo>
                <a:lnTo>
                  <a:pt x="4363" y="1113"/>
                </a:lnTo>
                <a:lnTo>
                  <a:pt x="4362" y="1113"/>
                </a:lnTo>
                <a:lnTo>
                  <a:pt x="4360" y="1114"/>
                </a:lnTo>
                <a:lnTo>
                  <a:pt x="4354" y="1116"/>
                </a:lnTo>
                <a:lnTo>
                  <a:pt x="4350" y="1117"/>
                </a:lnTo>
                <a:lnTo>
                  <a:pt x="4346" y="1119"/>
                </a:lnTo>
                <a:lnTo>
                  <a:pt x="4344" y="1121"/>
                </a:lnTo>
                <a:lnTo>
                  <a:pt x="4342" y="1122"/>
                </a:lnTo>
                <a:lnTo>
                  <a:pt x="4339" y="1123"/>
                </a:lnTo>
                <a:lnTo>
                  <a:pt x="4338" y="1124"/>
                </a:lnTo>
                <a:lnTo>
                  <a:pt x="4337" y="1127"/>
                </a:lnTo>
                <a:lnTo>
                  <a:pt x="4334" y="1128"/>
                </a:lnTo>
                <a:lnTo>
                  <a:pt x="4330" y="1133"/>
                </a:lnTo>
                <a:lnTo>
                  <a:pt x="4325" y="1136"/>
                </a:lnTo>
                <a:lnTo>
                  <a:pt x="4322" y="1140"/>
                </a:lnTo>
                <a:lnTo>
                  <a:pt x="4321" y="1141"/>
                </a:lnTo>
                <a:lnTo>
                  <a:pt x="4320" y="1144"/>
                </a:lnTo>
                <a:lnTo>
                  <a:pt x="4319" y="1145"/>
                </a:lnTo>
                <a:lnTo>
                  <a:pt x="4319" y="1147"/>
                </a:lnTo>
                <a:lnTo>
                  <a:pt x="4316" y="1150"/>
                </a:lnTo>
                <a:lnTo>
                  <a:pt x="4315" y="1152"/>
                </a:lnTo>
                <a:lnTo>
                  <a:pt x="4315" y="1155"/>
                </a:lnTo>
                <a:lnTo>
                  <a:pt x="4314" y="1157"/>
                </a:lnTo>
                <a:lnTo>
                  <a:pt x="4313" y="1161"/>
                </a:lnTo>
                <a:lnTo>
                  <a:pt x="4311" y="1162"/>
                </a:lnTo>
                <a:lnTo>
                  <a:pt x="4311" y="1164"/>
                </a:lnTo>
                <a:lnTo>
                  <a:pt x="4310" y="1167"/>
                </a:lnTo>
                <a:lnTo>
                  <a:pt x="4310" y="1169"/>
                </a:lnTo>
                <a:lnTo>
                  <a:pt x="4309" y="1177"/>
                </a:lnTo>
                <a:lnTo>
                  <a:pt x="4308" y="1184"/>
                </a:lnTo>
                <a:lnTo>
                  <a:pt x="4308" y="1200"/>
                </a:lnTo>
                <a:lnTo>
                  <a:pt x="4308" y="1260"/>
                </a:lnTo>
                <a:lnTo>
                  <a:pt x="4308" y="1301"/>
                </a:lnTo>
                <a:lnTo>
                  <a:pt x="4308" y="1324"/>
                </a:lnTo>
                <a:lnTo>
                  <a:pt x="4309" y="1328"/>
                </a:lnTo>
                <a:lnTo>
                  <a:pt x="4311" y="1329"/>
                </a:lnTo>
                <a:lnTo>
                  <a:pt x="4314" y="1330"/>
                </a:lnTo>
                <a:lnTo>
                  <a:pt x="4320" y="1333"/>
                </a:lnTo>
                <a:lnTo>
                  <a:pt x="4324" y="1334"/>
                </a:lnTo>
                <a:lnTo>
                  <a:pt x="4325" y="1334"/>
                </a:lnTo>
                <a:lnTo>
                  <a:pt x="4327" y="1335"/>
                </a:lnTo>
                <a:lnTo>
                  <a:pt x="4328" y="1335"/>
                </a:lnTo>
                <a:lnTo>
                  <a:pt x="4333" y="1337"/>
                </a:lnTo>
                <a:lnTo>
                  <a:pt x="4334" y="1338"/>
                </a:lnTo>
                <a:lnTo>
                  <a:pt x="4338" y="1339"/>
                </a:lnTo>
                <a:lnTo>
                  <a:pt x="4344" y="1341"/>
                </a:lnTo>
                <a:lnTo>
                  <a:pt x="4348" y="1343"/>
                </a:lnTo>
                <a:lnTo>
                  <a:pt x="4348" y="1344"/>
                </a:lnTo>
                <a:lnTo>
                  <a:pt x="4349" y="1346"/>
                </a:lnTo>
                <a:lnTo>
                  <a:pt x="4350" y="1348"/>
                </a:lnTo>
                <a:lnTo>
                  <a:pt x="4350" y="1349"/>
                </a:lnTo>
                <a:lnTo>
                  <a:pt x="4350" y="1351"/>
                </a:lnTo>
                <a:lnTo>
                  <a:pt x="4350" y="1355"/>
                </a:lnTo>
                <a:lnTo>
                  <a:pt x="4349" y="1359"/>
                </a:lnTo>
                <a:lnTo>
                  <a:pt x="4346" y="1361"/>
                </a:lnTo>
                <a:lnTo>
                  <a:pt x="4345" y="1362"/>
                </a:lnTo>
                <a:lnTo>
                  <a:pt x="4343" y="1362"/>
                </a:lnTo>
                <a:lnTo>
                  <a:pt x="4338" y="1363"/>
                </a:lnTo>
                <a:lnTo>
                  <a:pt x="4332" y="1365"/>
                </a:lnTo>
                <a:lnTo>
                  <a:pt x="4319" y="1365"/>
                </a:lnTo>
                <a:lnTo>
                  <a:pt x="4262" y="1365"/>
                </a:lnTo>
                <a:lnTo>
                  <a:pt x="4246" y="1365"/>
                </a:lnTo>
                <a:lnTo>
                  <a:pt x="4241" y="1365"/>
                </a:lnTo>
                <a:lnTo>
                  <a:pt x="4238" y="1363"/>
                </a:lnTo>
                <a:lnTo>
                  <a:pt x="4232" y="1362"/>
                </a:lnTo>
                <a:lnTo>
                  <a:pt x="4227" y="1359"/>
                </a:lnTo>
                <a:lnTo>
                  <a:pt x="4227" y="1357"/>
                </a:lnTo>
                <a:lnTo>
                  <a:pt x="4226" y="1356"/>
                </a:lnTo>
                <a:lnTo>
                  <a:pt x="4226" y="1354"/>
                </a:lnTo>
                <a:lnTo>
                  <a:pt x="4226" y="1351"/>
                </a:lnTo>
                <a:lnTo>
                  <a:pt x="4226" y="1348"/>
                </a:lnTo>
                <a:lnTo>
                  <a:pt x="4228" y="1345"/>
                </a:lnTo>
                <a:lnTo>
                  <a:pt x="4229" y="1344"/>
                </a:lnTo>
                <a:lnTo>
                  <a:pt x="4232" y="1343"/>
                </a:lnTo>
                <a:lnTo>
                  <a:pt x="4237" y="1340"/>
                </a:lnTo>
                <a:lnTo>
                  <a:pt x="4244" y="1338"/>
                </a:lnTo>
                <a:lnTo>
                  <a:pt x="4247" y="1337"/>
                </a:lnTo>
                <a:lnTo>
                  <a:pt x="4256" y="1333"/>
                </a:lnTo>
                <a:lnTo>
                  <a:pt x="4263" y="1330"/>
                </a:lnTo>
                <a:lnTo>
                  <a:pt x="4266" y="1329"/>
                </a:lnTo>
                <a:lnTo>
                  <a:pt x="4267" y="1328"/>
                </a:lnTo>
                <a:lnTo>
                  <a:pt x="4267" y="1326"/>
                </a:lnTo>
                <a:lnTo>
                  <a:pt x="4268" y="1324"/>
                </a:lnTo>
                <a:lnTo>
                  <a:pt x="4268" y="1321"/>
                </a:lnTo>
                <a:lnTo>
                  <a:pt x="4268" y="1315"/>
                </a:lnTo>
                <a:lnTo>
                  <a:pt x="4268" y="1284"/>
                </a:lnTo>
                <a:lnTo>
                  <a:pt x="4268" y="1162"/>
                </a:lnTo>
                <a:lnTo>
                  <a:pt x="4268" y="1129"/>
                </a:lnTo>
                <a:lnTo>
                  <a:pt x="4268" y="1122"/>
                </a:lnTo>
                <a:lnTo>
                  <a:pt x="4268" y="1118"/>
                </a:lnTo>
                <a:lnTo>
                  <a:pt x="4267" y="1116"/>
                </a:lnTo>
                <a:lnTo>
                  <a:pt x="4266" y="1116"/>
                </a:lnTo>
                <a:lnTo>
                  <a:pt x="4263" y="1114"/>
                </a:lnTo>
                <a:lnTo>
                  <a:pt x="4259" y="1116"/>
                </a:lnTo>
                <a:lnTo>
                  <a:pt x="4237" y="1116"/>
                </a:lnTo>
                <a:lnTo>
                  <a:pt x="4233" y="1114"/>
                </a:lnTo>
                <a:lnTo>
                  <a:pt x="4230" y="1113"/>
                </a:lnTo>
                <a:lnTo>
                  <a:pt x="4228" y="1110"/>
                </a:lnTo>
                <a:lnTo>
                  <a:pt x="4227" y="1107"/>
                </a:lnTo>
                <a:lnTo>
                  <a:pt x="4227" y="1103"/>
                </a:lnTo>
                <a:lnTo>
                  <a:pt x="4227" y="1101"/>
                </a:lnTo>
                <a:lnTo>
                  <a:pt x="4232" y="1096"/>
                </a:lnTo>
                <a:lnTo>
                  <a:pt x="4233" y="1095"/>
                </a:lnTo>
                <a:lnTo>
                  <a:pt x="4234" y="1094"/>
                </a:lnTo>
                <a:lnTo>
                  <a:pt x="4237" y="1094"/>
                </a:lnTo>
                <a:lnTo>
                  <a:pt x="4241" y="1091"/>
                </a:lnTo>
                <a:lnTo>
                  <a:pt x="4243" y="1090"/>
                </a:lnTo>
                <a:lnTo>
                  <a:pt x="4246" y="1088"/>
                </a:lnTo>
                <a:lnTo>
                  <a:pt x="4247" y="1086"/>
                </a:lnTo>
                <a:lnTo>
                  <a:pt x="4250" y="1086"/>
                </a:lnTo>
                <a:lnTo>
                  <a:pt x="4252" y="1085"/>
                </a:lnTo>
                <a:lnTo>
                  <a:pt x="4255" y="1083"/>
                </a:lnTo>
                <a:lnTo>
                  <a:pt x="4257" y="1083"/>
                </a:lnTo>
                <a:lnTo>
                  <a:pt x="4259" y="1081"/>
                </a:lnTo>
                <a:lnTo>
                  <a:pt x="4261" y="1079"/>
                </a:lnTo>
                <a:lnTo>
                  <a:pt x="4263" y="1079"/>
                </a:lnTo>
                <a:lnTo>
                  <a:pt x="4266" y="1078"/>
                </a:lnTo>
                <a:lnTo>
                  <a:pt x="4267" y="1075"/>
                </a:lnTo>
                <a:lnTo>
                  <a:pt x="4269" y="1075"/>
                </a:lnTo>
                <a:lnTo>
                  <a:pt x="4272" y="1074"/>
                </a:lnTo>
                <a:lnTo>
                  <a:pt x="4274" y="1073"/>
                </a:lnTo>
                <a:lnTo>
                  <a:pt x="4275" y="1072"/>
                </a:lnTo>
                <a:lnTo>
                  <a:pt x="4278" y="1071"/>
                </a:lnTo>
                <a:lnTo>
                  <a:pt x="4280" y="1069"/>
                </a:lnTo>
                <a:lnTo>
                  <a:pt x="4282" y="1068"/>
                </a:lnTo>
                <a:lnTo>
                  <a:pt x="4285" y="1067"/>
                </a:lnTo>
                <a:lnTo>
                  <a:pt x="4286" y="1066"/>
                </a:lnTo>
                <a:lnTo>
                  <a:pt x="4288" y="1064"/>
                </a:lnTo>
                <a:lnTo>
                  <a:pt x="4290" y="1064"/>
                </a:lnTo>
                <a:lnTo>
                  <a:pt x="4292" y="1063"/>
                </a:lnTo>
                <a:lnTo>
                  <a:pt x="4295" y="1063"/>
                </a:lnTo>
                <a:lnTo>
                  <a:pt x="4296" y="1062"/>
                </a:lnTo>
                <a:lnTo>
                  <a:pt x="4297" y="1062"/>
                </a:lnTo>
                <a:close/>
                <a:moveTo>
                  <a:pt x="4615" y="1075"/>
                </a:moveTo>
                <a:lnTo>
                  <a:pt x="4685" y="1075"/>
                </a:lnTo>
                <a:lnTo>
                  <a:pt x="4684" y="1078"/>
                </a:lnTo>
                <a:lnTo>
                  <a:pt x="4684" y="1080"/>
                </a:lnTo>
                <a:lnTo>
                  <a:pt x="4683" y="1083"/>
                </a:lnTo>
                <a:lnTo>
                  <a:pt x="4683" y="1085"/>
                </a:lnTo>
                <a:lnTo>
                  <a:pt x="4681" y="1088"/>
                </a:lnTo>
                <a:lnTo>
                  <a:pt x="4681" y="1089"/>
                </a:lnTo>
                <a:lnTo>
                  <a:pt x="4680" y="1095"/>
                </a:lnTo>
                <a:lnTo>
                  <a:pt x="4679" y="1100"/>
                </a:lnTo>
                <a:lnTo>
                  <a:pt x="4675" y="1112"/>
                </a:lnTo>
                <a:lnTo>
                  <a:pt x="4615" y="1112"/>
                </a:lnTo>
                <a:lnTo>
                  <a:pt x="4615" y="1261"/>
                </a:lnTo>
                <a:lnTo>
                  <a:pt x="4615" y="1295"/>
                </a:lnTo>
                <a:lnTo>
                  <a:pt x="4615" y="1304"/>
                </a:lnTo>
                <a:lnTo>
                  <a:pt x="4615" y="1307"/>
                </a:lnTo>
                <a:lnTo>
                  <a:pt x="4616" y="1311"/>
                </a:lnTo>
                <a:lnTo>
                  <a:pt x="4616" y="1313"/>
                </a:lnTo>
                <a:lnTo>
                  <a:pt x="4617" y="1317"/>
                </a:lnTo>
                <a:lnTo>
                  <a:pt x="4618" y="1321"/>
                </a:lnTo>
                <a:lnTo>
                  <a:pt x="4621" y="1323"/>
                </a:lnTo>
                <a:lnTo>
                  <a:pt x="4623" y="1326"/>
                </a:lnTo>
                <a:lnTo>
                  <a:pt x="4624" y="1328"/>
                </a:lnTo>
                <a:lnTo>
                  <a:pt x="4627" y="1329"/>
                </a:lnTo>
                <a:lnTo>
                  <a:pt x="4637" y="1332"/>
                </a:lnTo>
                <a:lnTo>
                  <a:pt x="4641" y="1332"/>
                </a:lnTo>
                <a:lnTo>
                  <a:pt x="4655" y="1332"/>
                </a:lnTo>
                <a:lnTo>
                  <a:pt x="4660" y="1330"/>
                </a:lnTo>
                <a:lnTo>
                  <a:pt x="4678" y="1323"/>
                </a:lnTo>
                <a:lnTo>
                  <a:pt x="4683" y="1322"/>
                </a:lnTo>
                <a:lnTo>
                  <a:pt x="4687" y="1322"/>
                </a:lnTo>
                <a:lnTo>
                  <a:pt x="4692" y="1324"/>
                </a:lnTo>
                <a:lnTo>
                  <a:pt x="4696" y="1327"/>
                </a:lnTo>
                <a:lnTo>
                  <a:pt x="4696" y="1328"/>
                </a:lnTo>
                <a:lnTo>
                  <a:pt x="4697" y="1332"/>
                </a:lnTo>
                <a:lnTo>
                  <a:pt x="4697" y="1333"/>
                </a:lnTo>
                <a:lnTo>
                  <a:pt x="4698" y="1337"/>
                </a:lnTo>
                <a:lnTo>
                  <a:pt x="4697" y="1339"/>
                </a:lnTo>
                <a:lnTo>
                  <a:pt x="4697" y="1340"/>
                </a:lnTo>
                <a:lnTo>
                  <a:pt x="4696" y="1343"/>
                </a:lnTo>
                <a:lnTo>
                  <a:pt x="4695" y="1345"/>
                </a:lnTo>
                <a:lnTo>
                  <a:pt x="4692" y="1348"/>
                </a:lnTo>
                <a:lnTo>
                  <a:pt x="4687" y="1351"/>
                </a:lnTo>
                <a:lnTo>
                  <a:pt x="4681" y="1356"/>
                </a:lnTo>
                <a:lnTo>
                  <a:pt x="4673" y="1360"/>
                </a:lnTo>
                <a:lnTo>
                  <a:pt x="4657" y="1366"/>
                </a:lnTo>
                <a:lnTo>
                  <a:pt x="4654" y="1366"/>
                </a:lnTo>
                <a:lnTo>
                  <a:pt x="4652" y="1366"/>
                </a:lnTo>
                <a:lnTo>
                  <a:pt x="4649" y="1367"/>
                </a:lnTo>
                <a:lnTo>
                  <a:pt x="4644" y="1367"/>
                </a:lnTo>
                <a:lnTo>
                  <a:pt x="4639" y="1368"/>
                </a:lnTo>
                <a:lnTo>
                  <a:pt x="4633" y="1368"/>
                </a:lnTo>
                <a:lnTo>
                  <a:pt x="4626" y="1368"/>
                </a:lnTo>
                <a:lnTo>
                  <a:pt x="4621" y="1367"/>
                </a:lnTo>
                <a:lnTo>
                  <a:pt x="4618" y="1367"/>
                </a:lnTo>
                <a:lnTo>
                  <a:pt x="4616" y="1367"/>
                </a:lnTo>
                <a:lnTo>
                  <a:pt x="4614" y="1366"/>
                </a:lnTo>
                <a:lnTo>
                  <a:pt x="4610" y="1366"/>
                </a:lnTo>
                <a:lnTo>
                  <a:pt x="4608" y="1365"/>
                </a:lnTo>
                <a:lnTo>
                  <a:pt x="4604" y="1362"/>
                </a:lnTo>
                <a:lnTo>
                  <a:pt x="4600" y="1361"/>
                </a:lnTo>
                <a:lnTo>
                  <a:pt x="4598" y="1360"/>
                </a:lnTo>
                <a:lnTo>
                  <a:pt x="4597" y="1359"/>
                </a:lnTo>
                <a:lnTo>
                  <a:pt x="4594" y="1357"/>
                </a:lnTo>
                <a:lnTo>
                  <a:pt x="4594" y="1355"/>
                </a:lnTo>
                <a:lnTo>
                  <a:pt x="4589" y="1351"/>
                </a:lnTo>
                <a:lnTo>
                  <a:pt x="4586" y="1349"/>
                </a:lnTo>
                <a:lnTo>
                  <a:pt x="4583" y="1346"/>
                </a:lnTo>
                <a:lnTo>
                  <a:pt x="4582" y="1344"/>
                </a:lnTo>
                <a:lnTo>
                  <a:pt x="4581" y="1343"/>
                </a:lnTo>
                <a:lnTo>
                  <a:pt x="4581" y="1340"/>
                </a:lnTo>
                <a:lnTo>
                  <a:pt x="4579" y="1335"/>
                </a:lnTo>
                <a:lnTo>
                  <a:pt x="4579" y="1334"/>
                </a:lnTo>
                <a:lnTo>
                  <a:pt x="4577" y="1330"/>
                </a:lnTo>
                <a:lnTo>
                  <a:pt x="4576" y="1328"/>
                </a:lnTo>
                <a:lnTo>
                  <a:pt x="4576" y="1326"/>
                </a:lnTo>
                <a:lnTo>
                  <a:pt x="4575" y="1323"/>
                </a:lnTo>
                <a:lnTo>
                  <a:pt x="4575" y="1319"/>
                </a:lnTo>
                <a:lnTo>
                  <a:pt x="4574" y="1269"/>
                </a:lnTo>
                <a:lnTo>
                  <a:pt x="4574" y="1112"/>
                </a:lnTo>
                <a:lnTo>
                  <a:pt x="4563" y="1112"/>
                </a:lnTo>
                <a:lnTo>
                  <a:pt x="4552" y="1112"/>
                </a:lnTo>
                <a:lnTo>
                  <a:pt x="4546" y="1111"/>
                </a:lnTo>
                <a:lnTo>
                  <a:pt x="4542" y="1110"/>
                </a:lnTo>
                <a:lnTo>
                  <a:pt x="4539" y="1107"/>
                </a:lnTo>
                <a:lnTo>
                  <a:pt x="4537" y="1106"/>
                </a:lnTo>
                <a:lnTo>
                  <a:pt x="4536" y="1105"/>
                </a:lnTo>
                <a:lnTo>
                  <a:pt x="4536" y="1103"/>
                </a:lnTo>
                <a:lnTo>
                  <a:pt x="4535" y="1101"/>
                </a:lnTo>
                <a:lnTo>
                  <a:pt x="4535" y="1096"/>
                </a:lnTo>
                <a:lnTo>
                  <a:pt x="4536" y="1091"/>
                </a:lnTo>
                <a:lnTo>
                  <a:pt x="4537" y="1088"/>
                </a:lnTo>
                <a:lnTo>
                  <a:pt x="4545" y="1083"/>
                </a:lnTo>
                <a:lnTo>
                  <a:pt x="4548" y="1083"/>
                </a:lnTo>
                <a:lnTo>
                  <a:pt x="4552" y="1080"/>
                </a:lnTo>
                <a:lnTo>
                  <a:pt x="4556" y="1079"/>
                </a:lnTo>
                <a:lnTo>
                  <a:pt x="4563" y="1077"/>
                </a:lnTo>
                <a:lnTo>
                  <a:pt x="4565" y="1075"/>
                </a:lnTo>
                <a:lnTo>
                  <a:pt x="4569" y="1074"/>
                </a:lnTo>
                <a:lnTo>
                  <a:pt x="4571" y="1073"/>
                </a:lnTo>
                <a:lnTo>
                  <a:pt x="4575" y="1069"/>
                </a:lnTo>
                <a:lnTo>
                  <a:pt x="4576" y="1068"/>
                </a:lnTo>
                <a:lnTo>
                  <a:pt x="4577" y="1066"/>
                </a:lnTo>
                <a:lnTo>
                  <a:pt x="4579" y="1063"/>
                </a:lnTo>
                <a:lnTo>
                  <a:pt x="4580" y="1060"/>
                </a:lnTo>
                <a:lnTo>
                  <a:pt x="4580" y="1058"/>
                </a:lnTo>
                <a:lnTo>
                  <a:pt x="4581" y="1055"/>
                </a:lnTo>
                <a:lnTo>
                  <a:pt x="4581" y="1051"/>
                </a:lnTo>
                <a:lnTo>
                  <a:pt x="4582" y="1045"/>
                </a:lnTo>
                <a:lnTo>
                  <a:pt x="4583" y="1030"/>
                </a:lnTo>
                <a:lnTo>
                  <a:pt x="4583" y="1027"/>
                </a:lnTo>
                <a:lnTo>
                  <a:pt x="4585" y="1024"/>
                </a:lnTo>
                <a:lnTo>
                  <a:pt x="4585" y="1020"/>
                </a:lnTo>
                <a:lnTo>
                  <a:pt x="4586" y="1019"/>
                </a:lnTo>
                <a:lnTo>
                  <a:pt x="4586" y="1017"/>
                </a:lnTo>
                <a:lnTo>
                  <a:pt x="4587" y="1016"/>
                </a:lnTo>
                <a:lnTo>
                  <a:pt x="4588" y="1013"/>
                </a:lnTo>
                <a:lnTo>
                  <a:pt x="4591" y="1011"/>
                </a:lnTo>
                <a:lnTo>
                  <a:pt x="4592" y="1008"/>
                </a:lnTo>
                <a:lnTo>
                  <a:pt x="4594" y="1007"/>
                </a:lnTo>
                <a:lnTo>
                  <a:pt x="4595" y="1007"/>
                </a:lnTo>
                <a:lnTo>
                  <a:pt x="4603" y="1006"/>
                </a:lnTo>
                <a:lnTo>
                  <a:pt x="4606" y="1007"/>
                </a:lnTo>
                <a:lnTo>
                  <a:pt x="4608" y="1008"/>
                </a:lnTo>
                <a:lnTo>
                  <a:pt x="4610" y="1011"/>
                </a:lnTo>
                <a:lnTo>
                  <a:pt x="4611" y="1012"/>
                </a:lnTo>
                <a:lnTo>
                  <a:pt x="4612" y="1014"/>
                </a:lnTo>
                <a:lnTo>
                  <a:pt x="4612" y="1016"/>
                </a:lnTo>
                <a:lnTo>
                  <a:pt x="4614" y="1019"/>
                </a:lnTo>
                <a:lnTo>
                  <a:pt x="4615" y="1024"/>
                </a:lnTo>
                <a:lnTo>
                  <a:pt x="4615" y="1034"/>
                </a:lnTo>
                <a:lnTo>
                  <a:pt x="4615" y="1075"/>
                </a:lnTo>
                <a:close/>
                <a:moveTo>
                  <a:pt x="3844" y="1075"/>
                </a:moveTo>
                <a:lnTo>
                  <a:pt x="3914" y="1075"/>
                </a:lnTo>
                <a:lnTo>
                  <a:pt x="3904" y="1112"/>
                </a:lnTo>
                <a:lnTo>
                  <a:pt x="3844" y="1112"/>
                </a:lnTo>
                <a:lnTo>
                  <a:pt x="3844" y="1268"/>
                </a:lnTo>
                <a:lnTo>
                  <a:pt x="3844" y="1293"/>
                </a:lnTo>
                <a:lnTo>
                  <a:pt x="3844" y="1300"/>
                </a:lnTo>
                <a:lnTo>
                  <a:pt x="3844" y="1306"/>
                </a:lnTo>
                <a:lnTo>
                  <a:pt x="3845" y="1313"/>
                </a:lnTo>
                <a:lnTo>
                  <a:pt x="3846" y="1317"/>
                </a:lnTo>
                <a:lnTo>
                  <a:pt x="3847" y="1321"/>
                </a:lnTo>
                <a:lnTo>
                  <a:pt x="3850" y="1322"/>
                </a:lnTo>
                <a:lnTo>
                  <a:pt x="3852" y="1324"/>
                </a:lnTo>
                <a:lnTo>
                  <a:pt x="3853" y="1327"/>
                </a:lnTo>
                <a:lnTo>
                  <a:pt x="3857" y="1329"/>
                </a:lnTo>
                <a:lnTo>
                  <a:pt x="3862" y="1330"/>
                </a:lnTo>
                <a:lnTo>
                  <a:pt x="3867" y="1332"/>
                </a:lnTo>
                <a:lnTo>
                  <a:pt x="3873" y="1332"/>
                </a:lnTo>
                <a:lnTo>
                  <a:pt x="3880" y="1332"/>
                </a:lnTo>
                <a:lnTo>
                  <a:pt x="3884" y="1332"/>
                </a:lnTo>
                <a:lnTo>
                  <a:pt x="3885" y="1330"/>
                </a:lnTo>
                <a:lnTo>
                  <a:pt x="3887" y="1330"/>
                </a:lnTo>
                <a:lnTo>
                  <a:pt x="3899" y="1326"/>
                </a:lnTo>
                <a:lnTo>
                  <a:pt x="3910" y="1322"/>
                </a:lnTo>
                <a:lnTo>
                  <a:pt x="3914" y="1322"/>
                </a:lnTo>
                <a:lnTo>
                  <a:pt x="3916" y="1322"/>
                </a:lnTo>
                <a:lnTo>
                  <a:pt x="3921" y="1323"/>
                </a:lnTo>
                <a:lnTo>
                  <a:pt x="3925" y="1327"/>
                </a:lnTo>
                <a:lnTo>
                  <a:pt x="3926" y="1329"/>
                </a:lnTo>
                <a:lnTo>
                  <a:pt x="3926" y="1330"/>
                </a:lnTo>
                <a:lnTo>
                  <a:pt x="3927" y="1333"/>
                </a:lnTo>
                <a:lnTo>
                  <a:pt x="3927" y="1334"/>
                </a:lnTo>
                <a:lnTo>
                  <a:pt x="3927" y="1337"/>
                </a:lnTo>
                <a:lnTo>
                  <a:pt x="3926" y="1340"/>
                </a:lnTo>
                <a:lnTo>
                  <a:pt x="3925" y="1343"/>
                </a:lnTo>
                <a:lnTo>
                  <a:pt x="3922" y="1346"/>
                </a:lnTo>
                <a:lnTo>
                  <a:pt x="3919" y="1350"/>
                </a:lnTo>
                <a:lnTo>
                  <a:pt x="3916" y="1351"/>
                </a:lnTo>
                <a:lnTo>
                  <a:pt x="3915" y="1352"/>
                </a:lnTo>
                <a:lnTo>
                  <a:pt x="3913" y="1354"/>
                </a:lnTo>
                <a:lnTo>
                  <a:pt x="3911" y="1355"/>
                </a:lnTo>
                <a:lnTo>
                  <a:pt x="3909" y="1356"/>
                </a:lnTo>
                <a:lnTo>
                  <a:pt x="3907" y="1357"/>
                </a:lnTo>
                <a:lnTo>
                  <a:pt x="3904" y="1359"/>
                </a:lnTo>
                <a:lnTo>
                  <a:pt x="3902" y="1360"/>
                </a:lnTo>
                <a:lnTo>
                  <a:pt x="3899" y="1361"/>
                </a:lnTo>
                <a:lnTo>
                  <a:pt x="3897" y="1362"/>
                </a:lnTo>
                <a:lnTo>
                  <a:pt x="3891" y="1363"/>
                </a:lnTo>
                <a:lnTo>
                  <a:pt x="3890" y="1365"/>
                </a:lnTo>
                <a:lnTo>
                  <a:pt x="3887" y="1365"/>
                </a:lnTo>
                <a:lnTo>
                  <a:pt x="3885" y="1366"/>
                </a:lnTo>
                <a:lnTo>
                  <a:pt x="3882" y="1366"/>
                </a:lnTo>
                <a:lnTo>
                  <a:pt x="3871" y="1367"/>
                </a:lnTo>
                <a:lnTo>
                  <a:pt x="3857" y="1368"/>
                </a:lnTo>
                <a:lnTo>
                  <a:pt x="3851" y="1368"/>
                </a:lnTo>
                <a:lnTo>
                  <a:pt x="3836" y="1365"/>
                </a:lnTo>
                <a:lnTo>
                  <a:pt x="3833" y="1362"/>
                </a:lnTo>
                <a:lnTo>
                  <a:pt x="3828" y="1360"/>
                </a:lnTo>
                <a:lnTo>
                  <a:pt x="3827" y="1359"/>
                </a:lnTo>
                <a:lnTo>
                  <a:pt x="3826" y="1357"/>
                </a:lnTo>
                <a:lnTo>
                  <a:pt x="3824" y="1356"/>
                </a:lnTo>
                <a:lnTo>
                  <a:pt x="3820" y="1351"/>
                </a:lnTo>
                <a:lnTo>
                  <a:pt x="3813" y="1348"/>
                </a:lnTo>
                <a:lnTo>
                  <a:pt x="3812" y="1345"/>
                </a:lnTo>
                <a:lnTo>
                  <a:pt x="3811" y="1343"/>
                </a:lnTo>
                <a:lnTo>
                  <a:pt x="3810" y="1339"/>
                </a:lnTo>
                <a:lnTo>
                  <a:pt x="3809" y="1337"/>
                </a:lnTo>
                <a:lnTo>
                  <a:pt x="3806" y="1332"/>
                </a:lnTo>
                <a:lnTo>
                  <a:pt x="3806" y="1330"/>
                </a:lnTo>
                <a:lnTo>
                  <a:pt x="3805" y="1328"/>
                </a:lnTo>
                <a:lnTo>
                  <a:pt x="3805" y="1326"/>
                </a:lnTo>
                <a:lnTo>
                  <a:pt x="3804" y="1322"/>
                </a:lnTo>
                <a:lnTo>
                  <a:pt x="3803" y="1306"/>
                </a:lnTo>
                <a:lnTo>
                  <a:pt x="3803" y="1276"/>
                </a:lnTo>
                <a:lnTo>
                  <a:pt x="3803" y="1112"/>
                </a:lnTo>
                <a:lnTo>
                  <a:pt x="3786" y="1112"/>
                </a:lnTo>
                <a:lnTo>
                  <a:pt x="3777" y="1112"/>
                </a:lnTo>
                <a:lnTo>
                  <a:pt x="3774" y="1111"/>
                </a:lnTo>
                <a:lnTo>
                  <a:pt x="3771" y="1110"/>
                </a:lnTo>
                <a:lnTo>
                  <a:pt x="3769" y="1108"/>
                </a:lnTo>
                <a:lnTo>
                  <a:pt x="3768" y="1107"/>
                </a:lnTo>
                <a:lnTo>
                  <a:pt x="3768" y="1106"/>
                </a:lnTo>
                <a:lnTo>
                  <a:pt x="3765" y="1105"/>
                </a:lnTo>
                <a:lnTo>
                  <a:pt x="3765" y="1101"/>
                </a:lnTo>
                <a:lnTo>
                  <a:pt x="3764" y="1099"/>
                </a:lnTo>
                <a:lnTo>
                  <a:pt x="3764" y="1096"/>
                </a:lnTo>
                <a:lnTo>
                  <a:pt x="3765" y="1091"/>
                </a:lnTo>
                <a:lnTo>
                  <a:pt x="3766" y="1090"/>
                </a:lnTo>
                <a:lnTo>
                  <a:pt x="3768" y="1088"/>
                </a:lnTo>
                <a:lnTo>
                  <a:pt x="3770" y="1085"/>
                </a:lnTo>
                <a:lnTo>
                  <a:pt x="3771" y="1084"/>
                </a:lnTo>
                <a:lnTo>
                  <a:pt x="3775" y="1083"/>
                </a:lnTo>
                <a:lnTo>
                  <a:pt x="3778" y="1081"/>
                </a:lnTo>
                <a:lnTo>
                  <a:pt x="3782" y="1080"/>
                </a:lnTo>
                <a:lnTo>
                  <a:pt x="3784" y="1079"/>
                </a:lnTo>
                <a:lnTo>
                  <a:pt x="3787" y="1078"/>
                </a:lnTo>
                <a:lnTo>
                  <a:pt x="3793" y="1077"/>
                </a:lnTo>
                <a:lnTo>
                  <a:pt x="3800" y="1073"/>
                </a:lnTo>
                <a:lnTo>
                  <a:pt x="3801" y="1073"/>
                </a:lnTo>
                <a:lnTo>
                  <a:pt x="3805" y="1069"/>
                </a:lnTo>
                <a:lnTo>
                  <a:pt x="3806" y="1067"/>
                </a:lnTo>
                <a:lnTo>
                  <a:pt x="3807" y="1063"/>
                </a:lnTo>
                <a:lnTo>
                  <a:pt x="3810" y="1058"/>
                </a:lnTo>
                <a:lnTo>
                  <a:pt x="3810" y="1056"/>
                </a:lnTo>
                <a:lnTo>
                  <a:pt x="3811" y="1052"/>
                </a:lnTo>
                <a:lnTo>
                  <a:pt x="3811" y="1046"/>
                </a:lnTo>
                <a:lnTo>
                  <a:pt x="3811" y="1039"/>
                </a:lnTo>
                <a:lnTo>
                  <a:pt x="3812" y="1031"/>
                </a:lnTo>
                <a:lnTo>
                  <a:pt x="3812" y="1028"/>
                </a:lnTo>
                <a:lnTo>
                  <a:pt x="3813" y="1024"/>
                </a:lnTo>
                <a:lnTo>
                  <a:pt x="3815" y="1019"/>
                </a:lnTo>
                <a:lnTo>
                  <a:pt x="3816" y="1016"/>
                </a:lnTo>
                <a:lnTo>
                  <a:pt x="3817" y="1013"/>
                </a:lnTo>
                <a:lnTo>
                  <a:pt x="3818" y="1012"/>
                </a:lnTo>
                <a:lnTo>
                  <a:pt x="3823" y="1007"/>
                </a:lnTo>
                <a:lnTo>
                  <a:pt x="3826" y="1006"/>
                </a:lnTo>
                <a:lnTo>
                  <a:pt x="3828" y="1006"/>
                </a:lnTo>
                <a:lnTo>
                  <a:pt x="3832" y="1006"/>
                </a:lnTo>
                <a:lnTo>
                  <a:pt x="3835" y="1007"/>
                </a:lnTo>
                <a:lnTo>
                  <a:pt x="3836" y="1007"/>
                </a:lnTo>
                <a:lnTo>
                  <a:pt x="3839" y="1011"/>
                </a:lnTo>
                <a:lnTo>
                  <a:pt x="3841" y="1012"/>
                </a:lnTo>
                <a:lnTo>
                  <a:pt x="3842" y="1014"/>
                </a:lnTo>
                <a:lnTo>
                  <a:pt x="3842" y="1017"/>
                </a:lnTo>
                <a:lnTo>
                  <a:pt x="3844" y="1020"/>
                </a:lnTo>
                <a:lnTo>
                  <a:pt x="3844" y="1027"/>
                </a:lnTo>
                <a:lnTo>
                  <a:pt x="3844" y="1034"/>
                </a:lnTo>
                <a:lnTo>
                  <a:pt x="3844" y="1075"/>
                </a:lnTo>
                <a:close/>
                <a:moveTo>
                  <a:pt x="1020" y="1075"/>
                </a:moveTo>
                <a:lnTo>
                  <a:pt x="1090" y="1075"/>
                </a:lnTo>
                <a:lnTo>
                  <a:pt x="1081" y="1112"/>
                </a:lnTo>
                <a:lnTo>
                  <a:pt x="1020" y="1112"/>
                </a:lnTo>
                <a:lnTo>
                  <a:pt x="1020" y="1249"/>
                </a:lnTo>
                <a:lnTo>
                  <a:pt x="1020" y="1290"/>
                </a:lnTo>
                <a:lnTo>
                  <a:pt x="1020" y="1310"/>
                </a:lnTo>
                <a:lnTo>
                  <a:pt x="1024" y="1321"/>
                </a:lnTo>
                <a:lnTo>
                  <a:pt x="1025" y="1322"/>
                </a:lnTo>
                <a:lnTo>
                  <a:pt x="1026" y="1324"/>
                </a:lnTo>
                <a:lnTo>
                  <a:pt x="1027" y="1326"/>
                </a:lnTo>
                <a:lnTo>
                  <a:pt x="1029" y="1326"/>
                </a:lnTo>
                <a:lnTo>
                  <a:pt x="1030" y="1327"/>
                </a:lnTo>
                <a:lnTo>
                  <a:pt x="1035" y="1329"/>
                </a:lnTo>
                <a:lnTo>
                  <a:pt x="1037" y="1330"/>
                </a:lnTo>
                <a:lnTo>
                  <a:pt x="1038" y="1330"/>
                </a:lnTo>
                <a:lnTo>
                  <a:pt x="1041" y="1332"/>
                </a:lnTo>
                <a:lnTo>
                  <a:pt x="1047" y="1332"/>
                </a:lnTo>
                <a:lnTo>
                  <a:pt x="1049" y="1333"/>
                </a:lnTo>
                <a:lnTo>
                  <a:pt x="1053" y="1333"/>
                </a:lnTo>
                <a:lnTo>
                  <a:pt x="1060" y="1332"/>
                </a:lnTo>
                <a:lnTo>
                  <a:pt x="1065" y="1330"/>
                </a:lnTo>
                <a:lnTo>
                  <a:pt x="1066" y="1329"/>
                </a:lnTo>
                <a:lnTo>
                  <a:pt x="1068" y="1329"/>
                </a:lnTo>
                <a:lnTo>
                  <a:pt x="1070" y="1328"/>
                </a:lnTo>
                <a:lnTo>
                  <a:pt x="1073" y="1327"/>
                </a:lnTo>
                <a:lnTo>
                  <a:pt x="1078" y="1326"/>
                </a:lnTo>
                <a:lnTo>
                  <a:pt x="1081" y="1324"/>
                </a:lnTo>
                <a:lnTo>
                  <a:pt x="1083" y="1323"/>
                </a:lnTo>
                <a:lnTo>
                  <a:pt x="1084" y="1323"/>
                </a:lnTo>
                <a:lnTo>
                  <a:pt x="1089" y="1322"/>
                </a:lnTo>
                <a:lnTo>
                  <a:pt x="1091" y="1322"/>
                </a:lnTo>
                <a:lnTo>
                  <a:pt x="1099" y="1324"/>
                </a:lnTo>
                <a:lnTo>
                  <a:pt x="1100" y="1327"/>
                </a:lnTo>
                <a:lnTo>
                  <a:pt x="1102" y="1333"/>
                </a:lnTo>
                <a:lnTo>
                  <a:pt x="1104" y="1335"/>
                </a:lnTo>
                <a:lnTo>
                  <a:pt x="1104" y="1338"/>
                </a:lnTo>
                <a:lnTo>
                  <a:pt x="1101" y="1341"/>
                </a:lnTo>
                <a:lnTo>
                  <a:pt x="1100" y="1344"/>
                </a:lnTo>
                <a:lnTo>
                  <a:pt x="1099" y="1345"/>
                </a:lnTo>
                <a:lnTo>
                  <a:pt x="1098" y="1348"/>
                </a:lnTo>
                <a:lnTo>
                  <a:pt x="1095" y="1350"/>
                </a:lnTo>
                <a:lnTo>
                  <a:pt x="1093" y="1352"/>
                </a:lnTo>
                <a:lnTo>
                  <a:pt x="1090" y="1354"/>
                </a:lnTo>
                <a:lnTo>
                  <a:pt x="1088" y="1355"/>
                </a:lnTo>
                <a:lnTo>
                  <a:pt x="1084" y="1356"/>
                </a:lnTo>
                <a:lnTo>
                  <a:pt x="1079" y="1360"/>
                </a:lnTo>
                <a:lnTo>
                  <a:pt x="1077" y="1361"/>
                </a:lnTo>
                <a:lnTo>
                  <a:pt x="1073" y="1362"/>
                </a:lnTo>
                <a:lnTo>
                  <a:pt x="1056" y="1367"/>
                </a:lnTo>
                <a:lnTo>
                  <a:pt x="1054" y="1367"/>
                </a:lnTo>
                <a:lnTo>
                  <a:pt x="1050" y="1367"/>
                </a:lnTo>
                <a:lnTo>
                  <a:pt x="1044" y="1368"/>
                </a:lnTo>
                <a:lnTo>
                  <a:pt x="1041" y="1368"/>
                </a:lnTo>
                <a:lnTo>
                  <a:pt x="1037" y="1370"/>
                </a:lnTo>
                <a:lnTo>
                  <a:pt x="1033" y="1368"/>
                </a:lnTo>
                <a:lnTo>
                  <a:pt x="1030" y="1368"/>
                </a:lnTo>
                <a:lnTo>
                  <a:pt x="1026" y="1368"/>
                </a:lnTo>
                <a:lnTo>
                  <a:pt x="1021" y="1367"/>
                </a:lnTo>
                <a:lnTo>
                  <a:pt x="1018" y="1366"/>
                </a:lnTo>
                <a:lnTo>
                  <a:pt x="1014" y="1365"/>
                </a:lnTo>
                <a:lnTo>
                  <a:pt x="1012" y="1363"/>
                </a:lnTo>
                <a:lnTo>
                  <a:pt x="1009" y="1362"/>
                </a:lnTo>
                <a:lnTo>
                  <a:pt x="1007" y="1361"/>
                </a:lnTo>
                <a:lnTo>
                  <a:pt x="1003" y="1360"/>
                </a:lnTo>
                <a:lnTo>
                  <a:pt x="1002" y="1359"/>
                </a:lnTo>
                <a:lnTo>
                  <a:pt x="1001" y="1356"/>
                </a:lnTo>
                <a:lnTo>
                  <a:pt x="997" y="1354"/>
                </a:lnTo>
                <a:lnTo>
                  <a:pt x="996" y="1352"/>
                </a:lnTo>
                <a:lnTo>
                  <a:pt x="992" y="1350"/>
                </a:lnTo>
                <a:lnTo>
                  <a:pt x="990" y="1346"/>
                </a:lnTo>
                <a:lnTo>
                  <a:pt x="989" y="1345"/>
                </a:lnTo>
                <a:lnTo>
                  <a:pt x="988" y="1343"/>
                </a:lnTo>
                <a:lnTo>
                  <a:pt x="986" y="1340"/>
                </a:lnTo>
                <a:lnTo>
                  <a:pt x="984" y="1335"/>
                </a:lnTo>
                <a:lnTo>
                  <a:pt x="983" y="1332"/>
                </a:lnTo>
                <a:lnTo>
                  <a:pt x="983" y="1330"/>
                </a:lnTo>
                <a:lnTo>
                  <a:pt x="981" y="1328"/>
                </a:lnTo>
                <a:lnTo>
                  <a:pt x="981" y="1326"/>
                </a:lnTo>
                <a:lnTo>
                  <a:pt x="980" y="1322"/>
                </a:lnTo>
                <a:lnTo>
                  <a:pt x="979" y="1306"/>
                </a:lnTo>
                <a:lnTo>
                  <a:pt x="979" y="1274"/>
                </a:lnTo>
                <a:lnTo>
                  <a:pt x="979" y="1112"/>
                </a:lnTo>
                <a:lnTo>
                  <a:pt x="968" y="1112"/>
                </a:lnTo>
                <a:lnTo>
                  <a:pt x="962" y="1112"/>
                </a:lnTo>
                <a:lnTo>
                  <a:pt x="956" y="1112"/>
                </a:lnTo>
                <a:lnTo>
                  <a:pt x="950" y="1111"/>
                </a:lnTo>
                <a:lnTo>
                  <a:pt x="946" y="1110"/>
                </a:lnTo>
                <a:lnTo>
                  <a:pt x="944" y="1108"/>
                </a:lnTo>
                <a:lnTo>
                  <a:pt x="943" y="1106"/>
                </a:lnTo>
                <a:lnTo>
                  <a:pt x="942" y="1105"/>
                </a:lnTo>
                <a:lnTo>
                  <a:pt x="942" y="1102"/>
                </a:lnTo>
                <a:lnTo>
                  <a:pt x="940" y="1101"/>
                </a:lnTo>
                <a:lnTo>
                  <a:pt x="940" y="1099"/>
                </a:lnTo>
                <a:lnTo>
                  <a:pt x="940" y="1097"/>
                </a:lnTo>
                <a:lnTo>
                  <a:pt x="942" y="1094"/>
                </a:lnTo>
                <a:lnTo>
                  <a:pt x="943" y="1090"/>
                </a:lnTo>
                <a:lnTo>
                  <a:pt x="944" y="1088"/>
                </a:lnTo>
                <a:lnTo>
                  <a:pt x="946" y="1086"/>
                </a:lnTo>
                <a:lnTo>
                  <a:pt x="951" y="1084"/>
                </a:lnTo>
                <a:lnTo>
                  <a:pt x="954" y="1083"/>
                </a:lnTo>
                <a:lnTo>
                  <a:pt x="956" y="1081"/>
                </a:lnTo>
                <a:lnTo>
                  <a:pt x="963" y="1079"/>
                </a:lnTo>
                <a:lnTo>
                  <a:pt x="966" y="1078"/>
                </a:lnTo>
                <a:lnTo>
                  <a:pt x="971" y="1075"/>
                </a:lnTo>
                <a:lnTo>
                  <a:pt x="974" y="1074"/>
                </a:lnTo>
                <a:lnTo>
                  <a:pt x="977" y="1073"/>
                </a:lnTo>
                <a:lnTo>
                  <a:pt x="978" y="1072"/>
                </a:lnTo>
                <a:lnTo>
                  <a:pt x="980" y="1071"/>
                </a:lnTo>
                <a:lnTo>
                  <a:pt x="983" y="1068"/>
                </a:lnTo>
                <a:lnTo>
                  <a:pt x="983" y="1067"/>
                </a:lnTo>
                <a:lnTo>
                  <a:pt x="984" y="1063"/>
                </a:lnTo>
                <a:lnTo>
                  <a:pt x="986" y="1056"/>
                </a:lnTo>
                <a:lnTo>
                  <a:pt x="988" y="1049"/>
                </a:lnTo>
                <a:lnTo>
                  <a:pt x="989" y="1030"/>
                </a:lnTo>
                <a:lnTo>
                  <a:pt x="990" y="1022"/>
                </a:lnTo>
                <a:lnTo>
                  <a:pt x="992" y="1014"/>
                </a:lnTo>
                <a:lnTo>
                  <a:pt x="995" y="1012"/>
                </a:lnTo>
                <a:lnTo>
                  <a:pt x="997" y="1009"/>
                </a:lnTo>
                <a:lnTo>
                  <a:pt x="1000" y="1007"/>
                </a:lnTo>
                <a:lnTo>
                  <a:pt x="1002" y="1006"/>
                </a:lnTo>
                <a:lnTo>
                  <a:pt x="1007" y="1006"/>
                </a:lnTo>
                <a:lnTo>
                  <a:pt x="1010" y="1007"/>
                </a:lnTo>
                <a:lnTo>
                  <a:pt x="1014" y="1008"/>
                </a:lnTo>
                <a:lnTo>
                  <a:pt x="1017" y="1011"/>
                </a:lnTo>
                <a:lnTo>
                  <a:pt x="1018" y="1013"/>
                </a:lnTo>
                <a:lnTo>
                  <a:pt x="1019" y="1014"/>
                </a:lnTo>
                <a:lnTo>
                  <a:pt x="1019" y="1017"/>
                </a:lnTo>
                <a:lnTo>
                  <a:pt x="1020" y="1023"/>
                </a:lnTo>
                <a:lnTo>
                  <a:pt x="1020" y="1035"/>
                </a:lnTo>
                <a:lnTo>
                  <a:pt x="1020" y="1075"/>
                </a:lnTo>
                <a:close/>
                <a:moveTo>
                  <a:pt x="359" y="1074"/>
                </a:moveTo>
                <a:lnTo>
                  <a:pt x="429" y="1074"/>
                </a:lnTo>
                <a:lnTo>
                  <a:pt x="428" y="1077"/>
                </a:lnTo>
                <a:lnTo>
                  <a:pt x="428" y="1079"/>
                </a:lnTo>
                <a:lnTo>
                  <a:pt x="427" y="1084"/>
                </a:lnTo>
                <a:lnTo>
                  <a:pt x="423" y="1099"/>
                </a:lnTo>
                <a:lnTo>
                  <a:pt x="419" y="1112"/>
                </a:lnTo>
                <a:lnTo>
                  <a:pt x="359" y="1112"/>
                </a:lnTo>
                <a:lnTo>
                  <a:pt x="359" y="1268"/>
                </a:lnTo>
                <a:lnTo>
                  <a:pt x="359" y="1296"/>
                </a:lnTo>
                <a:lnTo>
                  <a:pt x="359" y="1311"/>
                </a:lnTo>
                <a:lnTo>
                  <a:pt x="363" y="1319"/>
                </a:lnTo>
                <a:lnTo>
                  <a:pt x="364" y="1322"/>
                </a:lnTo>
                <a:lnTo>
                  <a:pt x="365" y="1323"/>
                </a:lnTo>
                <a:lnTo>
                  <a:pt x="369" y="1327"/>
                </a:lnTo>
                <a:lnTo>
                  <a:pt x="373" y="1329"/>
                </a:lnTo>
                <a:lnTo>
                  <a:pt x="377" y="1330"/>
                </a:lnTo>
                <a:lnTo>
                  <a:pt x="381" y="1332"/>
                </a:lnTo>
                <a:lnTo>
                  <a:pt x="388" y="1332"/>
                </a:lnTo>
                <a:lnTo>
                  <a:pt x="395" y="1330"/>
                </a:lnTo>
                <a:lnTo>
                  <a:pt x="399" y="1330"/>
                </a:lnTo>
                <a:lnTo>
                  <a:pt x="419" y="1323"/>
                </a:lnTo>
                <a:lnTo>
                  <a:pt x="423" y="1322"/>
                </a:lnTo>
                <a:lnTo>
                  <a:pt x="427" y="1322"/>
                </a:lnTo>
                <a:lnTo>
                  <a:pt x="429" y="1322"/>
                </a:lnTo>
                <a:lnTo>
                  <a:pt x="432" y="1322"/>
                </a:lnTo>
                <a:lnTo>
                  <a:pt x="436" y="1323"/>
                </a:lnTo>
                <a:lnTo>
                  <a:pt x="439" y="1327"/>
                </a:lnTo>
                <a:lnTo>
                  <a:pt x="440" y="1328"/>
                </a:lnTo>
                <a:lnTo>
                  <a:pt x="441" y="1332"/>
                </a:lnTo>
                <a:lnTo>
                  <a:pt x="442" y="1333"/>
                </a:lnTo>
                <a:lnTo>
                  <a:pt x="442" y="1335"/>
                </a:lnTo>
                <a:lnTo>
                  <a:pt x="441" y="1339"/>
                </a:lnTo>
                <a:lnTo>
                  <a:pt x="440" y="1343"/>
                </a:lnTo>
                <a:lnTo>
                  <a:pt x="433" y="1351"/>
                </a:lnTo>
                <a:lnTo>
                  <a:pt x="430" y="1352"/>
                </a:lnTo>
                <a:lnTo>
                  <a:pt x="429" y="1354"/>
                </a:lnTo>
                <a:lnTo>
                  <a:pt x="427" y="1355"/>
                </a:lnTo>
                <a:lnTo>
                  <a:pt x="424" y="1355"/>
                </a:lnTo>
                <a:lnTo>
                  <a:pt x="422" y="1357"/>
                </a:lnTo>
                <a:lnTo>
                  <a:pt x="418" y="1359"/>
                </a:lnTo>
                <a:lnTo>
                  <a:pt x="417" y="1360"/>
                </a:lnTo>
                <a:lnTo>
                  <a:pt x="412" y="1361"/>
                </a:lnTo>
                <a:lnTo>
                  <a:pt x="395" y="1366"/>
                </a:lnTo>
                <a:lnTo>
                  <a:pt x="392" y="1366"/>
                </a:lnTo>
                <a:lnTo>
                  <a:pt x="388" y="1367"/>
                </a:lnTo>
                <a:lnTo>
                  <a:pt x="383" y="1367"/>
                </a:lnTo>
                <a:lnTo>
                  <a:pt x="364" y="1367"/>
                </a:lnTo>
                <a:lnTo>
                  <a:pt x="360" y="1367"/>
                </a:lnTo>
                <a:lnTo>
                  <a:pt x="358" y="1366"/>
                </a:lnTo>
                <a:lnTo>
                  <a:pt x="355" y="1366"/>
                </a:lnTo>
                <a:lnTo>
                  <a:pt x="353" y="1366"/>
                </a:lnTo>
                <a:lnTo>
                  <a:pt x="352" y="1365"/>
                </a:lnTo>
                <a:lnTo>
                  <a:pt x="349" y="1365"/>
                </a:lnTo>
                <a:lnTo>
                  <a:pt x="347" y="1363"/>
                </a:lnTo>
                <a:lnTo>
                  <a:pt x="343" y="1361"/>
                </a:lnTo>
                <a:lnTo>
                  <a:pt x="341" y="1360"/>
                </a:lnTo>
                <a:lnTo>
                  <a:pt x="338" y="1359"/>
                </a:lnTo>
                <a:lnTo>
                  <a:pt x="337" y="1356"/>
                </a:lnTo>
                <a:lnTo>
                  <a:pt x="334" y="1354"/>
                </a:lnTo>
                <a:lnTo>
                  <a:pt x="330" y="1351"/>
                </a:lnTo>
                <a:lnTo>
                  <a:pt x="330" y="1350"/>
                </a:lnTo>
                <a:lnTo>
                  <a:pt x="328" y="1348"/>
                </a:lnTo>
                <a:lnTo>
                  <a:pt x="326" y="1346"/>
                </a:lnTo>
                <a:lnTo>
                  <a:pt x="325" y="1344"/>
                </a:lnTo>
                <a:lnTo>
                  <a:pt x="324" y="1341"/>
                </a:lnTo>
                <a:lnTo>
                  <a:pt x="323" y="1338"/>
                </a:lnTo>
                <a:lnTo>
                  <a:pt x="322" y="1337"/>
                </a:lnTo>
                <a:lnTo>
                  <a:pt x="320" y="1332"/>
                </a:lnTo>
                <a:lnTo>
                  <a:pt x="319" y="1328"/>
                </a:lnTo>
                <a:lnTo>
                  <a:pt x="319" y="1324"/>
                </a:lnTo>
                <a:lnTo>
                  <a:pt x="318" y="1317"/>
                </a:lnTo>
                <a:lnTo>
                  <a:pt x="318" y="1311"/>
                </a:lnTo>
                <a:lnTo>
                  <a:pt x="318" y="1304"/>
                </a:lnTo>
                <a:lnTo>
                  <a:pt x="318" y="1279"/>
                </a:lnTo>
                <a:lnTo>
                  <a:pt x="318" y="1112"/>
                </a:lnTo>
                <a:lnTo>
                  <a:pt x="307" y="1112"/>
                </a:lnTo>
                <a:lnTo>
                  <a:pt x="301" y="1112"/>
                </a:lnTo>
                <a:lnTo>
                  <a:pt x="295" y="1111"/>
                </a:lnTo>
                <a:lnTo>
                  <a:pt x="290" y="1111"/>
                </a:lnTo>
                <a:lnTo>
                  <a:pt x="285" y="1108"/>
                </a:lnTo>
                <a:lnTo>
                  <a:pt x="283" y="1107"/>
                </a:lnTo>
                <a:lnTo>
                  <a:pt x="282" y="1105"/>
                </a:lnTo>
                <a:lnTo>
                  <a:pt x="280" y="1103"/>
                </a:lnTo>
                <a:lnTo>
                  <a:pt x="279" y="1102"/>
                </a:lnTo>
                <a:lnTo>
                  <a:pt x="279" y="1100"/>
                </a:lnTo>
                <a:lnTo>
                  <a:pt x="279" y="1095"/>
                </a:lnTo>
                <a:lnTo>
                  <a:pt x="280" y="1090"/>
                </a:lnTo>
                <a:lnTo>
                  <a:pt x="282" y="1089"/>
                </a:lnTo>
                <a:lnTo>
                  <a:pt x="283" y="1088"/>
                </a:lnTo>
                <a:lnTo>
                  <a:pt x="285" y="1086"/>
                </a:lnTo>
                <a:lnTo>
                  <a:pt x="286" y="1085"/>
                </a:lnTo>
                <a:lnTo>
                  <a:pt x="289" y="1083"/>
                </a:lnTo>
                <a:lnTo>
                  <a:pt x="291" y="1081"/>
                </a:lnTo>
                <a:lnTo>
                  <a:pt x="297" y="1080"/>
                </a:lnTo>
                <a:lnTo>
                  <a:pt x="303" y="1078"/>
                </a:lnTo>
                <a:lnTo>
                  <a:pt x="309" y="1075"/>
                </a:lnTo>
                <a:lnTo>
                  <a:pt x="313" y="1074"/>
                </a:lnTo>
                <a:lnTo>
                  <a:pt x="314" y="1073"/>
                </a:lnTo>
                <a:lnTo>
                  <a:pt x="315" y="1072"/>
                </a:lnTo>
                <a:lnTo>
                  <a:pt x="319" y="1069"/>
                </a:lnTo>
                <a:lnTo>
                  <a:pt x="320" y="1068"/>
                </a:lnTo>
                <a:lnTo>
                  <a:pt x="322" y="1066"/>
                </a:lnTo>
                <a:lnTo>
                  <a:pt x="323" y="1062"/>
                </a:lnTo>
                <a:lnTo>
                  <a:pt x="324" y="1058"/>
                </a:lnTo>
                <a:lnTo>
                  <a:pt x="325" y="1056"/>
                </a:lnTo>
                <a:lnTo>
                  <a:pt x="325" y="1053"/>
                </a:lnTo>
                <a:lnTo>
                  <a:pt x="326" y="1049"/>
                </a:lnTo>
                <a:lnTo>
                  <a:pt x="326" y="1042"/>
                </a:lnTo>
                <a:lnTo>
                  <a:pt x="328" y="1029"/>
                </a:lnTo>
                <a:lnTo>
                  <a:pt x="330" y="1016"/>
                </a:lnTo>
                <a:lnTo>
                  <a:pt x="331" y="1013"/>
                </a:lnTo>
                <a:lnTo>
                  <a:pt x="334" y="1011"/>
                </a:lnTo>
                <a:lnTo>
                  <a:pt x="337" y="1007"/>
                </a:lnTo>
                <a:lnTo>
                  <a:pt x="340" y="1006"/>
                </a:lnTo>
                <a:lnTo>
                  <a:pt x="341" y="1006"/>
                </a:lnTo>
                <a:lnTo>
                  <a:pt x="343" y="1005"/>
                </a:lnTo>
                <a:lnTo>
                  <a:pt x="346" y="1005"/>
                </a:lnTo>
                <a:lnTo>
                  <a:pt x="348" y="1006"/>
                </a:lnTo>
                <a:lnTo>
                  <a:pt x="349" y="1006"/>
                </a:lnTo>
                <a:lnTo>
                  <a:pt x="352" y="1008"/>
                </a:lnTo>
                <a:lnTo>
                  <a:pt x="355" y="1011"/>
                </a:lnTo>
                <a:lnTo>
                  <a:pt x="357" y="1014"/>
                </a:lnTo>
                <a:lnTo>
                  <a:pt x="359" y="1017"/>
                </a:lnTo>
                <a:lnTo>
                  <a:pt x="359" y="1022"/>
                </a:lnTo>
                <a:lnTo>
                  <a:pt x="359" y="1025"/>
                </a:lnTo>
                <a:lnTo>
                  <a:pt x="359" y="1030"/>
                </a:lnTo>
                <a:lnTo>
                  <a:pt x="359" y="1040"/>
                </a:lnTo>
                <a:lnTo>
                  <a:pt x="359" y="1074"/>
                </a:lnTo>
                <a:close/>
                <a:moveTo>
                  <a:pt x="3668" y="962"/>
                </a:moveTo>
                <a:lnTo>
                  <a:pt x="3681" y="963"/>
                </a:lnTo>
                <a:lnTo>
                  <a:pt x="3682" y="966"/>
                </a:lnTo>
                <a:lnTo>
                  <a:pt x="3683" y="968"/>
                </a:lnTo>
                <a:lnTo>
                  <a:pt x="3684" y="970"/>
                </a:lnTo>
                <a:lnTo>
                  <a:pt x="3684" y="974"/>
                </a:lnTo>
                <a:lnTo>
                  <a:pt x="3684" y="979"/>
                </a:lnTo>
                <a:lnTo>
                  <a:pt x="3684" y="1000"/>
                </a:lnTo>
                <a:lnTo>
                  <a:pt x="3684" y="1064"/>
                </a:lnTo>
                <a:lnTo>
                  <a:pt x="3684" y="1239"/>
                </a:lnTo>
                <a:lnTo>
                  <a:pt x="3684" y="1295"/>
                </a:lnTo>
                <a:lnTo>
                  <a:pt x="3684" y="1312"/>
                </a:lnTo>
                <a:lnTo>
                  <a:pt x="3685" y="1321"/>
                </a:lnTo>
                <a:lnTo>
                  <a:pt x="3685" y="1328"/>
                </a:lnTo>
                <a:lnTo>
                  <a:pt x="3689" y="1330"/>
                </a:lnTo>
                <a:lnTo>
                  <a:pt x="3691" y="1330"/>
                </a:lnTo>
                <a:lnTo>
                  <a:pt x="3697" y="1333"/>
                </a:lnTo>
                <a:lnTo>
                  <a:pt x="3702" y="1335"/>
                </a:lnTo>
                <a:lnTo>
                  <a:pt x="3706" y="1337"/>
                </a:lnTo>
                <a:lnTo>
                  <a:pt x="3712" y="1338"/>
                </a:lnTo>
                <a:lnTo>
                  <a:pt x="3714" y="1339"/>
                </a:lnTo>
                <a:lnTo>
                  <a:pt x="3722" y="1343"/>
                </a:lnTo>
                <a:lnTo>
                  <a:pt x="3724" y="1344"/>
                </a:lnTo>
                <a:lnTo>
                  <a:pt x="3725" y="1345"/>
                </a:lnTo>
                <a:lnTo>
                  <a:pt x="3725" y="1348"/>
                </a:lnTo>
                <a:lnTo>
                  <a:pt x="3726" y="1351"/>
                </a:lnTo>
                <a:lnTo>
                  <a:pt x="3726" y="1356"/>
                </a:lnTo>
                <a:lnTo>
                  <a:pt x="3725" y="1359"/>
                </a:lnTo>
                <a:lnTo>
                  <a:pt x="3722" y="1362"/>
                </a:lnTo>
                <a:lnTo>
                  <a:pt x="3717" y="1363"/>
                </a:lnTo>
                <a:lnTo>
                  <a:pt x="3689" y="1365"/>
                </a:lnTo>
                <a:lnTo>
                  <a:pt x="3633" y="1365"/>
                </a:lnTo>
                <a:lnTo>
                  <a:pt x="3620" y="1365"/>
                </a:lnTo>
                <a:lnTo>
                  <a:pt x="3614" y="1365"/>
                </a:lnTo>
                <a:lnTo>
                  <a:pt x="3608" y="1363"/>
                </a:lnTo>
                <a:lnTo>
                  <a:pt x="3603" y="1359"/>
                </a:lnTo>
                <a:lnTo>
                  <a:pt x="3603" y="1357"/>
                </a:lnTo>
                <a:lnTo>
                  <a:pt x="3602" y="1356"/>
                </a:lnTo>
                <a:lnTo>
                  <a:pt x="3602" y="1351"/>
                </a:lnTo>
                <a:lnTo>
                  <a:pt x="3603" y="1346"/>
                </a:lnTo>
                <a:lnTo>
                  <a:pt x="3604" y="1345"/>
                </a:lnTo>
                <a:lnTo>
                  <a:pt x="3607" y="1344"/>
                </a:lnTo>
                <a:lnTo>
                  <a:pt x="3609" y="1341"/>
                </a:lnTo>
                <a:lnTo>
                  <a:pt x="3610" y="1341"/>
                </a:lnTo>
                <a:lnTo>
                  <a:pt x="3613" y="1340"/>
                </a:lnTo>
                <a:lnTo>
                  <a:pt x="3614" y="1340"/>
                </a:lnTo>
                <a:lnTo>
                  <a:pt x="3616" y="1339"/>
                </a:lnTo>
                <a:lnTo>
                  <a:pt x="3621" y="1338"/>
                </a:lnTo>
                <a:lnTo>
                  <a:pt x="3622" y="1337"/>
                </a:lnTo>
                <a:lnTo>
                  <a:pt x="3625" y="1337"/>
                </a:lnTo>
                <a:lnTo>
                  <a:pt x="3631" y="1334"/>
                </a:lnTo>
                <a:lnTo>
                  <a:pt x="3635" y="1333"/>
                </a:lnTo>
                <a:lnTo>
                  <a:pt x="3638" y="1330"/>
                </a:lnTo>
                <a:lnTo>
                  <a:pt x="3642" y="1329"/>
                </a:lnTo>
                <a:lnTo>
                  <a:pt x="3643" y="1328"/>
                </a:lnTo>
                <a:lnTo>
                  <a:pt x="3643" y="1327"/>
                </a:lnTo>
                <a:lnTo>
                  <a:pt x="3644" y="1326"/>
                </a:lnTo>
                <a:lnTo>
                  <a:pt x="3644" y="1323"/>
                </a:lnTo>
                <a:lnTo>
                  <a:pt x="3644" y="1317"/>
                </a:lnTo>
                <a:lnTo>
                  <a:pt x="3644" y="1306"/>
                </a:lnTo>
                <a:lnTo>
                  <a:pt x="3644" y="1249"/>
                </a:lnTo>
                <a:lnTo>
                  <a:pt x="3644" y="1091"/>
                </a:lnTo>
                <a:lnTo>
                  <a:pt x="3644" y="1040"/>
                </a:lnTo>
                <a:lnTo>
                  <a:pt x="3644" y="1027"/>
                </a:lnTo>
                <a:lnTo>
                  <a:pt x="3644" y="1019"/>
                </a:lnTo>
                <a:lnTo>
                  <a:pt x="3644" y="1013"/>
                </a:lnTo>
                <a:lnTo>
                  <a:pt x="3642" y="1012"/>
                </a:lnTo>
                <a:lnTo>
                  <a:pt x="3638" y="1012"/>
                </a:lnTo>
                <a:lnTo>
                  <a:pt x="3632" y="1012"/>
                </a:lnTo>
                <a:lnTo>
                  <a:pt x="3609" y="1012"/>
                </a:lnTo>
                <a:lnTo>
                  <a:pt x="3608" y="1012"/>
                </a:lnTo>
                <a:lnTo>
                  <a:pt x="3606" y="1009"/>
                </a:lnTo>
                <a:lnTo>
                  <a:pt x="3604" y="1008"/>
                </a:lnTo>
                <a:lnTo>
                  <a:pt x="3603" y="1006"/>
                </a:lnTo>
                <a:lnTo>
                  <a:pt x="3603" y="1003"/>
                </a:lnTo>
                <a:lnTo>
                  <a:pt x="3603" y="1001"/>
                </a:lnTo>
                <a:lnTo>
                  <a:pt x="3604" y="999"/>
                </a:lnTo>
                <a:lnTo>
                  <a:pt x="3604" y="996"/>
                </a:lnTo>
                <a:lnTo>
                  <a:pt x="3607" y="994"/>
                </a:lnTo>
                <a:lnTo>
                  <a:pt x="3612" y="991"/>
                </a:lnTo>
                <a:lnTo>
                  <a:pt x="3621" y="986"/>
                </a:lnTo>
                <a:lnTo>
                  <a:pt x="3624" y="985"/>
                </a:lnTo>
                <a:lnTo>
                  <a:pt x="3626" y="984"/>
                </a:lnTo>
                <a:lnTo>
                  <a:pt x="3630" y="983"/>
                </a:lnTo>
                <a:lnTo>
                  <a:pt x="3632" y="981"/>
                </a:lnTo>
                <a:lnTo>
                  <a:pt x="3635" y="980"/>
                </a:lnTo>
                <a:lnTo>
                  <a:pt x="3637" y="979"/>
                </a:lnTo>
                <a:lnTo>
                  <a:pt x="3638" y="978"/>
                </a:lnTo>
                <a:lnTo>
                  <a:pt x="3641" y="977"/>
                </a:lnTo>
                <a:lnTo>
                  <a:pt x="3643" y="975"/>
                </a:lnTo>
                <a:lnTo>
                  <a:pt x="3645" y="974"/>
                </a:lnTo>
                <a:lnTo>
                  <a:pt x="3648" y="973"/>
                </a:lnTo>
                <a:lnTo>
                  <a:pt x="3650" y="970"/>
                </a:lnTo>
                <a:lnTo>
                  <a:pt x="3651" y="970"/>
                </a:lnTo>
                <a:lnTo>
                  <a:pt x="3654" y="969"/>
                </a:lnTo>
                <a:lnTo>
                  <a:pt x="3656" y="968"/>
                </a:lnTo>
                <a:lnTo>
                  <a:pt x="3659" y="967"/>
                </a:lnTo>
                <a:lnTo>
                  <a:pt x="3664" y="964"/>
                </a:lnTo>
                <a:lnTo>
                  <a:pt x="3666" y="964"/>
                </a:lnTo>
                <a:lnTo>
                  <a:pt x="3668" y="963"/>
                </a:lnTo>
                <a:lnTo>
                  <a:pt x="3668" y="962"/>
                </a:lnTo>
                <a:close/>
                <a:moveTo>
                  <a:pt x="2161" y="1321"/>
                </a:moveTo>
                <a:lnTo>
                  <a:pt x="2154" y="1312"/>
                </a:lnTo>
                <a:lnTo>
                  <a:pt x="2150" y="1308"/>
                </a:lnTo>
                <a:lnTo>
                  <a:pt x="2150" y="1307"/>
                </a:lnTo>
                <a:lnTo>
                  <a:pt x="2148" y="1306"/>
                </a:lnTo>
                <a:lnTo>
                  <a:pt x="2147" y="1304"/>
                </a:lnTo>
                <a:lnTo>
                  <a:pt x="2144" y="1301"/>
                </a:lnTo>
                <a:lnTo>
                  <a:pt x="2143" y="1299"/>
                </a:lnTo>
                <a:lnTo>
                  <a:pt x="2142" y="1296"/>
                </a:lnTo>
                <a:lnTo>
                  <a:pt x="2142" y="1295"/>
                </a:lnTo>
                <a:lnTo>
                  <a:pt x="2139" y="1293"/>
                </a:lnTo>
                <a:lnTo>
                  <a:pt x="2138" y="1291"/>
                </a:lnTo>
                <a:lnTo>
                  <a:pt x="2137" y="1290"/>
                </a:lnTo>
                <a:lnTo>
                  <a:pt x="2137" y="1288"/>
                </a:lnTo>
                <a:lnTo>
                  <a:pt x="2136" y="1285"/>
                </a:lnTo>
                <a:lnTo>
                  <a:pt x="2133" y="1284"/>
                </a:lnTo>
                <a:lnTo>
                  <a:pt x="2133" y="1282"/>
                </a:lnTo>
                <a:lnTo>
                  <a:pt x="2132" y="1279"/>
                </a:lnTo>
                <a:lnTo>
                  <a:pt x="2131" y="1278"/>
                </a:lnTo>
                <a:lnTo>
                  <a:pt x="2130" y="1276"/>
                </a:lnTo>
                <a:lnTo>
                  <a:pt x="2129" y="1273"/>
                </a:lnTo>
                <a:lnTo>
                  <a:pt x="2126" y="1268"/>
                </a:lnTo>
                <a:lnTo>
                  <a:pt x="2125" y="1265"/>
                </a:lnTo>
                <a:lnTo>
                  <a:pt x="2124" y="1263"/>
                </a:lnTo>
                <a:lnTo>
                  <a:pt x="2124" y="1261"/>
                </a:lnTo>
                <a:lnTo>
                  <a:pt x="2121" y="1257"/>
                </a:lnTo>
                <a:lnTo>
                  <a:pt x="2121" y="1255"/>
                </a:lnTo>
                <a:lnTo>
                  <a:pt x="2119" y="1249"/>
                </a:lnTo>
                <a:lnTo>
                  <a:pt x="2118" y="1247"/>
                </a:lnTo>
                <a:lnTo>
                  <a:pt x="2118" y="1245"/>
                </a:lnTo>
                <a:lnTo>
                  <a:pt x="2116" y="1244"/>
                </a:lnTo>
                <a:lnTo>
                  <a:pt x="2116" y="1241"/>
                </a:lnTo>
                <a:lnTo>
                  <a:pt x="2115" y="1240"/>
                </a:lnTo>
                <a:lnTo>
                  <a:pt x="2115" y="1238"/>
                </a:lnTo>
                <a:lnTo>
                  <a:pt x="2114" y="1234"/>
                </a:lnTo>
                <a:lnTo>
                  <a:pt x="2112" y="1222"/>
                </a:lnTo>
                <a:lnTo>
                  <a:pt x="2107" y="1199"/>
                </a:lnTo>
                <a:lnTo>
                  <a:pt x="2106" y="1186"/>
                </a:lnTo>
                <a:lnTo>
                  <a:pt x="2106" y="1178"/>
                </a:lnTo>
                <a:lnTo>
                  <a:pt x="2104" y="1172"/>
                </a:lnTo>
                <a:lnTo>
                  <a:pt x="2104" y="1163"/>
                </a:lnTo>
                <a:lnTo>
                  <a:pt x="2104" y="1155"/>
                </a:lnTo>
                <a:lnTo>
                  <a:pt x="2106" y="1149"/>
                </a:lnTo>
                <a:lnTo>
                  <a:pt x="2106" y="1141"/>
                </a:lnTo>
                <a:lnTo>
                  <a:pt x="2107" y="1130"/>
                </a:lnTo>
                <a:lnTo>
                  <a:pt x="2112" y="1103"/>
                </a:lnTo>
                <a:lnTo>
                  <a:pt x="2113" y="1100"/>
                </a:lnTo>
                <a:lnTo>
                  <a:pt x="2114" y="1095"/>
                </a:lnTo>
                <a:lnTo>
                  <a:pt x="2114" y="1094"/>
                </a:lnTo>
                <a:lnTo>
                  <a:pt x="2115" y="1091"/>
                </a:lnTo>
                <a:lnTo>
                  <a:pt x="2115" y="1090"/>
                </a:lnTo>
                <a:lnTo>
                  <a:pt x="2116" y="1088"/>
                </a:lnTo>
                <a:lnTo>
                  <a:pt x="2118" y="1083"/>
                </a:lnTo>
                <a:lnTo>
                  <a:pt x="2119" y="1080"/>
                </a:lnTo>
                <a:lnTo>
                  <a:pt x="2120" y="1077"/>
                </a:lnTo>
                <a:lnTo>
                  <a:pt x="2121" y="1074"/>
                </a:lnTo>
                <a:lnTo>
                  <a:pt x="2122" y="1072"/>
                </a:lnTo>
                <a:lnTo>
                  <a:pt x="2124" y="1071"/>
                </a:lnTo>
                <a:lnTo>
                  <a:pt x="2125" y="1067"/>
                </a:lnTo>
                <a:lnTo>
                  <a:pt x="2126" y="1064"/>
                </a:lnTo>
                <a:lnTo>
                  <a:pt x="2127" y="1062"/>
                </a:lnTo>
                <a:lnTo>
                  <a:pt x="2129" y="1060"/>
                </a:lnTo>
                <a:lnTo>
                  <a:pt x="2130" y="1057"/>
                </a:lnTo>
                <a:lnTo>
                  <a:pt x="2131" y="1055"/>
                </a:lnTo>
                <a:lnTo>
                  <a:pt x="2132" y="1053"/>
                </a:lnTo>
                <a:lnTo>
                  <a:pt x="2133" y="1050"/>
                </a:lnTo>
                <a:lnTo>
                  <a:pt x="2136" y="1046"/>
                </a:lnTo>
                <a:lnTo>
                  <a:pt x="2137" y="1045"/>
                </a:lnTo>
                <a:lnTo>
                  <a:pt x="2138" y="1044"/>
                </a:lnTo>
                <a:lnTo>
                  <a:pt x="2139" y="1041"/>
                </a:lnTo>
                <a:lnTo>
                  <a:pt x="2141" y="1040"/>
                </a:lnTo>
                <a:lnTo>
                  <a:pt x="2142" y="1038"/>
                </a:lnTo>
                <a:lnTo>
                  <a:pt x="2143" y="1036"/>
                </a:lnTo>
                <a:lnTo>
                  <a:pt x="2143" y="1034"/>
                </a:lnTo>
                <a:lnTo>
                  <a:pt x="2145" y="1031"/>
                </a:lnTo>
                <a:lnTo>
                  <a:pt x="2147" y="1030"/>
                </a:lnTo>
                <a:lnTo>
                  <a:pt x="2149" y="1029"/>
                </a:lnTo>
                <a:lnTo>
                  <a:pt x="2151" y="1025"/>
                </a:lnTo>
                <a:lnTo>
                  <a:pt x="2154" y="1022"/>
                </a:lnTo>
                <a:lnTo>
                  <a:pt x="2159" y="1017"/>
                </a:lnTo>
                <a:lnTo>
                  <a:pt x="2165" y="1009"/>
                </a:lnTo>
                <a:lnTo>
                  <a:pt x="2171" y="1003"/>
                </a:lnTo>
                <a:lnTo>
                  <a:pt x="2172" y="1002"/>
                </a:lnTo>
                <a:lnTo>
                  <a:pt x="2176" y="999"/>
                </a:lnTo>
                <a:lnTo>
                  <a:pt x="2179" y="996"/>
                </a:lnTo>
                <a:lnTo>
                  <a:pt x="2183" y="994"/>
                </a:lnTo>
                <a:lnTo>
                  <a:pt x="2184" y="992"/>
                </a:lnTo>
                <a:lnTo>
                  <a:pt x="2187" y="991"/>
                </a:lnTo>
                <a:lnTo>
                  <a:pt x="2187" y="990"/>
                </a:lnTo>
                <a:lnTo>
                  <a:pt x="2189" y="989"/>
                </a:lnTo>
                <a:lnTo>
                  <a:pt x="2190" y="988"/>
                </a:lnTo>
                <a:lnTo>
                  <a:pt x="2193" y="986"/>
                </a:lnTo>
                <a:lnTo>
                  <a:pt x="2194" y="985"/>
                </a:lnTo>
                <a:lnTo>
                  <a:pt x="2196" y="985"/>
                </a:lnTo>
                <a:lnTo>
                  <a:pt x="2197" y="984"/>
                </a:lnTo>
                <a:lnTo>
                  <a:pt x="2201" y="981"/>
                </a:lnTo>
                <a:lnTo>
                  <a:pt x="2202" y="980"/>
                </a:lnTo>
                <a:lnTo>
                  <a:pt x="2206" y="978"/>
                </a:lnTo>
                <a:lnTo>
                  <a:pt x="2208" y="977"/>
                </a:lnTo>
                <a:lnTo>
                  <a:pt x="2211" y="975"/>
                </a:lnTo>
                <a:lnTo>
                  <a:pt x="2213" y="974"/>
                </a:lnTo>
                <a:lnTo>
                  <a:pt x="2216" y="973"/>
                </a:lnTo>
                <a:lnTo>
                  <a:pt x="2217" y="972"/>
                </a:lnTo>
                <a:lnTo>
                  <a:pt x="2220" y="970"/>
                </a:lnTo>
                <a:lnTo>
                  <a:pt x="2224" y="969"/>
                </a:lnTo>
                <a:lnTo>
                  <a:pt x="2226" y="968"/>
                </a:lnTo>
                <a:lnTo>
                  <a:pt x="2228" y="968"/>
                </a:lnTo>
                <a:lnTo>
                  <a:pt x="2230" y="967"/>
                </a:lnTo>
                <a:lnTo>
                  <a:pt x="2237" y="964"/>
                </a:lnTo>
                <a:lnTo>
                  <a:pt x="2239" y="963"/>
                </a:lnTo>
                <a:lnTo>
                  <a:pt x="2241" y="963"/>
                </a:lnTo>
                <a:lnTo>
                  <a:pt x="2242" y="962"/>
                </a:lnTo>
                <a:lnTo>
                  <a:pt x="2245" y="962"/>
                </a:lnTo>
                <a:lnTo>
                  <a:pt x="2251" y="959"/>
                </a:lnTo>
                <a:lnTo>
                  <a:pt x="2253" y="959"/>
                </a:lnTo>
                <a:lnTo>
                  <a:pt x="2255" y="958"/>
                </a:lnTo>
                <a:lnTo>
                  <a:pt x="2259" y="958"/>
                </a:lnTo>
                <a:lnTo>
                  <a:pt x="2261" y="957"/>
                </a:lnTo>
                <a:lnTo>
                  <a:pt x="2274" y="956"/>
                </a:lnTo>
                <a:lnTo>
                  <a:pt x="2283" y="956"/>
                </a:lnTo>
                <a:lnTo>
                  <a:pt x="2286" y="955"/>
                </a:lnTo>
                <a:lnTo>
                  <a:pt x="2289" y="955"/>
                </a:lnTo>
                <a:lnTo>
                  <a:pt x="2295" y="956"/>
                </a:lnTo>
                <a:lnTo>
                  <a:pt x="2315" y="956"/>
                </a:lnTo>
                <a:lnTo>
                  <a:pt x="2340" y="959"/>
                </a:lnTo>
                <a:lnTo>
                  <a:pt x="2342" y="961"/>
                </a:lnTo>
                <a:lnTo>
                  <a:pt x="2345" y="961"/>
                </a:lnTo>
                <a:lnTo>
                  <a:pt x="2346" y="962"/>
                </a:lnTo>
                <a:lnTo>
                  <a:pt x="2349" y="962"/>
                </a:lnTo>
                <a:lnTo>
                  <a:pt x="2351" y="963"/>
                </a:lnTo>
                <a:lnTo>
                  <a:pt x="2353" y="963"/>
                </a:lnTo>
                <a:lnTo>
                  <a:pt x="2355" y="964"/>
                </a:lnTo>
                <a:lnTo>
                  <a:pt x="2357" y="964"/>
                </a:lnTo>
                <a:lnTo>
                  <a:pt x="2358" y="966"/>
                </a:lnTo>
                <a:lnTo>
                  <a:pt x="2361" y="966"/>
                </a:lnTo>
                <a:lnTo>
                  <a:pt x="2362" y="967"/>
                </a:lnTo>
                <a:lnTo>
                  <a:pt x="2367" y="968"/>
                </a:lnTo>
                <a:lnTo>
                  <a:pt x="2369" y="969"/>
                </a:lnTo>
                <a:lnTo>
                  <a:pt x="2374" y="970"/>
                </a:lnTo>
                <a:lnTo>
                  <a:pt x="2376" y="973"/>
                </a:lnTo>
                <a:lnTo>
                  <a:pt x="2379" y="974"/>
                </a:lnTo>
                <a:lnTo>
                  <a:pt x="2381" y="975"/>
                </a:lnTo>
                <a:lnTo>
                  <a:pt x="2384" y="977"/>
                </a:lnTo>
                <a:lnTo>
                  <a:pt x="2386" y="978"/>
                </a:lnTo>
                <a:lnTo>
                  <a:pt x="2388" y="979"/>
                </a:lnTo>
                <a:lnTo>
                  <a:pt x="2391" y="980"/>
                </a:lnTo>
                <a:lnTo>
                  <a:pt x="2394" y="983"/>
                </a:lnTo>
                <a:lnTo>
                  <a:pt x="2396" y="984"/>
                </a:lnTo>
                <a:lnTo>
                  <a:pt x="2399" y="985"/>
                </a:lnTo>
                <a:lnTo>
                  <a:pt x="2400" y="986"/>
                </a:lnTo>
                <a:lnTo>
                  <a:pt x="2403" y="988"/>
                </a:lnTo>
                <a:lnTo>
                  <a:pt x="2405" y="990"/>
                </a:lnTo>
                <a:lnTo>
                  <a:pt x="2407" y="990"/>
                </a:lnTo>
                <a:lnTo>
                  <a:pt x="2407" y="991"/>
                </a:lnTo>
                <a:lnTo>
                  <a:pt x="2408" y="1067"/>
                </a:lnTo>
                <a:lnTo>
                  <a:pt x="2407" y="1071"/>
                </a:lnTo>
                <a:lnTo>
                  <a:pt x="2405" y="1072"/>
                </a:lnTo>
                <a:lnTo>
                  <a:pt x="2404" y="1073"/>
                </a:lnTo>
                <a:lnTo>
                  <a:pt x="2403" y="1075"/>
                </a:lnTo>
                <a:lnTo>
                  <a:pt x="2400" y="1077"/>
                </a:lnTo>
                <a:lnTo>
                  <a:pt x="2398" y="1077"/>
                </a:lnTo>
                <a:lnTo>
                  <a:pt x="2397" y="1078"/>
                </a:lnTo>
                <a:lnTo>
                  <a:pt x="2394" y="1078"/>
                </a:lnTo>
                <a:lnTo>
                  <a:pt x="2391" y="1078"/>
                </a:lnTo>
                <a:lnTo>
                  <a:pt x="2386" y="1078"/>
                </a:lnTo>
                <a:lnTo>
                  <a:pt x="2384" y="1077"/>
                </a:lnTo>
                <a:lnTo>
                  <a:pt x="2382" y="1074"/>
                </a:lnTo>
                <a:lnTo>
                  <a:pt x="2381" y="1073"/>
                </a:lnTo>
                <a:lnTo>
                  <a:pt x="2379" y="1072"/>
                </a:lnTo>
                <a:lnTo>
                  <a:pt x="2378" y="1068"/>
                </a:lnTo>
                <a:lnTo>
                  <a:pt x="2376" y="1066"/>
                </a:lnTo>
                <a:lnTo>
                  <a:pt x="2375" y="1062"/>
                </a:lnTo>
                <a:lnTo>
                  <a:pt x="2374" y="1057"/>
                </a:lnTo>
                <a:lnTo>
                  <a:pt x="2373" y="1053"/>
                </a:lnTo>
                <a:lnTo>
                  <a:pt x="2371" y="1050"/>
                </a:lnTo>
                <a:lnTo>
                  <a:pt x="2367" y="1035"/>
                </a:lnTo>
                <a:lnTo>
                  <a:pt x="2361" y="1020"/>
                </a:lnTo>
                <a:lnTo>
                  <a:pt x="2361" y="1014"/>
                </a:lnTo>
                <a:lnTo>
                  <a:pt x="2359" y="1013"/>
                </a:lnTo>
                <a:lnTo>
                  <a:pt x="2358" y="1008"/>
                </a:lnTo>
                <a:lnTo>
                  <a:pt x="2357" y="1005"/>
                </a:lnTo>
                <a:lnTo>
                  <a:pt x="2355" y="1003"/>
                </a:lnTo>
                <a:lnTo>
                  <a:pt x="2352" y="1000"/>
                </a:lnTo>
                <a:lnTo>
                  <a:pt x="2350" y="1000"/>
                </a:lnTo>
                <a:lnTo>
                  <a:pt x="2346" y="999"/>
                </a:lnTo>
                <a:lnTo>
                  <a:pt x="2345" y="997"/>
                </a:lnTo>
                <a:lnTo>
                  <a:pt x="2341" y="995"/>
                </a:lnTo>
                <a:lnTo>
                  <a:pt x="2339" y="995"/>
                </a:lnTo>
                <a:lnTo>
                  <a:pt x="2334" y="992"/>
                </a:lnTo>
                <a:lnTo>
                  <a:pt x="2333" y="992"/>
                </a:lnTo>
                <a:lnTo>
                  <a:pt x="2332" y="991"/>
                </a:lnTo>
                <a:lnTo>
                  <a:pt x="2327" y="990"/>
                </a:lnTo>
                <a:lnTo>
                  <a:pt x="2324" y="990"/>
                </a:lnTo>
                <a:lnTo>
                  <a:pt x="2316" y="988"/>
                </a:lnTo>
                <a:lnTo>
                  <a:pt x="2303" y="986"/>
                </a:lnTo>
                <a:lnTo>
                  <a:pt x="2294" y="985"/>
                </a:lnTo>
                <a:lnTo>
                  <a:pt x="2289" y="985"/>
                </a:lnTo>
                <a:lnTo>
                  <a:pt x="2286" y="985"/>
                </a:lnTo>
                <a:lnTo>
                  <a:pt x="2283" y="985"/>
                </a:lnTo>
                <a:lnTo>
                  <a:pt x="2277" y="985"/>
                </a:lnTo>
                <a:lnTo>
                  <a:pt x="2268" y="986"/>
                </a:lnTo>
                <a:lnTo>
                  <a:pt x="2247" y="992"/>
                </a:lnTo>
                <a:lnTo>
                  <a:pt x="2243" y="995"/>
                </a:lnTo>
                <a:lnTo>
                  <a:pt x="2240" y="996"/>
                </a:lnTo>
                <a:lnTo>
                  <a:pt x="2237" y="997"/>
                </a:lnTo>
                <a:lnTo>
                  <a:pt x="2235" y="999"/>
                </a:lnTo>
                <a:lnTo>
                  <a:pt x="2232" y="1000"/>
                </a:lnTo>
                <a:lnTo>
                  <a:pt x="2230" y="1001"/>
                </a:lnTo>
                <a:lnTo>
                  <a:pt x="2226" y="1003"/>
                </a:lnTo>
                <a:lnTo>
                  <a:pt x="2225" y="1005"/>
                </a:lnTo>
                <a:lnTo>
                  <a:pt x="2223" y="1006"/>
                </a:lnTo>
                <a:lnTo>
                  <a:pt x="2220" y="1007"/>
                </a:lnTo>
                <a:lnTo>
                  <a:pt x="2219" y="1009"/>
                </a:lnTo>
                <a:lnTo>
                  <a:pt x="2218" y="1011"/>
                </a:lnTo>
                <a:lnTo>
                  <a:pt x="2216" y="1011"/>
                </a:lnTo>
                <a:lnTo>
                  <a:pt x="2213" y="1014"/>
                </a:lnTo>
                <a:lnTo>
                  <a:pt x="2206" y="1022"/>
                </a:lnTo>
                <a:lnTo>
                  <a:pt x="2201" y="1027"/>
                </a:lnTo>
                <a:lnTo>
                  <a:pt x="2197" y="1029"/>
                </a:lnTo>
                <a:lnTo>
                  <a:pt x="2195" y="1033"/>
                </a:lnTo>
                <a:lnTo>
                  <a:pt x="2194" y="1035"/>
                </a:lnTo>
                <a:lnTo>
                  <a:pt x="2191" y="1038"/>
                </a:lnTo>
                <a:lnTo>
                  <a:pt x="2190" y="1039"/>
                </a:lnTo>
                <a:lnTo>
                  <a:pt x="2190" y="1041"/>
                </a:lnTo>
                <a:lnTo>
                  <a:pt x="2188" y="1042"/>
                </a:lnTo>
                <a:lnTo>
                  <a:pt x="2187" y="1044"/>
                </a:lnTo>
                <a:lnTo>
                  <a:pt x="2187" y="1046"/>
                </a:lnTo>
                <a:lnTo>
                  <a:pt x="2185" y="1049"/>
                </a:lnTo>
                <a:lnTo>
                  <a:pt x="2184" y="1050"/>
                </a:lnTo>
                <a:lnTo>
                  <a:pt x="2183" y="1052"/>
                </a:lnTo>
                <a:lnTo>
                  <a:pt x="2182" y="1055"/>
                </a:lnTo>
                <a:lnTo>
                  <a:pt x="2181" y="1057"/>
                </a:lnTo>
                <a:lnTo>
                  <a:pt x="2179" y="1058"/>
                </a:lnTo>
                <a:lnTo>
                  <a:pt x="2177" y="1063"/>
                </a:lnTo>
                <a:lnTo>
                  <a:pt x="2176" y="1067"/>
                </a:lnTo>
                <a:lnTo>
                  <a:pt x="2174" y="1069"/>
                </a:lnTo>
                <a:lnTo>
                  <a:pt x="2173" y="1072"/>
                </a:lnTo>
                <a:lnTo>
                  <a:pt x="2172" y="1075"/>
                </a:lnTo>
                <a:lnTo>
                  <a:pt x="2171" y="1081"/>
                </a:lnTo>
                <a:lnTo>
                  <a:pt x="2170" y="1084"/>
                </a:lnTo>
                <a:lnTo>
                  <a:pt x="2170" y="1085"/>
                </a:lnTo>
                <a:lnTo>
                  <a:pt x="2168" y="1088"/>
                </a:lnTo>
                <a:lnTo>
                  <a:pt x="2168" y="1089"/>
                </a:lnTo>
                <a:lnTo>
                  <a:pt x="2167" y="1092"/>
                </a:lnTo>
                <a:lnTo>
                  <a:pt x="2166" y="1095"/>
                </a:lnTo>
                <a:lnTo>
                  <a:pt x="2165" y="1102"/>
                </a:lnTo>
                <a:lnTo>
                  <a:pt x="2164" y="1105"/>
                </a:lnTo>
                <a:lnTo>
                  <a:pt x="2162" y="1113"/>
                </a:lnTo>
                <a:lnTo>
                  <a:pt x="2161" y="1118"/>
                </a:lnTo>
                <a:lnTo>
                  <a:pt x="2160" y="1122"/>
                </a:lnTo>
                <a:lnTo>
                  <a:pt x="2160" y="1127"/>
                </a:lnTo>
                <a:lnTo>
                  <a:pt x="2160" y="1132"/>
                </a:lnTo>
                <a:lnTo>
                  <a:pt x="2159" y="1138"/>
                </a:lnTo>
                <a:lnTo>
                  <a:pt x="2159" y="1146"/>
                </a:lnTo>
                <a:lnTo>
                  <a:pt x="2158" y="1151"/>
                </a:lnTo>
                <a:lnTo>
                  <a:pt x="2158" y="1157"/>
                </a:lnTo>
                <a:lnTo>
                  <a:pt x="2158" y="1168"/>
                </a:lnTo>
                <a:lnTo>
                  <a:pt x="2158" y="1174"/>
                </a:lnTo>
                <a:lnTo>
                  <a:pt x="2159" y="1180"/>
                </a:lnTo>
                <a:lnTo>
                  <a:pt x="2159" y="1190"/>
                </a:lnTo>
                <a:lnTo>
                  <a:pt x="2159" y="1196"/>
                </a:lnTo>
                <a:lnTo>
                  <a:pt x="2160" y="1202"/>
                </a:lnTo>
                <a:lnTo>
                  <a:pt x="2160" y="1206"/>
                </a:lnTo>
                <a:lnTo>
                  <a:pt x="2161" y="1211"/>
                </a:lnTo>
                <a:lnTo>
                  <a:pt x="2161" y="1215"/>
                </a:lnTo>
                <a:lnTo>
                  <a:pt x="2162" y="1218"/>
                </a:lnTo>
                <a:lnTo>
                  <a:pt x="2162" y="1221"/>
                </a:lnTo>
                <a:lnTo>
                  <a:pt x="2164" y="1224"/>
                </a:lnTo>
                <a:lnTo>
                  <a:pt x="2165" y="1230"/>
                </a:lnTo>
                <a:lnTo>
                  <a:pt x="2165" y="1233"/>
                </a:lnTo>
                <a:lnTo>
                  <a:pt x="2166" y="1234"/>
                </a:lnTo>
                <a:lnTo>
                  <a:pt x="2166" y="1236"/>
                </a:lnTo>
                <a:lnTo>
                  <a:pt x="2167" y="1239"/>
                </a:lnTo>
                <a:lnTo>
                  <a:pt x="2167" y="1241"/>
                </a:lnTo>
                <a:lnTo>
                  <a:pt x="2168" y="1244"/>
                </a:lnTo>
                <a:lnTo>
                  <a:pt x="2168" y="1245"/>
                </a:lnTo>
                <a:lnTo>
                  <a:pt x="2170" y="1247"/>
                </a:lnTo>
                <a:lnTo>
                  <a:pt x="2170" y="1249"/>
                </a:lnTo>
                <a:lnTo>
                  <a:pt x="2171" y="1250"/>
                </a:lnTo>
                <a:lnTo>
                  <a:pt x="2171" y="1252"/>
                </a:lnTo>
                <a:lnTo>
                  <a:pt x="2172" y="1256"/>
                </a:lnTo>
                <a:lnTo>
                  <a:pt x="2173" y="1258"/>
                </a:lnTo>
                <a:lnTo>
                  <a:pt x="2174" y="1262"/>
                </a:lnTo>
                <a:lnTo>
                  <a:pt x="2176" y="1265"/>
                </a:lnTo>
                <a:lnTo>
                  <a:pt x="2177" y="1268"/>
                </a:lnTo>
                <a:lnTo>
                  <a:pt x="2178" y="1271"/>
                </a:lnTo>
                <a:lnTo>
                  <a:pt x="2179" y="1273"/>
                </a:lnTo>
                <a:lnTo>
                  <a:pt x="2181" y="1276"/>
                </a:lnTo>
                <a:lnTo>
                  <a:pt x="2182" y="1278"/>
                </a:lnTo>
                <a:lnTo>
                  <a:pt x="2184" y="1279"/>
                </a:lnTo>
                <a:lnTo>
                  <a:pt x="2184" y="1282"/>
                </a:lnTo>
                <a:lnTo>
                  <a:pt x="2187" y="1284"/>
                </a:lnTo>
                <a:lnTo>
                  <a:pt x="2187" y="1287"/>
                </a:lnTo>
                <a:lnTo>
                  <a:pt x="2188" y="1288"/>
                </a:lnTo>
                <a:lnTo>
                  <a:pt x="2189" y="1290"/>
                </a:lnTo>
                <a:lnTo>
                  <a:pt x="2191" y="1291"/>
                </a:lnTo>
                <a:lnTo>
                  <a:pt x="2193" y="1293"/>
                </a:lnTo>
                <a:lnTo>
                  <a:pt x="2195" y="1295"/>
                </a:lnTo>
                <a:lnTo>
                  <a:pt x="2199" y="1300"/>
                </a:lnTo>
                <a:lnTo>
                  <a:pt x="2203" y="1306"/>
                </a:lnTo>
                <a:lnTo>
                  <a:pt x="2208" y="1311"/>
                </a:lnTo>
                <a:lnTo>
                  <a:pt x="2212" y="1315"/>
                </a:lnTo>
                <a:lnTo>
                  <a:pt x="2214" y="1316"/>
                </a:lnTo>
                <a:lnTo>
                  <a:pt x="2217" y="1318"/>
                </a:lnTo>
                <a:lnTo>
                  <a:pt x="2218" y="1319"/>
                </a:lnTo>
                <a:lnTo>
                  <a:pt x="2220" y="1319"/>
                </a:lnTo>
                <a:lnTo>
                  <a:pt x="2222" y="1322"/>
                </a:lnTo>
                <a:lnTo>
                  <a:pt x="2224" y="1322"/>
                </a:lnTo>
                <a:lnTo>
                  <a:pt x="2226" y="1323"/>
                </a:lnTo>
                <a:lnTo>
                  <a:pt x="2228" y="1324"/>
                </a:lnTo>
                <a:lnTo>
                  <a:pt x="2230" y="1326"/>
                </a:lnTo>
                <a:lnTo>
                  <a:pt x="2232" y="1327"/>
                </a:lnTo>
                <a:lnTo>
                  <a:pt x="2235" y="1328"/>
                </a:lnTo>
                <a:lnTo>
                  <a:pt x="2240" y="1330"/>
                </a:lnTo>
                <a:lnTo>
                  <a:pt x="2241" y="1330"/>
                </a:lnTo>
                <a:lnTo>
                  <a:pt x="2246" y="1333"/>
                </a:lnTo>
                <a:lnTo>
                  <a:pt x="2253" y="1335"/>
                </a:lnTo>
                <a:lnTo>
                  <a:pt x="2254" y="1335"/>
                </a:lnTo>
                <a:lnTo>
                  <a:pt x="2257" y="1337"/>
                </a:lnTo>
                <a:lnTo>
                  <a:pt x="2259" y="1337"/>
                </a:lnTo>
                <a:lnTo>
                  <a:pt x="2261" y="1337"/>
                </a:lnTo>
                <a:lnTo>
                  <a:pt x="2265" y="1338"/>
                </a:lnTo>
                <a:lnTo>
                  <a:pt x="2269" y="1338"/>
                </a:lnTo>
                <a:lnTo>
                  <a:pt x="2278" y="1339"/>
                </a:lnTo>
                <a:lnTo>
                  <a:pt x="2282" y="1340"/>
                </a:lnTo>
                <a:lnTo>
                  <a:pt x="2288" y="1340"/>
                </a:lnTo>
                <a:lnTo>
                  <a:pt x="2293" y="1340"/>
                </a:lnTo>
                <a:lnTo>
                  <a:pt x="2297" y="1339"/>
                </a:lnTo>
                <a:lnTo>
                  <a:pt x="2309" y="1338"/>
                </a:lnTo>
                <a:lnTo>
                  <a:pt x="2315" y="1337"/>
                </a:lnTo>
                <a:lnTo>
                  <a:pt x="2318" y="1337"/>
                </a:lnTo>
                <a:lnTo>
                  <a:pt x="2320" y="1335"/>
                </a:lnTo>
                <a:lnTo>
                  <a:pt x="2322" y="1335"/>
                </a:lnTo>
                <a:lnTo>
                  <a:pt x="2323" y="1334"/>
                </a:lnTo>
                <a:lnTo>
                  <a:pt x="2327" y="1333"/>
                </a:lnTo>
                <a:lnTo>
                  <a:pt x="2332" y="1332"/>
                </a:lnTo>
                <a:lnTo>
                  <a:pt x="2334" y="1329"/>
                </a:lnTo>
                <a:lnTo>
                  <a:pt x="2339" y="1327"/>
                </a:lnTo>
                <a:lnTo>
                  <a:pt x="2341" y="1326"/>
                </a:lnTo>
                <a:lnTo>
                  <a:pt x="2342" y="1324"/>
                </a:lnTo>
                <a:lnTo>
                  <a:pt x="2345" y="1323"/>
                </a:lnTo>
                <a:lnTo>
                  <a:pt x="2347" y="1319"/>
                </a:lnTo>
                <a:lnTo>
                  <a:pt x="2350" y="1318"/>
                </a:lnTo>
                <a:lnTo>
                  <a:pt x="2351" y="1315"/>
                </a:lnTo>
                <a:lnTo>
                  <a:pt x="2352" y="1312"/>
                </a:lnTo>
                <a:lnTo>
                  <a:pt x="2352" y="1311"/>
                </a:lnTo>
                <a:lnTo>
                  <a:pt x="2355" y="1306"/>
                </a:lnTo>
                <a:lnTo>
                  <a:pt x="2356" y="1301"/>
                </a:lnTo>
                <a:lnTo>
                  <a:pt x="2363" y="1284"/>
                </a:lnTo>
                <a:lnTo>
                  <a:pt x="2369" y="1267"/>
                </a:lnTo>
                <a:lnTo>
                  <a:pt x="2370" y="1263"/>
                </a:lnTo>
                <a:lnTo>
                  <a:pt x="2371" y="1261"/>
                </a:lnTo>
                <a:lnTo>
                  <a:pt x="2371" y="1260"/>
                </a:lnTo>
                <a:lnTo>
                  <a:pt x="2373" y="1257"/>
                </a:lnTo>
                <a:lnTo>
                  <a:pt x="2374" y="1255"/>
                </a:lnTo>
                <a:lnTo>
                  <a:pt x="2375" y="1252"/>
                </a:lnTo>
                <a:lnTo>
                  <a:pt x="2376" y="1250"/>
                </a:lnTo>
                <a:lnTo>
                  <a:pt x="2382" y="1245"/>
                </a:lnTo>
                <a:lnTo>
                  <a:pt x="2386" y="1245"/>
                </a:lnTo>
                <a:lnTo>
                  <a:pt x="2387" y="1244"/>
                </a:lnTo>
                <a:lnTo>
                  <a:pt x="2388" y="1244"/>
                </a:lnTo>
                <a:lnTo>
                  <a:pt x="2391" y="1245"/>
                </a:lnTo>
                <a:lnTo>
                  <a:pt x="2394" y="1245"/>
                </a:lnTo>
                <a:lnTo>
                  <a:pt x="2398" y="1246"/>
                </a:lnTo>
                <a:lnTo>
                  <a:pt x="2399" y="1247"/>
                </a:lnTo>
                <a:lnTo>
                  <a:pt x="2403" y="1250"/>
                </a:lnTo>
                <a:lnTo>
                  <a:pt x="2404" y="1252"/>
                </a:lnTo>
                <a:lnTo>
                  <a:pt x="2405" y="1255"/>
                </a:lnTo>
                <a:lnTo>
                  <a:pt x="2407" y="1261"/>
                </a:lnTo>
                <a:lnTo>
                  <a:pt x="2407" y="1276"/>
                </a:lnTo>
                <a:lnTo>
                  <a:pt x="2407" y="1328"/>
                </a:lnTo>
                <a:lnTo>
                  <a:pt x="2403" y="1330"/>
                </a:lnTo>
                <a:lnTo>
                  <a:pt x="2400" y="1334"/>
                </a:lnTo>
                <a:lnTo>
                  <a:pt x="2398" y="1335"/>
                </a:lnTo>
                <a:lnTo>
                  <a:pt x="2396" y="1337"/>
                </a:lnTo>
                <a:lnTo>
                  <a:pt x="2393" y="1338"/>
                </a:lnTo>
                <a:lnTo>
                  <a:pt x="2391" y="1340"/>
                </a:lnTo>
                <a:lnTo>
                  <a:pt x="2390" y="1341"/>
                </a:lnTo>
                <a:lnTo>
                  <a:pt x="2388" y="1341"/>
                </a:lnTo>
                <a:lnTo>
                  <a:pt x="2386" y="1343"/>
                </a:lnTo>
                <a:lnTo>
                  <a:pt x="2384" y="1344"/>
                </a:lnTo>
                <a:lnTo>
                  <a:pt x="2382" y="1346"/>
                </a:lnTo>
                <a:lnTo>
                  <a:pt x="2379" y="1348"/>
                </a:lnTo>
                <a:lnTo>
                  <a:pt x="2376" y="1349"/>
                </a:lnTo>
                <a:lnTo>
                  <a:pt x="2375" y="1350"/>
                </a:lnTo>
                <a:lnTo>
                  <a:pt x="2373" y="1351"/>
                </a:lnTo>
                <a:lnTo>
                  <a:pt x="2368" y="1352"/>
                </a:lnTo>
                <a:lnTo>
                  <a:pt x="2365" y="1354"/>
                </a:lnTo>
                <a:lnTo>
                  <a:pt x="2362" y="1355"/>
                </a:lnTo>
                <a:lnTo>
                  <a:pt x="2361" y="1356"/>
                </a:lnTo>
                <a:lnTo>
                  <a:pt x="2356" y="1357"/>
                </a:lnTo>
                <a:lnTo>
                  <a:pt x="2351" y="1360"/>
                </a:lnTo>
                <a:lnTo>
                  <a:pt x="2350" y="1360"/>
                </a:lnTo>
                <a:lnTo>
                  <a:pt x="2347" y="1361"/>
                </a:lnTo>
                <a:lnTo>
                  <a:pt x="2346" y="1361"/>
                </a:lnTo>
                <a:lnTo>
                  <a:pt x="2345" y="1362"/>
                </a:lnTo>
                <a:lnTo>
                  <a:pt x="2342" y="1362"/>
                </a:lnTo>
                <a:lnTo>
                  <a:pt x="2338" y="1363"/>
                </a:lnTo>
                <a:lnTo>
                  <a:pt x="2336" y="1365"/>
                </a:lnTo>
                <a:lnTo>
                  <a:pt x="2334" y="1365"/>
                </a:lnTo>
                <a:lnTo>
                  <a:pt x="2329" y="1366"/>
                </a:lnTo>
                <a:lnTo>
                  <a:pt x="2306" y="1370"/>
                </a:lnTo>
                <a:lnTo>
                  <a:pt x="2299" y="1370"/>
                </a:lnTo>
                <a:lnTo>
                  <a:pt x="2294" y="1371"/>
                </a:lnTo>
                <a:lnTo>
                  <a:pt x="2287" y="1371"/>
                </a:lnTo>
                <a:lnTo>
                  <a:pt x="2281" y="1371"/>
                </a:lnTo>
                <a:lnTo>
                  <a:pt x="2276" y="1370"/>
                </a:lnTo>
                <a:lnTo>
                  <a:pt x="2263" y="1370"/>
                </a:lnTo>
                <a:lnTo>
                  <a:pt x="2259" y="1368"/>
                </a:lnTo>
                <a:lnTo>
                  <a:pt x="2254" y="1368"/>
                </a:lnTo>
                <a:lnTo>
                  <a:pt x="2252" y="1367"/>
                </a:lnTo>
                <a:lnTo>
                  <a:pt x="2248" y="1367"/>
                </a:lnTo>
                <a:lnTo>
                  <a:pt x="2246" y="1366"/>
                </a:lnTo>
                <a:lnTo>
                  <a:pt x="2243" y="1366"/>
                </a:lnTo>
                <a:lnTo>
                  <a:pt x="2236" y="1365"/>
                </a:lnTo>
                <a:lnTo>
                  <a:pt x="2230" y="1362"/>
                </a:lnTo>
                <a:lnTo>
                  <a:pt x="2229" y="1362"/>
                </a:lnTo>
                <a:lnTo>
                  <a:pt x="2226" y="1361"/>
                </a:lnTo>
                <a:lnTo>
                  <a:pt x="2223" y="1360"/>
                </a:lnTo>
                <a:lnTo>
                  <a:pt x="2218" y="1359"/>
                </a:lnTo>
                <a:lnTo>
                  <a:pt x="2216" y="1357"/>
                </a:lnTo>
                <a:lnTo>
                  <a:pt x="2213" y="1356"/>
                </a:lnTo>
                <a:lnTo>
                  <a:pt x="2210" y="1354"/>
                </a:lnTo>
                <a:lnTo>
                  <a:pt x="2207" y="1352"/>
                </a:lnTo>
                <a:lnTo>
                  <a:pt x="2205" y="1351"/>
                </a:lnTo>
                <a:lnTo>
                  <a:pt x="2202" y="1351"/>
                </a:lnTo>
                <a:lnTo>
                  <a:pt x="2200" y="1350"/>
                </a:lnTo>
                <a:lnTo>
                  <a:pt x="2197" y="1349"/>
                </a:lnTo>
                <a:lnTo>
                  <a:pt x="2196" y="1346"/>
                </a:lnTo>
                <a:lnTo>
                  <a:pt x="2194" y="1346"/>
                </a:lnTo>
                <a:lnTo>
                  <a:pt x="2190" y="1344"/>
                </a:lnTo>
                <a:lnTo>
                  <a:pt x="2189" y="1343"/>
                </a:lnTo>
                <a:lnTo>
                  <a:pt x="2187" y="1341"/>
                </a:lnTo>
                <a:lnTo>
                  <a:pt x="2185" y="1340"/>
                </a:lnTo>
                <a:lnTo>
                  <a:pt x="2184" y="1339"/>
                </a:lnTo>
                <a:lnTo>
                  <a:pt x="2183" y="1338"/>
                </a:lnTo>
                <a:lnTo>
                  <a:pt x="2181" y="1337"/>
                </a:lnTo>
                <a:lnTo>
                  <a:pt x="2178" y="1335"/>
                </a:lnTo>
                <a:lnTo>
                  <a:pt x="2177" y="1334"/>
                </a:lnTo>
                <a:lnTo>
                  <a:pt x="2174" y="1332"/>
                </a:lnTo>
                <a:lnTo>
                  <a:pt x="2172" y="1329"/>
                </a:lnTo>
                <a:lnTo>
                  <a:pt x="2168" y="1327"/>
                </a:lnTo>
                <a:lnTo>
                  <a:pt x="2166" y="1323"/>
                </a:lnTo>
                <a:lnTo>
                  <a:pt x="2164" y="1322"/>
                </a:lnTo>
                <a:lnTo>
                  <a:pt x="2161" y="1321"/>
                </a:lnTo>
                <a:close/>
                <a:moveTo>
                  <a:pt x="212" y="970"/>
                </a:moveTo>
                <a:lnTo>
                  <a:pt x="214" y="1019"/>
                </a:lnTo>
                <a:lnTo>
                  <a:pt x="214" y="1027"/>
                </a:lnTo>
                <a:lnTo>
                  <a:pt x="215" y="1029"/>
                </a:lnTo>
                <a:lnTo>
                  <a:pt x="215" y="1034"/>
                </a:lnTo>
                <a:lnTo>
                  <a:pt x="214" y="1041"/>
                </a:lnTo>
                <a:lnTo>
                  <a:pt x="214" y="1044"/>
                </a:lnTo>
                <a:lnTo>
                  <a:pt x="213" y="1045"/>
                </a:lnTo>
                <a:lnTo>
                  <a:pt x="210" y="1047"/>
                </a:lnTo>
                <a:lnTo>
                  <a:pt x="205" y="1050"/>
                </a:lnTo>
                <a:lnTo>
                  <a:pt x="202" y="1051"/>
                </a:lnTo>
                <a:lnTo>
                  <a:pt x="197" y="1051"/>
                </a:lnTo>
                <a:lnTo>
                  <a:pt x="195" y="1051"/>
                </a:lnTo>
                <a:lnTo>
                  <a:pt x="192" y="1050"/>
                </a:lnTo>
                <a:lnTo>
                  <a:pt x="191" y="1049"/>
                </a:lnTo>
                <a:lnTo>
                  <a:pt x="189" y="1047"/>
                </a:lnTo>
                <a:lnTo>
                  <a:pt x="186" y="1044"/>
                </a:lnTo>
                <a:lnTo>
                  <a:pt x="184" y="1034"/>
                </a:lnTo>
                <a:lnTo>
                  <a:pt x="183" y="1031"/>
                </a:lnTo>
                <a:lnTo>
                  <a:pt x="181" y="1028"/>
                </a:lnTo>
                <a:lnTo>
                  <a:pt x="179" y="1022"/>
                </a:lnTo>
                <a:lnTo>
                  <a:pt x="178" y="1019"/>
                </a:lnTo>
                <a:lnTo>
                  <a:pt x="178" y="1017"/>
                </a:lnTo>
                <a:lnTo>
                  <a:pt x="176" y="1016"/>
                </a:lnTo>
                <a:lnTo>
                  <a:pt x="176" y="1014"/>
                </a:lnTo>
                <a:lnTo>
                  <a:pt x="174" y="1007"/>
                </a:lnTo>
                <a:lnTo>
                  <a:pt x="173" y="1005"/>
                </a:lnTo>
                <a:lnTo>
                  <a:pt x="172" y="1002"/>
                </a:lnTo>
                <a:lnTo>
                  <a:pt x="170" y="1001"/>
                </a:lnTo>
                <a:lnTo>
                  <a:pt x="168" y="999"/>
                </a:lnTo>
                <a:lnTo>
                  <a:pt x="164" y="996"/>
                </a:lnTo>
                <a:lnTo>
                  <a:pt x="161" y="995"/>
                </a:lnTo>
                <a:lnTo>
                  <a:pt x="152" y="991"/>
                </a:lnTo>
                <a:lnTo>
                  <a:pt x="143" y="989"/>
                </a:lnTo>
                <a:lnTo>
                  <a:pt x="133" y="988"/>
                </a:lnTo>
                <a:lnTo>
                  <a:pt x="123" y="988"/>
                </a:lnTo>
                <a:lnTo>
                  <a:pt x="114" y="989"/>
                </a:lnTo>
                <a:lnTo>
                  <a:pt x="109" y="989"/>
                </a:lnTo>
                <a:lnTo>
                  <a:pt x="104" y="990"/>
                </a:lnTo>
                <a:lnTo>
                  <a:pt x="99" y="991"/>
                </a:lnTo>
                <a:lnTo>
                  <a:pt x="95" y="992"/>
                </a:lnTo>
                <a:lnTo>
                  <a:pt x="91" y="994"/>
                </a:lnTo>
                <a:lnTo>
                  <a:pt x="87" y="996"/>
                </a:lnTo>
                <a:lnTo>
                  <a:pt x="85" y="997"/>
                </a:lnTo>
                <a:lnTo>
                  <a:pt x="81" y="999"/>
                </a:lnTo>
                <a:lnTo>
                  <a:pt x="79" y="1000"/>
                </a:lnTo>
                <a:lnTo>
                  <a:pt x="77" y="1002"/>
                </a:lnTo>
                <a:lnTo>
                  <a:pt x="75" y="1003"/>
                </a:lnTo>
                <a:lnTo>
                  <a:pt x="74" y="1005"/>
                </a:lnTo>
                <a:lnTo>
                  <a:pt x="71" y="1006"/>
                </a:lnTo>
                <a:lnTo>
                  <a:pt x="69" y="1008"/>
                </a:lnTo>
                <a:lnTo>
                  <a:pt x="68" y="1011"/>
                </a:lnTo>
                <a:lnTo>
                  <a:pt x="65" y="1013"/>
                </a:lnTo>
                <a:lnTo>
                  <a:pt x="64" y="1014"/>
                </a:lnTo>
                <a:lnTo>
                  <a:pt x="63" y="1016"/>
                </a:lnTo>
                <a:lnTo>
                  <a:pt x="62" y="1018"/>
                </a:lnTo>
                <a:lnTo>
                  <a:pt x="60" y="1020"/>
                </a:lnTo>
                <a:lnTo>
                  <a:pt x="59" y="1024"/>
                </a:lnTo>
                <a:lnTo>
                  <a:pt x="58" y="1027"/>
                </a:lnTo>
                <a:lnTo>
                  <a:pt x="57" y="1028"/>
                </a:lnTo>
                <a:lnTo>
                  <a:pt x="57" y="1029"/>
                </a:lnTo>
                <a:lnTo>
                  <a:pt x="56" y="1031"/>
                </a:lnTo>
                <a:lnTo>
                  <a:pt x="56" y="1034"/>
                </a:lnTo>
                <a:lnTo>
                  <a:pt x="54" y="1036"/>
                </a:lnTo>
                <a:lnTo>
                  <a:pt x="54" y="1040"/>
                </a:lnTo>
                <a:lnTo>
                  <a:pt x="54" y="1046"/>
                </a:lnTo>
                <a:lnTo>
                  <a:pt x="53" y="1053"/>
                </a:lnTo>
                <a:lnTo>
                  <a:pt x="54" y="1058"/>
                </a:lnTo>
                <a:lnTo>
                  <a:pt x="54" y="1062"/>
                </a:lnTo>
                <a:lnTo>
                  <a:pt x="54" y="1064"/>
                </a:lnTo>
                <a:lnTo>
                  <a:pt x="56" y="1067"/>
                </a:lnTo>
                <a:lnTo>
                  <a:pt x="56" y="1069"/>
                </a:lnTo>
                <a:lnTo>
                  <a:pt x="57" y="1072"/>
                </a:lnTo>
                <a:lnTo>
                  <a:pt x="58" y="1074"/>
                </a:lnTo>
                <a:lnTo>
                  <a:pt x="59" y="1077"/>
                </a:lnTo>
                <a:lnTo>
                  <a:pt x="62" y="1081"/>
                </a:lnTo>
                <a:lnTo>
                  <a:pt x="63" y="1083"/>
                </a:lnTo>
                <a:lnTo>
                  <a:pt x="64" y="1085"/>
                </a:lnTo>
                <a:lnTo>
                  <a:pt x="66" y="1086"/>
                </a:lnTo>
                <a:lnTo>
                  <a:pt x="69" y="1089"/>
                </a:lnTo>
                <a:lnTo>
                  <a:pt x="74" y="1095"/>
                </a:lnTo>
                <a:lnTo>
                  <a:pt x="80" y="1101"/>
                </a:lnTo>
                <a:lnTo>
                  <a:pt x="82" y="1103"/>
                </a:lnTo>
                <a:lnTo>
                  <a:pt x="85" y="1106"/>
                </a:lnTo>
                <a:lnTo>
                  <a:pt x="87" y="1107"/>
                </a:lnTo>
                <a:lnTo>
                  <a:pt x="89" y="1110"/>
                </a:lnTo>
                <a:lnTo>
                  <a:pt x="92" y="1111"/>
                </a:lnTo>
                <a:lnTo>
                  <a:pt x="93" y="1112"/>
                </a:lnTo>
                <a:lnTo>
                  <a:pt x="95" y="1113"/>
                </a:lnTo>
                <a:lnTo>
                  <a:pt x="97" y="1114"/>
                </a:lnTo>
                <a:lnTo>
                  <a:pt x="98" y="1116"/>
                </a:lnTo>
                <a:lnTo>
                  <a:pt x="100" y="1117"/>
                </a:lnTo>
                <a:lnTo>
                  <a:pt x="103" y="1117"/>
                </a:lnTo>
                <a:lnTo>
                  <a:pt x="104" y="1118"/>
                </a:lnTo>
                <a:lnTo>
                  <a:pt x="106" y="1119"/>
                </a:lnTo>
                <a:lnTo>
                  <a:pt x="108" y="1121"/>
                </a:lnTo>
                <a:lnTo>
                  <a:pt x="110" y="1122"/>
                </a:lnTo>
                <a:lnTo>
                  <a:pt x="114" y="1124"/>
                </a:lnTo>
                <a:lnTo>
                  <a:pt x="118" y="1127"/>
                </a:lnTo>
                <a:lnTo>
                  <a:pt x="122" y="1129"/>
                </a:lnTo>
                <a:lnTo>
                  <a:pt x="124" y="1130"/>
                </a:lnTo>
                <a:lnTo>
                  <a:pt x="127" y="1132"/>
                </a:lnTo>
                <a:lnTo>
                  <a:pt x="128" y="1133"/>
                </a:lnTo>
                <a:lnTo>
                  <a:pt x="131" y="1133"/>
                </a:lnTo>
                <a:lnTo>
                  <a:pt x="133" y="1134"/>
                </a:lnTo>
                <a:lnTo>
                  <a:pt x="134" y="1135"/>
                </a:lnTo>
                <a:lnTo>
                  <a:pt x="137" y="1136"/>
                </a:lnTo>
                <a:lnTo>
                  <a:pt x="139" y="1138"/>
                </a:lnTo>
                <a:lnTo>
                  <a:pt x="141" y="1139"/>
                </a:lnTo>
                <a:lnTo>
                  <a:pt x="143" y="1141"/>
                </a:lnTo>
                <a:lnTo>
                  <a:pt x="145" y="1141"/>
                </a:lnTo>
                <a:lnTo>
                  <a:pt x="146" y="1144"/>
                </a:lnTo>
                <a:lnTo>
                  <a:pt x="150" y="1145"/>
                </a:lnTo>
                <a:lnTo>
                  <a:pt x="154" y="1146"/>
                </a:lnTo>
                <a:lnTo>
                  <a:pt x="156" y="1147"/>
                </a:lnTo>
                <a:lnTo>
                  <a:pt x="158" y="1150"/>
                </a:lnTo>
                <a:lnTo>
                  <a:pt x="162" y="1151"/>
                </a:lnTo>
                <a:lnTo>
                  <a:pt x="163" y="1152"/>
                </a:lnTo>
                <a:lnTo>
                  <a:pt x="167" y="1155"/>
                </a:lnTo>
                <a:lnTo>
                  <a:pt x="168" y="1156"/>
                </a:lnTo>
                <a:lnTo>
                  <a:pt x="170" y="1157"/>
                </a:lnTo>
                <a:lnTo>
                  <a:pt x="172" y="1158"/>
                </a:lnTo>
                <a:lnTo>
                  <a:pt x="173" y="1160"/>
                </a:lnTo>
                <a:lnTo>
                  <a:pt x="175" y="1161"/>
                </a:lnTo>
                <a:lnTo>
                  <a:pt x="176" y="1162"/>
                </a:lnTo>
                <a:lnTo>
                  <a:pt x="178" y="1163"/>
                </a:lnTo>
                <a:lnTo>
                  <a:pt x="180" y="1164"/>
                </a:lnTo>
                <a:lnTo>
                  <a:pt x="183" y="1167"/>
                </a:lnTo>
                <a:lnTo>
                  <a:pt x="185" y="1169"/>
                </a:lnTo>
                <a:lnTo>
                  <a:pt x="189" y="1172"/>
                </a:lnTo>
                <a:lnTo>
                  <a:pt x="193" y="1175"/>
                </a:lnTo>
                <a:lnTo>
                  <a:pt x="199" y="1182"/>
                </a:lnTo>
                <a:lnTo>
                  <a:pt x="203" y="1185"/>
                </a:lnTo>
                <a:lnTo>
                  <a:pt x="207" y="1189"/>
                </a:lnTo>
                <a:lnTo>
                  <a:pt x="209" y="1191"/>
                </a:lnTo>
                <a:lnTo>
                  <a:pt x="212" y="1194"/>
                </a:lnTo>
                <a:lnTo>
                  <a:pt x="213" y="1196"/>
                </a:lnTo>
                <a:lnTo>
                  <a:pt x="214" y="1199"/>
                </a:lnTo>
                <a:lnTo>
                  <a:pt x="214" y="1201"/>
                </a:lnTo>
                <a:lnTo>
                  <a:pt x="216" y="1204"/>
                </a:lnTo>
                <a:lnTo>
                  <a:pt x="218" y="1205"/>
                </a:lnTo>
                <a:lnTo>
                  <a:pt x="219" y="1207"/>
                </a:lnTo>
                <a:lnTo>
                  <a:pt x="220" y="1210"/>
                </a:lnTo>
                <a:lnTo>
                  <a:pt x="221" y="1213"/>
                </a:lnTo>
                <a:lnTo>
                  <a:pt x="227" y="1230"/>
                </a:lnTo>
                <a:lnTo>
                  <a:pt x="227" y="1233"/>
                </a:lnTo>
                <a:lnTo>
                  <a:pt x="228" y="1236"/>
                </a:lnTo>
                <a:lnTo>
                  <a:pt x="228" y="1240"/>
                </a:lnTo>
                <a:lnTo>
                  <a:pt x="228" y="1247"/>
                </a:lnTo>
                <a:lnTo>
                  <a:pt x="230" y="1250"/>
                </a:lnTo>
                <a:lnTo>
                  <a:pt x="230" y="1255"/>
                </a:lnTo>
                <a:lnTo>
                  <a:pt x="230" y="1258"/>
                </a:lnTo>
                <a:lnTo>
                  <a:pt x="228" y="1261"/>
                </a:lnTo>
                <a:lnTo>
                  <a:pt x="228" y="1266"/>
                </a:lnTo>
                <a:lnTo>
                  <a:pt x="228" y="1277"/>
                </a:lnTo>
                <a:lnTo>
                  <a:pt x="227" y="1279"/>
                </a:lnTo>
                <a:lnTo>
                  <a:pt x="227" y="1283"/>
                </a:lnTo>
                <a:lnTo>
                  <a:pt x="226" y="1285"/>
                </a:lnTo>
                <a:lnTo>
                  <a:pt x="226" y="1288"/>
                </a:lnTo>
                <a:lnTo>
                  <a:pt x="225" y="1290"/>
                </a:lnTo>
                <a:lnTo>
                  <a:pt x="225" y="1291"/>
                </a:lnTo>
                <a:lnTo>
                  <a:pt x="224" y="1293"/>
                </a:lnTo>
                <a:lnTo>
                  <a:pt x="224" y="1295"/>
                </a:lnTo>
                <a:lnTo>
                  <a:pt x="222" y="1299"/>
                </a:lnTo>
                <a:lnTo>
                  <a:pt x="221" y="1301"/>
                </a:lnTo>
                <a:lnTo>
                  <a:pt x="220" y="1304"/>
                </a:lnTo>
                <a:lnTo>
                  <a:pt x="219" y="1306"/>
                </a:lnTo>
                <a:lnTo>
                  <a:pt x="218" y="1308"/>
                </a:lnTo>
                <a:lnTo>
                  <a:pt x="216" y="1311"/>
                </a:lnTo>
                <a:lnTo>
                  <a:pt x="214" y="1316"/>
                </a:lnTo>
                <a:lnTo>
                  <a:pt x="213" y="1317"/>
                </a:lnTo>
                <a:lnTo>
                  <a:pt x="212" y="1319"/>
                </a:lnTo>
                <a:lnTo>
                  <a:pt x="210" y="1321"/>
                </a:lnTo>
                <a:lnTo>
                  <a:pt x="209" y="1322"/>
                </a:lnTo>
                <a:lnTo>
                  <a:pt x="208" y="1323"/>
                </a:lnTo>
                <a:lnTo>
                  <a:pt x="205" y="1326"/>
                </a:lnTo>
                <a:lnTo>
                  <a:pt x="202" y="1330"/>
                </a:lnTo>
                <a:lnTo>
                  <a:pt x="197" y="1337"/>
                </a:lnTo>
                <a:lnTo>
                  <a:pt x="196" y="1338"/>
                </a:lnTo>
                <a:lnTo>
                  <a:pt x="191" y="1341"/>
                </a:lnTo>
                <a:lnTo>
                  <a:pt x="190" y="1343"/>
                </a:lnTo>
                <a:lnTo>
                  <a:pt x="187" y="1344"/>
                </a:lnTo>
                <a:lnTo>
                  <a:pt x="186" y="1345"/>
                </a:lnTo>
                <a:lnTo>
                  <a:pt x="185" y="1346"/>
                </a:lnTo>
                <a:lnTo>
                  <a:pt x="184" y="1348"/>
                </a:lnTo>
                <a:lnTo>
                  <a:pt x="180" y="1349"/>
                </a:lnTo>
                <a:lnTo>
                  <a:pt x="179" y="1350"/>
                </a:lnTo>
                <a:lnTo>
                  <a:pt x="176" y="1351"/>
                </a:lnTo>
                <a:lnTo>
                  <a:pt x="174" y="1352"/>
                </a:lnTo>
                <a:lnTo>
                  <a:pt x="173" y="1354"/>
                </a:lnTo>
                <a:lnTo>
                  <a:pt x="169" y="1355"/>
                </a:lnTo>
                <a:lnTo>
                  <a:pt x="168" y="1356"/>
                </a:lnTo>
                <a:lnTo>
                  <a:pt x="164" y="1357"/>
                </a:lnTo>
                <a:lnTo>
                  <a:pt x="145" y="1365"/>
                </a:lnTo>
                <a:lnTo>
                  <a:pt x="121" y="1370"/>
                </a:lnTo>
                <a:lnTo>
                  <a:pt x="108" y="1370"/>
                </a:lnTo>
                <a:lnTo>
                  <a:pt x="102" y="1371"/>
                </a:lnTo>
                <a:lnTo>
                  <a:pt x="94" y="1371"/>
                </a:lnTo>
                <a:lnTo>
                  <a:pt x="86" y="1371"/>
                </a:lnTo>
                <a:lnTo>
                  <a:pt x="81" y="1370"/>
                </a:lnTo>
                <a:lnTo>
                  <a:pt x="74" y="1370"/>
                </a:lnTo>
                <a:lnTo>
                  <a:pt x="68" y="1370"/>
                </a:lnTo>
                <a:lnTo>
                  <a:pt x="53" y="1367"/>
                </a:lnTo>
                <a:lnTo>
                  <a:pt x="50" y="1366"/>
                </a:lnTo>
                <a:lnTo>
                  <a:pt x="47" y="1366"/>
                </a:lnTo>
                <a:lnTo>
                  <a:pt x="45" y="1366"/>
                </a:lnTo>
                <a:lnTo>
                  <a:pt x="42" y="1365"/>
                </a:lnTo>
                <a:lnTo>
                  <a:pt x="40" y="1365"/>
                </a:lnTo>
                <a:lnTo>
                  <a:pt x="39" y="1363"/>
                </a:lnTo>
                <a:lnTo>
                  <a:pt x="36" y="1363"/>
                </a:lnTo>
                <a:lnTo>
                  <a:pt x="34" y="1362"/>
                </a:lnTo>
                <a:lnTo>
                  <a:pt x="12" y="1354"/>
                </a:lnTo>
                <a:lnTo>
                  <a:pt x="11" y="1337"/>
                </a:lnTo>
                <a:lnTo>
                  <a:pt x="10" y="1334"/>
                </a:lnTo>
                <a:lnTo>
                  <a:pt x="7" y="1323"/>
                </a:lnTo>
                <a:lnTo>
                  <a:pt x="7" y="1316"/>
                </a:lnTo>
                <a:lnTo>
                  <a:pt x="5" y="1310"/>
                </a:lnTo>
                <a:lnTo>
                  <a:pt x="4" y="1302"/>
                </a:lnTo>
                <a:lnTo>
                  <a:pt x="4" y="1295"/>
                </a:lnTo>
                <a:lnTo>
                  <a:pt x="1" y="1288"/>
                </a:lnTo>
                <a:lnTo>
                  <a:pt x="1" y="1280"/>
                </a:lnTo>
                <a:lnTo>
                  <a:pt x="0" y="1276"/>
                </a:lnTo>
                <a:lnTo>
                  <a:pt x="0" y="1273"/>
                </a:lnTo>
                <a:lnTo>
                  <a:pt x="1" y="1271"/>
                </a:lnTo>
                <a:lnTo>
                  <a:pt x="1" y="1268"/>
                </a:lnTo>
                <a:lnTo>
                  <a:pt x="2" y="1267"/>
                </a:lnTo>
                <a:lnTo>
                  <a:pt x="6" y="1263"/>
                </a:lnTo>
                <a:lnTo>
                  <a:pt x="7" y="1262"/>
                </a:lnTo>
                <a:lnTo>
                  <a:pt x="10" y="1261"/>
                </a:lnTo>
                <a:lnTo>
                  <a:pt x="12" y="1260"/>
                </a:lnTo>
                <a:lnTo>
                  <a:pt x="16" y="1260"/>
                </a:lnTo>
                <a:lnTo>
                  <a:pt x="19" y="1260"/>
                </a:lnTo>
                <a:lnTo>
                  <a:pt x="24" y="1262"/>
                </a:lnTo>
                <a:lnTo>
                  <a:pt x="27" y="1265"/>
                </a:lnTo>
                <a:lnTo>
                  <a:pt x="28" y="1266"/>
                </a:lnTo>
                <a:lnTo>
                  <a:pt x="29" y="1268"/>
                </a:lnTo>
                <a:lnTo>
                  <a:pt x="30" y="1271"/>
                </a:lnTo>
                <a:lnTo>
                  <a:pt x="31" y="1273"/>
                </a:lnTo>
                <a:lnTo>
                  <a:pt x="33" y="1276"/>
                </a:lnTo>
                <a:lnTo>
                  <a:pt x="34" y="1278"/>
                </a:lnTo>
                <a:lnTo>
                  <a:pt x="35" y="1280"/>
                </a:lnTo>
                <a:lnTo>
                  <a:pt x="36" y="1284"/>
                </a:lnTo>
                <a:lnTo>
                  <a:pt x="37" y="1287"/>
                </a:lnTo>
                <a:lnTo>
                  <a:pt x="39" y="1288"/>
                </a:lnTo>
                <a:lnTo>
                  <a:pt x="40" y="1290"/>
                </a:lnTo>
                <a:lnTo>
                  <a:pt x="40" y="1293"/>
                </a:lnTo>
                <a:lnTo>
                  <a:pt x="41" y="1294"/>
                </a:lnTo>
                <a:lnTo>
                  <a:pt x="41" y="1296"/>
                </a:lnTo>
                <a:lnTo>
                  <a:pt x="44" y="1300"/>
                </a:lnTo>
                <a:lnTo>
                  <a:pt x="44" y="1302"/>
                </a:lnTo>
                <a:lnTo>
                  <a:pt x="46" y="1306"/>
                </a:lnTo>
                <a:lnTo>
                  <a:pt x="47" y="1307"/>
                </a:lnTo>
                <a:lnTo>
                  <a:pt x="48" y="1310"/>
                </a:lnTo>
                <a:lnTo>
                  <a:pt x="50" y="1312"/>
                </a:lnTo>
                <a:lnTo>
                  <a:pt x="51" y="1316"/>
                </a:lnTo>
                <a:lnTo>
                  <a:pt x="52" y="1317"/>
                </a:lnTo>
                <a:lnTo>
                  <a:pt x="53" y="1319"/>
                </a:lnTo>
                <a:lnTo>
                  <a:pt x="54" y="1321"/>
                </a:lnTo>
                <a:lnTo>
                  <a:pt x="56" y="1322"/>
                </a:lnTo>
                <a:lnTo>
                  <a:pt x="59" y="1326"/>
                </a:lnTo>
                <a:lnTo>
                  <a:pt x="62" y="1328"/>
                </a:lnTo>
                <a:lnTo>
                  <a:pt x="64" y="1329"/>
                </a:lnTo>
                <a:lnTo>
                  <a:pt x="65" y="1330"/>
                </a:lnTo>
                <a:lnTo>
                  <a:pt x="68" y="1330"/>
                </a:lnTo>
                <a:lnTo>
                  <a:pt x="70" y="1332"/>
                </a:lnTo>
                <a:lnTo>
                  <a:pt x="71" y="1333"/>
                </a:lnTo>
                <a:lnTo>
                  <a:pt x="79" y="1335"/>
                </a:lnTo>
                <a:lnTo>
                  <a:pt x="83" y="1337"/>
                </a:lnTo>
                <a:lnTo>
                  <a:pt x="89" y="1337"/>
                </a:lnTo>
                <a:lnTo>
                  <a:pt x="102" y="1337"/>
                </a:lnTo>
                <a:lnTo>
                  <a:pt x="110" y="1337"/>
                </a:lnTo>
                <a:lnTo>
                  <a:pt x="114" y="1337"/>
                </a:lnTo>
                <a:lnTo>
                  <a:pt x="117" y="1337"/>
                </a:lnTo>
                <a:lnTo>
                  <a:pt x="122" y="1337"/>
                </a:lnTo>
                <a:lnTo>
                  <a:pt x="128" y="1335"/>
                </a:lnTo>
                <a:lnTo>
                  <a:pt x="131" y="1334"/>
                </a:lnTo>
                <a:lnTo>
                  <a:pt x="133" y="1334"/>
                </a:lnTo>
                <a:lnTo>
                  <a:pt x="135" y="1333"/>
                </a:lnTo>
                <a:lnTo>
                  <a:pt x="137" y="1333"/>
                </a:lnTo>
                <a:lnTo>
                  <a:pt x="139" y="1332"/>
                </a:lnTo>
                <a:lnTo>
                  <a:pt x="141" y="1330"/>
                </a:lnTo>
                <a:lnTo>
                  <a:pt x="145" y="1329"/>
                </a:lnTo>
                <a:lnTo>
                  <a:pt x="149" y="1328"/>
                </a:lnTo>
                <a:lnTo>
                  <a:pt x="151" y="1327"/>
                </a:lnTo>
                <a:lnTo>
                  <a:pt x="154" y="1326"/>
                </a:lnTo>
                <a:lnTo>
                  <a:pt x="155" y="1324"/>
                </a:lnTo>
                <a:lnTo>
                  <a:pt x="156" y="1322"/>
                </a:lnTo>
                <a:lnTo>
                  <a:pt x="158" y="1321"/>
                </a:lnTo>
                <a:lnTo>
                  <a:pt x="162" y="1318"/>
                </a:lnTo>
                <a:lnTo>
                  <a:pt x="169" y="1312"/>
                </a:lnTo>
                <a:lnTo>
                  <a:pt x="173" y="1307"/>
                </a:lnTo>
                <a:lnTo>
                  <a:pt x="175" y="1304"/>
                </a:lnTo>
                <a:lnTo>
                  <a:pt x="180" y="1294"/>
                </a:lnTo>
                <a:lnTo>
                  <a:pt x="184" y="1284"/>
                </a:lnTo>
                <a:lnTo>
                  <a:pt x="184" y="1280"/>
                </a:lnTo>
                <a:lnTo>
                  <a:pt x="185" y="1278"/>
                </a:lnTo>
                <a:lnTo>
                  <a:pt x="185" y="1274"/>
                </a:lnTo>
                <a:lnTo>
                  <a:pt x="186" y="1268"/>
                </a:lnTo>
                <a:lnTo>
                  <a:pt x="186" y="1262"/>
                </a:lnTo>
                <a:lnTo>
                  <a:pt x="185" y="1256"/>
                </a:lnTo>
                <a:lnTo>
                  <a:pt x="185" y="1251"/>
                </a:lnTo>
                <a:lnTo>
                  <a:pt x="185" y="1249"/>
                </a:lnTo>
                <a:lnTo>
                  <a:pt x="181" y="1238"/>
                </a:lnTo>
                <a:lnTo>
                  <a:pt x="180" y="1235"/>
                </a:lnTo>
                <a:lnTo>
                  <a:pt x="179" y="1234"/>
                </a:lnTo>
                <a:lnTo>
                  <a:pt x="178" y="1232"/>
                </a:lnTo>
                <a:lnTo>
                  <a:pt x="176" y="1229"/>
                </a:lnTo>
                <a:lnTo>
                  <a:pt x="175" y="1228"/>
                </a:lnTo>
                <a:lnTo>
                  <a:pt x="174" y="1225"/>
                </a:lnTo>
                <a:lnTo>
                  <a:pt x="172" y="1224"/>
                </a:lnTo>
                <a:lnTo>
                  <a:pt x="170" y="1222"/>
                </a:lnTo>
                <a:lnTo>
                  <a:pt x="166" y="1217"/>
                </a:lnTo>
                <a:lnTo>
                  <a:pt x="161" y="1212"/>
                </a:lnTo>
                <a:lnTo>
                  <a:pt x="157" y="1208"/>
                </a:lnTo>
                <a:lnTo>
                  <a:pt x="155" y="1206"/>
                </a:lnTo>
                <a:lnTo>
                  <a:pt x="152" y="1205"/>
                </a:lnTo>
                <a:lnTo>
                  <a:pt x="151" y="1204"/>
                </a:lnTo>
                <a:lnTo>
                  <a:pt x="149" y="1202"/>
                </a:lnTo>
                <a:lnTo>
                  <a:pt x="146" y="1201"/>
                </a:lnTo>
                <a:lnTo>
                  <a:pt x="145" y="1200"/>
                </a:lnTo>
                <a:lnTo>
                  <a:pt x="143" y="1199"/>
                </a:lnTo>
                <a:lnTo>
                  <a:pt x="141" y="1197"/>
                </a:lnTo>
                <a:lnTo>
                  <a:pt x="139" y="1196"/>
                </a:lnTo>
                <a:lnTo>
                  <a:pt x="138" y="1195"/>
                </a:lnTo>
                <a:lnTo>
                  <a:pt x="134" y="1194"/>
                </a:lnTo>
                <a:lnTo>
                  <a:pt x="132" y="1191"/>
                </a:lnTo>
                <a:lnTo>
                  <a:pt x="127" y="1190"/>
                </a:lnTo>
                <a:lnTo>
                  <a:pt x="123" y="1188"/>
                </a:lnTo>
                <a:lnTo>
                  <a:pt x="122" y="1186"/>
                </a:lnTo>
                <a:lnTo>
                  <a:pt x="120" y="1185"/>
                </a:lnTo>
                <a:lnTo>
                  <a:pt x="117" y="1183"/>
                </a:lnTo>
                <a:lnTo>
                  <a:pt x="115" y="1183"/>
                </a:lnTo>
                <a:lnTo>
                  <a:pt x="112" y="1182"/>
                </a:lnTo>
                <a:lnTo>
                  <a:pt x="111" y="1180"/>
                </a:lnTo>
                <a:lnTo>
                  <a:pt x="109" y="1179"/>
                </a:lnTo>
                <a:lnTo>
                  <a:pt x="106" y="1178"/>
                </a:lnTo>
                <a:lnTo>
                  <a:pt x="104" y="1177"/>
                </a:lnTo>
                <a:lnTo>
                  <a:pt x="103" y="1175"/>
                </a:lnTo>
                <a:lnTo>
                  <a:pt x="100" y="1174"/>
                </a:lnTo>
                <a:lnTo>
                  <a:pt x="97" y="1173"/>
                </a:lnTo>
                <a:lnTo>
                  <a:pt x="95" y="1172"/>
                </a:lnTo>
                <a:lnTo>
                  <a:pt x="93" y="1171"/>
                </a:lnTo>
                <a:lnTo>
                  <a:pt x="91" y="1168"/>
                </a:lnTo>
                <a:lnTo>
                  <a:pt x="88" y="1168"/>
                </a:lnTo>
                <a:lnTo>
                  <a:pt x="86" y="1167"/>
                </a:lnTo>
                <a:lnTo>
                  <a:pt x="82" y="1164"/>
                </a:lnTo>
                <a:lnTo>
                  <a:pt x="80" y="1162"/>
                </a:lnTo>
                <a:lnTo>
                  <a:pt x="76" y="1161"/>
                </a:lnTo>
                <a:lnTo>
                  <a:pt x="74" y="1160"/>
                </a:lnTo>
                <a:lnTo>
                  <a:pt x="71" y="1158"/>
                </a:lnTo>
                <a:lnTo>
                  <a:pt x="69" y="1156"/>
                </a:lnTo>
                <a:lnTo>
                  <a:pt x="68" y="1155"/>
                </a:lnTo>
                <a:lnTo>
                  <a:pt x="65" y="1153"/>
                </a:lnTo>
                <a:lnTo>
                  <a:pt x="64" y="1152"/>
                </a:lnTo>
                <a:lnTo>
                  <a:pt x="62" y="1151"/>
                </a:lnTo>
                <a:lnTo>
                  <a:pt x="60" y="1150"/>
                </a:lnTo>
                <a:lnTo>
                  <a:pt x="59" y="1149"/>
                </a:lnTo>
                <a:lnTo>
                  <a:pt x="57" y="1147"/>
                </a:lnTo>
                <a:lnTo>
                  <a:pt x="54" y="1146"/>
                </a:lnTo>
                <a:lnTo>
                  <a:pt x="53" y="1144"/>
                </a:lnTo>
                <a:lnTo>
                  <a:pt x="50" y="1141"/>
                </a:lnTo>
                <a:lnTo>
                  <a:pt x="46" y="1139"/>
                </a:lnTo>
                <a:lnTo>
                  <a:pt x="40" y="1132"/>
                </a:lnTo>
                <a:lnTo>
                  <a:pt x="31" y="1124"/>
                </a:lnTo>
                <a:lnTo>
                  <a:pt x="29" y="1122"/>
                </a:lnTo>
                <a:lnTo>
                  <a:pt x="27" y="1119"/>
                </a:lnTo>
                <a:lnTo>
                  <a:pt x="25" y="1117"/>
                </a:lnTo>
                <a:lnTo>
                  <a:pt x="24" y="1116"/>
                </a:lnTo>
                <a:lnTo>
                  <a:pt x="24" y="1113"/>
                </a:lnTo>
                <a:lnTo>
                  <a:pt x="22" y="1112"/>
                </a:lnTo>
                <a:lnTo>
                  <a:pt x="22" y="1110"/>
                </a:lnTo>
                <a:lnTo>
                  <a:pt x="19" y="1106"/>
                </a:lnTo>
                <a:lnTo>
                  <a:pt x="17" y="1102"/>
                </a:lnTo>
                <a:lnTo>
                  <a:pt x="17" y="1100"/>
                </a:lnTo>
                <a:lnTo>
                  <a:pt x="16" y="1097"/>
                </a:lnTo>
                <a:lnTo>
                  <a:pt x="15" y="1094"/>
                </a:lnTo>
                <a:lnTo>
                  <a:pt x="13" y="1092"/>
                </a:lnTo>
                <a:lnTo>
                  <a:pt x="13" y="1090"/>
                </a:lnTo>
                <a:lnTo>
                  <a:pt x="11" y="1081"/>
                </a:lnTo>
                <a:lnTo>
                  <a:pt x="10" y="1073"/>
                </a:lnTo>
                <a:lnTo>
                  <a:pt x="10" y="1061"/>
                </a:lnTo>
                <a:lnTo>
                  <a:pt x="10" y="1052"/>
                </a:lnTo>
                <a:lnTo>
                  <a:pt x="10" y="1044"/>
                </a:lnTo>
                <a:lnTo>
                  <a:pt x="11" y="1036"/>
                </a:lnTo>
                <a:lnTo>
                  <a:pt x="13" y="1030"/>
                </a:lnTo>
                <a:lnTo>
                  <a:pt x="13" y="1028"/>
                </a:lnTo>
                <a:lnTo>
                  <a:pt x="13" y="1027"/>
                </a:lnTo>
                <a:lnTo>
                  <a:pt x="15" y="1024"/>
                </a:lnTo>
                <a:lnTo>
                  <a:pt x="15" y="1023"/>
                </a:lnTo>
                <a:lnTo>
                  <a:pt x="16" y="1020"/>
                </a:lnTo>
                <a:lnTo>
                  <a:pt x="16" y="1019"/>
                </a:lnTo>
                <a:lnTo>
                  <a:pt x="18" y="1014"/>
                </a:lnTo>
                <a:lnTo>
                  <a:pt x="19" y="1012"/>
                </a:lnTo>
                <a:lnTo>
                  <a:pt x="22" y="1008"/>
                </a:lnTo>
                <a:lnTo>
                  <a:pt x="23" y="1005"/>
                </a:lnTo>
                <a:lnTo>
                  <a:pt x="25" y="1002"/>
                </a:lnTo>
                <a:lnTo>
                  <a:pt x="25" y="1000"/>
                </a:lnTo>
                <a:lnTo>
                  <a:pt x="28" y="1000"/>
                </a:lnTo>
                <a:lnTo>
                  <a:pt x="29" y="997"/>
                </a:lnTo>
                <a:lnTo>
                  <a:pt x="33" y="992"/>
                </a:lnTo>
                <a:lnTo>
                  <a:pt x="37" y="988"/>
                </a:lnTo>
                <a:lnTo>
                  <a:pt x="40" y="985"/>
                </a:lnTo>
                <a:lnTo>
                  <a:pt x="44" y="981"/>
                </a:lnTo>
                <a:lnTo>
                  <a:pt x="46" y="980"/>
                </a:lnTo>
                <a:lnTo>
                  <a:pt x="48" y="978"/>
                </a:lnTo>
                <a:lnTo>
                  <a:pt x="50" y="977"/>
                </a:lnTo>
                <a:lnTo>
                  <a:pt x="52" y="977"/>
                </a:lnTo>
                <a:lnTo>
                  <a:pt x="53" y="974"/>
                </a:lnTo>
                <a:lnTo>
                  <a:pt x="56" y="974"/>
                </a:lnTo>
                <a:lnTo>
                  <a:pt x="57" y="973"/>
                </a:lnTo>
                <a:lnTo>
                  <a:pt x="59" y="972"/>
                </a:lnTo>
                <a:lnTo>
                  <a:pt x="62" y="970"/>
                </a:lnTo>
                <a:lnTo>
                  <a:pt x="64" y="969"/>
                </a:lnTo>
                <a:lnTo>
                  <a:pt x="68" y="968"/>
                </a:lnTo>
                <a:lnTo>
                  <a:pt x="69" y="967"/>
                </a:lnTo>
                <a:lnTo>
                  <a:pt x="74" y="966"/>
                </a:lnTo>
                <a:lnTo>
                  <a:pt x="81" y="963"/>
                </a:lnTo>
                <a:lnTo>
                  <a:pt x="83" y="962"/>
                </a:lnTo>
                <a:lnTo>
                  <a:pt x="85" y="962"/>
                </a:lnTo>
                <a:lnTo>
                  <a:pt x="87" y="961"/>
                </a:lnTo>
                <a:lnTo>
                  <a:pt x="89" y="961"/>
                </a:lnTo>
                <a:lnTo>
                  <a:pt x="92" y="959"/>
                </a:lnTo>
                <a:lnTo>
                  <a:pt x="94" y="959"/>
                </a:lnTo>
                <a:lnTo>
                  <a:pt x="97" y="958"/>
                </a:lnTo>
                <a:lnTo>
                  <a:pt x="99" y="958"/>
                </a:lnTo>
                <a:lnTo>
                  <a:pt x="103" y="957"/>
                </a:lnTo>
                <a:lnTo>
                  <a:pt x="108" y="957"/>
                </a:lnTo>
                <a:lnTo>
                  <a:pt x="112" y="956"/>
                </a:lnTo>
                <a:lnTo>
                  <a:pt x="118" y="956"/>
                </a:lnTo>
                <a:lnTo>
                  <a:pt x="128" y="956"/>
                </a:lnTo>
                <a:lnTo>
                  <a:pt x="134" y="955"/>
                </a:lnTo>
                <a:lnTo>
                  <a:pt x="138" y="955"/>
                </a:lnTo>
                <a:lnTo>
                  <a:pt x="141" y="955"/>
                </a:lnTo>
                <a:lnTo>
                  <a:pt x="151" y="956"/>
                </a:lnTo>
                <a:lnTo>
                  <a:pt x="173" y="958"/>
                </a:lnTo>
                <a:lnTo>
                  <a:pt x="195" y="964"/>
                </a:lnTo>
                <a:lnTo>
                  <a:pt x="212" y="970"/>
                </a:lnTo>
                <a:close/>
                <a:moveTo>
                  <a:pt x="1496" y="671"/>
                </a:moveTo>
                <a:lnTo>
                  <a:pt x="1496" y="474"/>
                </a:lnTo>
                <a:lnTo>
                  <a:pt x="1490" y="474"/>
                </a:lnTo>
                <a:lnTo>
                  <a:pt x="1485" y="475"/>
                </a:lnTo>
                <a:lnTo>
                  <a:pt x="1482" y="475"/>
                </a:lnTo>
                <a:lnTo>
                  <a:pt x="1478" y="476"/>
                </a:lnTo>
                <a:lnTo>
                  <a:pt x="1476" y="476"/>
                </a:lnTo>
                <a:lnTo>
                  <a:pt x="1473" y="477"/>
                </a:lnTo>
                <a:lnTo>
                  <a:pt x="1472" y="477"/>
                </a:lnTo>
                <a:lnTo>
                  <a:pt x="1467" y="479"/>
                </a:lnTo>
                <a:lnTo>
                  <a:pt x="1465" y="480"/>
                </a:lnTo>
                <a:lnTo>
                  <a:pt x="1459" y="483"/>
                </a:lnTo>
                <a:lnTo>
                  <a:pt x="1455" y="485"/>
                </a:lnTo>
                <a:lnTo>
                  <a:pt x="1454" y="486"/>
                </a:lnTo>
                <a:lnTo>
                  <a:pt x="1452" y="487"/>
                </a:lnTo>
                <a:lnTo>
                  <a:pt x="1450" y="488"/>
                </a:lnTo>
                <a:lnTo>
                  <a:pt x="1446" y="493"/>
                </a:lnTo>
                <a:lnTo>
                  <a:pt x="1442" y="497"/>
                </a:lnTo>
                <a:lnTo>
                  <a:pt x="1441" y="499"/>
                </a:lnTo>
                <a:lnTo>
                  <a:pt x="1440" y="501"/>
                </a:lnTo>
                <a:lnTo>
                  <a:pt x="1438" y="502"/>
                </a:lnTo>
                <a:lnTo>
                  <a:pt x="1437" y="504"/>
                </a:lnTo>
                <a:lnTo>
                  <a:pt x="1436" y="507"/>
                </a:lnTo>
                <a:lnTo>
                  <a:pt x="1435" y="510"/>
                </a:lnTo>
                <a:lnTo>
                  <a:pt x="1434" y="513"/>
                </a:lnTo>
                <a:lnTo>
                  <a:pt x="1434" y="514"/>
                </a:lnTo>
                <a:lnTo>
                  <a:pt x="1432" y="516"/>
                </a:lnTo>
                <a:lnTo>
                  <a:pt x="1432" y="518"/>
                </a:lnTo>
                <a:lnTo>
                  <a:pt x="1431" y="523"/>
                </a:lnTo>
                <a:lnTo>
                  <a:pt x="1430" y="529"/>
                </a:lnTo>
                <a:lnTo>
                  <a:pt x="1430" y="534"/>
                </a:lnTo>
                <a:lnTo>
                  <a:pt x="1429" y="538"/>
                </a:lnTo>
                <a:lnTo>
                  <a:pt x="1429" y="546"/>
                </a:lnTo>
                <a:lnTo>
                  <a:pt x="1427" y="554"/>
                </a:lnTo>
                <a:lnTo>
                  <a:pt x="1427" y="557"/>
                </a:lnTo>
                <a:lnTo>
                  <a:pt x="1427" y="562"/>
                </a:lnTo>
                <a:lnTo>
                  <a:pt x="1427" y="569"/>
                </a:lnTo>
                <a:lnTo>
                  <a:pt x="1427" y="598"/>
                </a:lnTo>
                <a:lnTo>
                  <a:pt x="1426" y="615"/>
                </a:lnTo>
                <a:lnTo>
                  <a:pt x="1426" y="634"/>
                </a:lnTo>
                <a:lnTo>
                  <a:pt x="1427" y="642"/>
                </a:lnTo>
                <a:lnTo>
                  <a:pt x="1427" y="651"/>
                </a:lnTo>
                <a:lnTo>
                  <a:pt x="1429" y="658"/>
                </a:lnTo>
                <a:lnTo>
                  <a:pt x="1431" y="664"/>
                </a:lnTo>
                <a:lnTo>
                  <a:pt x="1432" y="668"/>
                </a:lnTo>
                <a:lnTo>
                  <a:pt x="1432" y="670"/>
                </a:lnTo>
                <a:lnTo>
                  <a:pt x="1435" y="671"/>
                </a:lnTo>
                <a:lnTo>
                  <a:pt x="1436" y="674"/>
                </a:lnTo>
                <a:lnTo>
                  <a:pt x="1438" y="678"/>
                </a:lnTo>
                <a:lnTo>
                  <a:pt x="1442" y="679"/>
                </a:lnTo>
                <a:lnTo>
                  <a:pt x="1446" y="681"/>
                </a:lnTo>
                <a:lnTo>
                  <a:pt x="1450" y="682"/>
                </a:lnTo>
                <a:lnTo>
                  <a:pt x="1455" y="684"/>
                </a:lnTo>
                <a:lnTo>
                  <a:pt x="1460" y="684"/>
                </a:lnTo>
                <a:lnTo>
                  <a:pt x="1465" y="684"/>
                </a:lnTo>
                <a:lnTo>
                  <a:pt x="1470" y="684"/>
                </a:lnTo>
                <a:lnTo>
                  <a:pt x="1475" y="682"/>
                </a:lnTo>
                <a:lnTo>
                  <a:pt x="1479" y="681"/>
                </a:lnTo>
                <a:lnTo>
                  <a:pt x="1482" y="680"/>
                </a:lnTo>
                <a:lnTo>
                  <a:pt x="1488" y="678"/>
                </a:lnTo>
                <a:lnTo>
                  <a:pt x="1490" y="676"/>
                </a:lnTo>
                <a:lnTo>
                  <a:pt x="1492" y="675"/>
                </a:lnTo>
                <a:lnTo>
                  <a:pt x="1494" y="674"/>
                </a:lnTo>
                <a:lnTo>
                  <a:pt x="1495" y="671"/>
                </a:lnTo>
                <a:lnTo>
                  <a:pt x="1496" y="671"/>
                </a:lnTo>
                <a:close/>
                <a:moveTo>
                  <a:pt x="3013" y="429"/>
                </a:moveTo>
                <a:lnTo>
                  <a:pt x="3013" y="659"/>
                </a:lnTo>
                <a:lnTo>
                  <a:pt x="3036" y="659"/>
                </a:lnTo>
                <a:lnTo>
                  <a:pt x="3047" y="659"/>
                </a:lnTo>
                <a:lnTo>
                  <a:pt x="3053" y="658"/>
                </a:lnTo>
                <a:lnTo>
                  <a:pt x="3057" y="657"/>
                </a:lnTo>
                <a:lnTo>
                  <a:pt x="3059" y="657"/>
                </a:lnTo>
                <a:lnTo>
                  <a:pt x="3071" y="652"/>
                </a:lnTo>
                <a:lnTo>
                  <a:pt x="3074" y="651"/>
                </a:lnTo>
                <a:lnTo>
                  <a:pt x="3075" y="649"/>
                </a:lnTo>
                <a:lnTo>
                  <a:pt x="3077" y="647"/>
                </a:lnTo>
                <a:lnTo>
                  <a:pt x="3082" y="643"/>
                </a:lnTo>
                <a:lnTo>
                  <a:pt x="3083" y="641"/>
                </a:lnTo>
                <a:lnTo>
                  <a:pt x="3085" y="640"/>
                </a:lnTo>
                <a:lnTo>
                  <a:pt x="3086" y="638"/>
                </a:lnTo>
                <a:lnTo>
                  <a:pt x="3087" y="635"/>
                </a:lnTo>
                <a:lnTo>
                  <a:pt x="3089" y="630"/>
                </a:lnTo>
                <a:lnTo>
                  <a:pt x="3091" y="626"/>
                </a:lnTo>
                <a:lnTo>
                  <a:pt x="3092" y="625"/>
                </a:lnTo>
                <a:lnTo>
                  <a:pt x="3092" y="623"/>
                </a:lnTo>
                <a:lnTo>
                  <a:pt x="3093" y="620"/>
                </a:lnTo>
                <a:lnTo>
                  <a:pt x="3093" y="619"/>
                </a:lnTo>
                <a:lnTo>
                  <a:pt x="3094" y="615"/>
                </a:lnTo>
                <a:lnTo>
                  <a:pt x="3095" y="608"/>
                </a:lnTo>
                <a:lnTo>
                  <a:pt x="3095" y="599"/>
                </a:lnTo>
                <a:lnTo>
                  <a:pt x="3095" y="582"/>
                </a:lnTo>
                <a:lnTo>
                  <a:pt x="3095" y="509"/>
                </a:lnTo>
                <a:lnTo>
                  <a:pt x="3095" y="483"/>
                </a:lnTo>
                <a:lnTo>
                  <a:pt x="3094" y="471"/>
                </a:lnTo>
                <a:lnTo>
                  <a:pt x="3093" y="466"/>
                </a:lnTo>
                <a:lnTo>
                  <a:pt x="3091" y="462"/>
                </a:lnTo>
                <a:lnTo>
                  <a:pt x="3091" y="460"/>
                </a:lnTo>
                <a:lnTo>
                  <a:pt x="3091" y="458"/>
                </a:lnTo>
                <a:lnTo>
                  <a:pt x="3088" y="455"/>
                </a:lnTo>
                <a:lnTo>
                  <a:pt x="3087" y="453"/>
                </a:lnTo>
                <a:lnTo>
                  <a:pt x="3086" y="451"/>
                </a:lnTo>
                <a:lnTo>
                  <a:pt x="3086" y="449"/>
                </a:lnTo>
                <a:lnTo>
                  <a:pt x="3083" y="447"/>
                </a:lnTo>
                <a:lnTo>
                  <a:pt x="3079" y="443"/>
                </a:lnTo>
                <a:lnTo>
                  <a:pt x="3077" y="442"/>
                </a:lnTo>
                <a:lnTo>
                  <a:pt x="3076" y="440"/>
                </a:lnTo>
                <a:lnTo>
                  <a:pt x="3074" y="438"/>
                </a:lnTo>
                <a:lnTo>
                  <a:pt x="3073" y="438"/>
                </a:lnTo>
                <a:lnTo>
                  <a:pt x="3070" y="437"/>
                </a:lnTo>
                <a:lnTo>
                  <a:pt x="3065" y="435"/>
                </a:lnTo>
                <a:lnTo>
                  <a:pt x="3064" y="433"/>
                </a:lnTo>
                <a:lnTo>
                  <a:pt x="3060" y="432"/>
                </a:lnTo>
                <a:lnTo>
                  <a:pt x="3057" y="431"/>
                </a:lnTo>
                <a:lnTo>
                  <a:pt x="3052" y="430"/>
                </a:lnTo>
                <a:lnTo>
                  <a:pt x="3047" y="430"/>
                </a:lnTo>
                <a:lnTo>
                  <a:pt x="3036" y="429"/>
                </a:lnTo>
                <a:lnTo>
                  <a:pt x="3013" y="429"/>
                </a:lnTo>
                <a:close/>
                <a:moveTo>
                  <a:pt x="4374" y="266"/>
                </a:moveTo>
                <a:lnTo>
                  <a:pt x="4371" y="266"/>
                </a:lnTo>
                <a:lnTo>
                  <a:pt x="4368" y="267"/>
                </a:lnTo>
                <a:lnTo>
                  <a:pt x="4366" y="267"/>
                </a:lnTo>
                <a:lnTo>
                  <a:pt x="4363" y="269"/>
                </a:lnTo>
                <a:lnTo>
                  <a:pt x="4362" y="270"/>
                </a:lnTo>
                <a:lnTo>
                  <a:pt x="4360" y="271"/>
                </a:lnTo>
                <a:lnTo>
                  <a:pt x="4357" y="274"/>
                </a:lnTo>
                <a:lnTo>
                  <a:pt x="4355" y="276"/>
                </a:lnTo>
                <a:lnTo>
                  <a:pt x="4353" y="277"/>
                </a:lnTo>
                <a:lnTo>
                  <a:pt x="4351" y="280"/>
                </a:lnTo>
                <a:lnTo>
                  <a:pt x="4350" y="282"/>
                </a:lnTo>
                <a:lnTo>
                  <a:pt x="4349" y="286"/>
                </a:lnTo>
                <a:lnTo>
                  <a:pt x="4348" y="289"/>
                </a:lnTo>
                <a:lnTo>
                  <a:pt x="4348" y="292"/>
                </a:lnTo>
                <a:lnTo>
                  <a:pt x="4348" y="294"/>
                </a:lnTo>
                <a:lnTo>
                  <a:pt x="4346" y="298"/>
                </a:lnTo>
                <a:lnTo>
                  <a:pt x="4346" y="307"/>
                </a:lnTo>
                <a:lnTo>
                  <a:pt x="4345" y="310"/>
                </a:lnTo>
                <a:lnTo>
                  <a:pt x="4345" y="315"/>
                </a:lnTo>
                <a:lnTo>
                  <a:pt x="4345" y="325"/>
                </a:lnTo>
                <a:lnTo>
                  <a:pt x="4345" y="360"/>
                </a:lnTo>
                <a:lnTo>
                  <a:pt x="4345" y="488"/>
                </a:lnTo>
                <a:lnTo>
                  <a:pt x="4345" y="521"/>
                </a:lnTo>
                <a:lnTo>
                  <a:pt x="4346" y="531"/>
                </a:lnTo>
                <a:lnTo>
                  <a:pt x="4346" y="534"/>
                </a:lnTo>
                <a:lnTo>
                  <a:pt x="4348" y="537"/>
                </a:lnTo>
                <a:lnTo>
                  <a:pt x="4348" y="540"/>
                </a:lnTo>
                <a:lnTo>
                  <a:pt x="4349" y="545"/>
                </a:lnTo>
                <a:lnTo>
                  <a:pt x="4351" y="548"/>
                </a:lnTo>
                <a:lnTo>
                  <a:pt x="4353" y="549"/>
                </a:lnTo>
                <a:lnTo>
                  <a:pt x="4355" y="552"/>
                </a:lnTo>
                <a:lnTo>
                  <a:pt x="4356" y="554"/>
                </a:lnTo>
                <a:lnTo>
                  <a:pt x="4357" y="557"/>
                </a:lnTo>
                <a:lnTo>
                  <a:pt x="4360" y="558"/>
                </a:lnTo>
                <a:lnTo>
                  <a:pt x="4363" y="559"/>
                </a:lnTo>
                <a:lnTo>
                  <a:pt x="4366" y="560"/>
                </a:lnTo>
                <a:lnTo>
                  <a:pt x="4369" y="562"/>
                </a:lnTo>
                <a:lnTo>
                  <a:pt x="4378" y="563"/>
                </a:lnTo>
                <a:lnTo>
                  <a:pt x="4382" y="563"/>
                </a:lnTo>
                <a:lnTo>
                  <a:pt x="4389" y="563"/>
                </a:lnTo>
                <a:lnTo>
                  <a:pt x="4391" y="562"/>
                </a:lnTo>
                <a:lnTo>
                  <a:pt x="4394" y="562"/>
                </a:lnTo>
                <a:lnTo>
                  <a:pt x="4397" y="560"/>
                </a:lnTo>
                <a:lnTo>
                  <a:pt x="4401" y="559"/>
                </a:lnTo>
                <a:lnTo>
                  <a:pt x="4405" y="557"/>
                </a:lnTo>
                <a:lnTo>
                  <a:pt x="4406" y="556"/>
                </a:lnTo>
                <a:lnTo>
                  <a:pt x="4408" y="553"/>
                </a:lnTo>
                <a:lnTo>
                  <a:pt x="4411" y="551"/>
                </a:lnTo>
                <a:lnTo>
                  <a:pt x="4413" y="548"/>
                </a:lnTo>
                <a:lnTo>
                  <a:pt x="4413" y="499"/>
                </a:lnTo>
                <a:lnTo>
                  <a:pt x="4413" y="280"/>
                </a:lnTo>
                <a:lnTo>
                  <a:pt x="4406" y="272"/>
                </a:lnTo>
                <a:lnTo>
                  <a:pt x="4403" y="272"/>
                </a:lnTo>
                <a:lnTo>
                  <a:pt x="4397" y="269"/>
                </a:lnTo>
                <a:lnTo>
                  <a:pt x="4392" y="267"/>
                </a:lnTo>
                <a:lnTo>
                  <a:pt x="4389" y="266"/>
                </a:lnTo>
                <a:lnTo>
                  <a:pt x="4384" y="266"/>
                </a:lnTo>
                <a:lnTo>
                  <a:pt x="4374" y="266"/>
                </a:lnTo>
                <a:close/>
                <a:moveTo>
                  <a:pt x="4847" y="422"/>
                </a:moveTo>
                <a:lnTo>
                  <a:pt x="4915" y="422"/>
                </a:lnTo>
                <a:lnTo>
                  <a:pt x="4915" y="319"/>
                </a:lnTo>
                <a:lnTo>
                  <a:pt x="4915" y="302"/>
                </a:lnTo>
                <a:lnTo>
                  <a:pt x="4913" y="287"/>
                </a:lnTo>
                <a:lnTo>
                  <a:pt x="4913" y="280"/>
                </a:lnTo>
                <a:lnTo>
                  <a:pt x="4911" y="272"/>
                </a:lnTo>
                <a:lnTo>
                  <a:pt x="4909" y="267"/>
                </a:lnTo>
                <a:lnTo>
                  <a:pt x="4906" y="261"/>
                </a:lnTo>
                <a:lnTo>
                  <a:pt x="4904" y="260"/>
                </a:lnTo>
                <a:lnTo>
                  <a:pt x="4901" y="258"/>
                </a:lnTo>
                <a:lnTo>
                  <a:pt x="4898" y="255"/>
                </a:lnTo>
                <a:lnTo>
                  <a:pt x="4893" y="254"/>
                </a:lnTo>
                <a:lnTo>
                  <a:pt x="4888" y="253"/>
                </a:lnTo>
                <a:lnTo>
                  <a:pt x="4882" y="253"/>
                </a:lnTo>
                <a:lnTo>
                  <a:pt x="4873" y="253"/>
                </a:lnTo>
                <a:lnTo>
                  <a:pt x="4870" y="253"/>
                </a:lnTo>
                <a:lnTo>
                  <a:pt x="4867" y="254"/>
                </a:lnTo>
                <a:lnTo>
                  <a:pt x="4866" y="254"/>
                </a:lnTo>
                <a:lnTo>
                  <a:pt x="4863" y="257"/>
                </a:lnTo>
                <a:lnTo>
                  <a:pt x="4860" y="258"/>
                </a:lnTo>
                <a:lnTo>
                  <a:pt x="4859" y="259"/>
                </a:lnTo>
                <a:lnTo>
                  <a:pt x="4857" y="260"/>
                </a:lnTo>
                <a:lnTo>
                  <a:pt x="4855" y="263"/>
                </a:lnTo>
                <a:lnTo>
                  <a:pt x="4852" y="267"/>
                </a:lnTo>
                <a:lnTo>
                  <a:pt x="4849" y="274"/>
                </a:lnTo>
                <a:lnTo>
                  <a:pt x="4848" y="280"/>
                </a:lnTo>
                <a:lnTo>
                  <a:pt x="4847" y="286"/>
                </a:lnTo>
                <a:lnTo>
                  <a:pt x="4847" y="300"/>
                </a:lnTo>
                <a:lnTo>
                  <a:pt x="4847" y="318"/>
                </a:lnTo>
                <a:lnTo>
                  <a:pt x="4847" y="422"/>
                </a:lnTo>
                <a:close/>
                <a:moveTo>
                  <a:pt x="3521" y="422"/>
                </a:moveTo>
                <a:lnTo>
                  <a:pt x="3589" y="422"/>
                </a:lnTo>
                <a:lnTo>
                  <a:pt x="3589" y="316"/>
                </a:lnTo>
                <a:lnTo>
                  <a:pt x="3589" y="302"/>
                </a:lnTo>
                <a:lnTo>
                  <a:pt x="3589" y="287"/>
                </a:lnTo>
                <a:lnTo>
                  <a:pt x="3587" y="280"/>
                </a:lnTo>
                <a:lnTo>
                  <a:pt x="3586" y="274"/>
                </a:lnTo>
                <a:lnTo>
                  <a:pt x="3584" y="267"/>
                </a:lnTo>
                <a:lnTo>
                  <a:pt x="3581" y="263"/>
                </a:lnTo>
                <a:lnTo>
                  <a:pt x="3579" y="261"/>
                </a:lnTo>
                <a:lnTo>
                  <a:pt x="3577" y="258"/>
                </a:lnTo>
                <a:lnTo>
                  <a:pt x="3575" y="257"/>
                </a:lnTo>
                <a:lnTo>
                  <a:pt x="3572" y="255"/>
                </a:lnTo>
                <a:lnTo>
                  <a:pt x="3568" y="254"/>
                </a:lnTo>
                <a:lnTo>
                  <a:pt x="3566" y="254"/>
                </a:lnTo>
                <a:lnTo>
                  <a:pt x="3563" y="253"/>
                </a:lnTo>
                <a:lnTo>
                  <a:pt x="3554" y="253"/>
                </a:lnTo>
                <a:lnTo>
                  <a:pt x="3548" y="253"/>
                </a:lnTo>
                <a:lnTo>
                  <a:pt x="3543" y="254"/>
                </a:lnTo>
                <a:lnTo>
                  <a:pt x="3538" y="257"/>
                </a:lnTo>
                <a:lnTo>
                  <a:pt x="3534" y="258"/>
                </a:lnTo>
                <a:lnTo>
                  <a:pt x="3531" y="261"/>
                </a:lnTo>
                <a:lnTo>
                  <a:pt x="3528" y="264"/>
                </a:lnTo>
                <a:lnTo>
                  <a:pt x="3527" y="266"/>
                </a:lnTo>
                <a:lnTo>
                  <a:pt x="3526" y="269"/>
                </a:lnTo>
                <a:lnTo>
                  <a:pt x="3523" y="274"/>
                </a:lnTo>
                <a:lnTo>
                  <a:pt x="3522" y="280"/>
                </a:lnTo>
                <a:lnTo>
                  <a:pt x="3522" y="287"/>
                </a:lnTo>
                <a:lnTo>
                  <a:pt x="3521" y="302"/>
                </a:lnTo>
                <a:lnTo>
                  <a:pt x="3521" y="316"/>
                </a:lnTo>
                <a:lnTo>
                  <a:pt x="3521" y="422"/>
                </a:lnTo>
                <a:close/>
                <a:moveTo>
                  <a:pt x="2451" y="253"/>
                </a:moveTo>
                <a:lnTo>
                  <a:pt x="2448" y="253"/>
                </a:lnTo>
                <a:lnTo>
                  <a:pt x="2443" y="255"/>
                </a:lnTo>
                <a:lnTo>
                  <a:pt x="2440" y="257"/>
                </a:lnTo>
                <a:lnTo>
                  <a:pt x="2438" y="258"/>
                </a:lnTo>
                <a:lnTo>
                  <a:pt x="2436" y="260"/>
                </a:lnTo>
                <a:lnTo>
                  <a:pt x="2433" y="263"/>
                </a:lnTo>
                <a:lnTo>
                  <a:pt x="2431" y="265"/>
                </a:lnTo>
                <a:lnTo>
                  <a:pt x="2429" y="266"/>
                </a:lnTo>
                <a:lnTo>
                  <a:pt x="2429" y="269"/>
                </a:lnTo>
                <a:lnTo>
                  <a:pt x="2428" y="271"/>
                </a:lnTo>
                <a:lnTo>
                  <a:pt x="2426" y="276"/>
                </a:lnTo>
                <a:lnTo>
                  <a:pt x="2425" y="282"/>
                </a:lnTo>
                <a:lnTo>
                  <a:pt x="2423" y="289"/>
                </a:lnTo>
                <a:lnTo>
                  <a:pt x="2423" y="304"/>
                </a:lnTo>
                <a:lnTo>
                  <a:pt x="2423" y="363"/>
                </a:lnTo>
                <a:lnTo>
                  <a:pt x="2423" y="569"/>
                </a:lnTo>
                <a:lnTo>
                  <a:pt x="2423" y="623"/>
                </a:lnTo>
                <a:lnTo>
                  <a:pt x="2423" y="641"/>
                </a:lnTo>
                <a:lnTo>
                  <a:pt x="2425" y="649"/>
                </a:lnTo>
                <a:lnTo>
                  <a:pt x="2427" y="657"/>
                </a:lnTo>
                <a:lnTo>
                  <a:pt x="2429" y="662"/>
                </a:lnTo>
                <a:lnTo>
                  <a:pt x="2431" y="664"/>
                </a:lnTo>
                <a:lnTo>
                  <a:pt x="2433" y="667"/>
                </a:lnTo>
                <a:lnTo>
                  <a:pt x="2434" y="669"/>
                </a:lnTo>
                <a:lnTo>
                  <a:pt x="2437" y="671"/>
                </a:lnTo>
                <a:lnTo>
                  <a:pt x="2439" y="673"/>
                </a:lnTo>
                <a:lnTo>
                  <a:pt x="2444" y="674"/>
                </a:lnTo>
                <a:lnTo>
                  <a:pt x="2448" y="675"/>
                </a:lnTo>
                <a:lnTo>
                  <a:pt x="2457" y="676"/>
                </a:lnTo>
                <a:lnTo>
                  <a:pt x="2459" y="676"/>
                </a:lnTo>
                <a:lnTo>
                  <a:pt x="2466" y="676"/>
                </a:lnTo>
                <a:lnTo>
                  <a:pt x="2474" y="675"/>
                </a:lnTo>
                <a:lnTo>
                  <a:pt x="2477" y="674"/>
                </a:lnTo>
                <a:lnTo>
                  <a:pt x="2479" y="673"/>
                </a:lnTo>
                <a:lnTo>
                  <a:pt x="2481" y="671"/>
                </a:lnTo>
                <a:lnTo>
                  <a:pt x="2483" y="670"/>
                </a:lnTo>
                <a:lnTo>
                  <a:pt x="2485" y="669"/>
                </a:lnTo>
                <a:lnTo>
                  <a:pt x="2486" y="667"/>
                </a:lnTo>
                <a:lnTo>
                  <a:pt x="2489" y="664"/>
                </a:lnTo>
                <a:lnTo>
                  <a:pt x="2491" y="663"/>
                </a:lnTo>
                <a:lnTo>
                  <a:pt x="2491" y="584"/>
                </a:lnTo>
                <a:lnTo>
                  <a:pt x="2491" y="267"/>
                </a:lnTo>
                <a:lnTo>
                  <a:pt x="2488" y="264"/>
                </a:lnTo>
                <a:lnTo>
                  <a:pt x="2485" y="260"/>
                </a:lnTo>
                <a:lnTo>
                  <a:pt x="2483" y="259"/>
                </a:lnTo>
                <a:lnTo>
                  <a:pt x="2479" y="258"/>
                </a:lnTo>
                <a:lnTo>
                  <a:pt x="2477" y="257"/>
                </a:lnTo>
                <a:lnTo>
                  <a:pt x="2474" y="255"/>
                </a:lnTo>
                <a:lnTo>
                  <a:pt x="2472" y="254"/>
                </a:lnTo>
                <a:lnTo>
                  <a:pt x="2469" y="254"/>
                </a:lnTo>
                <a:lnTo>
                  <a:pt x="2463" y="253"/>
                </a:lnTo>
                <a:lnTo>
                  <a:pt x="2451" y="253"/>
                </a:lnTo>
                <a:close/>
                <a:moveTo>
                  <a:pt x="740" y="246"/>
                </a:moveTo>
                <a:lnTo>
                  <a:pt x="730" y="248"/>
                </a:lnTo>
                <a:lnTo>
                  <a:pt x="725" y="250"/>
                </a:lnTo>
                <a:lnTo>
                  <a:pt x="723" y="252"/>
                </a:lnTo>
                <a:lnTo>
                  <a:pt x="720" y="255"/>
                </a:lnTo>
                <a:lnTo>
                  <a:pt x="718" y="257"/>
                </a:lnTo>
                <a:lnTo>
                  <a:pt x="717" y="259"/>
                </a:lnTo>
                <a:lnTo>
                  <a:pt x="716" y="260"/>
                </a:lnTo>
                <a:lnTo>
                  <a:pt x="716" y="263"/>
                </a:lnTo>
                <a:lnTo>
                  <a:pt x="714" y="265"/>
                </a:lnTo>
                <a:lnTo>
                  <a:pt x="713" y="270"/>
                </a:lnTo>
                <a:lnTo>
                  <a:pt x="712" y="275"/>
                </a:lnTo>
                <a:lnTo>
                  <a:pt x="711" y="281"/>
                </a:lnTo>
                <a:lnTo>
                  <a:pt x="711" y="294"/>
                </a:lnTo>
                <a:lnTo>
                  <a:pt x="711" y="352"/>
                </a:lnTo>
                <a:lnTo>
                  <a:pt x="711" y="579"/>
                </a:lnTo>
                <a:lnTo>
                  <a:pt x="711" y="634"/>
                </a:lnTo>
                <a:lnTo>
                  <a:pt x="712" y="649"/>
                </a:lnTo>
                <a:lnTo>
                  <a:pt x="712" y="653"/>
                </a:lnTo>
                <a:lnTo>
                  <a:pt x="712" y="656"/>
                </a:lnTo>
                <a:lnTo>
                  <a:pt x="714" y="663"/>
                </a:lnTo>
                <a:lnTo>
                  <a:pt x="714" y="664"/>
                </a:lnTo>
                <a:lnTo>
                  <a:pt x="716" y="667"/>
                </a:lnTo>
                <a:lnTo>
                  <a:pt x="717" y="669"/>
                </a:lnTo>
                <a:lnTo>
                  <a:pt x="719" y="671"/>
                </a:lnTo>
                <a:lnTo>
                  <a:pt x="722" y="675"/>
                </a:lnTo>
                <a:lnTo>
                  <a:pt x="724" y="676"/>
                </a:lnTo>
                <a:lnTo>
                  <a:pt x="725" y="678"/>
                </a:lnTo>
                <a:lnTo>
                  <a:pt x="728" y="679"/>
                </a:lnTo>
                <a:lnTo>
                  <a:pt x="731" y="681"/>
                </a:lnTo>
                <a:lnTo>
                  <a:pt x="736" y="682"/>
                </a:lnTo>
                <a:lnTo>
                  <a:pt x="740" y="682"/>
                </a:lnTo>
                <a:lnTo>
                  <a:pt x="746" y="682"/>
                </a:lnTo>
                <a:lnTo>
                  <a:pt x="751" y="682"/>
                </a:lnTo>
                <a:lnTo>
                  <a:pt x="754" y="682"/>
                </a:lnTo>
                <a:lnTo>
                  <a:pt x="757" y="681"/>
                </a:lnTo>
                <a:lnTo>
                  <a:pt x="759" y="681"/>
                </a:lnTo>
                <a:lnTo>
                  <a:pt x="763" y="679"/>
                </a:lnTo>
                <a:lnTo>
                  <a:pt x="765" y="678"/>
                </a:lnTo>
                <a:lnTo>
                  <a:pt x="766" y="678"/>
                </a:lnTo>
                <a:lnTo>
                  <a:pt x="768" y="675"/>
                </a:lnTo>
                <a:lnTo>
                  <a:pt x="770" y="674"/>
                </a:lnTo>
                <a:lnTo>
                  <a:pt x="772" y="671"/>
                </a:lnTo>
                <a:lnTo>
                  <a:pt x="774" y="669"/>
                </a:lnTo>
                <a:lnTo>
                  <a:pt x="775" y="668"/>
                </a:lnTo>
                <a:lnTo>
                  <a:pt x="775" y="665"/>
                </a:lnTo>
                <a:lnTo>
                  <a:pt x="776" y="662"/>
                </a:lnTo>
                <a:lnTo>
                  <a:pt x="777" y="658"/>
                </a:lnTo>
                <a:lnTo>
                  <a:pt x="778" y="651"/>
                </a:lnTo>
                <a:lnTo>
                  <a:pt x="780" y="642"/>
                </a:lnTo>
                <a:lnTo>
                  <a:pt x="780" y="632"/>
                </a:lnTo>
                <a:lnTo>
                  <a:pt x="780" y="581"/>
                </a:lnTo>
                <a:lnTo>
                  <a:pt x="780" y="336"/>
                </a:lnTo>
                <a:lnTo>
                  <a:pt x="780" y="293"/>
                </a:lnTo>
                <a:lnTo>
                  <a:pt x="778" y="283"/>
                </a:lnTo>
                <a:lnTo>
                  <a:pt x="778" y="275"/>
                </a:lnTo>
                <a:lnTo>
                  <a:pt x="777" y="266"/>
                </a:lnTo>
                <a:lnTo>
                  <a:pt x="776" y="263"/>
                </a:lnTo>
                <a:lnTo>
                  <a:pt x="774" y="260"/>
                </a:lnTo>
                <a:lnTo>
                  <a:pt x="772" y="258"/>
                </a:lnTo>
                <a:lnTo>
                  <a:pt x="771" y="257"/>
                </a:lnTo>
                <a:lnTo>
                  <a:pt x="770" y="255"/>
                </a:lnTo>
                <a:lnTo>
                  <a:pt x="768" y="253"/>
                </a:lnTo>
                <a:lnTo>
                  <a:pt x="765" y="252"/>
                </a:lnTo>
                <a:lnTo>
                  <a:pt x="764" y="250"/>
                </a:lnTo>
                <a:lnTo>
                  <a:pt x="760" y="249"/>
                </a:lnTo>
                <a:lnTo>
                  <a:pt x="758" y="248"/>
                </a:lnTo>
                <a:lnTo>
                  <a:pt x="754" y="247"/>
                </a:lnTo>
                <a:lnTo>
                  <a:pt x="749" y="247"/>
                </a:lnTo>
                <a:lnTo>
                  <a:pt x="740" y="246"/>
                </a:lnTo>
                <a:close/>
                <a:moveTo>
                  <a:pt x="5090" y="532"/>
                </a:moveTo>
                <a:lnTo>
                  <a:pt x="4846" y="532"/>
                </a:lnTo>
                <a:lnTo>
                  <a:pt x="4846" y="569"/>
                </a:lnTo>
                <a:lnTo>
                  <a:pt x="4846" y="579"/>
                </a:lnTo>
                <a:lnTo>
                  <a:pt x="4846" y="584"/>
                </a:lnTo>
                <a:lnTo>
                  <a:pt x="4846" y="587"/>
                </a:lnTo>
                <a:lnTo>
                  <a:pt x="4846" y="593"/>
                </a:lnTo>
                <a:lnTo>
                  <a:pt x="4847" y="597"/>
                </a:lnTo>
                <a:lnTo>
                  <a:pt x="4847" y="601"/>
                </a:lnTo>
                <a:lnTo>
                  <a:pt x="4848" y="603"/>
                </a:lnTo>
                <a:lnTo>
                  <a:pt x="4848" y="604"/>
                </a:lnTo>
                <a:lnTo>
                  <a:pt x="4849" y="607"/>
                </a:lnTo>
                <a:lnTo>
                  <a:pt x="4849" y="609"/>
                </a:lnTo>
                <a:lnTo>
                  <a:pt x="4851" y="612"/>
                </a:lnTo>
                <a:lnTo>
                  <a:pt x="4853" y="615"/>
                </a:lnTo>
                <a:lnTo>
                  <a:pt x="4854" y="619"/>
                </a:lnTo>
                <a:lnTo>
                  <a:pt x="4855" y="620"/>
                </a:lnTo>
                <a:lnTo>
                  <a:pt x="4857" y="623"/>
                </a:lnTo>
                <a:lnTo>
                  <a:pt x="4859" y="625"/>
                </a:lnTo>
                <a:lnTo>
                  <a:pt x="4861" y="628"/>
                </a:lnTo>
                <a:lnTo>
                  <a:pt x="4865" y="631"/>
                </a:lnTo>
                <a:lnTo>
                  <a:pt x="4866" y="632"/>
                </a:lnTo>
                <a:lnTo>
                  <a:pt x="4869" y="634"/>
                </a:lnTo>
                <a:lnTo>
                  <a:pt x="4870" y="634"/>
                </a:lnTo>
                <a:lnTo>
                  <a:pt x="4875" y="636"/>
                </a:lnTo>
                <a:lnTo>
                  <a:pt x="4878" y="637"/>
                </a:lnTo>
                <a:lnTo>
                  <a:pt x="4888" y="640"/>
                </a:lnTo>
                <a:lnTo>
                  <a:pt x="4898" y="641"/>
                </a:lnTo>
                <a:lnTo>
                  <a:pt x="4909" y="642"/>
                </a:lnTo>
                <a:lnTo>
                  <a:pt x="4921" y="642"/>
                </a:lnTo>
                <a:lnTo>
                  <a:pt x="4945" y="641"/>
                </a:lnTo>
                <a:lnTo>
                  <a:pt x="4953" y="641"/>
                </a:lnTo>
                <a:lnTo>
                  <a:pt x="4959" y="640"/>
                </a:lnTo>
                <a:lnTo>
                  <a:pt x="4967" y="640"/>
                </a:lnTo>
                <a:lnTo>
                  <a:pt x="4971" y="638"/>
                </a:lnTo>
                <a:lnTo>
                  <a:pt x="4976" y="638"/>
                </a:lnTo>
                <a:lnTo>
                  <a:pt x="4982" y="637"/>
                </a:lnTo>
                <a:lnTo>
                  <a:pt x="4987" y="636"/>
                </a:lnTo>
                <a:lnTo>
                  <a:pt x="4993" y="636"/>
                </a:lnTo>
                <a:lnTo>
                  <a:pt x="4998" y="635"/>
                </a:lnTo>
                <a:lnTo>
                  <a:pt x="5005" y="634"/>
                </a:lnTo>
                <a:lnTo>
                  <a:pt x="5045" y="626"/>
                </a:lnTo>
                <a:lnTo>
                  <a:pt x="5081" y="618"/>
                </a:lnTo>
                <a:lnTo>
                  <a:pt x="5086" y="768"/>
                </a:lnTo>
                <a:lnTo>
                  <a:pt x="5081" y="769"/>
                </a:lnTo>
                <a:lnTo>
                  <a:pt x="5079" y="769"/>
                </a:lnTo>
                <a:lnTo>
                  <a:pt x="5078" y="770"/>
                </a:lnTo>
                <a:lnTo>
                  <a:pt x="5075" y="770"/>
                </a:lnTo>
                <a:lnTo>
                  <a:pt x="5074" y="772"/>
                </a:lnTo>
                <a:lnTo>
                  <a:pt x="5073" y="772"/>
                </a:lnTo>
                <a:lnTo>
                  <a:pt x="5071" y="773"/>
                </a:lnTo>
                <a:lnTo>
                  <a:pt x="5068" y="773"/>
                </a:lnTo>
                <a:lnTo>
                  <a:pt x="5067" y="774"/>
                </a:lnTo>
                <a:lnTo>
                  <a:pt x="5062" y="775"/>
                </a:lnTo>
                <a:lnTo>
                  <a:pt x="5058" y="776"/>
                </a:lnTo>
                <a:lnTo>
                  <a:pt x="5056" y="776"/>
                </a:lnTo>
                <a:lnTo>
                  <a:pt x="5050" y="779"/>
                </a:lnTo>
                <a:lnTo>
                  <a:pt x="5008" y="789"/>
                </a:lnTo>
                <a:lnTo>
                  <a:pt x="4967" y="795"/>
                </a:lnTo>
                <a:lnTo>
                  <a:pt x="4952" y="796"/>
                </a:lnTo>
                <a:lnTo>
                  <a:pt x="4946" y="796"/>
                </a:lnTo>
                <a:lnTo>
                  <a:pt x="4940" y="797"/>
                </a:lnTo>
                <a:lnTo>
                  <a:pt x="4933" y="797"/>
                </a:lnTo>
                <a:lnTo>
                  <a:pt x="4925" y="798"/>
                </a:lnTo>
                <a:lnTo>
                  <a:pt x="4915" y="798"/>
                </a:lnTo>
                <a:lnTo>
                  <a:pt x="4903" y="800"/>
                </a:lnTo>
                <a:lnTo>
                  <a:pt x="4870" y="800"/>
                </a:lnTo>
                <a:lnTo>
                  <a:pt x="4861" y="800"/>
                </a:lnTo>
                <a:lnTo>
                  <a:pt x="4858" y="800"/>
                </a:lnTo>
                <a:lnTo>
                  <a:pt x="4854" y="800"/>
                </a:lnTo>
                <a:lnTo>
                  <a:pt x="4844" y="800"/>
                </a:lnTo>
                <a:lnTo>
                  <a:pt x="4838" y="798"/>
                </a:lnTo>
                <a:lnTo>
                  <a:pt x="4832" y="798"/>
                </a:lnTo>
                <a:lnTo>
                  <a:pt x="4826" y="797"/>
                </a:lnTo>
                <a:lnTo>
                  <a:pt x="4819" y="796"/>
                </a:lnTo>
                <a:lnTo>
                  <a:pt x="4815" y="796"/>
                </a:lnTo>
                <a:lnTo>
                  <a:pt x="4788" y="790"/>
                </a:lnTo>
                <a:lnTo>
                  <a:pt x="4786" y="789"/>
                </a:lnTo>
                <a:lnTo>
                  <a:pt x="4784" y="789"/>
                </a:lnTo>
                <a:lnTo>
                  <a:pt x="4783" y="787"/>
                </a:lnTo>
                <a:lnTo>
                  <a:pt x="4782" y="787"/>
                </a:lnTo>
                <a:lnTo>
                  <a:pt x="4779" y="786"/>
                </a:lnTo>
                <a:lnTo>
                  <a:pt x="4776" y="785"/>
                </a:lnTo>
                <a:lnTo>
                  <a:pt x="4773" y="784"/>
                </a:lnTo>
                <a:lnTo>
                  <a:pt x="4770" y="782"/>
                </a:lnTo>
                <a:lnTo>
                  <a:pt x="4767" y="781"/>
                </a:lnTo>
                <a:lnTo>
                  <a:pt x="4765" y="780"/>
                </a:lnTo>
                <a:lnTo>
                  <a:pt x="4762" y="780"/>
                </a:lnTo>
                <a:lnTo>
                  <a:pt x="4759" y="778"/>
                </a:lnTo>
                <a:lnTo>
                  <a:pt x="4754" y="775"/>
                </a:lnTo>
                <a:lnTo>
                  <a:pt x="4750" y="773"/>
                </a:lnTo>
                <a:lnTo>
                  <a:pt x="4747" y="772"/>
                </a:lnTo>
                <a:lnTo>
                  <a:pt x="4744" y="769"/>
                </a:lnTo>
                <a:lnTo>
                  <a:pt x="4742" y="768"/>
                </a:lnTo>
                <a:lnTo>
                  <a:pt x="4741" y="767"/>
                </a:lnTo>
                <a:lnTo>
                  <a:pt x="4739" y="765"/>
                </a:lnTo>
                <a:lnTo>
                  <a:pt x="4738" y="764"/>
                </a:lnTo>
                <a:lnTo>
                  <a:pt x="4736" y="763"/>
                </a:lnTo>
                <a:lnTo>
                  <a:pt x="4733" y="762"/>
                </a:lnTo>
                <a:lnTo>
                  <a:pt x="4731" y="759"/>
                </a:lnTo>
                <a:lnTo>
                  <a:pt x="4727" y="756"/>
                </a:lnTo>
                <a:lnTo>
                  <a:pt x="4722" y="751"/>
                </a:lnTo>
                <a:lnTo>
                  <a:pt x="4719" y="750"/>
                </a:lnTo>
                <a:lnTo>
                  <a:pt x="4714" y="745"/>
                </a:lnTo>
                <a:lnTo>
                  <a:pt x="4709" y="739"/>
                </a:lnTo>
                <a:lnTo>
                  <a:pt x="4707" y="736"/>
                </a:lnTo>
                <a:lnTo>
                  <a:pt x="4704" y="732"/>
                </a:lnTo>
                <a:lnTo>
                  <a:pt x="4702" y="730"/>
                </a:lnTo>
                <a:lnTo>
                  <a:pt x="4701" y="728"/>
                </a:lnTo>
                <a:lnTo>
                  <a:pt x="4699" y="726"/>
                </a:lnTo>
                <a:lnTo>
                  <a:pt x="4698" y="724"/>
                </a:lnTo>
                <a:lnTo>
                  <a:pt x="4697" y="723"/>
                </a:lnTo>
                <a:lnTo>
                  <a:pt x="4696" y="721"/>
                </a:lnTo>
                <a:lnTo>
                  <a:pt x="4695" y="719"/>
                </a:lnTo>
                <a:lnTo>
                  <a:pt x="4693" y="718"/>
                </a:lnTo>
                <a:lnTo>
                  <a:pt x="4693" y="715"/>
                </a:lnTo>
                <a:lnTo>
                  <a:pt x="4691" y="712"/>
                </a:lnTo>
                <a:lnTo>
                  <a:pt x="4690" y="710"/>
                </a:lnTo>
                <a:lnTo>
                  <a:pt x="4689" y="708"/>
                </a:lnTo>
                <a:lnTo>
                  <a:pt x="4687" y="706"/>
                </a:lnTo>
                <a:lnTo>
                  <a:pt x="4686" y="703"/>
                </a:lnTo>
                <a:lnTo>
                  <a:pt x="4684" y="698"/>
                </a:lnTo>
                <a:lnTo>
                  <a:pt x="4683" y="696"/>
                </a:lnTo>
                <a:lnTo>
                  <a:pt x="4681" y="692"/>
                </a:lnTo>
                <a:lnTo>
                  <a:pt x="4680" y="690"/>
                </a:lnTo>
                <a:lnTo>
                  <a:pt x="4679" y="687"/>
                </a:lnTo>
                <a:lnTo>
                  <a:pt x="4679" y="686"/>
                </a:lnTo>
                <a:lnTo>
                  <a:pt x="4668" y="657"/>
                </a:lnTo>
                <a:lnTo>
                  <a:pt x="4667" y="649"/>
                </a:lnTo>
                <a:lnTo>
                  <a:pt x="4664" y="638"/>
                </a:lnTo>
                <a:lnTo>
                  <a:pt x="4662" y="629"/>
                </a:lnTo>
                <a:lnTo>
                  <a:pt x="4662" y="625"/>
                </a:lnTo>
                <a:lnTo>
                  <a:pt x="4661" y="621"/>
                </a:lnTo>
                <a:lnTo>
                  <a:pt x="4661" y="618"/>
                </a:lnTo>
                <a:lnTo>
                  <a:pt x="4660" y="614"/>
                </a:lnTo>
                <a:lnTo>
                  <a:pt x="4660" y="610"/>
                </a:lnTo>
                <a:lnTo>
                  <a:pt x="4658" y="606"/>
                </a:lnTo>
                <a:lnTo>
                  <a:pt x="4658" y="601"/>
                </a:lnTo>
                <a:lnTo>
                  <a:pt x="4657" y="596"/>
                </a:lnTo>
                <a:lnTo>
                  <a:pt x="4657" y="590"/>
                </a:lnTo>
                <a:lnTo>
                  <a:pt x="4656" y="584"/>
                </a:lnTo>
                <a:lnTo>
                  <a:pt x="4656" y="575"/>
                </a:lnTo>
                <a:lnTo>
                  <a:pt x="4655" y="565"/>
                </a:lnTo>
                <a:lnTo>
                  <a:pt x="4655" y="547"/>
                </a:lnTo>
                <a:lnTo>
                  <a:pt x="4654" y="542"/>
                </a:lnTo>
                <a:lnTo>
                  <a:pt x="4654" y="536"/>
                </a:lnTo>
                <a:lnTo>
                  <a:pt x="4654" y="523"/>
                </a:lnTo>
                <a:lnTo>
                  <a:pt x="4654" y="471"/>
                </a:lnTo>
                <a:lnTo>
                  <a:pt x="4654" y="418"/>
                </a:lnTo>
                <a:lnTo>
                  <a:pt x="4654" y="404"/>
                </a:lnTo>
                <a:lnTo>
                  <a:pt x="4654" y="397"/>
                </a:lnTo>
                <a:lnTo>
                  <a:pt x="4654" y="394"/>
                </a:lnTo>
                <a:lnTo>
                  <a:pt x="4655" y="392"/>
                </a:lnTo>
                <a:lnTo>
                  <a:pt x="4655" y="383"/>
                </a:lnTo>
                <a:lnTo>
                  <a:pt x="4655" y="364"/>
                </a:lnTo>
                <a:lnTo>
                  <a:pt x="4656" y="355"/>
                </a:lnTo>
                <a:lnTo>
                  <a:pt x="4656" y="349"/>
                </a:lnTo>
                <a:lnTo>
                  <a:pt x="4657" y="344"/>
                </a:lnTo>
                <a:lnTo>
                  <a:pt x="4658" y="339"/>
                </a:lnTo>
                <a:lnTo>
                  <a:pt x="4658" y="333"/>
                </a:lnTo>
                <a:lnTo>
                  <a:pt x="4660" y="329"/>
                </a:lnTo>
                <a:lnTo>
                  <a:pt x="4660" y="321"/>
                </a:lnTo>
                <a:lnTo>
                  <a:pt x="4661" y="314"/>
                </a:lnTo>
                <a:lnTo>
                  <a:pt x="4666" y="297"/>
                </a:lnTo>
                <a:lnTo>
                  <a:pt x="4666" y="293"/>
                </a:lnTo>
                <a:lnTo>
                  <a:pt x="4666" y="291"/>
                </a:lnTo>
                <a:lnTo>
                  <a:pt x="4667" y="288"/>
                </a:lnTo>
                <a:lnTo>
                  <a:pt x="4667" y="286"/>
                </a:lnTo>
                <a:lnTo>
                  <a:pt x="4667" y="283"/>
                </a:lnTo>
                <a:lnTo>
                  <a:pt x="4668" y="282"/>
                </a:lnTo>
                <a:lnTo>
                  <a:pt x="4669" y="277"/>
                </a:lnTo>
                <a:lnTo>
                  <a:pt x="4678" y="253"/>
                </a:lnTo>
                <a:lnTo>
                  <a:pt x="4679" y="250"/>
                </a:lnTo>
                <a:lnTo>
                  <a:pt x="4680" y="247"/>
                </a:lnTo>
                <a:lnTo>
                  <a:pt x="4681" y="244"/>
                </a:lnTo>
                <a:lnTo>
                  <a:pt x="4681" y="243"/>
                </a:lnTo>
                <a:lnTo>
                  <a:pt x="4683" y="241"/>
                </a:lnTo>
                <a:lnTo>
                  <a:pt x="4684" y="238"/>
                </a:lnTo>
                <a:lnTo>
                  <a:pt x="4685" y="235"/>
                </a:lnTo>
                <a:lnTo>
                  <a:pt x="4686" y="232"/>
                </a:lnTo>
                <a:lnTo>
                  <a:pt x="4687" y="230"/>
                </a:lnTo>
                <a:lnTo>
                  <a:pt x="4689" y="227"/>
                </a:lnTo>
                <a:lnTo>
                  <a:pt x="4690" y="225"/>
                </a:lnTo>
                <a:lnTo>
                  <a:pt x="4691" y="224"/>
                </a:lnTo>
                <a:lnTo>
                  <a:pt x="4693" y="221"/>
                </a:lnTo>
                <a:lnTo>
                  <a:pt x="4693" y="219"/>
                </a:lnTo>
                <a:lnTo>
                  <a:pt x="4696" y="216"/>
                </a:lnTo>
                <a:lnTo>
                  <a:pt x="4696" y="214"/>
                </a:lnTo>
                <a:lnTo>
                  <a:pt x="4698" y="211"/>
                </a:lnTo>
                <a:lnTo>
                  <a:pt x="4699" y="209"/>
                </a:lnTo>
                <a:lnTo>
                  <a:pt x="4701" y="208"/>
                </a:lnTo>
                <a:lnTo>
                  <a:pt x="4702" y="206"/>
                </a:lnTo>
                <a:lnTo>
                  <a:pt x="4703" y="205"/>
                </a:lnTo>
                <a:lnTo>
                  <a:pt x="4704" y="203"/>
                </a:lnTo>
                <a:lnTo>
                  <a:pt x="4705" y="202"/>
                </a:lnTo>
                <a:lnTo>
                  <a:pt x="4707" y="200"/>
                </a:lnTo>
                <a:lnTo>
                  <a:pt x="4709" y="197"/>
                </a:lnTo>
                <a:lnTo>
                  <a:pt x="4710" y="194"/>
                </a:lnTo>
                <a:lnTo>
                  <a:pt x="4712" y="193"/>
                </a:lnTo>
                <a:lnTo>
                  <a:pt x="4718" y="188"/>
                </a:lnTo>
                <a:lnTo>
                  <a:pt x="4720" y="185"/>
                </a:lnTo>
                <a:lnTo>
                  <a:pt x="4725" y="180"/>
                </a:lnTo>
                <a:lnTo>
                  <a:pt x="4730" y="175"/>
                </a:lnTo>
                <a:lnTo>
                  <a:pt x="4733" y="171"/>
                </a:lnTo>
                <a:lnTo>
                  <a:pt x="4737" y="169"/>
                </a:lnTo>
                <a:lnTo>
                  <a:pt x="4739" y="167"/>
                </a:lnTo>
                <a:lnTo>
                  <a:pt x="4741" y="165"/>
                </a:lnTo>
                <a:lnTo>
                  <a:pt x="4743" y="165"/>
                </a:lnTo>
                <a:lnTo>
                  <a:pt x="4744" y="164"/>
                </a:lnTo>
                <a:lnTo>
                  <a:pt x="4747" y="163"/>
                </a:lnTo>
                <a:lnTo>
                  <a:pt x="4748" y="161"/>
                </a:lnTo>
                <a:lnTo>
                  <a:pt x="4750" y="160"/>
                </a:lnTo>
                <a:lnTo>
                  <a:pt x="4751" y="159"/>
                </a:lnTo>
                <a:lnTo>
                  <a:pt x="4754" y="158"/>
                </a:lnTo>
                <a:lnTo>
                  <a:pt x="4757" y="155"/>
                </a:lnTo>
                <a:lnTo>
                  <a:pt x="4782" y="144"/>
                </a:lnTo>
                <a:lnTo>
                  <a:pt x="4786" y="143"/>
                </a:lnTo>
                <a:lnTo>
                  <a:pt x="4812" y="134"/>
                </a:lnTo>
                <a:lnTo>
                  <a:pt x="4818" y="134"/>
                </a:lnTo>
                <a:lnTo>
                  <a:pt x="4823" y="133"/>
                </a:lnTo>
                <a:lnTo>
                  <a:pt x="4828" y="132"/>
                </a:lnTo>
                <a:lnTo>
                  <a:pt x="4832" y="131"/>
                </a:lnTo>
                <a:lnTo>
                  <a:pt x="4836" y="131"/>
                </a:lnTo>
                <a:lnTo>
                  <a:pt x="4841" y="131"/>
                </a:lnTo>
                <a:lnTo>
                  <a:pt x="4847" y="130"/>
                </a:lnTo>
                <a:lnTo>
                  <a:pt x="4865" y="128"/>
                </a:lnTo>
                <a:lnTo>
                  <a:pt x="4870" y="128"/>
                </a:lnTo>
                <a:lnTo>
                  <a:pt x="4876" y="127"/>
                </a:lnTo>
                <a:lnTo>
                  <a:pt x="4888" y="128"/>
                </a:lnTo>
                <a:lnTo>
                  <a:pt x="4907" y="128"/>
                </a:lnTo>
                <a:lnTo>
                  <a:pt x="4915" y="130"/>
                </a:lnTo>
                <a:lnTo>
                  <a:pt x="4919" y="130"/>
                </a:lnTo>
                <a:lnTo>
                  <a:pt x="4924" y="131"/>
                </a:lnTo>
                <a:lnTo>
                  <a:pt x="4928" y="131"/>
                </a:lnTo>
                <a:lnTo>
                  <a:pt x="4933" y="132"/>
                </a:lnTo>
                <a:lnTo>
                  <a:pt x="4935" y="132"/>
                </a:lnTo>
                <a:lnTo>
                  <a:pt x="4939" y="133"/>
                </a:lnTo>
                <a:lnTo>
                  <a:pt x="4941" y="133"/>
                </a:lnTo>
                <a:lnTo>
                  <a:pt x="4946" y="134"/>
                </a:lnTo>
                <a:lnTo>
                  <a:pt x="4952" y="136"/>
                </a:lnTo>
                <a:lnTo>
                  <a:pt x="4956" y="137"/>
                </a:lnTo>
                <a:lnTo>
                  <a:pt x="4959" y="138"/>
                </a:lnTo>
                <a:lnTo>
                  <a:pt x="4962" y="138"/>
                </a:lnTo>
                <a:lnTo>
                  <a:pt x="4963" y="139"/>
                </a:lnTo>
                <a:lnTo>
                  <a:pt x="4965" y="139"/>
                </a:lnTo>
                <a:lnTo>
                  <a:pt x="4969" y="141"/>
                </a:lnTo>
                <a:lnTo>
                  <a:pt x="4973" y="143"/>
                </a:lnTo>
                <a:lnTo>
                  <a:pt x="4976" y="144"/>
                </a:lnTo>
                <a:lnTo>
                  <a:pt x="4979" y="145"/>
                </a:lnTo>
                <a:lnTo>
                  <a:pt x="4981" y="147"/>
                </a:lnTo>
                <a:lnTo>
                  <a:pt x="4985" y="148"/>
                </a:lnTo>
                <a:lnTo>
                  <a:pt x="4987" y="149"/>
                </a:lnTo>
                <a:lnTo>
                  <a:pt x="4990" y="150"/>
                </a:lnTo>
                <a:lnTo>
                  <a:pt x="4992" y="152"/>
                </a:lnTo>
                <a:lnTo>
                  <a:pt x="4996" y="154"/>
                </a:lnTo>
                <a:lnTo>
                  <a:pt x="4999" y="155"/>
                </a:lnTo>
                <a:lnTo>
                  <a:pt x="5000" y="156"/>
                </a:lnTo>
                <a:lnTo>
                  <a:pt x="5002" y="158"/>
                </a:lnTo>
                <a:lnTo>
                  <a:pt x="5004" y="159"/>
                </a:lnTo>
                <a:lnTo>
                  <a:pt x="5005" y="160"/>
                </a:lnTo>
                <a:lnTo>
                  <a:pt x="5006" y="163"/>
                </a:lnTo>
                <a:lnTo>
                  <a:pt x="5009" y="164"/>
                </a:lnTo>
                <a:lnTo>
                  <a:pt x="5011" y="165"/>
                </a:lnTo>
                <a:lnTo>
                  <a:pt x="5015" y="167"/>
                </a:lnTo>
                <a:lnTo>
                  <a:pt x="5019" y="171"/>
                </a:lnTo>
                <a:lnTo>
                  <a:pt x="5022" y="175"/>
                </a:lnTo>
                <a:lnTo>
                  <a:pt x="5032" y="183"/>
                </a:lnTo>
                <a:lnTo>
                  <a:pt x="5035" y="188"/>
                </a:lnTo>
                <a:lnTo>
                  <a:pt x="5038" y="191"/>
                </a:lnTo>
                <a:lnTo>
                  <a:pt x="5040" y="194"/>
                </a:lnTo>
                <a:lnTo>
                  <a:pt x="5042" y="195"/>
                </a:lnTo>
                <a:lnTo>
                  <a:pt x="5043" y="198"/>
                </a:lnTo>
                <a:lnTo>
                  <a:pt x="5044" y="200"/>
                </a:lnTo>
                <a:lnTo>
                  <a:pt x="5045" y="202"/>
                </a:lnTo>
                <a:lnTo>
                  <a:pt x="5046" y="204"/>
                </a:lnTo>
                <a:lnTo>
                  <a:pt x="5048" y="206"/>
                </a:lnTo>
                <a:lnTo>
                  <a:pt x="5049" y="208"/>
                </a:lnTo>
                <a:lnTo>
                  <a:pt x="5050" y="209"/>
                </a:lnTo>
                <a:lnTo>
                  <a:pt x="5051" y="211"/>
                </a:lnTo>
                <a:lnTo>
                  <a:pt x="5052" y="214"/>
                </a:lnTo>
                <a:lnTo>
                  <a:pt x="5054" y="215"/>
                </a:lnTo>
                <a:lnTo>
                  <a:pt x="5055" y="217"/>
                </a:lnTo>
                <a:lnTo>
                  <a:pt x="5056" y="221"/>
                </a:lnTo>
                <a:lnTo>
                  <a:pt x="5060" y="228"/>
                </a:lnTo>
                <a:lnTo>
                  <a:pt x="5062" y="233"/>
                </a:lnTo>
                <a:lnTo>
                  <a:pt x="5063" y="236"/>
                </a:lnTo>
                <a:lnTo>
                  <a:pt x="5064" y="238"/>
                </a:lnTo>
                <a:lnTo>
                  <a:pt x="5066" y="242"/>
                </a:lnTo>
                <a:lnTo>
                  <a:pt x="5067" y="244"/>
                </a:lnTo>
                <a:lnTo>
                  <a:pt x="5068" y="248"/>
                </a:lnTo>
                <a:lnTo>
                  <a:pt x="5068" y="249"/>
                </a:lnTo>
                <a:lnTo>
                  <a:pt x="5069" y="252"/>
                </a:lnTo>
                <a:lnTo>
                  <a:pt x="5069" y="253"/>
                </a:lnTo>
                <a:lnTo>
                  <a:pt x="5072" y="258"/>
                </a:lnTo>
                <a:lnTo>
                  <a:pt x="5072" y="260"/>
                </a:lnTo>
                <a:lnTo>
                  <a:pt x="5073" y="261"/>
                </a:lnTo>
                <a:lnTo>
                  <a:pt x="5073" y="264"/>
                </a:lnTo>
                <a:lnTo>
                  <a:pt x="5073" y="265"/>
                </a:lnTo>
                <a:lnTo>
                  <a:pt x="5074" y="269"/>
                </a:lnTo>
                <a:lnTo>
                  <a:pt x="5075" y="274"/>
                </a:lnTo>
                <a:lnTo>
                  <a:pt x="5077" y="276"/>
                </a:lnTo>
                <a:lnTo>
                  <a:pt x="5077" y="278"/>
                </a:lnTo>
                <a:lnTo>
                  <a:pt x="5078" y="281"/>
                </a:lnTo>
                <a:lnTo>
                  <a:pt x="5078" y="282"/>
                </a:lnTo>
                <a:lnTo>
                  <a:pt x="5079" y="288"/>
                </a:lnTo>
                <a:lnTo>
                  <a:pt x="5081" y="297"/>
                </a:lnTo>
                <a:lnTo>
                  <a:pt x="5083" y="303"/>
                </a:lnTo>
                <a:lnTo>
                  <a:pt x="5083" y="307"/>
                </a:lnTo>
                <a:lnTo>
                  <a:pt x="5085" y="316"/>
                </a:lnTo>
                <a:lnTo>
                  <a:pt x="5087" y="336"/>
                </a:lnTo>
                <a:lnTo>
                  <a:pt x="5087" y="341"/>
                </a:lnTo>
                <a:lnTo>
                  <a:pt x="5087" y="347"/>
                </a:lnTo>
                <a:lnTo>
                  <a:pt x="5089" y="355"/>
                </a:lnTo>
                <a:lnTo>
                  <a:pt x="5090" y="370"/>
                </a:lnTo>
                <a:lnTo>
                  <a:pt x="5090" y="376"/>
                </a:lnTo>
                <a:lnTo>
                  <a:pt x="5090" y="407"/>
                </a:lnTo>
                <a:lnTo>
                  <a:pt x="5090" y="532"/>
                </a:lnTo>
                <a:close/>
                <a:moveTo>
                  <a:pt x="4430" y="142"/>
                </a:moveTo>
                <a:lnTo>
                  <a:pt x="4606" y="142"/>
                </a:lnTo>
                <a:lnTo>
                  <a:pt x="4606" y="587"/>
                </a:lnTo>
                <a:lnTo>
                  <a:pt x="4606" y="664"/>
                </a:lnTo>
                <a:lnTo>
                  <a:pt x="4606" y="687"/>
                </a:lnTo>
                <a:lnTo>
                  <a:pt x="4606" y="693"/>
                </a:lnTo>
                <a:lnTo>
                  <a:pt x="4606" y="700"/>
                </a:lnTo>
                <a:lnTo>
                  <a:pt x="4606" y="712"/>
                </a:lnTo>
                <a:lnTo>
                  <a:pt x="4605" y="720"/>
                </a:lnTo>
                <a:lnTo>
                  <a:pt x="4605" y="726"/>
                </a:lnTo>
                <a:lnTo>
                  <a:pt x="4604" y="731"/>
                </a:lnTo>
                <a:lnTo>
                  <a:pt x="4603" y="740"/>
                </a:lnTo>
                <a:lnTo>
                  <a:pt x="4602" y="747"/>
                </a:lnTo>
                <a:lnTo>
                  <a:pt x="4602" y="751"/>
                </a:lnTo>
                <a:lnTo>
                  <a:pt x="4597" y="767"/>
                </a:lnTo>
                <a:lnTo>
                  <a:pt x="4597" y="772"/>
                </a:lnTo>
                <a:lnTo>
                  <a:pt x="4595" y="775"/>
                </a:lnTo>
                <a:lnTo>
                  <a:pt x="4594" y="778"/>
                </a:lnTo>
                <a:lnTo>
                  <a:pt x="4594" y="779"/>
                </a:lnTo>
                <a:lnTo>
                  <a:pt x="4594" y="780"/>
                </a:lnTo>
                <a:lnTo>
                  <a:pt x="4593" y="782"/>
                </a:lnTo>
                <a:lnTo>
                  <a:pt x="4593" y="784"/>
                </a:lnTo>
                <a:lnTo>
                  <a:pt x="4591" y="790"/>
                </a:lnTo>
                <a:lnTo>
                  <a:pt x="4589" y="795"/>
                </a:lnTo>
                <a:lnTo>
                  <a:pt x="4588" y="796"/>
                </a:lnTo>
                <a:lnTo>
                  <a:pt x="4587" y="798"/>
                </a:lnTo>
                <a:lnTo>
                  <a:pt x="4586" y="801"/>
                </a:lnTo>
                <a:lnTo>
                  <a:pt x="4586" y="802"/>
                </a:lnTo>
                <a:lnTo>
                  <a:pt x="4583" y="806"/>
                </a:lnTo>
                <a:lnTo>
                  <a:pt x="4582" y="808"/>
                </a:lnTo>
                <a:lnTo>
                  <a:pt x="4581" y="811"/>
                </a:lnTo>
                <a:lnTo>
                  <a:pt x="4580" y="813"/>
                </a:lnTo>
                <a:lnTo>
                  <a:pt x="4580" y="815"/>
                </a:lnTo>
                <a:lnTo>
                  <a:pt x="4577" y="819"/>
                </a:lnTo>
                <a:lnTo>
                  <a:pt x="4576" y="822"/>
                </a:lnTo>
                <a:lnTo>
                  <a:pt x="4574" y="824"/>
                </a:lnTo>
                <a:lnTo>
                  <a:pt x="4573" y="825"/>
                </a:lnTo>
                <a:lnTo>
                  <a:pt x="4571" y="828"/>
                </a:lnTo>
                <a:lnTo>
                  <a:pt x="4570" y="829"/>
                </a:lnTo>
                <a:lnTo>
                  <a:pt x="4569" y="831"/>
                </a:lnTo>
                <a:lnTo>
                  <a:pt x="4568" y="833"/>
                </a:lnTo>
                <a:lnTo>
                  <a:pt x="4566" y="834"/>
                </a:lnTo>
                <a:lnTo>
                  <a:pt x="4565" y="836"/>
                </a:lnTo>
                <a:lnTo>
                  <a:pt x="4564" y="839"/>
                </a:lnTo>
                <a:lnTo>
                  <a:pt x="4563" y="840"/>
                </a:lnTo>
                <a:lnTo>
                  <a:pt x="4559" y="844"/>
                </a:lnTo>
                <a:lnTo>
                  <a:pt x="4552" y="851"/>
                </a:lnTo>
                <a:lnTo>
                  <a:pt x="4545" y="859"/>
                </a:lnTo>
                <a:lnTo>
                  <a:pt x="4541" y="862"/>
                </a:lnTo>
                <a:lnTo>
                  <a:pt x="4537" y="864"/>
                </a:lnTo>
                <a:lnTo>
                  <a:pt x="4535" y="867"/>
                </a:lnTo>
                <a:lnTo>
                  <a:pt x="4533" y="868"/>
                </a:lnTo>
                <a:lnTo>
                  <a:pt x="4531" y="869"/>
                </a:lnTo>
                <a:lnTo>
                  <a:pt x="4529" y="870"/>
                </a:lnTo>
                <a:lnTo>
                  <a:pt x="4527" y="873"/>
                </a:lnTo>
                <a:lnTo>
                  <a:pt x="4524" y="873"/>
                </a:lnTo>
                <a:lnTo>
                  <a:pt x="4522" y="875"/>
                </a:lnTo>
                <a:lnTo>
                  <a:pt x="4521" y="876"/>
                </a:lnTo>
                <a:lnTo>
                  <a:pt x="4517" y="878"/>
                </a:lnTo>
                <a:lnTo>
                  <a:pt x="4516" y="879"/>
                </a:lnTo>
                <a:lnTo>
                  <a:pt x="4513" y="880"/>
                </a:lnTo>
                <a:lnTo>
                  <a:pt x="4511" y="883"/>
                </a:lnTo>
                <a:lnTo>
                  <a:pt x="4508" y="883"/>
                </a:lnTo>
                <a:lnTo>
                  <a:pt x="4505" y="885"/>
                </a:lnTo>
                <a:lnTo>
                  <a:pt x="4502" y="885"/>
                </a:lnTo>
                <a:lnTo>
                  <a:pt x="4499" y="887"/>
                </a:lnTo>
                <a:lnTo>
                  <a:pt x="4498" y="887"/>
                </a:lnTo>
                <a:lnTo>
                  <a:pt x="4495" y="889"/>
                </a:lnTo>
                <a:lnTo>
                  <a:pt x="4493" y="890"/>
                </a:lnTo>
                <a:lnTo>
                  <a:pt x="4490" y="891"/>
                </a:lnTo>
                <a:lnTo>
                  <a:pt x="4485" y="892"/>
                </a:lnTo>
                <a:lnTo>
                  <a:pt x="4481" y="895"/>
                </a:lnTo>
                <a:lnTo>
                  <a:pt x="4479" y="895"/>
                </a:lnTo>
                <a:lnTo>
                  <a:pt x="4478" y="896"/>
                </a:lnTo>
                <a:lnTo>
                  <a:pt x="4476" y="896"/>
                </a:lnTo>
                <a:lnTo>
                  <a:pt x="4473" y="897"/>
                </a:lnTo>
                <a:lnTo>
                  <a:pt x="4472" y="897"/>
                </a:lnTo>
                <a:lnTo>
                  <a:pt x="4470" y="897"/>
                </a:lnTo>
                <a:lnTo>
                  <a:pt x="4465" y="898"/>
                </a:lnTo>
                <a:lnTo>
                  <a:pt x="4464" y="900"/>
                </a:lnTo>
                <a:lnTo>
                  <a:pt x="4461" y="900"/>
                </a:lnTo>
                <a:lnTo>
                  <a:pt x="4456" y="901"/>
                </a:lnTo>
                <a:lnTo>
                  <a:pt x="4454" y="902"/>
                </a:lnTo>
                <a:lnTo>
                  <a:pt x="4450" y="902"/>
                </a:lnTo>
                <a:lnTo>
                  <a:pt x="4448" y="903"/>
                </a:lnTo>
                <a:lnTo>
                  <a:pt x="4446" y="903"/>
                </a:lnTo>
                <a:lnTo>
                  <a:pt x="4442" y="905"/>
                </a:lnTo>
                <a:lnTo>
                  <a:pt x="4435" y="906"/>
                </a:lnTo>
                <a:lnTo>
                  <a:pt x="4431" y="906"/>
                </a:lnTo>
                <a:lnTo>
                  <a:pt x="4426" y="907"/>
                </a:lnTo>
                <a:lnTo>
                  <a:pt x="4421" y="907"/>
                </a:lnTo>
                <a:lnTo>
                  <a:pt x="4418" y="908"/>
                </a:lnTo>
                <a:lnTo>
                  <a:pt x="4412" y="908"/>
                </a:lnTo>
                <a:lnTo>
                  <a:pt x="4405" y="909"/>
                </a:lnTo>
                <a:lnTo>
                  <a:pt x="4395" y="909"/>
                </a:lnTo>
                <a:lnTo>
                  <a:pt x="4391" y="909"/>
                </a:lnTo>
                <a:lnTo>
                  <a:pt x="4388" y="911"/>
                </a:lnTo>
                <a:lnTo>
                  <a:pt x="4380" y="911"/>
                </a:lnTo>
                <a:lnTo>
                  <a:pt x="4354" y="911"/>
                </a:lnTo>
                <a:lnTo>
                  <a:pt x="4343" y="911"/>
                </a:lnTo>
                <a:lnTo>
                  <a:pt x="4338" y="911"/>
                </a:lnTo>
                <a:lnTo>
                  <a:pt x="4333" y="909"/>
                </a:lnTo>
                <a:lnTo>
                  <a:pt x="4317" y="909"/>
                </a:lnTo>
                <a:lnTo>
                  <a:pt x="4311" y="909"/>
                </a:lnTo>
                <a:lnTo>
                  <a:pt x="4305" y="909"/>
                </a:lnTo>
                <a:lnTo>
                  <a:pt x="4296" y="908"/>
                </a:lnTo>
                <a:lnTo>
                  <a:pt x="4293" y="908"/>
                </a:lnTo>
                <a:lnTo>
                  <a:pt x="4287" y="908"/>
                </a:lnTo>
                <a:lnTo>
                  <a:pt x="4279" y="907"/>
                </a:lnTo>
                <a:lnTo>
                  <a:pt x="4272" y="907"/>
                </a:lnTo>
                <a:lnTo>
                  <a:pt x="4266" y="906"/>
                </a:lnTo>
                <a:lnTo>
                  <a:pt x="4259" y="906"/>
                </a:lnTo>
                <a:lnTo>
                  <a:pt x="4253" y="905"/>
                </a:lnTo>
                <a:lnTo>
                  <a:pt x="4247" y="905"/>
                </a:lnTo>
                <a:lnTo>
                  <a:pt x="4243" y="903"/>
                </a:lnTo>
                <a:lnTo>
                  <a:pt x="4238" y="903"/>
                </a:lnTo>
                <a:lnTo>
                  <a:pt x="4233" y="902"/>
                </a:lnTo>
                <a:lnTo>
                  <a:pt x="4228" y="901"/>
                </a:lnTo>
                <a:lnTo>
                  <a:pt x="4218" y="901"/>
                </a:lnTo>
                <a:lnTo>
                  <a:pt x="4207" y="898"/>
                </a:lnTo>
                <a:lnTo>
                  <a:pt x="4201" y="898"/>
                </a:lnTo>
                <a:lnTo>
                  <a:pt x="4197" y="897"/>
                </a:lnTo>
                <a:lnTo>
                  <a:pt x="4193" y="897"/>
                </a:lnTo>
                <a:lnTo>
                  <a:pt x="4187" y="895"/>
                </a:lnTo>
                <a:lnTo>
                  <a:pt x="4181" y="894"/>
                </a:lnTo>
                <a:lnTo>
                  <a:pt x="4177" y="894"/>
                </a:lnTo>
                <a:lnTo>
                  <a:pt x="4172" y="892"/>
                </a:lnTo>
                <a:lnTo>
                  <a:pt x="4166" y="891"/>
                </a:lnTo>
                <a:lnTo>
                  <a:pt x="4170" y="746"/>
                </a:lnTo>
                <a:lnTo>
                  <a:pt x="4183" y="748"/>
                </a:lnTo>
                <a:lnTo>
                  <a:pt x="4188" y="748"/>
                </a:lnTo>
                <a:lnTo>
                  <a:pt x="4194" y="750"/>
                </a:lnTo>
                <a:lnTo>
                  <a:pt x="4200" y="751"/>
                </a:lnTo>
                <a:lnTo>
                  <a:pt x="4204" y="751"/>
                </a:lnTo>
                <a:lnTo>
                  <a:pt x="4210" y="752"/>
                </a:lnTo>
                <a:lnTo>
                  <a:pt x="4216" y="752"/>
                </a:lnTo>
                <a:lnTo>
                  <a:pt x="4222" y="753"/>
                </a:lnTo>
                <a:lnTo>
                  <a:pt x="4228" y="754"/>
                </a:lnTo>
                <a:lnTo>
                  <a:pt x="4239" y="754"/>
                </a:lnTo>
                <a:lnTo>
                  <a:pt x="4244" y="756"/>
                </a:lnTo>
                <a:lnTo>
                  <a:pt x="4250" y="756"/>
                </a:lnTo>
                <a:lnTo>
                  <a:pt x="4256" y="757"/>
                </a:lnTo>
                <a:lnTo>
                  <a:pt x="4262" y="757"/>
                </a:lnTo>
                <a:lnTo>
                  <a:pt x="4269" y="758"/>
                </a:lnTo>
                <a:lnTo>
                  <a:pt x="4275" y="758"/>
                </a:lnTo>
                <a:lnTo>
                  <a:pt x="4284" y="759"/>
                </a:lnTo>
                <a:lnTo>
                  <a:pt x="4286" y="759"/>
                </a:lnTo>
                <a:lnTo>
                  <a:pt x="4292" y="759"/>
                </a:lnTo>
                <a:lnTo>
                  <a:pt x="4302" y="761"/>
                </a:lnTo>
                <a:lnTo>
                  <a:pt x="4305" y="761"/>
                </a:lnTo>
                <a:lnTo>
                  <a:pt x="4308" y="761"/>
                </a:lnTo>
                <a:lnTo>
                  <a:pt x="4314" y="762"/>
                </a:lnTo>
                <a:lnTo>
                  <a:pt x="4331" y="762"/>
                </a:lnTo>
                <a:lnTo>
                  <a:pt x="4351" y="762"/>
                </a:lnTo>
                <a:lnTo>
                  <a:pt x="4365" y="762"/>
                </a:lnTo>
                <a:lnTo>
                  <a:pt x="4372" y="761"/>
                </a:lnTo>
                <a:lnTo>
                  <a:pt x="4378" y="759"/>
                </a:lnTo>
                <a:lnTo>
                  <a:pt x="4384" y="757"/>
                </a:lnTo>
                <a:lnTo>
                  <a:pt x="4389" y="756"/>
                </a:lnTo>
                <a:lnTo>
                  <a:pt x="4398" y="751"/>
                </a:lnTo>
                <a:lnTo>
                  <a:pt x="4401" y="747"/>
                </a:lnTo>
                <a:lnTo>
                  <a:pt x="4405" y="743"/>
                </a:lnTo>
                <a:lnTo>
                  <a:pt x="4406" y="742"/>
                </a:lnTo>
                <a:lnTo>
                  <a:pt x="4406" y="740"/>
                </a:lnTo>
                <a:lnTo>
                  <a:pt x="4407" y="737"/>
                </a:lnTo>
                <a:lnTo>
                  <a:pt x="4409" y="735"/>
                </a:lnTo>
                <a:lnTo>
                  <a:pt x="4411" y="729"/>
                </a:lnTo>
                <a:lnTo>
                  <a:pt x="4412" y="726"/>
                </a:lnTo>
                <a:lnTo>
                  <a:pt x="4412" y="723"/>
                </a:lnTo>
                <a:lnTo>
                  <a:pt x="4413" y="719"/>
                </a:lnTo>
                <a:lnTo>
                  <a:pt x="4413" y="710"/>
                </a:lnTo>
                <a:lnTo>
                  <a:pt x="4413" y="693"/>
                </a:lnTo>
                <a:lnTo>
                  <a:pt x="4413" y="641"/>
                </a:lnTo>
                <a:lnTo>
                  <a:pt x="4406" y="648"/>
                </a:lnTo>
                <a:lnTo>
                  <a:pt x="4400" y="654"/>
                </a:lnTo>
                <a:lnTo>
                  <a:pt x="4395" y="658"/>
                </a:lnTo>
                <a:lnTo>
                  <a:pt x="4391" y="660"/>
                </a:lnTo>
                <a:lnTo>
                  <a:pt x="4389" y="663"/>
                </a:lnTo>
                <a:lnTo>
                  <a:pt x="4386" y="664"/>
                </a:lnTo>
                <a:lnTo>
                  <a:pt x="4385" y="665"/>
                </a:lnTo>
                <a:lnTo>
                  <a:pt x="4383" y="667"/>
                </a:lnTo>
                <a:lnTo>
                  <a:pt x="4382" y="668"/>
                </a:lnTo>
                <a:lnTo>
                  <a:pt x="4380" y="669"/>
                </a:lnTo>
                <a:lnTo>
                  <a:pt x="4378" y="670"/>
                </a:lnTo>
                <a:lnTo>
                  <a:pt x="4377" y="671"/>
                </a:lnTo>
                <a:lnTo>
                  <a:pt x="4374" y="673"/>
                </a:lnTo>
                <a:lnTo>
                  <a:pt x="4372" y="674"/>
                </a:lnTo>
                <a:lnTo>
                  <a:pt x="4368" y="676"/>
                </a:lnTo>
                <a:lnTo>
                  <a:pt x="4367" y="678"/>
                </a:lnTo>
                <a:lnTo>
                  <a:pt x="4365" y="678"/>
                </a:lnTo>
                <a:lnTo>
                  <a:pt x="4362" y="679"/>
                </a:lnTo>
                <a:lnTo>
                  <a:pt x="4357" y="681"/>
                </a:lnTo>
                <a:lnTo>
                  <a:pt x="4355" y="682"/>
                </a:lnTo>
                <a:lnTo>
                  <a:pt x="4350" y="685"/>
                </a:lnTo>
                <a:lnTo>
                  <a:pt x="4344" y="687"/>
                </a:lnTo>
                <a:lnTo>
                  <a:pt x="4342" y="687"/>
                </a:lnTo>
                <a:lnTo>
                  <a:pt x="4339" y="689"/>
                </a:lnTo>
                <a:lnTo>
                  <a:pt x="4337" y="689"/>
                </a:lnTo>
                <a:lnTo>
                  <a:pt x="4334" y="690"/>
                </a:lnTo>
                <a:lnTo>
                  <a:pt x="4333" y="690"/>
                </a:lnTo>
                <a:lnTo>
                  <a:pt x="4330" y="691"/>
                </a:lnTo>
                <a:lnTo>
                  <a:pt x="4326" y="691"/>
                </a:lnTo>
                <a:lnTo>
                  <a:pt x="4322" y="692"/>
                </a:lnTo>
                <a:lnTo>
                  <a:pt x="4310" y="692"/>
                </a:lnTo>
                <a:lnTo>
                  <a:pt x="4305" y="693"/>
                </a:lnTo>
                <a:lnTo>
                  <a:pt x="4298" y="693"/>
                </a:lnTo>
                <a:lnTo>
                  <a:pt x="4291" y="693"/>
                </a:lnTo>
                <a:lnTo>
                  <a:pt x="4286" y="692"/>
                </a:lnTo>
                <a:lnTo>
                  <a:pt x="4278" y="692"/>
                </a:lnTo>
                <a:lnTo>
                  <a:pt x="4273" y="692"/>
                </a:lnTo>
                <a:lnTo>
                  <a:pt x="4251" y="689"/>
                </a:lnTo>
                <a:lnTo>
                  <a:pt x="4237" y="684"/>
                </a:lnTo>
                <a:lnTo>
                  <a:pt x="4234" y="682"/>
                </a:lnTo>
                <a:lnTo>
                  <a:pt x="4232" y="681"/>
                </a:lnTo>
                <a:lnTo>
                  <a:pt x="4230" y="680"/>
                </a:lnTo>
                <a:lnTo>
                  <a:pt x="4228" y="679"/>
                </a:lnTo>
                <a:lnTo>
                  <a:pt x="4226" y="678"/>
                </a:lnTo>
                <a:lnTo>
                  <a:pt x="4221" y="676"/>
                </a:lnTo>
                <a:lnTo>
                  <a:pt x="4220" y="675"/>
                </a:lnTo>
                <a:lnTo>
                  <a:pt x="4217" y="673"/>
                </a:lnTo>
                <a:lnTo>
                  <a:pt x="4216" y="671"/>
                </a:lnTo>
                <a:lnTo>
                  <a:pt x="4214" y="670"/>
                </a:lnTo>
                <a:lnTo>
                  <a:pt x="4211" y="668"/>
                </a:lnTo>
                <a:lnTo>
                  <a:pt x="4207" y="665"/>
                </a:lnTo>
                <a:lnTo>
                  <a:pt x="4201" y="659"/>
                </a:lnTo>
                <a:lnTo>
                  <a:pt x="4195" y="654"/>
                </a:lnTo>
                <a:lnTo>
                  <a:pt x="4193" y="651"/>
                </a:lnTo>
                <a:lnTo>
                  <a:pt x="4191" y="648"/>
                </a:lnTo>
                <a:lnTo>
                  <a:pt x="4189" y="646"/>
                </a:lnTo>
                <a:lnTo>
                  <a:pt x="4188" y="645"/>
                </a:lnTo>
                <a:lnTo>
                  <a:pt x="4188" y="642"/>
                </a:lnTo>
                <a:lnTo>
                  <a:pt x="4186" y="641"/>
                </a:lnTo>
                <a:lnTo>
                  <a:pt x="4185" y="638"/>
                </a:lnTo>
                <a:lnTo>
                  <a:pt x="4185" y="636"/>
                </a:lnTo>
                <a:lnTo>
                  <a:pt x="4183" y="635"/>
                </a:lnTo>
                <a:lnTo>
                  <a:pt x="4182" y="632"/>
                </a:lnTo>
                <a:lnTo>
                  <a:pt x="4180" y="631"/>
                </a:lnTo>
                <a:lnTo>
                  <a:pt x="4180" y="629"/>
                </a:lnTo>
                <a:lnTo>
                  <a:pt x="4177" y="625"/>
                </a:lnTo>
                <a:lnTo>
                  <a:pt x="4177" y="623"/>
                </a:lnTo>
                <a:lnTo>
                  <a:pt x="4175" y="619"/>
                </a:lnTo>
                <a:lnTo>
                  <a:pt x="4175" y="618"/>
                </a:lnTo>
                <a:lnTo>
                  <a:pt x="4174" y="615"/>
                </a:lnTo>
                <a:lnTo>
                  <a:pt x="4172" y="612"/>
                </a:lnTo>
                <a:lnTo>
                  <a:pt x="4171" y="607"/>
                </a:lnTo>
                <a:lnTo>
                  <a:pt x="4170" y="606"/>
                </a:lnTo>
                <a:lnTo>
                  <a:pt x="4170" y="604"/>
                </a:lnTo>
                <a:lnTo>
                  <a:pt x="4169" y="602"/>
                </a:lnTo>
                <a:lnTo>
                  <a:pt x="4169" y="601"/>
                </a:lnTo>
                <a:lnTo>
                  <a:pt x="4166" y="595"/>
                </a:lnTo>
                <a:lnTo>
                  <a:pt x="4166" y="592"/>
                </a:lnTo>
                <a:lnTo>
                  <a:pt x="4164" y="586"/>
                </a:lnTo>
                <a:lnTo>
                  <a:pt x="4163" y="579"/>
                </a:lnTo>
                <a:lnTo>
                  <a:pt x="4162" y="573"/>
                </a:lnTo>
                <a:lnTo>
                  <a:pt x="4159" y="564"/>
                </a:lnTo>
                <a:lnTo>
                  <a:pt x="4159" y="560"/>
                </a:lnTo>
                <a:lnTo>
                  <a:pt x="4159" y="557"/>
                </a:lnTo>
                <a:lnTo>
                  <a:pt x="4158" y="553"/>
                </a:lnTo>
                <a:lnTo>
                  <a:pt x="4157" y="538"/>
                </a:lnTo>
                <a:lnTo>
                  <a:pt x="4156" y="534"/>
                </a:lnTo>
                <a:lnTo>
                  <a:pt x="4156" y="527"/>
                </a:lnTo>
                <a:lnTo>
                  <a:pt x="4154" y="520"/>
                </a:lnTo>
                <a:lnTo>
                  <a:pt x="4154" y="512"/>
                </a:lnTo>
                <a:lnTo>
                  <a:pt x="4153" y="502"/>
                </a:lnTo>
                <a:lnTo>
                  <a:pt x="4153" y="485"/>
                </a:lnTo>
                <a:lnTo>
                  <a:pt x="4152" y="452"/>
                </a:lnTo>
                <a:lnTo>
                  <a:pt x="4152" y="382"/>
                </a:lnTo>
                <a:lnTo>
                  <a:pt x="4152" y="352"/>
                </a:lnTo>
                <a:lnTo>
                  <a:pt x="4152" y="343"/>
                </a:lnTo>
                <a:lnTo>
                  <a:pt x="4152" y="339"/>
                </a:lnTo>
                <a:lnTo>
                  <a:pt x="4153" y="336"/>
                </a:lnTo>
                <a:lnTo>
                  <a:pt x="4153" y="320"/>
                </a:lnTo>
                <a:lnTo>
                  <a:pt x="4153" y="309"/>
                </a:lnTo>
                <a:lnTo>
                  <a:pt x="4154" y="300"/>
                </a:lnTo>
                <a:lnTo>
                  <a:pt x="4154" y="293"/>
                </a:lnTo>
                <a:lnTo>
                  <a:pt x="4156" y="287"/>
                </a:lnTo>
                <a:lnTo>
                  <a:pt x="4157" y="277"/>
                </a:lnTo>
                <a:lnTo>
                  <a:pt x="4157" y="272"/>
                </a:lnTo>
                <a:lnTo>
                  <a:pt x="4158" y="267"/>
                </a:lnTo>
                <a:lnTo>
                  <a:pt x="4158" y="264"/>
                </a:lnTo>
                <a:lnTo>
                  <a:pt x="4159" y="260"/>
                </a:lnTo>
                <a:lnTo>
                  <a:pt x="4159" y="257"/>
                </a:lnTo>
                <a:lnTo>
                  <a:pt x="4159" y="254"/>
                </a:lnTo>
                <a:lnTo>
                  <a:pt x="4160" y="250"/>
                </a:lnTo>
                <a:lnTo>
                  <a:pt x="4160" y="248"/>
                </a:lnTo>
                <a:lnTo>
                  <a:pt x="4162" y="246"/>
                </a:lnTo>
                <a:lnTo>
                  <a:pt x="4162" y="242"/>
                </a:lnTo>
                <a:lnTo>
                  <a:pt x="4170" y="213"/>
                </a:lnTo>
                <a:lnTo>
                  <a:pt x="4172" y="209"/>
                </a:lnTo>
                <a:lnTo>
                  <a:pt x="4174" y="205"/>
                </a:lnTo>
                <a:lnTo>
                  <a:pt x="4174" y="203"/>
                </a:lnTo>
                <a:lnTo>
                  <a:pt x="4175" y="200"/>
                </a:lnTo>
                <a:lnTo>
                  <a:pt x="4176" y="197"/>
                </a:lnTo>
                <a:lnTo>
                  <a:pt x="4178" y="194"/>
                </a:lnTo>
                <a:lnTo>
                  <a:pt x="4181" y="189"/>
                </a:lnTo>
                <a:lnTo>
                  <a:pt x="4183" y="185"/>
                </a:lnTo>
                <a:lnTo>
                  <a:pt x="4185" y="183"/>
                </a:lnTo>
                <a:lnTo>
                  <a:pt x="4186" y="181"/>
                </a:lnTo>
                <a:lnTo>
                  <a:pt x="4187" y="180"/>
                </a:lnTo>
                <a:lnTo>
                  <a:pt x="4188" y="177"/>
                </a:lnTo>
                <a:lnTo>
                  <a:pt x="4189" y="175"/>
                </a:lnTo>
                <a:lnTo>
                  <a:pt x="4191" y="174"/>
                </a:lnTo>
                <a:lnTo>
                  <a:pt x="4193" y="171"/>
                </a:lnTo>
                <a:lnTo>
                  <a:pt x="4195" y="167"/>
                </a:lnTo>
                <a:lnTo>
                  <a:pt x="4201" y="163"/>
                </a:lnTo>
                <a:lnTo>
                  <a:pt x="4206" y="156"/>
                </a:lnTo>
                <a:lnTo>
                  <a:pt x="4209" y="154"/>
                </a:lnTo>
                <a:lnTo>
                  <a:pt x="4212" y="152"/>
                </a:lnTo>
                <a:lnTo>
                  <a:pt x="4214" y="150"/>
                </a:lnTo>
                <a:lnTo>
                  <a:pt x="4216" y="149"/>
                </a:lnTo>
                <a:lnTo>
                  <a:pt x="4217" y="148"/>
                </a:lnTo>
                <a:lnTo>
                  <a:pt x="4218" y="147"/>
                </a:lnTo>
                <a:lnTo>
                  <a:pt x="4221" y="145"/>
                </a:lnTo>
                <a:lnTo>
                  <a:pt x="4223" y="145"/>
                </a:lnTo>
                <a:lnTo>
                  <a:pt x="4226" y="144"/>
                </a:lnTo>
                <a:lnTo>
                  <a:pt x="4227" y="143"/>
                </a:lnTo>
                <a:lnTo>
                  <a:pt x="4230" y="142"/>
                </a:lnTo>
                <a:lnTo>
                  <a:pt x="4233" y="139"/>
                </a:lnTo>
                <a:lnTo>
                  <a:pt x="4235" y="139"/>
                </a:lnTo>
                <a:lnTo>
                  <a:pt x="4238" y="138"/>
                </a:lnTo>
                <a:lnTo>
                  <a:pt x="4258" y="132"/>
                </a:lnTo>
                <a:lnTo>
                  <a:pt x="4261" y="132"/>
                </a:lnTo>
                <a:lnTo>
                  <a:pt x="4264" y="131"/>
                </a:lnTo>
                <a:lnTo>
                  <a:pt x="4268" y="131"/>
                </a:lnTo>
                <a:lnTo>
                  <a:pt x="4273" y="130"/>
                </a:lnTo>
                <a:lnTo>
                  <a:pt x="4278" y="130"/>
                </a:lnTo>
                <a:lnTo>
                  <a:pt x="4286" y="128"/>
                </a:lnTo>
                <a:lnTo>
                  <a:pt x="4291" y="128"/>
                </a:lnTo>
                <a:lnTo>
                  <a:pt x="4297" y="127"/>
                </a:lnTo>
                <a:lnTo>
                  <a:pt x="4303" y="128"/>
                </a:lnTo>
                <a:lnTo>
                  <a:pt x="4308" y="128"/>
                </a:lnTo>
                <a:lnTo>
                  <a:pt x="4315" y="128"/>
                </a:lnTo>
                <a:lnTo>
                  <a:pt x="4319" y="130"/>
                </a:lnTo>
                <a:lnTo>
                  <a:pt x="4322" y="130"/>
                </a:lnTo>
                <a:lnTo>
                  <a:pt x="4326" y="131"/>
                </a:lnTo>
                <a:lnTo>
                  <a:pt x="4328" y="131"/>
                </a:lnTo>
                <a:lnTo>
                  <a:pt x="4350" y="137"/>
                </a:lnTo>
                <a:lnTo>
                  <a:pt x="4354" y="138"/>
                </a:lnTo>
                <a:lnTo>
                  <a:pt x="4356" y="139"/>
                </a:lnTo>
                <a:lnTo>
                  <a:pt x="4360" y="141"/>
                </a:lnTo>
                <a:lnTo>
                  <a:pt x="4362" y="142"/>
                </a:lnTo>
                <a:lnTo>
                  <a:pt x="4363" y="143"/>
                </a:lnTo>
                <a:lnTo>
                  <a:pt x="4367" y="144"/>
                </a:lnTo>
                <a:lnTo>
                  <a:pt x="4369" y="145"/>
                </a:lnTo>
                <a:lnTo>
                  <a:pt x="4372" y="147"/>
                </a:lnTo>
                <a:lnTo>
                  <a:pt x="4374" y="148"/>
                </a:lnTo>
                <a:lnTo>
                  <a:pt x="4377" y="149"/>
                </a:lnTo>
                <a:lnTo>
                  <a:pt x="4378" y="150"/>
                </a:lnTo>
                <a:lnTo>
                  <a:pt x="4382" y="152"/>
                </a:lnTo>
                <a:lnTo>
                  <a:pt x="4383" y="153"/>
                </a:lnTo>
                <a:lnTo>
                  <a:pt x="4385" y="155"/>
                </a:lnTo>
                <a:lnTo>
                  <a:pt x="4388" y="155"/>
                </a:lnTo>
                <a:lnTo>
                  <a:pt x="4389" y="156"/>
                </a:lnTo>
                <a:lnTo>
                  <a:pt x="4391" y="159"/>
                </a:lnTo>
                <a:lnTo>
                  <a:pt x="4394" y="160"/>
                </a:lnTo>
                <a:lnTo>
                  <a:pt x="4395" y="161"/>
                </a:lnTo>
                <a:lnTo>
                  <a:pt x="4397" y="163"/>
                </a:lnTo>
                <a:lnTo>
                  <a:pt x="4398" y="164"/>
                </a:lnTo>
                <a:lnTo>
                  <a:pt x="4400" y="165"/>
                </a:lnTo>
                <a:lnTo>
                  <a:pt x="4402" y="166"/>
                </a:lnTo>
                <a:lnTo>
                  <a:pt x="4405" y="169"/>
                </a:lnTo>
                <a:lnTo>
                  <a:pt x="4407" y="170"/>
                </a:lnTo>
                <a:lnTo>
                  <a:pt x="4409" y="172"/>
                </a:lnTo>
                <a:lnTo>
                  <a:pt x="4412" y="175"/>
                </a:lnTo>
                <a:lnTo>
                  <a:pt x="4415" y="177"/>
                </a:lnTo>
                <a:lnTo>
                  <a:pt x="4417" y="178"/>
                </a:lnTo>
                <a:lnTo>
                  <a:pt x="4420" y="180"/>
                </a:lnTo>
                <a:lnTo>
                  <a:pt x="4420" y="175"/>
                </a:lnTo>
                <a:lnTo>
                  <a:pt x="4421" y="172"/>
                </a:lnTo>
                <a:lnTo>
                  <a:pt x="4421" y="170"/>
                </a:lnTo>
                <a:lnTo>
                  <a:pt x="4423" y="167"/>
                </a:lnTo>
                <a:lnTo>
                  <a:pt x="4423" y="165"/>
                </a:lnTo>
                <a:lnTo>
                  <a:pt x="4424" y="164"/>
                </a:lnTo>
                <a:lnTo>
                  <a:pt x="4424" y="161"/>
                </a:lnTo>
                <a:lnTo>
                  <a:pt x="4425" y="156"/>
                </a:lnTo>
                <a:lnTo>
                  <a:pt x="4426" y="152"/>
                </a:lnTo>
                <a:lnTo>
                  <a:pt x="4430" y="142"/>
                </a:lnTo>
                <a:close/>
                <a:moveTo>
                  <a:pt x="3765" y="532"/>
                </a:moveTo>
                <a:lnTo>
                  <a:pt x="3520" y="532"/>
                </a:lnTo>
                <a:lnTo>
                  <a:pt x="3520" y="566"/>
                </a:lnTo>
                <a:lnTo>
                  <a:pt x="3520" y="575"/>
                </a:lnTo>
                <a:lnTo>
                  <a:pt x="3520" y="580"/>
                </a:lnTo>
                <a:lnTo>
                  <a:pt x="3521" y="584"/>
                </a:lnTo>
                <a:lnTo>
                  <a:pt x="3521" y="591"/>
                </a:lnTo>
                <a:lnTo>
                  <a:pt x="3521" y="596"/>
                </a:lnTo>
                <a:lnTo>
                  <a:pt x="3521" y="599"/>
                </a:lnTo>
                <a:lnTo>
                  <a:pt x="3522" y="602"/>
                </a:lnTo>
                <a:lnTo>
                  <a:pt x="3527" y="617"/>
                </a:lnTo>
                <a:lnTo>
                  <a:pt x="3529" y="619"/>
                </a:lnTo>
                <a:lnTo>
                  <a:pt x="3531" y="621"/>
                </a:lnTo>
                <a:lnTo>
                  <a:pt x="3532" y="623"/>
                </a:lnTo>
                <a:lnTo>
                  <a:pt x="3537" y="629"/>
                </a:lnTo>
                <a:lnTo>
                  <a:pt x="3538" y="630"/>
                </a:lnTo>
                <a:lnTo>
                  <a:pt x="3540" y="631"/>
                </a:lnTo>
                <a:lnTo>
                  <a:pt x="3542" y="632"/>
                </a:lnTo>
                <a:lnTo>
                  <a:pt x="3544" y="634"/>
                </a:lnTo>
                <a:lnTo>
                  <a:pt x="3556" y="638"/>
                </a:lnTo>
                <a:lnTo>
                  <a:pt x="3558" y="638"/>
                </a:lnTo>
                <a:lnTo>
                  <a:pt x="3568" y="641"/>
                </a:lnTo>
                <a:lnTo>
                  <a:pt x="3574" y="641"/>
                </a:lnTo>
                <a:lnTo>
                  <a:pt x="3580" y="642"/>
                </a:lnTo>
                <a:lnTo>
                  <a:pt x="3587" y="642"/>
                </a:lnTo>
                <a:lnTo>
                  <a:pt x="3609" y="642"/>
                </a:lnTo>
                <a:lnTo>
                  <a:pt x="3614" y="641"/>
                </a:lnTo>
                <a:lnTo>
                  <a:pt x="3627" y="641"/>
                </a:lnTo>
                <a:lnTo>
                  <a:pt x="3635" y="640"/>
                </a:lnTo>
                <a:lnTo>
                  <a:pt x="3641" y="640"/>
                </a:lnTo>
                <a:lnTo>
                  <a:pt x="3647" y="638"/>
                </a:lnTo>
                <a:lnTo>
                  <a:pt x="3651" y="638"/>
                </a:lnTo>
                <a:lnTo>
                  <a:pt x="3655" y="637"/>
                </a:lnTo>
                <a:lnTo>
                  <a:pt x="3665" y="636"/>
                </a:lnTo>
                <a:lnTo>
                  <a:pt x="3670" y="636"/>
                </a:lnTo>
                <a:lnTo>
                  <a:pt x="3674" y="635"/>
                </a:lnTo>
                <a:lnTo>
                  <a:pt x="3683" y="634"/>
                </a:lnTo>
                <a:lnTo>
                  <a:pt x="3690" y="632"/>
                </a:lnTo>
                <a:lnTo>
                  <a:pt x="3696" y="631"/>
                </a:lnTo>
                <a:lnTo>
                  <a:pt x="3702" y="630"/>
                </a:lnTo>
                <a:lnTo>
                  <a:pt x="3708" y="629"/>
                </a:lnTo>
                <a:lnTo>
                  <a:pt x="3714" y="628"/>
                </a:lnTo>
                <a:lnTo>
                  <a:pt x="3717" y="628"/>
                </a:lnTo>
                <a:lnTo>
                  <a:pt x="3719" y="626"/>
                </a:lnTo>
                <a:lnTo>
                  <a:pt x="3723" y="626"/>
                </a:lnTo>
                <a:lnTo>
                  <a:pt x="3757" y="618"/>
                </a:lnTo>
                <a:lnTo>
                  <a:pt x="3760" y="768"/>
                </a:lnTo>
                <a:lnTo>
                  <a:pt x="3758" y="769"/>
                </a:lnTo>
                <a:lnTo>
                  <a:pt x="3755" y="769"/>
                </a:lnTo>
                <a:lnTo>
                  <a:pt x="3751" y="772"/>
                </a:lnTo>
                <a:lnTo>
                  <a:pt x="3748" y="772"/>
                </a:lnTo>
                <a:lnTo>
                  <a:pt x="3747" y="772"/>
                </a:lnTo>
                <a:lnTo>
                  <a:pt x="3745" y="773"/>
                </a:lnTo>
                <a:lnTo>
                  <a:pt x="3743" y="773"/>
                </a:lnTo>
                <a:lnTo>
                  <a:pt x="3739" y="774"/>
                </a:lnTo>
                <a:lnTo>
                  <a:pt x="3735" y="775"/>
                </a:lnTo>
                <a:lnTo>
                  <a:pt x="3729" y="778"/>
                </a:lnTo>
                <a:lnTo>
                  <a:pt x="3685" y="787"/>
                </a:lnTo>
                <a:lnTo>
                  <a:pt x="3682" y="787"/>
                </a:lnTo>
                <a:lnTo>
                  <a:pt x="3679" y="789"/>
                </a:lnTo>
                <a:lnTo>
                  <a:pt x="3676" y="789"/>
                </a:lnTo>
                <a:lnTo>
                  <a:pt x="3668" y="790"/>
                </a:lnTo>
                <a:lnTo>
                  <a:pt x="3661" y="791"/>
                </a:lnTo>
                <a:lnTo>
                  <a:pt x="3653" y="792"/>
                </a:lnTo>
                <a:lnTo>
                  <a:pt x="3645" y="795"/>
                </a:lnTo>
                <a:lnTo>
                  <a:pt x="3631" y="795"/>
                </a:lnTo>
                <a:lnTo>
                  <a:pt x="3626" y="796"/>
                </a:lnTo>
                <a:lnTo>
                  <a:pt x="3620" y="796"/>
                </a:lnTo>
                <a:lnTo>
                  <a:pt x="3614" y="797"/>
                </a:lnTo>
                <a:lnTo>
                  <a:pt x="3607" y="797"/>
                </a:lnTo>
                <a:lnTo>
                  <a:pt x="3600" y="798"/>
                </a:lnTo>
                <a:lnTo>
                  <a:pt x="3590" y="798"/>
                </a:lnTo>
                <a:lnTo>
                  <a:pt x="3578" y="800"/>
                </a:lnTo>
                <a:lnTo>
                  <a:pt x="3545" y="800"/>
                </a:lnTo>
                <a:lnTo>
                  <a:pt x="3537" y="800"/>
                </a:lnTo>
                <a:lnTo>
                  <a:pt x="3533" y="800"/>
                </a:lnTo>
                <a:lnTo>
                  <a:pt x="3529" y="800"/>
                </a:lnTo>
                <a:lnTo>
                  <a:pt x="3520" y="800"/>
                </a:lnTo>
                <a:lnTo>
                  <a:pt x="3512" y="798"/>
                </a:lnTo>
                <a:lnTo>
                  <a:pt x="3506" y="798"/>
                </a:lnTo>
                <a:lnTo>
                  <a:pt x="3502" y="797"/>
                </a:lnTo>
                <a:lnTo>
                  <a:pt x="3498" y="797"/>
                </a:lnTo>
                <a:lnTo>
                  <a:pt x="3493" y="796"/>
                </a:lnTo>
                <a:lnTo>
                  <a:pt x="3491" y="796"/>
                </a:lnTo>
                <a:lnTo>
                  <a:pt x="3487" y="795"/>
                </a:lnTo>
                <a:lnTo>
                  <a:pt x="3483" y="795"/>
                </a:lnTo>
                <a:lnTo>
                  <a:pt x="3481" y="795"/>
                </a:lnTo>
                <a:lnTo>
                  <a:pt x="3479" y="793"/>
                </a:lnTo>
                <a:lnTo>
                  <a:pt x="3476" y="793"/>
                </a:lnTo>
                <a:lnTo>
                  <a:pt x="3452" y="786"/>
                </a:lnTo>
                <a:lnTo>
                  <a:pt x="3447" y="784"/>
                </a:lnTo>
                <a:lnTo>
                  <a:pt x="3445" y="782"/>
                </a:lnTo>
                <a:lnTo>
                  <a:pt x="3442" y="781"/>
                </a:lnTo>
                <a:lnTo>
                  <a:pt x="3440" y="781"/>
                </a:lnTo>
                <a:lnTo>
                  <a:pt x="3436" y="780"/>
                </a:lnTo>
                <a:lnTo>
                  <a:pt x="3434" y="779"/>
                </a:lnTo>
                <a:lnTo>
                  <a:pt x="3433" y="778"/>
                </a:lnTo>
                <a:lnTo>
                  <a:pt x="3430" y="776"/>
                </a:lnTo>
                <a:lnTo>
                  <a:pt x="3428" y="775"/>
                </a:lnTo>
                <a:lnTo>
                  <a:pt x="3425" y="774"/>
                </a:lnTo>
                <a:lnTo>
                  <a:pt x="3422" y="772"/>
                </a:lnTo>
                <a:lnTo>
                  <a:pt x="3421" y="770"/>
                </a:lnTo>
                <a:lnTo>
                  <a:pt x="3418" y="769"/>
                </a:lnTo>
                <a:lnTo>
                  <a:pt x="3416" y="768"/>
                </a:lnTo>
                <a:lnTo>
                  <a:pt x="3415" y="767"/>
                </a:lnTo>
                <a:lnTo>
                  <a:pt x="3412" y="765"/>
                </a:lnTo>
                <a:lnTo>
                  <a:pt x="3411" y="764"/>
                </a:lnTo>
                <a:lnTo>
                  <a:pt x="3410" y="763"/>
                </a:lnTo>
                <a:lnTo>
                  <a:pt x="3407" y="761"/>
                </a:lnTo>
                <a:lnTo>
                  <a:pt x="3405" y="758"/>
                </a:lnTo>
                <a:lnTo>
                  <a:pt x="3400" y="754"/>
                </a:lnTo>
                <a:lnTo>
                  <a:pt x="3393" y="748"/>
                </a:lnTo>
                <a:lnTo>
                  <a:pt x="3386" y="741"/>
                </a:lnTo>
                <a:lnTo>
                  <a:pt x="3382" y="736"/>
                </a:lnTo>
                <a:lnTo>
                  <a:pt x="3380" y="734"/>
                </a:lnTo>
                <a:lnTo>
                  <a:pt x="3377" y="731"/>
                </a:lnTo>
                <a:lnTo>
                  <a:pt x="3376" y="729"/>
                </a:lnTo>
                <a:lnTo>
                  <a:pt x="3375" y="726"/>
                </a:lnTo>
                <a:lnTo>
                  <a:pt x="3373" y="725"/>
                </a:lnTo>
                <a:lnTo>
                  <a:pt x="3372" y="723"/>
                </a:lnTo>
                <a:lnTo>
                  <a:pt x="3371" y="721"/>
                </a:lnTo>
                <a:lnTo>
                  <a:pt x="3370" y="720"/>
                </a:lnTo>
                <a:lnTo>
                  <a:pt x="3369" y="718"/>
                </a:lnTo>
                <a:lnTo>
                  <a:pt x="3367" y="715"/>
                </a:lnTo>
                <a:lnTo>
                  <a:pt x="3366" y="713"/>
                </a:lnTo>
                <a:lnTo>
                  <a:pt x="3364" y="708"/>
                </a:lnTo>
                <a:lnTo>
                  <a:pt x="3363" y="707"/>
                </a:lnTo>
                <a:lnTo>
                  <a:pt x="3361" y="704"/>
                </a:lnTo>
                <a:lnTo>
                  <a:pt x="3360" y="702"/>
                </a:lnTo>
                <a:lnTo>
                  <a:pt x="3359" y="700"/>
                </a:lnTo>
                <a:lnTo>
                  <a:pt x="3357" y="695"/>
                </a:lnTo>
                <a:lnTo>
                  <a:pt x="3357" y="693"/>
                </a:lnTo>
                <a:lnTo>
                  <a:pt x="3355" y="691"/>
                </a:lnTo>
                <a:lnTo>
                  <a:pt x="3354" y="690"/>
                </a:lnTo>
                <a:lnTo>
                  <a:pt x="3353" y="687"/>
                </a:lnTo>
                <a:lnTo>
                  <a:pt x="3353" y="685"/>
                </a:lnTo>
                <a:lnTo>
                  <a:pt x="3351" y="681"/>
                </a:lnTo>
                <a:lnTo>
                  <a:pt x="3349" y="676"/>
                </a:lnTo>
                <a:lnTo>
                  <a:pt x="3348" y="673"/>
                </a:lnTo>
                <a:lnTo>
                  <a:pt x="3347" y="671"/>
                </a:lnTo>
                <a:lnTo>
                  <a:pt x="3347" y="669"/>
                </a:lnTo>
                <a:lnTo>
                  <a:pt x="3347" y="668"/>
                </a:lnTo>
                <a:lnTo>
                  <a:pt x="3346" y="665"/>
                </a:lnTo>
                <a:lnTo>
                  <a:pt x="3346" y="663"/>
                </a:lnTo>
                <a:lnTo>
                  <a:pt x="3344" y="662"/>
                </a:lnTo>
                <a:lnTo>
                  <a:pt x="3344" y="660"/>
                </a:lnTo>
                <a:lnTo>
                  <a:pt x="3342" y="653"/>
                </a:lnTo>
                <a:lnTo>
                  <a:pt x="3341" y="648"/>
                </a:lnTo>
                <a:lnTo>
                  <a:pt x="3340" y="643"/>
                </a:lnTo>
                <a:lnTo>
                  <a:pt x="3338" y="638"/>
                </a:lnTo>
                <a:lnTo>
                  <a:pt x="3336" y="628"/>
                </a:lnTo>
                <a:lnTo>
                  <a:pt x="3335" y="620"/>
                </a:lnTo>
                <a:lnTo>
                  <a:pt x="3334" y="612"/>
                </a:lnTo>
                <a:lnTo>
                  <a:pt x="3332" y="604"/>
                </a:lnTo>
                <a:lnTo>
                  <a:pt x="3332" y="599"/>
                </a:lnTo>
                <a:lnTo>
                  <a:pt x="3332" y="593"/>
                </a:lnTo>
                <a:lnTo>
                  <a:pt x="3331" y="588"/>
                </a:lnTo>
                <a:lnTo>
                  <a:pt x="3331" y="581"/>
                </a:lnTo>
                <a:lnTo>
                  <a:pt x="3330" y="560"/>
                </a:lnTo>
                <a:lnTo>
                  <a:pt x="3329" y="556"/>
                </a:lnTo>
                <a:lnTo>
                  <a:pt x="3329" y="549"/>
                </a:lnTo>
                <a:lnTo>
                  <a:pt x="3329" y="536"/>
                </a:lnTo>
                <a:lnTo>
                  <a:pt x="3329" y="487"/>
                </a:lnTo>
                <a:lnTo>
                  <a:pt x="3329" y="414"/>
                </a:lnTo>
                <a:lnTo>
                  <a:pt x="3329" y="391"/>
                </a:lnTo>
                <a:lnTo>
                  <a:pt x="3329" y="385"/>
                </a:lnTo>
                <a:lnTo>
                  <a:pt x="3330" y="379"/>
                </a:lnTo>
                <a:lnTo>
                  <a:pt x="3330" y="368"/>
                </a:lnTo>
                <a:lnTo>
                  <a:pt x="3330" y="358"/>
                </a:lnTo>
                <a:lnTo>
                  <a:pt x="3331" y="352"/>
                </a:lnTo>
                <a:lnTo>
                  <a:pt x="3331" y="346"/>
                </a:lnTo>
                <a:lnTo>
                  <a:pt x="3332" y="339"/>
                </a:lnTo>
                <a:lnTo>
                  <a:pt x="3332" y="335"/>
                </a:lnTo>
                <a:lnTo>
                  <a:pt x="3334" y="326"/>
                </a:lnTo>
                <a:lnTo>
                  <a:pt x="3334" y="322"/>
                </a:lnTo>
                <a:lnTo>
                  <a:pt x="3336" y="313"/>
                </a:lnTo>
                <a:lnTo>
                  <a:pt x="3338" y="303"/>
                </a:lnTo>
                <a:lnTo>
                  <a:pt x="3338" y="297"/>
                </a:lnTo>
                <a:lnTo>
                  <a:pt x="3340" y="292"/>
                </a:lnTo>
                <a:lnTo>
                  <a:pt x="3341" y="287"/>
                </a:lnTo>
                <a:lnTo>
                  <a:pt x="3342" y="285"/>
                </a:lnTo>
                <a:lnTo>
                  <a:pt x="3342" y="282"/>
                </a:lnTo>
                <a:lnTo>
                  <a:pt x="3343" y="281"/>
                </a:lnTo>
                <a:lnTo>
                  <a:pt x="3343" y="278"/>
                </a:lnTo>
                <a:lnTo>
                  <a:pt x="3344" y="276"/>
                </a:lnTo>
                <a:lnTo>
                  <a:pt x="3344" y="275"/>
                </a:lnTo>
                <a:lnTo>
                  <a:pt x="3346" y="272"/>
                </a:lnTo>
                <a:lnTo>
                  <a:pt x="3346" y="270"/>
                </a:lnTo>
                <a:lnTo>
                  <a:pt x="3347" y="269"/>
                </a:lnTo>
                <a:lnTo>
                  <a:pt x="3347" y="267"/>
                </a:lnTo>
                <a:lnTo>
                  <a:pt x="3347" y="265"/>
                </a:lnTo>
                <a:lnTo>
                  <a:pt x="3348" y="264"/>
                </a:lnTo>
                <a:lnTo>
                  <a:pt x="3348" y="261"/>
                </a:lnTo>
                <a:lnTo>
                  <a:pt x="3349" y="258"/>
                </a:lnTo>
                <a:lnTo>
                  <a:pt x="3352" y="253"/>
                </a:lnTo>
                <a:lnTo>
                  <a:pt x="3353" y="250"/>
                </a:lnTo>
                <a:lnTo>
                  <a:pt x="3354" y="248"/>
                </a:lnTo>
                <a:lnTo>
                  <a:pt x="3355" y="244"/>
                </a:lnTo>
                <a:lnTo>
                  <a:pt x="3357" y="242"/>
                </a:lnTo>
                <a:lnTo>
                  <a:pt x="3358" y="239"/>
                </a:lnTo>
                <a:lnTo>
                  <a:pt x="3359" y="236"/>
                </a:lnTo>
                <a:lnTo>
                  <a:pt x="3360" y="233"/>
                </a:lnTo>
                <a:lnTo>
                  <a:pt x="3361" y="231"/>
                </a:lnTo>
                <a:lnTo>
                  <a:pt x="3363" y="228"/>
                </a:lnTo>
                <a:lnTo>
                  <a:pt x="3364" y="226"/>
                </a:lnTo>
                <a:lnTo>
                  <a:pt x="3365" y="225"/>
                </a:lnTo>
                <a:lnTo>
                  <a:pt x="3366" y="221"/>
                </a:lnTo>
                <a:lnTo>
                  <a:pt x="3369" y="217"/>
                </a:lnTo>
                <a:lnTo>
                  <a:pt x="3370" y="215"/>
                </a:lnTo>
                <a:lnTo>
                  <a:pt x="3371" y="214"/>
                </a:lnTo>
                <a:lnTo>
                  <a:pt x="3373" y="210"/>
                </a:lnTo>
                <a:lnTo>
                  <a:pt x="3375" y="209"/>
                </a:lnTo>
                <a:lnTo>
                  <a:pt x="3376" y="208"/>
                </a:lnTo>
                <a:lnTo>
                  <a:pt x="3377" y="206"/>
                </a:lnTo>
                <a:lnTo>
                  <a:pt x="3378" y="204"/>
                </a:lnTo>
                <a:lnTo>
                  <a:pt x="3381" y="202"/>
                </a:lnTo>
                <a:lnTo>
                  <a:pt x="3382" y="199"/>
                </a:lnTo>
                <a:lnTo>
                  <a:pt x="3384" y="195"/>
                </a:lnTo>
                <a:lnTo>
                  <a:pt x="3388" y="192"/>
                </a:lnTo>
                <a:lnTo>
                  <a:pt x="3396" y="183"/>
                </a:lnTo>
                <a:lnTo>
                  <a:pt x="3404" y="176"/>
                </a:lnTo>
                <a:lnTo>
                  <a:pt x="3407" y="172"/>
                </a:lnTo>
                <a:lnTo>
                  <a:pt x="3410" y="170"/>
                </a:lnTo>
                <a:lnTo>
                  <a:pt x="3412" y="167"/>
                </a:lnTo>
                <a:lnTo>
                  <a:pt x="3415" y="167"/>
                </a:lnTo>
                <a:lnTo>
                  <a:pt x="3416" y="166"/>
                </a:lnTo>
                <a:lnTo>
                  <a:pt x="3418" y="165"/>
                </a:lnTo>
                <a:lnTo>
                  <a:pt x="3419" y="164"/>
                </a:lnTo>
                <a:lnTo>
                  <a:pt x="3421" y="163"/>
                </a:lnTo>
                <a:lnTo>
                  <a:pt x="3422" y="161"/>
                </a:lnTo>
                <a:lnTo>
                  <a:pt x="3424" y="160"/>
                </a:lnTo>
                <a:lnTo>
                  <a:pt x="3427" y="159"/>
                </a:lnTo>
                <a:lnTo>
                  <a:pt x="3429" y="158"/>
                </a:lnTo>
                <a:lnTo>
                  <a:pt x="3432" y="156"/>
                </a:lnTo>
                <a:lnTo>
                  <a:pt x="3434" y="155"/>
                </a:lnTo>
                <a:lnTo>
                  <a:pt x="3435" y="153"/>
                </a:lnTo>
                <a:lnTo>
                  <a:pt x="3439" y="152"/>
                </a:lnTo>
                <a:lnTo>
                  <a:pt x="3444" y="150"/>
                </a:lnTo>
                <a:lnTo>
                  <a:pt x="3445" y="149"/>
                </a:lnTo>
                <a:lnTo>
                  <a:pt x="3448" y="148"/>
                </a:lnTo>
                <a:lnTo>
                  <a:pt x="3450" y="147"/>
                </a:lnTo>
                <a:lnTo>
                  <a:pt x="3454" y="145"/>
                </a:lnTo>
                <a:lnTo>
                  <a:pt x="3456" y="144"/>
                </a:lnTo>
                <a:lnTo>
                  <a:pt x="3463" y="142"/>
                </a:lnTo>
                <a:lnTo>
                  <a:pt x="3464" y="142"/>
                </a:lnTo>
                <a:lnTo>
                  <a:pt x="3465" y="141"/>
                </a:lnTo>
                <a:lnTo>
                  <a:pt x="3468" y="141"/>
                </a:lnTo>
                <a:lnTo>
                  <a:pt x="3469" y="139"/>
                </a:lnTo>
                <a:lnTo>
                  <a:pt x="3471" y="139"/>
                </a:lnTo>
                <a:lnTo>
                  <a:pt x="3475" y="138"/>
                </a:lnTo>
                <a:lnTo>
                  <a:pt x="3477" y="137"/>
                </a:lnTo>
                <a:lnTo>
                  <a:pt x="3480" y="137"/>
                </a:lnTo>
                <a:lnTo>
                  <a:pt x="3482" y="136"/>
                </a:lnTo>
                <a:lnTo>
                  <a:pt x="3485" y="136"/>
                </a:lnTo>
                <a:lnTo>
                  <a:pt x="3490" y="134"/>
                </a:lnTo>
                <a:lnTo>
                  <a:pt x="3496" y="133"/>
                </a:lnTo>
                <a:lnTo>
                  <a:pt x="3499" y="133"/>
                </a:lnTo>
                <a:lnTo>
                  <a:pt x="3503" y="132"/>
                </a:lnTo>
                <a:lnTo>
                  <a:pt x="3506" y="132"/>
                </a:lnTo>
                <a:lnTo>
                  <a:pt x="3511" y="131"/>
                </a:lnTo>
                <a:lnTo>
                  <a:pt x="3516" y="131"/>
                </a:lnTo>
                <a:lnTo>
                  <a:pt x="3521" y="130"/>
                </a:lnTo>
                <a:lnTo>
                  <a:pt x="3528" y="130"/>
                </a:lnTo>
                <a:lnTo>
                  <a:pt x="3539" y="128"/>
                </a:lnTo>
                <a:lnTo>
                  <a:pt x="3545" y="128"/>
                </a:lnTo>
                <a:lnTo>
                  <a:pt x="3551" y="127"/>
                </a:lnTo>
                <a:lnTo>
                  <a:pt x="3564" y="128"/>
                </a:lnTo>
                <a:lnTo>
                  <a:pt x="3589" y="130"/>
                </a:lnTo>
                <a:lnTo>
                  <a:pt x="3595" y="130"/>
                </a:lnTo>
                <a:lnTo>
                  <a:pt x="3601" y="131"/>
                </a:lnTo>
                <a:lnTo>
                  <a:pt x="3607" y="132"/>
                </a:lnTo>
                <a:lnTo>
                  <a:pt x="3610" y="132"/>
                </a:lnTo>
                <a:lnTo>
                  <a:pt x="3613" y="133"/>
                </a:lnTo>
                <a:lnTo>
                  <a:pt x="3616" y="133"/>
                </a:lnTo>
                <a:lnTo>
                  <a:pt x="3619" y="134"/>
                </a:lnTo>
                <a:lnTo>
                  <a:pt x="3644" y="142"/>
                </a:lnTo>
                <a:lnTo>
                  <a:pt x="3648" y="143"/>
                </a:lnTo>
                <a:lnTo>
                  <a:pt x="3650" y="144"/>
                </a:lnTo>
                <a:lnTo>
                  <a:pt x="3653" y="145"/>
                </a:lnTo>
                <a:lnTo>
                  <a:pt x="3656" y="147"/>
                </a:lnTo>
                <a:lnTo>
                  <a:pt x="3659" y="148"/>
                </a:lnTo>
                <a:lnTo>
                  <a:pt x="3661" y="149"/>
                </a:lnTo>
                <a:lnTo>
                  <a:pt x="3664" y="150"/>
                </a:lnTo>
                <a:lnTo>
                  <a:pt x="3666" y="152"/>
                </a:lnTo>
                <a:lnTo>
                  <a:pt x="3668" y="153"/>
                </a:lnTo>
                <a:lnTo>
                  <a:pt x="3671" y="154"/>
                </a:lnTo>
                <a:lnTo>
                  <a:pt x="3674" y="156"/>
                </a:lnTo>
                <a:lnTo>
                  <a:pt x="3676" y="158"/>
                </a:lnTo>
                <a:lnTo>
                  <a:pt x="3678" y="159"/>
                </a:lnTo>
                <a:lnTo>
                  <a:pt x="3679" y="160"/>
                </a:lnTo>
                <a:lnTo>
                  <a:pt x="3681" y="161"/>
                </a:lnTo>
                <a:lnTo>
                  <a:pt x="3682" y="163"/>
                </a:lnTo>
                <a:lnTo>
                  <a:pt x="3684" y="165"/>
                </a:lnTo>
                <a:lnTo>
                  <a:pt x="3688" y="166"/>
                </a:lnTo>
                <a:lnTo>
                  <a:pt x="3691" y="170"/>
                </a:lnTo>
                <a:lnTo>
                  <a:pt x="3700" y="178"/>
                </a:lnTo>
                <a:lnTo>
                  <a:pt x="3708" y="186"/>
                </a:lnTo>
                <a:lnTo>
                  <a:pt x="3711" y="189"/>
                </a:lnTo>
                <a:lnTo>
                  <a:pt x="3713" y="192"/>
                </a:lnTo>
                <a:lnTo>
                  <a:pt x="3714" y="194"/>
                </a:lnTo>
                <a:lnTo>
                  <a:pt x="3717" y="197"/>
                </a:lnTo>
                <a:lnTo>
                  <a:pt x="3718" y="198"/>
                </a:lnTo>
                <a:lnTo>
                  <a:pt x="3719" y="200"/>
                </a:lnTo>
                <a:lnTo>
                  <a:pt x="3720" y="203"/>
                </a:lnTo>
                <a:lnTo>
                  <a:pt x="3722" y="204"/>
                </a:lnTo>
                <a:lnTo>
                  <a:pt x="3723" y="206"/>
                </a:lnTo>
                <a:lnTo>
                  <a:pt x="3724" y="209"/>
                </a:lnTo>
                <a:lnTo>
                  <a:pt x="3725" y="211"/>
                </a:lnTo>
                <a:lnTo>
                  <a:pt x="3728" y="215"/>
                </a:lnTo>
                <a:lnTo>
                  <a:pt x="3729" y="217"/>
                </a:lnTo>
                <a:lnTo>
                  <a:pt x="3730" y="220"/>
                </a:lnTo>
                <a:lnTo>
                  <a:pt x="3731" y="222"/>
                </a:lnTo>
                <a:lnTo>
                  <a:pt x="3732" y="224"/>
                </a:lnTo>
                <a:lnTo>
                  <a:pt x="3734" y="226"/>
                </a:lnTo>
                <a:lnTo>
                  <a:pt x="3736" y="231"/>
                </a:lnTo>
                <a:lnTo>
                  <a:pt x="3736" y="233"/>
                </a:lnTo>
                <a:lnTo>
                  <a:pt x="3737" y="236"/>
                </a:lnTo>
                <a:lnTo>
                  <a:pt x="3739" y="237"/>
                </a:lnTo>
                <a:lnTo>
                  <a:pt x="3739" y="239"/>
                </a:lnTo>
                <a:lnTo>
                  <a:pt x="3740" y="241"/>
                </a:lnTo>
                <a:lnTo>
                  <a:pt x="3741" y="244"/>
                </a:lnTo>
                <a:lnTo>
                  <a:pt x="3741" y="246"/>
                </a:lnTo>
                <a:lnTo>
                  <a:pt x="3742" y="249"/>
                </a:lnTo>
                <a:lnTo>
                  <a:pt x="3743" y="253"/>
                </a:lnTo>
                <a:lnTo>
                  <a:pt x="3747" y="261"/>
                </a:lnTo>
                <a:lnTo>
                  <a:pt x="3747" y="263"/>
                </a:lnTo>
                <a:lnTo>
                  <a:pt x="3748" y="265"/>
                </a:lnTo>
                <a:lnTo>
                  <a:pt x="3749" y="269"/>
                </a:lnTo>
                <a:lnTo>
                  <a:pt x="3751" y="272"/>
                </a:lnTo>
                <a:lnTo>
                  <a:pt x="3751" y="275"/>
                </a:lnTo>
                <a:lnTo>
                  <a:pt x="3753" y="282"/>
                </a:lnTo>
                <a:lnTo>
                  <a:pt x="3754" y="289"/>
                </a:lnTo>
                <a:lnTo>
                  <a:pt x="3754" y="293"/>
                </a:lnTo>
                <a:lnTo>
                  <a:pt x="3755" y="296"/>
                </a:lnTo>
                <a:lnTo>
                  <a:pt x="3755" y="298"/>
                </a:lnTo>
                <a:lnTo>
                  <a:pt x="3757" y="302"/>
                </a:lnTo>
                <a:lnTo>
                  <a:pt x="3757" y="305"/>
                </a:lnTo>
                <a:lnTo>
                  <a:pt x="3758" y="309"/>
                </a:lnTo>
                <a:lnTo>
                  <a:pt x="3759" y="314"/>
                </a:lnTo>
                <a:lnTo>
                  <a:pt x="3759" y="319"/>
                </a:lnTo>
                <a:lnTo>
                  <a:pt x="3760" y="324"/>
                </a:lnTo>
                <a:lnTo>
                  <a:pt x="3760" y="329"/>
                </a:lnTo>
                <a:lnTo>
                  <a:pt x="3761" y="333"/>
                </a:lnTo>
                <a:lnTo>
                  <a:pt x="3761" y="339"/>
                </a:lnTo>
                <a:lnTo>
                  <a:pt x="3763" y="344"/>
                </a:lnTo>
                <a:lnTo>
                  <a:pt x="3763" y="350"/>
                </a:lnTo>
                <a:lnTo>
                  <a:pt x="3764" y="360"/>
                </a:lnTo>
                <a:lnTo>
                  <a:pt x="3765" y="388"/>
                </a:lnTo>
                <a:lnTo>
                  <a:pt x="3765" y="392"/>
                </a:lnTo>
                <a:lnTo>
                  <a:pt x="3765" y="396"/>
                </a:lnTo>
                <a:lnTo>
                  <a:pt x="3765" y="404"/>
                </a:lnTo>
                <a:lnTo>
                  <a:pt x="3765" y="433"/>
                </a:lnTo>
                <a:lnTo>
                  <a:pt x="3765" y="532"/>
                </a:lnTo>
                <a:close/>
                <a:moveTo>
                  <a:pt x="1993" y="793"/>
                </a:moveTo>
                <a:lnTo>
                  <a:pt x="1993" y="390"/>
                </a:lnTo>
                <a:lnTo>
                  <a:pt x="1993" y="308"/>
                </a:lnTo>
                <a:lnTo>
                  <a:pt x="1993" y="289"/>
                </a:lnTo>
                <a:lnTo>
                  <a:pt x="1993" y="285"/>
                </a:lnTo>
                <a:lnTo>
                  <a:pt x="1992" y="281"/>
                </a:lnTo>
                <a:lnTo>
                  <a:pt x="1992" y="277"/>
                </a:lnTo>
                <a:lnTo>
                  <a:pt x="1991" y="274"/>
                </a:lnTo>
                <a:lnTo>
                  <a:pt x="1990" y="270"/>
                </a:lnTo>
                <a:lnTo>
                  <a:pt x="1988" y="269"/>
                </a:lnTo>
                <a:lnTo>
                  <a:pt x="1987" y="267"/>
                </a:lnTo>
                <a:lnTo>
                  <a:pt x="1985" y="264"/>
                </a:lnTo>
                <a:lnTo>
                  <a:pt x="1983" y="263"/>
                </a:lnTo>
                <a:lnTo>
                  <a:pt x="1981" y="263"/>
                </a:lnTo>
                <a:lnTo>
                  <a:pt x="1979" y="261"/>
                </a:lnTo>
                <a:lnTo>
                  <a:pt x="1968" y="259"/>
                </a:lnTo>
                <a:lnTo>
                  <a:pt x="1957" y="259"/>
                </a:lnTo>
                <a:lnTo>
                  <a:pt x="1950" y="261"/>
                </a:lnTo>
                <a:lnTo>
                  <a:pt x="1933" y="267"/>
                </a:lnTo>
                <a:lnTo>
                  <a:pt x="1932" y="269"/>
                </a:lnTo>
                <a:lnTo>
                  <a:pt x="1929" y="270"/>
                </a:lnTo>
                <a:lnTo>
                  <a:pt x="1927" y="272"/>
                </a:lnTo>
                <a:lnTo>
                  <a:pt x="1924" y="274"/>
                </a:lnTo>
                <a:lnTo>
                  <a:pt x="1924" y="379"/>
                </a:lnTo>
                <a:lnTo>
                  <a:pt x="1924" y="793"/>
                </a:lnTo>
                <a:lnTo>
                  <a:pt x="1737" y="793"/>
                </a:lnTo>
                <a:lnTo>
                  <a:pt x="1736" y="790"/>
                </a:lnTo>
                <a:lnTo>
                  <a:pt x="1736" y="785"/>
                </a:lnTo>
                <a:lnTo>
                  <a:pt x="1736" y="775"/>
                </a:lnTo>
                <a:lnTo>
                  <a:pt x="1736" y="736"/>
                </a:lnTo>
                <a:lnTo>
                  <a:pt x="1736" y="601"/>
                </a:lnTo>
                <a:lnTo>
                  <a:pt x="1736" y="143"/>
                </a:lnTo>
                <a:lnTo>
                  <a:pt x="1739" y="142"/>
                </a:lnTo>
                <a:lnTo>
                  <a:pt x="1744" y="142"/>
                </a:lnTo>
                <a:lnTo>
                  <a:pt x="1753" y="142"/>
                </a:lnTo>
                <a:lnTo>
                  <a:pt x="1790" y="142"/>
                </a:lnTo>
                <a:lnTo>
                  <a:pt x="1915" y="142"/>
                </a:lnTo>
                <a:lnTo>
                  <a:pt x="1924" y="186"/>
                </a:lnTo>
                <a:lnTo>
                  <a:pt x="1927" y="183"/>
                </a:lnTo>
                <a:lnTo>
                  <a:pt x="1930" y="181"/>
                </a:lnTo>
                <a:lnTo>
                  <a:pt x="1934" y="178"/>
                </a:lnTo>
                <a:lnTo>
                  <a:pt x="1938" y="176"/>
                </a:lnTo>
                <a:lnTo>
                  <a:pt x="1940" y="174"/>
                </a:lnTo>
                <a:lnTo>
                  <a:pt x="1942" y="171"/>
                </a:lnTo>
                <a:lnTo>
                  <a:pt x="1945" y="170"/>
                </a:lnTo>
                <a:lnTo>
                  <a:pt x="1946" y="169"/>
                </a:lnTo>
                <a:lnTo>
                  <a:pt x="1948" y="167"/>
                </a:lnTo>
                <a:lnTo>
                  <a:pt x="1950" y="166"/>
                </a:lnTo>
                <a:lnTo>
                  <a:pt x="1951" y="165"/>
                </a:lnTo>
                <a:lnTo>
                  <a:pt x="1953" y="164"/>
                </a:lnTo>
                <a:lnTo>
                  <a:pt x="1954" y="164"/>
                </a:lnTo>
                <a:lnTo>
                  <a:pt x="1956" y="161"/>
                </a:lnTo>
                <a:lnTo>
                  <a:pt x="1958" y="160"/>
                </a:lnTo>
                <a:lnTo>
                  <a:pt x="1959" y="159"/>
                </a:lnTo>
                <a:lnTo>
                  <a:pt x="1962" y="158"/>
                </a:lnTo>
                <a:lnTo>
                  <a:pt x="1963" y="156"/>
                </a:lnTo>
                <a:lnTo>
                  <a:pt x="1965" y="156"/>
                </a:lnTo>
                <a:lnTo>
                  <a:pt x="1969" y="154"/>
                </a:lnTo>
                <a:lnTo>
                  <a:pt x="1970" y="153"/>
                </a:lnTo>
                <a:lnTo>
                  <a:pt x="1971" y="152"/>
                </a:lnTo>
                <a:lnTo>
                  <a:pt x="1974" y="150"/>
                </a:lnTo>
                <a:lnTo>
                  <a:pt x="1976" y="150"/>
                </a:lnTo>
                <a:lnTo>
                  <a:pt x="1999" y="138"/>
                </a:lnTo>
                <a:lnTo>
                  <a:pt x="2005" y="137"/>
                </a:lnTo>
                <a:lnTo>
                  <a:pt x="2006" y="136"/>
                </a:lnTo>
                <a:lnTo>
                  <a:pt x="2009" y="136"/>
                </a:lnTo>
                <a:lnTo>
                  <a:pt x="2010" y="136"/>
                </a:lnTo>
                <a:lnTo>
                  <a:pt x="2012" y="134"/>
                </a:lnTo>
                <a:lnTo>
                  <a:pt x="2014" y="134"/>
                </a:lnTo>
                <a:lnTo>
                  <a:pt x="2017" y="133"/>
                </a:lnTo>
                <a:lnTo>
                  <a:pt x="2026" y="131"/>
                </a:lnTo>
                <a:lnTo>
                  <a:pt x="2032" y="130"/>
                </a:lnTo>
                <a:lnTo>
                  <a:pt x="2040" y="128"/>
                </a:lnTo>
                <a:lnTo>
                  <a:pt x="2051" y="127"/>
                </a:lnTo>
                <a:lnTo>
                  <a:pt x="2062" y="128"/>
                </a:lnTo>
                <a:lnTo>
                  <a:pt x="2071" y="130"/>
                </a:lnTo>
                <a:lnTo>
                  <a:pt x="2079" y="130"/>
                </a:lnTo>
                <a:lnTo>
                  <a:pt x="2096" y="133"/>
                </a:lnTo>
                <a:lnTo>
                  <a:pt x="2097" y="134"/>
                </a:lnTo>
                <a:lnTo>
                  <a:pt x="2100" y="134"/>
                </a:lnTo>
                <a:lnTo>
                  <a:pt x="2101" y="136"/>
                </a:lnTo>
                <a:lnTo>
                  <a:pt x="2108" y="137"/>
                </a:lnTo>
                <a:lnTo>
                  <a:pt x="2112" y="139"/>
                </a:lnTo>
                <a:lnTo>
                  <a:pt x="2115" y="141"/>
                </a:lnTo>
                <a:lnTo>
                  <a:pt x="2120" y="143"/>
                </a:lnTo>
                <a:lnTo>
                  <a:pt x="2122" y="145"/>
                </a:lnTo>
                <a:lnTo>
                  <a:pt x="2125" y="147"/>
                </a:lnTo>
                <a:lnTo>
                  <a:pt x="2126" y="148"/>
                </a:lnTo>
                <a:lnTo>
                  <a:pt x="2129" y="149"/>
                </a:lnTo>
                <a:lnTo>
                  <a:pt x="2130" y="150"/>
                </a:lnTo>
                <a:lnTo>
                  <a:pt x="2131" y="152"/>
                </a:lnTo>
                <a:lnTo>
                  <a:pt x="2133" y="154"/>
                </a:lnTo>
                <a:lnTo>
                  <a:pt x="2139" y="159"/>
                </a:lnTo>
                <a:lnTo>
                  <a:pt x="2147" y="165"/>
                </a:lnTo>
                <a:lnTo>
                  <a:pt x="2149" y="169"/>
                </a:lnTo>
                <a:lnTo>
                  <a:pt x="2149" y="170"/>
                </a:lnTo>
                <a:lnTo>
                  <a:pt x="2150" y="172"/>
                </a:lnTo>
                <a:lnTo>
                  <a:pt x="2153" y="174"/>
                </a:lnTo>
                <a:lnTo>
                  <a:pt x="2154" y="175"/>
                </a:lnTo>
                <a:lnTo>
                  <a:pt x="2155" y="177"/>
                </a:lnTo>
                <a:lnTo>
                  <a:pt x="2155" y="178"/>
                </a:lnTo>
                <a:lnTo>
                  <a:pt x="2156" y="181"/>
                </a:lnTo>
                <a:lnTo>
                  <a:pt x="2158" y="182"/>
                </a:lnTo>
                <a:lnTo>
                  <a:pt x="2159" y="185"/>
                </a:lnTo>
                <a:lnTo>
                  <a:pt x="2160" y="187"/>
                </a:lnTo>
                <a:lnTo>
                  <a:pt x="2162" y="192"/>
                </a:lnTo>
                <a:lnTo>
                  <a:pt x="2164" y="195"/>
                </a:lnTo>
                <a:lnTo>
                  <a:pt x="2165" y="197"/>
                </a:lnTo>
                <a:lnTo>
                  <a:pt x="2166" y="199"/>
                </a:lnTo>
                <a:lnTo>
                  <a:pt x="2167" y="203"/>
                </a:lnTo>
                <a:lnTo>
                  <a:pt x="2168" y="206"/>
                </a:lnTo>
                <a:lnTo>
                  <a:pt x="2168" y="208"/>
                </a:lnTo>
                <a:lnTo>
                  <a:pt x="2170" y="209"/>
                </a:lnTo>
                <a:lnTo>
                  <a:pt x="2170" y="211"/>
                </a:lnTo>
                <a:lnTo>
                  <a:pt x="2171" y="215"/>
                </a:lnTo>
                <a:lnTo>
                  <a:pt x="2173" y="225"/>
                </a:lnTo>
                <a:lnTo>
                  <a:pt x="2176" y="235"/>
                </a:lnTo>
                <a:lnTo>
                  <a:pt x="2176" y="238"/>
                </a:lnTo>
                <a:lnTo>
                  <a:pt x="2178" y="249"/>
                </a:lnTo>
                <a:lnTo>
                  <a:pt x="2178" y="254"/>
                </a:lnTo>
                <a:lnTo>
                  <a:pt x="2179" y="259"/>
                </a:lnTo>
                <a:lnTo>
                  <a:pt x="2179" y="266"/>
                </a:lnTo>
                <a:lnTo>
                  <a:pt x="2181" y="288"/>
                </a:lnTo>
                <a:lnTo>
                  <a:pt x="2182" y="320"/>
                </a:lnTo>
                <a:lnTo>
                  <a:pt x="2182" y="385"/>
                </a:lnTo>
                <a:lnTo>
                  <a:pt x="2182" y="793"/>
                </a:lnTo>
                <a:lnTo>
                  <a:pt x="2177" y="793"/>
                </a:lnTo>
                <a:lnTo>
                  <a:pt x="2173" y="793"/>
                </a:lnTo>
                <a:lnTo>
                  <a:pt x="2164" y="793"/>
                </a:lnTo>
                <a:lnTo>
                  <a:pt x="2125" y="793"/>
                </a:lnTo>
                <a:lnTo>
                  <a:pt x="1993" y="793"/>
                </a:lnTo>
                <a:close/>
                <a:moveTo>
                  <a:pt x="1512" y="793"/>
                </a:moveTo>
                <a:lnTo>
                  <a:pt x="1501" y="757"/>
                </a:lnTo>
                <a:lnTo>
                  <a:pt x="1496" y="761"/>
                </a:lnTo>
                <a:lnTo>
                  <a:pt x="1493" y="765"/>
                </a:lnTo>
                <a:lnTo>
                  <a:pt x="1492" y="765"/>
                </a:lnTo>
                <a:lnTo>
                  <a:pt x="1488" y="769"/>
                </a:lnTo>
                <a:lnTo>
                  <a:pt x="1485" y="772"/>
                </a:lnTo>
                <a:lnTo>
                  <a:pt x="1483" y="773"/>
                </a:lnTo>
                <a:lnTo>
                  <a:pt x="1482" y="774"/>
                </a:lnTo>
                <a:lnTo>
                  <a:pt x="1481" y="775"/>
                </a:lnTo>
                <a:lnTo>
                  <a:pt x="1478" y="776"/>
                </a:lnTo>
                <a:lnTo>
                  <a:pt x="1477" y="778"/>
                </a:lnTo>
                <a:lnTo>
                  <a:pt x="1476" y="779"/>
                </a:lnTo>
                <a:lnTo>
                  <a:pt x="1473" y="780"/>
                </a:lnTo>
                <a:lnTo>
                  <a:pt x="1472" y="781"/>
                </a:lnTo>
                <a:lnTo>
                  <a:pt x="1470" y="781"/>
                </a:lnTo>
                <a:lnTo>
                  <a:pt x="1467" y="782"/>
                </a:lnTo>
                <a:lnTo>
                  <a:pt x="1465" y="784"/>
                </a:lnTo>
                <a:lnTo>
                  <a:pt x="1463" y="785"/>
                </a:lnTo>
                <a:lnTo>
                  <a:pt x="1461" y="786"/>
                </a:lnTo>
                <a:lnTo>
                  <a:pt x="1459" y="787"/>
                </a:lnTo>
                <a:lnTo>
                  <a:pt x="1454" y="790"/>
                </a:lnTo>
                <a:lnTo>
                  <a:pt x="1452" y="791"/>
                </a:lnTo>
                <a:lnTo>
                  <a:pt x="1449" y="792"/>
                </a:lnTo>
                <a:lnTo>
                  <a:pt x="1444" y="793"/>
                </a:lnTo>
                <a:lnTo>
                  <a:pt x="1443" y="795"/>
                </a:lnTo>
                <a:lnTo>
                  <a:pt x="1441" y="795"/>
                </a:lnTo>
                <a:lnTo>
                  <a:pt x="1440" y="795"/>
                </a:lnTo>
                <a:lnTo>
                  <a:pt x="1437" y="796"/>
                </a:lnTo>
                <a:lnTo>
                  <a:pt x="1436" y="796"/>
                </a:lnTo>
                <a:lnTo>
                  <a:pt x="1434" y="797"/>
                </a:lnTo>
                <a:lnTo>
                  <a:pt x="1432" y="797"/>
                </a:lnTo>
                <a:lnTo>
                  <a:pt x="1430" y="798"/>
                </a:lnTo>
                <a:lnTo>
                  <a:pt x="1426" y="798"/>
                </a:lnTo>
                <a:lnTo>
                  <a:pt x="1418" y="801"/>
                </a:lnTo>
                <a:lnTo>
                  <a:pt x="1396" y="803"/>
                </a:lnTo>
                <a:lnTo>
                  <a:pt x="1378" y="803"/>
                </a:lnTo>
                <a:lnTo>
                  <a:pt x="1361" y="802"/>
                </a:lnTo>
                <a:lnTo>
                  <a:pt x="1345" y="800"/>
                </a:lnTo>
                <a:lnTo>
                  <a:pt x="1339" y="798"/>
                </a:lnTo>
                <a:lnTo>
                  <a:pt x="1332" y="796"/>
                </a:lnTo>
                <a:lnTo>
                  <a:pt x="1330" y="796"/>
                </a:lnTo>
                <a:lnTo>
                  <a:pt x="1325" y="795"/>
                </a:lnTo>
                <a:lnTo>
                  <a:pt x="1322" y="793"/>
                </a:lnTo>
                <a:lnTo>
                  <a:pt x="1320" y="792"/>
                </a:lnTo>
                <a:lnTo>
                  <a:pt x="1316" y="791"/>
                </a:lnTo>
                <a:lnTo>
                  <a:pt x="1315" y="790"/>
                </a:lnTo>
                <a:lnTo>
                  <a:pt x="1310" y="787"/>
                </a:lnTo>
                <a:lnTo>
                  <a:pt x="1308" y="785"/>
                </a:lnTo>
                <a:lnTo>
                  <a:pt x="1305" y="784"/>
                </a:lnTo>
                <a:lnTo>
                  <a:pt x="1304" y="782"/>
                </a:lnTo>
                <a:lnTo>
                  <a:pt x="1303" y="781"/>
                </a:lnTo>
                <a:lnTo>
                  <a:pt x="1301" y="780"/>
                </a:lnTo>
                <a:lnTo>
                  <a:pt x="1297" y="776"/>
                </a:lnTo>
                <a:lnTo>
                  <a:pt x="1293" y="774"/>
                </a:lnTo>
                <a:lnTo>
                  <a:pt x="1288" y="769"/>
                </a:lnTo>
                <a:lnTo>
                  <a:pt x="1287" y="767"/>
                </a:lnTo>
                <a:lnTo>
                  <a:pt x="1285" y="765"/>
                </a:lnTo>
                <a:lnTo>
                  <a:pt x="1284" y="763"/>
                </a:lnTo>
                <a:lnTo>
                  <a:pt x="1281" y="761"/>
                </a:lnTo>
                <a:lnTo>
                  <a:pt x="1280" y="758"/>
                </a:lnTo>
                <a:lnTo>
                  <a:pt x="1280" y="757"/>
                </a:lnTo>
                <a:lnTo>
                  <a:pt x="1279" y="754"/>
                </a:lnTo>
                <a:lnTo>
                  <a:pt x="1276" y="752"/>
                </a:lnTo>
                <a:lnTo>
                  <a:pt x="1275" y="750"/>
                </a:lnTo>
                <a:lnTo>
                  <a:pt x="1274" y="747"/>
                </a:lnTo>
                <a:lnTo>
                  <a:pt x="1273" y="745"/>
                </a:lnTo>
                <a:lnTo>
                  <a:pt x="1273" y="742"/>
                </a:lnTo>
                <a:lnTo>
                  <a:pt x="1270" y="739"/>
                </a:lnTo>
                <a:lnTo>
                  <a:pt x="1270" y="737"/>
                </a:lnTo>
                <a:lnTo>
                  <a:pt x="1269" y="735"/>
                </a:lnTo>
                <a:lnTo>
                  <a:pt x="1267" y="730"/>
                </a:lnTo>
                <a:lnTo>
                  <a:pt x="1264" y="723"/>
                </a:lnTo>
                <a:lnTo>
                  <a:pt x="1264" y="721"/>
                </a:lnTo>
                <a:lnTo>
                  <a:pt x="1263" y="719"/>
                </a:lnTo>
                <a:lnTo>
                  <a:pt x="1262" y="713"/>
                </a:lnTo>
                <a:lnTo>
                  <a:pt x="1261" y="709"/>
                </a:lnTo>
                <a:lnTo>
                  <a:pt x="1261" y="707"/>
                </a:lnTo>
                <a:lnTo>
                  <a:pt x="1259" y="704"/>
                </a:lnTo>
                <a:lnTo>
                  <a:pt x="1259" y="702"/>
                </a:lnTo>
                <a:lnTo>
                  <a:pt x="1258" y="698"/>
                </a:lnTo>
                <a:lnTo>
                  <a:pt x="1258" y="696"/>
                </a:lnTo>
                <a:lnTo>
                  <a:pt x="1258" y="692"/>
                </a:lnTo>
                <a:lnTo>
                  <a:pt x="1257" y="689"/>
                </a:lnTo>
                <a:lnTo>
                  <a:pt x="1257" y="684"/>
                </a:lnTo>
                <a:lnTo>
                  <a:pt x="1256" y="679"/>
                </a:lnTo>
                <a:lnTo>
                  <a:pt x="1256" y="674"/>
                </a:lnTo>
                <a:lnTo>
                  <a:pt x="1255" y="667"/>
                </a:lnTo>
                <a:lnTo>
                  <a:pt x="1255" y="657"/>
                </a:lnTo>
                <a:lnTo>
                  <a:pt x="1253" y="638"/>
                </a:lnTo>
                <a:lnTo>
                  <a:pt x="1253" y="635"/>
                </a:lnTo>
                <a:lnTo>
                  <a:pt x="1253" y="631"/>
                </a:lnTo>
                <a:lnTo>
                  <a:pt x="1253" y="623"/>
                </a:lnTo>
                <a:lnTo>
                  <a:pt x="1253" y="591"/>
                </a:lnTo>
                <a:lnTo>
                  <a:pt x="1253" y="565"/>
                </a:lnTo>
                <a:lnTo>
                  <a:pt x="1253" y="540"/>
                </a:lnTo>
                <a:lnTo>
                  <a:pt x="1253" y="527"/>
                </a:lnTo>
                <a:lnTo>
                  <a:pt x="1256" y="515"/>
                </a:lnTo>
                <a:lnTo>
                  <a:pt x="1257" y="505"/>
                </a:lnTo>
                <a:lnTo>
                  <a:pt x="1261" y="496"/>
                </a:lnTo>
                <a:lnTo>
                  <a:pt x="1261" y="493"/>
                </a:lnTo>
                <a:lnTo>
                  <a:pt x="1261" y="492"/>
                </a:lnTo>
                <a:lnTo>
                  <a:pt x="1262" y="490"/>
                </a:lnTo>
                <a:lnTo>
                  <a:pt x="1262" y="488"/>
                </a:lnTo>
                <a:lnTo>
                  <a:pt x="1263" y="486"/>
                </a:lnTo>
                <a:lnTo>
                  <a:pt x="1264" y="482"/>
                </a:lnTo>
                <a:lnTo>
                  <a:pt x="1266" y="480"/>
                </a:lnTo>
                <a:lnTo>
                  <a:pt x="1269" y="474"/>
                </a:lnTo>
                <a:lnTo>
                  <a:pt x="1270" y="473"/>
                </a:lnTo>
                <a:lnTo>
                  <a:pt x="1272" y="470"/>
                </a:lnTo>
                <a:lnTo>
                  <a:pt x="1273" y="468"/>
                </a:lnTo>
                <a:lnTo>
                  <a:pt x="1273" y="465"/>
                </a:lnTo>
                <a:lnTo>
                  <a:pt x="1274" y="464"/>
                </a:lnTo>
                <a:lnTo>
                  <a:pt x="1276" y="460"/>
                </a:lnTo>
                <a:lnTo>
                  <a:pt x="1278" y="459"/>
                </a:lnTo>
                <a:lnTo>
                  <a:pt x="1279" y="458"/>
                </a:lnTo>
                <a:lnTo>
                  <a:pt x="1280" y="457"/>
                </a:lnTo>
                <a:lnTo>
                  <a:pt x="1281" y="454"/>
                </a:lnTo>
                <a:lnTo>
                  <a:pt x="1282" y="453"/>
                </a:lnTo>
                <a:lnTo>
                  <a:pt x="1285" y="451"/>
                </a:lnTo>
                <a:lnTo>
                  <a:pt x="1288" y="446"/>
                </a:lnTo>
                <a:lnTo>
                  <a:pt x="1295" y="440"/>
                </a:lnTo>
                <a:lnTo>
                  <a:pt x="1301" y="433"/>
                </a:lnTo>
                <a:lnTo>
                  <a:pt x="1304" y="430"/>
                </a:lnTo>
                <a:lnTo>
                  <a:pt x="1308" y="427"/>
                </a:lnTo>
                <a:lnTo>
                  <a:pt x="1310" y="425"/>
                </a:lnTo>
                <a:lnTo>
                  <a:pt x="1313" y="422"/>
                </a:lnTo>
                <a:lnTo>
                  <a:pt x="1315" y="421"/>
                </a:lnTo>
                <a:lnTo>
                  <a:pt x="1316" y="420"/>
                </a:lnTo>
                <a:lnTo>
                  <a:pt x="1319" y="419"/>
                </a:lnTo>
                <a:lnTo>
                  <a:pt x="1320" y="418"/>
                </a:lnTo>
                <a:lnTo>
                  <a:pt x="1322" y="416"/>
                </a:lnTo>
                <a:lnTo>
                  <a:pt x="1324" y="415"/>
                </a:lnTo>
                <a:lnTo>
                  <a:pt x="1326" y="414"/>
                </a:lnTo>
                <a:lnTo>
                  <a:pt x="1328" y="414"/>
                </a:lnTo>
                <a:lnTo>
                  <a:pt x="1330" y="413"/>
                </a:lnTo>
                <a:lnTo>
                  <a:pt x="1331" y="410"/>
                </a:lnTo>
                <a:lnTo>
                  <a:pt x="1334" y="409"/>
                </a:lnTo>
                <a:lnTo>
                  <a:pt x="1337" y="408"/>
                </a:lnTo>
                <a:lnTo>
                  <a:pt x="1339" y="407"/>
                </a:lnTo>
                <a:lnTo>
                  <a:pt x="1342" y="405"/>
                </a:lnTo>
                <a:lnTo>
                  <a:pt x="1344" y="404"/>
                </a:lnTo>
                <a:lnTo>
                  <a:pt x="1345" y="403"/>
                </a:lnTo>
                <a:lnTo>
                  <a:pt x="1348" y="402"/>
                </a:lnTo>
                <a:lnTo>
                  <a:pt x="1351" y="401"/>
                </a:lnTo>
                <a:lnTo>
                  <a:pt x="1355" y="399"/>
                </a:lnTo>
                <a:lnTo>
                  <a:pt x="1359" y="398"/>
                </a:lnTo>
                <a:lnTo>
                  <a:pt x="1360" y="397"/>
                </a:lnTo>
                <a:lnTo>
                  <a:pt x="1362" y="396"/>
                </a:lnTo>
                <a:lnTo>
                  <a:pt x="1365" y="394"/>
                </a:lnTo>
                <a:lnTo>
                  <a:pt x="1367" y="394"/>
                </a:lnTo>
                <a:lnTo>
                  <a:pt x="1368" y="393"/>
                </a:lnTo>
                <a:lnTo>
                  <a:pt x="1373" y="392"/>
                </a:lnTo>
                <a:lnTo>
                  <a:pt x="1376" y="391"/>
                </a:lnTo>
                <a:lnTo>
                  <a:pt x="1378" y="390"/>
                </a:lnTo>
                <a:lnTo>
                  <a:pt x="1379" y="390"/>
                </a:lnTo>
                <a:lnTo>
                  <a:pt x="1382" y="388"/>
                </a:lnTo>
                <a:lnTo>
                  <a:pt x="1383" y="388"/>
                </a:lnTo>
                <a:lnTo>
                  <a:pt x="1385" y="387"/>
                </a:lnTo>
                <a:lnTo>
                  <a:pt x="1386" y="387"/>
                </a:lnTo>
                <a:lnTo>
                  <a:pt x="1389" y="386"/>
                </a:lnTo>
                <a:lnTo>
                  <a:pt x="1390" y="386"/>
                </a:lnTo>
                <a:lnTo>
                  <a:pt x="1391" y="385"/>
                </a:lnTo>
                <a:lnTo>
                  <a:pt x="1396" y="385"/>
                </a:lnTo>
                <a:lnTo>
                  <a:pt x="1403" y="382"/>
                </a:lnTo>
                <a:lnTo>
                  <a:pt x="1408" y="381"/>
                </a:lnTo>
                <a:lnTo>
                  <a:pt x="1411" y="380"/>
                </a:lnTo>
                <a:lnTo>
                  <a:pt x="1413" y="380"/>
                </a:lnTo>
                <a:lnTo>
                  <a:pt x="1415" y="379"/>
                </a:lnTo>
                <a:lnTo>
                  <a:pt x="1418" y="379"/>
                </a:lnTo>
                <a:lnTo>
                  <a:pt x="1423" y="377"/>
                </a:lnTo>
                <a:lnTo>
                  <a:pt x="1426" y="376"/>
                </a:lnTo>
                <a:lnTo>
                  <a:pt x="1431" y="375"/>
                </a:lnTo>
                <a:lnTo>
                  <a:pt x="1435" y="375"/>
                </a:lnTo>
                <a:lnTo>
                  <a:pt x="1441" y="374"/>
                </a:lnTo>
                <a:lnTo>
                  <a:pt x="1446" y="372"/>
                </a:lnTo>
                <a:lnTo>
                  <a:pt x="1452" y="371"/>
                </a:lnTo>
                <a:lnTo>
                  <a:pt x="1458" y="370"/>
                </a:lnTo>
                <a:lnTo>
                  <a:pt x="1461" y="370"/>
                </a:lnTo>
                <a:lnTo>
                  <a:pt x="1466" y="370"/>
                </a:lnTo>
                <a:lnTo>
                  <a:pt x="1471" y="369"/>
                </a:lnTo>
                <a:lnTo>
                  <a:pt x="1476" y="369"/>
                </a:lnTo>
                <a:lnTo>
                  <a:pt x="1479" y="368"/>
                </a:lnTo>
                <a:lnTo>
                  <a:pt x="1485" y="368"/>
                </a:lnTo>
                <a:lnTo>
                  <a:pt x="1496" y="365"/>
                </a:lnTo>
                <a:lnTo>
                  <a:pt x="1496" y="333"/>
                </a:lnTo>
                <a:lnTo>
                  <a:pt x="1496" y="324"/>
                </a:lnTo>
                <a:lnTo>
                  <a:pt x="1496" y="320"/>
                </a:lnTo>
                <a:lnTo>
                  <a:pt x="1496" y="316"/>
                </a:lnTo>
                <a:lnTo>
                  <a:pt x="1496" y="311"/>
                </a:lnTo>
                <a:lnTo>
                  <a:pt x="1495" y="308"/>
                </a:lnTo>
                <a:lnTo>
                  <a:pt x="1495" y="305"/>
                </a:lnTo>
                <a:lnTo>
                  <a:pt x="1494" y="303"/>
                </a:lnTo>
                <a:lnTo>
                  <a:pt x="1494" y="302"/>
                </a:lnTo>
                <a:lnTo>
                  <a:pt x="1492" y="298"/>
                </a:lnTo>
                <a:lnTo>
                  <a:pt x="1490" y="296"/>
                </a:lnTo>
                <a:lnTo>
                  <a:pt x="1490" y="294"/>
                </a:lnTo>
                <a:lnTo>
                  <a:pt x="1487" y="291"/>
                </a:lnTo>
                <a:lnTo>
                  <a:pt x="1484" y="288"/>
                </a:lnTo>
                <a:lnTo>
                  <a:pt x="1477" y="285"/>
                </a:lnTo>
                <a:lnTo>
                  <a:pt x="1470" y="282"/>
                </a:lnTo>
                <a:lnTo>
                  <a:pt x="1461" y="281"/>
                </a:lnTo>
                <a:lnTo>
                  <a:pt x="1453" y="281"/>
                </a:lnTo>
                <a:lnTo>
                  <a:pt x="1435" y="282"/>
                </a:lnTo>
                <a:lnTo>
                  <a:pt x="1418" y="283"/>
                </a:lnTo>
                <a:lnTo>
                  <a:pt x="1408" y="285"/>
                </a:lnTo>
                <a:lnTo>
                  <a:pt x="1401" y="286"/>
                </a:lnTo>
                <a:lnTo>
                  <a:pt x="1396" y="286"/>
                </a:lnTo>
                <a:lnTo>
                  <a:pt x="1392" y="286"/>
                </a:lnTo>
                <a:lnTo>
                  <a:pt x="1389" y="287"/>
                </a:lnTo>
                <a:lnTo>
                  <a:pt x="1386" y="287"/>
                </a:lnTo>
                <a:lnTo>
                  <a:pt x="1383" y="288"/>
                </a:lnTo>
                <a:lnTo>
                  <a:pt x="1379" y="288"/>
                </a:lnTo>
                <a:lnTo>
                  <a:pt x="1373" y="291"/>
                </a:lnTo>
                <a:lnTo>
                  <a:pt x="1366" y="292"/>
                </a:lnTo>
                <a:lnTo>
                  <a:pt x="1362" y="292"/>
                </a:lnTo>
                <a:lnTo>
                  <a:pt x="1360" y="293"/>
                </a:lnTo>
                <a:lnTo>
                  <a:pt x="1357" y="293"/>
                </a:lnTo>
                <a:lnTo>
                  <a:pt x="1350" y="296"/>
                </a:lnTo>
                <a:lnTo>
                  <a:pt x="1348" y="296"/>
                </a:lnTo>
                <a:lnTo>
                  <a:pt x="1345" y="297"/>
                </a:lnTo>
                <a:lnTo>
                  <a:pt x="1343" y="297"/>
                </a:lnTo>
                <a:lnTo>
                  <a:pt x="1340" y="297"/>
                </a:lnTo>
                <a:lnTo>
                  <a:pt x="1338" y="298"/>
                </a:lnTo>
                <a:lnTo>
                  <a:pt x="1337" y="298"/>
                </a:lnTo>
                <a:lnTo>
                  <a:pt x="1330" y="300"/>
                </a:lnTo>
                <a:lnTo>
                  <a:pt x="1324" y="302"/>
                </a:lnTo>
                <a:lnTo>
                  <a:pt x="1319" y="303"/>
                </a:lnTo>
                <a:lnTo>
                  <a:pt x="1317" y="304"/>
                </a:lnTo>
                <a:lnTo>
                  <a:pt x="1311" y="305"/>
                </a:lnTo>
                <a:lnTo>
                  <a:pt x="1309" y="307"/>
                </a:lnTo>
                <a:lnTo>
                  <a:pt x="1273" y="319"/>
                </a:lnTo>
                <a:lnTo>
                  <a:pt x="1269" y="171"/>
                </a:lnTo>
                <a:lnTo>
                  <a:pt x="1274" y="170"/>
                </a:lnTo>
                <a:lnTo>
                  <a:pt x="1279" y="167"/>
                </a:lnTo>
                <a:lnTo>
                  <a:pt x="1282" y="167"/>
                </a:lnTo>
                <a:lnTo>
                  <a:pt x="1284" y="166"/>
                </a:lnTo>
                <a:lnTo>
                  <a:pt x="1286" y="166"/>
                </a:lnTo>
                <a:lnTo>
                  <a:pt x="1287" y="165"/>
                </a:lnTo>
                <a:lnTo>
                  <a:pt x="1293" y="164"/>
                </a:lnTo>
                <a:lnTo>
                  <a:pt x="1295" y="164"/>
                </a:lnTo>
                <a:lnTo>
                  <a:pt x="1297" y="163"/>
                </a:lnTo>
                <a:lnTo>
                  <a:pt x="1299" y="163"/>
                </a:lnTo>
                <a:lnTo>
                  <a:pt x="1301" y="161"/>
                </a:lnTo>
                <a:lnTo>
                  <a:pt x="1303" y="161"/>
                </a:lnTo>
                <a:lnTo>
                  <a:pt x="1320" y="156"/>
                </a:lnTo>
                <a:lnTo>
                  <a:pt x="1337" y="150"/>
                </a:lnTo>
                <a:lnTo>
                  <a:pt x="1344" y="150"/>
                </a:lnTo>
                <a:lnTo>
                  <a:pt x="1359" y="145"/>
                </a:lnTo>
                <a:lnTo>
                  <a:pt x="1366" y="144"/>
                </a:lnTo>
                <a:lnTo>
                  <a:pt x="1373" y="142"/>
                </a:lnTo>
                <a:lnTo>
                  <a:pt x="1382" y="141"/>
                </a:lnTo>
                <a:lnTo>
                  <a:pt x="1388" y="139"/>
                </a:lnTo>
                <a:lnTo>
                  <a:pt x="1395" y="138"/>
                </a:lnTo>
                <a:lnTo>
                  <a:pt x="1401" y="137"/>
                </a:lnTo>
                <a:lnTo>
                  <a:pt x="1407" y="136"/>
                </a:lnTo>
                <a:lnTo>
                  <a:pt x="1414" y="136"/>
                </a:lnTo>
                <a:lnTo>
                  <a:pt x="1421" y="134"/>
                </a:lnTo>
                <a:lnTo>
                  <a:pt x="1426" y="133"/>
                </a:lnTo>
                <a:lnTo>
                  <a:pt x="1432" y="132"/>
                </a:lnTo>
                <a:lnTo>
                  <a:pt x="1438" y="132"/>
                </a:lnTo>
                <a:lnTo>
                  <a:pt x="1444" y="131"/>
                </a:lnTo>
                <a:lnTo>
                  <a:pt x="1449" y="131"/>
                </a:lnTo>
                <a:lnTo>
                  <a:pt x="1456" y="130"/>
                </a:lnTo>
                <a:lnTo>
                  <a:pt x="1475" y="128"/>
                </a:lnTo>
                <a:lnTo>
                  <a:pt x="1479" y="128"/>
                </a:lnTo>
                <a:lnTo>
                  <a:pt x="1485" y="127"/>
                </a:lnTo>
                <a:lnTo>
                  <a:pt x="1498" y="128"/>
                </a:lnTo>
                <a:lnTo>
                  <a:pt x="1504" y="128"/>
                </a:lnTo>
                <a:lnTo>
                  <a:pt x="1508" y="128"/>
                </a:lnTo>
                <a:lnTo>
                  <a:pt x="1515" y="128"/>
                </a:lnTo>
                <a:lnTo>
                  <a:pt x="1519" y="130"/>
                </a:lnTo>
                <a:lnTo>
                  <a:pt x="1528" y="130"/>
                </a:lnTo>
                <a:lnTo>
                  <a:pt x="1534" y="130"/>
                </a:lnTo>
                <a:lnTo>
                  <a:pt x="1539" y="131"/>
                </a:lnTo>
                <a:lnTo>
                  <a:pt x="1544" y="131"/>
                </a:lnTo>
                <a:lnTo>
                  <a:pt x="1548" y="132"/>
                </a:lnTo>
                <a:lnTo>
                  <a:pt x="1562" y="134"/>
                </a:lnTo>
                <a:lnTo>
                  <a:pt x="1564" y="134"/>
                </a:lnTo>
                <a:lnTo>
                  <a:pt x="1571" y="136"/>
                </a:lnTo>
                <a:lnTo>
                  <a:pt x="1577" y="138"/>
                </a:lnTo>
                <a:lnTo>
                  <a:pt x="1580" y="138"/>
                </a:lnTo>
                <a:lnTo>
                  <a:pt x="1582" y="139"/>
                </a:lnTo>
                <a:lnTo>
                  <a:pt x="1583" y="139"/>
                </a:lnTo>
                <a:lnTo>
                  <a:pt x="1586" y="141"/>
                </a:lnTo>
                <a:lnTo>
                  <a:pt x="1587" y="141"/>
                </a:lnTo>
                <a:lnTo>
                  <a:pt x="1591" y="142"/>
                </a:lnTo>
                <a:lnTo>
                  <a:pt x="1593" y="143"/>
                </a:lnTo>
                <a:lnTo>
                  <a:pt x="1597" y="144"/>
                </a:lnTo>
                <a:lnTo>
                  <a:pt x="1599" y="145"/>
                </a:lnTo>
                <a:lnTo>
                  <a:pt x="1602" y="147"/>
                </a:lnTo>
                <a:lnTo>
                  <a:pt x="1604" y="148"/>
                </a:lnTo>
                <a:lnTo>
                  <a:pt x="1606" y="149"/>
                </a:lnTo>
                <a:lnTo>
                  <a:pt x="1611" y="152"/>
                </a:lnTo>
                <a:lnTo>
                  <a:pt x="1616" y="154"/>
                </a:lnTo>
                <a:lnTo>
                  <a:pt x="1618" y="155"/>
                </a:lnTo>
                <a:lnTo>
                  <a:pt x="1621" y="156"/>
                </a:lnTo>
                <a:lnTo>
                  <a:pt x="1623" y="159"/>
                </a:lnTo>
                <a:lnTo>
                  <a:pt x="1624" y="160"/>
                </a:lnTo>
                <a:lnTo>
                  <a:pt x="1626" y="161"/>
                </a:lnTo>
                <a:lnTo>
                  <a:pt x="1628" y="164"/>
                </a:lnTo>
                <a:lnTo>
                  <a:pt x="1631" y="165"/>
                </a:lnTo>
                <a:lnTo>
                  <a:pt x="1633" y="165"/>
                </a:lnTo>
                <a:lnTo>
                  <a:pt x="1635" y="169"/>
                </a:lnTo>
                <a:lnTo>
                  <a:pt x="1641" y="175"/>
                </a:lnTo>
                <a:lnTo>
                  <a:pt x="1646" y="180"/>
                </a:lnTo>
                <a:lnTo>
                  <a:pt x="1650" y="183"/>
                </a:lnTo>
                <a:lnTo>
                  <a:pt x="1651" y="186"/>
                </a:lnTo>
                <a:lnTo>
                  <a:pt x="1654" y="188"/>
                </a:lnTo>
                <a:lnTo>
                  <a:pt x="1655" y="191"/>
                </a:lnTo>
                <a:lnTo>
                  <a:pt x="1656" y="192"/>
                </a:lnTo>
                <a:lnTo>
                  <a:pt x="1657" y="194"/>
                </a:lnTo>
                <a:lnTo>
                  <a:pt x="1658" y="195"/>
                </a:lnTo>
                <a:lnTo>
                  <a:pt x="1660" y="197"/>
                </a:lnTo>
                <a:lnTo>
                  <a:pt x="1661" y="199"/>
                </a:lnTo>
                <a:lnTo>
                  <a:pt x="1662" y="202"/>
                </a:lnTo>
                <a:lnTo>
                  <a:pt x="1663" y="204"/>
                </a:lnTo>
                <a:lnTo>
                  <a:pt x="1664" y="205"/>
                </a:lnTo>
                <a:lnTo>
                  <a:pt x="1664" y="208"/>
                </a:lnTo>
                <a:lnTo>
                  <a:pt x="1667" y="211"/>
                </a:lnTo>
                <a:lnTo>
                  <a:pt x="1667" y="213"/>
                </a:lnTo>
                <a:lnTo>
                  <a:pt x="1669" y="216"/>
                </a:lnTo>
                <a:lnTo>
                  <a:pt x="1669" y="219"/>
                </a:lnTo>
                <a:lnTo>
                  <a:pt x="1672" y="222"/>
                </a:lnTo>
                <a:lnTo>
                  <a:pt x="1672" y="224"/>
                </a:lnTo>
                <a:lnTo>
                  <a:pt x="1680" y="252"/>
                </a:lnTo>
                <a:lnTo>
                  <a:pt x="1685" y="280"/>
                </a:lnTo>
                <a:lnTo>
                  <a:pt x="1687" y="302"/>
                </a:lnTo>
                <a:lnTo>
                  <a:pt x="1687" y="313"/>
                </a:lnTo>
                <a:lnTo>
                  <a:pt x="1687" y="319"/>
                </a:lnTo>
                <a:lnTo>
                  <a:pt x="1687" y="326"/>
                </a:lnTo>
                <a:lnTo>
                  <a:pt x="1687" y="349"/>
                </a:lnTo>
                <a:lnTo>
                  <a:pt x="1687" y="426"/>
                </a:lnTo>
                <a:lnTo>
                  <a:pt x="1687" y="793"/>
                </a:lnTo>
                <a:lnTo>
                  <a:pt x="1684" y="793"/>
                </a:lnTo>
                <a:lnTo>
                  <a:pt x="1680" y="793"/>
                </a:lnTo>
                <a:lnTo>
                  <a:pt x="1670" y="793"/>
                </a:lnTo>
                <a:lnTo>
                  <a:pt x="1634" y="793"/>
                </a:lnTo>
                <a:lnTo>
                  <a:pt x="1512" y="793"/>
                </a:lnTo>
                <a:close/>
                <a:moveTo>
                  <a:pt x="729" y="128"/>
                </a:moveTo>
                <a:lnTo>
                  <a:pt x="745" y="128"/>
                </a:lnTo>
                <a:lnTo>
                  <a:pt x="760" y="128"/>
                </a:lnTo>
                <a:lnTo>
                  <a:pt x="775" y="130"/>
                </a:lnTo>
                <a:lnTo>
                  <a:pt x="789" y="131"/>
                </a:lnTo>
                <a:lnTo>
                  <a:pt x="804" y="133"/>
                </a:lnTo>
                <a:lnTo>
                  <a:pt x="816" y="136"/>
                </a:lnTo>
                <a:lnTo>
                  <a:pt x="828" y="139"/>
                </a:lnTo>
                <a:lnTo>
                  <a:pt x="840" y="144"/>
                </a:lnTo>
                <a:lnTo>
                  <a:pt x="844" y="144"/>
                </a:lnTo>
                <a:lnTo>
                  <a:pt x="846" y="145"/>
                </a:lnTo>
                <a:lnTo>
                  <a:pt x="850" y="147"/>
                </a:lnTo>
                <a:lnTo>
                  <a:pt x="852" y="149"/>
                </a:lnTo>
                <a:lnTo>
                  <a:pt x="856" y="150"/>
                </a:lnTo>
                <a:lnTo>
                  <a:pt x="859" y="152"/>
                </a:lnTo>
                <a:lnTo>
                  <a:pt x="864" y="154"/>
                </a:lnTo>
                <a:lnTo>
                  <a:pt x="865" y="155"/>
                </a:lnTo>
                <a:lnTo>
                  <a:pt x="868" y="156"/>
                </a:lnTo>
                <a:lnTo>
                  <a:pt x="869" y="158"/>
                </a:lnTo>
                <a:lnTo>
                  <a:pt x="871" y="159"/>
                </a:lnTo>
                <a:lnTo>
                  <a:pt x="875" y="160"/>
                </a:lnTo>
                <a:lnTo>
                  <a:pt x="876" y="161"/>
                </a:lnTo>
                <a:lnTo>
                  <a:pt x="879" y="163"/>
                </a:lnTo>
                <a:lnTo>
                  <a:pt x="880" y="164"/>
                </a:lnTo>
                <a:lnTo>
                  <a:pt x="881" y="165"/>
                </a:lnTo>
                <a:lnTo>
                  <a:pt x="882" y="166"/>
                </a:lnTo>
                <a:lnTo>
                  <a:pt x="885" y="167"/>
                </a:lnTo>
                <a:lnTo>
                  <a:pt x="887" y="170"/>
                </a:lnTo>
                <a:lnTo>
                  <a:pt x="890" y="171"/>
                </a:lnTo>
                <a:lnTo>
                  <a:pt x="891" y="172"/>
                </a:lnTo>
                <a:lnTo>
                  <a:pt x="893" y="175"/>
                </a:lnTo>
                <a:lnTo>
                  <a:pt x="898" y="180"/>
                </a:lnTo>
                <a:lnTo>
                  <a:pt x="904" y="185"/>
                </a:lnTo>
                <a:lnTo>
                  <a:pt x="910" y="191"/>
                </a:lnTo>
                <a:lnTo>
                  <a:pt x="911" y="193"/>
                </a:lnTo>
                <a:lnTo>
                  <a:pt x="915" y="195"/>
                </a:lnTo>
                <a:lnTo>
                  <a:pt x="917" y="199"/>
                </a:lnTo>
                <a:lnTo>
                  <a:pt x="920" y="202"/>
                </a:lnTo>
                <a:lnTo>
                  <a:pt x="922" y="204"/>
                </a:lnTo>
                <a:lnTo>
                  <a:pt x="923" y="206"/>
                </a:lnTo>
                <a:lnTo>
                  <a:pt x="925" y="209"/>
                </a:lnTo>
                <a:lnTo>
                  <a:pt x="926" y="210"/>
                </a:lnTo>
                <a:lnTo>
                  <a:pt x="926" y="211"/>
                </a:lnTo>
                <a:lnTo>
                  <a:pt x="928" y="214"/>
                </a:lnTo>
                <a:lnTo>
                  <a:pt x="929" y="215"/>
                </a:lnTo>
                <a:lnTo>
                  <a:pt x="931" y="217"/>
                </a:lnTo>
                <a:lnTo>
                  <a:pt x="931" y="220"/>
                </a:lnTo>
                <a:lnTo>
                  <a:pt x="933" y="222"/>
                </a:lnTo>
                <a:lnTo>
                  <a:pt x="934" y="225"/>
                </a:lnTo>
                <a:lnTo>
                  <a:pt x="936" y="227"/>
                </a:lnTo>
                <a:lnTo>
                  <a:pt x="937" y="230"/>
                </a:lnTo>
                <a:lnTo>
                  <a:pt x="939" y="233"/>
                </a:lnTo>
                <a:lnTo>
                  <a:pt x="939" y="235"/>
                </a:lnTo>
                <a:lnTo>
                  <a:pt x="940" y="237"/>
                </a:lnTo>
                <a:lnTo>
                  <a:pt x="942" y="238"/>
                </a:lnTo>
                <a:lnTo>
                  <a:pt x="943" y="241"/>
                </a:lnTo>
                <a:lnTo>
                  <a:pt x="944" y="244"/>
                </a:lnTo>
                <a:lnTo>
                  <a:pt x="945" y="247"/>
                </a:lnTo>
                <a:lnTo>
                  <a:pt x="946" y="249"/>
                </a:lnTo>
                <a:lnTo>
                  <a:pt x="946" y="250"/>
                </a:lnTo>
                <a:lnTo>
                  <a:pt x="949" y="254"/>
                </a:lnTo>
                <a:lnTo>
                  <a:pt x="949" y="257"/>
                </a:lnTo>
                <a:lnTo>
                  <a:pt x="951" y="261"/>
                </a:lnTo>
                <a:lnTo>
                  <a:pt x="954" y="267"/>
                </a:lnTo>
                <a:lnTo>
                  <a:pt x="954" y="269"/>
                </a:lnTo>
                <a:lnTo>
                  <a:pt x="954" y="271"/>
                </a:lnTo>
                <a:lnTo>
                  <a:pt x="955" y="272"/>
                </a:lnTo>
                <a:lnTo>
                  <a:pt x="956" y="278"/>
                </a:lnTo>
                <a:lnTo>
                  <a:pt x="957" y="282"/>
                </a:lnTo>
                <a:lnTo>
                  <a:pt x="960" y="289"/>
                </a:lnTo>
                <a:lnTo>
                  <a:pt x="961" y="294"/>
                </a:lnTo>
                <a:lnTo>
                  <a:pt x="962" y="300"/>
                </a:lnTo>
                <a:lnTo>
                  <a:pt x="965" y="311"/>
                </a:lnTo>
                <a:lnTo>
                  <a:pt x="965" y="314"/>
                </a:lnTo>
                <a:lnTo>
                  <a:pt x="966" y="318"/>
                </a:lnTo>
                <a:lnTo>
                  <a:pt x="966" y="321"/>
                </a:lnTo>
                <a:lnTo>
                  <a:pt x="967" y="325"/>
                </a:lnTo>
                <a:lnTo>
                  <a:pt x="967" y="330"/>
                </a:lnTo>
                <a:lnTo>
                  <a:pt x="968" y="333"/>
                </a:lnTo>
                <a:lnTo>
                  <a:pt x="968" y="338"/>
                </a:lnTo>
                <a:lnTo>
                  <a:pt x="969" y="343"/>
                </a:lnTo>
                <a:lnTo>
                  <a:pt x="969" y="349"/>
                </a:lnTo>
                <a:lnTo>
                  <a:pt x="969" y="355"/>
                </a:lnTo>
                <a:lnTo>
                  <a:pt x="971" y="369"/>
                </a:lnTo>
                <a:lnTo>
                  <a:pt x="971" y="375"/>
                </a:lnTo>
                <a:lnTo>
                  <a:pt x="972" y="380"/>
                </a:lnTo>
                <a:lnTo>
                  <a:pt x="972" y="386"/>
                </a:lnTo>
                <a:lnTo>
                  <a:pt x="972" y="399"/>
                </a:lnTo>
                <a:lnTo>
                  <a:pt x="972" y="480"/>
                </a:lnTo>
                <a:lnTo>
                  <a:pt x="972" y="551"/>
                </a:lnTo>
                <a:lnTo>
                  <a:pt x="972" y="559"/>
                </a:lnTo>
                <a:lnTo>
                  <a:pt x="972" y="564"/>
                </a:lnTo>
                <a:lnTo>
                  <a:pt x="971" y="568"/>
                </a:lnTo>
                <a:lnTo>
                  <a:pt x="971" y="573"/>
                </a:lnTo>
                <a:lnTo>
                  <a:pt x="971" y="579"/>
                </a:lnTo>
                <a:lnTo>
                  <a:pt x="971" y="587"/>
                </a:lnTo>
                <a:lnTo>
                  <a:pt x="969" y="593"/>
                </a:lnTo>
                <a:lnTo>
                  <a:pt x="969" y="599"/>
                </a:lnTo>
                <a:lnTo>
                  <a:pt x="968" y="604"/>
                </a:lnTo>
                <a:lnTo>
                  <a:pt x="968" y="609"/>
                </a:lnTo>
                <a:lnTo>
                  <a:pt x="967" y="618"/>
                </a:lnTo>
                <a:lnTo>
                  <a:pt x="966" y="625"/>
                </a:lnTo>
                <a:lnTo>
                  <a:pt x="965" y="632"/>
                </a:lnTo>
                <a:lnTo>
                  <a:pt x="962" y="642"/>
                </a:lnTo>
                <a:lnTo>
                  <a:pt x="961" y="648"/>
                </a:lnTo>
                <a:lnTo>
                  <a:pt x="960" y="653"/>
                </a:lnTo>
                <a:lnTo>
                  <a:pt x="959" y="658"/>
                </a:lnTo>
                <a:lnTo>
                  <a:pt x="952" y="676"/>
                </a:lnTo>
                <a:lnTo>
                  <a:pt x="951" y="681"/>
                </a:lnTo>
                <a:lnTo>
                  <a:pt x="950" y="686"/>
                </a:lnTo>
                <a:lnTo>
                  <a:pt x="949" y="690"/>
                </a:lnTo>
                <a:lnTo>
                  <a:pt x="948" y="692"/>
                </a:lnTo>
                <a:lnTo>
                  <a:pt x="946" y="693"/>
                </a:lnTo>
                <a:lnTo>
                  <a:pt x="945" y="696"/>
                </a:lnTo>
                <a:lnTo>
                  <a:pt x="945" y="697"/>
                </a:lnTo>
                <a:lnTo>
                  <a:pt x="943" y="701"/>
                </a:lnTo>
                <a:lnTo>
                  <a:pt x="942" y="703"/>
                </a:lnTo>
                <a:lnTo>
                  <a:pt x="940" y="706"/>
                </a:lnTo>
                <a:lnTo>
                  <a:pt x="939" y="708"/>
                </a:lnTo>
                <a:lnTo>
                  <a:pt x="939" y="710"/>
                </a:lnTo>
                <a:lnTo>
                  <a:pt x="938" y="713"/>
                </a:lnTo>
                <a:lnTo>
                  <a:pt x="936" y="717"/>
                </a:lnTo>
                <a:lnTo>
                  <a:pt x="934" y="719"/>
                </a:lnTo>
                <a:lnTo>
                  <a:pt x="932" y="721"/>
                </a:lnTo>
                <a:lnTo>
                  <a:pt x="931" y="724"/>
                </a:lnTo>
                <a:lnTo>
                  <a:pt x="929" y="726"/>
                </a:lnTo>
                <a:lnTo>
                  <a:pt x="928" y="728"/>
                </a:lnTo>
                <a:lnTo>
                  <a:pt x="926" y="729"/>
                </a:lnTo>
                <a:lnTo>
                  <a:pt x="925" y="731"/>
                </a:lnTo>
                <a:lnTo>
                  <a:pt x="923" y="734"/>
                </a:lnTo>
                <a:lnTo>
                  <a:pt x="922" y="736"/>
                </a:lnTo>
                <a:lnTo>
                  <a:pt x="920" y="737"/>
                </a:lnTo>
                <a:lnTo>
                  <a:pt x="919" y="740"/>
                </a:lnTo>
                <a:lnTo>
                  <a:pt x="917" y="742"/>
                </a:lnTo>
                <a:lnTo>
                  <a:pt x="913" y="746"/>
                </a:lnTo>
                <a:lnTo>
                  <a:pt x="908" y="752"/>
                </a:lnTo>
                <a:lnTo>
                  <a:pt x="902" y="758"/>
                </a:lnTo>
                <a:lnTo>
                  <a:pt x="897" y="763"/>
                </a:lnTo>
                <a:lnTo>
                  <a:pt x="896" y="763"/>
                </a:lnTo>
                <a:lnTo>
                  <a:pt x="894" y="765"/>
                </a:lnTo>
                <a:lnTo>
                  <a:pt x="892" y="767"/>
                </a:lnTo>
                <a:lnTo>
                  <a:pt x="890" y="769"/>
                </a:lnTo>
                <a:lnTo>
                  <a:pt x="887" y="770"/>
                </a:lnTo>
                <a:lnTo>
                  <a:pt x="885" y="772"/>
                </a:lnTo>
                <a:lnTo>
                  <a:pt x="884" y="773"/>
                </a:lnTo>
                <a:lnTo>
                  <a:pt x="881" y="774"/>
                </a:lnTo>
                <a:lnTo>
                  <a:pt x="880" y="775"/>
                </a:lnTo>
                <a:lnTo>
                  <a:pt x="878" y="776"/>
                </a:lnTo>
                <a:lnTo>
                  <a:pt x="875" y="778"/>
                </a:lnTo>
                <a:lnTo>
                  <a:pt x="871" y="780"/>
                </a:lnTo>
                <a:lnTo>
                  <a:pt x="870" y="780"/>
                </a:lnTo>
                <a:lnTo>
                  <a:pt x="868" y="781"/>
                </a:lnTo>
                <a:lnTo>
                  <a:pt x="865" y="782"/>
                </a:lnTo>
                <a:lnTo>
                  <a:pt x="863" y="784"/>
                </a:lnTo>
                <a:lnTo>
                  <a:pt x="858" y="786"/>
                </a:lnTo>
                <a:lnTo>
                  <a:pt x="856" y="787"/>
                </a:lnTo>
                <a:lnTo>
                  <a:pt x="852" y="789"/>
                </a:lnTo>
                <a:lnTo>
                  <a:pt x="851" y="790"/>
                </a:lnTo>
                <a:lnTo>
                  <a:pt x="847" y="791"/>
                </a:lnTo>
                <a:lnTo>
                  <a:pt x="834" y="796"/>
                </a:lnTo>
                <a:lnTo>
                  <a:pt x="832" y="796"/>
                </a:lnTo>
                <a:lnTo>
                  <a:pt x="829" y="797"/>
                </a:lnTo>
                <a:lnTo>
                  <a:pt x="823" y="798"/>
                </a:lnTo>
                <a:lnTo>
                  <a:pt x="816" y="801"/>
                </a:lnTo>
                <a:lnTo>
                  <a:pt x="812" y="801"/>
                </a:lnTo>
                <a:lnTo>
                  <a:pt x="803" y="803"/>
                </a:lnTo>
                <a:lnTo>
                  <a:pt x="799" y="803"/>
                </a:lnTo>
                <a:lnTo>
                  <a:pt x="795" y="804"/>
                </a:lnTo>
                <a:lnTo>
                  <a:pt x="792" y="804"/>
                </a:lnTo>
                <a:lnTo>
                  <a:pt x="786" y="806"/>
                </a:lnTo>
                <a:lnTo>
                  <a:pt x="780" y="806"/>
                </a:lnTo>
                <a:lnTo>
                  <a:pt x="772" y="807"/>
                </a:lnTo>
                <a:lnTo>
                  <a:pt x="741" y="808"/>
                </a:lnTo>
                <a:lnTo>
                  <a:pt x="734" y="808"/>
                </a:lnTo>
                <a:lnTo>
                  <a:pt x="728" y="807"/>
                </a:lnTo>
                <a:lnTo>
                  <a:pt x="724" y="807"/>
                </a:lnTo>
                <a:lnTo>
                  <a:pt x="722" y="807"/>
                </a:lnTo>
                <a:lnTo>
                  <a:pt x="718" y="807"/>
                </a:lnTo>
                <a:lnTo>
                  <a:pt x="714" y="807"/>
                </a:lnTo>
                <a:lnTo>
                  <a:pt x="707" y="807"/>
                </a:lnTo>
                <a:lnTo>
                  <a:pt x="701" y="806"/>
                </a:lnTo>
                <a:lnTo>
                  <a:pt x="695" y="806"/>
                </a:lnTo>
                <a:lnTo>
                  <a:pt x="691" y="804"/>
                </a:lnTo>
                <a:lnTo>
                  <a:pt x="687" y="804"/>
                </a:lnTo>
                <a:lnTo>
                  <a:pt x="683" y="803"/>
                </a:lnTo>
                <a:lnTo>
                  <a:pt x="679" y="803"/>
                </a:lnTo>
                <a:lnTo>
                  <a:pt x="676" y="802"/>
                </a:lnTo>
                <a:lnTo>
                  <a:pt x="673" y="802"/>
                </a:lnTo>
                <a:lnTo>
                  <a:pt x="670" y="801"/>
                </a:lnTo>
                <a:lnTo>
                  <a:pt x="667" y="801"/>
                </a:lnTo>
                <a:lnTo>
                  <a:pt x="658" y="798"/>
                </a:lnTo>
                <a:lnTo>
                  <a:pt x="635" y="791"/>
                </a:lnTo>
                <a:lnTo>
                  <a:pt x="632" y="790"/>
                </a:lnTo>
                <a:lnTo>
                  <a:pt x="612" y="779"/>
                </a:lnTo>
                <a:lnTo>
                  <a:pt x="608" y="778"/>
                </a:lnTo>
                <a:lnTo>
                  <a:pt x="607" y="776"/>
                </a:lnTo>
                <a:lnTo>
                  <a:pt x="606" y="775"/>
                </a:lnTo>
                <a:lnTo>
                  <a:pt x="603" y="774"/>
                </a:lnTo>
                <a:lnTo>
                  <a:pt x="602" y="773"/>
                </a:lnTo>
                <a:lnTo>
                  <a:pt x="600" y="772"/>
                </a:lnTo>
                <a:lnTo>
                  <a:pt x="598" y="769"/>
                </a:lnTo>
                <a:lnTo>
                  <a:pt x="596" y="768"/>
                </a:lnTo>
                <a:lnTo>
                  <a:pt x="593" y="765"/>
                </a:lnTo>
                <a:lnTo>
                  <a:pt x="590" y="763"/>
                </a:lnTo>
                <a:lnTo>
                  <a:pt x="584" y="757"/>
                </a:lnTo>
                <a:lnTo>
                  <a:pt x="581" y="756"/>
                </a:lnTo>
                <a:lnTo>
                  <a:pt x="579" y="753"/>
                </a:lnTo>
                <a:lnTo>
                  <a:pt x="573" y="746"/>
                </a:lnTo>
                <a:lnTo>
                  <a:pt x="569" y="742"/>
                </a:lnTo>
                <a:lnTo>
                  <a:pt x="567" y="740"/>
                </a:lnTo>
                <a:lnTo>
                  <a:pt x="566" y="737"/>
                </a:lnTo>
                <a:lnTo>
                  <a:pt x="564" y="736"/>
                </a:lnTo>
                <a:lnTo>
                  <a:pt x="563" y="734"/>
                </a:lnTo>
                <a:lnTo>
                  <a:pt x="562" y="732"/>
                </a:lnTo>
                <a:lnTo>
                  <a:pt x="561" y="731"/>
                </a:lnTo>
                <a:lnTo>
                  <a:pt x="560" y="729"/>
                </a:lnTo>
                <a:lnTo>
                  <a:pt x="558" y="728"/>
                </a:lnTo>
                <a:lnTo>
                  <a:pt x="558" y="725"/>
                </a:lnTo>
                <a:lnTo>
                  <a:pt x="557" y="723"/>
                </a:lnTo>
                <a:lnTo>
                  <a:pt x="555" y="720"/>
                </a:lnTo>
                <a:lnTo>
                  <a:pt x="552" y="717"/>
                </a:lnTo>
                <a:lnTo>
                  <a:pt x="551" y="714"/>
                </a:lnTo>
                <a:lnTo>
                  <a:pt x="550" y="712"/>
                </a:lnTo>
                <a:lnTo>
                  <a:pt x="549" y="709"/>
                </a:lnTo>
                <a:lnTo>
                  <a:pt x="548" y="707"/>
                </a:lnTo>
                <a:lnTo>
                  <a:pt x="548" y="706"/>
                </a:lnTo>
                <a:lnTo>
                  <a:pt x="545" y="702"/>
                </a:lnTo>
                <a:lnTo>
                  <a:pt x="544" y="698"/>
                </a:lnTo>
                <a:lnTo>
                  <a:pt x="543" y="696"/>
                </a:lnTo>
                <a:lnTo>
                  <a:pt x="543" y="695"/>
                </a:lnTo>
                <a:lnTo>
                  <a:pt x="540" y="691"/>
                </a:lnTo>
                <a:lnTo>
                  <a:pt x="540" y="689"/>
                </a:lnTo>
                <a:lnTo>
                  <a:pt x="538" y="682"/>
                </a:lnTo>
                <a:lnTo>
                  <a:pt x="528" y="651"/>
                </a:lnTo>
                <a:lnTo>
                  <a:pt x="528" y="648"/>
                </a:lnTo>
                <a:lnTo>
                  <a:pt x="526" y="638"/>
                </a:lnTo>
                <a:lnTo>
                  <a:pt x="523" y="630"/>
                </a:lnTo>
                <a:lnTo>
                  <a:pt x="523" y="623"/>
                </a:lnTo>
                <a:lnTo>
                  <a:pt x="522" y="619"/>
                </a:lnTo>
                <a:lnTo>
                  <a:pt x="522" y="615"/>
                </a:lnTo>
                <a:lnTo>
                  <a:pt x="521" y="610"/>
                </a:lnTo>
                <a:lnTo>
                  <a:pt x="521" y="606"/>
                </a:lnTo>
                <a:lnTo>
                  <a:pt x="520" y="601"/>
                </a:lnTo>
                <a:lnTo>
                  <a:pt x="520" y="593"/>
                </a:lnTo>
                <a:lnTo>
                  <a:pt x="519" y="587"/>
                </a:lnTo>
                <a:lnTo>
                  <a:pt x="519" y="577"/>
                </a:lnTo>
                <a:lnTo>
                  <a:pt x="519" y="573"/>
                </a:lnTo>
                <a:lnTo>
                  <a:pt x="519" y="566"/>
                </a:lnTo>
                <a:lnTo>
                  <a:pt x="517" y="562"/>
                </a:lnTo>
                <a:lnTo>
                  <a:pt x="517" y="557"/>
                </a:lnTo>
                <a:lnTo>
                  <a:pt x="517" y="546"/>
                </a:lnTo>
                <a:lnTo>
                  <a:pt x="517" y="483"/>
                </a:lnTo>
                <a:lnTo>
                  <a:pt x="517" y="399"/>
                </a:lnTo>
                <a:lnTo>
                  <a:pt x="517" y="387"/>
                </a:lnTo>
                <a:lnTo>
                  <a:pt x="517" y="382"/>
                </a:lnTo>
                <a:lnTo>
                  <a:pt x="517" y="380"/>
                </a:lnTo>
                <a:lnTo>
                  <a:pt x="519" y="377"/>
                </a:lnTo>
                <a:lnTo>
                  <a:pt x="519" y="374"/>
                </a:lnTo>
                <a:lnTo>
                  <a:pt x="519" y="371"/>
                </a:lnTo>
                <a:lnTo>
                  <a:pt x="519" y="368"/>
                </a:lnTo>
                <a:lnTo>
                  <a:pt x="519" y="365"/>
                </a:lnTo>
                <a:lnTo>
                  <a:pt x="519" y="357"/>
                </a:lnTo>
                <a:lnTo>
                  <a:pt x="519" y="350"/>
                </a:lnTo>
                <a:lnTo>
                  <a:pt x="520" y="344"/>
                </a:lnTo>
                <a:lnTo>
                  <a:pt x="521" y="339"/>
                </a:lnTo>
                <a:lnTo>
                  <a:pt x="521" y="335"/>
                </a:lnTo>
                <a:lnTo>
                  <a:pt x="522" y="330"/>
                </a:lnTo>
                <a:lnTo>
                  <a:pt x="522" y="326"/>
                </a:lnTo>
                <a:lnTo>
                  <a:pt x="523" y="318"/>
                </a:lnTo>
                <a:lnTo>
                  <a:pt x="525" y="311"/>
                </a:lnTo>
                <a:lnTo>
                  <a:pt x="526" y="305"/>
                </a:lnTo>
                <a:lnTo>
                  <a:pt x="526" y="303"/>
                </a:lnTo>
                <a:lnTo>
                  <a:pt x="527" y="299"/>
                </a:lnTo>
                <a:lnTo>
                  <a:pt x="527" y="297"/>
                </a:lnTo>
                <a:lnTo>
                  <a:pt x="528" y="296"/>
                </a:lnTo>
                <a:lnTo>
                  <a:pt x="529" y="289"/>
                </a:lnTo>
                <a:lnTo>
                  <a:pt x="531" y="283"/>
                </a:lnTo>
                <a:lnTo>
                  <a:pt x="532" y="282"/>
                </a:lnTo>
                <a:lnTo>
                  <a:pt x="533" y="277"/>
                </a:lnTo>
                <a:lnTo>
                  <a:pt x="533" y="275"/>
                </a:lnTo>
                <a:lnTo>
                  <a:pt x="533" y="274"/>
                </a:lnTo>
                <a:lnTo>
                  <a:pt x="534" y="271"/>
                </a:lnTo>
                <a:lnTo>
                  <a:pt x="534" y="270"/>
                </a:lnTo>
                <a:lnTo>
                  <a:pt x="535" y="267"/>
                </a:lnTo>
                <a:lnTo>
                  <a:pt x="535" y="266"/>
                </a:lnTo>
                <a:lnTo>
                  <a:pt x="537" y="265"/>
                </a:lnTo>
                <a:lnTo>
                  <a:pt x="538" y="261"/>
                </a:lnTo>
                <a:lnTo>
                  <a:pt x="539" y="257"/>
                </a:lnTo>
                <a:lnTo>
                  <a:pt x="540" y="253"/>
                </a:lnTo>
                <a:lnTo>
                  <a:pt x="541" y="250"/>
                </a:lnTo>
                <a:lnTo>
                  <a:pt x="543" y="248"/>
                </a:lnTo>
                <a:lnTo>
                  <a:pt x="544" y="247"/>
                </a:lnTo>
                <a:lnTo>
                  <a:pt x="545" y="244"/>
                </a:lnTo>
                <a:lnTo>
                  <a:pt x="546" y="241"/>
                </a:lnTo>
                <a:lnTo>
                  <a:pt x="548" y="238"/>
                </a:lnTo>
                <a:lnTo>
                  <a:pt x="549" y="236"/>
                </a:lnTo>
                <a:lnTo>
                  <a:pt x="550" y="233"/>
                </a:lnTo>
                <a:lnTo>
                  <a:pt x="551" y="231"/>
                </a:lnTo>
                <a:lnTo>
                  <a:pt x="552" y="228"/>
                </a:lnTo>
                <a:lnTo>
                  <a:pt x="554" y="226"/>
                </a:lnTo>
                <a:lnTo>
                  <a:pt x="555" y="225"/>
                </a:lnTo>
                <a:lnTo>
                  <a:pt x="556" y="222"/>
                </a:lnTo>
                <a:lnTo>
                  <a:pt x="557" y="220"/>
                </a:lnTo>
                <a:lnTo>
                  <a:pt x="560" y="216"/>
                </a:lnTo>
                <a:lnTo>
                  <a:pt x="561" y="215"/>
                </a:lnTo>
                <a:lnTo>
                  <a:pt x="562" y="213"/>
                </a:lnTo>
                <a:lnTo>
                  <a:pt x="562" y="211"/>
                </a:lnTo>
                <a:lnTo>
                  <a:pt x="563" y="209"/>
                </a:lnTo>
                <a:lnTo>
                  <a:pt x="566" y="209"/>
                </a:lnTo>
                <a:lnTo>
                  <a:pt x="567" y="206"/>
                </a:lnTo>
                <a:lnTo>
                  <a:pt x="568" y="204"/>
                </a:lnTo>
                <a:lnTo>
                  <a:pt x="571" y="202"/>
                </a:lnTo>
                <a:lnTo>
                  <a:pt x="573" y="198"/>
                </a:lnTo>
                <a:lnTo>
                  <a:pt x="577" y="194"/>
                </a:lnTo>
                <a:lnTo>
                  <a:pt x="587" y="182"/>
                </a:lnTo>
                <a:lnTo>
                  <a:pt x="592" y="177"/>
                </a:lnTo>
                <a:lnTo>
                  <a:pt x="596" y="174"/>
                </a:lnTo>
                <a:lnTo>
                  <a:pt x="600" y="171"/>
                </a:lnTo>
                <a:lnTo>
                  <a:pt x="602" y="169"/>
                </a:lnTo>
                <a:lnTo>
                  <a:pt x="604" y="167"/>
                </a:lnTo>
                <a:lnTo>
                  <a:pt x="606" y="166"/>
                </a:lnTo>
                <a:lnTo>
                  <a:pt x="608" y="165"/>
                </a:lnTo>
                <a:lnTo>
                  <a:pt x="610" y="164"/>
                </a:lnTo>
                <a:lnTo>
                  <a:pt x="613" y="163"/>
                </a:lnTo>
                <a:lnTo>
                  <a:pt x="614" y="161"/>
                </a:lnTo>
                <a:lnTo>
                  <a:pt x="616" y="160"/>
                </a:lnTo>
                <a:lnTo>
                  <a:pt x="618" y="159"/>
                </a:lnTo>
                <a:lnTo>
                  <a:pt x="620" y="158"/>
                </a:lnTo>
                <a:lnTo>
                  <a:pt x="622" y="156"/>
                </a:lnTo>
                <a:lnTo>
                  <a:pt x="625" y="155"/>
                </a:lnTo>
                <a:lnTo>
                  <a:pt x="627" y="154"/>
                </a:lnTo>
                <a:lnTo>
                  <a:pt x="630" y="153"/>
                </a:lnTo>
                <a:lnTo>
                  <a:pt x="632" y="152"/>
                </a:lnTo>
                <a:lnTo>
                  <a:pt x="636" y="149"/>
                </a:lnTo>
                <a:lnTo>
                  <a:pt x="638" y="149"/>
                </a:lnTo>
                <a:lnTo>
                  <a:pt x="641" y="148"/>
                </a:lnTo>
                <a:lnTo>
                  <a:pt x="642" y="147"/>
                </a:lnTo>
                <a:lnTo>
                  <a:pt x="645" y="145"/>
                </a:lnTo>
                <a:lnTo>
                  <a:pt x="648" y="144"/>
                </a:lnTo>
                <a:lnTo>
                  <a:pt x="653" y="143"/>
                </a:lnTo>
                <a:lnTo>
                  <a:pt x="654" y="142"/>
                </a:lnTo>
                <a:lnTo>
                  <a:pt x="656" y="142"/>
                </a:lnTo>
                <a:lnTo>
                  <a:pt x="658" y="141"/>
                </a:lnTo>
                <a:lnTo>
                  <a:pt x="660" y="141"/>
                </a:lnTo>
                <a:lnTo>
                  <a:pt x="665" y="138"/>
                </a:lnTo>
                <a:lnTo>
                  <a:pt x="667" y="138"/>
                </a:lnTo>
                <a:lnTo>
                  <a:pt x="670" y="137"/>
                </a:lnTo>
                <a:lnTo>
                  <a:pt x="672" y="137"/>
                </a:lnTo>
                <a:lnTo>
                  <a:pt x="674" y="136"/>
                </a:lnTo>
                <a:lnTo>
                  <a:pt x="677" y="136"/>
                </a:lnTo>
                <a:lnTo>
                  <a:pt x="678" y="136"/>
                </a:lnTo>
                <a:lnTo>
                  <a:pt x="682" y="134"/>
                </a:lnTo>
                <a:lnTo>
                  <a:pt x="684" y="134"/>
                </a:lnTo>
                <a:lnTo>
                  <a:pt x="694" y="132"/>
                </a:lnTo>
                <a:lnTo>
                  <a:pt x="697" y="132"/>
                </a:lnTo>
                <a:lnTo>
                  <a:pt x="702" y="131"/>
                </a:lnTo>
                <a:lnTo>
                  <a:pt x="707" y="131"/>
                </a:lnTo>
                <a:lnTo>
                  <a:pt x="712" y="130"/>
                </a:lnTo>
                <a:lnTo>
                  <a:pt x="719" y="130"/>
                </a:lnTo>
                <a:lnTo>
                  <a:pt x="722" y="128"/>
                </a:lnTo>
                <a:lnTo>
                  <a:pt x="725" y="128"/>
                </a:lnTo>
                <a:lnTo>
                  <a:pt x="728" y="128"/>
                </a:lnTo>
                <a:lnTo>
                  <a:pt x="729" y="128"/>
                </a:lnTo>
                <a:close/>
                <a:moveTo>
                  <a:pt x="3013" y="127"/>
                </a:moveTo>
                <a:lnTo>
                  <a:pt x="3013" y="309"/>
                </a:lnTo>
                <a:lnTo>
                  <a:pt x="3034" y="309"/>
                </a:lnTo>
                <a:lnTo>
                  <a:pt x="3041" y="309"/>
                </a:lnTo>
                <a:lnTo>
                  <a:pt x="3046" y="308"/>
                </a:lnTo>
                <a:lnTo>
                  <a:pt x="3051" y="308"/>
                </a:lnTo>
                <a:lnTo>
                  <a:pt x="3054" y="308"/>
                </a:lnTo>
                <a:lnTo>
                  <a:pt x="3057" y="307"/>
                </a:lnTo>
                <a:lnTo>
                  <a:pt x="3058" y="307"/>
                </a:lnTo>
                <a:lnTo>
                  <a:pt x="3060" y="305"/>
                </a:lnTo>
                <a:lnTo>
                  <a:pt x="3062" y="305"/>
                </a:lnTo>
                <a:lnTo>
                  <a:pt x="3064" y="304"/>
                </a:lnTo>
                <a:lnTo>
                  <a:pt x="3068" y="303"/>
                </a:lnTo>
                <a:lnTo>
                  <a:pt x="3071" y="300"/>
                </a:lnTo>
                <a:lnTo>
                  <a:pt x="3074" y="299"/>
                </a:lnTo>
                <a:lnTo>
                  <a:pt x="3075" y="297"/>
                </a:lnTo>
                <a:lnTo>
                  <a:pt x="3077" y="296"/>
                </a:lnTo>
                <a:lnTo>
                  <a:pt x="3080" y="294"/>
                </a:lnTo>
                <a:lnTo>
                  <a:pt x="3082" y="292"/>
                </a:lnTo>
                <a:lnTo>
                  <a:pt x="3085" y="288"/>
                </a:lnTo>
                <a:lnTo>
                  <a:pt x="3086" y="287"/>
                </a:lnTo>
                <a:lnTo>
                  <a:pt x="3087" y="285"/>
                </a:lnTo>
                <a:lnTo>
                  <a:pt x="3088" y="282"/>
                </a:lnTo>
                <a:lnTo>
                  <a:pt x="3091" y="277"/>
                </a:lnTo>
                <a:lnTo>
                  <a:pt x="3092" y="274"/>
                </a:lnTo>
                <a:lnTo>
                  <a:pt x="3094" y="266"/>
                </a:lnTo>
                <a:lnTo>
                  <a:pt x="3094" y="261"/>
                </a:lnTo>
                <a:lnTo>
                  <a:pt x="3094" y="258"/>
                </a:lnTo>
                <a:lnTo>
                  <a:pt x="3095" y="239"/>
                </a:lnTo>
                <a:lnTo>
                  <a:pt x="3095" y="210"/>
                </a:lnTo>
                <a:lnTo>
                  <a:pt x="3095" y="177"/>
                </a:lnTo>
                <a:lnTo>
                  <a:pt x="3094" y="172"/>
                </a:lnTo>
                <a:lnTo>
                  <a:pt x="3093" y="166"/>
                </a:lnTo>
                <a:lnTo>
                  <a:pt x="3093" y="165"/>
                </a:lnTo>
                <a:lnTo>
                  <a:pt x="3092" y="164"/>
                </a:lnTo>
                <a:lnTo>
                  <a:pt x="3092" y="161"/>
                </a:lnTo>
                <a:lnTo>
                  <a:pt x="3091" y="160"/>
                </a:lnTo>
                <a:lnTo>
                  <a:pt x="3089" y="156"/>
                </a:lnTo>
                <a:lnTo>
                  <a:pt x="3087" y="152"/>
                </a:lnTo>
                <a:lnTo>
                  <a:pt x="3086" y="150"/>
                </a:lnTo>
                <a:lnTo>
                  <a:pt x="3085" y="148"/>
                </a:lnTo>
                <a:lnTo>
                  <a:pt x="3082" y="147"/>
                </a:lnTo>
                <a:lnTo>
                  <a:pt x="3079" y="142"/>
                </a:lnTo>
                <a:lnTo>
                  <a:pt x="3076" y="141"/>
                </a:lnTo>
                <a:lnTo>
                  <a:pt x="3075" y="138"/>
                </a:lnTo>
                <a:lnTo>
                  <a:pt x="3073" y="137"/>
                </a:lnTo>
                <a:lnTo>
                  <a:pt x="3071" y="136"/>
                </a:lnTo>
                <a:lnTo>
                  <a:pt x="3068" y="134"/>
                </a:lnTo>
                <a:lnTo>
                  <a:pt x="3064" y="133"/>
                </a:lnTo>
                <a:lnTo>
                  <a:pt x="3062" y="132"/>
                </a:lnTo>
                <a:lnTo>
                  <a:pt x="3047" y="127"/>
                </a:lnTo>
                <a:lnTo>
                  <a:pt x="3013" y="127"/>
                </a:lnTo>
                <a:close/>
                <a:moveTo>
                  <a:pt x="205" y="127"/>
                </a:moveTo>
                <a:lnTo>
                  <a:pt x="205" y="355"/>
                </a:lnTo>
                <a:lnTo>
                  <a:pt x="225" y="355"/>
                </a:lnTo>
                <a:lnTo>
                  <a:pt x="233" y="354"/>
                </a:lnTo>
                <a:lnTo>
                  <a:pt x="241" y="353"/>
                </a:lnTo>
                <a:lnTo>
                  <a:pt x="247" y="352"/>
                </a:lnTo>
                <a:lnTo>
                  <a:pt x="249" y="350"/>
                </a:lnTo>
                <a:lnTo>
                  <a:pt x="250" y="349"/>
                </a:lnTo>
                <a:lnTo>
                  <a:pt x="253" y="348"/>
                </a:lnTo>
                <a:lnTo>
                  <a:pt x="256" y="347"/>
                </a:lnTo>
                <a:lnTo>
                  <a:pt x="257" y="346"/>
                </a:lnTo>
                <a:lnTo>
                  <a:pt x="259" y="344"/>
                </a:lnTo>
                <a:lnTo>
                  <a:pt x="261" y="342"/>
                </a:lnTo>
                <a:lnTo>
                  <a:pt x="265" y="338"/>
                </a:lnTo>
                <a:lnTo>
                  <a:pt x="268" y="336"/>
                </a:lnTo>
                <a:lnTo>
                  <a:pt x="271" y="333"/>
                </a:lnTo>
                <a:lnTo>
                  <a:pt x="272" y="331"/>
                </a:lnTo>
                <a:lnTo>
                  <a:pt x="273" y="329"/>
                </a:lnTo>
                <a:lnTo>
                  <a:pt x="273" y="326"/>
                </a:lnTo>
                <a:lnTo>
                  <a:pt x="274" y="325"/>
                </a:lnTo>
                <a:lnTo>
                  <a:pt x="276" y="322"/>
                </a:lnTo>
                <a:lnTo>
                  <a:pt x="277" y="320"/>
                </a:lnTo>
                <a:lnTo>
                  <a:pt x="279" y="316"/>
                </a:lnTo>
                <a:lnTo>
                  <a:pt x="280" y="313"/>
                </a:lnTo>
                <a:lnTo>
                  <a:pt x="283" y="307"/>
                </a:lnTo>
                <a:lnTo>
                  <a:pt x="283" y="304"/>
                </a:lnTo>
                <a:lnTo>
                  <a:pt x="284" y="302"/>
                </a:lnTo>
                <a:lnTo>
                  <a:pt x="285" y="297"/>
                </a:lnTo>
                <a:lnTo>
                  <a:pt x="286" y="285"/>
                </a:lnTo>
                <a:lnTo>
                  <a:pt x="286" y="276"/>
                </a:lnTo>
                <a:lnTo>
                  <a:pt x="288" y="274"/>
                </a:lnTo>
                <a:lnTo>
                  <a:pt x="288" y="270"/>
                </a:lnTo>
                <a:lnTo>
                  <a:pt x="288" y="263"/>
                </a:lnTo>
                <a:lnTo>
                  <a:pt x="288" y="237"/>
                </a:lnTo>
                <a:lnTo>
                  <a:pt x="288" y="203"/>
                </a:lnTo>
                <a:lnTo>
                  <a:pt x="286" y="197"/>
                </a:lnTo>
                <a:lnTo>
                  <a:pt x="286" y="188"/>
                </a:lnTo>
                <a:lnTo>
                  <a:pt x="286" y="183"/>
                </a:lnTo>
                <a:lnTo>
                  <a:pt x="285" y="180"/>
                </a:lnTo>
                <a:lnTo>
                  <a:pt x="285" y="177"/>
                </a:lnTo>
                <a:lnTo>
                  <a:pt x="284" y="175"/>
                </a:lnTo>
                <a:lnTo>
                  <a:pt x="284" y="172"/>
                </a:lnTo>
                <a:lnTo>
                  <a:pt x="283" y="167"/>
                </a:lnTo>
                <a:lnTo>
                  <a:pt x="282" y="166"/>
                </a:lnTo>
                <a:lnTo>
                  <a:pt x="282" y="165"/>
                </a:lnTo>
                <a:lnTo>
                  <a:pt x="280" y="163"/>
                </a:lnTo>
                <a:lnTo>
                  <a:pt x="279" y="160"/>
                </a:lnTo>
                <a:lnTo>
                  <a:pt x="279" y="159"/>
                </a:lnTo>
                <a:lnTo>
                  <a:pt x="278" y="156"/>
                </a:lnTo>
                <a:lnTo>
                  <a:pt x="277" y="154"/>
                </a:lnTo>
                <a:lnTo>
                  <a:pt x="274" y="150"/>
                </a:lnTo>
                <a:lnTo>
                  <a:pt x="273" y="149"/>
                </a:lnTo>
                <a:lnTo>
                  <a:pt x="272" y="148"/>
                </a:lnTo>
                <a:lnTo>
                  <a:pt x="270" y="145"/>
                </a:lnTo>
                <a:lnTo>
                  <a:pt x="267" y="142"/>
                </a:lnTo>
                <a:lnTo>
                  <a:pt x="265" y="141"/>
                </a:lnTo>
                <a:lnTo>
                  <a:pt x="263" y="138"/>
                </a:lnTo>
                <a:lnTo>
                  <a:pt x="261" y="137"/>
                </a:lnTo>
                <a:lnTo>
                  <a:pt x="259" y="136"/>
                </a:lnTo>
                <a:lnTo>
                  <a:pt x="256" y="134"/>
                </a:lnTo>
                <a:lnTo>
                  <a:pt x="254" y="133"/>
                </a:lnTo>
                <a:lnTo>
                  <a:pt x="251" y="132"/>
                </a:lnTo>
                <a:lnTo>
                  <a:pt x="244" y="130"/>
                </a:lnTo>
                <a:lnTo>
                  <a:pt x="241" y="128"/>
                </a:lnTo>
                <a:lnTo>
                  <a:pt x="236" y="128"/>
                </a:lnTo>
                <a:lnTo>
                  <a:pt x="226" y="127"/>
                </a:lnTo>
                <a:lnTo>
                  <a:pt x="205" y="127"/>
                </a:lnTo>
                <a:close/>
                <a:moveTo>
                  <a:pt x="5445" y="126"/>
                </a:moveTo>
                <a:lnTo>
                  <a:pt x="5444" y="322"/>
                </a:lnTo>
                <a:lnTo>
                  <a:pt x="5434" y="322"/>
                </a:lnTo>
                <a:lnTo>
                  <a:pt x="5426" y="324"/>
                </a:lnTo>
                <a:lnTo>
                  <a:pt x="5419" y="325"/>
                </a:lnTo>
                <a:lnTo>
                  <a:pt x="5411" y="326"/>
                </a:lnTo>
                <a:lnTo>
                  <a:pt x="5408" y="326"/>
                </a:lnTo>
                <a:lnTo>
                  <a:pt x="5407" y="327"/>
                </a:lnTo>
                <a:lnTo>
                  <a:pt x="5404" y="327"/>
                </a:lnTo>
                <a:lnTo>
                  <a:pt x="5402" y="329"/>
                </a:lnTo>
                <a:lnTo>
                  <a:pt x="5399" y="329"/>
                </a:lnTo>
                <a:lnTo>
                  <a:pt x="5397" y="330"/>
                </a:lnTo>
                <a:lnTo>
                  <a:pt x="5394" y="330"/>
                </a:lnTo>
                <a:lnTo>
                  <a:pt x="5393" y="331"/>
                </a:lnTo>
                <a:lnTo>
                  <a:pt x="5392" y="331"/>
                </a:lnTo>
                <a:lnTo>
                  <a:pt x="5390" y="332"/>
                </a:lnTo>
                <a:lnTo>
                  <a:pt x="5388" y="332"/>
                </a:lnTo>
                <a:lnTo>
                  <a:pt x="5385" y="333"/>
                </a:lnTo>
                <a:lnTo>
                  <a:pt x="5380" y="336"/>
                </a:lnTo>
                <a:lnTo>
                  <a:pt x="5378" y="337"/>
                </a:lnTo>
                <a:lnTo>
                  <a:pt x="5374" y="338"/>
                </a:lnTo>
                <a:lnTo>
                  <a:pt x="5371" y="339"/>
                </a:lnTo>
                <a:lnTo>
                  <a:pt x="5369" y="341"/>
                </a:lnTo>
                <a:lnTo>
                  <a:pt x="5365" y="342"/>
                </a:lnTo>
                <a:lnTo>
                  <a:pt x="5363" y="343"/>
                </a:lnTo>
                <a:lnTo>
                  <a:pt x="5361" y="344"/>
                </a:lnTo>
                <a:lnTo>
                  <a:pt x="5358" y="346"/>
                </a:lnTo>
                <a:lnTo>
                  <a:pt x="5355" y="348"/>
                </a:lnTo>
                <a:lnTo>
                  <a:pt x="5351" y="349"/>
                </a:lnTo>
                <a:lnTo>
                  <a:pt x="5350" y="350"/>
                </a:lnTo>
                <a:lnTo>
                  <a:pt x="5347" y="353"/>
                </a:lnTo>
                <a:lnTo>
                  <a:pt x="5345" y="354"/>
                </a:lnTo>
                <a:lnTo>
                  <a:pt x="5344" y="355"/>
                </a:lnTo>
                <a:lnTo>
                  <a:pt x="5342" y="357"/>
                </a:lnTo>
                <a:lnTo>
                  <a:pt x="5340" y="358"/>
                </a:lnTo>
                <a:lnTo>
                  <a:pt x="5339" y="358"/>
                </a:lnTo>
                <a:lnTo>
                  <a:pt x="5338" y="360"/>
                </a:lnTo>
                <a:lnTo>
                  <a:pt x="5334" y="363"/>
                </a:lnTo>
                <a:lnTo>
                  <a:pt x="5329" y="368"/>
                </a:lnTo>
                <a:lnTo>
                  <a:pt x="5329" y="793"/>
                </a:lnTo>
                <a:lnTo>
                  <a:pt x="5324" y="793"/>
                </a:lnTo>
                <a:lnTo>
                  <a:pt x="5320" y="793"/>
                </a:lnTo>
                <a:lnTo>
                  <a:pt x="5310" y="793"/>
                </a:lnTo>
                <a:lnTo>
                  <a:pt x="5271" y="793"/>
                </a:lnTo>
                <a:lnTo>
                  <a:pt x="5136" y="793"/>
                </a:lnTo>
                <a:lnTo>
                  <a:pt x="5136" y="790"/>
                </a:lnTo>
                <a:lnTo>
                  <a:pt x="5136" y="785"/>
                </a:lnTo>
                <a:lnTo>
                  <a:pt x="5136" y="775"/>
                </a:lnTo>
                <a:lnTo>
                  <a:pt x="5136" y="735"/>
                </a:lnTo>
                <a:lnTo>
                  <a:pt x="5136" y="599"/>
                </a:lnTo>
                <a:lnTo>
                  <a:pt x="5136" y="142"/>
                </a:lnTo>
                <a:lnTo>
                  <a:pt x="5309" y="142"/>
                </a:lnTo>
                <a:lnTo>
                  <a:pt x="5310" y="147"/>
                </a:lnTo>
                <a:lnTo>
                  <a:pt x="5311" y="150"/>
                </a:lnTo>
                <a:lnTo>
                  <a:pt x="5311" y="153"/>
                </a:lnTo>
                <a:lnTo>
                  <a:pt x="5311" y="155"/>
                </a:lnTo>
                <a:lnTo>
                  <a:pt x="5312" y="159"/>
                </a:lnTo>
                <a:lnTo>
                  <a:pt x="5312" y="161"/>
                </a:lnTo>
                <a:lnTo>
                  <a:pt x="5313" y="164"/>
                </a:lnTo>
                <a:lnTo>
                  <a:pt x="5316" y="174"/>
                </a:lnTo>
                <a:lnTo>
                  <a:pt x="5322" y="203"/>
                </a:lnTo>
                <a:lnTo>
                  <a:pt x="5324" y="202"/>
                </a:lnTo>
                <a:lnTo>
                  <a:pt x="5327" y="199"/>
                </a:lnTo>
                <a:lnTo>
                  <a:pt x="5329" y="195"/>
                </a:lnTo>
                <a:lnTo>
                  <a:pt x="5340" y="186"/>
                </a:lnTo>
                <a:lnTo>
                  <a:pt x="5345" y="180"/>
                </a:lnTo>
                <a:lnTo>
                  <a:pt x="5349" y="176"/>
                </a:lnTo>
                <a:lnTo>
                  <a:pt x="5352" y="174"/>
                </a:lnTo>
                <a:lnTo>
                  <a:pt x="5356" y="171"/>
                </a:lnTo>
                <a:lnTo>
                  <a:pt x="5358" y="169"/>
                </a:lnTo>
                <a:lnTo>
                  <a:pt x="5361" y="166"/>
                </a:lnTo>
                <a:lnTo>
                  <a:pt x="5363" y="165"/>
                </a:lnTo>
                <a:lnTo>
                  <a:pt x="5365" y="164"/>
                </a:lnTo>
                <a:lnTo>
                  <a:pt x="5367" y="163"/>
                </a:lnTo>
                <a:lnTo>
                  <a:pt x="5369" y="160"/>
                </a:lnTo>
                <a:lnTo>
                  <a:pt x="5371" y="159"/>
                </a:lnTo>
                <a:lnTo>
                  <a:pt x="5373" y="158"/>
                </a:lnTo>
                <a:lnTo>
                  <a:pt x="5375" y="156"/>
                </a:lnTo>
                <a:lnTo>
                  <a:pt x="5376" y="155"/>
                </a:lnTo>
                <a:lnTo>
                  <a:pt x="5378" y="154"/>
                </a:lnTo>
                <a:lnTo>
                  <a:pt x="5380" y="154"/>
                </a:lnTo>
                <a:lnTo>
                  <a:pt x="5384" y="152"/>
                </a:lnTo>
                <a:lnTo>
                  <a:pt x="5386" y="150"/>
                </a:lnTo>
                <a:lnTo>
                  <a:pt x="5388" y="149"/>
                </a:lnTo>
                <a:lnTo>
                  <a:pt x="5391" y="148"/>
                </a:lnTo>
                <a:lnTo>
                  <a:pt x="5392" y="147"/>
                </a:lnTo>
                <a:lnTo>
                  <a:pt x="5394" y="145"/>
                </a:lnTo>
                <a:lnTo>
                  <a:pt x="5397" y="144"/>
                </a:lnTo>
                <a:lnTo>
                  <a:pt x="5399" y="143"/>
                </a:lnTo>
                <a:lnTo>
                  <a:pt x="5404" y="141"/>
                </a:lnTo>
                <a:lnTo>
                  <a:pt x="5407" y="139"/>
                </a:lnTo>
                <a:lnTo>
                  <a:pt x="5409" y="138"/>
                </a:lnTo>
                <a:lnTo>
                  <a:pt x="5410" y="138"/>
                </a:lnTo>
                <a:lnTo>
                  <a:pt x="5413" y="137"/>
                </a:lnTo>
                <a:lnTo>
                  <a:pt x="5415" y="136"/>
                </a:lnTo>
                <a:lnTo>
                  <a:pt x="5417" y="136"/>
                </a:lnTo>
                <a:lnTo>
                  <a:pt x="5422" y="133"/>
                </a:lnTo>
                <a:lnTo>
                  <a:pt x="5428" y="131"/>
                </a:lnTo>
                <a:lnTo>
                  <a:pt x="5437" y="128"/>
                </a:lnTo>
                <a:lnTo>
                  <a:pt x="5445" y="126"/>
                </a:lnTo>
                <a:close/>
                <a:moveTo>
                  <a:pt x="4119" y="126"/>
                </a:moveTo>
                <a:lnTo>
                  <a:pt x="4119" y="225"/>
                </a:lnTo>
                <a:lnTo>
                  <a:pt x="4118" y="322"/>
                </a:lnTo>
                <a:lnTo>
                  <a:pt x="4111" y="322"/>
                </a:lnTo>
                <a:lnTo>
                  <a:pt x="4104" y="324"/>
                </a:lnTo>
                <a:lnTo>
                  <a:pt x="4098" y="324"/>
                </a:lnTo>
                <a:lnTo>
                  <a:pt x="4091" y="326"/>
                </a:lnTo>
                <a:lnTo>
                  <a:pt x="4085" y="326"/>
                </a:lnTo>
                <a:lnTo>
                  <a:pt x="4083" y="326"/>
                </a:lnTo>
                <a:lnTo>
                  <a:pt x="4081" y="327"/>
                </a:lnTo>
                <a:lnTo>
                  <a:pt x="4078" y="327"/>
                </a:lnTo>
                <a:lnTo>
                  <a:pt x="4076" y="329"/>
                </a:lnTo>
                <a:lnTo>
                  <a:pt x="4073" y="329"/>
                </a:lnTo>
                <a:lnTo>
                  <a:pt x="4072" y="330"/>
                </a:lnTo>
                <a:lnTo>
                  <a:pt x="4066" y="331"/>
                </a:lnTo>
                <a:lnTo>
                  <a:pt x="4064" y="332"/>
                </a:lnTo>
                <a:lnTo>
                  <a:pt x="4062" y="332"/>
                </a:lnTo>
                <a:lnTo>
                  <a:pt x="4060" y="333"/>
                </a:lnTo>
                <a:lnTo>
                  <a:pt x="4056" y="335"/>
                </a:lnTo>
                <a:lnTo>
                  <a:pt x="4053" y="336"/>
                </a:lnTo>
                <a:lnTo>
                  <a:pt x="4050" y="337"/>
                </a:lnTo>
                <a:lnTo>
                  <a:pt x="4047" y="338"/>
                </a:lnTo>
                <a:lnTo>
                  <a:pt x="4043" y="341"/>
                </a:lnTo>
                <a:lnTo>
                  <a:pt x="4042" y="341"/>
                </a:lnTo>
                <a:lnTo>
                  <a:pt x="4036" y="343"/>
                </a:lnTo>
                <a:lnTo>
                  <a:pt x="4035" y="344"/>
                </a:lnTo>
                <a:lnTo>
                  <a:pt x="4032" y="346"/>
                </a:lnTo>
                <a:lnTo>
                  <a:pt x="4030" y="347"/>
                </a:lnTo>
                <a:lnTo>
                  <a:pt x="4027" y="349"/>
                </a:lnTo>
                <a:lnTo>
                  <a:pt x="4024" y="350"/>
                </a:lnTo>
                <a:lnTo>
                  <a:pt x="4023" y="352"/>
                </a:lnTo>
                <a:lnTo>
                  <a:pt x="4020" y="353"/>
                </a:lnTo>
                <a:lnTo>
                  <a:pt x="4019" y="354"/>
                </a:lnTo>
                <a:lnTo>
                  <a:pt x="4017" y="355"/>
                </a:lnTo>
                <a:lnTo>
                  <a:pt x="4015" y="357"/>
                </a:lnTo>
                <a:lnTo>
                  <a:pt x="4014" y="359"/>
                </a:lnTo>
                <a:lnTo>
                  <a:pt x="4010" y="361"/>
                </a:lnTo>
                <a:lnTo>
                  <a:pt x="4007" y="364"/>
                </a:lnTo>
                <a:lnTo>
                  <a:pt x="4003" y="368"/>
                </a:lnTo>
                <a:lnTo>
                  <a:pt x="4003" y="793"/>
                </a:lnTo>
                <a:lnTo>
                  <a:pt x="3811" y="793"/>
                </a:lnTo>
                <a:lnTo>
                  <a:pt x="3811" y="142"/>
                </a:lnTo>
                <a:lnTo>
                  <a:pt x="3984" y="142"/>
                </a:lnTo>
                <a:lnTo>
                  <a:pt x="3997" y="203"/>
                </a:lnTo>
                <a:lnTo>
                  <a:pt x="4001" y="198"/>
                </a:lnTo>
                <a:lnTo>
                  <a:pt x="4002" y="197"/>
                </a:lnTo>
                <a:lnTo>
                  <a:pt x="4008" y="192"/>
                </a:lnTo>
                <a:lnTo>
                  <a:pt x="4015" y="185"/>
                </a:lnTo>
                <a:lnTo>
                  <a:pt x="4019" y="181"/>
                </a:lnTo>
                <a:lnTo>
                  <a:pt x="4024" y="177"/>
                </a:lnTo>
                <a:lnTo>
                  <a:pt x="4026" y="175"/>
                </a:lnTo>
                <a:lnTo>
                  <a:pt x="4029" y="171"/>
                </a:lnTo>
                <a:lnTo>
                  <a:pt x="4032" y="169"/>
                </a:lnTo>
                <a:lnTo>
                  <a:pt x="4035" y="167"/>
                </a:lnTo>
                <a:lnTo>
                  <a:pt x="4037" y="165"/>
                </a:lnTo>
                <a:lnTo>
                  <a:pt x="4039" y="164"/>
                </a:lnTo>
                <a:lnTo>
                  <a:pt x="4042" y="163"/>
                </a:lnTo>
                <a:lnTo>
                  <a:pt x="4043" y="161"/>
                </a:lnTo>
                <a:lnTo>
                  <a:pt x="4044" y="160"/>
                </a:lnTo>
                <a:lnTo>
                  <a:pt x="4047" y="159"/>
                </a:lnTo>
                <a:lnTo>
                  <a:pt x="4048" y="158"/>
                </a:lnTo>
                <a:lnTo>
                  <a:pt x="4050" y="156"/>
                </a:lnTo>
                <a:lnTo>
                  <a:pt x="4052" y="155"/>
                </a:lnTo>
                <a:lnTo>
                  <a:pt x="4054" y="154"/>
                </a:lnTo>
                <a:lnTo>
                  <a:pt x="4056" y="153"/>
                </a:lnTo>
                <a:lnTo>
                  <a:pt x="4059" y="152"/>
                </a:lnTo>
                <a:lnTo>
                  <a:pt x="4062" y="149"/>
                </a:lnTo>
                <a:lnTo>
                  <a:pt x="4065" y="148"/>
                </a:lnTo>
                <a:lnTo>
                  <a:pt x="4067" y="147"/>
                </a:lnTo>
                <a:lnTo>
                  <a:pt x="4071" y="145"/>
                </a:lnTo>
                <a:lnTo>
                  <a:pt x="4076" y="142"/>
                </a:lnTo>
                <a:lnTo>
                  <a:pt x="4078" y="141"/>
                </a:lnTo>
                <a:lnTo>
                  <a:pt x="4082" y="139"/>
                </a:lnTo>
                <a:lnTo>
                  <a:pt x="4084" y="138"/>
                </a:lnTo>
                <a:lnTo>
                  <a:pt x="4087" y="137"/>
                </a:lnTo>
                <a:lnTo>
                  <a:pt x="4088" y="137"/>
                </a:lnTo>
                <a:lnTo>
                  <a:pt x="4090" y="136"/>
                </a:lnTo>
                <a:lnTo>
                  <a:pt x="4094" y="134"/>
                </a:lnTo>
                <a:lnTo>
                  <a:pt x="4099" y="133"/>
                </a:lnTo>
                <a:lnTo>
                  <a:pt x="4119" y="126"/>
                </a:lnTo>
                <a:close/>
                <a:moveTo>
                  <a:pt x="2826" y="0"/>
                </a:moveTo>
                <a:lnTo>
                  <a:pt x="3035" y="0"/>
                </a:lnTo>
                <a:lnTo>
                  <a:pt x="3080" y="0"/>
                </a:lnTo>
                <a:lnTo>
                  <a:pt x="3092" y="0"/>
                </a:lnTo>
                <a:lnTo>
                  <a:pt x="3097" y="0"/>
                </a:lnTo>
                <a:lnTo>
                  <a:pt x="3100" y="0"/>
                </a:lnTo>
                <a:lnTo>
                  <a:pt x="3102" y="1"/>
                </a:lnTo>
                <a:lnTo>
                  <a:pt x="3111" y="1"/>
                </a:lnTo>
                <a:lnTo>
                  <a:pt x="3116" y="1"/>
                </a:lnTo>
                <a:lnTo>
                  <a:pt x="3122" y="3"/>
                </a:lnTo>
                <a:lnTo>
                  <a:pt x="3127" y="3"/>
                </a:lnTo>
                <a:lnTo>
                  <a:pt x="3129" y="4"/>
                </a:lnTo>
                <a:lnTo>
                  <a:pt x="3133" y="4"/>
                </a:lnTo>
                <a:lnTo>
                  <a:pt x="3137" y="4"/>
                </a:lnTo>
                <a:lnTo>
                  <a:pt x="3140" y="5"/>
                </a:lnTo>
                <a:lnTo>
                  <a:pt x="3143" y="5"/>
                </a:lnTo>
                <a:lnTo>
                  <a:pt x="3145" y="6"/>
                </a:lnTo>
                <a:lnTo>
                  <a:pt x="3147" y="6"/>
                </a:lnTo>
                <a:lnTo>
                  <a:pt x="3152" y="8"/>
                </a:lnTo>
                <a:lnTo>
                  <a:pt x="3157" y="9"/>
                </a:lnTo>
                <a:lnTo>
                  <a:pt x="3158" y="10"/>
                </a:lnTo>
                <a:lnTo>
                  <a:pt x="3161" y="10"/>
                </a:lnTo>
                <a:lnTo>
                  <a:pt x="3175" y="16"/>
                </a:lnTo>
                <a:lnTo>
                  <a:pt x="3183" y="19"/>
                </a:lnTo>
                <a:lnTo>
                  <a:pt x="3189" y="22"/>
                </a:lnTo>
                <a:lnTo>
                  <a:pt x="3191" y="23"/>
                </a:lnTo>
                <a:lnTo>
                  <a:pt x="3193" y="25"/>
                </a:lnTo>
                <a:lnTo>
                  <a:pt x="3196" y="26"/>
                </a:lnTo>
                <a:lnTo>
                  <a:pt x="3199" y="27"/>
                </a:lnTo>
                <a:lnTo>
                  <a:pt x="3201" y="28"/>
                </a:lnTo>
                <a:lnTo>
                  <a:pt x="3202" y="30"/>
                </a:lnTo>
                <a:lnTo>
                  <a:pt x="3204" y="31"/>
                </a:lnTo>
                <a:lnTo>
                  <a:pt x="3205" y="32"/>
                </a:lnTo>
                <a:lnTo>
                  <a:pt x="3208" y="33"/>
                </a:lnTo>
                <a:lnTo>
                  <a:pt x="3209" y="34"/>
                </a:lnTo>
                <a:lnTo>
                  <a:pt x="3210" y="36"/>
                </a:lnTo>
                <a:lnTo>
                  <a:pt x="3214" y="38"/>
                </a:lnTo>
                <a:lnTo>
                  <a:pt x="3216" y="42"/>
                </a:lnTo>
                <a:lnTo>
                  <a:pt x="3226" y="49"/>
                </a:lnTo>
                <a:lnTo>
                  <a:pt x="3232" y="55"/>
                </a:lnTo>
                <a:lnTo>
                  <a:pt x="3234" y="59"/>
                </a:lnTo>
                <a:lnTo>
                  <a:pt x="3237" y="61"/>
                </a:lnTo>
                <a:lnTo>
                  <a:pt x="3238" y="64"/>
                </a:lnTo>
                <a:lnTo>
                  <a:pt x="3239" y="65"/>
                </a:lnTo>
                <a:lnTo>
                  <a:pt x="3241" y="67"/>
                </a:lnTo>
                <a:lnTo>
                  <a:pt x="3242" y="69"/>
                </a:lnTo>
                <a:lnTo>
                  <a:pt x="3243" y="71"/>
                </a:lnTo>
                <a:lnTo>
                  <a:pt x="3244" y="73"/>
                </a:lnTo>
                <a:lnTo>
                  <a:pt x="3255" y="94"/>
                </a:lnTo>
                <a:lnTo>
                  <a:pt x="3256" y="98"/>
                </a:lnTo>
                <a:lnTo>
                  <a:pt x="3259" y="106"/>
                </a:lnTo>
                <a:lnTo>
                  <a:pt x="3262" y="115"/>
                </a:lnTo>
                <a:lnTo>
                  <a:pt x="3263" y="125"/>
                </a:lnTo>
                <a:lnTo>
                  <a:pt x="3266" y="134"/>
                </a:lnTo>
                <a:lnTo>
                  <a:pt x="3267" y="145"/>
                </a:lnTo>
                <a:lnTo>
                  <a:pt x="3267" y="155"/>
                </a:lnTo>
                <a:lnTo>
                  <a:pt x="3268" y="180"/>
                </a:lnTo>
                <a:lnTo>
                  <a:pt x="3267" y="213"/>
                </a:lnTo>
                <a:lnTo>
                  <a:pt x="3267" y="219"/>
                </a:lnTo>
                <a:lnTo>
                  <a:pt x="3266" y="224"/>
                </a:lnTo>
                <a:lnTo>
                  <a:pt x="3266" y="227"/>
                </a:lnTo>
                <a:lnTo>
                  <a:pt x="3263" y="237"/>
                </a:lnTo>
                <a:lnTo>
                  <a:pt x="3262" y="243"/>
                </a:lnTo>
                <a:lnTo>
                  <a:pt x="3262" y="246"/>
                </a:lnTo>
                <a:lnTo>
                  <a:pt x="3261" y="248"/>
                </a:lnTo>
                <a:lnTo>
                  <a:pt x="3261" y="250"/>
                </a:lnTo>
                <a:lnTo>
                  <a:pt x="3260" y="253"/>
                </a:lnTo>
                <a:lnTo>
                  <a:pt x="3260" y="254"/>
                </a:lnTo>
                <a:lnTo>
                  <a:pt x="3260" y="257"/>
                </a:lnTo>
                <a:lnTo>
                  <a:pt x="3259" y="258"/>
                </a:lnTo>
                <a:lnTo>
                  <a:pt x="3259" y="260"/>
                </a:lnTo>
                <a:lnTo>
                  <a:pt x="3256" y="266"/>
                </a:lnTo>
                <a:lnTo>
                  <a:pt x="3255" y="270"/>
                </a:lnTo>
                <a:lnTo>
                  <a:pt x="3254" y="272"/>
                </a:lnTo>
                <a:lnTo>
                  <a:pt x="3253" y="275"/>
                </a:lnTo>
                <a:lnTo>
                  <a:pt x="3251" y="277"/>
                </a:lnTo>
                <a:lnTo>
                  <a:pt x="3251" y="280"/>
                </a:lnTo>
                <a:lnTo>
                  <a:pt x="3249" y="282"/>
                </a:lnTo>
                <a:lnTo>
                  <a:pt x="3248" y="285"/>
                </a:lnTo>
                <a:lnTo>
                  <a:pt x="3247" y="287"/>
                </a:lnTo>
                <a:lnTo>
                  <a:pt x="3245" y="289"/>
                </a:lnTo>
                <a:lnTo>
                  <a:pt x="3245" y="292"/>
                </a:lnTo>
                <a:lnTo>
                  <a:pt x="3243" y="294"/>
                </a:lnTo>
                <a:lnTo>
                  <a:pt x="3243" y="297"/>
                </a:lnTo>
                <a:lnTo>
                  <a:pt x="3241" y="299"/>
                </a:lnTo>
                <a:lnTo>
                  <a:pt x="3239" y="300"/>
                </a:lnTo>
                <a:lnTo>
                  <a:pt x="3238" y="303"/>
                </a:lnTo>
                <a:lnTo>
                  <a:pt x="3237" y="304"/>
                </a:lnTo>
                <a:lnTo>
                  <a:pt x="3236" y="305"/>
                </a:lnTo>
                <a:lnTo>
                  <a:pt x="3234" y="308"/>
                </a:lnTo>
                <a:lnTo>
                  <a:pt x="3233" y="309"/>
                </a:lnTo>
                <a:lnTo>
                  <a:pt x="3232" y="311"/>
                </a:lnTo>
                <a:lnTo>
                  <a:pt x="3230" y="313"/>
                </a:lnTo>
                <a:lnTo>
                  <a:pt x="3226" y="318"/>
                </a:lnTo>
                <a:lnTo>
                  <a:pt x="3224" y="320"/>
                </a:lnTo>
                <a:lnTo>
                  <a:pt x="3220" y="325"/>
                </a:lnTo>
                <a:lnTo>
                  <a:pt x="3215" y="329"/>
                </a:lnTo>
                <a:lnTo>
                  <a:pt x="3214" y="330"/>
                </a:lnTo>
                <a:lnTo>
                  <a:pt x="3213" y="331"/>
                </a:lnTo>
                <a:lnTo>
                  <a:pt x="3210" y="333"/>
                </a:lnTo>
                <a:lnTo>
                  <a:pt x="3208" y="333"/>
                </a:lnTo>
                <a:lnTo>
                  <a:pt x="3207" y="335"/>
                </a:lnTo>
                <a:lnTo>
                  <a:pt x="3204" y="336"/>
                </a:lnTo>
                <a:lnTo>
                  <a:pt x="3202" y="338"/>
                </a:lnTo>
                <a:lnTo>
                  <a:pt x="3201" y="339"/>
                </a:lnTo>
                <a:lnTo>
                  <a:pt x="3198" y="341"/>
                </a:lnTo>
                <a:lnTo>
                  <a:pt x="3196" y="341"/>
                </a:lnTo>
                <a:lnTo>
                  <a:pt x="3193" y="342"/>
                </a:lnTo>
                <a:lnTo>
                  <a:pt x="3191" y="343"/>
                </a:lnTo>
                <a:lnTo>
                  <a:pt x="3187" y="346"/>
                </a:lnTo>
                <a:lnTo>
                  <a:pt x="3186" y="346"/>
                </a:lnTo>
                <a:lnTo>
                  <a:pt x="3184" y="347"/>
                </a:lnTo>
                <a:lnTo>
                  <a:pt x="3180" y="348"/>
                </a:lnTo>
                <a:lnTo>
                  <a:pt x="3179" y="349"/>
                </a:lnTo>
                <a:lnTo>
                  <a:pt x="3176" y="349"/>
                </a:lnTo>
                <a:lnTo>
                  <a:pt x="3175" y="350"/>
                </a:lnTo>
                <a:lnTo>
                  <a:pt x="3173" y="350"/>
                </a:lnTo>
                <a:lnTo>
                  <a:pt x="3172" y="352"/>
                </a:lnTo>
                <a:lnTo>
                  <a:pt x="3169" y="352"/>
                </a:lnTo>
                <a:lnTo>
                  <a:pt x="3166" y="353"/>
                </a:lnTo>
                <a:lnTo>
                  <a:pt x="3163" y="353"/>
                </a:lnTo>
                <a:lnTo>
                  <a:pt x="3151" y="355"/>
                </a:lnTo>
                <a:lnTo>
                  <a:pt x="3166" y="357"/>
                </a:lnTo>
                <a:lnTo>
                  <a:pt x="3178" y="360"/>
                </a:lnTo>
                <a:lnTo>
                  <a:pt x="3184" y="361"/>
                </a:lnTo>
                <a:lnTo>
                  <a:pt x="3189" y="364"/>
                </a:lnTo>
                <a:lnTo>
                  <a:pt x="3192" y="365"/>
                </a:lnTo>
                <a:lnTo>
                  <a:pt x="3195" y="366"/>
                </a:lnTo>
                <a:lnTo>
                  <a:pt x="3198" y="368"/>
                </a:lnTo>
                <a:lnTo>
                  <a:pt x="3201" y="369"/>
                </a:lnTo>
                <a:lnTo>
                  <a:pt x="3203" y="370"/>
                </a:lnTo>
                <a:lnTo>
                  <a:pt x="3205" y="371"/>
                </a:lnTo>
                <a:lnTo>
                  <a:pt x="3208" y="372"/>
                </a:lnTo>
                <a:lnTo>
                  <a:pt x="3210" y="374"/>
                </a:lnTo>
                <a:lnTo>
                  <a:pt x="3213" y="375"/>
                </a:lnTo>
                <a:lnTo>
                  <a:pt x="3215" y="377"/>
                </a:lnTo>
                <a:lnTo>
                  <a:pt x="3216" y="379"/>
                </a:lnTo>
                <a:lnTo>
                  <a:pt x="3219" y="380"/>
                </a:lnTo>
                <a:lnTo>
                  <a:pt x="3220" y="381"/>
                </a:lnTo>
                <a:lnTo>
                  <a:pt x="3222" y="383"/>
                </a:lnTo>
                <a:lnTo>
                  <a:pt x="3225" y="385"/>
                </a:lnTo>
                <a:lnTo>
                  <a:pt x="3228" y="387"/>
                </a:lnTo>
                <a:lnTo>
                  <a:pt x="3232" y="392"/>
                </a:lnTo>
                <a:lnTo>
                  <a:pt x="3236" y="394"/>
                </a:lnTo>
                <a:lnTo>
                  <a:pt x="3242" y="399"/>
                </a:lnTo>
                <a:lnTo>
                  <a:pt x="3245" y="404"/>
                </a:lnTo>
                <a:lnTo>
                  <a:pt x="3249" y="408"/>
                </a:lnTo>
                <a:lnTo>
                  <a:pt x="3251" y="411"/>
                </a:lnTo>
                <a:lnTo>
                  <a:pt x="3253" y="414"/>
                </a:lnTo>
                <a:lnTo>
                  <a:pt x="3255" y="415"/>
                </a:lnTo>
                <a:lnTo>
                  <a:pt x="3256" y="418"/>
                </a:lnTo>
                <a:lnTo>
                  <a:pt x="3257" y="419"/>
                </a:lnTo>
                <a:lnTo>
                  <a:pt x="3259" y="421"/>
                </a:lnTo>
                <a:lnTo>
                  <a:pt x="3260" y="422"/>
                </a:lnTo>
                <a:lnTo>
                  <a:pt x="3260" y="425"/>
                </a:lnTo>
                <a:lnTo>
                  <a:pt x="3261" y="427"/>
                </a:lnTo>
                <a:lnTo>
                  <a:pt x="3262" y="430"/>
                </a:lnTo>
                <a:lnTo>
                  <a:pt x="3265" y="433"/>
                </a:lnTo>
                <a:lnTo>
                  <a:pt x="3266" y="436"/>
                </a:lnTo>
                <a:lnTo>
                  <a:pt x="3267" y="438"/>
                </a:lnTo>
                <a:lnTo>
                  <a:pt x="3268" y="441"/>
                </a:lnTo>
                <a:lnTo>
                  <a:pt x="3271" y="444"/>
                </a:lnTo>
                <a:lnTo>
                  <a:pt x="3272" y="448"/>
                </a:lnTo>
                <a:lnTo>
                  <a:pt x="3273" y="451"/>
                </a:lnTo>
                <a:lnTo>
                  <a:pt x="3274" y="452"/>
                </a:lnTo>
                <a:lnTo>
                  <a:pt x="3274" y="454"/>
                </a:lnTo>
                <a:lnTo>
                  <a:pt x="3276" y="458"/>
                </a:lnTo>
                <a:lnTo>
                  <a:pt x="3278" y="463"/>
                </a:lnTo>
                <a:lnTo>
                  <a:pt x="3280" y="471"/>
                </a:lnTo>
                <a:lnTo>
                  <a:pt x="3282" y="473"/>
                </a:lnTo>
                <a:lnTo>
                  <a:pt x="3282" y="475"/>
                </a:lnTo>
                <a:lnTo>
                  <a:pt x="3283" y="479"/>
                </a:lnTo>
                <a:lnTo>
                  <a:pt x="3284" y="481"/>
                </a:lnTo>
                <a:lnTo>
                  <a:pt x="3288" y="497"/>
                </a:lnTo>
                <a:lnTo>
                  <a:pt x="3289" y="508"/>
                </a:lnTo>
                <a:lnTo>
                  <a:pt x="3289" y="513"/>
                </a:lnTo>
                <a:lnTo>
                  <a:pt x="3290" y="519"/>
                </a:lnTo>
                <a:lnTo>
                  <a:pt x="3290" y="526"/>
                </a:lnTo>
                <a:lnTo>
                  <a:pt x="3291" y="532"/>
                </a:lnTo>
                <a:lnTo>
                  <a:pt x="3291" y="538"/>
                </a:lnTo>
                <a:lnTo>
                  <a:pt x="3291" y="560"/>
                </a:lnTo>
                <a:lnTo>
                  <a:pt x="3291" y="587"/>
                </a:lnTo>
                <a:lnTo>
                  <a:pt x="3291" y="593"/>
                </a:lnTo>
                <a:lnTo>
                  <a:pt x="3290" y="601"/>
                </a:lnTo>
                <a:lnTo>
                  <a:pt x="3290" y="608"/>
                </a:lnTo>
                <a:lnTo>
                  <a:pt x="3289" y="624"/>
                </a:lnTo>
                <a:lnTo>
                  <a:pt x="3286" y="634"/>
                </a:lnTo>
                <a:lnTo>
                  <a:pt x="3286" y="636"/>
                </a:lnTo>
                <a:lnTo>
                  <a:pt x="3286" y="640"/>
                </a:lnTo>
                <a:lnTo>
                  <a:pt x="3285" y="642"/>
                </a:lnTo>
                <a:lnTo>
                  <a:pt x="3285" y="645"/>
                </a:lnTo>
                <a:lnTo>
                  <a:pt x="3284" y="647"/>
                </a:lnTo>
                <a:lnTo>
                  <a:pt x="3284" y="648"/>
                </a:lnTo>
                <a:lnTo>
                  <a:pt x="3283" y="651"/>
                </a:lnTo>
                <a:lnTo>
                  <a:pt x="3283" y="653"/>
                </a:lnTo>
                <a:lnTo>
                  <a:pt x="3282" y="656"/>
                </a:lnTo>
                <a:lnTo>
                  <a:pt x="3274" y="676"/>
                </a:lnTo>
                <a:lnTo>
                  <a:pt x="3270" y="685"/>
                </a:lnTo>
                <a:lnTo>
                  <a:pt x="3265" y="695"/>
                </a:lnTo>
                <a:lnTo>
                  <a:pt x="3263" y="698"/>
                </a:lnTo>
                <a:lnTo>
                  <a:pt x="3261" y="702"/>
                </a:lnTo>
                <a:lnTo>
                  <a:pt x="3260" y="704"/>
                </a:lnTo>
                <a:lnTo>
                  <a:pt x="3259" y="707"/>
                </a:lnTo>
                <a:lnTo>
                  <a:pt x="3257" y="708"/>
                </a:lnTo>
                <a:lnTo>
                  <a:pt x="3256" y="710"/>
                </a:lnTo>
                <a:lnTo>
                  <a:pt x="3255" y="712"/>
                </a:lnTo>
                <a:lnTo>
                  <a:pt x="3254" y="713"/>
                </a:lnTo>
                <a:lnTo>
                  <a:pt x="3251" y="715"/>
                </a:lnTo>
                <a:lnTo>
                  <a:pt x="3250" y="718"/>
                </a:lnTo>
                <a:lnTo>
                  <a:pt x="3248" y="721"/>
                </a:lnTo>
                <a:lnTo>
                  <a:pt x="3245" y="723"/>
                </a:lnTo>
                <a:lnTo>
                  <a:pt x="3245" y="725"/>
                </a:lnTo>
                <a:lnTo>
                  <a:pt x="3242" y="729"/>
                </a:lnTo>
                <a:lnTo>
                  <a:pt x="3238" y="732"/>
                </a:lnTo>
                <a:lnTo>
                  <a:pt x="3228" y="743"/>
                </a:lnTo>
                <a:lnTo>
                  <a:pt x="3224" y="747"/>
                </a:lnTo>
                <a:lnTo>
                  <a:pt x="3222" y="748"/>
                </a:lnTo>
                <a:lnTo>
                  <a:pt x="3220" y="750"/>
                </a:lnTo>
                <a:lnTo>
                  <a:pt x="3218" y="751"/>
                </a:lnTo>
                <a:lnTo>
                  <a:pt x="3216" y="753"/>
                </a:lnTo>
                <a:lnTo>
                  <a:pt x="3214" y="754"/>
                </a:lnTo>
                <a:lnTo>
                  <a:pt x="3212" y="757"/>
                </a:lnTo>
                <a:lnTo>
                  <a:pt x="3209" y="758"/>
                </a:lnTo>
                <a:lnTo>
                  <a:pt x="3208" y="759"/>
                </a:lnTo>
                <a:lnTo>
                  <a:pt x="3205" y="761"/>
                </a:lnTo>
                <a:lnTo>
                  <a:pt x="3204" y="762"/>
                </a:lnTo>
                <a:lnTo>
                  <a:pt x="3202" y="762"/>
                </a:lnTo>
                <a:lnTo>
                  <a:pt x="3201" y="763"/>
                </a:lnTo>
                <a:lnTo>
                  <a:pt x="3198" y="765"/>
                </a:lnTo>
                <a:lnTo>
                  <a:pt x="3195" y="765"/>
                </a:lnTo>
                <a:lnTo>
                  <a:pt x="3193" y="767"/>
                </a:lnTo>
                <a:lnTo>
                  <a:pt x="3191" y="768"/>
                </a:lnTo>
                <a:lnTo>
                  <a:pt x="3189" y="769"/>
                </a:lnTo>
                <a:lnTo>
                  <a:pt x="3186" y="770"/>
                </a:lnTo>
                <a:lnTo>
                  <a:pt x="3184" y="772"/>
                </a:lnTo>
                <a:lnTo>
                  <a:pt x="3180" y="774"/>
                </a:lnTo>
                <a:lnTo>
                  <a:pt x="3179" y="774"/>
                </a:lnTo>
                <a:lnTo>
                  <a:pt x="3176" y="775"/>
                </a:lnTo>
                <a:lnTo>
                  <a:pt x="3174" y="776"/>
                </a:lnTo>
                <a:lnTo>
                  <a:pt x="3172" y="778"/>
                </a:lnTo>
                <a:lnTo>
                  <a:pt x="3151" y="785"/>
                </a:lnTo>
                <a:lnTo>
                  <a:pt x="3146" y="785"/>
                </a:lnTo>
                <a:lnTo>
                  <a:pt x="3144" y="786"/>
                </a:lnTo>
                <a:lnTo>
                  <a:pt x="3143" y="786"/>
                </a:lnTo>
                <a:lnTo>
                  <a:pt x="3140" y="787"/>
                </a:lnTo>
                <a:lnTo>
                  <a:pt x="3134" y="789"/>
                </a:lnTo>
                <a:lnTo>
                  <a:pt x="3131" y="789"/>
                </a:lnTo>
                <a:lnTo>
                  <a:pt x="3128" y="790"/>
                </a:lnTo>
                <a:lnTo>
                  <a:pt x="3124" y="790"/>
                </a:lnTo>
                <a:lnTo>
                  <a:pt x="3121" y="791"/>
                </a:lnTo>
                <a:lnTo>
                  <a:pt x="3116" y="791"/>
                </a:lnTo>
                <a:lnTo>
                  <a:pt x="3111" y="792"/>
                </a:lnTo>
                <a:lnTo>
                  <a:pt x="3105" y="792"/>
                </a:lnTo>
                <a:lnTo>
                  <a:pt x="3099" y="793"/>
                </a:lnTo>
                <a:lnTo>
                  <a:pt x="3093" y="793"/>
                </a:lnTo>
                <a:lnTo>
                  <a:pt x="3088" y="793"/>
                </a:lnTo>
                <a:lnTo>
                  <a:pt x="3082" y="793"/>
                </a:lnTo>
                <a:lnTo>
                  <a:pt x="3071" y="793"/>
                </a:lnTo>
                <a:lnTo>
                  <a:pt x="3029" y="793"/>
                </a:lnTo>
                <a:lnTo>
                  <a:pt x="2826" y="793"/>
                </a:lnTo>
                <a:lnTo>
                  <a:pt x="2826" y="0"/>
                </a:lnTo>
                <a:close/>
                <a:moveTo>
                  <a:pt x="2491" y="0"/>
                </a:moveTo>
                <a:lnTo>
                  <a:pt x="2685" y="0"/>
                </a:lnTo>
                <a:lnTo>
                  <a:pt x="2685" y="793"/>
                </a:lnTo>
                <a:lnTo>
                  <a:pt x="2681" y="793"/>
                </a:lnTo>
                <a:lnTo>
                  <a:pt x="2676" y="793"/>
                </a:lnTo>
                <a:lnTo>
                  <a:pt x="2666" y="793"/>
                </a:lnTo>
                <a:lnTo>
                  <a:pt x="2628" y="793"/>
                </a:lnTo>
                <a:lnTo>
                  <a:pt x="2498" y="793"/>
                </a:lnTo>
                <a:lnTo>
                  <a:pt x="2496" y="786"/>
                </a:lnTo>
                <a:lnTo>
                  <a:pt x="2495" y="781"/>
                </a:lnTo>
                <a:lnTo>
                  <a:pt x="2495" y="780"/>
                </a:lnTo>
                <a:lnTo>
                  <a:pt x="2494" y="778"/>
                </a:lnTo>
                <a:lnTo>
                  <a:pt x="2494" y="775"/>
                </a:lnTo>
                <a:lnTo>
                  <a:pt x="2492" y="770"/>
                </a:lnTo>
                <a:lnTo>
                  <a:pt x="2491" y="768"/>
                </a:lnTo>
                <a:lnTo>
                  <a:pt x="2491" y="765"/>
                </a:lnTo>
                <a:lnTo>
                  <a:pt x="2491" y="764"/>
                </a:lnTo>
                <a:lnTo>
                  <a:pt x="2490" y="761"/>
                </a:lnTo>
                <a:lnTo>
                  <a:pt x="2485" y="763"/>
                </a:lnTo>
                <a:lnTo>
                  <a:pt x="2484" y="764"/>
                </a:lnTo>
                <a:lnTo>
                  <a:pt x="2483" y="765"/>
                </a:lnTo>
                <a:lnTo>
                  <a:pt x="2480" y="767"/>
                </a:lnTo>
                <a:lnTo>
                  <a:pt x="2479" y="767"/>
                </a:lnTo>
                <a:lnTo>
                  <a:pt x="2477" y="769"/>
                </a:lnTo>
                <a:lnTo>
                  <a:pt x="2475" y="770"/>
                </a:lnTo>
                <a:lnTo>
                  <a:pt x="2474" y="772"/>
                </a:lnTo>
                <a:lnTo>
                  <a:pt x="2472" y="772"/>
                </a:lnTo>
                <a:lnTo>
                  <a:pt x="2468" y="774"/>
                </a:lnTo>
                <a:lnTo>
                  <a:pt x="2465" y="776"/>
                </a:lnTo>
                <a:lnTo>
                  <a:pt x="2462" y="778"/>
                </a:lnTo>
                <a:lnTo>
                  <a:pt x="2461" y="779"/>
                </a:lnTo>
                <a:lnTo>
                  <a:pt x="2459" y="780"/>
                </a:lnTo>
                <a:lnTo>
                  <a:pt x="2455" y="781"/>
                </a:lnTo>
                <a:lnTo>
                  <a:pt x="2452" y="782"/>
                </a:lnTo>
                <a:lnTo>
                  <a:pt x="2449" y="784"/>
                </a:lnTo>
                <a:lnTo>
                  <a:pt x="2448" y="785"/>
                </a:lnTo>
                <a:lnTo>
                  <a:pt x="2443" y="787"/>
                </a:lnTo>
                <a:lnTo>
                  <a:pt x="2442" y="787"/>
                </a:lnTo>
                <a:lnTo>
                  <a:pt x="2438" y="789"/>
                </a:lnTo>
                <a:lnTo>
                  <a:pt x="2436" y="790"/>
                </a:lnTo>
                <a:lnTo>
                  <a:pt x="2433" y="791"/>
                </a:lnTo>
                <a:lnTo>
                  <a:pt x="2428" y="793"/>
                </a:lnTo>
                <a:lnTo>
                  <a:pt x="2426" y="793"/>
                </a:lnTo>
                <a:lnTo>
                  <a:pt x="2425" y="795"/>
                </a:lnTo>
                <a:lnTo>
                  <a:pt x="2422" y="795"/>
                </a:lnTo>
                <a:lnTo>
                  <a:pt x="2421" y="795"/>
                </a:lnTo>
                <a:lnTo>
                  <a:pt x="2419" y="796"/>
                </a:lnTo>
                <a:lnTo>
                  <a:pt x="2417" y="796"/>
                </a:lnTo>
                <a:lnTo>
                  <a:pt x="2415" y="797"/>
                </a:lnTo>
                <a:lnTo>
                  <a:pt x="2413" y="797"/>
                </a:lnTo>
                <a:lnTo>
                  <a:pt x="2410" y="798"/>
                </a:lnTo>
                <a:lnTo>
                  <a:pt x="2408" y="798"/>
                </a:lnTo>
                <a:lnTo>
                  <a:pt x="2405" y="800"/>
                </a:lnTo>
                <a:lnTo>
                  <a:pt x="2403" y="800"/>
                </a:lnTo>
                <a:lnTo>
                  <a:pt x="2393" y="802"/>
                </a:lnTo>
                <a:lnTo>
                  <a:pt x="2382" y="803"/>
                </a:lnTo>
                <a:lnTo>
                  <a:pt x="2378" y="803"/>
                </a:lnTo>
                <a:lnTo>
                  <a:pt x="2370" y="804"/>
                </a:lnTo>
                <a:lnTo>
                  <a:pt x="2364" y="803"/>
                </a:lnTo>
                <a:lnTo>
                  <a:pt x="2359" y="803"/>
                </a:lnTo>
                <a:lnTo>
                  <a:pt x="2352" y="803"/>
                </a:lnTo>
                <a:lnTo>
                  <a:pt x="2334" y="800"/>
                </a:lnTo>
                <a:lnTo>
                  <a:pt x="2330" y="798"/>
                </a:lnTo>
                <a:lnTo>
                  <a:pt x="2326" y="797"/>
                </a:lnTo>
                <a:lnTo>
                  <a:pt x="2324" y="797"/>
                </a:lnTo>
                <a:lnTo>
                  <a:pt x="2322" y="796"/>
                </a:lnTo>
                <a:lnTo>
                  <a:pt x="2321" y="796"/>
                </a:lnTo>
                <a:lnTo>
                  <a:pt x="2317" y="795"/>
                </a:lnTo>
                <a:lnTo>
                  <a:pt x="2315" y="793"/>
                </a:lnTo>
                <a:lnTo>
                  <a:pt x="2311" y="792"/>
                </a:lnTo>
                <a:lnTo>
                  <a:pt x="2309" y="791"/>
                </a:lnTo>
                <a:lnTo>
                  <a:pt x="2306" y="790"/>
                </a:lnTo>
                <a:lnTo>
                  <a:pt x="2304" y="789"/>
                </a:lnTo>
                <a:lnTo>
                  <a:pt x="2301" y="786"/>
                </a:lnTo>
                <a:lnTo>
                  <a:pt x="2300" y="785"/>
                </a:lnTo>
                <a:lnTo>
                  <a:pt x="2298" y="784"/>
                </a:lnTo>
                <a:lnTo>
                  <a:pt x="2297" y="782"/>
                </a:lnTo>
                <a:lnTo>
                  <a:pt x="2295" y="781"/>
                </a:lnTo>
                <a:lnTo>
                  <a:pt x="2292" y="779"/>
                </a:lnTo>
                <a:lnTo>
                  <a:pt x="2287" y="774"/>
                </a:lnTo>
                <a:lnTo>
                  <a:pt x="2286" y="773"/>
                </a:lnTo>
                <a:lnTo>
                  <a:pt x="2282" y="770"/>
                </a:lnTo>
                <a:lnTo>
                  <a:pt x="2277" y="765"/>
                </a:lnTo>
                <a:lnTo>
                  <a:pt x="2275" y="763"/>
                </a:lnTo>
                <a:lnTo>
                  <a:pt x="2274" y="759"/>
                </a:lnTo>
                <a:lnTo>
                  <a:pt x="2272" y="758"/>
                </a:lnTo>
                <a:lnTo>
                  <a:pt x="2271" y="756"/>
                </a:lnTo>
                <a:lnTo>
                  <a:pt x="2270" y="754"/>
                </a:lnTo>
                <a:lnTo>
                  <a:pt x="2269" y="752"/>
                </a:lnTo>
                <a:lnTo>
                  <a:pt x="2268" y="751"/>
                </a:lnTo>
                <a:lnTo>
                  <a:pt x="2266" y="748"/>
                </a:lnTo>
                <a:lnTo>
                  <a:pt x="2265" y="746"/>
                </a:lnTo>
                <a:lnTo>
                  <a:pt x="2264" y="743"/>
                </a:lnTo>
                <a:lnTo>
                  <a:pt x="2263" y="741"/>
                </a:lnTo>
                <a:lnTo>
                  <a:pt x="2261" y="739"/>
                </a:lnTo>
                <a:lnTo>
                  <a:pt x="2260" y="736"/>
                </a:lnTo>
                <a:lnTo>
                  <a:pt x="2259" y="734"/>
                </a:lnTo>
                <a:lnTo>
                  <a:pt x="2258" y="730"/>
                </a:lnTo>
                <a:lnTo>
                  <a:pt x="2257" y="728"/>
                </a:lnTo>
                <a:lnTo>
                  <a:pt x="2254" y="723"/>
                </a:lnTo>
                <a:lnTo>
                  <a:pt x="2254" y="721"/>
                </a:lnTo>
                <a:lnTo>
                  <a:pt x="2253" y="719"/>
                </a:lnTo>
                <a:lnTo>
                  <a:pt x="2252" y="717"/>
                </a:lnTo>
                <a:lnTo>
                  <a:pt x="2252" y="715"/>
                </a:lnTo>
                <a:lnTo>
                  <a:pt x="2251" y="713"/>
                </a:lnTo>
                <a:lnTo>
                  <a:pt x="2251" y="712"/>
                </a:lnTo>
                <a:lnTo>
                  <a:pt x="2249" y="709"/>
                </a:lnTo>
                <a:lnTo>
                  <a:pt x="2249" y="708"/>
                </a:lnTo>
                <a:lnTo>
                  <a:pt x="2248" y="707"/>
                </a:lnTo>
                <a:lnTo>
                  <a:pt x="2248" y="704"/>
                </a:lnTo>
                <a:lnTo>
                  <a:pt x="2247" y="702"/>
                </a:lnTo>
                <a:lnTo>
                  <a:pt x="2247" y="700"/>
                </a:lnTo>
                <a:lnTo>
                  <a:pt x="2246" y="698"/>
                </a:lnTo>
                <a:lnTo>
                  <a:pt x="2246" y="696"/>
                </a:lnTo>
                <a:lnTo>
                  <a:pt x="2245" y="693"/>
                </a:lnTo>
                <a:lnTo>
                  <a:pt x="2245" y="691"/>
                </a:lnTo>
                <a:lnTo>
                  <a:pt x="2245" y="689"/>
                </a:lnTo>
                <a:lnTo>
                  <a:pt x="2243" y="686"/>
                </a:lnTo>
                <a:lnTo>
                  <a:pt x="2243" y="684"/>
                </a:lnTo>
                <a:lnTo>
                  <a:pt x="2242" y="681"/>
                </a:lnTo>
                <a:lnTo>
                  <a:pt x="2242" y="678"/>
                </a:lnTo>
                <a:lnTo>
                  <a:pt x="2241" y="675"/>
                </a:lnTo>
                <a:lnTo>
                  <a:pt x="2239" y="665"/>
                </a:lnTo>
                <a:lnTo>
                  <a:pt x="2237" y="649"/>
                </a:lnTo>
                <a:lnTo>
                  <a:pt x="2236" y="646"/>
                </a:lnTo>
                <a:lnTo>
                  <a:pt x="2236" y="641"/>
                </a:lnTo>
                <a:lnTo>
                  <a:pt x="2235" y="636"/>
                </a:lnTo>
                <a:lnTo>
                  <a:pt x="2235" y="630"/>
                </a:lnTo>
                <a:lnTo>
                  <a:pt x="2234" y="624"/>
                </a:lnTo>
                <a:lnTo>
                  <a:pt x="2234" y="618"/>
                </a:lnTo>
                <a:lnTo>
                  <a:pt x="2232" y="609"/>
                </a:lnTo>
                <a:lnTo>
                  <a:pt x="2231" y="588"/>
                </a:lnTo>
                <a:lnTo>
                  <a:pt x="2231" y="569"/>
                </a:lnTo>
                <a:lnTo>
                  <a:pt x="2230" y="540"/>
                </a:lnTo>
                <a:lnTo>
                  <a:pt x="2230" y="440"/>
                </a:lnTo>
                <a:lnTo>
                  <a:pt x="2230" y="393"/>
                </a:lnTo>
                <a:lnTo>
                  <a:pt x="2230" y="381"/>
                </a:lnTo>
                <a:lnTo>
                  <a:pt x="2230" y="376"/>
                </a:lnTo>
                <a:lnTo>
                  <a:pt x="2231" y="372"/>
                </a:lnTo>
                <a:lnTo>
                  <a:pt x="2231" y="370"/>
                </a:lnTo>
                <a:lnTo>
                  <a:pt x="2231" y="358"/>
                </a:lnTo>
                <a:lnTo>
                  <a:pt x="2231" y="338"/>
                </a:lnTo>
                <a:lnTo>
                  <a:pt x="2232" y="327"/>
                </a:lnTo>
                <a:lnTo>
                  <a:pt x="2232" y="320"/>
                </a:lnTo>
                <a:lnTo>
                  <a:pt x="2234" y="313"/>
                </a:lnTo>
                <a:lnTo>
                  <a:pt x="2234" y="307"/>
                </a:lnTo>
                <a:lnTo>
                  <a:pt x="2235" y="302"/>
                </a:lnTo>
                <a:lnTo>
                  <a:pt x="2236" y="296"/>
                </a:lnTo>
                <a:lnTo>
                  <a:pt x="2236" y="291"/>
                </a:lnTo>
                <a:lnTo>
                  <a:pt x="2237" y="286"/>
                </a:lnTo>
                <a:lnTo>
                  <a:pt x="2237" y="277"/>
                </a:lnTo>
                <a:lnTo>
                  <a:pt x="2240" y="265"/>
                </a:lnTo>
                <a:lnTo>
                  <a:pt x="2241" y="259"/>
                </a:lnTo>
                <a:lnTo>
                  <a:pt x="2242" y="254"/>
                </a:lnTo>
                <a:lnTo>
                  <a:pt x="2243" y="248"/>
                </a:lnTo>
                <a:lnTo>
                  <a:pt x="2245" y="238"/>
                </a:lnTo>
                <a:lnTo>
                  <a:pt x="2247" y="232"/>
                </a:lnTo>
                <a:lnTo>
                  <a:pt x="2248" y="227"/>
                </a:lnTo>
                <a:lnTo>
                  <a:pt x="2248" y="226"/>
                </a:lnTo>
                <a:lnTo>
                  <a:pt x="2249" y="224"/>
                </a:lnTo>
                <a:lnTo>
                  <a:pt x="2249" y="222"/>
                </a:lnTo>
                <a:lnTo>
                  <a:pt x="2251" y="221"/>
                </a:lnTo>
                <a:lnTo>
                  <a:pt x="2251" y="219"/>
                </a:lnTo>
                <a:lnTo>
                  <a:pt x="2252" y="217"/>
                </a:lnTo>
                <a:lnTo>
                  <a:pt x="2252" y="215"/>
                </a:lnTo>
                <a:lnTo>
                  <a:pt x="2253" y="214"/>
                </a:lnTo>
                <a:lnTo>
                  <a:pt x="2253" y="211"/>
                </a:lnTo>
                <a:lnTo>
                  <a:pt x="2254" y="209"/>
                </a:lnTo>
                <a:lnTo>
                  <a:pt x="2255" y="206"/>
                </a:lnTo>
                <a:lnTo>
                  <a:pt x="2257" y="203"/>
                </a:lnTo>
                <a:lnTo>
                  <a:pt x="2258" y="200"/>
                </a:lnTo>
                <a:lnTo>
                  <a:pt x="2259" y="198"/>
                </a:lnTo>
                <a:lnTo>
                  <a:pt x="2260" y="194"/>
                </a:lnTo>
                <a:lnTo>
                  <a:pt x="2263" y="189"/>
                </a:lnTo>
                <a:lnTo>
                  <a:pt x="2265" y="186"/>
                </a:lnTo>
                <a:lnTo>
                  <a:pt x="2268" y="182"/>
                </a:lnTo>
                <a:lnTo>
                  <a:pt x="2269" y="181"/>
                </a:lnTo>
                <a:lnTo>
                  <a:pt x="2270" y="180"/>
                </a:lnTo>
                <a:lnTo>
                  <a:pt x="2271" y="177"/>
                </a:lnTo>
                <a:lnTo>
                  <a:pt x="2272" y="176"/>
                </a:lnTo>
                <a:lnTo>
                  <a:pt x="2274" y="174"/>
                </a:lnTo>
                <a:lnTo>
                  <a:pt x="2275" y="172"/>
                </a:lnTo>
                <a:lnTo>
                  <a:pt x="2277" y="170"/>
                </a:lnTo>
                <a:lnTo>
                  <a:pt x="2281" y="165"/>
                </a:lnTo>
                <a:lnTo>
                  <a:pt x="2286" y="160"/>
                </a:lnTo>
                <a:lnTo>
                  <a:pt x="2288" y="158"/>
                </a:lnTo>
                <a:lnTo>
                  <a:pt x="2292" y="154"/>
                </a:lnTo>
                <a:lnTo>
                  <a:pt x="2293" y="153"/>
                </a:lnTo>
                <a:lnTo>
                  <a:pt x="2294" y="152"/>
                </a:lnTo>
                <a:lnTo>
                  <a:pt x="2297" y="150"/>
                </a:lnTo>
                <a:lnTo>
                  <a:pt x="2299" y="149"/>
                </a:lnTo>
                <a:lnTo>
                  <a:pt x="2300" y="148"/>
                </a:lnTo>
                <a:lnTo>
                  <a:pt x="2303" y="147"/>
                </a:lnTo>
                <a:lnTo>
                  <a:pt x="2304" y="145"/>
                </a:lnTo>
                <a:lnTo>
                  <a:pt x="2309" y="143"/>
                </a:lnTo>
                <a:lnTo>
                  <a:pt x="2311" y="142"/>
                </a:lnTo>
                <a:lnTo>
                  <a:pt x="2316" y="139"/>
                </a:lnTo>
                <a:lnTo>
                  <a:pt x="2317" y="139"/>
                </a:lnTo>
                <a:lnTo>
                  <a:pt x="2320" y="138"/>
                </a:lnTo>
                <a:lnTo>
                  <a:pt x="2324" y="136"/>
                </a:lnTo>
                <a:lnTo>
                  <a:pt x="2327" y="136"/>
                </a:lnTo>
                <a:lnTo>
                  <a:pt x="2328" y="136"/>
                </a:lnTo>
                <a:lnTo>
                  <a:pt x="2332" y="134"/>
                </a:lnTo>
                <a:lnTo>
                  <a:pt x="2336" y="133"/>
                </a:lnTo>
                <a:lnTo>
                  <a:pt x="2346" y="131"/>
                </a:lnTo>
                <a:lnTo>
                  <a:pt x="2350" y="131"/>
                </a:lnTo>
                <a:lnTo>
                  <a:pt x="2353" y="130"/>
                </a:lnTo>
                <a:lnTo>
                  <a:pt x="2359" y="130"/>
                </a:lnTo>
                <a:lnTo>
                  <a:pt x="2367" y="128"/>
                </a:lnTo>
                <a:lnTo>
                  <a:pt x="2371" y="128"/>
                </a:lnTo>
                <a:lnTo>
                  <a:pt x="2379" y="127"/>
                </a:lnTo>
                <a:lnTo>
                  <a:pt x="2385" y="128"/>
                </a:lnTo>
                <a:lnTo>
                  <a:pt x="2390" y="128"/>
                </a:lnTo>
                <a:lnTo>
                  <a:pt x="2397" y="128"/>
                </a:lnTo>
                <a:lnTo>
                  <a:pt x="2400" y="130"/>
                </a:lnTo>
                <a:lnTo>
                  <a:pt x="2404" y="130"/>
                </a:lnTo>
                <a:lnTo>
                  <a:pt x="2408" y="131"/>
                </a:lnTo>
                <a:lnTo>
                  <a:pt x="2410" y="131"/>
                </a:lnTo>
                <a:lnTo>
                  <a:pt x="2414" y="132"/>
                </a:lnTo>
                <a:lnTo>
                  <a:pt x="2416" y="132"/>
                </a:lnTo>
                <a:lnTo>
                  <a:pt x="2419" y="133"/>
                </a:lnTo>
                <a:lnTo>
                  <a:pt x="2420" y="133"/>
                </a:lnTo>
                <a:lnTo>
                  <a:pt x="2425" y="134"/>
                </a:lnTo>
                <a:lnTo>
                  <a:pt x="2426" y="136"/>
                </a:lnTo>
                <a:lnTo>
                  <a:pt x="2428" y="136"/>
                </a:lnTo>
                <a:lnTo>
                  <a:pt x="2429" y="136"/>
                </a:lnTo>
                <a:lnTo>
                  <a:pt x="2432" y="137"/>
                </a:lnTo>
                <a:lnTo>
                  <a:pt x="2437" y="138"/>
                </a:lnTo>
                <a:lnTo>
                  <a:pt x="2439" y="139"/>
                </a:lnTo>
                <a:lnTo>
                  <a:pt x="2443" y="141"/>
                </a:lnTo>
                <a:lnTo>
                  <a:pt x="2445" y="142"/>
                </a:lnTo>
                <a:lnTo>
                  <a:pt x="2448" y="143"/>
                </a:lnTo>
                <a:lnTo>
                  <a:pt x="2450" y="144"/>
                </a:lnTo>
                <a:lnTo>
                  <a:pt x="2454" y="147"/>
                </a:lnTo>
                <a:lnTo>
                  <a:pt x="2456" y="148"/>
                </a:lnTo>
                <a:lnTo>
                  <a:pt x="2459" y="149"/>
                </a:lnTo>
                <a:lnTo>
                  <a:pt x="2461" y="150"/>
                </a:lnTo>
                <a:lnTo>
                  <a:pt x="2462" y="150"/>
                </a:lnTo>
                <a:lnTo>
                  <a:pt x="2465" y="152"/>
                </a:lnTo>
                <a:lnTo>
                  <a:pt x="2467" y="154"/>
                </a:lnTo>
                <a:lnTo>
                  <a:pt x="2469" y="154"/>
                </a:lnTo>
                <a:lnTo>
                  <a:pt x="2472" y="156"/>
                </a:lnTo>
                <a:lnTo>
                  <a:pt x="2475" y="158"/>
                </a:lnTo>
                <a:lnTo>
                  <a:pt x="2477" y="159"/>
                </a:lnTo>
                <a:lnTo>
                  <a:pt x="2478" y="160"/>
                </a:lnTo>
                <a:lnTo>
                  <a:pt x="2480" y="161"/>
                </a:lnTo>
                <a:lnTo>
                  <a:pt x="2481" y="163"/>
                </a:lnTo>
                <a:lnTo>
                  <a:pt x="2484" y="164"/>
                </a:lnTo>
                <a:lnTo>
                  <a:pt x="2485" y="165"/>
                </a:lnTo>
                <a:lnTo>
                  <a:pt x="2488" y="166"/>
                </a:lnTo>
                <a:lnTo>
                  <a:pt x="2490" y="167"/>
                </a:lnTo>
                <a:lnTo>
                  <a:pt x="2491" y="169"/>
                </a:lnTo>
                <a:lnTo>
                  <a:pt x="2491" y="0"/>
                </a:lnTo>
                <a:close/>
                <a:moveTo>
                  <a:pt x="1017" y="0"/>
                </a:moveTo>
                <a:lnTo>
                  <a:pt x="1211" y="0"/>
                </a:lnTo>
                <a:lnTo>
                  <a:pt x="1211" y="793"/>
                </a:lnTo>
                <a:lnTo>
                  <a:pt x="1206" y="793"/>
                </a:lnTo>
                <a:lnTo>
                  <a:pt x="1201" y="793"/>
                </a:lnTo>
                <a:lnTo>
                  <a:pt x="1192" y="793"/>
                </a:lnTo>
                <a:lnTo>
                  <a:pt x="1153" y="793"/>
                </a:lnTo>
                <a:lnTo>
                  <a:pt x="1018" y="793"/>
                </a:lnTo>
                <a:lnTo>
                  <a:pt x="1017" y="789"/>
                </a:lnTo>
                <a:lnTo>
                  <a:pt x="1017" y="782"/>
                </a:lnTo>
                <a:lnTo>
                  <a:pt x="1017" y="772"/>
                </a:lnTo>
                <a:lnTo>
                  <a:pt x="1017" y="723"/>
                </a:lnTo>
                <a:lnTo>
                  <a:pt x="1017" y="558"/>
                </a:lnTo>
                <a:lnTo>
                  <a:pt x="1017" y="0"/>
                </a:lnTo>
                <a:close/>
                <a:moveTo>
                  <a:pt x="12" y="0"/>
                </a:moveTo>
                <a:lnTo>
                  <a:pt x="216" y="0"/>
                </a:lnTo>
                <a:lnTo>
                  <a:pt x="278" y="0"/>
                </a:lnTo>
                <a:lnTo>
                  <a:pt x="307" y="0"/>
                </a:lnTo>
                <a:lnTo>
                  <a:pt x="317" y="1"/>
                </a:lnTo>
                <a:lnTo>
                  <a:pt x="324" y="1"/>
                </a:lnTo>
                <a:lnTo>
                  <a:pt x="330" y="3"/>
                </a:lnTo>
                <a:lnTo>
                  <a:pt x="335" y="3"/>
                </a:lnTo>
                <a:lnTo>
                  <a:pt x="340" y="4"/>
                </a:lnTo>
                <a:lnTo>
                  <a:pt x="343" y="4"/>
                </a:lnTo>
                <a:lnTo>
                  <a:pt x="349" y="5"/>
                </a:lnTo>
                <a:lnTo>
                  <a:pt x="355" y="6"/>
                </a:lnTo>
                <a:lnTo>
                  <a:pt x="359" y="6"/>
                </a:lnTo>
                <a:lnTo>
                  <a:pt x="360" y="8"/>
                </a:lnTo>
                <a:lnTo>
                  <a:pt x="363" y="8"/>
                </a:lnTo>
                <a:lnTo>
                  <a:pt x="365" y="9"/>
                </a:lnTo>
                <a:lnTo>
                  <a:pt x="367" y="9"/>
                </a:lnTo>
                <a:lnTo>
                  <a:pt x="388" y="16"/>
                </a:lnTo>
                <a:lnTo>
                  <a:pt x="390" y="17"/>
                </a:lnTo>
                <a:lnTo>
                  <a:pt x="394" y="19"/>
                </a:lnTo>
                <a:lnTo>
                  <a:pt x="396" y="20"/>
                </a:lnTo>
                <a:lnTo>
                  <a:pt x="399" y="21"/>
                </a:lnTo>
                <a:lnTo>
                  <a:pt x="401" y="22"/>
                </a:lnTo>
                <a:lnTo>
                  <a:pt x="402" y="25"/>
                </a:lnTo>
                <a:lnTo>
                  <a:pt x="406" y="26"/>
                </a:lnTo>
                <a:lnTo>
                  <a:pt x="409" y="27"/>
                </a:lnTo>
                <a:lnTo>
                  <a:pt x="410" y="28"/>
                </a:lnTo>
                <a:lnTo>
                  <a:pt x="412" y="30"/>
                </a:lnTo>
                <a:lnTo>
                  <a:pt x="413" y="31"/>
                </a:lnTo>
                <a:lnTo>
                  <a:pt x="416" y="32"/>
                </a:lnTo>
                <a:lnTo>
                  <a:pt x="417" y="33"/>
                </a:lnTo>
                <a:lnTo>
                  <a:pt x="418" y="34"/>
                </a:lnTo>
                <a:lnTo>
                  <a:pt x="421" y="36"/>
                </a:lnTo>
                <a:lnTo>
                  <a:pt x="423" y="38"/>
                </a:lnTo>
                <a:lnTo>
                  <a:pt x="429" y="44"/>
                </a:lnTo>
                <a:lnTo>
                  <a:pt x="434" y="49"/>
                </a:lnTo>
                <a:lnTo>
                  <a:pt x="438" y="53"/>
                </a:lnTo>
                <a:lnTo>
                  <a:pt x="440" y="55"/>
                </a:lnTo>
                <a:lnTo>
                  <a:pt x="441" y="58"/>
                </a:lnTo>
                <a:lnTo>
                  <a:pt x="442" y="60"/>
                </a:lnTo>
                <a:lnTo>
                  <a:pt x="445" y="62"/>
                </a:lnTo>
                <a:lnTo>
                  <a:pt x="445" y="64"/>
                </a:lnTo>
                <a:lnTo>
                  <a:pt x="446" y="66"/>
                </a:lnTo>
                <a:lnTo>
                  <a:pt x="447" y="69"/>
                </a:lnTo>
                <a:lnTo>
                  <a:pt x="450" y="73"/>
                </a:lnTo>
                <a:lnTo>
                  <a:pt x="452" y="76"/>
                </a:lnTo>
                <a:lnTo>
                  <a:pt x="454" y="81"/>
                </a:lnTo>
                <a:lnTo>
                  <a:pt x="454" y="82"/>
                </a:lnTo>
                <a:lnTo>
                  <a:pt x="457" y="86"/>
                </a:lnTo>
                <a:lnTo>
                  <a:pt x="457" y="88"/>
                </a:lnTo>
                <a:lnTo>
                  <a:pt x="458" y="91"/>
                </a:lnTo>
                <a:lnTo>
                  <a:pt x="461" y="95"/>
                </a:lnTo>
                <a:lnTo>
                  <a:pt x="461" y="98"/>
                </a:lnTo>
                <a:lnTo>
                  <a:pt x="462" y="100"/>
                </a:lnTo>
                <a:lnTo>
                  <a:pt x="462" y="102"/>
                </a:lnTo>
                <a:lnTo>
                  <a:pt x="463" y="104"/>
                </a:lnTo>
                <a:lnTo>
                  <a:pt x="463" y="106"/>
                </a:lnTo>
                <a:lnTo>
                  <a:pt x="464" y="108"/>
                </a:lnTo>
                <a:lnTo>
                  <a:pt x="465" y="112"/>
                </a:lnTo>
                <a:lnTo>
                  <a:pt x="469" y="127"/>
                </a:lnTo>
                <a:lnTo>
                  <a:pt x="469" y="131"/>
                </a:lnTo>
                <a:lnTo>
                  <a:pt x="471" y="142"/>
                </a:lnTo>
                <a:lnTo>
                  <a:pt x="471" y="147"/>
                </a:lnTo>
                <a:lnTo>
                  <a:pt x="473" y="152"/>
                </a:lnTo>
                <a:lnTo>
                  <a:pt x="473" y="159"/>
                </a:lnTo>
                <a:lnTo>
                  <a:pt x="474" y="166"/>
                </a:lnTo>
                <a:lnTo>
                  <a:pt x="474" y="170"/>
                </a:lnTo>
                <a:lnTo>
                  <a:pt x="474" y="174"/>
                </a:lnTo>
                <a:lnTo>
                  <a:pt x="474" y="176"/>
                </a:lnTo>
                <a:lnTo>
                  <a:pt x="474" y="180"/>
                </a:lnTo>
                <a:lnTo>
                  <a:pt x="475" y="211"/>
                </a:lnTo>
                <a:lnTo>
                  <a:pt x="475" y="233"/>
                </a:lnTo>
                <a:lnTo>
                  <a:pt x="475" y="239"/>
                </a:lnTo>
                <a:lnTo>
                  <a:pt x="474" y="246"/>
                </a:lnTo>
                <a:lnTo>
                  <a:pt x="474" y="249"/>
                </a:lnTo>
                <a:lnTo>
                  <a:pt x="474" y="253"/>
                </a:lnTo>
                <a:lnTo>
                  <a:pt x="474" y="257"/>
                </a:lnTo>
                <a:lnTo>
                  <a:pt x="474" y="259"/>
                </a:lnTo>
                <a:lnTo>
                  <a:pt x="473" y="274"/>
                </a:lnTo>
                <a:lnTo>
                  <a:pt x="469" y="302"/>
                </a:lnTo>
                <a:lnTo>
                  <a:pt x="468" y="307"/>
                </a:lnTo>
                <a:lnTo>
                  <a:pt x="467" y="309"/>
                </a:lnTo>
                <a:lnTo>
                  <a:pt x="467" y="311"/>
                </a:lnTo>
                <a:lnTo>
                  <a:pt x="465" y="314"/>
                </a:lnTo>
                <a:lnTo>
                  <a:pt x="464" y="319"/>
                </a:lnTo>
                <a:lnTo>
                  <a:pt x="464" y="320"/>
                </a:lnTo>
                <a:lnTo>
                  <a:pt x="463" y="322"/>
                </a:lnTo>
                <a:lnTo>
                  <a:pt x="463" y="324"/>
                </a:lnTo>
                <a:lnTo>
                  <a:pt x="462" y="327"/>
                </a:lnTo>
                <a:lnTo>
                  <a:pt x="459" y="335"/>
                </a:lnTo>
                <a:lnTo>
                  <a:pt x="458" y="337"/>
                </a:lnTo>
                <a:lnTo>
                  <a:pt x="457" y="341"/>
                </a:lnTo>
                <a:lnTo>
                  <a:pt x="456" y="343"/>
                </a:lnTo>
                <a:lnTo>
                  <a:pt x="454" y="347"/>
                </a:lnTo>
                <a:lnTo>
                  <a:pt x="453" y="349"/>
                </a:lnTo>
                <a:lnTo>
                  <a:pt x="452" y="350"/>
                </a:lnTo>
                <a:lnTo>
                  <a:pt x="451" y="353"/>
                </a:lnTo>
                <a:lnTo>
                  <a:pt x="450" y="355"/>
                </a:lnTo>
                <a:lnTo>
                  <a:pt x="447" y="358"/>
                </a:lnTo>
                <a:lnTo>
                  <a:pt x="446" y="360"/>
                </a:lnTo>
                <a:lnTo>
                  <a:pt x="446" y="361"/>
                </a:lnTo>
                <a:lnTo>
                  <a:pt x="445" y="364"/>
                </a:lnTo>
                <a:lnTo>
                  <a:pt x="444" y="365"/>
                </a:lnTo>
                <a:lnTo>
                  <a:pt x="442" y="368"/>
                </a:lnTo>
                <a:lnTo>
                  <a:pt x="440" y="369"/>
                </a:lnTo>
                <a:lnTo>
                  <a:pt x="438" y="371"/>
                </a:lnTo>
                <a:lnTo>
                  <a:pt x="434" y="376"/>
                </a:lnTo>
                <a:lnTo>
                  <a:pt x="429" y="382"/>
                </a:lnTo>
                <a:lnTo>
                  <a:pt x="427" y="385"/>
                </a:lnTo>
                <a:lnTo>
                  <a:pt x="422" y="388"/>
                </a:lnTo>
                <a:lnTo>
                  <a:pt x="419" y="390"/>
                </a:lnTo>
                <a:lnTo>
                  <a:pt x="417" y="392"/>
                </a:lnTo>
                <a:lnTo>
                  <a:pt x="416" y="393"/>
                </a:lnTo>
                <a:lnTo>
                  <a:pt x="413" y="394"/>
                </a:lnTo>
                <a:lnTo>
                  <a:pt x="412" y="396"/>
                </a:lnTo>
                <a:lnTo>
                  <a:pt x="410" y="397"/>
                </a:lnTo>
                <a:lnTo>
                  <a:pt x="409" y="398"/>
                </a:lnTo>
                <a:lnTo>
                  <a:pt x="406" y="399"/>
                </a:lnTo>
                <a:lnTo>
                  <a:pt x="404" y="399"/>
                </a:lnTo>
                <a:lnTo>
                  <a:pt x="402" y="401"/>
                </a:lnTo>
                <a:lnTo>
                  <a:pt x="400" y="402"/>
                </a:lnTo>
                <a:lnTo>
                  <a:pt x="396" y="404"/>
                </a:lnTo>
                <a:lnTo>
                  <a:pt x="387" y="409"/>
                </a:lnTo>
                <a:lnTo>
                  <a:pt x="389" y="410"/>
                </a:lnTo>
                <a:lnTo>
                  <a:pt x="392" y="414"/>
                </a:lnTo>
                <a:lnTo>
                  <a:pt x="398" y="419"/>
                </a:lnTo>
                <a:lnTo>
                  <a:pt x="404" y="424"/>
                </a:lnTo>
                <a:lnTo>
                  <a:pt x="406" y="427"/>
                </a:lnTo>
                <a:lnTo>
                  <a:pt x="409" y="430"/>
                </a:lnTo>
                <a:lnTo>
                  <a:pt x="411" y="432"/>
                </a:lnTo>
                <a:lnTo>
                  <a:pt x="412" y="435"/>
                </a:lnTo>
                <a:lnTo>
                  <a:pt x="413" y="437"/>
                </a:lnTo>
                <a:lnTo>
                  <a:pt x="415" y="438"/>
                </a:lnTo>
                <a:lnTo>
                  <a:pt x="416" y="441"/>
                </a:lnTo>
                <a:lnTo>
                  <a:pt x="417" y="442"/>
                </a:lnTo>
                <a:lnTo>
                  <a:pt x="417" y="444"/>
                </a:lnTo>
                <a:lnTo>
                  <a:pt x="419" y="447"/>
                </a:lnTo>
                <a:lnTo>
                  <a:pt x="422" y="452"/>
                </a:lnTo>
                <a:lnTo>
                  <a:pt x="423" y="453"/>
                </a:lnTo>
                <a:lnTo>
                  <a:pt x="424" y="455"/>
                </a:lnTo>
                <a:lnTo>
                  <a:pt x="425" y="458"/>
                </a:lnTo>
                <a:lnTo>
                  <a:pt x="427" y="460"/>
                </a:lnTo>
                <a:lnTo>
                  <a:pt x="429" y="465"/>
                </a:lnTo>
                <a:lnTo>
                  <a:pt x="429" y="466"/>
                </a:lnTo>
                <a:lnTo>
                  <a:pt x="430" y="469"/>
                </a:lnTo>
                <a:lnTo>
                  <a:pt x="432" y="471"/>
                </a:lnTo>
                <a:lnTo>
                  <a:pt x="432" y="473"/>
                </a:lnTo>
                <a:lnTo>
                  <a:pt x="433" y="475"/>
                </a:lnTo>
                <a:lnTo>
                  <a:pt x="434" y="480"/>
                </a:lnTo>
                <a:lnTo>
                  <a:pt x="436" y="486"/>
                </a:lnTo>
                <a:lnTo>
                  <a:pt x="446" y="516"/>
                </a:lnTo>
                <a:lnTo>
                  <a:pt x="446" y="519"/>
                </a:lnTo>
                <a:lnTo>
                  <a:pt x="446" y="521"/>
                </a:lnTo>
                <a:lnTo>
                  <a:pt x="447" y="524"/>
                </a:lnTo>
                <a:lnTo>
                  <a:pt x="447" y="526"/>
                </a:lnTo>
                <a:lnTo>
                  <a:pt x="448" y="529"/>
                </a:lnTo>
                <a:lnTo>
                  <a:pt x="450" y="534"/>
                </a:lnTo>
                <a:lnTo>
                  <a:pt x="451" y="540"/>
                </a:lnTo>
                <a:lnTo>
                  <a:pt x="451" y="542"/>
                </a:lnTo>
                <a:lnTo>
                  <a:pt x="452" y="545"/>
                </a:lnTo>
                <a:lnTo>
                  <a:pt x="452" y="547"/>
                </a:lnTo>
                <a:lnTo>
                  <a:pt x="453" y="553"/>
                </a:lnTo>
                <a:lnTo>
                  <a:pt x="454" y="556"/>
                </a:lnTo>
                <a:lnTo>
                  <a:pt x="456" y="560"/>
                </a:lnTo>
                <a:lnTo>
                  <a:pt x="457" y="565"/>
                </a:lnTo>
                <a:lnTo>
                  <a:pt x="457" y="569"/>
                </a:lnTo>
                <a:lnTo>
                  <a:pt x="458" y="571"/>
                </a:lnTo>
                <a:lnTo>
                  <a:pt x="458" y="574"/>
                </a:lnTo>
                <a:lnTo>
                  <a:pt x="459" y="579"/>
                </a:lnTo>
                <a:lnTo>
                  <a:pt x="461" y="581"/>
                </a:lnTo>
                <a:lnTo>
                  <a:pt x="461" y="587"/>
                </a:lnTo>
                <a:lnTo>
                  <a:pt x="462" y="592"/>
                </a:lnTo>
                <a:lnTo>
                  <a:pt x="463" y="595"/>
                </a:lnTo>
                <a:lnTo>
                  <a:pt x="463" y="597"/>
                </a:lnTo>
                <a:lnTo>
                  <a:pt x="464" y="601"/>
                </a:lnTo>
                <a:lnTo>
                  <a:pt x="468" y="613"/>
                </a:lnTo>
                <a:lnTo>
                  <a:pt x="469" y="620"/>
                </a:lnTo>
                <a:lnTo>
                  <a:pt x="470" y="626"/>
                </a:lnTo>
                <a:lnTo>
                  <a:pt x="470" y="629"/>
                </a:lnTo>
                <a:lnTo>
                  <a:pt x="471" y="631"/>
                </a:lnTo>
                <a:lnTo>
                  <a:pt x="471" y="634"/>
                </a:lnTo>
                <a:lnTo>
                  <a:pt x="473" y="640"/>
                </a:lnTo>
                <a:lnTo>
                  <a:pt x="474" y="642"/>
                </a:lnTo>
                <a:lnTo>
                  <a:pt x="475" y="647"/>
                </a:lnTo>
                <a:lnTo>
                  <a:pt x="475" y="652"/>
                </a:lnTo>
                <a:lnTo>
                  <a:pt x="476" y="656"/>
                </a:lnTo>
                <a:lnTo>
                  <a:pt x="476" y="658"/>
                </a:lnTo>
                <a:lnTo>
                  <a:pt x="477" y="660"/>
                </a:lnTo>
                <a:lnTo>
                  <a:pt x="479" y="665"/>
                </a:lnTo>
                <a:lnTo>
                  <a:pt x="479" y="668"/>
                </a:lnTo>
                <a:lnTo>
                  <a:pt x="480" y="674"/>
                </a:lnTo>
                <a:lnTo>
                  <a:pt x="481" y="676"/>
                </a:lnTo>
                <a:lnTo>
                  <a:pt x="483" y="686"/>
                </a:lnTo>
                <a:lnTo>
                  <a:pt x="486" y="697"/>
                </a:lnTo>
                <a:lnTo>
                  <a:pt x="488" y="708"/>
                </a:lnTo>
                <a:lnTo>
                  <a:pt x="491" y="718"/>
                </a:lnTo>
                <a:lnTo>
                  <a:pt x="493" y="731"/>
                </a:lnTo>
                <a:lnTo>
                  <a:pt x="496" y="743"/>
                </a:lnTo>
                <a:lnTo>
                  <a:pt x="499" y="754"/>
                </a:lnTo>
                <a:lnTo>
                  <a:pt x="499" y="758"/>
                </a:lnTo>
                <a:lnTo>
                  <a:pt x="499" y="761"/>
                </a:lnTo>
                <a:lnTo>
                  <a:pt x="500" y="763"/>
                </a:lnTo>
                <a:lnTo>
                  <a:pt x="502" y="768"/>
                </a:lnTo>
                <a:lnTo>
                  <a:pt x="502" y="770"/>
                </a:lnTo>
                <a:lnTo>
                  <a:pt x="503" y="776"/>
                </a:lnTo>
                <a:lnTo>
                  <a:pt x="504" y="779"/>
                </a:lnTo>
                <a:lnTo>
                  <a:pt x="506" y="793"/>
                </a:lnTo>
                <a:lnTo>
                  <a:pt x="307" y="793"/>
                </a:lnTo>
                <a:lnTo>
                  <a:pt x="306" y="787"/>
                </a:lnTo>
                <a:lnTo>
                  <a:pt x="303" y="781"/>
                </a:lnTo>
                <a:lnTo>
                  <a:pt x="303" y="779"/>
                </a:lnTo>
                <a:lnTo>
                  <a:pt x="301" y="769"/>
                </a:lnTo>
                <a:lnTo>
                  <a:pt x="301" y="764"/>
                </a:lnTo>
                <a:lnTo>
                  <a:pt x="299" y="753"/>
                </a:lnTo>
                <a:lnTo>
                  <a:pt x="297" y="747"/>
                </a:lnTo>
                <a:lnTo>
                  <a:pt x="296" y="742"/>
                </a:lnTo>
                <a:lnTo>
                  <a:pt x="295" y="730"/>
                </a:lnTo>
                <a:lnTo>
                  <a:pt x="291" y="719"/>
                </a:lnTo>
                <a:lnTo>
                  <a:pt x="291" y="715"/>
                </a:lnTo>
                <a:lnTo>
                  <a:pt x="289" y="706"/>
                </a:lnTo>
                <a:lnTo>
                  <a:pt x="288" y="696"/>
                </a:lnTo>
                <a:lnTo>
                  <a:pt x="286" y="686"/>
                </a:lnTo>
                <a:lnTo>
                  <a:pt x="284" y="676"/>
                </a:lnTo>
                <a:lnTo>
                  <a:pt x="284" y="673"/>
                </a:lnTo>
                <a:lnTo>
                  <a:pt x="282" y="663"/>
                </a:lnTo>
                <a:lnTo>
                  <a:pt x="280" y="657"/>
                </a:lnTo>
                <a:lnTo>
                  <a:pt x="279" y="652"/>
                </a:lnTo>
                <a:lnTo>
                  <a:pt x="278" y="646"/>
                </a:lnTo>
                <a:lnTo>
                  <a:pt x="277" y="640"/>
                </a:lnTo>
                <a:lnTo>
                  <a:pt x="276" y="634"/>
                </a:lnTo>
                <a:lnTo>
                  <a:pt x="274" y="628"/>
                </a:lnTo>
                <a:lnTo>
                  <a:pt x="273" y="621"/>
                </a:lnTo>
                <a:lnTo>
                  <a:pt x="272" y="615"/>
                </a:lnTo>
                <a:lnTo>
                  <a:pt x="268" y="598"/>
                </a:lnTo>
                <a:lnTo>
                  <a:pt x="268" y="595"/>
                </a:lnTo>
                <a:lnTo>
                  <a:pt x="266" y="586"/>
                </a:lnTo>
                <a:lnTo>
                  <a:pt x="265" y="576"/>
                </a:lnTo>
                <a:lnTo>
                  <a:pt x="263" y="568"/>
                </a:lnTo>
                <a:lnTo>
                  <a:pt x="261" y="559"/>
                </a:lnTo>
                <a:lnTo>
                  <a:pt x="261" y="556"/>
                </a:lnTo>
                <a:lnTo>
                  <a:pt x="259" y="548"/>
                </a:lnTo>
                <a:lnTo>
                  <a:pt x="257" y="541"/>
                </a:lnTo>
                <a:lnTo>
                  <a:pt x="257" y="537"/>
                </a:lnTo>
                <a:lnTo>
                  <a:pt x="256" y="530"/>
                </a:lnTo>
                <a:lnTo>
                  <a:pt x="255" y="526"/>
                </a:lnTo>
                <a:lnTo>
                  <a:pt x="254" y="523"/>
                </a:lnTo>
                <a:lnTo>
                  <a:pt x="254" y="520"/>
                </a:lnTo>
                <a:lnTo>
                  <a:pt x="253" y="513"/>
                </a:lnTo>
                <a:lnTo>
                  <a:pt x="250" y="505"/>
                </a:lnTo>
                <a:lnTo>
                  <a:pt x="250" y="503"/>
                </a:lnTo>
                <a:lnTo>
                  <a:pt x="249" y="496"/>
                </a:lnTo>
                <a:lnTo>
                  <a:pt x="247" y="488"/>
                </a:lnTo>
                <a:lnTo>
                  <a:pt x="245" y="481"/>
                </a:lnTo>
                <a:lnTo>
                  <a:pt x="244" y="479"/>
                </a:lnTo>
                <a:lnTo>
                  <a:pt x="243" y="475"/>
                </a:lnTo>
                <a:lnTo>
                  <a:pt x="243" y="473"/>
                </a:lnTo>
                <a:lnTo>
                  <a:pt x="243" y="471"/>
                </a:lnTo>
                <a:lnTo>
                  <a:pt x="242" y="469"/>
                </a:lnTo>
                <a:lnTo>
                  <a:pt x="241" y="464"/>
                </a:lnTo>
                <a:lnTo>
                  <a:pt x="239" y="462"/>
                </a:lnTo>
                <a:lnTo>
                  <a:pt x="238" y="459"/>
                </a:lnTo>
                <a:lnTo>
                  <a:pt x="237" y="457"/>
                </a:lnTo>
                <a:lnTo>
                  <a:pt x="236" y="454"/>
                </a:lnTo>
                <a:lnTo>
                  <a:pt x="233" y="452"/>
                </a:lnTo>
                <a:lnTo>
                  <a:pt x="232" y="451"/>
                </a:lnTo>
                <a:lnTo>
                  <a:pt x="230" y="447"/>
                </a:lnTo>
                <a:lnTo>
                  <a:pt x="226" y="446"/>
                </a:lnTo>
                <a:lnTo>
                  <a:pt x="221" y="444"/>
                </a:lnTo>
                <a:lnTo>
                  <a:pt x="216" y="444"/>
                </a:lnTo>
                <a:lnTo>
                  <a:pt x="205" y="446"/>
                </a:lnTo>
                <a:lnTo>
                  <a:pt x="205" y="793"/>
                </a:lnTo>
                <a:lnTo>
                  <a:pt x="12" y="793"/>
                </a:lnTo>
                <a:lnTo>
                  <a:pt x="12" y="0"/>
                </a:lnTo>
                <a:close/>
              </a:path>
            </a:pathLst>
          </a:custGeom>
          <a:solidFill>
            <a:srgbClr val="003F56"/>
          </a:solidFill>
          <a:ln w="9525" cmpd="sng">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defRPr/>
            </a:pPr>
            <a:endParaRPr lang="en-US">
              <a:latin typeface="+mn-lt"/>
              <a:sym typeface="+mn-lt"/>
            </a:endParaRPr>
          </a:p>
        </p:txBody>
      </p:sp>
      <p:sp>
        <p:nvSpPr>
          <p:cNvPr id="7" name="Title 6"/>
          <p:cNvSpPr>
            <a:spLocks noGrp="1"/>
          </p:cNvSpPr>
          <p:nvPr>
            <p:ph type="title"/>
          </p:nvPr>
        </p:nvSpPr>
        <p:spPr/>
        <p:txBody>
          <a:bodyPr/>
          <a:lstStyle>
            <a:lvl1pPr>
              <a:tabLst>
                <a:tab pos="1262063"/>
              </a:tabLst>
              <a:defRPr/>
            </a:lvl1pPr>
          </a:lstStyle>
          <a:p>
            <a:r>
              <a:rPr lang="en-US" altLang="zh-CN" smtClean="0"/>
              <a:t>Click to edit Master title style</a:t>
            </a:r>
            <a:endParaRPr lang="en-US"/>
          </a:p>
        </p:txBody>
      </p:sp>
      <p:pic>
        <p:nvPicPr>
          <p:cNvPr id="8" name="Picture 12"/>
          <p:cNvPicPr>
            <a:picLocks noChangeAspect="1" noChangeArrowheads="1"/>
          </p:cNvPicPr>
          <p:nvPr userDrawn="1"/>
        </p:nvPicPr>
        <p:blipFill>
          <a:blip r:embed="rId4"/>
          <a:stretch>
            <a:fillRect/>
          </a:stretch>
        </p:blipFill>
        <p:spPr bwMode="auto">
          <a:xfrm>
            <a:off x="7308879" y="132560"/>
            <a:ext cx="559556" cy="436727"/>
          </a:xfrm>
          <a:prstGeom prst="rect">
            <a:avLst/>
          </a:prstGeom>
          <a:noFill/>
          <a:ln w="9525">
            <a:noFill/>
            <a:miter lim="800000"/>
          </a:ln>
        </p:spPr>
      </p:pic>
    </p:spTree>
    <p:extLst>
      <p:ext uri="{BB962C8B-B14F-4D97-AF65-F5344CB8AC3E}">
        <p14:creationId xmlns="" xmlns:p14="http://schemas.microsoft.com/office/powerpoint/2010/main" val="780428801"/>
      </p:ext>
    </p:extLst>
  </p:cSld>
  <p:clrMapOvr>
    <a:masterClrMapping/>
  </p:clrMapOvr>
  <p:transition/>
  <p:timing/>
</p:sldLayout>
</file>

<file path=ppt/slideLayouts/slideLayout13.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reserve="1" userDrawn="1">
  <p:cSld name="Title and Content">
    <p:spTree>
      <p:nvGrpSpPr>
        <p:cNvPr id="1" name=""/>
        <p:cNvGrpSpPr/>
        <p:nvPr/>
      </p:nvGrpSpPr>
      <p:grpSpPr>
        <a:xfrm>
          <a:off x="0" y="0"/>
          <a:ext cx="0" cy="0"/>
        </a:xfrm>
      </p:grpSpPr>
      <p:sp>
        <p:nvSpPr>
          <p:cNvPr id="12" name="Slide Number Placeholder" hidden="1"/>
          <p:cNvSpPr>
            <a:spLocks noGrp="1"/>
          </p:cNvSpPr>
          <p:nvPr>
            <p:ph type="sldNum" sz="quarter" idx="11"/>
            <p:custDataLst>
              <p:tags r:id="rId1"/>
            </p:custDataLst>
          </p:nvPr>
        </p:nvSpPr>
        <p:spPr>
          <a:xfrm>
            <a:off x="9972000" y="178643"/>
            <a:ext cx="24046" cy="30778"/>
          </a:xfrm>
          <a:prstGeom prst="rect">
            <a:avLst/>
          </a:prstGeom>
        </p:spPr>
        <p:txBody>
          <a:bodyPr vert="horz" wrap="none" lIns="0" tIns="0" rIns="0" bIns="0" rtlCol="0" anchor="ctr">
            <a:spAutoFit/>
          </a:bodyPr>
          <a:lstStyle>
            <a:defPPr>
              <a:defRPr lang="de-DE"/>
            </a:defPPr>
            <a:lvl1pPr algn="l" rtl="0" fontAlgn="base">
              <a:spcBef>
                <a:spcPct val="0"/>
              </a:spcBef>
              <a:spcAft>
                <a:spcPct val="0"/>
              </a:spcAft>
              <a:defRPr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fld id="{01940DDA-0656-452C-A408-68789653BD9B}" type="slidenum">
              <a:rPr lang="en-US" smtClean="0">
                <a:latin typeface="+mn-lt"/>
              </a:rPr>
              <a:t>‹#›</a:t>
            </a:fld>
            <a:endParaRPr lang="en-US">
              <a:latin typeface="+mn-lt"/>
            </a:endParaRPr>
          </a:p>
        </p:txBody>
      </p:sp>
      <p:sp>
        <p:nvSpPr>
          <p:cNvPr id="13" name="Footer Placeholder" hidden="1"/>
          <p:cNvSpPr>
            <a:spLocks noGrp="1"/>
          </p:cNvSpPr>
          <p:nvPr>
            <p:ph type="ftr" sz="quarter" idx="10"/>
            <p:custDataLst>
              <p:tags r:id="rId2"/>
            </p:custDataLst>
          </p:nvPr>
        </p:nvSpPr>
        <p:spPr>
          <a:xfrm>
            <a:off x="9972000" y="228649"/>
            <a:ext cx="65" cy="30778"/>
          </a:xfrm>
          <a:prstGeom prst="rect">
            <a:avLst/>
          </a:prstGeom>
        </p:spPr>
        <p:txBody>
          <a:bodyPr vert="horz" wrap="none" lIns="0" tIns="0" rIns="0" bIns="0" rtlCol="0" anchor="t" anchorCtr="0">
            <a:spAutoFit/>
          </a:bodyPr>
          <a:lstStyle>
            <a:defPPr>
              <a:defRPr lang="de-DE"/>
            </a:defPPr>
            <a:lvl1pPr algn="l" rtl="0" fontAlgn="base">
              <a:lnSpc>
                <a:spcPct val="100000"/>
              </a:lnSpc>
              <a:spcBef>
                <a:spcPct val="0"/>
              </a:spcBef>
              <a:spcAft>
                <a:spcPct val="0"/>
              </a:spcAft>
              <a:defRPr lang="en-US"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latin typeface="+mn-lt"/>
            </a:endParaRPr>
          </a:p>
        </p:txBody>
      </p:sp>
      <p:sp>
        <p:nvSpPr>
          <p:cNvPr id="4" name="Text Placeholder 3"/>
          <p:cNvSpPr>
            <a:spLocks noGrp="1"/>
          </p:cNvSpPr>
          <p:nvPr>
            <p:ph type="body" sz="quarter" idx="12" hasCustomPrompt="1"/>
          </p:nvPr>
        </p:nvSpPr>
        <p:spPr>
          <a:xfrm>
            <a:off x="738000" y="1710000"/>
            <a:ext cx="8535988" cy="1394228"/>
          </a:xfrm>
        </p:spPr>
        <p:txBody>
          <a:bodyPr/>
          <a:lstStyle>
            <a:lvl1pPr>
              <a:defRPr>
                <a:latin typeface="+mn-lt"/>
                <a:sym typeface="+mn-lt"/>
              </a:defRPr>
            </a:lvl1pPr>
            <a:lvl2pPr>
              <a:defRPr>
                <a:latin typeface="+mn-lt"/>
                <a:sym typeface="+mn-lt"/>
              </a:defRPr>
            </a:lvl2pPr>
            <a:lvl3pPr>
              <a:defRPr>
                <a:latin typeface="+mn-lt"/>
                <a:sym typeface="+mn-lt"/>
              </a:defRPr>
            </a:lvl3pPr>
            <a:lvl4pPr>
              <a:defRPr>
                <a:latin typeface="+mn-lt"/>
                <a:sym typeface="+mn-lt"/>
              </a:defRPr>
            </a:lvl4pPr>
          </a:lstStyle>
          <a:p>
            <a:pPr lvl="0"/>
            <a:r>
              <a:rPr lang="en-US" smtClean="0"/>
              <a:t>Click to edit Master text styles – Level 0</a:t>
            </a:r>
          </a:p>
          <a:p>
            <a:pPr lvl="1"/>
            <a:r>
              <a:rPr lang="en-US" smtClean="0"/>
              <a:t>Level 1</a:t>
            </a:r>
          </a:p>
          <a:p>
            <a:pPr lvl="2"/>
            <a:r>
              <a:rPr lang="en-US" smtClean="0"/>
              <a:t>Level 2</a:t>
            </a:r>
          </a:p>
          <a:p>
            <a:pPr lvl="3"/>
            <a:r>
              <a:rPr lang="en-US" smtClean="0"/>
              <a:t>Level 3</a:t>
            </a:r>
          </a:p>
        </p:txBody>
      </p:sp>
      <p:sp>
        <p:nvSpPr>
          <p:cNvPr id="8" name="RB Logo"/>
          <p:cNvSpPr>
            <a:spLocks noChangeAspect="1" noEditPoints="1"/>
          </p:cNvSpPr>
          <p:nvPr>
            <p:custDataLst>
              <p:tags r:id="rId3"/>
            </p:custDataLst>
          </p:nvPr>
        </p:nvSpPr>
        <p:spPr bwMode="auto">
          <a:xfrm>
            <a:off x="8276816" y="223087"/>
            <a:ext cx="997172" cy="271824"/>
          </a:xfrm>
          <a:custGeom>
            <a:cxnLst>
              <a:cxn ang="0">
                <a:pos x="4020" y="1266"/>
              </a:cxn>
              <a:cxn ang="0">
                <a:pos x="1187" y="1205"/>
              </a:cxn>
              <a:cxn ang="0">
                <a:pos x="2614" y="1329"/>
              </a:cxn>
              <a:cxn ang="0">
                <a:pos x="1550" y="1201"/>
              </a:cxn>
              <a:cxn ang="0">
                <a:pos x="1702" y="1118"/>
              </a:cxn>
              <a:cxn ang="0">
                <a:pos x="1825" y="1102"/>
              </a:cxn>
              <a:cxn ang="0">
                <a:pos x="4764" y="1271"/>
              </a:cxn>
              <a:cxn ang="0">
                <a:pos x="4815" y="1074"/>
              </a:cxn>
              <a:cxn ang="0">
                <a:pos x="4919" y="1282"/>
              </a:cxn>
              <a:cxn ang="0">
                <a:pos x="4078" y="1190"/>
              </a:cxn>
              <a:cxn ang="0">
                <a:pos x="4189" y="1345"/>
              </a:cxn>
              <a:cxn ang="0">
                <a:pos x="3412" y="1332"/>
              </a:cxn>
              <a:cxn ang="0">
                <a:pos x="3198" y="1130"/>
              </a:cxn>
              <a:cxn ang="0">
                <a:pos x="3080" y="1274"/>
              </a:cxn>
              <a:cxn ang="0">
                <a:pos x="3154" y="1073"/>
              </a:cxn>
              <a:cxn ang="0">
                <a:pos x="2485" y="1291"/>
              </a:cxn>
              <a:cxn ang="0">
                <a:pos x="1464" y="1315"/>
              </a:cxn>
              <a:cxn ang="0">
                <a:pos x="1405" y="1365"/>
              </a:cxn>
              <a:cxn ang="0">
                <a:pos x="1177" y="1256"/>
              </a:cxn>
              <a:cxn ang="0">
                <a:pos x="1153" y="1311"/>
              </a:cxn>
              <a:cxn ang="0">
                <a:pos x="810" y="1357"/>
              </a:cxn>
              <a:cxn ang="0">
                <a:pos x="718" y="1110"/>
              </a:cxn>
              <a:cxn ang="0">
                <a:pos x="2871" y="1360"/>
              </a:cxn>
              <a:cxn ang="0">
                <a:pos x="2976" y="1112"/>
              </a:cxn>
              <a:cxn ang="0">
                <a:pos x="601" y="1361"/>
              </a:cxn>
              <a:cxn ang="0">
                <a:pos x="4423" y="1081"/>
              </a:cxn>
              <a:cxn ang="0">
                <a:pos x="4325" y="1334"/>
              </a:cxn>
              <a:cxn ang="0">
                <a:pos x="4695" y="1345"/>
              </a:cxn>
              <a:cxn ang="0">
                <a:pos x="3907" y="1357"/>
              </a:cxn>
              <a:cxn ang="0">
                <a:pos x="1073" y="1362"/>
              </a:cxn>
              <a:cxn ang="0">
                <a:pos x="353" y="1366"/>
              </a:cxn>
              <a:cxn ang="0">
                <a:pos x="3644" y="1326"/>
              </a:cxn>
              <a:cxn ang="0">
                <a:pos x="2189" y="989"/>
              </a:cxn>
              <a:cxn ang="0">
                <a:pos x="2190" y="1041"/>
              </a:cxn>
              <a:cxn ang="0">
                <a:pos x="2382" y="1245"/>
              </a:cxn>
              <a:cxn ang="0">
                <a:pos x="77" y="1002"/>
              </a:cxn>
              <a:cxn ang="0">
                <a:pos x="190" y="1343"/>
              </a:cxn>
              <a:cxn ang="0">
                <a:pos x="155" y="1206"/>
              </a:cxn>
              <a:cxn ang="0">
                <a:pos x="1459" y="483"/>
              </a:cxn>
              <a:cxn ang="0">
                <a:pos x="4349" y="545"/>
              </a:cxn>
              <a:cxn ang="0">
                <a:pos x="2491" y="584"/>
              </a:cxn>
              <a:cxn ang="0">
                <a:pos x="5067" y="774"/>
              </a:cxn>
              <a:cxn ang="0">
                <a:pos x="4696" y="216"/>
              </a:cxn>
              <a:cxn ang="0">
                <a:pos x="4606" y="664"/>
              </a:cxn>
              <a:cxn ang="0">
                <a:pos x="4228" y="754"/>
              </a:cxn>
              <a:cxn ang="0">
                <a:pos x="4153" y="320"/>
              </a:cxn>
              <a:cxn ang="0">
                <a:pos x="3635" y="640"/>
              </a:cxn>
              <a:cxn ang="0">
                <a:pos x="3329" y="487"/>
              </a:cxn>
              <a:cxn ang="0">
                <a:pos x="3708" y="186"/>
              </a:cxn>
              <a:cxn ang="0">
                <a:pos x="2096" y="133"/>
              </a:cxn>
              <a:cxn ang="0">
                <a:pos x="1258" y="698"/>
              </a:cxn>
              <a:cxn ang="0">
                <a:pos x="1366" y="292"/>
              </a:cxn>
              <a:cxn ang="0">
                <a:pos x="844" y="144"/>
              </a:cxn>
              <a:cxn ang="0">
                <a:pos x="885" y="772"/>
              </a:cxn>
              <a:cxn ang="0">
                <a:pos x="532" y="282"/>
              </a:cxn>
              <a:cxn ang="0">
                <a:pos x="3064" y="133"/>
              </a:cxn>
              <a:cxn ang="0">
                <a:pos x="5329" y="195"/>
              </a:cxn>
              <a:cxn ang="0">
                <a:pos x="3147" y="6"/>
              </a:cxn>
              <a:cxn ang="0">
                <a:pos x="3257" y="419"/>
              </a:cxn>
              <a:cxn ang="0">
                <a:pos x="2475" y="770"/>
              </a:cxn>
              <a:cxn ang="0">
                <a:pos x="2248" y="226"/>
              </a:cxn>
              <a:cxn ang="0">
                <a:pos x="409" y="27"/>
              </a:cxn>
              <a:cxn ang="0">
                <a:pos x="452" y="545"/>
              </a:cxn>
            </a:cxnLst>
            <a:rect l="0" t="0" r="r" b="b"/>
            <a:pathLst>
              <a:path w="5445" h="1483">
                <a:moveTo>
                  <a:pt x="1515" y="1355"/>
                </a:moveTo>
                <a:lnTo>
                  <a:pt x="1512" y="1355"/>
                </a:lnTo>
                <a:lnTo>
                  <a:pt x="1510" y="1355"/>
                </a:lnTo>
                <a:lnTo>
                  <a:pt x="1505" y="1355"/>
                </a:lnTo>
                <a:lnTo>
                  <a:pt x="1488" y="1356"/>
                </a:lnTo>
                <a:lnTo>
                  <a:pt x="1483" y="1357"/>
                </a:lnTo>
                <a:lnTo>
                  <a:pt x="1481" y="1357"/>
                </a:lnTo>
                <a:lnTo>
                  <a:pt x="1477" y="1359"/>
                </a:lnTo>
                <a:lnTo>
                  <a:pt x="1476" y="1359"/>
                </a:lnTo>
                <a:lnTo>
                  <a:pt x="1473" y="1360"/>
                </a:lnTo>
                <a:lnTo>
                  <a:pt x="1471" y="1360"/>
                </a:lnTo>
                <a:lnTo>
                  <a:pt x="1470" y="1361"/>
                </a:lnTo>
                <a:lnTo>
                  <a:pt x="1467" y="1361"/>
                </a:lnTo>
                <a:lnTo>
                  <a:pt x="1466" y="1362"/>
                </a:lnTo>
                <a:lnTo>
                  <a:pt x="1463" y="1363"/>
                </a:lnTo>
                <a:lnTo>
                  <a:pt x="1460" y="1365"/>
                </a:lnTo>
                <a:lnTo>
                  <a:pt x="1458" y="1366"/>
                </a:lnTo>
                <a:lnTo>
                  <a:pt x="1456" y="1367"/>
                </a:lnTo>
                <a:lnTo>
                  <a:pt x="1454" y="1368"/>
                </a:lnTo>
                <a:lnTo>
                  <a:pt x="1450" y="1372"/>
                </a:lnTo>
                <a:lnTo>
                  <a:pt x="1448" y="1374"/>
                </a:lnTo>
                <a:lnTo>
                  <a:pt x="1447" y="1377"/>
                </a:lnTo>
                <a:lnTo>
                  <a:pt x="1446" y="1379"/>
                </a:lnTo>
                <a:lnTo>
                  <a:pt x="1444" y="1383"/>
                </a:lnTo>
                <a:lnTo>
                  <a:pt x="1443" y="1387"/>
                </a:lnTo>
                <a:lnTo>
                  <a:pt x="1442" y="1389"/>
                </a:lnTo>
                <a:lnTo>
                  <a:pt x="1441" y="1396"/>
                </a:lnTo>
                <a:lnTo>
                  <a:pt x="1441" y="1402"/>
                </a:lnTo>
                <a:lnTo>
                  <a:pt x="1442" y="1410"/>
                </a:lnTo>
                <a:lnTo>
                  <a:pt x="1444" y="1415"/>
                </a:lnTo>
                <a:lnTo>
                  <a:pt x="1444" y="1417"/>
                </a:lnTo>
                <a:lnTo>
                  <a:pt x="1446" y="1420"/>
                </a:lnTo>
                <a:lnTo>
                  <a:pt x="1446" y="1421"/>
                </a:lnTo>
                <a:lnTo>
                  <a:pt x="1447" y="1424"/>
                </a:lnTo>
                <a:lnTo>
                  <a:pt x="1448" y="1426"/>
                </a:lnTo>
                <a:lnTo>
                  <a:pt x="1449" y="1427"/>
                </a:lnTo>
                <a:lnTo>
                  <a:pt x="1452" y="1429"/>
                </a:lnTo>
                <a:lnTo>
                  <a:pt x="1455" y="1433"/>
                </a:lnTo>
                <a:lnTo>
                  <a:pt x="1456" y="1434"/>
                </a:lnTo>
                <a:lnTo>
                  <a:pt x="1459" y="1437"/>
                </a:lnTo>
                <a:lnTo>
                  <a:pt x="1461" y="1438"/>
                </a:lnTo>
                <a:lnTo>
                  <a:pt x="1463" y="1439"/>
                </a:lnTo>
                <a:lnTo>
                  <a:pt x="1465" y="1439"/>
                </a:lnTo>
                <a:lnTo>
                  <a:pt x="1467" y="1442"/>
                </a:lnTo>
                <a:lnTo>
                  <a:pt x="1472" y="1444"/>
                </a:lnTo>
                <a:lnTo>
                  <a:pt x="1475" y="1444"/>
                </a:lnTo>
                <a:lnTo>
                  <a:pt x="1477" y="1445"/>
                </a:lnTo>
                <a:lnTo>
                  <a:pt x="1478" y="1446"/>
                </a:lnTo>
                <a:lnTo>
                  <a:pt x="1481" y="1446"/>
                </a:lnTo>
                <a:lnTo>
                  <a:pt x="1482" y="1448"/>
                </a:lnTo>
                <a:lnTo>
                  <a:pt x="1484" y="1448"/>
                </a:lnTo>
                <a:lnTo>
                  <a:pt x="1487" y="1449"/>
                </a:lnTo>
                <a:lnTo>
                  <a:pt x="1489" y="1449"/>
                </a:lnTo>
                <a:lnTo>
                  <a:pt x="1492" y="1450"/>
                </a:lnTo>
                <a:lnTo>
                  <a:pt x="1495" y="1450"/>
                </a:lnTo>
                <a:lnTo>
                  <a:pt x="1506" y="1452"/>
                </a:lnTo>
                <a:lnTo>
                  <a:pt x="1512" y="1452"/>
                </a:lnTo>
                <a:lnTo>
                  <a:pt x="1516" y="1452"/>
                </a:lnTo>
                <a:lnTo>
                  <a:pt x="1519" y="1452"/>
                </a:lnTo>
                <a:lnTo>
                  <a:pt x="1527" y="1452"/>
                </a:lnTo>
                <a:lnTo>
                  <a:pt x="1535" y="1452"/>
                </a:lnTo>
                <a:lnTo>
                  <a:pt x="1545" y="1451"/>
                </a:lnTo>
                <a:lnTo>
                  <a:pt x="1547" y="1450"/>
                </a:lnTo>
                <a:lnTo>
                  <a:pt x="1550" y="1450"/>
                </a:lnTo>
                <a:lnTo>
                  <a:pt x="1553" y="1449"/>
                </a:lnTo>
                <a:lnTo>
                  <a:pt x="1556" y="1449"/>
                </a:lnTo>
                <a:lnTo>
                  <a:pt x="1558" y="1448"/>
                </a:lnTo>
                <a:lnTo>
                  <a:pt x="1559" y="1448"/>
                </a:lnTo>
                <a:lnTo>
                  <a:pt x="1562" y="1446"/>
                </a:lnTo>
                <a:lnTo>
                  <a:pt x="1563" y="1446"/>
                </a:lnTo>
                <a:lnTo>
                  <a:pt x="1564" y="1445"/>
                </a:lnTo>
                <a:lnTo>
                  <a:pt x="1566" y="1445"/>
                </a:lnTo>
                <a:lnTo>
                  <a:pt x="1569" y="1444"/>
                </a:lnTo>
                <a:lnTo>
                  <a:pt x="1573" y="1442"/>
                </a:lnTo>
                <a:lnTo>
                  <a:pt x="1576" y="1440"/>
                </a:lnTo>
                <a:lnTo>
                  <a:pt x="1579" y="1439"/>
                </a:lnTo>
                <a:lnTo>
                  <a:pt x="1581" y="1438"/>
                </a:lnTo>
                <a:lnTo>
                  <a:pt x="1582" y="1437"/>
                </a:lnTo>
                <a:lnTo>
                  <a:pt x="1583" y="1434"/>
                </a:lnTo>
                <a:lnTo>
                  <a:pt x="1587" y="1432"/>
                </a:lnTo>
                <a:lnTo>
                  <a:pt x="1592" y="1427"/>
                </a:lnTo>
                <a:lnTo>
                  <a:pt x="1594" y="1424"/>
                </a:lnTo>
                <a:lnTo>
                  <a:pt x="1595" y="1423"/>
                </a:lnTo>
                <a:lnTo>
                  <a:pt x="1595" y="1421"/>
                </a:lnTo>
                <a:lnTo>
                  <a:pt x="1598" y="1418"/>
                </a:lnTo>
                <a:lnTo>
                  <a:pt x="1598" y="1417"/>
                </a:lnTo>
                <a:lnTo>
                  <a:pt x="1599" y="1415"/>
                </a:lnTo>
                <a:lnTo>
                  <a:pt x="1600" y="1411"/>
                </a:lnTo>
                <a:lnTo>
                  <a:pt x="1600" y="1409"/>
                </a:lnTo>
                <a:lnTo>
                  <a:pt x="1602" y="1406"/>
                </a:lnTo>
                <a:lnTo>
                  <a:pt x="1602" y="1400"/>
                </a:lnTo>
                <a:lnTo>
                  <a:pt x="1603" y="1398"/>
                </a:lnTo>
                <a:lnTo>
                  <a:pt x="1603" y="1394"/>
                </a:lnTo>
                <a:lnTo>
                  <a:pt x="1602" y="1389"/>
                </a:lnTo>
                <a:lnTo>
                  <a:pt x="1602" y="1387"/>
                </a:lnTo>
                <a:lnTo>
                  <a:pt x="1597" y="1377"/>
                </a:lnTo>
                <a:lnTo>
                  <a:pt x="1592" y="1372"/>
                </a:lnTo>
                <a:lnTo>
                  <a:pt x="1589" y="1370"/>
                </a:lnTo>
                <a:lnTo>
                  <a:pt x="1582" y="1366"/>
                </a:lnTo>
                <a:lnTo>
                  <a:pt x="1575" y="1362"/>
                </a:lnTo>
                <a:lnTo>
                  <a:pt x="1565" y="1360"/>
                </a:lnTo>
                <a:lnTo>
                  <a:pt x="1562" y="1359"/>
                </a:lnTo>
                <a:lnTo>
                  <a:pt x="1557" y="1357"/>
                </a:lnTo>
                <a:lnTo>
                  <a:pt x="1546" y="1356"/>
                </a:lnTo>
                <a:lnTo>
                  <a:pt x="1536" y="1355"/>
                </a:lnTo>
                <a:lnTo>
                  <a:pt x="1515" y="1355"/>
                </a:lnTo>
                <a:close/>
                <a:moveTo>
                  <a:pt x="4110" y="1217"/>
                </a:moveTo>
                <a:lnTo>
                  <a:pt x="4104" y="1217"/>
                </a:lnTo>
                <a:lnTo>
                  <a:pt x="4098" y="1219"/>
                </a:lnTo>
                <a:lnTo>
                  <a:pt x="4094" y="1219"/>
                </a:lnTo>
                <a:lnTo>
                  <a:pt x="4090" y="1219"/>
                </a:lnTo>
                <a:lnTo>
                  <a:pt x="4088" y="1219"/>
                </a:lnTo>
                <a:lnTo>
                  <a:pt x="4085" y="1221"/>
                </a:lnTo>
                <a:lnTo>
                  <a:pt x="4083" y="1221"/>
                </a:lnTo>
                <a:lnTo>
                  <a:pt x="4062" y="1227"/>
                </a:lnTo>
                <a:lnTo>
                  <a:pt x="4059" y="1228"/>
                </a:lnTo>
                <a:lnTo>
                  <a:pt x="4056" y="1229"/>
                </a:lnTo>
                <a:lnTo>
                  <a:pt x="4054" y="1230"/>
                </a:lnTo>
                <a:lnTo>
                  <a:pt x="4049" y="1233"/>
                </a:lnTo>
                <a:lnTo>
                  <a:pt x="4044" y="1235"/>
                </a:lnTo>
                <a:lnTo>
                  <a:pt x="4043" y="1236"/>
                </a:lnTo>
                <a:lnTo>
                  <a:pt x="4042" y="1238"/>
                </a:lnTo>
                <a:lnTo>
                  <a:pt x="4039" y="1239"/>
                </a:lnTo>
                <a:lnTo>
                  <a:pt x="4038" y="1240"/>
                </a:lnTo>
                <a:lnTo>
                  <a:pt x="4035" y="1244"/>
                </a:lnTo>
                <a:lnTo>
                  <a:pt x="4029" y="1249"/>
                </a:lnTo>
                <a:lnTo>
                  <a:pt x="4027" y="1251"/>
                </a:lnTo>
                <a:lnTo>
                  <a:pt x="4026" y="1254"/>
                </a:lnTo>
                <a:lnTo>
                  <a:pt x="4025" y="1256"/>
                </a:lnTo>
                <a:lnTo>
                  <a:pt x="4024" y="1257"/>
                </a:lnTo>
                <a:lnTo>
                  <a:pt x="4023" y="1260"/>
                </a:lnTo>
                <a:lnTo>
                  <a:pt x="4021" y="1262"/>
                </a:lnTo>
                <a:lnTo>
                  <a:pt x="4021" y="1263"/>
                </a:lnTo>
                <a:lnTo>
                  <a:pt x="4020" y="1266"/>
                </a:lnTo>
                <a:lnTo>
                  <a:pt x="4019" y="1272"/>
                </a:lnTo>
                <a:lnTo>
                  <a:pt x="4018" y="1274"/>
                </a:lnTo>
                <a:lnTo>
                  <a:pt x="4018" y="1278"/>
                </a:lnTo>
                <a:lnTo>
                  <a:pt x="4017" y="1283"/>
                </a:lnTo>
                <a:lnTo>
                  <a:pt x="4017" y="1289"/>
                </a:lnTo>
                <a:lnTo>
                  <a:pt x="4017" y="1293"/>
                </a:lnTo>
                <a:lnTo>
                  <a:pt x="4017" y="1295"/>
                </a:lnTo>
                <a:lnTo>
                  <a:pt x="4017" y="1299"/>
                </a:lnTo>
                <a:lnTo>
                  <a:pt x="4020" y="1308"/>
                </a:lnTo>
                <a:lnTo>
                  <a:pt x="4021" y="1311"/>
                </a:lnTo>
                <a:lnTo>
                  <a:pt x="4023" y="1313"/>
                </a:lnTo>
                <a:lnTo>
                  <a:pt x="4025" y="1316"/>
                </a:lnTo>
                <a:lnTo>
                  <a:pt x="4027" y="1317"/>
                </a:lnTo>
                <a:lnTo>
                  <a:pt x="4029" y="1321"/>
                </a:lnTo>
                <a:lnTo>
                  <a:pt x="4032" y="1323"/>
                </a:lnTo>
                <a:lnTo>
                  <a:pt x="4033" y="1324"/>
                </a:lnTo>
                <a:lnTo>
                  <a:pt x="4036" y="1324"/>
                </a:lnTo>
                <a:lnTo>
                  <a:pt x="4038" y="1326"/>
                </a:lnTo>
                <a:lnTo>
                  <a:pt x="4041" y="1327"/>
                </a:lnTo>
                <a:lnTo>
                  <a:pt x="4050" y="1330"/>
                </a:lnTo>
                <a:lnTo>
                  <a:pt x="4056" y="1330"/>
                </a:lnTo>
                <a:lnTo>
                  <a:pt x="4062" y="1330"/>
                </a:lnTo>
                <a:lnTo>
                  <a:pt x="4068" y="1329"/>
                </a:lnTo>
                <a:lnTo>
                  <a:pt x="4073" y="1328"/>
                </a:lnTo>
                <a:lnTo>
                  <a:pt x="4076" y="1328"/>
                </a:lnTo>
                <a:lnTo>
                  <a:pt x="4078" y="1327"/>
                </a:lnTo>
                <a:lnTo>
                  <a:pt x="4082" y="1324"/>
                </a:lnTo>
                <a:lnTo>
                  <a:pt x="4085" y="1323"/>
                </a:lnTo>
                <a:lnTo>
                  <a:pt x="4087" y="1322"/>
                </a:lnTo>
                <a:lnTo>
                  <a:pt x="4089" y="1321"/>
                </a:lnTo>
                <a:lnTo>
                  <a:pt x="4090" y="1319"/>
                </a:lnTo>
                <a:lnTo>
                  <a:pt x="4096" y="1313"/>
                </a:lnTo>
                <a:lnTo>
                  <a:pt x="4099" y="1312"/>
                </a:lnTo>
                <a:lnTo>
                  <a:pt x="4100" y="1310"/>
                </a:lnTo>
                <a:lnTo>
                  <a:pt x="4101" y="1307"/>
                </a:lnTo>
                <a:lnTo>
                  <a:pt x="4102" y="1306"/>
                </a:lnTo>
                <a:lnTo>
                  <a:pt x="4102" y="1304"/>
                </a:lnTo>
                <a:lnTo>
                  <a:pt x="4105" y="1300"/>
                </a:lnTo>
                <a:lnTo>
                  <a:pt x="4105" y="1299"/>
                </a:lnTo>
                <a:lnTo>
                  <a:pt x="4107" y="1294"/>
                </a:lnTo>
                <a:lnTo>
                  <a:pt x="4107" y="1291"/>
                </a:lnTo>
                <a:lnTo>
                  <a:pt x="4110" y="1283"/>
                </a:lnTo>
                <a:lnTo>
                  <a:pt x="4110" y="1278"/>
                </a:lnTo>
                <a:lnTo>
                  <a:pt x="4110" y="1273"/>
                </a:lnTo>
                <a:lnTo>
                  <a:pt x="4110" y="1267"/>
                </a:lnTo>
                <a:lnTo>
                  <a:pt x="4110" y="1257"/>
                </a:lnTo>
                <a:lnTo>
                  <a:pt x="4110" y="1217"/>
                </a:lnTo>
                <a:close/>
                <a:moveTo>
                  <a:pt x="835" y="1217"/>
                </a:moveTo>
                <a:lnTo>
                  <a:pt x="829" y="1217"/>
                </a:lnTo>
                <a:lnTo>
                  <a:pt x="823" y="1219"/>
                </a:lnTo>
                <a:lnTo>
                  <a:pt x="817" y="1219"/>
                </a:lnTo>
                <a:lnTo>
                  <a:pt x="815" y="1219"/>
                </a:lnTo>
                <a:lnTo>
                  <a:pt x="811" y="1221"/>
                </a:lnTo>
                <a:lnTo>
                  <a:pt x="809" y="1221"/>
                </a:lnTo>
                <a:lnTo>
                  <a:pt x="806" y="1222"/>
                </a:lnTo>
                <a:lnTo>
                  <a:pt x="804" y="1222"/>
                </a:lnTo>
                <a:lnTo>
                  <a:pt x="799" y="1223"/>
                </a:lnTo>
                <a:lnTo>
                  <a:pt x="794" y="1224"/>
                </a:lnTo>
                <a:lnTo>
                  <a:pt x="793" y="1225"/>
                </a:lnTo>
                <a:lnTo>
                  <a:pt x="786" y="1228"/>
                </a:lnTo>
                <a:lnTo>
                  <a:pt x="781" y="1229"/>
                </a:lnTo>
                <a:lnTo>
                  <a:pt x="778" y="1230"/>
                </a:lnTo>
                <a:lnTo>
                  <a:pt x="777" y="1232"/>
                </a:lnTo>
                <a:lnTo>
                  <a:pt x="774" y="1233"/>
                </a:lnTo>
                <a:lnTo>
                  <a:pt x="771" y="1234"/>
                </a:lnTo>
                <a:lnTo>
                  <a:pt x="766" y="1236"/>
                </a:lnTo>
                <a:lnTo>
                  <a:pt x="765" y="1238"/>
                </a:lnTo>
                <a:lnTo>
                  <a:pt x="764" y="1239"/>
                </a:lnTo>
                <a:lnTo>
                  <a:pt x="763" y="1240"/>
                </a:lnTo>
                <a:lnTo>
                  <a:pt x="758" y="1244"/>
                </a:lnTo>
                <a:lnTo>
                  <a:pt x="755" y="1246"/>
                </a:lnTo>
                <a:lnTo>
                  <a:pt x="752" y="1250"/>
                </a:lnTo>
                <a:lnTo>
                  <a:pt x="751" y="1251"/>
                </a:lnTo>
                <a:lnTo>
                  <a:pt x="749" y="1254"/>
                </a:lnTo>
                <a:lnTo>
                  <a:pt x="748" y="1255"/>
                </a:lnTo>
                <a:lnTo>
                  <a:pt x="748" y="1257"/>
                </a:lnTo>
                <a:lnTo>
                  <a:pt x="746" y="1262"/>
                </a:lnTo>
                <a:lnTo>
                  <a:pt x="745" y="1263"/>
                </a:lnTo>
                <a:lnTo>
                  <a:pt x="743" y="1267"/>
                </a:lnTo>
                <a:lnTo>
                  <a:pt x="743" y="1269"/>
                </a:lnTo>
                <a:lnTo>
                  <a:pt x="742" y="1272"/>
                </a:lnTo>
                <a:lnTo>
                  <a:pt x="742" y="1274"/>
                </a:lnTo>
                <a:lnTo>
                  <a:pt x="741" y="1278"/>
                </a:lnTo>
                <a:lnTo>
                  <a:pt x="741" y="1283"/>
                </a:lnTo>
                <a:lnTo>
                  <a:pt x="740" y="1289"/>
                </a:lnTo>
                <a:lnTo>
                  <a:pt x="740" y="1293"/>
                </a:lnTo>
                <a:lnTo>
                  <a:pt x="740" y="1296"/>
                </a:lnTo>
                <a:lnTo>
                  <a:pt x="741" y="1300"/>
                </a:lnTo>
                <a:lnTo>
                  <a:pt x="741" y="1302"/>
                </a:lnTo>
                <a:lnTo>
                  <a:pt x="743" y="1307"/>
                </a:lnTo>
                <a:lnTo>
                  <a:pt x="745" y="1311"/>
                </a:lnTo>
                <a:lnTo>
                  <a:pt x="747" y="1315"/>
                </a:lnTo>
                <a:lnTo>
                  <a:pt x="748" y="1316"/>
                </a:lnTo>
                <a:lnTo>
                  <a:pt x="749" y="1317"/>
                </a:lnTo>
                <a:lnTo>
                  <a:pt x="752" y="1321"/>
                </a:lnTo>
                <a:lnTo>
                  <a:pt x="753" y="1322"/>
                </a:lnTo>
                <a:lnTo>
                  <a:pt x="755" y="1323"/>
                </a:lnTo>
                <a:lnTo>
                  <a:pt x="757" y="1324"/>
                </a:lnTo>
                <a:lnTo>
                  <a:pt x="759" y="1326"/>
                </a:lnTo>
                <a:lnTo>
                  <a:pt x="761" y="1327"/>
                </a:lnTo>
                <a:lnTo>
                  <a:pt x="764" y="1328"/>
                </a:lnTo>
                <a:lnTo>
                  <a:pt x="766" y="1329"/>
                </a:lnTo>
                <a:lnTo>
                  <a:pt x="770" y="1330"/>
                </a:lnTo>
                <a:lnTo>
                  <a:pt x="774" y="1330"/>
                </a:lnTo>
                <a:lnTo>
                  <a:pt x="778" y="1332"/>
                </a:lnTo>
                <a:lnTo>
                  <a:pt x="781" y="1332"/>
                </a:lnTo>
                <a:lnTo>
                  <a:pt x="786" y="1332"/>
                </a:lnTo>
                <a:lnTo>
                  <a:pt x="792" y="1330"/>
                </a:lnTo>
                <a:lnTo>
                  <a:pt x="794" y="1330"/>
                </a:lnTo>
                <a:lnTo>
                  <a:pt x="797" y="1330"/>
                </a:lnTo>
                <a:lnTo>
                  <a:pt x="799" y="1329"/>
                </a:lnTo>
                <a:lnTo>
                  <a:pt x="801" y="1328"/>
                </a:lnTo>
                <a:lnTo>
                  <a:pt x="805" y="1327"/>
                </a:lnTo>
                <a:lnTo>
                  <a:pt x="807" y="1326"/>
                </a:lnTo>
                <a:lnTo>
                  <a:pt x="811" y="1323"/>
                </a:lnTo>
                <a:lnTo>
                  <a:pt x="812" y="1322"/>
                </a:lnTo>
                <a:lnTo>
                  <a:pt x="813" y="1321"/>
                </a:lnTo>
                <a:lnTo>
                  <a:pt x="817" y="1318"/>
                </a:lnTo>
                <a:lnTo>
                  <a:pt x="821" y="1315"/>
                </a:lnTo>
                <a:lnTo>
                  <a:pt x="822" y="1313"/>
                </a:lnTo>
                <a:lnTo>
                  <a:pt x="824" y="1311"/>
                </a:lnTo>
                <a:lnTo>
                  <a:pt x="826" y="1310"/>
                </a:lnTo>
                <a:lnTo>
                  <a:pt x="827" y="1307"/>
                </a:lnTo>
                <a:lnTo>
                  <a:pt x="827" y="1306"/>
                </a:lnTo>
                <a:lnTo>
                  <a:pt x="830" y="1300"/>
                </a:lnTo>
                <a:lnTo>
                  <a:pt x="833" y="1293"/>
                </a:lnTo>
                <a:lnTo>
                  <a:pt x="834" y="1287"/>
                </a:lnTo>
                <a:lnTo>
                  <a:pt x="834" y="1280"/>
                </a:lnTo>
                <a:lnTo>
                  <a:pt x="835" y="1266"/>
                </a:lnTo>
                <a:lnTo>
                  <a:pt x="835" y="1217"/>
                </a:lnTo>
                <a:close/>
                <a:moveTo>
                  <a:pt x="1172" y="1208"/>
                </a:moveTo>
                <a:lnTo>
                  <a:pt x="1177" y="1208"/>
                </a:lnTo>
                <a:lnTo>
                  <a:pt x="1181" y="1207"/>
                </a:lnTo>
                <a:lnTo>
                  <a:pt x="1187" y="1205"/>
                </a:lnTo>
                <a:lnTo>
                  <a:pt x="1192" y="1205"/>
                </a:lnTo>
                <a:lnTo>
                  <a:pt x="1201" y="1202"/>
                </a:lnTo>
                <a:lnTo>
                  <a:pt x="1206" y="1201"/>
                </a:lnTo>
                <a:lnTo>
                  <a:pt x="1211" y="1200"/>
                </a:lnTo>
                <a:lnTo>
                  <a:pt x="1214" y="1200"/>
                </a:lnTo>
                <a:lnTo>
                  <a:pt x="1216" y="1199"/>
                </a:lnTo>
                <a:lnTo>
                  <a:pt x="1218" y="1199"/>
                </a:lnTo>
                <a:lnTo>
                  <a:pt x="1221" y="1197"/>
                </a:lnTo>
                <a:lnTo>
                  <a:pt x="1227" y="1196"/>
                </a:lnTo>
                <a:lnTo>
                  <a:pt x="1234" y="1194"/>
                </a:lnTo>
                <a:lnTo>
                  <a:pt x="1249" y="1190"/>
                </a:lnTo>
                <a:lnTo>
                  <a:pt x="1256" y="1189"/>
                </a:lnTo>
                <a:lnTo>
                  <a:pt x="1274" y="1184"/>
                </a:lnTo>
                <a:lnTo>
                  <a:pt x="1281" y="1183"/>
                </a:lnTo>
                <a:lnTo>
                  <a:pt x="1296" y="1178"/>
                </a:lnTo>
                <a:lnTo>
                  <a:pt x="1297" y="1177"/>
                </a:lnTo>
                <a:lnTo>
                  <a:pt x="1298" y="1167"/>
                </a:lnTo>
                <a:lnTo>
                  <a:pt x="1298" y="1161"/>
                </a:lnTo>
                <a:lnTo>
                  <a:pt x="1295" y="1149"/>
                </a:lnTo>
                <a:lnTo>
                  <a:pt x="1293" y="1146"/>
                </a:lnTo>
                <a:lnTo>
                  <a:pt x="1292" y="1144"/>
                </a:lnTo>
                <a:lnTo>
                  <a:pt x="1292" y="1143"/>
                </a:lnTo>
                <a:lnTo>
                  <a:pt x="1291" y="1140"/>
                </a:lnTo>
                <a:lnTo>
                  <a:pt x="1288" y="1138"/>
                </a:lnTo>
                <a:lnTo>
                  <a:pt x="1288" y="1135"/>
                </a:lnTo>
                <a:lnTo>
                  <a:pt x="1287" y="1134"/>
                </a:lnTo>
                <a:lnTo>
                  <a:pt x="1286" y="1132"/>
                </a:lnTo>
                <a:lnTo>
                  <a:pt x="1285" y="1130"/>
                </a:lnTo>
                <a:lnTo>
                  <a:pt x="1284" y="1129"/>
                </a:lnTo>
                <a:lnTo>
                  <a:pt x="1280" y="1125"/>
                </a:lnTo>
                <a:lnTo>
                  <a:pt x="1274" y="1119"/>
                </a:lnTo>
                <a:lnTo>
                  <a:pt x="1273" y="1117"/>
                </a:lnTo>
                <a:lnTo>
                  <a:pt x="1270" y="1117"/>
                </a:lnTo>
                <a:lnTo>
                  <a:pt x="1269" y="1116"/>
                </a:lnTo>
                <a:lnTo>
                  <a:pt x="1267" y="1114"/>
                </a:lnTo>
                <a:lnTo>
                  <a:pt x="1262" y="1112"/>
                </a:lnTo>
                <a:lnTo>
                  <a:pt x="1259" y="1112"/>
                </a:lnTo>
                <a:lnTo>
                  <a:pt x="1258" y="1111"/>
                </a:lnTo>
                <a:lnTo>
                  <a:pt x="1257" y="1111"/>
                </a:lnTo>
                <a:lnTo>
                  <a:pt x="1255" y="1110"/>
                </a:lnTo>
                <a:lnTo>
                  <a:pt x="1251" y="1110"/>
                </a:lnTo>
                <a:lnTo>
                  <a:pt x="1246" y="1108"/>
                </a:lnTo>
                <a:lnTo>
                  <a:pt x="1238" y="1108"/>
                </a:lnTo>
                <a:lnTo>
                  <a:pt x="1233" y="1110"/>
                </a:lnTo>
                <a:lnTo>
                  <a:pt x="1230" y="1110"/>
                </a:lnTo>
                <a:lnTo>
                  <a:pt x="1229" y="1111"/>
                </a:lnTo>
                <a:lnTo>
                  <a:pt x="1224" y="1112"/>
                </a:lnTo>
                <a:lnTo>
                  <a:pt x="1222" y="1113"/>
                </a:lnTo>
                <a:lnTo>
                  <a:pt x="1218" y="1114"/>
                </a:lnTo>
                <a:lnTo>
                  <a:pt x="1215" y="1117"/>
                </a:lnTo>
                <a:lnTo>
                  <a:pt x="1212" y="1118"/>
                </a:lnTo>
                <a:lnTo>
                  <a:pt x="1210" y="1119"/>
                </a:lnTo>
                <a:lnTo>
                  <a:pt x="1209" y="1121"/>
                </a:lnTo>
                <a:lnTo>
                  <a:pt x="1206" y="1123"/>
                </a:lnTo>
                <a:lnTo>
                  <a:pt x="1203" y="1127"/>
                </a:lnTo>
                <a:lnTo>
                  <a:pt x="1198" y="1132"/>
                </a:lnTo>
                <a:lnTo>
                  <a:pt x="1195" y="1134"/>
                </a:lnTo>
                <a:lnTo>
                  <a:pt x="1193" y="1136"/>
                </a:lnTo>
                <a:lnTo>
                  <a:pt x="1192" y="1139"/>
                </a:lnTo>
                <a:lnTo>
                  <a:pt x="1191" y="1140"/>
                </a:lnTo>
                <a:lnTo>
                  <a:pt x="1189" y="1143"/>
                </a:lnTo>
                <a:lnTo>
                  <a:pt x="1186" y="1150"/>
                </a:lnTo>
                <a:lnTo>
                  <a:pt x="1182" y="1156"/>
                </a:lnTo>
                <a:lnTo>
                  <a:pt x="1180" y="1163"/>
                </a:lnTo>
                <a:lnTo>
                  <a:pt x="1177" y="1172"/>
                </a:lnTo>
                <a:lnTo>
                  <a:pt x="1176" y="1180"/>
                </a:lnTo>
                <a:lnTo>
                  <a:pt x="1174" y="1189"/>
                </a:lnTo>
                <a:lnTo>
                  <a:pt x="1174" y="1199"/>
                </a:lnTo>
                <a:lnTo>
                  <a:pt x="1172" y="1208"/>
                </a:lnTo>
                <a:close/>
                <a:moveTo>
                  <a:pt x="2587" y="1105"/>
                </a:moveTo>
                <a:lnTo>
                  <a:pt x="2585" y="1105"/>
                </a:lnTo>
                <a:lnTo>
                  <a:pt x="2583" y="1106"/>
                </a:lnTo>
                <a:lnTo>
                  <a:pt x="2578" y="1106"/>
                </a:lnTo>
                <a:lnTo>
                  <a:pt x="2566" y="1111"/>
                </a:lnTo>
                <a:lnTo>
                  <a:pt x="2562" y="1113"/>
                </a:lnTo>
                <a:lnTo>
                  <a:pt x="2560" y="1114"/>
                </a:lnTo>
                <a:lnTo>
                  <a:pt x="2559" y="1116"/>
                </a:lnTo>
                <a:lnTo>
                  <a:pt x="2556" y="1117"/>
                </a:lnTo>
                <a:lnTo>
                  <a:pt x="2553" y="1121"/>
                </a:lnTo>
                <a:lnTo>
                  <a:pt x="2548" y="1125"/>
                </a:lnTo>
                <a:lnTo>
                  <a:pt x="2544" y="1129"/>
                </a:lnTo>
                <a:lnTo>
                  <a:pt x="2541" y="1134"/>
                </a:lnTo>
                <a:lnTo>
                  <a:pt x="2535" y="1145"/>
                </a:lnTo>
                <a:lnTo>
                  <a:pt x="2530" y="1156"/>
                </a:lnTo>
                <a:lnTo>
                  <a:pt x="2530" y="1160"/>
                </a:lnTo>
                <a:lnTo>
                  <a:pt x="2529" y="1161"/>
                </a:lnTo>
                <a:lnTo>
                  <a:pt x="2529" y="1162"/>
                </a:lnTo>
                <a:lnTo>
                  <a:pt x="2527" y="1164"/>
                </a:lnTo>
                <a:lnTo>
                  <a:pt x="2527" y="1166"/>
                </a:lnTo>
                <a:lnTo>
                  <a:pt x="2526" y="1171"/>
                </a:lnTo>
                <a:lnTo>
                  <a:pt x="2525" y="1173"/>
                </a:lnTo>
                <a:lnTo>
                  <a:pt x="2525" y="1175"/>
                </a:lnTo>
                <a:lnTo>
                  <a:pt x="2524" y="1178"/>
                </a:lnTo>
                <a:lnTo>
                  <a:pt x="2524" y="1180"/>
                </a:lnTo>
                <a:lnTo>
                  <a:pt x="2523" y="1184"/>
                </a:lnTo>
                <a:lnTo>
                  <a:pt x="2523" y="1188"/>
                </a:lnTo>
                <a:lnTo>
                  <a:pt x="2521" y="1190"/>
                </a:lnTo>
                <a:lnTo>
                  <a:pt x="2521" y="1195"/>
                </a:lnTo>
                <a:lnTo>
                  <a:pt x="2520" y="1211"/>
                </a:lnTo>
                <a:lnTo>
                  <a:pt x="2520" y="1217"/>
                </a:lnTo>
                <a:lnTo>
                  <a:pt x="2519" y="1236"/>
                </a:lnTo>
                <a:lnTo>
                  <a:pt x="2520" y="1245"/>
                </a:lnTo>
                <a:lnTo>
                  <a:pt x="2520" y="1250"/>
                </a:lnTo>
                <a:lnTo>
                  <a:pt x="2525" y="1273"/>
                </a:lnTo>
                <a:lnTo>
                  <a:pt x="2526" y="1278"/>
                </a:lnTo>
                <a:lnTo>
                  <a:pt x="2526" y="1279"/>
                </a:lnTo>
                <a:lnTo>
                  <a:pt x="2527" y="1280"/>
                </a:lnTo>
                <a:lnTo>
                  <a:pt x="2527" y="1283"/>
                </a:lnTo>
                <a:lnTo>
                  <a:pt x="2529" y="1285"/>
                </a:lnTo>
                <a:lnTo>
                  <a:pt x="2530" y="1289"/>
                </a:lnTo>
                <a:lnTo>
                  <a:pt x="2531" y="1291"/>
                </a:lnTo>
                <a:lnTo>
                  <a:pt x="2533" y="1295"/>
                </a:lnTo>
                <a:lnTo>
                  <a:pt x="2535" y="1300"/>
                </a:lnTo>
                <a:lnTo>
                  <a:pt x="2537" y="1304"/>
                </a:lnTo>
                <a:lnTo>
                  <a:pt x="2538" y="1306"/>
                </a:lnTo>
                <a:lnTo>
                  <a:pt x="2539" y="1307"/>
                </a:lnTo>
                <a:lnTo>
                  <a:pt x="2541" y="1308"/>
                </a:lnTo>
                <a:lnTo>
                  <a:pt x="2543" y="1311"/>
                </a:lnTo>
                <a:lnTo>
                  <a:pt x="2546" y="1313"/>
                </a:lnTo>
                <a:lnTo>
                  <a:pt x="2549" y="1317"/>
                </a:lnTo>
                <a:lnTo>
                  <a:pt x="2553" y="1322"/>
                </a:lnTo>
                <a:lnTo>
                  <a:pt x="2561" y="1327"/>
                </a:lnTo>
                <a:lnTo>
                  <a:pt x="2565" y="1329"/>
                </a:lnTo>
                <a:lnTo>
                  <a:pt x="2570" y="1332"/>
                </a:lnTo>
                <a:lnTo>
                  <a:pt x="2578" y="1334"/>
                </a:lnTo>
                <a:lnTo>
                  <a:pt x="2581" y="1334"/>
                </a:lnTo>
                <a:lnTo>
                  <a:pt x="2588" y="1335"/>
                </a:lnTo>
                <a:lnTo>
                  <a:pt x="2591" y="1335"/>
                </a:lnTo>
                <a:lnTo>
                  <a:pt x="2601" y="1334"/>
                </a:lnTo>
                <a:lnTo>
                  <a:pt x="2604" y="1334"/>
                </a:lnTo>
                <a:lnTo>
                  <a:pt x="2605" y="1333"/>
                </a:lnTo>
                <a:lnTo>
                  <a:pt x="2607" y="1333"/>
                </a:lnTo>
                <a:lnTo>
                  <a:pt x="2608" y="1332"/>
                </a:lnTo>
                <a:lnTo>
                  <a:pt x="2614" y="1329"/>
                </a:lnTo>
                <a:lnTo>
                  <a:pt x="2618" y="1327"/>
                </a:lnTo>
                <a:lnTo>
                  <a:pt x="2619" y="1326"/>
                </a:lnTo>
                <a:lnTo>
                  <a:pt x="2622" y="1324"/>
                </a:lnTo>
                <a:lnTo>
                  <a:pt x="2623" y="1323"/>
                </a:lnTo>
                <a:lnTo>
                  <a:pt x="2625" y="1321"/>
                </a:lnTo>
                <a:lnTo>
                  <a:pt x="2630" y="1316"/>
                </a:lnTo>
                <a:lnTo>
                  <a:pt x="2633" y="1315"/>
                </a:lnTo>
                <a:lnTo>
                  <a:pt x="2635" y="1311"/>
                </a:lnTo>
                <a:lnTo>
                  <a:pt x="2636" y="1310"/>
                </a:lnTo>
                <a:lnTo>
                  <a:pt x="2636" y="1307"/>
                </a:lnTo>
                <a:lnTo>
                  <a:pt x="2637" y="1306"/>
                </a:lnTo>
                <a:lnTo>
                  <a:pt x="2640" y="1304"/>
                </a:lnTo>
                <a:lnTo>
                  <a:pt x="2641" y="1301"/>
                </a:lnTo>
                <a:lnTo>
                  <a:pt x="2642" y="1300"/>
                </a:lnTo>
                <a:lnTo>
                  <a:pt x="2643" y="1298"/>
                </a:lnTo>
                <a:lnTo>
                  <a:pt x="2645" y="1295"/>
                </a:lnTo>
                <a:lnTo>
                  <a:pt x="2646" y="1293"/>
                </a:lnTo>
                <a:lnTo>
                  <a:pt x="2647" y="1289"/>
                </a:lnTo>
                <a:lnTo>
                  <a:pt x="2648" y="1288"/>
                </a:lnTo>
                <a:lnTo>
                  <a:pt x="2649" y="1283"/>
                </a:lnTo>
                <a:lnTo>
                  <a:pt x="2656" y="1262"/>
                </a:lnTo>
                <a:lnTo>
                  <a:pt x="2657" y="1250"/>
                </a:lnTo>
                <a:lnTo>
                  <a:pt x="2658" y="1246"/>
                </a:lnTo>
                <a:lnTo>
                  <a:pt x="2658" y="1239"/>
                </a:lnTo>
                <a:lnTo>
                  <a:pt x="2659" y="1228"/>
                </a:lnTo>
                <a:lnTo>
                  <a:pt x="2659" y="1225"/>
                </a:lnTo>
                <a:lnTo>
                  <a:pt x="2659" y="1221"/>
                </a:lnTo>
                <a:lnTo>
                  <a:pt x="2659" y="1213"/>
                </a:lnTo>
                <a:lnTo>
                  <a:pt x="2659" y="1207"/>
                </a:lnTo>
                <a:lnTo>
                  <a:pt x="2659" y="1202"/>
                </a:lnTo>
                <a:lnTo>
                  <a:pt x="2658" y="1196"/>
                </a:lnTo>
                <a:lnTo>
                  <a:pt x="2657" y="1188"/>
                </a:lnTo>
                <a:lnTo>
                  <a:pt x="2653" y="1168"/>
                </a:lnTo>
                <a:lnTo>
                  <a:pt x="2652" y="1163"/>
                </a:lnTo>
                <a:lnTo>
                  <a:pt x="2651" y="1162"/>
                </a:lnTo>
                <a:lnTo>
                  <a:pt x="2651" y="1161"/>
                </a:lnTo>
                <a:lnTo>
                  <a:pt x="2651" y="1158"/>
                </a:lnTo>
                <a:lnTo>
                  <a:pt x="2649" y="1157"/>
                </a:lnTo>
                <a:lnTo>
                  <a:pt x="2648" y="1152"/>
                </a:lnTo>
                <a:lnTo>
                  <a:pt x="2647" y="1150"/>
                </a:lnTo>
                <a:lnTo>
                  <a:pt x="2646" y="1147"/>
                </a:lnTo>
                <a:lnTo>
                  <a:pt x="2645" y="1145"/>
                </a:lnTo>
                <a:lnTo>
                  <a:pt x="2643" y="1143"/>
                </a:lnTo>
                <a:lnTo>
                  <a:pt x="2641" y="1139"/>
                </a:lnTo>
                <a:lnTo>
                  <a:pt x="2640" y="1135"/>
                </a:lnTo>
                <a:lnTo>
                  <a:pt x="2639" y="1134"/>
                </a:lnTo>
                <a:lnTo>
                  <a:pt x="2637" y="1132"/>
                </a:lnTo>
                <a:lnTo>
                  <a:pt x="2636" y="1130"/>
                </a:lnTo>
                <a:lnTo>
                  <a:pt x="2635" y="1129"/>
                </a:lnTo>
                <a:lnTo>
                  <a:pt x="2630" y="1124"/>
                </a:lnTo>
                <a:lnTo>
                  <a:pt x="2627" y="1119"/>
                </a:lnTo>
                <a:lnTo>
                  <a:pt x="2622" y="1116"/>
                </a:lnTo>
                <a:lnTo>
                  <a:pt x="2616" y="1112"/>
                </a:lnTo>
                <a:lnTo>
                  <a:pt x="2610" y="1108"/>
                </a:lnTo>
                <a:lnTo>
                  <a:pt x="2604" y="1106"/>
                </a:lnTo>
                <a:lnTo>
                  <a:pt x="2595" y="1105"/>
                </a:lnTo>
                <a:lnTo>
                  <a:pt x="2591" y="1105"/>
                </a:lnTo>
                <a:lnTo>
                  <a:pt x="2587" y="1105"/>
                </a:lnTo>
                <a:close/>
                <a:moveTo>
                  <a:pt x="1495" y="1105"/>
                </a:moveTo>
                <a:lnTo>
                  <a:pt x="1490" y="1105"/>
                </a:lnTo>
                <a:lnTo>
                  <a:pt x="1479" y="1110"/>
                </a:lnTo>
                <a:lnTo>
                  <a:pt x="1477" y="1111"/>
                </a:lnTo>
                <a:lnTo>
                  <a:pt x="1476" y="1113"/>
                </a:lnTo>
                <a:lnTo>
                  <a:pt x="1473" y="1116"/>
                </a:lnTo>
                <a:lnTo>
                  <a:pt x="1470" y="1118"/>
                </a:lnTo>
                <a:lnTo>
                  <a:pt x="1469" y="1119"/>
                </a:lnTo>
                <a:lnTo>
                  <a:pt x="1466" y="1122"/>
                </a:lnTo>
                <a:lnTo>
                  <a:pt x="1464" y="1124"/>
                </a:lnTo>
                <a:lnTo>
                  <a:pt x="1463" y="1125"/>
                </a:lnTo>
                <a:lnTo>
                  <a:pt x="1461" y="1129"/>
                </a:lnTo>
                <a:lnTo>
                  <a:pt x="1460" y="1134"/>
                </a:lnTo>
                <a:lnTo>
                  <a:pt x="1459" y="1135"/>
                </a:lnTo>
                <a:lnTo>
                  <a:pt x="1456" y="1143"/>
                </a:lnTo>
                <a:lnTo>
                  <a:pt x="1455" y="1147"/>
                </a:lnTo>
                <a:lnTo>
                  <a:pt x="1455" y="1152"/>
                </a:lnTo>
                <a:lnTo>
                  <a:pt x="1454" y="1163"/>
                </a:lnTo>
                <a:lnTo>
                  <a:pt x="1454" y="1169"/>
                </a:lnTo>
                <a:lnTo>
                  <a:pt x="1454" y="1173"/>
                </a:lnTo>
                <a:lnTo>
                  <a:pt x="1454" y="1175"/>
                </a:lnTo>
                <a:lnTo>
                  <a:pt x="1454" y="1180"/>
                </a:lnTo>
                <a:lnTo>
                  <a:pt x="1455" y="1185"/>
                </a:lnTo>
                <a:lnTo>
                  <a:pt x="1455" y="1188"/>
                </a:lnTo>
                <a:lnTo>
                  <a:pt x="1456" y="1191"/>
                </a:lnTo>
                <a:lnTo>
                  <a:pt x="1458" y="1196"/>
                </a:lnTo>
                <a:lnTo>
                  <a:pt x="1459" y="1201"/>
                </a:lnTo>
                <a:lnTo>
                  <a:pt x="1459" y="1202"/>
                </a:lnTo>
                <a:lnTo>
                  <a:pt x="1460" y="1205"/>
                </a:lnTo>
                <a:lnTo>
                  <a:pt x="1460" y="1206"/>
                </a:lnTo>
                <a:lnTo>
                  <a:pt x="1461" y="1210"/>
                </a:lnTo>
                <a:lnTo>
                  <a:pt x="1463" y="1212"/>
                </a:lnTo>
                <a:lnTo>
                  <a:pt x="1464" y="1215"/>
                </a:lnTo>
                <a:lnTo>
                  <a:pt x="1464" y="1217"/>
                </a:lnTo>
                <a:lnTo>
                  <a:pt x="1465" y="1219"/>
                </a:lnTo>
                <a:lnTo>
                  <a:pt x="1466" y="1221"/>
                </a:lnTo>
                <a:lnTo>
                  <a:pt x="1469" y="1225"/>
                </a:lnTo>
                <a:lnTo>
                  <a:pt x="1470" y="1227"/>
                </a:lnTo>
                <a:lnTo>
                  <a:pt x="1471" y="1229"/>
                </a:lnTo>
                <a:lnTo>
                  <a:pt x="1472" y="1230"/>
                </a:lnTo>
                <a:lnTo>
                  <a:pt x="1475" y="1232"/>
                </a:lnTo>
                <a:lnTo>
                  <a:pt x="1477" y="1235"/>
                </a:lnTo>
                <a:lnTo>
                  <a:pt x="1478" y="1236"/>
                </a:lnTo>
                <a:lnTo>
                  <a:pt x="1479" y="1239"/>
                </a:lnTo>
                <a:lnTo>
                  <a:pt x="1483" y="1243"/>
                </a:lnTo>
                <a:lnTo>
                  <a:pt x="1485" y="1244"/>
                </a:lnTo>
                <a:lnTo>
                  <a:pt x="1487" y="1245"/>
                </a:lnTo>
                <a:lnTo>
                  <a:pt x="1489" y="1246"/>
                </a:lnTo>
                <a:lnTo>
                  <a:pt x="1490" y="1246"/>
                </a:lnTo>
                <a:lnTo>
                  <a:pt x="1493" y="1247"/>
                </a:lnTo>
                <a:lnTo>
                  <a:pt x="1495" y="1249"/>
                </a:lnTo>
                <a:lnTo>
                  <a:pt x="1498" y="1249"/>
                </a:lnTo>
                <a:lnTo>
                  <a:pt x="1500" y="1249"/>
                </a:lnTo>
                <a:lnTo>
                  <a:pt x="1505" y="1250"/>
                </a:lnTo>
                <a:lnTo>
                  <a:pt x="1507" y="1250"/>
                </a:lnTo>
                <a:lnTo>
                  <a:pt x="1510" y="1250"/>
                </a:lnTo>
                <a:lnTo>
                  <a:pt x="1517" y="1249"/>
                </a:lnTo>
                <a:lnTo>
                  <a:pt x="1519" y="1249"/>
                </a:lnTo>
                <a:lnTo>
                  <a:pt x="1521" y="1249"/>
                </a:lnTo>
                <a:lnTo>
                  <a:pt x="1522" y="1247"/>
                </a:lnTo>
                <a:lnTo>
                  <a:pt x="1524" y="1246"/>
                </a:lnTo>
                <a:lnTo>
                  <a:pt x="1527" y="1245"/>
                </a:lnTo>
                <a:lnTo>
                  <a:pt x="1528" y="1244"/>
                </a:lnTo>
                <a:lnTo>
                  <a:pt x="1530" y="1241"/>
                </a:lnTo>
                <a:lnTo>
                  <a:pt x="1534" y="1239"/>
                </a:lnTo>
                <a:lnTo>
                  <a:pt x="1537" y="1235"/>
                </a:lnTo>
                <a:lnTo>
                  <a:pt x="1539" y="1234"/>
                </a:lnTo>
                <a:lnTo>
                  <a:pt x="1540" y="1232"/>
                </a:lnTo>
                <a:lnTo>
                  <a:pt x="1541" y="1230"/>
                </a:lnTo>
                <a:lnTo>
                  <a:pt x="1542" y="1227"/>
                </a:lnTo>
                <a:lnTo>
                  <a:pt x="1545" y="1222"/>
                </a:lnTo>
                <a:lnTo>
                  <a:pt x="1546" y="1219"/>
                </a:lnTo>
                <a:lnTo>
                  <a:pt x="1547" y="1215"/>
                </a:lnTo>
                <a:lnTo>
                  <a:pt x="1548" y="1213"/>
                </a:lnTo>
                <a:lnTo>
                  <a:pt x="1548" y="1207"/>
                </a:lnTo>
                <a:lnTo>
                  <a:pt x="1550" y="1201"/>
                </a:lnTo>
                <a:lnTo>
                  <a:pt x="1551" y="1194"/>
                </a:lnTo>
                <a:lnTo>
                  <a:pt x="1551" y="1185"/>
                </a:lnTo>
                <a:lnTo>
                  <a:pt x="1551" y="1182"/>
                </a:lnTo>
                <a:lnTo>
                  <a:pt x="1550" y="1178"/>
                </a:lnTo>
                <a:lnTo>
                  <a:pt x="1550" y="1172"/>
                </a:lnTo>
                <a:lnTo>
                  <a:pt x="1550" y="1167"/>
                </a:lnTo>
                <a:lnTo>
                  <a:pt x="1548" y="1163"/>
                </a:lnTo>
                <a:lnTo>
                  <a:pt x="1548" y="1161"/>
                </a:lnTo>
                <a:lnTo>
                  <a:pt x="1547" y="1155"/>
                </a:lnTo>
                <a:lnTo>
                  <a:pt x="1547" y="1152"/>
                </a:lnTo>
                <a:lnTo>
                  <a:pt x="1546" y="1151"/>
                </a:lnTo>
                <a:lnTo>
                  <a:pt x="1546" y="1149"/>
                </a:lnTo>
                <a:lnTo>
                  <a:pt x="1545" y="1147"/>
                </a:lnTo>
                <a:lnTo>
                  <a:pt x="1545" y="1146"/>
                </a:lnTo>
                <a:lnTo>
                  <a:pt x="1544" y="1143"/>
                </a:lnTo>
                <a:lnTo>
                  <a:pt x="1542" y="1140"/>
                </a:lnTo>
                <a:lnTo>
                  <a:pt x="1541" y="1138"/>
                </a:lnTo>
                <a:lnTo>
                  <a:pt x="1540" y="1135"/>
                </a:lnTo>
                <a:lnTo>
                  <a:pt x="1539" y="1134"/>
                </a:lnTo>
                <a:lnTo>
                  <a:pt x="1537" y="1130"/>
                </a:lnTo>
                <a:lnTo>
                  <a:pt x="1536" y="1129"/>
                </a:lnTo>
                <a:lnTo>
                  <a:pt x="1535" y="1127"/>
                </a:lnTo>
                <a:lnTo>
                  <a:pt x="1534" y="1125"/>
                </a:lnTo>
                <a:lnTo>
                  <a:pt x="1533" y="1124"/>
                </a:lnTo>
                <a:lnTo>
                  <a:pt x="1529" y="1121"/>
                </a:lnTo>
                <a:lnTo>
                  <a:pt x="1525" y="1117"/>
                </a:lnTo>
                <a:lnTo>
                  <a:pt x="1522" y="1113"/>
                </a:lnTo>
                <a:lnTo>
                  <a:pt x="1517" y="1111"/>
                </a:lnTo>
                <a:lnTo>
                  <a:pt x="1512" y="1108"/>
                </a:lnTo>
                <a:lnTo>
                  <a:pt x="1507" y="1106"/>
                </a:lnTo>
                <a:lnTo>
                  <a:pt x="1501" y="1105"/>
                </a:lnTo>
                <a:lnTo>
                  <a:pt x="1495" y="1105"/>
                </a:lnTo>
                <a:close/>
                <a:moveTo>
                  <a:pt x="1773" y="1477"/>
                </a:moveTo>
                <a:lnTo>
                  <a:pt x="1724" y="1477"/>
                </a:lnTo>
                <a:lnTo>
                  <a:pt x="1719" y="1477"/>
                </a:lnTo>
                <a:lnTo>
                  <a:pt x="1713" y="1477"/>
                </a:lnTo>
                <a:lnTo>
                  <a:pt x="1710" y="1476"/>
                </a:lnTo>
                <a:lnTo>
                  <a:pt x="1709" y="1474"/>
                </a:lnTo>
                <a:lnTo>
                  <a:pt x="1707" y="1473"/>
                </a:lnTo>
                <a:lnTo>
                  <a:pt x="1707" y="1471"/>
                </a:lnTo>
                <a:lnTo>
                  <a:pt x="1705" y="1467"/>
                </a:lnTo>
                <a:lnTo>
                  <a:pt x="1705" y="1463"/>
                </a:lnTo>
                <a:lnTo>
                  <a:pt x="1707" y="1459"/>
                </a:lnTo>
                <a:lnTo>
                  <a:pt x="1709" y="1456"/>
                </a:lnTo>
                <a:lnTo>
                  <a:pt x="1713" y="1455"/>
                </a:lnTo>
                <a:lnTo>
                  <a:pt x="1715" y="1454"/>
                </a:lnTo>
                <a:lnTo>
                  <a:pt x="1732" y="1450"/>
                </a:lnTo>
                <a:lnTo>
                  <a:pt x="1737" y="1449"/>
                </a:lnTo>
                <a:lnTo>
                  <a:pt x="1741" y="1446"/>
                </a:lnTo>
                <a:lnTo>
                  <a:pt x="1743" y="1444"/>
                </a:lnTo>
                <a:lnTo>
                  <a:pt x="1745" y="1443"/>
                </a:lnTo>
                <a:lnTo>
                  <a:pt x="1747" y="1440"/>
                </a:lnTo>
                <a:lnTo>
                  <a:pt x="1748" y="1439"/>
                </a:lnTo>
                <a:lnTo>
                  <a:pt x="1749" y="1437"/>
                </a:lnTo>
                <a:lnTo>
                  <a:pt x="1750" y="1433"/>
                </a:lnTo>
                <a:lnTo>
                  <a:pt x="1750" y="1431"/>
                </a:lnTo>
                <a:lnTo>
                  <a:pt x="1751" y="1429"/>
                </a:lnTo>
                <a:lnTo>
                  <a:pt x="1751" y="1427"/>
                </a:lnTo>
                <a:lnTo>
                  <a:pt x="1751" y="1426"/>
                </a:lnTo>
                <a:lnTo>
                  <a:pt x="1753" y="1424"/>
                </a:lnTo>
                <a:lnTo>
                  <a:pt x="1754" y="1421"/>
                </a:lnTo>
                <a:lnTo>
                  <a:pt x="1766" y="1388"/>
                </a:lnTo>
                <a:lnTo>
                  <a:pt x="1766" y="1384"/>
                </a:lnTo>
                <a:lnTo>
                  <a:pt x="1766" y="1383"/>
                </a:lnTo>
                <a:lnTo>
                  <a:pt x="1767" y="1380"/>
                </a:lnTo>
                <a:lnTo>
                  <a:pt x="1767" y="1379"/>
                </a:lnTo>
                <a:lnTo>
                  <a:pt x="1768" y="1378"/>
                </a:lnTo>
                <a:lnTo>
                  <a:pt x="1768" y="1376"/>
                </a:lnTo>
                <a:lnTo>
                  <a:pt x="1770" y="1374"/>
                </a:lnTo>
                <a:lnTo>
                  <a:pt x="1771" y="1370"/>
                </a:lnTo>
                <a:lnTo>
                  <a:pt x="1772" y="1367"/>
                </a:lnTo>
                <a:lnTo>
                  <a:pt x="1772" y="1366"/>
                </a:lnTo>
                <a:lnTo>
                  <a:pt x="1773" y="1365"/>
                </a:lnTo>
                <a:lnTo>
                  <a:pt x="1773" y="1362"/>
                </a:lnTo>
                <a:lnTo>
                  <a:pt x="1774" y="1361"/>
                </a:lnTo>
                <a:lnTo>
                  <a:pt x="1776" y="1357"/>
                </a:lnTo>
                <a:lnTo>
                  <a:pt x="1776" y="1355"/>
                </a:lnTo>
                <a:lnTo>
                  <a:pt x="1777" y="1354"/>
                </a:lnTo>
                <a:lnTo>
                  <a:pt x="1777" y="1351"/>
                </a:lnTo>
                <a:lnTo>
                  <a:pt x="1778" y="1350"/>
                </a:lnTo>
                <a:lnTo>
                  <a:pt x="1777" y="1344"/>
                </a:lnTo>
                <a:lnTo>
                  <a:pt x="1776" y="1343"/>
                </a:lnTo>
                <a:lnTo>
                  <a:pt x="1774" y="1339"/>
                </a:lnTo>
                <a:lnTo>
                  <a:pt x="1773" y="1335"/>
                </a:lnTo>
                <a:lnTo>
                  <a:pt x="1772" y="1332"/>
                </a:lnTo>
                <a:lnTo>
                  <a:pt x="1772" y="1330"/>
                </a:lnTo>
                <a:lnTo>
                  <a:pt x="1771" y="1328"/>
                </a:lnTo>
                <a:lnTo>
                  <a:pt x="1771" y="1327"/>
                </a:lnTo>
                <a:lnTo>
                  <a:pt x="1770" y="1324"/>
                </a:lnTo>
                <a:lnTo>
                  <a:pt x="1770" y="1323"/>
                </a:lnTo>
                <a:lnTo>
                  <a:pt x="1768" y="1319"/>
                </a:lnTo>
                <a:lnTo>
                  <a:pt x="1767" y="1318"/>
                </a:lnTo>
                <a:lnTo>
                  <a:pt x="1767" y="1316"/>
                </a:lnTo>
                <a:lnTo>
                  <a:pt x="1766" y="1315"/>
                </a:lnTo>
                <a:lnTo>
                  <a:pt x="1766" y="1312"/>
                </a:lnTo>
                <a:lnTo>
                  <a:pt x="1766" y="1311"/>
                </a:lnTo>
                <a:lnTo>
                  <a:pt x="1765" y="1308"/>
                </a:lnTo>
                <a:lnTo>
                  <a:pt x="1765" y="1307"/>
                </a:lnTo>
                <a:lnTo>
                  <a:pt x="1763" y="1305"/>
                </a:lnTo>
                <a:lnTo>
                  <a:pt x="1763" y="1304"/>
                </a:lnTo>
                <a:lnTo>
                  <a:pt x="1762" y="1301"/>
                </a:lnTo>
                <a:lnTo>
                  <a:pt x="1756" y="1285"/>
                </a:lnTo>
                <a:lnTo>
                  <a:pt x="1751" y="1268"/>
                </a:lnTo>
                <a:lnTo>
                  <a:pt x="1750" y="1263"/>
                </a:lnTo>
                <a:lnTo>
                  <a:pt x="1749" y="1261"/>
                </a:lnTo>
                <a:lnTo>
                  <a:pt x="1749" y="1260"/>
                </a:lnTo>
                <a:lnTo>
                  <a:pt x="1748" y="1257"/>
                </a:lnTo>
                <a:lnTo>
                  <a:pt x="1748" y="1256"/>
                </a:lnTo>
                <a:lnTo>
                  <a:pt x="1747" y="1254"/>
                </a:lnTo>
                <a:lnTo>
                  <a:pt x="1745" y="1250"/>
                </a:lnTo>
                <a:lnTo>
                  <a:pt x="1744" y="1247"/>
                </a:lnTo>
                <a:lnTo>
                  <a:pt x="1743" y="1244"/>
                </a:lnTo>
                <a:lnTo>
                  <a:pt x="1737" y="1225"/>
                </a:lnTo>
                <a:lnTo>
                  <a:pt x="1736" y="1221"/>
                </a:lnTo>
                <a:lnTo>
                  <a:pt x="1731" y="1207"/>
                </a:lnTo>
                <a:lnTo>
                  <a:pt x="1727" y="1194"/>
                </a:lnTo>
                <a:lnTo>
                  <a:pt x="1722" y="1180"/>
                </a:lnTo>
                <a:lnTo>
                  <a:pt x="1718" y="1168"/>
                </a:lnTo>
                <a:lnTo>
                  <a:pt x="1718" y="1166"/>
                </a:lnTo>
                <a:lnTo>
                  <a:pt x="1718" y="1164"/>
                </a:lnTo>
                <a:lnTo>
                  <a:pt x="1716" y="1162"/>
                </a:lnTo>
                <a:lnTo>
                  <a:pt x="1716" y="1161"/>
                </a:lnTo>
                <a:lnTo>
                  <a:pt x="1715" y="1160"/>
                </a:lnTo>
                <a:lnTo>
                  <a:pt x="1715" y="1157"/>
                </a:lnTo>
                <a:lnTo>
                  <a:pt x="1714" y="1153"/>
                </a:lnTo>
                <a:lnTo>
                  <a:pt x="1713" y="1152"/>
                </a:lnTo>
                <a:lnTo>
                  <a:pt x="1713" y="1150"/>
                </a:lnTo>
                <a:lnTo>
                  <a:pt x="1712" y="1149"/>
                </a:lnTo>
                <a:lnTo>
                  <a:pt x="1712" y="1146"/>
                </a:lnTo>
                <a:lnTo>
                  <a:pt x="1704" y="1125"/>
                </a:lnTo>
                <a:lnTo>
                  <a:pt x="1704" y="1124"/>
                </a:lnTo>
                <a:lnTo>
                  <a:pt x="1703" y="1122"/>
                </a:lnTo>
                <a:lnTo>
                  <a:pt x="1703" y="1121"/>
                </a:lnTo>
                <a:lnTo>
                  <a:pt x="1702" y="1118"/>
                </a:lnTo>
                <a:lnTo>
                  <a:pt x="1701" y="1116"/>
                </a:lnTo>
                <a:lnTo>
                  <a:pt x="1698" y="1113"/>
                </a:lnTo>
                <a:lnTo>
                  <a:pt x="1697" y="1111"/>
                </a:lnTo>
                <a:lnTo>
                  <a:pt x="1695" y="1110"/>
                </a:lnTo>
                <a:lnTo>
                  <a:pt x="1687" y="1107"/>
                </a:lnTo>
                <a:lnTo>
                  <a:pt x="1684" y="1106"/>
                </a:lnTo>
                <a:lnTo>
                  <a:pt x="1676" y="1103"/>
                </a:lnTo>
                <a:lnTo>
                  <a:pt x="1670" y="1101"/>
                </a:lnTo>
                <a:lnTo>
                  <a:pt x="1667" y="1099"/>
                </a:lnTo>
                <a:lnTo>
                  <a:pt x="1664" y="1097"/>
                </a:lnTo>
                <a:lnTo>
                  <a:pt x="1662" y="1095"/>
                </a:lnTo>
                <a:lnTo>
                  <a:pt x="1661" y="1092"/>
                </a:lnTo>
                <a:lnTo>
                  <a:pt x="1660" y="1089"/>
                </a:lnTo>
                <a:lnTo>
                  <a:pt x="1660" y="1084"/>
                </a:lnTo>
                <a:lnTo>
                  <a:pt x="1661" y="1083"/>
                </a:lnTo>
                <a:lnTo>
                  <a:pt x="1661" y="1081"/>
                </a:lnTo>
                <a:lnTo>
                  <a:pt x="1664" y="1079"/>
                </a:lnTo>
                <a:lnTo>
                  <a:pt x="1667" y="1078"/>
                </a:lnTo>
                <a:lnTo>
                  <a:pt x="1672" y="1077"/>
                </a:lnTo>
                <a:lnTo>
                  <a:pt x="1702" y="1075"/>
                </a:lnTo>
                <a:lnTo>
                  <a:pt x="1767" y="1075"/>
                </a:lnTo>
                <a:lnTo>
                  <a:pt x="1771" y="1077"/>
                </a:lnTo>
                <a:lnTo>
                  <a:pt x="1773" y="1078"/>
                </a:lnTo>
                <a:lnTo>
                  <a:pt x="1776" y="1078"/>
                </a:lnTo>
                <a:lnTo>
                  <a:pt x="1778" y="1081"/>
                </a:lnTo>
                <a:lnTo>
                  <a:pt x="1779" y="1083"/>
                </a:lnTo>
                <a:lnTo>
                  <a:pt x="1780" y="1090"/>
                </a:lnTo>
                <a:lnTo>
                  <a:pt x="1779" y="1091"/>
                </a:lnTo>
                <a:lnTo>
                  <a:pt x="1779" y="1092"/>
                </a:lnTo>
                <a:lnTo>
                  <a:pt x="1774" y="1097"/>
                </a:lnTo>
                <a:lnTo>
                  <a:pt x="1772" y="1097"/>
                </a:lnTo>
                <a:lnTo>
                  <a:pt x="1766" y="1101"/>
                </a:lnTo>
                <a:lnTo>
                  <a:pt x="1765" y="1102"/>
                </a:lnTo>
                <a:lnTo>
                  <a:pt x="1762" y="1102"/>
                </a:lnTo>
                <a:lnTo>
                  <a:pt x="1759" y="1103"/>
                </a:lnTo>
                <a:lnTo>
                  <a:pt x="1756" y="1105"/>
                </a:lnTo>
                <a:lnTo>
                  <a:pt x="1754" y="1106"/>
                </a:lnTo>
                <a:lnTo>
                  <a:pt x="1751" y="1107"/>
                </a:lnTo>
                <a:lnTo>
                  <a:pt x="1743" y="1111"/>
                </a:lnTo>
                <a:lnTo>
                  <a:pt x="1743" y="1113"/>
                </a:lnTo>
                <a:lnTo>
                  <a:pt x="1745" y="1119"/>
                </a:lnTo>
                <a:lnTo>
                  <a:pt x="1745" y="1121"/>
                </a:lnTo>
                <a:lnTo>
                  <a:pt x="1747" y="1123"/>
                </a:lnTo>
                <a:lnTo>
                  <a:pt x="1747" y="1125"/>
                </a:lnTo>
                <a:lnTo>
                  <a:pt x="1748" y="1128"/>
                </a:lnTo>
                <a:lnTo>
                  <a:pt x="1749" y="1132"/>
                </a:lnTo>
                <a:lnTo>
                  <a:pt x="1749" y="1133"/>
                </a:lnTo>
                <a:lnTo>
                  <a:pt x="1750" y="1134"/>
                </a:lnTo>
                <a:lnTo>
                  <a:pt x="1750" y="1136"/>
                </a:lnTo>
                <a:lnTo>
                  <a:pt x="1751" y="1138"/>
                </a:lnTo>
                <a:lnTo>
                  <a:pt x="1751" y="1140"/>
                </a:lnTo>
                <a:lnTo>
                  <a:pt x="1754" y="1147"/>
                </a:lnTo>
                <a:lnTo>
                  <a:pt x="1755" y="1151"/>
                </a:lnTo>
                <a:lnTo>
                  <a:pt x="1756" y="1155"/>
                </a:lnTo>
                <a:lnTo>
                  <a:pt x="1767" y="1189"/>
                </a:lnTo>
                <a:lnTo>
                  <a:pt x="1772" y="1206"/>
                </a:lnTo>
                <a:lnTo>
                  <a:pt x="1778" y="1222"/>
                </a:lnTo>
                <a:lnTo>
                  <a:pt x="1779" y="1227"/>
                </a:lnTo>
                <a:lnTo>
                  <a:pt x="1782" y="1234"/>
                </a:lnTo>
                <a:lnTo>
                  <a:pt x="1784" y="1243"/>
                </a:lnTo>
                <a:lnTo>
                  <a:pt x="1786" y="1251"/>
                </a:lnTo>
                <a:lnTo>
                  <a:pt x="1790" y="1260"/>
                </a:lnTo>
                <a:lnTo>
                  <a:pt x="1791" y="1265"/>
                </a:lnTo>
                <a:lnTo>
                  <a:pt x="1791" y="1267"/>
                </a:lnTo>
                <a:lnTo>
                  <a:pt x="1793" y="1268"/>
                </a:lnTo>
                <a:lnTo>
                  <a:pt x="1793" y="1271"/>
                </a:lnTo>
                <a:lnTo>
                  <a:pt x="1794" y="1272"/>
                </a:lnTo>
                <a:lnTo>
                  <a:pt x="1794" y="1274"/>
                </a:lnTo>
                <a:lnTo>
                  <a:pt x="1795" y="1278"/>
                </a:lnTo>
                <a:lnTo>
                  <a:pt x="1796" y="1285"/>
                </a:lnTo>
                <a:lnTo>
                  <a:pt x="1797" y="1288"/>
                </a:lnTo>
                <a:lnTo>
                  <a:pt x="1799" y="1296"/>
                </a:lnTo>
                <a:lnTo>
                  <a:pt x="1801" y="1289"/>
                </a:lnTo>
                <a:lnTo>
                  <a:pt x="1802" y="1283"/>
                </a:lnTo>
                <a:lnTo>
                  <a:pt x="1803" y="1278"/>
                </a:lnTo>
                <a:lnTo>
                  <a:pt x="1803" y="1277"/>
                </a:lnTo>
                <a:lnTo>
                  <a:pt x="1805" y="1274"/>
                </a:lnTo>
                <a:lnTo>
                  <a:pt x="1805" y="1273"/>
                </a:lnTo>
                <a:lnTo>
                  <a:pt x="1806" y="1271"/>
                </a:lnTo>
                <a:lnTo>
                  <a:pt x="1806" y="1269"/>
                </a:lnTo>
                <a:lnTo>
                  <a:pt x="1807" y="1267"/>
                </a:lnTo>
                <a:lnTo>
                  <a:pt x="1807" y="1265"/>
                </a:lnTo>
                <a:lnTo>
                  <a:pt x="1808" y="1263"/>
                </a:lnTo>
                <a:lnTo>
                  <a:pt x="1808" y="1262"/>
                </a:lnTo>
                <a:lnTo>
                  <a:pt x="1809" y="1260"/>
                </a:lnTo>
                <a:lnTo>
                  <a:pt x="1809" y="1258"/>
                </a:lnTo>
                <a:lnTo>
                  <a:pt x="1809" y="1256"/>
                </a:lnTo>
                <a:lnTo>
                  <a:pt x="1811" y="1254"/>
                </a:lnTo>
                <a:lnTo>
                  <a:pt x="1811" y="1252"/>
                </a:lnTo>
                <a:lnTo>
                  <a:pt x="1812" y="1250"/>
                </a:lnTo>
                <a:lnTo>
                  <a:pt x="1812" y="1249"/>
                </a:lnTo>
                <a:lnTo>
                  <a:pt x="1813" y="1246"/>
                </a:lnTo>
                <a:lnTo>
                  <a:pt x="1813" y="1245"/>
                </a:lnTo>
                <a:lnTo>
                  <a:pt x="1814" y="1243"/>
                </a:lnTo>
                <a:lnTo>
                  <a:pt x="1814" y="1241"/>
                </a:lnTo>
                <a:lnTo>
                  <a:pt x="1815" y="1239"/>
                </a:lnTo>
                <a:lnTo>
                  <a:pt x="1815" y="1238"/>
                </a:lnTo>
                <a:lnTo>
                  <a:pt x="1817" y="1235"/>
                </a:lnTo>
                <a:lnTo>
                  <a:pt x="1822" y="1221"/>
                </a:lnTo>
                <a:lnTo>
                  <a:pt x="1826" y="1205"/>
                </a:lnTo>
                <a:lnTo>
                  <a:pt x="1831" y="1189"/>
                </a:lnTo>
                <a:lnTo>
                  <a:pt x="1836" y="1174"/>
                </a:lnTo>
                <a:lnTo>
                  <a:pt x="1836" y="1172"/>
                </a:lnTo>
                <a:lnTo>
                  <a:pt x="1837" y="1171"/>
                </a:lnTo>
                <a:lnTo>
                  <a:pt x="1837" y="1168"/>
                </a:lnTo>
                <a:lnTo>
                  <a:pt x="1838" y="1167"/>
                </a:lnTo>
                <a:lnTo>
                  <a:pt x="1838" y="1164"/>
                </a:lnTo>
                <a:lnTo>
                  <a:pt x="1838" y="1163"/>
                </a:lnTo>
                <a:lnTo>
                  <a:pt x="1840" y="1161"/>
                </a:lnTo>
                <a:lnTo>
                  <a:pt x="1840" y="1160"/>
                </a:lnTo>
                <a:lnTo>
                  <a:pt x="1841" y="1157"/>
                </a:lnTo>
                <a:lnTo>
                  <a:pt x="1841" y="1156"/>
                </a:lnTo>
                <a:lnTo>
                  <a:pt x="1842" y="1153"/>
                </a:lnTo>
                <a:lnTo>
                  <a:pt x="1842" y="1151"/>
                </a:lnTo>
                <a:lnTo>
                  <a:pt x="1843" y="1150"/>
                </a:lnTo>
                <a:lnTo>
                  <a:pt x="1843" y="1147"/>
                </a:lnTo>
                <a:lnTo>
                  <a:pt x="1844" y="1146"/>
                </a:lnTo>
                <a:lnTo>
                  <a:pt x="1844" y="1145"/>
                </a:lnTo>
                <a:lnTo>
                  <a:pt x="1846" y="1143"/>
                </a:lnTo>
                <a:lnTo>
                  <a:pt x="1848" y="1135"/>
                </a:lnTo>
                <a:lnTo>
                  <a:pt x="1848" y="1133"/>
                </a:lnTo>
                <a:lnTo>
                  <a:pt x="1849" y="1132"/>
                </a:lnTo>
                <a:lnTo>
                  <a:pt x="1849" y="1130"/>
                </a:lnTo>
                <a:lnTo>
                  <a:pt x="1851" y="1125"/>
                </a:lnTo>
                <a:lnTo>
                  <a:pt x="1852" y="1121"/>
                </a:lnTo>
                <a:lnTo>
                  <a:pt x="1853" y="1117"/>
                </a:lnTo>
                <a:lnTo>
                  <a:pt x="1853" y="1113"/>
                </a:lnTo>
                <a:lnTo>
                  <a:pt x="1851" y="1111"/>
                </a:lnTo>
                <a:lnTo>
                  <a:pt x="1844" y="1110"/>
                </a:lnTo>
                <a:lnTo>
                  <a:pt x="1838" y="1107"/>
                </a:lnTo>
                <a:lnTo>
                  <a:pt x="1834" y="1106"/>
                </a:lnTo>
                <a:lnTo>
                  <a:pt x="1832" y="1105"/>
                </a:lnTo>
                <a:lnTo>
                  <a:pt x="1829" y="1103"/>
                </a:lnTo>
                <a:lnTo>
                  <a:pt x="1825" y="1102"/>
                </a:lnTo>
                <a:lnTo>
                  <a:pt x="1824" y="1102"/>
                </a:lnTo>
                <a:lnTo>
                  <a:pt x="1822" y="1101"/>
                </a:lnTo>
                <a:lnTo>
                  <a:pt x="1818" y="1100"/>
                </a:lnTo>
                <a:lnTo>
                  <a:pt x="1815" y="1096"/>
                </a:lnTo>
                <a:lnTo>
                  <a:pt x="1814" y="1095"/>
                </a:lnTo>
                <a:lnTo>
                  <a:pt x="1813" y="1091"/>
                </a:lnTo>
                <a:lnTo>
                  <a:pt x="1812" y="1090"/>
                </a:lnTo>
                <a:lnTo>
                  <a:pt x="1812" y="1089"/>
                </a:lnTo>
                <a:lnTo>
                  <a:pt x="1813" y="1086"/>
                </a:lnTo>
                <a:lnTo>
                  <a:pt x="1814" y="1081"/>
                </a:lnTo>
                <a:lnTo>
                  <a:pt x="1817" y="1080"/>
                </a:lnTo>
                <a:lnTo>
                  <a:pt x="1818" y="1078"/>
                </a:lnTo>
                <a:lnTo>
                  <a:pt x="1820" y="1078"/>
                </a:lnTo>
                <a:lnTo>
                  <a:pt x="1823" y="1077"/>
                </a:lnTo>
                <a:lnTo>
                  <a:pt x="1825" y="1077"/>
                </a:lnTo>
                <a:lnTo>
                  <a:pt x="1831" y="1075"/>
                </a:lnTo>
                <a:lnTo>
                  <a:pt x="1836" y="1075"/>
                </a:lnTo>
                <a:lnTo>
                  <a:pt x="1848" y="1075"/>
                </a:lnTo>
                <a:lnTo>
                  <a:pt x="1902" y="1075"/>
                </a:lnTo>
                <a:lnTo>
                  <a:pt x="1911" y="1075"/>
                </a:lnTo>
                <a:lnTo>
                  <a:pt x="1921" y="1075"/>
                </a:lnTo>
                <a:lnTo>
                  <a:pt x="1924" y="1077"/>
                </a:lnTo>
                <a:lnTo>
                  <a:pt x="1928" y="1078"/>
                </a:lnTo>
                <a:lnTo>
                  <a:pt x="1929" y="1078"/>
                </a:lnTo>
                <a:lnTo>
                  <a:pt x="1930" y="1079"/>
                </a:lnTo>
                <a:lnTo>
                  <a:pt x="1932" y="1081"/>
                </a:lnTo>
                <a:lnTo>
                  <a:pt x="1933" y="1083"/>
                </a:lnTo>
                <a:lnTo>
                  <a:pt x="1933" y="1085"/>
                </a:lnTo>
                <a:lnTo>
                  <a:pt x="1934" y="1088"/>
                </a:lnTo>
                <a:lnTo>
                  <a:pt x="1934" y="1090"/>
                </a:lnTo>
                <a:lnTo>
                  <a:pt x="1933" y="1095"/>
                </a:lnTo>
                <a:lnTo>
                  <a:pt x="1932" y="1096"/>
                </a:lnTo>
                <a:lnTo>
                  <a:pt x="1932" y="1097"/>
                </a:lnTo>
                <a:lnTo>
                  <a:pt x="1929" y="1099"/>
                </a:lnTo>
                <a:lnTo>
                  <a:pt x="1927" y="1100"/>
                </a:lnTo>
                <a:lnTo>
                  <a:pt x="1924" y="1102"/>
                </a:lnTo>
                <a:lnTo>
                  <a:pt x="1923" y="1102"/>
                </a:lnTo>
                <a:lnTo>
                  <a:pt x="1918" y="1103"/>
                </a:lnTo>
                <a:lnTo>
                  <a:pt x="1913" y="1106"/>
                </a:lnTo>
                <a:lnTo>
                  <a:pt x="1911" y="1107"/>
                </a:lnTo>
                <a:lnTo>
                  <a:pt x="1906" y="1108"/>
                </a:lnTo>
                <a:lnTo>
                  <a:pt x="1902" y="1110"/>
                </a:lnTo>
                <a:lnTo>
                  <a:pt x="1899" y="1112"/>
                </a:lnTo>
                <a:lnTo>
                  <a:pt x="1898" y="1113"/>
                </a:lnTo>
                <a:lnTo>
                  <a:pt x="1894" y="1117"/>
                </a:lnTo>
                <a:lnTo>
                  <a:pt x="1893" y="1119"/>
                </a:lnTo>
                <a:lnTo>
                  <a:pt x="1892" y="1122"/>
                </a:lnTo>
                <a:lnTo>
                  <a:pt x="1890" y="1123"/>
                </a:lnTo>
                <a:lnTo>
                  <a:pt x="1890" y="1125"/>
                </a:lnTo>
                <a:lnTo>
                  <a:pt x="1889" y="1127"/>
                </a:lnTo>
                <a:lnTo>
                  <a:pt x="1889" y="1129"/>
                </a:lnTo>
                <a:lnTo>
                  <a:pt x="1888" y="1130"/>
                </a:lnTo>
                <a:lnTo>
                  <a:pt x="1887" y="1134"/>
                </a:lnTo>
                <a:lnTo>
                  <a:pt x="1882" y="1151"/>
                </a:lnTo>
                <a:lnTo>
                  <a:pt x="1876" y="1167"/>
                </a:lnTo>
                <a:lnTo>
                  <a:pt x="1872" y="1179"/>
                </a:lnTo>
                <a:lnTo>
                  <a:pt x="1869" y="1189"/>
                </a:lnTo>
                <a:lnTo>
                  <a:pt x="1865" y="1200"/>
                </a:lnTo>
                <a:lnTo>
                  <a:pt x="1861" y="1210"/>
                </a:lnTo>
                <a:lnTo>
                  <a:pt x="1858" y="1219"/>
                </a:lnTo>
                <a:lnTo>
                  <a:pt x="1858" y="1221"/>
                </a:lnTo>
                <a:lnTo>
                  <a:pt x="1858" y="1223"/>
                </a:lnTo>
                <a:lnTo>
                  <a:pt x="1857" y="1224"/>
                </a:lnTo>
                <a:lnTo>
                  <a:pt x="1857" y="1227"/>
                </a:lnTo>
                <a:lnTo>
                  <a:pt x="1855" y="1228"/>
                </a:lnTo>
                <a:lnTo>
                  <a:pt x="1855" y="1230"/>
                </a:lnTo>
                <a:lnTo>
                  <a:pt x="1854" y="1232"/>
                </a:lnTo>
                <a:lnTo>
                  <a:pt x="1854" y="1234"/>
                </a:lnTo>
                <a:lnTo>
                  <a:pt x="1853" y="1235"/>
                </a:lnTo>
                <a:lnTo>
                  <a:pt x="1853" y="1236"/>
                </a:lnTo>
                <a:lnTo>
                  <a:pt x="1852" y="1240"/>
                </a:lnTo>
                <a:lnTo>
                  <a:pt x="1851" y="1244"/>
                </a:lnTo>
                <a:lnTo>
                  <a:pt x="1849" y="1249"/>
                </a:lnTo>
                <a:lnTo>
                  <a:pt x="1847" y="1256"/>
                </a:lnTo>
                <a:lnTo>
                  <a:pt x="1846" y="1257"/>
                </a:lnTo>
                <a:lnTo>
                  <a:pt x="1846" y="1260"/>
                </a:lnTo>
                <a:lnTo>
                  <a:pt x="1844" y="1261"/>
                </a:lnTo>
                <a:lnTo>
                  <a:pt x="1844" y="1263"/>
                </a:lnTo>
                <a:lnTo>
                  <a:pt x="1843" y="1265"/>
                </a:lnTo>
                <a:lnTo>
                  <a:pt x="1843" y="1266"/>
                </a:lnTo>
                <a:lnTo>
                  <a:pt x="1842" y="1269"/>
                </a:lnTo>
                <a:lnTo>
                  <a:pt x="1840" y="1276"/>
                </a:lnTo>
                <a:lnTo>
                  <a:pt x="1831" y="1300"/>
                </a:lnTo>
                <a:lnTo>
                  <a:pt x="1824" y="1323"/>
                </a:lnTo>
                <a:lnTo>
                  <a:pt x="1823" y="1327"/>
                </a:lnTo>
                <a:lnTo>
                  <a:pt x="1823" y="1329"/>
                </a:lnTo>
                <a:lnTo>
                  <a:pt x="1822" y="1330"/>
                </a:lnTo>
                <a:lnTo>
                  <a:pt x="1822" y="1333"/>
                </a:lnTo>
                <a:lnTo>
                  <a:pt x="1820" y="1334"/>
                </a:lnTo>
                <a:lnTo>
                  <a:pt x="1820" y="1337"/>
                </a:lnTo>
                <a:lnTo>
                  <a:pt x="1819" y="1338"/>
                </a:lnTo>
                <a:lnTo>
                  <a:pt x="1818" y="1343"/>
                </a:lnTo>
                <a:lnTo>
                  <a:pt x="1809" y="1365"/>
                </a:lnTo>
                <a:lnTo>
                  <a:pt x="1809" y="1370"/>
                </a:lnTo>
                <a:lnTo>
                  <a:pt x="1801" y="1391"/>
                </a:lnTo>
                <a:lnTo>
                  <a:pt x="1794" y="1412"/>
                </a:lnTo>
                <a:lnTo>
                  <a:pt x="1790" y="1424"/>
                </a:lnTo>
                <a:lnTo>
                  <a:pt x="1789" y="1428"/>
                </a:lnTo>
                <a:lnTo>
                  <a:pt x="1789" y="1431"/>
                </a:lnTo>
                <a:lnTo>
                  <a:pt x="1788" y="1432"/>
                </a:lnTo>
                <a:lnTo>
                  <a:pt x="1788" y="1434"/>
                </a:lnTo>
                <a:lnTo>
                  <a:pt x="1786" y="1435"/>
                </a:lnTo>
                <a:lnTo>
                  <a:pt x="1786" y="1438"/>
                </a:lnTo>
                <a:lnTo>
                  <a:pt x="1785" y="1439"/>
                </a:lnTo>
                <a:lnTo>
                  <a:pt x="1785" y="1440"/>
                </a:lnTo>
                <a:lnTo>
                  <a:pt x="1784" y="1443"/>
                </a:lnTo>
                <a:lnTo>
                  <a:pt x="1784" y="1444"/>
                </a:lnTo>
                <a:lnTo>
                  <a:pt x="1783" y="1446"/>
                </a:lnTo>
                <a:lnTo>
                  <a:pt x="1783" y="1448"/>
                </a:lnTo>
                <a:lnTo>
                  <a:pt x="1782" y="1450"/>
                </a:lnTo>
                <a:lnTo>
                  <a:pt x="1780" y="1454"/>
                </a:lnTo>
                <a:lnTo>
                  <a:pt x="1780" y="1456"/>
                </a:lnTo>
                <a:lnTo>
                  <a:pt x="1779" y="1460"/>
                </a:lnTo>
                <a:lnTo>
                  <a:pt x="1778" y="1461"/>
                </a:lnTo>
                <a:lnTo>
                  <a:pt x="1778" y="1463"/>
                </a:lnTo>
                <a:lnTo>
                  <a:pt x="1777" y="1465"/>
                </a:lnTo>
                <a:lnTo>
                  <a:pt x="1773" y="1477"/>
                </a:lnTo>
                <a:close/>
                <a:moveTo>
                  <a:pt x="4754" y="1354"/>
                </a:moveTo>
                <a:lnTo>
                  <a:pt x="4754" y="1350"/>
                </a:lnTo>
                <a:lnTo>
                  <a:pt x="4753" y="1344"/>
                </a:lnTo>
                <a:lnTo>
                  <a:pt x="4751" y="1335"/>
                </a:lnTo>
                <a:lnTo>
                  <a:pt x="4751" y="1328"/>
                </a:lnTo>
                <a:lnTo>
                  <a:pt x="4751" y="1322"/>
                </a:lnTo>
                <a:lnTo>
                  <a:pt x="4750" y="1316"/>
                </a:lnTo>
                <a:lnTo>
                  <a:pt x="4749" y="1304"/>
                </a:lnTo>
                <a:lnTo>
                  <a:pt x="4749" y="1299"/>
                </a:lnTo>
                <a:lnTo>
                  <a:pt x="4748" y="1293"/>
                </a:lnTo>
                <a:lnTo>
                  <a:pt x="4748" y="1290"/>
                </a:lnTo>
                <a:lnTo>
                  <a:pt x="4748" y="1287"/>
                </a:lnTo>
                <a:lnTo>
                  <a:pt x="4749" y="1282"/>
                </a:lnTo>
                <a:lnTo>
                  <a:pt x="4750" y="1277"/>
                </a:lnTo>
                <a:lnTo>
                  <a:pt x="4754" y="1273"/>
                </a:lnTo>
                <a:lnTo>
                  <a:pt x="4760" y="1272"/>
                </a:lnTo>
                <a:lnTo>
                  <a:pt x="4764" y="1271"/>
                </a:lnTo>
                <a:lnTo>
                  <a:pt x="4767" y="1271"/>
                </a:lnTo>
                <a:lnTo>
                  <a:pt x="4770" y="1272"/>
                </a:lnTo>
                <a:lnTo>
                  <a:pt x="4772" y="1273"/>
                </a:lnTo>
                <a:lnTo>
                  <a:pt x="4774" y="1276"/>
                </a:lnTo>
                <a:lnTo>
                  <a:pt x="4777" y="1278"/>
                </a:lnTo>
                <a:lnTo>
                  <a:pt x="4778" y="1280"/>
                </a:lnTo>
                <a:lnTo>
                  <a:pt x="4779" y="1284"/>
                </a:lnTo>
                <a:lnTo>
                  <a:pt x="4780" y="1287"/>
                </a:lnTo>
                <a:lnTo>
                  <a:pt x="4782" y="1289"/>
                </a:lnTo>
                <a:lnTo>
                  <a:pt x="4782" y="1290"/>
                </a:lnTo>
                <a:lnTo>
                  <a:pt x="4783" y="1294"/>
                </a:lnTo>
                <a:lnTo>
                  <a:pt x="4784" y="1296"/>
                </a:lnTo>
                <a:lnTo>
                  <a:pt x="4785" y="1301"/>
                </a:lnTo>
                <a:lnTo>
                  <a:pt x="4786" y="1304"/>
                </a:lnTo>
                <a:lnTo>
                  <a:pt x="4788" y="1307"/>
                </a:lnTo>
                <a:lnTo>
                  <a:pt x="4789" y="1310"/>
                </a:lnTo>
                <a:lnTo>
                  <a:pt x="4790" y="1312"/>
                </a:lnTo>
                <a:lnTo>
                  <a:pt x="4791" y="1316"/>
                </a:lnTo>
                <a:lnTo>
                  <a:pt x="4793" y="1318"/>
                </a:lnTo>
                <a:lnTo>
                  <a:pt x="4794" y="1322"/>
                </a:lnTo>
                <a:lnTo>
                  <a:pt x="4795" y="1324"/>
                </a:lnTo>
                <a:lnTo>
                  <a:pt x="4797" y="1328"/>
                </a:lnTo>
                <a:lnTo>
                  <a:pt x="4800" y="1332"/>
                </a:lnTo>
                <a:lnTo>
                  <a:pt x="4801" y="1333"/>
                </a:lnTo>
                <a:lnTo>
                  <a:pt x="4803" y="1334"/>
                </a:lnTo>
                <a:lnTo>
                  <a:pt x="4806" y="1334"/>
                </a:lnTo>
                <a:lnTo>
                  <a:pt x="4809" y="1337"/>
                </a:lnTo>
                <a:lnTo>
                  <a:pt x="4814" y="1338"/>
                </a:lnTo>
                <a:lnTo>
                  <a:pt x="4817" y="1338"/>
                </a:lnTo>
                <a:lnTo>
                  <a:pt x="4820" y="1339"/>
                </a:lnTo>
                <a:lnTo>
                  <a:pt x="4825" y="1339"/>
                </a:lnTo>
                <a:lnTo>
                  <a:pt x="4829" y="1339"/>
                </a:lnTo>
                <a:lnTo>
                  <a:pt x="4834" y="1338"/>
                </a:lnTo>
                <a:lnTo>
                  <a:pt x="4837" y="1338"/>
                </a:lnTo>
                <a:lnTo>
                  <a:pt x="4840" y="1338"/>
                </a:lnTo>
                <a:lnTo>
                  <a:pt x="4841" y="1337"/>
                </a:lnTo>
                <a:lnTo>
                  <a:pt x="4843" y="1337"/>
                </a:lnTo>
                <a:lnTo>
                  <a:pt x="4847" y="1335"/>
                </a:lnTo>
                <a:lnTo>
                  <a:pt x="4849" y="1334"/>
                </a:lnTo>
                <a:lnTo>
                  <a:pt x="4852" y="1333"/>
                </a:lnTo>
                <a:lnTo>
                  <a:pt x="4855" y="1332"/>
                </a:lnTo>
                <a:lnTo>
                  <a:pt x="4857" y="1330"/>
                </a:lnTo>
                <a:lnTo>
                  <a:pt x="4858" y="1329"/>
                </a:lnTo>
                <a:lnTo>
                  <a:pt x="4860" y="1326"/>
                </a:lnTo>
                <a:lnTo>
                  <a:pt x="4864" y="1323"/>
                </a:lnTo>
                <a:lnTo>
                  <a:pt x="4867" y="1321"/>
                </a:lnTo>
                <a:lnTo>
                  <a:pt x="4869" y="1318"/>
                </a:lnTo>
                <a:lnTo>
                  <a:pt x="4869" y="1317"/>
                </a:lnTo>
                <a:lnTo>
                  <a:pt x="4870" y="1315"/>
                </a:lnTo>
                <a:lnTo>
                  <a:pt x="4871" y="1312"/>
                </a:lnTo>
                <a:lnTo>
                  <a:pt x="4872" y="1310"/>
                </a:lnTo>
                <a:lnTo>
                  <a:pt x="4872" y="1308"/>
                </a:lnTo>
                <a:lnTo>
                  <a:pt x="4875" y="1304"/>
                </a:lnTo>
                <a:lnTo>
                  <a:pt x="4876" y="1298"/>
                </a:lnTo>
                <a:lnTo>
                  <a:pt x="4877" y="1291"/>
                </a:lnTo>
                <a:lnTo>
                  <a:pt x="4877" y="1288"/>
                </a:lnTo>
                <a:lnTo>
                  <a:pt x="4877" y="1284"/>
                </a:lnTo>
                <a:lnTo>
                  <a:pt x="4876" y="1280"/>
                </a:lnTo>
                <a:lnTo>
                  <a:pt x="4873" y="1272"/>
                </a:lnTo>
                <a:lnTo>
                  <a:pt x="4871" y="1268"/>
                </a:lnTo>
                <a:lnTo>
                  <a:pt x="4869" y="1265"/>
                </a:lnTo>
                <a:lnTo>
                  <a:pt x="4866" y="1262"/>
                </a:lnTo>
                <a:lnTo>
                  <a:pt x="4863" y="1258"/>
                </a:lnTo>
                <a:lnTo>
                  <a:pt x="4857" y="1254"/>
                </a:lnTo>
                <a:lnTo>
                  <a:pt x="4855" y="1251"/>
                </a:lnTo>
                <a:lnTo>
                  <a:pt x="4853" y="1250"/>
                </a:lnTo>
                <a:lnTo>
                  <a:pt x="4852" y="1249"/>
                </a:lnTo>
                <a:lnTo>
                  <a:pt x="4849" y="1247"/>
                </a:lnTo>
                <a:lnTo>
                  <a:pt x="4847" y="1246"/>
                </a:lnTo>
                <a:lnTo>
                  <a:pt x="4846" y="1245"/>
                </a:lnTo>
                <a:lnTo>
                  <a:pt x="4843" y="1244"/>
                </a:lnTo>
                <a:lnTo>
                  <a:pt x="4841" y="1243"/>
                </a:lnTo>
                <a:lnTo>
                  <a:pt x="4837" y="1240"/>
                </a:lnTo>
                <a:lnTo>
                  <a:pt x="4834" y="1238"/>
                </a:lnTo>
                <a:lnTo>
                  <a:pt x="4831" y="1236"/>
                </a:lnTo>
                <a:lnTo>
                  <a:pt x="4829" y="1235"/>
                </a:lnTo>
                <a:lnTo>
                  <a:pt x="4828" y="1234"/>
                </a:lnTo>
                <a:lnTo>
                  <a:pt x="4825" y="1234"/>
                </a:lnTo>
                <a:lnTo>
                  <a:pt x="4823" y="1233"/>
                </a:lnTo>
                <a:lnTo>
                  <a:pt x="4822" y="1230"/>
                </a:lnTo>
                <a:lnTo>
                  <a:pt x="4819" y="1230"/>
                </a:lnTo>
                <a:lnTo>
                  <a:pt x="4817" y="1229"/>
                </a:lnTo>
                <a:lnTo>
                  <a:pt x="4814" y="1227"/>
                </a:lnTo>
                <a:lnTo>
                  <a:pt x="4812" y="1225"/>
                </a:lnTo>
                <a:lnTo>
                  <a:pt x="4807" y="1223"/>
                </a:lnTo>
                <a:lnTo>
                  <a:pt x="4806" y="1222"/>
                </a:lnTo>
                <a:lnTo>
                  <a:pt x="4803" y="1221"/>
                </a:lnTo>
                <a:lnTo>
                  <a:pt x="4801" y="1219"/>
                </a:lnTo>
                <a:lnTo>
                  <a:pt x="4799" y="1218"/>
                </a:lnTo>
                <a:lnTo>
                  <a:pt x="4797" y="1217"/>
                </a:lnTo>
                <a:lnTo>
                  <a:pt x="4795" y="1216"/>
                </a:lnTo>
                <a:lnTo>
                  <a:pt x="4794" y="1215"/>
                </a:lnTo>
                <a:lnTo>
                  <a:pt x="4791" y="1212"/>
                </a:lnTo>
                <a:lnTo>
                  <a:pt x="4789" y="1211"/>
                </a:lnTo>
                <a:lnTo>
                  <a:pt x="4786" y="1210"/>
                </a:lnTo>
                <a:lnTo>
                  <a:pt x="4784" y="1207"/>
                </a:lnTo>
                <a:lnTo>
                  <a:pt x="4782" y="1205"/>
                </a:lnTo>
                <a:lnTo>
                  <a:pt x="4778" y="1202"/>
                </a:lnTo>
                <a:lnTo>
                  <a:pt x="4777" y="1202"/>
                </a:lnTo>
                <a:lnTo>
                  <a:pt x="4772" y="1197"/>
                </a:lnTo>
                <a:lnTo>
                  <a:pt x="4770" y="1195"/>
                </a:lnTo>
                <a:lnTo>
                  <a:pt x="4767" y="1191"/>
                </a:lnTo>
                <a:lnTo>
                  <a:pt x="4765" y="1189"/>
                </a:lnTo>
                <a:lnTo>
                  <a:pt x="4764" y="1186"/>
                </a:lnTo>
                <a:lnTo>
                  <a:pt x="4762" y="1185"/>
                </a:lnTo>
                <a:lnTo>
                  <a:pt x="4761" y="1183"/>
                </a:lnTo>
                <a:lnTo>
                  <a:pt x="4760" y="1179"/>
                </a:lnTo>
                <a:lnTo>
                  <a:pt x="4757" y="1175"/>
                </a:lnTo>
                <a:lnTo>
                  <a:pt x="4756" y="1173"/>
                </a:lnTo>
                <a:lnTo>
                  <a:pt x="4754" y="1167"/>
                </a:lnTo>
                <a:lnTo>
                  <a:pt x="4754" y="1164"/>
                </a:lnTo>
                <a:lnTo>
                  <a:pt x="4754" y="1162"/>
                </a:lnTo>
                <a:lnTo>
                  <a:pt x="4753" y="1158"/>
                </a:lnTo>
                <a:lnTo>
                  <a:pt x="4753" y="1155"/>
                </a:lnTo>
                <a:lnTo>
                  <a:pt x="4751" y="1151"/>
                </a:lnTo>
                <a:lnTo>
                  <a:pt x="4751" y="1146"/>
                </a:lnTo>
                <a:lnTo>
                  <a:pt x="4753" y="1138"/>
                </a:lnTo>
                <a:lnTo>
                  <a:pt x="4753" y="1133"/>
                </a:lnTo>
                <a:lnTo>
                  <a:pt x="4753" y="1130"/>
                </a:lnTo>
                <a:lnTo>
                  <a:pt x="4754" y="1128"/>
                </a:lnTo>
                <a:lnTo>
                  <a:pt x="4754" y="1125"/>
                </a:lnTo>
                <a:lnTo>
                  <a:pt x="4757" y="1116"/>
                </a:lnTo>
                <a:lnTo>
                  <a:pt x="4762" y="1107"/>
                </a:lnTo>
                <a:lnTo>
                  <a:pt x="4765" y="1103"/>
                </a:lnTo>
                <a:lnTo>
                  <a:pt x="4767" y="1100"/>
                </a:lnTo>
                <a:lnTo>
                  <a:pt x="4774" y="1094"/>
                </a:lnTo>
                <a:lnTo>
                  <a:pt x="4780" y="1089"/>
                </a:lnTo>
                <a:lnTo>
                  <a:pt x="4789" y="1084"/>
                </a:lnTo>
                <a:lnTo>
                  <a:pt x="4797" y="1080"/>
                </a:lnTo>
                <a:lnTo>
                  <a:pt x="4807" y="1077"/>
                </a:lnTo>
                <a:lnTo>
                  <a:pt x="4809" y="1077"/>
                </a:lnTo>
                <a:lnTo>
                  <a:pt x="4812" y="1075"/>
                </a:lnTo>
                <a:lnTo>
                  <a:pt x="4813" y="1075"/>
                </a:lnTo>
                <a:lnTo>
                  <a:pt x="4815" y="1074"/>
                </a:lnTo>
                <a:lnTo>
                  <a:pt x="4819" y="1074"/>
                </a:lnTo>
                <a:lnTo>
                  <a:pt x="4823" y="1073"/>
                </a:lnTo>
                <a:lnTo>
                  <a:pt x="4826" y="1073"/>
                </a:lnTo>
                <a:lnTo>
                  <a:pt x="4831" y="1073"/>
                </a:lnTo>
                <a:lnTo>
                  <a:pt x="4847" y="1072"/>
                </a:lnTo>
                <a:lnTo>
                  <a:pt x="4854" y="1072"/>
                </a:lnTo>
                <a:lnTo>
                  <a:pt x="4861" y="1073"/>
                </a:lnTo>
                <a:lnTo>
                  <a:pt x="4867" y="1074"/>
                </a:lnTo>
                <a:lnTo>
                  <a:pt x="4873" y="1075"/>
                </a:lnTo>
                <a:lnTo>
                  <a:pt x="4876" y="1075"/>
                </a:lnTo>
                <a:lnTo>
                  <a:pt x="4878" y="1077"/>
                </a:lnTo>
                <a:lnTo>
                  <a:pt x="4881" y="1077"/>
                </a:lnTo>
                <a:lnTo>
                  <a:pt x="4883" y="1078"/>
                </a:lnTo>
                <a:lnTo>
                  <a:pt x="4887" y="1079"/>
                </a:lnTo>
                <a:lnTo>
                  <a:pt x="4889" y="1079"/>
                </a:lnTo>
                <a:lnTo>
                  <a:pt x="4893" y="1080"/>
                </a:lnTo>
                <a:lnTo>
                  <a:pt x="4898" y="1083"/>
                </a:lnTo>
                <a:lnTo>
                  <a:pt x="4900" y="1084"/>
                </a:lnTo>
                <a:lnTo>
                  <a:pt x="4901" y="1085"/>
                </a:lnTo>
                <a:lnTo>
                  <a:pt x="4901" y="1092"/>
                </a:lnTo>
                <a:lnTo>
                  <a:pt x="4903" y="1094"/>
                </a:lnTo>
                <a:lnTo>
                  <a:pt x="4903" y="1096"/>
                </a:lnTo>
                <a:lnTo>
                  <a:pt x="4903" y="1100"/>
                </a:lnTo>
                <a:lnTo>
                  <a:pt x="4903" y="1107"/>
                </a:lnTo>
                <a:lnTo>
                  <a:pt x="4904" y="1116"/>
                </a:lnTo>
                <a:lnTo>
                  <a:pt x="4904" y="1122"/>
                </a:lnTo>
                <a:lnTo>
                  <a:pt x="4905" y="1128"/>
                </a:lnTo>
                <a:lnTo>
                  <a:pt x="4905" y="1133"/>
                </a:lnTo>
                <a:lnTo>
                  <a:pt x="4906" y="1141"/>
                </a:lnTo>
                <a:lnTo>
                  <a:pt x="4905" y="1144"/>
                </a:lnTo>
                <a:lnTo>
                  <a:pt x="4904" y="1146"/>
                </a:lnTo>
                <a:lnTo>
                  <a:pt x="4900" y="1149"/>
                </a:lnTo>
                <a:lnTo>
                  <a:pt x="4898" y="1150"/>
                </a:lnTo>
                <a:lnTo>
                  <a:pt x="4893" y="1152"/>
                </a:lnTo>
                <a:lnTo>
                  <a:pt x="4889" y="1152"/>
                </a:lnTo>
                <a:lnTo>
                  <a:pt x="4887" y="1152"/>
                </a:lnTo>
                <a:lnTo>
                  <a:pt x="4884" y="1151"/>
                </a:lnTo>
                <a:lnTo>
                  <a:pt x="4883" y="1150"/>
                </a:lnTo>
                <a:lnTo>
                  <a:pt x="4882" y="1149"/>
                </a:lnTo>
                <a:lnTo>
                  <a:pt x="4880" y="1146"/>
                </a:lnTo>
                <a:lnTo>
                  <a:pt x="4876" y="1144"/>
                </a:lnTo>
                <a:lnTo>
                  <a:pt x="4875" y="1143"/>
                </a:lnTo>
                <a:lnTo>
                  <a:pt x="4873" y="1139"/>
                </a:lnTo>
                <a:lnTo>
                  <a:pt x="4873" y="1136"/>
                </a:lnTo>
                <a:lnTo>
                  <a:pt x="4871" y="1132"/>
                </a:lnTo>
                <a:lnTo>
                  <a:pt x="4870" y="1129"/>
                </a:lnTo>
                <a:lnTo>
                  <a:pt x="4870" y="1127"/>
                </a:lnTo>
                <a:lnTo>
                  <a:pt x="4869" y="1123"/>
                </a:lnTo>
                <a:lnTo>
                  <a:pt x="4867" y="1121"/>
                </a:lnTo>
                <a:lnTo>
                  <a:pt x="4866" y="1117"/>
                </a:lnTo>
                <a:lnTo>
                  <a:pt x="4865" y="1114"/>
                </a:lnTo>
                <a:lnTo>
                  <a:pt x="4864" y="1112"/>
                </a:lnTo>
                <a:lnTo>
                  <a:pt x="4863" y="1110"/>
                </a:lnTo>
                <a:lnTo>
                  <a:pt x="4861" y="1108"/>
                </a:lnTo>
                <a:lnTo>
                  <a:pt x="4859" y="1107"/>
                </a:lnTo>
                <a:lnTo>
                  <a:pt x="4857" y="1105"/>
                </a:lnTo>
                <a:lnTo>
                  <a:pt x="4853" y="1102"/>
                </a:lnTo>
                <a:lnTo>
                  <a:pt x="4848" y="1101"/>
                </a:lnTo>
                <a:lnTo>
                  <a:pt x="4843" y="1101"/>
                </a:lnTo>
                <a:lnTo>
                  <a:pt x="4838" y="1101"/>
                </a:lnTo>
                <a:lnTo>
                  <a:pt x="4831" y="1101"/>
                </a:lnTo>
                <a:lnTo>
                  <a:pt x="4828" y="1101"/>
                </a:lnTo>
                <a:lnTo>
                  <a:pt x="4819" y="1103"/>
                </a:lnTo>
                <a:lnTo>
                  <a:pt x="4817" y="1106"/>
                </a:lnTo>
                <a:lnTo>
                  <a:pt x="4813" y="1107"/>
                </a:lnTo>
                <a:lnTo>
                  <a:pt x="4809" y="1110"/>
                </a:lnTo>
                <a:lnTo>
                  <a:pt x="4807" y="1112"/>
                </a:lnTo>
                <a:lnTo>
                  <a:pt x="4802" y="1118"/>
                </a:lnTo>
                <a:lnTo>
                  <a:pt x="4800" y="1119"/>
                </a:lnTo>
                <a:lnTo>
                  <a:pt x="4800" y="1122"/>
                </a:lnTo>
                <a:lnTo>
                  <a:pt x="4799" y="1123"/>
                </a:lnTo>
                <a:lnTo>
                  <a:pt x="4797" y="1125"/>
                </a:lnTo>
                <a:lnTo>
                  <a:pt x="4797" y="1128"/>
                </a:lnTo>
                <a:lnTo>
                  <a:pt x="4796" y="1130"/>
                </a:lnTo>
                <a:lnTo>
                  <a:pt x="4795" y="1133"/>
                </a:lnTo>
                <a:lnTo>
                  <a:pt x="4795" y="1136"/>
                </a:lnTo>
                <a:lnTo>
                  <a:pt x="4794" y="1140"/>
                </a:lnTo>
                <a:lnTo>
                  <a:pt x="4794" y="1145"/>
                </a:lnTo>
                <a:lnTo>
                  <a:pt x="4795" y="1152"/>
                </a:lnTo>
                <a:lnTo>
                  <a:pt x="4795" y="1155"/>
                </a:lnTo>
                <a:lnTo>
                  <a:pt x="4796" y="1156"/>
                </a:lnTo>
                <a:lnTo>
                  <a:pt x="4797" y="1160"/>
                </a:lnTo>
                <a:lnTo>
                  <a:pt x="4799" y="1163"/>
                </a:lnTo>
                <a:lnTo>
                  <a:pt x="4801" y="1164"/>
                </a:lnTo>
                <a:lnTo>
                  <a:pt x="4802" y="1167"/>
                </a:lnTo>
                <a:lnTo>
                  <a:pt x="4805" y="1169"/>
                </a:lnTo>
                <a:lnTo>
                  <a:pt x="4808" y="1173"/>
                </a:lnTo>
                <a:lnTo>
                  <a:pt x="4811" y="1175"/>
                </a:lnTo>
                <a:lnTo>
                  <a:pt x="4813" y="1177"/>
                </a:lnTo>
                <a:lnTo>
                  <a:pt x="4815" y="1179"/>
                </a:lnTo>
                <a:lnTo>
                  <a:pt x="4817" y="1180"/>
                </a:lnTo>
                <a:lnTo>
                  <a:pt x="4819" y="1182"/>
                </a:lnTo>
                <a:lnTo>
                  <a:pt x="4820" y="1182"/>
                </a:lnTo>
                <a:lnTo>
                  <a:pt x="4823" y="1183"/>
                </a:lnTo>
                <a:lnTo>
                  <a:pt x="4825" y="1184"/>
                </a:lnTo>
                <a:lnTo>
                  <a:pt x="4826" y="1185"/>
                </a:lnTo>
                <a:lnTo>
                  <a:pt x="4828" y="1188"/>
                </a:lnTo>
                <a:lnTo>
                  <a:pt x="4831" y="1189"/>
                </a:lnTo>
                <a:lnTo>
                  <a:pt x="4836" y="1190"/>
                </a:lnTo>
                <a:lnTo>
                  <a:pt x="4840" y="1193"/>
                </a:lnTo>
                <a:lnTo>
                  <a:pt x="4841" y="1194"/>
                </a:lnTo>
                <a:lnTo>
                  <a:pt x="4843" y="1195"/>
                </a:lnTo>
                <a:lnTo>
                  <a:pt x="4846" y="1196"/>
                </a:lnTo>
                <a:lnTo>
                  <a:pt x="4848" y="1197"/>
                </a:lnTo>
                <a:lnTo>
                  <a:pt x="4851" y="1199"/>
                </a:lnTo>
                <a:lnTo>
                  <a:pt x="4852" y="1201"/>
                </a:lnTo>
                <a:lnTo>
                  <a:pt x="4854" y="1201"/>
                </a:lnTo>
                <a:lnTo>
                  <a:pt x="4857" y="1202"/>
                </a:lnTo>
                <a:lnTo>
                  <a:pt x="4860" y="1205"/>
                </a:lnTo>
                <a:lnTo>
                  <a:pt x="4865" y="1207"/>
                </a:lnTo>
                <a:lnTo>
                  <a:pt x="4867" y="1208"/>
                </a:lnTo>
                <a:lnTo>
                  <a:pt x="4870" y="1210"/>
                </a:lnTo>
                <a:lnTo>
                  <a:pt x="4872" y="1212"/>
                </a:lnTo>
                <a:lnTo>
                  <a:pt x="4875" y="1213"/>
                </a:lnTo>
                <a:lnTo>
                  <a:pt x="4877" y="1215"/>
                </a:lnTo>
                <a:lnTo>
                  <a:pt x="4878" y="1216"/>
                </a:lnTo>
                <a:lnTo>
                  <a:pt x="4880" y="1218"/>
                </a:lnTo>
                <a:lnTo>
                  <a:pt x="4882" y="1219"/>
                </a:lnTo>
                <a:lnTo>
                  <a:pt x="4884" y="1221"/>
                </a:lnTo>
                <a:lnTo>
                  <a:pt x="4886" y="1222"/>
                </a:lnTo>
                <a:lnTo>
                  <a:pt x="4889" y="1224"/>
                </a:lnTo>
                <a:lnTo>
                  <a:pt x="4898" y="1232"/>
                </a:lnTo>
                <a:lnTo>
                  <a:pt x="4903" y="1236"/>
                </a:lnTo>
                <a:lnTo>
                  <a:pt x="4906" y="1241"/>
                </a:lnTo>
                <a:lnTo>
                  <a:pt x="4909" y="1246"/>
                </a:lnTo>
                <a:lnTo>
                  <a:pt x="4912" y="1251"/>
                </a:lnTo>
                <a:lnTo>
                  <a:pt x="4915" y="1257"/>
                </a:lnTo>
                <a:lnTo>
                  <a:pt x="4917" y="1263"/>
                </a:lnTo>
                <a:lnTo>
                  <a:pt x="4917" y="1265"/>
                </a:lnTo>
                <a:lnTo>
                  <a:pt x="4917" y="1267"/>
                </a:lnTo>
                <a:lnTo>
                  <a:pt x="4918" y="1271"/>
                </a:lnTo>
                <a:lnTo>
                  <a:pt x="4918" y="1273"/>
                </a:lnTo>
                <a:lnTo>
                  <a:pt x="4919" y="1276"/>
                </a:lnTo>
                <a:lnTo>
                  <a:pt x="4919" y="1282"/>
                </a:lnTo>
                <a:lnTo>
                  <a:pt x="4918" y="1293"/>
                </a:lnTo>
                <a:lnTo>
                  <a:pt x="4916" y="1304"/>
                </a:lnTo>
                <a:lnTo>
                  <a:pt x="4913" y="1312"/>
                </a:lnTo>
                <a:lnTo>
                  <a:pt x="4913" y="1313"/>
                </a:lnTo>
                <a:lnTo>
                  <a:pt x="4912" y="1316"/>
                </a:lnTo>
                <a:lnTo>
                  <a:pt x="4911" y="1318"/>
                </a:lnTo>
                <a:lnTo>
                  <a:pt x="4910" y="1321"/>
                </a:lnTo>
                <a:lnTo>
                  <a:pt x="4907" y="1324"/>
                </a:lnTo>
                <a:lnTo>
                  <a:pt x="4906" y="1327"/>
                </a:lnTo>
                <a:lnTo>
                  <a:pt x="4905" y="1329"/>
                </a:lnTo>
                <a:lnTo>
                  <a:pt x="4903" y="1330"/>
                </a:lnTo>
                <a:lnTo>
                  <a:pt x="4901" y="1332"/>
                </a:lnTo>
                <a:lnTo>
                  <a:pt x="4899" y="1335"/>
                </a:lnTo>
                <a:lnTo>
                  <a:pt x="4893" y="1341"/>
                </a:lnTo>
                <a:lnTo>
                  <a:pt x="4888" y="1348"/>
                </a:lnTo>
                <a:lnTo>
                  <a:pt x="4886" y="1350"/>
                </a:lnTo>
                <a:lnTo>
                  <a:pt x="4883" y="1351"/>
                </a:lnTo>
                <a:lnTo>
                  <a:pt x="4881" y="1352"/>
                </a:lnTo>
                <a:lnTo>
                  <a:pt x="4878" y="1354"/>
                </a:lnTo>
                <a:lnTo>
                  <a:pt x="4876" y="1355"/>
                </a:lnTo>
                <a:lnTo>
                  <a:pt x="4873" y="1356"/>
                </a:lnTo>
                <a:lnTo>
                  <a:pt x="4871" y="1357"/>
                </a:lnTo>
                <a:lnTo>
                  <a:pt x="4867" y="1360"/>
                </a:lnTo>
                <a:lnTo>
                  <a:pt x="4865" y="1361"/>
                </a:lnTo>
                <a:lnTo>
                  <a:pt x="4849" y="1366"/>
                </a:lnTo>
                <a:lnTo>
                  <a:pt x="4846" y="1366"/>
                </a:lnTo>
                <a:lnTo>
                  <a:pt x="4838" y="1368"/>
                </a:lnTo>
                <a:lnTo>
                  <a:pt x="4830" y="1368"/>
                </a:lnTo>
                <a:lnTo>
                  <a:pt x="4813" y="1368"/>
                </a:lnTo>
                <a:lnTo>
                  <a:pt x="4795" y="1367"/>
                </a:lnTo>
                <a:lnTo>
                  <a:pt x="4786" y="1366"/>
                </a:lnTo>
                <a:lnTo>
                  <a:pt x="4766" y="1360"/>
                </a:lnTo>
                <a:lnTo>
                  <a:pt x="4754" y="1354"/>
                </a:lnTo>
                <a:close/>
                <a:moveTo>
                  <a:pt x="4110" y="1365"/>
                </a:moveTo>
                <a:lnTo>
                  <a:pt x="4110" y="1330"/>
                </a:lnTo>
                <a:lnTo>
                  <a:pt x="4107" y="1334"/>
                </a:lnTo>
                <a:lnTo>
                  <a:pt x="4106" y="1337"/>
                </a:lnTo>
                <a:lnTo>
                  <a:pt x="4105" y="1338"/>
                </a:lnTo>
                <a:lnTo>
                  <a:pt x="4104" y="1339"/>
                </a:lnTo>
                <a:lnTo>
                  <a:pt x="4100" y="1344"/>
                </a:lnTo>
                <a:lnTo>
                  <a:pt x="4099" y="1346"/>
                </a:lnTo>
                <a:lnTo>
                  <a:pt x="4093" y="1351"/>
                </a:lnTo>
                <a:lnTo>
                  <a:pt x="4090" y="1354"/>
                </a:lnTo>
                <a:lnTo>
                  <a:pt x="4088" y="1355"/>
                </a:lnTo>
                <a:lnTo>
                  <a:pt x="4087" y="1356"/>
                </a:lnTo>
                <a:lnTo>
                  <a:pt x="4084" y="1357"/>
                </a:lnTo>
                <a:lnTo>
                  <a:pt x="4081" y="1359"/>
                </a:lnTo>
                <a:lnTo>
                  <a:pt x="4078" y="1361"/>
                </a:lnTo>
                <a:lnTo>
                  <a:pt x="4076" y="1362"/>
                </a:lnTo>
                <a:lnTo>
                  <a:pt x="4073" y="1362"/>
                </a:lnTo>
                <a:lnTo>
                  <a:pt x="4060" y="1367"/>
                </a:lnTo>
                <a:lnTo>
                  <a:pt x="4058" y="1367"/>
                </a:lnTo>
                <a:lnTo>
                  <a:pt x="4053" y="1368"/>
                </a:lnTo>
                <a:lnTo>
                  <a:pt x="4049" y="1368"/>
                </a:lnTo>
                <a:lnTo>
                  <a:pt x="4041" y="1368"/>
                </a:lnTo>
                <a:lnTo>
                  <a:pt x="4032" y="1367"/>
                </a:lnTo>
                <a:lnTo>
                  <a:pt x="4025" y="1366"/>
                </a:lnTo>
                <a:lnTo>
                  <a:pt x="4023" y="1366"/>
                </a:lnTo>
                <a:lnTo>
                  <a:pt x="4019" y="1365"/>
                </a:lnTo>
                <a:lnTo>
                  <a:pt x="4015" y="1363"/>
                </a:lnTo>
                <a:lnTo>
                  <a:pt x="4013" y="1362"/>
                </a:lnTo>
                <a:lnTo>
                  <a:pt x="4010" y="1361"/>
                </a:lnTo>
                <a:lnTo>
                  <a:pt x="4008" y="1360"/>
                </a:lnTo>
                <a:lnTo>
                  <a:pt x="4006" y="1359"/>
                </a:lnTo>
                <a:lnTo>
                  <a:pt x="4003" y="1357"/>
                </a:lnTo>
                <a:lnTo>
                  <a:pt x="4002" y="1356"/>
                </a:lnTo>
                <a:lnTo>
                  <a:pt x="4000" y="1355"/>
                </a:lnTo>
                <a:lnTo>
                  <a:pt x="3998" y="1352"/>
                </a:lnTo>
                <a:lnTo>
                  <a:pt x="3992" y="1348"/>
                </a:lnTo>
                <a:lnTo>
                  <a:pt x="3989" y="1344"/>
                </a:lnTo>
                <a:lnTo>
                  <a:pt x="3986" y="1341"/>
                </a:lnTo>
                <a:lnTo>
                  <a:pt x="3985" y="1339"/>
                </a:lnTo>
                <a:lnTo>
                  <a:pt x="3985" y="1338"/>
                </a:lnTo>
                <a:lnTo>
                  <a:pt x="3984" y="1337"/>
                </a:lnTo>
                <a:lnTo>
                  <a:pt x="3983" y="1334"/>
                </a:lnTo>
                <a:lnTo>
                  <a:pt x="3981" y="1330"/>
                </a:lnTo>
                <a:lnTo>
                  <a:pt x="3980" y="1328"/>
                </a:lnTo>
                <a:lnTo>
                  <a:pt x="3979" y="1327"/>
                </a:lnTo>
                <a:lnTo>
                  <a:pt x="3978" y="1324"/>
                </a:lnTo>
                <a:lnTo>
                  <a:pt x="3977" y="1321"/>
                </a:lnTo>
                <a:lnTo>
                  <a:pt x="3977" y="1319"/>
                </a:lnTo>
                <a:lnTo>
                  <a:pt x="3975" y="1317"/>
                </a:lnTo>
                <a:lnTo>
                  <a:pt x="3975" y="1316"/>
                </a:lnTo>
                <a:lnTo>
                  <a:pt x="3974" y="1313"/>
                </a:lnTo>
                <a:lnTo>
                  <a:pt x="3974" y="1311"/>
                </a:lnTo>
                <a:lnTo>
                  <a:pt x="3973" y="1307"/>
                </a:lnTo>
                <a:lnTo>
                  <a:pt x="3973" y="1305"/>
                </a:lnTo>
                <a:lnTo>
                  <a:pt x="3972" y="1300"/>
                </a:lnTo>
                <a:lnTo>
                  <a:pt x="3972" y="1293"/>
                </a:lnTo>
                <a:lnTo>
                  <a:pt x="3971" y="1284"/>
                </a:lnTo>
                <a:lnTo>
                  <a:pt x="3972" y="1276"/>
                </a:lnTo>
                <a:lnTo>
                  <a:pt x="3972" y="1272"/>
                </a:lnTo>
                <a:lnTo>
                  <a:pt x="3973" y="1268"/>
                </a:lnTo>
                <a:lnTo>
                  <a:pt x="3973" y="1266"/>
                </a:lnTo>
                <a:lnTo>
                  <a:pt x="3974" y="1263"/>
                </a:lnTo>
                <a:lnTo>
                  <a:pt x="3974" y="1261"/>
                </a:lnTo>
                <a:lnTo>
                  <a:pt x="3975" y="1260"/>
                </a:lnTo>
                <a:lnTo>
                  <a:pt x="3975" y="1257"/>
                </a:lnTo>
                <a:lnTo>
                  <a:pt x="3977" y="1256"/>
                </a:lnTo>
                <a:lnTo>
                  <a:pt x="3977" y="1254"/>
                </a:lnTo>
                <a:lnTo>
                  <a:pt x="3978" y="1251"/>
                </a:lnTo>
                <a:lnTo>
                  <a:pt x="3980" y="1247"/>
                </a:lnTo>
                <a:lnTo>
                  <a:pt x="3981" y="1245"/>
                </a:lnTo>
                <a:lnTo>
                  <a:pt x="3983" y="1241"/>
                </a:lnTo>
                <a:lnTo>
                  <a:pt x="3984" y="1240"/>
                </a:lnTo>
                <a:lnTo>
                  <a:pt x="3985" y="1238"/>
                </a:lnTo>
                <a:lnTo>
                  <a:pt x="3986" y="1236"/>
                </a:lnTo>
                <a:lnTo>
                  <a:pt x="3988" y="1234"/>
                </a:lnTo>
                <a:lnTo>
                  <a:pt x="3989" y="1233"/>
                </a:lnTo>
                <a:lnTo>
                  <a:pt x="3992" y="1230"/>
                </a:lnTo>
                <a:lnTo>
                  <a:pt x="3995" y="1227"/>
                </a:lnTo>
                <a:lnTo>
                  <a:pt x="4000" y="1221"/>
                </a:lnTo>
                <a:lnTo>
                  <a:pt x="4003" y="1218"/>
                </a:lnTo>
                <a:lnTo>
                  <a:pt x="4004" y="1217"/>
                </a:lnTo>
                <a:lnTo>
                  <a:pt x="4007" y="1216"/>
                </a:lnTo>
                <a:lnTo>
                  <a:pt x="4009" y="1215"/>
                </a:lnTo>
                <a:lnTo>
                  <a:pt x="4010" y="1213"/>
                </a:lnTo>
                <a:lnTo>
                  <a:pt x="4013" y="1212"/>
                </a:lnTo>
                <a:lnTo>
                  <a:pt x="4014" y="1211"/>
                </a:lnTo>
                <a:lnTo>
                  <a:pt x="4017" y="1210"/>
                </a:lnTo>
                <a:lnTo>
                  <a:pt x="4019" y="1208"/>
                </a:lnTo>
                <a:lnTo>
                  <a:pt x="4021" y="1207"/>
                </a:lnTo>
                <a:lnTo>
                  <a:pt x="4024" y="1206"/>
                </a:lnTo>
                <a:lnTo>
                  <a:pt x="4029" y="1204"/>
                </a:lnTo>
                <a:lnTo>
                  <a:pt x="4030" y="1204"/>
                </a:lnTo>
                <a:lnTo>
                  <a:pt x="4032" y="1202"/>
                </a:lnTo>
                <a:lnTo>
                  <a:pt x="4036" y="1201"/>
                </a:lnTo>
                <a:lnTo>
                  <a:pt x="4038" y="1200"/>
                </a:lnTo>
                <a:lnTo>
                  <a:pt x="4041" y="1199"/>
                </a:lnTo>
                <a:lnTo>
                  <a:pt x="4042" y="1199"/>
                </a:lnTo>
                <a:lnTo>
                  <a:pt x="4043" y="1197"/>
                </a:lnTo>
                <a:lnTo>
                  <a:pt x="4048" y="1196"/>
                </a:lnTo>
                <a:lnTo>
                  <a:pt x="4071" y="1191"/>
                </a:lnTo>
                <a:lnTo>
                  <a:pt x="4078" y="1190"/>
                </a:lnTo>
                <a:lnTo>
                  <a:pt x="4081" y="1190"/>
                </a:lnTo>
                <a:lnTo>
                  <a:pt x="4084" y="1190"/>
                </a:lnTo>
                <a:lnTo>
                  <a:pt x="4088" y="1189"/>
                </a:lnTo>
                <a:lnTo>
                  <a:pt x="4091" y="1189"/>
                </a:lnTo>
                <a:lnTo>
                  <a:pt x="4095" y="1188"/>
                </a:lnTo>
                <a:lnTo>
                  <a:pt x="4102" y="1186"/>
                </a:lnTo>
                <a:lnTo>
                  <a:pt x="4110" y="1185"/>
                </a:lnTo>
                <a:lnTo>
                  <a:pt x="4110" y="1174"/>
                </a:lnTo>
                <a:lnTo>
                  <a:pt x="4110" y="1163"/>
                </a:lnTo>
                <a:lnTo>
                  <a:pt x="4108" y="1155"/>
                </a:lnTo>
                <a:lnTo>
                  <a:pt x="4107" y="1150"/>
                </a:lnTo>
                <a:lnTo>
                  <a:pt x="4107" y="1145"/>
                </a:lnTo>
                <a:lnTo>
                  <a:pt x="4105" y="1138"/>
                </a:lnTo>
                <a:lnTo>
                  <a:pt x="4101" y="1130"/>
                </a:lnTo>
                <a:lnTo>
                  <a:pt x="4099" y="1127"/>
                </a:lnTo>
                <a:lnTo>
                  <a:pt x="4096" y="1124"/>
                </a:lnTo>
                <a:lnTo>
                  <a:pt x="4090" y="1118"/>
                </a:lnTo>
                <a:lnTo>
                  <a:pt x="4089" y="1117"/>
                </a:lnTo>
                <a:lnTo>
                  <a:pt x="4087" y="1116"/>
                </a:lnTo>
                <a:lnTo>
                  <a:pt x="4085" y="1114"/>
                </a:lnTo>
                <a:lnTo>
                  <a:pt x="4079" y="1112"/>
                </a:lnTo>
                <a:lnTo>
                  <a:pt x="4076" y="1111"/>
                </a:lnTo>
                <a:lnTo>
                  <a:pt x="4073" y="1110"/>
                </a:lnTo>
                <a:lnTo>
                  <a:pt x="4072" y="1110"/>
                </a:lnTo>
                <a:lnTo>
                  <a:pt x="4065" y="1108"/>
                </a:lnTo>
                <a:lnTo>
                  <a:pt x="4062" y="1107"/>
                </a:lnTo>
                <a:lnTo>
                  <a:pt x="4058" y="1107"/>
                </a:lnTo>
                <a:lnTo>
                  <a:pt x="4049" y="1107"/>
                </a:lnTo>
                <a:lnTo>
                  <a:pt x="4042" y="1110"/>
                </a:lnTo>
                <a:lnTo>
                  <a:pt x="4036" y="1111"/>
                </a:lnTo>
                <a:lnTo>
                  <a:pt x="4035" y="1112"/>
                </a:lnTo>
                <a:lnTo>
                  <a:pt x="4032" y="1113"/>
                </a:lnTo>
                <a:lnTo>
                  <a:pt x="4030" y="1117"/>
                </a:lnTo>
                <a:lnTo>
                  <a:pt x="4029" y="1118"/>
                </a:lnTo>
                <a:lnTo>
                  <a:pt x="4027" y="1119"/>
                </a:lnTo>
                <a:lnTo>
                  <a:pt x="4027" y="1122"/>
                </a:lnTo>
                <a:lnTo>
                  <a:pt x="4026" y="1124"/>
                </a:lnTo>
                <a:lnTo>
                  <a:pt x="4025" y="1127"/>
                </a:lnTo>
                <a:lnTo>
                  <a:pt x="4023" y="1130"/>
                </a:lnTo>
                <a:lnTo>
                  <a:pt x="4023" y="1132"/>
                </a:lnTo>
                <a:lnTo>
                  <a:pt x="4020" y="1135"/>
                </a:lnTo>
                <a:lnTo>
                  <a:pt x="4020" y="1138"/>
                </a:lnTo>
                <a:lnTo>
                  <a:pt x="4018" y="1141"/>
                </a:lnTo>
                <a:lnTo>
                  <a:pt x="4018" y="1143"/>
                </a:lnTo>
                <a:lnTo>
                  <a:pt x="4017" y="1145"/>
                </a:lnTo>
                <a:lnTo>
                  <a:pt x="4015" y="1147"/>
                </a:lnTo>
                <a:lnTo>
                  <a:pt x="4014" y="1150"/>
                </a:lnTo>
                <a:lnTo>
                  <a:pt x="4013" y="1153"/>
                </a:lnTo>
                <a:lnTo>
                  <a:pt x="4012" y="1156"/>
                </a:lnTo>
                <a:lnTo>
                  <a:pt x="4010" y="1158"/>
                </a:lnTo>
                <a:lnTo>
                  <a:pt x="4006" y="1162"/>
                </a:lnTo>
                <a:lnTo>
                  <a:pt x="4003" y="1162"/>
                </a:lnTo>
                <a:lnTo>
                  <a:pt x="4000" y="1163"/>
                </a:lnTo>
                <a:lnTo>
                  <a:pt x="3997" y="1164"/>
                </a:lnTo>
                <a:lnTo>
                  <a:pt x="3994" y="1164"/>
                </a:lnTo>
                <a:lnTo>
                  <a:pt x="3991" y="1163"/>
                </a:lnTo>
                <a:lnTo>
                  <a:pt x="3989" y="1161"/>
                </a:lnTo>
                <a:lnTo>
                  <a:pt x="3988" y="1160"/>
                </a:lnTo>
                <a:lnTo>
                  <a:pt x="3986" y="1157"/>
                </a:lnTo>
                <a:lnTo>
                  <a:pt x="3985" y="1153"/>
                </a:lnTo>
                <a:lnTo>
                  <a:pt x="3985" y="1151"/>
                </a:lnTo>
                <a:lnTo>
                  <a:pt x="3985" y="1144"/>
                </a:lnTo>
                <a:lnTo>
                  <a:pt x="3985" y="1140"/>
                </a:lnTo>
                <a:lnTo>
                  <a:pt x="3989" y="1127"/>
                </a:lnTo>
                <a:lnTo>
                  <a:pt x="3990" y="1119"/>
                </a:lnTo>
                <a:lnTo>
                  <a:pt x="3992" y="1113"/>
                </a:lnTo>
                <a:lnTo>
                  <a:pt x="3992" y="1107"/>
                </a:lnTo>
                <a:lnTo>
                  <a:pt x="3994" y="1102"/>
                </a:lnTo>
                <a:lnTo>
                  <a:pt x="3995" y="1100"/>
                </a:lnTo>
                <a:lnTo>
                  <a:pt x="3995" y="1097"/>
                </a:lnTo>
                <a:lnTo>
                  <a:pt x="3996" y="1094"/>
                </a:lnTo>
                <a:lnTo>
                  <a:pt x="3998" y="1084"/>
                </a:lnTo>
                <a:lnTo>
                  <a:pt x="4009" y="1080"/>
                </a:lnTo>
                <a:lnTo>
                  <a:pt x="4012" y="1080"/>
                </a:lnTo>
                <a:lnTo>
                  <a:pt x="4013" y="1079"/>
                </a:lnTo>
                <a:lnTo>
                  <a:pt x="4014" y="1079"/>
                </a:lnTo>
                <a:lnTo>
                  <a:pt x="4017" y="1078"/>
                </a:lnTo>
                <a:lnTo>
                  <a:pt x="4019" y="1078"/>
                </a:lnTo>
                <a:lnTo>
                  <a:pt x="4021" y="1077"/>
                </a:lnTo>
                <a:lnTo>
                  <a:pt x="4024" y="1077"/>
                </a:lnTo>
                <a:lnTo>
                  <a:pt x="4026" y="1075"/>
                </a:lnTo>
                <a:lnTo>
                  <a:pt x="4043" y="1073"/>
                </a:lnTo>
                <a:lnTo>
                  <a:pt x="4052" y="1073"/>
                </a:lnTo>
                <a:lnTo>
                  <a:pt x="4068" y="1073"/>
                </a:lnTo>
                <a:lnTo>
                  <a:pt x="4079" y="1074"/>
                </a:lnTo>
                <a:lnTo>
                  <a:pt x="4096" y="1079"/>
                </a:lnTo>
                <a:lnTo>
                  <a:pt x="4099" y="1080"/>
                </a:lnTo>
                <a:lnTo>
                  <a:pt x="4100" y="1081"/>
                </a:lnTo>
                <a:lnTo>
                  <a:pt x="4104" y="1083"/>
                </a:lnTo>
                <a:lnTo>
                  <a:pt x="4106" y="1084"/>
                </a:lnTo>
                <a:lnTo>
                  <a:pt x="4108" y="1086"/>
                </a:lnTo>
                <a:lnTo>
                  <a:pt x="4111" y="1088"/>
                </a:lnTo>
                <a:lnTo>
                  <a:pt x="4112" y="1088"/>
                </a:lnTo>
                <a:lnTo>
                  <a:pt x="4114" y="1089"/>
                </a:lnTo>
                <a:lnTo>
                  <a:pt x="4116" y="1090"/>
                </a:lnTo>
                <a:lnTo>
                  <a:pt x="4117" y="1092"/>
                </a:lnTo>
                <a:lnTo>
                  <a:pt x="4120" y="1095"/>
                </a:lnTo>
                <a:lnTo>
                  <a:pt x="4123" y="1097"/>
                </a:lnTo>
                <a:lnTo>
                  <a:pt x="4128" y="1102"/>
                </a:lnTo>
                <a:lnTo>
                  <a:pt x="4131" y="1106"/>
                </a:lnTo>
                <a:lnTo>
                  <a:pt x="4133" y="1108"/>
                </a:lnTo>
                <a:lnTo>
                  <a:pt x="4134" y="1110"/>
                </a:lnTo>
                <a:lnTo>
                  <a:pt x="4135" y="1112"/>
                </a:lnTo>
                <a:lnTo>
                  <a:pt x="4136" y="1113"/>
                </a:lnTo>
                <a:lnTo>
                  <a:pt x="4137" y="1116"/>
                </a:lnTo>
                <a:lnTo>
                  <a:pt x="4140" y="1119"/>
                </a:lnTo>
                <a:lnTo>
                  <a:pt x="4141" y="1123"/>
                </a:lnTo>
                <a:lnTo>
                  <a:pt x="4142" y="1125"/>
                </a:lnTo>
                <a:lnTo>
                  <a:pt x="4143" y="1128"/>
                </a:lnTo>
                <a:lnTo>
                  <a:pt x="4145" y="1133"/>
                </a:lnTo>
                <a:lnTo>
                  <a:pt x="4145" y="1135"/>
                </a:lnTo>
                <a:lnTo>
                  <a:pt x="4146" y="1136"/>
                </a:lnTo>
                <a:lnTo>
                  <a:pt x="4146" y="1139"/>
                </a:lnTo>
                <a:lnTo>
                  <a:pt x="4147" y="1141"/>
                </a:lnTo>
                <a:lnTo>
                  <a:pt x="4148" y="1152"/>
                </a:lnTo>
                <a:lnTo>
                  <a:pt x="4149" y="1161"/>
                </a:lnTo>
                <a:lnTo>
                  <a:pt x="4149" y="1191"/>
                </a:lnTo>
                <a:lnTo>
                  <a:pt x="4149" y="1279"/>
                </a:lnTo>
                <a:lnTo>
                  <a:pt x="4149" y="1304"/>
                </a:lnTo>
                <a:lnTo>
                  <a:pt x="4149" y="1316"/>
                </a:lnTo>
                <a:lnTo>
                  <a:pt x="4151" y="1327"/>
                </a:lnTo>
                <a:lnTo>
                  <a:pt x="4153" y="1329"/>
                </a:lnTo>
                <a:lnTo>
                  <a:pt x="4157" y="1332"/>
                </a:lnTo>
                <a:lnTo>
                  <a:pt x="4164" y="1333"/>
                </a:lnTo>
                <a:lnTo>
                  <a:pt x="4165" y="1334"/>
                </a:lnTo>
                <a:lnTo>
                  <a:pt x="4168" y="1334"/>
                </a:lnTo>
                <a:lnTo>
                  <a:pt x="4169" y="1335"/>
                </a:lnTo>
                <a:lnTo>
                  <a:pt x="4171" y="1335"/>
                </a:lnTo>
                <a:lnTo>
                  <a:pt x="4172" y="1337"/>
                </a:lnTo>
                <a:lnTo>
                  <a:pt x="4178" y="1338"/>
                </a:lnTo>
                <a:lnTo>
                  <a:pt x="4185" y="1340"/>
                </a:lnTo>
                <a:lnTo>
                  <a:pt x="4187" y="1341"/>
                </a:lnTo>
                <a:lnTo>
                  <a:pt x="4188" y="1343"/>
                </a:lnTo>
                <a:lnTo>
                  <a:pt x="4189" y="1345"/>
                </a:lnTo>
                <a:lnTo>
                  <a:pt x="4191" y="1346"/>
                </a:lnTo>
                <a:lnTo>
                  <a:pt x="4191" y="1349"/>
                </a:lnTo>
                <a:lnTo>
                  <a:pt x="4191" y="1354"/>
                </a:lnTo>
                <a:lnTo>
                  <a:pt x="4189" y="1359"/>
                </a:lnTo>
                <a:lnTo>
                  <a:pt x="4188" y="1360"/>
                </a:lnTo>
                <a:lnTo>
                  <a:pt x="4188" y="1361"/>
                </a:lnTo>
                <a:lnTo>
                  <a:pt x="4186" y="1362"/>
                </a:lnTo>
                <a:lnTo>
                  <a:pt x="4185" y="1362"/>
                </a:lnTo>
                <a:lnTo>
                  <a:pt x="4183" y="1363"/>
                </a:lnTo>
                <a:lnTo>
                  <a:pt x="4165" y="1365"/>
                </a:lnTo>
                <a:lnTo>
                  <a:pt x="4147" y="1365"/>
                </a:lnTo>
                <a:lnTo>
                  <a:pt x="4110" y="1365"/>
                </a:lnTo>
                <a:close/>
                <a:moveTo>
                  <a:pt x="3486" y="1365"/>
                </a:moveTo>
                <a:lnTo>
                  <a:pt x="3486" y="1333"/>
                </a:lnTo>
                <a:lnTo>
                  <a:pt x="3481" y="1338"/>
                </a:lnTo>
                <a:lnTo>
                  <a:pt x="3479" y="1340"/>
                </a:lnTo>
                <a:lnTo>
                  <a:pt x="3474" y="1346"/>
                </a:lnTo>
                <a:lnTo>
                  <a:pt x="3473" y="1349"/>
                </a:lnTo>
                <a:lnTo>
                  <a:pt x="3469" y="1351"/>
                </a:lnTo>
                <a:lnTo>
                  <a:pt x="3467" y="1352"/>
                </a:lnTo>
                <a:lnTo>
                  <a:pt x="3464" y="1355"/>
                </a:lnTo>
                <a:lnTo>
                  <a:pt x="3463" y="1356"/>
                </a:lnTo>
                <a:lnTo>
                  <a:pt x="3461" y="1356"/>
                </a:lnTo>
                <a:lnTo>
                  <a:pt x="3457" y="1359"/>
                </a:lnTo>
                <a:lnTo>
                  <a:pt x="3452" y="1361"/>
                </a:lnTo>
                <a:lnTo>
                  <a:pt x="3451" y="1361"/>
                </a:lnTo>
                <a:lnTo>
                  <a:pt x="3448" y="1362"/>
                </a:lnTo>
                <a:lnTo>
                  <a:pt x="3442" y="1365"/>
                </a:lnTo>
                <a:lnTo>
                  <a:pt x="3441" y="1365"/>
                </a:lnTo>
                <a:lnTo>
                  <a:pt x="3439" y="1366"/>
                </a:lnTo>
                <a:lnTo>
                  <a:pt x="3436" y="1366"/>
                </a:lnTo>
                <a:lnTo>
                  <a:pt x="3433" y="1366"/>
                </a:lnTo>
                <a:lnTo>
                  <a:pt x="3429" y="1367"/>
                </a:lnTo>
                <a:lnTo>
                  <a:pt x="3424" y="1367"/>
                </a:lnTo>
                <a:lnTo>
                  <a:pt x="3421" y="1368"/>
                </a:lnTo>
                <a:lnTo>
                  <a:pt x="3417" y="1368"/>
                </a:lnTo>
                <a:lnTo>
                  <a:pt x="3409" y="1368"/>
                </a:lnTo>
                <a:lnTo>
                  <a:pt x="3400" y="1367"/>
                </a:lnTo>
                <a:lnTo>
                  <a:pt x="3393" y="1366"/>
                </a:lnTo>
                <a:lnTo>
                  <a:pt x="3386" y="1365"/>
                </a:lnTo>
                <a:lnTo>
                  <a:pt x="3381" y="1362"/>
                </a:lnTo>
                <a:lnTo>
                  <a:pt x="3377" y="1361"/>
                </a:lnTo>
                <a:lnTo>
                  <a:pt x="3375" y="1360"/>
                </a:lnTo>
                <a:lnTo>
                  <a:pt x="3371" y="1357"/>
                </a:lnTo>
                <a:lnTo>
                  <a:pt x="3370" y="1356"/>
                </a:lnTo>
                <a:lnTo>
                  <a:pt x="3367" y="1355"/>
                </a:lnTo>
                <a:lnTo>
                  <a:pt x="3366" y="1354"/>
                </a:lnTo>
                <a:lnTo>
                  <a:pt x="3364" y="1352"/>
                </a:lnTo>
                <a:lnTo>
                  <a:pt x="3361" y="1350"/>
                </a:lnTo>
                <a:lnTo>
                  <a:pt x="3358" y="1346"/>
                </a:lnTo>
                <a:lnTo>
                  <a:pt x="3354" y="1343"/>
                </a:lnTo>
                <a:lnTo>
                  <a:pt x="3347" y="1334"/>
                </a:lnTo>
                <a:lnTo>
                  <a:pt x="3342" y="1326"/>
                </a:lnTo>
                <a:lnTo>
                  <a:pt x="3337" y="1315"/>
                </a:lnTo>
                <a:lnTo>
                  <a:pt x="3336" y="1311"/>
                </a:lnTo>
                <a:lnTo>
                  <a:pt x="3335" y="1306"/>
                </a:lnTo>
                <a:lnTo>
                  <a:pt x="3334" y="1299"/>
                </a:lnTo>
                <a:lnTo>
                  <a:pt x="3332" y="1293"/>
                </a:lnTo>
                <a:lnTo>
                  <a:pt x="3331" y="1285"/>
                </a:lnTo>
                <a:lnTo>
                  <a:pt x="3331" y="1271"/>
                </a:lnTo>
                <a:lnTo>
                  <a:pt x="3331" y="1256"/>
                </a:lnTo>
                <a:lnTo>
                  <a:pt x="3331" y="1167"/>
                </a:lnTo>
                <a:lnTo>
                  <a:pt x="3331" y="1139"/>
                </a:lnTo>
                <a:lnTo>
                  <a:pt x="3331" y="1130"/>
                </a:lnTo>
                <a:lnTo>
                  <a:pt x="3331" y="1122"/>
                </a:lnTo>
                <a:lnTo>
                  <a:pt x="3326" y="1122"/>
                </a:lnTo>
                <a:lnTo>
                  <a:pt x="3322" y="1122"/>
                </a:lnTo>
                <a:lnTo>
                  <a:pt x="3312" y="1122"/>
                </a:lnTo>
                <a:lnTo>
                  <a:pt x="3302" y="1122"/>
                </a:lnTo>
                <a:lnTo>
                  <a:pt x="3294" y="1121"/>
                </a:lnTo>
                <a:lnTo>
                  <a:pt x="3291" y="1118"/>
                </a:lnTo>
                <a:lnTo>
                  <a:pt x="3291" y="1117"/>
                </a:lnTo>
                <a:lnTo>
                  <a:pt x="3290" y="1116"/>
                </a:lnTo>
                <a:lnTo>
                  <a:pt x="3290" y="1112"/>
                </a:lnTo>
                <a:lnTo>
                  <a:pt x="3290" y="1108"/>
                </a:lnTo>
                <a:lnTo>
                  <a:pt x="3290" y="1106"/>
                </a:lnTo>
                <a:lnTo>
                  <a:pt x="3291" y="1106"/>
                </a:lnTo>
                <a:lnTo>
                  <a:pt x="3293" y="1103"/>
                </a:lnTo>
                <a:lnTo>
                  <a:pt x="3295" y="1102"/>
                </a:lnTo>
                <a:lnTo>
                  <a:pt x="3297" y="1102"/>
                </a:lnTo>
                <a:lnTo>
                  <a:pt x="3300" y="1100"/>
                </a:lnTo>
                <a:lnTo>
                  <a:pt x="3302" y="1099"/>
                </a:lnTo>
                <a:lnTo>
                  <a:pt x="3305" y="1097"/>
                </a:lnTo>
                <a:lnTo>
                  <a:pt x="3307" y="1096"/>
                </a:lnTo>
                <a:lnTo>
                  <a:pt x="3309" y="1095"/>
                </a:lnTo>
                <a:lnTo>
                  <a:pt x="3312" y="1094"/>
                </a:lnTo>
                <a:lnTo>
                  <a:pt x="3314" y="1092"/>
                </a:lnTo>
                <a:lnTo>
                  <a:pt x="3317" y="1091"/>
                </a:lnTo>
                <a:lnTo>
                  <a:pt x="3319" y="1090"/>
                </a:lnTo>
                <a:lnTo>
                  <a:pt x="3323" y="1088"/>
                </a:lnTo>
                <a:lnTo>
                  <a:pt x="3325" y="1088"/>
                </a:lnTo>
                <a:lnTo>
                  <a:pt x="3328" y="1086"/>
                </a:lnTo>
                <a:lnTo>
                  <a:pt x="3330" y="1085"/>
                </a:lnTo>
                <a:lnTo>
                  <a:pt x="3332" y="1084"/>
                </a:lnTo>
                <a:lnTo>
                  <a:pt x="3335" y="1083"/>
                </a:lnTo>
                <a:lnTo>
                  <a:pt x="3337" y="1081"/>
                </a:lnTo>
                <a:lnTo>
                  <a:pt x="3340" y="1080"/>
                </a:lnTo>
                <a:lnTo>
                  <a:pt x="3342" y="1079"/>
                </a:lnTo>
                <a:lnTo>
                  <a:pt x="3343" y="1078"/>
                </a:lnTo>
                <a:lnTo>
                  <a:pt x="3346" y="1077"/>
                </a:lnTo>
                <a:lnTo>
                  <a:pt x="3348" y="1075"/>
                </a:lnTo>
                <a:lnTo>
                  <a:pt x="3351" y="1074"/>
                </a:lnTo>
                <a:lnTo>
                  <a:pt x="3355" y="1073"/>
                </a:lnTo>
                <a:lnTo>
                  <a:pt x="3365" y="1072"/>
                </a:lnTo>
                <a:lnTo>
                  <a:pt x="3367" y="1073"/>
                </a:lnTo>
                <a:lnTo>
                  <a:pt x="3371" y="1078"/>
                </a:lnTo>
                <a:lnTo>
                  <a:pt x="3371" y="1081"/>
                </a:lnTo>
                <a:lnTo>
                  <a:pt x="3371" y="1086"/>
                </a:lnTo>
                <a:lnTo>
                  <a:pt x="3371" y="1095"/>
                </a:lnTo>
                <a:lnTo>
                  <a:pt x="3371" y="1133"/>
                </a:lnTo>
                <a:lnTo>
                  <a:pt x="3371" y="1239"/>
                </a:lnTo>
                <a:lnTo>
                  <a:pt x="3371" y="1274"/>
                </a:lnTo>
                <a:lnTo>
                  <a:pt x="3372" y="1291"/>
                </a:lnTo>
                <a:lnTo>
                  <a:pt x="3372" y="1294"/>
                </a:lnTo>
                <a:lnTo>
                  <a:pt x="3373" y="1296"/>
                </a:lnTo>
                <a:lnTo>
                  <a:pt x="3373" y="1298"/>
                </a:lnTo>
                <a:lnTo>
                  <a:pt x="3375" y="1300"/>
                </a:lnTo>
                <a:lnTo>
                  <a:pt x="3375" y="1301"/>
                </a:lnTo>
                <a:lnTo>
                  <a:pt x="3376" y="1305"/>
                </a:lnTo>
                <a:lnTo>
                  <a:pt x="3377" y="1307"/>
                </a:lnTo>
                <a:lnTo>
                  <a:pt x="3378" y="1308"/>
                </a:lnTo>
                <a:lnTo>
                  <a:pt x="3380" y="1311"/>
                </a:lnTo>
                <a:lnTo>
                  <a:pt x="3381" y="1312"/>
                </a:lnTo>
                <a:lnTo>
                  <a:pt x="3383" y="1315"/>
                </a:lnTo>
                <a:lnTo>
                  <a:pt x="3388" y="1319"/>
                </a:lnTo>
                <a:lnTo>
                  <a:pt x="3389" y="1321"/>
                </a:lnTo>
                <a:lnTo>
                  <a:pt x="3390" y="1322"/>
                </a:lnTo>
                <a:lnTo>
                  <a:pt x="3393" y="1323"/>
                </a:lnTo>
                <a:lnTo>
                  <a:pt x="3394" y="1324"/>
                </a:lnTo>
                <a:lnTo>
                  <a:pt x="3396" y="1326"/>
                </a:lnTo>
                <a:lnTo>
                  <a:pt x="3399" y="1327"/>
                </a:lnTo>
                <a:lnTo>
                  <a:pt x="3401" y="1328"/>
                </a:lnTo>
                <a:lnTo>
                  <a:pt x="3409" y="1330"/>
                </a:lnTo>
                <a:lnTo>
                  <a:pt x="3412" y="1332"/>
                </a:lnTo>
                <a:lnTo>
                  <a:pt x="3417" y="1332"/>
                </a:lnTo>
                <a:lnTo>
                  <a:pt x="3422" y="1332"/>
                </a:lnTo>
                <a:lnTo>
                  <a:pt x="3427" y="1332"/>
                </a:lnTo>
                <a:lnTo>
                  <a:pt x="3435" y="1330"/>
                </a:lnTo>
                <a:lnTo>
                  <a:pt x="3442" y="1328"/>
                </a:lnTo>
                <a:lnTo>
                  <a:pt x="3446" y="1327"/>
                </a:lnTo>
                <a:lnTo>
                  <a:pt x="3450" y="1326"/>
                </a:lnTo>
                <a:lnTo>
                  <a:pt x="3452" y="1324"/>
                </a:lnTo>
                <a:lnTo>
                  <a:pt x="3454" y="1323"/>
                </a:lnTo>
                <a:lnTo>
                  <a:pt x="3456" y="1322"/>
                </a:lnTo>
                <a:lnTo>
                  <a:pt x="3459" y="1321"/>
                </a:lnTo>
                <a:lnTo>
                  <a:pt x="3461" y="1319"/>
                </a:lnTo>
                <a:lnTo>
                  <a:pt x="3462" y="1317"/>
                </a:lnTo>
                <a:lnTo>
                  <a:pt x="3467" y="1313"/>
                </a:lnTo>
                <a:lnTo>
                  <a:pt x="3468" y="1312"/>
                </a:lnTo>
                <a:lnTo>
                  <a:pt x="3473" y="1307"/>
                </a:lnTo>
                <a:lnTo>
                  <a:pt x="3475" y="1305"/>
                </a:lnTo>
                <a:lnTo>
                  <a:pt x="3476" y="1304"/>
                </a:lnTo>
                <a:lnTo>
                  <a:pt x="3476" y="1301"/>
                </a:lnTo>
                <a:lnTo>
                  <a:pt x="3477" y="1298"/>
                </a:lnTo>
                <a:lnTo>
                  <a:pt x="3479" y="1296"/>
                </a:lnTo>
                <a:lnTo>
                  <a:pt x="3480" y="1293"/>
                </a:lnTo>
                <a:lnTo>
                  <a:pt x="3481" y="1291"/>
                </a:lnTo>
                <a:lnTo>
                  <a:pt x="3482" y="1289"/>
                </a:lnTo>
                <a:lnTo>
                  <a:pt x="3482" y="1288"/>
                </a:lnTo>
                <a:lnTo>
                  <a:pt x="3483" y="1285"/>
                </a:lnTo>
                <a:lnTo>
                  <a:pt x="3483" y="1283"/>
                </a:lnTo>
                <a:lnTo>
                  <a:pt x="3486" y="1277"/>
                </a:lnTo>
                <a:lnTo>
                  <a:pt x="3486" y="1269"/>
                </a:lnTo>
                <a:lnTo>
                  <a:pt x="3486" y="1252"/>
                </a:lnTo>
                <a:lnTo>
                  <a:pt x="3486" y="1196"/>
                </a:lnTo>
                <a:lnTo>
                  <a:pt x="3486" y="1146"/>
                </a:lnTo>
                <a:lnTo>
                  <a:pt x="3486" y="1134"/>
                </a:lnTo>
                <a:lnTo>
                  <a:pt x="3486" y="1127"/>
                </a:lnTo>
                <a:lnTo>
                  <a:pt x="3485" y="1122"/>
                </a:lnTo>
                <a:lnTo>
                  <a:pt x="3482" y="1122"/>
                </a:lnTo>
                <a:lnTo>
                  <a:pt x="3480" y="1122"/>
                </a:lnTo>
                <a:lnTo>
                  <a:pt x="3474" y="1122"/>
                </a:lnTo>
                <a:lnTo>
                  <a:pt x="3451" y="1122"/>
                </a:lnTo>
                <a:lnTo>
                  <a:pt x="3448" y="1121"/>
                </a:lnTo>
                <a:lnTo>
                  <a:pt x="3447" y="1118"/>
                </a:lnTo>
                <a:lnTo>
                  <a:pt x="3446" y="1116"/>
                </a:lnTo>
                <a:lnTo>
                  <a:pt x="3445" y="1113"/>
                </a:lnTo>
                <a:lnTo>
                  <a:pt x="3445" y="1110"/>
                </a:lnTo>
                <a:lnTo>
                  <a:pt x="3445" y="1107"/>
                </a:lnTo>
                <a:lnTo>
                  <a:pt x="3446" y="1106"/>
                </a:lnTo>
                <a:lnTo>
                  <a:pt x="3447" y="1105"/>
                </a:lnTo>
                <a:lnTo>
                  <a:pt x="3451" y="1102"/>
                </a:lnTo>
                <a:lnTo>
                  <a:pt x="3452" y="1101"/>
                </a:lnTo>
                <a:lnTo>
                  <a:pt x="3454" y="1100"/>
                </a:lnTo>
                <a:lnTo>
                  <a:pt x="3457" y="1099"/>
                </a:lnTo>
                <a:lnTo>
                  <a:pt x="3459" y="1097"/>
                </a:lnTo>
                <a:lnTo>
                  <a:pt x="3464" y="1095"/>
                </a:lnTo>
                <a:lnTo>
                  <a:pt x="3468" y="1094"/>
                </a:lnTo>
                <a:lnTo>
                  <a:pt x="3470" y="1092"/>
                </a:lnTo>
                <a:lnTo>
                  <a:pt x="3473" y="1091"/>
                </a:lnTo>
                <a:lnTo>
                  <a:pt x="3475" y="1090"/>
                </a:lnTo>
                <a:lnTo>
                  <a:pt x="3477" y="1089"/>
                </a:lnTo>
                <a:lnTo>
                  <a:pt x="3479" y="1088"/>
                </a:lnTo>
                <a:lnTo>
                  <a:pt x="3481" y="1086"/>
                </a:lnTo>
                <a:lnTo>
                  <a:pt x="3483" y="1085"/>
                </a:lnTo>
                <a:lnTo>
                  <a:pt x="3486" y="1084"/>
                </a:lnTo>
                <a:lnTo>
                  <a:pt x="3488" y="1083"/>
                </a:lnTo>
                <a:lnTo>
                  <a:pt x="3491" y="1081"/>
                </a:lnTo>
                <a:lnTo>
                  <a:pt x="3492" y="1080"/>
                </a:lnTo>
                <a:lnTo>
                  <a:pt x="3496" y="1079"/>
                </a:lnTo>
                <a:lnTo>
                  <a:pt x="3498" y="1078"/>
                </a:lnTo>
                <a:lnTo>
                  <a:pt x="3500" y="1077"/>
                </a:lnTo>
                <a:lnTo>
                  <a:pt x="3504" y="1074"/>
                </a:lnTo>
                <a:lnTo>
                  <a:pt x="3506" y="1073"/>
                </a:lnTo>
                <a:lnTo>
                  <a:pt x="3510" y="1073"/>
                </a:lnTo>
                <a:lnTo>
                  <a:pt x="3515" y="1072"/>
                </a:lnTo>
                <a:lnTo>
                  <a:pt x="3517" y="1072"/>
                </a:lnTo>
                <a:lnTo>
                  <a:pt x="3520" y="1072"/>
                </a:lnTo>
                <a:lnTo>
                  <a:pt x="3523" y="1074"/>
                </a:lnTo>
                <a:lnTo>
                  <a:pt x="3525" y="1075"/>
                </a:lnTo>
                <a:lnTo>
                  <a:pt x="3525" y="1077"/>
                </a:lnTo>
                <a:lnTo>
                  <a:pt x="3526" y="1080"/>
                </a:lnTo>
                <a:lnTo>
                  <a:pt x="3527" y="1086"/>
                </a:lnTo>
                <a:lnTo>
                  <a:pt x="3526" y="1097"/>
                </a:lnTo>
                <a:lnTo>
                  <a:pt x="3526" y="1144"/>
                </a:lnTo>
                <a:lnTo>
                  <a:pt x="3526" y="1263"/>
                </a:lnTo>
                <a:lnTo>
                  <a:pt x="3526" y="1301"/>
                </a:lnTo>
                <a:lnTo>
                  <a:pt x="3526" y="1323"/>
                </a:lnTo>
                <a:lnTo>
                  <a:pt x="3527" y="1327"/>
                </a:lnTo>
                <a:lnTo>
                  <a:pt x="3531" y="1329"/>
                </a:lnTo>
                <a:lnTo>
                  <a:pt x="3533" y="1330"/>
                </a:lnTo>
                <a:lnTo>
                  <a:pt x="3538" y="1332"/>
                </a:lnTo>
                <a:lnTo>
                  <a:pt x="3545" y="1334"/>
                </a:lnTo>
                <a:lnTo>
                  <a:pt x="3548" y="1335"/>
                </a:lnTo>
                <a:lnTo>
                  <a:pt x="3549" y="1335"/>
                </a:lnTo>
                <a:lnTo>
                  <a:pt x="3550" y="1337"/>
                </a:lnTo>
                <a:lnTo>
                  <a:pt x="3552" y="1337"/>
                </a:lnTo>
                <a:lnTo>
                  <a:pt x="3554" y="1337"/>
                </a:lnTo>
                <a:lnTo>
                  <a:pt x="3556" y="1338"/>
                </a:lnTo>
                <a:lnTo>
                  <a:pt x="3557" y="1338"/>
                </a:lnTo>
                <a:lnTo>
                  <a:pt x="3562" y="1340"/>
                </a:lnTo>
                <a:lnTo>
                  <a:pt x="3564" y="1343"/>
                </a:lnTo>
                <a:lnTo>
                  <a:pt x="3566" y="1344"/>
                </a:lnTo>
                <a:lnTo>
                  <a:pt x="3567" y="1349"/>
                </a:lnTo>
                <a:lnTo>
                  <a:pt x="3568" y="1352"/>
                </a:lnTo>
                <a:lnTo>
                  <a:pt x="3567" y="1355"/>
                </a:lnTo>
                <a:lnTo>
                  <a:pt x="3567" y="1356"/>
                </a:lnTo>
                <a:lnTo>
                  <a:pt x="3566" y="1359"/>
                </a:lnTo>
                <a:lnTo>
                  <a:pt x="3563" y="1361"/>
                </a:lnTo>
                <a:lnTo>
                  <a:pt x="3562" y="1362"/>
                </a:lnTo>
                <a:lnTo>
                  <a:pt x="3560" y="1362"/>
                </a:lnTo>
                <a:lnTo>
                  <a:pt x="3558" y="1363"/>
                </a:lnTo>
                <a:lnTo>
                  <a:pt x="3554" y="1365"/>
                </a:lnTo>
                <a:lnTo>
                  <a:pt x="3548" y="1365"/>
                </a:lnTo>
                <a:lnTo>
                  <a:pt x="3535" y="1365"/>
                </a:lnTo>
                <a:lnTo>
                  <a:pt x="3486" y="1365"/>
                </a:lnTo>
                <a:close/>
                <a:moveTo>
                  <a:pt x="3228" y="1084"/>
                </a:moveTo>
                <a:lnTo>
                  <a:pt x="3231" y="1118"/>
                </a:lnTo>
                <a:lnTo>
                  <a:pt x="3231" y="1124"/>
                </a:lnTo>
                <a:lnTo>
                  <a:pt x="3232" y="1130"/>
                </a:lnTo>
                <a:lnTo>
                  <a:pt x="3233" y="1140"/>
                </a:lnTo>
                <a:lnTo>
                  <a:pt x="3232" y="1143"/>
                </a:lnTo>
                <a:lnTo>
                  <a:pt x="3232" y="1144"/>
                </a:lnTo>
                <a:lnTo>
                  <a:pt x="3231" y="1146"/>
                </a:lnTo>
                <a:lnTo>
                  <a:pt x="3228" y="1149"/>
                </a:lnTo>
                <a:lnTo>
                  <a:pt x="3226" y="1150"/>
                </a:lnTo>
                <a:lnTo>
                  <a:pt x="3221" y="1151"/>
                </a:lnTo>
                <a:lnTo>
                  <a:pt x="3220" y="1152"/>
                </a:lnTo>
                <a:lnTo>
                  <a:pt x="3218" y="1152"/>
                </a:lnTo>
                <a:lnTo>
                  <a:pt x="3214" y="1151"/>
                </a:lnTo>
                <a:lnTo>
                  <a:pt x="3210" y="1150"/>
                </a:lnTo>
                <a:lnTo>
                  <a:pt x="3208" y="1149"/>
                </a:lnTo>
                <a:lnTo>
                  <a:pt x="3207" y="1147"/>
                </a:lnTo>
                <a:lnTo>
                  <a:pt x="3204" y="1145"/>
                </a:lnTo>
                <a:lnTo>
                  <a:pt x="3203" y="1144"/>
                </a:lnTo>
                <a:lnTo>
                  <a:pt x="3202" y="1141"/>
                </a:lnTo>
                <a:lnTo>
                  <a:pt x="3199" y="1134"/>
                </a:lnTo>
                <a:lnTo>
                  <a:pt x="3198" y="1130"/>
                </a:lnTo>
                <a:lnTo>
                  <a:pt x="3197" y="1129"/>
                </a:lnTo>
                <a:lnTo>
                  <a:pt x="3196" y="1124"/>
                </a:lnTo>
                <a:lnTo>
                  <a:pt x="3195" y="1121"/>
                </a:lnTo>
                <a:lnTo>
                  <a:pt x="3193" y="1118"/>
                </a:lnTo>
                <a:lnTo>
                  <a:pt x="3192" y="1116"/>
                </a:lnTo>
                <a:lnTo>
                  <a:pt x="3190" y="1111"/>
                </a:lnTo>
                <a:lnTo>
                  <a:pt x="3189" y="1110"/>
                </a:lnTo>
                <a:lnTo>
                  <a:pt x="3186" y="1107"/>
                </a:lnTo>
                <a:lnTo>
                  <a:pt x="3184" y="1105"/>
                </a:lnTo>
                <a:lnTo>
                  <a:pt x="3179" y="1102"/>
                </a:lnTo>
                <a:lnTo>
                  <a:pt x="3174" y="1101"/>
                </a:lnTo>
                <a:lnTo>
                  <a:pt x="3169" y="1101"/>
                </a:lnTo>
                <a:lnTo>
                  <a:pt x="3164" y="1100"/>
                </a:lnTo>
                <a:lnTo>
                  <a:pt x="3160" y="1101"/>
                </a:lnTo>
                <a:lnTo>
                  <a:pt x="3155" y="1102"/>
                </a:lnTo>
                <a:lnTo>
                  <a:pt x="3152" y="1102"/>
                </a:lnTo>
                <a:lnTo>
                  <a:pt x="3149" y="1102"/>
                </a:lnTo>
                <a:lnTo>
                  <a:pt x="3143" y="1106"/>
                </a:lnTo>
                <a:lnTo>
                  <a:pt x="3139" y="1107"/>
                </a:lnTo>
                <a:lnTo>
                  <a:pt x="3138" y="1108"/>
                </a:lnTo>
                <a:lnTo>
                  <a:pt x="3135" y="1111"/>
                </a:lnTo>
                <a:lnTo>
                  <a:pt x="3131" y="1116"/>
                </a:lnTo>
                <a:lnTo>
                  <a:pt x="3129" y="1117"/>
                </a:lnTo>
                <a:lnTo>
                  <a:pt x="3128" y="1118"/>
                </a:lnTo>
                <a:lnTo>
                  <a:pt x="3127" y="1119"/>
                </a:lnTo>
                <a:lnTo>
                  <a:pt x="3126" y="1122"/>
                </a:lnTo>
                <a:lnTo>
                  <a:pt x="3124" y="1125"/>
                </a:lnTo>
                <a:lnTo>
                  <a:pt x="3124" y="1127"/>
                </a:lnTo>
                <a:lnTo>
                  <a:pt x="3121" y="1139"/>
                </a:lnTo>
                <a:lnTo>
                  <a:pt x="3121" y="1143"/>
                </a:lnTo>
                <a:lnTo>
                  <a:pt x="3121" y="1149"/>
                </a:lnTo>
                <a:lnTo>
                  <a:pt x="3123" y="1157"/>
                </a:lnTo>
                <a:lnTo>
                  <a:pt x="3124" y="1160"/>
                </a:lnTo>
                <a:lnTo>
                  <a:pt x="3126" y="1161"/>
                </a:lnTo>
                <a:lnTo>
                  <a:pt x="3127" y="1163"/>
                </a:lnTo>
                <a:lnTo>
                  <a:pt x="3129" y="1166"/>
                </a:lnTo>
                <a:lnTo>
                  <a:pt x="3132" y="1169"/>
                </a:lnTo>
                <a:lnTo>
                  <a:pt x="3137" y="1174"/>
                </a:lnTo>
                <a:lnTo>
                  <a:pt x="3139" y="1177"/>
                </a:lnTo>
                <a:lnTo>
                  <a:pt x="3141" y="1178"/>
                </a:lnTo>
                <a:lnTo>
                  <a:pt x="3144" y="1179"/>
                </a:lnTo>
                <a:lnTo>
                  <a:pt x="3145" y="1180"/>
                </a:lnTo>
                <a:lnTo>
                  <a:pt x="3146" y="1182"/>
                </a:lnTo>
                <a:lnTo>
                  <a:pt x="3149" y="1183"/>
                </a:lnTo>
                <a:lnTo>
                  <a:pt x="3151" y="1184"/>
                </a:lnTo>
                <a:lnTo>
                  <a:pt x="3154" y="1185"/>
                </a:lnTo>
                <a:lnTo>
                  <a:pt x="3157" y="1188"/>
                </a:lnTo>
                <a:lnTo>
                  <a:pt x="3161" y="1190"/>
                </a:lnTo>
                <a:lnTo>
                  <a:pt x="3164" y="1191"/>
                </a:lnTo>
                <a:lnTo>
                  <a:pt x="3167" y="1193"/>
                </a:lnTo>
                <a:lnTo>
                  <a:pt x="3169" y="1194"/>
                </a:lnTo>
                <a:lnTo>
                  <a:pt x="3170" y="1196"/>
                </a:lnTo>
                <a:lnTo>
                  <a:pt x="3173" y="1196"/>
                </a:lnTo>
                <a:lnTo>
                  <a:pt x="3175" y="1197"/>
                </a:lnTo>
                <a:lnTo>
                  <a:pt x="3176" y="1200"/>
                </a:lnTo>
                <a:lnTo>
                  <a:pt x="3179" y="1200"/>
                </a:lnTo>
                <a:lnTo>
                  <a:pt x="3181" y="1201"/>
                </a:lnTo>
                <a:lnTo>
                  <a:pt x="3184" y="1202"/>
                </a:lnTo>
                <a:lnTo>
                  <a:pt x="3186" y="1204"/>
                </a:lnTo>
                <a:lnTo>
                  <a:pt x="3187" y="1205"/>
                </a:lnTo>
                <a:lnTo>
                  <a:pt x="3190" y="1206"/>
                </a:lnTo>
                <a:lnTo>
                  <a:pt x="3193" y="1208"/>
                </a:lnTo>
                <a:lnTo>
                  <a:pt x="3196" y="1210"/>
                </a:lnTo>
                <a:lnTo>
                  <a:pt x="3198" y="1211"/>
                </a:lnTo>
                <a:lnTo>
                  <a:pt x="3202" y="1213"/>
                </a:lnTo>
                <a:lnTo>
                  <a:pt x="3203" y="1215"/>
                </a:lnTo>
                <a:lnTo>
                  <a:pt x="3204" y="1216"/>
                </a:lnTo>
                <a:lnTo>
                  <a:pt x="3207" y="1217"/>
                </a:lnTo>
                <a:lnTo>
                  <a:pt x="3208" y="1218"/>
                </a:lnTo>
                <a:lnTo>
                  <a:pt x="3209" y="1219"/>
                </a:lnTo>
                <a:lnTo>
                  <a:pt x="3212" y="1221"/>
                </a:lnTo>
                <a:lnTo>
                  <a:pt x="3213" y="1221"/>
                </a:lnTo>
                <a:lnTo>
                  <a:pt x="3214" y="1223"/>
                </a:lnTo>
                <a:lnTo>
                  <a:pt x="3218" y="1225"/>
                </a:lnTo>
                <a:lnTo>
                  <a:pt x="3227" y="1235"/>
                </a:lnTo>
                <a:lnTo>
                  <a:pt x="3231" y="1238"/>
                </a:lnTo>
                <a:lnTo>
                  <a:pt x="3232" y="1240"/>
                </a:lnTo>
                <a:lnTo>
                  <a:pt x="3234" y="1243"/>
                </a:lnTo>
                <a:lnTo>
                  <a:pt x="3236" y="1245"/>
                </a:lnTo>
                <a:lnTo>
                  <a:pt x="3237" y="1246"/>
                </a:lnTo>
                <a:lnTo>
                  <a:pt x="3237" y="1249"/>
                </a:lnTo>
                <a:lnTo>
                  <a:pt x="3239" y="1251"/>
                </a:lnTo>
                <a:lnTo>
                  <a:pt x="3241" y="1254"/>
                </a:lnTo>
                <a:lnTo>
                  <a:pt x="3241" y="1256"/>
                </a:lnTo>
                <a:lnTo>
                  <a:pt x="3243" y="1260"/>
                </a:lnTo>
                <a:lnTo>
                  <a:pt x="3243" y="1262"/>
                </a:lnTo>
                <a:lnTo>
                  <a:pt x="3244" y="1263"/>
                </a:lnTo>
                <a:lnTo>
                  <a:pt x="3244" y="1266"/>
                </a:lnTo>
                <a:lnTo>
                  <a:pt x="3245" y="1274"/>
                </a:lnTo>
                <a:lnTo>
                  <a:pt x="3247" y="1283"/>
                </a:lnTo>
                <a:lnTo>
                  <a:pt x="3245" y="1288"/>
                </a:lnTo>
                <a:lnTo>
                  <a:pt x="3245" y="1293"/>
                </a:lnTo>
                <a:lnTo>
                  <a:pt x="3244" y="1296"/>
                </a:lnTo>
                <a:lnTo>
                  <a:pt x="3244" y="1300"/>
                </a:lnTo>
                <a:lnTo>
                  <a:pt x="3243" y="1305"/>
                </a:lnTo>
                <a:lnTo>
                  <a:pt x="3239" y="1315"/>
                </a:lnTo>
                <a:lnTo>
                  <a:pt x="3234" y="1323"/>
                </a:lnTo>
                <a:lnTo>
                  <a:pt x="3230" y="1332"/>
                </a:lnTo>
                <a:lnTo>
                  <a:pt x="3226" y="1335"/>
                </a:lnTo>
                <a:lnTo>
                  <a:pt x="3224" y="1339"/>
                </a:lnTo>
                <a:lnTo>
                  <a:pt x="3216" y="1346"/>
                </a:lnTo>
                <a:lnTo>
                  <a:pt x="3209" y="1352"/>
                </a:lnTo>
                <a:lnTo>
                  <a:pt x="3201" y="1357"/>
                </a:lnTo>
                <a:lnTo>
                  <a:pt x="3191" y="1362"/>
                </a:lnTo>
                <a:lnTo>
                  <a:pt x="3173" y="1367"/>
                </a:lnTo>
                <a:lnTo>
                  <a:pt x="3164" y="1367"/>
                </a:lnTo>
                <a:lnTo>
                  <a:pt x="3145" y="1368"/>
                </a:lnTo>
                <a:lnTo>
                  <a:pt x="3132" y="1368"/>
                </a:lnTo>
                <a:lnTo>
                  <a:pt x="3118" y="1366"/>
                </a:lnTo>
                <a:lnTo>
                  <a:pt x="3108" y="1365"/>
                </a:lnTo>
                <a:lnTo>
                  <a:pt x="3097" y="1361"/>
                </a:lnTo>
                <a:lnTo>
                  <a:pt x="3094" y="1361"/>
                </a:lnTo>
                <a:lnTo>
                  <a:pt x="3092" y="1360"/>
                </a:lnTo>
                <a:lnTo>
                  <a:pt x="3088" y="1359"/>
                </a:lnTo>
                <a:lnTo>
                  <a:pt x="3086" y="1356"/>
                </a:lnTo>
                <a:lnTo>
                  <a:pt x="3083" y="1355"/>
                </a:lnTo>
                <a:lnTo>
                  <a:pt x="3081" y="1354"/>
                </a:lnTo>
                <a:lnTo>
                  <a:pt x="3081" y="1350"/>
                </a:lnTo>
                <a:lnTo>
                  <a:pt x="3080" y="1349"/>
                </a:lnTo>
                <a:lnTo>
                  <a:pt x="3080" y="1348"/>
                </a:lnTo>
                <a:lnTo>
                  <a:pt x="3080" y="1344"/>
                </a:lnTo>
                <a:lnTo>
                  <a:pt x="3080" y="1338"/>
                </a:lnTo>
                <a:lnTo>
                  <a:pt x="3079" y="1332"/>
                </a:lnTo>
                <a:lnTo>
                  <a:pt x="3079" y="1326"/>
                </a:lnTo>
                <a:lnTo>
                  <a:pt x="3077" y="1319"/>
                </a:lnTo>
                <a:lnTo>
                  <a:pt x="3077" y="1312"/>
                </a:lnTo>
                <a:lnTo>
                  <a:pt x="3076" y="1307"/>
                </a:lnTo>
                <a:lnTo>
                  <a:pt x="3076" y="1301"/>
                </a:lnTo>
                <a:lnTo>
                  <a:pt x="3075" y="1283"/>
                </a:lnTo>
                <a:lnTo>
                  <a:pt x="3075" y="1282"/>
                </a:lnTo>
                <a:lnTo>
                  <a:pt x="3076" y="1279"/>
                </a:lnTo>
                <a:lnTo>
                  <a:pt x="3077" y="1278"/>
                </a:lnTo>
                <a:lnTo>
                  <a:pt x="3079" y="1276"/>
                </a:lnTo>
                <a:lnTo>
                  <a:pt x="3080" y="1274"/>
                </a:lnTo>
                <a:lnTo>
                  <a:pt x="3082" y="1273"/>
                </a:lnTo>
                <a:lnTo>
                  <a:pt x="3086" y="1272"/>
                </a:lnTo>
                <a:lnTo>
                  <a:pt x="3091" y="1271"/>
                </a:lnTo>
                <a:lnTo>
                  <a:pt x="3094" y="1271"/>
                </a:lnTo>
                <a:lnTo>
                  <a:pt x="3097" y="1272"/>
                </a:lnTo>
                <a:lnTo>
                  <a:pt x="3099" y="1273"/>
                </a:lnTo>
                <a:lnTo>
                  <a:pt x="3102" y="1277"/>
                </a:lnTo>
                <a:lnTo>
                  <a:pt x="3104" y="1278"/>
                </a:lnTo>
                <a:lnTo>
                  <a:pt x="3104" y="1280"/>
                </a:lnTo>
                <a:lnTo>
                  <a:pt x="3105" y="1283"/>
                </a:lnTo>
                <a:lnTo>
                  <a:pt x="3108" y="1287"/>
                </a:lnTo>
                <a:lnTo>
                  <a:pt x="3108" y="1288"/>
                </a:lnTo>
                <a:lnTo>
                  <a:pt x="3109" y="1291"/>
                </a:lnTo>
                <a:lnTo>
                  <a:pt x="3111" y="1295"/>
                </a:lnTo>
                <a:lnTo>
                  <a:pt x="3112" y="1299"/>
                </a:lnTo>
                <a:lnTo>
                  <a:pt x="3114" y="1301"/>
                </a:lnTo>
                <a:lnTo>
                  <a:pt x="3115" y="1305"/>
                </a:lnTo>
                <a:lnTo>
                  <a:pt x="3115" y="1307"/>
                </a:lnTo>
                <a:lnTo>
                  <a:pt x="3116" y="1310"/>
                </a:lnTo>
                <a:lnTo>
                  <a:pt x="3117" y="1313"/>
                </a:lnTo>
                <a:lnTo>
                  <a:pt x="3120" y="1317"/>
                </a:lnTo>
                <a:lnTo>
                  <a:pt x="3120" y="1319"/>
                </a:lnTo>
                <a:lnTo>
                  <a:pt x="3121" y="1322"/>
                </a:lnTo>
                <a:lnTo>
                  <a:pt x="3122" y="1324"/>
                </a:lnTo>
                <a:lnTo>
                  <a:pt x="3123" y="1328"/>
                </a:lnTo>
                <a:lnTo>
                  <a:pt x="3128" y="1332"/>
                </a:lnTo>
                <a:lnTo>
                  <a:pt x="3129" y="1333"/>
                </a:lnTo>
                <a:lnTo>
                  <a:pt x="3132" y="1334"/>
                </a:lnTo>
                <a:lnTo>
                  <a:pt x="3133" y="1335"/>
                </a:lnTo>
                <a:lnTo>
                  <a:pt x="3144" y="1339"/>
                </a:lnTo>
                <a:lnTo>
                  <a:pt x="3147" y="1339"/>
                </a:lnTo>
                <a:lnTo>
                  <a:pt x="3151" y="1339"/>
                </a:lnTo>
                <a:lnTo>
                  <a:pt x="3156" y="1339"/>
                </a:lnTo>
                <a:lnTo>
                  <a:pt x="3164" y="1338"/>
                </a:lnTo>
                <a:lnTo>
                  <a:pt x="3174" y="1335"/>
                </a:lnTo>
                <a:lnTo>
                  <a:pt x="3178" y="1334"/>
                </a:lnTo>
                <a:lnTo>
                  <a:pt x="3181" y="1332"/>
                </a:lnTo>
                <a:lnTo>
                  <a:pt x="3183" y="1330"/>
                </a:lnTo>
                <a:lnTo>
                  <a:pt x="3185" y="1329"/>
                </a:lnTo>
                <a:lnTo>
                  <a:pt x="3186" y="1328"/>
                </a:lnTo>
                <a:lnTo>
                  <a:pt x="3191" y="1323"/>
                </a:lnTo>
                <a:lnTo>
                  <a:pt x="3193" y="1322"/>
                </a:lnTo>
                <a:lnTo>
                  <a:pt x="3195" y="1319"/>
                </a:lnTo>
                <a:lnTo>
                  <a:pt x="3196" y="1317"/>
                </a:lnTo>
                <a:lnTo>
                  <a:pt x="3197" y="1315"/>
                </a:lnTo>
                <a:lnTo>
                  <a:pt x="3198" y="1313"/>
                </a:lnTo>
                <a:lnTo>
                  <a:pt x="3199" y="1311"/>
                </a:lnTo>
                <a:lnTo>
                  <a:pt x="3199" y="1308"/>
                </a:lnTo>
                <a:lnTo>
                  <a:pt x="3202" y="1304"/>
                </a:lnTo>
                <a:lnTo>
                  <a:pt x="3203" y="1296"/>
                </a:lnTo>
                <a:lnTo>
                  <a:pt x="3204" y="1288"/>
                </a:lnTo>
                <a:lnTo>
                  <a:pt x="3203" y="1285"/>
                </a:lnTo>
                <a:lnTo>
                  <a:pt x="3203" y="1282"/>
                </a:lnTo>
                <a:lnTo>
                  <a:pt x="3203" y="1279"/>
                </a:lnTo>
                <a:lnTo>
                  <a:pt x="3201" y="1272"/>
                </a:lnTo>
                <a:lnTo>
                  <a:pt x="3196" y="1266"/>
                </a:lnTo>
                <a:lnTo>
                  <a:pt x="3192" y="1261"/>
                </a:lnTo>
                <a:lnTo>
                  <a:pt x="3186" y="1255"/>
                </a:lnTo>
                <a:lnTo>
                  <a:pt x="3175" y="1246"/>
                </a:lnTo>
                <a:lnTo>
                  <a:pt x="3163" y="1239"/>
                </a:lnTo>
                <a:lnTo>
                  <a:pt x="3161" y="1238"/>
                </a:lnTo>
                <a:lnTo>
                  <a:pt x="3158" y="1236"/>
                </a:lnTo>
                <a:lnTo>
                  <a:pt x="3157" y="1235"/>
                </a:lnTo>
                <a:lnTo>
                  <a:pt x="3155" y="1234"/>
                </a:lnTo>
                <a:lnTo>
                  <a:pt x="3152" y="1234"/>
                </a:lnTo>
                <a:lnTo>
                  <a:pt x="3150" y="1233"/>
                </a:lnTo>
                <a:lnTo>
                  <a:pt x="3147" y="1232"/>
                </a:lnTo>
                <a:lnTo>
                  <a:pt x="3145" y="1230"/>
                </a:lnTo>
                <a:lnTo>
                  <a:pt x="3144" y="1229"/>
                </a:lnTo>
                <a:lnTo>
                  <a:pt x="3141" y="1228"/>
                </a:lnTo>
                <a:lnTo>
                  <a:pt x="3140" y="1225"/>
                </a:lnTo>
                <a:lnTo>
                  <a:pt x="3137" y="1224"/>
                </a:lnTo>
                <a:lnTo>
                  <a:pt x="3132" y="1222"/>
                </a:lnTo>
                <a:lnTo>
                  <a:pt x="3129" y="1221"/>
                </a:lnTo>
                <a:lnTo>
                  <a:pt x="3127" y="1219"/>
                </a:lnTo>
                <a:lnTo>
                  <a:pt x="3124" y="1218"/>
                </a:lnTo>
                <a:lnTo>
                  <a:pt x="3123" y="1217"/>
                </a:lnTo>
                <a:lnTo>
                  <a:pt x="3121" y="1216"/>
                </a:lnTo>
                <a:lnTo>
                  <a:pt x="3120" y="1215"/>
                </a:lnTo>
                <a:lnTo>
                  <a:pt x="3117" y="1213"/>
                </a:lnTo>
                <a:lnTo>
                  <a:pt x="3116" y="1212"/>
                </a:lnTo>
                <a:lnTo>
                  <a:pt x="3115" y="1211"/>
                </a:lnTo>
                <a:lnTo>
                  <a:pt x="3112" y="1208"/>
                </a:lnTo>
                <a:lnTo>
                  <a:pt x="3110" y="1206"/>
                </a:lnTo>
                <a:lnTo>
                  <a:pt x="3102" y="1200"/>
                </a:lnTo>
                <a:lnTo>
                  <a:pt x="3098" y="1196"/>
                </a:lnTo>
                <a:lnTo>
                  <a:pt x="3094" y="1191"/>
                </a:lnTo>
                <a:lnTo>
                  <a:pt x="3091" y="1188"/>
                </a:lnTo>
                <a:lnTo>
                  <a:pt x="3088" y="1183"/>
                </a:lnTo>
                <a:lnTo>
                  <a:pt x="3083" y="1173"/>
                </a:lnTo>
                <a:lnTo>
                  <a:pt x="3083" y="1171"/>
                </a:lnTo>
                <a:lnTo>
                  <a:pt x="3082" y="1169"/>
                </a:lnTo>
                <a:lnTo>
                  <a:pt x="3082" y="1167"/>
                </a:lnTo>
                <a:lnTo>
                  <a:pt x="3081" y="1166"/>
                </a:lnTo>
                <a:lnTo>
                  <a:pt x="3081" y="1162"/>
                </a:lnTo>
                <a:lnTo>
                  <a:pt x="3080" y="1161"/>
                </a:lnTo>
                <a:lnTo>
                  <a:pt x="3080" y="1156"/>
                </a:lnTo>
                <a:lnTo>
                  <a:pt x="3079" y="1150"/>
                </a:lnTo>
                <a:lnTo>
                  <a:pt x="3079" y="1143"/>
                </a:lnTo>
                <a:lnTo>
                  <a:pt x="3079" y="1135"/>
                </a:lnTo>
                <a:lnTo>
                  <a:pt x="3080" y="1132"/>
                </a:lnTo>
                <a:lnTo>
                  <a:pt x="3080" y="1129"/>
                </a:lnTo>
                <a:lnTo>
                  <a:pt x="3081" y="1127"/>
                </a:lnTo>
                <a:lnTo>
                  <a:pt x="3081" y="1124"/>
                </a:lnTo>
                <a:lnTo>
                  <a:pt x="3082" y="1123"/>
                </a:lnTo>
                <a:lnTo>
                  <a:pt x="3083" y="1119"/>
                </a:lnTo>
                <a:lnTo>
                  <a:pt x="3085" y="1117"/>
                </a:lnTo>
                <a:lnTo>
                  <a:pt x="3086" y="1114"/>
                </a:lnTo>
                <a:lnTo>
                  <a:pt x="3086" y="1112"/>
                </a:lnTo>
                <a:lnTo>
                  <a:pt x="3088" y="1108"/>
                </a:lnTo>
                <a:lnTo>
                  <a:pt x="3089" y="1107"/>
                </a:lnTo>
                <a:lnTo>
                  <a:pt x="3091" y="1105"/>
                </a:lnTo>
                <a:lnTo>
                  <a:pt x="3092" y="1103"/>
                </a:lnTo>
                <a:lnTo>
                  <a:pt x="3097" y="1100"/>
                </a:lnTo>
                <a:lnTo>
                  <a:pt x="3098" y="1096"/>
                </a:lnTo>
                <a:lnTo>
                  <a:pt x="3103" y="1092"/>
                </a:lnTo>
                <a:lnTo>
                  <a:pt x="3105" y="1090"/>
                </a:lnTo>
                <a:lnTo>
                  <a:pt x="3108" y="1089"/>
                </a:lnTo>
                <a:lnTo>
                  <a:pt x="3109" y="1088"/>
                </a:lnTo>
                <a:lnTo>
                  <a:pt x="3111" y="1088"/>
                </a:lnTo>
                <a:lnTo>
                  <a:pt x="3114" y="1086"/>
                </a:lnTo>
                <a:lnTo>
                  <a:pt x="3115" y="1085"/>
                </a:lnTo>
                <a:lnTo>
                  <a:pt x="3117" y="1084"/>
                </a:lnTo>
                <a:lnTo>
                  <a:pt x="3122" y="1081"/>
                </a:lnTo>
                <a:lnTo>
                  <a:pt x="3124" y="1080"/>
                </a:lnTo>
                <a:lnTo>
                  <a:pt x="3129" y="1079"/>
                </a:lnTo>
                <a:lnTo>
                  <a:pt x="3131" y="1078"/>
                </a:lnTo>
                <a:lnTo>
                  <a:pt x="3132" y="1078"/>
                </a:lnTo>
                <a:lnTo>
                  <a:pt x="3134" y="1077"/>
                </a:lnTo>
                <a:lnTo>
                  <a:pt x="3135" y="1077"/>
                </a:lnTo>
                <a:lnTo>
                  <a:pt x="3138" y="1075"/>
                </a:lnTo>
                <a:lnTo>
                  <a:pt x="3145" y="1074"/>
                </a:lnTo>
                <a:lnTo>
                  <a:pt x="3150" y="1073"/>
                </a:lnTo>
                <a:lnTo>
                  <a:pt x="3154" y="1073"/>
                </a:lnTo>
                <a:lnTo>
                  <a:pt x="3158" y="1073"/>
                </a:lnTo>
                <a:lnTo>
                  <a:pt x="3164" y="1072"/>
                </a:lnTo>
                <a:lnTo>
                  <a:pt x="3173" y="1072"/>
                </a:lnTo>
                <a:lnTo>
                  <a:pt x="3180" y="1073"/>
                </a:lnTo>
                <a:lnTo>
                  <a:pt x="3185" y="1073"/>
                </a:lnTo>
                <a:lnTo>
                  <a:pt x="3208" y="1077"/>
                </a:lnTo>
                <a:lnTo>
                  <a:pt x="3228" y="1084"/>
                </a:lnTo>
                <a:close/>
                <a:moveTo>
                  <a:pt x="2581" y="1072"/>
                </a:moveTo>
                <a:lnTo>
                  <a:pt x="2601" y="1072"/>
                </a:lnTo>
                <a:lnTo>
                  <a:pt x="2610" y="1073"/>
                </a:lnTo>
                <a:lnTo>
                  <a:pt x="2618" y="1075"/>
                </a:lnTo>
                <a:lnTo>
                  <a:pt x="2620" y="1075"/>
                </a:lnTo>
                <a:lnTo>
                  <a:pt x="2622" y="1077"/>
                </a:lnTo>
                <a:lnTo>
                  <a:pt x="2627" y="1078"/>
                </a:lnTo>
                <a:lnTo>
                  <a:pt x="2629" y="1079"/>
                </a:lnTo>
                <a:lnTo>
                  <a:pt x="2631" y="1080"/>
                </a:lnTo>
                <a:lnTo>
                  <a:pt x="2635" y="1081"/>
                </a:lnTo>
                <a:lnTo>
                  <a:pt x="2637" y="1084"/>
                </a:lnTo>
                <a:lnTo>
                  <a:pt x="2642" y="1086"/>
                </a:lnTo>
                <a:lnTo>
                  <a:pt x="2643" y="1088"/>
                </a:lnTo>
                <a:lnTo>
                  <a:pt x="2646" y="1088"/>
                </a:lnTo>
                <a:lnTo>
                  <a:pt x="2647" y="1089"/>
                </a:lnTo>
                <a:lnTo>
                  <a:pt x="2649" y="1090"/>
                </a:lnTo>
                <a:lnTo>
                  <a:pt x="2651" y="1092"/>
                </a:lnTo>
                <a:lnTo>
                  <a:pt x="2653" y="1095"/>
                </a:lnTo>
                <a:lnTo>
                  <a:pt x="2660" y="1100"/>
                </a:lnTo>
                <a:lnTo>
                  <a:pt x="2666" y="1106"/>
                </a:lnTo>
                <a:lnTo>
                  <a:pt x="2672" y="1113"/>
                </a:lnTo>
                <a:lnTo>
                  <a:pt x="2677" y="1121"/>
                </a:lnTo>
                <a:lnTo>
                  <a:pt x="2682" y="1128"/>
                </a:lnTo>
                <a:lnTo>
                  <a:pt x="2687" y="1136"/>
                </a:lnTo>
                <a:lnTo>
                  <a:pt x="2691" y="1145"/>
                </a:lnTo>
                <a:lnTo>
                  <a:pt x="2694" y="1153"/>
                </a:lnTo>
                <a:lnTo>
                  <a:pt x="2695" y="1158"/>
                </a:lnTo>
                <a:lnTo>
                  <a:pt x="2697" y="1161"/>
                </a:lnTo>
                <a:lnTo>
                  <a:pt x="2697" y="1162"/>
                </a:lnTo>
                <a:lnTo>
                  <a:pt x="2698" y="1163"/>
                </a:lnTo>
                <a:lnTo>
                  <a:pt x="2698" y="1166"/>
                </a:lnTo>
                <a:lnTo>
                  <a:pt x="2700" y="1172"/>
                </a:lnTo>
                <a:lnTo>
                  <a:pt x="2700" y="1174"/>
                </a:lnTo>
                <a:lnTo>
                  <a:pt x="2703" y="1183"/>
                </a:lnTo>
                <a:lnTo>
                  <a:pt x="2704" y="1190"/>
                </a:lnTo>
                <a:lnTo>
                  <a:pt x="2705" y="1199"/>
                </a:lnTo>
                <a:lnTo>
                  <a:pt x="2705" y="1208"/>
                </a:lnTo>
                <a:lnTo>
                  <a:pt x="2706" y="1217"/>
                </a:lnTo>
                <a:lnTo>
                  <a:pt x="2706" y="1225"/>
                </a:lnTo>
                <a:lnTo>
                  <a:pt x="2706" y="1229"/>
                </a:lnTo>
                <a:lnTo>
                  <a:pt x="2705" y="1233"/>
                </a:lnTo>
                <a:lnTo>
                  <a:pt x="2705" y="1246"/>
                </a:lnTo>
                <a:lnTo>
                  <a:pt x="2704" y="1250"/>
                </a:lnTo>
                <a:lnTo>
                  <a:pt x="2704" y="1255"/>
                </a:lnTo>
                <a:lnTo>
                  <a:pt x="2703" y="1258"/>
                </a:lnTo>
                <a:lnTo>
                  <a:pt x="2701" y="1267"/>
                </a:lnTo>
                <a:lnTo>
                  <a:pt x="2700" y="1272"/>
                </a:lnTo>
                <a:lnTo>
                  <a:pt x="2699" y="1276"/>
                </a:lnTo>
                <a:lnTo>
                  <a:pt x="2698" y="1278"/>
                </a:lnTo>
                <a:lnTo>
                  <a:pt x="2698" y="1279"/>
                </a:lnTo>
                <a:lnTo>
                  <a:pt x="2697" y="1282"/>
                </a:lnTo>
                <a:lnTo>
                  <a:pt x="2697" y="1283"/>
                </a:lnTo>
                <a:lnTo>
                  <a:pt x="2695" y="1285"/>
                </a:lnTo>
                <a:lnTo>
                  <a:pt x="2695" y="1287"/>
                </a:lnTo>
                <a:lnTo>
                  <a:pt x="2694" y="1290"/>
                </a:lnTo>
                <a:lnTo>
                  <a:pt x="2693" y="1293"/>
                </a:lnTo>
                <a:lnTo>
                  <a:pt x="2692" y="1295"/>
                </a:lnTo>
                <a:lnTo>
                  <a:pt x="2691" y="1299"/>
                </a:lnTo>
                <a:lnTo>
                  <a:pt x="2688" y="1304"/>
                </a:lnTo>
                <a:lnTo>
                  <a:pt x="2687" y="1305"/>
                </a:lnTo>
                <a:lnTo>
                  <a:pt x="2686" y="1307"/>
                </a:lnTo>
                <a:lnTo>
                  <a:pt x="2685" y="1310"/>
                </a:lnTo>
                <a:lnTo>
                  <a:pt x="2683" y="1312"/>
                </a:lnTo>
                <a:lnTo>
                  <a:pt x="2681" y="1316"/>
                </a:lnTo>
                <a:lnTo>
                  <a:pt x="2680" y="1317"/>
                </a:lnTo>
                <a:lnTo>
                  <a:pt x="2680" y="1319"/>
                </a:lnTo>
                <a:lnTo>
                  <a:pt x="2677" y="1321"/>
                </a:lnTo>
                <a:lnTo>
                  <a:pt x="2676" y="1322"/>
                </a:lnTo>
                <a:lnTo>
                  <a:pt x="2674" y="1324"/>
                </a:lnTo>
                <a:lnTo>
                  <a:pt x="2671" y="1328"/>
                </a:lnTo>
                <a:lnTo>
                  <a:pt x="2665" y="1334"/>
                </a:lnTo>
                <a:lnTo>
                  <a:pt x="2664" y="1337"/>
                </a:lnTo>
                <a:lnTo>
                  <a:pt x="2658" y="1343"/>
                </a:lnTo>
                <a:lnTo>
                  <a:pt x="2654" y="1345"/>
                </a:lnTo>
                <a:lnTo>
                  <a:pt x="2652" y="1348"/>
                </a:lnTo>
                <a:lnTo>
                  <a:pt x="2651" y="1349"/>
                </a:lnTo>
                <a:lnTo>
                  <a:pt x="2648" y="1350"/>
                </a:lnTo>
                <a:lnTo>
                  <a:pt x="2647" y="1351"/>
                </a:lnTo>
                <a:lnTo>
                  <a:pt x="2631" y="1360"/>
                </a:lnTo>
                <a:lnTo>
                  <a:pt x="2629" y="1360"/>
                </a:lnTo>
                <a:lnTo>
                  <a:pt x="2625" y="1362"/>
                </a:lnTo>
                <a:lnTo>
                  <a:pt x="2623" y="1362"/>
                </a:lnTo>
                <a:lnTo>
                  <a:pt x="2622" y="1363"/>
                </a:lnTo>
                <a:lnTo>
                  <a:pt x="2620" y="1363"/>
                </a:lnTo>
                <a:lnTo>
                  <a:pt x="2618" y="1365"/>
                </a:lnTo>
                <a:lnTo>
                  <a:pt x="2616" y="1365"/>
                </a:lnTo>
                <a:lnTo>
                  <a:pt x="2611" y="1366"/>
                </a:lnTo>
                <a:lnTo>
                  <a:pt x="2608" y="1366"/>
                </a:lnTo>
                <a:lnTo>
                  <a:pt x="2606" y="1367"/>
                </a:lnTo>
                <a:lnTo>
                  <a:pt x="2601" y="1367"/>
                </a:lnTo>
                <a:lnTo>
                  <a:pt x="2581" y="1368"/>
                </a:lnTo>
                <a:lnTo>
                  <a:pt x="2568" y="1366"/>
                </a:lnTo>
                <a:lnTo>
                  <a:pt x="2564" y="1366"/>
                </a:lnTo>
                <a:lnTo>
                  <a:pt x="2561" y="1365"/>
                </a:lnTo>
                <a:lnTo>
                  <a:pt x="2559" y="1365"/>
                </a:lnTo>
                <a:lnTo>
                  <a:pt x="2558" y="1363"/>
                </a:lnTo>
                <a:lnTo>
                  <a:pt x="2553" y="1362"/>
                </a:lnTo>
                <a:lnTo>
                  <a:pt x="2549" y="1361"/>
                </a:lnTo>
                <a:lnTo>
                  <a:pt x="2544" y="1359"/>
                </a:lnTo>
                <a:lnTo>
                  <a:pt x="2541" y="1357"/>
                </a:lnTo>
                <a:lnTo>
                  <a:pt x="2537" y="1355"/>
                </a:lnTo>
                <a:lnTo>
                  <a:pt x="2533" y="1352"/>
                </a:lnTo>
                <a:lnTo>
                  <a:pt x="2532" y="1351"/>
                </a:lnTo>
                <a:lnTo>
                  <a:pt x="2530" y="1351"/>
                </a:lnTo>
                <a:lnTo>
                  <a:pt x="2529" y="1350"/>
                </a:lnTo>
                <a:lnTo>
                  <a:pt x="2526" y="1349"/>
                </a:lnTo>
                <a:lnTo>
                  <a:pt x="2525" y="1346"/>
                </a:lnTo>
                <a:lnTo>
                  <a:pt x="2523" y="1344"/>
                </a:lnTo>
                <a:lnTo>
                  <a:pt x="2519" y="1340"/>
                </a:lnTo>
                <a:lnTo>
                  <a:pt x="2517" y="1339"/>
                </a:lnTo>
                <a:lnTo>
                  <a:pt x="2512" y="1335"/>
                </a:lnTo>
                <a:lnTo>
                  <a:pt x="2507" y="1329"/>
                </a:lnTo>
                <a:lnTo>
                  <a:pt x="2504" y="1327"/>
                </a:lnTo>
                <a:lnTo>
                  <a:pt x="2503" y="1324"/>
                </a:lnTo>
                <a:lnTo>
                  <a:pt x="2501" y="1322"/>
                </a:lnTo>
                <a:lnTo>
                  <a:pt x="2500" y="1321"/>
                </a:lnTo>
                <a:lnTo>
                  <a:pt x="2500" y="1318"/>
                </a:lnTo>
                <a:lnTo>
                  <a:pt x="2497" y="1317"/>
                </a:lnTo>
                <a:lnTo>
                  <a:pt x="2497" y="1315"/>
                </a:lnTo>
                <a:lnTo>
                  <a:pt x="2495" y="1311"/>
                </a:lnTo>
                <a:lnTo>
                  <a:pt x="2494" y="1310"/>
                </a:lnTo>
                <a:lnTo>
                  <a:pt x="2492" y="1307"/>
                </a:lnTo>
                <a:lnTo>
                  <a:pt x="2491" y="1305"/>
                </a:lnTo>
                <a:lnTo>
                  <a:pt x="2490" y="1301"/>
                </a:lnTo>
                <a:lnTo>
                  <a:pt x="2488" y="1296"/>
                </a:lnTo>
                <a:lnTo>
                  <a:pt x="2488" y="1295"/>
                </a:lnTo>
                <a:lnTo>
                  <a:pt x="2485" y="1291"/>
                </a:lnTo>
                <a:lnTo>
                  <a:pt x="2485" y="1289"/>
                </a:lnTo>
                <a:lnTo>
                  <a:pt x="2483" y="1283"/>
                </a:lnTo>
                <a:lnTo>
                  <a:pt x="2481" y="1280"/>
                </a:lnTo>
                <a:lnTo>
                  <a:pt x="2481" y="1279"/>
                </a:lnTo>
                <a:lnTo>
                  <a:pt x="2480" y="1276"/>
                </a:lnTo>
                <a:lnTo>
                  <a:pt x="2479" y="1271"/>
                </a:lnTo>
                <a:lnTo>
                  <a:pt x="2478" y="1268"/>
                </a:lnTo>
                <a:lnTo>
                  <a:pt x="2477" y="1263"/>
                </a:lnTo>
                <a:lnTo>
                  <a:pt x="2477" y="1257"/>
                </a:lnTo>
                <a:lnTo>
                  <a:pt x="2475" y="1250"/>
                </a:lnTo>
                <a:lnTo>
                  <a:pt x="2473" y="1243"/>
                </a:lnTo>
                <a:lnTo>
                  <a:pt x="2473" y="1235"/>
                </a:lnTo>
                <a:lnTo>
                  <a:pt x="2473" y="1219"/>
                </a:lnTo>
                <a:lnTo>
                  <a:pt x="2473" y="1211"/>
                </a:lnTo>
                <a:lnTo>
                  <a:pt x="2473" y="1204"/>
                </a:lnTo>
                <a:lnTo>
                  <a:pt x="2474" y="1193"/>
                </a:lnTo>
                <a:lnTo>
                  <a:pt x="2474" y="1189"/>
                </a:lnTo>
                <a:lnTo>
                  <a:pt x="2477" y="1179"/>
                </a:lnTo>
                <a:lnTo>
                  <a:pt x="2477" y="1175"/>
                </a:lnTo>
                <a:lnTo>
                  <a:pt x="2478" y="1172"/>
                </a:lnTo>
                <a:lnTo>
                  <a:pt x="2479" y="1167"/>
                </a:lnTo>
                <a:lnTo>
                  <a:pt x="2480" y="1163"/>
                </a:lnTo>
                <a:lnTo>
                  <a:pt x="2480" y="1161"/>
                </a:lnTo>
                <a:lnTo>
                  <a:pt x="2481" y="1160"/>
                </a:lnTo>
                <a:lnTo>
                  <a:pt x="2483" y="1156"/>
                </a:lnTo>
                <a:lnTo>
                  <a:pt x="2484" y="1153"/>
                </a:lnTo>
                <a:lnTo>
                  <a:pt x="2485" y="1150"/>
                </a:lnTo>
                <a:lnTo>
                  <a:pt x="2486" y="1147"/>
                </a:lnTo>
                <a:lnTo>
                  <a:pt x="2488" y="1144"/>
                </a:lnTo>
                <a:lnTo>
                  <a:pt x="2489" y="1141"/>
                </a:lnTo>
                <a:lnTo>
                  <a:pt x="2490" y="1139"/>
                </a:lnTo>
                <a:lnTo>
                  <a:pt x="2491" y="1136"/>
                </a:lnTo>
                <a:lnTo>
                  <a:pt x="2492" y="1134"/>
                </a:lnTo>
                <a:lnTo>
                  <a:pt x="2494" y="1132"/>
                </a:lnTo>
                <a:lnTo>
                  <a:pt x="2495" y="1129"/>
                </a:lnTo>
                <a:lnTo>
                  <a:pt x="2496" y="1128"/>
                </a:lnTo>
                <a:lnTo>
                  <a:pt x="2497" y="1125"/>
                </a:lnTo>
                <a:lnTo>
                  <a:pt x="2498" y="1124"/>
                </a:lnTo>
                <a:lnTo>
                  <a:pt x="2500" y="1122"/>
                </a:lnTo>
                <a:lnTo>
                  <a:pt x="2501" y="1121"/>
                </a:lnTo>
                <a:lnTo>
                  <a:pt x="2503" y="1119"/>
                </a:lnTo>
                <a:lnTo>
                  <a:pt x="2504" y="1117"/>
                </a:lnTo>
                <a:lnTo>
                  <a:pt x="2507" y="1114"/>
                </a:lnTo>
                <a:lnTo>
                  <a:pt x="2510" y="1110"/>
                </a:lnTo>
                <a:lnTo>
                  <a:pt x="2514" y="1106"/>
                </a:lnTo>
                <a:lnTo>
                  <a:pt x="2519" y="1101"/>
                </a:lnTo>
                <a:lnTo>
                  <a:pt x="2523" y="1097"/>
                </a:lnTo>
                <a:lnTo>
                  <a:pt x="2525" y="1095"/>
                </a:lnTo>
                <a:lnTo>
                  <a:pt x="2527" y="1092"/>
                </a:lnTo>
                <a:lnTo>
                  <a:pt x="2530" y="1091"/>
                </a:lnTo>
                <a:lnTo>
                  <a:pt x="2532" y="1090"/>
                </a:lnTo>
                <a:lnTo>
                  <a:pt x="2533" y="1089"/>
                </a:lnTo>
                <a:lnTo>
                  <a:pt x="2535" y="1088"/>
                </a:lnTo>
                <a:lnTo>
                  <a:pt x="2537" y="1088"/>
                </a:lnTo>
                <a:lnTo>
                  <a:pt x="2539" y="1086"/>
                </a:lnTo>
                <a:lnTo>
                  <a:pt x="2542" y="1085"/>
                </a:lnTo>
                <a:lnTo>
                  <a:pt x="2543" y="1083"/>
                </a:lnTo>
                <a:lnTo>
                  <a:pt x="2547" y="1083"/>
                </a:lnTo>
                <a:lnTo>
                  <a:pt x="2549" y="1080"/>
                </a:lnTo>
                <a:lnTo>
                  <a:pt x="2567" y="1074"/>
                </a:lnTo>
                <a:lnTo>
                  <a:pt x="2570" y="1074"/>
                </a:lnTo>
                <a:lnTo>
                  <a:pt x="2573" y="1073"/>
                </a:lnTo>
                <a:lnTo>
                  <a:pt x="2577" y="1073"/>
                </a:lnTo>
                <a:lnTo>
                  <a:pt x="2581" y="1073"/>
                </a:lnTo>
                <a:lnTo>
                  <a:pt x="2581" y="1072"/>
                </a:lnTo>
                <a:close/>
                <a:moveTo>
                  <a:pt x="1629" y="1089"/>
                </a:moveTo>
                <a:lnTo>
                  <a:pt x="1629" y="1122"/>
                </a:lnTo>
                <a:lnTo>
                  <a:pt x="1580" y="1122"/>
                </a:lnTo>
                <a:lnTo>
                  <a:pt x="1581" y="1125"/>
                </a:lnTo>
                <a:lnTo>
                  <a:pt x="1583" y="1128"/>
                </a:lnTo>
                <a:lnTo>
                  <a:pt x="1583" y="1130"/>
                </a:lnTo>
                <a:lnTo>
                  <a:pt x="1585" y="1132"/>
                </a:lnTo>
                <a:lnTo>
                  <a:pt x="1586" y="1134"/>
                </a:lnTo>
                <a:lnTo>
                  <a:pt x="1587" y="1136"/>
                </a:lnTo>
                <a:lnTo>
                  <a:pt x="1588" y="1140"/>
                </a:lnTo>
                <a:lnTo>
                  <a:pt x="1588" y="1141"/>
                </a:lnTo>
                <a:lnTo>
                  <a:pt x="1589" y="1144"/>
                </a:lnTo>
                <a:lnTo>
                  <a:pt x="1589" y="1146"/>
                </a:lnTo>
                <a:lnTo>
                  <a:pt x="1591" y="1147"/>
                </a:lnTo>
                <a:lnTo>
                  <a:pt x="1591" y="1150"/>
                </a:lnTo>
                <a:lnTo>
                  <a:pt x="1592" y="1152"/>
                </a:lnTo>
                <a:lnTo>
                  <a:pt x="1592" y="1160"/>
                </a:lnTo>
                <a:lnTo>
                  <a:pt x="1593" y="1172"/>
                </a:lnTo>
                <a:lnTo>
                  <a:pt x="1594" y="1180"/>
                </a:lnTo>
                <a:lnTo>
                  <a:pt x="1594" y="1190"/>
                </a:lnTo>
                <a:lnTo>
                  <a:pt x="1593" y="1195"/>
                </a:lnTo>
                <a:lnTo>
                  <a:pt x="1592" y="1200"/>
                </a:lnTo>
                <a:lnTo>
                  <a:pt x="1592" y="1204"/>
                </a:lnTo>
                <a:lnTo>
                  <a:pt x="1587" y="1223"/>
                </a:lnTo>
                <a:lnTo>
                  <a:pt x="1586" y="1228"/>
                </a:lnTo>
                <a:lnTo>
                  <a:pt x="1585" y="1230"/>
                </a:lnTo>
                <a:lnTo>
                  <a:pt x="1581" y="1236"/>
                </a:lnTo>
                <a:lnTo>
                  <a:pt x="1579" y="1241"/>
                </a:lnTo>
                <a:lnTo>
                  <a:pt x="1577" y="1244"/>
                </a:lnTo>
                <a:lnTo>
                  <a:pt x="1576" y="1246"/>
                </a:lnTo>
                <a:lnTo>
                  <a:pt x="1575" y="1247"/>
                </a:lnTo>
                <a:lnTo>
                  <a:pt x="1574" y="1250"/>
                </a:lnTo>
                <a:lnTo>
                  <a:pt x="1571" y="1251"/>
                </a:lnTo>
                <a:lnTo>
                  <a:pt x="1565" y="1258"/>
                </a:lnTo>
                <a:lnTo>
                  <a:pt x="1562" y="1263"/>
                </a:lnTo>
                <a:lnTo>
                  <a:pt x="1559" y="1265"/>
                </a:lnTo>
                <a:lnTo>
                  <a:pt x="1557" y="1266"/>
                </a:lnTo>
                <a:lnTo>
                  <a:pt x="1554" y="1267"/>
                </a:lnTo>
                <a:lnTo>
                  <a:pt x="1553" y="1268"/>
                </a:lnTo>
                <a:lnTo>
                  <a:pt x="1551" y="1269"/>
                </a:lnTo>
                <a:lnTo>
                  <a:pt x="1548" y="1271"/>
                </a:lnTo>
                <a:lnTo>
                  <a:pt x="1545" y="1273"/>
                </a:lnTo>
                <a:lnTo>
                  <a:pt x="1542" y="1273"/>
                </a:lnTo>
                <a:lnTo>
                  <a:pt x="1540" y="1274"/>
                </a:lnTo>
                <a:lnTo>
                  <a:pt x="1536" y="1276"/>
                </a:lnTo>
                <a:lnTo>
                  <a:pt x="1535" y="1277"/>
                </a:lnTo>
                <a:lnTo>
                  <a:pt x="1529" y="1278"/>
                </a:lnTo>
                <a:lnTo>
                  <a:pt x="1523" y="1279"/>
                </a:lnTo>
                <a:lnTo>
                  <a:pt x="1508" y="1280"/>
                </a:lnTo>
                <a:lnTo>
                  <a:pt x="1505" y="1280"/>
                </a:lnTo>
                <a:lnTo>
                  <a:pt x="1500" y="1280"/>
                </a:lnTo>
                <a:lnTo>
                  <a:pt x="1492" y="1279"/>
                </a:lnTo>
                <a:lnTo>
                  <a:pt x="1488" y="1279"/>
                </a:lnTo>
                <a:lnTo>
                  <a:pt x="1484" y="1279"/>
                </a:lnTo>
                <a:lnTo>
                  <a:pt x="1482" y="1280"/>
                </a:lnTo>
                <a:lnTo>
                  <a:pt x="1481" y="1282"/>
                </a:lnTo>
                <a:lnTo>
                  <a:pt x="1478" y="1283"/>
                </a:lnTo>
                <a:lnTo>
                  <a:pt x="1476" y="1287"/>
                </a:lnTo>
                <a:lnTo>
                  <a:pt x="1473" y="1289"/>
                </a:lnTo>
                <a:lnTo>
                  <a:pt x="1470" y="1293"/>
                </a:lnTo>
                <a:lnTo>
                  <a:pt x="1469" y="1294"/>
                </a:lnTo>
                <a:lnTo>
                  <a:pt x="1467" y="1296"/>
                </a:lnTo>
                <a:lnTo>
                  <a:pt x="1466" y="1298"/>
                </a:lnTo>
                <a:lnTo>
                  <a:pt x="1465" y="1301"/>
                </a:lnTo>
                <a:lnTo>
                  <a:pt x="1464" y="1304"/>
                </a:lnTo>
                <a:lnTo>
                  <a:pt x="1463" y="1307"/>
                </a:lnTo>
                <a:lnTo>
                  <a:pt x="1463" y="1310"/>
                </a:lnTo>
                <a:lnTo>
                  <a:pt x="1463" y="1312"/>
                </a:lnTo>
                <a:lnTo>
                  <a:pt x="1464" y="1315"/>
                </a:lnTo>
                <a:lnTo>
                  <a:pt x="1466" y="1316"/>
                </a:lnTo>
                <a:lnTo>
                  <a:pt x="1469" y="1317"/>
                </a:lnTo>
                <a:lnTo>
                  <a:pt x="1471" y="1317"/>
                </a:lnTo>
                <a:lnTo>
                  <a:pt x="1477" y="1318"/>
                </a:lnTo>
                <a:lnTo>
                  <a:pt x="1489" y="1317"/>
                </a:lnTo>
                <a:lnTo>
                  <a:pt x="1505" y="1317"/>
                </a:lnTo>
                <a:lnTo>
                  <a:pt x="1519" y="1316"/>
                </a:lnTo>
                <a:lnTo>
                  <a:pt x="1525" y="1316"/>
                </a:lnTo>
                <a:lnTo>
                  <a:pt x="1534" y="1316"/>
                </a:lnTo>
                <a:lnTo>
                  <a:pt x="1540" y="1316"/>
                </a:lnTo>
                <a:lnTo>
                  <a:pt x="1550" y="1316"/>
                </a:lnTo>
                <a:lnTo>
                  <a:pt x="1556" y="1317"/>
                </a:lnTo>
                <a:lnTo>
                  <a:pt x="1560" y="1317"/>
                </a:lnTo>
                <a:lnTo>
                  <a:pt x="1564" y="1318"/>
                </a:lnTo>
                <a:lnTo>
                  <a:pt x="1568" y="1318"/>
                </a:lnTo>
                <a:lnTo>
                  <a:pt x="1574" y="1319"/>
                </a:lnTo>
                <a:lnTo>
                  <a:pt x="1576" y="1321"/>
                </a:lnTo>
                <a:lnTo>
                  <a:pt x="1579" y="1321"/>
                </a:lnTo>
                <a:lnTo>
                  <a:pt x="1581" y="1322"/>
                </a:lnTo>
                <a:lnTo>
                  <a:pt x="1582" y="1322"/>
                </a:lnTo>
                <a:lnTo>
                  <a:pt x="1585" y="1322"/>
                </a:lnTo>
                <a:lnTo>
                  <a:pt x="1591" y="1324"/>
                </a:lnTo>
                <a:lnTo>
                  <a:pt x="1593" y="1326"/>
                </a:lnTo>
                <a:lnTo>
                  <a:pt x="1595" y="1327"/>
                </a:lnTo>
                <a:lnTo>
                  <a:pt x="1599" y="1328"/>
                </a:lnTo>
                <a:lnTo>
                  <a:pt x="1602" y="1329"/>
                </a:lnTo>
                <a:lnTo>
                  <a:pt x="1605" y="1332"/>
                </a:lnTo>
                <a:lnTo>
                  <a:pt x="1608" y="1333"/>
                </a:lnTo>
                <a:lnTo>
                  <a:pt x="1610" y="1334"/>
                </a:lnTo>
                <a:lnTo>
                  <a:pt x="1611" y="1335"/>
                </a:lnTo>
                <a:lnTo>
                  <a:pt x="1614" y="1337"/>
                </a:lnTo>
                <a:lnTo>
                  <a:pt x="1616" y="1340"/>
                </a:lnTo>
                <a:lnTo>
                  <a:pt x="1621" y="1345"/>
                </a:lnTo>
                <a:lnTo>
                  <a:pt x="1623" y="1346"/>
                </a:lnTo>
                <a:lnTo>
                  <a:pt x="1626" y="1349"/>
                </a:lnTo>
                <a:lnTo>
                  <a:pt x="1627" y="1351"/>
                </a:lnTo>
                <a:lnTo>
                  <a:pt x="1628" y="1352"/>
                </a:lnTo>
                <a:lnTo>
                  <a:pt x="1629" y="1355"/>
                </a:lnTo>
                <a:lnTo>
                  <a:pt x="1631" y="1357"/>
                </a:lnTo>
                <a:lnTo>
                  <a:pt x="1632" y="1359"/>
                </a:lnTo>
                <a:lnTo>
                  <a:pt x="1633" y="1362"/>
                </a:lnTo>
                <a:lnTo>
                  <a:pt x="1634" y="1365"/>
                </a:lnTo>
                <a:lnTo>
                  <a:pt x="1634" y="1366"/>
                </a:lnTo>
                <a:lnTo>
                  <a:pt x="1635" y="1367"/>
                </a:lnTo>
                <a:lnTo>
                  <a:pt x="1635" y="1370"/>
                </a:lnTo>
                <a:lnTo>
                  <a:pt x="1635" y="1371"/>
                </a:lnTo>
                <a:lnTo>
                  <a:pt x="1637" y="1373"/>
                </a:lnTo>
                <a:lnTo>
                  <a:pt x="1638" y="1379"/>
                </a:lnTo>
                <a:lnTo>
                  <a:pt x="1639" y="1385"/>
                </a:lnTo>
                <a:lnTo>
                  <a:pt x="1639" y="1393"/>
                </a:lnTo>
                <a:lnTo>
                  <a:pt x="1639" y="1396"/>
                </a:lnTo>
                <a:lnTo>
                  <a:pt x="1638" y="1399"/>
                </a:lnTo>
                <a:lnTo>
                  <a:pt x="1638" y="1404"/>
                </a:lnTo>
                <a:lnTo>
                  <a:pt x="1638" y="1406"/>
                </a:lnTo>
                <a:lnTo>
                  <a:pt x="1637" y="1410"/>
                </a:lnTo>
                <a:lnTo>
                  <a:pt x="1637" y="1411"/>
                </a:lnTo>
                <a:lnTo>
                  <a:pt x="1635" y="1413"/>
                </a:lnTo>
                <a:lnTo>
                  <a:pt x="1635" y="1417"/>
                </a:lnTo>
                <a:lnTo>
                  <a:pt x="1634" y="1421"/>
                </a:lnTo>
                <a:lnTo>
                  <a:pt x="1633" y="1423"/>
                </a:lnTo>
                <a:lnTo>
                  <a:pt x="1631" y="1427"/>
                </a:lnTo>
                <a:lnTo>
                  <a:pt x="1628" y="1432"/>
                </a:lnTo>
                <a:lnTo>
                  <a:pt x="1627" y="1434"/>
                </a:lnTo>
                <a:lnTo>
                  <a:pt x="1626" y="1437"/>
                </a:lnTo>
                <a:lnTo>
                  <a:pt x="1623" y="1438"/>
                </a:lnTo>
                <a:lnTo>
                  <a:pt x="1622" y="1439"/>
                </a:lnTo>
                <a:lnTo>
                  <a:pt x="1621" y="1442"/>
                </a:lnTo>
                <a:lnTo>
                  <a:pt x="1616" y="1446"/>
                </a:lnTo>
                <a:lnTo>
                  <a:pt x="1609" y="1454"/>
                </a:lnTo>
                <a:lnTo>
                  <a:pt x="1606" y="1456"/>
                </a:lnTo>
                <a:lnTo>
                  <a:pt x="1604" y="1459"/>
                </a:lnTo>
                <a:lnTo>
                  <a:pt x="1602" y="1460"/>
                </a:lnTo>
                <a:lnTo>
                  <a:pt x="1600" y="1461"/>
                </a:lnTo>
                <a:lnTo>
                  <a:pt x="1598" y="1462"/>
                </a:lnTo>
                <a:lnTo>
                  <a:pt x="1595" y="1463"/>
                </a:lnTo>
                <a:lnTo>
                  <a:pt x="1594" y="1465"/>
                </a:lnTo>
                <a:lnTo>
                  <a:pt x="1592" y="1466"/>
                </a:lnTo>
                <a:lnTo>
                  <a:pt x="1589" y="1467"/>
                </a:lnTo>
                <a:lnTo>
                  <a:pt x="1587" y="1468"/>
                </a:lnTo>
                <a:lnTo>
                  <a:pt x="1582" y="1470"/>
                </a:lnTo>
                <a:lnTo>
                  <a:pt x="1581" y="1471"/>
                </a:lnTo>
                <a:lnTo>
                  <a:pt x="1577" y="1472"/>
                </a:lnTo>
                <a:lnTo>
                  <a:pt x="1557" y="1479"/>
                </a:lnTo>
                <a:lnTo>
                  <a:pt x="1553" y="1479"/>
                </a:lnTo>
                <a:lnTo>
                  <a:pt x="1551" y="1479"/>
                </a:lnTo>
                <a:lnTo>
                  <a:pt x="1547" y="1481"/>
                </a:lnTo>
                <a:lnTo>
                  <a:pt x="1544" y="1481"/>
                </a:lnTo>
                <a:lnTo>
                  <a:pt x="1539" y="1482"/>
                </a:lnTo>
                <a:lnTo>
                  <a:pt x="1533" y="1482"/>
                </a:lnTo>
                <a:lnTo>
                  <a:pt x="1522" y="1483"/>
                </a:lnTo>
                <a:lnTo>
                  <a:pt x="1519" y="1483"/>
                </a:lnTo>
                <a:lnTo>
                  <a:pt x="1513" y="1483"/>
                </a:lnTo>
                <a:lnTo>
                  <a:pt x="1506" y="1483"/>
                </a:lnTo>
                <a:lnTo>
                  <a:pt x="1496" y="1483"/>
                </a:lnTo>
                <a:lnTo>
                  <a:pt x="1490" y="1482"/>
                </a:lnTo>
                <a:lnTo>
                  <a:pt x="1471" y="1478"/>
                </a:lnTo>
                <a:lnTo>
                  <a:pt x="1453" y="1472"/>
                </a:lnTo>
                <a:lnTo>
                  <a:pt x="1450" y="1471"/>
                </a:lnTo>
                <a:lnTo>
                  <a:pt x="1449" y="1471"/>
                </a:lnTo>
                <a:lnTo>
                  <a:pt x="1446" y="1468"/>
                </a:lnTo>
                <a:lnTo>
                  <a:pt x="1442" y="1467"/>
                </a:lnTo>
                <a:lnTo>
                  <a:pt x="1440" y="1466"/>
                </a:lnTo>
                <a:lnTo>
                  <a:pt x="1436" y="1463"/>
                </a:lnTo>
                <a:lnTo>
                  <a:pt x="1435" y="1462"/>
                </a:lnTo>
                <a:lnTo>
                  <a:pt x="1432" y="1461"/>
                </a:lnTo>
                <a:lnTo>
                  <a:pt x="1432" y="1460"/>
                </a:lnTo>
                <a:lnTo>
                  <a:pt x="1430" y="1459"/>
                </a:lnTo>
                <a:lnTo>
                  <a:pt x="1429" y="1457"/>
                </a:lnTo>
                <a:lnTo>
                  <a:pt x="1426" y="1455"/>
                </a:lnTo>
                <a:lnTo>
                  <a:pt x="1421" y="1451"/>
                </a:lnTo>
                <a:lnTo>
                  <a:pt x="1418" y="1448"/>
                </a:lnTo>
                <a:lnTo>
                  <a:pt x="1414" y="1444"/>
                </a:lnTo>
                <a:lnTo>
                  <a:pt x="1413" y="1442"/>
                </a:lnTo>
                <a:lnTo>
                  <a:pt x="1412" y="1439"/>
                </a:lnTo>
                <a:lnTo>
                  <a:pt x="1411" y="1438"/>
                </a:lnTo>
                <a:lnTo>
                  <a:pt x="1409" y="1437"/>
                </a:lnTo>
                <a:lnTo>
                  <a:pt x="1408" y="1434"/>
                </a:lnTo>
                <a:lnTo>
                  <a:pt x="1407" y="1432"/>
                </a:lnTo>
                <a:lnTo>
                  <a:pt x="1406" y="1429"/>
                </a:lnTo>
                <a:lnTo>
                  <a:pt x="1405" y="1427"/>
                </a:lnTo>
                <a:lnTo>
                  <a:pt x="1403" y="1424"/>
                </a:lnTo>
                <a:lnTo>
                  <a:pt x="1403" y="1422"/>
                </a:lnTo>
                <a:lnTo>
                  <a:pt x="1401" y="1417"/>
                </a:lnTo>
                <a:lnTo>
                  <a:pt x="1400" y="1410"/>
                </a:lnTo>
                <a:lnTo>
                  <a:pt x="1398" y="1406"/>
                </a:lnTo>
                <a:lnTo>
                  <a:pt x="1397" y="1399"/>
                </a:lnTo>
                <a:lnTo>
                  <a:pt x="1397" y="1395"/>
                </a:lnTo>
                <a:lnTo>
                  <a:pt x="1397" y="1391"/>
                </a:lnTo>
                <a:lnTo>
                  <a:pt x="1398" y="1387"/>
                </a:lnTo>
                <a:lnTo>
                  <a:pt x="1400" y="1380"/>
                </a:lnTo>
                <a:lnTo>
                  <a:pt x="1400" y="1378"/>
                </a:lnTo>
                <a:lnTo>
                  <a:pt x="1401" y="1374"/>
                </a:lnTo>
                <a:lnTo>
                  <a:pt x="1402" y="1371"/>
                </a:lnTo>
                <a:lnTo>
                  <a:pt x="1405" y="1365"/>
                </a:lnTo>
                <a:lnTo>
                  <a:pt x="1407" y="1362"/>
                </a:lnTo>
                <a:lnTo>
                  <a:pt x="1408" y="1360"/>
                </a:lnTo>
                <a:lnTo>
                  <a:pt x="1409" y="1359"/>
                </a:lnTo>
                <a:lnTo>
                  <a:pt x="1411" y="1356"/>
                </a:lnTo>
                <a:lnTo>
                  <a:pt x="1413" y="1355"/>
                </a:lnTo>
                <a:lnTo>
                  <a:pt x="1418" y="1350"/>
                </a:lnTo>
                <a:lnTo>
                  <a:pt x="1420" y="1345"/>
                </a:lnTo>
                <a:lnTo>
                  <a:pt x="1424" y="1343"/>
                </a:lnTo>
                <a:lnTo>
                  <a:pt x="1426" y="1341"/>
                </a:lnTo>
                <a:lnTo>
                  <a:pt x="1427" y="1340"/>
                </a:lnTo>
                <a:lnTo>
                  <a:pt x="1430" y="1339"/>
                </a:lnTo>
                <a:lnTo>
                  <a:pt x="1432" y="1338"/>
                </a:lnTo>
                <a:lnTo>
                  <a:pt x="1434" y="1337"/>
                </a:lnTo>
                <a:lnTo>
                  <a:pt x="1431" y="1335"/>
                </a:lnTo>
                <a:lnTo>
                  <a:pt x="1430" y="1334"/>
                </a:lnTo>
                <a:lnTo>
                  <a:pt x="1427" y="1332"/>
                </a:lnTo>
                <a:lnTo>
                  <a:pt x="1424" y="1328"/>
                </a:lnTo>
                <a:lnTo>
                  <a:pt x="1423" y="1327"/>
                </a:lnTo>
                <a:lnTo>
                  <a:pt x="1421" y="1324"/>
                </a:lnTo>
                <a:lnTo>
                  <a:pt x="1421" y="1323"/>
                </a:lnTo>
                <a:lnTo>
                  <a:pt x="1420" y="1321"/>
                </a:lnTo>
                <a:lnTo>
                  <a:pt x="1419" y="1317"/>
                </a:lnTo>
                <a:lnTo>
                  <a:pt x="1419" y="1313"/>
                </a:lnTo>
                <a:lnTo>
                  <a:pt x="1419" y="1310"/>
                </a:lnTo>
                <a:lnTo>
                  <a:pt x="1420" y="1307"/>
                </a:lnTo>
                <a:lnTo>
                  <a:pt x="1420" y="1306"/>
                </a:lnTo>
                <a:lnTo>
                  <a:pt x="1421" y="1304"/>
                </a:lnTo>
                <a:lnTo>
                  <a:pt x="1423" y="1301"/>
                </a:lnTo>
                <a:lnTo>
                  <a:pt x="1424" y="1299"/>
                </a:lnTo>
                <a:lnTo>
                  <a:pt x="1425" y="1298"/>
                </a:lnTo>
                <a:lnTo>
                  <a:pt x="1426" y="1294"/>
                </a:lnTo>
                <a:lnTo>
                  <a:pt x="1427" y="1293"/>
                </a:lnTo>
                <a:lnTo>
                  <a:pt x="1430" y="1291"/>
                </a:lnTo>
                <a:lnTo>
                  <a:pt x="1432" y="1288"/>
                </a:lnTo>
                <a:lnTo>
                  <a:pt x="1438" y="1282"/>
                </a:lnTo>
                <a:lnTo>
                  <a:pt x="1444" y="1276"/>
                </a:lnTo>
                <a:lnTo>
                  <a:pt x="1447" y="1272"/>
                </a:lnTo>
                <a:lnTo>
                  <a:pt x="1456" y="1265"/>
                </a:lnTo>
                <a:lnTo>
                  <a:pt x="1453" y="1263"/>
                </a:lnTo>
                <a:lnTo>
                  <a:pt x="1452" y="1261"/>
                </a:lnTo>
                <a:lnTo>
                  <a:pt x="1449" y="1260"/>
                </a:lnTo>
                <a:lnTo>
                  <a:pt x="1446" y="1256"/>
                </a:lnTo>
                <a:lnTo>
                  <a:pt x="1437" y="1249"/>
                </a:lnTo>
                <a:lnTo>
                  <a:pt x="1435" y="1245"/>
                </a:lnTo>
                <a:lnTo>
                  <a:pt x="1432" y="1243"/>
                </a:lnTo>
                <a:lnTo>
                  <a:pt x="1431" y="1240"/>
                </a:lnTo>
                <a:lnTo>
                  <a:pt x="1430" y="1238"/>
                </a:lnTo>
                <a:lnTo>
                  <a:pt x="1430" y="1236"/>
                </a:lnTo>
                <a:lnTo>
                  <a:pt x="1427" y="1234"/>
                </a:lnTo>
                <a:lnTo>
                  <a:pt x="1427" y="1233"/>
                </a:lnTo>
                <a:lnTo>
                  <a:pt x="1426" y="1230"/>
                </a:lnTo>
                <a:lnTo>
                  <a:pt x="1425" y="1228"/>
                </a:lnTo>
                <a:lnTo>
                  <a:pt x="1424" y="1225"/>
                </a:lnTo>
                <a:lnTo>
                  <a:pt x="1423" y="1223"/>
                </a:lnTo>
                <a:lnTo>
                  <a:pt x="1420" y="1219"/>
                </a:lnTo>
                <a:lnTo>
                  <a:pt x="1419" y="1217"/>
                </a:lnTo>
                <a:lnTo>
                  <a:pt x="1418" y="1212"/>
                </a:lnTo>
                <a:lnTo>
                  <a:pt x="1418" y="1211"/>
                </a:lnTo>
                <a:lnTo>
                  <a:pt x="1417" y="1208"/>
                </a:lnTo>
                <a:lnTo>
                  <a:pt x="1417" y="1207"/>
                </a:lnTo>
                <a:lnTo>
                  <a:pt x="1415" y="1205"/>
                </a:lnTo>
                <a:lnTo>
                  <a:pt x="1414" y="1201"/>
                </a:lnTo>
                <a:lnTo>
                  <a:pt x="1414" y="1199"/>
                </a:lnTo>
                <a:lnTo>
                  <a:pt x="1413" y="1196"/>
                </a:lnTo>
                <a:lnTo>
                  <a:pt x="1413" y="1193"/>
                </a:lnTo>
                <a:lnTo>
                  <a:pt x="1412" y="1185"/>
                </a:lnTo>
                <a:lnTo>
                  <a:pt x="1411" y="1178"/>
                </a:lnTo>
                <a:lnTo>
                  <a:pt x="1411" y="1171"/>
                </a:lnTo>
                <a:lnTo>
                  <a:pt x="1411" y="1166"/>
                </a:lnTo>
                <a:lnTo>
                  <a:pt x="1411" y="1163"/>
                </a:lnTo>
                <a:lnTo>
                  <a:pt x="1411" y="1157"/>
                </a:lnTo>
                <a:lnTo>
                  <a:pt x="1412" y="1152"/>
                </a:lnTo>
                <a:lnTo>
                  <a:pt x="1412" y="1149"/>
                </a:lnTo>
                <a:lnTo>
                  <a:pt x="1415" y="1139"/>
                </a:lnTo>
                <a:lnTo>
                  <a:pt x="1415" y="1136"/>
                </a:lnTo>
                <a:lnTo>
                  <a:pt x="1415" y="1134"/>
                </a:lnTo>
                <a:lnTo>
                  <a:pt x="1417" y="1133"/>
                </a:lnTo>
                <a:lnTo>
                  <a:pt x="1417" y="1132"/>
                </a:lnTo>
                <a:lnTo>
                  <a:pt x="1418" y="1129"/>
                </a:lnTo>
                <a:lnTo>
                  <a:pt x="1418" y="1127"/>
                </a:lnTo>
                <a:lnTo>
                  <a:pt x="1419" y="1124"/>
                </a:lnTo>
                <a:lnTo>
                  <a:pt x="1420" y="1122"/>
                </a:lnTo>
                <a:lnTo>
                  <a:pt x="1421" y="1118"/>
                </a:lnTo>
                <a:lnTo>
                  <a:pt x="1423" y="1117"/>
                </a:lnTo>
                <a:lnTo>
                  <a:pt x="1425" y="1112"/>
                </a:lnTo>
                <a:lnTo>
                  <a:pt x="1426" y="1111"/>
                </a:lnTo>
                <a:lnTo>
                  <a:pt x="1427" y="1108"/>
                </a:lnTo>
                <a:lnTo>
                  <a:pt x="1429" y="1107"/>
                </a:lnTo>
                <a:lnTo>
                  <a:pt x="1431" y="1106"/>
                </a:lnTo>
                <a:lnTo>
                  <a:pt x="1432" y="1103"/>
                </a:lnTo>
                <a:lnTo>
                  <a:pt x="1436" y="1099"/>
                </a:lnTo>
                <a:lnTo>
                  <a:pt x="1440" y="1095"/>
                </a:lnTo>
                <a:lnTo>
                  <a:pt x="1441" y="1094"/>
                </a:lnTo>
                <a:lnTo>
                  <a:pt x="1444" y="1090"/>
                </a:lnTo>
                <a:lnTo>
                  <a:pt x="1447" y="1088"/>
                </a:lnTo>
                <a:lnTo>
                  <a:pt x="1448" y="1088"/>
                </a:lnTo>
                <a:lnTo>
                  <a:pt x="1450" y="1086"/>
                </a:lnTo>
                <a:lnTo>
                  <a:pt x="1453" y="1085"/>
                </a:lnTo>
                <a:lnTo>
                  <a:pt x="1458" y="1083"/>
                </a:lnTo>
                <a:lnTo>
                  <a:pt x="1459" y="1081"/>
                </a:lnTo>
                <a:lnTo>
                  <a:pt x="1461" y="1080"/>
                </a:lnTo>
                <a:lnTo>
                  <a:pt x="1464" y="1079"/>
                </a:lnTo>
                <a:lnTo>
                  <a:pt x="1466" y="1078"/>
                </a:lnTo>
                <a:lnTo>
                  <a:pt x="1469" y="1077"/>
                </a:lnTo>
                <a:lnTo>
                  <a:pt x="1471" y="1077"/>
                </a:lnTo>
                <a:lnTo>
                  <a:pt x="1472" y="1075"/>
                </a:lnTo>
                <a:lnTo>
                  <a:pt x="1475" y="1075"/>
                </a:lnTo>
                <a:lnTo>
                  <a:pt x="1477" y="1074"/>
                </a:lnTo>
                <a:lnTo>
                  <a:pt x="1479" y="1074"/>
                </a:lnTo>
                <a:lnTo>
                  <a:pt x="1482" y="1073"/>
                </a:lnTo>
                <a:lnTo>
                  <a:pt x="1485" y="1073"/>
                </a:lnTo>
                <a:lnTo>
                  <a:pt x="1490" y="1073"/>
                </a:lnTo>
                <a:lnTo>
                  <a:pt x="1510" y="1072"/>
                </a:lnTo>
                <a:lnTo>
                  <a:pt x="1515" y="1073"/>
                </a:lnTo>
                <a:lnTo>
                  <a:pt x="1517" y="1073"/>
                </a:lnTo>
                <a:lnTo>
                  <a:pt x="1519" y="1073"/>
                </a:lnTo>
                <a:lnTo>
                  <a:pt x="1522" y="1074"/>
                </a:lnTo>
                <a:lnTo>
                  <a:pt x="1524" y="1074"/>
                </a:lnTo>
                <a:lnTo>
                  <a:pt x="1525" y="1075"/>
                </a:lnTo>
                <a:lnTo>
                  <a:pt x="1528" y="1075"/>
                </a:lnTo>
                <a:lnTo>
                  <a:pt x="1531" y="1077"/>
                </a:lnTo>
                <a:lnTo>
                  <a:pt x="1534" y="1078"/>
                </a:lnTo>
                <a:lnTo>
                  <a:pt x="1537" y="1080"/>
                </a:lnTo>
                <a:lnTo>
                  <a:pt x="1542" y="1083"/>
                </a:lnTo>
                <a:lnTo>
                  <a:pt x="1544" y="1084"/>
                </a:lnTo>
                <a:lnTo>
                  <a:pt x="1547" y="1085"/>
                </a:lnTo>
                <a:lnTo>
                  <a:pt x="1548" y="1088"/>
                </a:lnTo>
                <a:lnTo>
                  <a:pt x="1550" y="1088"/>
                </a:lnTo>
                <a:lnTo>
                  <a:pt x="1629" y="1089"/>
                </a:lnTo>
                <a:close/>
                <a:moveTo>
                  <a:pt x="1345" y="1204"/>
                </a:moveTo>
                <a:lnTo>
                  <a:pt x="1175" y="1244"/>
                </a:lnTo>
                <a:lnTo>
                  <a:pt x="1176" y="1249"/>
                </a:lnTo>
                <a:lnTo>
                  <a:pt x="1177" y="1254"/>
                </a:lnTo>
                <a:lnTo>
                  <a:pt x="1177" y="1256"/>
                </a:lnTo>
                <a:lnTo>
                  <a:pt x="1178" y="1261"/>
                </a:lnTo>
                <a:lnTo>
                  <a:pt x="1180" y="1266"/>
                </a:lnTo>
                <a:lnTo>
                  <a:pt x="1180" y="1267"/>
                </a:lnTo>
                <a:lnTo>
                  <a:pt x="1181" y="1269"/>
                </a:lnTo>
                <a:lnTo>
                  <a:pt x="1181" y="1271"/>
                </a:lnTo>
                <a:lnTo>
                  <a:pt x="1183" y="1277"/>
                </a:lnTo>
                <a:lnTo>
                  <a:pt x="1185" y="1279"/>
                </a:lnTo>
                <a:lnTo>
                  <a:pt x="1186" y="1283"/>
                </a:lnTo>
                <a:lnTo>
                  <a:pt x="1187" y="1287"/>
                </a:lnTo>
                <a:lnTo>
                  <a:pt x="1189" y="1291"/>
                </a:lnTo>
                <a:lnTo>
                  <a:pt x="1192" y="1294"/>
                </a:lnTo>
                <a:lnTo>
                  <a:pt x="1193" y="1296"/>
                </a:lnTo>
                <a:lnTo>
                  <a:pt x="1194" y="1298"/>
                </a:lnTo>
                <a:lnTo>
                  <a:pt x="1195" y="1300"/>
                </a:lnTo>
                <a:lnTo>
                  <a:pt x="1197" y="1301"/>
                </a:lnTo>
                <a:lnTo>
                  <a:pt x="1199" y="1304"/>
                </a:lnTo>
                <a:lnTo>
                  <a:pt x="1201" y="1307"/>
                </a:lnTo>
                <a:lnTo>
                  <a:pt x="1203" y="1308"/>
                </a:lnTo>
                <a:lnTo>
                  <a:pt x="1205" y="1311"/>
                </a:lnTo>
                <a:lnTo>
                  <a:pt x="1209" y="1315"/>
                </a:lnTo>
                <a:lnTo>
                  <a:pt x="1211" y="1317"/>
                </a:lnTo>
                <a:lnTo>
                  <a:pt x="1214" y="1318"/>
                </a:lnTo>
                <a:lnTo>
                  <a:pt x="1215" y="1319"/>
                </a:lnTo>
                <a:lnTo>
                  <a:pt x="1217" y="1319"/>
                </a:lnTo>
                <a:lnTo>
                  <a:pt x="1220" y="1322"/>
                </a:lnTo>
                <a:lnTo>
                  <a:pt x="1223" y="1323"/>
                </a:lnTo>
                <a:lnTo>
                  <a:pt x="1226" y="1323"/>
                </a:lnTo>
                <a:lnTo>
                  <a:pt x="1229" y="1326"/>
                </a:lnTo>
                <a:lnTo>
                  <a:pt x="1232" y="1326"/>
                </a:lnTo>
                <a:lnTo>
                  <a:pt x="1237" y="1327"/>
                </a:lnTo>
                <a:lnTo>
                  <a:pt x="1241" y="1328"/>
                </a:lnTo>
                <a:lnTo>
                  <a:pt x="1247" y="1329"/>
                </a:lnTo>
                <a:lnTo>
                  <a:pt x="1252" y="1329"/>
                </a:lnTo>
                <a:lnTo>
                  <a:pt x="1259" y="1329"/>
                </a:lnTo>
                <a:lnTo>
                  <a:pt x="1272" y="1328"/>
                </a:lnTo>
                <a:lnTo>
                  <a:pt x="1274" y="1327"/>
                </a:lnTo>
                <a:lnTo>
                  <a:pt x="1276" y="1327"/>
                </a:lnTo>
                <a:lnTo>
                  <a:pt x="1280" y="1326"/>
                </a:lnTo>
                <a:lnTo>
                  <a:pt x="1281" y="1326"/>
                </a:lnTo>
                <a:lnTo>
                  <a:pt x="1284" y="1324"/>
                </a:lnTo>
                <a:lnTo>
                  <a:pt x="1285" y="1324"/>
                </a:lnTo>
                <a:lnTo>
                  <a:pt x="1288" y="1323"/>
                </a:lnTo>
                <a:lnTo>
                  <a:pt x="1291" y="1322"/>
                </a:lnTo>
                <a:lnTo>
                  <a:pt x="1296" y="1319"/>
                </a:lnTo>
                <a:lnTo>
                  <a:pt x="1299" y="1318"/>
                </a:lnTo>
                <a:lnTo>
                  <a:pt x="1302" y="1316"/>
                </a:lnTo>
                <a:lnTo>
                  <a:pt x="1303" y="1315"/>
                </a:lnTo>
                <a:lnTo>
                  <a:pt x="1305" y="1313"/>
                </a:lnTo>
                <a:lnTo>
                  <a:pt x="1307" y="1311"/>
                </a:lnTo>
                <a:lnTo>
                  <a:pt x="1311" y="1307"/>
                </a:lnTo>
                <a:lnTo>
                  <a:pt x="1316" y="1304"/>
                </a:lnTo>
                <a:lnTo>
                  <a:pt x="1317" y="1302"/>
                </a:lnTo>
                <a:lnTo>
                  <a:pt x="1321" y="1298"/>
                </a:lnTo>
                <a:lnTo>
                  <a:pt x="1322" y="1296"/>
                </a:lnTo>
                <a:lnTo>
                  <a:pt x="1326" y="1293"/>
                </a:lnTo>
                <a:lnTo>
                  <a:pt x="1328" y="1291"/>
                </a:lnTo>
                <a:lnTo>
                  <a:pt x="1330" y="1290"/>
                </a:lnTo>
                <a:lnTo>
                  <a:pt x="1333" y="1288"/>
                </a:lnTo>
                <a:lnTo>
                  <a:pt x="1337" y="1288"/>
                </a:lnTo>
                <a:lnTo>
                  <a:pt x="1339" y="1288"/>
                </a:lnTo>
                <a:lnTo>
                  <a:pt x="1342" y="1290"/>
                </a:lnTo>
                <a:lnTo>
                  <a:pt x="1343" y="1290"/>
                </a:lnTo>
                <a:lnTo>
                  <a:pt x="1344" y="1293"/>
                </a:lnTo>
                <a:lnTo>
                  <a:pt x="1344" y="1294"/>
                </a:lnTo>
                <a:lnTo>
                  <a:pt x="1345" y="1296"/>
                </a:lnTo>
                <a:lnTo>
                  <a:pt x="1345" y="1299"/>
                </a:lnTo>
                <a:lnTo>
                  <a:pt x="1344" y="1304"/>
                </a:lnTo>
                <a:lnTo>
                  <a:pt x="1343" y="1308"/>
                </a:lnTo>
                <a:lnTo>
                  <a:pt x="1342" y="1311"/>
                </a:lnTo>
                <a:lnTo>
                  <a:pt x="1340" y="1313"/>
                </a:lnTo>
                <a:lnTo>
                  <a:pt x="1339" y="1316"/>
                </a:lnTo>
                <a:lnTo>
                  <a:pt x="1338" y="1318"/>
                </a:lnTo>
                <a:lnTo>
                  <a:pt x="1336" y="1322"/>
                </a:lnTo>
                <a:lnTo>
                  <a:pt x="1334" y="1322"/>
                </a:lnTo>
                <a:lnTo>
                  <a:pt x="1333" y="1324"/>
                </a:lnTo>
                <a:lnTo>
                  <a:pt x="1331" y="1327"/>
                </a:lnTo>
                <a:lnTo>
                  <a:pt x="1328" y="1330"/>
                </a:lnTo>
                <a:lnTo>
                  <a:pt x="1322" y="1337"/>
                </a:lnTo>
                <a:lnTo>
                  <a:pt x="1319" y="1340"/>
                </a:lnTo>
                <a:lnTo>
                  <a:pt x="1316" y="1344"/>
                </a:lnTo>
                <a:lnTo>
                  <a:pt x="1313" y="1346"/>
                </a:lnTo>
                <a:lnTo>
                  <a:pt x="1310" y="1348"/>
                </a:lnTo>
                <a:lnTo>
                  <a:pt x="1309" y="1349"/>
                </a:lnTo>
                <a:lnTo>
                  <a:pt x="1307" y="1351"/>
                </a:lnTo>
                <a:lnTo>
                  <a:pt x="1304" y="1351"/>
                </a:lnTo>
                <a:lnTo>
                  <a:pt x="1302" y="1352"/>
                </a:lnTo>
                <a:lnTo>
                  <a:pt x="1298" y="1355"/>
                </a:lnTo>
                <a:lnTo>
                  <a:pt x="1296" y="1356"/>
                </a:lnTo>
                <a:lnTo>
                  <a:pt x="1291" y="1359"/>
                </a:lnTo>
                <a:lnTo>
                  <a:pt x="1288" y="1360"/>
                </a:lnTo>
                <a:lnTo>
                  <a:pt x="1287" y="1361"/>
                </a:lnTo>
                <a:lnTo>
                  <a:pt x="1284" y="1362"/>
                </a:lnTo>
                <a:lnTo>
                  <a:pt x="1280" y="1363"/>
                </a:lnTo>
                <a:lnTo>
                  <a:pt x="1279" y="1363"/>
                </a:lnTo>
                <a:lnTo>
                  <a:pt x="1276" y="1365"/>
                </a:lnTo>
                <a:lnTo>
                  <a:pt x="1275" y="1365"/>
                </a:lnTo>
                <a:lnTo>
                  <a:pt x="1270" y="1366"/>
                </a:lnTo>
                <a:lnTo>
                  <a:pt x="1264" y="1367"/>
                </a:lnTo>
                <a:lnTo>
                  <a:pt x="1258" y="1368"/>
                </a:lnTo>
                <a:lnTo>
                  <a:pt x="1250" y="1370"/>
                </a:lnTo>
                <a:lnTo>
                  <a:pt x="1240" y="1368"/>
                </a:lnTo>
                <a:lnTo>
                  <a:pt x="1233" y="1367"/>
                </a:lnTo>
                <a:lnTo>
                  <a:pt x="1226" y="1367"/>
                </a:lnTo>
                <a:lnTo>
                  <a:pt x="1223" y="1366"/>
                </a:lnTo>
                <a:lnTo>
                  <a:pt x="1221" y="1366"/>
                </a:lnTo>
                <a:lnTo>
                  <a:pt x="1218" y="1366"/>
                </a:lnTo>
                <a:lnTo>
                  <a:pt x="1216" y="1365"/>
                </a:lnTo>
                <a:lnTo>
                  <a:pt x="1215" y="1365"/>
                </a:lnTo>
                <a:lnTo>
                  <a:pt x="1212" y="1363"/>
                </a:lnTo>
                <a:lnTo>
                  <a:pt x="1211" y="1363"/>
                </a:lnTo>
                <a:lnTo>
                  <a:pt x="1209" y="1362"/>
                </a:lnTo>
                <a:lnTo>
                  <a:pt x="1206" y="1361"/>
                </a:lnTo>
                <a:lnTo>
                  <a:pt x="1203" y="1360"/>
                </a:lnTo>
                <a:lnTo>
                  <a:pt x="1200" y="1359"/>
                </a:lnTo>
                <a:lnTo>
                  <a:pt x="1197" y="1356"/>
                </a:lnTo>
                <a:lnTo>
                  <a:pt x="1192" y="1354"/>
                </a:lnTo>
                <a:lnTo>
                  <a:pt x="1191" y="1352"/>
                </a:lnTo>
                <a:lnTo>
                  <a:pt x="1188" y="1351"/>
                </a:lnTo>
                <a:lnTo>
                  <a:pt x="1187" y="1351"/>
                </a:lnTo>
                <a:lnTo>
                  <a:pt x="1186" y="1349"/>
                </a:lnTo>
                <a:lnTo>
                  <a:pt x="1183" y="1348"/>
                </a:lnTo>
                <a:lnTo>
                  <a:pt x="1181" y="1345"/>
                </a:lnTo>
                <a:lnTo>
                  <a:pt x="1174" y="1339"/>
                </a:lnTo>
                <a:lnTo>
                  <a:pt x="1168" y="1333"/>
                </a:lnTo>
                <a:lnTo>
                  <a:pt x="1165" y="1329"/>
                </a:lnTo>
                <a:lnTo>
                  <a:pt x="1163" y="1327"/>
                </a:lnTo>
                <a:lnTo>
                  <a:pt x="1162" y="1324"/>
                </a:lnTo>
                <a:lnTo>
                  <a:pt x="1160" y="1323"/>
                </a:lnTo>
                <a:lnTo>
                  <a:pt x="1159" y="1322"/>
                </a:lnTo>
                <a:lnTo>
                  <a:pt x="1158" y="1319"/>
                </a:lnTo>
                <a:lnTo>
                  <a:pt x="1157" y="1318"/>
                </a:lnTo>
                <a:lnTo>
                  <a:pt x="1156" y="1316"/>
                </a:lnTo>
                <a:lnTo>
                  <a:pt x="1154" y="1312"/>
                </a:lnTo>
                <a:lnTo>
                  <a:pt x="1153" y="1311"/>
                </a:lnTo>
                <a:lnTo>
                  <a:pt x="1152" y="1308"/>
                </a:lnTo>
                <a:lnTo>
                  <a:pt x="1151" y="1306"/>
                </a:lnTo>
                <a:lnTo>
                  <a:pt x="1149" y="1304"/>
                </a:lnTo>
                <a:lnTo>
                  <a:pt x="1147" y="1299"/>
                </a:lnTo>
                <a:lnTo>
                  <a:pt x="1147" y="1298"/>
                </a:lnTo>
                <a:lnTo>
                  <a:pt x="1146" y="1295"/>
                </a:lnTo>
                <a:lnTo>
                  <a:pt x="1145" y="1293"/>
                </a:lnTo>
                <a:lnTo>
                  <a:pt x="1142" y="1287"/>
                </a:lnTo>
                <a:lnTo>
                  <a:pt x="1135" y="1262"/>
                </a:lnTo>
                <a:lnTo>
                  <a:pt x="1135" y="1256"/>
                </a:lnTo>
                <a:lnTo>
                  <a:pt x="1134" y="1252"/>
                </a:lnTo>
                <a:lnTo>
                  <a:pt x="1134" y="1249"/>
                </a:lnTo>
                <a:lnTo>
                  <a:pt x="1133" y="1244"/>
                </a:lnTo>
                <a:lnTo>
                  <a:pt x="1133" y="1239"/>
                </a:lnTo>
                <a:lnTo>
                  <a:pt x="1131" y="1232"/>
                </a:lnTo>
                <a:lnTo>
                  <a:pt x="1131" y="1227"/>
                </a:lnTo>
                <a:lnTo>
                  <a:pt x="1131" y="1219"/>
                </a:lnTo>
                <a:lnTo>
                  <a:pt x="1131" y="1213"/>
                </a:lnTo>
                <a:lnTo>
                  <a:pt x="1131" y="1208"/>
                </a:lnTo>
                <a:lnTo>
                  <a:pt x="1133" y="1195"/>
                </a:lnTo>
                <a:lnTo>
                  <a:pt x="1133" y="1191"/>
                </a:lnTo>
                <a:lnTo>
                  <a:pt x="1134" y="1188"/>
                </a:lnTo>
                <a:lnTo>
                  <a:pt x="1134" y="1184"/>
                </a:lnTo>
                <a:lnTo>
                  <a:pt x="1135" y="1182"/>
                </a:lnTo>
                <a:lnTo>
                  <a:pt x="1135" y="1178"/>
                </a:lnTo>
                <a:lnTo>
                  <a:pt x="1136" y="1175"/>
                </a:lnTo>
                <a:lnTo>
                  <a:pt x="1136" y="1173"/>
                </a:lnTo>
                <a:lnTo>
                  <a:pt x="1137" y="1171"/>
                </a:lnTo>
                <a:lnTo>
                  <a:pt x="1139" y="1167"/>
                </a:lnTo>
                <a:lnTo>
                  <a:pt x="1139" y="1164"/>
                </a:lnTo>
                <a:lnTo>
                  <a:pt x="1140" y="1163"/>
                </a:lnTo>
                <a:lnTo>
                  <a:pt x="1140" y="1161"/>
                </a:lnTo>
                <a:lnTo>
                  <a:pt x="1141" y="1160"/>
                </a:lnTo>
                <a:lnTo>
                  <a:pt x="1142" y="1155"/>
                </a:lnTo>
                <a:lnTo>
                  <a:pt x="1143" y="1151"/>
                </a:lnTo>
                <a:lnTo>
                  <a:pt x="1145" y="1149"/>
                </a:lnTo>
                <a:lnTo>
                  <a:pt x="1146" y="1145"/>
                </a:lnTo>
                <a:lnTo>
                  <a:pt x="1148" y="1141"/>
                </a:lnTo>
                <a:lnTo>
                  <a:pt x="1149" y="1139"/>
                </a:lnTo>
                <a:lnTo>
                  <a:pt x="1151" y="1135"/>
                </a:lnTo>
                <a:lnTo>
                  <a:pt x="1153" y="1132"/>
                </a:lnTo>
                <a:lnTo>
                  <a:pt x="1156" y="1128"/>
                </a:lnTo>
                <a:lnTo>
                  <a:pt x="1157" y="1127"/>
                </a:lnTo>
                <a:lnTo>
                  <a:pt x="1157" y="1124"/>
                </a:lnTo>
                <a:lnTo>
                  <a:pt x="1158" y="1123"/>
                </a:lnTo>
                <a:lnTo>
                  <a:pt x="1159" y="1121"/>
                </a:lnTo>
                <a:lnTo>
                  <a:pt x="1160" y="1119"/>
                </a:lnTo>
                <a:lnTo>
                  <a:pt x="1163" y="1118"/>
                </a:lnTo>
                <a:lnTo>
                  <a:pt x="1164" y="1116"/>
                </a:lnTo>
                <a:lnTo>
                  <a:pt x="1168" y="1112"/>
                </a:lnTo>
                <a:lnTo>
                  <a:pt x="1168" y="1111"/>
                </a:lnTo>
                <a:lnTo>
                  <a:pt x="1172" y="1106"/>
                </a:lnTo>
                <a:lnTo>
                  <a:pt x="1175" y="1102"/>
                </a:lnTo>
                <a:lnTo>
                  <a:pt x="1177" y="1102"/>
                </a:lnTo>
                <a:lnTo>
                  <a:pt x="1182" y="1096"/>
                </a:lnTo>
                <a:lnTo>
                  <a:pt x="1185" y="1094"/>
                </a:lnTo>
                <a:lnTo>
                  <a:pt x="1187" y="1092"/>
                </a:lnTo>
                <a:lnTo>
                  <a:pt x="1189" y="1090"/>
                </a:lnTo>
                <a:lnTo>
                  <a:pt x="1191" y="1089"/>
                </a:lnTo>
                <a:lnTo>
                  <a:pt x="1193" y="1089"/>
                </a:lnTo>
                <a:lnTo>
                  <a:pt x="1194" y="1088"/>
                </a:lnTo>
                <a:lnTo>
                  <a:pt x="1197" y="1086"/>
                </a:lnTo>
                <a:lnTo>
                  <a:pt x="1200" y="1085"/>
                </a:lnTo>
                <a:lnTo>
                  <a:pt x="1204" y="1083"/>
                </a:lnTo>
                <a:lnTo>
                  <a:pt x="1207" y="1080"/>
                </a:lnTo>
                <a:lnTo>
                  <a:pt x="1209" y="1080"/>
                </a:lnTo>
                <a:lnTo>
                  <a:pt x="1212" y="1079"/>
                </a:lnTo>
                <a:lnTo>
                  <a:pt x="1215" y="1078"/>
                </a:lnTo>
                <a:lnTo>
                  <a:pt x="1216" y="1077"/>
                </a:lnTo>
                <a:lnTo>
                  <a:pt x="1218" y="1077"/>
                </a:lnTo>
                <a:lnTo>
                  <a:pt x="1220" y="1075"/>
                </a:lnTo>
                <a:lnTo>
                  <a:pt x="1227" y="1074"/>
                </a:lnTo>
                <a:lnTo>
                  <a:pt x="1234" y="1073"/>
                </a:lnTo>
                <a:lnTo>
                  <a:pt x="1249" y="1072"/>
                </a:lnTo>
                <a:lnTo>
                  <a:pt x="1261" y="1073"/>
                </a:lnTo>
                <a:lnTo>
                  <a:pt x="1267" y="1074"/>
                </a:lnTo>
                <a:lnTo>
                  <a:pt x="1272" y="1075"/>
                </a:lnTo>
                <a:lnTo>
                  <a:pt x="1273" y="1075"/>
                </a:lnTo>
                <a:lnTo>
                  <a:pt x="1274" y="1077"/>
                </a:lnTo>
                <a:lnTo>
                  <a:pt x="1276" y="1077"/>
                </a:lnTo>
                <a:lnTo>
                  <a:pt x="1280" y="1078"/>
                </a:lnTo>
                <a:lnTo>
                  <a:pt x="1282" y="1079"/>
                </a:lnTo>
                <a:lnTo>
                  <a:pt x="1284" y="1080"/>
                </a:lnTo>
                <a:lnTo>
                  <a:pt x="1286" y="1081"/>
                </a:lnTo>
                <a:lnTo>
                  <a:pt x="1287" y="1083"/>
                </a:lnTo>
                <a:lnTo>
                  <a:pt x="1291" y="1084"/>
                </a:lnTo>
                <a:lnTo>
                  <a:pt x="1293" y="1085"/>
                </a:lnTo>
                <a:lnTo>
                  <a:pt x="1295" y="1086"/>
                </a:lnTo>
                <a:lnTo>
                  <a:pt x="1297" y="1088"/>
                </a:lnTo>
                <a:lnTo>
                  <a:pt x="1298" y="1089"/>
                </a:lnTo>
                <a:lnTo>
                  <a:pt x="1301" y="1091"/>
                </a:lnTo>
                <a:lnTo>
                  <a:pt x="1307" y="1097"/>
                </a:lnTo>
                <a:lnTo>
                  <a:pt x="1311" y="1102"/>
                </a:lnTo>
                <a:lnTo>
                  <a:pt x="1314" y="1105"/>
                </a:lnTo>
                <a:lnTo>
                  <a:pt x="1316" y="1107"/>
                </a:lnTo>
                <a:lnTo>
                  <a:pt x="1317" y="1110"/>
                </a:lnTo>
                <a:lnTo>
                  <a:pt x="1319" y="1111"/>
                </a:lnTo>
                <a:lnTo>
                  <a:pt x="1320" y="1113"/>
                </a:lnTo>
                <a:lnTo>
                  <a:pt x="1320" y="1116"/>
                </a:lnTo>
                <a:lnTo>
                  <a:pt x="1322" y="1118"/>
                </a:lnTo>
                <a:lnTo>
                  <a:pt x="1324" y="1119"/>
                </a:lnTo>
                <a:lnTo>
                  <a:pt x="1325" y="1122"/>
                </a:lnTo>
                <a:lnTo>
                  <a:pt x="1326" y="1124"/>
                </a:lnTo>
                <a:lnTo>
                  <a:pt x="1327" y="1127"/>
                </a:lnTo>
                <a:lnTo>
                  <a:pt x="1328" y="1130"/>
                </a:lnTo>
                <a:lnTo>
                  <a:pt x="1330" y="1132"/>
                </a:lnTo>
                <a:lnTo>
                  <a:pt x="1331" y="1136"/>
                </a:lnTo>
                <a:lnTo>
                  <a:pt x="1331" y="1138"/>
                </a:lnTo>
                <a:lnTo>
                  <a:pt x="1333" y="1143"/>
                </a:lnTo>
                <a:lnTo>
                  <a:pt x="1333" y="1145"/>
                </a:lnTo>
                <a:lnTo>
                  <a:pt x="1334" y="1146"/>
                </a:lnTo>
                <a:lnTo>
                  <a:pt x="1334" y="1147"/>
                </a:lnTo>
                <a:lnTo>
                  <a:pt x="1336" y="1150"/>
                </a:lnTo>
                <a:lnTo>
                  <a:pt x="1337" y="1153"/>
                </a:lnTo>
                <a:lnTo>
                  <a:pt x="1338" y="1158"/>
                </a:lnTo>
                <a:lnTo>
                  <a:pt x="1338" y="1161"/>
                </a:lnTo>
                <a:lnTo>
                  <a:pt x="1339" y="1163"/>
                </a:lnTo>
                <a:lnTo>
                  <a:pt x="1339" y="1166"/>
                </a:lnTo>
                <a:lnTo>
                  <a:pt x="1340" y="1169"/>
                </a:lnTo>
                <a:lnTo>
                  <a:pt x="1340" y="1172"/>
                </a:lnTo>
                <a:lnTo>
                  <a:pt x="1342" y="1175"/>
                </a:lnTo>
                <a:lnTo>
                  <a:pt x="1343" y="1183"/>
                </a:lnTo>
                <a:lnTo>
                  <a:pt x="1343" y="1186"/>
                </a:lnTo>
                <a:lnTo>
                  <a:pt x="1344" y="1193"/>
                </a:lnTo>
                <a:lnTo>
                  <a:pt x="1345" y="1204"/>
                </a:lnTo>
                <a:close/>
                <a:moveTo>
                  <a:pt x="835" y="1365"/>
                </a:moveTo>
                <a:lnTo>
                  <a:pt x="835" y="1332"/>
                </a:lnTo>
                <a:lnTo>
                  <a:pt x="832" y="1335"/>
                </a:lnTo>
                <a:lnTo>
                  <a:pt x="829" y="1339"/>
                </a:lnTo>
                <a:lnTo>
                  <a:pt x="820" y="1351"/>
                </a:lnTo>
                <a:lnTo>
                  <a:pt x="816" y="1352"/>
                </a:lnTo>
                <a:lnTo>
                  <a:pt x="813" y="1355"/>
                </a:lnTo>
                <a:lnTo>
                  <a:pt x="812" y="1356"/>
                </a:lnTo>
                <a:lnTo>
                  <a:pt x="810" y="1357"/>
                </a:lnTo>
                <a:lnTo>
                  <a:pt x="809" y="1357"/>
                </a:lnTo>
                <a:lnTo>
                  <a:pt x="804" y="1360"/>
                </a:lnTo>
                <a:lnTo>
                  <a:pt x="801" y="1361"/>
                </a:lnTo>
                <a:lnTo>
                  <a:pt x="798" y="1363"/>
                </a:lnTo>
                <a:lnTo>
                  <a:pt x="794" y="1365"/>
                </a:lnTo>
                <a:lnTo>
                  <a:pt x="789" y="1366"/>
                </a:lnTo>
                <a:lnTo>
                  <a:pt x="788" y="1366"/>
                </a:lnTo>
                <a:lnTo>
                  <a:pt x="784" y="1367"/>
                </a:lnTo>
                <a:lnTo>
                  <a:pt x="777" y="1368"/>
                </a:lnTo>
                <a:lnTo>
                  <a:pt x="769" y="1368"/>
                </a:lnTo>
                <a:lnTo>
                  <a:pt x="760" y="1368"/>
                </a:lnTo>
                <a:lnTo>
                  <a:pt x="753" y="1366"/>
                </a:lnTo>
                <a:lnTo>
                  <a:pt x="751" y="1366"/>
                </a:lnTo>
                <a:lnTo>
                  <a:pt x="748" y="1366"/>
                </a:lnTo>
                <a:lnTo>
                  <a:pt x="745" y="1365"/>
                </a:lnTo>
                <a:lnTo>
                  <a:pt x="740" y="1363"/>
                </a:lnTo>
                <a:lnTo>
                  <a:pt x="736" y="1361"/>
                </a:lnTo>
                <a:lnTo>
                  <a:pt x="731" y="1359"/>
                </a:lnTo>
                <a:lnTo>
                  <a:pt x="730" y="1357"/>
                </a:lnTo>
                <a:lnTo>
                  <a:pt x="728" y="1356"/>
                </a:lnTo>
                <a:lnTo>
                  <a:pt x="726" y="1355"/>
                </a:lnTo>
                <a:lnTo>
                  <a:pt x="725" y="1354"/>
                </a:lnTo>
                <a:lnTo>
                  <a:pt x="722" y="1350"/>
                </a:lnTo>
                <a:lnTo>
                  <a:pt x="719" y="1349"/>
                </a:lnTo>
                <a:lnTo>
                  <a:pt x="717" y="1348"/>
                </a:lnTo>
                <a:lnTo>
                  <a:pt x="713" y="1343"/>
                </a:lnTo>
                <a:lnTo>
                  <a:pt x="712" y="1340"/>
                </a:lnTo>
                <a:lnTo>
                  <a:pt x="711" y="1339"/>
                </a:lnTo>
                <a:lnTo>
                  <a:pt x="710" y="1337"/>
                </a:lnTo>
                <a:lnTo>
                  <a:pt x="708" y="1335"/>
                </a:lnTo>
                <a:lnTo>
                  <a:pt x="707" y="1332"/>
                </a:lnTo>
                <a:lnTo>
                  <a:pt x="706" y="1330"/>
                </a:lnTo>
                <a:lnTo>
                  <a:pt x="705" y="1327"/>
                </a:lnTo>
                <a:lnTo>
                  <a:pt x="703" y="1324"/>
                </a:lnTo>
                <a:lnTo>
                  <a:pt x="702" y="1322"/>
                </a:lnTo>
                <a:lnTo>
                  <a:pt x="702" y="1319"/>
                </a:lnTo>
                <a:lnTo>
                  <a:pt x="701" y="1318"/>
                </a:lnTo>
                <a:lnTo>
                  <a:pt x="701" y="1316"/>
                </a:lnTo>
                <a:lnTo>
                  <a:pt x="700" y="1313"/>
                </a:lnTo>
                <a:lnTo>
                  <a:pt x="699" y="1308"/>
                </a:lnTo>
                <a:lnTo>
                  <a:pt x="697" y="1302"/>
                </a:lnTo>
                <a:lnTo>
                  <a:pt x="697" y="1296"/>
                </a:lnTo>
                <a:lnTo>
                  <a:pt x="696" y="1289"/>
                </a:lnTo>
                <a:lnTo>
                  <a:pt x="696" y="1279"/>
                </a:lnTo>
                <a:lnTo>
                  <a:pt x="697" y="1274"/>
                </a:lnTo>
                <a:lnTo>
                  <a:pt x="697" y="1271"/>
                </a:lnTo>
                <a:lnTo>
                  <a:pt x="699" y="1267"/>
                </a:lnTo>
                <a:lnTo>
                  <a:pt x="699" y="1265"/>
                </a:lnTo>
                <a:lnTo>
                  <a:pt x="700" y="1263"/>
                </a:lnTo>
                <a:lnTo>
                  <a:pt x="700" y="1261"/>
                </a:lnTo>
                <a:lnTo>
                  <a:pt x="701" y="1257"/>
                </a:lnTo>
                <a:lnTo>
                  <a:pt x="702" y="1254"/>
                </a:lnTo>
                <a:lnTo>
                  <a:pt x="703" y="1251"/>
                </a:lnTo>
                <a:lnTo>
                  <a:pt x="706" y="1247"/>
                </a:lnTo>
                <a:lnTo>
                  <a:pt x="707" y="1243"/>
                </a:lnTo>
                <a:lnTo>
                  <a:pt x="712" y="1236"/>
                </a:lnTo>
                <a:lnTo>
                  <a:pt x="718" y="1230"/>
                </a:lnTo>
                <a:lnTo>
                  <a:pt x="723" y="1224"/>
                </a:lnTo>
                <a:lnTo>
                  <a:pt x="729" y="1219"/>
                </a:lnTo>
                <a:lnTo>
                  <a:pt x="742" y="1210"/>
                </a:lnTo>
                <a:lnTo>
                  <a:pt x="749" y="1206"/>
                </a:lnTo>
                <a:lnTo>
                  <a:pt x="757" y="1202"/>
                </a:lnTo>
                <a:lnTo>
                  <a:pt x="778" y="1195"/>
                </a:lnTo>
                <a:lnTo>
                  <a:pt x="781" y="1195"/>
                </a:lnTo>
                <a:lnTo>
                  <a:pt x="792" y="1193"/>
                </a:lnTo>
                <a:lnTo>
                  <a:pt x="798" y="1191"/>
                </a:lnTo>
                <a:lnTo>
                  <a:pt x="803" y="1190"/>
                </a:lnTo>
                <a:lnTo>
                  <a:pt x="810" y="1190"/>
                </a:lnTo>
                <a:lnTo>
                  <a:pt x="823" y="1186"/>
                </a:lnTo>
                <a:lnTo>
                  <a:pt x="827" y="1186"/>
                </a:lnTo>
                <a:lnTo>
                  <a:pt x="835" y="1185"/>
                </a:lnTo>
                <a:lnTo>
                  <a:pt x="835" y="1173"/>
                </a:lnTo>
                <a:lnTo>
                  <a:pt x="834" y="1163"/>
                </a:lnTo>
                <a:lnTo>
                  <a:pt x="834" y="1152"/>
                </a:lnTo>
                <a:lnTo>
                  <a:pt x="832" y="1144"/>
                </a:lnTo>
                <a:lnTo>
                  <a:pt x="830" y="1140"/>
                </a:lnTo>
                <a:lnTo>
                  <a:pt x="824" y="1127"/>
                </a:lnTo>
                <a:lnTo>
                  <a:pt x="823" y="1124"/>
                </a:lnTo>
                <a:lnTo>
                  <a:pt x="820" y="1122"/>
                </a:lnTo>
                <a:lnTo>
                  <a:pt x="818" y="1121"/>
                </a:lnTo>
                <a:lnTo>
                  <a:pt x="815" y="1117"/>
                </a:lnTo>
                <a:lnTo>
                  <a:pt x="813" y="1116"/>
                </a:lnTo>
                <a:lnTo>
                  <a:pt x="811" y="1116"/>
                </a:lnTo>
                <a:lnTo>
                  <a:pt x="809" y="1114"/>
                </a:lnTo>
                <a:lnTo>
                  <a:pt x="805" y="1112"/>
                </a:lnTo>
                <a:lnTo>
                  <a:pt x="799" y="1110"/>
                </a:lnTo>
                <a:lnTo>
                  <a:pt x="797" y="1110"/>
                </a:lnTo>
                <a:lnTo>
                  <a:pt x="793" y="1108"/>
                </a:lnTo>
                <a:lnTo>
                  <a:pt x="788" y="1107"/>
                </a:lnTo>
                <a:lnTo>
                  <a:pt x="778" y="1107"/>
                </a:lnTo>
                <a:lnTo>
                  <a:pt x="768" y="1108"/>
                </a:lnTo>
                <a:lnTo>
                  <a:pt x="764" y="1110"/>
                </a:lnTo>
                <a:lnTo>
                  <a:pt x="760" y="1112"/>
                </a:lnTo>
                <a:lnTo>
                  <a:pt x="759" y="1113"/>
                </a:lnTo>
                <a:lnTo>
                  <a:pt x="758" y="1114"/>
                </a:lnTo>
                <a:lnTo>
                  <a:pt x="754" y="1117"/>
                </a:lnTo>
                <a:lnTo>
                  <a:pt x="753" y="1118"/>
                </a:lnTo>
                <a:lnTo>
                  <a:pt x="752" y="1121"/>
                </a:lnTo>
                <a:lnTo>
                  <a:pt x="752" y="1123"/>
                </a:lnTo>
                <a:lnTo>
                  <a:pt x="751" y="1125"/>
                </a:lnTo>
                <a:lnTo>
                  <a:pt x="749" y="1129"/>
                </a:lnTo>
                <a:lnTo>
                  <a:pt x="748" y="1130"/>
                </a:lnTo>
                <a:lnTo>
                  <a:pt x="747" y="1134"/>
                </a:lnTo>
                <a:lnTo>
                  <a:pt x="746" y="1135"/>
                </a:lnTo>
                <a:lnTo>
                  <a:pt x="745" y="1138"/>
                </a:lnTo>
                <a:lnTo>
                  <a:pt x="743" y="1141"/>
                </a:lnTo>
                <a:lnTo>
                  <a:pt x="742" y="1145"/>
                </a:lnTo>
                <a:lnTo>
                  <a:pt x="741" y="1146"/>
                </a:lnTo>
                <a:lnTo>
                  <a:pt x="740" y="1149"/>
                </a:lnTo>
                <a:lnTo>
                  <a:pt x="737" y="1155"/>
                </a:lnTo>
                <a:lnTo>
                  <a:pt x="736" y="1157"/>
                </a:lnTo>
                <a:lnTo>
                  <a:pt x="735" y="1158"/>
                </a:lnTo>
                <a:lnTo>
                  <a:pt x="732" y="1161"/>
                </a:lnTo>
                <a:lnTo>
                  <a:pt x="730" y="1162"/>
                </a:lnTo>
                <a:lnTo>
                  <a:pt x="725" y="1164"/>
                </a:lnTo>
                <a:lnTo>
                  <a:pt x="722" y="1164"/>
                </a:lnTo>
                <a:lnTo>
                  <a:pt x="719" y="1164"/>
                </a:lnTo>
                <a:lnTo>
                  <a:pt x="718" y="1163"/>
                </a:lnTo>
                <a:lnTo>
                  <a:pt x="716" y="1162"/>
                </a:lnTo>
                <a:lnTo>
                  <a:pt x="713" y="1160"/>
                </a:lnTo>
                <a:lnTo>
                  <a:pt x="711" y="1155"/>
                </a:lnTo>
                <a:lnTo>
                  <a:pt x="710" y="1151"/>
                </a:lnTo>
                <a:lnTo>
                  <a:pt x="711" y="1146"/>
                </a:lnTo>
                <a:lnTo>
                  <a:pt x="712" y="1140"/>
                </a:lnTo>
                <a:lnTo>
                  <a:pt x="712" y="1134"/>
                </a:lnTo>
                <a:lnTo>
                  <a:pt x="713" y="1132"/>
                </a:lnTo>
                <a:lnTo>
                  <a:pt x="713" y="1129"/>
                </a:lnTo>
                <a:lnTo>
                  <a:pt x="714" y="1125"/>
                </a:lnTo>
                <a:lnTo>
                  <a:pt x="714" y="1123"/>
                </a:lnTo>
                <a:lnTo>
                  <a:pt x="716" y="1121"/>
                </a:lnTo>
                <a:lnTo>
                  <a:pt x="716" y="1117"/>
                </a:lnTo>
                <a:lnTo>
                  <a:pt x="717" y="1116"/>
                </a:lnTo>
                <a:lnTo>
                  <a:pt x="717" y="1112"/>
                </a:lnTo>
                <a:lnTo>
                  <a:pt x="718" y="1110"/>
                </a:lnTo>
                <a:lnTo>
                  <a:pt x="718" y="1107"/>
                </a:lnTo>
                <a:lnTo>
                  <a:pt x="719" y="1103"/>
                </a:lnTo>
                <a:lnTo>
                  <a:pt x="720" y="1096"/>
                </a:lnTo>
                <a:lnTo>
                  <a:pt x="723" y="1084"/>
                </a:lnTo>
                <a:lnTo>
                  <a:pt x="746" y="1077"/>
                </a:lnTo>
                <a:lnTo>
                  <a:pt x="769" y="1073"/>
                </a:lnTo>
                <a:lnTo>
                  <a:pt x="777" y="1073"/>
                </a:lnTo>
                <a:lnTo>
                  <a:pt x="794" y="1073"/>
                </a:lnTo>
                <a:lnTo>
                  <a:pt x="807" y="1074"/>
                </a:lnTo>
                <a:lnTo>
                  <a:pt x="811" y="1075"/>
                </a:lnTo>
                <a:lnTo>
                  <a:pt x="812" y="1077"/>
                </a:lnTo>
                <a:lnTo>
                  <a:pt x="815" y="1077"/>
                </a:lnTo>
                <a:lnTo>
                  <a:pt x="816" y="1078"/>
                </a:lnTo>
                <a:lnTo>
                  <a:pt x="820" y="1079"/>
                </a:lnTo>
                <a:lnTo>
                  <a:pt x="823" y="1080"/>
                </a:lnTo>
                <a:lnTo>
                  <a:pt x="826" y="1081"/>
                </a:lnTo>
                <a:lnTo>
                  <a:pt x="828" y="1083"/>
                </a:lnTo>
                <a:lnTo>
                  <a:pt x="830" y="1084"/>
                </a:lnTo>
                <a:lnTo>
                  <a:pt x="833" y="1085"/>
                </a:lnTo>
                <a:lnTo>
                  <a:pt x="836" y="1088"/>
                </a:lnTo>
                <a:lnTo>
                  <a:pt x="838" y="1088"/>
                </a:lnTo>
                <a:lnTo>
                  <a:pt x="839" y="1089"/>
                </a:lnTo>
                <a:lnTo>
                  <a:pt x="841" y="1091"/>
                </a:lnTo>
                <a:lnTo>
                  <a:pt x="844" y="1094"/>
                </a:lnTo>
                <a:lnTo>
                  <a:pt x="849" y="1097"/>
                </a:lnTo>
                <a:lnTo>
                  <a:pt x="852" y="1101"/>
                </a:lnTo>
                <a:lnTo>
                  <a:pt x="856" y="1106"/>
                </a:lnTo>
                <a:lnTo>
                  <a:pt x="859" y="1111"/>
                </a:lnTo>
                <a:lnTo>
                  <a:pt x="865" y="1122"/>
                </a:lnTo>
                <a:lnTo>
                  <a:pt x="870" y="1133"/>
                </a:lnTo>
                <a:lnTo>
                  <a:pt x="870" y="1135"/>
                </a:lnTo>
                <a:lnTo>
                  <a:pt x="873" y="1140"/>
                </a:lnTo>
                <a:lnTo>
                  <a:pt x="873" y="1145"/>
                </a:lnTo>
                <a:lnTo>
                  <a:pt x="874" y="1156"/>
                </a:lnTo>
                <a:lnTo>
                  <a:pt x="875" y="1167"/>
                </a:lnTo>
                <a:lnTo>
                  <a:pt x="875" y="1179"/>
                </a:lnTo>
                <a:lnTo>
                  <a:pt x="875" y="1249"/>
                </a:lnTo>
                <a:lnTo>
                  <a:pt x="875" y="1304"/>
                </a:lnTo>
                <a:lnTo>
                  <a:pt x="874" y="1316"/>
                </a:lnTo>
                <a:lnTo>
                  <a:pt x="875" y="1322"/>
                </a:lnTo>
                <a:lnTo>
                  <a:pt x="876" y="1327"/>
                </a:lnTo>
                <a:lnTo>
                  <a:pt x="878" y="1328"/>
                </a:lnTo>
                <a:lnTo>
                  <a:pt x="881" y="1332"/>
                </a:lnTo>
                <a:lnTo>
                  <a:pt x="884" y="1332"/>
                </a:lnTo>
                <a:lnTo>
                  <a:pt x="885" y="1332"/>
                </a:lnTo>
                <a:lnTo>
                  <a:pt x="887" y="1333"/>
                </a:lnTo>
                <a:lnTo>
                  <a:pt x="888" y="1333"/>
                </a:lnTo>
                <a:lnTo>
                  <a:pt x="891" y="1334"/>
                </a:lnTo>
                <a:lnTo>
                  <a:pt x="893" y="1334"/>
                </a:lnTo>
                <a:lnTo>
                  <a:pt x="894" y="1335"/>
                </a:lnTo>
                <a:lnTo>
                  <a:pt x="896" y="1335"/>
                </a:lnTo>
                <a:lnTo>
                  <a:pt x="898" y="1337"/>
                </a:lnTo>
                <a:lnTo>
                  <a:pt x="899" y="1337"/>
                </a:lnTo>
                <a:lnTo>
                  <a:pt x="902" y="1337"/>
                </a:lnTo>
                <a:lnTo>
                  <a:pt x="904" y="1338"/>
                </a:lnTo>
                <a:lnTo>
                  <a:pt x="908" y="1339"/>
                </a:lnTo>
                <a:lnTo>
                  <a:pt x="910" y="1340"/>
                </a:lnTo>
                <a:lnTo>
                  <a:pt x="915" y="1344"/>
                </a:lnTo>
                <a:lnTo>
                  <a:pt x="915" y="1345"/>
                </a:lnTo>
                <a:lnTo>
                  <a:pt x="916" y="1346"/>
                </a:lnTo>
                <a:lnTo>
                  <a:pt x="916" y="1350"/>
                </a:lnTo>
                <a:lnTo>
                  <a:pt x="916" y="1354"/>
                </a:lnTo>
                <a:lnTo>
                  <a:pt x="916" y="1356"/>
                </a:lnTo>
                <a:lnTo>
                  <a:pt x="915" y="1359"/>
                </a:lnTo>
                <a:lnTo>
                  <a:pt x="913" y="1361"/>
                </a:lnTo>
                <a:lnTo>
                  <a:pt x="911" y="1362"/>
                </a:lnTo>
                <a:lnTo>
                  <a:pt x="907" y="1363"/>
                </a:lnTo>
                <a:lnTo>
                  <a:pt x="900" y="1365"/>
                </a:lnTo>
                <a:lnTo>
                  <a:pt x="888" y="1365"/>
                </a:lnTo>
                <a:lnTo>
                  <a:pt x="835" y="1365"/>
                </a:lnTo>
                <a:close/>
                <a:moveTo>
                  <a:pt x="2943" y="1329"/>
                </a:moveTo>
                <a:lnTo>
                  <a:pt x="2944" y="1327"/>
                </a:lnTo>
                <a:lnTo>
                  <a:pt x="2944" y="1324"/>
                </a:lnTo>
                <a:lnTo>
                  <a:pt x="2944" y="1278"/>
                </a:lnTo>
                <a:lnTo>
                  <a:pt x="2944" y="1190"/>
                </a:lnTo>
                <a:lnTo>
                  <a:pt x="2946" y="1174"/>
                </a:lnTo>
                <a:lnTo>
                  <a:pt x="2944" y="1158"/>
                </a:lnTo>
                <a:lnTo>
                  <a:pt x="2944" y="1151"/>
                </a:lnTo>
                <a:lnTo>
                  <a:pt x="2943" y="1145"/>
                </a:lnTo>
                <a:lnTo>
                  <a:pt x="2942" y="1141"/>
                </a:lnTo>
                <a:lnTo>
                  <a:pt x="2942" y="1139"/>
                </a:lnTo>
                <a:lnTo>
                  <a:pt x="2940" y="1133"/>
                </a:lnTo>
                <a:lnTo>
                  <a:pt x="2938" y="1132"/>
                </a:lnTo>
                <a:lnTo>
                  <a:pt x="2937" y="1130"/>
                </a:lnTo>
                <a:lnTo>
                  <a:pt x="2934" y="1127"/>
                </a:lnTo>
                <a:lnTo>
                  <a:pt x="2929" y="1122"/>
                </a:lnTo>
                <a:lnTo>
                  <a:pt x="2926" y="1121"/>
                </a:lnTo>
                <a:lnTo>
                  <a:pt x="2925" y="1119"/>
                </a:lnTo>
                <a:lnTo>
                  <a:pt x="2921" y="1118"/>
                </a:lnTo>
                <a:lnTo>
                  <a:pt x="2918" y="1117"/>
                </a:lnTo>
                <a:lnTo>
                  <a:pt x="2906" y="1112"/>
                </a:lnTo>
                <a:lnTo>
                  <a:pt x="2896" y="1112"/>
                </a:lnTo>
                <a:lnTo>
                  <a:pt x="2889" y="1112"/>
                </a:lnTo>
                <a:lnTo>
                  <a:pt x="2883" y="1113"/>
                </a:lnTo>
                <a:lnTo>
                  <a:pt x="2877" y="1116"/>
                </a:lnTo>
                <a:lnTo>
                  <a:pt x="2872" y="1117"/>
                </a:lnTo>
                <a:lnTo>
                  <a:pt x="2869" y="1117"/>
                </a:lnTo>
                <a:lnTo>
                  <a:pt x="2867" y="1119"/>
                </a:lnTo>
                <a:lnTo>
                  <a:pt x="2862" y="1122"/>
                </a:lnTo>
                <a:lnTo>
                  <a:pt x="2860" y="1123"/>
                </a:lnTo>
                <a:lnTo>
                  <a:pt x="2859" y="1124"/>
                </a:lnTo>
                <a:lnTo>
                  <a:pt x="2856" y="1125"/>
                </a:lnTo>
                <a:lnTo>
                  <a:pt x="2855" y="1127"/>
                </a:lnTo>
                <a:lnTo>
                  <a:pt x="2851" y="1132"/>
                </a:lnTo>
                <a:lnTo>
                  <a:pt x="2845" y="1135"/>
                </a:lnTo>
                <a:lnTo>
                  <a:pt x="2839" y="1147"/>
                </a:lnTo>
                <a:lnTo>
                  <a:pt x="2836" y="1153"/>
                </a:lnTo>
                <a:lnTo>
                  <a:pt x="2833" y="1160"/>
                </a:lnTo>
                <a:lnTo>
                  <a:pt x="2831" y="1175"/>
                </a:lnTo>
                <a:lnTo>
                  <a:pt x="2831" y="1183"/>
                </a:lnTo>
                <a:lnTo>
                  <a:pt x="2830" y="1189"/>
                </a:lnTo>
                <a:lnTo>
                  <a:pt x="2830" y="1194"/>
                </a:lnTo>
                <a:lnTo>
                  <a:pt x="2830" y="1206"/>
                </a:lnTo>
                <a:lnTo>
                  <a:pt x="2830" y="1254"/>
                </a:lnTo>
                <a:lnTo>
                  <a:pt x="2830" y="1304"/>
                </a:lnTo>
                <a:lnTo>
                  <a:pt x="2830" y="1317"/>
                </a:lnTo>
                <a:lnTo>
                  <a:pt x="2831" y="1323"/>
                </a:lnTo>
                <a:lnTo>
                  <a:pt x="2832" y="1328"/>
                </a:lnTo>
                <a:lnTo>
                  <a:pt x="2837" y="1332"/>
                </a:lnTo>
                <a:lnTo>
                  <a:pt x="2838" y="1332"/>
                </a:lnTo>
                <a:lnTo>
                  <a:pt x="2843" y="1333"/>
                </a:lnTo>
                <a:lnTo>
                  <a:pt x="2846" y="1334"/>
                </a:lnTo>
                <a:lnTo>
                  <a:pt x="2853" y="1337"/>
                </a:lnTo>
                <a:lnTo>
                  <a:pt x="2859" y="1339"/>
                </a:lnTo>
                <a:lnTo>
                  <a:pt x="2862" y="1340"/>
                </a:lnTo>
                <a:lnTo>
                  <a:pt x="2865" y="1341"/>
                </a:lnTo>
                <a:lnTo>
                  <a:pt x="2868" y="1343"/>
                </a:lnTo>
                <a:lnTo>
                  <a:pt x="2871" y="1345"/>
                </a:lnTo>
                <a:lnTo>
                  <a:pt x="2872" y="1346"/>
                </a:lnTo>
                <a:lnTo>
                  <a:pt x="2872" y="1349"/>
                </a:lnTo>
                <a:lnTo>
                  <a:pt x="2873" y="1351"/>
                </a:lnTo>
                <a:lnTo>
                  <a:pt x="2873" y="1355"/>
                </a:lnTo>
                <a:lnTo>
                  <a:pt x="2872" y="1357"/>
                </a:lnTo>
                <a:lnTo>
                  <a:pt x="2871" y="1360"/>
                </a:lnTo>
                <a:lnTo>
                  <a:pt x="2869" y="1361"/>
                </a:lnTo>
                <a:lnTo>
                  <a:pt x="2868" y="1362"/>
                </a:lnTo>
                <a:lnTo>
                  <a:pt x="2865" y="1363"/>
                </a:lnTo>
                <a:lnTo>
                  <a:pt x="2862" y="1363"/>
                </a:lnTo>
                <a:lnTo>
                  <a:pt x="2775" y="1365"/>
                </a:lnTo>
                <a:lnTo>
                  <a:pt x="2767" y="1365"/>
                </a:lnTo>
                <a:lnTo>
                  <a:pt x="2759" y="1363"/>
                </a:lnTo>
                <a:lnTo>
                  <a:pt x="2756" y="1363"/>
                </a:lnTo>
                <a:lnTo>
                  <a:pt x="2752" y="1362"/>
                </a:lnTo>
                <a:lnTo>
                  <a:pt x="2750" y="1360"/>
                </a:lnTo>
                <a:lnTo>
                  <a:pt x="2750" y="1359"/>
                </a:lnTo>
                <a:lnTo>
                  <a:pt x="2749" y="1357"/>
                </a:lnTo>
                <a:lnTo>
                  <a:pt x="2747" y="1354"/>
                </a:lnTo>
                <a:lnTo>
                  <a:pt x="2747" y="1350"/>
                </a:lnTo>
                <a:lnTo>
                  <a:pt x="2750" y="1345"/>
                </a:lnTo>
                <a:lnTo>
                  <a:pt x="2752" y="1344"/>
                </a:lnTo>
                <a:lnTo>
                  <a:pt x="2753" y="1341"/>
                </a:lnTo>
                <a:lnTo>
                  <a:pt x="2755" y="1341"/>
                </a:lnTo>
                <a:lnTo>
                  <a:pt x="2757" y="1341"/>
                </a:lnTo>
                <a:lnTo>
                  <a:pt x="2759" y="1340"/>
                </a:lnTo>
                <a:lnTo>
                  <a:pt x="2763" y="1339"/>
                </a:lnTo>
                <a:lnTo>
                  <a:pt x="2768" y="1337"/>
                </a:lnTo>
                <a:lnTo>
                  <a:pt x="2772" y="1337"/>
                </a:lnTo>
                <a:lnTo>
                  <a:pt x="2778" y="1334"/>
                </a:lnTo>
                <a:lnTo>
                  <a:pt x="2781" y="1333"/>
                </a:lnTo>
                <a:lnTo>
                  <a:pt x="2782" y="1332"/>
                </a:lnTo>
                <a:lnTo>
                  <a:pt x="2786" y="1330"/>
                </a:lnTo>
                <a:lnTo>
                  <a:pt x="2787" y="1329"/>
                </a:lnTo>
                <a:lnTo>
                  <a:pt x="2788" y="1327"/>
                </a:lnTo>
                <a:lnTo>
                  <a:pt x="2790" y="1324"/>
                </a:lnTo>
                <a:lnTo>
                  <a:pt x="2790" y="1321"/>
                </a:lnTo>
                <a:lnTo>
                  <a:pt x="2790" y="1313"/>
                </a:lnTo>
                <a:lnTo>
                  <a:pt x="2790" y="1276"/>
                </a:lnTo>
                <a:lnTo>
                  <a:pt x="2790" y="1169"/>
                </a:lnTo>
                <a:lnTo>
                  <a:pt x="2790" y="1135"/>
                </a:lnTo>
                <a:lnTo>
                  <a:pt x="2790" y="1125"/>
                </a:lnTo>
                <a:lnTo>
                  <a:pt x="2790" y="1116"/>
                </a:lnTo>
                <a:lnTo>
                  <a:pt x="2780" y="1114"/>
                </a:lnTo>
                <a:lnTo>
                  <a:pt x="2770" y="1114"/>
                </a:lnTo>
                <a:lnTo>
                  <a:pt x="2762" y="1114"/>
                </a:lnTo>
                <a:lnTo>
                  <a:pt x="2757" y="1114"/>
                </a:lnTo>
                <a:lnTo>
                  <a:pt x="2752" y="1114"/>
                </a:lnTo>
                <a:lnTo>
                  <a:pt x="2751" y="1112"/>
                </a:lnTo>
                <a:lnTo>
                  <a:pt x="2750" y="1110"/>
                </a:lnTo>
                <a:lnTo>
                  <a:pt x="2749" y="1107"/>
                </a:lnTo>
                <a:lnTo>
                  <a:pt x="2749" y="1105"/>
                </a:lnTo>
                <a:lnTo>
                  <a:pt x="2750" y="1100"/>
                </a:lnTo>
                <a:lnTo>
                  <a:pt x="2751" y="1099"/>
                </a:lnTo>
                <a:lnTo>
                  <a:pt x="2752" y="1097"/>
                </a:lnTo>
                <a:lnTo>
                  <a:pt x="2755" y="1096"/>
                </a:lnTo>
                <a:lnTo>
                  <a:pt x="2756" y="1095"/>
                </a:lnTo>
                <a:lnTo>
                  <a:pt x="2758" y="1094"/>
                </a:lnTo>
                <a:lnTo>
                  <a:pt x="2761" y="1092"/>
                </a:lnTo>
                <a:lnTo>
                  <a:pt x="2763" y="1091"/>
                </a:lnTo>
                <a:lnTo>
                  <a:pt x="2764" y="1090"/>
                </a:lnTo>
                <a:lnTo>
                  <a:pt x="2767" y="1089"/>
                </a:lnTo>
                <a:lnTo>
                  <a:pt x="2769" y="1088"/>
                </a:lnTo>
                <a:lnTo>
                  <a:pt x="2770" y="1086"/>
                </a:lnTo>
                <a:lnTo>
                  <a:pt x="2773" y="1086"/>
                </a:lnTo>
                <a:lnTo>
                  <a:pt x="2775" y="1085"/>
                </a:lnTo>
                <a:lnTo>
                  <a:pt x="2778" y="1083"/>
                </a:lnTo>
                <a:lnTo>
                  <a:pt x="2780" y="1083"/>
                </a:lnTo>
                <a:lnTo>
                  <a:pt x="2781" y="1081"/>
                </a:lnTo>
                <a:lnTo>
                  <a:pt x="2784" y="1079"/>
                </a:lnTo>
                <a:lnTo>
                  <a:pt x="2786" y="1079"/>
                </a:lnTo>
                <a:lnTo>
                  <a:pt x="2788" y="1078"/>
                </a:lnTo>
                <a:lnTo>
                  <a:pt x="2790" y="1075"/>
                </a:lnTo>
                <a:lnTo>
                  <a:pt x="2792" y="1075"/>
                </a:lnTo>
                <a:lnTo>
                  <a:pt x="2795" y="1074"/>
                </a:lnTo>
                <a:lnTo>
                  <a:pt x="2796" y="1073"/>
                </a:lnTo>
                <a:lnTo>
                  <a:pt x="2798" y="1072"/>
                </a:lnTo>
                <a:lnTo>
                  <a:pt x="2801" y="1071"/>
                </a:lnTo>
                <a:lnTo>
                  <a:pt x="2803" y="1069"/>
                </a:lnTo>
                <a:lnTo>
                  <a:pt x="2807" y="1068"/>
                </a:lnTo>
                <a:lnTo>
                  <a:pt x="2809" y="1067"/>
                </a:lnTo>
                <a:lnTo>
                  <a:pt x="2817" y="1062"/>
                </a:lnTo>
                <a:lnTo>
                  <a:pt x="2820" y="1062"/>
                </a:lnTo>
                <a:lnTo>
                  <a:pt x="2822" y="1062"/>
                </a:lnTo>
                <a:lnTo>
                  <a:pt x="2826" y="1063"/>
                </a:lnTo>
                <a:lnTo>
                  <a:pt x="2827" y="1066"/>
                </a:lnTo>
                <a:lnTo>
                  <a:pt x="2828" y="1068"/>
                </a:lnTo>
                <a:lnTo>
                  <a:pt x="2830" y="1071"/>
                </a:lnTo>
                <a:lnTo>
                  <a:pt x="2830" y="1117"/>
                </a:lnTo>
                <a:lnTo>
                  <a:pt x="2831" y="1113"/>
                </a:lnTo>
                <a:lnTo>
                  <a:pt x="2832" y="1112"/>
                </a:lnTo>
                <a:lnTo>
                  <a:pt x="2834" y="1108"/>
                </a:lnTo>
                <a:lnTo>
                  <a:pt x="2836" y="1106"/>
                </a:lnTo>
                <a:lnTo>
                  <a:pt x="2837" y="1105"/>
                </a:lnTo>
                <a:lnTo>
                  <a:pt x="2838" y="1103"/>
                </a:lnTo>
                <a:lnTo>
                  <a:pt x="2840" y="1101"/>
                </a:lnTo>
                <a:lnTo>
                  <a:pt x="2844" y="1096"/>
                </a:lnTo>
                <a:lnTo>
                  <a:pt x="2848" y="1091"/>
                </a:lnTo>
                <a:lnTo>
                  <a:pt x="2851" y="1089"/>
                </a:lnTo>
                <a:lnTo>
                  <a:pt x="2854" y="1088"/>
                </a:lnTo>
                <a:lnTo>
                  <a:pt x="2855" y="1086"/>
                </a:lnTo>
                <a:lnTo>
                  <a:pt x="2857" y="1085"/>
                </a:lnTo>
                <a:lnTo>
                  <a:pt x="2859" y="1084"/>
                </a:lnTo>
                <a:lnTo>
                  <a:pt x="2861" y="1083"/>
                </a:lnTo>
                <a:lnTo>
                  <a:pt x="2863" y="1081"/>
                </a:lnTo>
                <a:lnTo>
                  <a:pt x="2866" y="1080"/>
                </a:lnTo>
                <a:lnTo>
                  <a:pt x="2867" y="1080"/>
                </a:lnTo>
                <a:lnTo>
                  <a:pt x="2869" y="1079"/>
                </a:lnTo>
                <a:lnTo>
                  <a:pt x="2871" y="1078"/>
                </a:lnTo>
                <a:lnTo>
                  <a:pt x="2874" y="1077"/>
                </a:lnTo>
                <a:lnTo>
                  <a:pt x="2876" y="1077"/>
                </a:lnTo>
                <a:lnTo>
                  <a:pt x="2878" y="1075"/>
                </a:lnTo>
                <a:lnTo>
                  <a:pt x="2882" y="1074"/>
                </a:lnTo>
                <a:lnTo>
                  <a:pt x="2884" y="1074"/>
                </a:lnTo>
                <a:lnTo>
                  <a:pt x="2888" y="1073"/>
                </a:lnTo>
                <a:lnTo>
                  <a:pt x="2891" y="1073"/>
                </a:lnTo>
                <a:lnTo>
                  <a:pt x="2906" y="1072"/>
                </a:lnTo>
                <a:lnTo>
                  <a:pt x="2913" y="1073"/>
                </a:lnTo>
                <a:lnTo>
                  <a:pt x="2929" y="1075"/>
                </a:lnTo>
                <a:lnTo>
                  <a:pt x="2930" y="1075"/>
                </a:lnTo>
                <a:lnTo>
                  <a:pt x="2932" y="1077"/>
                </a:lnTo>
                <a:lnTo>
                  <a:pt x="2934" y="1077"/>
                </a:lnTo>
                <a:lnTo>
                  <a:pt x="2937" y="1078"/>
                </a:lnTo>
                <a:lnTo>
                  <a:pt x="2941" y="1079"/>
                </a:lnTo>
                <a:lnTo>
                  <a:pt x="2942" y="1080"/>
                </a:lnTo>
                <a:lnTo>
                  <a:pt x="2946" y="1081"/>
                </a:lnTo>
                <a:lnTo>
                  <a:pt x="2949" y="1084"/>
                </a:lnTo>
                <a:lnTo>
                  <a:pt x="2953" y="1086"/>
                </a:lnTo>
                <a:lnTo>
                  <a:pt x="2954" y="1088"/>
                </a:lnTo>
                <a:lnTo>
                  <a:pt x="2955" y="1088"/>
                </a:lnTo>
                <a:lnTo>
                  <a:pt x="2958" y="1090"/>
                </a:lnTo>
                <a:lnTo>
                  <a:pt x="2961" y="1094"/>
                </a:lnTo>
                <a:lnTo>
                  <a:pt x="2966" y="1097"/>
                </a:lnTo>
                <a:lnTo>
                  <a:pt x="2967" y="1100"/>
                </a:lnTo>
                <a:lnTo>
                  <a:pt x="2970" y="1102"/>
                </a:lnTo>
                <a:lnTo>
                  <a:pt x="2971" y="1103"/>
                </a:lnTo>
                <a:lnTo>
                  <a:pt x="2972" y="1106"/>
                </a:lnTo>
                <a:lnTo>
                  <a:pt x="2973" y="1107"/>
                </a:lnTo>
                <a:lnTo>
                  <a:pt x="2975" y="1110"/>
                </a:lnTo>
                <a:lnTo>
                  <a:pt x="2976" y="1112"/>
                </a:lnTo>
                <a:lnTo>
                  <a:pt x="2977" y="1114"/>
                </a:lnTo>
                <a:lnTo>
                  <a:pt x="2978" y="1117"/>
                </a:lnTo>
                <a:lnTo>
                  <a:pt x="2979" y="1119"/>
                </a:lnTo>
                <a:lnTo>
                  <a:pt x="2981" y="1122"/>
                </a:lnTo>
                <a:lnTo>
                  <a:pt x="2981" y="1124"/>
                </a:lnTo>
                <a:lnTo>
                  <a:pt x="2982" y="1128"/>
                </a:lnTo>
                <a:lnTo>
                  <a:pt x="2983" y="1130"/>
                </a:lnTo>
                <a:lnTo>
                  <a:pt x="2983" y="1133"/>
                </a:lnTo>
                <a:lnTo>
                  <a:pt x="2984" y="1136"/>
                </a:lnTo>
                <a:lnTo>
                  <a:pt x="2984" y="1143"/>
                </a:lnTo>
                <a:lnTo>
                  <a:pt x="2985" y="1149"/>
                </a:lnTo>
                <a:lnTo>
                  <a:pt x="2984" y="1155"/>
                </a:lnTo>
                <a:lnTo>
                  <a:pt x="2984" y="1179"/>
                </a:lnTo>
                <a:lnTo>
                  <a:pt x="2984" y="1276"/>
                </a:lnTo>
                <a:lnTo>
                  <a:pt x="2984" y="1324"/>
                </a:lnTo>
                <a:lnTo>
                  <a:pt x="2985" y="1328"/>
                </a:lnTo>
                <a:lnTo>
                  <a:pt x="2989" y="1330"/>
                </a:lnTo>
                <a:lnTo>
                  <a:pt x="2992" y="1330"/>
                </a:lnTo>
                <a:lnTo>
                  <a:pt x="2996" y="1333"/>
                </a:lnTo>
                <a:lnTo>
                  <a:pt x="2999" y="1334"/>
                </a:lnTo>
                <a:lnTo>
                  <a:pt x="3004" y="1335"/>
                </a:lnTo>
                <a:lnTo>
                  <a:pt x="3006" y="1337"/>
                </a:lnTo>
                <a:lnTo>
                  <a:pt x="3008" y="1337"/>
                </a:lnTo>
                <a:lnTo>
                  <a:pt x="3013" y="1339"/>
                </a:lnTo>
                <a:lnTo>
                  <a:pt x="3017" y="1340"/>
                </a:lnTo>
                <a:lnTo>
                  <a:pt x="3019" y="1341"/>
                </a:lnTo>
                <a:lnTo>
                  <a:pt x="3023" y="1343"/>
                </a:lnTo>
                <a:lnTo>
                  <a:pt x="3024" y="1345"/>
                </a:lnTo>
                <a:lnTo>
                  <a:pt x="3027" y="1348"/>
                </a:lnTo>
                <a:lnTo>
                  <a:pt x="3027" y="1349"/>
                </a:lnTo>
                <a:lnTo>
                  <a:pt x="3028" y="1352"/>
                </a:lnTo>
                <a:lnTo>
                  <a:pt x="3027" y="1359"/>
                </a:lnTo>
                <a:lnTo>
                  <a:pt x="3023" y="1361"/>
                </a:lnTo>
                <a:lnTo>
                  <a:pt x="3019" y="1363"/>
                </a:lnTo>
                <a:lnTo>
                  <a:pt x="3017" y="1363"/>
                </a:lnTo>
                <a:lnTo>
                  <a:pt x="3012" y="1365"/>
                </a:lnTo>
                <a:lnTo>
                  <a:pt x="3006" y="1365"/>
                </a:lnTo>
                <a:lnTo>
                  <a:pt x="2994" y="1365"/>
                </a:lnTo>
                <a:lnTo>
                  <a:pt x="2934" y="1365"/>
                </a:lnTo>
                <a:lnTo>
                  <a:pt x="2925" y="1365"/>
                </a:lnTo>
                <a:lnTo>
                  <a:pt x="2915" y="1363"/>
                </a:lnTo>
                <a:lnTo>
                  <a:pt x="2912" y="1363"/>
                </a:lnTo>
                <a:lnTo>
                  <a:pt x="2908" y="1362"/>
                </a:lnTo>
                <a:lnTo>
                  <a:pt x="2906" y="1360"/>
                </a:lnTo>
                <a:lnTo>
                  <a:pt x="2903" y="1357"/>
                </a:lnTo>
                <a:lnTo>
                  <a:pt x="2902" y="1355"/>
                </a:lnTo>
                <a:lnTo>
                  <a:pt x="2902" y="1352"/>
                </a:lnTo>
                <a:lnTo>
                  <a:pt x="2903" y="1346"/>
                </a:lnTo>
                <a:lnTo>
                  <a:pt x="2907" y="1343"/>
                </a:lnTo>
                <a:lnTo>
                  <a:pt x="2911" y="1341"/>
                </a:lnTo>
                <a:lnTo>
                  <a:pt x="2914" y="1340"/>
                </a:lnTo>
                <a:lnTo>
                  <a:pt x="2917" y="1339"/>
                </a:lnTo>
                <a:lnTo>
                  <a:pt x="2919" y="1338"/>
                </a:lnTo>
                <a:lnTo>
                  <a:pt x="2925" y="1337"/>
                </a:lnTo>
                <a:lnTo>
                  <a:pt x="2931" y="1334"/>
                </a:lnTo>
                <a:lnTo>
                  <a:pt x="2937" y="1332"/>
                </a:lnTo>
                <a:lnTo>
                  <a:pt x="2941" y="1330"/>
                </a:lnTo>
                <a:lnTo>
                  <a:pt x="2943" y="1329"/>
                </a:lnTo>
                <a:close/>
                <a:moveTo>
                  <a:pt x="649" y="1073"/>
                </a:moveTo>
                <a:lnTo>
                  <a:pt x="649" y="1090"/>
                </a:lnTo>
                <a:lnTo>
                  <a:pt x="650" y="1101"/>
                </a:lnTo>
                <a:lnTo>
                  <a:pt x="650" y="1107"/>
                </a:lnTo>
                <a:lnTo>
                  <a:pt x="651" y="1121"/>
                </a:lnTo>
                <a:lnTo>
                  <a:pt x="651" y="1128"/>
                </a:lnTo>
                <a:lnTo>
                  <a:pt x="653" y="1140"/>
                </a:lnTo>
                <a:lnTo>
                  <a:pt x="653" y="1149"/>
                </a:lnTo>
                <a:lnTo>
                  <a:pt x="653" y="1151"/>
                </a:lnTo>
                <a:lnTo>
                  <a:pt x="653" y="1153"/>
                </a:lnTo>
                <a:lnTo>
                  <a:pt x="651" y="1157"/>
                </a:lnTo>
                <a:lnTo>
                  <a:pt x="650" y="1160"/>
                </a:lnTo>
                <a:lnTo>
                  <a:pt x="649" y="1161"/>
                </a:lnTo>
                <a:lnTo>
                  <a:pt x="647" y="1164"/>
                </a:lnTo>
                <a:lnTo>
                  <a:pt x="645" y="1166"/>
                </a:lnTo>
                <a:lnTo>
                  <a:pt x="643" y="1166"/>
                </a:lnTo>
                <a:lnTo>
                  <a:pt x="642" y="1166"/>
                </a:lnTo>
                <a:lnTo>
                  <a:pt x="641" y="1167"/>
                </a:lnTo>
                <a:lnTo>
                  <a:pt x="637" y="1167"/>
                </a:lnTo>
                <a:lnTo>
                  <a:pt x="635" y="1166"/>
                </a:lnTo>
                <a:lnTo>
                  <a:pt x="632" y="1164"/>
                </a:lnTo>
                <a:lnTo>
                  <a:pt x="629" y="1161"/>
                </a:lnTo>
                <a:lnTo>
                  <a:pt x="626" y="1160"/>
                </a:lnTo>
                <a:lnTo>
                  <a:pt x="625" y="1157"/>
                </a:lnTo>
                <a:lnTo>
                  <a:pt x="625" y="1155"/>
                </a:lnTo>
                <a:lnTo>
                  <a:pt x="624" y="1152"/>
                </a:lnTo>
                <a:lnTo>
                  <a:pt x="621" y="1145"/>
                </a:lnTo>
                <a:lnTo>
                  <a:pt x="620" y="1141"/>
                </a:lnTo>
                <a:lnTo>
                  <a:pt x="620" y="1139"/>
                </a:lnTo>
                <a:lnTo>
                  <a:pt x="619" y="1138"/>
                </a:lnTo>
                <a:lnTo>
                  <a:pt x="619" y="1135"/>
                </a:lnTo>
                <a:lnTo>
                  <a:pt x="618" y="1133"/>
                </a:lnTo>
                <a:lnTo>
                  <a:pt x="618" y="1132"/>
                </a:lnTo>
                <a:lnTo>
                  <a:pt x="613" y="1116"/>
                </a:lnTo>
                <a:lnTo>
                  <a:pt x="602" y="1118"/>
                </a:lnTo>
                <a:lnTo>
                  <a:pt x="598" y="1119"/>
                </a:lnTo>
                <a:lnTo>
                  <a:pt x="596" y="1121"/>
                </a:lnTo>
                <a:lnTo>
                  <a:pt x="593" y="1122"/>
                </a:lnTo>
                <a:lnTo>
                  <a:pt x="592" y="1124"/>
                </a:lnTo>
                <a:lnTo>
                  <a:pt x="591" y="1125"/>
                </a:lnTo>
                <a:lnTo>
                  <a:pt x="587" y="1127"/>
                </a:lnTo>
                <a:lnTo>
                  <a:pt x="586" y="1128"/>
                </a:lnTo>
                <a:lnTo>
                  <a:pt x="584" y="1130"/>
                </a:lnTo>
                <a:lnTo>
                  <a:pt x="577" y="1136"/>
                </a:lnTo>
                <a:lnTo>
                  <a:pt x="574" y="1140"/>
                </a:lnTo>
                <a:lnTo>
                  <a:pt x="572" y="1144"/>
                </a:lnTo>
                <a:lnTo>
                  <a:pt x="567" y="1152"/>
                </a:lnTo>
                <a:lnTo>
                  <a:pt x="564" y="1156"/>
                </a:lnTo>
                <a:lnTo>
                  <a:pt x="562" y="1161"/>
                </a:lnTo>
                <a:lnTo>
                  <a:pt x="562" y="1164"/>
                </a:lnTo>
                <a:lnTo>
                  <a:pt x="562" y="1167"/>
                </a:lnTo>
                <a:lnTo>
                  <a:pt x="562" y="1171"/>
                </a:lnTo>
                <a:lnTo>
                  <a:pt x="561" y="1177"/>
                </a:lnTo>
                <a:lnTo>
                  <a:pt x="562" y="1190"/>
                </a:lnTo>
                <a:lnTo>
                  <a:pt x="562" y="1247"/>
                </a:lnTo>
                <a:lnTo>
                  <a:pt x="562" y="1295"/>
                </a:lnTo>
                <a:lnTo>
                  <a:pt x="562" y="1322"/>
                </a:lnTo>
                <a:lnTo>
                  <a:pt x="562" y="1326"/>
                </a:lnTo>
                <a:lnTo>
                  <a:pt x="563" y="1328"/>
                </a:lnTo>
                <a:lnTo>
                  <a:pt x="567" y="1330"/>
                </a:lnTo>
                <a:lnTo>
                  <a:pt x="568" y="1330"/>
                </a:lnTo>
                <a:lnTo>
                  <a:pt x="575" y="1333"/>
                </a:lnTo>
                <a:lnTo>
                  <a:pt x="581" y="1335"/>
                </a:lnTo>
                <a:lnTo>
                  <a:pt x="586" y="1337"/>
                </a:lnTo>
                <a:lnTo>
                  <a:pt x="590" y="1338"/>
                </a:lnTo>
                <a:lnTo>
                  <a:pt x="592" y="1339"/>
                </a:lnTo>
                <a:lnTo>
                  <a:pt x="593" y="1340"/>
                </a:lnTo>
                <a:lnTo>
                  <a:pt x="600" y="1343"/>
                </a:lnTo>
                <a:lnTo>
                  <a:pt x="602" y="1345"/>
                </a:lnTo>
                <a:lnTo>
                  <a:pt x="603" y="1349"/>
                </a:lnTo>
                <a:lnTo>
                  <a:pt x="604" y="1349"/>
                </a:lnTo>
                <a:lnTo>
                  <a:pt x="604" y="1351"/>
                </a:lnTo>
                <a:lnTo>
                  <a:pt x="604" y="1355"/>
                </a:lnTo>
                <a:lnTo>
                  <a:pt x="604" y="1357"/>
                </a:lnTo>
                <a:lnTo>
                  <a:pt x="602" y="1360"/>
                </a:lnTo>
                <a:lnTo>
                  <a:pt x="601" y="1361"/>
                </a:lnTo>
                <a:lnTo>
                  <a:pt x="595" y="1363"/>
                </a:lnTo>
                <a:lnTo>
                  <a:pt x="586" y="1365"/>
                </a:lnTo>
                <a:lnTo>
                  <a:pt x="579" y="1365"/>
                </a:lnTo>
                <a:lnTo>
                  <a:pt x="509" y="1365"/>
                </a:lnTo>
                <a:lnTo>
                  <a:pt x="500" y="1365"/>
                </a:lnTo>
                <a:lnTo>
                  <a:pt x="492" y="1363"/>
                </a:lnTo>
                <a:lnTo>
                  <a:pt x="485" y="1362"/>
                </a:lnTo>
                <a:lnTo>
                  <a:pt x="482" y="1361"/>
                </a:lnTo>
                <a:lnTo>
                  <a:pt x="481" y="1359"/>
                </a:lnTo>
                <a:lnTo>
                  <a:pt x="480" y="1357"/>
                </a:lnTo>
                <a:lnTo>
                  <a:pt x="479" y="1355"/>
                </a:lnTo>
                <a:lnTo>
                  <a:pt x="479" y="1352"/>
                </a:lnTo>
                <a:lnTo>
                  <a:pt x="479" y="1350"/>
                </a:lnTo>
                <a:lnTo>
                  <a:pt x="480" y="1348"/>
                </a:lnTo>
                <a:lnTo>
                  <a:pt x="481" y="1345"/>
                </a:lnTo>
                <a:lnTo>
                  <a:pt x="482" y="1344"/>
                </a:lnTo>
                <a:lnTo>
                  <a:pt x="483" y="1343"/>
                </a:lnTo>
                <a:lnTo>
                  <a:pt x="498" y="1338"/>
                </a:lnTo>
                <a:lnTo>
                  <a:pt x="503" y="1337"/>
                </a:lnTo>
                <a:lnTo>
                  <a:pt x="505" y="1335"/>
                </a:lnTo>
                <a:lnTo>
                  <a:pt x="512" y="1333"/>
                </a:lnTo>
                <a:lnTo>
                  <a:pt x="517" y="1330"/>
                </a:lnTo>
                <a:lnTo>
                  <a:pt x="520" y="1329"/>
                </a:lnTo>
                <a:lnTo>
                  <a:pt x="520" y="1327"/>
                </a:lnTo>
                <a:lnTo>
                  <a:pt x="521" y="1326"/>
                </a:lnTo>
                <a:lnTo>
                  <a:pt x="521" y="1298"/>
                </a:lnTo>
                <a:lnTo>
                  <a:pt x="521" y="1246"/>
                </a:lnTo>
                <a:lnTo>
                  <a:pt x="521" y="1160"/>
                </a:lnTo>
                <a:lnTo>
                  <a:pt x="521" y="1133"/>
                </a:lnTo>
                <a:lnTo>
                  <a:pt x="521" y="1124"/>
                </a:lnTo>
                <a:lnTo>
                  <a:pt x="521" y="1116"/>
                </a:lnTo>
                <a:lnTo>
                  <a:pt x="512" y="1114"/>
                </a:lnTo>
                <a:lnTo>
                  <a:pt x="503" y="1114"/>
                </a:lnTo>
                <a:lnTo>
                  <a:pt x="493" y="1114"/>
                </a:lnTo>
                <a:lnTo>
                  <a:pt x="488" y="1114"/>
                </a:lnTo>
                <a:lnTo>
                  <a:pt x="485" y="1114"/>
                </a:lnTo>
                <a:lnTo>
                  <a:pt x="482" y="1112"/>
                </a:lnTo>
                <a:lnTo>
                  <a:pt x="481" y="1110"/>
                </a:lnTo>
                <a:lnTo>
                  <a:pt x="480" y="1107"/>
                </a:lnTo>
                <a:lnTo>
                  <a:pt x="480" y="1105"/>
                </a:lnTo>
                <a:lnTo>
                  <a:pt x="481" y="1100"/>
                </a:lnTo>
                <a:lnTo>
                  <a:pt x="483" y="1099"/>
                </a:lnTo>
                <a:lnTo>
                  <a:pt x="485" y="1097"/>
                </a:lnTo>
                <a:lnTo>
                  <a:pt x="486" y="1096"/>
                </a:lnTo>
                <a:lnTo>
                  <a:pt x="488" y="1095"/>
                </a:lnTo>
                <a:lnTo>
                  <a:pt x="490" y="1094"/>
                </a:lnTo>
                <a:lnTo>
                  <a:pt x="492" y="1092"/>
                </a:lnTo>
                <a:lnTo>
                  <a:pt x="493" y="1091"/>
                </a:lnTo>
                <a:lnTo>
                  <a:pt x="496" y="1090"/>
                </a:lnTo>
                <a:lnTo>
                  <a:pt x="498" y="1089"/>
                </a:lnTo>
                <a:lnTo>
                  <a:pt x="500" y="1088"/>
                </a:lnTo>
                <a:lnTo>
                  <a:pt x="503" y="1088"/>
                </a:lnTo>
                <a:lnTo>
                  <a:pt x="504" y="1086"/>
                </a:lnTo>
                <a:lnTo>
                  <a:pt x="506" y="1084"/>
                </a:lnTo>
                <a:lnTo>
                  <a:pt x="509" y="1084"/>
                </a:lnTo>
                <a:lnTo>
                  <a:pt x="511" y="1083"/>
                </a:lnTo>
                <a:lnTo>
                  <a:pt x="512" y="1080"/>
                </a:lnTo>
                <a:lnTo>
                  <a:pt x="515" y="1080"/>
                </a:lnTo>
                <a:lnTo>
                  <a:pt x="517" y="1079"/>
                </a:lnTo>
                <a:lnTo>
                  <a:pt x="519" y="1077"/>
                </a:lnTo>
                <a:lnTo>
                  <a:pt x="521" y="1077"/>
                </a:lnTo>
                <a:lnTo>
                  <a:pt x="523" y="1075"/>
                </a:lnTo>
                <a:lnTo>
                  <a:pt x="526" y="1073"/>
                </a:lnTo>
                <a:lnTo>
                  <a:pt x="528" y="1073"/>
                </a:lnTo>
                <a:lnTo>
                  <a:pt x="531" y="1072"/>
                </a:lnTo>
                <a:lnTo>
                  <a:pt x="532" y="1071"/>
                </a:lnTo>
                <a:lnTo>
                  <a:pt x="534" y="1069"/>
                </a:lnTo>
                <a:lnTo>
                  <a:pt x="537" y="1068"/>
                </a:lnTo>
                <a:lnTo>
                  <a:pt x="538" y="1067"/>
                </a:lnTo>
                <a:lnTo>
                  <a:pt x="540" y="1066"/>
                </a:lnTo>
                <a:lnTo>
                  <a:pt x="543" y="1064"/>
                </a:lnTo>
                <a:lnTo>
                  <a:pt x="545" y="1064"/>
                </a:lnTo>
                <a:lnTo>
                  <a:pt x="549" y="1062"/>
                </a:lnTo>
                <a:lnTo>
                  <a:pt x="551" y="1062"/>
                </a:lnTo>
                <a:lnTo>
                  <a:pt x="555" y="1062"/>
                </a:lnTo>
                <a:lnTo>
                  <a:pt x="557" y="1063"/>
                </a:lnTo>
                <a:lnTo>
                  <a:pt x="561" y="1068"/>
                </a:lnTo>
                <a:lnTo>
                  <a:pt x="562" y="1071"/>
                </a:lnTo>
                <a:lnTo>
                  <a:pt x="562" y="1074"/>
                </a:lnTo>
                <a:lnTo>
                  <a:pt x="562" y="1083"/>
                </a:lnTo>
                <a:lnTo>
                  <a:pt x="562" y="1114"/>
                </a:lnTo>
                <a:lnTo>
                  <a:pt x="563" y="1113"/>
                </a:lnTo>
                <a:lnTo>
                  <a:pt x="563" y="1111"/>
                </a:lnTo>
                <a:lnTo>
                  <a:pt x="564" y="1108"/>
                </a:lnTo>
                <a:lnTo>
                  <a:pt x="567" y="1107"/>
                </a:lnTo>
                <a:lnTo>
                  <a:pt x="568" y="1106"/>
                </a:lnTo>
                <a:lnTo>
                  <a:pt x="571" y="1102"/>
                </a:lnTo>
                <a:lnTo>
                  <a:pt x="573" y="1100"/>
                </a:lnTo>
                <a:lnTo>
                  <a:pt x="577" y="1096"/>
                </a:lnTo>
                <a:lnTo>
                  <a:pt x="580" y="1090"/>
                </a:lnTo>
                <a:lnTo>
                  <a:pt x="584" y="1088"/>
                </a:lnTo>
                <a:lnTo>
                  <a:pt x="586" y="1086"/>
                </a:lnTo>
                <a:lnTo>
                  <a:pt x="589" y="1085"/>
                </a:lnTo>
                <a:lnTo>
                  <a:pt x="590" y="1084"/>
                </a:lnTo>
                <a:lnTo>
                  <a:pt x="592" y="1083"/>
                </a:lnTo>
                <a:lnTo>
                  <a:pt x="595" y="1081"/>
                </a:lnTo>
                <a:lnTo>
                  <a:pt x="600" y="1079"/>
                </a:lnTo>
                <a:lnTo>
                  <a:pt x="602" y="1078"/>
                </a:lnTo>
                <a:lnTo>
                  <a:pt x="618" y="1073"/>
                </a:lnTo>
                <a:lnTo>
                  <a:pt x="621" y="1073"/>
                </a:lnTo>
                <a:lnTo>
                  <a:pt x="627" y="1072"/>
                </a:lnTo>
                <a:lnTo>
                  <a:pt x="635" y="1072"/>
                </a:lnTo>
                <a:lnTo>
                  <a:pt x="649" y="1073"/>
                </a:lnTo>
                <a:close/>
                <a:moveTo>
                  <a:pt x="4297" y="1062"/>
                </a:moveTo>
                <a:lnTo>
                  <a:pt x="4301" y="1062"/>
                </a:lnTo>
                <a:lnTo>
                  <a:pt x="4303" y="1063"/>
                </a:lnTo>
                <a:lnTo>
                  <a:pt x="4305" y="1064"/>
                </a:lnTo>
                <a:lnTo>
                  <a:pt x="4307" y="1067"/>
                </a:lnTo>
                <a:lnTo>
                  <a:pt x="4308" y="1069"/>
                </a:lnTo>
                <a:lnTo>
                  <a:pt x="4308" y="1073"/>
                </a:lnTo>
                <a:lnTo>
                  <a:pt x="4308" y="1080"/>
                </a:lnTo>
                <a:lnTo>
                  <a:pt x="4308" y="1111"/>
                </a:lnTo>
                <a:lnTo>
                  <a:pt x="4316" y="1102"/>
                </a:lnTo>
                <a:lnTo>
                  <a:pt x="4327" y="1091"/>
                </a:lnTo>
                <a:lnTo>
                  <a:pt x="4340" y="1081"/>
                </a:lnTo>
                <a:lnTo>
                  <a:pt x="4343" y="1081"/>
                </a:lnTo>
                <a:lnTo>
                  <a:pt x="4345" y="1080"/>
                </a:lnTo>
                <a:lnTo>
                  <a:pt x="4348" y="1079"/>
                </a:lnTo>
                <a:lnTo>
                  <a:pt x="4349" y="1078"/>
                </a:lnTo>
                <a:lnTo>
                  <a:pt x="4355" y="1075"/>
                </a:lnTo>
                <a:lnTo>
                  <a:pt x="4362" y="1074"/>
                </a:lnTo>
                <a:lnTo>
                  <a:pt x="4369" y="1072"/>
                </a:lnTo>
                <a:lnTo>
                  <a:pt x="4378" y="1072"/>
                </a:lnTo>
                <a:lnTo>
                  <a:pt x="4390" y="1072"/>
                </a:lnTo>
                <a:lnTo>
                  <a:pt x="4395" y="1073"/>
                </a:lnTo>
                <a:lnTo>
                  <a:pt x="4398" y="1073"/>
                </a:lnTo>
                <a:lnTo>
                  <a:pt x="4401" y="1073"/>
                </a:lnTo>
                <a:lnTo>
                  <a:pt x="4403" y="1074"/>
                </a:lnTo>
                <a:lnTo>
                  <a:pt x="4406" y="1074"/>
                </a:lnTo>
                <a:lnTo>
                  <a:pt x="4408" y="1075"/>
                </a:lnTo>
                <a:lnTo>
                  <a:pt x="4409" y="1075"/>
                </a:lnTo>
                <a:lnTo>
                  <a:pt x="4412" y="1077"/>
                </a:lnTo>
                <a:lnTo>
                  <a:pt x="4415" y="1078"/>
                </a:lnTo>
                <a:lnTo>
                  <a:pt x="4423" y="1081"/>
                </a:lnTo>
                <a:lnTo>
                  <a:pt x="4430" y="1085"/>
                </a:lnTo>
                <a:lnTo>
                  <a:pt x="4437" y="1090"/>
                </a:lnTo>
                <a:lnTo>
                  <a:pt x="4442" y="1096"/>
                </a:lnTo>
                <a:lnTo>
                  <a:pt x="4448" y="1102"/>
                </a:lnTo>
                <a:lnTo>
                  <a:pt x="4453" y="1108"/>
                </a:lnTo>
                <a:lnTo>
                  <a:pt x="4456" y="1116"/>
                </a:lnTo>
                <a:lnTo>
                  <a:pt x="4460" y="1124"/>
                </a:lnTo>
                <a:lnTo>
                  <a:pt x="4460" y="1129"/>
                </a:lnTo>
                <a:lnTo>
                  <a:pt x="4461" y="1134"/>
                </a:lnTo>
                <a:lnTo>
                  <a:pt x="4463" y="1140"/>
                </a:lnTo>
                <a:lnTo>
                  <a:pt x="4463" y="1146"/>
                </a:lnTo>
                <a:lnTo>
                  <a:pt x="4464" y="1153"/>
                </a:lnTo>
                <a:lnTo>
                  <a:pt x="4464" y="1167"/>
                </a:lnTo>
                <a:lnTo>
                  <a:pt x="4464" y="1180"/>
                </a:lnTo>
                <a:lnTo>
                  <a:pt x="4464" y="1277"/>
                </a:lnTo>
                <a:lnTo>
                  <a:pt x="4464" y="1326"/>
                </a:lnTo>
                <a:lnTo>
                  <a:pt x="4464" y="1328"/>
                </a:lnTo>
                <a:lnTo>
                  <a:pt x="4469" y="1330"/>
                </a:lnTo>
                <a:lnTo>
                  <a:pt x="4473" y="1332"/>
                </a:lnTo>
                <a:lnTo>
                  <a:pt x="4478" y="1334"/>
                </a:lnTo>
                <a:lnTo>
                  <a:pt x="4482" y="1335"/>
                </a:lnTo>
                <a:lnTo>
                  <a:pt x="4488" y="1337"/>
                </a:lnTo>
                <a:lnTo>
                  <a:pt x="4493" y="1339"/>
                </a:lnTo>
                <a:lnTo>
                  <a:pt x="4496" y="1340"/>
                </a:lnTo>
                <a:lnTo>
                  <a:pt x="4500" y="1341"/>
                </a:lnTo>
                <a:lnTo>
                  <a:pt x="4502" y="1344"/>
                </a:lnTo>
                <a:lnTo>
                  <a:pt x="4504" y="1346"/>
                </a:lnTo>
                <a:lnTo>
                  <a:pt x="4505" y="1350"/>
                </a:lnTo>
                <a:lnTo>
                  <a:pt x="4506" y="1354"/>
                </a:lnTo>
                <a:lnTo>
                  <a:pt x="4505" y="1356"/>
                </a:lnTo>
                <a:lnTo>
                  <a:pt x="4505" y="1357"/>
                </a:lnTo>
                <a:lnTo>
                  <a:pt x="4504" y="1360"/>
                </a:lnTo>
                <a:lnTo>
                  <a:pt x="4501" y="1361"/>
                </a:lnTo>
                <a:lnTo>
                  <a:pt x="4499" y="1362"/>
                </a:lnTo>
                <a:lnTo>
                  <a:pt x="4495" y="1363"/>
                </a:lnTo>
                <a:lnTo>
                  <a:pt x="4488" y="1363"/>
                </a:lnTo>
                <a:lnTo>
                  <a:pt x="4479" y="1365"/>
                </a:lnTo>
                <a:lnTo>
                  <a:pt x="4409" y="1365"/>
                </a:lnTo>
                <a:lnTo>
                  <a:pt x="4401" y="1365"/>
                </a:lnTo>
                <a:lnTo>
                  <a:pt x="4397" y="1363"/>
                </a:lnTo>
                <a:lnTo>
                  <a:pt x="4392" y="1363"/>
                </a:lnTo>
                <a:lnTo>
                  <a:pt x="4389" y="1363"/>
                </a:lnTo>
                <a:lnTo>
                  <a:pt x="4385" y="1362"/>
                </a:lnTo>
                <a:lnTo>
                  <a:pt x="4384" y="1361"/>
                </a:lnTo>
                <a:lnTo>
                  <a:pt x="4383" y="1360"/>
                </a:lnTo>
                <a:lnTo>
                  <a:pt x="4383" y="1359"/>
                </a:lnTo>
                <a:lnTo>
                  <a:pt x="4382" y="1357"/>
                </a:lnTo>
                <a:lnTo>
                  <a:pt x="4382" y="1356"/>
                </a:lnTo>
                <a:lnTo>
                  <a:pt x="4380" y="1355"/>
                </a:lnTo>
                <a:lnTo>
                  <a:pt x="4380" y="1352"/>
                </a:lnTo>
                <a:lnTo>
                  <a:pt x="4382" y="1346"/>
                </a:lnTo>
                <a:lnTo>
                  <a:pt x="4383" y="1345"/>
                </a:lnTo>
                <a:lnTo>
                  <a:pt x="4383" y="1344"/>
                </a:lnTo>
                <a:lnTo>
                  <a:pt x="4385" y="1343"/>
                </a:lnTo>
                <a:lnTo>
                  <a:pt x="4395" y="1339"/>
                </a:lnTo>
                <a:lnTo>
                  <a:pt x="4396" y="1338"/>
                </a:lnTo>
                <a:lnTo>
                  <a:pt x="4400" y="1337"/>
                </a:lnTo>
                <a:lnTo>
                  <a:pt x="4403" y="1337"/>
                </a:lnTo>
                <a:lnTo>
                  <a:pt x="4406" y="1335"/>
                </a:lnTo>
                <a:lnTo>
                  <a:pt x="4407" y="1334"/>
                </a:lnTo>
                <a:lnTo>
                  <a:pt x="4409" y="1334"/>
                </a:lnTo>
                <a:lnTo>
                  <a:pt x="4411" y="1333"/>
                </a:lnTo>
                <a:lnTo>
                  <a:pt x="4414" y="1332"/>
                </a:lnTo>
                <a:lnTo>
                  <a:pt x="4415" y="1332"/>
                </a:lnTo>
                <a:lnTo>
                  <a:pt x="4418" y="1330"/>
                </a:lnTo>
                <a:lnTo>
                  <a:pt x="4421" y="1328"/>
                </a:lnTo>
                <a:lnTo>
                  <a:pt x="4421" y="1326"/>
                </a:lnTo>
                <a:lnTo>
                  <a:pt x="4423" y="1261"/>
                </a:lnTo>
                <a:lnTo>
                  <a:pt x="4423" y="1179"/>
                </a:lnTo>
                <a:lnTo>
                  <a:pt x="4423" y="1157"/>
                </a:lnTo>
                <a:lnTo>
                  <a:pt x="4423" y="1151"/>
                </a:lnTo>
                <a:lnTo>
                  <a:pt x="4421" y="1146"/>
                </a:lnTo>
                <a:lnTo>
                  <a:pt x="4420" y="1138"/>
                </a:lnTo>
                <a:lnTo>
                  <a:pt x="4419" y="1135"/>
                </a:lnTo>
                <a:lnTo>
                  <a:pt x="4418" y="1133"/>
                </a:lnTo>
                <a:lnTo>
                  <a:pt x="4417" y="1132"/>
                </a:lnTo>
                <a:lnTo>
                  <a:pt x="4415" y="1130"/>
                </a:lnTo>
                <a:lnTo>
                  <a:pt x="4413" y="1128"/>
                </a:lnTo>
                <a:lnTo>
                  <a:pt x="4412" y="1127"/>
                </a:lnTo>
                <a:lnTo>
                  <a:pt x="4409" y="1124"/>
                </a:lnTo>
                <a:lnTo>
                  <a:pt x="4407" y="1122"/>
                </a:lnTo>
                <a:lnTo>
                  <a:pt x="4406" y="1121"/>
                </a:lnTo>
                <a:lnTo>
                  <a:pt x="4402" y="1119"/>
                </a:lnTo>
                <a:lnTo>
                  <a:pt x="4400" y="1117"/>
                </a:lnTo>
                <a:lnTo>
                  <a:pt x="4396" y="1116"/>
                </a:lnTo>
                <a:lnTo>
                  <a:pt x="4394" y="1116"/>
                </a:lnTo>
                <a:lnTo>
                  <a:pt x="4392" y="1114"/>
                </a:lnTo>
                <a:lnTo>
                  <a:pt x="4391" y="1114"/>
                </a:lnTo>
                <a:lnTo>
                  <a:pt x="4389" y="1113"/>
                </a:lnTo>
                <a:lnTo>
                  <a:pt x="4386" y="1113"/>
                </a:lnTo>
                <a:lnTo>
                  <a:pt x="4384" y="1112"/>
                </a:lnTo>
                <a:lnTo>
                  <a:pt x="4379" y="1112"/>
                </a:lnTo>
                <a:lnTo>
                  <a:pt x="4371" y="1112"/>
                </a:lnTo>
                <a:lnTo>
                  <a:pt x="4367" y="1112"/>
                </a:lnTo>
                <a:lnTo>
                  <a:pt x="4363" y="1113"/>
                </a:lnTo>
                <a:lnTo>
                  <a:pt x="4362" y="1113"/>
                </a:lnTo>
                <a:lnTo>
                  <a:pt x="4360" y="1114"/>
                </a:lnTo>
                <a:lnTo>
                  <a:pt x="4354" y="1116"/>
                </a:lnTo>
                <a:lnTo>
                  <a:pt x="4350" y="1117"/>
                </a:lnTo>
                <a:lnTo>
                  <a:pt x="4346" y="1119"/>
                </a:lnTo>
                <a:lnTo>
                  <a:pt x="4344" y="1121"/>
                </a:lnTo>
                <a:lnTo>
                  <a:pt x="4342" y="1122"/>
                </a:lnTo>
                <a:lnTo>
                  <a:pt x="4339" y="1123"/>
                </a:lnTo>
                <a:lnTo>
                  <a:pt x="4338" y="1124"/>
                </a:lnTo>
                <a:lnTo>
                  <a:pt x="4337" y="1127"/>
                </a:lnTo>
                <a:lnTo>
                  <a:pt x="4334" y="1128"/>
                </a:lnTo>
                <a:lnTo>
                  <a:pt x="4330" y="1133"/>
                </a:lnTo>
                <a:lnTo>
                  <a:pt x="4325" y="1136"/>
                </a:lnTo>
                <a:lnTo>
                  <a:pt x="4322" y="1140"/>
                </a:lnTo>
                <a:lnTo>
                  <a:pt x="4321" y="1141"/>
                </a:lnTo>
                <a:lnTo>
                  <a:pt x="4320" y="1144"/>
                </a:lnTo>
                <a:lnTo>
                  <a:pt x="4319" y="1145"/>
                </a:lnTo>
                <a:lnTo>
                  <a:pt x="4319" y="1147"/>
                </a:lnTo>
                <a:lnTo>
                  <a:pt x="4316" y="1150"/>
                </a:lnTo>
                <a:lnTo>
                  <a:pt x="4315" y="1152"/>
                </a:lnTo>
                <a:lnTo>
                  <a:pt x="4315" y="1155"/>
                </a:lnTo>
                <a:lnTo>
                  <a:pt x="4314" y="1157"/>
                </a:lnTo>
                <a:lnTo>
                  <a:pt x="4313" y="1161"/>
                </a:lnTo>
                <a:lnTo>
                  <a:pt x="4311" y="1162"/>
                </a:lnTo>
                <a:lnTo>
                  <a:pt x="4311" y="1164"/>
                </a:lnTo>
                <a:lnTo>
                  <a:pt x="4310" y="1167"/>
                </a:lnTo>
                <a:lnTo>
                  <a:pt x="4310" y="1169"/>
                </a:lnTo>
                <a:lnTo>
                  <a:pt x="4309" y="1177"/>
                </a:lnTo>
                <a:lnTo>
                  <a:pt x="4308" y="1184"/>
                </a:lnTo>
                <a:lnTo>
                  <a:pt x="4308" y="1200"/>
                </a:lnTo>
                <a:lnTo>
                  <a:pt x="4308" y="1260"/>
                </a:lnTo>
                <a:lnTo>
                  <a:pt x="4308" y="1301"/>
                </a:lnTo>
                <a:lnTo>
                  <a:pt x="4308" y="1324"/>
                </a:lnTo>
                <a:lnTo>
                  <a:pt x="4309" y="1328"/>
                </a:lnTo>
                <a:lnTo>
                  <a:pt x="4311" y="1329"/>
                </a:lnTo>
                <a:lnTo>
                  <a:pt x="4314" y="1330"/>
                </a:lnTo>
                <a:lnTo>
                  <a:pt x="4320" y="1333"/>
                </a:lnTo>
                <a:lnTo>
                  <a:pt x="4324" y="1334"/>
                </a:lnTo>
                <a:lnTo>
                  <a:pt x="4325" y="1334"/>
                </a:lnTo>
                <a:lnTo>
                  <a:pt x="4327" y="1335"/>
                </a:lnTo>
                <a:lnTo>
                  <a:pt x="4328" y="1335"/>
                </a:lnTo>
                <a:lnTo>
                  <a:pt x="4333" y="1337"/>
                </a:lnTo>
                <a:lnTo>
                  <a:pt x="4334" y="1338"/>
                </a:lnTo>
                <a:lnTo>
                  <a:pt x="4338" y="1339"/>
                </a:lnTo>
                <a:lnTo>
                  <a:pt x="4344" y="1341"/>
                </a:lnTo>
                <a:lnTo>
                  <a:pt x="4348" y="1343"/>
                </a:lnTo>
                <a:lnTo>
                  <a:pt x="4348" y="1344"/>
                </a:lnTo>
                <a:lnTo>
                  <a:pt x="4349" y="1346"/>
                </a:lnTo>
                <a:lnTo>
                  <a:pt x="4350" y="1348"/>
                </a:lnTo>
                <a:lnTo>
                  <a:pt x="4350" y="1349"/>
                </a:lnTo>
                <a:lnTo>
                  <a:pt x="4350" y="1351"/>
                </a:lnTo>
                <a:lnTo>
                  <a:pt x="4350" y="1355"/>
                </a:lnTo>
                <a:lnTo>
                  <a:pt x="4349" y="1359"/>
                </a:lnTo>
                <a:lnTo>
                  <a:pt x="4346" y="1361"/>
                </a:lnTo>
                <a:lnTo>
                  <a:pt x="4345" y="1362"/>
                </a:lnTo>
                <a:lnTo>
                  <a:pt x="4343" y="1362"/>
                </a:lnTo>
                <a:lnTo>
                  <a:pt x="4338" y="1363"/>
                </a:lnTo>
                <a:lnTo>
                  <a:pt x="4332" y="1365"/>
                </a:lnTo>
                <a:lnTo>
                  <a:pt x="4319" y="1365"/>
                </a:lnTo>
                <a:lnTo>
                  <a:pt x="4262" y="1365"/>
                </a:lnTo>
                <a:lnTo>
                  <a:pt x="4246" y="1365"/>
                </a:lnTo>
                <a:lnTo>
                  <a:pt x="4241" y="1365"/>
                </a:lnTo>
                <a:lnTo>
                  <a:pt x="4238" y="1363"/>
                </a:lnTo>
                <a:lnTo>
                  <a:pt x="4232" y="1362"/>
                </a:lnTo>
                <a:lnTo>
                  <a:pt x="4227" y="1359"/>
                </a:lnTo>
                <a:lnTo>
                  <a:pt x="4227" y="1357"/>
                </a:lnTo>
                <a:lnTo>
                  <a:pt x="4226" y="1356"/>
                </a:lnTo>
                <a:lnTo>
                  <a:pt x="4226" y="1354"/>
                </a:lnTo>
                <a:lnTo>
                  <a:pt x="4226" y="1351"/>
                </a:lnTo>
                <a:lnTo>
                  <a:pt x="4226" y="1348"/>
                </a:lnTo>
                <a:lnTo>
                  <a:pt x="4228" y="1345"/>
                </a:lnTo>
                <a:lnTo>
                  <a:pt x="4229" y="1344"/>
                </a:lnTo>
                <a:lnTo>
                  <a:pt x="4232" y="1343"/>
                </a:lnTo>
                <a:lnTo>
                  <a:pt x="4237" y="1340"/>
                </a:lnTo>
                <a:lnTo>
                  <a:pt x="4244" y="1338"/>
                </a:lnTo>
                <a:lnTo>
                  <a:pt x="4247" y="1337"/>
                </a:lnTo>
                <a:lnTo>
                  <a:pt x="4256" y="1333"/>
                </a:lnTo>
                <a:lnTo>
                  <a:pt x="4263" y="1330"/>
                </a:lnTo>
                <a:lnTo>
                  <a:pt x="4266" y="1329"/>
                </a:lnTo>
                <a:lnTo>
                  <a:pt x="4267" y="1328"/>
                </a:lnTo>
                <a:lnTo>
                  <a:pt x="4267" y="1326"/>
                </a:lnTo>
                <a:lnTo>
                  <a:pt x="4268" y="1324"/>
                </a:lnTo>
                <a:lnTo>
                  <a:pt x="4268" y="1321"/>
                </a:lnTo>
                <a:lnTo>
                  <a:pt x="4268" y="1315"/>
                </a:lnTo>
                <a:lnTo>
                  <a:pt x="4268" y="1284"/>
                </a:lnTo>
                <a:lnTo>
                  <a:pt x="4268" y="1162"/>
                </a:lnTo>
                <a:lnTo>
                  <a:pt x="4268" y="1129"/>
                </a:lnTo>
                <a:lnTo>
                  <a:pt x="4268" y="1122"/>
                </a:lnTo>
                <a:lnTo>
                  <a:pt x="4268" y="1118"/>
                </a:lnTo>
                <a:lnTo>
                  <a:pt x="4267" y="1116"/>
                </a:lnTo>
                <a:lnTo>
                  <a:pt x="4266" y="1116"/>
                </a:lnTo>
                <a:lnTo>
                  <a:pt x="4263" y="1114"/>
                </a:lnTo>
                <a:lnTo>
                  <a:pt x="4259" y="1116"/>
                </a:lnTo>
                <a:lnTo>
                  <a:pt x="4237" y="1116"/>
                </a:lnTo>
                <a:lnTo>
                  <a:pt x="4233" y="1114"/>
                </a:lnTo>
                <a:lnTo>
                  <a:pt x="4230" y="1113"/>
                </a:lnTo>
                <a:lnTo>
                  <a:pt x="4228" y="1110"/>
                </a:lnTo>
                <a:lnTo>
                  <a:pt x="4227" y="1107"/>
                </a:lnTo>
                <a:lnTo>
                  <a:pt x="4227" y="1103"/>
                </a:lnTo>
                <a:lnTo>
                  <a:pt x="4227" y="1101"/>
                </a:lnTo>
                <a:lnTo>
                  <a:pt x="4232" y="1096"/>
                </a:lnTo>
                <a:lnTo>
                  <a:pt x="4233" y="1095"/>
                </a:lnTo>
                <a:lnTo>
                  <a:pt x="4234" y="1094"/>
                </a:lnTo>
                <a:lnTo>
                  <a:pt x="4237" y="1094"/>
                </a:lnTo>
                <a:lnTo>
                  <a:pt x="4241" y="1091"/>
                </a:lnTo>
                <a:lnTo>
                  <a:pt x="4243" y="1090"/>
                </a:lnTo>
                <a:lnTo>
                  <a:pt x="4246" y="1088"/>
                </a:lnTo>
                <a:lnTo>
                  <a:pt x="4247" y="1086"/>
                </a:lnTo>
                <a:lnTo>
                  <a:pt x="4250" y="1086"/>
                </a:lnTo>
                <a:lnTo>
                  <a:pt x="4252" y="1085"/>
                </a:lnTo>
                <a:lnTo>
                  <a:pt x="4255" y="1083"/>
                </a:lnTo>
                <a:lnTo>
                  <a:pt x="4257" y="1083"/>
                </a:lnTo>
                <a:lnTo>
                  <a:pt x="4259" y="1081"/>
                </a:lnTo>
                <a:lnTo>
                  <a:pt x="4261" y="1079"/>
                </a:lnTo>
                <a:lnTo>
                  <a:pt x="4263" y="1079"/>
                </a:lnTo>
                <a:lnTo>
                  <a:pt x="4266" y="1078"/>
                </a:lnTo>
                <a:lnTo>
                  <a:pt x="4267" y="1075"/>
                </a:lnTo>
                <a:lnTo>
                  <a:pt x="4269" y="1075"/>
                </a:lnTo>
                <a:lnTo>
                  <a:pt x="4272" y="1074"/>
                </a:lnTo>
                <a:lnTo>
                  <a:pt x="4274" y="1073"/>
                </a:lnTo>
                <a:lnTo>
                  <a:pt x="4275" y="1072"/>
                </a:lnTo>
                <a:lnTo>
                  <a:pt x="4278" y="1071"/>
                </a:lnTo>
                <a:lnTo>
                  <a:pt x="4280" y="1069"/>
                </a:lnTo>
                <a:lnTo>
                  <a:pt x="4282" y="1068"/>
                </a:lnTo>
                <a:lnTo>
                  <a:pt x="4285" y="1067"/>
                </a:lnTo>
                <a:lnTo>
                  <a:pt x="4286" y="1066"/>
                </a:lnTo>
                <a:lnTo>
                  <a:pt x="4288" y="1064"/>
                </a:lnTo>
                <a:lnTo>
                  <a:pt x="4290" y="1064"/>
                </a:lnTo>
                <a:lnTo>
                  <a:pt x="4292" y="1063"/>
                </a:lnTo>
                <a:lnTo>
                  <a:pt x="4295" y="1063"/>
                </a:lnTo>
                <a:lnTo>
                  <a:pt x="4296" y="1062"/>
                </a:lnTo>
                <a:lnTo>
                  <a:pt x="4297" y="1062"/>
                </a:lnTo>
                <a:close/>
                <a:moveTo>
                  <a:pt x="4615" y="1075"/>
                </a:moveTo>
                <a:lnTo>
                  <a:pt x="4685" y="1075"/>
                </a:lnTo>
                <a:lnTo>
                  <a:pt x="4684" y="1078"/>
                </a:lnTo>
                <a:lnTo>
                  <a:pt x="4684" y="1080"/>
                </a:lnTo>
                <a:lnTo>
                  <a:pt x="4683" y="1083"/>
                </a:lnTo>
                <a:lnTo>
                  <a:pt x="4683" y="1085"/>
                </a:lnTo>
                <a:lnTo>
                  <a:pt x="4681" y="1088"/>
                </a:lnTo>
                <a:lnTo>
                  <a:pt x="4681" y="1089"/>
                </a:lnTo>
                <a:lnTo>
                  <a:pt x="4680" y="1095"/>
                </a:lnTo>
                <a:lnTo>
                  <a:pt x="4679" y="1100"/>
                </a:lnTo>
                <a:lnTo>
                  <a:pt x="4675" y="1112"/>
                </a:lnTo>
                <a:lnTo>
                  <a:pt x="4615" y="1112"/>
                </a:lnTo>
                <a:lnTo>
                  <a:pt x="4615" y="1261"/>
                </a:lnTo>
                <a:lnTo>
                  <a:pt x="4615" y="1295"/>
                </a:lnTo>
                <a:lnTo>
                  <a:pt x="4615" y="1304"/>
                </a:lnTo>
                <a:lnTo>
                  <a:pt x="4615" y="1307"/>
                </a:lnTo>
                <a:lnTo>
                  <a:pt x="4616" y="1311"/>
                </a:lnTo>
                <a:lnTo>
                  <a:pt x="4616" y="1313"/>
                </a:lnTo>
                <a:lnTo>
                  <a:pt x="4617" y="1317"/>
                </a:lnTo>
                <a:lnTo>
                  <a:pt x="4618" y="1321"/>
                </a:lnTo>
                <a:lnTo>
                  <a:pt x="4621" y="1323"/>
                </a:lnTo>
                <a:lnTo>
                  <a:pt x="4623" y="1326"/>
                </a:lnTo>
                <a:lnTo>
                  <a:pt x="4624" y="1328"/>
                </a:lnTo>
                <a:lnTo>
                  <a:pt x="4627" y="1329"/>
                </a:lnTo>
                <a:lnTo>
                  <a:pt x="4637" y="1332"/>
                </a:lnTo>
                <a:lnTo>
                  <a:pt x="4641" y="1332"/>
                </a:lnTo>
                <a:lnTo>
                  <a:pt x="4655" y="1332"/>
                </a:lnTo>
                <a:lnTo>
                  <a:pt x="4660" y="1330"/>
                </a:lnTo>
                <a:lnTo>
                  <a:pt x="4678" y="1323"/>
                </a:lnTo>
                <a:lnTo>
                  <a:pt x="4683" y="1322"/>
                </a:lnTo>
                <a:lnTo>
                  <a:pt x="4687" y="1322"/>
                </a:lnTo>
                <a:lnTo>
                  <a:pt x="4692" y="1324"/>
                </a:lnTo>
                <a:lnTo>
                  <a:pt x="4696" y="1327"/>
                </a:lnTo>
                <a:lnTo>
                  <a:pt x="4696" y="1328"/>
                </a:lnTo>
                <a:lnTo>
                  <a:pt x="4697" y="1332"/>
                </a:lnTo>
                <a:lnTo>
                  <a:pt x="4697" y="1333"/>
                </a:lnTo>
                <a:lnTo>
                  <a:pt x="4698" y="1337"/>
                </a:lnTo>
                <a:lnTo>
                  <a:pt x="4697" y="1339"/>
                </a:lnTo>
                <a:lnTo>
                  <a:pt x="4697" y="1340"/>
                </a:lnTo>
                <a:lnTo>
                  <a:pt x="4696" y="1343"/>
                </a:lnTo>
                <a:lnTo>
                  <a:pt x="4695" y="1345"/>
                </a:lnTo>
                <a:lnTo>
                  <a:pt x="4692" y="1348"/>
                </a:lnTo>
                <a:lnTo>
                  <a:pt x="4687" y="1351"/>
                </a:lnTo>
                <a:lnTo>
                  <a:pt x="4681" y="1356"/>
                </a:lnTo>
                <a:lnTo>
                  <a:pt x="4673" y="1360"/>
                </a:lnTo>
                <a:lnTo>
                  <a:pt x="4657" y="1366"/>
                </a:lnTo>
                <a:lnTo>
                  <a:pt x="4654" y="1366"/>
                </a:lnTo>
                <a:lnTo>
                  <a:pt x="4652" y="1366"/>
                </a:lnTo>
                <a:lnTo>
                  <a:pt x="4649" y="1367"/>
                </a:lnTo>
                <a:lnTo>
                  <a:pt x="4644" y="1367"/>
                </a:lnTo>
                <a:lnTo>
                  <a:pt x="4639" y="1368"/>
                </a:lnTo>
                <a:lnTo>
                  <a:pt x="4633" y="1368"/>
                </a:lnTo>
                <a:lnTo>
                  <a:pt x="4626" y="1368"/>
                </a:lnTo>
                <a:lnTo>
                  <a:pt x="4621" y="1367"/>
                </a:lnTo>
                <a:lnTo>
                  <a:pt x="4618" y="1367"/>
                </a:lnTo>
                <a:lnTo>
                  <a:pt x="4616" y="1367"/>
                </a:lnTo>
                <a:lnTo>
                  <a:pt x="4614" y="1366"/>
                </a:lnTo>
                <a:lnTo>
                  <a:pt x="4610" y="1366"/>
                </a:lnTo>
                <a:lnTo>
                  <a:pt x="4608" y="1365"/>
                </a:lnTo>
                <a:lnTo>
                  <a:pt x="4604" y="1362"/>
                </a:lnTo>
                <a:lnTo>
                  <a:pt x="4600" y="1361"/>
                </a:lnTo>
                <a:lnTo>
                  <a:pt x="4598" y="1360"/>
                </a:lnTo>
                <a:lnTo>
                  <a:pt x="4597" y="1359"/>
                </a:lnTo>
                <a:lnTo>
                  <a:pt x="4594" y="1357"/>
                </a:lnTo>
                <a:lnTo>
                  <a:pt x="4594" y="1355"/>
                </a:lnTo>
                <a:lnTo>
                  <a:pt x="4589" y="1351"/>
                </a:lnTo>
                <a:lnTo>
                  <a:pt x="4586" y="1349"/>
                </a:lnTo>
                <a:lnTo>
                  <a:pt x="4583" y="1346"/>
                </a:lnTo>
                <a:lnTo>
                  <a:pt x="4582" y="1344"/>
                </a:lnTo>
                <a:lnTo>
                  <a:pt x="4581" y="1343"/>
                </a:lnTo>
                <a:lnTo>
                  <a:pt x="4581" y="1340"/>
                </a:lnTo>
                <a:lnTo>
                  <a:pt x="4579" y="1335"/>
                </a:lnTo>
                <a:lnTo>
                  <a:pt x="4579" y="1334"/>
                </a:lnTo>
                <a:lnTo>
                  <a:pt x="4577" y="1330"/>
                </a:lnTo>
                <a:lnTo>
                  <a:pt x="4576" y="1328"/>
                </a:lnTo>
                <a:lnTo>
                  <a:pt x="4576" y="1326"/>
                </a:lnTo>
                <a:lnTo>
                  <a:pt x="4575" y="1323"/>
                </a:lnTo>
                <a:lnTo>
                  <a:pt x="4575" y="1319"/>
                </a:lnTo>
                <a:lnTo>
                  <a:pt x="4574" y="1269"/>
                </a:lnTo>
                <a:lnTo>
                  <a:pt x="4574" y="1112"/>
                </a:lnTo>
                <a:lnTo>
                  <a:pt x="4563" y="1112"/>
                </a:lnTo>
                <a:lnTo>
                  <a:pt x="4552" y="1112"/>
                </a:lnTo>
                <a:lnTo>
                  <a:pt x="4546" y="1111"/>
                </a:lnTo>
                <a:lnTo>
                  <a:pt x="4542" y="1110"/>
                </a:lnTo>
                <a:lnTo>
                  <a:pt x="4539" y="1107"/>
                </a:lnTo>
                <a:lnTo>
                  <a:pt x="4537" y="1106"/>
                </a:lnTo>
                <a:lnTo>
                  <a:pt x="4536" y="1105"/>
                </a:lnTo>
                <a:lnTo>
                  <a:pt x="4536" y="1103"/>
                </a:lnTo>
                <a:lnTo>
                  <a:pt x="4535" y="1101"/>
                </a:lnTo>
                <a:lnTo>
                  <a:pt x="4535" y="1096"/>
                </a:lnTo>
                <a:lnTo>
                  <a:pt x="4536" y="1091"/>
                </a:lnTo>
                <a:lnTo>
                  <a:pt x="4537" y="1088"/>
                </a:lnTo>
                <a:lnTo>
                  <a:pt x="4545" y="1083"/>
                </a:lnTo>
                <a:lnTo>
                  <a:pt x="4548" y="1083"/>
                </a:lnTo>
                <a:lnTo>
                  <a:pt x="4552" y="1080"/>
                </a:lnTo>
                <a:lnTo>
                  <a:pt x="4556" y="1079"/>
                </a:lnTo>
                <a:lnTo>
                  <a:pt x="4563" y="1077"/>
                </a:lnTo>
                <a:lnTo>
                  <a:pt x="4565" y="1075"/>
                </a:lnTo>
                <a:lnTo>
                  <a:pt x="4569" y="1074"/>
                </a:lnTo>
                <a:lnTo>
                  <a:pt x="4571" y="1073"/>
                </a:lnTo>
                <a:lnTo>
                  <a:pt x="4575" y="1069"/>
                </a:lnTo>
                <a:lnTo>
                  <a:pt x="4576" y="1068"/>
                </a:lnTo>
                <a:lnTo>
                  <a:pt x="4577" y="1066"/>
                </a:lnTo>
                <a:lnTo>
                  <a:pt x="4579" y="1063"/>
                </a:lnTo>
                <a:lnTo>
                  <a:pt x="4580" y="1060"/>
                </a:lnTo>
                <a:lnTo>
                  <a:pt x="4580" y="1058"/>
                </a:lnTo>
                <a:lnTo>
                  <a:pt x="4581" y="1055"/>
                </a:lnTo>
                <a:lnTo>
                  <a:pt x="4581" y="1051"/>
                </a:lnTo>
                <a:lnTo>
                  <a:pt x="4582" y="1045"/>
                </a:lnTo>
                <a:lnTo>
                  <a:pt x="4583" y="1030"/>
                </a:lnTo>
                <a:lnTo>
                  <a:pt x="4583" y="1027"/>
                </a:lnTo>
                <a:lnTo>
                  <a:pt x="4585" y="1024"/>
                </a:lnTo>
                <a:lnTo>
                  <a:pt x="4585" y="1020"/>
                </a:lnTo>
                <a:lnTo>
                  <a:pt x="4586" y="1019"/>
                </a:lnTo>
                <a:lnTo>
                  <a:pt x="4586" y="1017"/>
                </a:lnTo>
                <a:lnTo>
                  <a:pt x="4587" y="1016"/>
                </a:lnTo>
                <a:lnTo>
                  <a:pt x="4588" y="1013"/>
                </a:lnTo>
                <a:lnTo>
                  <a:pt x="4591" y="1011"/>
                </a:lnTo>
                <a:lnTo>
                  <a:pt x="4592" y="1008"/>
                </a:lnTo>
                <a:lnTo>
                  <a:pt x="4594" y="1007"/>
                </a:lnTo>
                <a:lnTo>
                  <a:pt x="4595" y="1007"/>
                </a:lnTo>
                <a:lnTo>
                  <a:pt x="4603" y="1006"/>
                </a:lnTo>
                <a:lnTo>
                  <a:pt x="4606" y="1007"/>
                </a:lnTo>
                <a:lnTo>
                  <a:pt x="4608" y="1008"/>
                </a:lnTo>
                <a:lnTo>
                  <a:pt x="4610" y="1011"/>
                </a:lnTo>
                <a:lnTo>
                  <a:pt x="4611" y="1012"/>
                </a:lnTo>
                <a:lnTo>
                  <a:pt x="4612" y="1014"/>
                </a:lnTo>
                <a:lnTo>
                  <a:pt x="4612" y="1016"/>
                </a:lnTo>
                <a:lnTo>
                  <a:pt x="4614" y="1019"/>
                </a:lnTo>
                <a:lnTo>
                  <a:pt x="4615" y="1024"/>
                </a:lnTo>
                <a:lnTo>
                  <a:pt x="4615" y="1034"/>
                </a:lnTo>
                <a:lnTo>
                  <a:pt x="4615" y="1075"/>
                </a:lnTo>
                <a:close/>
                <a:moveTo>
                  <a:pt x="3844" y="1075"/>
                </a:moveTo>
                <a:lnTo>
                  <a:pt x="3914" y="1075"/>
                </a:lnTo>
                <a:lnTo>
                  <a:pt x="3904" y="1112"/>
                </a:lnTo>
                <a:lnTo>
                  <a:pt x="3844" y="1112"/>
                </a:lnTo>
                <a:lnTo>
                  <a:pt x="3844" y="1268"/>
                </a:lnTo>
                <a:lnTo>
                  <a:pt x="3844" y="1293"/>
                </a:lnTo>
                <a:lnTo>
                  <a:pt x="3844" y="1300"/>
                </a:lnTo>
                <a:lnTo>
                  <a:pt x="3844" y="1306"/>
                </a:lnTo>
                <a:lnTo>
                  <a:pt x="3845" y="1313"/>
                </a:lnTo>
                <a:lnTo>
                  <a:pt x="3846" y="1317"/>
                </a:lnTo>
                <a:lnTo>
                  <a:pt x="3847" y="1321"/>
                </a:lnTo>
                <a:lnTo>
                  <a:pt x="3850" y="1322"/>
                </a:lnTo>
                <a:lnTo>
                  <a:pt x="3852" y="1324"/>
                </a:lnTo>
                <a:lnTo>
                  <a:pt x="3853" y="1327"/>
                </a:lnTo>
                <a:lnTo>
                  <a:pt x="3857" y="1329"/>
                </a:lnTo>
                <a:lnTo>
                  <a:pt x="3862" y="1330"/>
                </a:lnTo>
                <a:lnTo>
                  <a:pt x="3867" y="1332"/>
                </a:lnTo>
                <a:lnTo>
                  <a:pt x="3873" y="1332"/>
                </a:lnTo>
                <a:lnTo>
                  <a:pt x="3880" y="1332"/>
                </a:lnTo>
                <a:lnTo>
                  <a:pt x="3884" y="1332"/>
                </a:lnTo>
                <a:lnTo>
                  <a:pt x="3885" y="1330"/>
                </a:lnTo>
                <a:lnTo>
                  <a:pt x="3887" y="1330"/>
                </a:lnTo>
                <a:lnTo>
                  <a:pt x="3899" y="1326"/>
                </a:lnTo>
                <a:lnTo>
                  <a:pt x="3910" y="1322"/>
                </a:lnTo>
                <a:lnTo>
                  <a:pt x="3914" y="1322"/>
                </a:lnTo>
                <a:lnTo>
                  <a:pt x="3916" y="1322"/>
                </a:lnTo>
                <a:lnTo>
                  <a:pt x="3921" y="1323"/>
                </a:lnTo>
                <a:lnTo>
                  <a:pt x="3925" y="1327"/>
                </a:lnTo>
                <a:lnTo>
                  <a:pt x="3926" y="1329"/>
                </a:lnTo>
                <a:lnTo>
                  <a:pt x="3926" y="1330"/>
                </a:lnTo>
                <a:lnTo>
                  <a:pt x="3927" y="1333"/>
                </a:lnTo>
                <a:lnTo>
                  <a:pt x="3927" y="1334"/>
                </a:lnTo>
                <a:lnTo>
                  <a:pt x="3927" y="1337"/>
                </a:lnTo>
                <a:lnTo>
                  <a:pt x="3926" y="1340"/>
                </a:lnTo>
                <a:lnTo>
                  <a:pt x="3925" y="1343"/>
                </a:lnTo>
                <a:lnTo>
                  <a:pt x="3922" y="1346"/>
                </a:lnTo>
                <a:lnTo>
                  <a:pt x="3919" y="1350"/>
                </a:lnTo>
                <a:lnTo>
                  <a:pt x="3916" y="1351"/>
                </a:lnTo>
                <a:lnTo>
                  <a:pt x="3915" y="1352"/>
                </a:lnTo>
                <a:lnTo>
                  <a:pt x="3913" y="1354"/>
                </a:lnTo>
                <a:lnTo>
                  <a:pt x="3911" y="1355"/>
                </a:lnTo>
                <a:lnTo>
                  <a:pt x="3909" y="1356"/>
                </a:lnTo>
                <a:lnTo>
                  <a:pt x="3907" y="1357"/>
                </a:lnTo>
                <a:lnTo>
                  <a:pt x="3904" y="1359"/>
                </a:lnTo>
                <a:lnTo>
                  <a:pt x="3902" y="1360"/>
                </a:lnTo>
                <a:lnTo>
                  <a:pt x="3899" y="1361"/>
                </a:lnTo>
                <a:lnTo>
                  <a:pt x="3897" y="1362"/>
                </a:lnTo>
                <a:lnTo>
                  <a:pt x="3891" y="1363"/>
                </a:lnTo>
                <a:lnTo>
                  <a:pt x="3890" y="1365"/>
                </a:lnTo>
                <a:lnTo>
                  <a:pt x="3887" y="1365"/>
                </a:lnTo>
                <a:lnTo>
                  <a:pt x="3885" y="1366"/>
                </a:lnTo>
                <a:lnTo>
                  <a:pt x="3882" y="1366"/>
                </a:lnTo>
                <a:lnTo>
                  <a:pt x="3871" y="1367"/>
                </a:lnTo>
                <a:lnTo>
                  <a:pt x="3857" y="1368"/>
                </a:lnTo>
                <a:lnTo>
                  <a:pt x="3851" y="1368"/>
                </a:lnTo>
                <a:lnTo>
                  <a:pt x="3836" y="1365"/>
                </a:lnTo>
                <a:lnTo>
                  <a:pt x="3833" y="1362"/>
                </a:lnTo>
                <a:lnTo>
                  <a:pt x="3828" y="1360"/>
                </a:lnTo>
                <a:lnTo>
                  <a:pt x="3827" y="1359"/>
                </a:lnTo>
                <a:lnTo>
                  <a:pt x="3826" y="1357"/>
                </a:lnTo>
                <a:lnTo>
                  <a:pt x="3824" y="1356"/>
                </a:lnTo>
                <a:lnTo>
                  <a:pt x="3820" y="1351"/>
                </a:lnTo>
                <a:lnTo>
                  <a:pt x="3813" y="1348"/>
                </a:lnTo>
                <a:lnTo>
                  <a:pt x="3812" y="1345"/>
                </a:lnTo>
                <a:lnTo>
                  <a:pt x="3811" y="1343"/>
                </a:lnTo>
                <a:lnTo>
                  <a:pt x="3810" y="1339"/>
                </a:lnTo>
                <a:lnTo>
                  <a:pt x="3809" y="1337"/>
                </a:lnTo>
                <a:lnTo>
                  <a:pt x="3806" y="1332"/>
                </a:lnTo>
                <a:lnTo>
                  <a:pt x="3806" y="1330"/>
                </a:lnTo>
                <a:lnTo>
                  <a:pt x="3805" y="1328"/>
                </a:lnTo>
                <a:lnTo>
                  <a:pt x="3805" y="1326"/>
                </a:lnTo>
                <a:lnTo>
                  <a:pt x="3804" y="1322"/>
                </a:lnTo>
                <a:lnTo>
                  <a:pt x="3803" y="1306"/>
                </a:lnTo>
                <a:lnTo>
                  <a:pt x="3803" y="1276"/>
                </a:lnTo>
                <a:lnTo>
                  <a:pt x="3803" y="1112"/>
                </a:lnTo>
                <a:lnTo>
                  <a:pt x="3786" y="1112"/>
                </a:lnTo>
                <a:lnTo>
                  <a:pt x="3777" y="1112"/>
                </a:lnTo>
                <a:lnTo>
                  <a:pt x="3774" y="1111"/>
                </a:lnTo>
                <a:lnTo>
                  <a:pt x="3771" y="1110"/>
                </a:lnTo>
                <a:lnTo>
                  <a:pt x="3769" y="1108"/>
                </a:lnTo>
                <a:lnTo>
                  <a:pt x="3768" y="1107"/>
                </a:lnTo>
                <a:lnTo>
                  <a:pt x="3768" y="1106"/>
                </a:lnTo>
                <a:lnTo>
                  <a:pt x="3765" y="1105"/>
                </a:lnTo>
                <a:lnTo>
                  <a:pt x="3765" y="1101"/>
                </a:lnTo>
                <a:lnTo>
                  <a:pt x="3764" y="1099"/>
                </a:lnTo>
                <a:lnTo>
                  <a:pt x="3764" y="1096"/>
                </a:lnTo>
                <a:lnTo>
                  <a:pt x="3765" y="1091"/>
                </a:lnTo>
                <a:lnTo>
                  <a:pt x="3766" y="1090"/>
                </a:lnTo>
                <a:lnTo>
                  <a:pt x="3768" y="1088"/>
                </a:lnTo>
                <a:lnTo>
                  <a:pt x="3770" y="1085"/>
                </a:lnTo>
                <a:lnTo>
                  <a:pt x="3771" y="1084"/>
                </a:lnTo>
                <a:lnTo>
                  <a:pt x="3775" y="1083"/>
                </a:lnTo>
                <a:lnTo>
                  <a:pt x="3778" y="1081"/>
                </a:lnTo>
                <a:lnTo>
                  <a:pt x="3782" y="1080"/>
                </a:lnTo>
                <a:lnTo>
                  <a:pt x="3784" y="1079"/>
                </a:lnTo>
                <a:lnTo>
                  <a:pt x="3787" y="1078"/>
                </a:lnTo>
                <a:lnTo>
                  <a:pt x="3793" y="1077"/>
                </a:lnTo>
                <a:lnTo>
                  <a:pt x="3800" y="1073"/>
                </a:lnTo>
                <a:lnTo>
                  <a:pt x="3801" y="1073"/>
                </a:lnTo>
                <a:lnTo>
                  <a:pt x="3805" y="1069"/>
                </a:lnTo>
                <a:lnTo>
                  <a:pt x="3806" y="1067"/>
                </a:lnTo>
                <a:lnTo>
                  <a:pt x="3807" y="1063"/>
                </a:lnTo>
                <a:lnTo>
                  <a:pt x="3810" y="1058"/>
                </a:lnTo>
                <a:lnTo>
                  <a:pt x="3810" y="1056"/>
                </a:lnTo>
                <a:lnTo>
                  <a:pt x="3811" y="1052"/>
                </a:lnTo>
                <a:lnTo>
                  <a:pt x="3811" y="1046"/>
                </a:lnTo>
                <a:lnTo>
                  <a:pt x="3811" y="1039"/>
                </a:lnTo>
                <a:lnTo>
                  <a:pt x="3812" y="1031"/>
                </a:lnTo>
                <a:lnTo>
                  <a:pt x="3812" y="1028"/>
                </a:lnTo>
                <a:lnTo>
                  <a:pt x="3813" y="1024"/>
                </a:lnTo>
                <a:lnTo>
                  <a:pt x="3815" y="1019"/>
                </a:lnTo>
                <a:lnTo>
                  <a:pt x="3816" y="1016"/>
                </a:lnTo>
                <a:lnTo>
                  <a:pt x="3817" y="1013"/>
                </a:lnTo>
                <a:lnTo>
                  <a:pt x="3818" y="1012"/>
                </a:lnTo>
                <a:lnTo>
                  <a:pt x="3823" y="1007"/>
                </a:lnTo>
                <a:lnTo>
                  <a:pt x="3826" y="1006"/>
                </a:lnTo>
                <a:lnTo>
                  <a:pt x="3828" y="1006"/>
                </a:lnTo>
                <a:lnTo>
                  <a:pt x="3832" y="1006"/>
                </a:lnTo>
                <a:lnTo>
                  <a:pt x="3835" y="1007"/>
                </a:lnTo>
                <a:lnTo>
                  <a:pt x="3836" y="1007"/>
                </a:lnTo>
                <a:lnTo>
                  <a:pt x="3839" y="1011"/>
                </a:lnTo>
                <a:lnTo>
                  <a:pt x="3841" y="1012"/>
                </a:lnTo>
                <a:lnTo>
                  <a:pt x="3842" y="1014"/>
                </a:lnTo>
                <a:lnTo>
                  <a:pt x="3842" y="1017"/>
                </a:lnTo>
                <a:lnTo>
                  <a:pt x="3844" y="1020"/>
                </a:lnTo>
                <a:lnTo>
                  <a:pt x="3844" y="1027"/>
                </a:lnTo>
                <a:lnTo>
                  <a:pt x="3844" y="1034"/>
                </a:lnTo>
                <a:lnTo>
                  <a:pt x="3844" y="1075"/>
                </a:lnTo>
                <a:close/>
                <a:moveTo>
                  <a:pt x="1020" y="1075"/>
                </a:moveTo>
                <a:lnTo>
                  <a:pt x="1090" y="1075"/>
                </a:lnTo>
                <a:lnTo>
                  <a:pt x="1081" y="1112"/>
                </a:lnTo>
                <a:lnTo>
                  <a:pt x="1020" y="1112"/>
                </a:lnTo>
                <a:lnTo>
                  <a:pt x="1020" y="1249"/>
                </a:lnTo>
                <a:lnTo>
                  <a:pt x="1020" y="1290"/>
                </a:lnTo>
                <a:lnTo>
                  <a:pt x="1020" y="1310"/>
                </a:lnTo>
                <a:lnTo>
                  <a:pt x="1024" y="1321"/>
                </a:lnTo>
                <a:lnTo>
                  <a:pt x="1025" y="1322"/>
                </a:lnTo>
                <a:lnTo>
                  <a:pt x="1026" y="1324"/>
                </a:lnTo>
                <a:lnTo>
                  <a:pt x="1027" y="1326"/>
                </a:lnTo>
                <a:lnTo>
                  <a:pt x="1029" y="1326"/>
                </a:lnTo>
                <a:lnTo>
                  <a:pt x="1030" y="1327"/>
                </a:lnTo>
                <a:lnTo>
                  <a:pt x="1035" y="1329"/>
                </a:lnTo>
                <a:lnTo>
                  <a:pt x="1037" y="1330"/>
                </a:lnTo>
                <a:lnTo>
                  <a:pt x="1038" y="1330"/>
                </a:lnTo>
                <a:lnTo>
                  <a:pt x="1041" y="1332"/>
                </a:lnTo>
                <a:lnTo>
                  <a:pt x="1047" y="1332"/>
                </a:lnTo>
                <a:lnTo>
                  <a:pt x="1049" y="1333"/>
                </a:lnTo>
                <a:lnTo>
                  <a:pt x="1053" y="1333"/>
                </a:lnTo>
                <a:lnTo>
                  <a:pt x="1060" y="1332"/>
                </a:lnTo>
                <a:lnTo>
                  <a:pt x="1065" y="1330"/>
                </a:lnTo>
                <a:lnTo>
                  <a:pt x="1066" y="1329"/>
                </a:lnTo>
                <a:lnTo>
                  <a:pt x="1068" y="1329"/>
                </a:lnTo>
                <a:lnTo>
                  <a:pt x="1070" y="1328"/>
                </a:lnTo>
                <a:lnTo>
                  <a:pt x="1073" y="1327"/>
                </a:lnTo>
                <a:lnTo>
                  <a:pt x="1078" y="1326"/>
                </a:lnTo>
                <a:lnTo>
                  <a:pt x="1081" y="1324"/>
                </a:lnTo>
                <a:lnTo>
                  <a:pt x="1083" y="1323"/>
                </a:lnTo>
                <a:lnTo>
                  <a:pt x="1084" y="1323"/>
                </a:lnTo>
                <a:lnTo>
                  <a:pt x="1089" y="1322"/>
                </a:lnTo>
                <a:lnTo>
                  <a:pt x="1091" y="1322"/>
                </a:lnTo>
                <a:lnTo>
                  <a:pt x="1099" y="1324"/>
                </a:lnTo>
                <a:lnTo>
                  <a:pt x="1100" y="1327"/>
                </a:lnTo>
                <a:lnTo>
                  <a:pt x="1102" y="1333"/>
                </a:lnTo>
                <a:lnTo>
                  <a:pt x="1104" y="1335"/>
                </a:lnTo>
                <a:lnTo>
                  <a:pt x="1104" y="1338"/>
                </a:lnTo>
                <a:lnTo>
                  <a:pt x="1101" y="1341"/>
                </a:lnTo>
                <a:lnTo>
                  <a:pt x="1100" y="1344"/>
                </a:lnTo>
                <a:lnTo>
                  <a:pt x="1099" y="1345"/>
                </a:lnTo>
                <a:lnTo>
                  <a:pt x="1098" y="1348"/>
                </a:lnTo>
                <a:lnTo>
                  <a:pt x="1095" y="1350"/>
                </a:lnTo>
                <a:lnTo>
                  <a:pt x="1093" y="1352"/>
                </a:lnTo>
                <a:lnTo>
                  <a:pt x="1090" y="1354"/>
                </a:lnTo>
                <a:lnTo>
                  <a:pt x="1088" y="1355"/>
                </a:lnTo>
                <a:lnTo>
                  <a:pt x="1084" y="1356"/>
                </a:lnTo>
                <a:lnTo>
                  <a:pt x="1079" y="1360"/>
                </a:lnTo>
                <a:lnTo>
                  <a:pt x="1077" y="1361"/>
                </a:lnTo>
                <a:lnTo>
                  <a:pt x="1073" y="1362"/>
                </a:lnTo>
                <a:lnTo>
                  <a:pt x="1056" y="1367"/>
                </a:lnTo>
                <a:lnTo>
                  <a:pt x="1054" y="1367"/>
                </a:lnTo>
                <a:lnTo>
                  <a:pt x="1050" y="1367"/>
                </a:lnTo>
                <a:lnTo>
                  <a:pt x="1044" y="1368"/>
                </a:lnTo>
                <a:lnTo>
                  <a:pt x="1041" y="1368"/>
                </a:lnTo>
                <a:lnTo>
                  <a:pt x="1037" y="1370"/>
                </a:lnTo>
                <a:lnTo>
                  <a:pt x="1033" y="1368"/>
                </a:lnTo>
                <a:lnTo>
                  <a:pt x="1030" y="1368"/>
                </a:lnTo>
                <a:lnTo>
                  <a:pt x="1026" y="1368"/>
                </a:lnTo>
                <a:lnTo>
                  <a:pt x="1021" y="1367"/>
                </a:lnTo>
                <a:lnTo>
                  <a:pt x="1018" y="1366"/>
                </a:lnTo>
                <a:lnTo>
                  <a:pt x="1014" y="1365"/>
                </a:lnTo>
                <a:lnTo>
                  <a:pt x="1012" y="1363"/>
                </a:lnTo>
                <a:lnTo>
                  <a:pt x="1009" y="1362"/>
                </a:lnTo>
                <a:lnTo>
                  <a:pt x="1007" y="1361"/>
                </a:lnTo>
                <a:lnTo>
                  <a:pt x="1003" y="1360"/>
                </a:lnTo>
                <a:lnTo>
                  <a:pt x="1002" y="1359"/>
                </a:lnTo>
                <a:lnTo>
                  <a:pt x="1001" y="1356"/>
                </a:lnTo>
                <a:lnTo>
                  <a:pt x="997" y="1354"/>
                </a:lnTo>
                <a:lnTo>
                  <a:pt x="996" y="1352"/>
                </a:lnTo>
                <a:lnTo>
                  <a:pt x="992" y="1350"/>
                </a:lnTo>
                <a:lnTo>
                  <a:pt x="990" y="1346"/>
                </a:lnTo>
                <a:lnTo>
                  <a:pt x="989" y="1345"/>
                </a:lnTo>
                <a:lnTo>
                  <a:pt x="988" y="1343"/>
                </a:lnTo>
                <a:lnTo>
                  <a:pt x="986" y="1340"/>
                </a:lnTo>
                <a:lnTo>
                  <a:pt x="984" y="1335"/>
                </a:lnTo>
                <a:lnTo>
                  <a:pt x="983" y="1332"/>
                </a:lnTo>
                <a:lnTo>
                  <a:pt x="983" y="1330"/>
                </a:lnTo>
                <a:lnTo>
                  <a:pt x="981" y="1328"/>
                </a:lnTo>
                <a:lnTo>
                  <a:pt x="981" y="1326"/>
                </a:lnTo>
                <a:lnTo>
                  <a:pt x="980" y="1322"/>
                </a:lnTo>
                <a:lnTo>
                  <a:pt x="979" y="1306"/>
                </a:lnTo>
                <a:lnTo>
                  <a:pt x="979" y="1274"/>
                </a:lnTo>
                <a:lnTo>
                  <a:pt x="979" y="1112"/>
                </a:lnTo>
                <a:lnTo>
                  <a:pt x="968" y="1112"/>
                </a:lnTo>
                <a:lnTo>
                  <a:pt x="962" y="1112"/>
                </a:lnTo>
                <a:lnTo>
                  <a:pt x="956" y="1112"/>
                </a:lnTo>
                <a:lnTo>
                  <a:pt x="950" y="1111"/>
                </a:lnTo>
                <a:lnTo>
                  <a:pt x="946" y="1110"/>
                </a:lnTo>
                <a:lnTo>
                  <a:pt x="944" y="1108"/>
                </a:lnTo>
                <a:lnTo>
                  <a:pt x="943" y="1106"/>
                </a:lnTo>
                <a:lnTo>
                  <a:pt x="942" y="1105"/>
                </a:lnTo>
                <a:lnTo>
                  <a:pt x="942" y="1102"/>
                </a:lnTo>
                <a:lnTo>
                  <a:pt x="940" y="1101"/>
                </a:lnTo>
                <a:lnTo>
                  <a:pt x="940" y="1099"/>
                </a:lnTo>
                <a:lnTo>
                  <a:pt x="940" y="1097"/>
                </a:lnTo>
                <a:lnTo>
                  <a:pt x="942" y="1094"/>
                </a:lnTo>
                <a:lnTo>
                  <a:pt x="943" y="1090"/>
                </a:lnTo>
                <a:lnTo>
                  <a:pt x="944" y="1088"/>
                </a:lnTo>
                <a:lnTo>
                  <a:pt x="946" y="1086"/>
                </a:lnTo>
                <a:lnTo>
                  <a:pt x="951" y="1084"/>
                </a:lnTo>
                <a:lnTo>
                  <a:pt x="954" y="1083"/>
                </a:lnTo>
                <a:lnTo>
                  <a:pt x="956" y="1081"/>
                </a:lnTo>
                <a:lnTo>
                  <a:pt x="963" y="1079"/>
                </a:lnTo>
                <a:lnTo>
                  <a:pt x="966" y="1078"/>
                </a:lnTo>
                <a:lnTo>
                  <a:pt x="971" y="1075"/>
                </a:lnTo>
                <a:lnTo>
                  <a:pt x="974" y="1074"/>
                </a:lnTo>
                <a:lnTo>
                  <a:pt x="977" y="1073"/>
                </a:lnTo>
                <a:lnTo>
                  <a:pt x="978" y="1072"/>
                </a:lnTo>
                <a:lnTo>
                  <a:pt x="980" y="1071"/>
                </a:lnTo>
                <a:lnTo>
                  <a:pt x="983" y="1068"/>
                </a:lnTo>
                <a:lnTo>
                  <a:pt x="983" y="1067"/>
                </a:lnTo>
                <a:lnTo>
                  <a:pt x="984" y="1063"/>
                </a:lnTo>
                <a:lnTo>
                  <a:pt x="986" y="1056"/>
                </a:lnTo>
                <a:lnTo>
                  <a:pt x="988" y="1049"/>
                </a:lnTo>
                <a:lnTo>
                  <a:pt x="989" y="1030"/>
                </a:lnTo>
                <a:lnTo>
                  <a:pt x="990" y="1022"/>
                </a:lnTo>
                <a:lnTo>
                  <a:pt x="992" y="1014"/>
                </a:lnTo>
                <a:lnTo>
                  <a:pt x="995" y="1012"/>
                </a:lnTo>
                <a:lnTo>
                  <a:pt x="997" y="1009"/>
                </a:lnTo>
                <a:lnTo>
                  <a:pt x="1000" y="1007"/>
                </a:lnTo>
                <a:lnTo>
                  <a:pt x="1002" y="1006"/>
                </a:lnTo>
                <a:lnTo>
                  <a:pt x="1007" y="1006"/>
                </a:lnTo>
                <a:lnTo>
                  <a:pt x="1010" y="1007"/>
                </a:lnTo>
                <a:lnTo>
                  <a:pt x="1014" y="1008"/>
                </a:lnTo>
                <a:lnTo>
                  <a:pt x="1017" y="1011"/>
                </a:lnTo>
                <a:lnTo>
                  <a:pt x="1018" y="1013"/>
                </a:lnTo>
                <a:lnTo>
                  <a:pt x="1019" y="1014"/>
                </a:lnTo>
                <a:lnTo>
                  <a:pt x="1019" y="1017"/>
                </a:lnTo>
                <a:lnTo>
                  <a:pt x="1020" y="1023"/>
                </a:lnTo>
                <a:lnTo>
                  <a:pt x="1020" y="1035"/>
                </a:lnTo>
                <a:lnTo>
                  <a:pt x="1020" y="1075"/>
                </a:lnTo>
                <a:close/>
                <a:moveTo>
                  <a:pt x="359" y="1074"/>
                </a:moveTo>
                <a:lnTo>
                  <a:pt x="429" y="1074"/>
                </a:lnTo>
                <a:lnTo>
                  <a:pt x="428" y="1077"/>
                </a:lnTo>
                <a:lnTo>
                  <a:pt x="428" y="1079"/>
                </a:lnTo>
                <a:lnTo>
                  <a:pt x="427" y="1084"/>
                </a:lnTo>
                <a:lnTo>
                  <a:pt x="423" y="1099"/>
                </a:lnTo>
                <a:lnTo>
                  <a:pt x="419" y="1112"/>
                </a:lnTo>
                <a:lnTo>
                  <a:pt x="359" y="1112"/>
                </a:lnTo>
                <a:lnTo>
                  <a:pt x="359" y="1268"/>
                </a:lnTo>
                <a:lnTo>
                  <a:pt x="359" y="1296"/>
                </a:lnTo>
                <a:lnTo>
                  <a:pt x="359" y="1311"/>
                </a:lnTo>
                <a:lnTo>
                  <a:pt x="363" y="1319"/>
                </a:lnTo>
                <a:lnTo>
                  <a:pt x="364" y="1322"/>
                </a:lnTo>
                <a:lnTo>
                  <a:pt x="365" y="1323"/>
                </a:lnTo>
                <a:lnTo>
                  <a:pt x="369" y="1327"/>
                </a:lnTo>
                <a:lnTo>
                  <a:pt x="373" y="1329"/>
                </a:lnTo>
                <a:lnTo>
                  <a:pt x="377" y="1330"/>
                </a:lnTo>
                <a:lnTo>
                  <a:pt x="381" y="1332"/>
                </a:lnTo>
                <a:lnTo>
                  <a:pt x="388" y="1332"/>
                </a:lnTo>
                <a:lnTo>
                  <a:pt x="395" y="1330"/>
                </a:lnTo>
                <a:lnTo>
                  <a:pt x="399" y="1330"/>
                </a:lnTo>
                <a:lnTo>
                  <a:pt x="419" y="1323"/>
                </a:lnTo>
                <a:lnTo>
                  <a:pt x="423" y="1322"/>
                </a:lnTo>
                <a:lnTo>
                  <a:pt x="427" y="1322"/>
                </a:lnTo>
                <a:lnTo>
                  <a:pt x="429" y="1322"/>
                </a:lnTo>
                <a:lnTo>
                  <a:pt x="432" y="1322"/>
                </a:lnTo>
                <a:lnTo>
                  <a:pt x="436" y="1323"/>
                </a:lnTo>
                <a:lnTo>
                  <a:pt x="439" y="1327"/>
                </a:lnTo>
                <a:lnTo>
                  <a:pt x="440" y="1328"/>
                </a:lnTo>
                <a:lnTo>
                  <a:pt x="441" y="1332"/>
                </a:lnTo>
                <a:lnTo>
                  <a:pt x="442" y="1333"/>
                </a:lnTo>
                <a:lnTo>
                  <a:pt x="442" y="1335"/>
                </a:lnTo>
                <a:lnTo>
                  <a:pt x="441" y="1339"/>
                </a:lnTo>
                <a:lnTo>
                  <a:pt x="440" y="1343"/>
                </a:lnTo>
                <a:lnTo>
                  <a:pt x="433" y="1351"/>
                </a:lnTo>
                <a:lnTo>
                  <a:pt x="430" y="1352"/>
                </a:lnTo>
                <a:lnTo>
                  <a:pt x="429" y="1354"/>
                </a:lnTo>
                <a:lnTo>
                  <a:pt x="427" y="1355"/>
                </a:lnTo>
                <a:lnTo>
                  <a:pt x="424" y="1355"/>
                </a:lnTo>
                <a:lnTo>
                  <a:pt x="422" y="1357"/>
                </a:lnTo>
                <a:lnTo>
                  <a:pt x="418" y="1359"/>
                </a:lnTo>
                <a:lnTo>
                  <a:pt x="417" y="1360"/>
                </a:lnTo>
                <a:lnTo>
                  <a:pt x="412" y="1361"/>
                </a:lnTo>
                <a:lnTo>
                  <a:pt x="395" y="1366"/>
                </a:lnTo>
                <a:lnTo>
                  <a:pt x="392" y="1366"/>
                </a:lnTo>
                <a:lnTo>
                  <a:pt x="388" y="1367"/>
                </a:lnTo>
                <a:lnTo>
                  <a:pt x="383" y="1367"/>
                </a:lnTo>
                <a:lnTo>
                  <a:pt x="364" y="1367"/>
                </a:lnTo>
                <a:lnTo>
                  <a:pt x="360" y="1367"/>
                </a:lnTo>
                <a:lnTo>
                  <a:pt x="358" y="1366"/>
                </a:lnTo>
                <a:lnTo>
                  <a:pt x="355" y="1366"/>
                </a:lnTo>
                <a:lnTo>
                  <a:pt x="353" y="1366"/>
                </a:lnTo>
                <a:lnTo>
                  <a:pt x="352" y="1365"/>
                </a:lnTo>
                <a:lnTo>
                  <a:pt x="349" y="1365"/>
                </a:lnTo>
                <a:lnTo>
                  <a:pt x="347" y="1363"/>
                </a:lnTo>
                <a:lnTo>
                  <a:pt x="343" y="1361"/>
                </a:lnTo>
                <a:lnTo>
                  <a:pt x="341" y="1360"/>
                </a:lnTo>
                <a:lnTo>
                  <a:pt x="338" y="1359"/>
                </a:lnTo>
                <a:lnTo>
                  <a:pt x="337" y="1356"/>
                </a:lnTo>
                <a:lnTo>
                  <a:pt x="334" y="1354"/>
                </a:lnTo>
                <a:lnTo>
                  <a:pt x="330" y="1351"/>
                </a:lnTo>
                <a:lnTo>
                  <a:pt x="330" y="1350"/>
                </a:lnTo>
                <a:lnTo>
                  <a:pt x="328" y="1348"/>
                </a:lnTo>
                <a:lnTo>
                  <a:pt x="326" y="1346"/>
                </a:lnTo>
                <a:lnTo>
                  <a:pt x="325" y="1344"/>
                </a:lnTo>
                <a:lnTo>
                  <a:pt x="324" y="1341"/>
                </a:lnTo>
                <a:lnTo>
                  <a:pt x="323" y="1338"/>
                </a:lnTo>
                <a:lnTo>
                  <a:pt x="322" y="1337"/>
                </a:lnTo>
                <a:lnTo>
                  <a:pt x="320" y="1332"/>
                </a:lnTo>
                <a:lnTo>
                  <a:pt x="319" y="1328"/>
                </a:lnTo>
                <a:lnTo>
                  <a:pt x="319" y="1324"/>
                </a:lnTo>
                <a:lnTo>
                  <a:pt x="318" y="1317"/>
                </a:lnTo>
                <a:lnTo>
                  <a:pt x="318" y="1311"/>
                </a:lnTo>
                <a:lnTo>
                  <a:pt x="318" y="1304"/>
                </a:lnTo>
                <a:lnTo>
                  <a:pt x="318" y="1279"/>
                </a:lnTo>
                <a:lnTo>
                  <a:pt x="318" y="1112"/>
                </a:lnTo>
                <a:lnTo>
                  <a:pt x="307" y="1112"/>
                </a:lnTo>
                <a:lnTo>
                  <a:pt x="301" y="1112"/>
                </a:lnTo>
                <a:lnTo>
                  <a:pt x="295" y="1111"/>
                </a:lnTo>
                <a:lnTo>
                  <a:pt x="290" y="1111"/>
                </a:lnTo>
                <a:lnTo>
                  <a:pt x="285" y="1108"/>
                </a:lnTo>
                <a:lnTo>
                  <a:pt x="283" y="1107"/>
                </a:lnTo>
                <a:lnTo>
                  <a:pt x="282" y="1105"/>
                </a:lnTo>
                <a:lnTo>
                  <a:pt x="280" y="1103"/>
                </a:lnTo>
                <a:lnTo>
                  <a:pt x="279" y="1102"/>
                </a:lnTo>
                <a:lnTo>
                  <a:pt x="279" y="1100"/>
                </a:lnTo>
                <a:lnTo>
                  <a:pt x="279" y="1095"/>
                </a:lnTo>
                <a:lnTo>
                  <a:pt x="280" y="1090"/>
                </a:lnTo>
                <a:lnTo>
                  <a:pt x="282" y="1089"/>
                </a:lnTo>
                <a:lnTo>
                  <a:pt x="283" y="1088"/>
                </a:lnTo>
                <a:lnTo>
                  <a:pt x="285" y="1086"/>
                </a:lnTo>
                <a:lnTo>
                  <a:pt x="286" y="1085"/>
                </a:lnTo>
                <a:lnTo>
                  <a:pt x="289" y="1083"/>
                </a:lnTo>
                <a:lnTo>
                  <a:pt x="291" y="1081"/>
                </a:lnTo>
                <a:lnTo>
                  <a:pt x="297" y="1080"/>
                </a:lnTo>
                <a:lnTo>
                  <a:pt x="303" y="1078"/>
                </a:lnTo>
                <a:lnTo>
                  <a:pt x="309" y="1075"/>
                </a:lnTo>
                <a:lnTo>
                  <a:pt x="313" y="1074"/>
                </a:lnTo>
                <a:lnTo>
                  <a:pt x="314" y="1073"/>
                </a:lnTo>
                <a:lnTo>
                  <a:pt x="315" y="1072"/>
                </a:lnTo>
                <a:lnTo>
                  <a:pt x="319" y="1069"/>
                </a:lnTo>
                <a:lnTo>
                  <a:pt x="320" y="1068"/>
                </a:lnTo>
                <a:lnTo>
                  <a:pt x="322" y="1066"/>
                </a:lnTo>
                <a:lnTo>
                  <a:pt x="323" y="1062"/>
                </a:lnTo>
                <a:lnTo>
                  <a:pt x="324" y="1058"/>
                </a:lnTo>
                <a:lnTo>
                  <a:pt x="325" y="1056"/>
                </a:lnTo>
                <a:lnTo>
                  <a:pt x="325" y="1053"/>
                </a:lnTo>
                <a:lnTo>
                  <a:pt x="326" y="1049"/>
                </a:lnTo>
                <a:lnTo>
                  <a:pt x="326" y="1042"/>
                </a:lnTo>
                <a:lnTo>
                  <a:pt x="328" y="1029"/>
                </a:lnTo>
                <a:lnTo>
                  <a:pt x="330" y="1016"/>
                </a:lnTo>
                <a:lnTo>
                  <a:pt x="331" y="1013"/>
                </a:lnTo>
                <a:lnTo>
                  <a:pt x="334" y="1011"/>
                </a:lnTo>
                <a:lnTo>
                  <a:pt x="337" y="1007"/>
                </a:lnTo>
                <a:lnTo>
                  <a:pt x="340" y="1006"/>
                </a:lnTo>
                <a:lnTo>
                  <a:pt x="341" y="1006"/>
                </a:lnTo>
                <a:lnTo>
                  <a:pt x="343" y="1005"/>
                </a:lnTo>
                <a:lnTo>
                  <a:pt x="346" y="1005"/>
                </a:lnTo>
                <a:lnTo>
                  <a:pt x="348" y="1006"/>
                </a:lnTo>
                <a:lnTo>
                  <a:pt x="349" y="1006"/>
                </a:lnTo>
                <a:lnTo>
                  <a:pt x="352" y="1008"/>
                </a:lnTo>
                <a:lnTo>
                  <a:pt x="355" y="1011"/>
                </a:lnTo>
                <a:lnTo>
                  <a:pt x="357" y="1014"/>
                </a:lnTo>
                <a:lnTo>
                  <a:pt x="359" y="1017"/>
                </a:lnTo>
                <a:lnTo>
                  <a:pt x="359" y="1022"/>
                </a:lnTo>
                <a:lnTo>
                  <a:pt x="359" y="1025"/>
                </a:lnTo>
                <a:lnTo>
                  <a:pt x="359" y="1030"/>
                </a:lnTo>
                <a:lnTo>
                  <a:pt x="359" y="1040"/>
                </a:lnTo>
                <a:lnTo>
                  <a:pt x="359" y="1074"/>
                </a:lnTo>
                <a:close/>
                <a:moveTo>
                  <a:pt x="3668" y="962"/>
                </a:moveTo>
                <a:lnTo>
                  <a:pt x="3681" y="963"/>
                </a:lnTo>
                <a:lnTo>
                  <a:pt x="3682" y="966"/>
                </a:lnTo>
                <a:lnTo>
                  <a:pt x="3683" y="968"/>
                </a:lnTo>
                <a:lnTo>
                  <a:pt x="3684" y="970"/>
                </a:lnTo>
                <a:lnTo>
                  <a:pt x="3684" y="974"/>
                </a:lnTo>
                <a:lnTo>
                  <a:pt x="3684" y="979"/>
                </a:lnTo>
                <a:lnTo>
                  <a:pt x="3684" y="1000"/>
                </a:lnTo>
                <a:lnTo>
                  <a:pt x="3684" y="1064"/>
                </a:lnTo>
                <a:lnTo>
                  <a:pt x="3684" y="1239"/>
                </a:lnTo>
                <a:lnTo>
                  <a:pt x="3684" y="1295"/>
                </a:lnTo>
                <a:lnTo>
                  <a:pt x="3684" y="1312"/>
                </a:lnTo>
                <a:lnTo>
                  <a:pt x="3685" y="1321"/>
                </a:lnTo>
                <a:lnTo>
                  <a:pt x="3685" y="1328"/>
                </a:lnTo>
                <a:lnTo>
                  <a:pt x="3689" y="1330"/>
                </a:lnTo>
                <a:lnTo>
                  <a:pt x="3691" y="1330"/>
                </a:lnTo>
                <a:lnTo>
                  <a:pt x="3697" y="1333"/>
                </a:lnTo>
                <a:lnTo>
                  <a:pt x="3702" y="1335"/>
                </a:lnTo>
                <a:lnTo>
                  <a:pt x="3706" y="1337"/>
                </a:lnTo>
                <a:lnTo>
                  <a:pt x="3712" y="1338"/>
                </a:lnTo>
                <a:lnTo>
                  <a:pt x="3714" y="1339"/>
                </a:lnTo>
                <a:lnTo>
                  <a:pt x="3722" y="1343"/>
                </a:lnTo>
                <a:lnTo>
                  <a:pt x="3724" y="1344"/>
                </a:lnTo>
                <a:lnTo>
                  <a:pt x="3725" y="1345"/>
                </a:lnTo>
                <a:lnTo>
                  <a:pt x="3725" y="1348"/>
                </a:lnTo>
                <a:lnTo>
                  <a:pt x="3726" y="1351"/>
                </a:lnTo>
                <a:lnTo>
                  <a:pt x="3726" y="1356"/>
                </a:lnTo>
                <a:lnTo>
                  <a:pt x="3725" y="1359"/>
                </a:lnTo>
                <a:lnTo>
                  <a:pt x="3722" y="1362"/>
                </a:lnTo>
                <a:lnTo>
                  <a:pt x="3717" y="1363"/>
                </a:lnTo>
                <a:lnTo>
                  <a:pt x="3689" y="1365"/>
                </a:lnTo>
                <a:lnTo>
                  <a:pt x="3633" y="1365"/>
                </a:lnTo>
                <a:lnTo>
                  <a:pt x="3620" y="1365"/>
                </a:lnTo>
                <a:lnTo>
                  <a:pt x="3614" y="1365"/>
                </a:lnTo>
                <a:lnTo>
                  <a:pt x="3608" y="1363"/>
                </a:lnTo>
                <a:lnTo>
                  <a:pt x="3603" y="1359"/>
                </a:lnTo>
                <a:lnTo>
                  <a:pt x="3603" y="1357"/>
                </a:lnTo>
                <a:lnTo>
                  <a:pt x="3602" y="1356"/>
                </a:lnTo>
                <a:lnTo>
                  <a:pt x="3602" y="1351"/>
                </a:lnTo>
                <a:lnTo>
                  <a:pt x="3603" y="1346"/>
                </a:lnTo>
                <a:lnTo>
                  <a:pt x="3604" y="1345"/>
                </a:lnTo>
                <a:lnTo>
                  <a:pt x="3607" y="1344"/>
                </a:lnTo>
                <a:lnTo>
                  <a:pt x="3609" y="1341"/>
                </a:lnTo>
                <a:lnTo>
                  <a:pt x="3610" y="1341"/>
                </a:lnTo>
                <a:lnTo>
                  <a:pt x="3613" y="1340"/>
                </a:lnTo>
                <a:lnTo>
                  <a:pt x="3614" y="1340"/>
                </a:lnTo>
                <a:lnTo>
                  <a:pt x="3616" y="1339"/>
                </a:lnTo>
                <a:lnTo>
                  <a:pt x="3621" y="1338"/>
                </a:lnTo>
                <a:lnTo>
                  <a:pt x="3622" y="1337"/>
                </a:lnTo>
                <a:lnTo>
                  <a:pt x="3625" y="1337"/>
                </a:lnTo>
                <a:lnTo>
                  <a:pt x="3631" y="1334"/>
                </a:lnTo>
                <a:lnTo>
                  <a:pt x="3635" y="1333"/>
                </a:lnTo>
                <a:lnTo>
                  <a:pt x="3638" y="1330"/>
                </a:lnTo>
                <a:lnTo>
                  <a:pt x="3642" y="1329"/>
                </a:lnTo>
                <a:lnTo>
                  <a:pt x="3643" y="1328"/>
                </a:lnTo>
                <a:lnTo>
                  <a:pt x="3643" y="1327"/>
                </a:lnTo>
                <a:lnTo>
                  <a:pt x="3644" y="1326"/>
                </a:lnTo>
                <a:lnTo>
                  <a:pt x="3644" y="1323"/>
                </a:lnTo>
                <a:lnTo>
                  <a:pt x="3644" y="1317"/>
                </a:lnTo>
                <a:lnTo>
                  <a:pt x="3644" y="1306"/>
                </a:lnTo>
                <a:lnTo>
                  <a:pt x="3644" y="1249"/>
                </a:lnTo>
                <a:lnTo>
                  <a:pt x="3644" y="1091"/>
                </a:lnTo>
                <a:lnTo>
                  <a:pt x="3644" y="1040"/>
                </a:lnTo>
                <a:lnTo>
                  <a:pt x="3644" y="1027"/>
                </a:lnTo>
                <a:lnTo>
                  <a:pt x="3644" y="1019"/>
                </a:lnTo>
                <a:lnTo>
                  <a:pt x="3644" y="1013"/>
                </a:lnTo>
                <a:lnTo>
                  <a:pt x="3642" y="1012"/>
                </a:lnTo>
                <a:lnTo>
                  <a:pt x="3638" y="1012"/>
                </a:lnTo>
                <a:lnTo>
                  <a:pt x="3632" y="1012"/>
                </a:lnTo>
                <a:lnTo>
                  <a:pt x="3609" y="1012"/>
                </a:lnTo>
                <a:lnTo>
                  <a:pt x="3608" y="1012"/>
                </a:lnTo>
                <a:lnTo>
                  <a:pt x="3606" y="1009"/>
                </a:lnTo>
                <a:lnTo>
                  <a:pt x="3604" y="1008"/>
                </a:lnTo>
                <a:lnTo>
                  <a:pt x="3603" y="1006"/>
                </a:lnTo>
                <a:lnTo>
                  <a:pt x="3603" y="1003"/>
                </a:lnTo>
                <a:lnTo>
                  <a:pt x="3603" y="1001"/>
                </a:lnTo>
                <a:lnTo>
                  <a:pt x="3604" y="999"/>
                </a:lnTo>
                <a:lnTo>
                  <a:pt x="3604" y="996"/>
                </a:lnTo>
                <a:lnTo>
                  <a:pt x="3607" y="994"/>
                </a:lnTo>
                <a:lnTo>
                  <a:pt x="3612" y="991"/>
                </a:lnTo>
                <a:lnTo>
                  <a:pt x="3621" y="986"/>
                </a:lnTo>
                <a:lnTo>
                  <a:pt x="3624" y="985"/>
                </a:lnTo>
                <a:lnTo>
                  <a:pt x="3626" y="984"/>
                </a:lnTo>
                <a:lnTo>
                  <a:pt x="3630" y="983"/>
                </a:lnTo>
                <a:lnTo>
                  <a:pt x="3632" y="981"/>
                </a:lnTo>
                <a:lnTo>
                  <a:pt x="3635" y="980"/>
                </a:lnTo>
                <a:lnTo>
                  <a:pt x="3637" y="979"/>
                </a:lnTo>
                <a:lnTo>
                  <a:pt x="3638" y="978"/>
                </a:lnTo>
                <a:lnTo>
                  <a:pt x="3641" y="977"/>
                </a:lnTo>
                <a:lnTo>
                  <a:pt x="3643" y="975"/>
                </a:lnTo>
                <a:lnTo>
                  <a:pt x="3645" y="974"/>
                </a:lnTo>
                <a:lnTo>
                  <a:pt x="3648" y="973"/>
                </a:lnTo>
                <a:lnTo>
                  <a:pt x="3650" y="970"/>
                </a:lnTo>
                <a:lnTo>
                  <a:pt x="3651" y="970"/>
                </a:lnTo>
                <a:lnTo>
                  <a:pt x="3654" y="969"/>
                </a:lnTo>
                <a:lnTo>
                  <a:pt x="3656" y="968"/>
                </a:lnTo>
                <a:lnTo>
                  <a:pt x="3659" y="967"/>
                </a:lnTo>
                <a:lnTo>
                  <a:pt x="3664" y="964"/>
                </a:lnTo>
                <a:lnTo>
                  <a:pt x="3666" y="964"/>
                </a:lnTo>
                <a:lnTo>
                  <a:pt x="3668" y="963"/>
                </a:lnTo>
                <a:lnTo>
                  <a:pt x="3668" y="962"/>
                </a:lnTo>
                <a:close/>
                <a:moveTo>
                  <a:pt x="2161" y="1321"/>
                </a:moveTo>
                <a:lnTo>
                  <a:pt x="2154" y="1312"/>
                </a:lnTo>
                <a:lnTo>
                  <a:pt x="2150" y="1308"/>
                </a:lnTo>
                <a:lnTo>
                  <a:pt x="2150" y="1307"/>
                </a:lnTo>
                <a:lnTo>
                  <a:pt x="2148" y="1306"/>
                </a:lnTo>
                <a:lnTo>
                  <a:pt x="2147" y="1304"/>
                </a:lnTo>
                <a:lnTo>
                  <a:pt x="2144" y="1301"/>
                </a:lnTo>
                <a:lnTo>
                  <a:pt x="2143" y="1299"/>
                </a:lnTo>
                <a:lnTo>
                  <a:pt x="2142" y="1296"/>
                </a:lnTo>
                <a:lnTo>
                  <a:pt x="2142" y="1295"/>
                </a:lnTo>
                <a:lnTo>
                  <a:pt x="2139" y="1293"/>
                </a:lnTo>
                <a:lnTo>
                  <a:pt x="2138" y="1291"/>
                </a:lnTo>
                <a:lnTo>
                  <a:pt x="2137" y="1290"/>
                </a:lnTo>
                <a:lnTo>
                  <a:pt x="2137" y="1288"/>
                </a:lnTo>
                <a:lnTo>
                  <a:pt x="2136" y="1285"/>
                </a:lnTo>
                <a:lnTo>
                  <a:pt x="2133" y="1284"/>
                </a:lnTo>
                <a:lnTo>
                  <a:pt x="2133" y="1282"/>
                </a:lnTo>
                <a:lnTo>
                  <a:pt x="2132" y="1279"/>
                </a:lnTo>
                <a:lnTo>
                  <a:pt x="2131" y="1278"/>
                </a:lnTo>
                <a:lnTo>
                  <a:pt x="2130" y="1276"/>
                </a:lnTo>
                <a:lnTo>
                  <a:pt x="2129" y="1273"/>
                </a:lnTo>
                <a:lnTo>
                  <a:pt x="2126" y="1268"/>
                </a:lnTo>
                <a:lnTo>
                  <a:pt x="2125" y="1265"/>
                </a:lnTo>
                <a:lnTo>
                  <a:pt x="2124" y="1263"/>
                </a:lnTo>
                <a:lnTo>
                  <a:pt x="2124" y="1261"/>
                </a:lnTo>
                <a:lnTo>
                  <a:pt x="2121" y="1257"/>
                </a:lnTo>
                <a:lnTo>
                  <a:pt x="2121" y="1255"/>
                </a:lnTo>
                <a:lnTo>
                  <a:pt x="2119" y="1249"/>
                </a:lnTo>
                <a:lnTo>
                  <a:pt x="2118" y="1247"/>
                </a:lnTo>
                <a:lnTo>
                  <a:pt x="2118" y="1245"/>
                </a:lnTo>
                <a:lnTo>
                  <a:pt x="2116" y="1244"/>
                </a:lnTo>
                <a:lnTo>
                  <a:pt x="2116" y="1241"/>
                </a:lnTo>
                <a:lnTo>
                  <a:pt x="2115" y="1240"/>
                </a:lnTo>
                <a:lnTo>
                  <a:pt x="2115" y="1238"/>
                </a:lnTo>
                <a:lnTo>
                  <a:pt x="2114" y="1234"/>
                </a:lnTo>
                <a:lnTo>
                  <a:pt x="2112" y="1222"/>
                </a:lnTo>
                <a:lnTo>
                  <a:pt x="2107" y="1199"/>
                </a:lnTo>
                <a:lnTo>
                  <a:pt x="2106" y="1186"/>
                </a:lnTo>
                <a:lnTo>
                  <a:pt x="2106" y="1178"/>
                </a:lnTo>
                <a:lnTo>
                  <a:pt x="2104" y="1172"/>
                </a:lnTo>
                <a:lnTo>
                  <a:pt x="2104" y="1163"/>
                </a:lnTo>
                <a:lnTo>
                  <a:pt x="2104" y="1155"/>
                </a:lnTo>
                <a:lnTo>
                  <a:pt x="2106" y="1149"/>
                </a:lnTo>
                <a:lnTo>
                  <a:pt x="2106" y="1141"/>
                </a:lnTo>
                <a:lnTo>
                  <a:pt x="2107" y="1130"/>
                </a:lnTo>
                <a:lnTo>
                  <a:pt x="2112" y="1103"/>
                </a:lnTo>
                <a:lnTo>
                  <a:pt x="2113" y="1100"/>
                </a:lnTo>
                <a:lnTo>
                  <a:pt x="2114" y="1095"/>
                </a:lnTo>
                <a:lnTo>
                  <a:pt x="2114" y="1094"/>
                </a:lnTo>
                <a:lnTo>
                  <a:pt x="2115" y="1091"/>
                </a:lnTo>
                <a:lnTo>
                  <a:pt x="2115" y="1090"/>
                </a:lnTo>
                <a:lnTo>
                  <a:pt x="2116" y="1088"/>
                </a:lnTo>
                <a:lnTo>
                  <a:pt x="2118" y="1083"/>
                </a:lnTo>
                <a:lnTo>
                  <a:pt x="2119" y="1080"/>
                </a:lnTo>
                <a:lnTo>
                  <a:pt x="2120" y="1077"/>
                </a:lnTo>
                <a:lnTo>
                  <a:pt x="2121" y="1074"/>
                </a:lnTo>
                <a:lnTo>
                  <a:pt x="2122" y="1072"/>
                </a:lnTo>
                <a:lnTo>
                  <a:pt x="2124" y="1071"/>
                </a:lnTo>
                <a:lnTo>
                  <a:pt x="2125" y="1067"/>
                </a:lnTo>
                <a:lnTo>
                  <a:pt x="2126" y="1064"/>
                </a:lnTo>
                <a:lnTo>
                  <a:pt x="2127" y="1062"/>
                </a:lnTo>
                <a:lnTo>
                  <a:pt x="2129" y="1060"/>
                </a:lnTo>
                <a:lnTo>
                  <a:pt x="2130" y="1057"/>
                </a:lnTo>
                <a:lnTo>
                  <a:pt x="2131" y="1055"/>
                </a:lnTo>
                <a:lnTo>
                  <a:pt x="2132" y="1053"/>
                </a:lnTo>
                <a:lnTo>
                  <a:pt x="2133" y="1050"/>
                </a:lnTo>
                <a:lnTo>
                  <a:pt x="2136" y="1046"/>
                </a:lnTo>
                <a:lnTo>
                  <a:pt x="2137" y="1045"/>
                </a:lnTo>
                <a:lnTo>
                  <a:pt x="2138" y="1044"/>
                </a:lnTo>
                <a:lnTo>
                  <a:pt x="2139" y="1041"/>
                </a:lnTo>
                <a:lnTo>
                  <a:pt x="2141" y="1040"/>
                </a:lnTo>
                <a:lnTo>
                  <a:pt x="2142" y="1038"/>
                </a:lnTo>
                <a:lnTo>
                  <a:pt x="2143" y="1036"/>
                </a:lnTo>
                <a:lnTo>
                  <a:pt x="2143" y="1034"/>
                </a:lnTo>
                <a:lnTo>
                  <a:pt x="2145" y="1031"/>
                </a:lnTo>
                <a:lnTo>
                  <a:pt x="2147" y="1030"/>
                </a:lnTo>
                <a:lnTo>
                  <a:pt x="2149" y="1029"/>
                </a:lnTo>
                <a:lnTo>
                  <a:pt x="2151" y="1025"/>
                </a:lnTo>
                <a:lnTo>
                  <a:pt x="2154" y="1022"/>
                </a:lnTo>
                <a:lnTo>
                  <a:pt x="2159" y="1017"/>
                </a:lnTo>
                <a:lnTo>
                  <a:pt x="2165" y="1009"/>
                </a:lnTo>
                <a:lnTo>
                  <a:pt x="2171" y="1003"/>
                </a:lnTo>
                <a:lnTo>
                  <a:pt x="2172" y="1002"/>
                </a:lnTo>
                <a:lnTo>
                  <a:pt x="2176" y="999"/>
                </a:lnTo>
                <a:lnTo>
                  <a:pt x="2179" y="996"/>
                </a:lnTo>
                <a:lnTo>
                  <a:pt x="2183" y="994"/>
                </a:lnTo>
                <a:lnTo>
                  <a:pt x="2184" y="992"/>
                </a:lnTo>
                <a:lnTo>
                  <a:pt x="2187" y="991"/>
                </a:lnTo>
                <a:lnTo>
                  <a:pt x="2187" y="990"/>
                </a:lnTo>
                <a:lnTo>
                  <a:pt x="2189" y="989"/>
                </a:lnTo>
                <a:lnTo>
                  <a:pt x="2190" y="988"/>
                </a:lnTo>
                <a:lnTo>
                  <a:pt x="2193" y="986"/>
                </a:lnTo>
                <a:lnTo>
                  <a:pt x="2194" y="985"/>
                </a:lnTo>
                <a:lnTo>
                  <a:pt x="2196" y="985"/>
                </a:lnTo>
                <a:lnTo>
                  <a:pt x="2197" y="984"/>
                </a:lnTo>
                <a:lnTo>
                  <a:pt x="2201" y="981"/>
                </a:lnTo>
                <a:lnTo>
                  <a:pt x="2202" y="980"/>
                </a:lnTo>
                <a:lnTo>
                  <a:pt x="2206" y="978"/>
                </a:lnTo>
                <a:lnTo>
                  <a:pt x="2208" y="977"/>
                </a:lnTo>
                <a:lnTo>
                  <a:pt x="2211" y="975"/>
                </a:lnTo>
                <a:lnTo>
                  <a:pt x="2213" y="974"/>
                </a:lnTo>
                <a:lnTo>
                  <a:pt x="2216" y="973"/>
                </a:lnTo>
                <a:lnTo>
                  <a:pt x="2217" y="972"/>
                </a:lnTo>
                <a:lnTo>
                  <a:pt x="2220" y="970"/>
                </a:lnTo>
                <a:lnTo>
                  <a:pt x="2224" y="969"/>
                </a:lnTo>
                <a:lnTo>
                  <a:pt x="2226" y="968"/>
                </a:lnTo>
                <a:lnTo>
                  <a:pt x="2228" y="968"/>
                </a:lnTo>
                <a:lnTo>
                  <a:pt x="2230" y="967"/>
                </a:lnTo>
                <a:lnTo>
                  <a:pt x="2237" y="964"/>
                </a:lnTo>
                <a:lnTo>
                  <a:pt x="2239" y="963"/>
                </a:lnTo>
                <a:lnTo>
                  <a:pt x="2241" y="963"/>
                </a:lnTo>
                <a:lnTo>
                  <a:pt x="2242" y="962"/>
                </a:lnTo>
                <a:lnTo>
                  <a:pt x="2245" y="962"/>
                </a:lnTo>
                <a:lnTo>
                  <a:pt x="2251" y="959"/>
                </a:lnTo>
                <a:lnTo>
                  <a:pt x="2253" y="959"/>
                </a:lnTo>
                <a:lnTo>
                  <a:pt x="2255" y="958"/>
                </a:lnTo>
                <a:lnTo>
                  <a:pt x="2259" y="958"/>
                </a:lnTo>
                <a:lnTo>
                  <a:pt x="2261" y="957"/>
                </a:lnTo>
                <a:lnTo>
                  <a:pt x="2274" y="956"/>
                </a:lnTo>
                <a:lnTo>
                  <a:pt x="2283" y="956"/>
                </a:lnTo>
                <a:lnTo>
                  <a:pt x="2286" y="955"/>
                </a:lnTo>
                <a:lnTo>
                  <a:pt x="2289" y="955"/>
                </a:lnTo>
                <a:lnTo>
                  <a:pt x="2295" y="956"/>
                </a:lnTo>
                <a:lnTo>
                  <a:pt x="2315" y="956"/>
                </a:lnTo>
                <a:lnTo>
                  <a:pt x="2340" y="959"/>
                </a:lnTo>
                <a:lnTo>
                  <a:pt x="2342" y="961"/>
                </a:lnTo>
                <a:lnTo>
                  <a:pt x="2345" y="961"/>
                </a:lnTo>
                <a:lnTo>
                  <a:pt x="2346" y="962"/>
                </a:lnTo>
                <a:lnTo>
                  <a:pt x="2349" y="962"/>
                </a:lnTo>
                <a:lnTo>
                  <a:pt x="2351" y="963"/>
                </a:lnTo>
                <a:lnTo>
                  <a:pt x="2353" y="963"/>
                </a:lnTo>
                <a:lnTo>
                  <a:pt x="2355" y="964"/>
                </a:lnTo>
                <a:lnTo>
                  <a:pt x="2357" y="964"/>
                </a:lnTo>
                <a:lnTo>
                  <a:pt x="2358" y="966"/>
                </a:lnTo>
                <a:lnTo>
                  <a:pt x="2361" y="966"/>
                </a:lnTo>
                <a:lnTo>
                  <a:pt x="2362" y="967"/>
                </a:lnTo>
                <a:lnTo>
                  <a:pt x="2367" y="968"/>
                </a:lnTo>
                <a:lnTo>
                  <a:pt x="2369" y="969"/>
                </a:lnTo>
                <a:lnTo>
                  <a:pt x="2374" y="970"/>
                </a:lnTo>
                <a:lnTo>
                  <a:pt x="2376" y="973"/>
                </a:lnTo>
                <a:lnTo>
                  <a:pt x="2379" y="974"/>
                </a:lnTo>
                <a:lnTo>
                  <a:pt x="2381" y="975"/>
                </a:lnTo>
                <a:lnTo>
                  <a:pt x="2384" y="977"/>
                </a:lnTo>
                <a:lnTo>
                  <a:pt x="2386" y="978"/>
                </a:lnTo>
                <a:lnTo>
                  <a:pt x="2388" y="979"/>
                </a:lnTo>
                <a:lnTo>
                  <a:pt x="2391" y="980"/>
                </a:lnTo>
                <a:lnTo>
                  <a:pt x="2394" y="983"/>
                </a:lnTo>
                <a:lnTo>
                  <a:pt x="2396" y="984"/>
                </a:lnTo>
                <a:lnTo>
                  <a:pt x="2399" y="985"/>
                </a:lnTo>
                <a:lnTo>
                  <a:pt x="2400" y="986"/>
                </a:lnTo>
                <a:lnTo>
                  <a:pt x="2403" y="988"/>
                </a:lnTo>
                <a:lnTo>
                  <a:pt x="2405" y="990"/>
                </a:lnTo>
                <a:lnTo>
                  <a:pt x="2407" y="990"/>
                </a:lnTo>
                <a:lnTo>
                  <a:pt x="2407" y="991"/>
                </a:lnTo>
                <a:lnTo>
                  <a:pt x="2408" y="1067"/>
                </a:lnTo>
                <a:lnTo>
                  <a:pt x="2407" y="1071"/>
                </a:lnTo>
                <a:lnTo>
                  <a:pt x="2405" y="1072"/>
                </a:lnTo>
                <a:lnTo>
                  <a:pt x="2404" y="1073"/>
                </a:lnTo>
                <a:lnTo>
                  <a:pt x="2403" y="1075"/>
                </a:lnTo>
                <a:lnTo>
                  <a:pt x="2400" y="1077"/>
                </a:lnTo>
                <a:lnTo>
                  <a:pt x="2398" y="1077"/>
                </a:lnTo>
                <a:lnTo>
                  <a:pt x="2397" y="1078"/>
                </a:lnTo>
                <a:lnTo>
                  <a:pt x="2394" y="1078"/>
                </a:lnTo>
                <a:lnTo>
                  <a:pt x="2391" y="1078"/>
                </a:lnTo>
                <a:lnTo>
                  <a:pt x="2386" y="1078"/>
                </a:lnTo>
                <a:lnTo>
                  <a:pt x="2384" y="1077"/>
                </a:lnTo>
                <a:lnTo>
                  <a:pt x="2382" y="1074"/>
                </a:lnTo>
                <a:lnTo>
                  <a:pt x="2381" y="1073"/>
                </a:lnTo>
                <a:lnTo>
                  <a:pt x="2379" y="1072"/>
                </a:lnTo>
                <a:lnTo>
                  <a:pt x="2378" y="1068"/>
                </a:lnTo>
                <a:lnTo>
                  <a:pt x="2376" y="1066"/>
                </a:lnTo>
                <a:lnTo>
                  <a:pt x="2375" y="1062"/>
                </a:lnTo>
                <a:lnTo>
                  <a:pt x="2374" y="1057"/>
                </a:lnTo>
                <a:lnTo>
                  <a:pt x="2373" y="1053"/>
                </a:lnTo>
                <a:lnTo>
                  <a:pt x="2371" y="1050"/>
                </a:lnTo>
                <a:lnTo>
                  <a:pt x="2367" y="1035"/>
                </a:lnTo>
                <a:lnTo>
                  <a:pt x="2361" y="1020"/>
                </a:lnTo>
                <a:lnTo>
                  <a:pt x="2361" y="1014"/>
                </a:lnTo>
                <a:lnTo>
                  <a:pt x="2359" y="1013"/>
                </a:lnTo>
                <a:lnTo>
                  <a:pt x="2358" y="1008"/>
                </a:lnTo>
                <a:lnTo>
                  <a:pt x="2357" y="1005"/>
                </a:lnTo>
                <a:lnTo>
                  <a:pt x="2355" y="1003"/>
                </a:lnTo>
                <a:lnTo>
                  <a:pt x="2352" y="1000"/>
                </a:lnTo>
                <a:lnTo>
                  <a:pt x="2350" y="1000"/>
                </a:lnTo>
                <a:lnTo>
                  <a:pt x="2346" y="999"/>
                </a:lnTo>
                <a:lnTo>
                  <a:pt x="2345" y="997"/>
                </a:lnTo>
                <a:lnTo>
                  <a:pt x="2341" y="995"/>
                </a:lnTo>
                <a:lnTo>
                  <a:pt x="2339" y="995"/>
                </a:lnTo>
                <a:lnTo>
                  <a:pt x="2334" y="992"/>
                </a:lnTo>
                <a:lnTo>
                  <a:pt x="2333" y="992"/>
                </a:lnTo>
                <a:lnTo>
                  <a:pt x="2332" y="991"/>
                </a:lnTo>
                <a:lnTo>
                  <a:pt x="2327" y="990"/>
                </a:lnTo>
                <a:lnTo>
                  <a:pt x="2324" y="990"/>
                </a:lnTo>
                <a:lnTo>
                  <a:pt x="2316" y="988"/>
                </a:lnTo>
                <a:lnTo>
                  <a:pt x="2303" y="986"/>
                </a:lnTo>
                <a:lnTo>
                  <a:pt x="2294" y="985"/>
                </a:lnTo>
                <a:lnTo>
                  <a:pt x="2289" y="985"/>
                </a:lnTo>
                <a:lnTo>
                  <a:pt x="2286" y="985"/>
                </a:lnTo>
                <a:lnTo>
                  <a:pt x="2283" y="985"/>
                </a:lnTo>
                <a:lnTo>
                  <a:pt x="2277" y="985"/>
                </a:lnTo>
                <a:lnTo>
                  <a:pt x="2268" y="986"/>
                </a:lnTo>
                <a:lnTo>
                  <a:pt x="2247" y="992"/>
                </a:lnTo>
                <a:lnTo>
                  <a:pt x="2243" y="995"/>
                </a:lnTo>
                <a:lnTo>
                  <a:pt x="2240" y="996"/>
                </a:lnTo>
                <a:lnTo>
                  <a:pt x="2237" y="997"/>
                </a:lnTo>
                <a:lnTo>
                  <a:pt x="2235" y="999"/>
                </a:lnTo>
                <a:lnTo>
                  <a:pt x="2232" y="1000"/>
                </a:lnTo>
                <a:lnTo>
                  <a:pt x="2230" y="1001"/>
                </a:lnTo>
                <a:lnTo>
                  <a:pt x="2226" y="1003"/>
                </a:lnTo>
                <a:lnTo>
                  <a:pt x="2225" y="1005"/>
                </a:lnTo>
                <a:lnTo>
                  <a:pt x="2223" y="1006"/>
                </a:lnTo>
                <a:lnTo>
                  <a:pt x="2220" y="1007"/>
                </a:lnTo>
                <a:lnTo>
                  <a:pt x="2219" y="1009"/>
                </a:lnTo>
                <a:lnTo>
                  <a:pt x="2218" y="1011"/>
                </a:lnTo>
                <a:lnTo>
                  <a:pt x="2216" y="1011"/>
                </a:lnTo>
                <a:lnTo>
                  <a:pt x="2213" y="1014"/>
                </a:lnTo>
                <a:lnTo>
                  <a:pt x="2206" y="1022"/>
                </a:lnTo>
                <a:lnTo>
                  <a:pt x="2201" y="1027"/>
                </a:lnTo>
                <a:lnTo>
                  <a:pt x="2197" y="1029"/>
                </a:lnTo>
                <a:lnTo>
                  <a:pt x="2195" y="1033"/>
                </a:lnTo>
                <a:lnTo>
                  <a:pt x="2194" y="1035"/>
                </a:lnTo>
                <a:lnTo>
                  <a:pt x="2191" y="1038"/>
                </a:lnTo>
                <a:lnTo>
                  <a:pt x="2190" y="1039"/>
                </a:lnTo>
                <a:lnTo>
                  <a:pt x="2190" y="1041"/>
                </a:lnTo>
                <a:lnTo>
                  <a:pt x="2188" y="1042"/>
                </a:lnTo>
                <a:lnTo>
                  <a:pt x="2187" y="1044"/>
                </a:lnTo>
                <a:lnTo>
                  <a:pt x="2187" y="1046"/>
                </a:lnTo>
                <a:lnTo>
                  <a:pt x="2185" y="1049"/>
                </a:lnTo>
                <a:lnTo>
                  <a:pt x="2184" y="1050"/>
                </a:lnTo>
                <a:lnTo>
                  <a:pt x="2183" y="1052"/>
                </a:lnTo>
                <a:lnTo>
                  <a:pt x="2182" y="1055"/>
                </a:lnTo>
                <a:lnTo>
                  <a:pt x="2181" y="1057"/>
                </a:lnTo>
                <a:lnTo>
                  <a:pt x="2179" y="1058"/>
                </a:lnTo>
                <a:lnTo>
                  <a:pt x="2177" y="1063"/>
                </a:lnTo>
                <a:lnTo>
                  <a:pt x="2176" y="1067"/>
                </a:lnTo>
                <a:lnTo>
                  <a:pt x="2174" y="1069"/>
                </a:lnTo>
                <a:lnTo>
                  <a:pt x="2173" y="1072"/>
                </a:lnTo>
                <a:lnTo>
                  <a:pt x="2172" y="1075"/>
                </a:lnTo>
                <a:lnTo>
                  <a:pt x="2171" y="1081"/>
                </a:lnTo>
                <a:lnTo>
                  <a:pt x="2170" y="1084"/>
                </a:lnTo>
                <a:lnTo>
                  <a:pt x="2170" y="1085"/>
                </a:lnTo>
                <a:lnTo>
                  <a:pt x="2168" y="1088"/>
                </a:lnTo>
                <a:lnTo>
                  <a:pt x="2168" y="1089"/>
                </a:lnTo>
                <a:lnTo>
                  <a:pt x="2167" y="1092"/>
                </a:lnTo>
                <a:lnTo>
                  <a:pt x="2166" y="1095"/>
                </a:lnTo>
                <a:lnTo>
                  <a:pt x="2165" y="1102"/>
                </a:lnTo>
                <a:lnTo>
                  <a:pt x="2164" y="1105"/>
                </a:lnTo>
                <a:lnTo>
                  <a:pt x="2162" y="1113"/>
                </a:lnTo>
                <a:lnTo>
                  <a:pt x="2161" y="1118"/>
                </a:lnTo>
                <a:lnTo>
                  <a:pt x="2160" y="1122"/>
                </a:lnTo>
                <a:lnTo>
                  <a:pt x="2160" y="1127"/>
                </a:lnTo>
                <a:lnTo>
                  <a:pt x="2160" y="1132"/>
                </a:lnTo>
                <a:lnTo>
                  <a:pt x="2159" y="1138"/>
                </a:lnTo>
                <a:lnTo>
                  <a:pt x="2159" y="1146"/>
                </a:lnTo>
                <a:lnTo>
                  <a:pt x="2158" y="1151"/>
                </a:lnTo>
                <a:lnTo>
                  <a:pt x="2158" y="1157"/>
                </a:lnTo>
                <a:lnTo>
                  <a:pt x="2158" y="1168"/>
                </a:lnTo>
                <a:lnTo>
                  <a:pt x="2158" y="1174"/>
                </a:lnTo>
                <a:lnTo>
                  <a:pt x="2159" y="1180"/>
                </a:lnTo>
                <a:lnTo>
                  <a:pt x="2159" y="1190"/>
                </a:lnTo>
                <a:lnTo>
                  <a:pt x="2159" y="1196"/>
                </a:lnTo>
                <a:lnTo>
                  <a:pt x="2160" y="1202"/>
                </a:lnTo>
                <a:lnTo>
                  <a:pt x="2160" y="1206"/>
                </a:lnTo>
                <a:lnTo>
                  <a:pt x="2161" y="1211"/>
                </a:lnTo>
                <a:lnTo>
                  <a:pt x="2161" y="1215"/>
                </a:lnTo>
                <a:lnTo>
                  <a:pt x="2162" y="1218"/>
                </a:lnTo>
                <a:lnTo>
                  <a:pt x="2162" y="1221"/>
                </a:lnTo>
                <a:lnTo>
                  <a:pt x="2164" y="1224"/>
                </a:lnTo>
                <a:lnTo>
                  <a:pt x="2165" y="1230"/>
                </a:lnTo>
                <a:lnTo>
                  <a:pt x="2165" y="1233"/>
                </a:lnTo>
                <a:lnTo>
                  <a:pt x="2166" y="1234"/>
                </a:lnTo>
                <a:lnTo>
                  <a:pt x="2166" y="1236"/>
                </a:lnTo>
                <a:lnTo>
                  <a:pt x="2167" y="1239"/>
                </a:lnTo>
                <a:lnTo>
                  <a:pt x="2167" y="1241"/>
                </a:lnTo>
                <a:lnTo>
                  <a:pt x="2168" y="1244"/>
                </a:lnTo>
                <a:lnTo>
                  <a:pt x="2168" y="1245"/>
                </a:lnTo>
                <a:lnTo>
                  <a:pt x="2170" y="1247"/>
                </a:lnTo>
                <a:lnTo>
                  <a:pt x="2170" y="1249"/>
                </a:lnTo>
                <a:lnTo>
                  <a:pt x="2171" y="1250"/>
                </a:lnTo>
                <a:lnTo>
                  <a:pt x="2171" y="1252"/>
                </a:lnTo>
                <a:lnTo>
                  <a:pt x="2172" y="1256"/>
                </a:lnTo>
                <a:lnTo>
                  <a:pt x="2173" y="1258"/>
                </a:lnTo>
                <a:lnTo>
                  <a:pt x="2174" y="1262"/>
                </a:lnTo>
                <a:lnTo>
                  <a:pt x="2176" y="1265"/>
                </a:lnTo>
                <a:lnTo>
                  <a:pt x="2177" y="1268"/>
                </a:lnTo>
                <a:lnTo>
                  <a:pt x="2178" y="1271"/>
                </a:lnTo>
                <a:lnTo>
                  <a:pt x="2179" y="1273"/>
                </a:lnTo>
                <a:lnTo>
                  <a:pt x="2181" y="1276"/>
                </a:lnTo>
                <a:lnTo>
                  <a:pt x="2182" y="1278"/>
                </a:lnTo>
                <a:lnTo>
                  <a:pt x="2184" y="1279"/>
                </a:lnTo>
                <a:lnTo>
                  <a:pt x="2184" y="1282"/>
                </a:lnTo>
                <a:lnTo>
                  <a:pt x="2187" y="1284"/>
                </a:lnTo>
                <a:lnTo>
                  <a:pt x="2187" y="1287"/>
                </a:lnTo>
                <a:lnTo>
                  <a:pt x="2188" y="1288"/>
                </a:lnTo>
                <a:lnTo>
                  <a:pt x="2189" y="1290"/>
                </a:lnTo>
                <a:lnTo>
                  <a:pt x="2191" y="1291"/>
                </a:lnTo>
                <a:lnTo>
                  <a:pt x="2193" y="1293"/>
                </a:lnTo>
                <a:lnTo>
                  <a:pt x="2195" y="1295"/>
                </a:lnTo>
                <a:lnTo>
                  <a:pt x="2199" y="1300"/>
                </a:lnTo>
                <a:lnTo>
                  <a:pt x="2203" y="1306"/>
                </a:lnTo>
                <a:lnTo>
                  <a:pt x="2208" y="1311"/>
                </a:lnTo>
                <a:lnTo>
                  <a:pt x="2212" y="1315"/>
                </a:lnTo>
                <a:lnTo>
                  <a:pt x="2214" y="1316"/>
                </a:lnTo>
                <a:lnTo>
                  <a:pt x="2217" y="1318"/>
                </a:lnTo>
                <a:lnTo>
                  <a:pt x="2218" y="1319"/>
                </a:lnTo>
                <a:lnTo>
                  <a:pt x="2220" y="1319"/>
                </a:lnTo>
                <a:lnTo>
                  <a:pt x="2222" y="1322"/>
                </a:lnTo>
                <a:lnTo>
                  <a:pt x="2224" y="1322"/>
                </a:lnTo>
                <a:lnTo>
                  <a:pt x="2226" y="1323"/>
                </a:lnTo>
                <a:lnTo>
                  <a:pt x="2228" y="1324"/>
                </a:lnTo>
                <a:lnTo>
                  <a:pt x="2230" y="1326"/>
                </a:lnTo>
                <a:lnTo>
                  <a:pt x="2232" y="1327"/>
                </a:lnTo>
                <a:lnTo>
                  <a:pt x="2235" y="1328"/>
                </a:lnTo>
                <a:lnTo>
                  <a:pt x="2240" y="1330"/>
                </a:lnTo>
                <a:lnTo>
                  <a:pt x="2241" y="1330"/>
                </a:lnTo>
                <a:lnTo>
                  <a:pt x="2246" y="1333"/>
                </a:lnTo>
                <a:lnTo>
                  <a:pt x="2253" y="1335"/>
                </a:lnTo>
                <a:lnTo>
                  <a:pt x="2254" y="1335"/>
                </a:lnTo>
                <a:lnTo>
                  <a:pt x="2257" y="1337"/>
                </a:lnTo>
                <a:lnTo>
                  <a:pt x="2259" y="1337"/>
                </a:lnTo>
                <a:lnTo>
                  <a:pt x="2261" y="1337"/>
                </a:lnTo>
                <a:lnTo>
                  <a:pt x="2265" y="1338"/>
                </a:lnTo>
                <a:lnTo>
                  <a:pt x="2269" y="1338"/>
                </a:lnTo>
                <a:lnTo>
                  <a:pt x="2278" y="1339"/>
                </a:lnTo>
                <a:lnTo>
                  <a:pt x="2282" y="1340"/>
                </a:lnTo>
                <a:lnTo>
                  <a:pt x="2288" y="1340"/>
                </a:lnTo>
                <a:lnTo>
                  <a:pt x="2293" y="1340"/>
                </a:lnTo>
                <a:lnTo>
                  <a:pt x="2297" y="1339"/>
                </a:lnTo>
                <a:lnTo>
                  <a:pt x="2309" y="1338"/>
                </a:lnTo>
                <a:lnTo>
                  <a:pt x="2315" y="1337"/>
                </a:lnTo>
                <a:lnTo>
                  <a:pt x="2318" y="1337"/>
                </a:lnTo>
                <a:lnTo>
                  <a:pt x="2320" y="1335"/>
                </a:lnTo>
                <a:lnTo>
                  <a:pt x="2322" y="1335"/>
                </a:lnTo>
                <a:lnTo>
                  <a:pt x="2323" y="1334"/>
                </a:lnTo>
                <a:lnTo>
                  <a:pt x="2327" y="1333"/>
                </a:lnTo>
                <a:lnTo>
                  <a:pt x="2332" y="1332"/>
                </a:lnTo>
                <a:lnTo>
                  <a:pt x="2334" y="1329"/>
                </a:lnTo>
                <a:lnTo>
                  <a:pt x="2339" y="1327"/>
                </a:lnTo>
                <a:lnTo>
                  <a:pt x="2341" y="1326"/>
                </a:lnTo>
                <a:lnTo>
                  <a:pt x="2342" y="1324"/>
                </a:lnTo>
                <a:lnTo>
                  <a:pt x="2345" y="1323"/>
                </a:lnTo>
                <a:lnTo>
                  <a:pt x="2347" y="1319"/>
                </a:lnTo>
                <a:lnTo>
                  <a:pt x="2350" y="1318"/>
                </a:lnTo>
                <a:lnTo>
                  <a:pt x="2351" y="1315"/>
                </a:lnTo>
                <a:lnTo>
                  <a:pt x="2352" y="1312"/>
                </a:lnTo>
                <a:lnTo>
                  <a:pt x="2352" y="1311"/>
                </a:lnTo>
                <a:lnTo>
                  <a:pt x="2355" y="1306"/>
                </a:lnTo>
                <a:lnTo>
                  <a:pt x="2356" y="1301"/>
                </a:lnTo>
                <a:lnTo>
                  <a:pt x="2363" y="1284"/>
                </a:lnTo>
                <a:lnTo>
                  <a:pt x="2369" y="1267"/>
                </a:lnTo>
                <a:lnTo>
                  <a:pt x="2370" y="1263"/>
                </a:lnTo>
                <a:lnTo>
                  <a:pt x="2371" y="1261"/>
                </a:lnTo>
                <a:lnTo>
                  <a:pt x="2371" y="1260"/>
                </a:lnTo>
                <a:lnTo>
                  <a:pt x="2373" y="1257"/>
                </a:lnTo>
                <a:lnTo>
                  <a:pt x="2374" y="1255"/>
                </a:lnTo>
                <a:lnTo>
                  <a:pt x="2375" y="1252"/>
                </a:lnTo>
                <a:lnTo>
                  <a:pt x="2376" y="1250"/>
                </a:lnTo>
                <a:lnTo>
                  <a:pt x="2382" y="1245"/>
                </a:lnTo>
                <a:lnTo>
                  <a:pt x="2386" y="1245"/>
                </a:lnTo>
                <a:lnTo>
                  <a:pt x="2387" y="1244"/>
                </a:lnTo>
                <a:lnTo>
                  <a:pt x="2388" y="1244"/>
                </a:lnTo>
                <a:lnTo>
                  <a:pt x="2391" y="1245"/>
                </a:lnTo>
                <a:lnTo>
                  <a:pt x="2394" y="1245"/>
                </a:lnTo>
                <a:lnTo>
                  <a:pt x="2398" y="1246"/>
                </a:lnTo>
                <a:lnTo>
                  <a:pt x="2399" y="1247"/>
                </a:lnTo>
                <a:lnTo>
                  <a:pt x="2403" y="1250"/>
                </a:lnTo>
                <a:lnTo>
                  <a:pt x="2404" y="1252"/>
                </a:lnTo>
                <a:lnTo>
                  <a:pt x="2405" y="1255"/>
                </a:lnTo>
                <a:lnTo>
                  <a:pt x="2407" y="1261"/>
                </a:lnTo>
                <a:lnTo>
                  <a:pt x="2407" y="1276"/>
                </a:lnTo>
                <a:lnTo>
                  <a:pt x="2407" y="1328"/>
                </a:lnTo>
                <a:lnTo>
                  <a:pt x="2403" y="1330"/>
                </a:lnTo>
                <a:lnTo>
                  <a:pt x="2400" y="1334"/>
                </a:lnTo>
                <a:lnTo>
                  <a:pt x="2398" y="1335"/>
                </a:lnTo>
                <a:lnTo>
                  <a:pt x="2396" y="1337"/>
                </a:lnTo>
                <a:lnTo>
                  <a:pt x="2393" y="1338"/>
                </a:lnTo>
                <a:lnTo>
                  <a:pt x="2391" y="1340"/>
                </a:lnTo>
                <a:lnTo>
                  <a:pt x="2390" y="1341"/>
                </a:lnTo>
                <a:lnTo>
                  <a:pt x="2388" y="1341"/>
                </a:lnTo>
                <a:lnTo>
                  <a:pt x="2386" y="1343"/>
                </a:lnTo>
                <a:lnTo>
                  <a:pt x="2384" y="1344"/>
                </a:lnTo>
                <a:lnTo>
                  <a:pt x="2382" y="1346"/>
                </a:lnTo>
                <a:lnTo>
                  <a:pt x="2379" y="1348"/>
                </a:lnTo>
                <a:lnTo>
                  <a:pt x="2376" y="1349"/>
                </a:lnTo>
                <a:lnTo>
                  <a:pt x="2375" y="1350"/>
                </a:lnTo>
                <a:lnTo>
                  <a:pt x="2373" y="1351"/>
                </a:lnTo>
                <a:lnTo>
                  <a:pt x="2368" y="1352"/>
                </a:lnTo>
                <a:lnTo>
                  <a:pt x="2365" y="1354"/>
                </a:lnTo>
                <a:lnTo>
                  <a:pt x="2362" y="1355"/>
                </a:lnTo>
                <a:lnTo>
                  <a:pt x="2361" y="1356"/>
                </a:lnTo>
                <a:lnTo>
                  <a:pt x="2356" y="1357"/>
                </a:lnTo>
                <a:lnTo>
                  <a:pt x="2351" y="1360"/>
                </a:lnTo>
                <a:lnTo>
                  <a:pt x="2350" y="1360"/>
                </a:lnTo>
                <a:lnTo>
                  <a:pt x="2347" y="1361"/>
                </a:lnTo>
                <a:lnTo>
                  <a:pt x="2346" y="1361"/>
                </a:lnTo>
                <a:lnTo>
                  <a:pt x="2345" y="1362"/>
                </a:lnTo>
                <a:lnTo>
                  <a:pt x="2342" y="1362"/>
                </a:lnTo>
                <a:lnTo>
                  <a:pt x="2338" y="1363"/>
                </a:lnTo>
                <a:lnTo>
                  <a:pt x="2336" y="1365"/>
                </a:lnTo>
                <a:lnTo>
                  <a:pt x="2334" y="1365"/>
                </a:lnTo>
                <a:lnTo>
                  <a:pt x="2329" y="1366"/>
                </a:lnTo>
                <a:lnTo>
                  <a:pt x="2306" y="1370"/>
                </a:lnTo>
                <a:lnTo>
                  <a:pt x="2299" y="1370"/>
                </a:lnTo>
                <a:lnTo>
                  <a:pt x="2294" y="1371"/>
                </a:lnTo>
                <a:lnTo>
                  <a:pt x="2287" y="1371"/>
                </a:lnTo>
                <a:lnTo>
                  <a:pt x="2281" y="1371"/>
                </a:lnTo>
                <a:lnTo>
                  <a:pt x="2276" y="1370"/>
                </a:lnTo>
                <a:lnTo>
                  <a:pt x="2263" y="1370"/>
                </a:lnTo>
                <a:lnTo>
                  <a:pt x="2259" y="1368"/>
                </a:lnTo>
                <a:lnTo>
                  <a:pt x="2254" y="1368"/>
                </a:lnTo>
                <a:lnTo>
                  <a:pt x="2252" y="1367"/>
                </a:lnTo>
                <a:lnTo>
                  <a:pt x="2248" y="1367"/>
                </a:lnTo>
                <a:lnTo>
                  <a:pt x="2246" y="1366"/>
                </a:lnTo>
                <a:lnTo>
                  <a:pt x="2243" y="1366"/>
                </a:lnTo>
                <a:lnTo>
                  <a:pt x="2236" y="1365"/>
                </a:lnTo>
                <a:lnTo>
                  <a:pt x="2230" y="1362"/>
                </a:lnTo>
                <a:lnTo>
                  <a:pt x="2229" y="1362"/>
                </a:lnTo>
                <a:lnTo>
                  <a:pt x="2226" y="1361"/>
                </a:lnTo>
                <a:lnTo>
                  <a:pt x="2223" y="1360"/>
                </a:lnTo>
                <a:lnTo>
                  <a:pt x="2218" y="1359"/>
                </a:lnTo>
                <a:lnTo>
                  <a:pt x="2216" y="1357"/>
                </a:lnTo>
                <a:lnTo>
                  <a:pt x="2213" y="1356"/>
                </a:lnTo>
                <a:lnTo>
                  <a:pt x="2210" y="1354"/>
                </a:lnTo>
                <a:lnTo>
                  <a:pt x="2207" y="1352"/>
                </a:lnTo>
                <a:lnTo>
                  <a:pt x="2205" y="1351"/>
                </a:lnTo>
                <a:lnTo>
                  <a:pt x="2202" y="1351"/>
                </a:lnTo>
                <a:lnTo>
                  <a:pt x="2200" y="1350"/>
                </a:lnTo>
                <a:lnTo>
                  <a:pt x="2197" y="1349"/>
                </a:lnTo>
                <a:lnTo>
                  <a:pt x="2196" y="1346"/>
                </a:lnTo>
                <a:lnTo>
                  <a:pt x="2194" y="1346"/>
                </a:lnTo>
                <a:lnTo>
                  <a:pt x="2190" y="1344"/>
                </a:lnTo>
                <a:lnTo>
                  <a:pt x="2189" y="1343"/>
                </a:lnTo>
                <a:lnTo>
                  <a:pt x="2187" y="1341"/>
                </a:lnTo>
                <a:lnTo>
                  <a:pt x="2185" y="1340"/>
                </a:lnTo>
                <a:lnTo>
                  <a:pt x="2184" y="1339"/>
                </a:lnTo>
                <a:lnTo>
                  <a:pt x="2183" y="1338"/>
                </a:lnTo>
                <a:lnTo>
                  <a:pt x="2181" y="1337"/>
                </a:lnTo>
                <a:lnTo>
                  <a:pt x="2178" y="1335"/>
                </a:lnTo>
                <a:lnTo>
                  <a:pt x="2177" y="1334"/>
                </a:lnTo>
                <a:lnTo>
                  <a:pt x="2174" y="1332"/>
                </a:lnTo>
                <a:lnTo>
                  <a:pt x="2172" y="1329"/>
                </a:lnTo>
                <a:lnTo>
                  <a:pt x="2168" y="1327"/>
                </a:lnTo>
                <a:lnTo>
                  <a:pt x="2166" y="1323"/>
                </a:lnTo>
                <a:lnTo>
                  <a:pt x="2164" y="1322"/>
                </a:lnTo>
                <a:lnTo>
                  <a:pt x="2161" y="1321"/>
                </a:lnTo>
                <a:close/>
                <a:moveTo>
                  <a:pt x="212" y="970"/>
                </a:moveTo>
                <a:lnTo>
                  <a:pt x="214" y="1019"/>
                </a:lnTo>
                <a:lnTo>
                  <a:pt x="214" y="1027"/>
                </a:lnTo>
                <a:lnTo>
                  <a:pt x="215" y="1029"/>
                </a:lnTo>
                <a:lnTo>
                  <a:pt x="215" y="1034"/>
                </a:lnTo>
                <a:lnTo>
                  <a:pt x="214" y="1041"/>
                </a:lnTo>
                <a:lnTo>
                  <a:pt x="214" y="1044"/>
                </a:lnTo>
                <a:lnTo>
                  <a:pt x="213" y="1045"/>
                </a:lnTo>
                <a:lnTo>
                  <a:pt x="210" y="1047"/>
                </a:lnTo>
                <a:lnTo>
                  <a:pt x="205" y="1050"/>
                </a:lnTo>
                <a:lnTo>
                  <a:pt x="202" y="1051"/>
                </a:lnTo>
                <a:lnTo>
                  <a:pt x="197" y="1051"/>
                </a:lnTo>
                <a:lnTo>
                  <a:pt x="195" y="1051"/>
                </a:lnTo>
                <a:lnTo>
                  <a:pt x="192" y="1050"/>
                </a:lnTo>
                <a:lnTo>
                  <a:pt x="191" y="1049"/>
                </a:lnTo>
                <a:lnTo>
                  <a:pt x="189" y="1047"/>
                </a:lnTo>
                <a:lnTo>
                  <a:pt x="186" y="1044"/>
                </a:lnTo>
                <a:lnTo>
                  <a:pt x="184" y="1034"/>
                </a:lnTo>
                <a:lnTo>
                  <a:pt x="183" y="1031"/>
                </a:lnTo>
                <a:lnTo>
                  <a:pt x="181" y="1028"/>
                </a:lnTo>
                <a:lnTo>
                  <a:pt x="179" y="1022"/>
                </a:lnTo>
                <a:lnTo>
                  <a:pt x="178" y="1019"/>
                </a:lnTo>
                <a:lnTo>
                  <a:pt x="178" y="1017"/>
                </a:lnTo>
                <a:lnTo>
                  <a:pt x="176" y="1016"/>
                </a:lnTo>
                <a:lnTo>
                  <a:pt x="176" y="1014"/>
                </a:lnTo>
                <a:lnTo>
                  <a:pt x="174" y="1007"/>
                </a:lnTo>
                <a:lnTo>
                  <a:pt x="173" y="1005"/>
                </a:lnTo>
                <a:lnTo>
                  <a:pt x="172" y="1002"/>
                </a:lnTo>
                <a:lnTo>
                  <a:pt x="170" y="1001"/>
                </a:lnTo>
                <a:lnTo>
                  <a:pt x="168" y="999"/>
                </a:lnTo>
                <a:lnTo>
                  <a:pt x="164" y="996"/>
                </a:lnTo>
                <a:lnTo>
                  <a:pt x="161" y="995"/>
                </a:lnTo>
                <a:lnTo>
                  <a:pt x="152" y="991"/>
                </a:lnTo>
                <a:lnTo>
                  <a:pt x="143" y="989"/>
                </a:lnTo>
                <a:lnTo>
                  <a:pt x="133" y="988"/>
                </a:lnTo>
                <a:lnTo>
                  <a:pt x="123" y="988"/>
                </a:lnTo>
                <a:lnTo>
                  <a:pt x="114" y="989"/>
                </a:lnTo>
                <a:lnTo>
                  <a:pt x="109" y="989"/>
                </a:lnTo>
                <a:lnTo>
                  <a:pt x="104" y="990"/>
                </a:lnTo>
                <a:lnTo>
                  <a:pt x="99" y="991"/>
                </a:lnTo>
                <a:lnTo>
                  <a:pt x="95" y="992"/>
                </a:lnTo>
                <a:lnTo>
                  <a:pt x="91" y="994"/>
                </a:lnTo>
                <a:lnTo>
                  <a:pt x="87" y="996"/>
                </a:lnTo>
                <a:lnTo>
                  <a:pt x="85" y="997"/>
                </a:lnTo>
                <a:lnTo>
                  <a:pt x="81" y="999"/>
                </a:lnTo>
                <a:lnTo>
                  <a:pt x="79" y="1000"/>
                </a:lnTo>
                <a:lnTo>
                  <a:pt x="77" y="1002"/>
                </a:lnTo>
                <a:lnTo>
                  <a:pt x="75" y="1003"/>
                </a:lnTo>
                <a:lnTo>
                  <a:pt x="74" y="1005"/>
                </a:lnTo>
                <a:lnTo>
                  <a:pt x="71" y="1006"/>
                </a:lnTo>
                <a:lnTo>
                  <a:pt x="69" y="1008"/>
                </a:lnTo>
                <a:lnTo>
                  <a:pt x="68" y="1011"/>
                </a:lnTo>
                <a:lnTo>
                  <a:pt x="65" y="1013"/>
                </a:lnTo>
                <a:lnTo>
                  <a:pt x="64" y="1014"/>
                </a:lnTo>
                <a:lnTo>
                  <a:pt x="63" y="1016"/>
                </a:lnTo>
                <a:lnTo>
                  <a:pt x="62" y="1018"/>
                </a:lnTo>
                <a:lnTo>
                  <a:pt x="60" y="1020"/>
                </a:lnTo>
                <a:lnTo>
                  <a:pt x="59" y="1024"/>
                </a:lnTo>
                <a:lnTo>
                  <a:pt x="58" y="1027"/>
                </a:lnTo>
                <a:lnTo>
                  <a:pt x="57" y="1028"/>
                </a:lnTo>
                <a:lnTo>
                  <a:pt x="57" y="1029"/>
                </a:lnTo>
                <a:lnTo>
                  <a:pt x="56" y="1031"/>
                </a:lnTo>
                <a:lnTo>
                  <a:pt x="56" y="1034"/>
                </a:lnTo>
                <a:lnTo>
                  <a:pt x="54" y="1036"/>
                </a:lnTo>
                <a:lnTo>
                  <a:pt x="54" y="1040"/>
                </a:lnTo>
                <a:lnTo>
                  <a:pt x="54" y="1046"/>
                </a:lnTo>
                <a:lnTo>
                  <a:pt x="53" y="1053"/>
                </a:lnTo>
                <a:lnTo>
                  <a:pt x="54" y="1058"/>
                </a:lnTo>
                <a:lnTo>
                  <a:pt x="54" y="1062"/>
                </a:lnTo>
                <a:lnTo>
                  <a:pt x="54" y="1064"/>
                </a:lnTo>
                <a:lnTo>
                  <a:pt x="56" y="1067"/>
                </a:lnTo>
                <a:lnTo>
                  <a:pt x="56" y="1069"/>
                </a:lnTo>
                <a:lnTo>
                  <a:pt x="57" y="1072"/>
                </a:lnTo>
                <a:lnTo>
                  <a:pt x="58" y="1074"/>
                </a:lnTo>
                <a:lnTo>
                  <a:pt x="59" y="1077"/>
                </a:lnTo>
                <a:lnTo>
                  <a:pt x="62" y="1081"/>
                </a:lnTo>
                <a:lnTo>
                  <a:pt x="63" y="1083"/>
                </a:lnTo>
                <a:lnTo>
                  <a:pt x="64" y="1085"/>
                </a:lnTo>
                <a:lnTo>
                  <a:pt x="66" y="1086"/>
                </a:lnTo>
                <a:lnTo>
                  <a:pt x="69" y="1089"/>
                </a:lnTo>
                <a:lnTo>
                  <a:pt x="74" y="1095"/>
                </a:lnTo>
                <a:lnTo>
                  <a:pt x="80" y="1101"/>
                </a:lnTo>
                <a:lnTo>
                  <a:pt x="82" y="1103"/>
                </a:lnTo>
                <a:lnTo>
                  <a:pt x="85" y="1106"/>
                </a:lnTo>
                <a:lnTo>
                  <a:pt x="87" y="1107"/>
                </a:lnTo>
                <a:lnTo>
                  <a:pt x="89" y="1110"/>
                </a:lnTo>
                <a:lnTo>
                  <a:pt x="92" y="1111"/>
                </a:lnTo>
                <a:lnTo>
                  <a:pt x="93" y="1112"/>
                </a:lnTo>
                <a:lnTo>
                  <a:pt x="95" y="1113"/>
                </a:lnTo>
                <a:lnTo>
                  <a:pt x="97" y="1114"/>
                </a:lnTo>
                <a:lnTo>
                  <a:pt x="98" y="1116"/>
                </a:lnTo>
                <a:lnTo>
                  <a:pt x="100" y="1117"/>
                </a:lnTo>
                <a:lnTo>
                  <a:pt x="103" y="1117"/>
                </a:lnTo>
                <a:lnTo>
                  <a:pt x="104" y="1118"/>
                </a:lnTo>
                <a:lnTo>
                  <a:pt x="106" y="1119"/>
                </a:lnTo>
                <a:lnTo>
                  <a:pt x="108" y="1121"/>
                </a:lnTo>
                <a:lnTo>
                  <a:pt x="110" y="1122"/>
                </a:lnTo>
                <a:lnTo>
                  <a:pt x="114" y="1124"/>
                </a:lnTo>
                <a:lnTo>
                  <a:pt x="118" y="1127"/>
                </a:lnTo>
                <a:lnTo>
                  <a:pt x="122" y="1129"/>
                </a:lnTo>
                <a:lnTo>
                  <a:pt x="124" y="1130"/>
                </a:lnTo>
                <a:lnTo>
                  <a:pt x="127" y="1132"/>
                </a:lnTo>
                <a:lnTo>
                  <a:pt x="128" y="1133"/>
                </a:lnTo>
                <a:lnTo>
                  <a:pt x="131" y="1133"/>
                </a:lnTo>
                <a:lnTo>
                  <a:pt x="133" y="1134"/>
                </a:lnTo>
                <a:lnTo>
                  <a:pt x="134" y="1135"/>
                </a:lnTo>
                <a:lnTo>
                  <a:pt x="137" y="1136"/>
                </a:lnTo>
                <a:lnTo>
                  <a:pt x="139" y="1138"/>
                </a:lnTo>
                <a:lnTo>
                  <a:pt x="141" y="1139"/>
                </a:lnTo>
                <a:lnTo>
                  <a:pt x="143" y="1141"/>
                </a:lnTo>
                <a:lnTo>
                  <a:pt x="145" y="1141"/>
                </a:lnTo>
                <a:lnTo>
                  <a:pt x="146" y="1144"/>
                </a:lnTo>
                <a:lnTo>
                  <a:pt x="150" y="1145"/>
                </a:lnTo>
                <a:lnTo>
                  <a:pt x="154" y="1146"/>
                </a:lnTo>
                <a:lnTo>
                  <a:pt x="156" y="1147"/>
                </a:lnTo>
                <a:lnTo>
                  <a:pt x="158" y="1150"/>
                </a:lnTo>
                <a:lnTo>
                  <a:pt x="162" y="1151"/>
                </a:lnTo>
                <a:lnTo>
                  <a:pt x="163" y="1152"/>
                </a:lnTo>
                <a:lnTo>
                  <a:pt x="167" y="1155"/>
                </a:lnTo>
                <a:lnTo>
                  <a:pt x="168" y="1156"/>
                </a:lnTo>
                <a:lnTo>
                  <a:pt x="170" y="1157"/>
                </a:lnTo>
                <a:lnTo>
                  <a:pt x="172" y="1158"/>
                </a:lnTo>
                <a:lnTo>
                  <a:pt x="173" y="1160"/>
                </a:lnTo>
                <a:lnTo>
                  <a:pt x="175" y="1161"/>
                </a:lnTo>
                <a:lnTo>
                  <a:pt x="176" y="1162"/>
                </a:lnTo>
                <a:lnTo>
                  <a:pt x="178" y="1163"/>
                </a:lnTo>
                <a:lnTo>
                  <a:pt x="180" y="1164"/>
                </a:lnTo>
                <a:lnTo>
                  <a:pt x="183" y="1167"/>
                </a:lnTo>
                <a:lnTo>
                  <a:pt x="185" y="1169"/>
                </a:lnTo>
                <a:lnTo>
                  <a:pt x="189" y="1172"/>
                </a:lnTo>
                <a:lnTo>
                  <a:pt x="193" y="1175"/>
                </a:lnTo>
                <a:lnTo>
                  <a:pt x="199" y="1182"/>
                </a:lnTo>
                <a:lnTo>
                  <a:pt x="203" y="1185"/>
                </a:lnTo>
                <a:lnTo>
                  <a:pt x="207" y="1189"/>
                </a:lnTo>
                <a:lnTo>
                  <a:pt x="209" y="1191"/>
                </a:lnTo>
                <a:lnTo>
                  <a:pt x="212" y="1194"/>
                </a:lnTo>
                <a:lnTo>
                  <a:pt x="213" y="1196"/>
                </a:lnTo>
                <a:lnTo>
                  <a:pt x="214" y="1199"/>
                </a:lnTo>
                <a:lnTo>
                  <a:pt x="214" y="1201"/>
                </a:lnTo>
                <a:lnTo>
                  <a:pt x="216" y="1204"/>
                </a:lnTo>
                <a:lnTo>
                  <a:pt x="218" y="1205"/>
                </a:lnTo>
                <a:lnTo>
                  <a:pt x="219" y="1207"/>
                </a:lnTo>
                <a:lnTo>
                  <a:pt x="220" y="1210"/>
                </a:lnTo>
                <a:lnTo>
                  <a:pt x="221" y="1213"/>
                </a:lnTo>
                <a:lnTo>
                  <a:pt x="227" y="1230"/>
                </a:lnTo>
                <a:lnTo>
                  <a:pt x="227" y="1233"/>
                </a:lnTo>
                <a:lnTo>
                  <a:pt x="228" y="1236"/>
                </a:lnTo>
                <a:lnTo>
                  <a:pt x="228" y="1240"/>
                </a:lnTo>
                <a:lnTo>
                  <a:pt x="228" y="1247"/>
                </a:lnTo>
                <a:lnTo>
                  <a:pt x="230" y="1250"/>
                </a:lnTo>
                <a:lnTo>
                  <a:pt x="230" y="1255"/>
                </a:lnTo>
                <a:lnTo>
                  <a:pt x="230" y="1258"/>
                </a:lnTo>
                <a:lnTo>
                  <a:pt x="228" y="1261"/>
                </a:lnTo>
                <a:lnTo>
                  <a:pt x="228" y="1266"/>
                </a:lnTo>
                <a:lnTo>
                  <a:pt x="228" y="1277"/>
                </a:lnTo>
                <a:lnTo>
                  <a:pt x="227" y="1279"/>
                </a:lnTo>
                <a:lnTo>
                  <a:pt x="227" y="1283"/>
                </a:lnTo>
                <a:lnTo>
                  <a:pt x="226" y="1285"/>
                </a:lnTo>
                <a:lnTo>
                  <a:pt x="226" y="1288"/>
                </a:lnTo>
                <a:lnTo>
                  <a:pt x="225" y="1290"/>
                </a:lnTo>
                <a:lnTo>
                  <a:pt x="225" y="1291"/>
                </a:lnTo>
                <a:lnTo>
                  <a:pt x="224" y="1293"/>
                </a:lnTo>
                <a:lnTo>
                  <a:pt x="224" y="1295"/>
                </a:lnTo>
                <a:lnTo>
                  <a:pt x="222" y="1299"/>
                </a:lnTo>
                <a:lnTo>
                  <a:pt x="221" y="1301"/>
                </a:lnTo>
                <a:lnTo>
                  <a:pt x="220" y="1304"/>
                </a:lnTo>
                <a:lnTo>
                  <a:pt x="219" y="1306"/>
                </a:lnTo>
                <a:lnTo>
                  <a:pt x="218" y="1308"/>
                </a:lnTo>
                <a:lnTo>
                  <a:pt x="216" y="1311"/>
                </a:lnTo>
                <a:lnTo>
                  <a:pt x="214" y="1316"/>
                </a:lnTo>
                <a:lnTo>
                  <a:pt x="213" y="1317"/>
                </a:lnTo>
                <a:lnTo>
                  <a:pt x="212" y="1319"/>
                </a:lnTo>
                <a:lnTo>
                  <a:pt x="210" y="1321"/>
                </a:lnTo>
                <a:lnTo>
                  <a:pt x="209" y="1322"/>
                </a:lnTo>
                <a:lnTo>
                  <a:pt x="208" y="1323"/>
                </a:lnTo>
                <a:lnTo>
                  <a:pt x="205" y="1326"/>
                </a:lnTo>
                <a:lnTo>
                  <a:pt x="202" y="1330"/>
                </a:lnTo>
                <a:lnTo>
                  <a:pt x="197" y="1337"/>
                </a:lnTo>
                <a:lnTo>
                  <a:pt x="196" y="1338"/>
                </a:lnTo>
                <a:lnTo>
                  <a:pt x="191" y="1341"/>
                </a:lnTo>
                <a:lnTo>
                  <a:pt x="190" y="1343"/>
                </a:lnTo>
                <a:lnTo>
                  <a:pt x="187" y="1344"/>
                </a:lnTo>
                <a:lnTo>
                  <a:pt x="186" y="1345"/>
                </a:lnTo>
                <a:lnTo>
                  <a:pt x="185" y="1346"/>
                </a:lnTo>
                <a:lnTo>
                  <a:pt x="184" y="1348"/>
                </a:lnTo>
                <a:lnTo>
                  <a:pt x="180" y="1349"/>
                </a:lnTo>
                <a:lnTo>
                  <a:pt x="179" y="1350"/>
                </a:lnTo>
                <a:lnTo>
                  <a:pt x="176" y="1351"/>
                </a:lnTo>
                <a:lnTo>
                  <a:pt x="174" y="1352"/>
                </a:lnTo>
                <a:lnTo>
                  <a:pt x="173" y="1354"/>
                </a:lnTo>
                <a:lnTo>
                  <a:pt x="169" y="1355"/>
                </a:lnTo>
                <a:lnTo>
                  <a:pt x="168" y="1356"/>
                </a:lnTo>
                <a:lnTo>
                  <a:pt x="164" y="1357"/>
                </a:lnTo>
                <a:lnTo>
                  <a:pt x="145" y="1365"/>
                </a:lnTo>
                <a:lnTo>
                  <a:pt x="121" y="1370"/>
                </a:lnTo>
                <a:lnTo>
                  <a:pt x="108" y="1370"/>
                </a:lnTo>
                <a:lnTo>
                  <a:pt x="102" y="1371"/>
                </a:lnTo>
                <a:lnTo>
                  <a:pt x="94" y="1371"/>
                </a:lnTo>
                <a:lnTo>
                  <a:pt x="86" y="1371"/>
                </a:lnTo>
                <a:lnTo>
                  <a:pt x="81" y="1370"/>
                </a:lnTo>
                <a:lnTo>
                  <a:pt x="74" y="1370"/>
                </a:lnTo>
                <a:lnTo>
                  <a:pt x="68" y="1370"/>
                </a:lnTo>
                <a:lnTo>
                  <a:pt x="53" y="1367"/>
                </a:lnTo>
                <a:lnTo>
                  <a:pt x="50" y="1366"/>
                </a:lnTo>
                <a:lnTo>
                  <a:pt x="47" y="1366"/>
                </a:lnTo>
                <a:lnTo>
                  <a:pt x="45" y="1366"/>
                </a:lnTo>
                <a:lnTo>
                  <a:pt x="42" y="1365"/>
                </a:lnTo>
                <a:lnTo>
                  <a:pt x="40" y="1365"/>
                </a:lnTo>
                <a:lnTo>
                  <a:pt x="39" y="1363"/>
                </a:lnTo>
                <a:lnTo>
                  <a:pt x="36" y="1363"/>
                </a:lnTo>
                <a:lnTo>
                  <a:pt x="34" y="1362"/>
                </a:lnTo>
                <a:lnTo>
                  <a:pt x="12" y="1354"/>
                </a:lnTo>
                <a:lnTo>
                  <a:pt x="11" y="1337"/>
                </a:lnTo>
                <a:lnTo>
                  <a:pt x="10" y="1334"/>
                </a:lnTo>
                <a:lnTo>
                  <a:pt x="7" y="1323"/>
                </a:lnTo>
                <a:lnTo>
                  <a:pt x="7" y="1316"/>
                </a:lnTo>
                <a:lnTo>
                  <a:pt x="5" y="1310"/>
                </a:lnTo>
                <a:lnTo>
                  <a:pt x="4" y="1302"/>
                </a:lnTo>
                <a:lnTo>
                  <a:pt x="4" y="1295"/>
                </a:lnTo>
                <a:lnTo>
                  <a:pt x="1" y="1288"/>
                </a:lnTo>
                <a:lnTo>
                  <a:pt x="1" y="1280"/>
                </a:lnTo>
                <a:lnTo>
                  <a:pt x="0" y="1276"/>
                </a:lnTo>
                <a:lnTo>
                  <a:pt x="0" y="1273"/>
                </a:lnTo>
                <a:lnTo>
                  <a:pt x="1" y="1271"/>
                </a:lnTo>
                <a:lnTo>
                  <a:pt x="1" y="1268"/>
                </a:lnTo>
                <a:lnTo>
                  <a:pt x="2" y="1267"/>
                </a:lnTo>
                <a:lnTo>
                  <a:pt x="6" y="1263"/>
                </a:lnTo>
                <a:lnTo>
                  <a:pt x="7" y="1262"/>
                </a:lnTo>
                <a:lnTo>
                  <a:pt x="10" y="1261"/>
                </a:lnTo>
                <a:lnTo>
                  <a:pt x="12" y="1260"/>
                </a:lnTo>
                <a:lnTo>
                  <a:pt x="16" y="1260"/>
                </a:lnTo>
                <a:lnTo>
                  <a:pt x="19" y="1260"/>
                </a:lnTo>
                <a:lnTo>
                  <a:pt x="24" y="1262"/>
                </a:lnTo>
                <a:lnTo>
                  <a:pt x="27" y="1265"/>
                </a:lnTo>
                <a:lnTo>
                  <a:pt x="28" y="1266"/>
                </a:lnTo>
                <a:lnTo>
                  <a:pt x="29" y="1268"/>
                </a:lnTo>
                <a:lnTo>
                  <a:pt x="30" y="1271"/>
                </a:lnTo>
                <a:lnTo>
                  <a:pt x="31" y="1273"/>
                </a:lnTo>
                <a:lnTo>
                  <a:pt x="33" y="1276"/>
                </a:lnTo>
                <a:lnTo>
                  <a:pt x="34" y="1278"/>
                </a:lnTo>
                <a:lnTo>
                  <a:pt x="35" y="1280"/>
                </a:lnTo>
                <a:lnTo>
                  <a:pt x="36" y="1284"/>
                </a:lnTo>
                <a:lnTo>
                  <a:pt x="37" y="1287"/>
                </a:lnTo>
                <a:lnTo>
                  <a:pt x="39" y="1288"/>
                </a:lnTo>
                <a:lnTo>
                  <a:pt x="40" y="1290"/>
                </a:lnTo>
                <a:lnTo>
                  <a:pt x="40" y="1293"/>
                </a:lnTo>
                <a:lnTo>
                  <a:pt x="41" y="1294"/>
                </a:lnTo>
                <a:lnTo>
                  <a:pt x="41" y="1296"/>
                </a:lnTo>
                <a:lnTo>
                  <a:pt x="44" y="1300"/>
                </a:lnTo>
                <a:lnTo>
                  <a:pt x="44" y="1302"/>
                </a:lnTo>
                <a:lnTo>
                  <a:pt x="46" y="1306"/>
                </a:lnTo>
                <a:lnTo>
                  <a:pt x="47" y="1307"/>
                </a:lnTo>
                <a:lnTo>
                  <a:pt x="48" y="1310"/>
                </a:lnTo>
                <a:lnTo>
                  <a:pt x="50" y="1312"/>
                </a:lnTo>
                <a:lnTo>
                  <a:pt x="51" y="1316"/>
                </a:lnTo>
                <a:lnTo>
                  <a:pt x="52" y="1317"/>
                </a:lnTo>
                <a:lnTo>
                  <a:pt x="53" y="1319"/>
                </a:lnTo>
                <a:lnTo>
                  <a:pt x="54" y="1321"/>
                </a:lnTo>
                <a:lnTo>
                  <a:pt x="56" y="1322"/>
                </a:lnTo>
                <a:lnTo>
                  <a:pt x="59" y="1326"/>
                </a:lnTo>
                <a:lnTo>
                  <a:pt x="62" y="1328"/>
                </a:lnTo>
                <a:lnTo>
                  <a:pt x="64" y="1329"/>
                </a:lnTo>
                <a:lnTo>
                  <a:pt x="65" y="1330"/>
                </a:lnTo>
                <a:lnTo>
                  <a:pt x="68" y="1330"/>
                </a:lnTo>
                <a:lnTo>
                  <a:pt x="70" y="1332"/>
                </a:lnTo>
                <a:lnTo>
                  <a:pt x="71" y="1333"/>
                </a:lnTo>
                <a:lnTo>
                  <a:pt x="79" y="1335"/>
                </a:lnTo>
                <a:lnTo>
                  <a:pt x="83" y="1337"/>
                </a:lnTo>
                <a:lnTo>
                  <a:pt x="89" y="1337"/>
                </a:lnTo>
                <a:lnTo>
                  <a:pt x="102" y="1337"/>
                </a:lnTo>
                <a:lnTo>
                  <a:pt x="110" y="1337"/>
                </a:lnTo>
                <a:lnTo>
                  <a:pt x="114" y="1337"/>
                </a:lnTo>
                <a:lnTo>
                  <a:pt x="117" y="1337"/>
                </a:lnTo>
                <a:lnTo>
                  <a:pt x="122" y="1337"/>
                </a:lnTo>
                <a:lnTo>
                  <a:pt x="128" y="1335"/>
                </a:lnTo>
                <a:lnTo>
                  <a:pt x="131" y="1334"/>
                </a:lnTo>
                <a:lnTo>
                  <a:pt x="133" y="1334"/>
                </a:lnTo>
                <a:lnTo>
                  <a:pt x="135" y="1333"/>
                </a:lnTo>
                <a:lnTo>
                  <a:pt x="137" y="1333"/>
                </a:lnTo>
                <a:lnTo>
                  <a:pt x="139" y="1332"/>
                </a:lnTo>
                <a:lnTo>
                  <a:pt x="141" y="1330"/>
                </a:lnTo>
                <a:lnTo>
                  <a:pt x="145" y="1329"/>
                </a:lnTo>
                <a:lnTo>
                  <a:pt x="149" y="1328"/>
                </a:lnTo>
                <a:lnTo>
                  <a:pt x="151" y="1327"/>
                </a:lnTo>
                <a:lnTo>
                  <a:pt x="154" y="1326"/>
                </a:lnTo>
                <a:lnTo>
                  <a:pt x="155" y="1324"/>
                </a:lnTo>
                <a:lnTo>
                  <a:pt x="156" y="1322"/>
                </a:lnTo>
                <a:lnTo>
                  <a:pt x="158" y="1321"/>
                </a:lnTo>
                <a:lnTo>
                  <a:pt x="162" y="1318"/>
                </a:lnTo>
                <a:lnTo>
                  <a:pt x="169" y="1312"/>
                </a:lnTo>
                <a:lnTo>
                  <a:pt x="173" y="1307"/>
                </a:lnTo>
                <a:lnTo>
                  <a:pt x="175" y="1304"/>
                </a:lnTo>
                <a:lnTo>
                  <a:pt x="180" y="1294"/>
                </a:lnTo>
                <a:lnTo>
                  <a:pt x="184" y="1284"/>
                </a:lnTo>
                <a:lnTo>
                  <a:pt x="184" y="1280"/>
                </a:lnTo>
                <a:lnTo>
                  <a:pt x="185" y="1278"/>
                </a:lnTo>
                <a:lnTo>
                  <a:pt x="185" y="1274"/>
                </a:lnTo>
                <a:lnTo>
                  <a:pt x="186" y="1268"/>
                </a:lnTo>
                <a:lnTo>
                  <a:pt x="186" y="1262"/>
                </a:lnTo>
                <a:lnTo>
                  <a:pt x="185" y="1256"/>
                </a:lnTo>
                <a:lnTo>
                  <a:pt x="185" y="1251"/>
                </a:lnTo>
                <a:lnTo>
                  <a:pt x="185" y="1249"/>
                </a:lnTo>
                <a:lnTo>
                  <a:pt x="181" y="1238"/>
                </a:lnTo>
                <a:lnTo>
                  <a:pt x="180" y="1235"/>
                </a:lnTo>
                <a:lnTo>
                  <a:pt x="179" y="1234"/>
                </a:lnTo>
                <a:lnTo>
                  <a:pt x="178" y="1232"/>
                </a:lnTo>
                <a:lnTo>
                  <a:pt x="176" y="1229"/>
                </a:lnTo>
                <a:lnTo>
                  <a:pt x="175" y="1228"/>
                </a:lnTo>
                <a:lnTo>
                  <a:pt x="174" y="1225"/>
                </a:lnTo>
                <a:lnTo>
                  <a:pt x="172" y="1224"/>
                </a:lnTo>
                <a:lnTo>
                  <a:pt x="170" y="1222"/>
                </a:lnTo>
                <a:lnTo>
                  <a:pt x="166" y="1217"/>
                </a:lnTo>
                <a:lnTo>
                  <a:pt x="161" y="1212"/>
                </a:lnTo>
                <a:lnTo>
                  <a:pt x="157" y="1208"/>
                </a:lnTo>
                <a:lnTo>
                  <a:pt x="155" y="1206"/>
                </a:lnTo>
                <a:lnTo>
                  <a:pt x="152" y="1205"/>
                </a:lnTo>
                <a:lnTo>
                  <a:pt x="151" y="1204"/>
                </a:lnTo>
                <a:lnTo>
                  <a:pt x="149" y="1202"/>
                </a:lnTo>
                <a:lnTo>
                  <a:pt x="146" y="1201"/>
                </a:lnTo>
                <a:lnTo>
                  <a:pt x="145" y="1200"/>
                </a:lnTo>
                <a:lnTo>
                  <a:pt x="143" y="1199"/>
                </a:lnTo>
                <a:lnTo>
                  <a:pt x="141" y="1197"/>
                </a:lnTo>
                <a:lnTo>
                  <a:pt x="139" y="1196"/>
                </a:lnTo>
                <a:lnTo>
                  <a:pt x="138" y="1195"/>
                </a:lnTo>
                <a:lnTo>
                  <a:pt x="134" y="1194"/>
                </a:lnTo>
                <a:lnTo>
                  <a:pt x="132" y="1191"/>
                </a:lnTo>
                <a:lnTo>
                  <a:pt x="127" y="1190"/>
                </a:lnTo>
                <a:lnTo>
                  <a:pt x="123" y="1188"/>
                </a:lnTo>
                <a:lnTo>
                  <a:pt x="122" y="1186"/>
                </a:lnTo>
                <a:lnTo>
                  <a:pt x="120" y="1185"/>
                </a:lnTo>
                <a:lnTo>
                  <a:pt x="117" y="1183"/>
                </a:lnTo>
                <a:lnTo>
                  <a:pt x="115" y="1183"/>
                </a:lnTo>
                <a:lnTo>
                  <a:pt x="112" y="1182"/>
                </a:lnTo>
                <a:lnTo>
                  <a:pt x="111" y="1180"/>
                </a:lnTo>
                <a:lnTo>
                  <a:pt x="109" y="1179"/>
                </a:lnTo>
                <a:lnTo>
                  <a:pt x="106" y="1178"/>
                </a:lnTo>
                <a:lnTo>
                  <a:pt x="104" y="1177"/>
                </a:lnTo>
                <a:lnTo>
                  <a:pt x="103" y="1175"/>
                </a:lnTo>
                <a:lnTo>
                  <a:pt x="100" y="1174"/>
                </a:lnTo>
                <a:lnTo>
                  <a:pt x="97" y="1173"/>
                </a:lnTo>
                <a:lnTo>
                  <a:pt x="95" y="1172"/>
                </a:lnTo>
                <a:lnTo>
                  <a:pt x="93" y="1171"/>
                </a:lnTo>
                <a:lnTo>
                  <a:pt x="91" y="1168"/>
                </a:lnTo>
                <a:lnTo>
                  <a:pt x="88" y="1168"/>
                </a:lnTo>
                <a:lnTo>
                  <a:pt x="86" y="1167"/>
                </a:lnTo>
                <a:lnTo>
                  <a:pt x="82" y="1164"/>
                </a:lnTo>
                <a:lnTo>
                  <a:pt x="80" y="1162"/>
                </a:lnTo>
                <a:lnTo>
                  <a:pt x="76" y="1161"/>
                </a:lnTo>
                <a:lnTo>
                  <a:pt x="74" y="1160"/>
                </a:lnTo>
                <a:lnTo>
                  <a:pt x="71" y="1158"/>
                </a:lnTo>
                <a:lnTo>
                  <a:pt x="69" y="1156"/>
                </a:lnTo>
                <a:lnTo>
                  <a:pt x="68" y="1155"/>
                </a:lnTo>
                <a:lnTo>
                  <a:pt x="65" y="1153"/>
                </a:lnTo>
                <a:lnTo>
                  <a:pt x="64" y="1152"/>
                </a:lnTo>
                <a:lnTo>
                  <a:pt x="62" y="1151"/>
                </a:lnTo>
                <a:lnTo>
                  <a:pt x="60" y="1150"/>
                </a:lnTo>
                <a:lnTo>
                  <a:pt x="59" y="1149"/>
                </a:lnTo>
                <a:lnTo>
                  <a:pt x="57" y="1147"/>
                </a:lnTo>
                <a:lnTo>
                  <a:pt x="54" y="1146"/>
                </a:lnTo>
                <a:lnTo>
                  <a:pt x="53" y="1144"/>
                </a:lnTo>
                <a:lnTo>
                  <a:pt x="50" y="1141"/>
                </a:lnTo>
                <a:lnTo>
                  <a:pt x="46" y="1139"/>
                </a:lnTo>
                <a:lnTo>
                  <a:pt x="40" y="1132"/>
                </a:lnTo>
                <a:lnTo>
                  <a:pt x="31" y="1124"/>
                </a:lnTo>
                <a:lnTo>
                  <a:pt x="29" y="1122"/>
                </a:lnTo>
                <a:lnTo>
                  <a:pt x="27" y="1119"/>
                </a:lnTo>
                <a:lnTo>
                  <a:pt x="25" y="1117"/>
                </a:lnTo>
                <a:lnTo>
                  <a:pt x="24" y="1116"/>
                </a:lnTo>
                <a:lnTo>
                  <a:pt x="24" y="1113"/>
                </a:lnTo>
                <a:lnTo>
                  <a:pt x="22" y="1112"/>
                </a:lnTo>
                <a:lnTo>
                  <a:pt x="22" y="1110"/>
                </a:lnTo>
                <a:lnTo>
                  <a:pt x="19" y="1106"/>
                </a:lnTo>
                <a:lnTo>
                  <a:pt x="17" y="1102"/>
                </a:lnTo>
                <a:lnTo>
                  <a:pt x="17" y="1100"/>
                </a:lnTo>
                <a:lnTo>
                  <a:pt x="16" y="1097"/>
                </a:lnTo>
                <a:lnTo>
                  <a:pt x="15" y="1094"/>
                </a:lnTo>
                <a:lnTo>
                  <a:pt x="13" y="1092"/>
                </a:lnTo>
                <a:lnTo>
                  <a:pt x="13" y="1090"/>
                </a:lnTo>
                <a:lnTo>
                  <a:pt x="11" y="1081"/>
                </a:lnTo>
                <a:lnTo>
                  <a:pt x="10" y="1073"/>
                </a:lnTo>
                <a:lnTo>
                  <a:pt x="10" y="1061"/>
                </a:lnTo>
                <a:lnTo>
                  <a:pt x="10" y="1052"/>
                </a:lnTo>
                <a:lnTo>
                  <a:pt x="10" y="1044"/>
                </a:lnTo>
                <a:lnTo>
                  <a:pt x="11" y="1036"/>
                </a:lnTo>
                <a:lnTo>
                  <a:pt x="13" y="1030"/>
                </a:lnTo>
                <a:lnTo>
                  <a:pt x="13" y="1028"/>
                </a:lnTo>
                <a:lnTo>
                  <a:pt x="13" y="1027"/>
                </a:lnTo>
                <a:lnTo>
                  <a:pt x="15" y="1024"/>
                </a:lnTo>
                <a:lnTo>
                  <a:pt x="15" y="1023"/>
                </a:lnTo>
                <a:lnTo>
                  <a:pt x="16" y="1020"/>
                </a:lnTo>
                <a:lnTo>
                  <a:pt x="16" y="1019"/>
                </a:lnTo>
                <a:lnTo>
                  <a:pt x="18" y="1014"/>
                </a:lnTo>
                <a:lnTo>
                  <a:pt x="19" y="1012"/>
                </a:lnTo>
                <a:lnTo>
                  <a:pt x="22" y="1008"/>
                </a:lnTo>
                <a:lnTo>
                  <a:pt x="23" y="1005"/>
                </a:lnTo>
                <a:lnTo>
                  <a:pt x="25" y="1002"/>
                </a:lnTo>
                <a:lnTo>
                  <a:pt x="25" y="1000"/>
                </a:lnTo>
                <a:lnTo>
                  <a:pt x="28" y="1000"/>
                </a:lnTo>
                <a:lnTo>
                  <a:pt x="29" y="997"/>
                </a:lnTo>
                <a:lnTo>
                  <a:pt x="33" y="992"/>
                </a:lnTo>
                <a:lnTo>
                  <a:pt x="37" y="988"/>
                </a:lnTo>
                <a:lnTo>
                  <a:pt x="40" y="985"/>
                </a:lnTo>
                <a:lnTo>
                  <a:pt x="44" y="981"/>
                </a:lnTo>
                <a:lnTo>
                  <a:pt x="46" y="980"/>
                </a:lnTo>
                <a:lnTo>
                  <a:pt x="48" y="978"/>
                </a:lnTo>
                <a:lnTo>
                  <a:pt x="50" y="977"/>
                </a:lnTo>
                <a:lnTo>
                  <a:pt x="52" y="977"/>
                </a:lnTo>
                <a:lnTo>
                  <a:pt x="53" y="974"/>
                </a:lnTo>
                <a:lnTo>
                  <a:pt x="56" y="974"/>
                </a:lnTo>
                <a:lnTo>
                  <a:pt x="57" y="973"/>
                </a:lnTo>
                <a:lnTo>
                  <a:pt x="59" y="972"/>
                </a:lnTo>
                <a:lnTo>
                  <a:pt x="62" y="970"/>
                </a:lnTo>
                <a:lnTo>
                  <a:pt x="64" y="969"/>
                </a:lnTo>
                <a:lnTo>
                  <a:pt x="68" y="968"/>
                </a:lnTo>
                <a:lnTo>
                  <a:pt x="69" y="967"/>
                </a:lnTo>
                <a:lnTo>
                  <a:pt x="74" y="966"/>
                </a:lnTo>
                <a:lnTo>
                  <a:pt x="81" y="963"/>
                </a:lnTo>
                <a:lnTo>
                  <a:pt x="83" y="962"/>
                </a:lnTo>
                <a:lnTo>
                  <a:pt x="85" y="962"/>
                </a:lnTo>
                <a:lnTo>
                  <a:pt x="87" y="961"/>
                </a:lnTo>
                <a:lnTo>
                  <a:pt x="89" y="961"/>
                </a:lnTo>
                <a:lnTo>
                  <a:pt x="92" y="959"/>
                </a:lnTo>
                <a:lnTo>
                  <a:pt x="94" y="959"/>
                </a:lnTo>
                <a:lnTo>
                  <a:pt x="97" y="958"/>
                </a:lnTo>
                <a:lnTo>
                  <a:pt x="99" y="958"/>
                </a:lnTo>
                <a:lnTo>
                  <a:pt x="103" y="957"/>
                </a:lnTo>
                <a:lnTo>
                  <a:pt x="108" y="957"/>
                </a:lnTo>
                <a:lnTo>
                  <a:pt x="112" y="956"/>
                </a:lnTo>
                <a:lnTo>
                  <a:pt x="118" y="956"/>
                </a:lnTo>
                <a:lnTo>
                  <a:pt x="128" y="956"/>
                </a:lnTo>
                <a:lnTo>
                  <a:pt x="134" y="955"/>
                </a:lnTo>
                <a:lnTo>
                  <a:pt x="138" y="955"/>
                </a:lnTo>
                <a:lnTo>
                  <a:pt x="141" y="955"/>
                </a:lnTo>
                <a:lnTo>
                  <a:pt x="151" y="956"/>
                </a:lnTo>
                <a:lnTo>
                  <a:pt x="173" y="958"/>
                </a:lnTo>
                <a:lnTo>
                  <a:pt x="195" y="964"/>
                </a:lnTo>
                <a:lnTo>
                  <a:pt x="212" y="970"/>
                </a:lnTo>
                <a:close/>
                <a:moveTo>
                  <a:pt x="1496" y="671"/>
                </a:moveTo>
                <a:lnTo>
                  <a:pt x="1496" y="474"/>
                </a:lnTo>
                <a:lnTo>
                  <a:pt x="1490" y="474"/>
                </a:lnTo>
                <a:lnTo>
                  <a:pt x="1485" y="475"/>
                </a:lnTo>
                <a:lnTo>
                  <a:pt x="1482" y="475"/>
                </a:lnTo>
                <a:lnTo>
                  <a:pt x="1478" y="476"/>
                </a:lnTo>
                <a:lnTo>
                  <a:pt x="1476" y="476"/>
                </a:lnTo>
                <a:lnTo>
                  <a:pt x="1473" y="477"/>
                </a:lnTo>
                <a:lnTo>
                  <a:pt x="1472" y="477"/>
                </a:lnTo>
                <a:lnTo>
                  <a:pt x="1467" y="479"/>
                </a:lnTo>
                <a:lnTo>
                  <a:pt x="1465" y="480"/>
                </a:lnTo>
                <a:lnTo>
                  <a:pt x="1459" y="483"/>
                </a:lnTo>
                <a:lnTo>
                  <a:pt x="1455" y="485"/>
                </a:lnTo>
                <a:lnTo>
                  <a:pt x="1454" y="486"/>
                </a:lnTo>
                <a:lnTo>
                  <a:pt x="1452" y="487"/>
                </a:lnTo>
                <a:lnTo>
                  <a:pt x="1450" y="488"/>
                </a:lnTo>
                <a:lnTo>
                  <a:pt x="1446" y="493"/>
                </a:lnTo>
                <a:lnTo>
                  <a:pt x="1442" y="497"/>
                </a:lnTo>
                <a:lnTo>
                  <a:pt x="1441" y="499"/>
                </a:lnTo>
                <a:lnTo>
                  <a:pt x="1440" y="501"/>
                </a:lnTo>
                <a:lnTo>
                  <a:pt x="1438" y="502"/>
                </a:lnTo>
                <a:lnTo>
                  <a:pt x="1437" y="504"/>
                </a:lnTo>
                <a:lnTo>
                  <a:pt x="1436" y="507"/>
                </a:lnTo>
                <a:lnTo>
                  <a:pt x="1435" y="510"/>
                </a:lnTo>
                <a:lnTo>
                  <a:pt x="1434" y="513"/>
                </a:lnTo>
                <a:lnTo>
                  <a:pt x="1434" y="514"/>
                </a:lnTo>
                <a:lnTo>
                  <a:pt x="1432" y="516"/>
                </a:lnTo>
                <a:lnTo>
                  <a:pt x="1432" y="518"/>
                </a:lnTo>
                <a:lnTo>
                  <a:pt x="1431" y="523"/>
                </a:lnTo>
                <a:lnTo>
                  <a:pt x="1430" y="529"/>
                </a:lnTo>
                <a:lnTo>
                  <a:pt x="1430" y="534"/>
                </a:lnTo>
                <a:lnTo>
                  <a:pt x="1429" y="538"/>
                </a:lnTo>
                <a:lnTo>
                  <a:pt x="1429" y="546"/>
                </a:lnTo>
                <a:lnTo>
                  <a:pt x="1427" y="554"/>
                </a:lnTo>
                <a:lnTo>
                  <a:pt x="1427" y="557"/>
                </a:lnTo>
                <a:lnTo>
                  <a:pt x="1427" y="562"/>
                </a:lnTo>
                <a:lnTo>
                  <a:pt x="1427" y="569"/>
                </a:lnTo>
                <a:lnTo>
                  <a:pt x="1427" y="598"/>
                </a:lnTo>
                <a:lnTo>
                  <a:pt x="1426" y="615"/>
                </a:lnTo>
                <a:lnTo>
                  <a:pt x="1426" y="634"/>
                </a:lnTo>
                <a:lnTo>
                  <a:pt x="1427" y="642"/>
                </a:lnTo>
                <a:lnTo>
                  <a:pt x="1427" y="651"/>
                </a:lnTo>
                <a:lnTo>
                  <a:pt x="1429" y="658"/>
                </a:lnTo>
                <a:lnTo>
                  <a:pt x="1431" y="664"/>
                </a:lnTo>
                <a:lnTo>
                  <a:pt x="1432" y="668"/>
                </a:lnTo>
                <a:lnTo>
                  <a:pt x="1432" y="670"/>
                </a:lnTo>
                <a:lnTo>
                  <a:pt x="1435" y="671"/>
                </a:lnTo>
                <a:lnTo>
                  <a:pt x="1436" y="674"/>
                </a:lnTo>
                <a:lnTo>
                  <a:pt x="1438" y="678"/>
                </a:lnTo>
                <a:lnTo>
                  <a:pt x="1442" y="679"/>
                </a:lnTo>
                <a:lnTo>
                  <a:pt x="1446" y="681"/>
                </a:lnTo>
                <a:lnTo>
                  <a:pt x="1450" y="682"/>
                </a:lnTo>
                <a:lnTo>
                  <a:pt x="1455" y="684"/>
                </a:lnTo>
                <a:lnTo>
                  <a:pt x="1460" y="684"/>
                </a:lnTo>
                <a:lnTo>
                  <a:pt x="1465" y="684"/>
                </a:lnTo>
                <a:lnTo>
                  <a:pt x="1470" y="684"/>
                </a:lnTo>
                <a:lnTo>
                  <a:pt x="1475" y="682"/>
                </a:lnTo>
                <a:lnTo>
                  <a:pt x="1479" y="681"/>
                </a:lnTo>
                <a:lnTo>
                  <a:pt x="1482" y="680"/>
                </a:lnTo>
                <a:lnTo>
                  <a:pt x="1488" y="678"/>
                </a:lnTo>
                <a:lnTo>
                  <a:pt x="1490" y="676"/>
                </a:lnTo>
                <a:lnTo>
                  <a:pt x="1492" y="675"/>
                </a:lnTo>
                <a:lnTo>
                  <a:pt x="1494" y="674"/>
                </a:lnTo>
                <a:lnTo>
                  <a:pt x="1495" y="671"/>
                </a:lnTo>
                <a:lnTo>
                  <a:pt x="1496" y="671"/>
                </a:lnTo>
                <a:close/>
                <a:moveTo>
                  <a:pt x="3013" y="429"/>
                </a:moveTo>
                <a:lnTo>
                  <a:pt x="3013" y="659"/>
                </a:lnTo>
                <a:lnTo>
                  <a:pt x="3036" y="659"/>
                </a:lnTo>
                <a:lnTo>
                  <a:pt x="3047" y="659"/>
                </a:lnTo>
                <a:lnTo>
                  <a:pt x="3053" y="658"/>
                </a:lnTo>
                <a:lnTo>
                  <a:pt x="3057" y="657"/>
                </a:lnTo>
                <a:lnTo>
                  <a:pt x="3059" y="657"/>
                </a:lnTo>
                <a:lnTo>
                  <a:pt x="3071" y="652"/>
                </a:lnTo>
                <a:lnTo>
                  <a:pt x="3074" y="651"/>
                </a:lnTo>
                <a:lnTo>
                  <a:pt x="3075" y="649"/>
                </a:lnTo>
                <a:lnTo>
                  <a:pt x="3077" y="647"/>
                </a:lnTo>
                <a:lnTo>
                  <a:pt x="3082" y="643"/>
                </a:lnTo>
                <a:lnTo>
                  <a:pt x="3083" y="641"/>
                </a:lnTo>
                <a:lnTo>
                  <a:pt x="3085" y="640"/>
                </a:lnTo>
                <a:lnTo>
                  <a:pt x="3086" y="638"/>
                </a:lnTo>
                <a:lnTo>
                  <a:pt x="3087" y="635"/>
                </a:lnTo>
                <a:lnTo>
                  <a:pt x="3089" y="630"/>
                </a:lnTo>
                <a:lnTo>
                  <a:pt x="3091" y="626"/>
                </a:lnTo>
                <a:lnTo>
                  <a:pt x="3092" y="625"/>
                </a:lnTo>
                <a:lnTo>
                  <a:pt x="3092" y="623"/>
                </a:lnTo>
                <a:lnTo>
                  <a:pt x="3093" y="620"/>
                </a:lnTo>
                <a:lnTo>
                  <a:pt x="3093" y="619"/>
                </a:lnTo>
                <a:lnTo>
                  <a:pt x="3094" y="615"/>
                </a:lnTo>
                <a:lnTo>
                  <a:pt x="3095" y="608"/>
                </a:lnTo>
                <a:lnTo>
                  <a:pt x="3095" y="599"/>
                </a:lnTo>
                <a:lnTo>
                  <a:pt x="3095" y="582"/>
                </a:lnTo>
                <a:lnTo>
                  <a:pt x="3095" y="509"/>
                </a:lnTo>
                <a:lnTo>
                  <a:pt x="3095" y="483"/>
                </a:lnTo>
                <a:lnTo>
                  <a:pt x="3094" y="471"/>
                </a:lnTo>
                <a:lnTo>
                  <a:pt x="3093" y="466"/>
                </a:lnTo>
                <a:lnTo>
                  <a:pt x="3091" y="462"/>
                </a:lnTo>
                <a:lnTo>
                  <a:pt x="3091" y="460"/>
                </a:lnTo>
                <a:lnTo>
                  <a:pt x="3091" y="458"/>
                </a:lnTo>
                <a:lnTo>
                  <a:pt x="3088" y="455"/>
                </a:lnTo>
                <a:lnTo>
                  <a:pt x="3087" y="453"/>
                </a:lnTo>
                <a:lnTo>
                  <a:pt x="3086" y="451"/>
                </a:lnTo>
                <a:lnTo>
                  <a:pt x="3086" y="449"/>
                </a:lnTo>
                <a:lnTo>
                  <a:pt x="3083" y="447"/>
                </a:lnTo>
                <a:lnTo>
                  <a:pt x="3079" y="443"/>
                </a:lnTo>
                <a:lnTo>
                  <a:pt x="3077" y="442"/>
                </a:lnTo>
                <a:lnTo>
                  <a:pt x="3076" y="440"/>
                </a:lnTo>
                <a:lnTo>
                  <a:pt x="3074" y="438"/>
                </a:lnTo>
                <a:lnTo>
                  <a:pt x="3073" y="438"/>
                </a:lnTo>
                <a:lnTo>
                  <a:pt x="3070" y="437"/>
                </a:lnTo>
                <a:lnTo>
                  <a:pt x="3065" y="435"/>
                </a:lnTo>
                <a:lnTo>
                  <a:pt x="3064" y="433"/>
                </a:lnTo>
                <a:lnTo>
                  <a:pt x="3060" y="432"/>
                </a:lnTo>
                <a:lnTo>
                  <a:pt x="3057" y="431"/>
                </a:lnTo>
                <a:lnTo>
                  <a:pt x="3052" y="430"/>
                </a:lnTo>
                <a:lnTo>
                  <a:pt x="3047" y="430"/>
                </a:lnTo>
                <a:lnTo>
                  <a:pt x="3036" y="429"/>
                </a:lnTo>
                <a:lnTo>
                  <a:pt x="3013" y="429"/>
                </a:lnTo>
                <a:close/>
                <a:moveTo>
                  <a:pt x="4374" y="266"/>
                </a:moveTo>
                <a:lnTo>
                  <a:pt x="4371" y="266"/>
                </a:lnTo>
                <a:lnTo>
                  <a:pt x="4368" y="267"/>
                </a:lnTo>
                <a:lnTo>
                  <a:pt x="4366" y="267"/>
                </a:lnTo>
                <a:lnTo>
                  <a:pt x="4363" y="269"/>
                </a:lnTo>
                <a:lnTo>
                  <a:pt x="4362" y="270"/>
                </a:lnTo>
                <a:lnTo>
                  <a:pt x="4360" y="271"/>
                </a:lnTo>
                <a:lnTo>
                  <a:pt x="4357" y="274"/>
                </a:lnTo>
                <a:lnTo>
                  <a:pt x="4355" y="276"/>
                </a:lnTo>
                <a:lnTo>
                  <a:pt x="4353" y="277"/>
                </a:lnTo>
                <a:lnTo>
                  <a:pt x="4351" y="280"/>
                </a:lnTo>
                <a:lnTo>
                  <a:pt x="4350" y="282"/>
                </a:lnTo>
                <a:lnTo>
                  <a:pt x="4349" y="286"/>
                </a:lnTo>
                <a:lnTo>
                  <a:pt x="4348" y="289"/>
                </a:lnTo>
                <a:lnTo>
                  <a:pt x="4348" y="292"/>
                </a:lnTo>
                <a:lnTo>
                  <a:pt x="4348" y="294"/>
                </a:lnTo>
                <a:lnTo>
                  <a:pt x="4346" y="298"/>
                </a:lnTo>
                <a:lnTo>
                  <a:pt x="4346" y="307"/>
                </a:lnTo>
                <a:lnTo>
                  <a:pt x="4345" y="310"/>
                </a:lnTo>
                <a:lnTo>
                  <a:pt x="4345" y="315"/>
                </a:lnTo>
                <a:lnTo>
                  <a:pt x="4345" y="325"/>
                </a:lnTo>
                <a:lnTo>
                  <a:pt x="4345" y="360"/>
                </a:lnTo>
                <a:lnTo>
                  <a:pt x="4345" y="488"/>
                </a:lnTo>
                <a:lnTo>
                  <a:pt x="4345" y="521"/>
                </a:lnTo>
                <a:lnTo>
                  <a:pt x="4346" y="531"/>
                </a:lnTo>
                <a:lnTo>
                  <a:pt x="4346" y="534"/>
                </a:lnTo>
                <a:lnTo>
                  <a:pt x="4348" y="537"/>
                </a:lnTo>
                <a:lnTo>
                  <a:pt x="4348" y="540"/>
                </a:lnTo>
                <a:lnTo>
                  <a:pt x="4349" y="545"/>
                </a:lnTo>
                <a:lnTo>
                  <a:pt x="4351" y="548"/>
                </a:lnTo>
                <a:lnTo>
                  <a:pt x="4353" y="549"/>
                </a:lnTo>
                <a:lnTo>
                  <a:pt x="4355" y="552"/>
                </a:lnTo>
                <a:lnTo>
                  <a:pt x="4356" y="554"/>
                </a:lnTo>
                <a:lnTo>
                  <a:pt x="4357" y="557"/>
                </a:lnTo>
                <a:lnTo>
                  <a:pt x="4360" y="558"/>
                </a:lnTo>
                <a:lnTo>
                  <a:pt x="4363" y="559"/>
                </a:lnTo>
                <a:lnTo>
                  <a:pt x="4366" y="560"/>
                </a:lnTo>
                <a:lnTo>
                  <a:pt x="4369" y="562"/>
                </a:lnTo>
                <a:lnTo>
                  <a:pt x="4378" y="563"/>
                </a:lnTo>
                <a:lnTo>
                  <a:pt x="4382" y="563"/>
                </a:lnTo>
                <a:lnTo>
                  <a:pt x="4389" y="563"/>
                </a:lnTo>
                <a:lnTo>
                  <a:pt x="4391" y="562"/>
                </a:lnTo>
                <a:lnTo>
                  <a:pt x="4394" y="562"/>
                </a:lnTo>
                <a:lnTo>
                  <a:pt x="4397" y="560"/>
                </a:lnTo>
                <a:lnTo>
                  <a:pt x="4401" y="559"/>
                </a:lnTo>
                <a:lnTo>
                  <a:pt x="4405" y="557"/>
                </a:lnTo>
                <a:lnTo>
                  <a:pt x="4406" y="556"/>
                </a:lnTo>
                <a:lnTo>
                  <a:pt x="4408" y="553"/>
                </a:lnTo>
                <a:lnTo>
                  <a:pt x="4411" y="551"/>
                </a:lnTo>
                <a:lnTo>
                  <a:pt x="4413" y="548"/>
                </a:lnTo>
                <a:lnTo>
                  <a:pt x="4413" y="499"/>
                </a:lnTo>
                <a:lnTo>
                  <a:pt x="4413" y="280"/>
                </a:lnTo>
                <a:lnTo>
                  <a:pt x="4406" y="272"/>
                </a:lnTo>
                <a:lnTo>
                  <a:pt x="4403" y="272"/>
                </a:lnTo>
                <a:lnTo>
                  <a:pt x="4397" y="269"/>
                </a:lnTo>
                <a:lnTo>
                  <a:pt x="4392" y="267"/>
                </a:lnTo>
                <a:lnTo>
                  <a:pt x="4389" y="266"/>
                </a:lnTo>
                <a:lnTo>
                  <a:pt x="4384" y="266"/>
                </a:lnTo>
                <a:lnTo>
                  <a:pt x="4374" y="266"/>
                </a:lnTo>
                <a:close/>
                <a:moveTo>
                  <a:pt x="4847" y="422"/>
                </a:moveTo>
                <a:lnTo>
                  <a:pt x="4915" y="422"/>
                </a:lnTo>
                <a:lnTo>
                  <a:pt x="4915" y="319"/>
                </a:lnTo>
                <a:lnTo>
                  <a:pt x="4915" y="302"/>
                </a:lnTo>
                <a:lnTo>
                  <a:pt x="4913" y="287"/>
                </a:lnTo>
                <a:lnTo>
                  <a:pt x="4913" y="280"/>
                </a:lnTo>
                <a:lnTo>
                  <a:pt x="4911" y="272"/>
                </a:lnTo>
                <a:lnTo>
                  <a:pt x="4909" y="267"/>
                </a:lnTo>
                <a:lnTo>
                  <a:pt x="4906" y="261"/>
                </a:lnTo>
                <a:lnTo>
                  <a:pt x="4904" y="260"/>
                </a:lnTo>
                <a:lnTo>
                  <a:pt x="4901" y="258"/>
                </a:lnTo>
                <a:lnTo>
                  <a:pt x="4898" y="255"/>
                </a:lnTo>
                <a:lnTo>
                  <a:pt x="4893" y="254"/>
                </a:lnTo>
                <a:lnTo>
                  <a:pt x="4888" y="253"/>
                </a:lnTo>
                <a:lnTo>
                  <a:pt x="4882" y="253"/>
                </a:lnTo>
                <a:lnTo>
                  <a:pt x="4873" y="253"/>
                </a:lnTo>
                <a:lnTo>
                  <a:pt x="4870" y="253"/>
                </a:lnTo>
                <a:lnTo>
                  <a:pt x="4867" y="254"/>
                </a:lnTo>
                <a:lnTo>
                  <a:pt x="4866" y="254"/>
                </a:lnTo>
                <a:lnTo>
                  <a:pt x="4863" y="257"/>
                </a:lnTo>
                <a:lnTo>
                  <a:pt x="4860" y="258"/>
                </a:lnTo>
                <a:lnTo>
                  <a:pt x="4859" y="259"/>
                </a:lnTo>
                <a:lnTo>
                  <a:pt x="4857" y="260"/>
                </a:lnTo>
                <a:lnTo>
                  <a:pt x="4855" y="263"/>
                </a:lnTo>
                <a:lnTo>
                  <a:pt x="4852" y="267"/>
                </a:lnTo>
                <a:lnTo>
                  <a:pt x="4849" y="274"/>
                </a:lnTo>
                <a:lnTo>
                  <a:pt x="4848" y="280"/>
                </a:lnTo>
                <a:lnTo>
                  <a:pt x="4847" y="286"/>
                </a:lnTo>
                <a:lnTo>
                  <a:pt x="4847" y="300"/>
                </a:lnTo>
                <a:lnTo>
                  <a:pt x="4847" y="318"/>
                </a:lnTo>
                <a:lnTo>
                  <a:pt x="4847" y="422"/>
                </a:lnTo>
                <a:close/>
                <a:moveTo>
                  <a:pt x="3521" y="422"/>
                </a:moveTo>
                <a:lnTo>
                  <a:pt x="3589" y="422"/>
                </a:lnTo>
                <a:lnTo>
                  <a:pt x="3589" y="316"/>
                </a:lnTo>
                <a:lnTo>
                  <a:pt x="3589" y="302"/>
                </a:lnTo>
                <a:lnTo>
                  <a:pt x="3589" y="287"/>
                </a:lnTo>
                <a:lnTo>
                  <a:pt x="3587" y="280"/>
                </a:lnTo>
                <a:lnTo>
                  <a:pt x="3586" y="274"/>
                </a:lnTo>
                <a:lnTo>
                  <a:pt x="3584" y="267"/>
                </a:lnTo>
                <a:lnTo>
                  <a:pt x="3581" y="263"/>
                </a:lnTo>
                <a:lnTo>
                  <a:pt x="3579" y="261"/>
                </a:lnTo>
                <a:lnTo>
                  <a:pt x="3577" y="258"/>
                </a:lnTo>
                <a:lnTo>
                  <a:pt x="3575" y="257"/>
                </a:lnTo>
                <a:lnTo>
                  <a:pt x="3572" y="255"/>
                </a:lnTo>
                <a:lnTo>
                  <a:pt x="3568" y="254"/>
                </a:lnTo>
                <a:lnTo>
                  <a:pt x="3566" y="254"/>
                </a:lnTo>
                <a:lnTo>
                  <a:pt x="3563" y="253"/>
                </a:lnTo>
                <a:lnTo>
                  <a:pt x="3554" y="253"/>
                </a:lnTo>
                <a:lnTo>
                  <a:pt x="3548" y="253"/>
                </a:lnTo>
                <a:lnTo>
                  <a:pt x="3543" y="254"/>
                </a:lnTo>
                <a:lnTo>
                  <a:pt x="3538" y="257"/>
                </a:lnTo>
                <a:lnTo>
                  <a:pt x="3534" y="258"/>
                </a:lnTo>
                <a:lnTo>
                  <a:pt x="3531" y="261"/>
                </a:lnTo>
                <a:lnTo>
                  <a:pt x="3528" y="264"/>
                </a:lnTo>
                <a:lnTo>
                  <a:pt x="3527" y="266"/>
                </a:lnTo>
                <a:lnTo>
                  <a:pt x="3526" y="269"/>
                </a:lnTo>
                <a:lnTo>
                  <a:pt x="3523" y="274"/>
                </a:lnTo>
                <a:lnTo>
                  <a:pt x="3522" y="280"/>
                </a:lnTo>
                <a:lnTo>
                  <a:pt x="3522" y="287"/>
                </a:lnTo>
                <a:lnTo>
                  <a:pt x="3521" y="302"/>
                </a:lnTo>
                <a:lnTo>
                  <a:pt x="3521" y="316"/>
                </a:lnTo>
                <a:lnTo>
                  <a:pt x="3521" y="422"/>
                </a:lnTo>
                <a:close/>
                <a:moveTo>
                  <a:pt x="2451" y="253"/>
                </a:moveTo>
                <a:lnTo>
                  <a:pt x="2448" y="253"/>
                </a:lnTo>
                <a:lnTo>
                  <a:pt x="2443" y="255"/>
                </a:lnTo>
                <a:lnTo>
                  <a:pt x="2440" y="257"/>
                </a:lnTo>
                <a:lnTo>
                  <a:pt x="2438" y="258"/>
                </a:lnTo>
                <a:lnTo>
                  <a:pt x="2436" y="260"/>
                </a:lnTo>
                <a:lnTo>
                  <a:pt x="2433" y="263"/>
                </a:lnTo>
                <a:lnTo>
                  <a:pt x="2431" y="265"/>
                </a:lnTo>
                <a:lnTo>
                  <a:pt x="2429" y="266"/>
                </a:lnTo>
                <a:lnTo>
                  <a:pt x="2429" y="269"/>
                </a:lnTo>
                <a:lnTo>
                  <a:pt x="2428" y="271"/>
                </a:lnTo>
                <a:lnTo>
                  <a:pt x="2426" y="276"/>
                </a:lnTo>
                <a:lnTo>
                  <a:pt x="2425" y="282"/>
                </a:lnTo>
                <a:lnTo>
                  <a:pt x="2423" y="289"/>
                </a:lnTo>
                <a:lnTo>
                  <a:pt x="2423" y="304"/>
                </a:lnTo>
                <a:lnTo>
                  <a:pt x="2423" y="363"/>
                </a:lnTo>
                <a:lnTo>
                  <a:pt x="2423" y="569"/>
                </a:lnTo>
                <a:lnTo>
                  <a:pt x="2423" y="623"/>
                </a:lnTo>
                <a:lnTo>
                  <a:pt x="2423" y="641"/>
                </a:lnTo>
                <a:lnTo>
                  <a:pt x="2425" y="649"/>
                </a:lnTo>
                <a:lnTo>
                  <a:pt x="2427" y="657"/>
                </a:lnTo>
                <a:lnTo>
                  <a:pt x="2429" y="662"/>
                </a:lnTo>
                <a:lnTo>
                  <a:pt x="2431" y="664"/>
                </a:lnTo>
                <a:lnTo>
                  <a:pt x="2433" y="667"/>
                </a:lnTo>
                <a:lnTo>
                  <a:pt x="2434" y="669"/>
                </a:lnTo>
                <a:lnTo>
                  <a:pt x="2437" y="671"/>
                </a:lnTo>
                <a:lnTo>
                  <a:pt x="2439" y="673"/>
                </a:lnTo>
                <a:lnTo>
                  <a:pt x="2444" y="674"/>
                </a:lnTo>
                <a:lnTo>
                  <a:pt x="2448" y="675"/>
                </a:lnTo>
                <a:lnTo>
                  <a:pt x="2457" y="676"/>
                </a:lnTo>
                <a:lnTo>
                  <a:pt x="2459" y="676"/>
                </a:lnTo>
                <a:lnTo>
                  <a:pt x="2466" y="676"/>
                </a:lnTo>
                <a:lnTo>
                  <a:pt x="2474" y="675"/>
                </a:lnTo>
                <a:lnTo>
                  <a:pt x="2477" y="674"/>
                </a:lnTo>
                <a:lnTo>
                  <a:pt x="2479" y="673"/>
                </a:lnTo>
                <a:lnTo>
                  <a:pt x="2481" y="671"/>
                </a:lnTo>
                <a:lnTo>
                  <a:pt x="2483" y="670"/>
                </a:lnTo>
                <a:lnTo>
                  <a:pt x="2485" y="669"/>
                </a:lnTo>
                <a:lnTo>
                  <a:pt x="2486" y="667"/>
                </a:lnTo>
                <a:lnTo>
                  <a:pt x="2489" y="664"/>
                </a:lnTo>
                <a:lnTo>
                  <a:pt x="2491" y="663"/>
                </a:lnTo>
                <a:lnTo>
                  <a:pt x="2491" y="584"/>
                </a:lnTo>
                <a:lnTo>
                  <a:pt x="2491" y="267"/>
                </a:lnTo>
                <a:lnTo>
                  <a:pt x="2488" y="264"/>
                </a:lnTo>
                <a:lnTo>
                  <a:pt x="2485" y="260"/>
                </a:lnTo>
                <a:lnTo>
                  <a:pt x="2483" y="259"/>
                </a:lnTo>
                <a:lnTo>
                  <a:pt x="2479" y="258"/>
                </a:lnTo>
                <a:lnTo>
                  <a:pt x="2477" y="257"/>
                </a:lnTo>
                <a:lnTo>
                  <a:pt x="2474" y="255"/>
                </a:lnTo>
                <a:lnTo>
                  <a:pt x="2472" y="254"/>
                </a:lnTo>
                <a:lnTo>
                  <a:pt x="2469" y="254"/>
                </a:lnTo>
                <a:lnTo>
                  <a:pt x="2463" y="253"/>
                </a:lnTo>
                <a:lnTo>
                  <a:pt x="2451" y="253"/>
                </a:lnTo>
                <a:close/>
                <a:moveTo>
                  <a:pt x="740" y="246"/>
                </a:moveTo>
                <a:lnTo>
                  <a:pt x="730" y="248"/>
                </a:lnTo>
                <a:lnTo>
                  <a:pt x="725" y="250"/>
                </a:lnTo>
                <a:lnTo>
                  <a:pt x="723" y="252"/>
                </a:lnTo>
                <a:lnTo>
                  <a:pt x="720" y="255"/>
                </a:lnTo>
                <a:lnTo>
                  <a:pt x="718" y="257"/>
                </a:lnTo>
                <a:lnTo>
                  <a:pt x="717" y="259"/>
                </a:lnTo>
                <a:lnTo>
                  <a:pt x="716" y="260"/>
                </a:lnTo>
                <a:lnTo>
                  <a:pt x="716" y="263"/>
                </a:lnTo>
                <a:lnTo>
                  <a:pt x="714" y="265"/>
                </a:lnTo>
                <a:lnTo>
                  <a:pt x="713" y="270"/>
                </a:lnTo>
                <a:lnTo>
                  <a:pt x="712" y="275"/>
                </a:lnTo>
                <a:lnTo>
                  <a:pt x="711" y="281"/>
                </a:lnTo>
                <a:lnTo>
                  <a:pt x="711" y="294"/>
                </a:lnTo>
                <a:lnTo>
                  <a:pt x="711" y="352"/>
                </a:lnTo>
                <a:lnTo>
                  <a:pt x="711" y="579"/>
                </a:lnTo>
                <a:lnTo>
                  <a:pt x="711" y="634"/>
                </a:lnTo>
                <a:lnTo>
                  <a:pt x="712" y="649"/>
                </a:lnTo>
                <a:lnTo>
                  <a:pt x="712" y="653"/>
                </a:lnTo>
                <a:lnTo>
                  <a:pt x="712" y="656"/>
                </a:lnTo>
                <a:lnTo>
                  <a:pt x="714" y="663"/>
                </a:lnTo>
                <a:lnTo>
                  <a:pt x="714" y="664"/>
                </a:lnTo>
                <a:lnTo>
                  <a:pt x="716" y="667"/>
                </a:lnTo>
                <a:lnTo>
                  <a:pt x="717" y="669"/>
                </a:lnTo>
                <a:lnTo>
                  <a:pt x="719" y="671"/>
                </a:lnTo>
                <a:lnTo>
                  <a:pt x="722" y="675"/>
                </a:lnTo>
                <a:lnTo>
                  <a:pt x="724" y="676"/>
                </a:lnTo>
                <a:lnTo>
                  <a:pt x="725" y="678"/>
                </a:lnTo>
                <a:lnTo>
                  <a:pt x="728" y="679"/>
                </a:lnTo>
                <a:lnTo>
                  <a:pt x="731" y="681"/>
                </a:lnTo>
                <a:lnTo>
                  <a:pt x="736" y="682"/>
                </a:lnTo>
                <a:lnTo>
                  <a:pt x="740" y="682"/>
                </a:lnTo>
                <a:lnTo>
                  <a:pt x="746" y="682"/>
                </a:lnTo>
                <a:lnTo>
                  <a:pt x="751" y="682"/>
                </a:lnTo>
                <a:lnTo>
                  <a:pt x="754" y="682"/>
                </a:lnTo>
                <a:lnTo>
                  <a:pt x="757" y="681"/>
                </a:lnTo>
                <a:lnTo>
                  <a:pt x="759" y="681"/>
                </a:lnTo>
                <a:lnTo>
                  <a:pt x="763" y="679"/>
                </a:lnTo>
                <a:lnTo>
                  <a:pt x="765" y="678"/>
                </a:lnTo>
                <a:lnTo>
                  <a:pt x="766" y="678"/>
                </a:lnTo>
                <a:lnTo>
                  <a:pt x="768" y="675"/>
                </a:lnTo>
                <a:lnTo>
                  <a:pt x="770" y="674"/>
                </a:lnTo>
                <a:lnTo>
                  <a:pt x="772" y="671"/>
                </a:lnTo>
                <a:lnTo>
                  <a:pt x="774" y="669"/>
                </a:lnTo>
                <a:lnTo>
                  <a:pt x="775" y="668"/>
                </a:lnTo>
                <a:lnTo>
                  <a:pt x="775" y="665"/>
                </a:lnTo>
                <a:lnTo>
                  <a:pt x="776" y="662"/>
                </a:lnTo>
                <a:lnTo>
                  <a:pt x="777" y="658"/>
                </a:lnTo>
                <a:lnTo>
                  <a:pt x="778" y="651"/>
                </a:lnTo>
                <a:lnTo>
                  <a:pt x="780" y="642"/>
                </a:lnTo>
                <a:lnTo>
                  <a:pt x="780" y="632"/>
                </a:lnTo>
                <a:lnTo>
                  <a:pt x="780" y="581"/>
                </a:lnTo>
                <a:lnTo>
                  <a:pt x="780" y="336"/>
                </a:lnTo>
                <a:lnTo>
                  <a:pt x="780" y="293"/>
                </a:lnTo>
                <a:lnTo>
                  <a:pt x="778" y="283"/>
                </a:lnTo>
                <a:lnTo>
                  <a:pt x="778" y="275"/>
                </a:lnTo>
                <a:lnTo>
                  <a:pt x="777" y="266"/>
                </a:lnTo>
                <a:lnTo>
                  <a:pt x="776" y="263"/>
                </a:lnTo>
                <a:lnTo>
                  <a:pt x="774" y="260"/>
                </a:lnTo>
                <a:lnTo>
                  <a:pt x="772" y="258"/>
                </a:lnTo>
                <a:lnTo>
                  <a:pt x="771" y="257"/>
                </a:lnTo>
                <a:lnTo>
                  <a:pt x="770" y="255"/>
                </a:lnTo>
                <a:lnTo>
                  <a:pt x="768" y="253"/>
                </a:lnTo>
                <a:lnTo>
                  <a:pt x="765" y="252"/>
                </a:lnTo>
                <a:lnTo>
                  <a:pt x="764" y="250"/>
                </a:lnTo>
                <a:lnTo>
                  <a:pt x="760" y="249"/>
                </a:lnTo>
                <a:lnTo>
                  <a:pt x="758" y="248"/>
                </a:lnTo>
                <a:lnTo>
                  <a:pt x="754" y="247"/>
                </a:lnTo>
                <a:lnTo>
                  <a:pt x="749" y="247"/>
                </a:lnTo>
                <a:lnTo>
                  <a:pt x="740" y="246"/>
                </a:lnTo>
                <a:close/>
                <a:moveTo>
                  <a:pt x="5090" y="532"/>
                </a:moveTo>
                <a:lnTo>
                  <a:pt x="4846" y="532"/>
                </a:lnTo>
                <a:lnTo>
                  <a:pt x="4846" y="569"/>
                </a:lnTo>
                <a:lnTo>
                  <a:pt x="4846" y="579"/>
                </a:lnTo>
                <a:lnTo>
                  <a:pt x="4846" y="584"/>
                </a:lnTo>
                <a:lnTo>
                  <a:pt x="4846" y="587"/>
                </a:lnTo>
                <a:lnTo>
                  <a:pt x="4846" y="593"/>
                </a:lnTo>
                <a:lnTo>
                  <a:pt x="4847" y="597"/>
                </a:lnTo>
                <a:lnTo>
                  <a:pt x="4847" y="601"/>
                </a:lnTo>
                <a:lnTo>
                  <a:pt x="4848" y="603"/>
                </a:lnTo>
                <a:lnTo>
                  <a:pt x="4848" y="604"/>
                </a:lnTo>
                <a:lnTo>
                  <a:pt x="4849" y="607"/>
                </a:lnTo>
                <a:lnTo>
                  <a:pt x="4849" y="609"/>
                </a:lnTo>
                <a:lnTo>
                  <a:pt x="4851" y="612"/>
                </a:lnTo>
                <a:lnTo>
                  <a:pt x="4853" y="615"/>
                </a:lnTo>
                <a:lnTo>
                  <a:pt x="4854" y="619"/>
                </a:lnTo>
                <a:lnTo>
                  <a:pt x="4855" y="620"/>
                </a:lnTo>
                <a:lnTo>
                  <a:pt x="4857" y="623"/>
                </a:lnTo>
                <a:lnTo>
                  <a:pt x="4859" y="625"/>
                </a:lnTo>
                <a:lnTo>
                  <a:pt x="4861" y="628"/>
                </a:lnTo>
                <a:lnTo>
                  <a:pt x="4865" y="631"/>
                </a:lnTo>
                <a:lnTo>
                  <a:pt x="4866" y="632"/>
                </a:lnTo>
                <a:lnTo>
                  <a:pt x="4869" y="634"/>
                </a:lnTo>
                <a:lnTo>
                  <a:pt x="4870" y="634"/>
                </a:lnTo>
                <a:lnTo>
                  <a:pt x="4875" y="636"/>
                </a:lnTo>
                <a:lnTo>
                  <a:pt x="4878" y="637"/>
                </a:lnTo>
                <a:lnTo>
                  <a:pt x="4888" y="640"/>
                </a:lnTo>
                <a:lnTo>
                  <a:pt x="4898" y="641"/>
                </a:lnTo>
                <a:lnTo>
                  <a:pt x="4909" y="642"/>
                </a:lnTo>
                <a:lnTo>
                  <a:pt x="4921" y="642"/>
                </a:lnTo>
                <a:lnTo>
                  <a:pt x="4945" y="641"/>
                </a:lnTo>
                <a:lnTo>
                  <a:pt x="4953" y="641"/>
                </a:lnTo>
                <a:lnTo>
                  <a:pt x="4959" y="640"/>
                </a:lnTo>
                <a:lnTo>
                  <a:pt x="4967" y="640"/>
                </a:lnTo>
                <a:lnTo>
                  <a:pt x="4971" y="638"/>
                </a:lnTo>
                <a:lnTo>
                  <a:pt x="4976" y="638"/>
                </a:lnTo>
                <a:lnTo>
                  <a:pt x="4982" y="637"/>
                </a:lnTo>
                <a:lnTo>
                  <a:pt x="4987" y="636"/>
                </a:lnTo>
                <a:lnTo>
                  <a:pt x="4993" y="636"/>
                </a:lnTo>
                <a:lnTo>
                  <a:pt x="4998" y="635"/>
                </a:lnTo>
                <a:lnTo>
                  <a:pt x="5005" y="634"/>
                </a:lnTo>
                <a:lnTo>
                  <a:pt x="5045" y="626"/>
                </a:lnTo>
                <a:lnTo>
                  <a:pt x="5081" y="618"/>
                </a:lnTo>
                <a:lnTo>
                  <a:pt x="5086" y="768"/>
                </a:lnTo>
                <a:lnTo>
                  <a:pt x="5081" y="769"/>
                </a:lnTo>
                <a:lnTo>
                  <a:pt x="5079" y="769"/>
                </a:lnTo>
                <a:lnTo>
                  <a:pt x="5078" y="770"/>
                </a:lnTo>
                <a:lnTo>
                  <a:pt x="5075" y="770"/>
                </a:lnTo>
                <a:lnTo>
                  <a:pt x="5074" y="772"/>
                </a:lnTo>
                <a:lnTo>
                  <a:pt x="5073" y="772"/>
                </a:lnTo>
                <a:lnTo>
                  <a:pt x="5071" y="773"/>
                </a:lnTo>
                <a:lnTo>
                  <a:pt x="5068" y="773"/>
                </a:lnTo>
                <a:lnTo>
                  <a:pt x="5067" y="774"/>
                </a:lnTo>
                <a:lnTo>
                  <a:pt x="5062" y="775"/>
                </a:lnTo>
                <a:lnTo>
                  <a:pt x="5058" y="776"/>
                </a:lnTo>
                <a:lnTo>
                  <a:pt x="5056" y="776"/>
                </a:lnTo>
                <a:lnTo>
                  <a:pt x="5050" y="779"/>
                </a:lnTo>
                <a:lnTo>
                  <a:pt x="5008" y="789"/>
                </a:lnTo>
                <a:lnTo>
                  <a:pt x="4967" y="795"/>
                </a:lnTo>
                <a:lnTo>
                  <a:pt x="4952" y="796"/>
                </a:lnTo>
                <a:lnTo>
                  <a:pt x="4946" y="796"/>
                </a:lnTo>
                <a:lnTo>
                  <a:pt x="4940" y="797"/>
                </a:lnTo>
                <a:lnTo>
                  <a:pt x="4933" y="797"/>
                </a:lnTo>
                <a:lnTo>
                  <a:pt x="4925" y="798"/>
                </a:lnTo>
                <a:lnTo>
                  <a:pt x="4915" y="798"/>
                </a:lnTo>
                <a:lnTo>
                  <a:pt x="4903" y="800"/>
                </a:lnTo>
                <a:lnTo>
                  <a:pt x="4870" y="800"/>
                </a:lnTo>
                <a:lnTo>
                  <a:pt x="4861" y="800"/>
                </a:lnTo>
                <a:lnTo>
                  <a:pt x="4858" y="800"/>
                </a:lnTo>
                <a:lnTo>
                  <a:pt x="4854" y="800"/>
                </a:lnTo>
                <a:lnTo>
                  <a:pt x="4844" y="800"/>
                </a:lnTo>
                <a:lnTo>
                  <a:pt x="4838" y="798"/>
                </a:lnTo>
                <a:lnTo>
                  <a:pt x="4832" y="798"/>
                </a:lnTo>
                <a:lnTo>
                  <a:pt x="4826" y="797"/>
                </a:lnTo>
                <a:lnTo>
                  <a:pt x="4819" y="796"/>
                </a:lnTo>
                <a:lnTo>
                  <a:pt x="4815" y="796"/>
                </a:lnTo>
                <a:lnTo>
                  <a:pt x="4788" y="790"/>
                </a:lnTo>
                <a:lnTo>
                  <a:pt x="4786" y="789"/>
                </a:lnTo>
                <a:lnTo>
                  <a:pt x="4784" y="789"/>
                </a:lnTo>
                <a:lnTo>
                  <a:pt x="4783" y="787"/>
                </a:lnTo>
                <a:lnTo>
                  <a:pt x="4782" y="787"/>
                </a:lnTo>
                <a:lnTo>
                  <a:pt x="4779" y="786"/>
                </a:lnTo>
                <a:lnTo>
                  <a:pt x="4776" y="785"/>
                </a:lnTo>
                <a:lnTo>
                  <a:pt x="4773" y="784"/>
                </a:lnTo>
                <a:lnTo>
                  <a:pt x="4770" y="782"/>
                </a:lnTo>
                <a:lnTo>
                  <a:pt x="4767" y="781"/>
                </a:lnTo>
                <a:lnTo>
                  <a:pt x="4765" y="780"/>
                </a:lnTo>
                <a:lnTo>
                  <a:pt x="4762" y="780"/>
                </a:lnTo>
                <a:lnTo>
                  <a:pt x="4759" y="778"/>
                </a:lnTo>
                <a:lnTo>
                  <a:pt x="4754" y="775"/>
                </a:lnTo>
                <a:lnTo>
                  <a:pt x="4750" y="773"/>
                </a:lnTo>
                <a:lnTo>
                  <a:pt x="4747" y="772"/>
                </a:lnTo>
                <a:lnTo>
                  <a:pt x="4744" y="769"/>
                </a:lnTo>
                <a:lnTo>
                  <a:pt x="4742" y="768"/>
                </a:lnTo>
                <a:lnTo>
                  <a:pt x="4741" y="767"/>
                </a:lnTo>
                <a:lnTo>
                  <a:pt x="4739" y="765"/>
                </a:lnTo>
                <a:lnTo>
                  <a:pt x="4738" y="764"/>
                </a:lnTo>
                <a:lnTo>
                  <a:pt x="4736" y="763"/>
                </a:lnTo>
                <a:lnTo>
                  <a:pt x="4733" y="762"/>
                </a:lnTo>
                <a:lnTo>
                  <a:pt x="4731" y="759"/>
                </a:lnTo>
                <a:lnTo>
                  <a:pt x="4727" y="756"/>
                </a:lnTo>
                <a:lnTo>
                  <a:pt x="4722" y="751"/>
                </a:lnTo>
                <a:lnTo>
                  <a:pt x="4719" y="750"/>
                </a:lnTo>
                <a:lnTo>
                  <a:pt x="4714" y="745"/>
                </a:lnTo>
                <a:lnTo>
                  <a:pt x="4709" y="739"/>
                </a:lnTo>
                <a:lnTo>
                  <a:pt x="4707" y="736"/>
                </a:lnTo>
                <a:lnTo>
                  <a:pt x="4704" y="732"/>
                </a:lnTo>
                <a:lnTo>
                  <a:pt x="4702" y="730"/>
                </a:lnTo>
                <a:lnTo>
                  <a:pt x="4701" y="728"/>
                </a:lnTo>
                <a:lnTo>
                  <a:pt x="4699" y="726"/>
                </a:lnTo>
                <a:lnTo>
                  <a:pt x="4698" y="724"/>
                </a:lnTo>
                <a:lnTo>
                  <a:pt x="4697" y="723"/>
                </a:lnTo>
                <a:lnTo>
                  <a:pt x="4696" y="721"/>
                </a:lnTo>
                <a:lnTo>
                  <a:pt x="4695" y="719"/>
                </a:lnTo>
                <a:lnTo>
                  <a:pt x="4693" y="718"/>
                </a:lnTo>
                <a:lnTo>
                  <a:pt x="4693" y="715"/>
                </a:lnTo>
                <a:lnTo>
                  <a:pt x="4691" y="712"/>
                </a:lnTo>
                <a:lnTo>
                  <a:pt x="4690" y="710"/>
                </a:lnTo>
                <a:lnTo>
                  <a:pt x="4689" y="708"/>
                </a:lnTo>
                <a:lnTo>
                  <a:pt x="4687" y="706"/>
                </a:lnTo>
                <a:lnTo>
                  <a:pt x="4686" y="703"/>
                </a:lnTo>
                <a:lnTo>
                  <a:pt x="4684" y="698"/>
                </a:lnTo>
                <a:lnTo>
                  <a:pt x="4683" y="696"/>
                </a:lnTo>
                <a:lnTo>
                  <a:pt x="4681" y="692"/>
                </a:lnTo>
                <a:lnTo>
                  <a:pt x="4680" y="690"/>
                </a:lnTo>
                <a:lnTo>
                  <a:pt x="4679" y="687"/>
                </a:lnTo>
                <a:lnTo>
                  <a:pt x="4679" y="686"/>
                </a:lnTo>
                <a:lnTo>
                  <a:pt x="4668" y="657"/>
                </a:lnTo>
                <a:lnTo>
                  <a:pt x="4667" y="649"/>
                </a:lnTo>
                <a:lnTo>
                  <a:pt x="4664" y="638"/>
                </a:lnTo>
                <a:lnTo>
                  <a:pt x="4662" y="629"/>
                </a:lnTo>
                <a:lnTo>
                  <a:pt x="4662" y="625"/>
                </a:lnTo>
                <a:lnTo>
                  <a:pt x="4661" y="621"/>
                </a:lnTo>
                <a:lnTo>
                  <a:pt x="4661" y="618"/>
                </a:lnTo>
                <a:lnTo>
                  <a:pt x="4660" y="614"/>
                </a:lnTo>
                <a:lnTo>
                  <a:pt x="4660" y="610"/>
                </a:lnTo>
                <a:lnTo>
                  <a:pt x="4658" y="606"/>
                </a:lnTo>
                <a:lnTo>
                  <a:pt x="4658" y="601"/>
                </a:lnTo>
                <a:lnTo>
                  <a:pt x="4657" y="596"/>
                </a:lnTo>
                <a:lnTo>
                  <a:pt x="4657" y="590"/>
                </a:lnTo>
                <a:lnTo>
                  <a:pt x="4656" y="584"/>
                </a:lnTo>
                <a:lnTo>
                  <a:pt x="4656" y="575"/>
                </a:lnTo>
                <a:lnTo>
                  <a:pt x="4655" y="565"/>
                </a:lnTo>
                <a:lnTo>
                  <a:pt x="4655" y="547"/>
                </a:lnTo>
                <a:lnTo>
                  <a:pt x="4654" y="542"/>
                </a:lnTo>
                <a:lnTo>
                  <a:pt x="4654" y="536"/>
                </a:lnTo>
                <a:lnTo>
                  <a:pt x="4654" y="523"/>
                </a:lnTo>
                <a:lnTo>
                  <a:pt x="4654" y="471"/>
                </a:lnTo>
                <a:lnTo>
                  <a:pt x="4654" y="418"/>
                </a:lnTo>
                <a:lnTo>
                  <a:pt x="4654" y="404"/>
                </a:lnTo>
                <a:lnTo>
                  <a:pt x="4654" y="397"/>
                </a:lnTo>
                <a:lnTo>
                  <a:pt x="4654" y="394"/>
                </a:lnTo>
                <a:lnTo>
                  <a:pt x="4655" y="392"/>
                </a:lnTo>
                <a:lnTo>
                  <a:pt x="4655" y="383"/>
                </a:lnTo>
                <a:lnTo>
                  <a:pt x="4655" y="364"/>
                </a:lnTo>
                <a:lnTo>
                  <a:pt x="4656" y="355"/>
                </a:lnTo>
                <a:lnTo>
                  <a:pt x="4656" y="349"/>
                </a:lnTo>
                <a:lnTo>
                  <a:pt x="4657" y="344"/>
                </a:lnTo>
                <a:lnTo>
                  <a:pt x="4658" y="339"/>
                </a:lnTo>
                <a:lnTo>
                  <a:pt x="4658" y="333"/>
                </a:lnTo>
                <a:lnTo>
                  <a:pt x="4660" y="329"/>
                </a:lnTo>
                <a:lnTo>
                  <a:pt x="4660" y="321"/>
                </a:lnTo>
                <a:lnTo>
                  <a:pt x="4661" y="314"/>
                </a:lnTo>
                <a:lnTo>
                  <a:pt x="4666" y="297"/>
                </a:lnTo>
                <a:lnTo>
                  <a:pt x="4666" y="293"/>
                </a:lnTo>
                <a:lnTo>
                  <a:pt x="4666" y="291"/>
                </a:lnTo>
                <a:lnTo>
                  <a:pt x="4667" y="288"/>
                </a:lnTo>
                <a:lnTo>
                  <a:pt x="4667" y="286"/>
                </a:lnTo>
                <a:lnTo>
                  <a:pt x="4667" y="283"/>
                </a:lnTo>
                <a:lnTo>
                  <a:pt x="4668" y="282"/>
                </a:lnTo>
                <a:lnTo>
                  <a:pt x="4669" y="277"/>
                </a:lnTo>
                <a:lnTo>
                  <a:pt x="4678" y="253"/>
                </a:lnTo>
                <a:lnTo>
                  <a:pt x="4679" y="250"/>
                </a:lnTo>
                <a:lnTo>
                  <a:pt x="4680" y="247"/>
                </a:lnTo>
                <a:lnTo>
                  <a:pt x="4681" y="244"/>
                </a:lnTo>
                <a:lnTo>
                  <a:pt x="4681" y="243"/>
                </a:lnTo>
                <a:lnTo>
                  <a:pt x="4683" y="241"/>
                </a:lnTo>
                <a:lnTo>
                  <a:pt x="4684" y="238"/>
                </a:lnTo>
                <a:lnTo>
                  <a:pt x="4685" y="235"/>
                </a:lnTo>
                <a:lnTo>
                  <a:pt x="4686" y="232"/>
                </a:lnTo>
                <a:lnTo>
                  <a:pt x="4687" y="230"/>
                </a:lnTo>
                <a:lnTo>
                  <a:pt x="4689" y="227"/>
                </a:lnTo>
                <a:lnTo>
                  <a:pt x="4690" y="225"/>
                </a:lnTo>
                <a:lnTo>
                  <a:pt x="4691" y="224"/>
                </a:lnTo>
                <a:lnTo>
                  <a:pt x="4693" y="221"/>
                </a:lnTo>
                <a:lnTo>
                  <a:pt x="4693" y="219"/>
                </a:lnTo>
                <a:lnTo>
                  <a:pt x="4696" y="216"/>
                </a:lnTo>
                <a:lnTo>
                  <a:pt x="4696" y="214"/>
                </a:lnTo>
                <a:lnTo>
                  <a:pt x="4698" y="211"/>
                </a:lnTo>
                <a:lnTo>
                  <a:pt x="4699" y="209"/>
                </a:lnTo>
                <a:lnTo>
                  <a:pt x="4701" y="208"/>
                </a:lnTo>
                <a:lnTo>
                  <a:pt x="4702" y="206"/>
                </a:lnTo>
                <a:lnTo>
                  <a:pt x="4703" y="205"/>
                </a:lnTo>
                <a:lnTo>
                  <a:pt x="4704" y="203"/>
                </a:lnTo>
                <a:lnTo>
                  <a:pt x="4705" y="202"/>
                </a:lnTo>
                <a:lnTo>
                  <a:pt x="4707" y="200"/>
                </a:lnTo>
                <a:lnTo>
                  <a:pt x="4709" y="197"/>
                </a:lnTo>
                <a:lnTo>
                  <a:pt x="4710" y="194"/>
                </a:lnTo>
                <a:lnTo>
                  <a:pt x="4712" y="193"/>
                </a:lnTo>
                <a:lnTo>
                  <a:pt x="4718" y="188"/>
                </a:lnTo>
                <a:lnTo>
                  <a:pt x="4720" y="185"/>
                </a:lnTo>
                <a:lnTo>
                  <a:pt x="4725" y="180"/>
                </a:lnTo>
                <a:lnTo>
                  <a:pt x="4730" y="175"/>
                </a:lnTo>
                <a:lnTo>
                  <a:pt x="4733" y="171"/>
                </a:lnTo>
                <a:lnTo>
                  <a:pt x="4737" y="169"/>
                </a:lnTo>
                <a:lnTo>
                  <a:pt x="4739" y="167"/>
                </a:lnTo>
                <a:lnTo>
                  <a:pt x="4741" y="165"/>
                </a:lnTo>
                <a:lnTo>
                  <a:pt x="4743" y="165"/>
                </a:lnTo>
                <a:lnTo>
                  <a:pt x="4744" y="164"/>
                </a:lnTo>
                <a:lnTo>
                  <a:pt x="4747" y="163"/>
                </a:lnTo>
                <a:lnTo>
                  <a:pt x="4748" y="161"/>
                </a:lnTo>
                <a:lnTo>
                  <a:pt x="4750" y="160"/>
                </a:lnTo>
                <a:lnTo>
                  <a:pt x="4751" y="159"/>
                </a:lnTo>
                <a:lnTo>
                  <a:pt x="4754" y="158"/>
                </a:lnTo>
                <a:lnTo>
                  <a:pt x="4757" y="155"/>
                </a:lnTo>
                <a:lnTo>
                  <a:pt x="4782" y="144"/>
                </a:lnTo>
                <a:lnTo>
                  <a:pt x="4786" y="143"/>
                </a:lnTo>
                <a:lnTo>
                  <a:pt x="4812" y="134"/>
                </a:lnTo>
                <a:lnTo>
                  <a:pt x="4818" y="134"/>
                </a:lnTo>
                <a:lnTo>
                  <a:pt x="4823" y="133"/>
                </a:lnTo>
                <a:lnTo>
                  <a:pt x="4828" y="132"/>
                </a:lnTo>
                <a:lnTo>
                  <a:pt x="4832" y="131"/>
                </a:lnTo>
                <a:lnTo>
                  <a:pt x="4836" y="131"/>
                </a:lnTo>
                <a:lnTo>
                  <a:pt x="4841" y="131"/>
                </a:lnTo>
                <a:lnTo>
                  <a:pt x="4847" y="130"/>
                </a:lnTo>
                <a:lnTo>
                  <a:pt x="4865" y="128"/>
                </a:lnTo>
                <a:lnTo>
                  <a:pt x="4870" y="128"/>
                </a:lnTo>
                <a:lnTo>
                  <a:pt x="4876" y="127"/>
                </a:lnTo>
                <a:lnTo>
                  <a:pt x="4888" y="128"/>
                </a:lnTo>
                <a:lnTo>
                  <a:pt x="4907" y="128"/>
                </a:lnTo>
                <a:lnTo>
                  <a:pt x="4915" y="130"/>
                </a:lnTo>
                <a:lnTo>
                  <a:pt x="4919" y="130"/>
                </a:lnTo>
                <a:lnTo>
                  <a:pt x="4924" y="131"/>
                </a:lnTo>
                <a:lnTo>
                  <a:pt x="4928" y="131"/>
                </a:lnTo>
                <a:lnTo>
                  <a:pt x="4933" y="132"/>
                </a:lnTo>
                <a:lnTo>
                  <a:pt x="4935" y="132"/>
                </a:lnTo>
                <a:lnTo>
                  <a:pt x="4939" y="133"/>
                </a:lnTo>
                <a:lnTo>
                  <a:pt x="4941" y="133"/>
                </a:lnTo>
                <a:lnTo>
                  <a:pt x="4946" y="134"/>
                </a:lnTo>
                <a:lnTo>
                  <a:pt x="4952" y="136"/>
                </a:lnTo>
                <a:lnTo>
                  <a:pt x="4956" y="137"/>
                </a:lnTo>
                <a:lnTo>
                  <a:pt x="4959" y="138"/>
                </a:lnTo>
                <a:lnTo>
                  <a:pt x="4962" y="138"/>
                </a:lnTo>
                <a:lnTo>
                  <a:pt x="4963" y="139"/>
                </a:lnTo>
                <a:lnTo>
                  <a:pt x="4965" y="139"/>
                </a:lnTo>
                <a:lnTo>
                  <a:pt x="4969" y="141"/>
                </a:lnTo>
                <a:lnTo>
                  <a:pt x="4973" y="143"/>
                </a:lnTo>
                <a:lnTo>
                  <a:pt x="4976" y="144"/>
                </a:lnTo>
                <a:lnTo>
                  <a:pt x="4979" y="145"/>
                </a:lnTo>
                <a:lnTo>
                  <a:pt x="4981" y="147"/>
                </a:lnTo>
                <a:lnTo>
                  <a:pt x="4985" y="148"/>
                </a:lnTo>
                <a:lnTo>
                  <a:pt x="4987" y="149"/>
                </a:lnTo>
                <a:lnTo>
                  <a:pt x="4990" y="150"/>
                </a:lnTo>
                <a:lnTo>
                  <a:pt x="4992" y="152"/>
                </a:lnTo>
                <a:lnTo>
                  <a:pt x="4996" y="154"/>
                </a:lnTo>
                <a:lnTo>
                  <a:pt x="4999" y="155"/>
                </a:lnTo>
                <a:lnTo>
                  <a:pt x="5000" y="156"/>
                </a:lnTo>
                <a:lnTo>
                  <a:pt x="5002" y="158"/>
                </a:lnTo>
                <a:lnTo>
                  <a:pt x="5004" y="159"/>
                </a:lnTo>
                <a:lnTo>
                  <a:pt x="5005" y="160"/>
                </a:lnTo>
                <a:lnTo>
                  <a:pt x="5006" y="163"/>
                </a:lnTo>
                <a:lnTo>
                  <a:pt x="5009" y="164"/>
                </a:lnTo>
                <a:lnTo>
                  <a:pt x="5011" y="165"/>
                </a:lnTo>
                <a:lnTo>
                  <a:pt x="5015" y="167"/>
                </a:lnTo>
                <a:lnTo>
                  <a:pt x="5019" y="171"/>
                </a:lnTo>
                <a:lnTo>
                  <a:pt x="5022" y="175"/>
                </a:lnTo>
                <a:lnTo>
                  <a:pt x="5032" y="183"/>
                </a:lnTo>
                <a:lnTo>
                  <a:pt x="5035" y="188"/>
                </a:lnTo>
                <a:lnTo>
                  <a:pt x="5038" y="191"/>
                </a:lnTo>
                <a:lnTo>
                  <a:pt x="5040" y="194"/>
                </a:lnTo>
                <a:lnTo>
                  <a:pt x="5042" y="195"/>
                </a:lnTo>
                <a:lnTo>
                  <a:pt x="5043" y="198"/>
                </a:lnTo>
                <a:lnTo>
                  <a:pt x="5044" y="200"/>
                </a:lnTo>
                <a:lnTo>
                  <a:pt x="5045" y="202"/>
                </a:lnTo>
                <a:lnTo>
                  <a:pt x="5046" y="204"/>
                </a:lnTo>
                <a:lnTo>
                  <a:pt x="5048" y="206"/>
                </a:lnTo>
                <a:lnTo>
                  <a:pt x="5049" y="208"/>
                </a:lnTo>
                <a:lnTo>
                  <a:pt x="5050" y="209"/>
                </a:lnTo>
                <a:lnTo>
                  <a:pt x="5051" y="211"/>
                </a:lnTo>
                <a:lnTo>
                  <a:pt x="5052" y="214"/>
                </a:lnTo>
                <a:lnTo>
                  <a:pt x="5054" y="215"/>
                </a:lnTo>
                <a:lnTo>
                  <a:pt x="5055" y="217"/>
                </a:lnTo>
                <a:lnTo>
                  <a:pt x="5056" y="221"/>
                </a:lnTo>
                <a:lnTo>
                  <a:pt x="5060" y="228"/>
                </a:lnTo>
                <a:lnTo>
                  <a:pt x="5062" y="233"/>
                </a:lnTo>
                <a:lnTo>
                  <a:pt x="5063" y="236"/>
                </a:lnTo>
                <a:lnTo>
                  <a:pt x="5064" y="238"/>
                </a:lnTo>
                <a:lnTo>
                  <a:pt x="5066" y="242"/>
                </a:lnTo>
                <a:lnTo>
                  <a:pt x="5067" y="244"/>
                </a:lnTo>
                <a:lnTo>
                  <a:pt x="5068" y="248"/>
                </a:lnTo>
                <a:lnTo>
                  <a:pt x="5068" y="249"/>
                </a:lnTo>
                <a:lnTo>
                  <a:pt x="5069" y="252"/>
                </a:lnTo>
                <a:lnTo>
                  <a:pt x="5069" y="253"/>
                </a:lnTo>
                <a:lnTo>
                  <a:pt x="5072" y="258"/>
                </a:lnTo>
                <a:lnTo>
                  <a:pt x="5072" y="260"/>
                </a:lnTo>
                <a:lnTo>
                  <a:pt x="5073" y="261"/>
                </a:lnTo>
                <a:lnTo>
                  <a:pt x="5073" y="264"/>
                </a:lnTo>
                <a:lnTo>
                  <a:pt x="5073" y="265"/>
                </a:lnTo>
                <a:lnTo>
                  <a:pt x="5074" y="269"/>
                </a:lnTo>
                <a:lnTo>
                  <a:pt x="5075" y="274"/>
                </a:lnTo>
                <a:lnTo>
                  <a:pt x="5077" y="276"/>
                </a:lnTo>
                <a:lnTo>
                  <a:pt x="5077" y="278"/>
                </a:lnTo>
                <a:lnTo>
                  <a:pt x="5078" y="281"/>
                </a:lnTo>
                <a:lnTo>
                  <a:pt x="5078" y="282"/>
                </a:lnTo>
                <a:lnTo>
                  <a:pt x="5079" y="288"/>
                </a:lnTo>
                <a:lnTo>
                  <a:pt x="5081" y="297"/>
                </a:lnTo>
                <a:lnTo>
                  <a:pt x="5083" y="303"/>
                </a:lnTo>
                <a:lnTo>
                  <a:pt x="5083" y="307"/>
                </a:lnTo>
                <a:lnTo>
                  <a:pt x="5085" y="316"/>
                </a:lnTo>
                <a:lnTo>
                  <a:pt x="5087" y="336"/>
                </a:lnTo>
                <a:lnTo>
                  <a:pt x="5087" y="341"/>
                </a:lnTo>
                <a:lnTo>
                  <a:pt x="5087" y="347"/>
                </a:lnTo>
                <a:lnTo>
                  <a:pt x="5089" y="355"/>
                </a:lnTo>
                <a:lnTo>
                  <a:pt x="5090" y="370"/>
                </a:lnTo>
                <a:lnTo>
                  <a:pt x="5090" y="376"/>
                </a:lnTo>
                <a:lnTo>
                  <a:pt x="5090" y="407"/>
                </a:lnTo>
                <a:lnTo>
                  <a:pt x="5090" y="532"/>
                </a:lnTo>
                <a:close/>
                <a:moveTo>
                  <a:pt x="4430" y="142"/>
                </a:moveTo>
                <a:lnTo>
                  <a:pt x="4606" y="142"/>
                </a:lnTo>
                <a:lnTo>
                  <a:pt x="4606" y="587"/>
                </a:lnTo>
                <a:lnTo>
                  <a:pt x="4606" y="664"/>
                </a:lnTo>
                <a:lnTo>
                  <a:pt x="4606" y="687"/>
                </a:lnTo>
                <a:lnTo>
                  <a:pt x="4606" y="693"/>
                </a:lnTo>
                <a:lnTo>
                  <a:pt x="4606" y="700"/>
                </a:lnTo>
                <a:lnTo>
                  <a:pt x="4606" y="712"/>
                </a:lnTo>
                <a:lnTo>
                  <a:pt x="4605" y="720"/>
                </a:lnTo>
                <a:lnTo>
                  <a:pt x="4605" y="726"/>
                </a:lnTo>
                <a:lnTo>
                  <a:pt x="4604" y="731"/>
                </a:lnTo>
                <a:lnTo>
                  <a:pt x="4603" y="740"/>
                </a:lnTo>
                <a:lnTo>
                  <a:pt x="4602" y="747"/>
                </a:lnTo>
                <a:lnTo>
                  <a:pt x="4602" y="751"/>
                </a:lnTo>
                <a:lnTo>
                  <a:pt x="4597" y="767"/>
                </a:lnTo>
                <a:lnTo>
                  <a:pt x="4597" y="772"/>
                </a:lnTo>
                <a:lnTo>
                  <a:pt x="4595" y="775"/>
                </a:lnTo>
                <a:lnTo>
                  <a:pt x="4594" y="778"/>
                </a:lnTo>
                <a:lnTo>
                  <a:pt x="4594" y="779"/>
                </a:lnTo>
                <a:lnTo>
                  <a:pt x="4594" y="780"/>
                </a:lnTo>
                <a:lnTo>
                  <a:pt x="4593" y="782"/>
                </a:lnTo>
                <a:lnTo>
                  <a:pt x="4593" y="784"/>
                </a:lnTo>
                <a:lnTo>
                  <a:pt x="4591" y="790"/>
                </a:lnTo>
                <a:lnTo>
                  <a:pt x="4589" y="795"/>
                </a:lnTo>
                <a:lnTo>
                  <a:pt x="4588" y="796"/>
                </a:lnTo>
                <a:lnTo>
                  <a:pt x="4587" y="798"/>
                </a:lnTo>
                <a:lnTo>
                  <a:pt x="4586" y="801"/>
                </a:lnTo>
                <a:lnTo>
                  <a:pt x="4586" y="802"/>
                </a:lnTo>
                <a:lnTo>
                  <a:pt x="4583" y="806"/>
                </a:lnTo>
                <a:lnTo>
                  <a:pt x="4582" y="808"/>
                </a:lnTo>
                <a:lnTo>
                  <a:pt x="4581" y="811"/>
                </a:lnTo>
                <a:lnTo>
                  <a:pt x="4580" y="813"/>
                </a:lnTo>
                <a:lnTo>
                  <a:pt x="4580" y="815"/>
                </a:lnTo>
                <a:lnTo>
                  <a:pt x="4577" y="819"/>
                </a:lnTo>
                <a:lnTo>
                  <a:pt x="4576" y="822"/>
                </a:lnTo>
                <a:lnTo>
                  <a:pt x="4574" y="824"/>
                </a:lnTo>
                <a:lnTo>
                  <a:pt x="4573" y="825"/>
                </a:lnTo>
                <a:lnTo>
                  <a:pt x="4571" y="828"/>
                </a:lnTo>
                <a:lnTo>
                  <a:pt x="4570" y="829"/>
                </a:lnTo>
                <a:lnTo>
                  <a:pt x="4569" y="831"/>
                </a:lnTo>
                <a:lnTo>
                  <a:pt x="4568" y="833"/>
                </a:lnTo>
                <a:lnTo>
                  <a:pt x="4566" y="834"/>
                </a:lnTo>
                <a:lnTo>
                  <a:pt x="4565" y="836"/>
                </a:lnTo>
                <a:lnTo>
                  <a:pt x="4564" y="839"/>
                </a:lnTo>
                <a:lnTo>
                  <a:pt x="4563" y="840"/>
                </a:lnTo>
                <a:lnTo>
                  <a:pt x="4559" y="844"/>
                </a:lnTo>
                <a:lnTo>
                  <a:pt x="4552" y="851"/>
                </a:lnTo>
                <a:lnTo>
                  <a:pt x="4545" y="859"/>
                </a:lnTo>
                <a:lnTo>
                  <a:pt x="4541" y="862"/>
                </a:lnTo>
                <a:lnTo>
                  <a:pt x="4537" y="864"/>
                </a:lnTo>
                <a:lnTo>
                  <a:pt x="4535" y="867"/>
                </a:lnTo>
                <a:lnTo>
                  <a:pt x="4533" y="868"/>
                </a:lnTo>
                <a:lnTo>
                  <a:pt x="4531" y="869"/>
                </a:lnTo>
                <a:lnTo>
                  <a:pt x="4529" y="870"/>
                </a:lnTo>
                <a:lnTo>
                  <a:pt x="4527" y="873"/>
                </a:lnTo>
                <a:lnTo>
                  <a:pt x="4524" y="873"/>
                </a:lnTo>
                <a:lnTo>
                  <a:pt x="4522" y="875"/>
                </a:lnTo>
                <a:lnTo>
                  <a:pt x="4521" y="876"/>
                </a:lnTo>
                <a:lnTo>
                  <a:pt x="4517" y="878"/>
                </a:lnTo>
                <a:lnTo>
                  <a:pt x="4516" y="879"/>
                </a:lnTo>
                <a:lnTo>
                  <a:pt x="4513" y="880"/>
                </a:lnTo>
                <a:lnTo>
                  <a:pt x="4511" y="883"/>
                </a:lnTo>
                <a:lnTo>
                  <a:pt x="4508" y="883"/>
                </a:lnTo>
                <a:lnTo>
                  <a:pt x="4505" y="885"/>
                </a:lnTo>
                <a:lnTo>
                  <a:pt x="4502" y="885"/>
                </a:lnTo>
                <a:lnTo>
                  <a:pt x="4499" y="887"/>
                </a:lnTo>
                <a:lnTo>
                  <a:pt x="4498" y="887"/>
                </a:lnTo>
                <a:lnTo>
                  <a:pt x="4495" y="889"/>
                </a:lnTo>
                <a:lnTo>
                  <a:pt x="4493" y="890"/>
                </a:lnTo>
                <a:lnTo>
                  <a:pt x="4490" y="891"/>
                </a:lnTo>
                <a:lnTo>
                  <a:pt x="4485" y="892"/>
                </a:lnTo>
                <a:lnTo>
                  <a:pt x="4481" y="895"/>
                </a:lnTo>
                <a:lnTo>
                  <a:pt x="4479" y="895"/>
                </a:lnTo>
                <a:lnTo>
                  <a:pt x="4478" y="896"/>
                </a:lnTo>
                <a:lnTo>
                  <a:pt x="4476" y="896"/>
                </a:lnTo>
                <a:lnTo>
                  <a:pt x="4473" y="897"/>
                </a:lnTo>
                <a:lnTo>
                  <a:pt x="4472" y="897"/>
                </a:lnTo>
                <a:lnTo>
                  <a:pt x="4470" y="897"/>
                </a:lnTo>
                <a:lnTo>
                  <a:pt x="4465" y="898"/>
                </a:lnTo>
                <a:lnTo>
                  <a:pt x="4464" y="900"/>
                </a:lnTo>
                <a:lnTo>
                  <a:pt x="4461" y="900"/>
                </a:lnTo>
                <a:lnTo>
                  <a:pt x="4456" y="901"/>
                </a:lnTo>
                <a:lnTo>
                  <a:pt x="4454" y="902"/>
                </a:lnTo>
                <a:lnTo>
                  <a:pt x="4450" y="902"/>
                </a:lnTo>
                <a:lnTo>
                  <a:pt x="4448" y="903"/>
                </a:lnTo>
                <a:lnTo>
                  <a:pt x="4446" y="903"/>
                </a:lnTo>
                <a:lnTo>
                  <a:pt x="4442" y="905"/>
                </a:lnTo>
                <a:lnTo>
                  <a:pt x="4435" y="906"/>
                </a:lnTo>
                <a:lnTo>
                  <a:pt x="4431" y="906"/>
                </a:lnTo>
                <a:lnTo>
                  <a:pt x="4426" y="907"/>
                </a:lnTo>
                <a:lnTo>
                  <a:pt x="4421" y="907"/>
                </a:lnTo>
                <a:lnTo>
                  <a:pt x="4418" y="908"/>
                </a:lnTo>
                <a:lnTo>
                  <a:pt x="4412" y="908"/>
                </a:lnTo>
                <a:lnTo>
                  <a:pt x="4405" y="909"/>
                </a:lnTo>
                <a:lnTo>
                  <a:pt x="4395" y="909"/>
                </a:lnTo>
                <a:lnTo>
                  <a:pt x="4391" y="909"/>
                </a:lnTo>
                <a:lnTo>
                  <a:pt x="4388" y="911"/>
                </a:lnTo>
                <a:lnTo>
                  <a:pt x="4380" y="911"/>
                </a:lnTo>
                <a:lnTo>
                  <a:pt x="4354" y="911"/>
                </a:lnTo>
                <a:lnTo>
                  <a:pt x="4343" y="911"/>
                </a:lnTo>
                <a:lnTo>
                  <a:pt x="4338" y="911"/>
                </a:lnTo>
                <a:lnTo>
                  <a:pt x="4333" y="909"/>
                </a:lnTo>
                <a:lnTo>
                  <a:pt x="4317" y="909"/>
                </a:lnTo>
                <a:lnTo>
                  <a:pt x="4311" y="909"/>
                </a:lnTo>
                <a:lnTo>
                  <a:pt x="4305" y="909"/>
                </a:lnTo>
                <a:lnTo>
                  <a:pt x="4296" y="908"/>
                </a:lnTo>
                <a:lnTo>
                  <a:pt x="4293" y="908"/>
                </a:lnTo>
                <a:lnTo>
                  <a:pt x="4287" y="908"/>
                </a:lnTo>
                <a:lnTo>
                  <a:pt x="4279" y="907"/>
                </a:lnTo>
                <a:lnTo>
                  <a:pt x="4272" y="907"/>
                </a:lnTo>
                <a:lnTo>
                  <a:pt x="4266" y="906"/>
                </a:lnTo>
                <a:lnTo>
                  <a:pt x="4259" y="906"/>
                </a:lnTo>
                <a:lnTo>
                  <a:pt x="4253" y="905"/>
                </a:lnTo>
                <a:lnTo>
                  <a:pt x="4247" y="905"/>
                </a:lnTo>
                <a:lnTo>
                  <a:pt x="4243" y="903"/>
                </a:lnTo>
                <a:lnTo>
                  <a:pt x="4238" y="903"/>
                </a:lnTo>
                <a:lnTo>
                  <a:pt x="4233" y="902"/>
                </a:lnTo>
                <a:lnTo>
                  <a:pt x="4228" y="901"/>
                </a:lnTo>
                <a:lnTo>
                  <a:pt x="4218" y="901"/>
                </a:lnTo>
                <a:lnTo>
                  <a:pt x="4207" y="898"/>
                </a:lnTo>
                <a:lnTo>
                  <a:pt x="4201" y="898"/>
                </a:lnTo>
                <a:lnTo>
                  <a:pt x="4197" y="897"/>
                </a:lnTo>
                <a:lnTo>
                  <a:pt x="4193" y="897"/>
                </a:lnTo>
                <a:lnTo>
                  <a:pt x="4187" y="895"/>
                </a:lnTo>
                <a:lnTo>
                  <a:pt x="4181" y="894"/>
                </a:lnTo>
                <a:lnTo>
                  <a:pt x="4177" y="894"/>
                </a:lnTo>
                <a:lnTo>
                  <a:pt x="4172" y="892"/>
                </a:lnTo>
                <a:lnTo>
                  <a:pt x="4166" y="891"/>
                </a:lnTo>
                <a:lnTo>
                  <a:pt x="4170" y="746"/>
                </a:lnTo>
                <a:lnTo>
                  <a:pt x="4183" y="748"/>
                </a:lnTo>
                <a:lnTo>
                  <a:pt x="4188" y="748"/>
                </a:lnTo>
                <a:lnTo>
                  <a:pt x="4194" y="750"/>
                </a:lnTo>
                <a:lnTo>
                  <a:pt x="4200" y="751"/>
                </a:lnTo>
                <a:lnTo>
                  <a:pt x="4204" y="751"/>
                </a:lnTo>
                <a:lnTo>
                  <a:pt x="4210" y="752"/>
                </a:lnTo>
                <a:lnTo>
                  <a:pt x="4216" y="752"/>
                </a:lnTo>
                <a:lnTo>
                  <a:pt x="4222" y="753"/>
                </a:lnTo>
                <a:lnTo>
                  <a:pt x="4228" y="754"/>
                </a:lnTo>
                <a:lnTo>
                  <a:pt x="4239" y="754"/>
                </a:lnTo>
                <a:lnTo>
                  <a:pt x="4244" y="756"/>
                </a:lnTo>
                <a:lnTo>
                  <a:pt x="4250" y="756"/>
                </a:lnTo>
                <a:lnTo>
                  <a:pt x="4256" y="757"/>
                </a:lnTo>
                <a:lnTo>
                  <a:pt x="4262" y="757"/>
                </a:lnTo>
                <a:lnTo>
                  <a:pt x="4269" y="758"/>
                </a:lnTo>
                <a:lnTo>
                  <a:pt x="4275" y="758"/>
                </a:lnTo>
                <a:lnTo>
                  <a:pt x="4284" y="759"/>
                </a:lnTo>
                <a:lnTo>
                  <a:pt x="4286" y="759"/>
                </a:lnTo>
                <a:lnTo>
                  <a:pt x="4292" y="759"/>
                </a:lnTo>
                <a:lnTo>
                  <a:pt x="4302" y="761"/>
                </a:lnTo>
                <a:lnTo>
                  <a:pt x="4305" y="761"/>
                </a:lnTo>
                <a:lnTo>
                  <a:pt x="4308" y="761"/>
                </a:lnTo>
                <a:lnTo>
                  <a:pt x="4314" y="762"/>
                </a:lnTo>
                <a:lnTo>
                  <a:pt x="4331" y="762"/>
                </a:lnTo>
                <a:lnTo>
                  <a:pt x="4351" y="762"/>
                </a:lnTo>
                <a:lnTo>
                  <a:pt x="4365" y="762"/>
                </a:lnTo>
                <a:lnTo>
                  <a:pt x="4372" y="761"/>
                </a:lnTo>
                <a:lnTo>
                  <a:pt x="4378" y="759"/>
                </a:lnTo>
                <a:lnTo>
                  <a:pt x="4384" y="757"/>
                </a:lnTo>
                <a:lnTo>
                  <a:pt x="4389" y="756"/>
                </a:lnTo>
                <a:lnTo>
                  <a:pt x="4398" y="751"/>
                </a:lnTo>
                <a:lnTo>
                  <a:pt x="4401" y="747"/>
                </a:lnTo>
                <a:lnTo>
                  <a:pt x="4405" y="743"/>
                </a:lnTo>
                <a:lnTo>
                  <a:pt x="4406" y="742"/>
                </a:lnTo>
                <a:lnTo>
                  <a:pt x="4406" y="740"/>
                </a:lnTo>
                <a:lnTo>
                  <a:pt x="4407" y="737"/>
                </a:lnTo>
                <a:lnTo>
                  <a:pt x="4409" y="735"/>
                </a:lnTo>
                <a:lnTo>
                  <a:pt x="4411" y="729"/>
                </a:lnTo>
                <a:lnTo>
                  <a:pt x="4412" y="726"/>
                </a:lnTo>
                <a:lnTo>
                  <a:pt x="4412" y="723"/>
                </a:lnTo>
                <a:lnTo>
                  <a:pt x="4413" y="719"/>
                </a:lnTo>
                <a:lnTo>
                  <a:pt x="4413" y="710"/>
                </a:lnTo>
                <a:lnTo>
                  <a:pt x="4413" y="693"/>
                </a:lnTo>
                <a:lnTo>
                  <a:pt x="4413" y="641"/>
                </a:lnTo>
                <a:lnTo>
                  <a:pt x="4406" y="648"/>
                </a:lnTo>
                <a:lnTo>
                  <a:pt x="4400" y="654"/>
                </a:lnTo>
                <a:lnTo>
                  <a:pt x="4395" y="658"/>
                </a:lnTo>
                <a:lnTo>
                  <a:pt x="4391" y="660"/>
                </a:lnTo>
                <a:lnTo>
                  <a:pt x="4389" y="663"/>
                </a:lnTo>
                <a:lnTo>
                  <a:pt x="4386" y="664"/>
                </a:lnTo>
                <a:lnTo>
                  <a:pt x="4385" y="665"/>
                </a:lnTo>
                <a:lnTo>
                  <a:pt x="4383" y="667"/>
                </a:lnTo>
                <a:lnTo>
                  <a:pt x="4382" y="668"/>
                </a:lnTo>
                <a:lnTo>
                  <a:pt x="4380" y="669"/>
                </a:lnTo>
                <a:lnTo>
                  <a:pt x="4378" y="670"/>
                </a:lnTo>
                <a:lnTo>
                  <a:pt x="4377" y="671"/>
                </a:lnTo>
                <a:lnTo>
                  <a:pt x="4374" y="673"/>
                </a:lnTo>
                <a:lnTo>
                  <a:pt x="4372" y="674"/>
                </a:lnTo>
                <a:lnTo>
                  <a:pt x="4368" y="676"/>
                </a:lnTo>
                <a:lnTo>
                  <a:pt x="4367" y="678"/>
                </a:lnTo>
                <a:lnTo>
                  <a:pt x="4365" y="678"/>
                </a:lnTo>
                <a:lnTo>
                  <a:pt x="4362" y="679"/>
                </a:lnTo>
                <a:lnTo>
                  <a:pt x="4357" y="681"/>
                </a:lnTo>
                <a:lnTo>
                  <a:pt x="4355" y="682"/>
                </a:lnTo>
                <a:lnTo>
                  <a:pt x="4350" y="685"/>
                </a:lnTo>
                <a:lnTo>
                  <a:pt x="4344" y="687"/>
                </a:lnTo>
                <a:lnTo>
                  <a:pt x="4342" y="687"/>
                </a:lnTo>
                <a:lnTo>
                  <a:pt x="4339" y="689"/>
                </a:lnTo>
                <a:lnTo>
                  <a:pt x="4337" y="689"/>
                </a:lnTo>
                <a:lnTo>
                  <a:pt x="4334" y="690"/>
                </a:lnTo>
                <a:lnTo>
                  <a:pt x="4333" y="690"/>
                </a:lnTo>
                <a:lnTo>
                  <a:pt x="4330" y="691"/>
                </a:lnTo>
                <a:lnTo>
                  <a:pt x="4326" y="691"/>
                </a:lnTo>
                <a:lnTo>
                  <a:pt x="4322" y="692"/>
                </a:lnTo>
                <a:lnTo>
                  <a:pt x="4310" y="692"/>
                </a:lnTo>
                <a:lnTo>
                  <a:pt x="4305" y="693"/>
                </a:lnTo>
                <a:lnTo>
                  <a:pt x="4298" y="693"/>
                </a:lnTo>
                <a:lnTo>
                  <a:pt x="4291" y="693"/>
                </a:lnTo>
                <a:lnTo>
                  <a:pt x="4286" y="692"/>
                </a:lnTo>
                <a:lnTo>
                  <a:pt x="4278" y="692"/>
                </a:lnTo>
                <a:lnTo>
                  <a:pt x="4273" y="692"/>
                </a:lnTo>
                <a:lnTo>
                  <a:pt x="4251" y="689"/>
                </a:lnTo>
                <a:lnTo>
                  <a:pt x="4237" y="684"/>
                </a:lnTo>
                <a:lnTo>
                  <a:pt x="4234" y="682"/>
                </a:lnTo>
                <a:lnTo>
                  <a:pt x="4232" y="681"/>
                </a:lnTo>
                <a:lnTo>
                  <a:pt x="4230" y="680"/>
                </a:lnTo>
                <a:lnTo>
                  <a:pt x="4228" y="679"/>
                </a:lnTo>
                <a:lnTo>
                  <a:pt x="4226" y="678"/>
                </a:lnTo>
                <a:lnTo>
                  <a:pt x="4221" y="676"/>
                </a:lnTo>
                <a:lnTo>
                  <a:pt x="4220" y="675"/>
                </a:lnTo>
                <a:lnTo>
                  <a:pt x="4217" y="673"/>
                </a:lnTo>
                <a:lnTo>
                  <a:pt x="4216" y="671"/>
                </a:lnTo>
                <a:lnTo>
                  <a:pt x="4214" y="670"/>
                </a:lnTo>
                <a:lnTo>
                  <a:pt x="4211" y="668"/>
                </a:lnTo>
                <a:lnTo>
                  <a:pt x="4207" y="665"/>
                </a:lnTo>
                <a:lnTo>
                  <a:pt x="4201" y="659"/>
                </a:lnTo>
                <a:lnTo>
                  <a:pt x="4195" y="654"/>
                </a:lnTo>
                <a:lnTo>
                  <a:pt x="4193" y="651"/>
                </a:lnTo>
                <a:lnTo>
                  <a:pt x="4191" y="648"/>
                </a:lnTo>
                <a:lnTo>
                  <a:pt x="4189" y="646"/>
                </a:lnTo>
                <a:lnTo>
                  <a:pt x="4188" y="645"/>
                </a:lnTo>
                <a:lnTo>
                  <a:pt x="4188" y="642"/>
                </a:lnTo>
                <a:lnTo>
                  <a:pt x="4186" y="641"/>
                </a:lnTo>
                <a:lnTo>
                  <a:pt x="4185" y="638"/>
                </a:lnTo>
                <a:lnTo>
                  <a:pt x="4185" y="636"/>
                </a:lnTo>
                <a:lnTo>
                  <a:pt x="4183" y="635"/>
                </a:lnTo>
                <a:lnTo>
                  <a:pt x="4182" y="632"/>
                </a:lnTo>
                <a:lnTo>
                  <a:pt x="4180" y="631"/>
                </a:lnTo>
                <a:lnTo>
                  <a:pt x="4180" y="629"/>
                </a:lnTo>
                <a:lnTo>
                  <a:pt x="4177" y="625"/>
                </a:lnTo>
                <a:lnTo>
                  <a:pt x="4177" y="623"/>
                </a:lnTo>
                <a:lnTo>
                  <a:pt x="4175" y="619"/>
                </a:lnTo>
                <a:lnTo>
                  <a:pt x="4175" y="618"/>
                </a:lnTo>
                <a:lnTo>
                  <a:pt x="4174" y="615"/>
                </a:lnTo>
                <a:lnTo>
                  <a:pt x="4172" y="612"/>
                </a:lnTo>
                <a:lnTo>
                  <a:pt x="4171" y="607"/>
                </a:lnTo>
                <a:lnTo>
                  <a:pt x="4170" y="606"/>
                </a:lnTo>
                <a:lnTo>
                  <a:pt x="4170" y="604"/>
                </a:lnTo>
                <a:lnTo>
                  <a:pt x="4169" y="602"/>
                </a:lnTo>
                <a:lnTo>
                  <a:pt x="4169" y="601"/>
                </a:lnTo>
                <a:lnTo>
                  <a:pt x="4166" y="595"/>
                </a:lnTo>
                <a:lnTo>
                  <a:pt x="4166" y="592"/>
                </a:lnTo>
                <a:lnTo>
                  <a:pt x="4164" y="586"/>
                </a:lnTo>
                <a:lnTo>
                  <a:pt x="4163" y="579"/>
                </a:lnTo>
                <a:lnTo>
                  <a:pt x="4162" y="573"/>
                </a:lnTo>
                <a:lnTo>
                  <a:pt x="4159" y="564"/>
                </a:lnTo>
                <a:lnTo>
                  <a:pt x="4159" y="560"/>
                </a:lnTo>
                <a:lnTo>
                  <a:pt x="4159" y="557"/>
                </a:lnTo>
                <a:lnTo>
                  <a:pt x="4158" y="553"/>
                </a:lnTo>
                <a:lnTo>
                  <a:pt x="4157" y="538"/>
                </a:lnTo>
                <a:lnTo>
                  <a:pt x="4156" y="534"/>
                </a:lnTo>
                <a:lnTo>
                  <a:pt x="4156" y="527"/>
                </a:lnTo>
                <a:lnTo>
                  <a:pt x="4154" y="520"/>
                </a:lnTo>
                <a:lnTo>
                  <a:pt x="4154" y="512"/>
                </a:lnTo>
                <a:lnTo>
                  <a:pt x="4153" y="502"/>
                </a:lnTo>
                <a:lnTo>
                  <a:pt x="4153" y="485"/>
                </a:lnTo>
                <a:lnTo>
                  <a:pt x="4152" y="452"/>
                </a:lnTo>
                <a:lnTo>
                  <a:pt x="4152" y="382"/>
                </a:lnTo>
                <a:lnTo>
                  <a:pt x="4152" y="352"/>
                </a:lnTo>
                <a:lnTo>
                  <a:pt x="4152" y="343"/>
                </a:lnTo>
                <a:lnTo>
                  <a:pt x="4152" y="339"/>
                </a:lnTo>
                <a:lnTo>
                  <a:pt x="4153" y="336"/>
                </a:lnTo>
                <a:lnTo>
                  <a:pt x="4153" y="320"/>
                </a:lnTo>
                <a:lnTo>
                  <a:pt x="4153" y="309"/>
                </a:lnTo>
                <a:lnTo>
                  <a:pt x="4154" y="300"/>
                </a:lnTo>
                <a:lnTo>
                  <a:pt x="4154" y="293"/>
                </a:lnTo>
                <a:lnTo>
                  <a:pt x="4156" y="287"/>
                </a:lnTo>
                <a:lnTo>
                  <a:pt x="4157" y="277"/>
                </a:lnTo>
                <a:lnTo>
                  <a:pt x="4157" y="272"/>
                </a:lnTo>
                <a:lnTo>
                  <a:pt x="4158" y="267"/>
                </a:lnTo>
                <a:lnTo>
                  <a:pt x="4158" y="264"/>
                </a:lnTo>
                <a:lnTo>
                  <a:pt x="4159" y="260"/>
                </a:lnTo>
                <a:lnTo>
                  <a:pt x="4159" y="257"/>
                </a:lnTo>
                <a:lnTo>
                  <a:pt x="4159" y="254"/>
                </a:lnTo>
                <a:lnTo>
                  <a:pt x="4160" y="250"/>
                </a:lnTo>
                <a:lnTo>
                  <a:pt x="4160" y="248"/>
                </a:lnTo>
                <a:lnTo>
                  <a:pt x="4162" y="246"/>
                </a:lnTo>
                <a:lnTo>
                  <a:pt x="4162" y="242"/>
                </a:lnTo>
                <a:lnTo>
                  <a:pt x="4170" y="213"/>
                </a:lnTo>
                <a:lnTo>
                  <a:pt x="4172" y="209"/>
                </a:lnTo>
                <a:lnTo>
                  <a:pt x="4174" y="205"/>
                </a:lnTo>
                <a:lnTo>
                  <a:pt x="4174" y="203"/>
                </a:lnTo>
                <a:lnTo>
                  <a:pt x="4175" y="200"/>
                </a:lnTo>
                <a:lnTo>
                  <a:pt x="4176" y="197"/>
                </a:lnTo>
                <a:lnTo>
                  <a:pt x="4178" y="194"/>
                </a:lnTo>
                <a:lnTo>
                  <a:pt x="4181" y="189"/>
                </a:lnTo>
                <a:lnTo>
                  <a:pt x="4183" y="185"/>
                </a:lnTo>
                <a:lnTo>
                  <a:pt x="4185" y="183"/>
                </a:lnTo>
                <a:lnTo>
                  <a:pt x="4186" y="181"/>
                </a:lnTo>
                <a:lnTo>
                  <a:pt x="4187" y="180"/>
                </a:lnTo>
                <a:lnTo>
                  <a:pt x="4188" y="177"/>
                </a:lnTo>
                <a:lnTo>
                  <a:pt x="4189" y="175"/>
                </a:lnTo>
                <a:lnTo>
                  <a:pt x="4191" y="174"/>
                </a:lnTo>
                <a:lnTo>
                  <a:pt x="4193" y="171"/>
                </a:lnTo>
                <a:lnTo>
                  <a:pt x="4195" y="167"/>
                </a:lnTo>
                <a:lnTo>
                  <a:pt x="4201" y="163"/>
                </a:lnTo>
                <a:lnTo>
                  <a:pt x="4206" y="156"/>
                </a:lnTo>
                <a:lnTo>
                  <a:pt x="4209" y="154"/>
                </a:lnTo>
                <a:lnTo>
                  <a:pt x="4212" y="152"/>
                </a:lnTo>
                <a:lnTo>
                  <a:pt x="4214" y="150"/>
                </a:lnTo>
                <a:lnTo>
                  <a:pt x="4216" y="149"/>
                </a:lnTo>
                <a:lnTo>
                  <a:pt x="4217" y="148"/>
                </a:lnTo>
                <a:lnTo>
                  <a:pt x="4218" y="147"/>
                </a:lnTo>
                <a:lnTo>
                  <a:pt x="4221" y="145"/>
                </a:lnTo>
                <a:lnTo>
                  <a:pt x="4223" y="145"/>
                </a:lnTo>
                <a:lnTo>
                  <a:pt x="4226" y="144"/>
                </a:lnTo>
                <a:lnTo>
                  <a:pt x="4227" y="143"/>
                </a:lnTo>
                <a:lnTo>
                  <a:pt x="4230" y="142"/>
                </a:lnTo>
                <a:lnTo>
                  <a:pt x="4233" y="139"/>
                </a:lnTo>
                <a:lnTo>
                  <a:pt x="4235" y="139"/>
                </a:lnTo>
                <a:lnTo>
                  <a:pt x="4238" y="138"/>
                </a:lnTo>
                <a:lnTo>
                  <a:pt x="4258" y="132"/>
                </a:lnTo>
                <a:lnTo>
                  <a:pt x="4261" y="132"/>
                </a:lnTo>
                <a:lnTo>
                  <a:pt x="4264" y="131"/>
                </a:lnTo>
                <a:lnTo>
                  <a:pt x="4268" y="131"/>
                </a:lnTo>
                <a:lnTo>
                  <a:pt x="4273" y="130"/>
                </a:lnTo>
                <a:lnTo>
                  <a:pt x="4278" y="130"/>
                </a:lnTo>
                <a:lnTo>
                  <a:pt x="4286" y="128"/>
                </a:lnTo>
                <a:lnTo>
                  <a:pt x="4291" y="128"/>
                </a:lnTo>
                <a:lnTo>
                  <a:pt x="4297" y="127"/>
                </a:lnTo>
                <a:lnTo>
                  <a:pt x="4303" y="128"/>
                </a:lnTo>
                <a:lnTo>
                  <a:pt x="4308" y="128"/>
                </a:lnTo>
                <a:lnTo>
                  <a:pt x="4315" y="128"/>
                </a:lnTo>
                <a:lnTo>
                  <a:pt x="4319" y="130"/>
                </a:lnTo>
                <a:lnTo>
                  <a:pt x="4322" y="130"/>
                </a:lnTo>
                <a:lnTo>
                  <a:pt x="4326" y="131"/>
                </a:lnTo>
                <a:lnTo>
                  <a:pt x="4328" y="131"/>
                </a:lnTo>
                <a:lnTo>
                  <a:pt x="4350" y="137"/>
                </a:lnTo>
                <a:lnTo>
                  <a:pt x="4354" y="138"/>
                </a:lnTo>
                <a:lnTo>
                  <a:pt x="4356" y="139"/>
                </a:lnTo>
                <a:lnTo>
                  <a:pt x="4360" y="141"/>
                </a:lnTo>
                <a:lnTo>
                  <a:pt x="4362" y="142"/>
                </a:lnTo>
                <a:lnTo>
                  <a:pt x="4363" y="143"/>
                </a:lnTo>
                <a:lnTo>
                  <a:pt x="4367" y="144"/>
                </a:lnTo>
                <a:lnTo>
                  <a:pt x="4369" y="145"/>
                </a:lnTo>
                <a:lnTo>
                  <a:pt x="4372" y="147"/>
                </a:lnTo>
                <a:lnTo>
                  <a:pt x="4374" y="148"/>
                </a:lnTo>
                <a:lnTo>
                  <a:pt x="4377" y="149"/>
                </a:lnTo>
                <a:lnTo>
                  <a:pt x="4378" y="150"/>
                </a:lnTo>
                <a:lnTo>
                  <a:pt x="4382" y="152"/>
                </a:lnTo>
                <a:lnTo>
                  <a:pt x="4383" y="153"/>
                </a:lnTo>
                <a:lnTo>
                  <a:pt x="4385" y="155"/>
                </a:lnTo>
                <a:lnTo>
                  <a:pt x="4388" y="155"/>
                </a:lnTo>
                <a:lnTo>
                  <a:pt x="4389" y="156"/>
                </a:lnTo>
                <a:lnTo>
                  <a:pt x="4391" y="159"/>
                </a:lnTo>
                <a:lnTo>
                  <a:pt x="4394" y="160"/>
                </a:lnTo>
                <a:lnTo>
                  <a:pt x="4395" y="161"/>
                </a:lnTo>
                <a:lnTo>
                  <a:pt x="4397" y="163"/>
                </a:lnTo>
                <a:lnTo>
                  <a:pt x="4398" y="164"/>
                </a:lnTo>
                <a:lnTo>
                  <a:pt x="4400" y="165"/>
                </a:lnTo>
                <a:lnTo>
                  <a:pt x="4402" y="166"/>
                </a:lnTo>
                <a:lnTo>
                  <a:pt x="4405" y="169"/>
                </a:lnTo>
                <a:lnTo>
                  <a:pt x="4407" y="170"/>
                </a:lnTo>
                <a:lnTo>
                  <a:pt x="4409" y="172"/>
                </a:lnTo>
                <a:lnTo>
                  <a:pt x="4412" y="175"/>
                </a:lnTo>
                <a:lnTo>
                  <a:pt x="4415" y="177"/>
                </a:lnTo>
                <a:lnTo>
                  <a:pt x="4417" y="178"/>
                </a:lnTo>
                <a:lnTo>
                  <a:pt x="4420" y="180"/>
                </a:lnTo>
                <a:lnTo>
                  <a:pt x="4420" y="175"/>
                </a:lnTo>
                <a:lnTo>
                  <a:pt x="4421" y="172"/>
                </a:lnTo>
                <a:lnTo>
                  <a:pt x="4421" y="170"/>
                </a:lnTo>
                <a:lnTo>
                  <a:pt x="4423" y="167"/>
                </a:lnTo>
                <a:lnTo>
                  <a:pt x="4423" y="165"/>
                </a:lnTo>
                <a:lnTo>
                  <a:pt x="4424" y="164"/>
                </a:lnTo>
                <a:lnTo>
                  <a:pt x="4424" y="161"/>
                </a:lnTo>
                <a:lnTo>
                  <a:pt x="4425" y="156"/>
                </a:lnTo>
                <a:lnTo>
                  <a:pt x="4426" y="152"/>
                </a:lnTo>
                <a:lnTo>
                  <a:pt x="4430" y="142"/>
                </a:lnTo>
                <a:close/>
                <a:moveTo>
                  <a:pt x="3765" y="532"/>
                </a:moveTo>
                <a:lnTo>
                  <a:pt x="3520" y="532"/>
                </a:lnTo>
                <a:lnTo>
                  <a:pt x="3520" y="566"/>
                </a:lnTo>
                <a:lnTo>
                  <a:pt x="3520" y="575"/>
                </a:lnTo>
                <a:lnTo>
                  <a:pt x="3520" y="580"/>
                </a:lnTo>
                <a:lnTo>
                  <a:pt x="3521" y="584"/>
                </a:lnTo>
                <a:lnTo>
                  <a:pt x="3521" y="591"/>
                </a:lnTo>
                <a:lnTo>
                  <a:pt x="3521" y="596"/>
                </a:lnTo>
                <a:lnTo>
                  <a:pt x="3521" y="599"/>
                </a:lnTo>
                <a:lnTo>
                  <a:pt x="3522" y="602"/>
                </a:lnTo>
                <a:lnTo>
                  <a:pt x="3527" y="617"/>
                </a:lnTo>
                <a:lnTo>
                  <a:pt x="3529" y="619"/>
                </a:lnTo>
                <a:lnTo>
                  <a:pt x="3531" y="621"/>
                </a:lnTo>
                <a:lnTo>
                  <a:pt x="3532" y="623"/>
                </a:lnTo>
                <a:lnTo>
                  <a:pt x="3537" y="629"/>
                </a:lnTo>
                <a:lnTo>
                  <a:pt x="3538" y="630"/>
                </a:lnTo>
                <a:lnTo>
                  <a:pt x="3540" y="631"/>
                </a:lnTo>
                <a:lnTo>
                  <a:pt x="3542" y="632"/>
                </a:lnTo>
                <a:lnTo>
                  <a:pt x="3544" y="634"/>
                </a:lnTo>
                <a:lnTo>
                  <a:pt x="3556" y="638"/>
                </a:lnTo>
                <a:lnTo>
                  <a:pt x="3558" y="638"/>
                </a:lnTo>
                <a:lnTo>
                  <a:pt x="3568" y="641"/>
                </a:lnTo>
                <a:lnTo>
                  <a:pt x="3574" y="641"/>
                </a:lnTo>
                <a:lnTo>
                  <a:pt x="3580" y="642"/>
                </a:lnTo>
                <a:lnTo>
                  <a:pt x="3587" y="642"/>
                </a:lnTo>
                <a:lnTo>
                  <a:pt x="3609" y="642"/>
                </a:lnTo>
                <a:lnTo>
                  <a:pt x="3614" y="641"/>
                </a:lnTo>
                <a:lnTo>
                  <a:pt x="3627" y="641"/>
                </a:lnTo>
                <a:lnTo>
                  <a:pt x="3635" y="640"/>
                </a:lnTo>
                <a:lnTo>
                  <a:pt x="3641" y="640"/>
                </a:lnTo>
                <a:lnTo>
                  <a:pt x="3647" y="638"/>
                </a:lnTo>
                <a:lnTo>
                  <a:pt x="3651" y="638"/>
                </a:lnTo>
                <a:lnTo>
                  <a:pt x="3655" y="637"/>
                </a:lnTo>
                <a:lnTo>
                  <a:pt x="3665" y="636"/>
                </a:lnTo>
                <a:lnTo>
                  <a:pt x="3670" y="636"/>
                </a:lnTo>
                <a:lnTo>
                  <a:pt x="3674" y="635"/>
                </a:lnTo>
                <a:lnTo>
                  <a:pt x="3683" y="634"/>
                </a:lnTo>
                <a:lnTo>
                  <a:pt x="3690" y="632"/>
                </a:lnTo>
                <a:lnTo>
                  <a:pt x="3696" y="631"/>
                </a:lnTo>
                <a:lnTo>
                  <a:pt x="3702" y="630"/>
                </a:lnTo>
                <a:lnTo>
                  <a:pt x="3708" y="629"/>
                </a:lnTo>
                <a:lnTo>
                  <a:pt x="3714" y="628"/>
                </a:lnTo>
                <a:lnTo>
                  <a:pt x="3717" y="628"/>
                </a:lnTo>
                <a:lnTo>
                  <a:pt x="3719" y="626"/>
                </a:lnTo>
                <a:lnTo>
                  <a:pt x="3723" y="626"/>
                </a:lnTo>
                <a:lnTo>
                  <a:pt x="3757" y="618"/>
                </a:lnTo>
                <a:lnTo>
                  <a:pt x="3760" y="768"/>
                </a:lnTo>
                <a:lnTo>
                  <a:pt x="3758" y="769"/>
                </a:lnTo>
                <a:lnTo>
                  <a:pt x="3755" y="769"/>
                </a:lnTo>
                <a:lnTo>
                  <a:pt x="3751" y="772"/>
                </a:lnTo>
                <a:lnTo>
                  <a:pt x="3748" y="772"/>
                </a:lnTo>
                <a:lnTo>
                  <a:pt x="3747" y="772"/>
                </a:lnTo>
                <a:lnTo>
                  <a:pt x="3745" y="773"/>
                </a:lnTo>
                <a:lnTo>
                  <a:pt x="3743" y="773"/>
                </a:lnTo>
                <a:lnTo>
                  <a:pt x="3739" y="774"/>
                </a:lnTo>
                <a:lnTo>
                  <a:pt x="3735" y="775"/>
                </a:lnTo>
                <a:lnTo>
                  <a:pt x="3729" y="778"/>
                </a:lnTo>
                <a:lnTo>
                  <a:pt x="3685" y="787"/>
                </a:lnTo>
                <a:lnTo>
                  <a:pt x="3682" y="787"/>
                </a:lnTo>
                <a:lnTo>
                  <a:pt x="3679" y="789"/>
                </a:lnTo>
                <a:lnTo>
                  <a:pt x="3676" y="789"/>
                </a:lnTo>
                <a:lnTo>
                  <a:pt x="3668" y="790"/>
                </a:lnTo>
                <a:lnTo>
                  <a:pt x="3661" y="791"/>
                </a:lnTo>
                <a:lnTo>
                  <a:pt x="3653" y="792"/>
                </a:lnTo>
                <a:lnTo>
                  <a:pt x="3645" y="795"/>
                </a:lnTo>
                <a:lnTo>
                  <a:pt x="3631" y="795"/>
                </a:lnTo>
                <a:lnTo>
                  <a:pt x="3626" y="796"/>
                </a:lnTo>
                <a:lnTo>
                  <a:pt x="3620" y="796"/>
                </a:lnTo>
                <a:lnTo>
                  <a:pt x="3614" y="797"/>
                </a:lnTo>
                <a:lnTo>
                  <a:pt x="3607" y="797"/>
                </a:lnTo>
                <a:lnTo>
                  <a:pt x="3600" y="798"/>
                </a:lnTo>
                <a:lnTo>
                  <a:pt x="3590" y="798"/>
                </a:lnTo>
                <a:lnTo>
                  <a:pt x="3578" y="800"/>
                </a:lnTo>
                <a:lnTo>
                  <a:pt x="3545" y="800"/>
                </a:lnTo>
                <a:lnTo>
                  <a:pt x="3537" y="800"/>
                </a:lnTo>
                <a:lnTo>
                  <a:pt x="3533" y="800"/>
                </a:lnTo>
                <a:lnTo>
                  <a:pt x="3529" y="800"/>
                </a:lnTo>
                <a:lnTo>
                  <a:pt x="3520" y="800"/>
                </a:lnTo>
                <a:lnTo>
                  <a:pt x="3512" y="798"/>
                </a:lnTo>
                <a:lnTo>
                  <a:pt x="3506" y="798"/>
                </a:lnTo>
                <a:lnTo>
                  <a:pt x="3502" y="797"/>
                </a:lnTo>
                <a:lnTo>
                  <a:pt x="3498" y="797"/>
                </a:lnTo>
                <a:lnTo>
                  <a:pt x="3493" y="796"/>
                </a:lnTo>
                <a:lnTo>
                  <a:pt x="3491" y="796"/>
                </a:lnTo>
                <a:lnTo>
                  <a:pt x="3487" y="795"/>
                </a:lnTo>
                <a:lnTo>
                  <a:pt x="3483" y="795"/>
                </a:lnTo>
                <a:lnTo>
                  <a:pt x="3481" y="795"/>
                </a:lnTo>
                <a:lnTo>
                  <a:pt x="3479" y="793"/>
                </a:lnTo>
                <a:lnTo>
                  <a:pt x="3476" y="793"/>
                </a:lnTo>
                <a:lnTo>
                  <a:pt x="3452" y="786"/>
                </a:lnTo>
                <a:lnTo>
                  <a:pt x="3447" y="784"/>
                </a:lnTo>
                <a:lnTo>
                  <a:pt x="3445" y="782"/>
                </a:lnTo>
                <a:lnTo>
                  <a:pt x="3442" y="781"/>
                </a:lnTo>
                <a:lnTo>
                  <a:pt x="3440" y="781"/>
                </a:lnTo>
                <a:lnTo>
                  <a:pt x="3436" y="780"/>
                </a:lnTo>
                <a:lnTo>
                  <a:pt x="3434" y="779"/>
                </a:lnTo>
                <a:lnTo>
                  <a:pt x="3433" y="778"/>
                </a:lnTo>
                <a:lnTo>
                  <a:pt x="3430" y="776"/>
                </a:lnTo>
                <a:lnTo>
                  <a:pt x="3428" y="775"/>
                </a:lnTo>
                <a:lnTo>
                  <a:pt x="3425" y="774"/>
                </a:lnTo>
                <a:lnTo>
                  <a:pt x="3422" y="772"/>
                </a:lnTo>
                <a:lnTo>
                  <a:pt x="3421" y="770"/>
                </a:lnTo>
                <a:lnTo>
                  <a:pt x="3418" y="769"/>
                </a:lnTo>
                <a:lnTo>
                  <a:pt x="3416" y="768"/>
                </a:lnTo>
                <a:lnTo>
                  <a:pt x="3415" y="767"/>
                </a:lnTo>
                <a:lnTo>
                  <a:pt x="3412" y="765"/>
                </a:lnTo>
                <a:lnTo>
                  <a:pt x="3411" y="764"/>
                </a:lnTo>
                <a:lnTo>
                  <a:pt x="3410" y="763"/>
                </a:lnTo>
                <a:lnTo>
                  <a:pt x="3407" y="761"/>
                </a:lnTo>
                <a:lnTo>
                  <a:pt x="3405" y="758"/>
                </a:lnTo>
                <a:lnTo>
                  <a:pt x="3400" y="754"/>
                </a:lnTo>
                <a:lnTo>
                  <a:pt x="3393" y="748"/>
                </a:lnTo>
                <a:lnTo>
                  <a:pt x="3386" y="741"/>
                </a:lnTo>
                <a:lnTo>
                  <a:pt x="3382" y="736"/>
                </a:lnTo>
                <a:lnTo>
                  <a:pt x="3380" y="734"/>
                </a:lnTo>
                <a:lnTo>
                  <a:pt x="3377" y="731"/>
                </a:lnTo>
                <a:lnTo>
                  <a:pt x="3376" y="729"/>
                </a:lnTo>
                <a:lnTo>
                  <a:pt x="3375" y="726"/>
                </a:lnTo>
                <a:lnTo>
                  <a:pt x="3373" y="725"/>
                </a:lnTo>
                <a:lnTo>
                  <a:pt x="3372" y="723"/>
                </a:lnTo>
                <a:lnTo>
                  <a:pt x="3371" y="721"/>
                </a:lnTo>
                <a:lnTo>
                  <a:pt x="3370" y="720"/>
                </a:lnTo>
                <a:lnTo>
                  <a:pt x="3369" y="718"/>
                </a:lnTo>
                <a:lnTo>
                  <a:pt x="3367" y="715"/>
                </a:lnTo>
                <a:lnTo>
                  <a:pt x="3366" y="713"/>
                </a:lnTo>
                <a:lnTo>
                  <a:pt x="3364" y="708"/>
                </a:lnTo>
                <a:lnTo>
                  <a:pt x="3363" y="707"/>
                </a:lnTo>
                <a:lnTo>
                  <a:pt x="3361" y="704"/>
                </a:lnTo>
                <a:lnTo>
                  <a:pt x="3360" y="702"/>
                </a:lnTo>
                <a:lnTo>
                  <a:pt x="3359" y="700"/>
                </a:lnTo>
                <a:lnTo>
                  <a:pt x="3357" y="695"/>
                </a:lnTo>
                <a:lnTo>
                  <a:pt x="3357" y="693"/>
                </a:lnTo>
                <a:lnTo>
                  <a:pt x="3355" y="691"/>
                </a:lnTo>
                <a:lnTo>
                  <a:pt x="3354" y="690"/>
                </a:lnTo>
                <a:lnTo>
                  <a:pt x="3353" y="687"/>
                </a:lnTo>
                <a:lnTo>
                  <a:pt x="3353" y="685"/>
                </a:lnTo>
                <a:lnTo>
                  <a:pt x="3351" y="681"/>
                </a:lnTo>
                <a:lnTo>
                  <a:pt x="3349" y="676"/>
                </a:lnTo>
                <a:lnTo>
                  <a:pt x="3348" y="673"/>
                </a:lnTo>
                <a:lnTo>
                  <a:pt x="3347" y="671"/>
                </a:lnTo>
                <a:lnTo>
                  <a:pt x="3347" y="669"/>
                </a:lnTo>
                <a:lnTo>
                  <a:pt x="3347" y="668"/>
                </a:lnTo>
                <a:lnTo>
                  <a:pt x="3346" y="665"/>
                </a:lnTo>
                <a:lnTo>
                  <a:pt x="3346" y="663"/>
                </a:lnTo>
                <a:lnTo>
                  <a:pt x="3344" y="662"/>
                </a:lnTo>
                <a:lnTo>
                  <a:pt x="3344" y="660"/>
                </a:lnTo>
                <a:lnTo>
                  <a:pt x="3342" y="653"/>
                </a:lnTo>
                <a:lnTo>
                  <a:pt x="3341" y="648"/>
                </a:lnTo>
                <a:lnTo>
                  <a:pt x="3340" y="643"/>
                </a:lnTo>
                <a:lnTo>
                  <a:pt x="3338" y="638"/>
                </a:lnTo>
                <a:lnTo>
                  <a:pt x="3336" y="628"/>
                </a:lnTo>
                <a:lnTo>
                  <a:pt x="3335" y="620"/>
                </a:lnTo>
                <a:lnTo>
                  <a:pt x="3334" y="612"/>
                </a:lnTo>
                <a:lnTo>
                  <a:pt x="3332" y="604"/>
                </a:lnTo>
                <a:lnTo>
                  <a:pt x="3332" y="599"/>
                </a:lnTo>
                <a:lnTo>
                  <a:pt x="3332" y="593"/>
                </a:lnTo>
                <a:lnTo>
                  <a:pt x="3331" y="588"/>
                </a:lnTo>
                <a:lnTo>
                  <a:pt x="3331" y="581"/>
                </a:lnTo>
                <a:lnTo>
                  <a:pt x="3330" y="560"/>
                </a:lnTo>
                <a:lnTo>
                  <a:pt x="3329" y="556"/>
                </a:lnTo>
                <a:lnTo>
                  <a:pt x="3329" y="549"/>
                </a:lnTo>
                <a:lnTo>
                  <a:pt x="3329" y="536"/>
                </a:lnTo>
                <a:lnTo>
                  <a:pt x="3329" y="487"/>
                </a:lnTo>
                <a:lnTo>
                  <a:pt x="3329" y="414"/>
                </a:lnTo>
                <a:lnTo>
                  <a:pt x="3329" y="391"/>
                </a:lnTo>
                <a:lnTo>
                  <a:pt x="3329" y="385"/>
                </a:lnTo>
                <a:lnTo>
                  <a:pt x="3330" y="379"/>
                </a:lnTo>
                <a:lnTo>
                  <a:pt x="3330" y="368"/>
                </a:lnTo>
                <a:lnTo>
                  <a:pt x="3330" y="358"/>
                </a:lnTo>
                <a:lnTo>
                  <a:pt x="3331" y="352"/>
                </a:lnTo>
                <a:lnTo>
                  <a:pt x="3331" y="346"/>
                </a:lnTo>
                <a:lnTo>
                  <a:pt x="3332" y="339"/>
                </a:lnTo>
                <a:lnTo>
                  <a:pt x="3332" y="335"/>
                </a:lnTo>
                <a:lnTo>
                  <a:pt x="3334" y="326"/>
                </a:lnTo>
                <a:lnTo>
                  <a:pt x="3334" y="322"/>
                </a:lnTo>
                <a:lnTo>
                  <a:pt x="3336" y="313"/>
                </a:lnTo>
                <a:lnTo>
                  <a:pt x="3338" y="303"/>
                </a:lnTo>
                <a:lnTo>
                  <a:pt x="3338" y="297"/>
                </a:lnTo>
                <a:lnTo>
                  <a:pt x="3340" y="292"/>
                </a:lnTo>
                <a:lnTo>
                  <a:pt x="3341" y="287"/>
                </a:lnTo>
                <a:lnTo>
                  <a:pt x="3342" y="285"/>
                </a:lnTo>
                <a:lnTo>
                  <a:pt x="3342" y="282"/>
                </a:lnTo>
                <a:lnTo>
                  <a:pt x="3343" y="281"/>
                </a:lnTo>
                <a:lnTo>
                  <a:pt x="3343" y="278"/>
                </a:lnTo>
                <a:lnTo>
                  <a:pt x="3344" y="276"/>
                </a:lnTo>
                <a:lnTo>
                  <a:pt x="3344" y="275"/>
                </a:lnTo>
                <a:lnTo>
                  <a:pt x="3346" y="272"/>
                </a:lnTo>
                <a:lnTo>
                  <a:pt x="3346" y="270"/>
                </a:lnTo>
                <a:lnTo>
                  <a:pt x="3347" y="269"/>
                </a:lnTo>
                <a:lnTo>
                  <a:pt x="3347" y="267"/>
                </a:lnTo>
                <a:lnTo>
                  <a:pt x="3347" y="265"/>
                </a:lnTo>
                <a:lnTo>
                  <a:pt x="3348" y="264"/>
                </a:lnTo>
                <a:lnTo>
                  <a:pt x="3348" y="261"/>
                </a:lnTo>
                <a:lnTo>
                  <a:pt x="3349" y="258"/>
                </a:lnTo>
                <a:lnTo>
                  <a:pt x="3352" y="253"/>
                </a:lnTo>
                <a:lnTo>
                  <a:pt x="3353" y="250"/>
                </a:lnTo>
                <a:lnTo>
                  <a:pt x="3354" y="248"/>
                </a:lnTo>
                <a:lnTo>
                  <a:pt x="3355" y="244"/>
                </a:lnTo>
                <a:lnTo>
                  <a:pt x="3357" y="242"/>
                </a:lnTo>
                <a:lnTo>
                  <a:pt x="3358" y="239"/>
                </a:lnTo>
                <a:lnTo>
                  <a:pt x="3359" y="236"/>
                </a:lnTo>
                <a:lnTo>
                  <a:pt x="3360" y="233"/>
                </a:lnTo>
                <a:lnTo>
                  <a:pt x="3361" y="231"/>
                </a:lnTo>
                <a:lnTo>
                  <a:pt x="3363" y="228"/>
                </a:lnTo>
                <a:lnTo>
                  <a:pt x="3364" y="226"/>
                </a:lnTo>
                <a:lnTo>
                  <a:pt x="3365" y="225"/>
                </a:lnTo>
                <a:lnTo>
                  <a:pt x="3366" y="221"/>
                </a:lnTo>
                <a:lnTo>
                  <a:pt x="3369" y="217"/>
                </a:lnTo>
                <a:lnTo>
                  <a:pt x="3370" y="215"/>
                </a:lnTo>
                <a:lnTo>
                  <a:pt x="3371" y="214"/>
                </a:lnTo>
                <a:lnTo>
                  <a:pt x="3373" y="210"/>
                </a:lnTo>
                <a:lnTo>
                  <a:pt x="3375" y="209"/>
                </a:lnTo>
                <a:lnTo>
                  <a:pt x="3376" y="208"/>
                </a:lnTo>
                <a:lnTo>
                  <a:pt x="3377" y="206"/>
                </a:lnTo>
                <a:lnTo>
                  <a:pt x="3378" y="204"/>
                </a:lnTo>
                <a:lnTo>
                  <a:pt x="3381" y="202"/>
                </a:lnTo>
                <a:lnTo>
                  <a:pt x="3382" y="199"/>
                </a:lnTo>
                <a:lnTo>
                  <a:pt x="3384" y="195"/>
                </a:lnTo>
                <a:lnTo>
                  <a:pt x="3388" y="192"/>
                </a:lnTo>
                <a:lnTo>
                  <a:pt x="3396" y="183"/>
                </a:lnTo>
                <a:lnTo>
                  <a:pt x="3404" y="176"/>
                </a:lnTo>
                <a:lnTo>
                  <a:pt x="3407" y="172"/>
                </a:lnTo>
                <a:lnTo>
                  <a:pt x="3410" y="170"/>
                </a:lnTo>
                <a:lnTo>
                  <a:pt x="3412" y="167"/>
                </a:lnTo>
                <a:lnTo>
                  <a:pt x="3415" y="167"/>
                </a:lnTo>
                <a:lnTo>
                  <a:pt x="3416" y="166"/>
                </a:lnTo>
                <a:lnTo>
                  <a:pt x="3418" y="165"/>
                </a:lnTo>
                <a:lnTo>
                  <a:pt x="3419" y="164"/>
                </a:lnTo>
                <a:lnTo>
                  <a:pt x="3421" y="163"/>
                </a:lnTo>
                <a:lnTo>
                  <a:pt x="3422" y="161"/>
                </a:lnTo>
                <a:lnTo>
                  <a:pt x="3424" y="160"/>
                </a:lnTo>
                <a:lnTo>
                  <a:pt x="3427" y="159"/>
                </a:lnTo>
                <a:lnTo>
                  <a:pt x="3429" y="158"/>
                </a:lnTo>
                <a:lnTo>
                  <a:pt x="3432" y="156"/>
                </a:lnTo>
                <a:lnTo>
                  <a:pt x="3434" y="155"/>
                </a:lnTo>
                <a:lnTo>
                  <a:pt x="3435" y="153"/>
                </a:lnTo>
                <a:lnTo>
                  <a:pt x="3439" y="152"/>
                </a:lnTo>
                <a:lnTo>
                  <a:pt x="3444" y="150"/>
                </a:lnTo>
                <a:lnTo>
                  <a:pt x="3445" y="149"/>
                </a:lnTo>
                <a:lnTo>
                  <a:pt x="3448" y="148"/>
                </a:lnTo>
                <a:lnTo>
                  <a:pt x="3450" y="147"/>
                </a:lnTo>
                <a:lnTo>
                  <a:pt x="3454" y="145"/>
                </a:lnTo>
                <a:lnTo>
                  <a:pt x="3456" y="144"/>
                </a:lnTo>
                <a:lnTo>
                  <a:pt x="3463" y="142"/>
                </a:lnTo>
                <a:lnTo>
                  <a:pt x="3464" y="142"/>
                </a:lnTo>
                <a:lnTo>
                  <a:pt x="3465" y="141"/>
                </a:lnTo>
                <a:lnTo>
                  <a:pt x="3468" y="141"/>
                </a:lnTo>
                <a:lnTo>
                  <a:pt x="3469" y="139"/>
                </a:lnTo>
                <a:lnTo>
                  <a:pt x="3471" y="139"/>
                </a:lnTo>
                <a:lnTo>
                  <a:pt x="3475" y="138"/>
                </a:lnTo>
                <a:lnTo>
                  <a:pt x="3477" y="137"/>
                </a:lnTo>
                <a:lnTo>
                  <a:pt x="3480" y="137"/>
                </a:lnTo>
                <a:lnTo>
                  <a:pt x="3482" y="136"/>
                </a:lnTo>
                <a:lnTo>
                  <a:pt x="3485" y="136"/>
                </a:lnTo>
                <a:lnTo>
                  <a:pt x="3490" y="134"/>
                </a:lnTo>
                <a:lnTo>
                  <a:pt x="3496" y="133"/>
                </a:lnTo>
                <a:lnTo>
                  <a:pt x="3499" y="133"/>
                </a:lnTo>
                <a:lnTo>
                  <a:pt x="3503" y="132"/>
                </a:lnTo>
                <a:lnTo>
                  <a:pt x="3506" y="132"/>
                </a:lnTo>
                <a:lnTo>
                  <a:pt x="3511" y="131"/>
                </a:lnTo>
                <a:lnTo>
                  <a:pt x="3516" y="131"/>
                </a:lnTo>
                <a:lnTo>
                  <a:pt x="3521" y="130"/>
                </a:lnTo>
                <a:lnTo>
                  <a:pt x="3528" y="130"/>
                </a:lnTo>
                <a:lnTo>
                  <a:pt x="3539" y="128"/>
                </a:lnTo>
                <a:lnTo>
                  <a:pt x="3545" y="128"/>
                </a:lnTo>
                <a:lnTo>
                  <a:pt x="3551" y="127"/>
                </a:lnTo>
                <a:lnTo>
                  <a:pt x="3564" y="128"/>
                </a:lnTo>
                <a:lnTo>
                  <a:pt x="3589" y="130"/>
                </a:lnTo>
                <a:lnTo>
                  <a:pt x="3595" y="130"/>
                </a:lnTo>
                <a:lnTo>
                  <a:pt x="3601" y="131"/>
                </a:lnTo>
                <a:lnTo>
                  <a:pt x="3607" y="132"/>
                </a:lnTo>
                <a:lnTo>
                  <a:pt x="3610" y="132"/>
                </a:lnTo>
                <a:lnTo>
                  <a:pt x="3613" y="133"/>
                </a:lnTo>
                <a:lnTo>
                  <a:pt x="3616" y="133"/>
                </a:lnTo>
                <a:lnTo>
                  <a:pt x="3619" y="134"/>
                </a:lnTo>
                <a:lnTo>
                  <a:pt x="3644" y="142"/>
                </a:lnTo>
                <a:lnTo>
                  <a:pt x="3648" y="143"/>
                </a:lnTo>
                <a:lnTo>
                  <a:pt x="3650" y="144"/>
                </a:lnTo>
                <a:lnTo>
                  <a:pt x="3653" y="145"/>
                </a:lnTo>
                <a:lnTo>
                  <a:pt x="3656" y="147"/>
                </a:lnTo>
                <a:lnTo>
                  <a:pt x="3659" y="148"/>
                </a:lnTo>
                <a:lnTo>
                  <a:pt x="3661" y="149"/>
                </a:lnTo>
                <a:lnTo>
                  <a:pt x="3664" y="150"/>
                </a:lnTo>
                <a:lnTo>
                  <a:pt x="3666" y="152"/>
                </a:lnTo>
                <a:lnTo>
                  <a:pt x="3668" y="153"/>
                </a:lnTo>
                <a:lnTo>
                  <a:pt x="3671" y="154"/>
                </a:lnTo>
                <a:lnTo>
                  <a:pt x="3674" y="156"/>
                </a:lnTo>
                <a:lnTo>
                  <a:pt x="3676" y="158"/>
                </a:lnTo>
                <a:lnTo>
                  <a:pt x="3678" y="159"/>
                </a:lnTo>
                <a:lnTo>
                  <a:pt x="3679" y="160"/>
                </a:lnTo>
                <a:lnTo>
                  <a:pt x="3681" y="161"/>
                </a:lnTo>
                <a:lnTo>
                  <a:pt x="3682" y="163"/>
                </a:lnTo>
                <a:lnTo>
                  <a:pt x="3684" y="165"/>
                </a:lnTo>
                <a:lnTo>
                  <a:pt x="3688" y="166"/>
                </a:lnTo>
                <a:lnTo>
                  <a:pt x="3691" y="170"/>
                </a:lnTo>
                <a:lnTo>
                  <a:pt x="3700" y="178"/>
                </a:lnTo>
                <a:lnTo>
                  <a:pt x="3708" y="186"/>
                </a:lnTo>
                <a:lnTo>
                  <a:pt x="3711" y="189"/>
                </a:lnTo>
                <a:lnTo>
                  <a:pt x="3713" y="192"/>
                </a:lnTo>
                <a:lnTo>
                  <a:pt x="3714" y="194"/>
                </a:lnTo>
                <a:lnTo>
                  <a:pt x="3717" y="197"/>
                </a:lnTo>
                <a:lnTo>
                  <a:pt x="3718" y="198"/>
                </a:lnTo>
                <a:lnTo>
                  <a:pt x="3719" y="200"/>
                </a:lnTo>
                <a:lnTo>
                  <a:pt x="3720" y="203"/>
                </a:lnTo>
                <a:lnTo>
                  <a:pt x="3722" y="204"/>
                </a:lnTo>
                <a:lnTo>
                  <a:pt x="3723" y="206"/>
                </a:lnTo>
                <a:lnTo>
                  <a:pt x="3724" y="209"/>
                </a:lnTo>
                <a:lnTo>
                  <a:pt x="3725" y="211"/>
                </a:lnTo>
                <a:lnTo>
                  <a:pt x="3728" y="215"/>
                </a:lnTo>
                <a:lnTo>
                  <a:pt x="3729" y="217"/>
                </a:lnTo>
                <a:lnTo>
                  <a:pt x="3730" y="220"/>
                </a:lnTo>
                <a:lnTo>
                  <a:pt x="3731" y="222"/>
                </a:lnTo>
                <a:lnTo>
                  <a:pt x="3732" y="224"/>
                </a:lnTo>
                <a:lnTo>
                  <a:pt x="3734" y="226"/>
                </a:lnTo>
                <a:lnTo>
                  <a:pt x="3736" y="231"/>
                </a:lnTo>
                <a:lnTo>
                  <a:pt x="3736" y="233"/>
                </a:lnTo>
                <a:lnTo>
                  <a:pt x="3737" y="236"/>
                </a:lnTo>
                <a:lnTo>
                  <a:pt x="3739" y="237"/>
                </a:lnTo>
                <a:lnTo>
                  <a:pt x="3739" y="239"/>
                </a:lnTo>
                <a:lnTo>
                  <a:pt x="3740" y="241"/>
                </a:lnTo>
                <a:lnTo>
                  <a:pt x="3741" y="244"/>
                </a:lnTo>
                <a:lnTo>
                  <a:pt x="3741" y="246"/>
                </a:lnTo>
                <a:lnTo>
                  <a:pt x="3742" y="249"/>
                </a:lnTo>
                <a:lnTo>
                  <a:pt x="3743" y="253"/>
                </a:lnTo>
                <a:lnTo>
                  <a:pt x="3747" y="261"/>
                </a:lnTo>
                <a:lnTo>
                  <a:pt x="3747" y="263"/>
                </a:lnTo>
                <a:lnTo>
                  <a:pt x="3748" y="265"/>
                </a:lnTo>
                <a:lnTo>
                  <a:pt x="3749" y="269"/>
                </a:lnTo>
                <a:lnTo>
                  <a:pt x="3751" y="272"/>
                </a:lnTo>
                <a:lnTo>
                  <a:pt x="3751" y="275"/>
                </a:lnTo>
                <a:lnTo>
                  <a:pt x="3753" y="282"/>
                </a:lnTo>
                <a:lnTo>
                  <a:pt x="3754" y="289"/>
                </a:lnTo>
                <a:lnTo>
                  <a:pt x="3754" y="293"/>
                </a:lnTo>
                <a:lnTo>
                  <a:pt x="3755" y="296"/>
                </a:lnTo>
                <a:lnTo>
                  <a:pt x="3755" y="298"/>
                </a:lnTo>
                <a:lnTo>
                  <a:pt x="3757" y="302"/>
                </a:lnTo>
                <a:lnTo>
                  <a:pt x="3757" y="305"/>
                </a:lnTo>
                <a:lnTo>
                  <a:pt x="3758" y="309"/>
                </a:lnTo>
                <a:lnTo>
                  <a:pt x="3759" y="314"/>
                </a:lnTo>
                <a:lnTo>
                  <a:pt x="3759" y="319"/>
                </a:lnTo>
                <a:lnTo>
                  <a:pt x="3760" y="324"/>
                </a:lnTo>
                <a:lnTo>
                  <a:pt x="3760" y="329"/>
                </a:lnTo>
                <a:lnTo>
                  <a:pt x="3761" y="333"/>
                </a:lnTo>
                <a:lnTo>
                  <a:pt x="3761" y="339"/>
                </a:lnTo>
                <a:lnTo>
                  <a:pt x="3763" y="344"/>
                </a:lnTo>
                <a:lnTo>
                  <a:pt x="3763" y="350"/>
                </a:lnTo>
                <a:lnTo>
                  <a:pt x="3764" y="360"/>
                </a:lnTo>
                <a:lnTo>
                  <a:pt x="3765" y="388"/>
                </a:lnTo>
                <a:lnTo>
                  <a:pt x="3765" y="392"/>
                </a:lnTo>
                <a:lnTo>
                  <a:pt x="3765" y="396"/>
                </a:lnTo>
                <a:lnTo>
                  <a:pt x="3765" y="404"/>
                </a:lnTo>
                <a:lnTo>
                  <a:pt x="3765" y="433"/>
                </a:lnTo>
                <a:lnTo>
                  <a:pt x="3765" y="532"/>
                </a:lnTo>
                <a:close/>
                <a:moveTo>
                  <a:pt x="1993" y="793"/>
                </a:moveTo>
                <a:lnTo>
                  <a:pt x="1993" y="390"/>
                </a:lnTo>
                <a:lnTo>
                  <a:pt x="1993" y="308"/>
                </a:lnTo>
                <a:lnTo>
                  <a:pt x="1993" y="289"/>
                </a:lnTo>
                <a:lnTo>
                  <a:pt x="1993" y="285"/>
                </a:lnTo>
                <a:lnTo>
                  <a:pt x="1992" y="281"/>
                </a:lnTo>
                <a:lnTo>
                  <a:pt x="1992" y="277"/>
                </a:lnTo>
                <a:lnTo>
                  <a:pt x="1991" y="274"/>
                </a:lnTo>
                <a:lnTo>
                  <a:pt x="1990" y="270"/>
                </a:lnTo>
                <a:lnTo>
                  <a:pt x="1988" y="269"/>
                </a:lnTo>
                <a:lnTo>
                  <a:pt x="1987" y="267"/>
                </a:lnTo>
                <a:lnTo>
                  <a:pt x="1985" y="264"/>
                </a:lnTo>
                <a:lnTo>
                  <a:pt x="1983" y="263"/>
                </a:lnTo>
                <a:lnTo>
                  <a:pt x="1981" y="263"/>
                </a:lnTo>
                <a:lnTo>
                  <a:pt x="1979" y="261"/>
                </a:lnTo>
                <a:lnTo>
                  <a:pt x="1968" y="259"/>
                </a:lnTo>
                <a:lnTo>
                  <a:pt x="1957" y="259"/>
                </a:lnTo>
                <a:lnTo>
                  <a:pt x="1950" y="261"/>
                </a:lnTo>
                <a:lnTo>
                  <a:pt x="1933" y="267"/>
                </a:lnTo>
                <a:lnTo>
                  <a:pt x="1932" y="269"/>
                </a:lnTo>
                <a:lnTo>
                  <a:pt x="1929" y="270"/>
                </a:lnTo>
                <a:lnTo>
                  <a:pt x="1927" y="272"/>
                </a:lnTo>
                <a:lnTo>
                  <a:pt x="1924" y="274"/>
                </a:lnTo>
                <a:lnTo>
                  <a:pt x="1924" y="379"/>
                </a:lnTo>
                <a:lnTo>
                  <a:pt x="1924" y="793"/>
                </a:lnTo>
                <a:lnTo>
                  <a:pt x="1737" y="793"/>
                </a:lnTo>
                <a:lnTo>
                  <a:pt x="1736" y="790"/>
                </a:lnTo>
                <a:lnTo>
                  <a:pt x="1736" y="785"/>
                </a:lnTo>
                <a:lnTo>
                  <a:pt x="1736" y="775"/>
                </a:lnTo>
                <a:lnTo>
                  <a:pt x="1736" y="736"/>
                </a:lnTo>
                <a:lnTo>
                  <a:pt x="1736" y="601"/>
                </a:lnTo>
                <a:lnTo>
                  <a:pt x="1736" y="143"/>
                </a:lnTo>
                <a:lnTo>
                  <a:pt x="1739" y="142"/>
                </a:lnTo>
                <a:lnTo>
                  <a:pt x="1744" y="142"/>
                </a:lnTo>
                <a:lnTo>
                  <a:pt x="1753" y="142"/>
                </a:lnTo>
                <a:lnTo>
                  <a:pt x="1790" y="142"/>
                </a:lnTo>
                <a:lnTo>
                  <a:pt x="1915" y="142"/>
                </a:lnTo>
                <a:lnTo>
                  <a:pt x="1924" y="186"/>
                </a:lnTo>
                <a:lnTo>
                  <a:pt x="1927" y="183"/>
                </a:lnTo>
                <a:lnTo>
                  <a:pt x="1930" y="181"/>
                </a:lnTo>
                <a:lnTo>
                  <a:pt x="1934" y="178"/>
                </a:lnTo>
                <a:lnTo>
                  <a:pt x="1938" y="176"/>
                </a:lnTo>
                <a:lnTo>
                  <a:pt x="1940" y="174"/>
                </a:lnTo>
                <a:lnTo>
                  <a:pt x="1942" y="171"/>
                </a:lnTo>
                <a:lnTo>
                  <a:pt x="1945" y="170"/>
                </a:lnTo>
                <a:lnTo>
                  <a:pt x="1946" y="169"/>
                </a:lnTo>
                <a:lnTo>
                  <a:pt x="1948" y="167"/>
                </a:lnTo>
                <a:lnTo>
                  <a:pt x="1950" y="166"/>
                </a:lnTo>
                <a:lnTo>
                  <a:pt x="1951" y="165"/>
                </a:lnTo>
                <a:lnTo>
                  <a:pt x="1953" y="164"/>
                </a:lnTo>
                <a:lnTo>
                  <a:pt x="1954" y="164"/>
                </a:lnTo>
                <a:lnTo>
                  <a:pt x="1956" y="161"/>
                </a:lnTo>
                <a:lnTo>
                  <a:pt x="1958" y="160"/>
                </a:lnTo>
                <a:lnTo>
                  <a:pt x="1959" y="159"/>
                </a:lnTo>
                <a:lnTo>
                  <a:pt x="1962" y="158"/>
                </a:lnTo>
                <a:lnTo>
                  <a:pt x="1963" y="156"/>
                </a:lnTo>
                <a:lnTo>
                  <a:pt x="1965" y="156"/>
                </a:lnTo>
                <a:lnTo>
                  <a:pt x="1969" y="154"/>
                </a:lnTo>
                <a:lnTo>
                  <a:pt x="1970" y="153"/>
                </a:lnTo>
                <a:lnTo>
                  <a:pt x="1971" y="152"/>
                </a:lnTo>
                <a:lnTo>
                  <a:pt x="1974" y="150"/>
                </a:lnTo>
                <a:lnTo>
                  <a:pt x="1976" y="150"/>
                </a:lnTo>
                <a:lnTo>
                  <a:pt x="1999" y="138"/>
                </a:lnTo>
                <a:lnTo>
                  <a:pt x="2005" y="137"/>
                </a:lnTo>
                <a:lnTo>
                  <a:pt x="2006" y="136"/>
                </a:lnTo>
                <a:lnTo>
                  <a:pt x="2009" y="136"/>
                </a:lnTo>
                <a:lnTo>
                  <a:pt x="2010" y="136"/>
                </a:lnTo>
                <a:lnTo>
                  <a:pt x="2012" y="134"/>
                </a:lnTo>
                <a:lnTo>
                  <a:pt x="2014" y="134"/>
                </a:lnTo>
                <a:lnTo>
                  <a:pt x="2017" y="133"/>
                </a:lnTo>
                <a:lnTo>
                  <a:pt x="2026" y="131"/>
                </a:lnTo>
                <a:lnTo>
                  <a:pt x="2032" y="130"/>
                </a:lnTo>
                <a:lnTo>
                  <a:pt x="2040" y="128"/>
                </a:lnTo>
                <a:lnTo>
                  <a:pt x="2051" y="127"/>
                </a:lnTo>
                <a:lnTo>
                  <a:pt x="2062" y="128"/>
                </a:lnTo>
                <a:lnTo>
                  <a:pt x="2071" y="130"/>
                </a:lnTo>
                <a:lnTo>
                  <a:pt x="2079" y="130"/>
                </a:lnTo>
                <a:lnTo>
                  <a:pt x="2096" y="133"/>
                </a:lnTo>
                <a:lnTo>
                  <a:pt x="2097" y="134"/>
                </a:lnTo>
                <a:lnTo>
                  <a:pt x="2100" y="134"/>
                </a:lnTo>
                <a:lnTo>
                  <a:pt x="2101" y="136"/>
                </a:lnTo>
                <a:lnTo>
                  <a:pt x="2108" y="137"/>
                </a:lnTo>
                <a:lnTo>
                  <a:pt x="2112" y="139"/>
                </a:lnTo>
                <a:lnTo>
                  <a:pt x="2115" y="141"/>
                </a:lnTo>
                <a:lnTo>
                  <a:pt x="2120" y="143"/>
                </a:lnTo>
                <a:lnTo>
                  <a:pt x="2122" y="145"/>
                </a:lnTo>
                <a:lnTo>
                  <a:pt x="2125" y="147"/>
                </a:lnTo>
                <a:lnTo>
                  <a:pt x="2126" y="148"/>
                </a:lnTo>
                <a:lnTo>
                  <a:pt x="2129" y="149"/>
                </a:lnTo>
                <a:lnTo>
                  <a:pt x="2130" y="150"/>
                </a:lnTo>
                <a:lnTo>
                  <a:pt x="2131" y="152"/>
                </a:lnTo>
                <a:lnTo>
                  <a:pt x="2133" y="154"/>
                </a:lnTo>
                <a:lnTo>
                  <a:pt x="2139" y="159"/>
                </a:lnTo>
                <a:lnTo>
                  <a:pt x="2147" y="165"/>
                </a:lnTo>
                <a:lnTo>
                  <a:pt x="2149" y="169"/>
                </a:lnTo>
                <a:lnTo>
                  <a:pt x="2149" y="170"/>
                </a:lnTo>
                <a:lnTo>
                  <a:pt x="2150" y="172"/>
                </a:lnTo>
                <a:lnTo>
                  <a:pt x="2153" y="174"/>
                </a:lnTo>
                <a:lnTo>
                  <a:pt x="2154" y="175"/>
                </a:lnTo>
                <a:lnTo>
                  <a:pt x="2155" y="177"/>
                </a:lnTo>
                <a:lnTo>
                  <a:pt x="2155" y="178"/>
                </a:lnTo>
                <a:lnTo>
                  <a:pt x="2156" y="181"/>
                </a:lnTo>
                <a:lnTo>
                  <a:pt x="2158" y="182"/>
                </a:lnTo>
                <a:lnTo>
                  <a:pt x="2159" y="185"/>
                </a:lnTo>
                <a:lnTo>
                  <a:pt x="2160" y="187"/>
                </a:lnTo>
                <a:lnTo>
                  <a:pt x="2162" y="192"/>
                </a:lnTo>
                <a:lnTo>
                  <a:pt x="2164" y="195"/>
                </a:lnTo>
                <a:lnTo>
                  <a:pt x="2165" y="197"/>
                </a:lnTo>
                <a:lnTo>
                  <a:pt x="2166" y="199"/>
                </a:lnTo>
                <a:lnTo>
                  <a:pt x="2167" y="203"/>
                </a:lnTo>
                <a:lnTo>
                  <a:pt x="2168" y="206"/>
                </a:lnTo>
                <a:lnTo>
                  <a:pt x="2168" y="208"/>
                </a:lnTo>
                <a:lnTo>
                  <a:pt x="2170" y="209"/>
                </a:lnTo>
                <a:lnTo>
                  <a:pt x="2170" y="211"/>
                </a:lnTo>
                <a:lnTo>
                  <a:pt x="2171" y="215"/>
                </a:lnTo>
                <a:lnTo>
                  <a:pt x="2173" y="225"/>
                </a:lnTo>
                <a:lnTo>
                  <a:pt x="2176" y="235"/>
                </a:lnTo>
                <a:lnTo>
                  <a:pt x="2176" y="238"/>
                </a:lnTo>
                <a:lnTo>
                  <a:pt x="2178" y="249"/>
                </a:lnTo>
                <a:lnTo>
                  <a:pt x="2178" y="254"/>
                </a:lnTo>
                <a:lnTo>
                  <a:pt x="2179" y="259"/>
                </a:lnTo>
                <a:lnTo>
                  <a:pt x="2179" y="266"/>
                </a:lnTo>
                <a:lnTo>
                  <a:pt x="2181" y="288"/>
                </a:lnTo>
                <a:lnTo>
                  <a:pt x="2182" y="320"/>
                </a:lnTo>
                <a:lnTo>
                  <a:pt x="2182" y="385"/>
                </a:lnTo>
                <a:lnTo>
                  <a:pt x="2182" y="793"/>
                </a:lnTo>
                <a:lnTo>
                  <a:pt x="2177" y="793"/>
                </a:lnTo>
                <a:lnTo>
                  <a:pt x="2173" y="793"/>
                </a:lnTo>
                <a:lnTo>
                  <a:pt x="2164" y="793"/>
                </a:lnTo>
                <a:lnTo>
                  <a:pt x="2125" y="793"/>
                </a:lnTo>
                <a:lnTo>
                  <a:pt x="1993" y="793"/>
                </a:lnTo>
                <a:close/>
                <a:moveTo>
                  <a:pt x="1512" y="793"/>
                </a:moveTo>
                <a:lnTo>
                  <a:pt x="1501" y="757"/>
                </a:lnTo>
                <a:lnTo>
                  <a:pt x="1496" y="761"/>
                </a:lnTo>
                <a:lnTo>
                  <a:pt x="1493" y="765"/>
                </a:lnTo>
                <a:lnTo>
                  <a:pt x="1492" y="765"/>
                </a:lnTo>
                <a:lnTo>
                  <a:pt x="1488" y="769"/>
                </a:lnTo>
                <a:lnTo>
                  <a:pt x="1485" y="772"/>
                </a:lnTo>
                <a:lnTo>
                  <a:pt x="1483" y="773"/>
                </a:lnTo>
                <a:lnTo>
                  <a:pt x="1482" y="774"/>
                </a:lnTo>
                <a:lnTo>
                  <a:pt x="1481" y="775"/>
                </a:lnTo>
                <a:lnTo>
                  <a:pt x="1478" y="776"/>
                </a:lnTo>
                <a:lnTo>
                  <a:pt x="1477" y="778"/>
                </a:lnTo>
                <a:lnTo>
                  <a:pt x="1476" y="779"/>
                </a:lnTo>
                <a:lnTo>
                  <a:pt x="1473" y="780"/>
                </a:lnTo>
                <a:lnTo>
                  <a:pt x="1472" y="781"/>
                </a:lnTo>
                <a:lnTo>
                  <a:pt x="1470" y="781"/>
                </a:lnTo>
                <a:lnTo>
                  <a:pt x="1467" y="782"/>
                </a:lnTo>
                <a:lnTo>
                  <a:pt x="1465" y="784"/>
                </a:lnTo>
                <a:lnTo>
                  <a:pt x="1463" y="785"/>
                </a:lnTo>
                <a:lnTo>
                  <a:pt x="1461" y="786"/>
                </a:lnTo>
                <a:lnTo>
                  <a:pt x="1459" y="787"/>
                </a:lnTo>
                <a:lnTo>
                  <a:pt x="1454" y="790"/>
                </a:lnTo>
                <a:lnTo>
                  <a:pt x="1452" y="791"/>
                </a:lnTo>
                <a:lnTo>
                  <a:pt x="1449" y="792"/>
                </a:lnTo>
                <a:lnTo>
                  <a:pt x="1444" y="793"/>
                </a:lnTo>
                <a:lnTo>
                  <a:pt x="1443" y="795"/>
                </a:lnTo>
                <a:lnTo>
                  <a:pt x="1441" y="795"/>
                </a:lnTo>
                <a:lnTo>
                  <a:pt x="1440" y="795"/>
                </a:lnTo>
                <a:lnTo>
                  <a:pt x="1437" y="796"/>
                </a:lnTo>
                <a:lnTo>
                  <a:pt x="1436" y="796"/>
                </a:lnTo>
                <a:lnTo>
                  <a:pt x="1434" y="797"/>
                </a:lnTo>
                <a:lnTo>
                  <a:pt x="1432" y="797"/>
                </a:lnTo>
                <a:lnTo>
                  <a:pt x="1430" y="798"/>
                </a:lnTo>
                <a:lnTo>
                  <a:pt x="1426" y="798"/>
                </a:lnTo>
                <a:lnTo>
                  <a:pt x="1418" y="801"/>
                </a:lnTo>
                <a:lnTo>
                  <a:pt x="1396" y="803"/>
                </a:lnTo>
                <a:lnTo>
                  <a:pt x="1378" y="803"/>
                </a:lnTo>
                <a:lnTo>
                  <a:pt x="1361" y="802"/>
                </a:lnTo>
                <a:lnTo>
                  <a:pt x="1345" y="800"/>
                </a:lnTo>
                <a:lnTo>
                  <a:pt x="1339" y="798"/>
                </a:lnTo>
                <a:lnTo>
                  <a:pt x="1332" y="796"/>
                </a:lnTo>
                <a:lnTo>
                  <a:pt x="1330" y="796"/>
                </a:lnTo>
                <a:lnTo>
                  <a:pt x="1325" y="795"/>
                </a:lnTo>
                <a:lnTo>
                  <a:pt x="1322" y="793"/>
                </a:lnTo>
                <a:lnTo>
                  <a:pt x="1320" y="792"/>
                </a:lnTo>
                <a:lnTo>
                  <a:pt x="1316" y="791"/>
                </a:lnTo>
                <a:lnTo>
                  <a:pt x="1315" y="790"/>
                </a:lnTo>
                <a:lnTo>
                  <a:pt x="1310" y="787"/>
                </a:lnTo>
                <a:lnTo>
                  <a:pt x="1308" y="785"/>
                </a:lnTo>
                <a:lnTo>
                  <a:pt x="1305" y="784"/>
                </a:lnTo>
                <a:lnTo>
                  <a:pt x="1304" y="782"/>
                </a:lnTo>
                <a:lnTo>
                  <a:pt x="1303" y="781"/>
                </a:lnTo>
                <a:lnTo>
                  <a:pt x="1301" y="780"/>
                </a:lnTo>
                <a:lnTo>
                  <a:pt x="1297" y="776"/>
                </a:lnTo>
                <a:lnTo>
                  <a:pt x="1293" y="774"/>
                </a:lnTo>
                <a:lnTo>
                  <a:pt x="1288" y="769"/>
                </a:lnTo>
                <a:lnTo>
                  <a:pt x="1287" y="767"/>
                </a:lnTo>
                <a:lnTo>
                  <a:pt x="1285" y="765"/>
                </a:lnTo>
                <a:lnTo>
                  <a:pt x="1284" y="763"/>
                </a:lnTo>
                <a:lnTo>
                  <a:pt x="1281" y="761"/>
                </a:lnTo>
                <a:lnTo>
                  <a:pt x="1280" y="758"/>
                </a:lnTo>
                <a:lnTo>
                  <a:pt x="1280" y="757"/>
                </a:lnTo>
                <a:lnTo>
                  <a:pt x="1279" y="754"/>
                </a:lnTo>
                <a:lnTo>
                  <a:pt x="1276" y="752"/>
                </a:lnTo>
                <a:lnTo>
                  <a:pt x="1275" y="750"/>
                </a:lnTo>
                <a:lnTo>
                  <a:pt x="1274" y="747"/>
                </a:lnTo>
                <a:lnTo>
                  <a:pt x="1273" y="745"/>
                </a:lnTo>
                <a:lnTo>
                  <a:pt x="1273" y="742"/>
                </a:lnTo>
                <a:lnTo>
                  <a:pt x="1270" y="739"/>
                </a:lnTo>
                <a:lnTo>
                  <a:pt x="1270" y="737"/>
                </a:lnTo>
                <a:lnTo>
                  <a:pt x="1269" y="735"/>
                </a:lnTo>
                <a:lnTo>
                  <a:pt x="1267" y="730"/>
                </a:lnTo>
                <a:lnTo>
                  <a:pt x="1264" y="723"/>
                </a:lnTo>
                <a:lnTo>
                  <a:pt x="1264" y="721"/>
                </a:lnTo>
                <a:lnTo>
                  <a:pt x="1263" y="719"/>
                </a:lnTo>
                <a:lnTo>
                  <a:pt x="1262" y="713"/>
                </a:lnTo>
                <a:lnTo>
                  <a:pt x="1261" y="709"/>
                </a:lnTo>
                <a:lnTo>
                  <a:pt x="1261" y="707"/>
                </a:lnTo>
                <a:lnTo>
                  <a:pt x="1259" y="704"/>
                </a:lnTo>
                <a:lnTo>
                  <a:pt x="1259" y="702"/>
                </a:lnTo>
                <a:lnTo>
                  <a:pt x="1258" y="698"/>
                </a:lnTo>
                <a:lnTo>
                  <a:pt x="1258" y="696"/>
                </a:lnTo>
                <a:lnTo>
                  <a:pt x="1258" y="692"/>
                </a:lnTo>
                <a:lnTo>
                  <a:pt x="1257" y="689"/>
                </a:lnTo>
                <a:lnTo>
                  <a:pt x="1257" y="684"/>
                </a:lnTo>
                <a:lnTo>
                  <a:pt x="1256" y="679"/>
                </a:lnTo>
                <a:lnTo>
                  <a:pt x="1256" y="674"/>
                </a:lnTo>
                <a:lnTo>
                  <a:pt x="1255" y="667"/>
                </a:lnTo>
                <a:lnTo>
                  <a:pt x="1255" y="657"/>
                </a:lnTo>
                <a:lnTo>
                  <a:pt x="1253" y="638"/>
                </a:lnTo>
                <a:lnTo>
                  <a:pt x="1253" y="635"/>
                </a:lnTo>
                <a:lnTo>
                  <a:pt x="1253" y="631"/>
                </a:lnTo>
                <a:lnTo>
                  <a:pt x="1253" y="623"/>
                </a:lnTo>
                <a:lnTo>
                  <a:pt x="1253" y="591"/>
                </a:lnTo>
                <a:lnTo>
                  <a:pt x="1253" y="565"/>
                </a:lnTo>
                <a:lnTo>
                  <a:pt x="1253" y="540"/>
                </a:lnTo>
                <a:lnTo>
                  <a:pt x="1253" y="527"/>
                </a:lnTo>
                <a:lnTo>
                  <a:pt x="1256" y="515"/>
                </a:lnTo>
                <a:lnTo>
                  <a:pt x="1257" y="505"/>
                </a:lnTo>
                <a:lnTo>
                  <a:pt x="1261" y="496"/>
                </a:lnTo>
                <a:lnTo>
                  <a:pt x="1261" y="493"/>
                </a:lnTo>
                <a:lnTo>
                  <a:pt x="1261" y="492"/>
                </a:lnTo>
                <a:lnTo>
                  <a:pt x="1262" y="490"/>
                </a:lnTo>
                <a:lnTo>
                  <a:pt x="1262" y="488"/>
                </a:lnTo>
                <a:lnTo>
                  <a:pt x="1263" y="486"/>
                </a:lnTo>
                <a:lnTo>
                  <a:pt x="1264" y="482"/>
                </a:lnTo>
                <a:lnTo>
                  <a:pt x="1266" y="480"/>
                </a:lnTo>
                <a:lnTo>
                  <a:pt x="1269" y="474"/>
                </a:lnTo>
                <a:lnTo>
                  <a:pt x="1270" y="473"/>
                </a:lnTo>
                <a:lnTo>
                  <a:pt x="1272" y="470"/>
                </a:lnTo>
                <a:lnTo>
                  <a:pt x="1273" y="468"/>
                </a:lnTo>
                <a:lnTo>
                  <a:pt x="1273" y="465"/>
                </a:lnTo>
                <a:lnTo>
                  <a:pt x="1274" y="464"/>
                </a:lnTo>
                <a:lnTo>
                  <a:pt x="1276" y="460"/>
                </a:lnTo>
                <a:lnTo>
                  <a:pt x="1278" y="459"/>
                </a:lnTo>
                <a:lnTo>
                  <a:pt x="1279" y="458"/>
                </a:lnTo>
                <a:lnTo>
                  <a:pt x="1280" y="457"/>
                </a:lnTo>
                <a:lnTo>
                  <a:pt x="1281" y="454"/>
                </a:lnTo>
                <a:lnTo>
                  <a:pt x="1282" y="453"/>
                </a:lnTo>
                <a:lnTo>
                  <a:pt x="1285" y="451"/>
                </a:lnTo>
                <a:lnTo>
                  <a:pt x="1288" y="446"/>
                </a:lnTo>
                <a:lnTo>
                  <a:pt x="1295" y="440"/>
                </a:lnTo>
                <a:lnTo>
                  <a:pt x="1301" y="433"/>
                </a:lnTo>
                <a:lnTo>
                  <a:pt x="1304" y="430"/>
                </a:lnTo>
                <a:lnTo>
                  <a:pt x="1308" y="427"/>
                </a:lnTo>
                <a:lnTo>
                  <a:pt x="1310" y="425"/>
                </a:lnTo>
                <a:lnTo>
                  <a:pt x="1313" y="422"/>
                </a:lnTo>
                <a:lnTo>
                  <a:pt x="1315" y="421"/>
                </a:lnTo>
                <a:lnTo>
                  <a:pt x="1316" y="420"/>
                </a:lnTo>
                <a:lnTo>
                  <a:pt x="1319" y="419"/>
                </a:lnTo>
                <a:lnTo>
                  <a:pt x="1320" y="418"/>
                </a:lnTo>
                <a:lnTo>
                  <a:pt x="1322" y="416"/>
                </a:lnTo>
                <a:lnTo>
                  <a:pt x="1324" y="415"/>
                </a:lnTo>
                <a:lnTo>
                  <a:pt x="1326" y="414"/>
                </a:lnTo>
                <a:lnTo>
                  <a:pt x="1328" y="414"/>
                </a:lnTo>
                <a:lnTo>
                  <a:pt x="1330" y="413"/>
                </a:lnTo>
                <a:lnTo>
                  <a:pt x="1331" y="410"/>
                </a:lnTo>
                <a:lnTo>
                  <a:pt x="1334" y="409"/>
                </a:lnTo>
                <a:lnTo>
                  <a:pt x="1337" y="408"/>
                </a:lnTo>
                <a:lnTo>
                  <a:pt x="1339" y="407"/>
                </a:lnTo>
                <a:lnTo>
                  <a:pt x="1342" y="405"/>
                </a:lnTo>
                <a:lnTo>
                  <a:pt x="1344" y="404"/>
                </a:lnTo>
                <a:lnTo>
                  <a:pt x="1345" y="403"/>
                </a:lnTo>
                <a:lnTo>
                  <a:pt x="1348" y="402"/>
                </a:lnTo>
                <a:lnTo>
                  <a:pt x="1351" y="401"/>
                </a:lnTo>
                <a:lnTo>
                  <a:pt x="1355" y="399"/>
                </a:lnTo>
                <a:lnTo>
                  <a:pt x="1359" y="398"/>
                </a:lnTo>
                <a:lnTo>
                  <a:pt x="1360" y="397"/>
                </a:lnTo>
                <a:lnTo>
                  <a:pt x="1362" y="396"/>
                </a:lnTo>
                <a:lnTo>
                  <a:pt x="1365" y="394"/>
                </a:lnTo>
                <a:lnTo>
                  <a:pt x="1367" y="394"/>
                </a:lnTo>
                <a:lnTo>
                  <a:pt x="1368" y="393"/>
                </a:lnTo>
                <a:lnTo>
                  <a:pt x="1373" y="392"/>
                </a:lnTo>
                <a:lnTo>
                  <a:pt x="1376" y="391"/>
                </a:lnTo>
                <a:lnTo>
                  <a:pt x="1378" y="390"/>
                </a:lnTo>
                <a:lnTo>
                  <a:pt x="1379" y="390"/>
                </a:lnTo>
                <a:lnTo>
                  <a:pt x="1382" y="388"/>
                </a:lnTo>
                <a:lnTo>
                  <a:pt x="1383" y="388"/>
                </a:lnTo>
                <a:lnTo>
                  <a:pt x="1385" y="387"/>
                </a:lnTo>
                <a:lnTo>
                  <a:pt x="1386" y="387"/>
                </a:lnTo>
                <a:lnTo>
                  <a:pt x="1389" y="386"/>
                </a:lnTo>
                <a:lnTo>
                  <a:pt x="1390" y="386"/>
                </a:lnTo>
                <a:lnTo>
                  <a:pt x="1391" y="385"/>
                </a:lnTo>
                <a:lnTo>
                  <a:pt x="1396" y="385"/>
                </a:lnTo>
                <a:lnTo>
                  <a:pt x="1403" y="382"/>
                </a:lnTo>
                <a:lnTo>
                  <a:pt x="1408" y="381"/>
                </a:lnTo>
                <a:lnTo>
                  <a:pt x="1411" y="380"/>
                </a:lnTo>
                <a:lnTo>
                  <a:pt x="1413" y="380"/>
                </a:lnTo>
                <a:lnTo>
                  <a:pt x="1415" y="379"/>
                </a:lnTo>
                <a:lnTo>
                  <a:pt x="1418" y="379"/>
                </a:lnTo>
                <a:lnTo>
                  <a:pt x="1423" y="377"/>
                </a:lnTo>
                <a:lnTo>
                  <a:pt x="1426" y="376"/>
                </a:lnTo>
                <a:lnTo>
                  <a:pt x="1431" y="375"/>
                </a:lnTo>
                <a:lnTo>
                  <a:pt x="1435" y="375"/>
                </a:lnTo>
                <a:lnTo>
                  <a:pt x="1441" y="374"/>
                </a:lnTo>
                <a:lnTo>
                  <a:pt x="1446" y="372"/>
                </a:lnTo>
                <a:lnTo>
                  <a:pt x="1452" y="371"/>
                </a:lnTo>
                <a:lnTo>
                  <a:pt x="1458" y="370"/>
                </a:lnTo>
                <a:lnTo>
                  <a:pt x="1461" y="370"/>
                </a:lnTo>
                <a:lnTo>
                  <a:pt x="1466" y="370"/>
                </a:lnTo>
                <a:lnTo>
                  <a:pt x="1471" y="369"/>
                </a:lnTo>
                <a:lnTo>
                  <a:pt x="1476" y="369"/>
                </a:lnTo>
                <a:lnTo>
                  <a:pt x="1479" y="368"/>
                </a:lnTo>
                <a:lnTo>
                  <a:pt x="1485" y="368"/>
                </a:lnTo>
                <a:lnTo>
                  <a:pt x="1496" y="365"/>
                </a:lnTo>
                <a:lnTo>
                  <a:pt x="1496" y="333"/>
                </a:lnTo>
                <a:lnTo>
                  <a:pt x="1496" y="324"/>
                </a:lnTo>
                <a:lnTo>
                  <a:pt x="1496" y="320"/>
                </a:lnTo>
                <a:lnTo>
                  <a:pt x="1496" y="316"/>
                </a:lnTo>
                <a:lnTo>
                  <a:pt x="1496" y="311"/>
                </a:lnTo>
                <a:lnTo>
                  <a:pt x="1495" y="308"/>
                </a:lnTo>
                <a:lnTo>
                  <a:pt x="1495" y="305"/>
                </a:lnTo>
                <a:lnTo>
                  <a:pt x="1494" y="303"/>
                </a:lnTo>
                <a:lnTo>
                  <a:pt x="1494" y="302"/>
                </a:lnTo>
                <a:lnTo>
                  <a:pt x="1492" y="298"/>
                </a:lnTo>
                <a:lnTo>
                  <a:pt x="1490" y="296"/>
                </a:lnTo>
                <a:lnTo>
                  <a:pt x="1490" y="294"/>
                </a:lnTo>
                <a:lnTo>
                  <a:pt x="1487" y="291"/>
                </a:lnTo>
                <a:lnTo>
                  <a:pt x="1484" y="288"/>
                </a:lnTo>
                <a:lnTo>
                  <a:pt x="1477" y="285"/>
                </a:lnTo>
                <a:lnTo>
                  <a:pt x="1470" y="282"/>
                </a:lnTo>
                <a:lnTo>
                  <a:pt x="1461" y="281"/>
                </a:lnTo>
                <a:lnTo>
                  <a:pt x="1453" y="281"/>
                </a:lnTo>
                <a:lnTo>
                  <a:pt x="1435" y="282"/>
                </a:lnTo>
                <a:lnTo>
                  <a:pt x="1418" y="283"/>
                </a:lnTo>
                <a:lnTo>
                  <a:pt x="1408" y="285"/>
                </a:lnTo>
                <a:lnTo>
                  <a:pt x="1401" y="286"/>
                </a:lnTo>
                <a:lnTo>
                  <a:pt x="1396" y="286"/>
                </a:lnTo>
                <a:lnTo>
                  <a:pt x="1392" y="286"/>
                </a:lnTo>
                <a:lnTo>
                  <a:pt x="1389" y="287"/>
                </a:lnTo>
                <a:lnTo>
                  <a:pt x="1386" y="287"/>
                </a:lnTo>
                <a:lnTo>
                  <a:pt x="1383" y="288"/>
                </a:lnTo>
                <a:lnTo>
                  <a:pt x="1379" y="288"/>
                </a:lnTo>
                <a:lnTo>
                  <a:pt x="1373" y="291"/>
                </a:lnTo>
                <a:lnTo>
                  <a:pt x="1366" y="292"/>
                </a:lnTo>
                <a:lnTo>
                  <a:pt x="1362" y="292"/>
                </a:lnTo>
                <a:lnTo>
                  <a:pt x="1360" y="293"/>
                </a:lnTo>
                <a:lnTo>
                  <a:pt x="1357" y="293"/>
                </a:lnTo>
                <a:lnTo>
                  <a:pt x="1350" y="296"/>
                </a:lnTo>
                <a:lnTo>
                  <a:pt x="1348" y="296"/>
                </a:lnTo>
                <a:lnTo>
                  <a:pt x="1345" y="297"/>
                </a:lnTo>
                <a:lnTo>
                  <a:pt x="1343" y="297"/>
                </a:lnTo>
                <a:lnTo>
                  <a:pt x="1340" y="297"/>
                </a:lnTo>
                <a:lnTo>
                  <a:pt x="1338" y="298"/>
                </a:lnTo>
                <a:lnTo>
                  <a:pt x="1337" y="298"/>
                </a:lnTo>
                <a:lnTo>
                  <a:pt x="1330" y="300"/>
                </a:lnTo>
                <a:lnTo>
                  <a:pt x="1324" y="302"/>
                </a:lnTo>
                <a:lnTo>
                  <a:pt x="1319" y="303"/>
                </a:lnTo>
                <a:lnTo>
                  <a:pt x="1317" y="304"/>
                </a:lnTo>
                <a:lnTo>
                  <a:pt x="1311" y="305"/>
                </a:lnTo>
                <a:lnTo>
                  <a:pt x="1309" y="307"/>
                </a:lnTo>
                <a:lnTo>
                  <a:pt x="1273" y="319"/>
                </a:lnTo>
                <a:lnTo>
                  <a:pt x="1269" y="171"/>
                </a:lnTo>
                <a:lnTo>
                  <a:pt x="1274" y="170"/>
                </a:lnTo>
                <a:lnTo>
                  <a:pt x="1279" y="167"/>
                </a:lnTo>
                <a:lnTo>
                  <a:pt x="1282" y="167"/>
                </a:lnTo>
                <a:lnTo>
                  <a:pt x="1284" y="166"/>
                </a:lnTo>
                <a:lnTo>
                  <a:pt x="1286" y="166"/>
                </a:lnTo>
                <a:lnTo>
                  <a:pt x="1287" y="165"/>
                </a:lnTo>
                <a:lnTo>
                  <a:pt x="1293" y="164"/>
                </a:lnTo>
                <a:lnTo>
                  <a:pt x="1295" y="164"/>
                </a:lnTo>
                <a:lnTo>
                  <a:pt x="1297" y="163"/>
                </a:lnTo>
                <a:lnTo>
                  <a:pt x="1299" y="163"/>
                </a:lnTo>
                <a:lnTo>
                  <a:pt x="1301" y="161"/>
                </a:lnTo>
                <a:lnTo>
                  <a:pt x="1303" y="161"/>
                </a:lnTo>
                <a:lnTo>
                  <a:pt x="1320" y="156"/>
                </a:lnTo>
                <a:lnTo>
                  <a:pt x="1337" y="150"/>
                </a:lnTo>
                <a:lnTo>
                  <a:pt x="1344" y="150"/>
                </a:lnTo>
                <a:lnTo>
                  <a:pt x="1359" y="145"/>
                </a:lnTo>
                <a:lnTo>
                  <a:pt x="1366" y="144"/>
                </a:lnTo>
                <a:lnTo>
                  <a:pt x="1373" y="142"/>
                </a:lnTo>
                <a:lnTo>
                  <a:pt x="1382" y="141"/>
                </a:lnTo>
                <a:lnTo>
                  <a:pt x="1388" y="139"/>
                </a:lnTo>
                <a:lnTo>
                  <a:pt x="1395" y="138"/>
                </a:lnTo>
                <a:lnTo>
                  <a:pt x="1401" y="137"/>
                </a:lnTo>
                <a:lnTo>
                  <a:pt x="1407" y="136"/>
                </a:lnTo>
                <a:lnTo>
                  <a:pt x="1414" y="136"/>
                </a:lnTo>
                <a:lnTo>
                  <a:pt x="1421" y="134"/>
                </a:lnTo>
                <a:lnTo>
                  <a:pt x="1426" y="133"/>
                </a:lnTo>
                <a:lnTo>
                  <a:pt x="1432" y="132"/>
                </a:lnTo>
                <a:lnTo>
                  <a:pt x="1438" y="132"/>
                </a:lnTo>
                <a:lnTo>
                  <a:pt x="1444" y="131"/>
                </a:lnTo>
                <a:lnTo>
                  <a:pt x="1449" y="131"/>
                </a:lnTo>
                <a:lnTo>
                  <a:pt x="1456" y="130"/>
                </a:lnTo>
                <a:lnTo>
                  <a:pt x="1475" y="128"/>
                </a:lnTo>
                <a:lnTo>
                  <a:pt x="1479" y="128"/>
                </a:lnTo>
                <a:lnTo>
                  <a:pt x="1485" y="127"/>
                </a:lnTo>
                <a:lnTo>
                  <a:pt x="1498" y="128"/>
                </a:lnTo>
                <a:lnTo>
                  <a:pt x="1504" y="128"/>
                </a:lnTo>
                <a:lnTo>
                  <a:pt x="1508" y="128"/>
                </a:lnTo>
                <a:lnTo>
                  <a:pt x="1515" y="128"/>
                </a:lnTo>
                <a:lnTo>
                  <a:pt x="1519" y="130"/>
                </a:lnTo>
                <a:lnTo>
                  <a:pt x="1528" y="130"/>
                </a:lnTo>
                <a:lnTo>
                  <a:pt x="1534" y="130"/>
                </a:lnTo>
                <a:lnTo>
                  <a:pt x="1539" y="131"/>
                </a:lnTo>
                <a:lnTo>
                  <a:pt x="1544" y="131"/>
                </a:lnTo>
                <a:lnTo>
                  <a:pt x="1548" y="132"/>
                </a:lnTo>
                <a:lnTo>
                  <a:pt x="1562" y="134"/>
                </a:lnTo>
                <a:lnTo>
                  <a:pt x="1564" y="134"/>
                </a:lnTo>
                <a:lnTo>
                  <a:pt x="1571" y="136"/>
                </a:lnTo>
                <a:lnTo>
                  <a:pt x="1577" y="138"/>
                </a:lnTo>
                <a:lnTo>
                  <a:pt x="1580" y="138"/>
                </a:lnTo>
                <a:lnTo>
                  <a:pt x="1582" y="139"/>
                </a:lnTo>
                <a:lnTo>
                  <a:pt x="1583" y="139"/>
                </a:lnTo>
                <a:lnTo>
                  <a:pt x="1586" y="141"/>
                </a:lnTo>
                <a:lnTo>
                  <a:pt x="1587" y="141"/>
                </a:lnTo>
                <a:lnTo>
                  <a:pt x="1591" y="142"/>
                </a:lnTo>
                <a:lnTo>
                  <a:pt x="1593" y="143"/>
                </a:lnTo>
                <a:lnTo>
                  <a:pt x="1597" y="144"/>
                </a:lnTo>
                <a:lnTo>
                  <a:pt x="1599" y="145"/>
                </a:lnTo>
                <a:lnTo>
                  <a:pt x="1602" y="147"/>
                </a:lnTo>
                <a:lnTo>
                  <a:pt x="1604" y="148"/>
                </a:lnTo>
                <a:lnTo>
                  <a:pt x="1606" y="149"/>
                </a:lnTo>
                <a:lnTo>
                  <a:pt x="1611" y="152"/>
                </a:lnTo>
                <a:lnTo>
                  <a:pt x="1616" y="154"/>
                </a:lnTo>
                <a:lnTo>
                  <a:pt x="1618" y="155"/>
                </a:lnTo>
                <a:lnTo>
                  <a:pt x="1621" y="156"/>
                </a:lnTo>
                <a:lnTo>
                  <a:pt x="1623" y="159"/>
                </a:lnTo>
                <a:lnTo>
                  <a:pt x="1624" y="160"/>
                </a:lnTo>
                <a:lnTo>
                  <a:pt x="1626" y="161"/>
                </a:lnTo>
                <a:lnTo>
                  <a:pt x="1628" y="164"/>
                </a:lnTo>
                <a:lnTo>
                  <a:pt x="1631" y="165"/>
                </a:lnTo>
                <a:lnTo>
                  <a:pt x="1633" y="165"/>
                </a:lnTo>
                <a:lnTo>
                  <a:pt x="1635" y="169"/>
                </a:lnTo>
                <a:lnTo>
                  <a:pt x="1641" y="175"/>
                </a:lnTo>
                <a:lnTo>
                  <a:pt x="1646" y="180"/>
                </a:lnTo>
                <a:lnTo>
                  <a:pt x="1650" y="183"/>
                </a:lnTo>
                <a:lnTo>
                  <a:pt x="1651" y="186"/>
                </a:lnTo>
                <a:lnTo>
                  <a:pt x="1654" y="188"/>
                </a:lnTo>
                <a:lnTo>
                  <a:pt x="1655" y="191"/>
                </a:lnTo>
                <a:lnTo>
                  <a:pt x="1656" y="192"/>
                </a:lnTo>
                <a:lnTo>
                  <a:pt x="1657" y="194"/>
                </a:lnTo>
                <a:lnTo>
                  <a:pt x="1658" y="195"/>
                </a:lnTo>
                <a:lnTo>
                  <a:pt x="1660" y="197"/>
                </a:lnTo>
                <a:lnTo>
                  <a:pt x="1661" y="199"/>
                </a:lnTo>
                <a:lnTo>
                  <a:pt x="1662" y="202"/>
                </a:lnTo>
                <a:lnTo>
                  <a:pt x="1663" y="204"/>
                </a:lnTo>
                <a:lnTo>
                  <a:pt x="1664" y="205"/>
                </a:lnTo>
                <a:lnTo>
                  <a:pt x="1664" y="208"/>
                </a:lnTo>
                <a:lnTo>
                  <a:pt x="1667" y="211"/>
                </a:lnTo>
                <a:lnTo>
                  <a:pt x="1667" y="213"/>
                </a:lnTo>
                <a:lnTo>
                  <a:pt x="1669" y="216"/>
                </a:lnTo>
                <a:lnTo>
                  <a:pt x="1669" y="219"/>
                </a:lnTo>
                <a:lnTo>
                  <a:pt x="1672" y="222"/>
                </a:lnTo>
                <a:lnTo>
                  <a:pt x="1672" y="224"/>
                </a:lnTo>
                <a:lnTo>
                  <a:pt x="1680" y="252"/>
                </a:lnTo>
                <a:lnTo>
                  <a:pt x="1685" y="280"/>
                </a:lnTo>
                <a:lnTo>
                  <a:pt x="1687" y="302"/>
                </a:lnTo>
                <a:lnTo>
                  <a:pt x="1687" y="313"/>
                </a:lnTo>
                <a:lnTo>
                  <a:pt x="1687" y="319"/>
                </a:lnTo>
                <a:lnTo>
                  <a:pt x="1687" y="326"/>
                </a:lnTo>
                <a:lnTo>
                  <a:pt x="1687" y="349"/>
                </a:lnTo>
                <a:lnTo>
                  <a:pt x="1687" y="426"/>
                </a:lnTo>
                <a:lnTo>
                  <a:pt x="1687" y="793"/>
                </a:lnTo>
                <a:lnTo>
                  <a:pt x="1684" y="793"/>
                </a:lnTo>
                <a:lnTo>
                  <a:pt x="1680" y="793"/>
                </a:lnTo>
                <a:lnTo>
                  <a:pt x="1670" y="793"/>
                </a:lnTo>
                <a:lnTo>
                  <a:pt x="1634" y="793"/>
                </a:lnTo>
                <a:lnTo>
                  <a:pt x="1512" y="793"/>
                </a:lnTo>
                <a:close/>
                <a:moveTo>
                  <a:pt x="729" y="128"/>
                </a:moveTo>
                <a:lnTo>
                  <a:pt x="745" y="128"/>
                </a:lnTo>
                <a:lnTo>
                  <a:pt x="760" y="128"/>
                </a:lnTo>
                <a:lnTo>
                  <a:pt x="775" y="130"/>
                </a:lnTo>
                <a:lnTo>
                  <a:pt x="789" y="131"/>
                </a:lnTo>
                <a:lnTo>
                  <a:pt x="804" y="133"/>
                </a:lnTo>
                <a:lnTo>
                  <a:pt x="816" y="136"/>
                </a:lnTo>
                <a:lnTo>
                  <a:pt x="828" y="139"/>
                </a:lnTo>
                <a:lnTo>
                  <a:pt x="840" y="144"/>
                </a:lnTo>
                <a:lnTo>
                  <a:pt x="844" y="144"/>
                </a:lnTo>
                <a:lnTo>
                  <a:pt x="846" y="145"/>
                </a:lnTo>
                <a:lnTo>
                  <a:pt x="850" y="147"/>
                </a:lnTo>
                <a:lnTo>
                  <a:pt x="852" y="149"/>
                </a:lnTo>
                <a:lnTo>
                  <a:pt x="856" y="150"/>
                </a:lnTo>
                <a:lnTo>
                  <a:pt x="859" y="152"/>
                </a:lnTo>
                <a:lnTo>
                  <a:pt x="864" y="154"/>
                </a:lnTo>
                <a:lnTo>
                  <a:pt x="865" y="155"/>
                </a:lnTo>
                <a:lnTo>
                  <a:pt x="868" y="156"/>
                </a:lnTo>
                <a:lnTo>
                  <a:pt x="869" y="158"/>
                </a:lnTo>
                <a:lnTo>
                  <a:pt x="871" y="159"/>
                </a:lnTo>
                <a:lnTo>
                  <a:pt x="875" y="160"/>
                </a:lnTo>
                <a:lnTo>
                  <a:pt x="876" y="161"/>
                </a:lnTo>
                <a:lnTo>
                  <a:pt x="879" y="163"/>
                </a:lnTo>
                <a:lnTo>
                  <a:pt x="880" y="164"/>
                </a:lnTo>
                <a:lnTo>
                  <a:pt x="881" y="165"/>
                </a:lnTo>
                <a:lnTo>
                  <a:pt x="882" y="166"/>
                </a:lnTo>
                <a:lnTo>
                  <a:pt x="885" y="167"/>
                </a:lnTo>
                <a:lnTo>
                  <a:pt x="887" y="170"/>
                </a:lnTo>
                <a:lnTo>
                  <a:pt x="890" y="171"/>
                </a:lnTo>
                <a:lnTo>
                  <a:pt x="891" y="172"/>
                </a:lnTo>
                <a:lnTo>
                  <a:pt x="893" y="175"/>
                </a:lnTo>
                <a:lnTo>
                  <a:pt x="898" y="180"/>
                </a:lnTo>
                <a:lnTo>
                  <a:pt x="904" y="185"/>
                </a:lnTo>
                <a:lnTo>
                  <a:pt x="910" y="191"/>
                </a:lnTo>
                <a:lnTo>
                  <a:pt x="911" y="193"/>
                </a:lnTo>
                <a:lnTo>
                  <a:pt x="915" y="195"/>
                </a:lnTo>
                <a:lnTo>
                  <a:pt x="917" y="199"/>
                </a:lnTo>
                <a:lnTo>
                  <a:pt x="920" y="202"/>
                </a:lnTo>
                <a:lnTo>
                  <a:pt x="922" y="204"/>
                </a:lnTo>
                <a:lnTo>
                  <a:pt x="923" y="206"/>
                </a:lnTo>
                <a:lnTo>
                  <a:pt x="925" y="209"/>
                </a:lnTo>
                <a:lnTo>
                  <a:pt x="926" y="210"/>
                </a:lnTo>
                <a:lnTo>
                  <a:pt x="926" y="211"/>
                </a:lnTo>
                <a:lnTo>
                  <a:pt x="928" y="214"/>
                </a:lnTo>
                <a:lnTo>
                  <a:pt x="929" y="215"/>
                </a:lnTo>
                <a:lnTo>
                  <a:pt x="931" y="217"/>
                </a:lnTo>
                <a:lnTo>
                  <a:pt x="931" y="220"/>
                </a:lnTo>
                <a:lnTo>
                  <a:pt x="933" y="222"/>
                </a:lnTo>
                <a:lnTo>
                  <a:pt x="934" y="225"/>
                </a:lnTo>
                <a:lnTo>
                  <a:pt x="936" y="227"/>
                </a:lnTo>
                <a:lnTo>
                  <a:pt x="937" y="230"/>
                </a:lnTo>
                <a:lnTo>
                  <a:pt x="939" y="233"/>
                </a:lnTo>
                <a:lnTo>
                  <a:pt x="939" y="235"/>
                </a:lnTo>
                <a:lnTo>
                  <a:pt x="940" y="237"/>
                </a:lnTo>
                <a:lnTo>
                  <a:pt x="942" y="238"/>
                </a:lnTo>
                <a:lnTo>
                  <a:pt x="943" y="241"/>
                </a:lnTo>
                <a:lnTo>
                  <a:pt x="944" y="244"/>
                </a:lnTo>
                <a:lnTo>
                  <a:pt x="945" y="247"/>
                </a:lnTo>
                <a:lnTo>
                  <a:pt x="946" y="249"/>
                </a:lnTo>
                <a:lnTo>
                  <a:pt x="946" y="250"/>
                </a:lnTo>
                <a:lnTo>
                  <a:pt x="949" y="254"/>
                </a:lnTo>
                <a:lnTo>
                  <a:pt x="949" y="257"/>
                </a:lnTo>
                <a:lnTo>
                  <a:pt x="951" y="261"/>
                </a:lnTo>
                <a:lnTo>
                  <a:pt x="954" y="267"/>
                </a:lnTo>
                <a:lnTo>
                  <a:pt x="954" y="269"/>
                </a:lnTo>
                <a:lnTo>
                  <a:pt x="954" y="271"/>
                </a:lnTo>
                <a:lnTo>
                  <a:pt x="955" y="272"/>
                </a:lnTo>
                <a:lnTo>
                  <a:pt x="956" y="278"/>
                </a:lnTo>
                <a:lnTo>
                  <a:pt x="957" y="282"/>
                </a:lnTo>
                <a:lnTo>
                  <a:pt x="960" y="289"/>
                </a:lnTo>
                <a:lnTo>
                  <a:pt x="961" y="294"/>
                </a:lnTo>
                <a:lnTo>
                  <a:pt x="962" y="300"/>
                </a:lnTo>
                <a:lnTo>
                  <a:pt x="965" y="311"/>
                </a:lnTo>
                <a:lnTo>
                  <a:pt x="965" y="314"/>
                </a:lnTo>
                <a:lnTo>
                  <a:pt x="966" y="318"/>
                </a:lnTo>
                <a:lnTo>
                  <a:pt x="966" y="321"/>
                </a:lnTo>
                <a:lnTo>
                  <a:pt x="967" y="325"/>
                </a:lnTo>
                <a:lnTo>
                  <a:pt x="967" y="330"/>
                </a:lnTo>
                <a:lnTo>
                  <a:pt x="968" y="333"/>
                </a:lnTo>
                <a:lnTo>
                  <a:pt x="968" y="338"/>
                </a:lnTo>
                <a:lnTo>
                  <a:pt x="969" y="343"/>
                </a:lnTo>
                <a:lnTo>
                  <a:pt x="969" y="349"/>
                </a:lnTo>
                <a:lnTo>
                  <a:pt x="969" y="355"/>
                </a:lnTo>
                <a:lnTo>
                  <a:pt x="971" y="369"/>
                </a:lnTo>
                <a:lnTo>
                  <a:pt x="971" y="375"/>
                </a:lnTo>
                <a:lnTo>
                  <a:pt x="972" y="380"/>
                </a:lnTo>
                <a:lnTo>
                  <a:pt x="972" y="386"/>
                </a:lnTo>
                <a:lnTo>
                  <a:pt x="972" y="399"/>
                </a:lnTo>
                <a:lnTo>
                  <a:pt x="972" y="480"/>
                </a:lnTo>
                <a:lnTo>
                  <a:pt x="972" y="551"/>
                </a:lnTo>
                <a:lnTo>
                  <a:pt x="972" y="559"/>
                </a:lnTo>
                <a:lnTo>
                  <a:pt x="972" y="564"/>
                </a:lnTo>
                <a:lnTo>
                  <a:pt x="971" y="568"/>
                </a:lnTo>
                <a:lnTo>
                  <a:pt x="971" y="573"/>
                </a:lnTo>
                <a:lnTo>
                  <a:pt x="971" y="579"/>
                </a:lnTo>
                <a:lnTo>
                  <a:pt x="971" y="587"/>
                </a:lnTo>
                <a:lnTo>
                  <a:pt x="969" y="593"/>
                </a:lnTo>
                <a:lnTo>
                  <a:pt x="969" y="599"/>
                </a:lnTo>
                <a:lnTo>
                  <a:pt x="968" y="604"/>
                </a:lnTo>
                <a:lnTo>
                  <a:pt x="968" y="609"/>
                </a:lnTo>
                <a:lnTo>
                  <a:pt x="967" y="618"/>
                </a:lnTo>
                <a:lnTo>
                  <a:pt x="966" y="625"/>
                </a:lnTo>
                <a:lnTo>
                  <a:pt x="965" y="632"/>
                </a:lnTo>
                <a:lnTo>
                  <a:pt x="962" y="642"/>
                </a:lnTo>
                <a:lnTo>
                  <a:pt x="961" y="648"/>
                </a:lnTo>
                <a:lnTo>
                  <a:pt x="960" y="653"/>
                </a:lnTo>
                <a:lnTo>
                  <a:pt x="959" y="658"/>
                </a:lnTo>
                <a:lnTo>
                  <a:pt x="952" y="676"/>
                </a:lnTo>
                <a:lnTo>
                  <a:pt x="951" y="681"/>
                </a:lnTo>
                <a:lnTo>
                  <a:pt x="950" y="686"/>
                </a:lnTo>
                <a:lnTo>
                  <a:pt x="949" y="690"/>
                </a:lnTo>
                <a:lnTo>
                  <a:pt x="948" y="692"/>
                </a:lnTo>
                <a:lnTo>
                  <a:pt x="946" y="693"/>
                </a:lnTo>
                <a:lnTo>
                  <a:pt x="945" y="696"/>
                </a:lnTo>
                <a:lnTo>
                  <a:pt x="945" y="697"/>
                </a:lnTo>
                <a:lnTo>
                  <a:pt x="943" y="701"/>
                </a:lnTo>
                <a:lnTo>
                  <a:pt x="942" y="703"/>
                </a:lnTo>
                <a:lnTo>
                  <a:pt x="940" y="706"/>
                </a:lnTo>
                <a:lnTo>
                  <a:pt x="939" y="708"/>
                </a:lnTo>
                <a:lnTo>
                  <a:pt x="939" y="710"/>
                </a:lnTo>
                <a:lnTo>
                  <a:pt x="938" y="713"/>
                </a:lnTo>
                <a:lnTo>
                  <a:pt x="936" y="717"/>
                </a:lnTo>
                <a:lnTo>
                  <a:pt x="934" y="719"/>
                </a:lnTo>
                <a:lnTo>
                  <a:pt x="932" y="721"/>
                </a:lnTo>
                <a:lnTo>
                  <a:pt x="931" y="724"/>
                </a:lnTo>
                <a:lnTo>
                  <a:pt x="929" y="726"/>
                </a:lnTo>
                <a:lnTo>
                  <a:pt x="928" y="728"/>
                </a:lnTo>
                <a:lnTo>
                  <a:pt x="926" y="729"/>
                </a:lnTo>
                <a:lnTo>
                  <a:pt x="925" y="731"/>
                </a:lnTo>
                <a:lnTo>
                  <a:pt x="923" y="734"/>
                </a:lnTo>
                <a:lnTo>
                  <a:pt x="922" y="736"/>
                </a:lnTo>
                <a:lnTo>
                  <a:pt x="920" y="737"/>
                </a:lnTo>
                <a:lnTo>
                  <a:pt x="919" y="740"/>
                </a:lnTo>
                <a:lnTo>
                  <a:pt x="917" y="742"/>
                </a:lnTo>
                <a:lnTo>
                  <a:pt x="913" y="746"/>
                </a:lnTo>
                <a:lnTo>
                  <a:pt x="908" y="752"/>
                </a:lnTo>
                <a:lnTo>
                  <a:pt x="902" y="758"/>
                </a:lnTo>
                <a:lnTo>
                  <a:pt x="897" y="763"/>
                </a:lnTo>
                <a:lnTo>
                  <a:pt x="896" y="763"/>
                </a:lnTo>
                <a:lnTo>
                  <a:pt x="894" y="765"/>
                </a:lnTo>
                <a:lnTo>
                  <a:pt x="892" y="767"/>
                </a:lnTo>
                <a:lnTo>
                  <a:pt x="890" y="769"/>
                </a:lnTo>
                <a:lnTo>
                  <a:pt x="887" y="770"/>
                </a:lnTo>
                <a:lnTo>
                  <a:pt x="885" y="772"/>
                </a:lnTo>
                <a:lnTo>
                  <a:pt x="884" y="773"/>
                </a:lnTo>
                <a:lnTo>
                  <a:pt x="881" y="774"/>
                </a:lnTo>
                <a:lnTo>
                  <a:pt x="880" y="775"/>
                </a:lnTo>
                <a:lnTo>
                  <a:pt x="878" y="776"/>
                </a:lnTo>
                <a:lnTo>
                  <a:pt x="875" y="778"/>
                </a:lnTo>
                <a:lnTo>
                  <a:pt x="871" y="780"/>
                </a:lnTo>
                <a:lnTo>
                  <a:pt x="870" y="780"/>
                </a:lnTo>
                <a:lnTo>
                  <a:pt x="868" y="781"/>
                </a:lnTo>
                <a:lnTo>
                  <a:pt x="865" y="782"/>
                </a:lnTo>
                <a:lnTo>
                  <a:pt x="863" y="784"/>
                </a:lnTo>
                <a:lnTo>
                  <a:pt x="858" y="786"/>
                </a:lnTo>
                <a:lnTo>
                  <a:pt x="856" y="787"/>
                </a:lnTo>
                <a:lnTo>
                  <a:pt x="852" y="789"/>
                </a:lnTo>
                <a:lnTo>
                  <a:pt x="851" y="790"/>
                </a:lnTo>
                <a:lnTo>
                  <a:pt x="847" y="791"/>
                </a:lnTo>
                <a:lnTo>
                  <a:pt x="834" y="796"/>
                </a:lnTo>
                <a:lnTo>
                  <a:pt x="832" y="796"/>
                </a:lnTo>
                <a:lnTo>
                  <a:pt x="829" y="797"/>
                </a:lnTo>
                <a:lnTo>
                  <a:pt x="823" y="798"/>
                </a:lnTo>
                <a:lnTo>
                  <a:pt x="816" y="801"/>
                </a:lnTo>
                <a:lnTo>
                  <a:pt x="812" y="801"/>
                </a:lnTo>
                <a:lnTo>
                  <a:pt x="803" y="803"/>
                </a:lnTo>
                <a:lnTo>
                  <a:pt x="799" y="803"/>
                </a:lnTo>
                <a:lnTo>
                  <a:pt x="795" y="804"/>
                </a:lnTo>
                <a:lnTo>
                  <a:pt x="792" y="804"/>
                </a:lnTo>
                <a:lnTo>
                  <a:pt x="786" y="806"/>
                </a:lnTo>
                <a:lnTo>
                  <a:pt x="780" y="806"/>
                </a:lnTo>
                <a:lnTo>
                  <a:pt x="772" y="807"/>
                </a:lnTo>
                <a:lnTo>
                  <a:pt x="741" y="808"/>
                </a:lnTo>
                <a:lnTo>
                  <a:pt x="734" y="808"/>
                </a:lnTo>
                <a:lnTo>
                  <a:pt x="728" y="807"/>
                </a:lnTo>
                <a:lnTo>
                  <a:pt x="724" y="807"/>
                </a:lnTo>
                <a:lnTo>
                  <a:pt x="722" y="807"/>
                </a:lnTo>
                <a:lnTo>
                  <a:pt x="718" y="807"/>
                </a:lnTo>
                <a:lnTo>
                  <a:pt x="714" y="807"/>
                </a:lnTo>
                <a:lnTo>
                  <a:pt x="707" y="807"/>
                </a:lnTo>
                <a:lnTo>
                  <a:pt x="701" y="806"/>
                </a:lnTo>
                <a:lnTo>
                  <a:pt x="695" y="806"/>
                </a:lnTo>
                <a:lnTo>
                  <a:pt x="691" y="804"/>
                </a:lnTo>
                <a:lnTo>
                  <a:pt x="687" y="804"/>
                </a:lnTo>
                <a:lnTo>
                  <a:pt x="683" y="803"/>
                </a:lnTo>
                <a:lnTo>
                  <a:pt x="679" y="803"/>
                </a:lnTo>
                <a:lnTo>
                  <a:pt x="676" y="802"/>
                </a:lnTo>
                <a:lnTo>
                  <a:pt x="673" y="802"/>
                </a:lnTo>
                <a:lnTo>
                  <a:pt x="670" y="801"/>
                </a:lnTo>
                <a:lnTo>
                  <a:pt x="667" y="801"/>
                </a:lnTo>
                <a:lnTo>
                  <a:pt x="658" y="798"/>
                </a:lnTo>
                <a:lnTo>
                  <a:pt x="635" y="791"/>
                </a:lnTo>
                <a:lnTo>
                  <a:pt x="632" y="790"/>
                </a:lnTo>
                <a:lnTo>
                  <a:pt x="612" y="779"/>
                </a:lnTo>
                <a:lnTo>
                  <a:pt x="608" y="778"/>
                </a:lnTo>
                <a:lnTo>
                  <a:pt x="607" y="776"/>
                </a:lnTo>
                <a:lnTo>
                  <a:pt x="606" y="775"/>
                </a:lnTo>
                <a:lnTo>
                  <a:pt x="603" y="774"/>
                </a:lnTo>
                <a:lnTo>
                  <a:pt x="602" y="773"/>
                </a:lnTo>
                <a:lnTo>
                  <a:pt x="600" y="772"/>
                </a:lnTo>
                <a:lnTo>
                  <a:pt x="598" y="769"/>
                </a:lnTo>
                <a:lnTo>
                  <a:pt x="596" y="768"/>
                </a:lnTo>
                <a:lnTo>
                  <a:pt x="593" y="765"/>
                </a:lnTo>
                <a:lnTo>
                  <a:pt x="590" y="763"/>
                </a:lnTo>
                <a:lnTo>
                  <a:pt x="584" y="757"/>
                </a:lnTo>
                <a:lnTo>
                  <a:pt x="581" y="756"/>
                </a:lnTo>
                <a:lnTo>
                  <a:pt x="579" y="753"/>
                </a:lnTo>
                <a:lnTo>
                  <a:pt x="573" y="746"/>
                </a:lnTo>
                <a:lnTo>
                  <a:pt x="569" y="742"/>
                </a:lnTo>
                <a:lnTo>
                  <a:pt x="567" y="740"/>
                </a:lnTo>
                <a:lnTo>
                  <a:pt x="566" y="737"/>
                </a:lnTo>
                <a:lnTo>
                  <a:pt x="564" y="736"/>
                </a:lnTo>
                <a:lnTo>
                  <a:pt x="563" y="734"/>
                </a:lnTo>
                <a:lnTo>
                  <a:pt x="562" y="732"/>
                </a:lnTo>
                <a:lnTo>
                  <a:pt x="561" y="731"/>
                </a:lnTo>
                <a:lnTo>
                  <a:pt x="560" y="729"/>
                </a:lnTo>
                <a:lnTo>
                  <a:pt x="558" y="728"/>
                </a:lnTo>
                <a:lnTo>
                  <a:pt x="558" y="725"/>
                </a:lnTo>
                <a:lnTo>
                  <a:pt x="557" y="723"/>
                </a:lnTo>
                <a:lnTo>
                  <a:pt x="555" y="720"/>
                </a:lnTo>
                <a:lnTo>
                  <a:pt x="552" y="717"/>
                </a:lnTo>
                <a:lnTo>
                  <a:pt x="551" y="714"/>
                </a:lnTo>
                <a:lnTo>
                  <a:pt x="550" y="712"/>
                </a:lnTo>
                <a:lnTo>
                  <a:pt x="549" y="709"/>
                </a:lnTo>
                <a:lnTo>
                  <a:pt x="548" y="707"/>
                </a:lnTo>
                <a:lnTo>
                  <a:pt x="548" y="706"/>
                </a:lnTo>
                <a:lnTo>
                  <a:pt x="545" y="702"/>
                </a:lnTo>
                <a:lnTo>
                  <a:pt x="544" y="698"/>
                </a:lnTo>
                <a:lnTo>
                  <a:pt x="543" y="696"/>
                </a:lnTo>
                <a:lnTo>
                  <a:pt x="543" y="695"/>
                </a:lnTo>
                <a:lnTo>
                  <a:pt x="540" y="691"/>
                </a:lnTo>
                <a:lnTo>
                  <a:pt x="540" y="689"/>
                </a:lnTo>
                <a:lnTo>
                  <a:pt x="538" y="682"/>
                </a:lnTo>
                <a:lnTo>
                  <a:pt x="528" y="651"/>
                </a:lnTo>
                <a:lnTo>
                  <a:pt x="528" y="648"/>
                </a:lnTo>
                <a:lnTo>
                  <a:pt x="526" y="638"/>
                </a:lnTo>
                <a:lnTo>
                  <a:pt x="523" y="630"/>
                </a:lnTo>
                <a:lnTo>
                  <a:pt x="523" y="623"/>
                </a:lnTo>
                <a:lnTo>
                  <a:pt x="522" y="619"/>
                </a:lnTo>
                <a:lnTo>
                  <a:pt x="522" y="615"/>
                </a:lnTo>
                <a:lnTo>
                  <a:pt x="521" y="610"/>
                </a:lnTo>
                <a:lnTo>
                  <a:pt x="521" y="606"/>
                </a:lnTo>
                <a:lnTo>
                  <a:pt x="520" y="601"/>
                </a:lnTo>
                <a:lnTo>
                  <a:pt x="520" y="593"/>
                </a:lnTo>
                <a:lnTo>
                  <a:pt x="519" y="587"/>
                </a:lnTo>
                <a:lnTo>
                  <a:pt x="519" y="577"/>
                </a:lnTo>
                <a:lnTo>
                  <a:pt x="519" y="573"/>
                </a:lnTo>
                <a:lnTo>
                  <a:pt x="519" y="566"/>
                </a:lnTo>
                <a:lnTo>
                  <a:pt x="517" y="562"/>
                </a:lnTo>
                <a:lnTo>
                  <a:pt x="517" y="557"/>
                </a:lnTo>
                <a:lnTo>
                  <a:pt x="517" y="546"/>
                </a:lnTo>
                <a:lnTo>
                  <a:pt x="517" y="483"/>
                </a:lnTo>
                <a:lnTo>
                  <a:pt x="517" y="399"/>
                </a:lnTo>
                <a:lnTo>
                  <a:pt x="517" y="387"/>
                </a:lnTo>
                <a:lnTo>
                  <a:pt x="517" y="382"/>
                </a:lnTo>
                <a:lnTo>
                  <a:pt x="517" y="380"/>
                </a:lnTo>
                <a:lnTo>
                  <a:pt x="519" y="377"/>
                </a:lnTo>
                <a:lnTo>
                  <a:pt x="519" y="374"/>
                </a:lnTo>
                <a:lnTo>
                  <a:pt x="519" y="371"/>
                </a:lnTo>
                <a:lnTo>
                  <a:pt x="519" y="368"/>
                </a:lnTo>
                <a:lnTo>
                  <a:pt x="519" y="365"/>
                </a:lnTo>
                <a:lnTo>
                  <a:pt x="519" y="357"/>
                </a:lnTo>
                <a:lnTo>
                  <a:pt x="519" y="350"/>
                </a:lnTo>
                <a:lnTo>
                  <a:pt x="520" y="344"/>
                </a:lnTo>
                <a:lnTo>
                  <a:pt x="521" y="339"/>
                </a:lnTo>
                <a:lnTo>
                  <a:pt x="521" y="335"/>
                </a:lnTo>
                <a:lnTo>
                  <a:pt x="522" y="330"/>
                </a:lnTo>
                <a:lnTo>
                  <a:pt x="522" y="326"/>
                </a:lnTo>
                <a:lnTo>
                  <a:pt x="523" y="318"/>
                </a:lnTo>
                <a:lnTo>
                  <a:pt x="525" y="311"/>
                </a:lnTo>
                <a:lnTo>
                  <a:pt x="526" y="305"/>
                </a:lnTo>
                <a:lnTo>
                  <a:pt x="526" y="303"/>
                </a:lnTo>
                <a:lnTo>
                  <a:pt x="527" y="299"/>
                </a:lnTo>
                <a:lnTo>
                  <a:pt x="527" y="297"/>
                </a:lnTo>
                <a:lnTo>
                  <a:pt x="528" y="296"/>
                </a:lnTo>
                <a:lnTo>
                  <a:pt x="529" y="289"/>
                </a:lnTo>
                <a:lnTo>
                  <a:pt x="531" y="283"/>
                </a:lnTo>
                <a:lnTo>
                  <a:pt x="532" y="282"/>
                </a:lnTo>
                <a:lnTo>
                  <a:pt x="533" y="277"/>
                </a:lnTo>
                <a:lnTo>
                  <a:pt x="533" y="275"/>
                </a:lnTo>
                <a:lnTo>
                  <a:pt x="533" y="274"/>
                </a:lnTo>
                <a:lnTo>
                  <a:pt x="534" y="271"/>
                </a:lnTo>
                <a:lnTo>
                  <a:pt x="534" y="270"/>
                </a:lnTo>
                <a:lnTo>
                  <a:pt x="535" y="267"/>
                </a:lnTo>
                <a:lnTo>
                  <a:pt x="535" y="266"/>
                </a:lnTo>
                <a:lnTo>
                  <a:pt x="537" y="265"/>
                </a:lnTo>
                <a:lnTo>
                  <a:pt x="538" y="261"/>
                </a:lnTo>
                <a:lnTo>
                  <a:pt x="539" y="257"/>
                </a:lnTo>
                <a:lnTo>
                  <a:pt x="540" y="253"/>
                </a:lnTo>
                <a:lnTo>
                  <a:pt x="541" y="250"/>
                </a:lnTo>
                <a:lnTo>
                  <a:pt x="543" y="248"/>
                </a:lnTo>
                <a:lnTo>
                  <a:pt x="544" y="247"/>
                </a:lnTo>
                <a:lnTo>
                  <a:pt x="545" y="244"/>
                </a:lnTo>
                <a:lnTo>
                  <a:pt x="546" y="241"/>
                </a:lnTo>
                <a:lnTo>
                  <a:pt x="548" y="238"/>
                </a:lnTo>
                <a:lnTo>
                  <a:pt x="549" y="236"/>
                </a:lnTo>
                <a:lnTo>
                  <a:pt x="550" y="233"/>
                </a:lnTo>
                <a:lnTo>
                  <a:pt x="551" y="231"/>
                </a:lnTo>
                <a:lnTo>
                  <a:pt x="552" y="228"/>
                </a:lnTo>
                <a:lnTo>
                  <a:pt x="554" y="226"/>
                </a:lnTo>
                <a:lnTo>
                  <a:pt x="555" y="225"/>
                </a:lnTo>
                <a:lnTo>
                  <a:pt x="556" y="222"/>
                </a:lnTo>
                <a:lnTo>
                  <a:pt x="557" y="220"/>
                </a:lnTo>
                <a:lnTo>
                  <a:pt x="560" y="216"/>
                </a:lnTo>
                <a:lnTo>
                  <a:pt x="561" y="215"/>
                </a:lnTo>
                <a:lnTo>
                  <a:pt x="562" y="213"/>
                </a:lnTo>
                <a:lnTo>
                  <a:pt x="562" y="211"/>
                </a:lnTo>
                <a:lnTo>
                  <a:pt x="563" y="209"/>
                </a:lnTo>
                <a:lnTo>
                  <a:pt x="566" y="209"/>
                </a:lnTo>
                <a:lnTo>
                  <a:pt x="567" y="206"/>
                </a:lnTo>
                <a:lnTo>
                  <a:pt x="568" y="204"/>
                </a:lnTo>
                <a:lnTo>
                  <a:pt x="571" y="202"/>
                </a:lnTo>
                <a:lnTo>
                  <a:pt x="573" y="198"/>
                </a:lnTo>
                <a:lnTo>
                  <a:pt x="577" y="194"/>
                </a:lnTo>
                <a:lnTo>
                  <a:pt x="587" y="182"/>
                </a:lnTo>
                <a:lnTo>
                  <a:pt x="592" y="177"/>
                </a:lnTo>
                <a:lnTo>
                  <a:pt x="596" y="174"/>
                </a:lnTo>
                <a:lnTo>
                  <a:pt x="600" y="171"/>
                </a:lnTo>
                <a:lnTo>
                  <a:pt x="602" y="169"/>
                </a:lnTo>
                <a:lnTo>
                  <a:pt x="604" y="167"/>
                </a:lnTo>
                <a:lnTo>
                  <a:pt x="606" y="166"/>
                </a:lnTo>
                <a:lnTo>
                  <a:pt x="608" y="165"/>
                </a:lnTo>
                <a:lnTo>
                  <a:pt x="610" y="164"/>
                </a:lnTo>
                <a:lnTo>
                  <a:pt x="613" y="163"/>
                </a:lnTo>
                <a:lnTo>
                  <a:pt x="614" y="161"/>
                </a:lnTo>
                <a:lnTo>
                  <a:pt x="616" y="160"/>
                </a:lnTo>
                <a:lnTo>
                  <a:pt x="618" y="159"/>
                </a:lnTo>
                <a:lnTo>
                  <a:pt x="620" y="158"/>
                </a:lnTo>
                <a:lnTo>
                  <a:pt x="622" y="156"/>
                </a:lnTo>
                <a:lnTo>
                  <a:pt x="625" y="155"/>
                </a:lnTo>
                <a:lnTo>
                  <a:pt x="627" y="154"/>
                </a:lnTo>
                <a:lnTo>
                  <a:pt x="630" y="153"/>
                </a:lnTo>
                <a:lnTo>
                  <a:pt x="632" y="152"/>
                </a:lnTo>
                <a:lnTo>
                  <a:pt x="636" y="149"/>
                </a:lnTo>
                <a:lnTo>
                  <a:pt x="638" y="149"/>
                </a:lnTo>
                <a:lnTo>
                  <a:pt x="641" y="148"/>
                </a:lnTo>
                <a:lnTo>
                  <a:pt x="642" y="147"/>
                </a:lnTo>
                <a:lnTo>
                  <a:pt x="645" y="145"/>
                </a:lnTo>
                <a:lnTo>
                  <a:pt x="648" y="144"/>
                </a:lnTo>
                <a:lnTo>
                  <a:pt x="653" y="143"/>
                </a:lnTo>
                <a:lnTo>
                  <a:pt x="654" y="142"/>
                </a:lnTo>
                <a:lnTo>
                  <a:pt x="656" y="142"/>
                </a:lnTo>
                <a:lnTo>
                  <a:pt x="658" y="141"/>
                </a:lnTo>
                <a:lnTo>
                  <a:pt x="660" y="141"/>
                </a:lnTo>
                <a:lnTo>
                  <a:pt x="665" y="138"/>
                </a:lnTo>
                <a:lnTo>
                  <a:pt x="667" y="138"/>
                </a:lnTo>
                <a:lnTo>
                  <a:pt x="670" y="137"/>
                </a:lnTo>
                <a:lnTo>
                  <a:pt x="672" y="137"/>
                </a:lnTo>
                <a:lnTo>
                  <a:pt x="674" y="136"/>
                </a:lnTo>
                <a:lnTo>
                  <a:pt x="677" y="136"/>
                </a:lnTo>
                <a:lnTo>
                  <a:pt x="678" y="136"/>
                </a:lnTo>
                <a:lnTo>
                  <a:pt x="682" y="134"/>
                </a:lnTo>
                <a:lnTo>
                  <a:pt x="684" y="134"/>
                </a:lnTo>
                <a:lnTo>
                  <a:pt x="694" y="132"/>
                </a:lnTo>
                <a:lnTo>
                  <a:pt x="697" y="132"/>
                </a:lnTo>
                <a:lnTo>
                  <a:pt x="702" y="131"/>
                </a:lnTo>
                <a:lnTo>
                  <a:pt x="707" y="131"/>
                </a:lnTo>
                <a:lnTo>
                  <a:pt x="712" y="130"/>
                </a:lnTo>
                <a:lnTo>
                  <a:pt x="719" y="130"/>
                </a:lnTo>
                <a:lnTo>
                  <a:pt x="722" y="128"/>
                </a:lnTo>
                <a:lnTo>
                  <a:pt x="725" y="128"/>
                </a:lnTo>
                <a:lnTo>
                  <a:pt x="728" y="128"/>
                </a:lnTo>
                <a:lnTo>
                  <a:pt x="729" y="128"/>
                </a:lnTo>
                <a:close/>
                <a:moveTo>
                  <a:pt x="3013" y="127"/>
                </a:moveTo>
                <a:lnTo>
                  <a:pt x="3013" y="309"/>
                </a:lnTo>
                <a:lnTo>
                  <a:pt x="3034" y="309"/>
                </a:lnTo>
                <a:lnTo>
                  <a:pt x="3041" y="309"/>
                </a:lnTo>
                <a:lnTo>
                  <a:pt x="3046" y="308"/>
                </a:lnTo>
                <a:lnTo>
                  <a:pt x="3051" y="308"/>
                </a:lnTo>
                <a:lnTo>
                  <a:pt x="3054" y="308"/>
                </a:lnTo>
                <a:lnTo>
                  <a:pt x="3057" y="307"/>
                </a:lnTo>
                <a:lnTo>
                  <a:pt x="3058" y="307"/>
                </a:lnTo>
                <a:lnTo>
                  <a:pt x="3060" y="305"/>
                </a:lnTo>
                <a:lnTo>
                  <a:pt x="3062" y="305"/>
                </a:lnTo>
                <a:lnTo>
                  <a:pt x="3064" y="304"/>
                </a:lnTo>
                <a:lnTo>
                  <a:pt x="3068" y="303"/>
                </a:lnTo>
                <a:lnTo>
                  <a:pt x="3071" y="300"/>
                </a:lnTo>
                <a:lnTo>
                  <a:pt x="3074" y="299"/>
                </a:lnTo>
                <a:lnTo>
                  <a:pt x="3075" y="297"/>
                </a:lnTo>
                <a:lnTo>
                  <a:pt x="3077" y="296"/>
                </a:lnTo>
                <a:lnTo>
                  <a:pt x="3080" y="294"/>
                </a:lnTo>
                <a:lnTo>
                  <a:pt x="3082" y="292"/>
                </a:lnTo>
                <a:lnTo>
                  <a:pt x="3085" y="288"/>
                </a:lnTo>
                <a:lnTo>
                  <a:pt x="3086" y="287"/>
                </a:lnTo>
                <a:lnTo>
                  <a:pt x="3087" y="285"/>
                </a:lnTo>
                <a:lnTo>
                  <a:pt x="3088" y="282"/>
                </a:lnTo>
                <a:lnTo>
                  <a:pt x="3091" y="277"/>
                </a:lnTo>
                <a:lnTo>
                  <a:pt x="3092" y="274"/>
                </a:lnTo>
                <a:lnTo>
                  <a:pt x="3094" y="266"/>
                </a:lnTo>
                <a:lnTo>
                  <a:pt x="3094" y="261"/>
                </a:lnTo>
                <a:lnTo>
                  <a:pt x="3094" y="258"/>
                </a:lnTo>
                <a:lnTo>
                  <a:pt x="3095" y="239"/>
                </a:lnTo>
                <a:lnTo>
                  <a:pt x="3095" y="210"/>
                </a:lnTo>
                <a:lnTo>
                  <a:pt x="3095" y="177"/>
                </a:lnTo>
                <a:lnTo>
                  <a:pt x="3094" y="172"/>
                </a:lnTo>
                <a:lnTo>
                  <a:pt x="3093" y="166"/>
                </a:lnTo>
                <a:lnTo>
                  <a:pt x="3093" y="165"/>
                </a:lnTo>
                <a:lnTo>
                  <a:pt x="3092" y="164"/>
                </a:lnTo>
                <a:lnTo>
                  <a:pt x="3092" y="161"/>
                </a:lnTo>
                <a:lnTo>
                  <a:pt x="3091" y="160"/>
                </a:lnTo>
                <a:lnTo>
                  <a:pt x="3089" y="156"/>
                </a:lnTo>
                <a:lnTo>
                  <a:pt x="3087" y="152"/>
                </a:lnTo>
                <a:lnTo>
                  <a:pt x="3086" y="150"/>
                </a:lnTo>
                <a:lnTo>
                  <a:pt x="3085" y="148"/>
                </a:lnTo>
                <a:lnTo>
                  <a:pt x="3082" y="147"/>
                </a:lnTo>
                <a:lnTo>
                  <a:pt x="3079" y="142"/>
                </a:lnTo>
                <a:lnTo>
                  <a:pt x="3076" y="141"/>
                </a:lnTo>
                <a:lnTo>
                  <a:pt x="3075" y="138"/>
                </a:lnTo>
                <a:lnTo>
                  <a:pt x="3073" y="137"/>
                </a:lnTo>
                <a:lnTo>
                  <a:pt x="3071" y="136"/>
                </a:lnTo>
                <a:lnTo>
                  <a:pt x="3068" y="134"/>
                </a:lnTo>
                <a:lnTo>
                  <a:pt x="3064" y="133"/>
                </a:lnTo>
                <a:lnTo>
                  <a:pt x="3062" y="132"/>
                </a:lnTo>
                <a:lnTo>
                  <a:pt x="3047" y="127"/>
                </a:lnTo>
                <a:lnTo>
                  <a:pt x="3013" y="127"/>
                </a:lnTo>
                <a:close/>
                <a:moveTo>
                  <a:pt x="205" y="127"/>
                </a:moveTo>
                <a:lnTo>
                  <a:pt x="205" y="355"/>
                </a:lnTo>
                <a:lnTo>
                  <a:pt x="225" y="355"/>
                </a:lnTo>
                <a:lnTo>
                  <a:pt x="233" y="354"/>
                </a:lnTo>
                <a:lnTo>
                  <a:pt x="241" y="353"/>
                </a:lnTo>
                <a:lnTo>
                  <a:pt x="247" y="352"/>
                </a:lnTo>
                <a:lnTo>
                  <a:pt x="249" y="350"/>
                </a:lnTo>
                <a:lnTo>
                  <a:pt x="250" y="349"/>
                </a:lnTo>
                <a:lnTo>
                  <a:pt x="253" y="348"/>
                </a:lnTo>
                <a:lnTo>
                  <a:pt x="256" y="347"/>
                </a:lnTo>
                <a:lnTo>
                  <a:pt x="257" y="346"/>
                </a:lnTo>
                <a:lnTo>
                  <a:pt x="259" y="344"/>
                </a:lnTo>
                <a:lnTo>
                  <a:pt x="261" y="342"/>
                </a:lnTo>
                <a:lnTo>
                  <a:pt x="265" y="338"/>
                </a:lnTo>
                <a:lnTo>
                  <a:pt x="268" y="336"/>
                </a:lnTo>
                <a:lnTo>
                  <a:pt x="271" y="333"/>
                </a:lnTo>
                <a:lnTo>
                  <a:pt x="272" y="331"/>
                </a:lnTo>
                <a:lnTo>
                  <a:pt x="273" y="329"/>
                </a:lnTo>
                <a:lnTo>
                  <a:pt x="273" y="326"/>
                </a:lnTo>
                <a:lnTo>
                  <a:pt x="274" y="325"/>
                </a:lnTo>
                <a:lnTo>
                  <a:pt x="276" y="322"/>
                </a:lnTo>
                <a:lnTo>
                  <a:pt x="277" y="320"/>
                </a:lnTo>
                <a:lnTo>
                  <a:pt x="279" y="316"/>
                </a:lnTo>
                <a:lnTo>
                  <a:pt x="280" y="313"/>
                </a:lnTo>
                <a:lnTo>
                  <a:pt x="283" y="307"/>
                </a:lnTo>
                <a:lnTo>
                  <a:pt x="283" y="304"/>
                </a:lnTo>
                <a:lnTo>
                  <a:pt x="284" y="302"/>
                </a:lnTo>
                <a:lnTo>
                  <a:pt x="285" y="297"/>
                </a:lnTo>
                <a:lnTo>
                  <a:pt x="286" y="285"/>
                </a:lnTo>
                <a:lnTo>
                  <a:pt x="286" y="276"/>
                </a:lnTo>
                <a:lnTo>
                  <a:pt x="288" y="274"/>
                </a:lnTo>
                <a:lnTo>
                  <a:pt x="288" y="270"/>
                </a:lnTo>
                <a:lnTo>
                  <a:pt x="288" y="263"/>
                </a:lnTo>
                <a:lnTo>
                  <a:pt x="288" y="237"/>
                </a:lnTo>
                <a:lnTo>
                  <a:pt x="288" y="203"/>
                </a:lnTo>
                <a:lnTo>
                  <a:pt x="286" y="197"/>
                </a:lnTo>
                <a:lnTo>
                  <a:pt x="286" y="188"/>
                </a:lnTo>
                <a:lnTo>
                  <a:pt x="286" y="183"/>
                </a:lnTo>
                <a:lnTo>
                  <a:pt x="285" y="180"/>
                </a:lnTo>
                <a:lnTo>
                  <a:pt x="285" y="177"/>
                </a:lnTo>
                <a:lnTo>
                  <a:pt x="284" y="175"/>
                </a:lnTo>
                <a:lnTo>
                  <a:pt x="284" y="172"/>
                </a:lnTo>
                <a:lnTo>
                  <a:pt x="283" y="167"/>
                </a:lnTo>
                <a:lnTo>
                  <a:pt x="282" y="166"/>
                </a:lnTo>
                <a:lnTo>
                  <a:pt x="282" y="165"/>
                </a:lnTo>
                <a:lnTo>
                  <a:pt x="280" y="163"/>
                </a:lnTo>
                <a:lnTo>
                  <a:pt x="279" y="160"/>
                </a:lnTo>
                <a:lnTo>
                  <a:pt x="279" y="159"/>
                </a:lnTo>
                <a:lnTo>
                  <a:pt x="278" y="156"/>
                </a:lnTo>
                <a:lnTo>
                  <a:pt x="277" y="154"/>
                </a:lnTo>
                <a:lnTo>
                  <a:pt x="274" y="150"/>
                </a:lnTo>
                <a:lnTo>
                  <a:pt x="273" y="149"/>
                </a:lnTo>
                <a:lnTo>
                  <a:pt x="272" y="148"/>
                </a:lnTo>
                <a:lnTo>
                  <a:pt x="270" y="145"/>
                </a:lnTo>
                <a:lnTo>
                  <a:pt x="267" y="142"/>
                </a:lnTo>
                <a:lnTo>
                  <a:pt x="265" y="141"/>
                </a:lnTo>
                <a:lnTo>
                  <a:pt x="263" y="138"/>
                </a:lnTo>
                <a:lnTo>
                  <a:pt x="261" y="137"/>
                </a:lnTo>
                <a:lnTo>
                  <a:pt x="259" y="136"/>
                </a:lnTo>
                <a:lnTo>
                  <a:pt x="256" y="134"/>
                </a:lnTo>
                <a:lnTo>
                  <a:pt x="254" y="133"/>
                </a:lnTo>
                <a:lnTo>
                  <a:pt x="251" y="132"/>
                </a:lnTo>
                <a:lnTo>
                  <a:pt x="244" y="130"/>
                </a:lnTo>
                <a:lnTo>
                  <a:pt x="241" y="128"/>
                </a:lnTo>
                <a:lnTo>
                  <a:pt x="236" y="128"/>
                </a:lnTo>
                <a:lnTo>
                  <a:pt x="226" y="127"/>
                </a:lnTo>
                <a:lnTo>
                  <a:pt x="205" y="127"/>
                </a:lnTo>
                <a:close/>
                <a:moveTo>
                  <a:pt x="5445" y="126"/>
                </a:moveTo>
                <a:lnTo>
                  <a:pt x="5444" y="322"/>
                </a:lnTo>
                <a:lnTo>
                  <a:pt x="5434" y="322"/>
                </a:lnTo>
                <a:lnTo>
                  <a:pt x="5426" y="324"/>
                </a:lnTo>
                <a:lnTo>
                  <a:pt x="5419" y="325"/>
                </a:lnTo>
                <a:lnTo>
                  <a:pt x="5411" y="326"/>
                </a:lnTo>
                <a:lnTo>
                  <a:pt x="5408" y="326"/>
                </a:lnTo>
                <a:lnTo>
                  <a:pt x="5407" y="327"/>
                </a:lnTo>
                <a:lnTo>
                  <a:pt x="5404" y="327"/>
                </a:lnTo>
                <a:lnTo>
                  <a:pt x="5402" y="329"/>
                </a:lnTo>
                <a:lnTo>
                  <a:pt x="5399" y="329"/>
                </a:lnTo>
                <a:lnTo>
                  <a:pt x="5397" y="330"/>
                </a:lnTo>
                <a:lnTo>
                  <a:pt x="5394" y="330"/>
                </a:lnTo>
                <a:lnTo>
                  <a:pt x="5393" y="331"/>
                </a:lnTo>
                <a:lnTo>
                  <a:pt x="5392" y="331"/>
                </a:lnTo>
                <a:lnTo>
                  <a:pt x="5390" y="332"/>
                </a:lnTo>
                <a:lnTo>
                  <a:pt x="5388" y="332"/>
                </a:lnTo>
                <a:lnTo>
                  <a:pt x="5385" y="333"/>
                </a:lnTo>
                <a:lnTo>
                  <a:pt x="5380" y="336"/>
                </a:lnTo>
                <a:lnTo>
                  <a:pt x="5378" y="337"/>
                </a:lnTo>
                <a:lnTo>
                  <a:pt x="5374" y="338"/>
                </a:lnTo>
                <a:lnTo>
                  <a:pt x="5371" y="339"/>
                </a:lnTo>
                <a:lnTo>
                  <a:pt x="5369" y="341"/>
                </a:lnTo>
                <a:lnTo>
                  <a:pt x="5365" y="342"/>
                </a:lnTo>
                <a:lnTo>
                  <a:pt x="5363" y="343"/>
                </a:lnTo>
                <a:lnTo>
                  <a:pt x="5361" y="344"/>
                </a:lnTo>
                <a:lnTo>
                  <a:pt x="5358" y="346"/>
                </a:lnTo>
                <a:lnTo>
                  <a:pt x="5355" y="348"/>
                </a:lnTo>
                <a:lnTo>
                  <a:pt x="5351" y="349"/>
                </a:lnTo>
                <a:lnTo>
                  <a:pt x="5350" y="350"/>
                </a:lnTo>
                <a:lnTo>
                  <a:pt x="5347" y="353"/>
                </a:lnTo>
                <a:lnTo>
                  <a:pt x="5345" y="354"/>
                </a:lnTo>
                <a:lnTo>
                  <a:pt x="5344" y="355"/>
                </a:lnTo>
                <a:lnTo>
                  <a:pt x="5342" y="357"/>
                </a:lnTo>
                <a:lnTo>
                  <a:pt x="5340" y="358"/>
                </a:lnTo>
                <a:lnTo>
                  <a:pt x="5339" y="358"/>
                </a:lnTo>
                <a:lnTo>
                  <a:pt x="5338" y="360"/>
                </a:lnTo>
                <a:lnTo>
                  <a:pt x="5334" y="363"/>
                </a:lnTo>
                <a:lnTo>
                  <a:pt x="5329" y="368"/>
                </a:lnTo>
                <a:lnTo>
                  <a:pt x="5329" y="793"/>
                </a:lnTo>
                <a:lnTo>
                  <a:pt x="5324" y="793"/>
                </a:lnTo>
                <a:lnTo>
                  <a:pt x="5320" y="793"/>
                </a:lnTo>
                <a:lnTo>
                  <a:pt x="5310" y="793"/>
                </a:lnTo>
                <a:lnTo>
                  <a:pt x="5271" y="793"/>
                </a:lnTo>
                <a:lnTo>
                  <a:pt x="5136" y="793"/>
                </a:lnTo>
                <a:lnTo>
                  <a:pt x="5136" y="790"/>
                </a:lnTo>
                <a:lnTo>
                  <a:pt x="5136" y="785"/>
                </a:lnTo>
                <a:lnTo>
                  <a:pt x="5136" y="775"/>
                </a:lnTo>
                <a:lnTo>
                  <a:pt x="5136" y="735"/>
                </a:lnTo>
                <a:lnTo>
                  <a:pt x="5136" y="599"/>
                </a:lnTo>
                <a:lnTo>
                  <a:pt x="5136" y="142"/>
                </a:lnTo>
                <a:lnTo>
                  <a:pt x="5309" y="142"/>
                </a:lnTo>
                <a:lnTo>
                  <a:pt x="5310" y="147"/>
                </a:lnTo>
                <a:lnTo>
                  <a:pt x="5311" y="150"/>
                </a:lnTo>
                <a:lnTo>
                  <a:pt x="5311" y="153"/>
                </a:lnTo>
                <a:lnTo>
                  <a:pt x="5311" y="155"/>
                </a:lnTo>
                <a:lnTo>
                  <a:pt x="5312" y="159"/>
                </a:lnTo>
                <a:lnTo>
                  <a:pt x="5312" y="161"/>
                </a:lnTo>
                <a:lnTo>
                  <a:pt x="5313" y="164"/>
                </a:lnTo>
                <a:lnTo>
                  <a:pt x="5316" y="174"/>
                </a:lnTo>
                <a:lnTo>
                  <a:pt x="5322" y="203"/>
                </a:lnTo>
                <a:lnTo>
                  <a:pt x="5324" y="202"/>
                </a:lnTo>
                <a:lnTo>
                  <a:pt x="5327" y="199"/>
                </a:lnTo>
                <a:lnTo>
                  <a:pt x="5329" y="195"/>
                </a:lnTo>
                <a:lnTo>
                  <a:pt x="5340" y="186"/>
                </a:lnTo>
                <a:lnTo>
                  <a:pt x="5345" y="180"/>
                </a:lnTo>
                <a:lnTo>
                  <a:pt x="5349" y="176"/>
                </a:lnTo>
                <a:lnTo>
                  <a:pt x="5352" y="174"/>
                </a:lnTo>
                <a:lnTo>
                  <a:pt x="5356" y="171"/>
                </a:lnTo>
                <a:lnTo>
                  <a:pt x="5358" y="169"/>
                </a:lnTo>
                <a:lnTo>
                  <a:pt x="5361" y="166"/>
                </a:lnTo>
                <a:lnTo>
                  <a:pt x="5363" y="165"/>
                </a:lnTo>
                <a:lnTo>
                  <a:pt x="5365" y="164"/>
                </a:lnTo>
                <a:lnTo>
                  <a:pt x="5367" y="163"/>
                </a:lnTo>
                <a:lnTo>
                  <a:pt x="5369" y="160"/>
                </a:lnTo>
                <a:lnTo>
                  <a:pt x="5371" y="159"/>
                </a:lnTo>
                <a:lnTo>
                  <a:pt x="5373" y="158"/>
                </a:lnTo>
                <a:lnTo>
                  <a:pt x="5375" y="156"/>
                </a:lnTo>
                <a:lnTo>
                  <a:pt x="5376" y="155"/>
                </a:lnTo>
                <a:lnTo>
                  <a:pt x="5378" y="154"/>
                </a:lnTo>
                <a:lnTo>
                  <a:pt x="5380" y="154"/>
                </a:lnTo>
                <a:lnTo>
                  <a:pt x="5384" y="152"/>
                </a:lnTo>
                <a:lnTo>
                  <a:pt x="5386" y="150"/>
                </a:lnTo>
                <a:lnTo>
                  <a:pt x="5388" y="149"/>
                </a:lnTo>
                <a:lnTo>
                  <a:pt x="5391" y="148"/>
                </a:lnTo>
                <a:lnTo>
                  <a:pt x="5392" y="147"/>
                </a:lnTo>
                <a:lnTo>
                  <a:pt x="5394" y="145"/>
                </a:lnTo>
                <a:lnTo>
                  <a:pt x="5397" y="144"/>
                </a:lnTo>
                <a:lnTo>
                  <a:pt x="5399" y="143"/>
                </a:lnTo>
                <a:lnTo>
                  <a:pt x="5404" y="141"/>
                </a:lnTo>
                <a:lnTo>
                  <a:pt x="5407" y="139"/>
                </a:lnTo>
                <a:lnTo>
                  <a:pt x="5409" y="138"/>
                </a:lnTo>
                <a:lnTo>
                  <a:pt x="5410" y="138"/>
                </a:lnTo>
                <a:lnTo>
                  <a:pt x="5413" y="137"/>
                </a:lnTo>
                <a:lnTo>
                  <a:pt x="5415" y="136"/>
                </a:lnTo>
                <a:lnTo>
                  <a:pt x="5417" y="136"/>
                </a:lnTo>
                <a:lnTo>
                  <a:pt x="5422" y="133"/>
                </a:lnTo>
                <a:lnTo>
                  <a:pt x="5428" y="131"/>
                </a:lnTo>
                <a:lnTo>
                  <a:pt x="5437" y="128"/>
                </a:lnTo>
                <a:lnTo>
                  <a:pt x="5445" y="126"/>
                </a:lnTo>
                <a:close/>
                <a:moveTo>
                  <a:pt x="4119" y="126"/>
                </a:moveTo>
                <a:lnTo>
                  <a:pt x="4119" y="225"/>
                </a:lnTo>
                <a:lnTo>
                  <a:pt x="4118" y="322"/>
                </a:lnTo>
                <a:lnTo>
                  <a:pt x="4111" y="322"/>
                </a:lnTo>
                <a:lnTo>
                  <a:pt x="4104" y="324"/>
                </a:lnTo>
                <a:lnTo>
                  <a:pt x="4098" y="324"/>
                </a:lnTo>
                <a:lnTo>
                  <a:pt x="4091" y="326"/>
                </a:lnTo>
                <a:lnTo>
                  <a:pt x="4085" y="326"/>
                </a:lnTo>
                <a:lnTo>
                  <a:pt x="4083" y="326"/>
                </a:lnTo>
                <a:lnTo>
                  <a:pt x="4081" y="327"/>
                </a:lnTo>
                <a:lnTo>
                  <a:pt x="4078" y="327"/>
                </a:lnTo>
                <a:lnTo>
                  <a:pt x="4076" y="329"/>
                </a:lnTo>
                <a:lnTo>
                  <a:pt x="4073" y="329"/>
                </a:lnTo>
                <a:lnTo>
                  <a:pt x="4072" y="330"/>
                </a:lnTo>
                <a:lnTo>
                  <a:pt x="4066" y="331"/>
                </a:lnTo>
                <a:lnTo>
                  <a:pt x="4064" y="332"/>
                </a:lnTo>
                <a:lnTo>
                  <a:pt x="4062" y="332"/>
                </a:lnTo>
                <a:lnTo>
                  <a:pt x="4060" y="333"/>
                </a:lnTo>
                <a:lnTo>
                  <a:pt x="4056" y="335"/>
                </a:lnTo>
                <a:lnTo>
                  <a:pt x="4053" y="336"/>
                </a:lnTo>
                <a:lnTo>
                  <a:pt x="4050" y="337"/>
                </a:lnTo>
                <a:lnTo>
                  <a:pt x="4047" y="338"/>
                </a:lnTo>
                <a:lnTo>
                  <a:pt x="4043" y="341"/>
                </a:lnTo>
                <a:lnTo>
                  <a:pt x="4042" y="341"/>
                </a:lnTo>
                <a:lnTo>
                  <a:pt x="4036" y="343"/>
                </a:lnTo>
                <a:lnTo>
                  <a:pt x="4035" y="344"/>
                </a:lnTo>
                <a:lnTo>
                  <a:pt x="4032" y="346"/>
                </a:lnTo>
                <a:lnTo>
                  <a:pt x="4030" y="347"/>
                </a:lnTo>
                <a:lnTo>
                  <a:pt x="4027" y="349"/>
                </a:lnTo>
                <a:lnTo>
                  <a:pt x="4024" y="350"/>
                </a:lnTo>
                <a:lnTo>
                  <a:pt x="4023" y="352"/>
                </a:lnTo>
                <a:lnTo>
                  <a:pt x="4020" y="353"/>
                </a:lnTo>
                <a:lnTo>
                  <a:pt x="4019" y="354"/>
                </a:lnTo>
                <a:lnTo>
                  <a:pt x="4017" y="355"/>
                </a:lnTo>
                <a:lnTo>
                  <a:pt x="4015" y="357"/>
                </a:lnTo>
                <a:lnTo>
                  <a:pt x="4014" y="359"/>
                </a:lnTo>
                <a:lnTo>
                  <a:pt x="4010" y="361"/>
                </a:lnTo>
                <a:lnTo>
                  <a:pt x="4007" y="364"/>
                </a:lnTo>
                <a:lnTo>
                  <a:pt x="4003" y="368"/>
                </a:lnTo>
                <a:lnTo>
                  <a:pt x="4003" y="793"/>
                </a:lnTo>
                <a:lnTo>
                  <a:pt x="3811" y="793"/>
                </a:lnTo>
                <a:lnTo>
                  <a:pt x="3811" y="142"/>
                </a:lnTo>
                <a:lnTo>
                  <a:pt x="3984" y="142"/>
                </a:lnTo>
                <a:lnTo>
                  <a:pt x="3997" y="203"/>
                </a:lnTo>
                <a:lnTo>
                  <a:pt x="4001" y="198"/>
                </a:lnTo>
                <a:lnTo>
                  <a:pt x="4002" y="197"/>
                </a:lnTo>
                <a:lnTo>
                  <a:pt x="4008" y="192"/>
                </a:lnTo>
                <a:lnTo>
                  <a:pt x="4015" y="185"/>
                </a:lnTo>
                <a:lnTo>
                  <a:pt x="4019" y="181"/>
                </a:lnTo>
                <a:lnTo>
                  <a:pt x="4024" y="177"/>
                </a:lnTo>
                <a:lnTo>
                  <a:pt x="4026" y="175"/>
                </a:lnTo>
                <a:lnTo>
                  <a:pt x="4029" y="171"/>
                </a:lnTo>
                <a:lnTo>
                  <a:pt x="4032" y="169"/>
                </a:lnTo>
                <a:lnTo>
                  <a:pt x="4035" y="167"/>
                </a:lnTo>
                <a:lnTo>
                  <a:pt x="4037" y="165"/>
                </a:lnTo>
                <a:lnTo>
                  <a:pt x="4039" y="164"/>
                </a:lnTo>
                <a:lnTo>
                  <a:pt x="4042" y="163"/>
                </a:lnTo>
                <a:lnTo>
                  <a:pt x="4043" y="161"/>
                </a:lnTo>
                <a:lnTo>
                  <a:pt x="4044" y="160"/>
                </a:lnTo>
                <a:lnTo>
                  <a:pt x="4047" y="159"/>
                </a:lnTo>
                <a:lnTo>
                  <a:pt x="4048" y="158"/>
                </a:lnTo>
                <a:lnTo>
                  <a:pt x="4050" y="156"/>
                </a:lnTo>
                <a:lnTo>
                  <a:pt x="4052" y="155"/>
                </a:lnTo>
                <a:lnTo>
                  <a:pt x="4054" y="154"/>
                </a:lnTo>
                <a:lnTo>
                  <a:pt x="4056" y="153"/>
                </a:lnTo>
                <a:lnTo>
                  <a:pt x="4059" y="152"/>
                </a:lnTo>
                <a:lnTo>
                  <a:pt x="4062" y="149"/>
                </a:lnTo>
                <a:lnTo>
                  <a:pt x="4065" y="148"/>
                </a:lnTo>
                <a:lnTo>
                  <a:pt x="4067" y="147"/>
                </a:lnTo>
                <a:lnTo>
                  <a:pt x="4071" y="145"/>
                </a:lnTo>
                <a:lnTo>
                  <a:pt x="4076" y="142"/>
                </a:lnTo>
                <a:lnTo>
                  <a:pt x="4078" y="141"/>
                </a:lnTo>
                <a:lnTo>
                  <a:pt x="4082" y="139"/>
                </a:lnTo>
                <a:lnTo>
                  <a:pt x="4084" y="138"/>
                </a:lnTo>
                <a:lnTo>
                  <a:pt x="4087" y="137"/>
                </a:lnTo>
                <a:lnTo>
                  <a:pt x="4088" y="137"/>
                </a:lnTo>
                <a:lnTo>
                  <a:pt x="4090" y="136"/>
                </a:lnTo>
                <a:lnTo>
                  <a:pt x="4094" y="134"/>
                </a:lnTo>
                <a:lnTo>
                  <a:pt x="4099" y="133"/>
                </a:lnTo>
                <a:lnTo>
                  <a:pt x="4119" y="126"/>
                </a:lnTo>
                <a:close/>
                <a:moveTo>
                  <a:pt x="2826" y="0"/>
                </a:moveTo>
                <a:lnTo>
                  <a:pt x="3035" y="0"/>
                </a:lnTo>
                <a:lnTo>
                  <a:pt x="3080" y="0"/>
                </a:lnTo>
                <a:lnTo>
                  <a:pt x="3092" y="0"/>
                </a:lnTo>
                <a:lnTo>
                  <a:pt x="3097" y="0"/>
                </a:lnTo>
                <a:lnTo>
                  <a:pt x="3100" y="0"/>
                </a:lnTo>
                <a:lnTo>
                  <a:pt x="3102" y="1"/>
                </a:lnTo>
                <a:lnTo>
                  <a:pt x="3111" y="1"/>
                </a:lnTo>
                <a:lnTo>
                  <a:pt x="3116" y="1"/>
                </a:lnTo>
                <a:lnTo>
                  <a:pt x="3122" y="3"/>
                </a:lnTo>
                <a:lnTo>
                  <a:pt x="3127" y="3"/>
                </a:lnTo>
                <a:lnTo>
                  <a:pt x="3129" y="4"/>
                </a:lnTo>
                <a:lnTo>
                  <a:pt x="3133" y="4"/>
                </a:lnTo>
                <a:lnTo>
                  <a:pt x="3137" y="4"/>
                </a:lnTo>
                <a:lnTo>
                  <a:pt x="3140" y="5"/>
                </a:lnTo>
                <a:lnTo>
                  <a:pt x="3143" y="5"/>
                </a:lnTo>
                <a:lnTo>
                  <a:pt x="3145" y="6"/>
                </a:lnTo>
                <a:lnTo>
                  <a:pt x="3147" y="6"/>
                </a:lnTo>
                <a:lnTo>
                  <a:pt x="3152" y="8"/>
                </a:lnTo>
                <a:lnTo>
                  <a:pt x="3157" y="9"/>
                </a:lnTo>
                <a:lnTo>
                  <a:pt x="3158" y="10"/>
                </a:lnTo>
                <a:lnTo>
                  <a:pt x="3161" y="10"/>
                </a:lnTo>
                <a:lnTo>
                  <a:pt x="3175" y="16"/>
                </a:lnTo>
                <a:lnTo>
                  <a:pt x="3183" y="19"/>
                </a:lnTo>
                <a:lnTo>
                  <a:pt x="3189" y="22"/>
                </a:lnTo>
                <a:lnTo>
                  <a:pt x="3191" y="23"/>
                </a:lnTo>
                <a:lnTo>
                  <a:pt x="3193" y="25"/>
                </a:lnTo>
                <a:lnTo>
                  <a:pt x="3196" y="26"/>
                </a:lnTo>
                <a:lnTo>
                  <a:pt x="3199" y="27"/>
                </a:lnTo>
                <a:lnTo>
                  <a:pt x="3201" y="28"/>
                </a:lnTo>
                <a:lnTo>
                  <a:pt x="3202" y="30"/>
                </a:lnTo>
                <a:lnTo>
                  <a:pt x="3204" y="31"/>
                </a:lnTo>
                <a:lnTo>
                  <a:pt x="3205" y="32"/>
                </a:lnTo>
                <a:lnTo>
                  <a:pt x="3208" y="33"/>
                </a:lnTo>
                <a:lnTo>
                  <a:pt x="3209" y="34"/>
                </a:lnTo>
                <a:lnTo>
                  <a:pt x="3210" y="36"/>
                </a:lnTo>
                <a:lnTo>
                  <a:pt x="3214" y="38"/>
                </a:lnTo>
                <a:lnTo>
                  <a:pt x="3216" y="42"/>
                </a:lnTo>
                <a:lnTo>
                  <a:pt x="3226" y="49"/>
                </a:lnTo>
                <a:lnTo>
                  <a:pt x="3232" y="55"/>
                </a:lnTo>
                <a:lnTo>
                  <a:pt x="3234" y="59"/>
                </a:lnTo>
                <a:lnTo>
                  <a:pt x="3237" y="61"/>
                </a:lnTo>
                <a:lnTo>
                  <a:pt x="3238" y="64"/>
                </a:lnTo>
                <a:lnTo>
                  <a:pt x="3239" y="65"/>
                </a:lnTo>
                <a:lnTo>
                  <a:pt x="3241" y="67"/>
                </a:lnTo>
                <a:lnTo>
                  <a:pt x="3242" y="69"/>
                </a:lnTo>
                <a:lnTo>
                  <a:pt x="3243" y="71"/>
                </a:lnTo>
                <a:lnTo>
                  <a:pt x="3244" y="73"/>
                </a:lnTo>
                <a:lnTo>
                  <a:pt x="3255" y="94"/>
                </a:lnTo>
                <a:lnTo>
                  <a:pt x="3256" y="98"/>
                </a:lnTo>
                <a:lnTo>
                  <a:pt x="3259" y="106"/>
                </a:lnTo>
                <a:lnTo>
                  <a:pt x="3262" y="115"/>
                </a:lnTo>
                <a:lnTo>
                  <a:pt x="3263" y="125"/>
                </a:lnTo>
                <a:lnTo>
                  <a:pt x="3266" y="134"/>
                </a:lnTo>
                <a:lnTo>
                  <a:pt x="3267" y="145"/>
                </a:lnTo>
                <a:lnTo>
                  <a:pt x="3267" y="155"/>
                </a:lnTo>
                <a:lnTo>
                  <a:pt x="3268" y="180"/>
                </a:lnTo>
                <a:lnTo>
                  <a:pt x="3267" y="213"/>
                </a:lnTo>
                <a:lnTo>
                  <a:pt x="3267" y="219"/>
                </a:lnTo>
                <a:lnTo>
                  <a:pt x="3266" y="224"/>
                </a:lnTo>
                <a:lnTo>
                  <a:pt x="3266" y="227"/>
                </a:lnTo>
                <a:lnTo>
                  <a:pt x="3263" y="237"/>
                </a:lnTo>
                <a:lnTo>
                  <a:pt x="3262" y="243"/>
                </a:lnTo>
                <a:lnTo>
                  <a:pt x="3262" y="246"/>
                </a:lnTo>
                <a:lnTo>
                  <a:pt x="3261" y="248"/>
                </a:lnTo>
                <a:lnTo>
                  <a:pt x="3261" y="250"/>
                </a:lnTo>
                <a:lnTo>
                  <a:pt x="3260" y="253"/>
                </a:lnTo>
                <a:lnTo>
                  <a:pt x="3260" y="254"/>
                </a:lnTo>
                <a:lnTo>
                  <a:pt x="3260" y="257"/>
                </a:lnTo>
                <a:lnTo>
                  <a:pt x="3259" y="258"/>
                </a:lnTo>
                <a:lnTo>
                  <a:pt x="3259" y="260"/>
                </a:lnTo>
                <a:lnTo>
                  <a:pt x="3256" y="266"/>
                </a:lnTo>
                <a:lnTo>
                  <a:pt x="3255" y="270"/>
                </a:lnTo>
                <a:lnTo>
                  <a:pt x="3254" y="272"/>
                </a:lnTo>
                <a:lnTo>
                  <a:pt x="3253" y="275"/>
                </a:lnTo>
                <a:lnTo>
                  <a:pt x="3251" y="277"/>
                </a:lnTo>
                <a:lnTo>
                  <a:pt x="3251" y="280"/>
                </a:lnTo>
                <a:lnTo>
                  <a:pt x="3249" y="282"/>
                </a:lnTo>
                <a:lnTo>
                  <a:pt x="3248" y="285"/>
                </a:lnTo>
                <a:lnTo>
                  <a:pt x="3247" y="287"/>
                </a:lnTo>
                <a:lnTo>
                  <a:pt x="3245" y="289"/>
                </a:lnTo>
                <a:lnTo>
                  <a:pt x="3245" y="292"/>
                </a:lnTo>
                <a:lnTo>
                  <a:pt x="3243" y="294"/>
                </a:lnTo>
                <a:lnTo>
                  <a:pt x="3243" y="297"/>
                </a:lnTo>
                <a:lnTo>
                  <a:pt x="3241" y="299"/>
                </a:lnTo>
                <a:lnTo>
                  <a:pt x="3239" y="300"/>
                </a:lnTo>
                <a:lnTo>
                  <a:pt x="3238" y="303"/>
                </a:lnTo>
                <a:lnTo>
                  <a:pt x="3237" y="304"/>
                </a:lnTo>
                <a:lnTo>
                  <a:pt x="3236" y="305"/>
                </a:lnTo>
                <a:lnTo>
                  <a:pt x="3234" y="308"/>
                </a:lnTo>
                <a:lnTo>
                  <a:pt x="3233" y="309"/>
                </a:lnTo>
                <a:lnTo>
                  <a:pt x="3232" y="311"/>
                </a:lnTo>
                <a:lnTo>
                  <a:pt x="3230" y="313"/>
                </a:lnTo>
                <a:lnTo>
                  <a:pt x="3226" y="318"/>
                </a:lnTo>
                <a:lnTo>
                  <a:pt x="3224" y="320"/>
                </a:lnTo>
                <a:lnTo>
                  <a:pt x="3220" y="325"/>
                </a:lnTo>
                <a:lnTo>
                  <a:pt x="3215" y="329"/>
                </a:lnTo>
                <a:lnTo>
                  <a:pt x="3214" y="330"/>
                </a:lnTo>
                <a:lnTo>
                  <a:pt x="3213" y="331"/>
                </a:lnTo>
                <a:lnTo>
                  <a:pt x="3210" y="333"/>
                </a:lnTo>
                <a:lnTo>
                  <a:pt x="3208" y="333"/>
                </a:lnTo>
                <a:lnTo>
                  <a:pt x="3207" y="335"/>
                </a:lnTo>
                <a:lnTo>
                  <a:pt x="3204" y="336"/>
                </a:lnTo>
                <a:lnTo>
                  <a:pt x="3202" y="338"/>
                </a:lnTo>
                <a:lnTo>
                  <a:pt x="3201" y="339"/>
                </a:lnTo>
                <a:lnTo>
                  <a:pt x="3198" y="341"/>
                </a:lnTo>
                <a:lnTo>
                  <a:pt x="3196" y="341"/>
                </a:lnTo>
                <a:lnTo>
                  <a:pt x="3193" y="342"/>
                </a:lnTo>
                <a:lnTo>
                  <a:pt x="3191" y="343"/>
                </a:lnTo>
                <a:lnTo>
                  <a:pt x="3187" y="346"/>
                </a:lnTo>
                <a:lnTo>
                  <a:pt x="3186" y="346"/>
                </a:lnTo>
                <a:lnTo>
                  <a:pt x="3184" y="347"/>
                </a:lnTo>
                <a:lnTo>
                  <a:pt x="3180" y="348"/>
                </a:lnTo>
                <a:lnTo>
                  <a:pt x="3179" y="349"/>
                </a:lnTo>
                <a:lnTo>
                  <a:pt x="3176" y="349"/>
                </a:lnTo>
                <a:lnTo>
                  <a:pt x="3175" y="350"/>
                </a:lnTo>
                <a:lnTo>
                  <a:pt x="3173" y="350"/>
                </a:lnTo>
                <a:lnTo>
                  <a:pt x="3172" y="352"/>
                </a:lnTo>
                <a:lnTo>
                  <a:pt x="3169" y="352"/>
                </a:lnTo>
                <a:lnTo>
                  <a:pt x="3166" y="353"/>
                </a:lnTo>
                <a:lnTo>
                  <a:pt x="3163" y="353"/>
                </a:lnTo>
                <a:lnTo>
                  <a:pt x="3151" y="355"/>
                </a:lnTo>
                <a:lnTo>
                  <a:pt x="3166" y="357"/>
                </a:lnTo>
                <a:lnTo>
                  <a:pt x="3178" y="360"/>
                </a:lnTo>
                <a:lnTo>
                  <a:pt x="3184" y="361"/>
                </a:lnTo>
                <a:lnTo>
                  <a:pt x="3189" y="364"/>
                </a:lnTo>
                <a:lnTo>
                  <a:pt x="3192" y="365"/>
                </a:lnTo>
                <a:lnTo>
                  <a:pt x="3195" y="366"/>
                </a:lnTo>
                <a:lnTo>
                  <a:pt x="3198" y="368"/>
                </a:lnTo>
                <a:lnTo>
                  <a:pt x="3201" y="369"/>
                </a:lnTo>
                <a:lnTo>
                  <a:pt x="3203" y="370"/>
                </a:lnTo>
                <a:lnTo>
                  <a:pt x="3205" y="371"/>
                </a:lnTo>
                <a:lnTo>
                  <a:pt x="3208" y="372"/>
                </a:lnTo>
                <a:lnTo>
                  <a:pt x="3210" y="374"/>
                </a:lnTo>
                <a:lnTo>
                  <a:pt x="3213" y="375"/>
                </a:lnTo>
                <a:lnTo>
                  <a:pt x="3215" y="377"/>
                </a:lnTo>
                <a:lnTo>
                  <a:pt x="3216" y="379"/>
                </a:lnTo>
                <a:lnTo>
                  <a:pt x="3219" y="380"/>
                </a:lnTo>
                <a:lnTo>
                  <a:pt x="3220" y="381"/>
                </a:lnTo>
                <a:lnTo>
                  <a:pt x="3222" y="383"/>
                </a:lnTo>
                <a:lnTo>
                  <a:pt x="3225" y="385"/>
                </a:lnTo>
                <a:lnTo>
                  <a:pt x="3228" y="387"/>
                </a:lnTo>
                <a:lnTo>
                  <a:pt x="3232" y="392"/>
                </a:lnTo>
                <a:lnTo>
                  <a:pt x="3236" y="394"/>
                </a:lnTo>
                <a:lnTo>
                  <a:pt x="3242" y="399"/>
                </a:lnTo>
                <a:lnTo>
                  <a:pt x="3245" y="404"/>
                </a:lnTo>
                <a:lnTo>
                  <a:pt x="3249" y="408"/>
                </a:lnTo>
                <a:lnTo>
                  <a:pt x="3251" y="411"/>
                </a:lnTo>
                <a:lnTo>
                  <a:pt x="3253" y="414"/>
                </a:lnTo>
                <a:lnTo>
                  <a:pt x="3255" y="415"/>
                </a:lnTo>
                <a:lnTo>
                  <a:pt x="3256" y="418"/>
                </a:lnTo>
                <a:lnTo>
                  <a:pt x="3257" y="419"/>
                </a:lnTo>
                <a:lnTo>
                  <a:pt x="3259" y="421"/>
                </a:lnTo>
                <a:lnTo>
                  <a:pt x="3260" y="422"/>
                </a:lnTo>
                <a:lnTo>
                  <a:pt x="3260" y="425"/>
                </a:lnTo>
                <a:lnTo>
                  <a:pt x="3261" y="427"/>
                </a:lnTo>
                <a:lnTo>
                  <a:pt x="3262" y="430"/>
                </a:lnTo>
                <a:lnTo>
                  <a:pt x="3265" y="433"/>
                </a:lnTo>
                <a:lnTo>
                  <a:pt x="3266" y="436"/>
                </a:lnTo>
                <a:lnTo>
                  <a:pt x="3267" y="438"/>
                </a:lnTo>
                <a:lnTo>
                  <a:pt x="3268" y="441"/>
                </a:lnTo>
                <a:lnTo>
                  <a:pt x="3271" y="444"/>
                </a:lnTo>
                <a:lnTo>
                  <a:pt x="3272" y="448"/>
                </a:lnTo>
                <a:lnTo>
                  <a:pt x="3273" y="451"/>
                </a:lnTo>
                <a:lnTo>
                  <a:pt x="3274" y="452"/>
                </a:lnTo>
                <a:lnTo>
                  <a:pt x="3274" y="454"/>
                </a:lnTo>
                <a:lnTo>
                  <a:pt x="3276" y="458"/>
                </a:lnTo>
                <a:lnTo>
                  <a:pt x="3278" y="463"/>
                </a:lnTo>
                <a:lnTo>
                  <a:pt x="3280" y="471"/>
                </a:lnTo>
                <a:lnTo>
                  <a:pt x="3282" y="473"/>
                </a:lnTo>
                <a:lnTo>
                  <a:pt x="3282" y="475"/>
                </a:lnTo>
                <a:lnTo>
                  <a:pt x="3283" y="479"/>
                </a:lnTo>
                <a:lnTo>
                  <a:pt x="3284" y="481"/>
                </a:lnTo>
                <a:lnTo>
                  <a:pt x="3288" y="497"/>
                </a:lnTo>
                <a:lnTo>
                  <a:pt x="3289" y="508"/>
                </a:lnTo>
                <a:lnTo>
                  <a:pt x="3289" y="513"/>
                </a:lnTo>
                <a:lnTo>
                  <a:pt x="3290" y="519"/>
                </a:lnTo>
                <a:lnTo>
                  <a:pt x="3290" y="526"/>
                </a:lnTo>
                <a:lnTo>
                  <a:pt x="3291" y="532"/>
                </a:lnTo>
                <a:lnTo>
                  <a:pt x="3291" y="538"/>
                </a:lnTo>
                <a:lnTo>
                  <a:pt x="3291" y="560"/>
                </a:lnTo>
                <a:lnTo>
                  <a:pt x="3291" y="587"/>
                </a:lnTo>
                <a:lnTo>
                  <a:pt x="3291" y="593"/>
                </a:lnTo>
                <a:lnTo>
                  <a:pt x="3290" y="601"/>
                </a:lnTo>
                <a:lnTo>
                  <a:pt x="3290" y="608"/>
                </a:lnTo>
                <a:lnTo>
                  <a:pt x="3289" y="624"/>
                </a:lnTo>
                <a:lnTo>
                  <a:pt x="3286" y="634"/>
                </a:lnTo>
                <a:lnTo>
                  <a:pt x="3286" y="636"/>
                </a:lnTo>
                <a:lnTo>
                  <a:pt x="3286" y="640"/>
                </a:lnTo>
                <a:lnTo>
                  <a:pt x="3285" y="642"/>
                </a:lnTo>
                <a:lnTo>
                  <a:pt x="3285" y="645"/>
                </a:lnTo>
                <a:lnTo>
                  <a:pt x="3284" y="647"/>
                </a:lnTo>
                <a:lnTo>
                  <a:pt x="3284" y="648"/>
                </a:lnTo>
                <a:lnTo>
                  <a:pt x="3283" y="651"/>
                </a:lnTo>
                <a:lnTo>
                  <a:pt x="3283" y="653"/>
                </a:lnTo>
                <a:lnTo>
                  <a:pt x="3282" y="656"/>
                </a:lnTo>
                <a:lnTo>
                  <a:pt x="3274" y="676"/>
                </a:lnTo>
                <a:lnTo>
                  <a:pt x="3270" y="685"/>
                </a:lnTo>
                <a:lnTo>
                  <a:pt x="3265" y="695"/>
                </a:lnTo>
                <a:lnTo>
                  <a:pt x="3263" y="698"/>
                </a:lnTo>
                <a:lnTo>
                  <a:pt x="3261" y="702"/>
                </a:lnTo>
                <a:lnTo>
                  <a:pt x="3260" y="704"/>
                </a:lnTo>
                <a:lnTo>
                  <a:pt x="3259" y="707"/>
                </a:lnTo>
                <a:lnTo>
                  <a:pt x="3257" y="708"/>
                </a:lnTo>
                <a:lnTo>
                  <a:pt x="3256" y="710"/>
                </a:lnTo>
                <a:lnTo>
                  <a:pt x="3255" y="712"/>
                </a:lnTo>
                <a:lnTo>
                  <a:pt x="3254" y="713"/>
                </a:lnTo>
                <a:lnTo>
                  <a:pt x="3251" y="715"/>
                </a:lnTo>
                <a:lnTo>
                  <a:pt x="3250" y="718"/>
                </a:lnTo>
                <a:lnTo>
                  <a:pt x="3248" y="721"/>
                </a:lnTo>
                <a:lnTo>
                  <a:pt x="3245" y="723"/>
                </a:lnTo>
                <a:lnTo>
                  <a:pt x="3245" y="725"/>
                </a:lnTo>
                <a:lnTo>
                  <a:pt x="3242" y="729"/>
                </a:lnTo>
                <a:lnTo>
                  <a:pt x="3238" y="732"/>
                </a:lnTo>
                <a:lnTo>
                  <a:pt x="3228" y="743"/>
                </a:lnTo>
                <a:lnTo>
                  <a:pt x="3224" y="747"/>
                </a:lnTo>
                <a:lnTo>
                  <a:pt x="3222" y="748"/>
                </a:lnTo>
                <a:lnTo>
                  <a:pt x="3220" y="750"/>
                </a:lnTo>
                <a:lnTo>
                  <a:pt x="3218" y="751"/>
                </a:lnTo>
                <a:lnTo>
                  <a:pt x="3216" y="753"/>
                </a:lnTo>
                <a:lnTo>
                  <a:pt x="3214" y="754"/>
                </a:lnTo>
                <a:lnTo>
                  <a:pt x="3212" y="757"/>
                </a:lnTo>
                <a:lnTo>
                  <a:pt x="3209" y="758"/>
                </a:lnTo>
                <a:lnTo>
                  <a:pt x="3208" y="759"/>
                </a:lnTo>
                <a:lnTo>
                  <a:pt x="3205" y="761"/>
                </a:lnTo>
                <a:lnTo>
                  <a:pt x="3204" y="762"/>
                </a:lnTo>
                <a:lnTo>
                  <a:pt x="3202" y="762"/>
                </a:lnTo>
                <a:lnTo>
                  <a:pt x="3201" y="763"/>
                </a:lnTo>
                <a:lnTo>
                  <a:pt x="3198" y="765"/>
                </a:lnTo>
                <a:lnTo>
                  <a:pt x="3195" y="765"/>
                </a:lnTo>
                <a:lnTo>
                  <a:pt x="3193" y="767"/>
                </a:lnTo>
                <a:lnTo>
                  <a:pt x="3191" y="768"/>
                </a:lnTo>
                <a:lnTo>
                  <a:pt x="3189" y="769"/>
                </a:lnTo>
                <a:lnTo>
                  <a:pt x="3186" y="770"/>
                </a:lnTo>
                <a:lnTo>
                  <a:pt x="3184" y="772"/>
                </a:lnTo>
                <a:lnTo>
                  <a:pt x="3180" y="774"/>
                </a:lnTo>
                <a:lnTo>
                  <a:pt x="3179" y="774"/>
                </a:lnTo>
                <a:lnTo>
                  <a:pt x="3176" y="775"/>
                </a:lnTo>
                <a:lnTo>
                  <a:pt x="3174" y="776"/>
                </a:lnTo>
                <a:lnTo>
                  <a:pt x="3172" y="778"/>
                </a:lnTo>
                <a:lnTo>
                  <a:pt x="3151" y="785"/>
                </a:lnTo>
                <a:lnTo>
                  <a:pt x="3146" y="785"/>
                </a:lnTo>
                <a:lnTo>
                  <a:pt x="3144" y="786"/>
                </a:lnTo>
                <a:lnTo>
                  <a:pt x="3143" y="786"/>
                </a:lnTo>
                <a:lnTo>
                  <a:pt x="3140" y="787"/>
                </a:lnTo>
                <a:lnTo>
                  <a:pt x="3134" y="789"/>
                </a:lnTo>
                <a:lnTo>
                  <a:pt x="3131" y="789"/>
                </a:lnTo>
                <a:lnTo>
                  <a:pt x="3128" y="790"/>
                </a:lnTo>
                <a:lnTo>
                  <a:pt x="3124" y="790"/>
                </a:lnTo>
                <a:lnTo>
                  <a:pt x="3121" y="791"/>
                </a:lnTo>
                <a:lnTo>
                  <a:pt x="3116" y="791"/>
                </a:lnTo>
                <a:lnTo>
                  <a:pt x="3111" y="792"/>
                </a:lnTo>
                <a:lnTo>
                  <a:pt x="3105" y="792"/>
                </a:lnTo>
                <a:lnTo>
                  <a:pt x="3099" y="793"/>
                </a:lnTo>
                <a:lnTo>
                  <a:pt x="3093" y="793"/>
                </a:lnTo>
                <a:lnTo>
                  <a:pt x="3088" y="793"/>
                </a:lnTo>
                <a:lnTo>
                  <a:pt x="3082" y="793"/>
                </a:lnTo>
                <a:lnTo>
                  <a:pt x="3071" y="793"/>
                </a:lnTo>
                <a:lnTo>
                  <a:pt x="3029" y="793"/>
                </a:lnTo>
                <a:lnTo>
                  <a:pt x="2826" y="793"/>
                </a:lnTo>
                <a:lnTo>
                  <a:pt x="2826" y="0"/>
                </a:lnTo>
                <a:close/>
                <a:moveTo>
                  <a:pt x="2491" y="0"/>
                </a:moveTo>
                <a:lnTo>
                  <a:pt x="2685" y="0"/>
                </a:lnTo>
                <a:lnTo>
                  <a:pt x="2685" y="793"/>
                </a:lnTo>
                <a:lnTo>
                  <a:pt x="2681" y="793"/>
                </a:lnTo>
                <a:lnTo>
                  <a:pt x="2676" y="793"/>
                </a:lnTo>
                <a:lnTo>
                  <a:pt x="2666" y="793"/>
                </a:lnTo>
                <a:lnTo>
                  <a:pt x="2628" y="793"/>
                </a:lnTo>
                <a:lnTo>
                  <a:pt x="2498" y="793"/>
                </a:lnTo>
                <a:lnTo>
                  <a:pt x="2496" y="786"/>
                </a:lnTo>
                <a:lnTo>
                  <a:pt x="2495" y="781"/>
                </a:lnTo>
                <a:lnTo>
                  <a:pt x="2495" y="780"/>
                </a:lnTo>
                <a:lnTo>
                  <a:pt x="2494" y="778"/>
                </a:lnTo>
                <a:lnTo>
                  <a:pt x="2494" y="775"/>
                </a:lnTo>
                <a:lnTo>
                  <a:pt x="2492" y="770"/>
                </a:lnTo>
                <a:lnTo>
                  <a:pt x="2491" y="768"/>
                </a:lnTo>
                <a:lnTo>
                  <a:pt x="2491" y="765"/>
                </a:lnTo>
                <a:lnTo>
                  <a:pt x="2491" y="764"/>
                </a:lnTo>
                <a:lnTo>
                  <a:pt x="2490" y="761"/>
                </a:lnTo>
                <a:lnTo>
                  <a:pt x="2485" y="763"/>
                </a:lnTo>
                <a:lnTo>
                  <a:pt x="2484" y="764"/>
                </a:lnTo>
                <a:lnTo>
                  <a:pt x="2483" y="765"/>
                </a:lnTo>
                <a:lnTo>
                  <a:pt x="2480" y="767"/>
                </a:lnTo>
                <a:lnTo>
                  <a:pt x="2479" y="767"/>
                </a:lnTo>
                <a:lnTo>
                  <a:pt x="2477" y="769"/>
                </a:lnTo>
                <a:lnTo>
                  <a:pt x="2475" y="770"/>
                </a:lnTo>
                <a:lnTo>
                  <a:pt x="2474" y="772"/>
                </a:lnTo>
                <a:lnTo>
                  <a:pt x="2472" y="772"/>
                </a:lnTo>
                <a:lnTo>
                  <a:pt x="2468" y="774"/>
                </a:lnTo>
                <a:lnTo>
                  <a:pt x="2465" y="776"/>
                </a:lnTo>
                <a:lnTo>
                  <a:pt x="2462" y="778"/>
                </a:lnTo>
                <a:lnTo>
                  <a:pt x="2461" y="779"/>
                </a:lnTo>
                <a:lnTo>
                  <a:pt x="2459" y="780"/>
                </a:lnTo>
                <a:lnTo>
                  <a:pt x="2455" y="781"/>
                </a:lnTo>
                <a:lnTo>
                  <a:pt x="2452" y="782"/>
                </a:lnTo>
                <a:lnTo>
                  <a:pt x="2449" y="784"/>
                </a:lnTo>
                <a:lnTo>
                  <a:pt x="2448" y="785"/>
                </a:lnTo>
                <a:lnTo>
                  <a:pt x="2443" y="787"/>
                </a:lnTo>
                <a:lnTo>
                  <a:pt x="2442" y="787"/>
                </a:lnTo>
                <a:lnTo>
                  <a:pt x="2438" y="789"/>
                </a:lnTo>
                <a:lnTo>
                  <a:pt x="2436" y="790"/>
                </a:lnTo>
                <a:lnTo>
                  <a:pt x="2433" y="791"/>
                </a:lnTo>
                <a:lnTo>
                  <a:pt x="2428" y="793"/>
                </a:lnTo>
                <a:lnTo>
                  <a:pt x="2426" y="793"/>
                </a:lnTo>
                <a:lnTo>
                  <a:pt x="2425" y="795"/>
                </a:lnTo>
                <a:lnTo>
                  <a:pt x="2422" y="795"/>
                </a:lnTo>
                <a:lnTo>
                  <a:pt x="2421" y="795"/>
                </a:lnTo>
                <a:lnTo>
                  <a:pt x="2419" y="796"/>
                </a:lnTo>
                <a:lnTo>
                  <a:pt x="2417" y="796"/>
                </a:lnTo>
                <a:lnTo>
                  <a:pt x="2415" y="797"/>
                </a:lnTo>
                <a:lnTo>
                  <a:pt x="2413" y="797"/>
                </a:lnTo>
                <a:lnTo>
                  <a:pt x="2410" y="798"/>
                </a:lnTo>
                <a:lnTo>
                  <a:pt x="2408" y="798"/>
                </a:lnTo>
                <a:lnTo>
                  <a:pt x="2405" y="800"/>
                </a:lnTo>
                <a:lnTo>
                  <a:pt x="2403" y="800"/>
                </a:lnTo>
                <a:lnTo>
                  <a:pt x="2393" y="802"/>
                </a:lnTo>
                <a:lnTo>
                  <a:pt x="2382" y="803"/>
                </a:lnTo>
                <a:lnTo>
                  <a:pt x="2378" y="803"/>
                </a:lnTo>
                <a:lnTo>
                  <a:pt x="2370" y="804"/>
                </a:lnTo>
                <a:lnTo>
                  <a:pt x="2364" y="803"/>
                </a:lnTo>
                <a:lnTo>
                  <a:pt x="2359" y="803"/>
                </a:lnTo>
                <a:lnTo>
                  <a:pt x="2352" y="803"/>
                </a:lnTo>
                <a:lnTo>
                  <a:pt x="2334" y="800"/>
                </a:lnTo>
                <a:lnTo>
                  <a:pt x="2330" y="798"/>
                </a:lnTo>
                <a:lnTo>
                  <a:pt x="2326" y="797"/>
                </a:lnTo>
                <a:lnTo>
                  <a:pt x="2324" y="797"/>
                </a:lnTo>
                <a:lnTo>
                  <a:pt x="2322" y="796"/>
                </a:lnTo>
                <a:lnTo>
                  <a:pt x="2321" y="796"/>
                </a:lnTo>
                <a:lnTo>
                  <a:pt x="2317" y="795"/>
                </a:lnTo>
                <a:lnTo>
                  <a:pt x="2315" y="793"/>
                </a:lnTo>
                <a:lnTo>
                  <a:pt x="2311" y="792"/>
                </a:lnTo>
                <a:lnTo>
                  <a:pt x="2309" y="791"/>
                </a:lnTo>
                <a:lnTo>
                  <a:pt x="2306" y="790"/>
                </a:lnTo>
                <a:lnTo>
                  <a:pt x="2304" y="789"/>
                </a:lnTo>
                <a:lnTo>
                  <a:pt x="2301" y="786"/>
                </a:lnTo>
                <a:lnTo>
                  <a:pt x="2300" y="785"/>
                </a:lnTo>
                <a:lnTo>
                  <a:pt x="2298" y="784"/>
                </a:lnTo>
                <a:lnTo>
                  <a:pt x="2297" y="782"/>
                </a:lnTo>
                <a:lnTo>
                  <a:pt x="2295" y="781"/>
                </a:lnTo>
                <a:lnTo>
                  <a:pt x="2292" y="779"/>
                </a:lnTo>
                <a:lnTo>
                  <a:pt x="2287" y="774"/>
                </a:lnTo>
                <a:lnTo>
                  <a:pt x="2286" y="773"/>
                </a:lnTo>
                <a:lnTo>
                  <a:pt x="2282" y="770"/>
                </a:lnTo>
                <a:lnTo>
                  <a:pt x="2277" y="765"/>
                </a:lnTo>
                <a:lnTo>
                  <a:pt x="2275" y="763"/>
                </a:lnTo>
                <a:lnTo>
                  <a:pt x="2274" y="759"/>
                </a:lnTo>
                <a:lnTo>
                  <a:pt x="2272" y="758"/>
                </a:lnTo>
                <a:lnTo>
                  <a:pt x="2271" y="756"/>
                </a:lnTo>
                <a:lnTo>
                  <a:pt x="2270" y="754"/>
                </a:lnTo>
                <a:lnTo>
                  <a:pt x="2269" y="752"/>
                </a:lnTo>
                <a:lnTo>
                  <a:pt x="2268" y="751"/>
                </a:lnTo>
                <a:lnTo>
                  <a:pt x="2266" y="748"/>
                </a:lnTo>
                <a:lnTo>
                  <a:pt x="2265" y="746"/>
                </a:lnTo>
                <a:lnTo>
                  <a:pt x="2264" y="743"/>
                </a:lnTo>
                <a:lnTo>
                  <a:pt x="2263" y="741"/>
                </a:lnTo>
                <a:lnTo>
                  <a:pt x="2261" y="739"/>
                </a:lnTo>
                <a:lnTo>
                  <a:pt x="2260" y="736"/>
                </a:lnTo>
                <a:lnTo>
                  <a:pt x="2259" y="734"/>
                </a:lnTo>
                <a:lnTo>
                  <a:pt x="2258" y="730"/>
                </a:lnTo>
                <a:lnTo>
                  <a:pt x="2257" y="728"/>
                </a:lnTo>
                <a:lnTo>
                  <a:pt x="2254" y="723"/>
                </a:lnTo>
                <a:lnTo>
                  <a:pt x="2254" y="721"/>
                </a:lnTo>
                <a:lnTo>
                  <a:pt x="2253" y="719"/>
                </a:lnTo>
                <a:lnTo>
                  <a:pt x="2252" y="717"/>
                </a:lnTo>
                <a:lnTo>
                  <a:pt x="2252" y="715"/>
                </a:lnTo>
                <a:lnTo>
                  <a:pt x="2251" y="713"/>
                </a:lnTo>
                <a:lnTo>
                  <a:pt x="2251" y="712"/>
                </a:lnTo>
                <a:lnTo>
                  <a:pt x="2249" y="709"/>
                </a:lnTo>
                <a:lnTo>
                  <a:pt x="2249" y="708"/>
                </a:lnTo>
                <a:lnTo>
                  <a:pt x="2248" y="707"/>
                </a:lnTo>
                <a:lnTo>
                  <a:pt x="2248" y="704"/>
                </a:lnTo>
                <a:lnTo>
                  <a:pt x="2247" y="702"/>
                </a:lnTo>
                <a:lnTo>
                  <a:pt x="2247" y="700"/>
                </a:lnTo>
                <a:lnTo>
                  <a:pt x="2246" y="698"/>
                </a:lnTo>
                <a:lnTo>
                  <a:pt x="2246" y="696"/>
                </a:lnTo>
                <a:lnTo>
                  <a:pt x="2245" y="693"/>
                </a:lnTo>
                <a:lnTo>
                  <a:pt x="2245" y="691"/>
                </a:lnTo>
                <a:lnTo>
                  <a:pt x="2245" y="689"/>
                </a:lnTo>
                <a:lnTo>
                  <a:pt x="2243" y="686"/>
                </a:lnTo>
                <a:lnTo>
                  <a:pt x="2243" y="684"/>
                </a:lnTo>
                <a:lnTo>
                  <a:pt x="2242" y="681"/>
                </a:lnTo>
                <a:lnTo>
                  <a:pt x="2242" y="678"/>
                </a:lnTo>
                <a:lnTo>
                  <a:pt x="2241" y="675"/>
                </a:lnTo>
                <a:lnTo>
                  <a:pt x="2239" y="665"/>
                </a:lnTo>
                <a:lnTo>
                  <a:pt x="2237" y="649"/>
                </a:lnTo>
                <a:lnTo>
                  <a:pt x="2236" y="646"/>
                </a:lnTo>
                <a:lnTo>
                  <a:pt x="2236" y="641"/>
                </a:lnTo>
                <a:lnTo>
                  <a:pt x="2235" y="636"/>
                </a:lnTo>
                <a:lnTo>
                  <a:pt x="2235" y="630"/>
                </a:lnTo>
                <a:lnTo>
                  <a:pt x="2234" y="624"/>
                </a:lnTo>
                <a:lnTo>
                  <a:pt x="2234" y="618"/>
                </a:lnTo>
                <a:lnTo>
                  <a:pt x="2232" y="609"/>
                </a:lnTo>
                <a:lnTo>
                  <a:pt x="2231" y="588"/>
                </a:lnTo>
                <a:lnTo>
                  <a:pt x="2231" y="569"/>
                </a:lnTo>
                <a:lnTo>
                  <a:pt x="2230" y="540"/>
                </a:lnTo>
                <a:lnTo>
                  <a:pt x="2230" y="440"/>
                </a:lnTo>
                <a:lnTo>
                  <a:pt x="2230" y="393"/>
                </a:lnTo>
                <a:lnTo>
                  <a:pt x="2230" y="381"/>
                </a:lnTo>
                <a:lnTo>
                  <a:pt x="2230" y="376"/>
                </a:lnTo>
                <a:lnTo>
                  <a:pt x="2231" y="372"/>
                </a:lnTo>
                <a:lnTo>
                  <a:pt x="2231" y="370"/>
                </a:lnTo>
                <a:lnTo>
                  <a:pt x="2231" y="358"/>
                </a:lnTo>
                <a:lnTo>
                  <a:pt x="2231" y="338"/>
                </a:lnTo>
                <a:lnTo>
                  <a:pt x="2232" y="327"/>
                </a:lnTo>
                <a:lnTo>
                  <a:pt x="2232" y="320"/>
                </a:lnTo>
                <a:lnTo>
                  <a:pt x="2234" y="313"/>
                </a:lnTo>
                <a:lnTo>
                  <a:pt x="2234" y="307"/>
                </a:lnTo>
                <a:lnTo>
                  <a:pt x="2235" y="302"/>
                </a:lnTo>
                <a:lnTo>
                  <a:pt x="2236" y="296"/>
                </a:lnTo>
                <a:lnTo>
                  <a:pt x="2236" y="291"/>
                </a:lnTo>
                <a:lnTo>
                  <a:pt x="2237" y="286"/>
                </a:lnTo>
                <a:lnTo>
                  <a:pt x="2237" y="277"/>
                </a:lnTo>
                <a:lnTo>
                  <a:pt x="2240" y="265"/>
                </a:lnTo>
                <a:lnTo>
                  <a:pt x="2241" y="259"/>
                </a:lnTo>
                <a:lnTo>
                  <a:pt x="2242" y="254"/>
                </a:lnTo>
                <a:lnTo>
                  <a:pt x="2243" y="248"/>
                </a:lnTo>
                <a:lnTo>
                  <a:pt x="2245" y="238"/>
                </a:lnTo>
                <a:lnTo>
                  <a:pt x="2247" y="232"/>
                </a:lnTo>
                <a:lnTo>
                  <a:pt x="2248" y="227"/>
                </a:lnTo>
                <a:lnTo>
                  <a:pt x="2248" y="226"/>
                </a:lnTo>
                <a:lnTo>
                  <a:pt x="2249" y="224"/>
                </a:lnTo>
                <a:lnTo>
                  <a:pt x="2249" y="222"/>
                </a:lnTo>
                <a:lnTo>
                  <a:pt x="2251" y="221"/>
                </a:lnTo>
                <a:lnTo>
                  <a:pt x="2251" y="219"/>
                </a:lnTo>
                <a:lnTo>
                  <a:pt x="2252" y="217"/>
                </a:lnTo>
                <a:lnTo>
                  <a:pt x="2252" y="215"/>
                </a:lnTo>
                <a:lnTo>
                  <a:pt x="2253" y="214"/>
                </a:lnTo>
                <a:lnTo>
                  <a:pt x="2253" y="211"/>
                </a:lnTo>
                <a:lnTo>
                  <a:pt x="2254" y="209"/>
                </a:lnTo>
                <a:lnTo>
                  <a:pt x="2255" y="206"/>
                </a:lnTo>
                <a:lnTo>
                  <a:pt x="2257" y="203"/>
                </a:lnTo>
                <a:lnTo>
                  <a:pt x="2258" y="200"/>
                </a:lnTo>
                <a:lnTo>
                  <a:pt x="2259" y="198"/>
                </a:lnTo>
                <a:lnTo>
                  <a:pt x="2260" y="194"/>
                </a:lnTo>
                <a:lnTo>
                  <a:pt x="2263" y="189"/>
                </a:lnTo>
                <a:lnTo>
                  <a:pt x="2265" y="186"/>
                </a:lnTo>
                <a:lnTo>
                  <a:pt x="2268" y="182"/>
                </a:lnTo>
                <a:lnTo>
                  <a:pt x="2269" y="181"/>
                </a:lnTo>
                <a:lnTo>
                  <a:pt x="2270" y="180"/>
                </a:lnTo>
                <a:lnTo>
                  <a:pt x="2271" y="177"/>
                </a:lnTo>
                <a:lnTo>
                  <a:pt x="2272" y="176"/>
                </a:lnTo>
                <a:lnTo>
                  <a:pt x="2274" y="174"/>
                </a:lnTo>
                <a:lnTo>
                  <a:pt x="2275" y="172"/>
                </a:lnTo>
                <a:lnTo>
                  <a:pt x="2277" y="170"/>
                </a:lnTo>
                <a:lnTo>
                  <a:pt x="2281" y="165"/>
                </a:lnTo>
                <a:lnTo>
                  <a:pt x="2286" y="160"/>
                </a:lnTo>
                <a:lnTo>
                  <a:pt x="2288" y="158"/>
                </a:lnTo>
                <a:lnTo>
                  <a:pt x="2292" y="154"/>
                </a:lnTo>
                <a:lnTo>
                  <a:pt x="2293" y="153"/>
                </a:lnTo>
                <a:lnTo>
                  <a:pt x="2294" y="152"/>
                </a:lnTo>
                <a:lnTo>
                  <a:pt x="2297" y="150"/>
                </a:lnTo>
                <a:lnTo>
                  <a:pt x="2299" y="149"/>
                </a:lnTo>
                <a:lnTo>
                  <a:pt x="2300" y="148"/>
                </a:lnTo>
                <a:lnTo>
                  <a:pt x="2303" y="147"/>
                </a:lnTo>
                <a:lnTo>
                  <a:pt x="2304" y="145"/>
                </a:lnTo>
                <a:lnTo>
                  <a:pt x="2309" y="143"/>
                </a:lnTo>
                <a:lnTo>
                  <a:pt x="2311" y="142"/>
                </a:lnTo>
                <a:lnTo>
                  <a:pt x="2316" y="139"/>
                </a:lnTo>
                <a:lnTo>
                  <a:pt x="2317" y="139"/>
                </a:lnTo>
                <a:lnTo>
                  <a:pt x="2320" y="138"/>
                </a:lnTo>
                <a:lnTo>
                  <a:pt x="2324" y="136"/>
                </a:lnTo>
                <a:lnTo>
                  <a:pt x="2327" y="136"/>
                </a:lnTo>
                <a:lnTo>
                  <a:pt x="2328" y="136"/>
                </a:lnTo>
                <a:lnTo>
                  <a:pt x="2332" y="134"/>
                </a:lnTo>
                <a:lnTo>
                  <a:pt x="2336" y="133"/>
                </a:lnTo>
                <a:lnTo>
                  <a:pt x="2346" y="131"/>
                </a:lnTo>
                <a:lnTo>
                  <a:pt x="2350" y="131"/>
                </a:lnTo>
                <a:lnTo>
                  <a:pt x="2353" y="130"/>
                </a:lnTo>
                <a:lnTo>
                  <a:pt x="2359" y="130"/>
                </a:lnTo>
                <a:lnTo>
                  <a:pt x="2367" y="128"/>
                </a:lnTo>
                <a:lnTo>
                  <a:pt x="2371" y="128"/>
                </a:lnTo>
                <a:lnTo>
                  <a:pt x="2379" y="127"/>
                </a:lnTo>
                <a:lnTo>
                  <a:pt x="2385" y="128"/>
                </a:lnTo>
                <a:lnTo>
                  <a:pt x="2390" y="128"/>
                </a:lnTo>
                <a:lnTo>
                  <a:pt x="2397" y="128"/>
                </a:lnTo>
                <a:lnTo>
                  <a:pt x="2400" y="130"/>
                </a:lnTo>
                <a:lnTo>
                  <a:pt x="2404" y="130"/>
                </a:lnTo>
                <a:lnTo>
                  <a:pt x="2408" y="131"/>
                </a:lnTo>
                <a:lnTo>
                  <a:pt x="2410" y="131"/>
                </a:lnTo>
                <a:lnTo>
                  <a:pt x="2414" y="132"/>
                </a:lnTo>
                <a:lnTo>
                  <a:pt x="2416" y="132"/>
                </a:lnTo>
                <a:lnTo>
                  <a:pt x="2419" y="133"/>
                </a:lnTo>
                <a:lnTo>
                  <a:pt x="2420" y="133"/>
                </a:lnTo>
                <a:lnTo>
                  <a:pt x="2425" y="134"/>
                </a:lnTo>
                <a:lnTo>
                  <a:pt x="2426" y="136"/>
                </a:lnTo>
                <a:lnTo>
                  <a:pt x="2428" y="136"/>
                </a:lnTo>
                <a:lnTo>
                  <a:pt x="2429" y="136"/>
                </a:lnTo>
                <a:lnTo>
                  <a:pt x="2432" y="137"/>
                </a:lnTo>
                <a:lnTo>
                  <a:pt x="2437" y="138"/>
                </a:lnTo>
                <a:lnTo>
                  <a:pt x="2439" y="139"/>
                </a:lnTo>
                <a:lnTo>
                  <a:pt x="2443" y="141"/>
                </a:lnTo>
                <a:lnTo>
                  <a:pt x="2445" y="142"/>
                </a:lnTo>
                <a:lnTo>
                  <a:pt x="2448" y="143"/>
                </a:lnTo>
                <a:lnTo>
                  <a:pt x="2450" y="144"/>
                </a:lnTo>
                <a:lnTo>
                  <a:pt x="2454" y="147"/>
                </a:lnTo>
                <a:lnTo>
                  <a:pt x="2456" y="148"/>
                </a:lnTo>
                <a:lnTo>
                  <a:pt x="2459" y="149"/>
                </a:lnTo>
                <a:lnTo>
                  <a:pt x="2461" y="150"/>
                </a:lnTo>
                <a:lnTo>
                  <a:pt x="2462" y="150"/>
                </a:lnTo>
                <a:lnTo>
                  <a:pt x="2465" y="152"/>
                </a:lnTo>
                <a:lnTo>
                  <a:pt x="2467" y="154"/>
                </a:lnTo>
                <a:lnTo>
                  <a:pt x="2469" y="154"/>
                </a:lnTo>
                <a:lnTo>
                  <a:pt x="2472" y="156"/>
                </a:lnTo>
                <a:lnTo>
                  <a:pt x="2475" y="158"/>
                </a:lnTo>
                <a:lnTo>
                  <a:pt x="2477" y="159"/>
                </a:lnTo>
                <a:lnTo>
                  <a:pt x="2478" y="160"/>
                </a:lnTo>
                <a:lnTo>
                  <a:pt x="2480" y="161"/>
                </a:lnTo>
                <a:lnTo>
                  <a:pt x="2481" y="163"/>
                </a:lnTo>
                <a:lnTo>
                  <a:pt x="2484" y="164"/>
                </a:lnTo>
                <a:lnTo>
                  <a:pt x="2485" y="165"/>
                </a:lnTo>
                <a:lnTo>
                  <a:pt x="2488" y="166"/>
                </a:lnTo>
                <a:lnTo>
                  <a:pt x="2490" y="167"/>
                </a:lnTo>
                <a:lnTo>
                  <a:pt x="2491" y="169"/>
                </a:lnTo>
                <a:lnTo>
                  <a:pt x="2491" y="0"/>
                </a:lnTo>
                <a:close/>
                <a:moveTo>
                  <a:pt x="1017" y="0"/>
                </a:moveTo>
                <a:lnTo>
                  <a:pt x="1211" y="0"/>
                </a:lnTo>
                <a:lnTo>
                  <a:pt x="1211" y="793"/>
                </a:lnTo>
                <a:lnTo>
                  <a:pt x="1206" y="793"/>
                </a:lnTo>
                <a:lnTo>
                  <a:pt x="1201" y="793"/>
                </a:lnTo>
                <a:lnTo>
                  <a:pt x="1192" y="793"/>
                </a:lnTo>
                <a:lnTo>
                  <a:pt x="1153" y="793"/>
                </a:lnTo>
                <a:lnTo>
                  <a:pt x="1018" y="793"/>
                </a:lnTo>
                <a:lnTo>
                  <a:pt x="1017" y="789"/>
                </a:lnTo>
                <a:lnTo>
                  <a:pt x="1017" y="782"/>
                </a:lnTo>
                <a:lnTo>
                  <a:pt x="1017" y="772"/>
                </a:lnTo>
                <a:lnTo>
                  <a:pt x="1017" y="723"/>
                </a:lnTo>
                <a:lnTo>
                  <a:pt x="1017" y="558"/>
                </a:lnTo>
                <a:lnTo>
                  <a:pt x="1017" y="0"/>
                </a:lnTo>
                <a:close/>
                <a:moveTo>
                  <a:pt x="12" y="0"/>
                </a:moveTo>
                <a:lnTo>
                  <a:pt x="216" y="0"/>
                </a:lnTo>
                <a:lnTo>
                  <a:pt x="278" y="0"/>
                </a:lnTo>
                <a:lnTo>
                  <a:pt x="307" y="0"/>
                </a:lnTo>
                <a:lnTo>
                  <a:pt x="317" y="1"/>
                </a:lnTo>
                <a:lnTo>
                  <a:pt x="324" y="1"/>
                </a:lnTo>
                <a:lnTo>
                  <a:pt x="330" y="3"/>
                </a:lnTo>
                <a:lnTo>
                  <a:pt x="335" y="3"/>
                </a:lnTo>
                <a:lnTo>
                  <a:pt x="340" y="4"/>
                </a:lnTo>
                <a:lnTo>
                  <a:pt x="343" y="4"/>
                </a:lnTo>
                <a:lnTo>
                  <a:pt x="349" y="5"/>
                </a:lnTo>
                <a:lnTo>
                  <a:pt x="355" y="6"/>
                </a:lnTo>
                <a:lnTo>
                  <a:pt x="359" y="6"/>
                </a:lnTo>
                <a:lnTo>
                  <a:pt x="360" y="8"/>
                </a:lnTo>
                <a:lnTo>
                  <a:pt x="363" y="8"/>
                </a:lnTo>
                <a:lnTo>
                  <a:pt x="365" y="9"/>
                </a:lnTo>
                <a:lnTo>
                  <a:pt x="367" y="9"/>
                </a:lnTo>
                <a:lnTo>
                  <a:pt x="388" y="16"/>
                </a:lnTo>
                <a:lnTo>
                  <a:pt x="390" y="17"/>
                </a:lnTo>
                <a:lnTo>
                  <a:pt x="394" y="19"/>
                </a:lnTo>
                <a:lnTo>
                  <a:pt x="396" y="20"/>
                </a:lnTo>
                <a:lnTo>
                  <a:pt x="399" y="21"/>
                </a:lnTo>
                <a:lnTo>
                  <a:pt x="401" y="22"/>
                </a:lnTo>
                <a:lnTo>
                  <a:pt x="402" y="25"/>
                </a:lnTo>
                <a:lnTo>
                  <a:pt x="406" y="26"/>
                </a:lnTo>
                <a:lnTo>
                  <a:pt x="409" y="27"/>
                </a:lnTo>
                <a:lnTo>
                  <a:pt x="410" y="28"/>
                </a:lnTo>
                <a:lnTo>
                  <a:pt x="412" y="30"/>
                </a:lnTo>
                <a:lnTo>
                  <a:pt x="413" y="31"/>
                </a:lnTo>
                <a:lnTo>
                  <a:pt x="416" y="32"/>
                </a:lnTo>
                <a:lnTo>
                  <a:pt x="417" y="33"/>
                </a:lnTo>
                <a:lnTo>
                  <a:pt x="418" y="34"/>
                </a:lnTo>
                <a:lnTo>
                  <a:pt x="421" y="36"/>
                </a:lnTo>
                <a:lnTo>
                  <a:pt x="423" y="38"/>
                </a:lnTo>
                <a:lnTo>
                  <a:pt x="429" y="44"/>
                </a:lnTo>
                <a:lnTo>
                  <a:pt x="434" y="49"/>
                </a:lnTo>
                <a:lnTo>
                  <a:pt x="438" y="53"/>
                </a:lnTo>
                <a:lnTo>
                  <a:pt x="440" y="55"/>
                </a:lnTo>
                <a:lnTo>
                  <a:pt x="441" y="58"/>
                </a:lnTo>
                <a:lnTo>
                  <a:pt x="442" y="60"/>
                </a:lnTo>
                <a:lnTo>
                  <a:pt x="445" y="62"/>
                </a:lnTo>
                <a:lnTo>
                  <a:pt x="445" y="64"/>
                </a:lnTo>
                <a:lnTo>
                  <a:pt x="446" y="66"/>
                </a:lnTo>
                <a:lnTo>
                  <a:pt x="447" y="69"/>
                </a:lnTo>
                <a:lnTo>
                  <a:pt x="450" y="73"/>
                </a:lnTo>
                <a:lnTo>
                  <a:pt x="452" y="76"/>
                </a:lnTo>
                <a:lnTo>
                  <a:pt x="454" y="81"/>
                </a:lnTo>
                <a:lnTo>
                  <a:pt x="454" y="82"/>
                </a:lnTo>
                <a:lnTo>
                  <a:pt x="457" y="86"/>
                </a:lnTo>
                <a:lnTo>
                  <a:pt x="457" y="88"/>
                </a:lnTo>
                <a:lnTo>
                  <a:pt x="458" y="91"/>
                </a:lnTo>
                <a:lnTo>
                  <a:pt x="461" y="95"/>
                </a:lnTo>
                <a:lnTo>
                  <a:pt x="461" y="98"/>
                </a:lnTo>
                <a:lnTo>
                  <a:pt x="462" y="100"/>
                </a:lnTo>
                <a:lnTo>
                  <a:pt x="462" y="102"/>
                </a:lnTo>
                <a:lnTo>
                  <a:pt x="463" y="104"/>
                </a:lnTo>
                <a:lnTo>
                  <a:pt x="463" y="106"/>
                </a:lnTo>
                <a:lnTo>
                  <a:pt x="464" y="108"/>
                </a:lnTo>
                <a:lnTo>
                  <a:pt x="465" y="112"/>
                </a:lnTo>
                <a:lnTo>
                  <a:pt x="469" y="127"/>
                </a:lnTo>
                <a:lnTo>
                  <a:pt x="469" y="131"/>
                </a:lnTo>
                <a:lnTo>
                  <a:pt x="471" y="142"/>
                </a:lnTo>
                <a:lnTo>
                  <a:pt x="471" y="147"/>
                </a:lnTo>
                <a:lnTo>
                  <a:pt x="473" y="152"/>
                </a:lnTo>
                <a:lnTo>
                  <a:pt x="473" y="159"/>
                </a:lnTo>
                <a:lnTo>
                  <a:pt x="474" y="166"/>
                </a:lnTo>
                <a:lnTo>
                  <a:pt x="474" y="170"/>
                </a:lnTo>
                <a:lnTo>
                  <a:pt x="474" y="174"/>
                </a:lnTo>
                <a:lnTo>
                  <a:pt x="474" y="176"/>
                </a:lnTo>
                <a:lnTo>
                  <a:pt x="474" y="180"/>
                </a:lnTo>
                <a:lnTo>
                  <a:pt x="475" y="211"/>
                </a:lnTo>
                <a:lnTo>
                  <a:pt x="475" y="233"/>
                </a:lnTo>
                <a:lnTo>
                  <a:pt x="475" y="239"/>
                </a:lnTo>
                <a:lnTo>
                  <a:pt x="474" y="246"/>
                </a:lnTo>
                <a:lnTo>
                  <a:pt x="474" y="249"/>
                </a:lnTo>
                <a:lnTo>
                  <a:pt x="474" y="253"/>
                </a:lnTo>
                <a:lnTo>
                  <a:pt x="474" y="257"/>
                </a:lnTo>
                <a:lnTo>
                  <a:pt x="474" y="259"/>
                </a:lnTo>
                <a:lnTo>
                  <a:pt x="473" y="274"/>
                </a:lnTo>
                <a:lnTo>
                  <a:pt x="469" y="302"/>
                </a:lnTo>
                <a:lnTo>
                  <a:pt x="468" y="307"/>
                </a:lnTo>
                <a:lnTo>
                  <a:pt x="467" y="309"/>
                </a:lnTo>
                <a:lnTo>
                  <a:pt x="467" y="311"/>
                </a:lnTo>
                <a:lnTo>
                  <a:pt x="465" y="314"/>
                </a:lnTo>
                <a:lnTo>
                  <a:pt x="464" y="319"/>
                </a:lnTo>
                <a:lnTo>
                  <a:pt x="464" y="320"/>
                </a:lnTo>
                <a:lnTo>
                  <a:pt x="463" y="322"/>
                </a:lnTo>
                <a:lnTo>
                  <a:pt x="463" y="324"/>
                </a:lnTo>
                <a:lnTo>
                  <a:pt x="462" y="327"/>
                </a:lnTo>
                <a:lnTo>
                  <a:pt x="459" y="335"/>
                </a:lnTo>
                <a:lnTo>
                  <a:pt x="458" y="337"/>
                </a:lnTo>
                <a:lnTo>
                  <a:pt x="457" y="341"/>
                </a:lnTo>
                <a:lnTo>
                  <a:pt x="456" y="343"/>
                </a:lnTo>
                <a:lnTo>
                  <a:pt x="454" y="347"/>
                </a:lnTo>
                <a:lnTo>
                  <a:pt x="453" y="349"/>
                </a:lnTo>
                <a:lnTo>
                  <a:pt x="452" y="350"/>
                </a:lnTo>
                <a:lnTo>
                  <a:pt x="451" y="353"/>
                </a:lnTo>
                <a:lnTo>
                  <a:pt x="450" y="355"/>
                </a:lnTo>
                <a:lnTo>
                  <a:pt x="447" y="358"/>
                </a:lnTo>
                <a:lnTo>
                  <a:pt x="446" y="360"/>
                </a:lnTo>
                <a:lnTo>
                  <a:pt x="446" y="361"/>
                </a:lnTo>
                <a:lnTo>
                  <a:pt x="445" y="364"/>
                </a:lnTo>
                <a:lnTo>
                  <a:pt x="444" y="365"/>
                </a:lnTo>
                <a:lnTo>
                  <a:pt x="442" y="368"/>
                </a:lnTo>
                <a:lnTo>
                  <a:pt x="440" y="369"/>
                </a:lnTo>
                <a:lnTo>
                  <a:pt x="438" y="371"/>
                </a:lnTo>
                <a:lnTo>
                  <a:pt x="434" y="376"/>
                </a:lnTo>
                <a:lnTo>
                  <a:pt x="429" y="382"/>
                </a:lnTo>
                <a:lnTo>
                  <a:pt x="427" y="385"/>
                </a:lnTo>
                <a:lnTo>
                  <a:pt x="422" y="388"/>
                </a:lnTo>
                <a:lnTo>
                  <a:pt x="419" y="390"/>
                </a:lnTo>
                <a:lnTo>
                  <a:pt x="417" y="392"/>
                </a:lnTo>
                <a:lnTo>
                  <a:pt x="416" y="393"/>
                </a:lnTo>
                <a:lnTo>
                  <a:pt x="413" y="394"/>
                </a:lnTo>
                <a:lnTo>
                  <a:pt x="412" y="396"/>
                </a:lnTo>
                <a:lnTo>
                  <a:pt x="410" y="397"/>
                </a:lnTo>
                <a:lnTo>
                  <a:pt x="409" y="398"/>
                </a:lnTo>
                <a:lnTo>
                  <a:pt x="406" y="399"/>
                </a:lnTo>
                <a:lnTo>
                  <a:pt x="404" y="399"/>
                </a:lnTo>
                <a:lnTo>
                  <a:pt x="402" y="401"/>
                </a:lnTo>
                <a:lnTo>
                  <a:pt x="400" y="402"/>
                </a:lnTo>
                <a:lnTo>
                  <a:pt x="396" y="404"/>
                </a:lnTo>
                <a:lnTo>
                  <a:pt x="387" y="409"/>
                </a:lnTo>
                <a:lnTo>
                  <a:pt x="389" y="410"/>
                </a:lnTo>
                <a:lnTo>
                  <a:pt x="392" y="414"/>
                </a:lnTo>
                <a:lnTo>
                  <a:pt x="398" y="419"/>
                </a:lnTo>
                <a:lnTo>
                  <a:pt x="404" y="424"/>
                </a:lnTo>
                <a:lnTo>
                  <a:pt x="406" y="427"/>
                </a:lnTo>
                <a:lnTo>
                  <a:pt x="409" y="430"/>
                </a:lnTo>
                <a:lnTo>
                  <a:pt x="411" y="432"/>
                </a:lnTo>
                <a:lnTo>
                  <a:pt x="412" y="435"/>
                </a:lnTo>
                <a:lnTo>
                  <a:pt x="413" y="437"/>
                </a:lnTo>
                <a:lnTo>
                  <a:pt x="415" y="438"/>
                </a:lnTo>
                <a:lnTo>
                  <a:pt x="416" y="441"/>
                </a:lnTo>
                <a:lnTo>
                  <a:pt x="417" y="442"/>
                </a:lnTo>
                <a:lnTo>
                  <a:pt x="417" y="444"/>
                </a:lnTo>
                <a:lnTo>
                  <a:pt x="419" y="447"/>
                </a:lnTo>
                <a:lnTo>
                  <a:pt x="422" y="452"/>
                </a:lnTo>
                <a:lnTo>
                  <a:pt x="423" y="453"/>
                </a:lnTo>
                <a:lnTo>
                  <a:pt x="424" y="455"/>
                </a:lnTo>
                <a:lnTo>
                  <a:pt x="425" y="458"/>
                </a:lnTo>
                <a:lnTo>
                  <a:pt x="427" y="460"/>
                </a:lnTo>
                <a:lnTo>
                  <a:pt x="429" y="465"/>
                </a:lnTo>
                <a:lnTo>
                  <a:pt x="429" y="466"/>
                </a:lnTo>
                <a:lnTo>
                  <a:pt x="430" y="469"/>
                </a:lnTo>
                <a:lnTo>
                  <a:pt x="432" y="471"/>
                </a:lnTo>
                <a:lnTo>
                  <a:pt x="432" y="473"/>
                </a:lnTo>
                <a:lnTo>
                  <a:pt x="433" y="475"/>
                </a:lnTo>
                <a:lnTo>
                  <a:pt x="434" y="480"/>
                </a:lnTo>
                <a:lnTo>
                  <a:pt x="436" y="486"/>
                </a:lnTo>
                <a:lnTo>
                  <a:pt x="446" y="516"/>
                </a:lnTo>
                <a:lnTo>
                  <a:pt x="446" y="519"/>
                </a:lnTo>
                <a:lnTo>
                  <a:pt x="446" y="521"/>
                </a:lnTo>
                <a:lnTo>
                  <a:pt x="447" y="524"/>
                </a:lnTo>
                <a:lnTo>
                  <a:pt x="447" y="526"/>
                </a:lnTo>
                <a:lnTo>
                  <a:pt x="448" y="529"/>
                </a:lnTo>
                <a:lnTo>
                  <a:pt x="450" y="534"/>
                </a:lnTo>
                <a:lnTo>
                  <a:pt x="451" y="540"/>
                </a:lnTo>
                <a:lnTo>
                  <a:pt x="451" y="542"/>
                </a:lnTo>
                <a:lnTo>
                  <a:pt x="452" y="545"/>
                </a:lnTo>
                <a:lnTo>
                  <a:pt x="452" y="547"/>
                </a:lnTo>
                <a:lnTo>
                  <a:pt x="453" y="553"/>
                </a:lnTo>
                <a:lnTo>
                  <a:pt x="454" y="556"/>
                </a:lnTo>
                <a:lnTo>
                  <a:pt x="456" y="560"/>
                </a:lnTo>
                <a:lnTo>
                  <a:pt x="457" y="565"/>
                </a:lnTo>
                <a:lnTo>
                  <a:pt x="457" y="569"/>
                </a:lnTo>
                <a:lnTo>
                  <a:pt x="458" y="571"/>
                </a:lnTo>
                <a:lnTo>
                  <a:pt x="458" y="574"/>
                </a:lnTo>
                <a:lnTo>
                  <a:pt x="459" y="579"/>
                </a:lnTo>
                <a:lnTo>
                  <a:pt x="461" y="581"/>
                </a:lnTo>
                <a:lnTo>
                  <a:pt x="461" y="587"/>
                </a:lnTo>
                <a:lnTo>
                  <a:pt x="462" y="592"/>
                </a:lnTo>
                <a:lnTo>
                  <a:pt x="463" y="595"/>
                </a:lnTo>
                <a:lnTo>
                  <a:pt x="463" y="597"/>
                </a:lnTo>
                <a:lnTo>
                  <a:pt x="464" y="601"/>
                </a:lnTo>
                <a:lnTo>
                  <a:pt x="468" y="613"/>
                </a:lnTo>
                <a:lnTo>
                  <a:pt x="469" y="620"/>
                </a:lnTo>
                <a:lnTo>
                  <a:pt x="470" y="626"/>
                </a:lnTo>
                <a:lnTo>
                  <a:pt x="470" y="629"/>
                </a:lnTo>
                <a:lnTo>
                  <a:pt x="471" y="631"/>
                </a:lnTo>
                <a:lnTo>
                  <a:pt x="471" y="634"/>
                </a:lnTo>
                <a:lnTo>
                  <a:pt x="473" y="640"/>
                </a:lnTo>
                <a:lnTo>
                  <a:pt x="474" y="642"/>
                </a:lnTo>
                <a:lnTo>
                  <a:pt x="475" y="647"/>
                </a:lnTo>
                <a:lnTo>
                  <a:pt x="475" y="652"/>
                </a:lnTo>
                <a:lnTo>
                  <a:pt x="476" y="656"/>
                </a:lnTo>
                <a:lnTo>
                  <a:pt x="476" y="658"/>
                </a:lnTo>
                <a:lnTo>
                  <a:pt x="477" y="660"/>
                </a:lnTo>
                <a:lnTo>
                  <a:pt x="479" y="665"/>
                </a:lnTo>
                <a:lnTo>
                  <a:pt x="479" y="668"/>
                </a:lnTo>
                <a:lnTo>
                  <a:pt x="480" y="674"/>
                </a:lnTo>
                <a:lnTo>
                  <a:pt x="481" y="676"/>
                </a:lnTo>
                <a:lnTo>
                  <a:pt x="483" y="686"/>
                </a:lnTo>
                <a:lnTo>
                  <a:pt x="486" y="697"/>
                </a:lnTo>
                <a:lnTo>
                  <a:pt x="488" y="708"/>
                </a:lnTo>
                <a:lnTo>
                  <a:pt x="491" y="718"/>
                </a:lnTo>
                <a:lnTo>
                  <a:pt x="493" y="731"/>
                </a:lnTo>
                <a:lnTo>
                  <a:pt x="496" y="743"/>
                </a:lnTo>
                <a:lnTo>
                  <a:pt x="499" y="754"/>
                </a:lnTo>
                <a:lnTo>
                  <a:pt x="499" y="758"/>
                </a:lnTo>
                <a:lnTo>
                  <a:pt x="499" y="761"/>
                </a:lnTo>
                <a:lnTo>
                  <a:pt x="500" y="763"/>
                </a:lnTo>
                <a:lnTo>
                  <a:pt x="502" y="768"/>
                </a:lnTo>
                <a:lnTo>
                  <a:pt x="502" y="770"/>
                </a:lnTo>
                <a:lnTo>
                  <a:pt x="503" y="776"/>
                </a:lnTo>
                <a:lnTo>
                  <a:pt x="504" y="779"/>
                </a:lnTo>
                <a:lnTo>
                  <a:pt x="506" y="793"/>
                </a:lnTo>
                <a:lnTo>
                  <a:pt x="307" y="793"/>
                </a:lnTo>
                <a:lnTo>
                  <a:pt x="306" y="787"/>
                </a:lnTo>
                <a:lnTo>
                  <a:pt x="303" y="781"/>
                </a:lnTo>
                <a:lnTo>
                  <a:pt x="303" y="779"/>
                </a:lnTo>
                <a:lnTo>
                  <a:pt x="301" y="769"/>
                </a:lnTo>
                <a:lnTo>
                  <a:pt x="301" y="764"/>
                </a:lnTo>
                <a:lnTo>
                  <a:pt x="299" y="753"/>
                </a:lnTo>
                <a:lnTo>
                  <a:pt x="297" y="747"/>
                </a:lnTo>
                <a:lnTo>
                  <a:pt x="296" y="742"/>
                </a:lnTo>
                <a:lnTo>
                  <a:pt x="295" y="730"/>
                </a:lnTo>
                <a:lnTo>
                  <a:pt x="291" y="719"/>
                </a:lnTo>
                <a:lnTo>
                  <a:pt x="291" y="715"/>
                </a:lnTo>
                <a:lnTo>
                  <a:pt x="289" y="706"/>
                </a:lnTo>
                <a:lnTo>
                  <a:pt x="288" y="696"/>
                </a:lnTo>
                <a:lnTo>
                  <a:pt x="286" y="686"/>
                </a:lnTo>
                <a:lnTo>
                  <a:pt x="284" y="676"/>
                </a:lnTo>
                <a:lnTo>
                  <a:pt x="284" y="673"/>
                </a:lnTo>
                <a:lnTo>
                  <a:pt x="282" y="663"/>
                </a:lnTo>
                <a:lnTo>
                  <a:pt x="280" y="657"/>
                </a:lnTo>
                <a:lnTo>
                  <a:pt x="279" y="652"/>
                </a:lnTo>
                <a:lnTo>
                  <a:pt x="278" y="646"/>
                </a:lnTo>
                <a:lnTo>
                  <a:pt x="277" y="640"/>
                </a:lnTo>
                <a:lnTo>
                  <a:pt x="276" y="634"/>
                </a:lnTo>
                <a:lnTo>
                  <a:pt x="274" y="628"/>
                </a:lnTo>
                <a:lnTo>
                  <a:pt x="273" y="621"/>
                </a:lnTo>
                <a:lnTo>
                  <a:pt x="272" y="615"/>
                </a:lnTo>
                <a:lnTo>
                  <a:pt x="268" y="598"/>
                </a:lnTo>
                <a:lnTo>
                  <a:pt x="268" y="595"/>
                </a:lnTo>
                <a:lnTo>
                  <a:pt x="266" y="586"/>
                </a:lnTo>
                <a:lnTo>
                  <a:pt x="265" y="576"/>
                </a:lnTo>
                <a:lnTo>
                  <a:pt x="263" y="568"/>
                </a:lnTo>
                <a:lnTo>
                  <a:pt x="261" y="559"/>
                </a:lnTo>
                <a:lnTo>
                  <a:pt x="261" y="556"/>
                </a:lnTo>
                <a:lnTo>
                  <a:pt x="259" y="548"/>
                </a:lnTo>
                <a:lnTo>
                  <a:pt x="257" y="541"/>
                </a:lnTo>
                <a:lnTo>
                  <a:pt x="257" y="537"/>
                </a:lnTo>
                <a:lnTo>
                  <a:pt x="256" y="530"/>
                </a:lnTo>
                <a:lnTo>
                  <a:pt x="255" y="526"/>
                </a:lnTo>
                <a:lnTo>
                  <a:pt x="254" y="523"/>
                </a:lnTo>
                <a:lnTo>
                  <a:pt x="254" y="520"/>
                </a:lnTo>
                <a:lnTo>
                  <a:pt x="253" y="513"/>
                </a:lnTo>
                <a:lnTo>
                  <a:pt x="250" y="505"/>
                </a:lnTo>
                <a:lnTo>
                  <a:pt x="250" y="503"/>
                </a:lnTo>
                <a:lnTo>
                  <a:pt x="249" y="496"/>
                </a:lnTo>
                <a:lnTo>
                  <a:pt x="247" y="488"/>
                </a:lnTo>
                <a:lnTo>
                  <a:pt x="245" y="481"/>
                </a:lnTo>
                <a:lnTo>
                  <a:pt x="244" y="479"/>
                </a:lnTo>
                <a:lnTo>
                  <a:pt x="243" y="475"/>
                </a:lnTo>
                <a:lnTo>
                  <a:pt x="243" y="473"/>
                </a:lnTo>
                <a:lnTo>
                  <a:pt x="243" y="471"/>
                </a:lnTo>
                <a:lnTo>
                  <a:pt x="242" y="469"/>
                </a:lnTo>
                <a:lnTo>
                  <a:pt x="241" y="464"/>
                </a:lnTo>
                <a:lnTo>
                  <a:pt x="239" y="462"/>
                </a:lnTo>
                <a:lnTo>
                  <a:pt x="238" y="459"/>
                </a:lnTo>
                <a:lnTo>
                  <a:pt x="237" y="457"/>
                </a:lnTo>
                <a:lnTo>
                  <a:pt x="236" y="454"/>
                </a:lnTo>
                <a:lnTo>
                  <a:pt x="233" y="452"/>
                </a:lnTo>
                <a:lnTo>
                  <a:pt x="232" y="451"/>
                </a:lnTo>
                <a:lnTo>
                  <a:pt x="230" y="447"/>
                </a:lnTo>
                <a:lnTo>
                  <a:pt x="226" y="446"/>
                </a:lnTo>
                <a:lnTo>
                  <a:pt x="221" y="444"/>
                </a:lnTo>
                <a:lnTo>
                  <a:pt x="216" y="444"/>
                </a:lnTo>
                <a:lnTo>
                  <a:pt x="205" y="446"/>
                </a:lnTo>
                <a:lnTo>
                  <a:pt x="205" y="793"/>
                </a:lnTo>
                <a:lnTo>
                  <a:pt x="12" y="793"/>
                </a:lnTo>
                <a:lnTo>
                  <a:pt x="12" y="0"/>
                </a:lnTo>
                <a:close/>
              </a:path>
            </a:pathLst>
          </a:custGeom>
          <a:solidFill>
            <a:srgbClr val="003F56"/>
          </a:solidFill>
          <a:ln w="9525" cmpd="sng">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defRPr/>
            </a:pPr>
            <a:endParaRPr lang="en-US">
              <a:latin typeface="+mn-lt"/>
              <a:sym typeface="+mn-lt"/>
            </a:endParaRPr>
          </a:p>
        </p:txBody>
      </p:sp>
      <p:sp>
        <p:nvSpPr>
          <p:cNvPr id="3" name="Title 2"/>
          <p:cNvSpPr>
            <a:spLocks noGrp="1"/>
          </p:cNvSpPr>
          <p:nvPr>
            <p:ph type="title"/>
          </p:nvPr>
        </p:nvSpPr>
        <p:spPr/>
        <p:txBody>
          <a:bodyPr/>
          <a:lstStyle/>
          <a:p>
            <a:r>
              <a:rPr lang="en-US" altLang="zh-CN" smtClean="0"/>
              <a:t>Click to edit Master title style</a:t>
            </a:r>
            <a:endParaRPr lang="en-US"/>
          </a:p>
        </p:txBody>
      </p:sp>
      <p:pic>
        <p:nvPicPr>
          <p:cNvPr id="7" name="Picture 12"/>
          <p:cNvPicPr>
            <a:picLocks noChangeAspect="1" noChangeArrowheads="1"/>
          </p:cNvPicPr>
          <p:nvPr userDrawn="1"/>
        </p:nvPicPr>
        <p:blipFill>
          <a:blip r:embed="rId4"/>
          <a:stretch>
            <a:fillRect/>
          </a:stretch>
        </p:blipFill>
        <p:spPr bwMode="auto">
          <a:xfrm>
            <a:off x="7308879" y="132560"/>
            <a:ext cx="559556" cy="436727"/>
          </a:xfrm>
          <a:prstGeom prst="rect">
            <a:avLst/>
          </a:prstGeom>
          <a:noFill/>
          <a:ln w="9525">
            <a:noFill/>
            <a:miter lim="800000"/>
          </a:ln>
        </p:spPr>
      </p:pic>
    </p:spTree>
  </p:cSld>
  <p:clrMapOvr>
    <a:masterClrMapping/>
  </p:clrMapOvr>
  <p:transition/>
  <p:timing/>
</p:sldLayout>
</file>

<file path=ppt/slideLayouts/slideLayout14.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reserve="1">
  <p:cSld name="Title Slide">
    <p:bg>
      <p:bgPr>
        <a:solidFill>
          <a:schemeClr val="accent2"/>
        </a:solidFill>
        <a:effectLst/>
      </p:bgPr>
    </p:bg>
    <p:spTree>
      <p:nvGrpSpPr>
        <p:cNvPr id="1" name=""/>
        <p:cNvGrpSpPr/>
        <p:nvPr/>
      </p:nvGrpSpPr>
      <p:grpSpPr>
        <a:xfrm>
          <a:off x="0" y="0"/>
          <a:ext cx="0" cy="0"/>
        </a:xfrm>
      </p:grpSpPr>
      <p:sp>
        <p:nvSpPr>
          <p:cNvPr id="5" name="Slide Number Placeholder" hidden="1"/>
          <p:cNvSpPr>
            <a:spLocks noGrp="1"/>
          </p:cNvSpPr>
          <p:nvPr>
            <p:ph type="sldNum" sz="quarter" idx="11"/>
            <p:custDataLst>
              <p:tags r:id="rId1"/>
            </p:custDataLst>
          </p:nvPr>
        </p:nvSpPr>
        <p:spPr>
          <a:xfrm>
            <a:off x="9972000" y="178643"/>
            <a:ext cx="24046" cy="30778"/>
          </a:xfrm>
          <a:prstGeom prst="rect">
            <a:avLst/>
          </a:prstGeom>
        </p:spPr>
        <p:txBody>
          <a:bodyPr vert="horz" wrap="none" lIns="0" tIns="0" rIns="0" bIns="0" rtlCol="0" anchor="ctr">
            <a:spAutoFit/>
          </a:bodyPr>
          <a:lstStyle>
            <a:defPPr>
              <a:defRPr lang="de-DE"/>
            </a:defPPr>
            <a:lvl1pPr algn="l" rtl="0" fontAlgn="base">
              <a:spcBef>
                <a:spcPct val="0"/>
              </a:spcBef>
              <a:spcAft>
                <a:spcPct val="0"/>
              </a:spcAft>
              <a:defRPr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fld id="{01940DDA-0656-452C-A408-68789653BD9B}" type="slidenum">
              <a:rPr lang="en-US" smtClean="0">
                <a:latin typeface="+mn-lt"/>
              </a:rPr>
              <a:t>‹#›</a:t>
            </a:fld>
            <a:endParaRPr lang="en-US">
              <a:latin typeface="+mn-lt"/>
            </a:endParaRPr>
          </a:p>
        </p:txBody>
      </p:sp>
      <p:sp>
        <p:nvSpPr>
          <p:cNvPr id="6" name="Footer Placeholder" hidden="1"/>
          <p:cNvSpPr>
            <a:spLocks noGrp="1"/>
          </p:cNvSpPr>
          <p:nvPr>
            <p:ph type="ftr" sz="quarter" idx="12"/>
            <p:custDataLst>
              <p:tags r:id="rId2"/>
            </p:custDataLst>
          </p:nvPr>
        </p:nvSpPr>
        <p:spPr>
          <a:xfrm>
            <a:off x="9972000" y="228649"/>
            <a:ext cx="65" cy="30778"/>
          </a:xfrm>
          <a:prstGeom prst="rect">
            <a:avLst/>
          </a:prstGeom>
        </p:spPr>
        <p:txBody>
          <a:bodyPr vert="horz" wrap="none" lIns="0" tIns="0" rIns="0" bIns="0" rtlCol="0" anchor="t" anchorCtr="0">
            <a:spAutoFit/>
          </a:bodyPr>
          <a:lstStyle>
            <a:defPPr>
              <a:defRPr lang="de-DE"/>
            </a:defPPr>
            <a:lvl1pPr algn="l" rtl="0" fontAlgn="base">
              <a:lnSpc>
                <a:spcPct val="100000"/>
              </a:lnSpc>
              <a:spcBef>
                <a:spcPct val="0"/>
              </a:spcBef>
              <a:spcAft>
                <a:spcPct val="0"/>
              </a:spcAft>
              <a:defRPr lang="en-US"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latin typeface="+mn-lt"/>
            </a:endParaRPr>
          </a:p>
        </p:txBody>
      </p:sp>
      <p:sp>
        <p:nvSpPr>
          <p:cNvPr id="2" name="Title"/>
          <p:cNvSpPr>
            <a:spLocks noGrp="1"/>
          </p:cNvSpPr>
          <p:nvPr>
            <p:ph type="title" hasCustomPrompt="1"/>
          </p:nvPr>
        </p:nvSpPr>
        <p:spPr>
          <a:xfrm>
            <a:off x="0" y="5014984"/>
            <a:ext cx="3783600" cy="1100980"/>
          </a:xfrm>
        </p:spPr>
        <p:txBody>
          <a:bodyPr wrap="square" lIns="360000" tIns="0" rIns="252000" bIns="720000" anchor="b" anchorCtr="0">
            <a:spAutoFit/>
          </a:bodyPr>
          <a:lstStyle>
            <a:lvl1pPr marL="528638" indent="-528638" algn="l">
              <a:tabLst>
                <a:tab pos="812800"/>
              </a:tabLst>
              <a:defRPr>
                <a:latin typeface="+mj-lt"/>
                <a:sym typeface="+mn-lt"/>
              </a:defRPr>
            </a:lvl1pPr>
          </a:lstStyle>
          <a:p>
            <a:r>
              <a:rPr lang="en-US" smtClean="0"/>
              <a:t>A.   Click to edit text</a:t>
            </a:r>
            <a:endParaRPr lang="de-DE"/>
          </a:p>
        </p:txBody>
      </p:sp>
      <p:grpSp>
        <p:nvGrpSpPr>
          <p:cNvPr id="30" name="Position Lines"/>
          <p:cNvGrpSpPr/>
          <p:nvPr/>
        </p:nvGrpSpPr>
        <p:grpSpPr>
          <a:xfrm>
            <a:off x="360000" y="6886575"/>
            <a:ext cx="3423600" cy="72000"/>
            <a:chOff x="360000" y="6886575"/>
            <a:chExt cx="3423600" cy="72000"/>
          </a:xfrm>
        </p:grpSpPr>
        <p:sp>
          <p:nvSpPr>
            <p:cNvPr id="21" name="Line"/>
            <p:cNvSpPr>
              <a:spLocks noChangeShapeType="1"/>
            </p:cNvSpPr>
            <p:nvPr>
              <p:custDataLst>
                <p:tags r:id="rId3"/>
              </p:custDataLst>
            </p:nvPr>
          </p:nvSpPr>
          <p:spPr bwMode="auto">
            <a:xfrm flipH="1">
              <a:off x="360000" y="6886575"/>
              <a:ext cx="0" cy="72000"/>
            </a:xfrm>
            <a:prstGeom prst="line">
              <a:avLst/>
            </a:prstGeom>
            <a:noFill/>
            <a:ln w="3175" cmpd="sng">
              <a:solidFill>
                <a:schemeClr val="accent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noProof="0">
                <a:latin typeface="+mn-lt"/>
                <a:sym typeface="+mn-lt"/>
              </a:endParaRPr>
            </a:p>
          </p:txBody>
        </p:sp>
        <p:sp>
          <p:nvSpPr>
            <p:cNvPr id="22" name="Line"/>
            <p:cNvSpPr>
              <a:spLocks noChangeShapeType="1"/>
            </p:cNvSpPr>
            <p:nvPr>
              <p:custDataLst>
                <p:tags r:id="rId4"/>
              </p:custDataLst>
            </p:nvPr>
          </p:nvSpPr>
          <p:spPr bwMode="auto">
            <a:xfrm flipH="1">
              <a:off x="890814" y="6886575"/>
              <a:ext cx="0" cy="72000"/>
            </a:xfrm>
            <a:prstGeom prst="line">
              <a:avLst/>
            </a:prstGeom>
            <a:noFill/>
            <a:ln w="3175" cmpd="sng">
              <a:solidFill>
                <a:schemeClr val="accent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noProof="0">
                <a:latin typeface="+mn-lt"/>
                <a:sym typeface="+mn-lt"/>
              </a:endParaRPr>
            </a:p>
          </p:txBody>
        </p:sp>
        <p:sp>
          <p:nvSpPr>
            <p:cNvPr id="23" name="Line"/>
            <p:cNvSpPr>
              <a:spLocks noChangeShapeType="1"/>
            </p:cNvSpPr>
            <p:nvPr userDrawn="1">
              <p:custDataLst>
                <p:tags r:id="rId5"/>
              </p:custDataLst>
            </p:nvPr>
          </p:nvSpPr>
          <p:spPr bwMode="auto">
            <a:xfrm flipH="1">
              <a:off x="1174135" y="6886575"/>
              <a:ext cx="0" cy="72000"/>
            </a:xfrm>
            <a:prstGeom prst="line">
              <a:avLst/>
            </a:prstGeom>
            <a:noFill/>
            <a:ln w="3175" cmpd="sng">
              <a:solidFill>
                <a:schemeClr val="accent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noProof="0">
                <a:latin typeface="+mn-lt"/>
                <a:sym typeface="+mn-lt"/>
              </a:endParaRPr>
            </a:p>
          </p:txBody>
        </p:sp>
        <p:sp>
          <p:nvSpPr>
            <p:cNvPr id="36" name="Line"/>
            <p:cNvSpPr>
              <a:spLocks noChangeShapeType="1"/>
            </p:cNvSpPr>
            <p:nvPr userDrawn="1">
              <p:custDataLst>
                <p:tags r:id="rId6"/>
              </p:custDataLst>
            </p:nvPr>
          </p:nvSpPr>
          <p:spPr bwMode="auto">
            <a:xfrm flipH="1">
              <a:off x="3504355" y="6886575"/>
              <a:ext cx="0" cy="72000"/>
            </a:xfrm>
            <a:prstGeom prst="line">
              <a:avLst/>
            </a:prstGeom>
            <a:noFill/>
            <a:ln w="3175" cmpd="sng">
              <a:solidFill>
                <a:schemeClr val="accent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noProof="0">
                <a:latin typeface="+mn-lt"/>
                <a:sym typeface="+mn-lt"/>
              </a:endParaRPr>
            </a:p>
          </p:txBody>
        </p:sp>
        <p:sp>
          <p:nvSpPr>
            <p:cNvPr id="37" name="Line"/>
            <p:cNvSpPr>
              <a:spLocks noChangeShapeType="1"/>
            </p:cNvSpPr>
            <p:nvPr userDrawn="1">
              <p:custDataLst>
                <p:tags r:id="rId7"/>
              </p:custDataLst>
            </p:nvPr>
          </p:nvSpPr>
          <p:spPr bwMode="auto">
            <a:xfrm flipH="1">
              <a:off x="3783600" y="6886575"/>
              <a:ext cx="0" cy="72000"/>
            </a:xfrm>
            <a:prstGeom prst="line">
              <a:avLst/>
            </a:prstGeom>
            <a:noFill/>
            <a:ln w="3175" cmpd="sng">
              <a:solidFill>
                <a:schemeClr val="accent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noProof="0">
                <a:latin typeface="+mn-lt"/>
                <a:sym typeface="+mn-lt"/>
              </a:endParaRPr>
            </a:p>
          </p:txBody>
        </p:sp>
      </p:grpSp>
      <p:sp>
        <p:nvSpPr>
          <p:cNvPr id="4" name="Client name"/>
          <p:cNvSpPr>
            <a:spLocks noGrp="1"/>
          </p:cNvSpPr>
          <p:nvPr>
            <p:ph type="body" sz="quarter" idx="13" hasCustomPrompt="1"/>
          </p:nvPr>
        </p:nvSpPr>
        <p:spPr>
          <a:xfrm>
            <a:off x="890814" y="540000"/>
            <a:ext cx="2892786" cy="646331"/>
          </a:xfrm>
        </p:spPr>
        <p:txBody>
          <a:bodyPr>
            <a:noAutofit/>
          </a:bodyPr>
          <a:lstStyle>
            <a:lvl1pPr>
              <a:lnSpc>
                <a:spcPct val="100000"/>
              </a:lnSpc>
              <a:defRPr>
                <a:latin typeface="+mn-lt"/>
                <a:sym typeface="+mn-lt"/>
              </a:defRPr>
            </a:lvl1pPr>
          </a:lstStyle>
          <a:p>
            <a:pPr lvl="0"/>
            <a:r>
              <a:rPr lang="en-US" smtClean="0"/>
              <a:t>Client logo/name</a:t>
            </a:r>
          </a:p>
        </p:txBody>
      </p:sp>
    </p:spTree>
    <p:extLst>
      <p:ext uri="{BB962C8B-B14F-4D97-AF65-F5344CB8AC3E}">
        <p14:creationId xmlns="" xmlns:p14="http://schemas.microsoft.com/office/powerpoint/2010/main" val="1525325239"/>
      </p:ext>
    </p:extLst>
  </p:cSld>
  <p:clrMapOvr>
    <a:masterClrMapping/>
  </p:clrMapOvr>
  <p:transition/>
  <p:timing/>
</p:sldLayout>
</file>

<file path=ppt/slideLayouts/slideLayout15.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showMasterSp="0" preserve="1">
  <p:cSld name="Cover Page">
    <p:bg>
      <p:bgPr>
        <a:solidFill>
          <a:schemeClr val="accent2"/>
        </a:solidFill>
        <a:effectLst/>
      </p:bgPr>
    </p:bg>
    <p:spTree>
      <p:nvGrpSpPr>
        <p:cNvPr id="1" name=""/>
        <p:cNvGrpSpPr/>
        <p:nvPr/>
      </p:nvGrpSpPr>
      <p:grpSpPr>
        <a:xfrm>
          <a:off x="0" y="0"/>
          <a:ext cx="0" cy="0"/>
        </a:xfrm>
      </p:grpSpPr>
      <p:sp>
        <p:nvSpPr>
          <p:cNvPr id="14" name="Slide Number Placeholder" hidden="1"/>
          <p:cNvSpPr>
            <a:spLocks noGrp="1"/>
          </p:cNvSpPr>
          <p:nvPr>
            <p:ph type="sldNum" sz="quarter" idx="11"/>
            <p:custDataLst>
              <p:tags r:id="rId1"/>
            </p:custDataLst>
          </p:nvPr>
        </p:nvSpPr>
        <p:spPr>
          <a:xfrm>
            <a:off x="9972000" y="178643"/>
            <a:ext cx="24046" cy="30778"/>
          </a:xfrm>
          <a:prstGeom prst="rect">
            <a:avLst/>
          </a:prstGeom>
        </p:spPr>
        <p:txBody>
          <a:bodyPr vert="horz" wrap="none" lIns="0" tIns="0" rIns="0" bIns="0" rtlCol="0" anchor="ctr">
            <a:spAutoFit/>
          </a:bodyPr>
          <a:lstStyle>
            <a:defPPr>
              <a:defRPr lang="de-DE"/>
            </a:defPPr>
            <a:lvl1pPr algn="l" rtl="0" fontAlgn="base">
              <a:spcBef>
                <a:spcPct val="0"/>
              </a:spcBef>
              <a:spcAft>
                <a:spcPct val="0"/>
              </a:spcAft>
              <a:defRPr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fld id="{01940DDA-0656-452C-A408-68789653BD9B}" type="slidenum">
              <a:rPr lang="en-US" smtClean="0">
                <a:latin typeface="+mn-lt"/>
              </a:rPr>
              <a:t>‹#›</a:t>
            </a:fld>
            <a:endParaRPr lang="en-US">
              <a:latin typeface="+mn-lt"/>
            </a:endParaRPr>
          </a:p>
        </p:txBody>
      </p:sp>
      <p:sp>
        <p:nvSpPr>
          <p:cNvPr id="15" name="Footer Placeholder" hidden="1"/>
          <p:cNvSpPr>
            <a:spLocks noGrp="1"/>
          </p:cNvSpPr>
          <p:nvPr>
            <p:ph type="ftr" sz="quarter" idx="10"/>
            <p:custDataLst>
              <p:tags r:id="rId2"/>
            </p:custDataLst>
          </p:nvPr>
        </p:nvSpPr>
        <p:spPr>
          <a:xfrm>
            <a:off x="9972000" y="228649"/>
            <a:ext cx="65" cy="30778"/>
          </a:xfrm>
          <a:prstGeom prst="rect">
            <a:avLst/>
          </a:prstGeom>
        </p:spPr>
        <p:txBody>
          <a:bodyPr vert="horz" wrap="none" lIns="0" tIns="0" rIns="0" bIns="0" rtlCol="0" anchor="t" anchorCtr="0">
            <a:spAutoFit/>
          </a:bodyPr>
          <a:lstStyle>
            <a:defPPr>
              <a:defRPr lang="de-DE"/>
            </a:defPPr>
            <a:lvl1pPr algn="l" rtl="0" fontAlgn="base">
              <a:lnSpc>
                <a:spcPct val="100000"/>
              </a:lnSpc>
              <a:spcBef>
                <a:spcPct val="0"/>
              </a:spcBef>
              <a:spcAft>
                <a:spcPct val="0"/>
              </a:spcAft>
              <a:defRPr lang="en-US"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latin typeface="+mn-lt"/>
            </a:endParaRPr>
          </a:p>
        </p:txBody>
      </p:sp>
      <p:sp>
        <p:nvSpPr>
          <p:cNvPr id="10" name="Type of document"/>
          <p:cNvSpPr>
            <a:spLocks noGrp="1"/>
          </p:cNvSpPr>
          <p:nvPr>
            <p:ph type="body" sz="quarter" idx="18" hasCustomPrompt="1"/>
          </p:nvPr>
        </p:nvSpPr>
        <p:spPr>
          <a:xfrm>
            <a:off x="0" y="4486848"/>
            <a:ext cx="4549966" cy="719034"/>
          </a:xfrm>
        </p:spPr>
        <p:txBody>
          <a:bodyPr wrap="square" lIns="360000" tIns="72000" rIns="252000" anchor="t" anchorCtr="0">
            <a:normAutofit/>
          </a:bodyPr>
          <a:lstStyle>
            <a:lvl1pPr>
              <a:lnSpc>
                <a:spcPct val="100000"/>
              </a:lnSpc>
              <a:spcBef>
                <a:spcPct val="0"/>
              </a:spcBef>
              <a:defRPr sz="2100">
                <a:latin typeface="+mn-lt"/>
                <a:sym typeface="+mn-lt"/>
              </a:defRPr>
            </a:lvl1pPr>
            <a:lvl2pPr>
              <a:lnSpc>
                <a:spcPct val="90000"/>
              </a:lnSpc>
              <a:spcBef>
                <a:spcPct val="0"/>
              </a:spcBef>
              <a:defRPr/>
            </a:lvl2pPr>
            <a:lvl3pPr>
              <a:lnSpc>
                <a:spcPct val="90000"/>
              </a:lnSpc>
              <a:spcBef>
                <a:spcPct val="0"/>
              </a:spcBef>
              <a:defRPr/>
            </a:lvl3pPr>
            <a:lvl4pPr>
              <a:lnSpc>
                <a:spcPct val="90000"/>
              </a:lnSpc>
              <a:spcBef>
                <a:spcPct val="0"/>
              </a:spcBef>
              <a:defRPr/>
            </a:lvl4pPr>
            <a:lvl5pPr>
              <a:lnSpc>
                <a:spcPct val="90000"/>
              </a:lnSpc>
              <a:spcBef>
                <a:spcPct val="0"/>
              </a:spcBef>
              <a:defRPr/>
            </a:lvl5pPr>
          </a:lstStyle>
          <a:p>
            <a:pPr lvl="0"/>
            <a:r>
              <a:rPr lang="en-US" smtClean="0"/>
              <a:t>Type of document</a:t>
            </a:r>
            <a:br>
              <a:rPr lang="en-US" smtClean="0"/>
            </a:br>
            <a:r>
              <a:rPr lang="en-US" smtClean="0"/>
              <a:t>(max. two lines)</a:t>
            </a:r>
          </a:p>
        </p:txBody>
      </p:sp>
      <p:sp>
        <p:nvSpPr>
          <p:cNvPr id="3" name="Location, date"/>
          <p:cNvSpPr>
            <a:spLocks noGrp="1"/>
          </p:cNvSpPr>
          <p:nvPr>
            <p:ph type="body" sz="quarter" idx="16" hasCustomPrompt="1"/>
          </p:nvPr>
        </p:nvSpPr>
        <p:spPr>
          <a:xfrm>
            <a:off x="0" y="5596247"/>
            <a:ext cx="4549966" cy="720197"/>
          </a:xfrm>
        </p:spPr>
        <p:txBody>
          <a:bodyPr lIns="360000" tIns="0" rIns="252000" anchor="b" anchorCtr="0">
            <a:noAutofit/>
          </a:bodyPr>
          <a:lstStyle>
            <a:lvl1pPr marL="0" marR="0" indent="0" algn="l" defTabSz="914400" rtl="0" eaLnBrk="1" fontAlgn="auto" latinLnBrk="0" hangingPunct="1">
              <a:lnSpc>
                <a:spcPct val="100000"/>
              </a:lnSpc>
              <a:spcBef>
                <a:spcPct val="0"/>
              </a:spcBef>
              <a:spcAft>
                <a:spcPct val="0"/>
              </a:spcAft>
              <a:buClrTx/>
              <a:buSzTx/>
              <a:buFont typeface="Arial Narrow" pitchFamily="34" charset="0"/>
              <a:buNone/>
              <a:defRPr sz="1300" baseline="0">
                <a:latin typeface="+mn-lt"/>
                <a:sym typeface="+mn-lt"/>
              </a:defRPr>
            </a:lvl1pPr>
          </a:lstStyle>
          <a:p>
            <a:pPr marL="0" marR="0" lvl="0" indent="0" algn="l" defTabSz="914400" rtl="0" eaLnBrk="1" fontAlgn="auto" latinLnBrk="0" hangingPunct="1">
              <a:lnSpc>
                <a:spcPct val="90000"/>
              </a:lnSpc>
              <a:spcBef>
                <a:spcPct val="0"/>
              </a:spcBef>
              <a:spcAft>
                <a:spcPct val="0"/>
              </a:spcAft>
              <a:buClrTx/>
              <a:buSzTx/>
              <a:buFont typeface="Arial Narrow" pitchFamily="34" charset="0"/>
              <a:buNone/>
              <a:defRPr/>
            </a:pPr>
            <a:r>
              <a:rPr lang="en-US" smtClean="0"/>
              <a:t>Location, date of presentation (month, day, year)</a:t>
            </a:r>
          </a:p>
        </p:txBody>
      </p:sp>
      <p:sp>
        <p:nvSpPr>
          <p:cNvPr id="4" name="Project name"/>
          <p:cNvSpPr>
            <a:spLocks noGrp="1"/>
          </p:cNvSpPr>
          <p:nvPr>
            <p:ph type="title" hasCustomPrompt="1"/>
          </p:nvPr>
        </p:nvSpPr>
        <p:spPr>
          <a:xfrm>
            <a:off x="0" y="3352897"/>
            <a:ext cx="4549966" cy="1133951"/>
          </a:xfrm>
        </p:spPr>
        <p:txBody>
          <a:bodyPr wrap="square" lIns="360000" rIns="252000" bIns="108000" anchor="b" anchorCtr="0">
            <a:spAutoFit/>
          </a:bodyPr>
          <a:lstStyle>
            <a:lvl1pPr>
              <a:defRPr sz="3700" baseline="0">
                <a:latin typeface="+mj-lt"/>
                <a:sym typeface="+mn-lt"/>
              </a:defRPr>
            </a:lvl1pPr>
          </a:lstStyle>
          <a:p>
            <a:r>
              <a:rPr lang="en-US" smtClean="0"/>
              <a:t>Project name or document title</a:t>
            </a:r>
            <a:endParaRPr lang="en-US"/>
          </a:p>
        </p:txBody>
      </p:sp>
      <p:sp>
        <p:nvSpPr>
          <p:cNvPr id="19" name="Position Lines"/>
          <p:cNvSpPr>
            <a:spLocks noChangeShapeType="1"/>
          </p:cNvSpPr>
          <p:nvPr>
            <p:custDataLst>
              <p:tags r:id="rId3"/>
            </p:custDataLst>
          </p:nvPr>
        </p:nvSpPr>
        <p:spPr bwMode="auto">
          <a:xfrm flipH="1">
            <a:off x="360000" y="6886575"/>
            <a:ext cx="0" cy="72000"/>
          </a:xfrm>
          <a:prstGeom prst="line">
            <a:avLst/>
          </a:prstGeom>
          <a:noFill/>
          <a:ln w="3175" cmpd="sng">
            <a:solidFill>
              <a:schemeClr val="accent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noProof="0">
              <a:latin typeface="+mn-lt"/>
              <a:sym typeface="+mn-lt"/>
            </a:endParaRPr>
          </a:p>
        </p:txBody>
      </p:sp>
      <p:sp>
        <p:nvSpPr>
          <p:cNvPr id="5" name="Client name"/>
          <p:cNvSpPr>
            <a:spLocks noGrp="1"/>
          </p:cNvSpPr>
          <p:nvPr>
            <p:ph type="body" sz="quarter" idx="19" hasCustomPrompt="1"/>
          </p:nvPr>
        </p:nvSpPr>
        <p:spPr>
          <a:xfrm>
            <a:off x="360000" y="540000"/>
            <a:ext cx="4189966" cy="646331"/>
          </a:xfrm>
        </p:spPr>
        <p:txBody>
          <a:bodyPr>
            <a:noAutofit/>
          </a:bodyPr>
          <a:lstStyle>
            <a:lvl1pPr>
              <a:lnSpc>
                <a:spcPct val="100000"/>
              </a:lnSpc>
              <a:defRPr baseline="0">
                <a:latin typeface="+mn-lt"/>
                <a:sym typeface="+mn-lt"/>
              </a:defRPr>
            </a:lvl1pPr>
          </a:lstStyle>
          <a:p>
            <a:pPr lvl="0"/>
            <a:r>
              <a:rPr lang="en-US" smtClean="0"/>
              <a:t>Client logo/name</a:t>
            </a:r>
          </a:p>
        </p:txBody>
      </p:sp>
    </p:spTree>
  </p:cSld>
  <p:clrMapOvr>
    <a:masterClrMapping/>
  </p:clrMapOvr>
  <p:transition/>
  <p:timing/>
</p:sldLayout>
</file>

<file path=ppt/slideLayouts/slideLayout16.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reserve="1">
  <p:cSld name="Contents">
    <p:bg>
      <p:bgPr>
        <a:solidFill>
          <a:schemeClr val="bg1"/>
        </a:solidFill>
        <a:effectLst/>
      </p:bgPr>
    </p:bg>
    <p:spTree>
      <p:nvGrpSpPr>
        <p:cNvPr id="1" name=""/>
        <p:cNvGrpSpPr/>
        <p:nvPr/>
      </p:nvGrpSpPr>
      <p:grpSpPr>
        <a:xfrm>
          <a:off x="0" y="0"/>
          <a:ext cx="0" cy="0"/>
        </a:xfrm>
      </p:grpSpPr>
      <p:sp>
        <p:nvSpPr>
          <p:cNvPr id="15" name="Slide Number Placeholder" hidden="1"/>
          <p:cNvSpPr>
            <a:spLocks noGrp="1"/>
          </p:cNvSpPr>
          <p:nvPr>
            <p:ph type="sldNum" sz="quarter" idx="11"/>
            <p:custDataLst>
              <p:tags r:id="rId1"/>
            </p:custDataLst>
          </p:nvPr>
        </p:nvSpPr>
        <p:spPr>
          <a:xfrm>
            <a:off x="9972000" y="178643"/>
            <a:ext cx="24046" cy="30778"/>
          </a:xfrm>
          <a:prstGeom prst="rect">
            <a:avLst/>
          </a:prstGeom>
        </p:spPr>
        <p:txBody>
          <a:bodyPr vert="horz" wrap="none" lIns="0" tIns="0" rIns="0" bIns="0" rtlCol="0" anchor="ctr">
            <a:spAutoFit/>
          </a:bodyPr>
          <a:lstStyle>
            <a:defPPr>
              <a:defRPr lang="de-DE"/>
            </a:defPPr>
            <a:lvl1pPr algn="l" rtl="0" fontAlgn="base">
              <a:spcBef>
                <a:spcPct val="0"/>
              </a:spcBef>
              <a:spcAft>
                <a:spcPct val="0"/>
              </a:spcAft>
              <a:defRPr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fld id="{01940DDA-0656-452C-A408-68789653BD9B}" type="slidenum">
              <a:rPr lang="en-US" smtClean="0">
                <a:latin typeface="+mn-lt"/>
              </a:rPr>
              <a:t>‹#›</a:t>
            </a:fld>
            <a:endParaRPr lang="en-US">
              <a:latin typeface="+mn-lt"/>
            </a:endParaRPr>
          </a:p>
        </p:txBody>
      </p:sp>
      <p:sp>
        <p:nvSpPr>
          <p:cNvPr id="16" name="Footer Placeholder" hidden="1"/>
          <p:cNvSpPr>
            <a:spLocks noGrp="1"/>
          </p:cNvSpPr>
          <p:nvPr>
            <p:ph type="ftr" sz="quarter" idx="12"/>
            <p:custDataLst>
              <p:tags r:id="rId2"/>
            </p:custDataLst>
          </p:nvPr>
        </p:nvSpPr>
        <p:spPr>
          <a:xfrm>
            <a:off x="9972000" y="228649"/>
            <a:ext cx="65" cy="30778"/>
          </a:xfrm>
          <a:prstGeom prst="rect">
            <a:avLst/>
          </a:prstGeom>
        </p:spPr>
        <p:txBody>
          <a:bodyPr vert="horz" wrap="none" lIns="0" tIns="0" rIns="0" bIns="0" rtlCol="0" anchor="t" anchorCtr="0">
            <a:spAutoFit/>
          </a:bodyPr>
          <a:lstStyle>
            <a:defPPr>
              <a:defRPr lang="de-DE"/>
            </a:defPPr>
            <a:lvl1pPr algn="l" rtl="0" fontAlgn="base">
              <a:lnSpc>
                <a:spcPct val="100000"/>
              </a:lnSpc>
              <a:spcBef>
                <a:spcPct val="0"/>
              </a:spcBef>
              <a:spcAft>
                <a:spcPct val="0"/>
              </a:spcAft>
              <a:defRPr lang="en-US"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latin typeface="+mn-lt"/>
            </a:endParaRPr>
          </a:p>
        </p:txBody>
      </p:sp>
      <p:sp>
        <p:nvSpPr>
          <p:cNvPr id="7" name="Note: Exclusive dealing"/>
          <p:cNvSpPr txBox="1">
            <a:spLocks noChangeArrowheads="1"/>
          </p:cNvSpPr>
          <p:nvPr>
            <p:custDataLst>
              <p:tags r:id="rId3"/>
            </p:custDataLst>
          </p:nvPr>
        </p:nvSpPr>
        <p:spPr bwMode="auto">
          <a:xfrm>
            <a:off x="738000" y="6003191"/>
            <a:ext cx="8535600" cy="830997"/>
          </a:xfrm>
          <a:prstGeom prst="rect">
            <a:avLst/>
          </a:prstGeom>
          <a:noFill/>
          <a:ln w="9525">
            <a:noFill/>
            <a:miter lim="800000"/>
          </a:ln>
        </p:spPr>
        <p:txBody>
          <a:bodyPr lIns="0" tIns="0" rIns="0" bIns="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eaLnBrk="0" hangingPunct="0"/>
            <a:r>
              <a:rPr kumimoji="1" lang="en-US" altLang="de-DE" sz="900" b="0" noProof="0" smtClean="0">
                <a:solidFill>
                  <a:schemeClr val="tx1"/>
                </a:solidFill>
                <a:latin typeface="+mn-lt"/>
                <a:cs typeface="+mn-cs"/>
                <a:sym typeface="+mn-lt"/>
              </a:rPr>
              <a:t>This document shall be treated as confidential. It has been compiled for the exclusive, internal use by our client and is not complete without the underlying detail analyses and the oral presentation. It may not be passed on and/or may not be made available to third parties without prior written consent from Roland Berger Strategy Consultants. RBSC does not assume any responsibility for the completeness and accuracy of the statements made in this document.        </a:t>
            </a:r>
          </a:p>
          <a:p>
            <a:pPr eaLnBrk="0" hangingPunct="0"/>
            <a:endParaRPr kumimoji="1" lang="en-US" altLang="de-DE" sz="900" b="0" noProof="0" smtClean="0">
              <a:solidFill>
                <a:schemeClr val="tx1"/>
              </a:solidFill>
              <a:latin typeface="+mn-lt"/>
              <a:cs typeface="+mn-cs"/>
              <a:sym typeface="+mn-lt"/>
            </a:endParaRPr>
          </a:p>
          <a:p>
            <a:pPr eaLnBrk="0" hangingPunct="0"/>
            <a:endParaRPr kumimoji="1" lang="en-US" altLang="de-DE" sz="900" b="0" noProof="0" smtClean="0">
              <a:solidFill>
                <a:schemeClr val="tx1"/>
              </a:solidFill>
              <a:latin typeface="+mn-lt"/>
              <a:cs typeface="+mn-cs"/>
              <a:sym typeface="+mn-lt"/>
            </a:endParaRPr>
          </a:p>
          <a:p>
            <a:pPr eaLnBrk="0" hangingPunct="0"/>
            <a:r>
              <a:rPr kumimoji="1" lang="en-US" altLang="de-DE" sz="900" b="0" noProof="0" smtClean="0">
                <a:solidFill>
                  <a:schemeClr val="tx1"/>
                </a:solidFill>
                <a:latin typeface="+mn-lt"/>
                <a:cs typeface="+mn-cs"/>
                <a:sym typeface="+mn-lt"/>
              </a:rPr>
              <a:t>©  Roland Berger Strategy Consultants</a:t>
            </a:r>
          </a:p>
        </p:txBody>
      </p:sp>
      <p:sp>
        <p:nvSpPr>
          <p:cNvPr id="5" name="Contents Text"/>
          <p:cNvSpPr>
            <a:spLocks noGrp="1"/>
          </p:cNvSpPr>
          <p:nvPr>
            <p:ph type="body" sz="quarter" idx="10" hasCustomPrompt="1"/>
            <p:custDataLst>
              <p:tags r:id="rId4"/>
            </p:custDataLst>
          </p:nvPr>
        </p:nvSpPr>
        <p:spPr>
          <a:xfrm>
            <a:off x="738000" y="1710000"/>
            <a:ext cx="8535600" cy="3448573"/>
          </a:xfrm>
        </p:spPr>
        <p:txBody>
          <a:bodyPr>
            <a:spAutoFit/>
          </a:bodyPr>
          <a:lstStyle>
            <a:lvl1pPr marL="360000" indent="-360000">
              <a:spcBef>
                <a:spcPts val="2000"/>
              </a:spcBef>
              <a:tabLst>
                <a:tab pos="8537575" algn="r"/>
              </a:tabLst>
              <a:defRPr>
                <a:solidFill>
                  <a:schemeClr val="tx1"/>
                </a:solidFill>
                <a:latin typeface="+mn-lt"/>
                <a:cs typeface="+mn-cs"/>
                <a:sym typeface="+mn-lt"/>
              </a:defRPr>
            </a:lvl1pPr>
            <a:lvl2pPr marL="720000" indent="-360000">
              <a:spcBef>
                <a:spcPts val="600"/>
              </a:spcBef>
              <a:buNone/>
              <a:tabLst>
                <a:tab pos="8537575" algn="r"/>
              </a:tabLst>
              <a:defRPr b="0">
                <a:solidFill>
                  <a:schemeClr val="tx1"/>
                </a:solidFill>
                <a:latin typeface="+mn-lt"/>
                <a:sym typeface="+mn-lt"/>
              </a:defRPr>
            </a:lvl2pPr>
            <a:lvl3pPr marL="1260000" indent="-540000">
              <a:spcBef>
                <a:spcPct val="0"/>
              </a:spcBef>
              <a:buNone/>
              <a:tabLst>
                <a:tab pos="8537575" algn="r"/>
              </a:tabLst>
              <a:defRPr>
                <a:solidFill>
                  <a:schemeClr val="tx1"/>
                </a:solidFill>
                <a:latin typeface="+mn-lt"/>
                <a:sym typeface="+mn-lt"/>
              </a:defRPr>
            </a:lvl3pPr>
            <a:lvl4pPr marL="1255713" indent="-534988">
              <a:buNone/>
              <a:tabLst>
                <a:tab pos="8521700" algn="r"/>
              </a:tabLst>
              <a:defRPr/>
            </a:lvl4pPr>
            <a:lvl5pPr>
              <a:buNone/>
              <a:defRPr/>
            </a:lvl5pPr>
          </a:lstStyle>
          <a:p>
            <a:pPr lvl="0"/>
            <a:r>
              <a:rPr lang="en-US" smtClean="0"/>
              <a:t>A.	xxx	xx</a:t>
            </a:r>
          </a:p>
          <a:p>
            <a:pPr lvl="0"/>
            <a:r>
              <a:rPr lang="en-US" smtClean="0"/>
              <a:t>B.	xxx	xx</a:t>
            </a:r>
          </a:p>
          <a:p>
            <a:pPr lvl="1"/>
            <a:r>
              <a:rPr lang="en-US" smtClean="0"/>
              <a:t>1.	xxx	xx</a:t>
            </a:r>
          </a:p>
          <a:p>
            <a:pPr lvl="1"/>
            <a:r>
              <a:rPr lang="en-US" smtClean="0"/>
              <a:t>2.	xxx	xx</a:t>
            </a:r>
          </a:p>
          <a:p>
            <a:pPr lvl="2"/>
            <a:r>
              <a:rPr lang="en-US" smtClean="0"/>
              <a:t>2.1	xxx	xx</a:t>
            </a:r>
          </a:p>
          <a:p>
            <a:pPr lvl="2"/>
            <a:r>
              <a:rPr lang="en-US" smtClean="0"/>
              <a:t>2.2	xxx	xx</a:t>
            </a:r>
          </a:p>
          <a:p>
            <a:pPr lvl="0"/>
            <a:r>
              <a:rPr lang="en-US" smtClean="0"/>
              <a:t>C.	xxx	xx</a:t>
            </a:r>
          </a:p>
          <a:p>
            <a:pPr lvl="1"/>
            <a:r>
              <a:rPr lang="en-US" smtClean="0"/>
              <a:t>1.	xxx	xx</a:t>
            </a:r>
          </a:p>
          <a:p>
            <a:pPr lvl="2"/>
            <a:r>
              <a:rPr lang="en-US" smtClean="0"/>
              <a:t>1.1	xxx	xx</a:t>
            </a:r>
          </a:p>
        </p:txBody>
      </p:sp>
      <p:sp>
        <p:nvSpPr>
          <p:cNvPr id="10" name="Contents Title"/>
          <p:cNvSpPr txBox="1"/>
          <p:nvPr>
            <p:custDataLst>
              <p:tags r:id="rId5"/>
            </p:custDataLst>
          </p:nvPr>
        </p:nvSpPr>
        <p:spPr>
          <a:xfrm>
            <a:off x="738000" y="1040400"/>
            <a:ext cx="8535600" cy="300531"/>
          </a:xfrm>
          <a:prstGeom prst="rect">
            <a:avLst/>
          </a:prstGeom>
          <a:noFill/>
          <a:ln w="9525">
            <a:noFill/>
            <a:miter lim="800000"/>
          </a:ln>
        </p:spPr>
        <p:txBody>
          <a:bodyPr vert="horz" wrap="square" lIns="0" tIns="0" rIns="0" bIns="0" numCol="1" anchor="t" anchorCtr="0" compatLnSpc="1">
            <a:prstTxWarp prst="textNoShape">
              <a:avLst/>
            </a:prstTxWarp>
            <a:spAutoFit/>
          </a:bodyPr>
          <a:lstStyle>
            <a:defPPr>
              <a:defRPr lang="de-DE"/>
            </a:defPPr>
            <a:lvl1pPr algn="l" rtl="0" fontAlgn="base">
              <a:lnSpc>
                <a:spcPct val="93000"/>
              </a:lnSpc>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auto" latinLnBrk="0" hangingPunct="1">
              <a:lnSpc>
                <a:spcPct val="93000"/>
              </a:lnSpc>
              <a:spcBef>
                <a:spcPct val="0"/>
              </a:spcBef>
              <a:spcAft>
                <a:spcPct val="0"/>
              </a:spcAft>
              <a:buClrTx/>
              <a:buSzTx/>
              <a:buFontTx/>
              <a:buNone/>
              <a:tabLst>
                <a:tab pos="8532813" algn="r"/>
              </a:tabLst>
              <a:defRPr/>
            </a:pPr>
            <a:r>
              <a:rPr kumimoji="0" lang="zh-CN" altLang="en-US" sz="2100" b="0" i="0" u="none" strike="noStrike" kern="1200" cap="none" spc="0" normalizeH="0" baseline="0" noProof="1" smtClean="0">
                <a:ln>
                  <a:noFill/>
                </a:ln>
                <a:solidFill>
                  <a:schemeClr val="tx2"/>
                </a:solidFill>
                <a:effectLst/>
                <a:uLnTx/>
                <a:uFillTx/>
                <a:latin typeface="+mj-lt"/>
                <a:ea typeface="+mj-ea"/>
                <a:cs typeface="+mn-cs"/>
                <a:sym typeface="+mn-lt"/>
              </a:rPr>
              <a:t>内容</a:t>
            </a:r>
            <a:r>
              <a:rPr kumimoji="0" lang="en-US" altLang="de-DE" sz="2100" b="0" i="0" u="none" strike="noStrike" kern="1200" cap="none" spc="0" normalizeH="0" baseline="0" noProof="1" smtClean="0">
                <a:ln>
                  <a:noFill/>
                </a:ln>
                <a:solidFill>
                  <a:schemeClr val="tx2"/>
                </a:solidFill>
                <a:effectLst/>
                <a:uLnTx/>
                <a:uFillTx/>
                <a:latin typeface="+mj-lt"/>
                <a:ea typeface="+mj-ea"/>
                <a:cs typeface="+mn-cs"/>
                <a:sym typeface="+mn-lt"/>
              </a:rPr>
              <a:t>	</a:t>
            </a:r>
            <a:r>
              <a:rPr kumimoji="0" lang="zh-CN" altLang="en-US" sz="2100" b="0" i="0" u="none" strike="noStrike" kern="1200" cap="none" spc="0" normalizeH="0" baseline="0" noProof="1" smtClean="0">
                <a:ln>
                  <a:noFill/>
                </a:ln>
                <a:solidFill>
                  <a:schemeClr val="tx2"/>
                </a:solidFill>
                <a:effectLst/>
                <a:uLnTx/>
                <a:uFillTx/>
                <a:latin typeface="+mj-lt"/>
                <a:ea typeface="+mj-ea"/>
                <a:cs typeface="+mn-cs"/>
                <a:sym typeface="+mn-lt"/>
              </a:rPr>
              <a:t>页码</a:t>
            </a:r>
            <a:endParaRPr kumimoji="0" lang="en-US" altLang="de-DE" sz="2100" b="0" i="0" u="none" strike="noStrike" kern="1200" cap="none" spc="0" normalizeH="0" baseline="0" noProof="1">
              <a:ln>
                <a:noFill/>
              </a:ln>
              <a:solidFill>
                <a:schemeClr val="tx2"/>
              </a:solidFill>
              <a:effectLst/>
              <a:uLnTx/>
              <a:uFillTx/>
              <a:latin typeface="+mj-lt"/>
              <a:ea typeface="+mj-ea"/>
              <a:cs typeface="+mn-cs"/>
              <a:sym typeface="+mn-lt"/>
            </a:endParaRPr>
          </a:p>
        </p:txBody>
      </p:sp>
      <p:sp>
        <p:nvSpPr>
          <p:cNvPr id="14" name="Title"/>
          <p:cNvSpPr>
            <a:spLocks noGrp="1"/>
          </p:cNvSpPr>
          <p:nvPr>
            <p:ph type="title" hasCustomPrompt="1"/>
            <p:custDataLst>
              <p:tags r:id="rId6"/>
            </p:custDataLst>
          </p:nvPr>
        </p:nvSpPr>
        <p:spPr>
          <a:xfrm>
            <a:off x="1314902" y="1040400"/>
            <a:ext cx="792000" cy="300531"/>
          </a:xfrm>
        </p:spPr>
        <p:txBody>
          <a:bodyPr vert="horz" lIns="0" tIns="0" rIns="0" bIns="0" rtlCol="0" anchor="t" anchorCtr="0">
            <a:noAutofit/>
          </a:bodyPr>
          <a:lstStyle>
            <a:lvl1pPr marL="0" indent="0" algn="r" defTabSz="914400" rtl="0" eaLnBrk="1" latinLnBrk="0" hangingPunct="1">
              <a:lnSpc>
                <a:spcPct val="93000"/>
              </a:lnSpc>
              <a:spcBef>
                <a:spcPct val="0"/>
              </a:spcBef>
              <a:buNone/>
              <a:defRPr lang="en-US" sz="2100" b="0" kern="1200">
                <a:solidFill>
                  <a:schemeClr val="tx2"/>
                </a:solidFill>
                <a:latin typeface="+mj-lt"/>
                <a:ea typeface="+mj-ea"/>
                <a:cs typeface="+mj-cs"/>
                <a:sym typeface="+mn-lt"/>
              </a:defRPr>
            </a:lvl1pPr>
          </a:lstStyle>
          <a:p>
            <a:r>
              <a:rPr lang="en-US" noProof="1" smtClean="0"/>
              <a:t>  </a:t>
            </a:r>
            <a:endParaRPr lang="en-US" noProof="1"/>
          </a:p>
        </p:txBody>
      </p:sp>
      <p:sp>
        <p:nvSpPr>
          <p:cNvPr id="12" name="RB Logo"/>
          <p:cNvSpPr>
            <a:spLocks noChangeAspect="1" noEditPoints="1"/>
          </p:cNvSpPr>
          <p:nvPr>
            <p:custDataLst>
              <p:tags r:id="rId7"/>
            </p:custDataLst>
          </p:nvPr>
        </p:nvSpPr>
        <p:spPr bwMode="auto">
          <a:xfrm>
            <a:off x="8276816" y="223087"/>
            <a:ext cx="997172" cy="271824"/>
          </a:xfrm>
          <a:custGeom>
            <a:cxnLst>
              <a:cxn ang="0">
                <a:pos x="4020" y="1266"/>
              </a:cxn>
              <a:cxn ang="0">
                <a:pos x="1187" y="1205"/>
              </a:cxn>
              <a:cxn ang="0">
                <a:pos x="2614" y="1329"/>
              </a:cxn>
              <a:cxn ang="0">
                <a:pos x="1550" y="1201"/>
              </a:cxn>
              <a:cxn ang="0">
                <a:pos x="1702" y="1118"/>
              </a:cxn>
              <a:cxn ang="0">
                <a:pos x="1825" y="1102"/>
              </a:cxn>
              <a:cxn ang="0">
                <a:pos x="4764" y="1271"/>
              </a:cxn>
              <a:cxn ang="0">
                <a:pos x="4815" y="1074"/>
              </a:cxn>
              <a:cxn ang="0">
                <a:pos x="4919" y="1282"/>
              </a:cxn>
              <a:cxn ang="0">
                <a:pos x="4078" y="1190"/>
              </a:cxn>
              <a:cxn ang="0">
                <a:pos x="4189" y="1345"/>
              </a:cxn>
              <a:cxn ang="0">
                <a:pos x="3412" y="1332"/>
              </a:cxn>
              <a:cxn ang="0">
                <a:pos x="3198" y="1130"/>
              </a:cxn>
              <a:cxn ang="0">
                <a:pos x="3080" y="1274"/>
              </a:cxn>
              <a:cxn ang="0">
                <a:pos x="3154" y="1073"/>
              </a:cxn>
              <a:cxn ang="0">
                <a:pos x="2485" y="1291"/>
              </a:cxn>
              <a:cxn ang="0">
                <a:pos x="1464" y="1315"/>
              </a:cxn>
              <a:cxn ang="0">
                <a:pos x="1405" y="1365"/>
              </a:cxn>
              <a:cxn ang="0">
                <a:pos x="1177" y="1256"/>
              </a:cxn>
              <a:cxn ang="0">
                <a:pos x="1153" y="1311"/>
              </a:cxn>
              <a:cxn ang="0">
                <a:pos x="810" y="1357"/>
              </a:cxn>
              <a:cxn ang="0">
                <a:pos x="718" y="1110"/>
              </a:cxn>
              <a:cxn ang="0">
                <a:pos x="2871" y="1360"/>
              </a:cxn>
              <a:cxn ang="0">
                <a:pos x="2976" y="1112"/>
              </a:cxn>
              <a:cxn ang="0">
                <a:pos x="601" y="1361"/>
              </a:cxn>
              <a:cxn ang="0">
                <a:pos x="4423" y="1081"/>
              </a:cxn>
              <a:cxn ang="0">
                <a:pos x="4325" y="1334"/>
              </a:cxn>
              <a:cxn ang="0">
                <a:pos x="4695" y="1345"/>
              </a:cxn>
              <a:cxn ang="0">
                <a:pos x="3907" y="1357"/>
              </a:cxn>
              <a:cxn ang="0">
                <a:pos x="1073" y="1362"/>
              </a:cxn>
              <a:cxn ang="0">
                <a:pos x="353" y="1366"/>
              </a:cxn>
              <a:cxn ang="0">
                <a:pos x="3644" y="1326"/>
              </a:cxn>
              <a:cxn ang="0">
                <a:pos x="2189" y="989"/>
              </a:cxn>
              <a:cxn ang="0">
                <a:pos x="2190" y="1041"/>
              </a:cxn>
              <a:cxn ang="0">
                <a:pos x="2382" y="1245"/>
              </a:cxn>
              <a:cxn ang="0">
                <a:pos x="77" y="1002"/>
              </a:cxn>
              <a:cxn ang="0">
                <a:pos x="190" y="1343"/>
              </a:cxn>
              <a:cxn ang="0">
                <a:pos x="155" y="1206"/>
              </a:cxn>
              <a:cxn ang="0">
                <a:pos x="1459" y="483"/>
              </a:cxn>
              <a:cxn ang="0">
                <a:pos x="4349" y="545"/>
              </a:cxn>
              <a:cxn ang="0">
                <a:pos x="2491" y="584"/>
              </a:cxn>
              <a:cxn ang="0">
                <a:pos x="5067" y="774"/>
              </a:cxn>
              <a:cxn ang="0">
                <a:pos x="4696" y="216"/>
              </a:cxn>
              <a:cxn ang="0">
                <a:pos x="4606" y="664"/>
              </a:cxn>
              <a:cxn ang="0">
                <a:pos x="4228" y="754"/>
              </a:cxn>
              <a:cxn ang="0">
                <a:pos x="4153" y="320"/>
              </a:cxn>
              <a:cxn ang="0">
                <a:pos x="3635" y="640"/>
              </a:cxn>
              <a:cxn ang="0">
                <a:pos x="3329" y="487"/>
              </a:cxn>
              <a:cxn ang="0">
                <a:pos x="3708" y="186"/>
              </a:cxn>
              <a:cxn ang="0">
                <a:pos x="2096" y="133"/>
              </a:cxn>
              <a:cxn ang="0">
                <a:pos x="1258" y="698"/>
              </a:cxn>
              <a:cxn ang="0">
                <a:pos x="1366" y="292"/>
              </a:cxn>
              <a:cxn ang="0">
                <a:pos x="844" y="144"/>
              </a:cxn>
              <a:cxn ang="0">
                <a:pos x="885" y="772"/>
              </a:cxn>
              <a:cxn ang="0">
                <a:pos x="532" y="282"/>
              </a:cxn>
              <a:cxn ang="0">
                <a:pos x="3064" y="133"/>
              </a:cxn>
              <a:cxn ang="0">
                <a:pos x="5329" y="195"/>
              </a:cxn>
              <a:cxn ang="0">
                <a:pos x="3147" y="6"/>
              </a:cxn>
              <a:cxn ang="0">
                <a:pos x="3257" y="419"/>
              </a:cxn>
              <a:cxn ang="0">
                <a:pos x="2475" y="770"/>
              </a:cxn>
              <a:cxn ang="0">
                <a:pos x="2248" y="226"/>
              </a:cxn>
              <a:cxn ang="0">
                <a:pos x="409" y="27"/>
              </a:cxn>
              <a:cxn ang="0">
                <a:pos x="452" y="545"/>
              </a:cxn>
            </a:cxnLst>
            <a:rect l="0" t="0" r="r" b="b"/>
            <a:pathLst>
              <a:path w="5445" h="1483">
                <a:moveTo>
                  <a:pt x="1515" y="1355"/>
                </a:moveTo>
                <a:lnTo>
                  <a:pt x="1512" y="1355"/>
                </a:lnTo>
                <a:lnTo>
                  <a:pt x="1510" y="1355"/>
                </a:lnTo>
                <a:lnTo>
                  <a:pt x="1505" y="1355"/>
                </a:lnTo>
                <a:lnTo>
                  <a:pt x="1488" y="1356"/>
                </a:lnTo>
                <a:lnTo>
                  <a:pt x="1483" y="1357"/>
                </a:lnTo>
                <a:lnTo>
                  <a:pt x="1481" y="1357"/>
                </a:lnTo>
                <a:lnTo>
                  <a:pt x="1477" y="1359"/>
                </a:lnTo>
                <a:lnTo>
                  <a:pt x="1476" y="1359"/>
                </a:lnTo>
                <a:lnTo>
                  <a:pt x="1473" y="1360"/>
                </a:lnTo>
                <a:lnTo>
                  <a:pt x="1471" y="1360"/>
                </a:lnTo>
                <a:lnTo>
                  <a:pt x="1470" y="1361"/>
                </a:lnTo>
                <a:lnTo>
                  <a:pt x="1467" y="1361"/>
                </a:lnTo>
                <a:lnTo>
                  <a:pt x="1466" y="1362"/>
                </a:lnTo>
                <a:lnTo>
                  <a:pt x="1463" y="1363"/>
                </a:lnTo>
                <a:lnTo>
                  <a:pt x="1460" y="1365"/>
                </a:lnTo>
                <a:lnTo>
                  <a:pt x="1458" y="1366"/>
                </a:lnTo>
                <a:lnTo>
                  <a:pt x="1456" y="1367"/>
                </a:lnTo>
                <a:lnTo>
                  <a:pt x="1454" y="1368"/>
                </a:lnTo>
                <a:lnTo>
                  <a:pt x="1450" y="1372"/>
                </a:lnTo>
                <a:lnTo>
                  <a:pt x="1448" y="1374"/>
                </a:lnTo>
                <a:lnTo>
                  <a:pt x="1447" y="1377"/>
                </a:lnTo>
                <a:lnTo>
                  <a:pt x="1446" y="1379"/>
                </a:lnTo>
                <a:lnTo>
                  <a:pt x="1444" y="1383"/>
                </a:lnTo>
                <a:lnTo>
                  <a:pt x="1443" y="1387"/>
                </a:lnTo>
                <a:lnTo>
                  <a:pt x="1442" y="1389"/>
                </a:lnTo>
                <a:lnTo>
                  <a:pt x="1441" y="1396"/>
                </a:lnTo>
                <a:lnTo>
                  <a:pt x="1441" y="1402"/>
                </a:lnTo>
                <a:lnTo>
                  <a:pt x="1442" y="1410"/>
                </a:lnTo>
                <a:lnTo>
                  <a:pt x="1444" y="1415"/>
                </a:lnTo>
                <a:lnTo>
                  <a:pt x="1444" y="1417"/>
                </a:lnTo>
                <a:lnTo>
                  <a:pt x="1446" y="1420"/>
                </a:lnTo>
                <a:lnTo>
                  <a:pt x="1446" y="1421"/>
                </a:lnTo>
                <a:lnTo>
                  <a:pt x="1447" y="1424"/>
                </a:lnTo>
                <a:lnTo>
                  <a:pt x="1448" y="1426"/>
                </a:lnTo>
                <a:lnTo>
                  <a:pt x="1449" y="1427"/>
                </a:lnTo>
                <a:lnTo>
                  <a:pt x="1452" y="1429"/>
                </a:lnTo>
                <a:lnTo>
                  <a:pt x="1455" y="1433"/>
                </a:lnTo>
                <a:lnTo>
                  <a:pt x="1456" y="1434"/>
                </a:lnTo>
                <a:lnTo>
                  <a:pt x="1459" y="1437"/>
                </a:lnTo>
                <a:lnTo>
                  <a:pt x="1461" y="1438"/>
                </a:lnTo>
                <a:lnTo>
                  <a:pt x="1463" y="1439"/>
                </a:lnTo>
                <a:lnTo>
                  <a:pt x="1465" y="1439"/>
                </a:lnTo>
                <a:lnTo>
                  <a:pt x="1467" y="1442"/>
                </a:lnTo>
                <a:lnTo>
                  <a:pt x="1472" y="1444"/>
                </a:lnTo>
                <a:lnTo>
                  <a:pt x="1475" y="1444"/>
                </a:lnTo>
                <a:lnTo>
                  <a:pt x="1477" y="1445"/>
                </a:lnTo>
                <a:lnTo>
                  <a:pt x="1478" y="1446"/>
                </a:lnTo>
                <a:lnTo>
                  <a:pt x="1481" y="1446"/>
                </a:lnTo>
                <a:lnTo>
                  <a:pt x="1482" y="1448"/>
                </a:lnTo>
                <a:lnTo>
                  <a:pt x="1484" y="1448"/>
                </a:lnTo>
                <a:lnTo>
                  <a:pt x="1487" y="1449"/>
                </a:lnTo>
                <a:lnTo>
                  <a:pt x="1489" y="1449"/>
                </a:lnTo>
                <a:lnTo>
                  <a:pt x="1492" y="1450"/>
                </a:lnTo>
                <a:lnTo>
                  <a:pt x="1495" y="1450"/>
                </a:lnTo>
                <a:lnTo>
                  <a:pt x="1506" y="1452"/>
                </a:lnTo>
                <a:lnTo>
                  <a:pt x="1512" y="1452"/>
                </a:lnTo>
                <a:lnTo>
                  <a:pt x="1516" y="1452"/>
                </a:lnTo>
                <a:lnTo>
                  <a:pt x="1519" y="1452"/>
                </a:lnTo>
                <a:lnTo>
                  <a:pt x="1527" y="1452"/>
                </a:lnTo>
                <a:lnTo>
                  <a:pt x="1535" y="1452"/>
                </a:lnTo>
                <a:lnTo>
                  <a:pt x="1545" y="1451"/>
                </a:lnTo>
                <a:lnTo>
                  <a:pt x="1547" y="1450"/>
                </a:lnTo>
                <a:lnTo>
                  <a:pt x="1550" y="1450"/>
                </a:lnTo>
                <a:lnTo>
                  <a:pt x="1553" y="1449"/>
                </a:lnTo>
                <a:lnTo>
                  <a:pt x="1556" y="1449"/>
                </a:lnTo>
                <a:lnTo>
                  <a:pt x="1558" y="1448"/>
                </a:lnTo>
                <a:lnTo>
                  <a:pt x="1559" y="1448"/>
                </a:lnTo>
                <a:lnTo>
                  <a:pt x="1562" y="1446"/>
                </a:lnTo>
                <a:lnTo>
                  <a:pt x="1563" y="1446"/>
                </a:lnTo>
                <a:lnTo>
                  <a:pt x="1564" y="1445"/>
                </a:lnTo>
                <a:lnTo>
                  <a:pt x="1566" y="1445"/>
                </a:lnTo>
                <a:lnTo>
                  <a:pt x="1569" y="1444"/>
                </a:lnTo>
                <a:lnTo>
                  <a:pt x="1573" y="1442"/>
                </a:lnTo>
                <a:lnTo>
                  <a:pt x="1576" y="1440"/>
                </a:lnTo>
                <a:lnTo>
                  <a:pt x="1579" y="1439"/>
                </a:lnTo>
                <a:lnTo>
                  <a:pt x="1581" y="1438"/>
                </a:lnTo>
                <a:lnTo>
                  <a:pt x="1582" y="1437"/>
                </a:lnTo>
                <a:lnTo>
                  <a:pt x="1583" y="1434"/>
                </a:lnTo>
                <a:lnTo>
                  <a:pt x="1587" y="1432"/>
                </a:lnTo>
                <a:lnTo>
                  <a:pt x="1592" y="1427"/>
                </a:lnTo>
                <a:lnTo>
                  <a:pt x="1594" y="1424"/>
                </a:lnTo>
                <a:lnTo>
                  <a:pt x="1595" y="1423"/>
                </a:lnTo>
                <a:lnTo>
                  <a:pt x="1595" y="1421"/>
                </a:lnTo>
                <a:lnTo>
                  <a:pt x="1598" y="1418"/>
                </a:lnTo>
                <a:lnTo>
                  <a:pt x="1598" y="1417"/>
                </a:lnTo>
                <a:lnTo>
                  <a:pt x="1599" y="1415"/>
                </a:lnTo>
                <a:lnTo>
                  <a:pt x="1600" y="1411"/>
                </a:lnTo>
                <a:lnTo>
                  <a:pt x="1600" y="1409"/>
                </a:lnTo>
                <a:lnTo>
                  <a:pt x="1602" y="1406"/>
                </a:lnTo>
                <a:lnTo>
                  <a:pt x="1602" y="1400"/>
                </a:lnTo>
                <a:lnTo>
                  <a:pt x="1603" y="1398"/>
                </a:lnTo>
                <a:lnTo>
                  <a:pt x="1603" y="1394"/>
                </a:lnTo>
                <a:lnTo>
                  <a:pt x="1602" y="1389"/>
                </a:lnTo>
                <a:lnTo>
                  <a:pt x="1602" y="1387"/>
                </a:lnTo>
                <a:lnTo>
                  <a:pt x="1597" y="1377"/>
                </a:lnTo>
                <a:lnTo>
                  <a:pt x="1592" y="1372"/>
                </a:lnTo>
                <a:lnTo>
                  <a:pt x="1589" y="1370"/>
                </a:lnTo>
                <a:lnTo>
                  <a:pt x="1582" y="1366"/>
                </a:lnTo>
                <a:lnTo>
                  <a:pt x="1575" y="1362"/>
                </a:lnTo>
                <a:lnTo>
                  <a:pt x="1565" y="1360"/>
                </a:lnTo>
                <a:lnTo>
                  <a:pt x="1562" y="1359"/>
                </a:lnTo>
                <a:lnTo>
                  <a:pt x="1557" y="1357"/>
                </a:lnTo>
                <a:lnTo>
                  <a:pt x="1546" y="1356"/>
                </a:lnTo>
                <a:lnTo>
                  <a:pt x="1536" y="1355"/>
                </a:lnTo>
                <a:lnTo>
                  <a:pt x="1515" y="1355"/>
                </a:lnTo>
                <a:close/>
                <a:moveTo>
                  <a:pt x="4110" y="1217"/>
                </a:moveTo>
                <a:lnTo>
                  <a:pt x="4104" y="1217"/>
                </a:lnTo>
                <a:lnTo>
                  <a:pt x="4098" y="1219"/>
                </a:lnTo>
                <a:lnTo>
                  <a:pt x="4094" y="1219"/>
                </a:lnTo>
                <a:lnTo>
                  <a:pt x="4090" y="1219"/>
                </a:lnTo>
                <a:lnTo>
                  <a:pt x="4088" y="1219"/>
                </a:lnTo>
                <a:lnTo>
                  <a:pt x="4085" y="1221"/>
                </a:lnTo>
                <a:lnTo>
                  <a:pt x="4083" y="1221"/>
                </a:lnTo>
                <a:lnTo>
                  <a:pt x="4062" y="1227"/>
                </a:lnTo>
                <a:lnTo>
                  <a:pt x="4059" y="1228"/>
                </a:lnTo>
                <a:lnTo>
                  <a:pt x="4056" y="1229"/>
                </a:lnTo>
                <a:lnTo>
                  <a:pt x="4054" y="1230"/>
                </a:lnTo>
                <a:lnTo>
                  <a:pt x="4049" y="1233"/>
                </a:lnTo>
                <a:lnTo>
                  <a:pt x="4044" y="1235"/>
                </a:lnTo>
                <a:lnTo>
                  <a:pt x="4043" y="1236"/>
                </a:lnTo>
                <a:lnTo>
                  <a:pt x="4042" y="1238"/>
                </a:lnTo>
                <a:lnTo>
                  <a:pt x="4039" y="1239"/>
                </a:lnTo>
                <a:lnTo>
                  <a:pt x="4038" y="1240"/>
                </a:lnTo>
                <a:lnTo>
                  <a:pt x="4035" y="1244"/>
                </a:lnTo>
                <a:lnTo>
                  <a:pt x="4029" y="1249"/>
                </a:lnTo>
                <a:lnTo>
                  <a:pt x="4027" y="1251"/>
                </a:lnTo>
                <a:lnTo>
                  <a:pt x="4026" y="1254"/>
                </a:lnTo>
                <a:lnTo>
                  <a:pt x="4025" y="1256"/>
                </a:lnTo>
                <a:lnTo>
                  <a:pt x="4024" y="1257"/>
                </a:lnTo>
                <a:lnTo>
                  <a:pt x="4023" y="1260"/>
                </a:lnTo>
                <a:lnTo>
                  <a:pt x="4021" y="1262"/>
                </a:lnTo>
                <a:lnTo>
                  <a:pt x="4021" y="1263"/>
                </a:lnTo>
                <a:lnTo>
                  <a:pt x="4020" y="1266"/>
                </a:lnTo>
                <a:lnTo>
                  <a:pt x="4019" y="1272"/>
                </a:lnTo>
                <a:lnTo>
                  <a:pt x="4018" y="1274"/>
                </a:lnTo>
                <a:lnTo>
                  <a:pt x="4018" y="1278"/>
                </a:lnTo>
                <a:lnTo>
                  <a:pt x="4017" y="1283"/>
                </a:lnTo>
                <a:lnTo>
                  <a:pt x="4017" y="1289"/>
                </a:lnTo>
                <a:lnTo>
                  <a:pt x="4017" y="1293"/>
                </a:lnTo>
                <a:lnTo>
                  <a:pt x="4017" y="1295"/>
                </a:lnTo>
                <a:lnTo>
                  <a:pt x="4017" y="1299"/>
                </a:lnTo>
                <a:lnTo>
                  <a:pt x="4020" y="1308"/>
                </a:lnTo>
                <a:lnTo>
                  <a:pt x="4021" y="1311"/>
                </a:lnTo>
                <a:lnTo>
                  <a:pt x="4023" y="1313"/>
                </a:lnTo>
                <a:lnTo>
                  <a:pt x="4025" y="1316"/>
                </a:lnTo>
                <a:lnTo>
                  <a:pt x="4027" y="1317"/>
                </a:lnTo>
                <a:lnTo>
                  <a:pt x="4029" y="1321"/>
                </a:lnTo>
                <a:lnTo>
                  <a:pt x="4032" y="1323"/>
                </a:lnTo>
                <a:lnTo>
                  <a:pt x="4033" y="1324"/>
                </a:lnTo>
                <a:lnTo>
                  <a:pt x="4036" y="1324"/>
                </a:lnTo>
                <a:lnTo>
                  <a:pt x="4038" y="1326"/>
                </a:lnTo>
                <a:lnTo>
                  <a:pt x="4041" y="1327"/>
                </a:lnTo>
                <a:lnTo>
                  <a:pt x="4050" y="1330"/>
                </a:lnTo>
                <a:lnTo>
                  <a:pt x="4056" y="1330"/>
                </a:lnTo>
                <a:lnTo>
                  <a:pt x="4062" y="1330"/>
                </a:lnTo>
                <a:lnTo>
                  <a:pt x="4068" y="1329"/>
                </a:lnTo>
                <a:lnTo>
                  <a:pt x="4073" y="1328"/>
                </a:lnTo>
                <a:lnTo>
                  <a:pt x="4076" y="1328"/>
                </a:lnTo>
                <a:lnTo>
                  <a:pt x="4078" y="1327"/>
                </a:lnTo>
                <a:lnTo>
                  <a:pt x="4082" y="1324"/>
                </a:lnTo>
                <a:lnTo>
                  <a:pt x="4085" y="1323"/>
                </a:lnTo>
                <a:lnTo>
                  <a:pt x="4087" y="1322"/>
                </a:lnTo>
                <a:lnTo>
                  <a:pt x="4089" y="1321"/>
                </a:lnTo>
                <a:lnTo>
                  <a:pt x="4090" y="1319"/>
                </a:lnTo>
                <a:lnTo>
                  <a:pt x="4096" y="1313"/>
                </a:lnTo>
                <a:lnTo>
                  <a:pt x="4099" y="1312"/>
                </a:lnTo>
                <a:lnTo>
                  <a:pt x="4100" y="1310"/>
                </a:lnTo>
                <a:lnTo>
                  <a:pt x="4101" y="1307"/>
                </a:lnTo>
                <a:lnTo>
                  <a:pt x="4102" y="1306"/>
                </a:lnTo>
                <a:lnTo>
                  <a:pt x="4102" y="1304"/>
                </a:lnTo>
                <a:lnTo>
                  <a:pt x="4105" y="1300"/>
                </a:lnTo>
                <a:lnTo>
                  <a:pt x="4105" y="1299"/>
                </a:lnTo>
                <a:lnTo>
                  <a:pt x="4107" y="1294"/>
                </a:lnTo>
                <a:lnTo>
                  <a:pt x="4107" y="1291"/>
                </a:lnTo>
                <a:lnTo>
                  <a:pt x="4110" y="1283"/>
                </a:lnTo>
                <a:lnTo>
                  <a:pt x="4110" y="1278"/>
                </a:lnTo>
                <a:lnTo>
                  <a:pt x="4110" y="1273"/>
                </a:lnTo>
                <a:lnTo>
                  <a:pt x="4110" y="1267"/>
                </a:lnTo>
                <a:lnTo>
                  <a:pt x="4110" y="1257"/>
                </a:lnTo>
                <a:lnTo>
                  <a:pt x="4110" y="1217"/>
                </a:lnTo>
                <a:close/>
                <a:moveTo>
                  <a:pt x="835" y="1217"/>
                </a:moveTo>
                <a:lnTo>
                  <a:pt x="829" y="1217"/>
                </a:lnTo>
                <a:lnTo>
                  <a:pt x="823" y="1219"/>
                </a:lnTo>
                <a:lnTo>
                  <a:pt x="817" y="1219"/>
                </a:lnTo>
                <a:lnTo>
                  <a:pt x="815" y="1219"/>
                </a:lnTo>
                <a:lnTo>
                  <a:pt x="811" y="1221"/>
                </a:lnTo>
                <a:lnTo>
                  <a:pt x="809" y="1221"/>
                </a:lnTo>
                <a:lnTo>
                  <a:pt x="806" y="1222"/>
                </a:lnTo>
                <a:lnTo>
                  <a:pt x="804" y="1222"/>
                </a:lnTo>
                <a:lnTo>
                  <a:pt x="799" y="1223"/>
                </a:lnTo>
                <a:lnTo>
                  <a:pt x="794" y="1224"/>
                </a:lnTo>
                <a:lnTo>
                  <a:pt x="793" y="1225"/>
                </a:lnTo>
                <a:lnTo>
                  <a:pt x="786" y="1228"/>
                </a:lnTo>
                <a:lnTo>
                  <a:pt x="781" y="1229"/>
                </a:lnTo>
                <a:lnTo>
                  <a:pt x="778" y="1230"/>
                </a:lnTo>
                <a:lnTo>
                  <a:pt x="777" y="1232"/>
                </a:lnTo>
                <a:lnTo>
                  <a:pt x="774" y="1233"/>
                </a:lnTo>
                <a:lnTo>
                  <a:pt x="771" y="1234"/>
                </a:lnTo>
                <a:lnTo>
                  <a:pt x="766" y="1236"/>
                </a:lnTo>
                <a:lnTo>
                  <a:pt x="765" y="1238"/>
                </a:lnTo>
                <a:lnTo>
                  <a:pt x="764" y="1239"/>
                </a:lnTo>
                <a:lnTo>
                  <a:pt x="763" y="1240"/>
                </a:lnTo>
                <a:lnTo>
                  <a:pt x="758" y="1244"/>
                </a:lnTo>
                <a:lnTo>
                  <a:pt x="755" y="1246"/>
                </a:lnTo>
                <a:lnTo>
                  <a:pt x="752" y="1250"/>
                </a:lnTo>
                <a:lnTo>
                  <a:pt x="751" y="1251"/>
                </a:lnTo>
                <a:lnTo>
                  <a:pt x="749" y="1254"/>
                </a:lnTo>
                <a:lnTo>
                  <a:pt x="748" y="1255"/>
                </a:lnTo>
                <a:lnTo>
                  <a:pt x="748" y="1257"/>
                </a:lnTo>
                <a:lnTo>
                  <a:pt x="746" y="1262"/>
                </a:lnTo>
                <a:lnTo>
                  <a:pt x="745" y="1263"/>
                </a:lnTo>
                <a:lnTo>
                  <a:pt x="743" y="1267"/>
                </a:lnTo>
                <a:lnTo>
                  <a:pt x="743" y="1269"/>
                </a:lnTo>
                <a:lnTo>
                  <a:pt x="742" y="1272"/>
                </a:lnTo>
                <a:lnTo>
                  <a:pt x="742" y="1274"/>
                </a:lnTo>
                <a:lnTo>
                  <a:pt x="741" y="1278"/>
                </a:lnTo>
                <a:lnTo>
                  <a:pt x="741" y="1283"/>
                </a:lnTo>
                <a:lnTo>
                  <a:pt x="740" y="1289"/>
                </a:lnTo>
                <a:lnTo>
                  <a:pt x="740" y="1293"/>
                </a:lnTo>
                <a:lnTo>
                  <a:pt x="740" y="1296"/>
                </a:lnTo>
                <a:lnTo>
                  <a:pt x="741" y="1300"/>
                </a:lnTo>
                <a:lnTo>
                  <a:pt x="741" y="1302"/>
                </a:lnTo>
                <a:lnTo>
                  <a:pt x="743" y="1307"/>
                </a:lnTo>
                <a:lnTo>
                  <a:pt x="745" y="1311"/>
                </a:lnTo>
                <a:lnTo>
                  <a:pt x="747" y="1315"/>
                </a:lnTo>
                <a:lnTo>
                  <a:pt x="748" y="1316"/>
                </a:lnTo>
                <a:lnTo>
                  <a:pt x="749" y="1317"/>
                </a:lnTo>
                <a:lnTo>
                  <a:pt x="752" y="1321"/>
                </a:lnTo>
                <a:lnTo>
                  <a:pt x="753" y="1322"/>
                </a:lnTo>
                <a:lnTo>
                  <a:pt x="755" y="1323"/>
                </a:lnTo>
                <a:lnTo>
                  <a:pt x="757" y="1324"/>
                </a:lnTo>
                <a:lnTo>
                  <a:pt x="759" y="1326"/>
                </a:lnTo>
                <a:lnTo>
                  <a:pt x="761" y="1327"/>
                </a:lnTo>
                <a:lnTo>
                  <a:pt x="764" y="1328"/>
                </a:lnTo>
                <a:lnTo>
                  <a:pt x="766" y="1329"/>
                </a:lnTo>
                <a:lnTo>
                  <a:pt x="770" y="1330"/>
                </a:lnTo>
                <a:lnTo>
                  <a:pt x="774" y="1330"/>
                </a:lnTo>
                <a:lnTo>
                  <a:pt x="778" y="1332"/>
                </a:lnTo>
                <a:lnTo>
                  <a:pt x="781" y="1332"/>
                </a:lnTo>
                <a:lnTo>
                  <a:pt x="786" y="1332"/>
                </a:lnTo>
                <a:lnTo>
                  <a:pt x="792" y="1330"/>
                </a:lnTo>
                <a:lnTo>
                  <a:pt x="794" y="1330"/>
                </a:lnTo>
                <a:lnTo>
                  <a:pt x="797" y="1330"/>
                </a:lnTo>
                <a:lnTo>
                  <a:pt x="799" y="1329"/>
                </a:lnTo>
                <a:lnTo>
                  <a:pt x="801" y="1328"/>
                </a:lnTo>
                <a:lnTo>
                  <a:pt x="805" y="1327"/>
                </a:lnTo>
                <a:lnTo>
                  <a:pt x="807" y="1326"/>
                </a:lnTo>
                <a:lnTo>
                  <a:pt x="811" y="1323"/>
                </a:lnTo>
                <a:lnTo>
                  <a:pt x="812" y="1322"/>
                </a:lnTo>
                <a:lnTo>
                  <a:pt x="813" y="1321"/>
                </a:lnTo>
                <a:lnTo>
                  <a:pt x="817" y="1318"/>
                </a:lnTo>
                <a:lnTo>
                  <a:pt x="821" y="1315"/>
                </a:lnTo>
                <a:lnTo>
                  <a:pt x="822" y="1313"/>
                </a:lnTo>
                <a:lnTo>
                  <a:pt x="824" y="1311"/>
                </a:lnTo>
                <a:lnTo>
                  <a:pt x="826" y="1310"/>
                </a:lnTo>
                <a:lnTo>
                  <a:pt x="827" y="1307"/>
                </a:lnTo>
                <a:lnTo>
                  <a:pt x="827" y="1306"/>
                </a:lnTo>
                <a:lnTo>
                  <a:pt x="830" y="1300"/>
                </a:lnTo>
                <a:lnTo>
                  <a:pt x="833" y="1293"/>
                </a:lnTo>
                <a:lnTo>
                  <a:pt x="834" y="1287"/>
                </a:lnTo>
                <a:lnTo>
                  <a:pt x="834" y="1280"/>
                </a:lnTo>
                <a:lnTo>
                  <a:pt x="835" y="1266"/>
                </a:lnTo>
                <a:lnTo>
                  <a:pt x="835" y="1217"/>
                </a:lnTo>
                <a:close/>
                <a:moveTo>
                  <a:pt x="1172" y="1208"/>
                </a:moveTo>
                <a:lnTo>
                  <a:pt x="1177" y="1208"/>
                </a:lnTo>
                <a:lnTo>
                  <a:pt x="1181" y="1207"/>
                </a:lnTo>
                <a:lnTo>
                  <a:pt x="1187" y="1205"/>
                </a:lnTo>
                <a:lnTo>
                  <a:pt x="1192" y="1205"/>
                </a:lnTo>
                <a:lnTo>
                  <a:pt x="1201" y="1202"/>
                </a:lnTo>
                <a:lnTo>
                  <a:pt x="1206" y="1201"/>
                </a:lnTo>
                <a:lnTo>
                  <a:pt x="1211" y="1200"/>
                </a:lnTo>
                <a:lnTo>
                  <a:pt x="1214" y="1200"/>
                </a:lnTo>
                <a:lnTo>
                  <a:pt x="1216" y="1199"/>
                </a:lnTo>
                <a:lnTo>
                  <a:pt x="1218" y="1199"/>
                </a:lnTo>
                <a:lnTo>
                  <a:pt x="1221" y="1197"/>
                </a:lnTo>
                <a:lnTo>
                  <a:pt x="1227" y="1196"/>
                </a:lnTo>
                <a:lnTo>
                  <a:pt x="1234" y="1194"/>
                </a:lnTo>
                <a:lnTo>
                  <a:pt x="1249" y="1190"/>
                </a:lnTo>
                <a:lnTo>
                  <a:pt x="1256" y="1189"/>
                </a:lnTo>
                <a:lnTo>
                  <a:pt x="1274" y="1184"/>
                </a:lnTo>
                <a:lnTo>
                  <a:pt x="1281" y="1183"/>
                </a:lnTo>
                <a:lnTo>
                  <a:pt x="1296" y="1178"/>
                </a:lnTo>
                <a:lnTo>
                  <a:pt x="1297" y="1177"/>
                </a:lnTo>
                <a:lnTo>
                  <a:pt x="1298" y="1167"/>
                </a:lnTo>
                <a:lnTo>
                  <a:pt x="1298" y="1161"/>
                </a:lnTo>
                <a:lnTo>
                  <a:pt x="1295" y="1149"/>
                </a:lnTo>
                <a:lnTo>
                  <a:pt x="1293" y="1146"/>
                </a:lnTo>
                <a:lnTo>
                  <a:pt x="1292" y="1144"/>
                </a:lnTo>
                <a:lnTo>
                  <a:pt x="1292" y="1143"/>
                </a:lnTo>
                <a:lnTo>
                  <a:pt x="1291" y="1140"/>
                </a:lnTo>
                <a:lnTo>
                  <a:pt x="1288" y="1138"/>
                </a:lnTo>
                <a:lnTo>
                  <a:pt x="1288" y="1135"/>
                </a:lnTo>
                <a:lnTo>
                  <a:pt x="1287" y="1134"/>
                </a:lnTo>
                <a:lnTo>
                  <a:pt x="1286" y="1132"/>
                </a:lnTo>
                <a:lnTo>
                  <a:pt x="1285" y="1130"/>
                </a:lnTo>
                <a:lnTo>
                  <a:pt x="1284" y="1129"/>
                </a:lnTo>
                <a:lnTo>
                  <a:pt x="1280" y="1125"/>
                </a:lnTo>
                <a:lnTo>
                  <a:pt x="1274" y="1119"/>
                </a:lnTo>
                <a:lnTo>
                  <a:pt x="1273" y="1117"/>
                </a:lnTo>
                <a:lnTo>
                  <a:pt x="1270" y="1117"/>
                </a:lnTo>
                <a:lnTo>
                  <a:pt x="1269" y="1116"/>
                </a:lnTo>
                <a:lnTo>
                  <a:pt x="1267" y="1114"/>
                </a:lnTo>
                <a:lnTo>
                  <a:pt x="1262" y="1112"/>
                </a:lnTo>
                <a:lnTo>
                  <a:pt x="1259" y="1112"/>
                </a:lnTo>
                <a:lnTo>
                  <a:pt x="1258" y="1111"/>
                </a:lnTo>
                <a:lnTo>
                  <a:pt x="1257" y="1111"/>
                </a:lnTo>
                <a:lnTo>
                  <a:pt x="1255" y="1110"/>
                </a:lnTo>
                <a:lnTo>
                  <a:pt x="1251" y="1110"/>
                </a:lnTo>
                <a:lnTo>
                  <a:pt x="1246" y="1108"/>
                </a:lnTo>
                <a:lnTo>
                  <a:pt x="1238" y="1108"/>
                </a:lnTo>
                <a:lnTo>
                  <a:pt x="1233" y="1110"/>
                </a:lnTo>
                <a:lnTo>
                  <a:pt x="1230" y="1110"/>
                </a:lnTo>
                <a:lnTo>
                  <a:pt x="1229" y="1111"/>
                </a:lnTo>
                <a:lnTo>
                  <a:pt x="1224" y="1112"/>
                </a:lnTo>
                <a:lnTo>
                  <a:pt x="1222" y="1113"/>
                </a:lnTo>
                <a:lnTo>
                  <a:pt x="1218" y="1114"/>
                </a:lnTo>
                <a:lnTo>
                  <a:pt x="1215" y="1117"/>
                </a:lnTo>
                <a:lnTo>
                  <a:pt x="1212" y="1118"/>
                </a:lnTo>
                <a:lnTo>
                  <a:pt x="1210" y="1119"/>
                </a:lnTo>
                <a:lnTo>
                  <a:pt x="1209" y="1121"/>
                </a:lnTo>
                <a:lnTo>
                  <a:pt x="1206" y="1123"/>
                </a:lnTo>
                <a:lnTo>
                  <a:pt x="1203" y="1127"/>
                </a:lnTo>
                <a:lnTo>
                  <a:pt x="1198" y="1132"/>
                </a:lnTo>
                <a:lnTo>
                  <a:pt x="1195" y="1134"/>
                </a:lnTo>
                <a:lnTo>
                  <a:pt x="1193" y="1136"/>
                </a:lnTo>
                <a:lnTo>
                  <a:pt x="1192" y="1139"/>
                </a:lnTo>
                <a:lnTo>
                  <a:pt x="1191" y="1140"/>
                </a:lnTo>
                <a:lnTo>
                  <a:pt x="1189" y="1143"/>
                </a:lnTo>
                <a:lnTo>
                  <a:pt x="1186" y="1150"/>
                </a:lnTo>
                <a:lnTo>
                  <a:pt x="1182" y="1156"/>
                </a:lnTo>
                <a:lnTo>
                  <a:pt x="1180" y="1163"/>
                </a:lnTo>
                <a:lnTo>
                  <a:pt x="1177" y="1172"/>
                </a:lnTo>
                <a:lnTo>
                  <a:pt x="1176" y="1180"/>
                </a:lnTo>
                <a:lnTo>
                  <a:pt x="1174" y="1189"/>
                </a:lnTo>
                <a:lnTo>
                  <a:pt x="1174" y="1199"/>
                </a:lnTo>
                <a:lnTo>
                  <a:pt x="1172" y="1208"/>
                </a:lnTo>
                <a:close/>
                <a:moveTo>
                  <a:pt x="2587" y="1105"/>
                </a:moveTo>
                <a:lnTo>
                  <a:pt x="2585" y="1105"/>
                </a:lnTo>
                <a:lnTo>
                  <a:pt x="2583" y="1106"/>
                </a:lnTo>
                <a:lnTo>
                  <a:pt x="2578" y="1106"/>
                </a:lnTo>
                <a:lnTo>
                  <a:pt x="2566" y="1111"/>
                </a:lnTo>
                <a:lnTo>
                  <a:pt x="2562" y="1113"/>
                </a:lnTo>
                <a:lnTo>
                  <a:pt x="2560" y="1114"/>
                </a:lnTo>
                <a:lnTo>
                  <a:pt x="2559" y="1116"/>
                </a:lnTo>
                <a:lnTo>
                  <a:pt x="2556" y="1117"/>
                </a:lnTo>
                <a:lnTo>
                  <a:pt x="2553" y="1121"/>
                </a:lnTo>
                <a:lnTo>
                  <a:pt x="2548" y="1125"/>
                </a:lnTo>
                <a:lnTo>
                  <a:pt x="2544" y="1129"/>
                </a:lnTo>
                <a:lnTo>
                  <a:pt x="2541" y="1134"/>
                </a:lnTo>
                <a:lnTo>
                  <a:pt x="2535" y="1145"/>
                </a:lnTo>
                <a:lnTo>
                  <a:pt x="2530" y="1156"/>
                </a:lnTo>
                <a:lnTo>
                  <a:pt x="2530" y="1160"/>
                </a:lnTo>
                <a:lnTo>
                  <a:pt x="2529" y="1161"/>
                </a:lnTo>
                <a:lnTo>
                  <a:pt x="2529" y="1162"/>
                </a:lnTo>
                <a:lnTo>
                  <a:pt x="2527" y="1164"/>
                </a:lnTo>
                <a:lnTo>
                  <a:pt x="2527" y="1166"/>
                </a:lnTo>
                <a:lnTo>
                  <a:pt x="2526" y="1171"/>
                </a:lnTo>
                <a:lnTo>
                  <a:pt x="2525" y="1173"/>
                </a:lnTo>
                <a:lnTo>
                  <a:pt x="2525" y="1175"/>
                </a:lnTo>
                <a:lnTo>
                  <a:pt x="2524" y="1178"/>
                </a:lnTo>
                <a:lnTo>
                  <a:pt x="2524" y="1180"/>
                </a:lnTo>
                <a:lnTo>
                  <a:pt x="2523" y="1184"/>
                </a:lnTo>
                <a:lnTo>
                  <a:pt x="2523" y="1188"/>
                </a:lnTo>
                <a:lnTo>
                  <a:pt x="2521" y="1190"/>
                </a:lnTo>
                <a:lnTo>
                  <a:pt x="2521" y="1195"/>
                </a:lnTo>
                <a:lnTo>
                  <a:pt x="2520" y="1211"/>
                </a:lnTo>
                <a:lnTo>
                  <a:pt x="2520" y="1217"/>
                </a:lnTo>
                <a:lnTo>
                  <a:pt x="2519" y="1236"/>
                </a:lnTo>
                <a:lnTo>
                  <a:pt x="2520" y="1245"/>
                </a:lnTo>
                <a:lnTo>
                  <a:pt x="2520" y="1250"/>
                </a:lnTo>
                <a:lnTo>
                  <a:pt x="2525" y="1273"/>
                </a:lnTo>
                <a:lnTo>
                  <a:pt x="2526" y="1278"/>
                </a:lnTo>
                <a:lnTo>
                  <a:pt x="2526" y="1279"/>
                </a:lnTo>
                <a:lnTo>
                  <a:pt x="2527" y="1280"/>
                </a:lnTo>
                <a:lnTo>
                  <a:pt x="2527" y="1283"/>
                </a:lnTo>
                <a:lnTo>
                  <a:pt x="2529" y="1285"/>
                </a:lnTo>
                <a:lnTo>
                  <a:pt x="2530" y="1289"/>
                </a:lnTo>
                <a:lnTo>
                  <a:pt x="2531" y="1291"/>
                </a:lnTo>
                <a:lnTo>
                  <a:pt x="2533" y="1295"/>
                </a:lnTo>
                <a:lnTo>
                  <a:pt x="2535" y="1300"/>
                </a:lnTo>
                <a:lnTo>
                  <a:pt x="2537" y="1304"/>
                </a:lnTo>
                <a:lnTo>
                  <a:pt x="2538" y="1306"/>
                </a:lnTo>
                <a:lnTo>
                  <a:pt x="2539" y="1307"/>
                </a:lnTo>
                <a:lnTo>
                  <a:pt x="2541" y="1308"/>
                </a:lnTo>
                <a:lnTo>
                  <a:pt x="2543" y="1311"/>
                </a:lnTo>
                <a:lnTo>
                  <a:pt x="2546" y="1313"/>
                </a:lnTo>
                <a:lnTo>
                  <a:pt x="2549" y="1317"/>
                </a:lnTo>
                <a:lnTo>
                  <a:pt x="2553" y="1322"/>
                </a:lnTo>
                <a:lnTo>
                  <a:pt x="2561" y="1327"/>
                </a:lnTo>
                <a:lnTo>
                  <a:pt x="2565" y="1329"/>
                </a:lnTo>
                <a:lnTo>
                  <a:pt x="2570" y="1332"/>
                </a:lnTo>
                <a:lnTo>
                  <a:pt x="2578" y="1334"/>
                </a:lnTo>
                <a:lnTo>
                  <a:pt x="2581" y="1334"/>
                </a:lnTo>
                <a:lnTo>
                  <a:pt x="2588" y="1335"/>
                </a:lnTo>
                <a:lnTo>
                  <a:pt x="2591" y="1335"/>
                </a:lnTo>
                <a:lnTo>
                  <a:pt x="2601" y="1334"/>
                </a:lnTo>
                <a:lnTo>
                  <a:pt x="2604" y="1334"/>
                </a:lnTo>
                <a:lnTo>
                  <a:pt x="2605" y="1333"/>
                </a:lnTo>
                <a:lnTo>
                  <a:pt x="2607" y="1333"/>
                </a:lnTo>
                <a:lnTo>
                  <a:pt x="2608" y="1332"/>
                </a:lnTo>
                <a:lnTo>
                  <a:pt x="2614" y="1329"/>
                </a:lnTo>
                <a:lnTo>
                  <a:pt x="2618" y="1327"/>
                </a:lnTo>
                <a:lnTo>
                  <a:pt x="2619" y="1326"/>
                </a:lnTo>
                <a:lnTo>
                  <a:pt x="2622" y="1324"/>
                </a:lnTo>
                <a:lnTo>
                  <a:pt x="2623" y="1323"/>
                </a:lnTo>
                <a:lnTo>
                  <a:pt x="2625" y="1321"/>
                </a:lnTo>
                <a:lnTo>
                  <a:pt x="2630" y="1316"/>
                </a:lnTo>
                <a:lnTo>
                  <a:pt x="2633" y="1315"/>
                </a:lnTo>
                <a:lnTo>
                  <a:pt x="2635" y="1311"/>
                </a:lnTo>
                <a:lnTo>
                  <a:pt x="2636" y="1310"/>
                </a:lnTo>
                <a:lnTo>
                  <a:pt x="2636" y="1307"/>
                </a:lnTo>
                <a:lnTo>
                  <a:pt x="2637" y="1306"/>
                </a:lnTo>
                <a:lnTo>
                  <a:pt x="2640" y="1304"/>
                </a:lnTo>
                <a:lnTo>
                  <a:pt x="2641" y="1301"/>
                </a:lnTo>
                <a:lnTo>
                  <a:pt x="2642" y="1300"/>
                </a:lnTo>
                <a:lnTo>
                  <a:pt x="2643" y="1298"/>
                </a:lnTo>
                <a:lnTo>
                  <a:pt x="2645" y="1295"/>
                </a:lnTo>
                <a:lnTo>
                  <a:pt x="2646" y="1293"/>
                </a:lnTo>
                <a:lnTo>
                  <a:pt x="2647" y="1289"/>
                </a:lnTo>
                <a:lnTo>
                  <a:pt x="2648" y="1288"/>
                </a:lnTo>
                <a:lnTo>
                  <a:pt x="2649" y="1283"/>
                </a:lnTo>
                <a:lnTo>
                  <a:pt x="2656" y="1262"/>
                </a:lnTo>
                <a:lnTo>
                  <a:pt x="2657" y="1250"/>
                </a:lnTo>
                <a:lnTo>
                  <a:pt x="2658" y="1246"/>
                </a:lnTo>
                <a:lnTo>
                  <a:pt x="2658" y="1239"/>
                </a:lnTo>
                <a:lnTo>
                  <a:pt x="2659" y="1228"/>
                </a:lnTo>
                <a:lnTo>
                  <a:pt x="2659" y="1225"/>
                </a:lnTo>
                <a:lnTo>
                  <a:pt x="2659" y="1221"/>
                </a:lnTo>
                <a:lnTo>
                  <a:pt x="2659" y="1213"/>
                </a:lnTo>
                <a:lnTo>
                  <a:pt x="2659" y="1207"/>
                </a:lnTo>
                <a:lnTo>
                  <a:pt x="2659" y="1202"/>
                </a:lnTo>
                <a:lnTo>
                  <a:pt x="2658" y="1196"/>
                </a:lnTo>
                <a:lnTo>
                  <a:pt x="2657" y="1188"/>
                </a:lnTo>
                <a:lnTo>
                  <a:pt x="2653" y="1168"/>
                </a:lnTo>
                <a:lnTo>
                  <a:pt x="2652" y="1163"/>
                </a:lnTo>
                <a:lnTo>
                  <a:pt x="2651" y="1162"/>
                </a:lnTo>
                <a:lnTo>
                  <a:pt x="2651" y="1161"/>
                </a:lnTo>
                <a:lnTo>
                  <a:pt x="2651" y="1158"/>
                </a:lnTo>
                <a:lnTo>
                  <a:pt x="2649" y="1157"/>
                </a:lnTo>
                <a:lnTo>
                  <a:pt x="2648" y="1152"/>
                </a:lnTo>
                <a:lnTo>
                  <a:pt x="2647" y="1150"/>
                </a:lnTo>
                <a:lnTo>
                  <a:pt x="2646" y="1147"/>
                </a:lnTo>
                <a:lnTo>
                  <a:pt x="2645" y="1145"/>
                </a:lnTo>
                <a:lnTo>
                  <a:pt x="2643" y="1143"/>
                </a:lnTo>
                <a:lnTo>
                  <a:pt x="2641" y="1139"/>
                </a:lnTo>
                <a:lnTo>
                  <a:pt x="2640" y="1135"/>
                </a:lnTo>
                <a:lnTo>
                  <a:pt x="2639" y="1134"/>
                </a:lnTo>
                <a:lnTo>
                  <a:pt x="2637" y="1132"/>
                </a:lnTo>
                <a:lnTo>
                  <a:pt x="2636" y="1130"/>
                </a:lnTo>
                <a:lnTo>
                  <a:pt x="2635" y="1129"/>
                </a:lnTo>
                <a:lnTo>
                  <a:pt x="2630" y="1124"/>
                </a:lnTo>
                <a:lnTo>
                  <a:pt x="2627" y="1119"/>
                </a:lnTo>
                <a:lnTo>
                  <a:pt x="2622" y="1116"/>
                </a:lnTo>
                <a:lnTo>
                  <a:pt x="2616" y="1112"/>
                </a:lnTo>
                <a:lnTo>
                  <a:pt x="2610" y="1108"/>
                </a:lnTo>
                <a:lnTo>
                  <a:pt x="2604" y="1106"/>
                </a:lnTo>
                <a:lnTo>
                  <a:pt x="2595" y="1105"/>
                </a:lnTo>
                <a:lnTo>
                  <a:pt x="2591" y="1105"/>
                </a:lnTo>
                <a:lnTo>
                  <a:pt x="2587" y="1105"/>
                </a:lnTo>
                <a:close/>
                <a:moveTo>
                  <a:pt x="1495" y="1105"/>
                </a:moveTo>
                <a:lnTo>
                  <a:pt x="1490" y="1105"/>
                </a:lnTo>
                <a:lnTo>
                  <a:pt x="1479" y="1110"/>
                </a:lnTo>
                <a:lnTo>
                  <a:pt x="1477" y="1111"/>
                </a:lnTo>
                <a:lnTo>
                  <a:pt x="1476" y="1113"/>
                </a:lnTo>
                <a:lnTo>
                  <a:pt x="1473" y="1116"/>
                </a:lnTo>
                <a:lnTo>
                  <a:pt x="1470" y="1118"/>
                </a:lnTo>
                <a:lnTo>
                  <a:pt x="1469" y="1119"/>
                </a:lnTo>
                <a:lnTo>
                  <a:pt x="1466" y="1122"/>
                </a:lnTo>
                <a:lnTo>
                  <a:pt x="1464" y="1124"/>
                </a:lnTo>
                <a:lnTo>
                  <a:pt x="1463" y="1125"/>
                </a:lnTo>
                <a:lnTo>
                  <a:pt x="1461" y="1129"/>
                </a:lnTo>
                <a:lnTo>
                  <a:pt x="1460" y="1134"/>
                </a:lnTo>
                <a:lnTo>
                  <a:pt x="1459" y="1135"/>
                </a:lnTo>
                <a:lnTo>
                  <a:pt x="1456" y="1143"/>
                </a:lnTo>
                <a:lnTo>
                  <a:pt x="1455" y="1147"/>
                </a:lnTo>
                <a:lnTo>
                  <a:pt x="1455" y="1152"/>
                </a:lnTo>
                <a:lnTo>
                  <a:pt x="1454" y="1163"/>
                </a:lnTo>
                <a:lnTo>
                  <a:pt x="1454" y="1169"/>
                </a:lnTo>
                <a:lnTo>
                  <a:pt x="1454" y="1173"/>
                </a:lnTo>
                <a:lnTo>
                  <a:pt x="1454" y="1175"/>
                </a:lnTo>
                <a:lnTo>
                  <a:pt x="1454" y="1180"/>
                </a:lnTo>
                <a:lnTo>
                  <a:pt x="1455" y="1185"/>
                </a:lnTo>
                <a:lnTo>
                  <a:pt x="1455" y="1188"/>
                </a:lnTo>
                <a:lnTo>
                  <a:pt x="1456" y="1191"/>
                </a:lnTo>
                <a:lnTo>
                  <a:pt x="1458" y="1196"/>
                </a:lnTo>
                <a:lnTo>
                  <a:pt x="1459" y="1201"/>
                </a:lnTo>
                <a:lnTo>
                  <a:pt x="1459" y="1202"/>
                </a:lnTo>
                <a:lnTo>
                  <a:pt x="1460" y="1205"/>
                </a:lnTo>
                <a:lnTo>
                  <a:pt x="1460" y="1206"/>
                </a:lnTo>
                <a:lnTo>
                  <a:pt x="1461" y="1210"/>
                </a:lnTo>
                <a:lnTo>
                  <a:pt x="1463" y="1212"/>
                </a:lnTo>
                <a:lnTo>
                  <a:pt x="1464" y="1215"/>
                </a:lnTo>
                <a:lnTo>
                  <a:pt x="1464" y="1217"/>
                </a:lnTo>
                <a:lnTo>
                  <a:pt x="1465" y="1219"/>
                </a:lnTo>
                <a:lnTo>
                  <a:pt x="1466" y="1221"/>
                </a:lnTo>
                <a:lnTo>
                  <a:pt x="1469" y="1225"/>
                </a:lnTo>
                <a:lnTo>
                  <a:pt x="1470" y="1227"/>
                </a:lnTo>
                <a:lnTo>
                  <a:pt x="1471" y="1229"/>
                </a:lnTo>
                <a:lnTo>
                  <a:pt x="1472" y="1230"/>
                </a:lnTo>
                <a:lnTo>
                  <a:pt x="1475" y="1232"/>
                </a:lnTo>
                <a:lnTo>
                  <a:pt x="1477" y="1235"/>
                </a:lnTo>
                <a:lnTo>
                  <a:pt x="1478" y="1236"/>
                </a:lnTo>
                <a:lnTo>
                  <a:pt x="1479" y="1239"/>
                </a:lnTo>
                <a:lnTo>
                  <a:pt x="1483" y="1243"/>
                </a:lnTo>
                <a:lnTo>
                  <a:pt x="1485" y="1244"/>
                </a:lnTo>
                <a:lnTo>
                  <a:pt x="1487" y="1245"/>
                </a:lnTo>
                <a:lnTo>
                  <a:pt x="1489" y="1246"/>
                </a:lnTo>
                <a:lnTo>
                  <a:pt x="1490" y="1246"/>
                </a:lnTo>
                <a:lnTo>
                  <a:pt x="1493" y="1247"/>
                </a:lnTo>
                <a:lnTo>
                  <a:pt x="1495" y="1249"/>
                </a:lnTo>
                <a:lnTo>
                  <a:pt x="1498" y="1249"/>
                </a:lnTo>
                <a:lnTo>
                  <a:pt x="1500" y="1249"/>
                </a:lnTo>
                <a:lnTo>
                  <a:pt x="1505" y="1250"/>
                </a:lnTo>
                <a:lnTo>
                  <a:pt x="1507" y="1250"/>
                </a:lnTo>
                <a:lnTo>
                  <a:pt x="1510" y="1250"/>
                </a:lnTo>
                <a:lnTo>
                  <a:pt x="1517" y="1249"/>
                </a:lnTo>
                <a:lnTo>
                  <a:pt x="1519" y="1249"/>
                </a:lnTo>
                <a:lnTo>
                  <a:pt x="1521" y="1249"/>
                </a:lnTo>
                <a:lnTo>
                  <a:pt x="1522" y="1247"/>
                </a:lnTo>
                <a:lnTo>
                  <a:pt x="1524" y="1246"/>
                </a:lnTo>
                <a:lnTo>
                  <a:pt x="1527" y="1245"/>
                </a:lnTo>
                <a:lnTo>
                  <a:pt x="1528" y="1244"/>
                </a:lnTo>
                <a:lnTo>
                  <a:pt x="1530" y="1241"/>
                </a:lnTo>
                <a:lnTo>
                  <a:pt x="1534" y="1239"/>
                </a:lnTo>
                <a:lnTo>
                  <a:pt x="1537" y="1235"/>
                </a:lnTo>
                <a:lnTo>
                  <a:pt x="1539" y="1234"/>
                </a:lnTo>
                <a:lnTo>
                  <a:pt x="1540" y="1232"/>
                </a:lnTo>
                <a:lnTo>
                  <a:pt x="1541" y="1230"/>
                </a:lnTo>
                <a:lnTo>
                  <a:pt x="1542" y="1227"/>
                </a:lnTo>
                <a:lnTo>
                  <a:pt x="1545" y="1222"/>
                </a:lnTo>
                <a:lnTo>
                  <a:pt x="1546" y="1219"/>
                </a:lnTo>
                <a:lnTo>
                  <a:pt x="1547" y="1215"/>
                </a:lnTo>
                <a:lnTo>
                  <a:pt x="1548" y="1213"/>
                </a:lnTo>
                <a:lnTo>
                  <a:pt x="1548" y="1207"/>
                </a:lnTo>
                <a:lnTo>
                  <a:pt x="1550" y="1201"/>
                </a:lnTo>
                <a:lnTo>
                  <a:pt x="1551" y="1194"/>
                </a:lnTo>
                <a:lnTo>
                  <a:pt x="1551" y="1185"/>
                </a:lnTo>
                <a:lnTo>
                  <a:pt x="1551" y="1182"/>
                </a:lnTo>
                <a:lnTo>
                  <a:pt x="1550" y="1178"/>
                </a:lnTo>
                <a:lnTo>
                  <a:pt x="1550" y="1172"/>
                </a:lnTo>
                <a:lnTo>
                  <a:pt x="1550" y="1167"/>
                </a:lnTo>
                <a:lnTo>
                  <a:pt x="1548" y="1163"/>
                </a:lnTo>
                <a:lnTo>
                  <a:pt x="1548" y="1161"/>
                </a:lnTo>
                <a:lnTo>
                  <a:pt x="1547" y="1155"/>
                </a:lnTo>
                <a:lnTo>
                  <a:pt x="1547" y="1152"/>
                </a:lnTo>
                <a:lnTo>
                  <a:pt x="1546" y="1151"/>
                </a:lnTo>
                <a:lnTo>
                  <a:pt x="1546" y="1149"/>
                </a:lnTo>
                <a:lnTo>
                  <a:pt x="1545" y="1147"/>
                </a:lnTo>
                <a:lnTo>
                  <a:pt x="1545" y="1146"/>
                </a:lnTo>
                <a:lnTo>
                  <a:pt x="1544" y="1143"/>
                </a:lnTo>
                <a:lnTo>
                  <a:pt x="1542" y="1140"/>
                </a:lnTo>
                <a:lnTo>
                  <a:pt x="1541" y="1138"/>
                </a:lnTo>
                <a:lnTo>
                  <a:pt x="1540" y="1135"/>
                </a:lnTo>
                <a:lnTo>
                  <a:pt x="1539" y="1134"/>
                </a:lnTo>
                <a:lnTo>
                  <a:pt x="1537" y="1130"/>
                </a:lnTo>
                <a:lnTo>
                  <a:pt x="1536" y="1129"/>
                </a:lnTo>
                <a:lnTo>
                  <a:pt x="1535" y="1127"/>
                </a:lnTo>
                <a:lnTo>
                  <a:pt x="1534" y="1125"/>
                </a:lnTo>
                <a:lnTo>
                  <a:pt x="1533" y="1124"/>
                </a:lnTo>
                <a:lnTo>
                  <a:pt x="1529" y="1121"/>
                </a:lnTo>
                <a:lnTo>
                  <a:pt x="1525" y="1117"/>
                </a:lnTo>
                <a:lnTo>
                  <a:pt x="1522" y="1113"/>
                </a:lnTo>
                <a:lnTo>
                  <a:pt x="1517" y="1111"/>
                </a:lnTo>
                <a:lnTo>
                  <a:pt x="1512" y="1108"/>
                </a:lnTo>
                <a:lnTo>
                  <a:pt x="1507" y="1106"/>
                </a:lnTo>
                <a:lnTo>
                  <a:pt x="1501" y="1105"/>
                </a:lnTo>
                <a:lnTo>
                  <a:pt x="1495" y="1105"/>
                </a:lnTo>
                <a:close/>
                <a:moveTo>
                  <a:pt x="1773" y="1477"/>
                </a:moveTo>
                <a:lnTo>
                  <a:pt x="1724" y="1477"/>
                </a:lnTo>
                <a:lnTo>
                  <a:pt x="1719" y="1477"/>
                </a:lnTo>
                <a:lnTo>
                  <a:pt x="1713" y="1477"/>
                </a:lnTo>
                <a:lnTo>
                  <a:pt x="1710" y="1476"/>
                </a:lnTo>
                <a:lnTo>
                  <a:pt x="1709" y="1474"/>
                </a:lnTo>
                <a:lnTo>
                  <a:pt x="1707" y="1473"/>
                </a:lnTo>
                <a:lnTo>
                  <a:pt x="1707" y="1471"/>
                </a:lnTo>
                <a:lnTo>
                  <a:pt x="1705" y="1467"/>
                </a:lnTo>
                <a:lnTo>
                  <a:pt x="1705" y="1463"/>
                </a:lnTo>
                <a:lnTo>
                  <a:pt x="1707" y="1459"/>
                </a:lnTo>
                <a:lnTo>
                  <a:pt x="1709" y="1456"/>
                </a:lnTo>
                <a:lnTo>
                  <a:pt x="1713" y="1455"/>
                </a:lnTo>
                <a:lnTo>
                  <a:pt x="1715" y="1454"/>
                </a:lnTo>
                <a:lnTo>
                  <a:pt x="1732" y="1450"/>
                </a:lnTo>
                <a:lnTo>
                  <a:pt x="1737" y="1449"/>
                </a:lnTo>
                <a:lnTo>
                  <a:pt x="1741" y="1446"/>
                </a:lnTo>
                <a:lnTo>
                  <a:pt x="1743" y="1444"/>
                </a:lnTo>
                <a:lnTo>
                  <a:pt x="1745" y="1443"/>
                </a:lnTo>
                <a:lnTo>
                  <a:pt x="1747" y="1440"/>
                </a:lnTo>
                <a:lnTo>
                  <a:pt x="1748" y="1439"/>
                </a:lnTo>
                <a:lnTo>
                  <a:pt x="1749" y="1437"/>
                </a:lnTo>
                <a:lnTo>
                  <a:pt x="1750" y="1433"/>
                </a:lnTo>
                <a:lnTo>
                  <a:pt x="1750" y="1431"/>
                </a:lnTo>
                <a:lnTo>
                  <a:pt x="1751" y="1429"/>
                </a:lnTo>
                <a:lnTo>
                  <a:pt x="1751" y="1427"/>
                </a:lnTo>
                <a:lnTo>
                  <a:pt x="1751" y="1426"/>
                </a:lnTo>
                <a:lnTo>
                  <a:pt x="1753" y="1424"/>
                </a:lnTo>
                <a:lnTo>
                  <a:pt x="1754" y="1421"/>
                </a:lnTo>
                <a:lnTo>
                  <a:pt x="1766" y="1388"/>
                </a:lnTo>
                <a:lnTo>
                  <a:pt x="1766" y="1384"/>
                </a:lnTo>
                <a:lnTo>
                  <a:pt x="1766" y="1383"/>
                </a:lnTo>
                <a:lnTo>
                  <a:pt x="1767" y="1380"/>
                </a:lnTo>
                <a:lnTo>
                  <a:pt x="1767" y="1379"/>
                </a:lnTo>
                <a:lnTo>
                  <a:pt x="1768" y="1378"/>
                </a:lnTo>
                <a:lnTo>
                  <a:pt x="1768" y="1376"/>
                </a:lnTo>
                <a:lnTo>
                  <a:pt x="1770" y="1374"/>
                </a:lnTo>
                <a:lnTo>
                  <a:pt x="1771" y="1370"/>
                </a:lnTo>
                <a:lnTo>
                  <a:pt x="1772" y="1367"/>
                </a:lnTo>
                <a:lnTo>
                  <a:pt x="1772" y="1366"/>
                </a:lnTo>
                <a:lnTo>
                  <a:pt x="1773" y="1365"/>
                </a:lnTo>
                <a:lnTo>
                  <a:pt x="1773" y="1362"/>
                </a:lnTo>
                <a:lnTo>
                  <a:pt x="1774" y="1361"/>
                </a:lnTo>
                <a:lnTo>
                  <a:pt x="1776" y="1357"/>
                </a:lnTo>
                <a:lnTo>
                  <a:pt x="1776" y="1355"/>
                </a:lnTo>
                <a:lnTo>
                  <a:pt x="1777" y="1354"/>
                </a:lnTo>
                <a:lnTo>
                  <a:pt x="1777" y="1351"/>
                </a:lnTo>
                <a:lnTo>
                  <a:pt x="1778" y="1350"/>
                </a:lnTo>
                <a:lnTo>
                  <a:pt x="1777" y="1344"/>
                </a:lnTo>
                <a:lnTo>
                  <a:pt x="1776" y="1343"/>
                </a:lnTo>
                <a:lnTo>
                  <a:pt x="1774" y="1339"/>
                </a:lnTo>
                <a:lnTo>
                  <a:pt x="1773" y="1335"/>
                </a:lnTo>
                <a:lnTo>
                  <a:pt x="1772" y="1332"/>
                </a:lnTo>
                <a:lnTo>
                  <a:pt x="1772" y="1330"/>
                </a:lnTo>
                <a:lnTo>
                  <a:pt x="1771" y="1328"/>
                </a:lnTo>
                <a:lnTo>
                  <a:pt x="1771" y="1327"/>
                </a:lnTo>
                <a:lnTo>
                  <a:pt x="1770" y="1324"/>
                </a:lnTo>
                <a:lnTo>
                  <a:pt x="1770" y="1323"/>
                </a:lnTo>
                <a:lnTo>
                  <a:pt x="1768" y="1319"/>
                </a:lnTo>
                <a:lnTo>
                  <a:pt x="1767" y="1318"/>
                </a:lnTo>
                <a:lnTo>
                  <a:pt x="1767" y="1316"/>
                </a:lnTo>
                <a:lnTo>
                  <a:pt x="1766" y="1315"/>
                </a:lnTo>
                <a:lnTo>
                  <a:pt x="1766" y="1312"/>
                </a:lnTo>
                <a:lnTo>
                  <a:pt x="1766" y="1311"/>
                </a:lnTo>
                <a:lnTo>
                  <a:pt x="1765" y="1308"/>
                </a:lnTo>
                <a:lnTo>
                  <a:pt x="1765" y="1307"/>
                </a:lnTo>
                <a:lnTo>
                  <a:pt x="1763" y="1305"/>
                </a:lnTo>
                <a:lnTo>
                  <a:pt x="1763" y="1304"/>
                </a:lnTo>
                <a:lnTo>
                  <a:pt x="1762" y="1301"/>
                </a:lnTo>
                <a:lnTo>
                  <a:pt x="1756" y="1285"/>
                </a:lnTo>
                <a:lnTo>
                  <a:pt x="1751" y="1268"/>
                </a:lnTo>
                <a:lnTo>
                  <a:pt x="1750" y="1263"/>
                </a:lnTo>
                <a:lnTo>
                  <a:pt x="1749" y="1261"/>
                </a:lnTo>
                <a:lnTo>
                  <a:pt x="1749" y="1260"/>
                </a:lnTo>
                <a:lnTo>
                  <a:pt x="1748" y="1257"/>
                </a:lnTo>
                <a:lnTo>
                  <a:pt x="1748" y="1256"/>
                </a:lnTo>
                <a:lnTo>
                  <a:pt x="1747" y="1254"/>
                </a:lnTo>
                <a:lnTo>
                  <a:pt x="1745" y="1250"/>
                </a:lnTo>
                <a:lnTo>
                  <a:pt x="1744" y="1247"/>
                </a:lnTo>
                <a:lnTo>
                  <a:pt x="1743" y="1244"/>
                </a:lnTo>
                <a:lnTo>
                  <a:pt x="1737" y="1225"/>
                </a:lnTo>
                <a:lnTo>
                  <a:pt x="1736" y="1221"/>
                </a:lnTo>
                <a:lnTo>
                  <a:pt x="1731" y="1207"/>
                </a:lnTo>
                <a:lnTo>
                  <a:pt x="1727" y="1194"/>
                </a:lnTo>
                <a:lnTo>
                  <a:pt x="1722" y="1180"/>
                </a:lnTo>
                <a:lnTo>
                  <a:pt x="1718" y="1168"/>
                </a:lnTo>
                <a:lnTo>
                  <a:pt x="1718" y="1166"/>
                </a:lnTo>
                <a:lnTo>
                  <a:pt x="1718" y="1164"/>
                </a:lnTo>
                <a:lnTo>
                  <a:pt x="1716" y="1162"/>
                </a:lnTo>
                <a:lnTo>
                  <a:pt x="1716" y="1161"/>
                </a:lnTo>
                <a:lnTo>
                  <a:pt x="1715" y="1160"/>
                </a:lnTo>
                <a:lnTo>
                  <a:pt x="1715" y="1157"/>
                </a:lnTo>
                <a:lnTo>
                  <a:pt x="1714" y="1153"/>
                </a:lnTo>
                <a:lnTo>
                  <a:pt x="1713" y="1152"/>
                </a:lnTo>
                <a:lnTo>
                  <a:pt x="1713" y="1150"/>
                </a:lnTo>
                <a:lnTo>
                  <a:pt x="1712" y="1149"/>
                </a:lnTo>
                <a:lnTo>
                  <a:pt x="1712" y="1146"/>
                </a:lnTo>
                <a:lnTo>
                  <a:pt x="1704" y="1125"/>
                </a:lnTo>
                <a:lnTo>
                  <a:pt x="1704" y="1124"/>
                </a:lnTo>
                <a:lnTo>
                  <a:pt x="1703" y="1122"/>
                </a:lnTo>
                <a:lnTo>
                  <a:pt x="1703" y="1121"/>
                </a:lnTo>
                <a:lnTo>
                  <a:pt x="1702" y="1118"/>
                </a:lnTo>
                <a:lnTo>
                  <a:pt x="1701" y="1116"/>
                </a:lnTo>
                <a:lnTo>
                  <a:pt x="1698" y="1113"/>
                </a:lnTo>
                <a:lnTo>
                  <a:pt x="1697" y="1111"/>
                </a:lnTo>
                <a:lnTo>
                  <a:pt x="1695" y="1110"/>
                </a:lnTo>
                <a:lnTo>
                  <a:pt x="1687" y="1107"/>
                </a:lnTo>
                <a:lnTo>
                  <a:pt x="1684" y="1106"/>
                </a:lnTo>
                <a:lnTo>
                  <a:pt x="1676" y="1103"/>
                </a:lnTo>
                <a:lnTo>
                  <a:pt x="1670" y="1101"/>
                </a:lnTo>
                <a:lnTo>
                  <a:pt x="1667" y="1099"/>
                </a:lnTo>
                <a:lnTo>
                  <a:pt x="1664" y="1097"/>
                </a:lnTo>
                <a:lnTo>
                  <a:pt x="1662" y="1095"/>
                </a:lnTo>
                <a:lnTo>
                  <a:pt x="1661" y="1092"/>
                </a:lnTo>
                <a:lnTo>
                  <a:pt x="1660" y="1089"/>
                </a:lnTo>
                <a:lnTo>
                  <a:pt x="1660" y="1084"/>
                </a:lnTo>
                <a:lnTo>
                  <a:pt x="1661" y="1083"/>
                </a:lnTo>
                <a:lnTo>
                  <a:pt x="1661" y="1081"/>
                </a:lnTo>
                <a:lnTo>
                  <a:pt x="1664" y="1079"/>
                </a:lnTo>
                <a:lnTo>
                  <a:pt x="1667" y="1078"/>
                </a:lnTo>
                <a:lnTo>
                  <a:pt x="1672" y="1077"/>
                </a:lnTo>
                <a:lnTo>
                  <a:pt x="1702" y="1075"/>
                </a:lnTo>
                <a:lnTo>
                  <a:pt x="1767" y="1075"/>
                </a:lnTo>
                <a:lnTo>
                  <a:pt x="1771" y="1077"/>
                </a:lnTo>
                <a:lnTo>
                  <a:pt x="1773" y="1078"/>
                </a:lnTo>
                <a:lnTo>
                  <a:pt x="1776" y="1078"/>
                </a:lnTo>
                <a:lnTo>
                  <a:pt x="1778" y="1081"/>
                </a:lnTo>
                <a:lnTo>
                  <a:pt x="1779" y="1083"/>
                </a:lnTo>
                <a:lnTo>
                  <a:pt x="1780" y="1090"/>
                </a:lnTo>
                <a:lnTo>
                  <a:pt x="1779" y="1091"/>
                </a:lnTo>
                <a:lnTo>
                  <a:pt x="1779" y="1092"/>
                </a:lnTo>
                <a:lnTo>
                  <a:pt x="1774" y="1097"/>
                </a:lnTo>
                <a:lnTo>
                  <a:pt x="1772" y="1097"/>
                </a:lnTo>
                <a:lnTo>
                  <a:pt x="1766" y="1101"/>
                </a:lnTo>
                <a:lnTo>
                  <a:pt x="1765" y="1102"/>
                </a:lnTo>
                <a:lnTo>
                  <a:pt x="1762" y="1102"/>
                </a:lnTo>
                <a:lnTo>
                  <a:pt x="1759" y="1103"/>
                </a:lnTo>
                <a:lnTo>
                  <a:pt x="1756" y="1105"/>
                </a:lnTo>
                <a:lnTo>
                  <a:pt x="1754" y="1106"/>
                </a:lnTo>
                <a:lnTo>
                  <a:pt x="1751" y="1107"/>
                </a:lnTo>
                <a:lnTo>
                  <a:pt x="1743" y="1111"/>
                </a:lnTo>
                <a:lnTo>
                  <a:pt x="1743" y="1113"/>
                </a:lnTo>
                <a:lnTo>
                  <a:pt x="1745" y="1119"/>
                </a:lnTo>
                <a:lnTo>
                  <a:pt x="1745" y="1121"/>
                </a:lnTo>
                <a:lnTo>
                  <a:pt x="1747" y="1123"/>
                </a:lnTo>
                <a:lnTo>
                  <a:pt x="1747" y="1125"/>
                </a:lnTo>
                <a:lnTo>
                  <a:pt x="1748" y="1128"/>
                </a:lnTo>
                <a:lnTo>
                  <a:pt x="1749" y="1132"/>
                </a:lnTo>
                <a:lnTo>
                  <a:pt x="1749" y="1133"/>
                </a:lnTo>
                <a:lnTo>
                  <a:pt x="1750" y="1134"/>
                </a:lnTo>
                <a:lnTo>
                  <a:pt x="1750" y="1136"/>
                </a:lnTo>
                <a:lnTo>
                  <a:pt x="1751" y="1138"/>
                </a:lnTo>
                <a:lnTo>
                  <a:pt x="1751" y="1140"/>
                </a:lnTo>
                <a:lnTo>
                  <a:pt x="1754" y="1147"/>
                </a:lnTo>
                <a:lnTo>
                  <a:pt x="1755" y="1151"/>
                </a:lnTo>
                <a:lnTo>
                  <a:pt x="1756" y="1155"/>
                </a:lnTo>
                <a:lnTo>
                  <a:pt x="1767" y="1189"/>
                </a:lnTo>
                <a:lnTo>
                  <a:pt x="1772" y="1206"/>
                </a:lnTo>
                <a:lnTo>
                  <a:pt x="1778" y="1222"/>
                </a:lnTo>
                <a:lnTo>
                  <a:pt x="1779" y="1227"/>
                </a:lnTo>
                <a:lnTo>
                  <a:pt x="1782" y="1234"/>
                </a:lnTo>
                <a:lnTo>
                  <a:pt x="1784" y="1243"/>
                </a:lnTo>
                <a:lnTo>
                  <a:pt x="1786" y="1251"/>
                </a:lnTo>
                <a:lnTo>
                  <a:pt x="1790" y="1260"/>
                </a:lnTo>
                <a:lnTo>
                  <a:pt x="1791" y="1265"/>
                </a:lnTo>
                <a:lnTo>
                  <a:pt x="1791" y="1267"/>
                </a:lnTo>
                <a:lnTo>
                  <a:pt x="1793" y="1268"/>
                </a:lnTo>
                <a:lnTo>
                  <a:pt x="1793" y="1271"/>
                </a:lnTo>
                <a:lnTo>
                  <a:pt x="1794" y="1272"/>
                </a:lnTo>
                <a:lnTo>
                  <a:pt x="1794" y="1274"/>
                </a:lnTo>
                <a:lnTo>
                  <a:pt x="1795" y="1278"/>
                </a:lnTo>
                <a:lnTo>
                  <a:pt x="1796" y="1285"/>
                </a:lnTo>
                <a:lnTo>
                  <a:pt x="1797" y="1288"/>
                </a:lnTo>
                <a:lnTo>
                  <a:pt x="1799" y="1296"/>
                </a:lnTo>
                <a:lnTo>
                  <a:pt x="1801" y="1289"/>
                </a:lnTo>
                <a:lnTo>
                  <a:pt x="1802" y="1283"/>
                </a:lnTo>
                <a:lnTo>
                  <a:pt x="1803" y="1278"/>
                </a:lnTo>
                <a:lnTo>
                  <a:pt x="1803" y="1277"/>
                </a:lnTo>
                <a:lnTo>
                  <a:pt x="1805" y="1274"/>
                </a:lnTo>
                <a:lnTo>
                  <a:pt x="1805" y="1273"/>
                </a:lnTo>
                <a:lnTo>
                  <a:pt x="1806" y="1271"/>
                </a:lnTo>
                <a:lnTo>
                  <a:pt x="1806" y="1269"/>
                </a:lnTo>
                <a:lnTo>
                  <a:pt x="1807" y="1267"/>
                </a:lnTo>
                <a:lnTo>
                  <a:pt x="1807" y="1265"/>
                </a:lnTo>
                <a:lnTo>
                  <a:pt x="1808" y="1263"/>
                </a:lnTo>
                <a:lnTo>
                  <a:pt x="1808" y="1262"/>
                </a:lnTo>
                <a:lnTo>
                  <a:pt x="1809" y="1260"/>
                </a:lnTo>
                <a:lnTo>
                  <a:pt x="1809" y="1258"/>
                </a:lnTo>
                <a:lnTo>
                  <a:pt x="1809" y="1256"/>
                </a:lnTo>
                <a:lnTo>
                  <a:pt x="1811" y="1254"/>
                </a:lnTo>
                <a:lnTo>
                  <a:pt x="1811" y="1252"/>
                </a:lnTo>
                <a:lnTo>
                  <a:pt x="1812" y="1250"/>
                </a:lnTo>
                <a:lnTo>
                  <a:pt x="1812" y="1249"/>
                </a:lnTo>
                <a:lnTo>
                  <a:pt x="1813" y="1246"/>
                </a:lnTo>
                <a:lnTo>
                  <a:pt x="1813" y="1245"/>
                </a:lnTo>
                <a:lnTo>
                  <a:pt x="1814" y="1243"/>
                </a:lnTo>
                <a:lnTo>
                  <a:pt x="1814" y="1241"/>
                </a:lnTo>
                <a:lnTo>
                  <a:pt x="1815" y="1239"/>
                </a:lnTo>
                <a:lnTo>
                  <a:pt x="1815" y="1238"/>
                </a:lnTo>
                <a:lnTo>
                  <a:pt x="1817" y="1235"/>
                </a:lnTo>
                <a:lnTo>
                  <a:pt x="1822" y="1221"/>
                </a:lnTo>
                <a:lnTo>
                  <a:pt x="1826" y="1205"/>
                </a:lnTo>
                <a:lnTo>
                  <a:pt x="1831" y="1189"/>
                </a:lnTo>
                <a:lnTo>
                  <a:pt x="1836" y="1174"/>
                </a:lnTo>
                <a:lnTo>
                  <a:pt x="1836" y="1172"/>
                </a:lnTo>
                <a:lnTo>
                  <a:pt x="1837" y="1171"/>
                </a:lnTo>
                <a:lnTo>
                  <a:pt x="1837" y="1168"/>
                </a:lnTo>
                <a:lnTo>
                  <a:pt x="1838" y="1167"/>
                </a:lnTo>
                <a:lnTo>
                  <a:pt x="1838" y="1164"/>
                </a:lnTo>
                <a:lnTo>
                  <a:pt x="1838" y="1163"/>
                </a:lnTo>
                <a:lnTo>
                  <a:pt x="1840" y="1161"/>
                </a:lnTo>
                <a:lnTo>
                  <a:pt x="1840" y="1160"/>
                </a:lnTo>
                <a:lnTo>
                  <a:pt x="1841" y="1157"/>
                </a:lnTo>
                <a:lnTo>
                  <a:pt x="1841" y="1156"/>
                </a:lnTo>
                <a:lnTo>
                  <a:pt x="1842" y="1153"/>
                </a:lnTo>
                <a:lnTo>
                  <a:pt x="1842" y="1151"/>
                </a:lnTo>
                <a:lnTo>
                  <a:pt x="1843" y="1150"/>
                </a:lnTo>
                <a:lnTo>
                  <a:pt x="1843" y="1147"/>
                </a:lnTo>
                <a:lnTo>
                  <a:pt x="1844" y="1146"/>
                </a:lnTo>
                <a:lnTo>
                  <a:pt x="1844" y="1145"/>
                </a:lnTo>
                <a:lnTo>
                  <a:pt x="1846" y="1143"/>
                </a:lnTo>
                <a:lnTo>
                  <a:pt x="1848" y="1135"/>
                </a:lnTo>
                <a:lnTo>
                  <a:pt x="1848" y="1133"/>
                </a:lnTo>
                <a:lnTo>
                  <a:pt x="1849" y="1132"/>
                </a:lnTo>
                <a:lnTo>
                  <a:pt x="1849" y="1130"/>
                </a:lnTo>
                <a:lnTo>
                  <a:pt x="1851" y="1125"/>
                </a:lnTo>
                <a:lnTo>
                  <a:pt x="1852" y="1121"/>
                </a:lnTo>
                <a:lnTo>
                  <a:pt x="1853" y="1117"/>
                </a:lnTo>
                <a:lnTo>
                  <a:pt x="1853" y="1113"/>
                </a:lnTo>
                <a:lnTo>
                  <a:pt x="1851" y="1111"/>
                </a:lnTo>
                <a:lnTo>
                  <a:pt x="1844" y="1110"/>
                </a:lnTo>
                <a:lnTo>
                  <a:pt x="1838" y="1107"/>
                </a:lnTo>
                <a:lnTo>
                  <a:pt x="1834" y="1106"/>
                </a:lnTo>
                <a:lnTo>
                  <a:pt x="1832" y="1105"/>
                </a:lnTo>
                <a:lnTo>
                  <a:pt x="1829" y="1103"/>
                </a:lnTo>
                <a:lnTo>
                  <a:pt x="1825" y="1102"/>
                </a:lnTo>
                <a:lnTo>
                  <a:pt x="1824" y="1102"/>
                </a:lnTo>
                <a:lnTo>
                  <a:pt x="1822" y="1101"/>
                </a:lnTo>
                <a:lnTo>
                  <a:pt x="1818" y="1100"/>
                </a:lnTo>
                <a:lnTo>
                  <a:pt x="1815" y="1096"/>
                </a:lnTo>
                <a:lnTo>
                  <a:pt x="1814" y="1095"/>
                </a:lnTo>
                <a:lnTo>
                  <a:pt x="1813" y="1091"/>
                </a:lnTo>
                <a:lnTo>
                  <a:pt x="1812" y="1090"/>
                </a:lnTo>
                <a:lnTo>
                  <a:pt x="1812" y="1089"/>
                </a:lnTo>
                <a:lnTo>
                  <a:pt x="1813" y="1086"/>
                </a:lnTo>
                <a:lnTo>
                  <a:pt x="1814" y="1081"/>
                </a:lnTo>
                <a:lnTo>
                  <a:pt x="1817" y="1080"/>
                </a:lnTo>
                <a:lnTo>
                  <a:pt x="1818" y="1078"/>
                </a:lnTo>
                <a:lnTo>
                  <a:pt x="1820" y="1078"/>
                </a:lnTo>
                <a:lnTo>
                  <a:pt x="1823" y="1077"/>
                </a:lnTo>
                <a:lnTo>
                  <a:pt x="1825" y="1077"/>
                </a:lnTo>
                <a:lnTo>
                  <a:pt x="1831" y="1075"/>
                </a:lnTo>
                <a:lnTo>
                  <a:pt x="1836" y="1075"/>
                </a:lnTo>
                <a:lnTo>
                  <a:pt x="1848" y="1075"/>
                </a:lnTo>
                <a:lnTo>
                  <a:pt x="1902" y="1075"/>
                </a:lnTo>
                <a:lnTo>
                  <a:pt x="1911" y="1075"/>
                </a:lnTo>
                <a:lnTo>
                  <a:pt x="1921" y="1075"/>
                </a:lnTo>
                <a:lnTo>
                  <a:pt x="1924" y="1077"/>
                </a:lnTo>
                <a:lnTo>
                  <a:pt x="1928" y="1078"/>
                </a:lnTo>
                <a:lnTo>
                  <a:pt x="1929" y="1078"/>
                </a:lnTo>
                <a:lnTo>
                  <a:pt x="1930" y="1079"/>
                </a:lnTo>
                <a:lnTo>
                  <a:pt x="1932" y="1081"/>
                </a:lnTo>
                <a:lnTo>
                  <a:pt x="1933" y="1083"/>
                </a:lnTo>
                <a:lnTo>
                  <a:pt x="1933" y="1085"/>
                </a:lnTo>
                <a:lnTo>
                  <a:pt x="1934" y="1088"/>
                </a:lnTo>
                <a:lnTo>
                  <a:pt x="1934" y="1090"/>
                </a:lnTo>
                <a:lnTo>
                  <a:pt x="1933" y="1095"/>
                </a:lnTo>
                <a:lnTo>
                  <a:pt x="1932" y="1096"/>
                </a:lnTo>
                <a:lnTo>
                  <a:pt x="1932" y="1097"/>
                </a:lnTo>
                <a:lnTo>
                  <a:pt x="1929" y="1099"/>
                </a:lnTo>
                <a:lnTo>
                  <a:pt x="1927" y="1100"/>
                </a:lnTo>
                <a:lnTo>
                  <a:pt x="1924" y="1102"/>
                </a:lnTo>
                <a:lnTo>
                  <a:pt x="1923" y="1102"/>
                </a:lnTo>
                <a:lnTo>
                  <a:pt x="1918" y="1103"/>
                </a:lnTo>
                <a:lnTo>
                  <a:pt x="1913" y="1106"/>
                </a:lnTo>
                <a:lnTo>
                  <a:pt x="1911" y="1107"/>
                </a:lnTo>
                <a:lnTo>
                  <a:pt x="1906" y="1108"/>
                </a:lnTo>
                <a:lnTo>
                  <a:pt x="1902" y="1110"/>
                </a:lnTo>
                <a:lnTo>
                  <a:pt x="1899" y="1112"/>
                </a:lnTo>
                <a:lnTo>
                  <a:pt x="1898" y="1113"/>
                </a:lnTo>
                <a:lnTo>
                  <a:pt x="1894" y="1117"/>
                </a:lnTo>
                <a:lnTo>
                  <a:pt x="1893" y="1119"/>
                </a:lnTo>
                <a:lnTo>
                  <a:pt x="1892" y="1122"/>
                </a:lnTo>
                <a:lnTo>
                  <a:pt x="1890" y="1123"/>
                </a:lnTo>
                <a:lnTo>
                  <a:pt x="1890" y="1125"/>
                </a:lnTo>
                <a:lnTo>
                  <a:pt x="1889" y="1127"/>
                </a:lnTo>
                <a:lnTo>
                  <a:pt x="1889" y="1129"/>
                </a:lnTo>
                <a:lnTo>
                  <a:pt x="1888" y="1130"/>
                </a:lnTo>
                <a:lnTo>
                  <a:pt x="1887" y="1134"/>
                </a:lnTo>
                <a:lnTo>
                  <a:pt x="1882" y="1151"/>
                </a:lnTo>
                <a:lnTo>
                  <a:pt x="1876" y="1167"/>
                </a:lnTo>
                <a:lnTo>
                  <a:pt x="1872" y="1179"/>
                </a:lnTo>
                <a:lnTo>
                  <a:pt x="1869" y="1189"/>
                </a:lnTo>
                <a:lnTo>
                  <a:pt x="1865" y="1200"/>
                </a:lnTo>
                <a:lnTo>
                  <a:pt x="1861" y="1210"/>
                </a:lnTo>
                <a:lnTo>
                  <a:pt x="1858" y="1219"/>
                </a:lnTo>
                <a:lnTo>
                  <a:pt x="1858" y="1221"/>
                </a:lnTo>
                <a:lnTo>
                  <a:pt x="1858" y="1223"/>
                </a:lnTo>
                <a:lnTo>
                  <a:pt x="1857" y="1224"/>
                </a:lnTo>
                <a:lnTo>
                  <a:pt x="1857" y="1227"/>
                </a:lnTo>
                <a:lnTo>
                  <a:pt x="1855" y="1228"/>
                </a:lnTo>
                <a:lnTo>
                  <a:pt x="1855" y="1230"/>
                </a:lnTo>
                <a:lnTo>
                  <a:pt x="1854" y="1232"/>
                </a:lnTo>
                <a:lnTo>
                  <a:pt x="1854" y="1234"/>
                </a:lnTo>
                <a:lnTo>
                  <a:pt x="1853" y="1235"/>
                </a:lnTo>
                <a:lnTo>
                  <a:pt x="1853" y="1236"/>
                </a:lnTo>
                <a:lnTo>
                  <a:pt x="1852" y="1240"/>
                </a:lnTo>
                <a:lnTo>
                  <a:pt x="1851" y="1244"/>
                </a:lnTo>
                <a:lnTo>
                  <a:pt x="1849" y="1249"/>
                </a:lnTo>
                <a:lnTo>
                  <a:pt x="1847" y="1256"/>
                </a:lnTo>
                <a:lnTo>
                  <a:pt x="1846" y="1257"/>
                </a:lnTo>
                <a:lnTo>
                  <a:pt x="1846" y="1260"/>
                </a:lnTo>
                <a:lnTo>
                  <a:pt x="1844" y="1261"/>
                </a:lnTo>
                <a:lnTo>
                  <a:pt x="1844" y="1263"/>
                </a:lnTo>
                <a:lnTo>
                  <a:pt x="1843" y="1265"/>
                </a:lnTo>
                <a:lnTo>
                  <a:pt x="1843" y="1266"/>
                </a:lnTo>
                <a:lnTo>
                  <a:pt x="1842" y="1269"/>
                </a:lnTo>
                <a:lnTo>
                  <a:pt x="1840" y="1276"/>
                </a:lnTo>
                <a:lnTo>
                  <a:pt x="1831" y="1300"/>
                </a:lnTo>
                <a:lnTo>
                  <a:pt x="1824" y="1323"/>
                </a:lnTo>
                <a:lnTo>
                  <a:pt x="1823" y="1327"/>
                </a:lnTo>
                <a:lnTo>
                  <a:pt x="1823" y="1329"/>
                </a:lnTo>
                <a:lnTo>
                  <a:pt x="1822" y="1330"/>
                </a:lnTo>
                <a:lnTo>
                  <a:pt x="1822" y="1333"/>
                </a:lnTo>
                <a:lnTo>
                  <a:pt x="1820" y="1334"/>
                </a:lnTo>
                <a:lnTo>
                  <a:pt x="1820" y="1337"/>
                </a:lnTo>
                <a:lnTo>
                  <a:pt x="1819" y="1338"/>
                </a:lnTo>
                <a:lnTo>
                  <a:pt x="1818" y="1343"/>
                </a:lnTo>
                <a:lnTo>
                  <a:pt x="1809" y="1365"/>
                </a:lnTo>
                <a:lnTo>
                  <a:pt x="1809" y="1370"/>
                </a:lnTo>
                <a:lnTo>
                  <a:pt x="1801" y="1391"/>
                </a:lnTo>
                <a:lnTo>
                  <a:pt x="1794" y="1412"/>
                </a:lnTo>
                <a:lnTo>
                  <a:pt x="1790" y="1424"/>
                </a:lnTo>
                <a:lnTo>
                  <a:pt x="1789" y="1428"/>
                </a:lnTo>
                <a:lnTo>
                  <a:pt x="1789" y="1431"/>
                </a:lnTo>
                <a:lnTo>
                  <a:pt x="1788" y="1432"/>
                </a:lnTo>
                <a:lnTo>
                  <a:pt x="1788" y="1434"/>
                </a:lnTo>
                <a:lnTo>
                  <a:pt x="1786" y="1435"/>
                </a:lnTo>
                <a:lnTo>
                  <a:pt x="1786" y="1438"/>
                </a:lnTo>
                <a:lnTo>
                  <a:pt x="1785" y="1439"/>
                </a:lnTo>
                <a:lnTo>
                  <a:pt x="1785" y="1440"/>
                </a:lnTo>
                <a:lnTo>
                  <a:pt x="1784" y="1443"/>
                </a:lnTo>
                <a:lnTo>
                  <a:pt x="1784" y="1444"/>
                </a:lnTo>
                <a:lnTo>
                  <a:pt x="1783" y="1446"/>
                </a:lnTo>
                <a:lnTo>
                  <a:pt x="1783" y="1448"/>
                </a:lnTo>
                <a:lnTo>
                  <a:pt x="1782" y="1450"/>
                </a:lnTo>
                <a:lnTo>
                  <a:pt x="1780" y="1454"/>
                </a:lnTo>
                <a:lnTo>
                  <a:pt x="1780" y="1456"/>
                </a:lnTo>
                <a:lnTo>
                  <a:pt x="1779" y="1460"/>
                </a:lnTo>
                <a:lnTo>
                  <a:pt x="1778" y="1461"/>
                </a:lnTo>
                <a:lnTo>
                  <a:pt x="1778" y="1463"/>
                </a:lnTo>
                <a:lnTo>
                  <a:pt x="1777" y="1465"/>
                </a:lnTo>
                <a:lnTo>
                  <a:pt x="1773" y="1477"/>
                </a:lnTo>
                <a:close/>
                <a:moveTo>
                  <a:pt x="4754" y="1354"/>
                </a:moveTo>
                <a:lnTo>
                  <a:pt x="4754" y="1350"/>
                </a:lnTo>
                <a:lnTo>
                  <a:pt x="4753" y="1344"/>
                </a:lnTo>
                <a:lnTo>
                  <a:pt x="4751" y="1335"/>
                </a:lnTo>
                <a:lnTo>
                  <a:pt x="4751" y="1328"/>
                </a:lnTo>
                <a:lnTo>
                  <a:pt x="4751" y="1322"/>
                </a:lnTo>
                <a:lnTo>
                  <a:pt x="4750" y="1316"/>
                </a:lnTo>
                <a:lnTo>
                  <a:pt x="4749" y="1304"/>
                </a:lnTo>
                <a:lnTo>
                  <a:pt x="4749" y="1299"/>
                </a:lnTo>
                <a:lnTo>
                  <a:pt x="4748" y="1293"/>
                </a:lnTo>
                <a:lnTo>
                  <a:pt x="4748" y="1290"/>
                </a:lnTo>
                <a:lnTo>
                  <a:pt x="4748" y="1287"/>
                </a:lnTo>
                <a:lnTo>
                  <a:pt x="4749" y="1282"/>
                </a:lnTo>
                <a:lnTo>
                  <a:pt x="4750" y="1277"/>
                </a:lnTo>
                <a:lnTo>
                  <a:pt x="4754" y="1273"/>
                </a:lnTo>
                <a:lnTo>
                  <a:pt x="4760" y="1272"/>
                </a:lnTo>
                <a:lnTo>
                  <a:pt x="4764" y="1271"/>
                </a:lnTo>
                <a:lnTo>
                  <a:pt x="4767" y="1271"/>
                </a:lnTo>
                <a:lnTo>
                  <a:pt x="4770" y="1272"/>
                </a:lnTo>
                <a:lnTo>
                  <a:pt x="4772" y="1273"/>
                </a:lnTo>
                <a:lnTo>
                  <a:pt x="4774" y="1276"/>
                </a:lnTo>
                <a:lnTo>
                  <a:pt x="4777" y="1278"/>
                </a:lnTo>
                <a:lnTo>
                  <a:pt x="4778" y="1280"/>
                </a:lnTo>
                <a:lnTo>
                  <a:pt x="4779" y="1284"/>
                </a:lnTo>
                <a:lnTo>
                  <a:pt x="4780" y="1287"/>
                </a:lnTo>
                <a:lnTo>
                  <a:pt x="4782" y="1289"/>
                </a:lnTo>
                <a:lnTo>
                  <a:pt x="4782" y="1290"/>
                </a:lnTo>
                <a:lnTo>
                  <a:pt x="4783" y="1294"/>
                </a:lnTo>
                <a:lnTo>
                  <a:pt x="4784" y="1296"/>
                </a:lnTo>
                <a:lnTo>
                  <a:pt x="4785" y="1301"/>
                </a:lnTo>
                <a:lnTo>
                  <a:pt x="4786" y="1304"/>
                </a:lnTo>
                <a:lnTo>
                  <a:pt x="4788" y="1307"/>
                </a:lnTo>
                <a:lnTo>
                  <a:pt x="4789" y="1310"/>
                </a:lnTo>
                <a:lnTo>
                  <a:pt x="4790" y="1312"/>
                </a:lnTo>
                <a:lnTo>
                  <a:pt x="4791" y="1316"/>
                </a:lnTo>
                <a:lnTo>
                  <a:pt x="4793" y="1318"/>
                </a:lnTo>
                <a:lnTo>
                  <a:pt x="4794" y="1322"/>
                </a:lnTo>
                <a:lnTo>
                  <a:pt x="4795" y="1324"/>
                </a:lnTo>
                <a:lnTo>
                  <a:pt x="4797" y="1328"/>
                </a:lnTo>
                <a:lnTo>
                  <a:pt x="4800" y="1332"/>
                </a:lnTo>
                <a:lnTo>
                  <a:pt x="4801" y="1333"/>
                </a:lnTo>
                <a:lnTo>
                  <a:pt x="4803" y="1334"/>
                </a:lnTo>
                <a:lnTo>
                  <a:pt x="4806" y="1334"/>
                </a:lnTo>
                <a:lnTo>
                  <a:pt x="4809" y="1337"/>
                </a:lnTo>
                <a:lnTo>
                  <a:pt x="4814" y="1338"/>
                </a:lnTo>
                <a:lnTo>
                  <a:pt x="4817" y="1338"/>
                </a:lnTo>
                <a:lnTo>
                  <a:pt x="4820" y="1339"/>
                </a:lnTo>
                <a:lnTo>
                  <a:pt x="4825" y="1339"/>
                </a:lnTo>
                <a:lnTo>
                  <a:pt x="4829" y="1339"/>
                </a:lnTo>
                <a:lnTo>
                  <a:pt x="4834" y="1338"/>
                </a:lnTo>
                <a:lnTo>
                  <a:pt x="4837" y="1338"/>
                </a:lnTo>
                <a:lnTo>
                  <a:pt x="4840" y="1338"/>
                </a:lnTo>
                <a:lnTo>
                  <a:pt x="4841" y="1337"/>
                </a:lnTo>
                <a:lnTo>
                  <a:pt x="4843" y="1337"/>
                </a:lnTo>
                <a:lnTo>
                  <a:pt x="4847" y="1335"/>
                </a:lnTo>
                <a:lnTo>
                  <a:pt x="4849" y="1334"/>
                </a:lnTo>
                <a:lnTo>
                  <a:pt x="4852" y="1333"/>
                </a:lnTo>
                <a:lnTo>
                  <a:pt x="4855" y="1332"/>
                </a:lnTo>
                <a:lnTo>
                  <a:pt x="4857" y="1330"/>
                </a:lnTo>
                <a:lnTo>
                  <a:pt x="4858" y="1329"/>
                </a:lnTo>
                <a:lnTo>
                  <a:pt x="4860" y="1326"/>
                </a:lnTo>
                <a:lnTo>
                  <a:pt x="4864" y="1323"/>
                </a:lnTo>
                <a:lnTo>
                  <a:pt x="4867" y="1321"/>
                </a:lnTo>
                <a:lnTo>
                  <a:pt x="4869" y="1318"/>
                </a:lnTo>
                <a:lnTo>
                  <a:pt x="4869" y="1317"/>
                </a:lnTo>
                <a:lnTo>
                  <a:pt x="4870" y="1315"/>
                </a:lnTo>
                <a:lnTo>
                  <a:pt x="4871" y="1312"/>
                </a:lnTo>
                <a:lnTo>
                  <a:pt x="4872" y="1310"/>
                </a:lnTo>
                <a:lnTo>
                  <a:pt x="4872" y="1308"/>
                </a:lnTo>
                <a:lnTo>
                  <a:pt x="4875" y="1304"/>
                </a:lnTo>
                <a:lnTo>
                  <a:pt x="4876" y="1298"/>
                </a:lnTo>
                <a:lnTo>
                  <a:pt x="4877" y="1291"/>
                </a:lnTo>
                <a:lnTo>
                  <a:pt x="4877" y="1288"/>
                </a:lnTo>
                <a:lnTo>
                  <a:pt x="4877" y="1284"/>
                </a:lnTo>
                <a:lnTo>
                  <a:pt x="4876" y="1280"/>
                </a:lnTo>
                <a:lnTo>
                  <a:pt x="4873" y="1272"/>
                </a:lnTo>
                <a:lnTo>
                  <a:pt x="4871" y="1268"/>
                </a:lnTo>
                <a:lnTo>
                  <a:pt x="4869" y="1265"/>
                </a:lnTo>
                <a:lnTo>
                  <a:pt x="4866" y="1262"/>
                </a:lnTo>
                <a:lnTo>
                  <a:pt x="4863" y="1258"/>
                </a:lnTo>
                <a:lnTo>
                  <a:pt x="4857" y="1254"/>
                </a:lnTo>
                <a:lnTo>
                  <a:pt x="4855" y="1251"/>
                </a:lnTo>
                <a:lnTo>
                  <a:pt x="4853" y="1250"/>
                </a:lnTo>
                <a:lnTo>
                  <a:pt x="4852" y="1249"/>
                </a:lnTo>
                <a:lnTo>
                  <a:pt x="4849" y="1247"/>
                </a:lnTo>
                <a:lnTo>
                  <a:pt x="4847" y="1246"/>
                </a:lnTo>
                <a:lnTo>
                  <a:pt x="4846" y="1245"/>
                </a:lnTo>
                <a:lnTo>
                  <a:pt x="4843" y="1244"/>
                </a:lnTo>
                <a:lnTo>
                  <a:pt x="4841" y="1243"/>
                </a:lnTo>
                <a:lnTo>
                  <a:pt x="4837" y="1240"/>
                </a:lnTo>
                <a:lnTo>
                  <a:pt x="4834" y="1238"/>
                </a:lnTo>
                <a:lnTo>
                  <a:pt x="4831" y="1236"/>
                </a:lnTo>
                <a:lnTo>
                  <a:pt x="4829" y="1235"/>
                </a:lnTo>
                <a:lnTo>
                  <a:pt x="4828" y="1234"/>
                </a:lnTo>
                <a:lnTo>
                  <a:pt x="4825" y="1234"/>
                </a:lnTo>
                <a:lnTo>
                  <a:pt x="4823" y="1233"/>
                </a:lnTo>
                <a:lnTo>
                  <a:pt x="4822" y="1230"/>
                </a:lnTo>
                <a:lnTo>
                  <a:pt x="4819" y="1230"/>
                </a:lnTo>
                <a:lnTo>
                  <a:pt x="4817" y="1229"/>
                </a:lnTo>
                <a:lnTo>
                  <a:pt x="4814" y="1227"/>
                </a:lnTo>
                <a:lnTo>
                  <a:pt x="4812" y="1225"/>
                </a:lnTo>
                <a:lnTo>
                  <a:pt x="4807" y="1223"/>
                </a:lnTo>
                <a:lnTo>
                  <a:pt x="4806" y="1222"/>
                </a:lnTo>
                <a:lnTo>
                  <a:pt x="4803" y="1221"/>
                </a:lnTo>
                <a:lnTo>
                  <a:pt x="4801" y="1219"/>
                </a:lnTo>
                <a:lnTo>
                  <a:pt x="4799" y="1218"/>
                </a:lnTo>
                <a:lnTo>
                  <a:pt x="4797" y="1217"/>
                </a:lnTo>
                <a:lnTo>
                  <a:pt x="4795" y="1216"/>
                </a:lnTo>
                <a:lnTo>
                  <a:pt x="4794" y="1215"/>
                </a:lnTo>
                <a:lnTo>
                  <a:pt x="4791" y="1212"/>
                </a:lnTo>
                <a:lnTo>
                  <a:pt x="4789" y="1211"/>
                </a:lnTo>
                <a:lnTo>
                  <a:pt x="4786" y="1210"/>
                </a:lnTo>
                <a:lnTo>
                  <a:pt x="4784" y="1207"/>
                </a:lnTo>
                <a:lnTo>
                  <a:pt x="4782" y="1205"/>
                </a:lnTo>
                <a:lnTo>
                  <a:pt x="4778" y="1202"/>
                </a:lnTo>
                <a:lnTo>
                  <a:pt x="4777" y="1202"/>
                </a:lnTo>
                <a:lnTo>
                  <a:pt x="4772" y="1197"/>
                </a:lnTo>
                <a:lnTo>
                  <a:pt x="4770" y="1195"/>
                </a:lnTo>
                <a:lnTo>
                  <a:pt x="4767" y="1191"/>
                </a:lnTo>
                <a:lnTo>
                  <a:pt x="4765" y="1189"/>
                </a:lnTo>
                <a:lnTo>
                  <a:pt x="4764" y="1186"/>
                </a:lnTo>
                <a:lnTo>
                  <a:pt x="4762" y="1185"/>
                </a:lnTo>
                <a:lnTo>
                  <a:pt x="4761" y="1183"/>
                </a:lnTo>
                <a:lnTo>
                  <a:pt x="4760" y="1179"/>
                </a:lnTo>
                <a:lnTo>
                  <a:pt x="4757" y="1175"/>
                </a:lnTo>
                <a:lnTo>
                  <a:pt x="4756" y="1173"/>
                </a:lnTo>
                <a:lnTo>
                  <a:pt x="4754" y="1167"/>
                </a:lnTo>
                <a:lnTo>
                  <a:pt x="4754" y="1164"/>
                </a:lnTo>
                <a:lnTo>
                  <a:pt x="4754" y="1162"/>
                </a:lnTo>
                <a:lnTo>
                  <a:pt x="4753" y="1158"/>
                </a:lnTo>
                <a:lnTo>
                  <a:pt x="4753" y="1155"/>
                </a:lnTo>
                <a:lnTo>
                  <a:pt x="4751" y="1151"/>
                </a:lnTo>
                <a:lnTo>
                  <a:pt x="4751" y="1146"/>
                </a:lnTo>
                <a:lnTo>
                  <a:pt x="4753" y="1138"/>
                </a:lnTo>
                <a:lnTo>
                  <a:pt x="4753" y="1133"/>
                </a:lnTo>
                <a:lnTo>
                  <a:pt x="4753" y="1130"/>
                </a:lnTo>
                <a:lnTo>
                  <a:pt x="4754" y="1128"/>
                </a:lnTo>
                <a:lnTo>
                  <a:pt x="4754" y="1125"/>
                </a:lnTo>
                <a:lnTo>
                  <a:pt x="4757" y="1116"/>
                </a:lnTo>
                <a:lnTo>
                  <a:pt x="4762" y="1107"/>
                </a:lnTo>
                <a:lnTo>
                  <a:pt x="4765" y="1103"/>
                </a:lnTo>
                <a:lnTo>
                  <a:pt x="4767" y="1100"/>
                </a:lnTo>
                <a:lnTo>
                  <a:pt x="4774" y="1094"/>
                </a:lnTo>
                <a:lnTo>
                  <a:pt x="4780" y="1089"/>
                </a:lnTo>
                <a:lnTo>
                  <a:pt x="4789" y="1084"/>
                </a:lnTo>
                <a:lnTo>
                  <a:pt x="4797" y="1080"/>
                </a:lnTo>
                <a:lnTo>
                  <a:pt x="4807" y="1077"/>
                </a:lnTo>
                <a:lnTo>
                  <a:pt x="4809" y="1077"/>
                </a:lnTo>
                <a:lnTo>
                  <a:pt x="4812" y="1075"/>
                </a:lnTo>
                <a:lnTo>
                  <a:pt x="4813" y="1075"/>
                </a:lnTo>
                <a:lnTo>
                  <a:pt x="4815" y="1074"/>
                </a:lnTo>
                <a:lnTo>
                  <a:pt x="4819" y="1074"/>
                </a:lnTo>
                <a:lnTo>
                  <a:pt x="4823" y="1073"/>
                </a:lnTo>
                <a:lnTo>
                  <a:pt x="4826" y="1073"/>
                </a:lnTo>
                <a:lnTo>
                  <a:pt x="4831" y="1073"/>
                </a:lnTo>
                <a:lnTo>
                  <a:pt x="4847" y="1072"/>
                </a:lnTo>
                <a:lnTo>
                  <a:pt x="4854" y="1072"/>
                </a:lnTo>
                <a:lnTo>
                  <a:pt x="4861" y="1073"/>
                </a:lnTo>
                <a:lnTo>
                  <a:pt x="4867" y="1074"/>
                </a:lnTo>
                <a:lnTo>
                  <a:pt x="4873" y="1075"/>
                </a:lnTo>
                <a:lnTo>
                  <a:pt x="4876" y="1075"/>
                </a:lnTo>
                <a:lnTo>
                  <a:pt x="4878" y="1077"/>
                </a:lnTo>
                <a:lnTo>
                  <a:pt x="4881" y="1077"/>
                </a:lnTo>
                <a:lnTo>
                  <a:pt x="4883" y="1078"/>
                </a:lnTo>
                <a:lnTo>
                  <a:pt x="4887" y="1079"/>
                </a:lnTo>
                <a:lnTo>
                  <a:pt x="4889" y="1079"/>
                </a:lnTo>
                <a:lnTo>
                  <a:pt x="4893" y="1080"/>
                </a:lnTo>
                <a:lnTo>
                  <a:pt x="4898" y="1083"/>
                </a:lnTo>
                <a:lnTo>
                  <a:pt x="4900" y="1084"/>
                </a:lnTo>
                <a:lnTo>
                  <a:pt x="4901" y="1085"/>
                </a:lnTo>
                <a:lnTo>
                  <a:pt x="4901" y="1092"/>
                </a:lnTo>
                <a:lnTo>
                  <a:pt x="4903" y="1094"/>
                </a:lnTo>
                <a:lnTo>
                  <a:pt x="4903" y="1096"/>
                </a:lnTo>
                <a:lnTo>
                  <a:pt x="4903" y="1100"/>
                </a:lnTo>
                <a:lnTo>
                  <a:pt x="4903" y="1107"/>
                </a:lnTo>
                <a:lnTo>
                  <a:pt x="4904" y="1116"/>
                </a:lnTo>
                <a:lnTo>
                  <a:pt x="4904" y="1122"/>
                </a:lnTo>
                <a:lnTo>
                  <a:pt x="4905" y="1128"/>
                </a:lnTo>
                <a:lnTo>
                  <a:pt x="4905" y="1133"/>
                </a:lnTo>
                <a:lnTo>
                  <a:pt x="4906" y="1141"/>
                </a:lnTo>
                <a:lnTo>
                  <a:pt x="4905" y="1144"/>
                </a:lnTo>
                <a:lnTo>
                  <a:pt x="4904" y="1146"/>
                </a:lnTo>
                <a:lnTo>
                  <a:pt x="4900" y="1149"/>
                </a:lnTo>
                <a:lnTo>
                  <a:pt x="4898" y="1150"/>
                </a:lnTo>
                <a:lnTo>
                  <a:pt x="4893" y="1152"/>
                </a:lnTo>
                <a:lnTo>
                  <a:pt x="4889" y="1152"/>
                </a:lnTo>
                <a:lnTo>
                  <a:pt x="4887" y="1152"/>
                </a:lnTo>
                <a:lnTo>
                  <a:pt x="4884" y="1151"/>
                </a:lnTo>
                <a:lnTo>
                  <a:pt x="4883" y="1150"/>
                </a:lnTo>
                <a:lnTo>
                  <a:pt x="4882" y="1149"/>
                </a:lnTo>
                <a:lnTo>
                  <a:pt x="4880" y="1146"/>
                </a:lnTo>
                <a:lnTo>
                  <a:pt x="4876" y="1144"/>
                </a:lnTo>
                <a:lnTo>
                  <a:pt x="4875" y="1143"/>
                </a:lnTo>
                <a:lnTo>
                  <a:pt x="4873" y="1139"/>
                </a:lnTo>
                <a:lnTo>
                  <a:pt x="4873" y="1136"/>
                </a:lnTo>
                <a:lnTo>
                  <a:pt x="4871" y="1132"/>
                </a:lnTo>
                <a:lnTo>
                  <a:pt x="4870" y="1129"/>
                </a:lnTo>
                <a:lnTo>
                  <a:pt x="4870" y="1127"/>
                </a:lnTo>
                <a:lnTo>
                  <a:pt x="4869" y="1123"/>
                </a:lnTo>
                <a:lnTo>
                  <a:pt x="4867" y="1121"/>
                </a:lnTo>
                <a:lnTo>
                  <a:pt x="4866" y="1117"/>
                </a:lnTo>
                <a:lnTo>
                  <a:pt x="4865" y="1114"/>
                </a:lnTo>
                <a:lnTo>
                  <a:pt x="4864" y="1112"/>
                </a:lnTo>
                <a:lnTo>
                  <a:pt x="4863" y="1110"/>
                </a:lnTo>
                <a:lnTo>
                  <a:pt x="4861" y="1108"/>
                </a:lnTo>
                <a:lnTo>
                  <a:pt x="4859" y="1107"/>
                </a:lnTo>
                <a:lnTo>
                  <a:pt x="4857" y="1105"/>
                </a:lnTo>
                <a:lnTo>
                  <a:pt x="4853" y="1102"/>
                </a:lnTo>
                <a:lnTo>
                  <a:pt x="4848" y="1101"/>
                </a:lnTo>
                <a:lnTo>
                  <a:pt x="4843" y="1101"/>
                </a:lnTo>
                <a:lnTo>
                  <a:pt x="4838" y="1101"/>
                </a:lnTo>
                <a:lnTo>
                  <a:pt x="4831" y="1101"/>
                </a:lnTo>
                <a:lnTo>
                  <a:pt x="4828" y="1101"/>
                </a:lnTo>
                <a:lnTo>
                  <a:pt x="4819" y="1103"/>
                </a:lnTo>
                <a:lnTo>
                  <a:pt x="4817" y="1106"/>
                </a:lnTo>
                <a:lnTo>
                  <a:pt x="4813" y="1107"/>
                </a:lnTo>
                <a:lnTo>
                  <a:pt x="4809" y="1110"/>
                </a:lnTo>
                <a:lnTo>
                  <a:pt x="4807" y="1112"/>
                </a:lnTo>
                <a:lnTo>
                  <a:pt x="4802" y="1118"/>
                </a:lnTo>
                <a:lnTo>
                  <a:pt x="4800" y="1119"/>
                </a:lnTo>
                <a:lnTo>
                  <a:pt x="4800" y="1122"/>
                </a:lnTo>
                <a:lnTo>
                  <a:pt x="4799" y="1123"/>
                </a:lnTo>
                <a:lnTo>
                  <a:pt x="4797" y="1125"/>
                </a:lnTo>
                <a:lnTo>
                  <a:pt x="4797" y="1128"/>
                </a:lnTo>
                <a:lnTo>
                  <a:pt x="4796" y="1130"/>
                </a:lnTo>
                <a:lnTo>
                  <a:pt x="4795" y="1133"/>
                </a:lnTo>
                <a:lnTo>
                  <a:pt x="4795" y="1136"/>
                </a:lnTo>
                <a:lnTo>
                  <a:pt x="4794" y="1140"/>
                </a:lnTo>
                <a:lnTo>
                  <a:pt x="4794" y="1145"/>
                </a:lnTo>
                <a:lnTo>
                  <a:pt x="4795" y="1152"/>
                </a:lnTo>
                <a:lnTo>
                  <a:pt x="4795" y="1155"/>
                </a:lnTo>
                <a:lnTo>
                  <a:pt x="4796" y="1156"/>
                </a:lnTo>
                <a:lnTo>
                  <a:pt x="4797" y="1160"/>
                </a:lnTo>
                <a:lnTo>
                  <a:pt x="4799" y="1163"/>
                </a:lnTo>
                <a:lnTo>
                  <a:pt x="4801" y="1164"/>
                </a:lnTo>
                <a:lnTo>
                  <a:pt x="4802" y="1167"/>
                </a:lnTo>
                <a:lnTo>
                  <a:pt x="4805" y="1169"/>
                </a:lnTo>
                <a:lnTo>
                  <a:pt x="4808" y="1173"/>
                </a:lnTo>
                <a:lnTo>
                  <a:pt x="4811" y="1175"/>
                </a:lnTo>
                <a:lnTo>
                  <a:pt x="4813" y="1177"/>
                </a:lnTo>
                <a:lnTo>
                  <a:pt x="4815" y="1179"/>
                </a:lnTo>
                <a:lnTo>
                  <a:pt x="4817" y="1180"/>
                </a:lnTo>
                <a:lnTo>
                  <a:pt x="4819" y="1182"/>
                </a:lnTo>
                <a:lnTo>
                  <a:pt x="4820" y="1182"/>
                </a:lnTo>
                <a:lnTo>
                  <a:pt x="4823" y="1183"/>
                </a:lnTo>
                <a:lnTo>
                  <a:pt x="4825" y="1184"/>
                </a:lnTo>
                <a:lnTo>
                  <a:pt x="4826" y="1185"/>
                </a:lnTo>
                <a:lnTo>
                  <a:pt x="4828" y="1188"/>
                </a:lnTo>
                <a:lnTo>
                  <a:pt x="4831" y="1189"/>
                </a:lnTo>
                <a:lnTo>
                  <a:pt x="4836" y="1190"/>
                </a:lnTo>
                <a:lnTo>
                  <a:pt x="4840" y="1193"/>
                </a:lnTo>
                <a:lnTo>
                  <a:pt x="4841" y="1194"/>
                </a:lnTo>
                <a:lnTo>
                  <a:pt x="4843" y="1195"/>
                </a:lnTo>
                <a:lnTo>
                  <a:pt x="4846" y="1196"/>
                </a:lnTo>
                <a:lnTo>
                  <a:pt x="4848" y="1197"/>
                </a:lnTo>
                <a:lnTo>
                  <a:pt x="4851" y="1199"/>
                </a:lnTo>
                <a:lnTo>
                  <a:pt x="4852" y="1201"/>
                </a:lnTo>
                <a:lnTo>
                  <a:pt x="4854" y="1201"/>
                </a:lnTo>
                <a:lnTo>
                  <a:pt x="4857" y="1202"/>
                </a:lnTo>
                <a:lnTo>
                  <a:pt x="4860" y="1205"/>
                </a:lnTo>
                <a:lnTo>
                  <a:pt x="4865" y="1207"/>
                </a:lnTo>
                <a:lnTo>
                  <a:pt x="4867" y="1208"/>
                </a:lnTo>
                <a:lnTo>
                  <a:pt x="4870" y="1210"/>
                </a:lnTo>
                <a:lnTo>
                  <a:pt x="4872" y="1212"/>
                </a:lnTo>
                <a:lnTo>
                  <a:pt x="4875" y="1213"/>
                </a:lnTo>
                <a:lnTo>
                  <a:pt x="4877" y="1215"/>
                </a:lnTo>
                <a:lnTo>
                  <a:pt x="4878" y="1216"/>
                </a:lnTo>
                <a:lnTo>
                  <a:pt x="4880" y="1218"/>
                </a:lnTo>
                <a:lnTo>
                  <a:pt x="4882" y="1219"/>
                </a:lnTo>
                <a:lnTo>
                  <a:pt x="4884" y="1221"/>
                </a:lnTo>
                <a:lnTo>
                  <a:pt x="4886" y="1222"/>
                </a:lnTo>
                <a:lnTo>
                  <a:pt x="4889" y="1224"/>
                </a:lnTo>
                <a:lnTo>
                  <a:pt x="4898" y="1232"/>
                </a:lnTo>
                <a:lnTo>
                  <a:pt x="4903" y="1236"/>
                </a:lnTo>
                <a:lnTo>
                  <a:pt x="4906" y="1241"/>
                </a:lnTo>
                <a:lnTo>
                  <a:pt x="4909" y="1246"/>
                </a:lnTo>
                <a:lnTo>
                  <a:pt x="4912" y="1251"/>
                </a:lnTo>
                <a:lnTo>
                  <a:pt x="4915" y="1257"/>
                </a:lnTo>
                <a:lnTo>
                  <a:pt x="4917" y="1263"/>
                </a:lnTo>
                <a:lnTo>
                  <a:pt x="4917" y="1265"/>
                </a:lnTo>
                <a:lnTo>
                  <a:pt x="4917" y="1267"/>
                </a:lnTo>
                <a:lnTo>
                  <a:pt x="4918" y="1271"/>
                </a:lnTo>
                <a:lnTo>
                  <a:pt x="4918" y="1273"/>
                </a:lnTo>
                <a:lnTo>
                  <a:pt x="4919" y="1276"/>
                </a:lnTo>
                <a:lnTo>
                  <a:pt x="4919" y="1282"/>
                </a:lnTo>
                <a:lnTo>
                  <a:pt x="4918" y="1293"/>
                </a:lnTo>
                <a:lnTo>
                  <a:pt x="4916" y="1304"/>
                </a:lnTo>
                <a:lnTo>
                  <a:pt x="4913" y="1312"/>
                </a:lnTo>
                <a:lnTo>
                  <a:pt x="4913" y="1313"/>
                </a:lnTo>
                <a:lnTo>
                  <a:pt x="4912" y="1316"/>
                </a:lnTo>
                <a:lnTo>
                  <a:pt x="4911" y="1318"/>
                </a:lnTo>
                <a:lnTo>
                  <a:pt x="4910" y="1321"/>
                </a:lnTo>
                <a:lnTo>
                  <a:pt x="4907" y="1324"/>
                </a:lnTo>
                <a:lnTo>
                  <a:pt x="4906" y="1327"/>
                </a:lnTo>
                <a:lnTo>
                  <a:pt x="4905" y="1329"/>
                </a:lnTo>
                <a:lnTo>
                  <a:pt x="4903" y="1330"/>
                </a:lnTo>
                <a:lnTo>
                  <a:pt x="4901" y="1332"/>
                </a:lnTo>
                <a:lnTo>
                  <a:pt x="4899" y="1335"/>
                </a:lnTo>
                <a:lnTo>
                  <a:pt x="4893" y="1341"/>
                </a:lnTo>
                <a:lnTo>
                  <a:pt x="4888" y="1348"/>
                </a:lnTo>
                <a:lnTo>
                  <a:pt x="4886" y="1350"/>
                </a:lnTo>
                <a:lnTo>
                  <a:pt x="4883" y="1351"/>
                </a:lnTo>
                <a:lnTo>
                  <a:pt x="4881" y="1352"/>
                </a:lnTo>
                <a:lnTo>
                  <a:pt x="4878" y="1354"/>
                </a:lnTo>
                <a:lnTo>
                  <a:pt x="4876" y="1355"/>
                </a:lnTo>
                <a:lnTo>
                  <a:pt x="4873" y="1356"/>
                </a:lnTo>
                <a:lnTo>
                  <a:pt x="4871" y="1357"/>
                </a:lnTo>
                <a:lnTo>
                  <a:pt x="4867" y="1360"/>
                </a:lnTo>
                <a:lnTo>
                  <a:pt x="4865" y="1361"/>
                </a:lnTo>
                <a:lnTo>
                  <a:pt x="4849" y="1366"/>
                </a:lnTo>
                <a:lnTo>
                  <a:pt x="4846" y="1366"/>
                </a:lnTo>
                <a:lnTo>
                  <a:pt x="4838" y="1368"/>
                </a:lnTo>
                <a:lnTo>
                  <a:pt x="4830" y="1368"/>
                </a:lnTo>
                <a:lnTo>
                  <a:pt x="4813" y="1368"/>
                </a:lnTo>
                <a:lnTo>
                  <a:pt x="4795" y="1367"/>
                </a:lnTo>
                <a:lnTo>
                  <a:pt x="4786" y="1366"/>
                </a:lnTo>
                <a:lnTo>
                  <a:pt x="4766" y="1360"/>
                </a:lnTo>
                <a:lnTo>
                  <a:pt x="4754" y="1354"/>
                </a:lnTo>
                <a:close/>
                <a:moveTo>
                  <a:pt x="4110" y="1365"/>
                </a:moveTo>
                <a:lnTo>
                  <a:pt x="4110" y="1330"/>
                </a:lnTo>
                <a:lnTo>
                  <a:pt x="4107" y="1334"/>
                </a:lnTo>
                <a:lnTo>
                  <a:pt x="4106" y="1337"/>
                </a:lnTo>
                <a:lnTo>
                  <a:pt x="4105" y="1338"/>
                </a:lnTo>
                <a:lnTo>
                  <a:pt x="4104" y="1339"/>
                </a:lnTo>
                <a:lnTo>
                  <a:pt x="4100" y="1344"/>
                </a:lnTo>
                <a:lnTo>
                  <a:pt x="4099" y="1346"/>
                </a:lnTo>
                <a:lnTo>
                  <a:pt x="4093" y="1351"/>
                </a:lnTo>
                <a:lnTo>
                  <a:pt x="4090" y="1354"/>
                </a:lnTo>
                <a:lnTo>
                  <a:pt x="4088" y="1355"/>
                </a:lnTo>
                <a:lnTo>
                  <a:pt x="4087" y="1356"/>
                </a:lnTo>
                <a:lnTo>
                  <a:pt x="4084" y="1357"/>
                </a:lnTo>
                <a:lnTo>
                  <a:pt x="4081" y="1359"/>
                </a:lnTo>
                <a:lnTo>
                  <a:pt x="4078" y="1361"/>
                </a:lnTo>
                <a:lnTo>
                  <a:pt x="4076" y="1362"/>
                </a:lnTo>
                <a:lnTo>
                  <a:pt x="4073" y="1362"/>
                </a:lnTo>
                <a:lnTo>
                  <a:pt x="4060" y="1367"/>
                </a:lnTo>
                <a:lnTo>
                  <a:pt x="4058" y="1367"/>
                </a:lnTo>
                <a:lnTo>
                  <a:pt x="4053" y="1368"/>
                </a:lnTo>
                <a:lnTo>
                  <a:pt x="4049" y="1368"/>
                </a:lnTo>
                <a:lnTo>
                  <a:pt x="4041" y="1368"/>
                </a:lnTo>
                <a:lnTo>
                  <a:pt x="4032" y="1367"/>
                </a:lnTo>
                <a:lnTo>
                  <a:pt x="4025" y="1366"/>
                </a:lnTo>
                <a:lnTo>
                  <a:pt x="4023" y="1366"/>
                </a:lnTo>
                <a:lnTo>
                  <a:pt x="4019" y="1365"/>
                </a:lnTo>
                <a:lnTo>
                  <a:pt x="4015" y="1363"/>
                </a:lnTo>
                <a:lnTo>
                  <a:pt x="4013" y="1362"/>
                </a:lnTo>
                <a:lnTo>
                  <a:pt x="4010" y="1361"/>
                </a:lnTo>
                <a:lnTo>
                  <a:pt x="4008" y="1360"/>
                </a:lnTo>
                <a:lnTo>
                  <a:pt x="4006" y="1359"/>
                </a:lnTo>
                <a:lnTo>
                  <a:pt x="4003" y="1357"/>
                </a:lnTo>
                <a:lnTo>
                  <a:pt x="4002" y="1356"/>
                </a:lnTo>
                <a:lnTo>
                  <a:pt x="4000" y="1355"/>
                </a:lnTo>
                <a:lnTo>
                  <a:pt x="3998" y="1352"/>
                </a:lnTo>
                <a:lnTo>
                  <a:pt x="3992" y="1348"/>
                </a:lnTo>
                <a:lnTo>
                  <a:pt x="3989" y="1344"/>
                </a:lnTo>
                <a:lnTo>
                  <a:pt x="3986" y="1341"/>
                </a:lnTo>
                <a:lnTo>
                  <a:pt x="3985" y="1339"/>
                </a:lnTo>
                <a:lnTo>
                  <a:pt x="3985" y="1338"/>
                </a:lnTo>
                <a:lnTo>
                  <a:pt x="3984" y="1337"/>
                </a:lnTo>
                <a:lnTo>
                  <a:pt x="3983" y="1334"/>
                </a:lnTo>
                <a:lnTo>
                  <a:pt x="3981" y="1330"/>
                </a:lnTo>
                <a:lnTo>
                  <a:pt x="3980" y="1328"/>
                </a:lnTo>
                <a:lnTo>
                  <a:pt x="3979" y="1327"/>
                </a:lnTo>
                <a:lnTo>
                  <a:pt x="3978" y="1324"/>
                </a:lnTo>
                <a:lnTo>
                  <a:pt x="3977" y="1321"/>
                </a:lnTo>
                <a:lnTo>
                  <a:pt x="3977" y="1319"/>
                </a:lnTo>
                <a:lnTo>
                  <a:pt x="3975" y="1317"/>
                </a:lnTo>
                <a:lnTo>
                  <a:pt x="3975" y="1316"/>
                </a:lnTo>
                <a:lnTo>
                  <a:pt x="3974" y="1313"/>
                </a:lnTo>
                <a:lnTo>
                  <a:pt x="3974" y="1311"/>
                </a:lnTo>
                <a:lnTo>
                  <a:pt x="3973" y="1307"/>
                </a:lnTo>
                <a:lnTo>
                  <a:pt x="3973" y="1305"/>
                </a:lnTo>
                <a:lnTo>
                  <a:pt x="3972" y="1300"/>
                </a:lnTo>
                <a:lnTo>
                  <a:pt x="3972" y="1293"/>
                </a:lnTo>
                <a:lnTo>
                  <a:pt x="3971" y="1284"/>
                </a:lnTo>
                <a:lnTo>
                  <a:pt x="3972" y="1276"/>
                </a:lnTo>
                <a:lnTo>
                  <a:pt x="3972" y="1272"/>
                </a:lnTo>
                <a:lnTo>
                  <a:pt x="3973" y="1268"/>
                </a:lnTo>
                <a:lnTo>
                  <a:pt x="3973" y="1266"/>
                </a:lnTo>
                <a:lnTo>
                  <a:pt x="3974" y="1263"/>
                </a:lnTo>
                <a:lnTo>
                  <a:pt x="3974" y="1261"/>
                </a:lnTo>
                <a:lnTo>
                  <a:pt x="3975" y="1260"/>
                </a:lnTo>
                <a:lnTo>
                  <a:pt x="3975" y="1257"/>
                </a:lnTo>
                <a:lnTo>
                  <a:pt x="3977" y="1256"/>
                </a:lnTo>
                <a:lnTo>
                  <a:pt x="3977" y="1254"/>
                </a:lnTo>
                <a:lnTo>
                  <a:pt x="3978" y="1251"/>
                </a:lnTo>
                <a:lnTo>
                  <a:pt x="3980" y="1247"/>
                </a:lnTo>
                <a:lnTo>
                  <a:pt x="3981" y="1245"/>
                </a:lnTo>
                <a:lnTo>
                  <a:pt x="3983" y="1241"/>
                </a:lnTo>
                <a:lnTo>
                  <a:pt x="3984" y="1240"/>
                </a:lnTo>
                <a:lnTo>
                  <a:pt x="3985" y="1238"/>
                </a:lnTo>
                <a:lnTo>
                  <a:pt x="3986" y="1236"/>
                </a:lnTo>
                <a:lnTo>
                  <a:pt x="3988" y="1234"/>
                </a:lnTo>
                <a:lnTo>
                  <a:pt x="3989" y="1233"/>
                </a:lnTo>
                <a:lnTo>
                  <a:pt x="3992" y="1230"/>
                </a:lnTo>
                <a:lnTo>
                  <a:pt x="3995" y="1227"/>
                </a:lnTo>
                <a:lnTo>
                  <a:pt x="4000" y="1221"/>
                </a:lnTo>
                <a:lnTo>
                  <a:pt x="4003" y="1218"/>
                </a:lnTo>
                <a:lnTo>
                  <a:pt x="4004" y="1217"/>
                </a:lnTo>
                <a:lnTo>
                  <a:pt x="4007" y="1216"/>
                </a:lnTo>
                <a:lnTo>
                  <a:pt x="4009" y="1215"/>
                </a:lnTo>
                <a:lnTo>
                  <a:pt x="4010" y="1213"/>
                </a:lnTo>
                <a:lnTo>
                  <a:pt x="4013" y="1212"/>
                </a:lnTo>
                <a:lnTo>
                  <a:pt x="4014" y="1211"/>
                </a:lnTo>
                <a:lnTo>
                  <a:pt x="4017" y="1210"/>
                </a:lnTo>
                <a:lnTo>
                  <a:pt x="4019" y="1208"/>
                </a:lnTo>
                <a:lnTo>
                  <a:pt x="4021" y="1207"/>
                </a:lnTo>
                <a:lnTo>
                  <a:pt x="4024" y="1206"/>
                </a:lnTo>
                <a:lnTo>
                  <a:pt x="4029" y="1204"/>
                </a:lnTo>
                <a:lnTo>
                  <a:pt x="4030" y="1204"/>
                </a:lnTo>
                <a:lnTo>
                  <a:pt x="4032" y="1202"/>
                </a:lnTo>
                <a:lnTo>
                  <a:pt x="4036" y="1201"/>
                </a:lnTo>
                <a:lnTo>
                  <a:pt x="4038" y="1200"/>
                </a:lnTo>
                <a:lnTo>
                  <a:pt x="4041" y="1199"/>
                </a:lnTo>
                <a:lnTo>
                  <a:pt x="4042" y="1199"/>
                </a:lnTo>
                <a:lnTo>
                  <a:pt x="4043" y="1197"/>
                </a:lnTo>
                <a:lnTo>
                  <a:pt x="4048" y="1196"/>
                </a:lnTo>
                <a:lnTo>
                  <a:pt x="4071" y="1191"/>
                </a:lnTo>
                <a:lnTo>
                  <a:pt x="4078" y="1190"/>
                </a:lnTo>
                <a:lnTo>
                  <a:pt x="4081" y="1190"/>
                </a:lnTo>
                <a:lnTo>
                  <a:pt x="4084" y="1190"/>
                </a:lnTo>
                <a:lnTo>
                  <a:pt x="4088" y="1189"/>
                </a:lnTo>
                <a:lnTo>
                  <a:pt x="4091" y="1189"/>
                </a:lnTo>
                <a:lnTo>
                  <a:pt x="4095" y="1188"/>
                </a:lnTo>
                <a:lnTo>
                  <a:pt x="4102" y="1186"/>
                </a:lnTo>
                <a:lnTo>
                  <a:pt x="4110" y="1185"/>
                </a:lnTo>
                <a:lnTo>
                  <a:pt x="4110" y="1174"/>
                </a:lnTo>
                <a:lnTo>
                  <a:pt x="4110" y="1163"/>
                </a:lnTo>
                <a:lnTo>
                  <a:pt x="4108" y="1155"/>
                </a:lnTo>
                <a:lnTo>
                  <a:pt x="4107" y="1150"/>
                </a:lnTo>
                <a:lnTo>
                  <a:pt x="4107" y="1145"/>
                </a:lnTo>
                <a:lnTo>
                  <a:pt x="4105" y="1138"/>
                </a:lnTo>
                <a:lnTo>
                  <a:pt x="4101" y="1130"/>
                </a:lnTo>
                <a:lnTo>
                  <a:pt x="4099" y="1127"/>
                </a:lnTo>
                <a:lnTo>
                  <a:pt x="4096" y="1124"/>
                </a:lnTo>
                <a:lnTo>
                  <a:pt x="4090" y="1118"/>
                </a:lnTo>
                <a:lnTo>
                  <a:pt x="4089" y="1117"/>
                </a:lnTo>
                <a:lnTo>
                  <a:pt x="4087" y="1116"/>
                </a:lnTo>
                <a:lnTo>
                  <a:pt x="4085" y="1114"/>
                </a:lnTo>
                <a:lnTo>
                  <a:pt x="4079" y="1112"/>
                </a:lnTo>
                <a:lnTo>
                  <a:pt x="4076" y="1111"/>
                </a:lnTo>
                <a:lnTo>
                  <a:pt x="4073" y="1110"/>
                </a:lnTo>
                <a:lnTo>
                  <a:pt x="4072" y="1110"/>
                </a:lnTo>
                <a:lnTo>
                  <a:pt x="4065" y="1108"/>
                </a:lnTo>
                <a:lnTo>
                  <a:pt x="4062" y="1107"/>
                </a:lnTo>
                <a:lnTo>
                  <a:pt x="4058" y="1107"/>
                </a:lnTo>
                <a:lnTo>
                  <a:pt x="4049" y="1107"/>
                </a:lnTo>
                <a:lnTo>
                  <a:pt x="4042" y="1110"/>
                </a:lnTo>
                <a:lnTo>
                  <a:pt x="4036" y="1111"/>
                </a:lnTo>
                <a:lnTo>
                  <a:pt x="4035" y="1112"/>
                </a:lnTo>
                <a:lnTo>
                  <a:pt x="4032" y="1113"/>
                </a:lnTo>
                <a:lnTo>
                  <a:pt x="4030" y="1117"/>
                </a:lnTo>
                <a:lnTo>
                  <a:pt x="4029" y="1118"/>
                </a:lnTo>
                <a:lnTo>
                  <a:pt x="4027" y="1119"/>
                </a:lnTo>
                <a:lnTo>
                  <a:pt x="4027" y="1122"/>
                </a:lnTo>
                <a:lnTo>
                  <a:pt x="4026" y="1124"/>
                </a:lnTo>
                <a:lnTo>
                  <a:pt x="4025" y="1127"/>
                </a:lnTo>
                <a:lnTo>
                  <a:pt x="4023" y="1130"/>
                </a:lnTo>
                <a:lnTo>
                  <a:pt x="4023" y="1132"/>
                </a:lnTo>
                <a:lnTo>
                  <a:pt x="4020" y="1135"/>
                </a:lnTo>
                <a:lnTo>
                  <a:pt x="4020" y="1138"/>
                </a:lnTo>
                <a:lnTo>
                  <a:pt x="4018" y="1141"/>
                </a:lnTo>
                <a:lnTo>
                  <a:pt x="4018" y="1143"/>
                </a:lnTo>
                <a:lnTo>
                  <a:pt x="4017" y="1145"/>
                </a:lnTo>
                <a:lnTo>
                  <a:pt x="4015" y="1147"/>
                </a:lnTo>
                <a:lnTo>
                  <a:pt x="4014" y="1150"/>
                </a:lnTo>
                <a:lnTo>
                  <a:pt x="4013" y="1153"/>
                </a:lnTo>
                <a:lnTo>
                  <a:pt x="4012" y="1156"/>
                </a:lnTo>
                <a:lnTo>
                  <a:pt x="4010" y="1158"/>
                </a:lnTo>
                <a:lnTo>
                  <a:pt x="4006" y="1162"/>
                </a:lnTo>
                <a:lnTo>
                  <a:pt x="4003" y="1162"/>
                </a:lnTo>
                <a:lnTo>
                  <a:pt x="4000" y="1163"/>
                </a:lnTo>
                <a:lnTo>
                  <a:pt x="3997" y="1164"/>
                </a:lnTo>
                <a:lnTo>
                  <a:pt x="3994" y="1164"/>
                </a:lnTo>
                <a:lnTo>
                  <a:pt x="3991" y="1163"/>
                </a:lnTo>
                <a:lnTo>
                  <a:pt x="3989" y="1161"/>
                </a:lnTo>
                <a:lnTo>
                  <a:pt x="3988" y="1160"/>
                </a:lnTo>
                <a:lnTo>
                  <a:pt x="3986" y="1157"/>
                </a:lnTo>
                <a:lnTo>
                  <a:pt x="3985" y="1153"/>
                </a:lnTo>
                <a:lnTo>
                  <a:pt x="3985" y="1151"/>
                </a:lnTo>
                <a:lnTo>
                  <a:pt x="3985" y="1144"/>
                </a:lnTo>
                <a:lnTo>
                  <a:pt x="3985" y="1140"/>
                </a:lnTo>
                <a:lnTo>
                  <a:pt x="3989" y="1127"/>
                </a:lnTo>
                <a:lnTo>
                  <a:pt x="3990" y="1119"/>
                </a:lnTo>
                <a:lnTo>
                  <a:pt x="3992" y="1113"/>
                </a:lnTo>
                <a:lnTo>
                  <a:pt x="3992" y="1107"/>
                </a:lnTo>
                <a:lnTo>
                  <a:pt x="3994" y="1102"/>
                </a:lnTo>
                <a:lnTo>
                  <a:pt x="3995" y="1100"/>
                </a:lnTo>
                <a:lnTo>
                  <a:pt x="3995" y="1097"/>
                </a:lnTo>
                <a:lnTo>
                  <a:pt x="3996" y="1094"/>
                </a:lnTo>
                <a:lnTo>
                  <a:pt x="3998" y="1084"/>
                </a:lnTo>
                <a:lnTo>
                  <a:pt x="4009" y="1080"/>
                </a:lnTo>
                <a:lnTo>
                  <a:pt x="4012" y="1080"/>
                </a:lnTo>
                <a:lnTo>
                  <a:pt x="4013" y="1079"/>
                </a:lnTo>
                <a:lnTo>
                  <a:pt x="4014" y="1079"/>
                </a:lnTo>
                <a:lnTo>
                  <a:pt x="4017" y="1078"/>
                </a:lnTo>
                <a:lnTo>
                  <a:pt x="4019" y="1078"/>
                </a:lnTo>
                <a:lnTo>
                  <a:pt x="4021" y="1077"/>
                </a:lnTo>
                <a:lnTo>
                  <a:pt x="4024" y="1077"/>
                </a:lnTo>
                <a:lnTo>
                  <a:pt x="4026" y="1075"/>
                </a:lnTo>
                <a:lnTo>
                  <a:pt x="4043" y="1073"/>
                </a:lnTo>
                <a:lnTo>
                  <a:pt x="4052" y="1073"/>
                </a:lnTo>
                <a:lnTo>
                  <a:pt x="4068" y="1073"/>
                </a:lnTo>
                <a:lnTo>
                  <a:pt x="4079" y="1074"/>
                </a:lnTo>
                <a:lnTo>
                  <a:pt x="4096" y="1079"/>
                </a:lnTo>
                <a:lnTo>
                  <a:pt x="4099" y="1080"/>
                </a:lnTo>
                <a:lnTo>
                  <a:pt x="4100" y="1081"/>
                </a:lnTo>
                <a:lnTo>
                  <a:pt x="4104" y="1083"/>
                </a:lnTo>
                <a:lnTo>
                  <a:pt x="4106" y="1084"/>
                </a:lnTo>
                <a:lnTo>
                  <a:pt x="4108" y="1086"/>
                </a:lnTo>
                <a:lnTo>
                  <a:pt x="4111" y="1088"/>
                </a:lnTo>
                <a:lnTo>
                  <a:pt x="4112" y="1088"/>
                </a:lnTo>
                <a:lnTo>
                  <a:pt x="4114" y="1089"/>
                </a:lnTo>
                <a:lnTo>
                  <a:pt x="4116" y="1090"/>
                </a:lnTo>
                <a:lnTo>
                  <a:pt x="4117" y="1092"/>
                </a:lnTo>
                <a:lnTo>
                  <a:pt x="4120" y="1095"/>
                </a:lnTo>
                <a:lnTo>
                  <a:pt x="4123" y="1097"/>
                </a:lnTo>
                <a:lnTo>
                  <a:pt x="4128" y="1102"/>
                </a:lnTo>
                <a:lnTo>
                  <a:pt x="4131" y="1106"/>
                </a:lnTo>
                <a:lnTo>
                  <a:pt x="4133" y="1108"/>
                </a:lnTo>
                <a:lnTo>
                  <a:pt x="4134" y="1110"/>
                </a:lnTo>
                <a:lnTo>
                  <a:pt x="4135" y="1112"/>
                </a:lnTo>
                <a:lnTo>
                  <a:pt x="4136" y="1113"/>
                </a:lnTo>
                <a:lnTo>
                  <a:pt x="4137" y="1116"/>
                </a:lnTo>
                <a:lnTo>
                  <a:pt x="4140" y="1119"/>
                </a:lnTo>
                <a:lnTo>
                  <a:pt x="4141" y="1123"/>
                </a:lnTo>
                <a:lnTo>
                  <a:pt x="4142" y="1125"/>
                </a:lnTo>
                <a:lnTo>
                  <a:pt x="4143" y="1128"/>
                </a:lnTo>
                <a:lnTo>
                  <a:pt x="4145" y="1133"/>
                </a:lnTo>
                <a:lnTo>
                  <a:pt x="4145" y="1135"/>
                </a:lnTo>
                <a:lnTo>
                  <a:pt x="4146" y="1136"/>
                </a:lnTo>
                <a:lnTo>
                  <a:pt x="4146" y="1139"/>
                </a:lnTo>
                <a:lnTo>
                  <a:pt x="4147" y="1141"/>
                </a:lnTo>
                <a:lnTo>
                  <a:pt x="4148" y="1152"/>
                </a:lnTo>
                <a:lnTo>
                  <a:pt x="4149" y="1161"/>
                </a:lnTo>
                <a:lnTo>
                  <a:pt x="4149" y="1191"/>
                </a:lnTo>
                <a:lnTo>
                  <a:pt x="4149" y="1279"/>
                </a:lnTo>
                <a:lnTo>
                  <a:pt x="4149" y="1304"/>
                </a:lnTo>
                <a:lnTo>
                  <a:pt x="4149" y="1316"/>
                </a:lnTo>
                <a:lnTo>
                  <a:pt x="4151" y="1327"/>
                </a:lnTo>
                <a:lnTo>
                  <a:pt x="4153" y="1329"/>
                </a:lnTo>
                <a:lnTo>
                  <a:pt x="4157" y="1332"/>
                </a:lnTo>
                <a:lnTo>
                  <a:pt x="4164" y="1333"/>
                </a:lnTo>
                <a:lnTo>
                  <a:pt x="4165" y="1334"/>
                </a:lnTo>
                <a:lnTo>
                  <a:pt x="4168" y="1334"/>
                </a:lnTo>
                <a:lnTo>
                  <a:pt x="4169" y="1335"/>
                </a:lnTo>
                <a:lnTo>
                  <a:pt x="4171" y="1335"/>
                </a:lnTo>
                <a:lnTo>
                  <a:pt x="4172" y="1337"/>
                </a:lnTo>
                <a:lnTo>
                  <a:pt x="4178" y="1338"/>
                </a:lnTo>
                <a:lnTo>
                  <a:pt x="4185" y="1340"/>
                </a:lnTo>
                <a:lnTo>
                  <a:pt x="4187" y="1341"/>
                </a:lnTo>
                <a:lnTo>
                  <a:pt x="4188" y="1343"/>
                </a:lnTo>
                <a:lnTo>
                  <a:pt x="4189" y="1345"/>
                </a:lnTo>
                <a:lnTo>
                  <a:pt x="4191" y="1346"/>
                </a:lnTo>
                <a:lnTo>
                  <a:pt x="4191" y="1349"/>
                </a:lnTo>
                <a:lnTo>
                  <a:pt x="4191" y="1354"/>
                </a:lnTo>
                <a:lnTo>
                  <a:pt x="4189" y="1359"/>
                </a:lnTo>
                <a:lnTo>
                  <a:pt x="4188" y="1360"/>
                </a:lnTo>
                <a:lnTo>
                  <a:pt x="4188" y="1361"/>
                </a:lnTo>
                <a:lnTo>
                  <a:pt x="4186" y="1362"/>
                </a:lnTo>
                <a:lnTo>
                  <a:pt x="4185" y="1362"/>
                </a:lnTo>
                <a:lnTo>
                  <a:pt x="4183" y="1363"/>
                </a:lnTo>
                <a:lnTo>
                  <a:pt x="4165" y="1365"/>
                </a:lnTo>
                <a:lnTo>
                  <a:pt x="4147" y="1365"/>
                </a:lnTo>
                <a:lnTo>
                  <a:pt x="4110" y="1365"/>
                </a:lnTo>
                <a:close/>
                <a:moveTo>
                  <a:pt x="3486" y="1365"/>
                </a:moveTo>
                <a:lnTo>
                  <a:pt x="3486" y="1333"/>
                </a:lnTo>
                <a:lnTo>
                  <a:pt x="3481" y="1338"/>
                </a:lnTo>
                <a:lnTo>
                  <a:pt x="3479" y="1340"/>
                </a:lnTo>
                <a:lnTo>
                  <a:pt x="3474" y="1346"/>
                </a:lnTo>
                <a:lnTo>
                  <a:pt x="3473" y="1349"/>
                </a:lnTo>
                <a:lnTo>
                  <a:pt x="3469" y="1351"/>
                </a:lnTo>
                <a:lnTo>
                  <a:pt x="3467" y="1352"/>
                </a:lnTo>
                <a:lnTo>
                  <a:pt x="3464" y="1355"/>
                </a:lnTo>
                <a:lnTo>
                  <a:pt x="3463" y="1356"/>
                </a:lnTo>
                <a:lnTo>
                  <a:pt x="3461" y="1356"/>
                </a:lnTo>
                <a:lnTo>
                  <a:pt x="3457" y="1359"/>
                </a:lnTo>
                <a:lnTo>
                  <a:pt x="3452" y="1361"/>
                </a:lnTo>
                <a:lnTo>
                  <a:pt x="3451" y="1361"/>
                </a:lnTo>
                <a:lnTo>
                  <a:pt x="3448" y="1362"/>
                </a:lnTo>
                <a:lnTo>
                  <a:pt x="3442" y="1365"/>
                </a:lnTo>
                <a:lnTo>
                  <a:pt x="3441" y="1365"/>
                </a:lnTo>
                <a:lnTo>
                  <a:pt x="3439" y="1366"/>
                </a:lnTo>
                <a:lnTo>
                  <a:pt x="3436" y="1366"/>
                </a:lnTo>
                <a:lnTo>
                  <a:pt x="3433" y="1366"/>
                </a:lnTo>
                <a:lnTo>
                  <a:pt x="3429" y="1367"/>
                </a:lnTo>
                <a:lnTo>
                  <a:pt x="3424" y="1367"/>
                </a:lnTo>
                <a:lnTo>
                  <a:pt x="3421" y="1368"/>
                </a:lnTo>
                <a:lnTo>
                  <a:pt x="3417" y="1368"/>
                </a:lnTo>
                <a:lnTo>
                  <a:pt x="3409" y="1368"/>
                </a:lnTo>
                <a:lnTo>
                  <a:pt x="3400" y="1367"/>
                </a:lnTo>
                <a:lnTo>
                  <a:pt x="3393" y="1366"/>
                </a:lnTo>
                <a:lnTo>
                  <a:pt x="3386" y="1365"/>
                </a:lnTo>
                <a:lnTo>
                  <a:pt x="3381" y="1362"/>
                </a:lnTo>
                <a:lnTo>
                  <a:pt x="3377" y="1361"/>
                </a:lnTo>
                <a:lnTo>
                  <a:pt x="3375" y="1360"/>
                </a:lnTo>
                <a:lnTo>
                  <a:pt x="3371" y="1357"/>
                </a:lnTo>
                <a:lnTo>
                  <a:pt x="3370" y="1356"/>
                </a:lnTo>
                <a:lnTo>
                  <a:pt x="3367" y="1355"/>
                </a:lnTo>
                <a:lnTo>
                  <a:pt x="3366" y="1354"/>
                </a:lnTo>
                <a:lnTo>
                  <a:pt x="3364" y="1352"/>
                </a:lnTo>
                <a:lnTo>
                  <a:pt x="3361" y="1350"/>
                </a:lnTo>
                <a:lnTo>
                  <a:pt x="3358" y="1346"/>
                </a:lnTo>
                <a:lnTo>
                  <a:pt x="3354" y="1343"/>
                </a:lnTo>
                <a:lnTo>
                  <a:pt x="3347" y="1334"/>
                </a:lnTo>
                <a:lnTo>
                  <a:pt x="3342" y="1326"/>
                </a:lnTo>
                <a:lnTo>
                  <a:pt x="3337" y="1315"/>
                </a:lnTo>
                <a:lnTo>
                  <a:pt x="3336" y="1311"/>
                </a:lnTo>
                <a:lnTo>
                  <a:pt x="3335" y="1306"/>
                </a:lnTo>
                <a:lnTo>
                  <a:pt x="3334" y="1299"/>
                </a:lnTo>
                <a:lnTo>
                  <a:pt x="3332" y="1293"/>
                </a:lnTo>
                <a:lnTo>
                  <a:pt x="3331" y="1285"/>
                </a:lnTo>
                <a:lnTo>
                  <a:pt x="3331" y="1271"/>
                </a:lnTo>
                <a:lnTo>
                  <a:pt x="3331" y="1256"/>
                </a:lnTo>
                <a:lnTo>
                  <a:pt x="3331" y="1167"/>
                </a:lnTo>
                <a:lnTo>
                  <a:pt x="3331" y="1139"/>
                </a:lnTo>
                <a:lnTo>
                  <a:pt x="3331" y="1130"/>
                </a:lnTo>
                <a:lnTo>
                  <a:pt x="3331" y="1122"/>
                </a:lnTo>
                <a:lnTo>
                  <a:pt x="3326" y="1122"/>
                </a:lnTo>
                <a:lnTo>
                  <a:pt x="3322" y="1122"/>
                </a:lnTo>
                <a:lnTo>
                  <a:pt x="3312" y="1122"/>
                </a:lnTo>
                <a:lnTo>
                  <a:pt x="3302" y="1122"/>
                </a:lnTo>
                <a:lnTo>
                  <a:pt x="3294" y="1121"/>
                </a:lnTo>
                <a:lnTo>
                  <a:pt x="3291" y="1118"/>
                </a:lnTo>
                <a:lnTo>
                  <a:pt x="3291" y="1117"/>
                </a:lnTo>
                <a:lnTo>
                  <a:pt x="3290" y="1116"/>
                </a:lnTo>
                <a:lnTo>
                  <a:pt x="3290" y="1112"/>
                </a:lnTo>
                <a:lnTo>
                  <a:pt x="3290" y="1108"/>
                </a:lnTo>
                <a:lnTo>
                  <a:pt x="3290" y="1106"/>
                </a:lnTo>
                <a:lnTo>
                  <a:pt x="3291" y="1106"/>
                </a:lnTo>
                <a:lnTo>
                  <a:pt x="3293" y="1103"/>
                </a:lnTo>
                <a:lnTo>
                  <a:pt x="3295" y="1102"/>
                </a:lnTo>
                <a:lnTo>
                  <a:pt x="3297" y="1102"/>
                </a:lnTo>
                <a:lnTo>
                  <a:pt x="3300" y="1100"/>
                </a:lnTo>
                <a:lnTo>
                  <a:pt x="3302" y="1099"/>
                </a:lnTo>
                <a:lnTo>
                  <a:pt x="3305" y="1097"/>
                </a:lnTo>
                <a:lnTo>
                  <a:pt x="3307" y="1096"/>
                </a:lnTo>
                <a:lnTo>
                  <a:pt x="3309" y="1095"/>
                </a:lnTo>
                <a:lnTo>
                  <a:pt x="3312" y="1094"/>
                </a:lnTo>
                <a:lnTo>
                  <a:pt x="3314" y="1092"/>
                </a:lnTo>
                <a:lnTo>
                  <a:pt x="3317" y="1091"/>
                </a:lnTo>
                <a:lnTo>
                  <a:pt x="3319" y="1090"/>
                </a:lnTo>
                <a:lnTo>
                  <a:pt x="3323" y="1088"/>
                </a:lnTo>
                <a:lnTo>
                  <a:pt x="3325" y="1088"/>
                </a:lnTo>
                <a:lnTo>
                  <a:pt x="3328" y="1086"/>
                </a:lnTo>
                <a:lnTo>
                  <a:pt x="3330" y="1085"/>
                </a:lnTo>
                <a:lnTo>
                  <a:pt x="3332" y="1084"/>
                </a:lnTo>
                <a:lnTo>
                  <a:pt x="3335" y="1083"/>
                </a:lnTo>
                <a:lnTo>
                  <a:pt x="3337" y="1081"/>
                </a:lnTo>
                <a:lnTo>
                  <a:pt x="3340" y="1080"/>
                </a:lnTo>
                <a:lnTo>
                  <a:pt x="3342" y="1079"/>
                </a:lnTo>
                <a:lnTo>
                  <a:pt x="3343" y="1078"/>
                </a:lnTo>
                <a:lnTo>
                  <a:pt x="3346" y="1077"/>
                </a:lnTo>
                <a:lnTo>
                  <a:pt x="3348" y="1075"/>
                </a:lnTo>
                <a:lnTo>
                  <a:pt x="3351" y="1074"/>
                </a:lnTo>
                <a:lnTo>
                  <a:pt x="3355" y="1073"/>
                </a:lnTo>
                <a:lnTo>
                  <a:pt x="3365" y="1072"/>
                </a:lnTo>
                <a:lnTo>
                  <a:pt x="3367" y="1073"/>
                </a:lnTo>
                <a:lnTo>
                  <a:pt x="3371" y="1078"/>
                </a:lnTo>
                <a:lnTo>
                  <a:pt x="3371" y="1081"/>
                </a:lnTo>
                <a:lnTo>
                  <a:pt x="3371" y="1086"/>
                </a:lnTo>
                <a:lnTo>
                  <a:pt x="3371" y="1095"/>
                </a:lnTo>
                <a:lnTo>
                  <a:pt x="3371" y="1133"/>
                </a:lnTo>
                <a:lnTo>
                  <a:pt x="3371" y="1239"/>
                </a:lnTo>
                <a:lnTo>
                  <a:pt x="3371" y="1274"/>
                </a:lnTo>
                <a:lnTo>
                  <a:pt x="3372" y="1291"/>
                </a:lnTo>
                <a:lnTo>
                  <a:pt x="3372" y="1294"/>
                </a:lnTo>
                <a:lnTo>
                  <a:pt x="3373" y="1296"/>
                </a:lnTo>
                <a:lnTo>
                  <a:pt x="3373" y="1298"/>
                </a:lnTo>
                <a:lnTo>
                  <a:pt x="3375" y="1300"/>
                </a:lnTo>
                <a:lnTo>
                  <a:pt x="3375" y="1301"/>
                </a:lnTo>
                <a:lnTo>
                  <a:pt x="3376" y="1305"/>
                </a:lnTo>
                <a:lnTo>
                  <a:pt x="3377" y="1307"/>
                </a:lnTo>
                <a:lnTo>
                  <a:pt x="3378" y="1308"/>
                </a:lnTo>
                <a:lnTo>
                  <a:pt x="3380" y="1311"/>
                </a:lnTo>
                <a:lnTo>
                  <a:pt x="3381" y="1312"/>
                </a:lnTo>
                <a:lnTo>
                  <a:pt x="3383" y="1315"/>
                </a:lnTo>
                <a:lnTo>
                  <a:pt x="3388" y="1319"/>
                </a:lnTo>
                <a:lnTo>
                  <a:pt x="3389" y="1321"/>
                </a:lnTo>
                <a:lnTo>
                  <a:pt x="3390" y="1322"/>
                </a:lnTo>
                <a:lnTo>
                  <a:pt x="3393" y="1323"/>
                </a:lnTo>
                <a:lnTo>
                  <a:pt x="3394" y="1324"/>
                </a:lnTo>
                <a:lnTo>
                  <a:pt x="3396" y="1326"/>
                </a:lnTo>
                <a:lnTo>
                  <a:pt x="3399" y="1327"/>
                </a:lnTo>
                <a:lnTo>
                  <a:pt x="3401" y="1328"/>
                </a:lnTo>
                <a:lnTo>
                  <a:pt x="3409" y="1330"/>
                </a:lnTo>
                <a:lnTo>
                  <a:pt x="3412" y="1332"/>
                </a:lnTo>
                <a:lnTo>
                  <a:pt x="3417" y="1332"/>
                </a:lnTo>
                <a:lnTo>
                  <a:pt x="3422" y="1332"/>
                </a:lnTo>
                <a:lnTo>
                  <a:pt x="3427" y="1332"/>
                </a:lnTo>
                <a:lnTo>
                  <a:pt x="3435" y="1330"/>
                </a:lnTo>
                <a:lnTo>
                  <a:pt x="3442" y="1328"/>
                </a:lnTo>
                <a:lnTo>
                  <a:pt x="3446" y="1327"/>
                </a:lnTo>
                <a:lnTo>
                  <a:pt x="3450" y="1326"/>
                </a:lnTo>
                <a:lnTo>
                  <a:pt x="3452" y="1324"/>
                </a:lnTo>
                <a:lnTo>
                  <a:pt x="3454" y="1323"/>
                </a:lnTo>
                <a:lnTo>
                  <a:pt x="3456" y="1322"/>
                </a:lnTo>
                <a:lnTo>
                  <a:pt x="3459" y="1321"/>
                </a:lnTo>
                <a:lnTo>
                  <a:pt x="3461" y="1319"/>
                </a:lnTo>
                <a:lnTo>
                  <a:pt x="3462" y="1317"/>
                </a:lnTo>
                <a:lnTo>
                  <a:pt x="3467" y="1313"/>
                </a:lnTo>
                <a:lnTo>
                  <a:pt x="3468" y="1312"/>
                </a:lnTo>
                <a:lnTo>
                  <a:pt x="3473" y="1307"/>
                </a:lnTo>
                <a:lnTo>
                  <a:pt x="3475" y="1305"/>
                </a:lnTo>
                <a:lnTo>
                  <a:pt x="3476" y="1304"/>
                </a:lnTo>
                <a:lnTo>
                  <a:pt x="3476" y="1301"/>
                </a:lnTo>
                <a:lnTo>
                  <a:pt x="3477" y="1298"/>
                </a:lnTo>
                <a:lnTo>
                  <a:pt x="3479" y="1296"/>
                </a:lnTo>
                <a:lnTo>
                  <a:pt x="3480" y="1293"/>
                </a:lnTo>
                <a:lnTo>
                  <a:pt x="3481" y="1291"/>
                </a:lnTo>
                <a:lnTo>
                  <a:pt x="3482" y="1289"/>
                </a:lnTo>
                <a:lnTo>
                  <a:pt x="3482" y="1288"/>
                </a:lnTo>
                <a:lnTo>
                  <a:pt x="3483" y="1285"/>
                </a:lnTo>
                <a:lnTo>
                  <a:pt x="3483" y="1283"/>
                </a:lnTo>
                <a:lnTo>
                  <a:pt x="3486" y="1277"/>
                </a:lnTo>
                <a:lnTo>
                  <a:pt x="3486" y="1269"/>
                </a:lnTo>
                <a:lnTo>
                  <a:pt x="3486" y="1252"/>
                </a:lnTo>
                <a:lnTo>
                  <a:pt x="3486" y="1196"/>
                </a:lnTo>
                <a:lnTo>
                  <a:pt x="3486" y="1146"/>
                </a:lnTo>
                <a:lnTo>
                  <a:pt x="3486" y="1134"/>
                </a:lnTo>
                <a:lnTo>
                  <a:pt x="3486" y="1127"/>
                </a:lnTo>
                <a:lnTo>
                  <a:pt x="3485" y="1122"/>
                </a:lnTo>
                <a:lnTo>
                  <a:pt x="3482" y="1122"/>
                </a:lnTo>
                <a:lnTo>
                  <a:pt x="3480" y="1122"/>
                </a:lnTo>
                <a:lnTo>
                  <a:pt x="3474" y="1122"/>
                </a:lnTo>
                <a:lnTo>
                  <a:pt x="3451" y="1122"/>
                </a:lnTo>
                <a:lnTo>
                  <a:pt x="3448" y="1121"/>
                </a:lnTo>
                <a:lnTo>
                  <a:pt x="3447" y="1118"/>
                </a:lnTo>
                <a:lnTo>
                  <a:pt x="3446" y="1116"/>
                </a:lnTo>
                <a:lnTo>
                  <a:pt x="3445" y="1113"/>
                </a:lnTo>
                <a:lnTo>
                  <a:pt x="3445" y="1110"/>
                </a:lnTo>
                <a:lnTo>
                  <a:pt x="3445" y="1107"/>
                </a:lnTo>
                <a:lnTo>
                  <a:pt x="3446" y="1106"/>
                </a:lnTo>
                <a:lnTo>
                  <a:pt x="3447" y="1105"/>
                </a:lnTo>
                <a:lnTo>
                  <a:pt x="3451" y="1102"/>
                </a:lnTo>
                <a:lnTo>
                  <a:pt x="3452" y="1101"/>
                </a:lnTo>
                <a:lnTo>
                  <a:pt x="3454" y="1100"/>
                </a:lnTo>
                <a:lnTo>
                  <a:pt x="3457" y="1099"/>
                </a:lnTo>
                <a:lnTo>
                  <a:pt x="3459" y="1097"/>
                </a:lnTo>
                <a:lnTo>
                  <a:pt x="3464" y="1095"/>
                </a:lnTo>
                <a:lnTo>
                  <a:pt x="3468" y="1094"/>
                </a:lnTo>
                <a:lnTo>
                  <a:pt x="3470" y="1092"/>
                </a:lnTo>
                <a:lnTo>
                  <a:pt x="3473" y="1091"/>
                </a:lnTo>
                <a:lnTo>
                  <a:pt x="3475" y="1090"/>
                </a:lnTo>
                <a:lnTo>
                  <a:pt x="3477" y="1089"/>
                </a:lnTo>
                <a:lnTo>
                  <a:pt x="3479" y="1088"/>
                </a:lnTo>
                <a:lnTo>
                  <a:pt x="3481" y="1086"/>
                </a:lnTo>
                <a:lnTo>
                  <a:pt x="3483" y="1085"/>
                </a:lnTo>
                <a:lnTo>
                  <a:pt x="3486" y="1084"/>
                </a:lnTo>
                <a:lnTo>
                  <a:pt x="3488" y="1083"/>
                </a:lnTo>
                <a:lnTo>
                  <a:pt x="3491" y="1081"/>
                </a:lnTo>
                <a:lnTo>
                  <a:pt x="3492" y="1080"/>
                </a:lnTo>
                <a:lnTo>
                  <a:pt x="3496" y="1079"/>
                </a:lnTo>
                <a:lnTo>
                  <a:pt x="3498" y="1078"/>
                </a:lnTo>
                <a:lnTo>
                  <a:pt x="3500" y="1077"/>
                </a:lnTo>
                <a:lnTo>
                  <a:pt x="3504" y="1074"/>
                </a:lnTo>
                <a:lnTo>
                  <a:pt x="3506" y="1073"/>
                </a:lnTo>
                <a:lnTo>
                  <a:pt x="3510" y="1073"/>
                </a:lnTo>
                <a:lnTo>
                  <a:pt x="3515" y="1072"/>
                </a:lnTo>
                <a:lnTo>
                  <a:pt x="3517" y="1072"/>
                </a:lnTo>
                <a:lnTo>
                  <a:pt x="3520" y="1072"/>
                </a:lnTo>
                <a:lnTo>
                  <a:pt x="3523" y="1074"/>
                </a:lnTo>
                <a:lnTo>
                  <a:pt x="3525" y="1075"/>
                </a:lnTo>
                <a:lnTo>
                  <a:pt x="3525" y="1077"/>
                </a:lnTo>
                <a:lnTo>
                  <a:pt x="3526" y="1080"/>
                </a:lnTo>
                <a:lnTo>
                  <a:pt x="3527" y="1086"/>
                </a:lnTo>
                <a:lnTo>
                  <a:pt x="3526" y="1097"/>
                </a:lnTo>
                <a:lnTo>
                  <a:pt x="3526" y="1144"/>
                </a:lnTo>
                <a:lnTo>
                  <a:pt x="3526" y="1263"/>
                </a:lnTo>
                <a:lnTo>
                  <a:pt x="3526" y="1301"/>
                </a:lnTo>
                <a:lnTo>
                  <a:pt x="3526" y="1323"/>
                </a:lnTo>
                <a:lnTo>
                  <a:pt x="3527" y="1327"/>
                </a:lnTo>
                <a:lnTo>
                  <a:pt x="3531" y="1329"/>
                </a:lnTo>
                <a:lnTo>
                  <a:pt x="3533" y="1330"/>
                </a:lnTo>
                <a:lnTo>
                  <a:pt x="3538" y="1332"/>
                </a:lnTo>
                <a:lnTo>
                  <a:pt x="3545" y="1334"/>
                </a:lnTo>
                <a:lnTo>
                  <a:pt x="3548" y="1335"/>
                </a:lnTo>
                <a:lnTo>
                  <a:pt x="3549" y="1335"/>
                </a:lnTo>
                <a:lnTo>
                  <a:pt x="3550" y="1337"/>
                </a:lnTo>
                <a:lnTo>
                  <a:pt x="3552" y="1337"/>
                </a:lnTo>
                <a:lnTo>
                  <a:pt x="3554" y="1337"/>
                </a:lnTo>
                <a:lnTo>
                  <a:pt x="3556" y="1338"/>
                </a:lnTo>
                <a:lnTo>
                  <a:pt x="3557" y="1338"/>
                </a:lnTo>
                <a:lnTo>
                  <a:pt x="3562" y="1340"/>
                </a:lnTo>
                <a:lnTo>
                  <a:pt x="3564" y="1343"/>
                </a:lnTo>
                <a:lnTo>
                  <a:pt x="3566" y="1344"/>
                </a:lnTo>
                <a:lnTo>
                  <a:pt x="3567" y="1349"/>
                </a:lnTo>
                <a:lnTo>
                  <a:pt x="3568" y="1352"/>
                </a:lnTo>
                <a:lnTo>
                  <a:pt x="3567" y="1355"/>
                </a:lnTo>
                <a:lnTo>
                  <a:pt x="3567" y="1356"/>
                </a:lnTo>
                <a:lnTo>
                  <a:pt x="3566" y="1359"/>
                </a:lnTo>
                <a:lnTo>
                  <a:pt x="3563" y="1361"/>
                </a:lnTo>
                <a:lnTo>
                  <a:pt x="3562" y="1362"/>
                </a:lnTo>
                <a:lnTo>
                  <a:pt x="3560" y="1362"/>
                </a:lnTo>
                <a:lnTo>
                  <a:pt x="3558" y="1363"/>
                </a:lnTo>
                <a:lnTo>
                  <a:pt x="3554" y="1365"/>
                </a:lnTo>
                <a:lnTo>
                  <a:pt x="3548" y="1365"/>
                </a:lnTo>
                <a:lnTo>
                  <a:pt x="3535" y="1365"/>
                </a:lnTo>
                <a:lnTo>
                  <a:pt x="3486" y="1365"/>
                </a:lnTo>
                <a:close/>
                <a:moveTo>
                  <a:pt x="3228" y="1084"/>
                </a:moveTo>
                <a:lnTo>
                  <a:pt x="3231" y="1118"/>
                </a:lnTo>
                <a:lnTo>
                  <a:pt x="3231" y="1124"/>
                </a:lnTo>
                <a:lnTo>
                  <a:pt x="3232" y="1130"/>
                </a:lnTo>
                <a:lnTo>
                  <a:pt x="3233" y="1140"/>
                </a:lnTo>
                <a:lnTo>
                  <a:pt x="3232" y="1143"/>
                </a:lnTo>
                <a:lnTo>
                  <a:pt x="3232" y="1144"/>
                </a:lnTo>
                <a:lnTo>
                  <a:pt x="3231" y="1146"/>
                </a:lnTo>
                <a:lnTo>
                  <a:pt x="3228" y="1149"/>
                </a:lnTo>
                <a:lnTo>
                  <a:pt x="3226" y="1150"/>
                </a:lnTo>
                <a:lnTo>
                  <a:pt x="3221" y="1151"/>
                </a:lnTo>
                <a:lnTo>
                  <a:pt x="3220" y="1152"/>
                </a:lnTo>
                <a:lnTo>
                  <a:pt x="3218" y="1152"/>
                </a:lnTo>
                <a:lnTo>
                  <a:pt x="3214" y="1151"/>
                </a:lnTo>
                <a:lnTo>
                  <a:pt x="3210" y="1150"/>
                </a:lnTo>
                <a:lnTo>
                  <a:pt x="3208" y="1149"/>
                </a:lnTo>
                <a:lnTo>
                  <a:pt x="3207" y="1147"/>
                </a:lnTo>
                <a:lnTo>
                  <a:pt x="3204" y="1145"/>
                </a:lnTo>
                <a:lnTo>
                  <a:pt x="3203" y="1144"/>
                </a:lnTo>
                <a:lnTo>
                  <a:pt x="3202" y="1141"/>
                </a:lnTo>
                <a:lnTo>
                  <a:pt x="3199" y="1134"/>
                </a:lnTo>
                <a:lnTo>
                  <a:pt x="3198" y="1130"/>
                </a:lnTo>
                <a:lnTo>
                  <a:pt x="3197" y="1129"/>
                </a:lnTo>
                <a:lnTo>
                  <a:pt x="3196" y="1124"/>
                </a:lnTo>
                <a:lnTo>
                  <a:pt x="3195" y="1121"/>
                </a:lnTo>
                <a:lnTo>
                  <a:pt x="3193" y="1118"/>
                </a:lnTo>
                <a:lnTo>
                  <a:pt x="3192" y="1116"/>
                </a:lnTo>
                <a:lnTo>
                  <a:pt x="3190" y="1111"/>
                </a:lnTo>
                <a:lnTo>
                  <a:pt x="3189" y="1110"/>
                </a:lnTo>
                <a:lnTo>
                  <a:pt x="3186" y="1107"/>
                </a:lnTo>
                <a:lnTo>
                  <a:pt x="3184" y="1105"/>
                </a:lnTo>
                <a:lnTo>
                  <a:pt x="3179" y="1102"/>
                </a:lnTo>
                <a:lnTo>
                  <a:pt x="3174" y="1101"/>
                </a:lnTo>
                <a:lnTo>
                  <a:pt x="3169" y="1101"/>
                </a:lnTo>
                <a:lnTo>
                  <a:pt x="3164" y="1100"/>
                </a:lnTo>
                <a:lnTo>
                  <a:pt x="3160" y="1101"/>
                </a:lnTo>
                <a:lnTo>
                  <a:pt x="3155" y="1102"/>
                </a:lnTo>
                <a:lnTo>
                  <a:pt x="3152" y="1102"/>
                </a:lnTo>
                <a:lnTo>
                  <a:pt x="3149" y="1102"/>
                </a:lnTo>
                <a:lnTo>
                  <a:pt x="3143" y="1106"/>
                </a:lnTo>
                <a:lnTo>
                  <a:pt x="3139" y="1107"/>
                </a:lnTo>
                <a:lnTo>
                  <a:pt x="3138" y="1108"/>
                </a:lnTo>
                <a:lnTo>
                  <a:pt x="3135" y="1111"/>
                </a:lnTo>
                <a:lnTo>
                  <a:pt x="3131" y="1116"/>
                </a:lnTo>
                <a:lnTo>
                  <a:pt x="3129" y="1117"/>
                </a:lnTo>
                <a:lnTo>
                  <a:pt x="3128" y="1118"/>
                </a:lnTo>
                <a:lnTo>
                  <a:pt x="3127" y="1119"/>
                </a:lnTo>
                <a:lnTo>
                  <a:pt x="3126" y="1122"/>
                </a:lnTo>
                <a:lnTo>
                  <a:pt x="3124" y="1125"/>
                </a:lnTo>
                <a:lnTo>
                  <a:pt x="3124" y="1127"/>
                </a:lnTo>
                <a:lnTo>
                  <a:pt x="3121" y="1139"/>
                </a:lnTo>
                <a:lnTo>
                  <a:pt x="3121" y="1143"/>
                </a:lnTo>
                <a:lnTo>
                  <a:pt x="3121" y="1149"/>
                </a:lnTo>
                <a:lnTo>
                  <a:pt x="3123" y="1157"/>
                </a:lnTo>
                <a:lnTo>
                  <a:pt x="3124" y="1160"/>
                </a:lnTo>
                <a:lnTo>
                  <a:pt x="3126" y="1161"/>
                </a:lnTo>
                <a:lnTo>
                  <a:pt x="3127" y="1163"/>
                </a:lnTo>
                <a:lnTo>
                  <a:pt x="3129" y="1166"/>
                </a:lnTo>
                <a:lnTo>
                  <a:pt x="3132" y="1169"/>
                </a:lnTo>
                <a:lnTo>
                  <a:pt x="3137" y="1174"/>
                </a:lnTo>
                <a:lnTo>
                  <a:pt x="3139" y="1177"/>
                </a:lnTo>
                <a:lnTo>
                  <a:pt x="3141" y="1178"/>
                </a:lnTo>
                <a:lnTo>
                  <a:pt x="3144" y="1179"/>
                </a:lnTo>
                <a:lnTo>
                  <a:pt x="3145" y="1180"/>
                </a:lnTo>
                <a:lnTo>
                  <a:pt x="3146" y="1182"/>
                </a:lnTo>
                <a:lnTo>
                  <a:pt x="3149" y="1183"/>
                </a:lnTo>
                <a:lnTo>
                  <a:pt x="3151" y="1184"/>
                </a:lnTo>
                <a:lnTo>
                  <a:pt x="3154" y="1185"/>
                </a:lnTo>
                <a:lnTo>
                  <a:pt x="3157" y="1188"/>
                </a:lnTo>
                <a:lnTo>
                  <a:pt x="3161" y="1190"/>
                </a:lnTo>
                <a:lnTo>
                  <a:pt x="3164" y="1191"/>
                </a:lnTo>
                <a:lnTo>
                  <a:pt x="3167" y="1193"/>
                </a:lnTo>
                <a:lnTo>
                  <a:pt x="3169" y="1194"/>
                </a:lnTo>
                <a:lnTo>
                  <a:pt x="3170" y="1196"/>
                </a:lnTo>
                <a:lnTo>
                  <a:pt x="3173" y="1196"/>
                </a:lnTo>
                <a:lnTo>
                  <a:pt x="3175" y="1197"/>
                </a:lnTo>
                <a:lnTo>
                  <a:pt x="3176" y="1200"/>
                </a:lnTo>
                <a:lnTo>
                  <a:pt x="3179" y="1200"/>
                </a:lnTo>
                <a:lnTo>
                  <a:pt x="3181" y="1201"/>
                </a:lnTo>
                <a:lnTo>
                  <a:pt x="3184" y="1202"/>
                </a:lnTo>
                <a:lnTo>
                  <a:pt x="3186" y="1204"/>
                </a:lnTo>
                <a:lnTo>
                  <a:pt x="3187" y="1205"/>
                </a:lnTo>
                <a:lnTo>
                  <a:pt x="3190" y="1206"/>
                </a:lnTo>
                <a:lnTo>
                  <a:pt x="3193" y="1208"/>
                </a:lnTo>
                <a:lnTo>
                  <a:pt x="3196" y="1210"/>
                </a:lnTo>
                <a:lnTo>
                  <a:pt x="3198" y="1211"/>
                </a:lnTo>
                <a:lnTo>
                  <a:pt x="3202" y="1213"/>
                </a:lnTo>
                <a:lnTo>
                  <a:pt x="3203" y="1215"/>
                </a:lnTo>
                <a:lnTo>
                  <a:pt x="3204" y="1216"/>
                </a:lnTo>
                <a:lnTo>
                  <a:pt x="3207" y="1217"/>
                </a:lnTo>
                <a:lnTo>
                  <a:pt x="3208" y="1218"/>
                </a:lnTo>
                <a:lnTo>
                  <a:pt x="3209" y="1219"/>
                </a:lnTo>
                <a:lnTo>
                  <a:pt x="3212" y="1221"/>
                </a:lnTo>
                <a:lnTo>
                  <a:pt x="3213" y="1221"/>
                </a:lnTo>
                <a:lnTo>
                  <a:pt x="3214" y="1223"/>
                </a:lnTo>
                <a:lnTo>
                  <a:pt x="3218" y="1225"/>
                </a:lnTo>
                <a:lnTo>
                  <a:pt x="3227" y="1235"/>
                </a:lnTo>
                <a:lnTo>
                  <a:pt x="3231" y="1238"/>
                </a:lnTo>
                <a:lnTo>
                  <a:pt x="3232" y="1240"/>
                </a:lnTo>
                <a:lnTo>
                  <a:pt x="3234" y="1243"/>
                </a:lnTo>
                <a:lnTo>
                  <a:pt x="3236" y="1245"/>
                </a:lnTo>
                <a:lnTo>
                  <a:pt x="3237" y="1246"/>
                </a:lnTo>
                <a:lnTo>
                  <a:pt x="3237" y="1249"/>
                </a:lnTo>
                <a:lnTo>
                  <a:pt x="3239" y="1251"/>
                </a:lnTo>
                <a:lnTo>
                  <a:pt x="3241" y="1254"/>
                </a:lnTo>
                <a:lnTo>
                  <a:pt x="3241" y="1256"/>
                </a:lnTo>
                <a:lnTo>
                  <a:pt x="3243" y="1260"/>
                </a:lnTo>
                <a:lnTo>
                  <a:pt x="3243" y="1262"/>
                </a:lnTo>
                <a:lnTo>
                  <a:pt x="3244" y="1263"/>
                </a:lnTo>
                <a:lnTo>
                  <a:pt x="3244" y="1266"/>
                </a:lnTo>
                <a:lnTo>
                  <a:pt x="3245" y="1274"/>
                </a:lnTo>
                <a:lnTo>
                  <a:pt x="3247" y="1283"/>
                </a:lnTo>
                <a:lnTo>
                  <a:pt x="3245" y="1288"/>
                </a:lnTo>
                <a:lnTo>
                  <a:pt x="3245" y="1293"/>
                </a:lnTo>
                <a:lnTo>
                  <a:pt x="3244" y="1296"/>
                </a:lnTo>
                <a:lnTo>
                  <a:pt x="3244" y="1300"/>
                </a:lnTo>
                <a:lnTo>
                  <a:pt x="3243" y="1305"/>
                </a:lnTo>
                <a:lnTo>
                  <a:pt x="3239" y="1315"/>
                </a:lnTo>
                <a:lnTo>
                  <a:pt x="3234" y="1323"/>
                </a:lnTo>
                <a:lnTo>
                  <a:pt x="3230" y="1332"/>
                </a:lnTo>
                <a:lnTo>
                  <a:pt x="3226" y="1335"/>
                </a:lnTo>
                <a:lnTo>
                  <a:pt x="3224" y="1339"/>
                </a:lnTo>
                <a:lnTo>
                  <a:pt x="3216" y="1346"/>
                </a:lnTo>
                <a:lnTo>
                  <a:pt x="3209" y="1352"/>
                </a:lnTo>
                <a:lnTo>
                  <a:pt x="3201" y="1357"/>
                </a:lnTo>
                <a:lnTo>
                  <a:pt x="3191" y="1362"/>
                </a:lnTo>
                <a:lnTo>
                  <a:pt x="3173" y="1367"/>
                </a:lnTo>
                <a:lnTo>
                  <a:pt x="3164" y="1367"/>
                </a:lnTo>
                <a:lnTo>
                  <a:pt x="3145" y="1368"/>
                </a:lnTo>
                <a:lnTo>
                  <a:pt x="3132" y="1368"/>
                </a:lnTo>
                <a:lnTo>
                  <a:pt x="3118" y="1366"/>
                </a:lnTo>
                <a:lnTo>
                  <a:pt x="3108" y="1365"/>
                </a:lnTo>
                <a:lnTo>
                  <a:pt x="3097" y="1361"/>
                </a:lnTo>
                <a:lnTo>
                  <a:pt x="3094" y="1361"/>
                </a:lnTo>
                <a:lnTo>
                  <a:pt x="3092" y="1360"/>
                </a:lnTo>
                <a:lnTo>
                  <a:pt x="3088" y="1359"/>
                </a:lnTo>
                <a:lnTo>
                  <a:pt x="3086" y="1356"/>
                </a:lnTo>
                <a:lnTo>
                  <a:pt x="3083" y="1355"/>
                </a:lnTo>
                <a:lnTo>
                  <a:pt x="3081" y="1354"/>
                </a:lnTo>
                <a:lnTo>
                  <a:pt x="3081" y="1350"/>
                </a:lnTo>
                <a:lnTo>
                  <a:pt x="3080" y="1349"/>
                </a:lnTo>
                <a:lnTo>
                  <a:pt x="3080" y="1348"/>
                </a:lnTo>
                <a:lnTo>
                  <a:pt x="3080" y="1344"/>
                </a:lnTo>
                <a:lnTo>
                  <a:pt x="3080" y="1338"/>
                </a:lnTo>
                <a:lnTo>
                  <a:pt x="3079" y="1332"/>
                </a:lnTo>
                <a:lnTo>
                  <a:pt x="3079" y="1326"/>
                </a:lnTo>
                <a:lnTo>
                  <a:pt x="3077" y="1319"/>
                </a:lnTo>
                <a:lnTo>
                  <a:pt x="3077" y="1312"/>
                </a:lnTo>
                <a:lnTo>
                  <a:pt x="3076" y="1307"/>
                </a:lnTo>
                <a:lnTo>
                  <a:pt x="3076" y="1301"/>
                </a:lnTo>
                <a:lnTo>
                  <a:pt x="3075" y="1283"/>
                </a:lnTo>
                <a:lnTo>
                  <a:pt x="3075" y="1282"/>
                </a:lnTo>
                <a:lnTo>
                  <a:pt x="3076" y="1279"/>
                </a:lnTo>
                <a:lnTo>
                  <a:pt x="3077" y="1278"/>
                </a:lnTo>
                <a:lnTo>
                  <a:pt x="3079" y="1276"/>
                </a:lnTo>
                <a:lnTo>
                  <a:pt x="3080" y="1274"/>
                </a:lnTo>
                <a:lnTo>
                  <a:pt x="3082" y="1273"/>
                </a:lnTo>
                <a:lnTo>
                  <a:pt x="3086" y="1272"/>
                </a:lnTo>
                <a:lnTo>
                  <a:pt x="3091" y="1271"/>
                </a:lnTo>
                <a:lnTo>
                  <a:pt x="3094" y="1271"/>
                </a:lnTo>
                <a:lnTo>
                  <a:pt x="3097" y="1272"/>
                </a:lnTo>
                <a:lnTo>
                  <a:pt x="3099" y="1273"/>
                </a:lnTo>
                <a:lnTo>
                  <a:pt x="3102" y="1277"/>
                </a:lnTo>
                <a:lnTo>
                  <a:pt x="3104" y="1278"/>
                </a:lnTo>
                <a:lnTo>
                  <a:pt x="3104" y="1280"/>
                </a:lnTo>
                <a:lnTo>
                  <a:pt x="3105" y="1283"/>
                </a:lnTo>
                <a:lnTo>
                  <a:pt x="3108" y="1287"/>
                </a:lnTo>
                <a:lnTo>
                  <a:pt x="3108" y="1288"/>
                </a:lnTo>
                <a:lnTo>
                  <a:pt x="3109" y="1291"/>
                </a:lnTo>
                <a:lnTo>
                  <a:pt x="3111" y="1295"/>
                </a:lnTo>
                <a:lnTo>
                  <a:pt x="3112" y="1299"/>
                </a:lnTo>
                <a:lnTo>
                  <a:pt x="3114" y="1301"/>
                </a:lnTo>
                <a:lnTo>
                  <a:pt x="3115" y="1305"/>
                </a:lnTo>
                <a:lnTo>
                  <a:pt x="3115" y="1307"/>
                </a:lnTo>
                <a:lnTo>
                  <a:pt x="3116" y="1310"/>
                </a:lnTo>
                <a:lnTo>
                  <a:pt x="3117" y="1313"/>
                </a:lnTo>
                <a:lnTo>
                  <a:pt x="3120" y="1317"/>
                </a:lnTo>
                <a:lnTo>
                  <a:pt x="3120" y="1319"/>
                </a:lnTo>
                <a:lnTo>
                  <a:pt x="3121" y="1322"/>
                </a:lnTo>
                <a:lnTo>
                  <a:pt x="3122" y="1324"/>
                </a:lnTo>
                <a:lnTo>
                  <a:pt x="3123" y="1328"/>
                </a:lnTo>
                <a:lnTo>
                  <a:pt x="3128" y="1332"/>
                </a:lnTo>
                <a:lnTo>
                  <a:pt x="3129" y="1333"/>
                </a:lnTo>
                <a:lnTo>
                  <a:pt x="3132" y="1334"/>
                </a:lnTo>
                <a:lnTo>
                  <a:pt x="3133" y="1335"/>
                </a:lnTo>
                <a:lnTo>
                  <a:pt x="3144" y="1339"/>
                </a:lnTo>
                <a:lnTo>
                  <a:pt x="3147" y="1339"/>
                </a:lnTo>
                <a:lnTo>
                  <a:pt x="3151" y="1339"/>
                </a:lnTo>
                <a:lnTo>
                  <a:pt x="3156" y="1339"/>
                </a:lnTo>
                <a:lnTo>
                  <a:pt x="3164" y="1338"/>
                </a:lnTo>
                <a:lnTo>
                  <a:pt x="3174" y="1335"/>
                </a:lnTo>
                <a:lnTo>
                  <a:pt x="3178" y="1334"/>
                </a:lnTo>
                <a:lnTo>
                  <a:pt x="3181" y="1332"/>
                </a:lnTo>
                <a:lnTo>
                  <a:pt x="3183" y="1330"/>
                </a:lnTo>
                <a:lnTo>
                  <a:pt x="3185" y="1329"/>
                </a:lnTo>
                <a:lnTo>
                  <a:pt x="3186" y="1328"/>
                </a:lnTo>
                <a:lnTo>
                  <a:pt x="3191" y="1323"/>
                </a:lnTo>
                <a:lnTo>
                  <a:pt x="3193" y="1322"/>
                </a:lnTo>
                <a:lnTo>
                  <a:pt x="3195" y="1319"/>
                </a:lnTo>
                <a:lnTo>
                  <a:pt x="3196" y="1317"/>
                </a:lnTo>
                <a:lnTo>
                  <a:pt x="3197" y="1315"/>
                </a:lnTo>
                <a:lnTo>
                  <a:pt x="3198" y="1313"/>
                </a:lnTo>
                <a:lnTo>
                  <a:pt x="3199" y="1311"/>
                </a:lnTo>
                <a:lnTo>
                  <a:pt x="3199" y="1308"/>
                </a:lnTo>
                <a:lnTo>
                  <a:pt x="3202" y="1304"/>
                </a:lnTo>
                <a:lnTo>
                  <a:pt x="3203" y="1296"/>
                </a:lnTo>
                <a:lnTo>
                  <a:pt x="3204" y="1288"/>
                </a:lnTo>
                <a:lnTo>
                  <a:pt x="3203" y="1285"/>
                </a:lnTo>
                <a:lnTo>
                  <a:pt x="3203" y="1282"/>
                </a:lnTo>
                <a:lnTo>
                  <a:pt x="3203" y="1279"/>
                </a:lnTo>
                <a:lnTo>
                  <a:pt x="3201" y="1272"/>
                </a:lnTo>
                <a:lnTo>
                  <a:pt x="3196" y="1266"/>
                </a:lnTo>
                <a:lnTo>
                  <a:pt x="3192" y="1261"/>
                </a:lnTo>
                <a:lnTo>
                  <a:pt x="3186" y="1255"/>
                </a:lnTo>
                <a:lnTo>
                  <a:pt x="3175" y="1246"/>
                </a:lnTo>
                <a:lnTo>
                  <a:pt x="3163" y="1239"/>
                </a:lnTo>
                <a:lnTo>
                  <a:pt x="3161" y="1238"/>
                </a:lnTo>
                <a:lnTo>
                  <a:pt x="3158" y="1236"/>
                </a:lnTo>
                <a:lnTo>
                  <a:pt x="3157" y="1235"/>
                </a:lnTo>
                <a:lnTo>
                  <a:pt x="3155" y="1234"/>
                </a:lnTo>
                <a:lnTo>
                  <a:pt x="3152" y="1234"/>
                </a:lnTo>
                <a:lnTo>
                  <a:pt x="3150" y="1233"/>
                </a:lnTo>
                <a:lnTo>
                  <a:pt x="3147" y="1232"/>
                </a:lnTo>
                <a:lnTo>
                  <a:pt x="3145" y="1230"/>
                </a:lnTo>
                <a:lnTo>
                  <a:pt x="3144" y="1229"/>
                </a:lnTo>
                <a:lnTo>
                  <a:pt x="3141" y="1228"/>
                </a:lnTo>
                <a:lnTo>
                  <a:pt x="3140" y="1225"/>
                </a:lnTo>
                <a:lnTo>
                  <a:pt x="3137" y="1224"/>
                </a:lnTo>
                <a:lnTo>
                  <a:pt x="3132" y="1222"/>
                </a:lnTo>
                <a:lnTo>
                  <a:pt x="3129" y="1221"/>
                </a:lnTo>
                <a:lnTo>
                  <a:pt x="3127" y="1219"/>
                </a:lnTo>
                <a:lnTo>
                  <a:pt x="3124" y="1218"/>
                </a:lnTo>
                <a:lnTo>
                  <a:pt x="3123" y="1217"/>
                </a:lnTo>
                <a:lnTo>
                  <a:pt x="3121" y="1216"/>
                </a:lnTo>
                <a:lnTo>
                  <a:pt x="3120" y="1215"/>
                </a:lnTo>
                <a:lnTo>
                  <a:pt x="3117" y="1213"/>
                </a:lnTo>
                <a:lnTo>
                  <a:pt x="3116" y="1212"/>
                </a:lnTo>
                <a:lnTo>
                  <a:pt x="3115" y="1211"/>
                </a:lnTo>
                <a:lnTo>
                  <a:pt x="3112" y="1208"/>
                </a:lnTo>
                <a:lnTo>
                  <a:pt x="3110" y="1206"/>
                </a:lnTo>
                <a:lnTo>
                  <a:pt x="3102" y="1200"/>
                </a:lnTo>
                <a:lnTo>
                  <a:pt x="3098" y="1196"/>
                </a:lnTo>
                <a:lnTo>
                  <a:pt x="3094" y="1191"/>
                </a:lnTo>
                <a:lnTo>
                  <a:pt x="3091" y="1188"/>
                </a:lnTo>
                <a:lnTo>
                  <a:pt x="3088" y="1183"/>
                </a:lnTo>
                <a:lnTo>
                  <a:pt x="3083" y="1173"/>
                </a:lnTo>
                <a:lnTo>
                  <a:pt x="3083" y="1171"/>
                </a:lnTo>
                <a:lnTo>
                  <a:pt x="3082" y="1169"/>
                </a:lnTo>
                <a:lnTo>
                  <a:pt x="3082" y="1167"/>
                </a:lnTo>
                <a:lnTo>
                  <a:pt x="3081" y="1166"/>
                </a:lnTo>
                <a:lnTo>
                  <a:pt x="3081" y="1162"/>
                </a:lnTo>
                <a:lnTo>
                  <a:pt x="3080" y="1161"/>
                </a:lnTo>
                <a:lnTo>
                  <a:pt x="3080" y="1156"/>
                </a:lnTo>
                <a:lnTo>
                  <a:pt x="3079" y="1150"/>
                </a:lnTo>
                <a:lnTo>
                  <a:pt x="3079" y="1143"/>
                </a:lnTo>
                <a:lnTo>
                  <a:pt x="3079" y="1135"/>
                </a:lnTo>
                <a:lnTo>
                  <a:pt x="3080" y="1132"/>
                </a:lnTo>
                <a:lnTo>
                  <a:pt x="3080" y="1129"/>
                </a:lnTo>
                <a:lnTo>
                  <a:pt x="3081" y="1127"/>
                </a:lnTo>
                <a:lnTo>
                  <a:pt x="3081" y="1124"/>
                </a:lnTo>
                <a:lnTo>
                  <a:pt x="3082" y="1123"/>
                </a:lnTo>
                <a:lnTo>
                  <a:pt x="3083" y="1119"/>
                </a:lnTo>
                <a:lnTo>
                  <a:pt x="3085" y="1117"/>
                </a:lnTo>
                <a:lnTo>
                  <a:pt x="3086" y="1114"/>
                </a:lnTo>
                <a:lnTo>
                  <a:pt x="3086" y="1112"/>
                </a:lnTo>
                <a:lnTo>
                  <a:pt x="3088" y="1108"/>
                </a:lnTo>
                <a:lnTo>
                  <a:pt x="3089" y="1107"/>
                </a:lnTo>
                <a:lnTo>
                  <a:pt x="3091" y="1105"/>
                </a:lnTo>
                <a:lnTo>
                  <a:pt x="3092" y="1103"/>
                </a:lnTo>
                <a:lnTo>
                  <a:pt x="3097" y="1100"/>
                </a:lnTo>
                <a:lnTo>
                  <a:pt x="3098" y="1096"/>
                </a:lnTo>
                <a:lnTo>
                  <a:pt x="3103" y="1092"/>
                </a:lnTo>
                <a:lnTo>
                  <a:pt x="3105" y="1090"/>
                </a:lnTo>
                <a:lnTo>
                  <a:pt x="3108" y="1089"/>
                </a:lnTo>
                <a:lnTo>
                  <a:pt x="3109" y="1088"/>
                </a:lnTo>
                <a:lnTo>
                  <a:pt x="3111" y="1088"/>
                </a:lnTo>
                <a:lnTo>
                  <a:pt x="3114" y="1086"/>
                </a:lnTo>
                <a:lnTo>
                  <a:pt x="3115" y="1085"/>
                </a:lnTo>
                <a:lnTo>
                  <a:pt x="3117" y="1084"/>
                </a:lnTo>
                <a:lnTo>
                  <a:pt x="3122" y="1081"/>
                </a:lnTo>
                <a:lnTo>
                  <a:pt x="3124" y="1080"/>
                </a:lnTo>
                <a:lnTo>
                  <a:pt x="3129" y="1079"/>
                </a:lnTo>
                <a:lnTo>
                  <a:pt x="3131" y="1078"/>
                </a:lnTo>
                <a:lnTo>
                  <a:pt x="3132" y="1078"/>
                </a:lnTo>
                <a:lnTo>
                  <a:pt x="3134" y="1077"/>
                </a:lnTo>
                <a:lnTo>
                  <a:pt x="3135" y="1077"/>
                </a:lnTo>
                <a:lnTo>
                  <a:pt x="3138" y="1075"/>
                </a:lnTo>
                <a:lnTo>
                  <a:pt x="3145" y="1074"/>
                </a:lnTo>
                <a:lnTo>
                  <a:pt x="3150" y="1073"/>
                </a:lnTo>
                <a:lnTo>
                  <a:pt x="3154" y="1073"/>
                </a:lnTo>
                <a:lnTo>
                  <a:pt x="3158" y="1073"/>
                </a:lnTo>
                <a:lnTo>
                  <a:pt x="3164" y="1072"/>
                </a:lnTo>
                <a:lnTo>
                  <a:pt x="3173" y="1072"/>
                </a:lnTo>
                <a:lnTo>
                  <a:pt x="3180" y="1073"/>
                </a:lnTo>
                <a:lnTo>
                  <a:pt x="3185" y="1073"/>
                </a:lnTo>
                <a:lnTo>
                  <a:pt x="3208" y="1077"/>
                </a:lnTo>
                <a:lnTo>
                  <a:pt x="3228" y="1084"/>
                </a:lnTo>
                <a:close/>
                <a:moveTo>
                  <a:pt x="2581" y="1072"/>
                </a:moveTo>
                <a:lnTo>
                  <a:pt x="2601" y="1072"/>
                </a:lnTo>
                <a:lnTo>
                  <a:pt x="2610" y="1073"/>
                </a:lnTo>
                <a:lnTo>
                  <a:pt x="2618" y="1075"/>
                </a:lnTo>
                <a:lnTo>
                  <a:pt x="2620" y="1075"/>
                </a:lnTo>
                <a:lnTo>
                  <a:pt x="2622" y="1077"/>
                </a:lnTo>
                <a:lnTo>
                  <a:pt x="2627" y="1078"/>
                </a:lnTo>
                <a:lnTo>
                  <a:pt x="2629" y="1079"/>
                </a:lnTo>
                <a:lnTo>
                  <a:pt x="2631" y="1080"/>
                </a:lnTo>
                <a:lnTo>
                  <a:pt x="2635" y="1081"/>
                </a:lnTo>
                <a:lnTo>
                  <a:pt x="2637" y="1084"/>
                </a:lnTo>
                <a:lnTo>
                  <a:pt x="2642" y="1086"/>
                </a:lnTo>
                <a:lnTo>
                  <a:pt x="2643" y="1088"/>
                </a:lnTo>
                <a:lnTo>
                  <a:pt x="2646" y="1088"/>
                </a:lnTo>
                <a:lnTo>
                  <a:pt x="2647" y="1089"/>
                </a:lnTo>
                <a:lnTo>
                  <a:pt x="2649" y="1090"/>
                </a:lnTo>
                <a:lnTo>
                  <a:pt x="2651" y="1092"/>
                </a:lnTo>
                <a:lnTo>
                  <a:pt x="2653" y="1095"/>
                </a:lnTo>
                <a:lnTo>
                  <a:pt x="2660" y="1100"/>
                </a:lnTo>
                <a:lnTo>
                  <a:pt x="2666" y="1106"/>
                </a:lnTo>
                <a:lnTo>
                  <a:pt x="2672" y="1113"/>
                </a:lnTo>
                <a:lnTo>
                  <a:pt x="2677" y="1121"/>
                </a:lnTo>
                <a:lnTo>
                  <a:pt x="2682" y="1128"/>
                </a:lnTo>
                <a:lnTo>
                  <a:pt x="2687" y="1136"/>
                </a:lnTo>
                <a:lnTo>
                  <a:pt x="2691" y="1145"/>
                </a:lnTo>
                <a:lnTo>
                  <a:pt x="2694" y="1153"/>
                </a:lnTo>
                <a:lnTo>
                  <a:pt x="2695" y="1158"/>
                </a:lnTo>
                <a:lnTo>
                  <a:pt x="2697" y="1161"/>
                </a:lnTo>
                <a:lnTo>
                  <a:pt x="2697" y="1162"/>
                </a:lnTo>
                <a:lnTo>
                  <a:pt x="2698" y="1163"/>
                </a:lnTo>
                <a:lnTo>
                  <a:pt x="2698" y="1166"/>
                </a:lnTo>
                <a:lnTo>
                  <a:pt x="2700" y="1172"/>
                </a:lnTo>
                <a:lnTo>
                  <a:pt x="2700" y="1174"/>
                </a:lnTo>
                <a:lnTo>
                  <a:pt x="2703" y="1183"/>
                </a:lnTo>
                <a:lnTo>
                  <a:pt x="2704" y="1190"/>
                </a:lnTo>
                <a:lnTo>
                  <a:pt x="2705" y="1199"/>
                </a:lnTo>
                <a:lnTo>
                  <a:pt x="2705" y="1208"/>
                </a:lnTo>
                <a:lnTo>
                  <a:pt x="2706" y="1217"/>
                </a:lnTo>
                <a:lnTo>
                  <a:pt x="2706" y="1225"/>
                </a:lnTo>
                <a:lnTo>
                  <a:pt x="2706" y="1229"/>
                </a:lnTo>
                <a:lnTo>
                  <a:pt x="2705" y="1233"/>
                </a:lnTo>
                <a:lnTo>
                  <a:pt x="2705" y="1246"/>
                </a:lnTo>
                <a:lnTo>
                  <a:pt x="2704" y="1250"/>
                </a:lnTo>
                <a:lnTo>
                  <a:pt x="2704" y="1255"/>
                </a:lnTo>
                <a:lnTo>
                  <a:pt x="2703" y="1258"/>
                </a:lnTo>
                <a:lnTo>
                  <a:pt x="2701" y="1267"/>
                </a:lnTo>
                <a:lnTo>
                  <a:pt x="2700" y="1272"/>
                </a:lnTo>
                <a:lnTo>
                  <a:pt x="2699" y="1276"/>
                </a:lnTo>
                <a:lnTo>
                  <a:pt x="2698" y="1278"/>
                </a:lnTo>
                <a:lnTo>
                  <a:pt x="2698" y="1279"/>
                </a:lnTo>
                <a:lnTo>
                  <a:pt x="2697" y="1282"/>
                </a:lnTo>
                <a:lnTo>
                  <a:pt x="2697" y="1283"/>
                </a:lnTo>
                <a:lnTo>
                  <a:pt x="2695" y="1285"/>
                </a:lnTo>
                <a:lnTo>
                  <a:pt x="2695" y="1287"/>
                </a:lnTo>
                <a:lnTo>
                  <a:pt x="2694" y="1290"/>
                </a:lnTo>
                <a:lnTo>
                  <a:pt x="2693" y="1293"/>
                </a:lnTo>
                <a:lnTo>
                  <a:pt x="2692" y="1295"/>
                </a:lnTo>
                <a:lnTo>
                  <a:pt x="2691" y="1299"/>
                </a:lnTo>
                <a:lnTo>
                  <a:pt x="2688" y="1304"/>
                </a:lnTo>
                <a:lnTo>
                  <a:pt x="2687" y="1305"/>
                </a:lnTo>
                <a:lnTo>
                  <a:pt x="2686" y="1307"/>
                </a:lnTo>
                <a:lnTo>
                  <a:pt x="2685" y="1310"/>
                </a:lnTo>
                <a:lnTo>
                  <a:pt x="2683" y="1312"/>
                </a:lnTo>
                <a:lnTo>
                  <a:pt x="2681" y="1316"/>
                </a:lnTo>
                <a:lnTo>
                  <a:pt x="2680" y="1317"/>
                </a:lnTo>
                <a:lnTo>
                  <a:pt x="2680" y="1319"/>
                </a:lnTo>
                <a:lnTo>
                  <a:pt x="2677" y="1321"/>
                </a:lnTo>
                <a:lnTo>
                  <a:pt x="2676" y="1322"/>
                </a:lnTo>
                <a:lnTo>
                  <a:pt x="2674" y="1324"/>
                </a:lnTo>
                <a:lnTo>
                  <a:pt x="2671" y="1328"/>
                </a:lnTo>
                <a:lnTo>
                  <a:pt x="2665" y="1334"/>
                </a:lnTo>
                <a:lnTo>
                  <a:pt x="2664" y="1337"/>
                </a:lnTo>
                <a:lnTo>
                  <a:pt x="2658" y="1343"/>
                </a:lnTo>
                <a:lnTo>
                  <a:pt x="2654" y="1345"/>
                </a:lnTo>
                <a:lnTo>
                  <a:pt x="2652" y="1348"/>
                </a:lnTo>
                <a:lnTo>
                  <a:pt x="2651" y="1349"/>
                </a:lnTo>
                <a:lnTo>
                  <a:pt x="2648" y="1350"/>
                </a:lnTo>
                <a:lnTo>
                  <a:pt x="2647" y="1351"/>
                </a:lnTo>
                <a:lnTo>
                  <a:pt x="2631" y="1360"/>
                </a:lnTo>
                <a:lnTo>
                  <a:pt x="2629" y="1360"/>
                </a:lnTo>
                <a:lnTo>
                  <a:pt x="2625" y="1362"/>
                </a:lnTo>
                <a:lnTo>
                  <a:pt x="2623" y="1362"/>
                </a:lnTo>
                <a:lnTo>
                  <a:pt x="2622" y="1363"/>
                </a:lnTo>
                <a:lnTo>
                  <a:pt x="2620" y="1363"/>
                </a:lnTo>
                <a:lnTo>
                  <a:pt x="2618" y="1365"/>
                </a:lnTo>
                <a:lnTo>
                  <a:pt x="2616" y="1365"/>
                </a:lnTo>
                <a:lnTo>
                  <a:pt x="2611" y="1366"/>
                </a:lnTo>
                <a:lnTo>
                  <a:pt x="2608" y="1366"/>
                </a:lnTo>
                <a:lnTo>
                  <a:pt x="2606" y="1367"/>
                </a:lnTo>
                <a:lnTo>
                  <a:pt x="2601" y="1367"/>
                </a:lnTo>
                <a:lnTo>
                  <a:pt x="2581" y="1368"/>
                </a:lnTo>
                <a:lnTo>
                  <a:pt x="2568" y="1366"/>
                </a:lnTo>
                <a:lnTo>
                  <a:pt x="2564" y="1366"/>
                </a:lnTo>
                <a:lnTo>
                  <a:pt x="2561" y="1365"/>
                </a:lnTo>
                <a:lnTo>
                  <a:pt x="2559" y="1365"/>
                </a:lnTo>
                <a:lnTo>
                  <a:pt x="2558" y="1363"/>
                </a:lnTo>
                <a:lnTo>
                  <a:pt x="2553" y="1362"/>
                </a:lnTo>
                <a:lnTo>
                  <a:pt x="2549" y="1361"/>
                </a:lnTo>
                <a:lnTo>
                  <a:pt x="2544" y="1359"/>
                </a:lnTo>
                <a:lnTo>
                  <a:pt x="2541" y="1357"/>
                </a:lnTo>
                <a:lnTo>
                  <a:pt x="2537" y="1355"/>
                </a:lnTo>
                <a:lnTo>
                  <a:pt x="2533" y="1352"/>
                </a:lnTo>
                <a:lnTo>
                  <a:pt x="2532" y="1351"/>
                </a:lnTo>
                <a:lnTo>
                  <a:pt x="2530" y="1351"/>
                </a:lnTo>
                <a:lnTo>
                  <a:pt x="2529" y="1350"/>
                </a:lnTo>
                <a:lnTo>
                  <a:pt x="2526" y="1349"/>
                </a:lnTo>
                <a:lnTo>
                  <a:pt x="2525" y="1346"/>
                </a:lnTo>
                <a:lnTo>
                  <a:pt x="2523" y="1344"/>
                </a:lnTo>
                <a:lnTo>
                  <a:pt x="2519" y="1340"/>
                </a:lnTo>
                <a:lnTo>
                  <a:pt x="2517" y="1339"/>
                </a:lnTo>
                <a:lnTo>
                  <a:pt x="2512" y="1335"/>
                </a:lnTo>
                <a:lnTo>
                  <a:pt x="2507" y="1329"/>
                </a:lnTo>
                <a:lnTo>
                  <a:pt x="2504" y="1327"/>
                </a:lnTo>
                <a:lnTo>
                  <a:pt x="2503" y="1324"/>
                </a:lnTo>
                <a:lnTo>
                  <a:pt x="2501" y="1322"/>
                </a:lnTo>
                <a:lnTo>
                  <a:pt x="2500" y="1321"/>
                </a:lnTo>
                <a:lnTo>
                  <a:pt x="2500" y="1318"/>
                </a:lnTo>
                <a:lnTo>
                  <a:pt x="2497" y="1317"/>
                </a:lnTo>
                <a:lnTo>
                  <a:pt x="2497" y="1315"/>
                </a:lnTo>
                <a:lnTo>
                  <a:pt x="2495" y="1311"/>
                </a:lnTo>
                <a:lnTo>
                  <a:pt x="2494" y="1310"/>
                </a:lnTo>
                <a:lnTo>
                  <a:pt x="2492" y="1307"/>
                </a:lnTo>
                <a:lnTo>
                  <a:pt x="2491" y="1305"/>
                </a:lnTo>
                <a:lnTo>
                  <a:pt x="2490" y="1301"/>
                </a:lnTo>
                <a:lnTo>
                  <a:pt x="2488" y="1296"/>
                </a:lnTo>
                <a:lnTo>
                  <a:pt x="2488" y="1295"/>
                </a:lnTo>
                <a:lnTo>
                  <a:pt x="2485" y="1291"/>
                </a:lnTo>
                <a:lnTo>
                  <a:pt x="2485" y="1289"/>
                </a:lnTo>
                <a:lnTo>
                  <a:pt x="2483" y="1283"/>
                </a:lnTo>
                <a:lnTo>
                  <a:pt x="2481" y="1280"/>
                </a:lnTo>
                <a:lnTo>
                  <a:pt x="2481" y="1279"/>
                </a:lnTo>
                <a:lnTo>
                  <a:pt x="2480" y="1276"/>
                </a:lnTo>
                <a:lnTo>
                  <a:pt x="2479" y="1271"/>
                </a:lnTo>
                <a:lnTo>
                  <a:pt x="2478" y="1268"/>
                </a:lnTo>
                <a:lnTo>
                  <a:pt x="2477" y="1263"/>
                </a:lnTo>
                <a:lnTo>
                  <a:pt x="2477" y="1257"/>
                </a:lnTo>
                <a:lnTo>
                  <a:pt x="2475" y="1250"/>
                </a:lnTo>
                <a:lnTo>
                  <a:pt x="2473" y="1243"/>
                </a:lnTo>
                <a:lnTo>
                  <a:pt x="2473" y="1235"/>
                </a:lnTo>
                <a:lnTo>
                  <a:pt x="2473" y="1219"/>
                </a:lnTo>
                <a:lnTo>
                  <a:pt x="2473" y="1211"/>
                </a:lnTo>
                <a:lnTo>
                  <a:pt x="2473" y="1204"/>
                </a:lnTo>
                <a:lnTo>
                  <a:pt x="2474" y="1193"/>
                </a:lnTo>
                <a:lnTo>
                  <a:pt x="2474" y="1189"/>
                </a:lnTo>
                <a:lnTo>
                  <a:pt x="2477" y="1179"/>
                </a:lnTo>
                <a:lnTo>
                  <a:pt x="2477" y="1175"/>
                </a:lnTo>
                <a:lnTo>
                  <a:pt x="2478" y="1172"/>
                </a:lnTo>
                <a:lnTo>
                  <a:pt x="2479" y="1167"/>
                </a:lnTo>
                <a:lnTo>
                  <a:pt x="2480" y="1163"/>
                </a:lnTo>
                <a:lnTo>
                  <a:pt x="2480" y="1161"/>
                </a:lnTo>
                <a:lnTo>
                  <a:pt x="2481" y="1160"/>
                </a:lnTo>
                <a:lnTo>
                  <a:pt x="2483" y="1156"/>
                </a:lnTo>
                <a:lnTo>
                  <a:pt x="2484" y="1153"/>
                </a:lnTo>
                <a:lnTo>
                  <a:pt x="2485" y="1150"/>
                </a:lnTo>
                <a:lnTo>
                  <a:pt x="2486" y="1147"/>
                </a:lnTo>
                <a:lnTo>
                  <a:pt x="2488" y="1144"/>
                </a:lnTo>
                <a:lnTo>
                  <a:pt x="2489" y="1141"/>
                </a:lnTo>
                <a:lnTo>
                  <a:pt x="2490" y="1139"/>
                </a:lnTo>
                <a:lnTo>
                  <a:pt x="2491" y="1136"/>
                </a:lnTo>
                <a:lnTo>
                  <a:pt x="2492" y="1134"/>
                </a:lnTo>
                <a:lnTo>
                  <a:pt x="2494" y="1132"/>
                </a:lnTo>
                <a:lnTo>
                  <a:pt x="2495" y="1129"/>
                </a:lnTo>
                <a:lnTo>
                  <a:pt x="2496" y="1128"/>
                </a:lnTo>
                <a:lnTo>
                  <a:pt x="2497" y="1125"/>
                </a:lnTo>
                <a:lnTo>
                  <a:pt x="2498" y="1124"/>
                </a:lnTo>
                <a:lnTo>
                  <a:pt x="2500" y="1122"/>
                </a:lnTo>
                <a:lnTo>
                  <a:pt x="2501" y="1121"/>
                </a:lnTo>
                <a:lnTo>
                  <a:pt x="2503" y="1119"/>
                </a:lnTo>
                <a:lnTo>
                  <a:pt x="2504" y="1117"/>
                </a:lnTo>
                <a:lnTo>
                  <a:pt x="2507" y="1114"/>
                </a:lnTo>
                <a:lnTo>
                  <a:pt x="2510" y="1110"/>
                </a:lnTo>
                <a:lnTo>
                  <a:pt x="2514" y="1106"/>
                </a:lnTo>
                <a:lnTo>
                  <a:pt x="2519" y="1101"/>
                </a:lnTo>
                <a:lnTo>
                  <a:pt x="2523" y="1097"/>
                </a:lnTo>
                <a:lnTo>
                  <a:pt x="2525" y="1095"/>
                </a:lnTo>
                <a:lnTo>
                  <a:pt x="2527" y="1092"/>
                </a:lnTo>
                <a:lnTo>
                  <a:pt x="2530" y="1091"/>
                </a:lnTo>
                <a:lnTo>
                  <a:pt x="2532" y="1090"/>
                </a:lnTo>
                <a:lnTo>
                  <a:pt x="2533" y="1089"/>
                </a:lnTo>
                <a:lnTo>
                  <a:pt x="2535" y="1088"/>
                </a:lnTo>
                <a:lnTo>
                  <a:pt x="2537" y="1088"/>
                </a:lnTo>
                <a:lnTo>
                  <a:pt x="2539" y="1086"/>
                </a:lnTo>
                <a:lnTo>
                  <a:pt x="2542" y="1085"/>
                </a:lnTo>
                <a:lnTo>
                  <a:pt x="2543" y="1083"/>
                </a:lnTo>
                <a:lnTo>
                  <a:pt x="2547" y="1083"/>
                </a:lnTo>
                <a:lnTo>
                  <a:pt x="2549" y="1080"/>
                </a:lnTo>
                <a:lnTo>
                  <a:pt x="2567" y="1074"/>
                </a:lnTo>
                <a:lnTo>
                  <a:pt x="2570" y="1074"/>
                </a:lnTo>
                <a:lnTo>
                  <a:pt x="2573" y="1073"/>
                </a:lnTo>
                <a:lnTo>
                  <a:pt x="2577" y="1073"/>
                </a:lnTo>
                <a:lnTo>
                  <a:pt x="2581" y="1073"/>
                </a:lnTo>
                <a:lnTo>
                  <a:pt x="2581" y="1072"/>
                </a:lnTo>
                <a:close/>
                <a:moveTo>
                  <a:pt x="1629" y="1089"/>
                </a:moveTo>
                <a:lnTo>
                  <a:pt x="1629" y="1122"/>
                </a:lnTo>
                <a:lnTo>
                  <a:pt x="1580" y="1122"/>
                </a:lnTo>
                <a:lnTo>
                  <a:pt x="1581" y="1125"/>
                </a:lnTo>
                <a:lnTo>
                  <a:pt x="1583" y="1128"/>
                </a:lnTo>
                <a:lnTo>
                  <a:pt x="1583" y="1130"/>
                </a:lnTo>
                <a:lnTo>
                  <a:pt x="1585" y="1132"/>
                </a:lnTo>
                <a:lnTo>
                  <a:pt x="1586" y="1134"/>
                </a:lnTo>
                <a:lnTo>
                  <a:pt x="1587" y="1136"/>
                </a:lnTo>
                <a:lnTo>
                  <a:pt x="1588" y="1140"/>
                </a:lnTo>
                <a:lnTo>
                  <a:pt x="1588" y="1141"/>
                </a:lnTo>
                <a:lnTo>
                  <a:pt x="1589" y="1144"/>
                </a:lnTo>
                <a:lnTo>
                  <a:pt x="1589" y="1146"/>
                </a:lnTo>
                <a:lnTo>
                  <a:pt x="1591" y="1147"/>
                </a:lnTo>
                <a:lnTo>
                  <a:pt x="1591" y="1150"/>
                </a:lnTo>
                <a:lnTo>
                  <a:pt x="1592" y="1152"/>
                </a:lnTo>
                <a:lnTo>
                  <a:pt x="1592" y="1160"/>
                </a:lnTo>
                <a:lnTo>
                  <a:pt x="1593" y="1172"/>
                </a:lnTo>
                <a:lnTo>
                  <a:pt x="1594" y="1180"/>
                </a:lnTo>
                <a:lnTo>
                  <a:pt x="1594" y="1190"/>
                </a:lnTo>
                <a:lnTo>
                  <a:pt x="1593" y="1195"/>
                </a:lnTo>
                <a:lnTo>
                  <a:pt x="1592" y="1200"/>
                </a:lnTo>
                <a:lnTo>
                  <a:pt x="1592" y="1204"/>
                </a:lnTo>
                <a:lnTo>
                  <a:pt x="1587" y="1223"/>
                </a:lnTo>
                <a:lnTo>
                  <a:pt x="1586" y="1228"/>
                </a:lnTo>
                <a:lnTo>
                  <a:pt x="1585" y="1230"/>
                </a:lnTo>
                <a:lnTo>
                  <a:pt x="1581" y="1236"/>
                </a:lnTo>
                <a:lnTo>
                  <a:pt x="1579" y="1241"/>
                </a:lnTo>
                <a:lnTo>
                  <a:pt x="1577" y="1244"/>
                </a:lnTo>
                <a:lnTo>
                  <a:pt x="1576" y="1246"/>
                </a:lnTo>
                <a:lnTo>
                  <a:pt x="1575" y="1247"/>
                </a:lnTo>
                <a:lnTo>
                  <a:pt x="1574" y="1250"/>
                </a:lnTo>
                <a:lnTo>
                  <a:pt x="1571" y="1251"/>
                </a:lnTo>
                <a:lnTo>
                  <a:pt x="1565" y="1258"/>
                </a:lnTo>
                <a:lnTo>
                  <a:pt x="1562" y="1263"/>
                </a:lnTo>
                <a:lnTo>
                  <a:pt x="1559" y="1265"/>
                </a:lnTo>
                <a:lnTo>
                  <a:pt x="1557" y="1266"/>
                </a:lnTo>
                <a:lnTo>
                  <a:pt x="1554" y="1267"/>
                </a:lnTo>
                <a:lnTo>
                  <a:pt x="1553" y="1268"/>
                </a:lnTo>
                <a:lnTo>
                  <a:pt x="1551" y="1269"/>
                </a:lnTo>
                <a:lnTo>
                  <a:pt x="1548" y="1271"/>
                </a:lnTo>
                <a:lnTo>
                  <a:pt x="1545" y="1273"/>
                </a:lnTo>
                <a:lnTo>
                  <a:pt x="1542" y="1273"/>
                </a:lnTo>
                <a:lnTo>
                  <a:pt x="1540" y="1274"/>
                </a:lnTo>
                <a:lnTo>
                  <a:pt x="1536" y="1276"/>
                </a:lnTo>
                <a:lnTo>
                  <a:pt x="1535" y="1277"/>
                </a:lnTo>
                <a:lnTo>
                  <a:pt x="1529" y="1278"/>
                </a:lnTo>
                <a:lnTo>
                  <a:pt x="1523" y="1279"/>
                </a:lnTo>
                <a:lnTo>
                  <a:pt x="1508" y="1280"/>
                </a:lnTo>
                <a:lnTo>
                  <a:pt x="1505" y="1280"/>
                </a:lnTo>
                <a:lnTo>
                  <a:pt x="1500" y="1280"/>
                </a:lnTo>
                <a:lnTo>
                  <a:pt x="1492" y="1279"/>
                </a:lnTo>
                <a:lnTo>
                  <a:pt x="1488" y="1279"/>
                </a:lnTo>
                <a:lnTo>
                  <a:pt x="1484" y="1279"/>
                </a:lnTo>
                <a:lnTo>
                  <a:pt x="1482" y="1280"/>
                </a:lnTo>
                <a:lnTo>
                  <a:pt x="1481" y="1282"/>
                </a:lnTo>
                <a:lnTo>
                  <a:pt x="1478" y="1283"/>
                </a:lnTo>
                <a:lnTo>
                  <a:pt x="1476" y="1287"/>
                </a:lnTo>
                <a:lnTo>
                  <a:pt x="1473" y="1289"/>
                </a:lnTo>
                <a:lnTo>
                  <a:pt x="1470" y="1293"/>
                </a:lnTo>
                <a:lnTo>
                  <a:pt x="1469" y="1294"/>
                </a:lnTo>
                <a:lnTo>
                  <a:pt x="1467" y="1296"/>
                </a:lnTo>
                <a:lnTo>
                  <a:pt x="1466" y="1298"/>
                </a:lnTo>
                <a:lnTo>
                  <a:pt x="1465" y="1301"/>
                </a:lnTo>
                <a:lnTo>
                  <a:pt x="1464" y="1304"/>
                </a:lnTo>
                <a:lnTo>
                  <a:pt x="1463" y="1307"/>
                </a:lnTo>
                <a:lnTo>
                  <a:pt x="1463" y="1310"/>
                </a:lnTo>
                <a:lnTo>
                  <a:pt x="1463" y="1312"/>
                </a:lnTo>
                <a:lnTo>
                  <a:pt x="1464" y="1315"/>
                </a:lnTo>
                <a:lnTo>
                  <a:pt x="1466" y="1316"/>
                </a:lnTo>
                <a:lnTo>
                  <a:pt x="1469" y="1317"/>
                </a:lnTo>
                <a:lnTo>
                  <a:pt x="1471" y="1317"/>
                </a:lnTo>
                <a:lnTo>
                  <a:pt x="1477" y="1318"/>
                </a:lnTo>
                <a:lnTo>
                  <a:pt x="1489" y="1317"/>
                </a:lnTo>
                <a:lnTo>
                  <a:pt x="1505" y="1317"/>
                </a:lnTo>
                <a:lnTo>
                  <a:pt x="1519" y="1316"/>
                </a:lnTo>
                <a:lnTo>
                  <a:pt x="1525" y="1316"/>
                </a:lnTo>
                <a:lnTo>
                  <a:pt x="1534" y="1316"/>
                </a:lnTo>
                <a:lnTo>
                  <a:pt x="1540" y="1316"/>
                </a:lnTo>
                <a:lnTo>
                  <a:pt x="1550" y="1316"/>
                </a:lnTo>
                <a:lnTo>
                  <a:pt x="1556" y="1317"/>
                </a:lnTo>
                <a:lnTo>
                  <a:pt x="1560" y="1317"/>
                </a:lnTo>
                <a:lnTo>
                  <a:pt x="1564" y="1318"/>
                </a:lnTo>
                <a:lnTo>
                  <a:pt x="1568" y="1318"/>
                </a:lnTo>
                <a:lnTo>
                  <a:pt x="1574" y="1319"/>
                </a:lnTo>
                <a:lnTo>
                  <a:pt x="1576" y="1321"/>
                </a:lnTo>
                <a:lnTo>
                  <a:pt x="1579" y="1321"/>
                </a:lnTo>
                <a:lnTo>
                  <a:pt x="1581" y="1322"/>
                </a:lnTo>
                <a:lnTo>
                  <a:pt x="1582" y="1322"/>
                </a:lnTo>
                <a:lnTo>
                  <a:pt x="1585" y="1322"/>
                </a:lnTo>
                <a:lnTo>
                  <a:pt x="1591" y="1324"/>
                </a:lnTo>
                <a:lnTo>
                  <a:pt x="1593" y="1326"/>
                </a:lnTo>
                <a:lnTo>
                  <a:pt x="1595" y="1327"/>
                </a:lnTo>
                <a:lnTo>
                  <a:pt x="1599" y="1328"/>
                </a:lnTo>
                <a:lnTo>
                  <a:pt x="1602" y="1329"/>
                </a:lnTo>
                <a:lnTo>
                  <a:pt x="1605" y="1332"/>
                </a:lnTo>
                <a:lnTo>
                  <a:pt x="1608" y="1333"/>
                </a:lnTo>
                <a:lnTo>
                  <a:pt x="1610" y="1334"/>
                </a:lnTo>
                <a:lnTo>
                  <a:pt x="1611" y="1335"/>
                </a:lnTo>
                <a:lnTo>
                  <a:pt x="1614" y="1337"/>
                </a:lnTo>
                <a:lnTo>
                  <a:pt x="1616" y="1340"/>
                </a:lnTo>
                <a:lnTo>
                  <a:pt x="1621" y="1345"/>
                </a:lnTo>
                <a:lnTo>
                  <a:pt x="1623" y="1346"/>
                </a:lnTo>
                <a:lnTo>
                  <a:pt x="1626" y="1349"/>
                </a:lnTo>
                <a:lnTo>
                  <a:pt x="1627" y="1351"/>
                </a:lnTo>
                <a:lnTo>
                  <a:pt x="1628" y="1352"/>
                </a:lnTo>
                <a:lnTo>
                  <a:pt x="1629" y="1355"/>
                </a:lnTo>
                <a:lnTo>
                  <a:pt x="1631" y="1357"/>
                </a:lnTo>
                <a:lnTo>
                  <a:pt x="1632" y="1359"/>
                </a:lnTo>
                <a:lnTo>
                  <a:pt x="1633" y="1362"/>
                </a:lnTo>
                <a:lnTo>
                  <a:pt x="1634" y="1365"/>
                </a:lnTo>
                <a:lnTo>
                  <a:pt x="1634" y="1366"/>
                </a:lnTo>
                <a:lnTo>
                  <a:pt x="1635" y="1367"/>
                </a:lnTo>
                <a:lnTo>
                  <a:pt x="1635" y="1370"/>
                </a:lnTo>
                <a:lnTo>
                  <a:pt x="1635" y="1371"/>
                </a:lnTo>
                <a:lnTo>
                  <a:pt x="1637" y="1373"/>
                </a:lnTo>
                <a:lnTo>
                  <a:pt x="1638" y="1379"/>
                </a:lnTo>
                <a:lnTo>
                  <a:pt x="1639" y="1385"/>
                </a:lnTo>
                <a:lnTo>
                  <a:pt x="1639" y="1393"/>
                </a:lnTo>
                <a:lnTo>
                  <a:pt x="1639" y="1396"/>
                </a:lnTo>
                <a:lnTo>
                  <a:pt x="1638" y="1399"/>
                </a:lnTo>
                <a:lnTo>
                  <a:pt x="1638" y="1404"/>
                </a:lnTo>
                <a:lnTo>
                  <a:pt x="1638" y="1406"/>
                </a:lnTo>
                <a:lnTo>
                  <a:pt x="1637" y="1410"/>
                </a:lnTo>
                <a:lnTo>
                  <a:pt x="1637" y="1411"/>
                </a:lnTo>
                <a:lnTo>
                  <a:pt x="1635" y="1413"/>
                </a:lnTo>
                <a:lnTo>
                  <a:pt x="1635" y="1417"/>
                </a:lnTo>
                <a:lnTo>
                  <a:pt x="1634" y="1421"/>
                </a:lnTo>
                <a:lnTo>
                  <a:pt x="1633" y="1423"/>
                </a:lnTo>
                <a:lnTo>
                  <a:pt x="1631" y="1427"/>
                </a:lnTo>
                <a:lnTo>
                  <a:pt x="1628" y="1432"/>
                </a:lnTo>
                <a:lnTo>
                  <a:pt x="1627" y="1434"/>
                </a:lnTo>
                <a:lnTo>
                  <a:pt x="1626" y="1437"/>
                </a:lnTo>
                <a:lnTo>
                  <a:pt x="1623" y="1438"/>
                </a:lnTo>
                <a:lnTo>
                  <a:pt x="1622" y="1439"/>
                </a:lnTo>
                <a:lnTo>
                  <a:pt x="1621" y="1442"/>
                </a:lnTo>
                <a:lnTo>
                  <a:pt x="1616" y="1446"/>
                </a:lnTo>
                <a:lnTo>
                  <a:pt x="1609" y="1454"/>
                </a:lnTo>
                <a:lnTo>
                  <a:pt x="1606" y="1456"/>
                </a:lnTo>
                <a:lnTo>
                  <a:pt x="1604" y="1459"/>
                </a:lnTo>
                <a:lnTo>
                  <a:pt x="1602" y="1460"/>
                </a:lnTo>
                <a:lnTo>
                  <a:pt x="1600" y="1461"/>
                </a:lnTo>
                <a:lnTo>
                  <a:pt x="1598" y="1462"/>
                </a:lnTo>
                <a:lnTo>
                  <a:pt x="1595" y="1463"/>
                </a:lnTo>
                <a:lnTo>
                  <a:pt x="1594" y="1465"/>
                </a:lnTo>
                <a:lnTo>
                  <a:pt x="1592" y="1466"/>
                </a:lnTo>
                <a:lnTo>
                  <a:pt x="1589" y="1467"/>
                </a:lnTo>
                <a:lnTo>
                  <a:pt x="1587" y="1468"/>
                </a:lnTo>
                <a:lnTo>
                  <a:pt x="1582" y="1470"/>
                </a:lnTo>
                <a:lnTo>
                  <a:pt x="1581" y="1471"/>
                </a:lnTo>
                <a:lnTo>
                  <a:pt x="1577" y="1472"/>
                </a:lnTo>
                <a:lnTo>
                  <a:pt x="1557" y="1479"/>
                </a:lnTo>
                <a:lnTo>
                  <a:pt x="1553" y="1479"/>
                </a:lnTo>
                <a:lnTo>
                  <a:pt x="1551" y="1479"/>
                </a:lnTo>
                <a:lnTo>
                  <a:pt x="1547" y="1481"/>
                </a:lnTo>
                <a:lnTo>
                  <a:pt x="1544" y="1481"/>
                </a:lnTo>
                <a:lnTo>
                  <a:pt x="1539" y="1482"/>
                </a:lnTo>
                <a:lnTo>
                  <a:pt x="1533" y="1482"/>
                </a:lnTo>
                <a:lnTo>
                  <a:pt x="1522" y="1483"/>
                </a:lnTo>
                <a:lnTo>
                  <a:pt x="1519" y="1483"/>
                </a:lnTo>
                <a:lnTo>
                  <a:pt x="1513" y="1483"/>
                </a:lnTo>
                <a:lnTo>
                  <a:pt x="1506" y="1483"/>
                </a:lnTo>
                <a:lnTo>
                  <a:pt x="1496" y="1483"/>
                </a:lnTo>
                <a:lnTo>
                  <a:pt x="1490" y="1482"/>
                </a:lnTo>
                <a:lnTo>
                  <a:pt x="1471" y="1478"/>
                </a:lnTo>
                <a:lnTo>
                  <a:pt x="1453" y="1472"/>
                </a:lnTo>
                <a:lnTo>
                  <a:pt x="1450" y="1471"/>
                </a:lnTo>
                <a:lnTo>
                  <a:pt x="1449" y="1471"/>
                </a:lnTo>
                <a:lnTo>
                  <a:pt x="1446" y="1468"/>
                </a:lnTo>
                <a:lnTo>
                  <a:pt x="1442" y="1467"/>
                </a:lnTo>
                <a:lnTo>
                  <a:pt x="1440" y="1466"/>
                </a:lnTo>
                <a:lnTo>
                  <a:pt x="1436" y="1463"/>
                </a:lnTo>
                <a:lnTo>
                  <a:pt x="1435" y="1462"/>
                </a:lnTo>
                <a:lnTo>
                  <a:pt x="1432" y="1461"/>
                </a:lnTo>
                <a:lnTo>
                  <a:pt x="1432" y="1460"/>
                </a:lnTo>
                <a:lnTo>
                  <a:pt x="1430" y="1459"/>
                </a:lnTo>
                <a:lnTo>
                  <a:pt x="1429" y="1457"/>
                </a:lnTo>
                <a:lnTo>
                  <a:pt x="1426" y="1455"/>
                </a:lnTo>
                <a:lnTo>
                  <a:pt x="1421" y="1451"/>
                </a:lnTo>
                <a:lnTo>
                  <a:pt x="1418" y="1448"/>
                </a:lnTo>
                <a:lnTo>
                  <a:pt x="1414" y="1444"/>
                </a:lnTo>
                <a:lnTo>
                  <a:pt x="1413" y="1442"/>
                </a:lnTo>
                <a:lnTo>
                  <a:pt x="1412" y="1439"/>
                </a:lnTo>
                <a:lnTo>
                  <a:pt x="1411" y="1438"/>
                </a:lnTo>
                <a:lnTo>
                  <a:pt x="1409" y="1437"/>
                </a:lnTo>
                <a:lnTo>
                  <a:pt x="1408" y="1434"/>
                </a:lnTo>
                <a:lnTo>
                  <a:pt x="1407" y="1432"/>
                </a:lnTo>
                <a:lnTo>
                  <a:pt x="1406" y="1429"/>
                </a:lnTo>
                <a:lnTo>
                  <a:pt x="1405" y="1427"/>
                </a:lnTo>
                <a:lnTo>
                  <a:pt x="1403" y="1424"/>
                </a:lnTo>
                <a:lnTo>
                  <a:pt x="1403" y="1422"/>
                </a:lnTo>
                <a:lnTo>
                  <a:pt x="1401" y="1417"/>
                </a:lnTo>
                <a:lnTo>
                  <a:pt x="1400" y="1410"/>
                </a:lnTo>
                <a:lnTo>
                  <a:pt x="1398" y="1406"/>
                </a:lnTo>
                <a:lnTo>
                  <a:pt x="1397" y="1399"/>
                </a:lnTo>
                <a:lnTo>
                  <a:pt x="1397" y="1395"/>
                </a:lnTo>
                <a:lnTo>
                  <a:pt x="1397" y="1391"/>
                </a:lnTo>
                <a:lnTo>
                  <a:pt x="1398" y="1387"/>
                </a:lnTo>
                <a:lnTo>
                  <a:pt x="1400" y="1380"/>
                </a:lnTo>
                <a:lnTo>
                  <a:pt x="1400" y="1378"/>
                </a:lnTo>
                <a:lnTo>
                  <a:pt x="1401" y="1374"/>
                </a:lnTo>
                <a:lnTo>
                  <a:pt x="1402" y="1371"/>
                </a:lnTo>
                <a:lnTo>
                  <a:pt x="1405" y="1365"/>
                </a:lnTo>
                <a:lnTo>
                  <a:pt x="1407" y="1362"/>
                </a:lnTo>
                <a:lnTo>
                  <a:pt x="1408" y="1360"/>
                </a:lnTo>
                <a:lnTo>
                  <a:pt x="1409" y="1359"/>
                </a:lnTo>
                <a:lnTo>
                  <a:pt x="1411" y="1356"/>
                </a:lnTo>
                <a:lnTo>
                  <a:pt x="1413" y="1355"/>
                </a:lnTo>
                <a:lnTo>
                  <a:pt x="1418" y="1350"/>
                </a:lnTo>
                <a:lnTo>
                  <a:pt x="1420" y="1345"/>
                </a:lnTo>
                <a:lnTo>
                  <a:pt x="1424" y="1343"/>
                </a:lnTo>
                <a:lnTo>
                  <a:pt x="1426" y="1341"/>
                </a:lnTo>
                <a:lnTo>
                  <a:pt x="1427" y="1340"/>
                </a:lnTo>
                <a:lnTo>
                  <a:pt x="1430" y="1339"/>
                </a:lnTo>
                <a:lnTo>
                  <a:pt x="1432" y="1338"/>
                </a:lnTo>
                <a:lnTo>
                  <a:pt x="1434" y="1337"/>
                </a:lnTo>
                <a:lnTo>
                  <a:pt x="1431" y="1335"/>
                </a:lnTo>
                <a:lnTo>
                  <a:pt x="1430" y="1334"/>
                </a:lnTo>
                <a:lnTo>
                  <a:pt x="1427" y="1332"/>
                </a:lnTo>
                <a:lnTo>
                  <a:pt x="1424" y="1328"/>
                </a:lnTo>
                <a:lnTo>
                  <a:pt x="1423" y="1327"/>
                </a:lnTo>
                <a:lnTo>
                  <a:pt x="1421" y="1324"/>
                </a:lnTo>
                <a:lnTo>
                  <a:pt x="1421" y="1323"/>
                </a:lnTo>
                <a:lnTo>
                  <a:pt x="1420" y="1321"/>
                </a:lnTo>
                <a:lnTo>
                  <a:pt x="1419" y="1317"/>
                </a:lnTo>
                <a:lnTo>
                  <a:pt x="1419" y="1313"/>
                </a:lnTo>
                <a:lnTo>
                  <a:pt x="1419" y="1310"/>
                </a:lnTo>
                <a:lnTo>
                  <a:pt x="1420" y="1307"/>
                </a:lnTo>
                <a:lnTo>
                  <a:pt x="1420" y="1306"/>
                </a:lnTo>
                <a:lnTo>
                  <a:pt x="1421" y="1304"/>
                </a:lnTo>
                <a:lnTo>
                  <a:pt x="1423" y="1301"/>
                </a:lnTo>
                <a:lnTo>
                  <a:pt x="1424" y="1299"/>
                </a:lnTo>
                <a:lnTo>
                  <a:pt x="1425" y="1298"/>
                </a:lnTo>
                <a:lnTo>
                  <a:pt x="1426" y="1294"/>
                </a:lnTo>
                <a:lnTo>
                  <a:pt x="1427" y="1293"/>
                </a:lnTo>
                <a:lnTo>
                  <a:pt x="1430" y="1291"/>
                </a:lnTo>
                <a:lnTo>
                  <a:pt x="1432" y="1288"/>
                </a:lnTo>
                <a:lnTo>
                  <a:pt x="1438" y="1282"/>
                </a:lnTo>
                <a:lnTo>
                  <a:pt x="1444" y="1276"/>
                </a:lnTo>
                <a:lnTo>
                  <a:pt x="1447" y="1272"/>
                </a:lnTo>
                <a:lnTo>
                  <a:pt x="1456" y="1265"/>
                </a:lnTo>
                <a:lnTo>
                  <a:pt x="1453" y="1263"/>
                </a:lnTo>
                <a:lnTo>
                  <a:pt x="1452" y="1261"/>
                </a:lnTo>
                <a:lnTo>
                  <a:pt x="1449" y="1260"/>
                </a:lnTo>
                <a:lnTo>
                  <a:pt x="1446" y="1256"/>
                </a:lnTo>
                <a:lnTo>
                  <a:pt x="1437" y="1249"/>
                </a:lnTo>
                <a:lnTo>
                  <a:pt x="1435" y="1245"/>
                </a:lnTo>
                <a:lnTo>
                  <a:pt x="1432" y="1243"/>
                </a:lnTo>
                <a:lnTo>
                  <a:pt x="1431" y="1240"/>
                </a:lnTo>
                <a:lnTo>
                  <a:pt x="1430" y="1238"/>
                </a:lnTo>
                <a:lnTo>
                  <a:pt x="1430" y="1236"/>
                </a:lnTo>
                <a:lnTo>
                  <a:pt x="1427" y="1234"/>
                </a:lnTo>
                <a:lnTo>
                  <a:pt x="1427" y="1233"/>
                </a:lnTo>
                <a:lnTo>
                  <a:pt x="1426" y="1230"/>
                </a:lnTo>
                <a:lnTo>
                  <a:pt x="1425" y="1228"/>
                </a:lnTo>
                <a:lnTo>
                  <a:pt x="1424" y="1225"/>
                </a:lnTo>
                <a:lnTo>
                  <a:pt x="1423" y="1223"/>
                </a:lnTo>
                <a:lnTo>
                  <a:pt x="1420" y="1219"/>
                </a:lnTo>
                <a:lnTo>
                  <a:pt x="1419" y="1217"/>
                </a:lnTo>
                <a:lnTo>
                  <a:pt x="1418" y="1212"/>
                </a:lnTo>
                <a:lnTo>
                  <a:pt x="1418" y="1211"/>
                </a:lnTo>
                <a:lnTo>
                  <a:pt x="1417" y="1208"/>
                </a:lnTo>
                <a:lnTo>
                  <a:pt x="1417" y="1207"/>
                </a:lnTo>
                <a:lnTo>
                  <a:pt x="1415" y="1205"/>
                </a:lnTo>
                <a:lnTo>
                  <a:pt x="1414" y="1201"/>
                </a:lnTo>
                <a:lnTo>
                  <a:pt x="1414" y="1199"/>
                </a:lnTo>
                <a:lnTo>
                  <a:pt x="1413" y="1196"/>
                </a:lnTo>
                <a:lnTo>
                  <a:pt x="1413" y="1193"/>
                </a:lnTo>
                <a:lnTo>
                  <a:pt x="1412" y="1185"/>
                </a:lnTo>
                <a:lnTo>
                  <a:pt x="1411" y="1178"/>
                </a:lnTo>
                <a:lnTo>
                  <a:pt x="1411" y="1171"/>
                </a:lnTo>
                <a:lnTo>
                  <a:pt x="1411" y="1166"/>
                </a:lnTo>
                <a:lnTo>
                  <a:pt x="1411" y="1163"/>
                </a:lnTo>
                <a:lnTo>
                  <a:pt x="1411" y="1157"/>
                </a:lnTo>
                <a:lnTo>
                  <a:pt x="1412" y="1152"/>
                </a:lnTo>
                <a:lnTo>
                  <a:pt x="1412" y="1149"/>
                </a:lnTo>
                <a:lnTo>
                  <a:pt x="1415" y="1139"/>
                </a:lnTo>
                <a:lnTo>
                  <a:pt x="1415" y="1136"/>
                </a:lnTo>
                <a:lnTo>
                  <a:pt x="1415" y="1134"/>
                </a:lnTo>
                <a:lnTo>
                  <a:pt x="1417" y="1133"/>
                </a:lnTo>
                <a:lnTo>
                  <a:pt x="1417" y="1132"/>
                </a:lnTo>
                <a:lnTo>
                  <a:pt x="1418" y="1129"/>
                </a:lnTo>
                <a:lnTo>
                  <a:pt x="1418" y="1127"/>
                </a:lnTo>
                <a:lnTo>
                  <a:pt x="1419" y="1124"/>
                </a:lnTo>
                <a:lnTo>
                  <a:pt x="1420" y="1122"/>
                </a:lnTo>
                <a:lnTo>
                  <a:pt x="1421" y="1118"/>
                </a:lnTo>
                <a:lnTo>
                  <a:pt x="1423" y="1117"/>
                </a:lnTo>
                <a:lnTo>
                  <a:pt x="1425" y="1112"/>
                </a:lnTo>
                <a:lnTo>
                  <a:pt x="1426" y="1111"/>
                </a:lnTo>
                <a:lnTo>
                  <a:pt x="1427" y="1108"/>
                </a:lnTo>
                <a:lnTo>
                  <a:pt x="1429" y="1107"/>
                </a:lnTo>
                <a:lnTo>
                  <a:pt x="1431" y="1106"/>
                </a:lnTo>
                <a:lnTo>
                  <a:pt x="1432" y="1103"/>
                </a:lnTo>
                <a:lnTo>
                  <a:pt x="1436" y="1099"/>
                </a:lnTo>
                <a:lnTo>
                  <a:pt x="1440" y="1095"/>
                </a:lnTo>
                <a:lnTo>
                  <a:pt x="1441" y="1094"/>
                </a:lnTo>
                <a:lnTo>
                  <a:pt x="1444" y="1090"/>
                </a:lnTo>
                <a:lnTo>
                  <a:pt x="1447" y="1088"/>
                </a:lnTo>
                <a:lnTo>
                  <a:pt x="1448" y="1088"/>
                </a:lnTo>
                <a:lnTo>
                  <a:pt x="1450" y="1086"/>
                </a:lnTo>
                <a:lnTo>
                  <a:pt x="1453" y="1085"/>
                </a:lnTo>
                <a:lnTo>
                  <a:pt x="1458" y="1083"/>
                </a:lnTo>
                <a:lnTo>
                  <a:pt x="1459" y="1081"/>
                </a:lnTo>
                <a:lnTo>
                  <a:pt x="1461" y="1080"/>
                </a:lnTo>
                <a:lnTo>
                  <a:pt x="1464" y="1079"/>
                </a:lnTo>
                <a:lnTo>
                  <a:pt x="1466" y="1078"/>
                </a:lnTo>
                <a:lnTo>
                  <a:pt x="1469" y="1077"/>
                </a:lnTo>
                <a:lnTo>
                  <a:pt x="1471" y="1077"/>
                </a:lnTo>
                <a:lnTo>
                  <a:pt x="1472" y="1075"/>
                </a:lnTo>
                <a:lnTo>
                  <a:pt x="1475" y="1075"/>
                </a:lnTo>
                <a:lnTo>
                  <a:pt x="1477" y="1074"/>
                </a:lnTo>
                <a:lnTo>
                  <a:pt x="1479" y="1074"/>
                </a:lnTo>
                <a:lnTo>
                  <a:pt x="1482" y="1073"/>
                </a:lnTo>
                <a:lnTo>
                  <a:pt x="1485" y="1073"/>
                </a:lnTo>
                <a:lnTo>
                  <a:pt x="1490" y="1073"/>
                </a:lnTo>
                <a:lnTo>
                  <a:pt x="1510" y="1072"/>
                </a:lnTo>
                <a:lnTo>
                  <a:pt x="1515" y="1073"/>
                </a:lnTo>
                <a:lnTo>
                  <a:pt x="1517" y="1073"/>
                </a:lnTo>
                <a:lnTo>
                  <a:pt x="1519" y="1073"/>
                </a:lnTo>
                <a:lnTo>
                  <a:pt x="1522" y="1074"/>
                </a:lnTo>
                <a:lnTo>
                  <a:pt x="1524" y="1074"/>
                </a:lnTo>
                <a:lnTo>
                  <a:pt x="1525" y="1075"/>
                </a:lnTo>
                <a:lnTo>
                  <a:pt x="1528" y="1075"/>
                </a:lnTo>
                <a:lnTo>
                  <a:pt x="1531" y="1077"/>
                </a:lnTo>
                <a:lnTo>
                  <a:pt x="1534" y="1078"/>
                </a:lnTo>
                <a:lnTo>
                  <a:pt x="1537" y="1080"/>
                </a:lnTo>
                <a:lnTo>
                  <a:pt x="1542" y="1083"/>
                </a:lnTo>
                <a:lnTo>
                  <a:pt x="1544" y="1084"/>
                </a:lnTo>
                <a:lnTo>
                  <a:pt x="1547" y="1085"/>
                </a:lnTo>
                <a:lnTo>
                  <a:pt x="1548" y="1088"/>
                </a:lnTo>
                <a:lnTo>
                  <a:pt x="1550" y="1088"/>
                </a:lnTo>
                <a:lnTo>
                  <a:pt x="1629" y="1089"/>
                </a:lnTo>
                <a:close/>
                <a:moveTo>
                  <a:pt x="1345" y="1204"/>
                </a:moveTo>
                <a:lnTo>
                  <a:pt x="1175" y="1244"/>
                </a:lnTo>
                <a:lnTo>
                  <a:pt x="1176" y="1249"/>
                </a:lnTo>
                <a:lnTo>
                  <a:pt x="1177" y="1254"/>
                </a:lnTo>
                <a:lnTo>
                  <a:pt x="1177" y="1256"/>
                </a:lnTo>
                <a:lnTo>
                  <a:pt x="1178" y="1261"/>
                </a:lnTo>
                <a:lnTo>
                  <a:pt x="1180" y="1266"/>
                </a:lnTo>
                <a:lnTo>
                  <a:pt x="1180" y="1267"/>
                </a:lnTo>
                <a:lnTo>
                  <a:pt x="1181" y="1269"/>
                </a:lnTo>
                <a:lnTo>
                  <a:pt x="1181" y="1271"/>
                </a:lnTo>
                <a:lnTo>
                  <a:pt x="1183" y="1277"/>
                </a:lnTo>
                <a:lnTo>
                  <a:pt x="1185" y="1279"/>
                </a:lnTo>
                <a:lnTo>
                  <a:pt x="1186" y="1283"/>
                </a:lnTo>
                <a:lnTo>
                  <a:pt x="1187" y="1287"/>
                </a:lnTo>
                <a:lnTo>
                  <a:pt x="1189" y="1291"/>
                </a:lnTo>
                <a:lnTo>
                  <a:pt x="1192" y="1294"/>
                </a:lnTo>
                <a:lnTo>
                  <a:pt x="1193" y="1296"/>
                </a:lnTo>
                <a:lnTo>
                  <a:pt x="1194" y="1298"/>
                </a:lnTo>
                <a:lnTo>
                  <a:pt x="1195" y="1300"/>
                </a:lnTo>
                <a:lnTo>
                  <a:pt x="1197" y="1301"/>
                </a:lnTo>
                <a:lnTo>
                  <a:pt x="1199" y="1304"/>
                </a:lnTo>
                <a:lnTo>
                  <a:pt x="1201" y="1307"/>
                </a:lnTo>
                <a:lnTo>
                  <a:pt x="1203" y="1308"/>
                </a:lnTo>
                <a:lnTo>
                  <a:pt x="1205" y="1311"/>
                </a:lnTo>
                <a:lnTo>
                  <a:pt x="1209" y="1315"/>
                </a:lnTo>
                <a:lnTo>
                  <a:pt x="1211" y="1317"/>
                </a:lnTo>
                <a:lnTo>
                  <a:pt x="1214" y="1318"/>
                </a:lnTo>
                <a:lnTo>
                  <a:pt x="1215" y="1319"/>
                </a:lnTo>
                <a:lnTo>
                  <a:pt x="1217" y="1319"/>
                </a:lnTo>
                <a:lnTo>
                  <a:pt x="1220" y="1322"/>
                </a:lnTo>
                <a:lnTo>
                  <a:pt x="1223" y="1323"/>
                </a:lnTo>
                <a:lnTo>
                  <a:pt x="1226" y="1323"/>
                </a:lnTo>
                <a:lnTo>
                  <a:pt x="1229" y="1326"/>
                </a:lnTo>
                <a:lnTo>
                  <a:pt x="1232" y="1326"/>
                </a:lnTo>
                <a:lnTo>
                  <a:pt x="1237" y="1327"/>
                </a:lnTo>
                <a:lnTo>
                  <a:pt x="1241" y="1328"/>
                </a:lnTo>
                <a:lnTo>
                  <a:pt x="1247" y="1329"/>
                </a:lnTo>
                <a:lnTo>
                  <a:pt x="1252" y="1329"/>
                </a:lnTo>
                <a:lnTo>
                  <a:pt x="1259" y="1329"/>
                </a:lnTo>
                <a:lnTo>
                  <a:pt x="1272" y="1328"/>
                </a:lnTo>
                <a:lnTo>
                  <a:pt x="1274" y="1327"/>
                </a:lnTo>
                <a:lnTo>
                  <a:pt x="1276" y="1327"/>
                </a:lnTo>
                <a:lnTo>
                  <a:pt x="1280" y="1326"/>
                </a:lnTo>
                <a:lnTo>
                  <a:pt x="1281" y="1326"/>
                </a:lnTo>
                <a:lnTo>
                  <a:pt x="1284" y="1324"/>
                </a:lnTo>
                <a:lnTo>
                  <a:pt x="1285" y="1324"/>
                </a:lnTo>
                <a:lnTo>
                  <a:pt x="1288" y="1323"/>
                </a:lnTo>
                <a:lnTo>
                  <a:pt x="1291" y="1322"/>
                </a:lnTo>
                <a:lnTo>
                  <a:pt x="1296" y="1319"/>
                </a:lnTo>
                <a:lnTo>
                  <a:pt x="1299" y="1318"/>
                </a:lnTo>
                <a:lnTo>
                  <a:pt x="1302" y="1316"/>
                </a:lnTo>
                <a:lnTo>
                  <a:pt x="1303" y="1315"/>
                </a:lnTo>
                <a:lnTo>
                  <a:pt x="1305" y="1313"/>
                </a:lnTo>
                <a:lnTo>
                  <a:pt x="1307" y="1311"/>
                </a:lnTo>
                <a:lnTo>
                  <a:pt x="1311" y="1307"/>
                </a:lnTo>
                <a:lnTo>
                  <a:pt x="1316" y="1304"/>
                </a:lnTo>
                <a:lnTo>
                  <a:pt x="1317" y="1302"/>
                </a:lnTo>
                <a:lnTo>
                  <a:pt x="1321" y="1298"/>
                </a:lnTo>
                <a:lnTo>
                  <a:pt x="1322" y="1296"/>
                </a:lnTo>
                <a:lnTo>
                  <a:pt x="1326" y="1293"/>
                </a:lnTo>
                <a:lnTo>
                  <a:pt x="1328" y="1291"/>
                </a:lnTo>
                <a:lnTo>
                  <a:pt x="1330" y="1290"/>
                </a:lnTo>
                <a:lnTo>
                  <a:pt x="1333" y="1288"/>
                </a:lnTo>
                <a:lnTo>
                  <a:pt x="1337" y="1288"/>
                </a:lnTo>
                <a:lnTo>
                  <a:pt x="1339" y="1288"/>
                </a:lnTo>
                <a:lnTo>
                  <a:pt x="1342" y="1290"/>
                </a:lnTo>
                <a:lnTo>
                  <a:pt x="1343" y="1290"/>
                </a:lnTo>
                <a:lnTo>
                  <a:pt x="1344" y="1293"/>
                </a:lnTo>
                <a:lnTo>
                  <a:pt x="1344" y="1294"/>
                </a:lnTo>
                <a:lnTo>
                  <a:pt x="1345" y="1296"/>
                </a:lnTo>
                <a:lnTo>
                  <a:pt x="1345" y="1299"/>
                </a:lnTo>
                <a:lnTo>
                  <a:pt x="1344" y="1304"/>
                </a:lnTo>
                <a:lnTo>
                  <a:pt x="1343" y="1308"/>
                </a:lnTo>
                <a:lnTo>
                  <a:pt x="1342" y="1311"/>
                </a:lnTo>
                <a:lnTo>
                  <a:pt x="1340" y="1313"/>
                </a:lnTo>
                <a:lnTo>
                  <a:pt x="1339" y="1316"/>
                </a:lnTo>
                <a:lnTo>
                  <a:pt x="1338" y="1318"/>
                </a:lnTo>
                <a:lnTo>
                  <a:pt x="1336" y="1322"/>
                </a:lnTo>
                <a:lnTo>
                  <a:pt x="1334" y="1322"/>
                </a:lnTo>
                <a:lnTo>
                  <a:pt x="1333" y="1324"/>
                </a:lnTo>
                <a:lnTo>
                  <a:pt x="1331" y="1327"/>
                </a:lnTo>
                <a:lnTo>
                  <a:pt x="1328" y="1330"/>
                </a:lnTo>
                <a:lnTo>
                  <a:pt x="1322" y="1337"/>
                </a:lnTo>
                <a:lnTo>
                  <a:pt x="1319" y="1340"/>
                </a:lnTo>
                <a:lnTo>
                  <a:pt x="1316" y="1344"/>
                </a:lnTo>
                <a:lnTo>
                  <a:pt x="1313" y="1346"/>
                </a:lnTo>
                <a:lnTo>
                  <a:pt x="1310" y="1348"/>
                </a:lnTo>
                <a:lnTo>
                  <a:pt x="1309" y="1349"/>
                </a:lnTo>
                <a:lnTo>
                  <a:pt x="1307" y="1351"/>
                </a:lnTo>
                <a:lnTo>
                  <a:pt x="1304" y="1351"/>
                </a:lnTo>
                <a:lnTo>
                  <a:pt x="1302" y="1352"/>
                </a:lnTo>
                <a:lnTo>
                  <a:pt x="1298" y="1355"/>
                </a:lnTo>
                <a:lnTo>
                  <a:pt x="1296" y="1356"/>
                </a:lnTo>
                <a:lnTo>
                  <a:pt x="1291" y="1359"/>
                </a:lnTo>
                <a:lnTo>
                  <a:pt x="1288" y="1360"/>
                </a:lnTo>
                <a:lnTo>
                  <a:pt x="1287" y="1361"/>
                </a:lnTo>
                <a:lnTo>
                  <a:pt x="1284" y="1362"/>
                </a:lnTo>
                <a:lnTo>
                  <a:pt x="1280" y="1363"/>
                </a:lnTo>
                <a:lnTo>
                  <a:pt x="1279" y="1363"/>
                </a:lnTo>
                <a:lnTo>
                  <a:pt x="1276" y="1365"/>
                </a:lnTo>
                <a:lnTo>
                  <a:pt x="1275" y="1365"/>
                </a:lnTo>
                <a:lnTo>
                  <a:pt x="1270" y="1366"/>
                </a:lnTo>
                <a:lnTo>
                  <a:pt x="1264" y="1367"/>
                </a:lnTo>
                <a:lnTo>
                  <a:pt x="1258" y="1368"/>
                </a:lnTo>
                <a:lnTo>
                  <a:pt x="1250" y="1370"/>
                </a:lnTo>
                <a:lnTo>
                  <a:pt x="1240" y="1368"/>
                </a:lnTo>
                <a:lnTo>
                  <a:pt x="1233" y="1367"/>
                </a:lnTo>
                <a:lnTo>
                  <a:pt x="1226" y="1367"/>
                </a:lnTo>
                <a:lnTo>
                  <a:pt x="1223" y="1366"/>
                </a:lnTo>
                <a:lnTo>
                  <a:pt x="1221" y="1366"/>
                </a:lnTo>
                <a:lnTo>
                  <a:pt x="1218" y="1366"/>
                </a:lnTo>
                <a:lnTo>
                  <a:pt x="1216" y="1365"/>
                </a:lnTo>
                <a:lnTo>
                  <a:pt x="1215" y="1365"/>
                </a:lnTo>
                <a:lnTo>
                  <a:pt x="1212" y="1363"/>
                </a:lnTo>
                <a:lnTo>
                  <a:pt x="1211" y="1363"/>
                </a:lnTo>
                <a:lnTo>
                  <a:pt x="1209" y="1362"/>
                </a:lnTo>
                <a:lnTo>
                  <a:pt x="1206" y="1361"/>
                </a:lnTo>
                <a:lnTo>
                  <a:pt x="1203" y="1360"/>
                </a:lnTo>
                <a:lnTo>
                  <a:pt x="1200" y="1359"/>
                </a:lnTo>
                <a:lnTo>
                  <a:pt x="1197" y="1356"/>
                </a:lnTo>
                <a:lnTo>
                  <a:pt x="1192" y="1354"/>
                </a:lnTo>
                <a:lnTo>
                  <a:pt x="1191" y="1352"/>
                </a:lnTo>
                <a:lnTo>
                  <a:pt x="1188" y="1351"/>
                </a:lnTo>
                <a:lnTo>
                  <a:pt x="1187" y="1351"/>
                </a:lnTo>
                <a:lnTo>
                  <a:pt x="1186" y="1349"/>
                </a:lnTo>
                <a:lnTo>
                  <a:pt x="1183" y="1348"/>
                </a:lnTo>
                <a:lnTo>
                  <a:pt x="1181" y="1345"/>
                </a:lnTo>
                <a:lnTo>
                  <a:pt x="1174" y="1339"/>
                </a:lnTo>
                <a:lnTo>
                  <a:pt x="1168" y="1333"/>
                </a:lnTo>
                <a:lnTo>
                  <a:pt x="1165" y="1329"/>
                </a:lnTo>
                <a:lnTo>
                  <a:pt x="1163" y="1327"/>
                </a:lnTo>
                <a:lnTo>
                  <a:pt x="1162" y="1324"/>
                </a:lnTo>
                <a:lnTo>
                  <a:pt x="1160" y="1323"/>
                </a:lnTo>
                <a:lnTo>
                  <a:pt x="1159" y="1322"/>
                </a:lnTo>
                <a:lnTo>
                  <a:pt x="1158" y="1319"/>
                </a:lnTo>
                <a:lnTo>
                  <a:pt x="1157" y="1318"/>
                </a:lnTo>
                <a:lnTo>
                  <a:pt x="1156" y="1316"/>
                </a:lnTo>
                <a:lnTo>
                  <a:pt x="1154" y="1312"/>
                </a:lnTo>
                <a:lnTo>
                  <a:pt x="1153" y="1311"/>
                </a:lnTo>
                <a:lnTo>
                  <a:pt x="1152" y="1308"/>
                </a:lnTo>
                <a:lnTo>
                  <a:pt x="1151" y="1306"/>
                </a:lnTo>
                <a:lnTo>
                  <a:pt x="1149" y="1304"/>
                </a:lnTo>
                <a:lnTo>
                  <a:pt x="1147" y="1299"/>
                </a:lnTo>
                <a:lnTo>
                  <a:pt x="1147" y="1298"/>
                </a:lnTo>
                <a:lnTo>
                  <a:pt x="1146" y="1295"/>
                </a:lnTo>
                <a:lnTo>
                  <a:pt x="1145" y="1293"/>
                </a:lnTo>
                <a:lnTo>
                  <a:pt x="1142" y="1287"/>
                </a:lnTo>
                <a:lnTo>
                  <a:pt x="1135" y="1262"/>
                </a:lnTo>
                <a:lnTo>
                  <a:pt x="1135" y="1256"/>
                </a:lnTo>
                <a:lnTo>
                  <a:pt x="1134" y="1252"/>
                </a:lnTo>
                <a:lnTo>
                  <a:pt x="1134" y="1249"/>
                </a:lnTo>
                <a:lnTo>
                  <a:pt x="1133" y="1244"/>
                </a:lnTo>
                <a:lnTo>
                  <a:pt x="1133" y="1239"/>
                </a:lnTo>
                <a:lnTo>
                  <a:pt x="1131" y="1232"/>
                </a:lnTo>
                <a:lnTo>
                  <a:pt x="1131" y="1227"/>
                </a:lnTo>
                <a:lnTo>
                  <a:pt x="1131" y="1219"/>
                </a:lnTo>
                <a:lnTo>
                  <a:pt x="1131" y="1213"/>
                </a:lnTo>
                <a:lnTo>
                  <a:pt x="1131" y="1208"/>
                </a:lnTo>
                <a:lnTo>
                  <a:pt x="1133" y="1195"/>
                </a:lnTo>
                <a:lnTo>
                  <a:pt x="1133" y="1191"/>
                </a:lnTo>
                <a:lnTo>
                  <a:pt x="1134" y="1188"/>
                </a:lnTo>
                <a:lnTo>
                  <a:pt x="1134" y="1184"/>
                </a:lnTo>
                <a:lnTo>
                  <a:pt x="1135" y="1182"/>
                </a:lnTo>
                <a:lnTo>
                  <a:pt x="1135" y="1178"/>
                </a:lnTo>
                <a:lnTo>
                  <a:pt x="1136" y="1175"/>
                </a:lnTo>
                <a:lnTo>
                  <a:pt x="1136" y="1173"/>
                </a:lnTo>
                <a:lnTo>
                  <a:pt x="1137" y="1171"/>
                </a:lnTo>
                <a:lnTo>
                  <a:pt x="1139" y="1167"/>
                </a:lnTo>
                <a:lnTo>
                  <a:pt x="1139" y="1164"/>
                </a:lnTo>
                <a:lnTo>
                  <a:pt x="1140" y="1163"/>
                </a:lnTo>
                <a:lnTo>
                  <a:pt x="1140" y="1161"/>
                </a:lnTo>
                <a:lnTo>
                  <a:pt x="1141" y="1160"/>
                </a:lnTo>
                <a:lnTo>
                  <a:pt x="1142" y="1155"/>
                </a:lnTo>
                <a:lnTo>
                  <a:pt x="1143" y="1151"/>
                </a:lnTo>
                <a:lnTo>
                  <a:pt x="1145" y="1149"/>
                </a:lnTo>
                <a:lnTo>
                  <a:pt x="1146" y="1145"/>
                </a:lnTo>
                <a:lnTo>
                  <a:pt x="1148" y="1141"/>
                </a:lnTo>
                <a:lnTo>
                  <a:pt x="1149" y="1139"/>
                </a:lnTo>
                <a:lnTo>
                  <a:pt x="1151" y="1135"/>
                </a:lnTo>
                <a:lnTo>
                  <a:pt x="1153" y="1132"/>
                </a:lnTo>
                <a:lnTo>
                  <a:pt x="1156" y="1128"/>
                </a:lnTo>
                <a:lnTo>
                  <a:pt x="1157" y="1127"/>
                </a:lnTo>
                <a:lnTo>
                  <a:pt x="1157" y="1124"/>
                </a:lnTo>
                <a:lnTo>
                  <a:pt x="1158" y="1123"/>
                </a:lnTo>
                <a:lnTo>
                  <a:pt x="1159" y="1121"/>
                </a:lnTo>
                <a:lnTo>
                  <a:pt x="1160" y="1119"/>
                </a:lnTo>
                <a:lnTo>
                  <a:pt x="1163" y="1118"/>
                </a:lnTo>
                <a:lnTo>
                  <a:pt x="1164" y="1116"/>
                </a:lnTo>
                <a:lnTo>
                  <a:pt x="1168" y="1112"/>
                </a:lnTo>
                <a:lnTo>
                  <a:pt x="1168" y="1111"/>
                </a:lnTo>
                <a:lnTo>
                  <a:pt x="1172" y="1106"/>
                </a:lnTo>
                <a:lnTo>
                  <a:pt x="1175" y="1102"/>
                </a:lnTo>
                <a:lnTo>
                  <a:pt x="1177" y="1102"/>
                </a:lnTo>
                <a:lnTo>
                  <a:pt x="1182" y="1096"/>
                </a:lnTo>
                <a:lnTo>
                  <a:pt x="1185" y="1094"/>
                </a:lnTo>
                <a:lnTo>
                  <a:pt x="1187" y="1092"/>
                </a:lnTo>
                <a:lnTo>
                  <a:pt x="1189" y="1090"/>
                </a:lnTo>
                <a:lnTo>
                  <a:pt x="1191" y="1089"/>
                </a:lnTo>
                <a:lnTo>
                  <a:pt x="1193" y="1089"/>
                </a:lnTo>
                <a:lnTo>
                  <a:pt x="1194" y="1088"/>
                </a:lnTo>
                <a:lnTo>
                  <a:pt x="1197" y="1086"/>
                </a:lnTo>
                <a:lnTo>
                  <a:pt x="1200" y="1085"/>
                </a:lnTo>
                <a:lnTo>
                  <a:pt x="1204" y="1083"/>
                </a:lnTo>
                <a:lnTo>
                  <a:pt x="1207" y="1080"/>
                </a:lnTo>
                <a:lnTo>
                  <a:pt x="1209" y="1080"/>
                </a:lnTo>
                <a:lnTo>
                  <a:pt x="1212" y="1079"/>
                </a:lnTo>
                <a:lnTo>
                  <a:pt x="1215" y="1078"/>
                </a:lnTo>
                <a:lnTo>
                  <a:pt x="1216" y="1077"/>
                </a:lnTo>
                <a:lnTo>
                  <a:pt x="1218" y="1077"/>
                </a:lnTo>
                <a:lnTo>
                  <a:pt x="1220" y="1075"/>
                </a:lnTo>
                <a:lnTo>
                  <a:pt x="1227" y="1074"/>
                </a:lnTo>
                <a:lnTo>
                  <a:pt x="1234" y="1073"/>
                </a:lnTo>
                <a:lnTo>
                  <a:pt x="1249" y="1072"/>
                </a:lnTo>
                <a:lnTo>
                  <a:pt x="1261" y="1073"/>
                </a:lnTo>
                <a:lnTo>
                  <a:pt x="1267" y="1074"/>
                </a:lnTo>
                <a:lnTo>
                  <a:pt x="1272" y="1075"/>
                </a:lnTo>
                <a:lnTo>
                  <a:pt x="1273" y="1075"/>
                </a:lnTo>
                <a:lnTo>
                  <a:pt x="1274" y="1077"/>
                </a:lnTo>
                <a:lnTo>
                  <a:pt x="1276" y="1077"/>
                </a:lnTo>
                <a:lnTo>
                  <a:pt x="1280" y="1078"/>
                </a:lnTo>
                <a:lnTo>
                  <a:pt x="1282" y="1079"/>
                </a:lnTo>
                <a:lnTo>
                  <a:pt x="1284" y="1080"/>
                </a:lnTo>
                <a:lnTo>
                  <a:pt x="1286" y="1081"/>
                </a:lnTo>
                <a:lnTo>
                  <a:pt x="1287" y="1083"/>
                </a:lnTo>
                <a:lnTo>
                  <a:pt x="1291" y="1084"/>
                </a:lnTo>
                <a:lnTo>
                  <a:pt x="1293" y="1085"/>
                </a:lnTo>
                <a:lnTo>
                  <a:pt x="1295" y="1086"/>
                </a:lnTo>
                <a:lnTo>
                  <a:pt x="1297" y="1088"/>
                </a:lnTo>
                <a:lnTo>
                  <a:pt x="1298" y="1089"/>
                </a:lnTo>
                <a:lnTo>
                  <a:pt x="1301" y="1091"/>
                </a:lnTo>
                <a:lnTo>
                  <a:pt x="1307" y="1097"/>
                </a:lnTo>
                <a:lnTo>
                  <a:pt x="1311" y="1102"/>
                </a:lnTo>
                <a:lnTo>
                  <a:pt x="1314" y="1105"/>
                </a:lnTo>
                <a:lnTo>
                  <a:pt x="1316" y="1107"/>
                </a:lnTo>
                <a:lnTo>
                  <a:pt x="1317" y="1110"/>
                </a:lnTo>
                <a:lnTo>
                  <a:pt x="1319" y="1111"/>
                </a:lnTo>
                <a:lnTo>
                  <a:pt x="1320" y="1113"/>
                </a:lnTo>
                <a:lnTo>
                  <a:pt x="1320" y="1116"/>
                </a:lnTo>
                <a:lnTo>
                  <a:pt x="1322" y="1118"/>
                </a:lnTo>
                <a:lnTo>
                  <a:pt x="1324" y="1119"/>
                </a:lnTo>
                <a:lnTo>
                  <a:pt x="1325" y="1122"/>
                </a:lnTo>
                <a:lnTo>
                  <a:pt x="1326" y="1124"/>
                </a:lnTo>
                <a:lnTo>
                  <a:pt x="1327" y="1127"/>
                </a:lnTo>
                <a:lnTo>
                  <a:pt x="1328" y="1130"/>
                </a:lnTo>
                <a:lnTo>
                  <a:pt x="1330" y="1132"/>
                </a:lnTo>
                <a:lnTo>
                  <a:pt x="1331" y="1136"/>
                </a:lnTo>
                <a:lnTo>
                  <a:pt x="1331" y="1138"/>
                </a:lnTo>
                <a:lnTo>
                  <a:pt x="1333" y="1143"/>
                </a:lnTo>
                <a:lnTo>
                  <a:pt x="1333" y="1145"/>
                </a:lnTo>
                <a:lnTo>
                  <a:pt x="1334" y="1146"/>
                </a:lnTo>
                <a:lnTo>
                  <a:pt x="1334" y="1147"/>
                </a:lnTo>
                <a:lnTo>
                  <a:pt x="1336" y="1150"/>
                </a:lnTo>
                <a:lnTo>
                  <a:pt x="1337" y="1153"/>
                </a:lnTo>
                <a:lnTo>
                  <a:pt x="1338" y="1158"/>
                </a:lnTo>
                <a:lnTo>
                  <a:pt x="1338" y="1161"/>
                </a:lnTo>
                <a:lnTo>
                  <a:pt x="1339" y="1163"/>
                </a:lnTo>
                <a:lnTo>
                  <a:pt x="1339" y="1166"/>
                </a:lnTo>
                <a:lnTo>
                  <a:pt x="1340" y="1169"/>
                </a:lnTo>
                <a:lnTo>
                  <a:pt x="1340" y="1172"/>
                </a:lnTo>
                <a:lnTo>
                  <a:pt x="1342" y="1175"/>
                </a:lnTo>
                <a:lnTo>
                  <a:pt x="1343" y="1183"/>
                </a:lnTo>
                <a:lnTo>
                  <a:pt x="1343" y="1186"/>
                </a:lnTo>
                <a:lnTo>
                  <a:pt x="1344" y="1193"/>
                </a:lnTo>
                <a:lnTo>
                  <a:pt x="1345" y="1204"/>
                </a:lnTo>
                <a:close/>
                <a:moveTo>
                  <a:pt x="835" y="1365"/>
                </a:moveTo>
                <a:lnTo>
                  <a:pt x="835" y="1332"/>
                </a:lnTo>
                <a:lnTo>
                  <a:pt x="832" y="1335"/>
                </a:lnTo>
                <a:lnTo>
                  <a:pt x="829" y="1339"/>
                </a:lnTo>
                <a:lnTo>
                  <a:pt x="820" y="1351"/>
                </a:lnTo>
                <a:lnTo>
                  <a:pt x="816" y="1352"/>
                </a:lnTo>
                <a:lnTo>
                  <a:pt x="813" y="1355"/>
                </a:lnTo>
                <a:lnTo>
                  <a:pt x="812" y="1356"/>
                </a:lnTo>
                <a:lnTo>
                  <a:pt x="810" y="1357"/>
                </a:lnTo>
                <a:lnTo>
                  <a:pt x="809" y="1357"/>
                </a:lnTo>
                <a:lnTo>
                  <a:pt x="804" y="1360"/>
                </a:lnTo>
                <a:lnTo>
                  <a:pt x="801" y="1361"/>
                </a:lnTo>
                <a:lnTo>
                  <a:pt x="798" y="1363"/>
                </a:lnTo>
                <a:lnTo>
                  <a:pt x="794" y="1365"/>
                </a:lnTo>
                <a:lnTo>
                  <a:pt x="789" y="1366"/>
                </a:lnTo>
                <a:lnTo>
                  <a:pt x="788" y="1366"/>
                </a:lnTo>
                <a:lnTo>
                  <a:pt x="784" y="1367"/>
                </a:lnTo>
                <a:lnTo>
                  <a:pt x="777" y="1368"/>
                </a:lnTo>
                <a:lnTo>
                  <a:pt x="769" y="1368"/>
                </a:lnTo>
                <a:lnTo>
                  <a:pt x="760" y="1368"/>
                </a:lnTo>
                <a:lnTo>
                  <a:pt x="753" y="1366"/>
                </a:lnTo>
                <a:lnTo>
                  <a:pt x="751" y="1366"/>
                </a:lnTo>
                <a:lnTo>
                  <a:pt x="748" y="1366"/>
                </a:lnTo>
                <a:lnTo>
                  <a:pt x="745" y="1365"/>
                </a:lnTo>
                <a:lnTo>
                  <a:pt x="740" y="1363"/>
                </a:lnTo>
                <a:lnTo>
                  <a:pt x="736" y="1361"/>
                </a:lnTo>
                <a:lnTo>
                  <a:pt x="731" y="1359"/>
                </a:lnTo>
                <a:lnTo>
                  <a:pt x="730" y="1357"/>
                </a:lnTo>
                <a:lnTo>
                  <a:pt x="728" y="1356"/>
                </a:lnTo>
                <a:lnTo>
                  <a:pt x="726" y="1355"/>
                </a:lnTo>
                <a:lnTo>
                  <a:pt x="725" y="1354"/>
                </a:lnTo>
                <a:lnTo>
                  <a:pt x="722" y="1350"/>
                </a:lnTo>
                <a:lnTo>
                  <a:pt x="719" y="1349"/>
                </a:lnTo>
                <a:lnTo>
                  <a:pt x="717" y="1348"/>
                </a:lnTo>
                <a:lnTo>
                  <a:pt x="713" y="1343"/>
                </a:lnTo>
                <a:lnTo>
                  <a:pt x="712" y="1340"/>
                </a:lnTo>
                <a:lnTo>
                  <a:pt x="711" y="1339"/>
                </a:lnTo>
                <a:lnTo>
                  <a:pt x="710" y="1337"/>
                </a:lnTo>
                <a:lnTo>
                  <a:pt x="708" y="1335"/>
                </a:lnTo>
                <a:lnTo>
                  <a:pt x="707" y="1332"/>
                </a:lnTo>
                <a:lnTo>
                  <a:pt x="706" y="1330"/>
                </a:lnTo>
                <a:lnTo>
                  <a:pt x="705" y="1327"/>
                </a:lnTo>
                <a:lnTo>
                  <a:pt x="703" y="1324"/>
                </a:lnTo>
                <a:lnTo>
                  <a:pt x="702" y="1322"/>
                </a:lnTo>
                <a:lnTo>
                  <a:pt x="702" y="1319"/>
                </a:lnTo>
                <a:lnTo>
                  <a:pt x="701" y="1318"/>
                </a:lnTo>
                <a:lnTo>
                  <a:pt x="701" y="1316"/>
                </a:lnTo>
                <a:lnTo>
                  <a:pt x="700" y="1313"/>
                </a:lnTo>
                <a:lnTo>
                  <a:pt x="699" y="1308"/>
                </a:lnTo>
                <a:lnTo>
                  <a:pt x="697" y="1302"/>
                </a:lnTo>
                <a:lnTo>
                  <a:pt x="697" y="1296"/>
                </a:lnTo>
                <a:lnTo>
                  <a:pt x="696" y="1289"/>
                </a:lnTo>
                <a:lnTo>
                  <a:pt x="696" y="1279"/>
                </a:lnTo>
                <a:lnTo>
                  <a:pt x="697" y="1274"/>
                </a:lnTo>
                <a:lnTo>
                  <a:pt x="697" y="1271"/>
                </a:lnTo>
                <a:lnTo>
                  <a:pt x="699" y="1267"/>
                </a:lnTo>
                <a:lnTo>
                  <a:pt x="699" y="1265"/>
                </a:lnTo>
                <a:lnTo>
                  <a:pt x="700" y="1263"/>
                </a:lnTo>
                <a:lnTo>
                  <a:pt x="700" y="1261"/>
                </a:lnTo>
                <a:lnTo>
                  <a:pt x="701" y="1257"/>
                </a:lnTo>
                <a:lnTo>
                  <a:pt x="702" y="1254"/>
                </a:lnTo>
                <a:lnTo>
                  <a:pt x="703" y="1251"/>
                </a:lnTo>
                <a:lnTo>
                  <a:pt x="706" y="1247"/>
                </a:lnTo>
                <a:lnTo>
                  <a:pt x="707" y="1243"/>
                </a:lnTo>
                <a:lnTo>
                  <a:pt x="712" y="1236"/>
                </a:lnTo>
                <a:lnTo>
                  <a:pt x="718" y="1230"/>
                </a:lnTo>
                <a:lnTo>
                  <a:pt x="723" y="1224"/>
                </a:lnTo>
                <a:lnTo>
                  <a:pt x="729" y="1219"/>
                </a:lnTo>
                <a:lnTo>
                  <a:pt x="742" y="1210"/>
                </a:lnTo>
                <a:lnTo>
                  <a:pt x="749" y="1206"/>
                </a:lnTo>
                <a:lnTo>
                  <a:pt x="757" y="1202"/>
                </a:lnTo>
                <a:lnTo>
                  <a:pt x="778" y="1195"/>
                </a:lnTo>
                <a:lnTo>
                  <a:pt x="781" y="1195"/>
                </a:lnTo>
                <a:lnTo>
                  <a:pt x="792" y="1193"/>
                </a:lnTo>
                <a:lnTo>
                  <a:pt x="798" y="1191"/>
                </a:lnTo>
                <a:lnTo>
                  <a:pt x="803" y="1190"/>
                </a:lnTo>
                <a:lnTo>
                  <a:pt x="810" y="1190"/>
                </a:lnTo>
                <a:lnTo>
                  <a:pt x="823" y="1186"/>
                </a:lnTo>
                <a:lnTo>
                  <a:pt x="827" y="1186"/>
                </a:lnTo>
                <a:lnTo>
                  <a:pt x="835" y="1185"/>
                </a:lnTo>
                <a:lnTo>
                  <a:pt x="835" y="1173"/>
                </a:lnTo>
                <a:lnTo>
                  <a:pt x="834" y="1163"/>
                </a:lnTo>
                <a:lnTo>
                  <a:pt x="834" y="1152"/>
                </a:lnTo>
                <a:lnTo>
                  <a:pt x="832" y="1144"/>
                </a:lnTo>
                <a:lnTo>
                  <a:pt x="830" y="1140"/>
                </a:lnTo>
                <a:lnTo>
                  <a:pt x="824" y="1127"/>
                </a:lnTo>
                <a:lnTo>
                  <a:pt x="823" y="1124"/>
                </a:lnTo>
                <a:lnTo>
                  <a:pt x="820" y="1122"/>
                </a:lnTo>
                <a:lnTo>
                  <a:pt x="818" y="1121"/>
                </a:lnTo>
                <a:lnTo>
                  <a:pt x="815" y="1117"/>
                </a:lnTo>
                <a:lnTo>
                  <a:pt x="813" y="1116"/>
                </a:lnTo>
                <a:lnTo>
                  <a:pt x="811" y="1116"/>
                </a:lnTo>
                <a:lnTo>
                  <a:pt x="809" y="1114"/>
                </a:lnTo>
                <a:lnTo>
                  <a:pt x="805" y="1112"/>
                </a:lnTo>
                <a:lnTo>
                  <a:pt x="799" y="1110"/>
                </a:lnTo>
                <a:lnTo>
                  <a:pt x="797" y="1110"/>
                </a:lnTo>
                <a:lnTo>
                  <a:pt x="793" y="1108"/>
                </a:lnTo>
                <a:lnTo>
                  <a:pt x="788" y="1107"/>
                </a:lnTo>
                <a:lnTo>
                  <a:pt x="778" y="1107"/>
                </a:lnTo>
                <a:lnTo>
                  <a:pt x="768" y="1108"/>
                </a:lnTo>
                <a:lnTo>
                  <a:pt x="764" y="1110"/>
                </a:lnTo>
                <a:lnTo>
                  <a:pt x="760" y="1112"/>
                </a:lnTo>
                <a:lnTo>
                  <a:pt x="759" y="1113"/>
                </a:lnTo>
                <a:lnTo>
                  <a:pt x="758" y="1114"/>
                </a:lnTo>
                <a:lnTo>
                  <a:pt x="754" y="1117"/>
                </a:lnTo>
                <a:lnTo>
                  <a:pt x="753" y="1118"/>
                </a:lnTo>
                <a:lnTo>
                  <a:pt x="752" y="1121"/>
                </a:lnTo>
                <a:lnTo>
                  <a:pt x="752" y="1123"/>
                </a:lnTo>
                <a:lnTo>
                  <a:pt x="751" y="1125"/>
                </a:lnTo>
                <a:lnTo>
                  <a:pt x="749" y="1129"/>
                </a:lnTo>
                <a:lnTo>
                  <a:pt x="748" y="1130"/>
                </a:lnTo>
                <a:lnTo>
                  <a:pt x="747" y="1134"/>
                </a:lnTo>
                <a:lnTo>
                  <a:pt x="746" y="1135"/>
                </a:lnTo>
                <a:lnTo>
                  <a:pt x="745" y="1138"/>
                </a:lnTo>
                <a:lnTo>
                  <a:pt x="743" y="1141"/>
                </a:lnTo>
                <a:lnTo>
                  <a:pt x="742" y="1145"/>
                </a:lnTo>
                <a:lnTo>
                  <a:pt x="741" y="1146"/>
                </a:lnTo>
                <a:lnTo>
                  <a:pt x="740" y="1149"/>
                </a:lnTo>
                <a:lnTo>
                  <a:pt x="737" y="1155"/>
                </a:lnTo>
                <a:lnTo>
                  <a:pt x="736" y="1157"/>
                </a:lnTo>
                <a:lnTo>
                  <a:pt x="735" y="1158"/>
                </a:lnTo>
                <a:lnTo>
                  <a:pt x="732" y="1161"/>
                </a:lnTo>
                <a:lnTo>
                  <a:pt x="730" y="1162"/>
                </a:lnTo>
                <a:lnTo>
                  <a:pt x="725" y="1164"/>
                </a:lnTo>
                <a:lnTo>
                  <a:pt x="722" y="1164"/>
                </a:lnTo>
                <a:lnTo>
                  <a:pt x="719" y="1164"/>
                </a:lnTo>
                <a:lnTo>
                  <a:pt x="718" y="1163"/>
                </a:lnTo>
                <a:lnTo>
                  <a:pt x="716" y="1162"/>
                </a:lnTo>
                <a:lnTo>
                  <a:pt x="713" y="1160"/>
                </a:lnTo>
                <a:lnTo>
                  <a:pt x="711" y="1155"/>
                </a:lnTo>
                <a:lnTo>
                  <a:pt x="710" y="1151"/>
                </a:lnTo>
                <a:lnTo>
                  <a:pt x="711" y="1146"/>
                </a:lnTo>
                <a:lnTo>
                  <a:pt x="712" y="1140"/>
                </a:lnTo>
                <a:lnTo>
                  <a:pt x="712" y="1134"/>
                </a:lnTo>
                <a:lnTo>
                  <a:pt x="713" y="1132"/>
                </a:lnTo>
                <a:lnTo>
                  <a:pt x="713" y="1129"/>
                </a:lnTo>
                <a:lnTo>
                  <a:pt x="714" y="1125"/>
                </a:lnTo>
                <a:lnTo>
                  <a:pt x="714" y="1123"/>
                </a:lnTo>
                <a:lnTo>
                  <a:pt x="716" y="1121"/>
                </a:lnTo>
                <a:lnTo>
                  <a:pt x="716" y="1117"/>
                </a:lnTo>
                <a:lnTo>
                  <a:pt x="717" y="1116"/>
                </a:lnTo>
                <a:lnTo>
                  <a:pt x="717" y="1112"/>
                </a:lnTo>
                <a:lnTo>
                  <a:pt x="718" y="1110"/>
                </a:lnTo>
                <a:lnTo>
                  <a:pt x="718" y="1107"/>
                </a:lnTo>
                <a:lnTo>
                  <a:pt x="719" y="1103"/>
                </a:lnTo>
                <a:lnTo>
                  <a:pt x="720" y="1096"/>
                </a:lnTo>
                <a:lnTo>
                  <a:pt x="723" y="1084"/>
                </a:lnTo>
                <a:lnTo>
                  <a:pt x="746" y="1077"/>
                </a:lnTo>
                <a:lnTo>
                  <a:pt x="769" y="1073"/>
                </a:lnTo>
                <a:lnTo>
                  <a:pt x="777" y="1073"/>
                </a:lnTo>
                <a:lnTo>
                  <a:pt x="794" y="1073"/>
                </a:lnTo>
                <a:lnTo>
                  <a:pt x="807" y="1074"/>
                </a:lnTo>
                <a:lnTo>
                  <a:pt x="811" y="1075"/>
                </a:lnTo>
                <a:lnTo>
                  <a:pt x="812" y="1077"/>
                </a:lnTo>
                <a:lnTo>
                  <a:pt x="815" y="1077"/>
                </a:lnTo>
                <a:lnTo>
                  <a:pt x="816" y="1078"/>
                </a:lnTo>
                <a:lnTo>
                  <a:pt x="820" y="1079"/>
                </a:lnTo>
                <a:lnTo>
                  <a:pt x="823" y="1080"/>
                </a:lnTo>
                <a:lnTo>
                  <a:pt x="826" y="1081"/>
                </a:lnTo>
                <a:lnTo>
                  <a:pt x="828" y="1083"/>
                </a:lnTo>
                <a:lnTo>
                  <a:pt x="830" y="1084"/>
                </a:lnTo>
                <a:lnTo>
                  <a:pt x="833" y="1085"/>
                </a:lnTo>
                <a:lnTo>
                  <a:pt x="836" y="1088"/>
                </a:lnTo>
                <a:lnTo>
                  <a:pt x="838" y="1088"/>
                </a:lnTo>
                <a:lnTo>
                  <a:pt x="839" y="1089"/>
                </a:lnTo>
                <a:lnTo>
                  <a:pt x="841" y="1091"/>
                </a:lnTo>
                <a:lnTo>
                  <a:pt x="844" y="1094"/>
                </a:lnTo>
                <a:lnTo>
                  <a:pt x="849" y="1097"/>
                </a:lnTo>
                <a:lnTo>
                  <a:pt x="852" y="1101"/>
                </a:lnTo>
                <a:lnTo>
                  <a:pt x="856" y="1106"/>
                </a:lnTo>
                <a:lnTo>
                  <a:pt x="859" y="1111"/>
                </a:lnTo>
                <a:lnTo>
                  <a:pt x="865" y="1122"/>
                </a:lnTo>
                <a:lnTo>
                  <a:pt x="870" y="1133"/>
                </a:lnTo>
                <a:lnTo>
                  <a:pt x="870" y="1135"/>
                </a:lnTo>
                <a:lnTo>
                  <a:pt x="873" y="1140"/>
                </a:lnTo>
                <a:lnTo>
                  <a:pt x="873" y="1145"/>
                </a:lnTo>
                <a:lnTo>
                  <a:pt x="874" y="1156"/>
                </a:lnTo>
                <a:lnTo>
                  <a:pt x="875" y="1167"/>
                </a:lnTo>
                <a:lnTo>
                  <a:pt x="875" y="1179"/>
                </a:lnTo>
                <a:lnTo>
                  <a:pt x="875" y="1249"/>
                </a:lnTo>
                <a:lnTo>
                  <a:pt x="875" y="1304"/>
                </a:lnTo>
                <a:lnTo>
                  <a:pt x="874" y="1316"/>
                </a:lnTo>
                <a:lnTo>
                  <a:pt x="875" y="1322"/>
                </a:lnTo>
                <a:lnTo>
                  <a:pt x="876" y="1327"/>
                </a:lnTo>
                <a:lnTo>
                  <a:pt x="878" y="1328"/>
                </a:lnTo>
                <a:lnTo>
                  <a:pt x="881" y="1332"/>
                </a:lnTo>
                <a:lnTo>
                  <a:pt x="884" y="1332"/>
                </a:lnTo>
                <a:lnTo>
                  <a:pt x="885" y="1332"/>
                </a:lnTo>
                <a:lnTo>
                  <a:pt x="887" y="1333"/>
                </a:lnTo>
                <a:lnTo>
                  <a:pt x="888" y="1333"/>
                </a:lnTo>
                <a:lnTo>
                  <a:pt x="891" y="1334"/>
                </a:lnTo>
                <a:lnTo>
                  <a:pt x="893" y="1334"/>
                </a:lnTo>
                <a:lnTo>
                  <a:pt x="894" y="1335"/>
                </a:lnTo>
                <a:lnTo>
                  <a:pt x="896" y="1335"/>
                </a:lnTo>
                <a:lnTo>
                  <a:pt x="898" y="1337"/>
                </a:lnTo>
                <a:lnTo>
                  <a:pt x="899" y="1337"/>
                </a:lnTo>
                <a:lnTo>
                  <a:pt x="902" y="1337"/>
                </a:lnTo>
                <a:lnTo>
                  <a:pt x="904" y="1338"/>
                </a:lnTo>
                <a:lnTo>
                  <a:pt x="908" y="1339"/>
                </a:lnTo>
                <a:lnTo>
                  <a:pt x="910" y="1340"/>
                </a:lnTo>
                <a:lnTo>
                  <a:pt x="915" y="1344"/>
                </a:lnTo>
                <a:lnTo>
                  <a:pt x="915" y="1345"/>
                </a:lnTo>
                <a:lnTo>
                  <a:pt x="916" y="1346"/>
                </a:lnTo>
                <a:lnTo>
                  <a:pt x="916" y="1350"/>
                </a:lnTo>
                <a:lnTo>
                  <a:pt x="916" y="1354"/>
                </a:lnTo>
                <a:lnTo>
                  <a:pt x="916" y="1356"/>
                </a:lnTo>
                <a:lnTo>
                  <a:pt x="915" y="1359"/>
                </a:lnTo>
                <a:lnTo>
                  <a:pt x="913" y="1361"/>
                </a:lnTo>
                <a:lnTo>
                  <a:pt x="911" y="1362"/>
                </a:lnTo>
                <a:lnTo>
                  <a:pt x="907" y="1363"/>
                </a:lnTo>
                <a:lnTo>
                  <a:pt x="900" y="1365"/>
                </a:lnTo>
                <a:lnTo>
                  <a:pt x="888" y="1365"/>
                </a:lnTo>
                <a:lnTo>
                  <a:pt x="835" y="1365"/>
                </a:lnTo>
                <a:close/>
                <a:moveTo>
                  <a:pt x="2943" y="1329"/>
                </a:moveTo>
                <a:lnTo>
                  <a:pt x="2944" y="1327"/>
                </a:lnTo>
                <a:lnTo>
                  <a:pt x="2944" y="1324"/>
                </a:lnTo>
                <a:lnTo>
                  <a:pt x="2944" y="1278"/>
                </a:lnTo>
                <a:lnTo>
                  <a:pt x="2944" y="1190"/>
                </a:lnTo>
                <a:lnTo>
                  <a:pt x="2946" y="1174"/>
                </a:lnTo>
                <a:lnTo>
                  <a:pt x="2944" y="1158"/>
                </a:lnTo>
                <a:lnTo>
                  <a:pt x="2944" y="1151"/>
                </a:lnTo>
                <a:lnTo>
                  <a:pt x="2943" y="1145"/>
                </a:lnTo>
                <a:lnTo>
                  <a:pt x="2942" y="1141"/>
                </a:lnTo>
                <a:lnTo>
                  <a:pt x="2942" y="1139"/>
                </a:lnTo>
                <a:lnTo>
                  <a:pt x="2940" y="1133"/>
                </a:lnTo>
                <a:lnTo>
                  <a:pt x="2938" y="1132"/>
                </a:lnTo>
                <a:lnTo>
                  <a:pt x="2937" y="1130"/>
                </a:lnTo>
                <a:lnTo>
                  <a:pt x="2934" y="1127"/>
                </a:lnTo>
                <a:lnTo>
                  <a:pt x="2929" y="1122"/>
                </a:lnTo>
                <a:lnTo>
                  <a:pt x="2926" y="1121"/>
                </a:lnTo>
                <a:lnTo>
                  <a:pt x="2925" y="1119"/>
                </a:lnTo>
                <a:lnTo>
                  <a:pt x="2921" y="1118"/>
                </a:lnTo>
                <a:lnTo>
                  <a:pt x="2918" y="1117"/>
                </a:lnTo>
                <a:lnTo>
                  <a:pt x="2906" y="1112"/>
                </a:lnTo>
                <a:lnTo>
                  <a:pt x="2896" y="1112"/>
                </a:lnTo>
                <a:lnTo>
                  <a:pt x="2889" y="1112"/>
                </a:lnTo>
                <a:lnTo>
                  <a:pt x="2883" y="1113"/>
                </a:lnTo>
                <a:lnTo>
                  <a:pt x="2877" y="1116"/>
                </a:lnTo>
                <a:lnTo>
                  <a:pt x="2872" y="1117"/>
                </a:lnTo>
                <a:lnTo>
                  <a:pt x="2869" y="1117"/>
                </a:lnTo>
                <a:lnTo>
                  <a:pt x="2867" y="1119"/>
                </a:lnTo>
                <a:lnTo>
                  <a:pt x="2862" y="1122"/>
                </a:lnTo>
                <a:lnTo>
                  <a:pt x="2860" y="1123"/>
                </a:lnTo>
                <a:lnTo>
                  <a:pt x="2859" y="1124"/>
                </a:lnTo>
                <a:lnTo>
                  <a:pt x="2856" y="1125"/>
                </a:lnTo>
                <a:lnTo>
                  <a:pt x="2855" y="1127"/>
                </a:lnTo>
                <a:lnTo>
                  <a:pt x="2851" y="1132"/>
                </a:lnTo>
                <a:lnTo>
                  <a:pt x="2845" y="1135"/>
                </a:lnTo>
                <a:lnTo>
                  <a:pt x="2839" y="1147"/>
                </a:lnTo>
                <a:lnTo>
                  <a:pt x="2836" y="1153"/>
                </a:lnTo>
                <a:lnTo>
                  <a:pt x="2833" y="1160"/>
                </a:lnTo>
                <a:lnTo>
                  <a:pt x="2831" y="1175"/>
                </a:lnTo>
                <a:lnTo>
                  <a:pt x="2831" y="1183"/>
                </a:lnTo>
                <a:lnTo>
                  <a:pt x="2830" y="1189"/>
                </a:lnTo>
                <a:lnTo>
                  <a:pt x="2830" y="1194"/>
                </a:lnTo>
                <a:lnTo>
                  <a:pt x="2830" y="1206"/>
                </a:lnTo>
                <a:lnTo>
                  <a:pt x="2830" y="1254"/>
                </a:lnTo>
                <a:lnTo>
                  <a:pt x="2830" y="1304"/>
                </a:lnTo>
                <a:lnTo>
                  <a:pt x="2830" y="1317"/>
                </a:lnTo>
                <a:lnTo>
                  <a:pt x="2831" y="1323"/>
                </a:lnTo>
                <a:lnTo>
                  <a:pt x="2832" y="1328"/>
                </a:lnTo>
                <a:lnTo>
                  <a:pt x="2837" y="1332"/>
                </a:lnTo>
                <a:lnTo>
                  <a:pt x="2838" y="1332"/>
                </a:lnTo>
                <a:lnTo>
                  <a:pt x="2843" y="1333"/>
                </a:lnTo>
                <a:lnTo>
                  <a:pt x="2846" y="1334"/>
                </a:lnTo>
                <a:lnTo>
                  <a:pt x="2853" y="1337"/>
                </a:lnTo>
                <a:lnTo>
                  <a:pt x="2859" y="1339"/>
                </a:lnTo>
                <a:lnTo>
                  <a:pt x="2862" y="1340"/>
                </a:lnTo>
                <a:lnTo>
                  <a:pt x="2865" y="1341"/>
                </a:lnTo>
                <a:lnTo>
                  <a:pt x="2868" y="1343"/>
                </a:lnTo>
                <a:lnTo>
                  <a:pt x="2871" y="1345"/>
                </a:lnTo>
                <a:lnTo>
                  <a:pt x="2872" y="1346"/>
                </a:lnTo>
                <a:lnTo>
                  <a:pt x="2872" y="1349"/>
                </a:lnTo>
                <a:lnTo>
                  <a:pt x="2873" y="1351"/>
                </a:lnTo>
                <a:lnTo>
                  <a:pt x="2873" y="1355"/>
                </a:lnTo>
                <a:lnTo>
                  <a:pt x="2872" y="1357"/>
                </a:lnTo>
                <a:lnTo>
                  <a:pt x="2871" y="1360"/>
                </a:lnTo>
                <a:lnTo>
                  <a:pt x="2869" y="1361"/>
                </a:lnTo>
                <a:lnTo>
                  <a:pt x="2868" y="1362"/>
                </a:lnTo>
                <a:lnTo>
                  <a:pt x="2865" y="1363"/>
                </a:lnTo>
                <a:lnTo>
                  <a:pt x="2862" y="1363"/>
                </a:lnTo>
                <a:lnTo>
                  <a:pt x="2775" y="1365"/>
                </a:lnTo>
                <a:lnTo>
                  <a:pt x="2767" y="1365"/>
                </a:lnTo>
                <a:lnTo>
                  <a:pt x="2759" y="1363"/>
                </a:lnTo>
                <a:lnTo>
                  <a:pt x="2756" y="1363"/>
                </a:lnTo>
                <a:lnTo>
                  <a:pt x="2752" y="1362"/>
                </a:lnTo>
                <a:lnTo>
                  <a:pt x="2750" y="1360"/>
                </a:lnTo>
                <a:lnTo>
                  <a:pt x="2750" y="1359"/>
                </a:lnTo>
                <a:lnTo>
                  <a:pt x="2749" y="1357"/>
                </a:lnTo>
                <a:lnTo>
                  <a:pt x="2747" y="1354"/>
                </a:lnTo>
                <a:lnTo>
                  <a:pt x="2747" y="1350"/>
                </a:lnTo>
                <a:lnTo>
                  <a:pt x="2750" y="1345"/>
                </a:lnTo>
                <a:lnTo>
                  <a:pt x="2752" y="1344"/>
                </a:lnTo>
                <a:lnTo>
                  <a:pt x="2753" y="1341"/>
                </a:lnTo>
                <a:lnTo>
                  <a:pt x="2755" y="1341"/>
                </a:lnTo>
                <a:lnTo>
                  <a:pt x="2757" y="1341"/>
                </a:lnTo>
                <a:lnTo>
                  <a:pt x="2759" y="1340"/>
                </a:lnTo>
                <a:lnTo>
                  <a:pt x="2763" y="1339"/>
                </a:lnTo>
                <a:lnTo>
                  <a:pt x="2768" y="1337"/>
                </a:lnTo>
                <a:lnTo>
                  <a:pt x="2772" y="1337"/>
                </a:lnTo>
                <a:lnTo>
                  <a:pt x="2778" y="1334"/>
                </a:lnTo>
                <a:lnTo>
                  <a:pt x="2781" y="1333"/>
                </a:lnTo>
                <a:lnTo>
                  <a:pt x="2782" y="1332"/>
                </a:lnTo>
                <a:lnTo>
                  <a:pt x="2786" y="1330"/>
                </a:lnTo>
                <a:lnTo>
                  <a:pt x="2787" y="1329"/>
                </a:lnTo>
                <a:lnTo>
                  <a:pt x="2788" y="1327"/>
                </a:lnTo>
                <a:lnTo>
                  <a:pt x="2790" y="1324"/>
                </a:lnTo>
                <a:lnTo>
                  <a:pt x="2790" y="1321"/>
                </a:lnTo>
                <a:lnTo>
                  <a:pt x="2790" y="1313"/>
                </a:lnTo>
                <a:lnTo>
                  <a:pt x="2790" y="1276"/>
                </a:lnTo>
                <a:lnTo>
                  <a:pt x="2790" y="1169"/>
                </a:lnTo>
                <a:lnTo>
                  <a:pt x="2790" y="1135"/>
                </a:lnTo>
                <a:lnTo>
                  <a:pt x="2790" y="1125"/>
                </a:lnTo>
                <a:lnTo>
                  <a:pt x="2790" y="1116"/>
                </a:lnTo>
                <a:lnTo>
                  <a:pt x="2780" y="1114"/>
                </a:lnTo>
                <a:lnTo>
                  <a:pt x="2770" y="1114"/>
                </a:lnTo>
                <a:lnTo>
                  <a:pt x="2762" y="1114"/>
                </a:lnTo>
                <a:lnTo>
                  <a:pt x="2757" y="1114"/>
                </a:lnTo>
                <a:lnTo>
                  <a:pt x="2752" y="1114"/>
                </a:lnTo>
                <a:lnTo>
                  <a:pt x="2751" y="1112"/>
                </a:lnTo>
                <a:lnTo>
                  <a:pt x="2750" y="1110"/>
                </a:lnTo>
                <a:lnTo>
                  <a:pt x="2749" y="1107"/>
                </a:lnTo>
                <a:lnTo>
                  <a:pt x="2749" y="1105"/>
                </a:lnTo>
                <a:lnTo>
                  <a:pt x="2750" y="1100"/>
                </a:lnTo>
                <a:lnTo>
                  <a:pt x="2751" y="1099"/>
                </a:lnTo>
                <a:lnTo>
                  <a:pt x="2752" y="1097"/>
                </a:lnTo>
                <a:lnTo>
                  <a:pt x="2755" y="1096"/>
                </a:lnTo>
                <a:lnTo>
                  <a:pt x="2756" y="1095"/>
                </a:lnTo>
                <a:lnTo>
                  <a:pt x="2758" y="1094"/>
                </a:lnTo>
                <a:lnTo>
                  <a:pt x="2761" y="1092"/>
                </a:lnTo>
                <a:lnTo>
                  <a:pt x="2763" y="1091"/>
                </a:lnTo>
                <a:lnTo>
                  <a:pt x="2764" y="1090"/>
                </a:lnTo>
                <a:lnTo>
                  <a:pt x="2767" y="1089"/>
                </a:lnTo>
                <a:lnTo>
                  <a:pt x="2769" y="1088"/>
                </a:lnTo>
                <a:lnTo>
                  <a:pt x="2770" y="1086"/>
                </a:lnTo>
                <a:lnTo>
                  <a:pt x="2773" y="1086"/>
                </a:lnTo>
                <a:lnTo>
                  <a:pt x="2775" y="1085"/>
                </a:lnTo>
                <a:lnTo>
                  <a:pt x="2778" y="1083"/>
                </a:lnTo>
                <a:lnTo>
                  <a:pt x="2780" y="1083"/>
                </a:lnTo>
                <a:lnTo>
                  <a:pt x="2781" y="1081"/>
                </a:lnTo>
                <a:lnTo>
                  <a:pt x="2784" y="1079"/>
                </a:lnTo>
                <a:lnTo>
                  <a:pt x="2786" y="1079"/>
                </a:lnTo>
                <a:lnTo>
                  <a:pt x="2788" y="1078"/>
                </a:lnTo>
                <a:lnTo>
                  <a:pt x="2790" y="1075"/>
                </a:lnTo>
                <a:lnTo>
                  <a:pt x="2792" y="1075"/>
                </a:lnTo>
                <a:lnTo>
                  <a:pt x="2795" y="1074"/>
                </a:lnTo>
                <a:lnTo>
                  <a:pt x="2796" y="1073"/>
                </a:lnTo>
                <a:lnTo>
                  <a:pt x="2798" y="1072"/>
                </a:lnTo>
                <a:lnTo>
                  <a:pt x="2801" y="1071"/>
                </a:lnTo>
                <a:lnTo>
                  <a:pt x="2803" y="1069"/>
                </a:lnTo>
                <a:lnTo>
                  <a:pt x="2807" y="1068"/>
                </a:lnTo>
                <a:lnTo>
                  <a:pt x="2809" y="1067"/>
                </a:lnTo>
                <a:lnTo>
                  <a:pt x="2817" y="1062"/>
                </a:lnTo>
                <a:lnTo>
                  <a:pt x="2820" y="1062"/>
                </a:lnTo>
                <a:lnTo>
                  <a:pt x="2822" y="1062"/>
                </a:lnTo>
                <a:lnTo>
                  <a:pt x="2826" y="1063"/>
                </a:lnTo>
                <a:lnTo>
                  <a:pt x="2827" y="1066"/>
                </a:lnTo>
                <a:lnTo>
                  <a:pt x="2828" y="1068"/>
                </a:lnTo>
                <a:lnTo>
                  <a:pt x="2830" y="1071"/>
                </a:lnTo>
                <a:lnTo>
                  <a:pt x="2830" y="1117"/>
                </a:lnTo>
                <a:lnTo>
                  <a:pt x="2831" y="1113"/>
                </a:lnTo>
                <a:lnTo>
                  <a:pt x="2832" y="1112"/>
                </a:lnTo>
                <a:lnTo>
                  <a:pt x="2834" y="1108"/>
                </a:lnTo>
                <a:lnTo>
                  <a:pt x="2836" y="1106"/>
                </a:lnTo>
                <a:lnTo>
                  <a:pt x="2837" y="1105"/>
                </a:lnTo>
                <a:lnTo>
                  <a:pt x="2838" y="1103"/>
                </a:lnTo>
                <a:lnTo>
                  <a:pt x="2840" y="1101"/>
                </a:lnTo>
                <a:lnTo>
                  <a:pt x="2844" y="1096"/>
                </a:lnTo>
                <a:lnTo>
                  <a:pt x="2848" y="1091"/>
                </a:lnTo>
                <a:lnTo>
                  <a:pt x="2851" y="1089"/>
                </a:lnTo>
                <a:lnTo>
                  <a:pt x="2854" y="1088"/>
                </a:lnTo>
                <a:lnTo>
                  <a:pt x="2855" y="1086"/>
                </a:lnTo>
                <a:lnTo>
                  <a:pt x="2857" y="1085"/>
                </a:lnTo>
                <a:lnTo>
                  <a:pt x="2859" y="1084"/>
                </a:lnTo>
                <a:lnTo>
                  <a:pt x="2861" y="1083"/>
                </a:lnTo>
                <a:lnTo>
                  <a:pt x="2863" y="1081"/>
                </a:lnTo>
                <a:lnTo>
                  <a:pt x="2866" y="1080"/>
                </a:lnTo>
                <a:lnTo>
                  <a:pt x="2867" y="1080"/>
                </a:lnTo>
                <a:lnTo>
                  <a:pt x="2869" y="1079"/>
                </a:lnTo>
                <a:lnTo>
                  <a:pt x="2871" y="1078"/>
                </a:lnTo>
                <a:lnTo>
                  <a:pt x="2874" y="1077"/>
                </a:lnTo>
                <a:lnTo>
                  <a:pt x="2876" y="1077"/>
                </a:lnTo>
                <a:lnTo>
                  <a:pt x="2878" y="1075"/>
                </a:lnTo>
                <a:lnTo>
                  <a:pt x="2882" y="1074"/>
                </a:lnTo>
                <a:lnTo>
                  <a:pt x="2884" y="1074"/>
                </a:lnTo>
                <a:lnTo>
                  <a:pt x="2888" y="1073"/>
                </a:lnTo>
                <a:lnTo>
                  <a:pt x="2891" y="1073"/>
                </a:lnTo>
                <a:lnTo>
                  <a:pt x="2906" y="1072"/>
                </a:lnTo>
                <a:lnTo>
                  <a:pt x="2913" y="1073"/>
                </a:lnTo>
                <a:lnTo>
                  <a:pt x="2929" y="1075"/>
                </a:lnTo>
                <a:lnTo>
                  <a:pt x="2930" y="1075"/>
                </a:lnTo>
                <a:lnTo>
                  <a:pt x="2932" y="1077"/>
                </a:lnTo>
                <a:lnTo>
                  <a:pt x="2934" y="1077"/>
                </a:lnTo>
                <a:lnTo>
                  <a:pt x="2937" y="1078"/>
                </a:lnTo>
                <a:lnTo>
                  <a:pt x="2941" y="1079"/>
                </a:lnTo>
                <a:lnTo>
                  <a:pt x="2942" y="1080"/>
                </a:lnTo>
                <a:lnTo>
                  <a:pt x="2946" y="1081"/>
                </a:lnTo>
                <a:lnTo>
                  <a:pt x="2949" y="1084"/>
                </a:lnTo>
                <a:lnTo>
                  <a:pt x="2953" y="1086"/>
                </a:lnTo>
                <a:lnTo>
                  <a:pt x="2954" y="1088"/>
                </a:lnTo>
                <a:lnTo>
                  <a:pt x="2955" y="1088"/>
                </a:lnTo>
                <a:lnTo>
                  <a:pt x="2958" y="1090"/>
                </a:lnTo>
                <a:lnTo>
                  <a:pt x="2961" y="1094"/>
                </a:lnTo>
                <a:lnTo>
                  <a:pt x="2966" y="1097"/>
                </a:lnTo>
                <a:lnTo>
                  <a:pt x="2967" y="1100"/>
                </a:lnTo>
                <a:lnTo>
                  <a:pt x="2970" y="1102"/>
                </a:lnTo>
                <a:lnTo>
                  <a:pt x="2971" y="1103"/>
                </a:lnTo>
                <a:lnTo>
                  <a:pt x="2972" y="1106"/>
                </a:lnTo>
                <a:lnTo>
                  <a:pt x="2973" y="1107"/>
                </a:lnTo>
                <a:lnTo>
                  <a:pt x="2975" y="1110"/>
                </a:lnTo>
                <a:lnTo>
                  <a:pt x="2976" y="1112"/>
                </a:lnTo>
                <a:lnTo>
                  <a:pt x="2977" y="1114"/>
                </a:lnTo>
                <a:lnTo>
                  <a:pt x="2978" y="1117"/>
                </a:lnTo>
                <a:lnTo>
                  <a:pt x="2979" y="1119"/>
                </a:lnTo>
                <a:lnTo>
                  <a:pt x="2981" y="1122"/>
                </a:lnTo>
                <a:lnTo>
                  <a:pt x="2981" y="1124"/>
                </a:lnTo>
                <a:lnTo>
                  <a:pt x="2982" y="1128"/>
                </a:lnTo>
                <a:lnTo>
                  <a:pt x="2983" y="1130"/>
                </a:lnTo>
                <a:lnTo>
                  <a:pt x="2983" y="1133"/>
                </a:lnTo>
                <a:lnTo>
                  <a:pt x="2984" y="1136"/>
                </a:lnTo>
                <a:lnTo>
                  <a:pt x="2984" y="1143"/>
                </a:lnTo>
                <a:lnTo>
                  <a:pt x="2985" y="1149"/>
                </a:lnTo>
                <a:lnTo>
                  <a:pt x="2984" y="1155"/>
                </a:lnTo>
                <a:lnTo>
                  <a:pt x="2984" y="1179"/>
                </a:lnTo>
                <a:lnTo>
                  <a:pt x="2984" y="1276"/>
                </a:lnTo>
                <a:lnTo>
                  <a:pt x="2984" y="1324"/>
                </a:lnTo>
                <a:lnTo>
                  <a:pt x="2985" y="1328"/>
                </a:lnTo>
                <a:lnTo>
                  <a:pt x="2989" y="1330"/>
                </a:lnTo>
                <a:lnTo>
                  <a:pt x="2992" y="1330"/>
                </a:lnTo>
                <a:lnTo>
                  <a:pt x="2996" y="1333"/>
                </a:lnTo>
                <a:lnTo>
                  <a:pt x="2999" y="1334"/>
                </a:lnTo>
                <a:lnTo>
                  <a:pt x="3004" y="1335"/>
                </a:lnTo>
                <a:lnTo>
                  <a:pt x="3006" y="1337"/>
                </a:lnTo>
                <a:lnTo>
                  <a:pt x="3008" y="1337"/>
                </a:lnTo>
                <a:lnTo>
                  <a:pt x="3013" y="1339"/>
                </a:lnTo>
                <a:lnTo>
                  <a:pt x="3017" y="1340"/>
                </a:lnTo>
                <a:lnTo>
                  <a:pt x="3019" y="1341"/>
                </a:lnTo>
                <a:lnTo>
                  <a:pt x="3023" y="1343"/>
                </a:lnTo>
                <a:lnTo>
                  <a:pt x="3024" y="1345"/>
                </a:lnTo>
                <a:lnTo>
                  <a:pt x="3027" y="1348"/>
                </a:lnTo>
                <a:lnTo>
                  <a:pt x="3027" y="1349"/>
                </a:lnTo>
                <a:lnTo>
                  <a:pt x="3028" y="1352"/>
                </a:lnTo>
                <a:lnTo>
                  <a:pt x="3027" y="1359"/>
                </a:lnTo>
                <a:lnTo>
                  <a:pt x="3023" y="1361"/>
                </a:lnTo>
                <a:lnTo>
                  <a:pt x="3019" y="1363"/>
                </a:lnTo>
                <a:lnTo>
                  <a:pt x="3017" y="1363"/>
                </a:lnTo>
                <a:lnTo>
                  <a:pt x="3012" y="1365"/>
                </a:lnTo>
                <a:lnTo>
                  <a:pt x="3006" y="1365"/>
                </a:lnTo>
                <a:lnTo>
                  <a:pt x="2994" y="1365"/>
                </a:lnTo>
                <a:lnTo>
                  <a:pt x="2934" y="1365"/>
                </a:lnTo>
                <a:lnTo>
                  <a:pt x="2925" y="1365"/>
                </a:lnTo>
                <a:lnTo>
                  <a:pt x="2915" y="1363"/>
                </a:lnTo>
                <a:lnTo>
                  <a:pt x="2912" y="1363"/>
                </a:lnTo>
                <a:lnTo>
                  <a:pt x="2908" y="1362"/>
                </a:lnTo>
                <a:lnTo>
                  <a:pt x="2906" y="1360"/>
                </a:lnTo>
                <a:lnTo>
                  <a:pt x="2903" y="1357"/>
                </a:lnTo>
                <a:lnTo>
                  <a:pt x="2902" y="1355"/>
                </a:lnTo>
                <a:lnTo>
                  <a:pt x="2902" y="1352"/>
                </a:lnTo>
                <a:lnTo>
                  <a:pt x="2903" y="1346"/>
                </a:lnTo>
                <a:lnTo>
                  <a:pt x="2907" y="1343"/>
                </a:lnTo>
                <a:lnTo>
                  <a:pt x="2911" y="1341"/>
                </a:lnTo>
                <a:lnTo>
                  <a:pt x="2914" y="1340"/>
                </a:lnTo>
                <a:lnTo>
                  <a:pt x="2917" y="1339"/>
                </a:lnTo>
                <a:lnTo>
                  <a:pt x="2919" y="1338"/>
                </a:lnTo>
                <a:lnTo>
                  <a:pt x="2925" y="1337"/>
                </a:lnTo>
                <a:lnTo>
                  <a:pt x="2931" y="1334"/>
                </a:lnTo>
                <a:lnTo>
                  <a:pt x="2937" y="1332"/>
                </a:lnTo>
                <a:lnTo>
                  <a:pt x="2941" y="1330"/>
                </a:lnTo>
                <a:lnTo>
                  <a:pt x="2943" y="1329"/>
                </a:lnTo>
                <a:close/>
                <a:moveTo>
                  <a:pt x="649" y="1073"/>
                </a:moveTo>
                <a:lnTo>
                  <a:pt x="649" y="1090"/>
                </a:lnTo>
                <a:lnTo>
                  <a:pt x="650" y="1101"/>
                </a:lnTo>
                <a:lnTo>
                  <a:pt x="650" y="1107"/>
                </a:lnTo>
                <a:lnTo>
                  <a:pt x="651" y="1121"/>
                </a:lnTo>
                <a:lnTo>
                  <a:pt x="651" y="1128"/>
                </a:lnTo>
                <a:lnTo>
                  <a:pt x="653" y="1140"/>
                </a:lnTo>
                <a:lnTo>
                  <a:pt x="653" y="1149"/>
                </a:lnTo>
                <a:lnTo>
                  <a:pt x="653" y="1151"/>
                </a:lnTo>
                <a:lnTo>
                  <a:pt x="653" y="1153"/>
                </a:lnTo>
                <a:lnTo>
                  <a:pt x="651" y="1157"/>
                </a:lnTo>
                <a:lnTo>
                  <a:pt x="650" y="1160"/>
                </a:lnTo>
                <a:lnTo>
                  <a:pt x="649" y="1161"/>
                </a:lnTo>
                <a:lnTo>
                  <a:pt x="647" y="1164"/>
                </a:lnTo>
                <a:lnTo>
                  <a:pt x="645" y="1166"/>
                </a:lnTo>
                <a:lnTo>
                  <a:pt x="643" y="1166"/>
                </a:lnTo>
                <a:lnTo>
                  <a:pt x="642" y="1166"/>
                </a:lnTo>
                <a:lnTo>
                  <a:pt x="641" y="1167"/>
                </a:lnTo>
                <a:lnTo>
                  <a:pt x="637" y="1167"/>
                </a:lnTo>
                <a:lnTo>
                  <a:pt x="635" y="1166"/>
                </a:lnTo>
                <a:lnTo>
                  <a:pt x="632" y="1164"/>
                </a:lnTo>
                <a:lnTo>
                  <a:pt x="629" y="1161"/>
                </a:lnTo>
                <a:lnTo>
                  <a:pt x="626" y="1160"/>
                </a:lnTo>
                <a:lnTo>
                  <a:pt x="625" y="1157"/>
                </a:lnTo>
                <a:lnTo>
                  <a:pt x="625" y="1155"/>
                </a:lnTo>
                <a:lnTo>
                  <a:pt x="624" y="1152"/>
                </a:lnTo>
                <a:lnTo>
                  <a:pt x="621" y="1145"/>
                </a:lnTo>
                <a:lnTo>
                  <a:pt x="620" y="1141"/>
                </a:lnTo>
                <a:lnTo>
                  <a:pt x="620" y="1139"/>
                </a:lnTo>
                <a:lnTo>
                  <a:pt x="619" y="1138"/>
                </a:lnTo>
                <a:lnTo>
                  <a:pt x="619" y="1135"/>
                </a:lnTo>
                <a:lnTo>
                  <a:pt x="618" y="1133"/>
                </a:lnTo>
                <a:lnTo>
                  <a:pt x="618" y="1132"/>
                </a:lnTo>
                <a:lnTo>
                  <a:pt x="613" y="1116"/>
                </a:lnTo>
                <a:lnTo>
                  <a:pt x="602" y="1118"/>
                </a:lnTo>
                <a:lnTo>
                  <a:pt x="598" y="1119"/>
                </a:lnTo>
                <a:lnTo>
                  <a:pt x="596" y="1121"/>
                </a:lnTo>
                <a:lnTo>
                  <a:pt x="593" y="1122"/>
                </a:lnTo>
                <a:lnTo>
                  <a:pt x="592" y="1124"/>
                </a:lnTo>
                <a:lnTo>
                  <a:pt x="591" y="1125"/>
                </a:lnTo>
                <a:lnTo>
                  <a:pt x="587" y="1127"/>
                </a:lnTo>
                <a:lnTo>
                  <a:pt x="586" y="1128"/>
                </a:lnTo>
                <a:lnTo>
                  <a:pt x="584" y="1130"/>
                </a:lnTo>
                <a:lnTo>
                  <a:pt x="577" y="1136"/>
                </a:lnTo>
                <a:lnTo>
                  <a:pt x="574" y="1140"/>
                </a:lnTo>
                <a:lnTo>
                  <a:pt x="572" y="1144"/>
                </a:lnTo>
                <a:lnTo>
                  <a:pt x="567" y="1152"/>
                </a:lnTo>
                <a:lnTo>
                  <a:pt x="564" y="1156"/>
                </a:lnTo>
                <a:lnTo>
                  <a:pt x="562" y="1161"/>
                </a:lnTo>
                <a:lnTo>
                  <a:pt x="562" y="1164"/>
                </a:lnTo>
                <a:lnTo>
                  <a:pt x="562" y="1167"/>
                </a:lnTo>
                <a:lnTo>
                  <a:pt x="562" y="1171"/>
                </a:lnTo>
                <a:lnTo>
                  <a:pt x="561" y="1177"/>
                </a:lnTo>
                <a:lnTo>
                  <a:pt x="562" y="1190"/>
                </a:lnTo>
                <a:lnTo>
                  <a:pt x="562" y="1247"/>
                </a:lnTo>
                <a:lnTo>
                  <a:pt x="562" y="1295"/>
                </a:lnTo>
                <a:lnTo>
                  <a:pt x="562" y="1322"/>
                </a:lnTo>
                <a:lnTo>
                  <a:pt x="562" y="1326"/>
                </a:lnTo>
                <a:lnTo>
                  <a:pt x="563" y="1328"/>
                </a:lnTo>
                <a:lnTo>
                  <a:pt x="567" y="1330"/>
                </a:lnTo>
                <a:lnTo>
                  <a:pt x="568" y="1330"/>
                </a:lnTo>
                <a:lnTo>
                  <a:pt x="575" y="1333"/>
                </a:lnTo>
                <a:lnTo>
                  <a:pt x="581" y="1335"/>
                </a:lnTo>
                <a:lnTo>
                  <a:pt x="586" y="1337"/>
                </a:lnTo>
                <a:lnTo>
                  <a:pt x="590" y="1338"/>
                </a:lnTo>
                <a:lnTo>
                  <a:pt x="592" y="1339"/>
                </a:lnTo>
                <a:lnTo>
                  <a:pt x="593" y="1340"/>
                </a:lnTo>
                <a:lnTo>
                  <a:pt x="600" y="1343"/>
                </a:lnTo>
                <a:lnTo>
                  <a:pt x="602" y="1345"/>
                </a:lnTo>
                <a:lnTo>
                  <a:pt x="603" y="1349"/>
                </a:lnTo>
                <a:lnTo>
                  <a:pt x="604" y="1349"/>
                </a:lnTo>
                <a:lnTo>
                  <a:pt x="604" y="1351"/>
                </a:lnTo>
                <a:lnTo>
                  <a:pt x="604" y="1355"/>
                </a:lnTo>
                <a:lnTo>
                  <a:pt x="604" y="1357"/>
                </a:lnTo>
                <a:lnTo>
                  <a:pt x="602" y="1360"/>
                </a:lnTo>
                <a:lnTo>
                  <a:pt x="601" y="1361"/>
                </a:lnTo>
                <a:lnTo>
                  <a:pt x="595" y="1363"/>
                </a:lnTo>
                <a:lnTo>
                  <a:pt x="586" y="1365"/>
                </a:lnTo>
                <a:lnTo>
                  <a:pt x="579" y="1365"/>
                </a:lnTo>
                <a:lnTo>
                  <a:pt x="509" y="1365"/>
                </a:lnTo>
                <a:lnTo>
                  <a:pt x="500" y="1365"/>
                </a:lnTo>
                <a:lnTo>
                  <a:pt x="492" y="1363"/>
                </a:lnTo>
                <a:lnTo>
                  <a:pt x="485" y="1362"/>
                </a:lnTo>
                <a:lnTo>
                  <a:pt x="482" y="1361"/>
                </a:lnTo>
                <a:lnTo>
                  <a:pt x="481" y="1359"/>
                </a:lnTo>
                <a:lnTo>
                  <a:pt x="480" y="1357"/>
                </a:lnTo>
                <a:lnTo>
                  <a:pt x="479" y="1355"/>
                </a:lnTo>
                <a:lnTo>
                  <a:pt x="479" y="1352"/>
                </a:lnTo>
                <a:lnTo>
                  <a:pt x="479" y="1350"/>
                </a:lnTo>
                <a:lnTo>
                  <a:pt x="480" y="1348"/>
                </a:lnTo>
                <a:lnTo>
                  <a:pt x="481" y="1345"/>
                </a:lnTo>
                <a:lnTo>
                  <a:pt x="482" y="1344"/>
                </a:lnTo>
                <a:lnTo>
                  <a:pt x="483" y="1343"/>
                </a:lnTo>
                <a:lnTo>
                  <a:pt x="498" y="1338"/>
                </a:lnTo>
                <a:lnTo>
                  <a:pt x="503" y="1337"/>
                </a:lnTo>
                <a:lnTo>
                  <a:pt x="505" y="1335"/>
                </a:lnTo>
                <a:lnTo>
                  <a:pt x="512" y="1333"/>
                </a:lnTo>
                <a:lnTo>
                  <a:pt x="517" y="1330"/>
                </a:lnTo>
                <a:lnTo>
                  <a:pt x="520" y="1329"/>
                </a:lnTo>
                <a:lnTo>
                  <a:pt x="520" y="1327"/>
                </a:lnTo>
                <a:lnTo>
                  <a:pt x="521" y="1326"/>
                </a:lnTo>
                <a:lnTo>
                  <a:pt x="521" y="1298"/>
                </a:lnTo>
                <a:lnTo>
                  <a:pt x="521" y="1246"/>
                </a:lnTo>
                <a:lnTo>
                  <a:pt x="521" y="1160"/>
                </a:lnTo>
                <a:lnTo>
                  <a:pt x="521" y="1133"/>
                </a:lnTo>
                <a:lnTo>
                  <a:pt x="521" y="1124"/>
                </a:lnTo>
                <a:lnTo>
                  <a:pt x="521" y="1116"/>
                </a:lnTo>
                <a:lnTo>
                  <a:pt x="512" y="1114"/>
                </a:lnTo>
                <a:lnTo>
                  <a:pt x="503" y="1114"/>
                </a:lnTo>
                <a:lnTo>
                  <a:pt x="493" y="1114"/>
                </a:lnTo>
                <a:lnTo>
                  <a:pt x="488" y="1114"/>
                </a:lnTo>
                <a:lnTo>
                  <a:pt x="485" y="1114"/>
                </a:lnTo>
                <a:lnTo>
                  <a:pt x="482" y="1112"/>
                </a:lnTo>
                <a:lnTo>
                  <a:pt x="481" y="1110"/>
                </a:lnTo>
                <a:lnTo>
                  <a:pt x="480" y="1107"/>
                </a:lnTo>
                <a:lnTo>
                  <a:pt x="480" y="1105"/>
                </a:lnTo>
                <a:lnTo>
                  <a:pt x="481" y="1100"/>
                </a:lnTo>
                <a:lnTo>
                  <a:pt x="483" y="1099"/>
                </a:lnTo>
                <a:lnTo>
                  <a:pt x="485" y="1097"/>
                </a:lnTo>
                <a:lnTo>
                  <a:pt x="486" y="1096"/>
                </a:lnTo>
                <a:lnTo>
                  <a:pt x="488" y="1095"/>
                </a:lnTo>
                <a:lnTo>
                  <a:pt x="490" y="1094"/>
                </a:lnTo>
                <a:lnTo>
                  <a:pt x="492" y="1092"/>
                </a:lnTo>
                <a:lnTo>
                  <a:pt x="493" y="1091"/>
                </a:lnTo>
                <a:lnTo>
                  <a:pt x="496" y="1090"/>
                </a:lnTo>
                <a:lnTo>
                  <a:pt x="498" y="1089"/>
                </a:lnTo>
                <a:lnTo>
                  <a:pt x="500" y="1088"/>
                </a:lnTo>
                <a:lnTo>
                  <a:pt x="503" y="1088"/>
                </a:lnTo>
                <a:lnTo>
                  <a:pt x="504" y="1086"/>
                </a:lnTo>
                <a:lnTo>
                  <a:pt x="506" y="1084"/>
                </a:lnTo>
                <a:lnTo>
                  <a:pt x="509" y="1084"/>
                </a:lnTo>
                <a:lnTo>
                  <a:pt x="511" y="1083"/>
                </a:lnTo>
                <a:lnTo>
                  <a:pt x="512" y="1080"/>
                </a:lnTo>
                <a:lnTo>
                  <a:pt x="515" y="1080"/>
                </a:lnTo>
                <a:lnTo>
                  <a:pt x="517" y="1079"/>
                </a:lnTo>
                <a:lnTo>
                  <a:pt x="519" y="1077"/>
                </a:lnTo>
                <a:lnTo>
                  <a:pt x="521" y="1077"/>
                </a:lnTo>
                <a:lnTo>
                  <a:pt x="523" y="1075"/>
                </a:lnTo>
                <a:lnTo>
                  <a:pt x="526" y="1073"/>
                </a:lnTo>
                <a:lnTo>
                  <a:pt x="528" y="1073"/>
                </a:lnTo>
                <a:lnTo>
                  <a:pt x="531" y="1072"/>
                </a:lnTo>
                <a:lnTo>
                  <a:pt x="532" y="1071"/>
                </a:lnTo>
                <a:lnTo>
                  <a:pt x="534" y="1069"/>
                </a:lnTo>
                <a:lnTo>
                  <a:pt x="537" y="1068"/>
                </a:lnTo>
                <a:lnTo>
                  <a:pt x="538" y="1067"/>
                </a:lnTo>
                <a:lnTo>
                  <a:pt x="540" y="1066"/>
                </a:lnTo>
                <a:lnTo>
                  <a:pt x="543" y="1064"/>
                </a:lnTo>
                <a:lnTo>
                  <a:pt x="545" y="1064"/>
                </a:lnTo>
                <a:lnTo>
                  <a:pt x="549" y="1062"/>
                </a:lnTo>
                <a:lnTo>
                  <a:pt x="551" y="1062"/>
                </a:lnTo>
                <a:lnTo>
                  <a:pt x="555" y="1062"/>
                </a:lnTo>
                <a:lnTo>
                  <a:pt x="557" y="1063"/>
                </a:lnTo>
                <a:lnTo>
                  <a:pt x="561" y="1068"/>
                </a:lnTo>
                <a:lnTo>
                  <a:pt x="562" y="1071"/>
                </a:lnTo>
                <a:lnTo>
                  <a:pt x="562" y="1074"/>
                </a:lnTo>
                <a:lnTo>
                  <a:pt x="562" y="1083"/>
                </a:lnTo>
                <a:lnTo>
                  <a:pt x="562" y="1114"/>
                </a:lnTo>
                <a:lnTo>
                  <a:pt x="563" y="1113"/>
                </a:lnTo>
                <a:lnTo>
                  <a:pt x="563" y="1111"/>
                </a:lnTo>
                <a:lnTo>
                  <a:pt x="564" y="1108"/>
                </a:lnTo>
                <a:lnTo>
                  <a:pt x="567" y="1107"/>
                </a:lnTo>
                <a:lnTo>
                  <a:pt x="568" y="1106"/>
                </a:lnTo>
                <a:lnTo>
                  <a:pt x="571" y="1102"/>
                </a:lnTo>
                <a:lnTo>
                  <a:pt x="573" y="1100"/>
                </a:lnTo>
                <a:lnTo>
                  <a:pt x="577" y="1096"/>
                </a:lnTo>
                <a:lnTo>
                  <a:pt x="580" y="1090"/>
                </a:lnTo>
                <a:lnTo>
                  <a:pt x="584" y="1088"/>
                </a:lnTo>
                <a:lnTo>
                  <a:pt x="586" y="1086"/>
                </a:lnTo>
                <a:lnTo>
                  <a:pt x="589" y="1085"/>
                </a:lnTo>
                <a:lnTo>
                  <a:pt x="590" y="1084"/>
                </a:lnTo>
                <a:lnTo>
                  <a:pt x="592" y="1083"/>
                </a:lnTo>
                <a:lnTo>
                  <a:pt x="595" y="1081"/>
                </a:lnTo>
                <a:lnTo>
                  <a:pt x="600" y="1079"/>
                </a:lnTo>
                <a:lnTo>
                  <a:pt x="602" y="1078"/>
                </a:lnTo>
                <a:lnTo>
                  <a:pt x="618" y="1073"/>
                </a:lnTo>
                <a:lnTo>
                  <a:pt x="621" y="1073"/>
                </a:lnTo>
                <a:lnTo>
                  <a:pt x="627" y="1072"/>
                </a:lnTo>
                <a:lnTo>
                  <a:pt x="635" y="1072"/>
                </a:lnTo>
                <a:lnTo>
                  <a:pt x="649" y="1073"/>
                </a:lnTo>
                <a:close/>
                <a:moveTo>
                  <a:pt x="4297" y="1062"/>
                </a:moveTo>
                <a:lnTo>
                  <a:pt x="4301" y="1062"/>
                </a:lnTo>
                <a:lnTo>
                  <a:pt x="4303" y="1063"/>
                </a:lnTo>
                <a:lnTo>
                  <a:pt x="4305" y="1064"/>
                </a:lnTo>
                <a:lnTo>
                  <a:pt x="4307" y="1067"/>
                </a:lnTo>
                <a:lnTo>
                  <a:pt x="4308" y="1069"/>
                </a:lnTo>
                <a:lnTo>
                  <a:pt x="4308" y="1073"/>
                </a:lnTo>
                <a:lnTo>
                  <a:pt x="4308" y="1080"/>
                </a:lnTo>
                <a:lnTo>
                  <a:pt x="4308" y="1111"/>
                </a:lnTo>
                <a:lnTo>
                  <a:pt x="4316" y="1102"/>
                </a:lnTo>
                <a:lnTo>
                  <a:pt x="4327" y="1091"/>
                </a:lnTo>
                <a:lnTo>
                  <a:pt x="4340" y="1081"/>
                </a:lnTo>
                <a:lnTo>
                  <a:pt x="4343" y="1081"/>
                </a:lnTo>
                <a:lnTo>
                  <a:pt x="4345" y="1080"/>
                </a:lnTo>
                <a:lnTo>
                  <a:pt x="4348" y="1079"/>
                </a:lnTo>
                <a:lnTo>
                  <a:pt x="4349" y="1078"/>
                </a:lnTo>
                <a:lnTo>
                  <a:pt x="4355" y="1075"/>
                </a:lnTo>
                <a:lnTo>
                  <a:pt x="4362" y="1074"/>
                </a:lnTo>
                <a:lnTo>
                  <a:pt x="4369" y="1072"/>
                </a:lnTo>
                <a:lnTo>
                  <a:pt x="4378" y="1072"/>
                </a:lnTo>
                <a:lnTo>
                  <a:pt x="4390" y="1072"/>
                </a:lnTo>
                <a:lnTo>
                  <a:pt x="4395" y="1073"/>
                </a:lnTo>
                <a:lnTo>
                  <a:pt x="4398" y="1073"/>
                </a:lnTo>
                <a:lnTo>
                  <a:pt x="4401" y="1073"/>
                </a:lnTo>
                <a:lnTo>
                  <a:pt x="4403" y="1074"/>
                </a:lnTo>
                <a:lnTo>
                  <a:pt x="4406" y="1074"/>
                </a:lnTo>
                <a:lnTo>
                  <a:pt x="4408" y="1075"/>
                </a:lnTo>
                <a:lnTo>
                  <a:pt x="4409" y="1075"/>
                </a:lnTo>
                <a:lnTo>
                  <a:pt x="4412" y="1077"/>
                </a:lnTo>
                <a:lnTo>
                  <a:pt x="4415" y="1078"/>
                </a:lnTo>
                <a:lnTo>
                  <a:pt x="4423" y="1081"/>
                </a:lnTo>
                <a:lnTo>
                  <a:pt x="4430" y="1085"/>
                </a:lnTo>
                <a:lnTo>
                  <a:pt x="4437" y="1090"/>
                </a:lnTo>
                <a:lnTo>
                  <a:pt x="4442" y="1096"/>
                </a:lnTo>
                <a:lnTo>
                  <a:pt x="4448" y="1102"/>
                </a:lnTo>
                <a:lnTo>
                  <a:pt x="4453" y="1108"/>
                </a:lnTo>
                <a:lnTo>
                  <a:pt x="4456" y="1116"/>
                </a:lnTo>
                <a:lnTo>
                  <a:pt x="4460" y="1124"/>
                </a:lnTo>
                <a:lnTo>
                  <a:pt x="4460" y="1129"/>
                </a:lnTo>
                <a:lnTo>
                  <a:pt x="4461" y="1134"/>
                </a:lnTo>
                <a:lnTo>
                  <a:pt x="4463" y="1140"/>
                </a:lnTo>
                <a:lnTo>
                  <a:pt x="4463" y="1146"/>
                </a:lnTo>
                <a:lnTo>
                  <a:pt x="4464" y="1153"/>
                </a:lnTo>
                <a:lnTo>
                  <a:pt x="4464" y="1167"/>
                </a:lnTo>
                <a:lnTo>
                  <a:pt x="4464" y="1180"/>
                </a:lnTo>
                <a:lnTo>
                  <a:pt x="4464" y="1277"/>
                </a:lnTo>
                <a:lnTo>
                  <a:pt x="4464" y="1326"/>
                </a:lnTo>
                <a:lnTo>
                  <a:pt x="4464" y="1328"/>
                </a:lnTo>
                <a:lnTo>
                  <a:pt x="4469" y="1330"/>
                </a:lnTo>
                <a:lnTo>
                  <a:pt x="4473" y="1332"/>
                </a:lnTo>
                <a:lnTo>
                  <a:pt x="4478" y="1334"/>
                </a:lnTo>
                <a:lnTo>
                  <a:pt x="4482" y="1335"/>
                </a:lnTo>
                <a:lnTo>
                  <a:pt x="4488" y="1337"/>
                </a:lnTo>
                <a:lnTo>
                  <a:pt x="4493" y="1339"/>
                </a:lnTo>
                <a:lnTo>
                  <a:pt x="4496" y="1340"/>
                </a:lnTo>
                <a:lnTo>
                  <a:pt x="4500" y="1341"/>
                </a:lnTo>
                <a:lnTo>
                  <a:pt x="4502" y="1344"/>
                </a:lnTo>
                <a:lnTo>
                  <a:pt x="4504" y="1346"/>
                </a:lnTo>
                <a:lnTo>
                  <a:pt x="4505" y="1350"/>
                </a:lnTo>
                <a:lnTo>
                  <a:pt x="4506" y="1354"/>
                </a:lnTo>
                <a:lnTo>
                  <a:pt x="4505" y="1356"/>
                </a:lnTo>
                <a:lnTo>
                  <a:pt x="4505" y="1357"/>
                </a:lnTo>
                <a:lnTo>
                  <a:pt x="4504" y="1360"/>
                </a:lnTo>
                <a:lnTo>
                  <a:pt x="4501" y="1361"/>
                </a:lnTo>
                <a:lnTo>
                  <a:pt x="4499" y="1362"/>
                </a:lnTo>
                <a:lnTo>
                  <a:pt x="4495" y="1363"/>
                </a:lnTo>
                <a:lnTo>
                  <a:pt x="4488" y="1363"/>
                </a:lnTo>
                <a:lnTo>
                  <a:pt x="4479" y="1365"/>
                </a:lnTo>
                <a:lnTo>
                  <a:pt x="4409" y="1365"/>
                </a:lnTo>
                <a:lnTo>
                  <a:pt x="4401" y="1365"/>
                </a:lnTo>
                <a:lnTo>
                  <a:pt x="4397" y="1363"/>
                </a:lnTo>
                <a:lnTo>
                  <a:pt x="4392" y="1363"/>
                </a:lnTo>
                <a:lnTo>
                  <a:pt x="4389" y="1363"/>
                </a:lnTo>
                <a:lnTo>
                  <a:pt x="4385" y="1362"/>
                </a:lnTo>
                <a:lnTo>
                  <a:pt x="4384" y="1361"/>
                </a:lnTo>
                <a:lnTo>
                  <a:pt x="4383" y="1360"/>
                </a:lnTo>
                <a:lnTo>
                  <a:pt x="4383" y="1359"/>
                </a:lnTo>
                <a:lnTo>
                  <a:pt x="4382" y="1357"/>
                </a:lnTo>
                <a:lnTo>
                  <a:pt x="4382" y="1356"/>
                </a:lnTo>
                <a:lnTo>
                  <a:pt x="4380" y="1355"/>
                </a:lnTo>
                <a:lnTo>
                  <a:pt x="4380" y="1352"/>
                </a:lnTo>
                <a:lnTo>
                  <a:pt x="4382" y="1346"/>
                </a:lnTo>
                <a:lnTo>
                  <a:pt x="4383" y="1345"/>
                </a:lnTo>
                <a:lnTo>
                  <a:pt x="4383" y="1344"/>
                </a:lnTo>
                <a:lnTo>
                  <a:pt x="4385" y="1343"/>
                </a:lnTo>
                <a:lnTo>
                  <a:pt x="4395" y="1339"/>
                </a:lnTo>
                <a:lnTo>
                  <a:pt x="4396" y="1338"/>
                </a:lnTo>
                <a:lnTo>
                  <a:pt x="4400" y="1337"/>
                </a:lnTo>
                <a:lnTo>
                  <a:pt x="4403" y="1337"/>
                </a:lnTo>
                <a:lnTo>
                  <a:pt x="4406" y="1335"/>
                </a:lnTo>
                <a:lnTo>
                  <a:pt x="4407" y="1334"/>
                </a:lnTo>
                <a:lnTo>
                  <a:pt x="4409" y="1334"/>
                </a:lnTo>
                <a:lnTo>
                  <a:pt x="4411" y="1333"/>
                </a:lnTo>
                <a:lnTo>
                  <a:pt x="4414" y="1332"/>
                </a:lnTo>
                <a:lnTo>
                  <a:pt x="4415" y="1332"/>
                </a:lnTo>
                <a:lnTo>
                  <a:pt x="4418" y="1330"/>
                </a:lnTo>
                <a:lnTo>
                  <a:pt x="4421" y="1328"/>
                </a:lnTo>
                <a:lnTo>
                  <a:pt x="4421" y="1326"/>
                </a:lnTo>
                <a:lnTo>
                  <a:pt x="4423" y="1261"/>
                </a:lnTo>
                <a:lnTo>
                  <a:pt x="4423" y="1179"/>
                </a:lnTo>
                <a:lnTo>
                  <a:pt x="4423" y="1157"/>
                </a:lnTo>
                <a:lnTo>
                  <a:pt x="4423" y="1151"/>
                </a:lnTo>
                <a:lnTo>
                  <a:pt x="4421" y="1146"/>
                </a:lnTo>
                <a:lnTo>
                  <a:pt x="4420" y="1138"/>
                </a:lnTo>
                <a:lnTo>
                  <a:pt x="4419" y="1135"/>
                </a:lnTo>
                <a:lnTo>
                  <a:pt x="4418" y="1133"/>
                </a:lnTo>
                <a:lnTo>
                  <a:pt x="4417" y="1132"/>
                </a:lnTo>
                <a:lnTo>
                  <a:pt x="4415" y="1130"/>
                </a:lnTo>
                <a:lnTo>
                  <a:pt x="4413" y="1128"/>
                </a:lnTo>
                <a:lnTo>
                  <a:pt x="4412" y="1127"/>
                </a:lnTo>
                <a:lnTo>
                  <a:pt x="4409" y="1124"/>
                </a:lnTo>
                <a:lnTo>
                  <a:pt x="4407" y="1122"/>
                </a:lnTo>
                <a:lnTo>
                  <a:pt x="4406" y="1121"/>
                </a:lnTo>
                <a:lnTo>
                  <a:pt x="4402" y="1119"/>
                </a:lnTo>
                <a:lnTo>
                  <a:pt x="4400" y="1117"/>
                </a:lnTo>
                <a:lnTo>
                  <a:pt x="4396" y="1116"/>
                </a:lnTo>
                <a:lnTo>
                  <a:pt x="4394" y="1116"/>
                </a:lnTo>
                <a:lnTo>
                  <a:pt x="4392" y="1114"/>
                </a:lnTo>
                <a:lnTo>
                  <a:pt x="4391" y="1114"/>
                </a:lnTo>
                <a:lnTo>
                  <a:pt x="4389" y="1113"/>
                </a:lnTo>
                <a:lnTo>
                  <a:pt x="4386" y="1113"/>
                </a:lnTo>
                <a:lnTo>
                  <a:pt x="4384" y="1112"/>
                </a:lnTo>
                <a:lnTo>
                  <a:pt x="4379" y="1112"/>
                </a:lnTo>
                <a:lnTo>
                  <a:pt x="4371" y="1112"/>
                </a:lnTo>
                <a:lnTo>
                  <a:pt x="4367" y="1112"/>
                </a:lnTo>
                <a:lnTo>
                  <a:pt x="4363" y="1113"/>
                </a:lnTo>
                <a:lnTo>
                  <a:pt x="4362" y="1113"/>
                </a:lnTo>
                <a:lnTo>
                  <a:pt x="4360" y="1114"/>
                </a:lnTo>
                <a:lnTo>
                  <a:pt x="4354" y="1116"/>
                </a:lnTo>
                <a:lnTo>
                  <a:pt x="4350" y="1117"/>
                </a:lnTo>
                <a:lnTo>
                  <a:pt x="4346" y="1119"/>
                </a:lnTo>
                <a:lnTo>
                  <a:pt x="4344" y="1121"/>
                </a:lnTo>
                <a:lnTo>
                  <a:pt x="4342" y="1122"/>
                </a:lnTo>
                <a:lnTo>
                  <a:pt x="4339" y="1123"/>
                </a:lnTo>
                <a:lnTo>
                  <a:pt x="4338" y="1124"/>
                </a:lnTo>
                <a:lnTo>
                  <a:pt x="4337" y="1127"/>
                </a:lnTo>
                <a:lnTo>
                  <a:pt x="4334" y="1128"/>
                </a:lnTo>
                <a:lnTo>
                  <a:pt x="4330" y="1133"/>
                </a:lnTo>
                <a:lnTo>
                  <a:pt x="4325" y="1136"/>
                </a:lnTo>
                <a:lnTo>
                  <a:pt x="4322" y="1140"/>
                </a:lnTo>
                <a:lnTo>
                  <a:pt x="4321" y="1141"/>
                </a:lnTo>
                <a:lnTo>
                  <a:pt x="4320" y="1144"/>
                </a:lnTo>
                <a:lnTo>
                  <a:pt x="4319" y="1145"/>
                </a:lnTo>
                <a:lnTo>
                  <a:pt x="4319" y="1147"/>
                </a:lnTo>
                <a:lnTo>
                  <a:pt x="4316" y="1150"/>
                </a:lnTo>
                <a:lnTo>
                  <a:pt x="4315" y="1152"/>
                </a:lnTo>
                <a:lnTo>
                  <a:pt x="4315" y="1155"/>
                </a:lnTo>
                <a:lnTo>
                  <a:pt x="4314" y="1157"/>
                </a:lnTo>
                <a:lnTo>
                  <a:pt x="4313" y="1161"/>
                </a:lnTo>
                <a:lnTo>
                  <a:pt x="4311" y="1162"/>
                </a:lnTo>
                <a:lnTo>
                  <a:pt x="4311" y="1164"/>
                </a:lnTo>
                <a:lnTo>
                  <a:pt x="4310" y="1167"/>
                </a:lnTo>
                <a:lnTo>
                  <a:pt x="4310" y="1169"/>
                </a:lnTo>
                <a:lnTo>
                  <a:pt x="4309" y="1177"/>
                </a:lnTo>
                <a:lnTo>
                  <a:pt x="4308" y="1184"/>
                </a:lnTo>
                <a:lnTo>
                  <a:pt x="4308" y="1200"/>
                </a:lnTo>
                <a:lnTo>
                  <a:pt x="4308" y="1260"/>
                </a:lnTo>
                <a:lnTo>
                  <a:pt x="4308" y="1301"/>
                </a:lnTo>
                <a:lnTo>
                  <a:pt x="4308" y="1324"/>
                </a:lnTo>
                <a:lnTo>
                  <a:pt x="4309" y="1328"/>
                </a:lnTo>
                <a:lnTo>
                  <a:pt x="4311" y="1329"/>
                </a:lnTo>
                <a:lnTo>
                  <a:pt x="4314" y="1330"/>
                </a:lnTo>
                <a:lnTo>
                  <a:pt x="4320" y="1333"/>
                </a:lnTo>
                <a:lnTo>
                  <a:pt x="4324" y="1334"/>
                </a:lnTo>
                <a:lnTo>
                  <a:pt x="4325" y="1334"/>
                </a:lnTo>
                <a:lnTo>
                  <a:pt x="4327" y="1335"/>
                </a:lnTo>
                <a:lnTo>
                  <a:pt x="4328" y="1335"/>
                </a:lnTo>
                <a:lnTo>
                  <a:pt x="4333" y="1337"/>
                </a:lnTo>
                <a:lnTo>
                  <a:pt x="4334" y="1338"/>
                </a:lnTo>
                <a:lnTo>
                  <a:pt x="4338" y="1339"/>
                </a:lnTo>
                <a:lnTo>
                  <a:pt x="4344" y="1341"/>
                </a:lnTo>
                <a:lnTo>
                  <a:pt x="4348" y="1343"/>
                </a:lnTo>
                <a:lnTo>
                  <a:pt x="4348" y="1344"/>
                </a:lnTo>
                <a:lnTo>
                  <a:pt x="4349" y="1346"/>
                </a:lnTo>
                <a:lnTo>
                  <a:pt x="4350" y="1348"/>
                </a:lnTo>
                <a:lnTo>
                  <a:pt x="4350" y="1349"/>
                </a:lnTo>
                <a:lnTo>
                  <a:pt x="4350" y="1351"/>
                </a:lnTo>
                <a:lnTo>
                  <a:pt x="4350" y="1355"/>
                </a:lnTo>
                <a:lnTo>
                  <a:pt x="4349" y="1359"/>
                </a:lnTo>
                <a:lnTo>
                  <a:pt x="4346" y="1361"/>
                </a:lnTo>
                <a:lnTo>
                  <a:pt x="4345" y="1362"/>
                </a:lnTo>
                <a:lnTo>
                  <a:pt x="4343" y="1362"/>
                </a:lnTo>
                <a:lnTo>
                  <a:pt x="4338" y="1363"/>
                </a:lnTo>
                <a:lnTo>
                  <a:pt x="4332" y="1365"/>
                </a:lnTo>
                <a:lnTo>
                  <a:pt x="4319" y="1365"/>
                </a:lnTo>
                <a:lnTo>
                  <a:pt x="4262" y="1365"/>
                </a:lnTo>
                <a:lnTo>
                  <a:pt x="4246" y="1365"/>
                </a:lnTo>
                <a:lnTo>
                  <a:pt x="4241" y="1365"/>
                </a:lnTo>
                <a:lnTo>
                  <a:pt x="4238" y="1363"/>
                </a:lnTo>
                <a:lnTo>
                  <a:pt x="4232" y="1362"/>
                </a:lnTo>
                <a:lnTo>
                  <a:pt x="4227" y="1359"/>
                </a:lnTo>
                <a:lnTo>
                  <a:pt x="4227" y="1357"/>
                </a:lnTo>
                <a:lnTo>
                  <a:pt x="4226" y="1356"/>
                </a:lnTo>
                <a:lnTo>
                  <a:pt x="4226" y="1354"/>
                </a:lnTo>
                <a:lnTo>
                  <a:pt x="4226" y="1351"/>
                </a:lnTo>
                <a:lnTo>
                  <a:pt x="4226" y="1348"/>
                </a:lnTo>
                <a:lnTo>
                  <a:pt x="4228" y="1345"/>
                </a:lnTo>
                <a:lnTo>
                  <a:pt x="4229" y="1344"/>
                </a:lnTo>
                <a:lnTo>
                  <a:pt x="4232" y="1343"/>
                </a:lnTo>
                <a:lnTo>
                  <a:pt x="4237" y="1340"/>
                </a:lnTo>
                <a:lnTo>
                  <a:pt x="4244" y="1338"/>
                </a:lnTo>
                <a:lnTo>
                  <a:pt x="4247" y="1337"/>
                </a:lnTo>
                <a:lnTo>
                  <a:pt x="4256" y="1333"/>
                </a:lnTo>
                <a:lnTo>
                  <a:pt x="4263" y="1330"/>
                </a:lnTo>
                <a:lnTo>
                  <a:pt x="4266" y="1329"/>
                </a:lnTo>
                <a:lnTo>
                  <a:pt x="4267" y="1328"/>
                </a:lnTo>
                <a:lnTo>
                  <a:pt x="4267" y="1326"/>
                </a:lnTo>
                <a:lnTo>
                  <a:pt x="4268" y="1324"/>
                </a:lnTo>
                <a:lnTo>
                  <a:pt x="4268" y="1321"/>
                </a:lnTo>
                <a:lnTo>
                  <a:pt x="4268" y="1315"/>
                </a:lnTo>
                <a:lnTo>
                  <a:pt x="4268" y="1284"/>
                </a:lnTo>
                <a:lnTo>
                  <a:pt x="4268" y="1162"/>
                </a:lnTo>
                <a:lnTo>
                  <a:pt x="4268" y="1129"/>
                </a:lnTo>
                <a:lnTo>
                  <a:pt x="4268" y="1122"/>
                </a:lnTo>
                <a:lnTo>
                  <a:pt x="4268" y="1118"/>
                </a:lnTo>
                <a:lnTo>
                  <a:pt x="4267" y="1116"/>
                </a:lnTo>
                <a:lnTo>
                  <a:pt x="4266" y="1116"/>
                </a:lnTo>
                <a:lnTo>
                  <a:pt x="4263" y="1114"/>
                </a:lnTo>
                <a:lnTo>
                  <a:pt x="4259" y="1116"/>
                </a:lnTo>
                <a:lnTo>
                  <a:pt x="4237" y="1116"/>
                </a:lnTo>
                <a:lnTo>
                  <a:pt x="4233" y="1114"/>
                </a:lnTo>
                <a:lnTo>
                  <a:pt x="4230" y="1113"/>
                </a:lnTo>
                <a:lnTo>
                  <a:pt x="4228" y="1110"/>
                </a:lnTo>
                <a:lnTo>
                  <a:pt x="4227" y="1107"/>
                </a:lnTo>
                <a:lnTo>
                  <a:pt x="4227" y="1103"/>
                </a:lnTo>
                <a:lnTo>
                  <a:pt x="4227" y="1101"/>
                </a:lnTo>
                <a:lnTo>
                  <a:pt x="4232" y="1096"/>
                </a:lnTo>
                <a:lnTo>
                  <a:pt x="4233" y="1095"/>
                </a:lnTo>
                <a:lnTo>
                  <a:pt x="4234" y="1094"/>
                </a:lnTo>
                <a:lnTo>
                  <a:pt x="4237" y="1094"/>
                </a:lnTo>
                <a:lnTo>
                  <a:pt x="4241" y="1091"/>
                </a:lnTo>
                <a:lnTo>
                  <a:pt x="4243" y="1090"/>
                </a:lnTo>
                <a:lnTo>
                  <a:pt x="4246" y="1088"/>
                </a:lnTo>
                <a:lnTo>
                  <a:pt x="4247" y="1086"/>
                </a:lnTo>
                <a:lnTo>
                  <a:pt x="4250" y="1086"/>
                </a:lnTo>
                <a:lnTo>
                  <a:pt x="4252" y="1085"/>
                </a:lnTo>
                <a:lnTo>
                  <a:pt x="4255" y="1083"/>
                </a:lnTo>
                <a:lnTo>
                  <a:pt x="4257" y="1083"/>
                </a:lnTo>
                <a:lnTo>
                  <a:pt x="4259" y="1081"/>
                </a:lnTo>
                <a:lnTo>
                  <a:pt x="4261" y="1079"/>
                </a:lnTo>
                <a:lnTo>
                  <a:pt x="4263" y="1079"/>
                </a:lnTo>
                <a:lnTo>
                  <a:pt x="4266" y="1078"/>
                </a:lnTo>
                <a:lnTo>
                  <a:pt x="4267" y="1075"/>
                </a:lnTo>
                <a:lnTo>
                  <a:pt x="4269" y="1075"/>
                </a:lnTo>
                <a:lnTo>
                  <a:pt x="4272" y="1074"/>
                </a:lnTo>
                <a:lnTo>
                  <a:pt x="4274" y="1073"/>
                </a:lnTo>
                <a:lnTo>
                  <a:pt x="4275" y="1072"/>
                </a:lnTo>
                <a:lnTo>
                  <a:pt x="4278" y="1071"/>
                </a:lnTo>
                <a:lnTo>
                  <a:pt x="4280" y="1069"/>
                </a:lnTo>
                <a:lnTo>
                  <a:pt x="4282" y="1068"/>
                </a:lnTo>
                <a:lnTo>
                  <a:pt x="4285" y="1067"/>
                </a:lnTo>
                <a:lnTo>
                  <a:pt x="4286" y="1066"/>
                </a:lnTo>
                <a:lnTo>
                  <a:pt x="4288" y="1064"/>
                </a:lnTo>
                <a:lnTo>
                  <a:pt x="4290" y="1064"/>
                </a:lnTo>
                <a:lnTo>
                  <a:pt x="4292" y="1063"/>
                </a:lnTo>
                <a:lnTo>
                  <a:pt x="4295" y="1063"/>
                </a:lnTo>
                <a:lnTo>
                  <a:pt x="4296" y="1062"/>
                </a:lnTo>
                <a:lnTo>
                  <a:pt x="4297" y="1062"/>
                </a:lnTo>
                <a:close/>
                <a:moveTo>
                  <a:pt x="4615" y="1075"/>
                </a:moveTo>
                <a:lnTo>
                  <a:pt x="4685" y="1075"/>
                </a:lnTo>
                <a:lnTo>
                  <a:pt x="4684" y="1078"/>
                </a:lnTo>
                <a:lnTo>
                  <a:pt x="4684" y="1080"/>
                </a:lnTo>
                <a:lnTo>
                  <a:pt x="4683" y="1083"/>
                </a:lnTo>
                <a:lnTo>
                  <a:pt x="4683" y="1085"/>
                </a:lnTo>
                <a:lnTo>
                  <a:pt x="4681" y="1088"/>
                </a:lnTo>
                <a:lnTo>
                  <a:pt x="4681" y="1089"/>
                </a:lnTo>
                <a:lnTo>
                  <a:pt x="4680" y="1095"/>
                </a:lnTo>
                <a:lnTo>
                  <a:pt x="4679" y="1100"/>
                </a:lnTo>
                <a:lnTo>
                  <a:pt x="4675" y="1112"/>
                </a:lnTo>
                <a:lnTo>
                  <a:pt x="4615" y="1112"/>
                </a:lnTo>
                <a:lnTo>
                  <a:pt x="4615" y="1261"/>
                </a:lnTo>
                <a:lnTo>
                  <a:pt x="4615" y="1295"/>
                </a:lnTo>
                <a:lnTo>
                  <a:pt x="4615" y="1304"/>
                </a:lnTo>
                <a:lnTo>
                  <a:pt x="4615" y="1307"/>
                </a:lnTo>
                <a:lnTo>
                  <a:pt x="4616" y="1311"/>
                </a:lnTo>
                <a:lnTo>
                  <a:pt x="4616" y="1313"/>
                </a:lnTo>
                <a:lnTo>
                  <a:pt x="4617" y="1317"/>
                </a:lnTo>
                <a:lnTo>
                  <a:pt x="4618" y="1321"/>
                </a:lnTo>
                <a:lnTo>
                  <a:pt x="4621" y="1323"/>
                </a:lnTo>
                <a:lnTo>
                  <a:pt x="4623" y="1326"/>
                </a:lnTo>
                <a:lnTo>
                  <a:pt x="4624" y="1328"/>
                </a:lnTo>
                <a:lnTo>
                  <a:pt x="4627" y="1329"/>
                </a:lnTo>
                <a:lnTo>
                  <a:pt x="4637" y="1332"/>
                </a:lnTo>
                <a:lnTo>
                  <a:pt x="4641" y="1332"/>
                </a:lnTo>
                <a:lnTo>
                  <a:pt x="4655" y="1332"/>
                </a:lnTo>
                <a:lnTo>
                  <a:pt x="4660" y="1330"/>
                </a:lnTo>
                <a:lnTo>
                  <a:pt x="4678" y="1323"/>
                </a:lnTo>
                <a:lnTo>
                  <a:pt x="4683" y="1322"/>
                </a:lnTo>
                <a:lnTo>
                  <a:pt x="4687" y="1322"/>
                </a:lnTo>
                <a:lnTo>
                  <a:pt x="4692" y="1324"/>
                </a:lnTo>
                <a:lnTo>
                  <a:pt x="4696" y="1327"/>
                </a:lnTo>
                <a:lnTo>
                  <a:pt x="4696" y="1328"/>
                </a:lnTo>
                <a:lnTo>
                  <a:pt x="4697" y="1332"/>
                </a:lnTo>
                <a:lnTo>
                  <a:pt x="4697" y="1333"/>
                </a:lnTo>
                <a:lnTo>
                  <a:pt x="4698" y="1337"/>
                </a:lnTo>
                <a:lnTo>
                  <a:pt x="4697" y="1339"/>
                </a:lnTo>
                <a:lnTo>
                  <a:pt x="4697" y="1340"/>
                </a:lnTo>
                <a:lnTo>
                  <a:pt x="4696" y="1343"/>
                </a:lnTo>
                <a:lnTo>
                  <a:pt x="4695" y="1345"/>
                </a:lnTo>
                <a:lnTo>
                  <a:pt x="4692" y="1348"/>
                </a:lnTo>
                <a:lnTo>
                  <a:pt x="4687" y="1351"/>
                </a:lnTo>
                <a:lnTo>
                  <a:pt x="4681" y="1356"/>
                </a:lnTo>
                <a:lnTo>
                  <a:pt x="4673" y="1360"/>
                </a:lnTo>
                <a:lnTo>
                  <a:pt x="4657" y="1366"/>
                </a:lnTo>
                <a:lnTo>
                  <a:pt x="4654" y="1366"/>
                </a:lnTo>
                <a:lnTo>
                  <a:pt x="4652" y="1366"/>
                </a:lnTo>
                <a:lnTo>
                  <a:pt x="4649" y="1367"/>
                </a:lnTo>
                <a:lnTo>
                  <a:pt x="4644" y="1367"/>
                </a:lnTo>
                <a:lnTo>
                  <a:pt x="4639" y="1368"/>
                </a:lnTo>
                <a:lnTo>
                  <a:pt x="4633" y="1368"/>
                </a:lnTo>
                <a:lnTo>
                  <a:pt x="4626" y="1368"/>
                </a:lnTo>
                <a:lnTo>
                  <a:pt x="4621" y="1367"/>
                </a:lnTo>
                <a:lnTo>
                  <a:pt x="4618" y="1367"/>
                </a:lnTo>
                <a:lnTo>
                  <a:pt x="4616" y="1367"/>
                </a:lnTo>
                <a:lnTo>
                  <a:pt x="4614" y="1366"/>
                </a:lnTo>
                <a:lnTo>
                  <a:pt x="4610" y="1366"/>
                </a:lnTo>
                <a:lnTo>
                  <a:pt x="4608" y="1365"/>
                </a:lnTo>
                <a:lnTo>
                  <a:pt x="4604" y="1362"/>
                </a:lnTo>
                <a:lnTo>
                  <a:pt x="4600" y="1361"/>
                </a:lnTo>
                <a:lnTo>
                  <a:pt x="4598" y="1360"/>
                </a:lnTo>
                <a:lnTo>
                  <a:pt x="4597" y="1359"/>
                </a:lnTo>
                <a:lnTo>
                  <a:pt x="4594" y="1357"/>
                </a:lnTo>
                <a:lnTo>
                  <a:pt x="4594" y="1355"/>
                </a:lnTo>
                <a:lnTo>
                  <a:pt x="4589" y="1351"/>
                </a:lnTo>
                <a:lnTo>
                  <a:pt x="4586" y="1349"/>
                </a:lnTo>
                <a:lnTo>
                  <a:pt x="4583" y="1346"/>
                </a:lnTo>
                <a:lnTo>
                  <a:pt x="4582" y="1344"/>
                </a:lnTo>
                <a:lnTo>
                  <a:pt x="4581" y="1343"/>
                </a:lnTo>
                <a:lnTo>
                  <a:pt x="4581" y="1340"/>
                </a:lnTo>
                <a:lnTo>
                  <a:pt x="4579" y="1335"/>
                </a:lnTo>
                <a:lnTo>
                  <a:pt x="4579" y="1334"/>
                </a:lnTo>
                <a:lnTo>
                  <a:pt x="4577" y="1330"/>
                </a:lnTo>
                <a:lnTo>
                  <a:pt x="4576" y="1328"/>
                </a:lnTo>
                <a:lnTo>
                  <a:pt x="4576" y="1326"/>
                </a:lnTo>
                <a:lnTo>
                  <a:pt x="4575" y="1323"/>
                </a:lnTo>
                <a:lnTo>
                  <a:pt x="4575" y="1319"/>
                </a:lnTo>
                <a:lnTo>
                  <a:pt x="4574" y="1269"/>
                </a:lnTo>
                <a:lnTo>
                  <a:pt x="4574" y="1112"/>
                </a:lnTo>
                <a:lnTo>
                  <a:pt x="4563" y="1112"/>
                </a:lnTo>
                <a:lnTo>
                  <a:pt x="4552" y="1112"/>
                </a:lnTo>
                <a:lnTo>
                  <a:pt x="4546" y="1111"/>
                </a:lnTo>
                <a:lnTo>
                  <a:pt x="4542" y="1110"/>
                </a:lnTo>
                <a:lnTo>
                  <a:pt x="4539" y="1107"/>
                </a:lnTo>
                <a:lnTo>
                  <a:pt x="4537" y="1106"/>
                </a:lnTo>
                <a:lnTo>
                  <a:pt x="4536" y="1105"/>
                </a:lnTo>
                <a:lnTo>
                  <a:pt x="4536" y="1103"/>
                </a:lnTo>
                <a:lnTo>
                  <a:pt x="4535" y="1101"/>
                </a:lnTo>
                <a:lnTo>
                  <a:pt x="4535" y="1096"/>
                </a:lnTo>
                <a:lnTo>
                  <a:pt x="4536" y="1091"/>
                </a:lnTo>
                <a:lnTo>
                  <a:pt x="4537" y="1088"/>
                </a:lnTo>
                <a:lnTo>
                  <a:pt x="4545" y="1083"/>
                </a:lnTo>
                <a:lnTo>
                  <a:pt x="4548" y="1083"/>
                </a:lnTo>
                <a:lnTo>
                  <a:pt x="4552" y="1080"/>
                </a:lnTo>
                <a:lnTo>
                  <a:pt x="4556" y="1079"/>
                </a:lnTo>
                <a:lnTo>
                  <a:pt x="4563" y="1077"/>
                </a:lnTo>
                <a:lnTo>
                  <a:pt x="4565" y="1075"/>
                </a:lnTo>
                <a:lnTo>
                  <a:pt x="4569" y="1074"/>
                </a:lnTo>
                <a:lnTo>
                  <a:pt x="4571" y="1073"/>
                </a:lnTo>
                <a:lnTo>
                  <a:pt x="4575" y="1069"/>
                </a:lnTo>
                <a:lnTo>
                  <a:pt x="4576" y="1068"/>
                </a:lnTo>
                <a:lnTo>
                  <a:pt x="4577" y="1066"/>
                </a:lnTo>
                <a:lnTo>
                  <a:pt x="4579" y="1063"/>
                </a:lnTo>
                <a:lnTo>
                  <a:pt x="4580" y="1060"/>
                </a:lnTo>
                <a:lnTo>
                  <a:pt x="4580" y="1058"/>
                </a:lnTo>
                <a:lnTo>
                  <a:pt x="4581" y="1055"/>
                </a:lnTo>
                <a:lnTo>
                  <a:pt x="4581" y="1051"/>
                </a:lnTo>
                <a:lnTo>
                  <a:pt x="4582" y="1045"/>
                </a:lnTo>
                <a:lnTo>
                  <a:pt x="4583" y="1030"/>
                </a:lnTo>
                <a:lnTo>
                  <a:pt x="4583" y="1027"/>
                </a:lnTo>
                <a:lnTo>
                  <a:pt x="4585" y="1024"/>
                </a:lnTo>
                <a:lnTo>
                  <a:pt x="4585" y="1020"/>
                </a:lnTo>
                <a:lnTo>
                  <a:pt x="4586" y="1019"/>
                </a:lnTo>
                <a:lnTo>
                  <a:pt x="4586" y="1017"/>
                </a:lnTo>
                <a:lnTo>
                  <a:pt x="4587" y="1016"/>
                </a:lnTo>
                <a:lnTo>
                  <a:pt x="4588" y="1013"/>
                </a:lnTo>
                <a:lnTo>
                  <a:pt x="4591" y="1011"/>
                </a:lnTo>
                <a:lnTo>
                  <a:pt x="4592" y="1008"/>
                </a:lnTo>
                <a:lnTo>
                  <a:pt x="4594" y="1007"/>
                </a:lnTo>
                <a:lnTo>
                  <a:pt x="4595" y="1007"/>
                </a:lnTo>
                <a:lnTo>
                  <a:pt x="4603" y="1006"/>
                </a:lnTo>
                <a:lnTo>
                  <a:pt x="4606" y="1007"/>
                </a:lnTo>
                <a:lnTo>
                  <a:pt x="4608" y="1008"/>
                </a:lnTo>
                <a:lnTo>
                  <a:pt x="4610" y="1011"/>
                </a:lnTo>
                <a:lnTo>
                  <a:pt x="4611" y="1012"/>
                </a:lnTo>
                <a:lnTo>
                  <a:pt x="4612" y="1014"/>
                </a:lnTo>
                <a:lnTo>
                  <a:pt x="4612" y="1016"/>
                </a:lnTo>
                <a:lnTo>
                  <a:pt x="4614" y="1019"/>
                </a:lnTo>
                <a:lnTo>
                  <a:pt x="4615" y="1024"/>
                </a:lnTo>
                <a:lnTo>
                  <a:pt x="4615" y="1034"/>
                </a:lnTo>
                <a:lnTo>
                  <a:pt x="4615" y="1075"/>
                </a:lnTo>
                <a:close/>
                <a:moveTo>
                  <a:pt x="3844" y="1075"/>
                </a:moveTo>
                <a:lnTo>
                  <a:pt x="3914" y="1075"/>
                </a:lnTo>
                <a:lnTo>
                  <a:pt x="3904" y="1112"/>
                </a:lnTo>
                <a:lnTo>
                  <a:pt x="3844" y="1112"/>
                </a:lnTo>
                <a:lnTo>
                  <a:pt x="3844" y="1268"/>
                </a:lnTo>
                <a:lnTo>
                  <a:pt x="3844" y="1293"/>
                </a:lnTo>
                <a:lnTo>
                  <a:pt x="3844" y="1300"/>
                </a:lnTo>
                <a:lnTo>
                  <a:pt x="3844" y="1306"/>
                </a:lnTo>
                <a:lnTo>
                  <a:pt x="3845" y="1313"/>
                </a:lnTo>
                <a:lnTo>
                  <a:pt x="3846" y="1317"/>
                </a:lnTo>
                <a:lnTo>
                  <a:pt x="3847" y="1321"/>
                </a:lnTo>
                <a:lnTo>
                  <a:pt x="3850" y="1322"/>
                </a:lnTo>
                <a:lnTo>
                  <a:pt x="3852" y="1324"/>
                </a:lnTo>
                <a:lnTo>
                  <a:pt x="3853" y="1327"/>
                </a:lnTo>
                <a:lnTo>
                  <a:pt x="3857" y="1329"/>
                </a:lnTo>
                <a:lnTo>
                  <a:pt x="3862" y="1330"/>
                </a:lnTo>
                <a:lnTo>
                  <a:pt x="3867" y="1332"/>
                </a:lnTo>
                <a:lnTo>
                  <a:pt x="3873" y="1332"/>
                </a:lnTo>
                <a:lnTo>
                  <a:pt x="3880" y="1332"/>
                </a:lnTo>
                <a:lnTo>
                  <a:pt x="3884" y="1332"/>
                </a:lnTo>
                <a:lnTo>
                  <a:pt x="3885" y="1330"/>
                </a:lnTo>
                <a:lnTo>
                  <a:pt x="3887" y="1330"/>
                </a:lnTo>
                <a:lnTo>
                  <a:pt x="3899" y="1326"/>
                </a:lnTo>
                <a:lnTo>
                  <a:pt x="3910" y="1322"/>
                </a:lnTo>
                <a:lnTo>
                  <a:pt x="3914" y="1322"/>
                </a:lnTo>
                <a:lnTo>
                  <a:pt x="3916" y="1322"/>
                </a:lnTo>
                <a:lnTo>
                  <a:pt x="3921" y="1323"/>
                </a:lnTo>
                <a:lnTo>
                  <a:pt x="3925" y="1327"/>
                </a:lnTo>
                <a:lnTo>
                  <a:pt x="3926" y="1329"/>
                </a:lnTo>
                <a:lnTo>
                  <a:pt x="3926" y="1330"/>
                </a:lnTo>
                <a:lnTo>
                  <a:pt x="3927" y="1333"/>
                </a:lnTo>
                <a:lnTo>
                  <a:pt x="3927" y="1334"/>
                </a:lnTo>
                <a:lnTo>
                  <a:pt x="3927" y="1337"/>
                </a:lnTo>
                <a:lnTo>
                  <a:pt x="3926" y="1340"/>
                </a:lnTo>
                <a:lnTo>
                  <a:pt x="3925" y="1343"/>
                </a:lnTo>
                <a:lnTo>
                  <a:pt x="3922" y="1346"/>
                </a:lnTo>
                <a:lnTo>
                  <a:pt x="3919" y="1350"/>
                </a:lnTo>
                <a:lnTo>
                  <a:pt x="3916" y="1351"/>
                </a:lnTo>
                <a:lnTo>
                  <a:pt x="3915" y="1352"/>
                </a:lnTo>
                <a:lnTo>
                  <a:pt x="3913" y="1354"/>
                </a:lnTo>
                <a:lnTo>
                  <a:pt x="3911" y="1355"/>
                </a:lnTo>
                <a:lnTo>
                  <a:pt x="3909" y="1356"/>
                </a:lnTo>
                <a:lnTo>
                  <a:pt x="3907" y="1357"/>
                </a:lnTo>
                <a:lnTo>
                  <a:pt x="3904" y="1359"/>
                </a:lnTo>
                <a:lnTo>
                  <a:pt x="3902" y="1360"/>
                </a:lnTo>
                <a:lnTo>
                  <a:pt x="3899" y="1361"/>
                </a:lnTo>
                <a:lnTo>
                  <a:pt x="3897" y="1362"/>
                </a:lnTo>
                <a:lnTo>
                  <a:pt x="3891" y="1363"/>
                </a:lnTo>
                <a:lnTo>
                  <a:pt x="3890" y="1365"/>
                </a:lnTo>
                <a:lnTo>
                  <a:pt x="3887" y="1365"/>
                </a:lnTo>
                <a:lnTo>
                  <a:pt x="3885" y="1366"/>
                </a:lnTo>
                <a:lnTo>
                  <a:pt x="3882" y="1366"/>
                </a:lnTo>
                <a:lnTo>
                  <a:pt x="3871" y="1367"/>
                </a:lnTo>
                <a:lnTo>
                  <a:pt x="3857" y="1368"/>
                </a:lnTo>
                <a:lnTo>
                  <a:pt x="3851" y="1368"/>
                </a:lnTo>
                <a:lnTo>
                  <a:pt x="3836" y="1365"/>
                </a:lnTo>
                <a:lnTo>
                  <a:pt x="3833" y="1362"/>
                </a:lnTo>
                <a:lnTo>
                  <a:pt x="3828" y="1360"/>
                </a:lnTo>
                <a:lnTo>
                  <a:pt x="3827" y="1359"/>
                </a:lnTo>
                <a:lnTo>
                  <a:pt x="3826" y="1357"/>
                </a:lnTo>
                <a:lnTo>
                  <a:pt x="3824" y="1356"/>
                </a:lnTo>
                <a:lnTo>
                  <a:pt x="3820" y="1351"/>
                </a:lnTo>
                <a:lnTo>
                  <a:pt x="3813" y="1348"/>
                </a:lnTo>
                <a:lnTo>
                  <a:pt x="3812" y="1345"/>
                </a:lnTo>
                <a:lnTo>
                  <a:pt x="3811" y="1343"/>
                </a:lnTo>
                <a:lnTo>
                  <a:pt x="3810" y="1339"/>
                </a:lnTo>
                <a:lnTo>
                  <a:pt x="3809" y="1337"/>
                </a:lnTo>
                <a:lnTo>
                  <a:pt x="3806" y="1332"/>
                </a:lnTo>
                <a:lnTo>
                  <a:pt x="3806" y="1330"/>
                </a:lnTo>
                <a:lnTo>
                  <a:pt x="3805" y="1328"/>
                </a:lnTo>
                <a:lnTo>
                  <a:pt x="3805" y="1326"/>
                </a:lnTo>
                <a:lnTo>
                  <a:pt x="3804" y="1322"/>
                </a:lnTo>
                <a:lnTo>
                  <a:pt x="3803" y="1306"/>
                </a:lnTo>
                <a:lnTo>
                  <a:pt x="3803" y="1276"/>
                </a:lnTo>
                <a:lnTo>
                  <a:pt x="3803" y="1112"/>
                </a:lnTo>
                <a:lnTo>
                  <a:pt x="3786" y="1112"/>
                </a:lnTo>
                <a:lnTo>
                  <a:pt x="3777" y="1112"/>
                </a:lnTo>
                <a:lnTo>
                  <a:pt x="3774" y="1111"/>
                </a:lnTo>
                <a:lnTo>
                  <a:pt x="3771" y="1110"/>
                </a:lnTo>
                <a:lnTo>
                  <a:pt x="3769" y="1108"/>
                </a:lnTo>
                <a:lnTo>
                  <a:pt x="3768" y="1107"/>
                </a:lnTo>
                <a:lnTo>
                  <a:pt x="3768" y="1106"/>
                </a:lnTo>
                <a:lnTo>
                  <a:pt x="3765" y="1105"/>
                </a:lnTo>
                <a:lnTo>
                  <a:pt x="3765" y="1101"/>
                </a:lnTo>
                <a:lnTo>
                  <a:pt x="3764" y="1099"/>
                </a:lnTo>
                <a:lnTo>
                  <a:pt x="3764" y="1096"/>
                </a:lnTo>
                <a:lnTo>
                  <a:pt x="3765" y="1091"/>
                </a:lnTo>
                <a:lnTo>
                  <a:pt x="3766" y="1090"/>
                </a:lnTo>
                <a:lnTo>
                  <a:pt x="3768" y="1088"/>
                </a:lnTo>
                <a:lnTo>
                  <a:pt x="3770" y="1085"/>
                </a:lnTo>
                <a:lnTo>
                  <a:pt x="3771" y="1084"/>
                </a:lnTo>
                <a:lnTo>
                  <a:pt x="3775" y="1083"/>
                </a:lnTo>
                <a:lnTo>
                  <a:pt x="3778" y="1081"/>
                </a:lnTo>
                <a:lnTo>
                  <a:pt x="3782" y="1080"/>
                </a:lnTo>
                <a:lnTo>
                  <a:pt x="3784" y="1079"/>
                </a:lnTo>
                <a:lnTo>
                  <a:pt x="3787" y="1078"/>
                </a:lnTo>
                <a:lnTo>
                  <a:pt x="3793" y="1077"/>
                </a:lnTo>
                <a:lnTo>
                  <a:pt x="3800" y="1073"/>
                </a:lnTo>
                <a:lnTo>
                  <a:pt x="3801" y="1073"/>
                </a:lnTo>
                <a:lnTo>
                  <a:pt x="3805" y="1069"/>
                </a:lnTo>
                <a:lnTo>
                  <a:pt x="3806" y="1067"/>
                </a:lnTo>
                <a:lnTo>
                  <a:pt x="3807" y="1063"/>
                </a:lnTo>
                <a:lnTo>
                  <a:pt x="3810" y="1058"/>
                </a:lnTo>
                <a:lnTo>
                  <a:pt x="3810" y="1056"/>
                </a:lnTo>
                <a:lnTo>
                  <a:pt x="3811" y="1052"/>
                </a:lnTo>
                <a:lnTo>
                  <a:pt x="3811" y="1046"/>
                </a:lnTo>
                <a:lnTo>
                  <a:pt x="3811" y="1039"/>
                </a:lnTo>
                <a:lnTo>
                  <a:pt x="3812" y="1031"/>
                </a:lnTo>
                <a:lnTo>
                  <a:pt x="3812" y="1028"/>
                </a:lnTo>
                <a:lnTo>
                  <a:pt x="3813" y="1024"/>
                </a:lnTo>
                <a:lnTo>
                  <a:pt x="3815" y="1019"/>
                </a:lnTo>
                <a:lnTo>
                  <a:pt x="3816" y="1016"/>
                </a:lnTo>
                <a:lnTo>
                  <a:pt x="3817" y="1013"/>
                </a:lnTo>
                <a:lnTo>
                  <a:pt x="3818" y="1012"/>
                </a:lnTo>
                <a:lnTo>
                  <a:pt x="3823" y="1007"/>
                </a:lnTo>
                <a:lnTo>
                  <a:pt x="3826" y="1006"/>
                </a:lnTo>
                <a:lnTo>
                  <a:pt x="3828" y="1006"/>
                </a:lnTo>
                <a:lnTo>
                  <a:pt x="3832" y="1006"/>
                </a:lnTo>
                <a:lnTo>
                  <a:pt x="3835" y="1007"/>
                </a:lnTo>
                <a:lnTo>
                  <a:pt x="3836" y="1007"/>
                </a:lnTo>
                <a:lnTo>
                  <a:pt x="3839" y="1011"/>
                </a:lnTo>
                <a:lnTo>
                  <a:pt x="3841" y="1012"/>
                </a:lnTo>
                <a:lnTo>
                  <a:pt x="3842" y="1014"/>
                </a:lnTo>
                <a:lnTo>
                  <a:pt x="3842" y="1017"/>
                </a:lnTo>
                <a:lnTo>
                  <a:pt x="3844" y="1020"/>
                </a:lnTo>
                <a:lnTo>
                  <a:pt x="3844" y="1027"/>
                </a:lnTo>
                <a:lnTo>
                  <a:pt x="3844" y="1034"/>
                </a:lnTo>
                <a:lnTo>
                  <a:pt x="3844" y="1075"/>
                </a:lnTo>
                <a:close/>
                <a:moveTo>
                  <a:pt x="1020" y="1075"/>
                </a:moveTo>
                <a:lnTo>
                  <a:pt x="1090" y="1075"/>
                </a:lnTo>
                <a:lnTo>
                  <a:pt x="1081" y="1112"/>
                </a:lnTo>
                <a:lnTo>
                  <a:pt x="1020" y="1112"/>
                </a:lnTo>
                <a:lnTo>
                  <a:pt x="1020" y="1249"/>
                </a:lnTo>
                <a:lnTo>
                  <a:pt x="1020" y="1290"/>
                </a:lnTo>
                <a:lnTo>
                  <a:pt x="1020" y="1310"/>
                </a:lnTo>
                <a:lnTo>
                  <a:pt x="1024" y="1321"/>
                </a:lnTo>
                <a:lnTo>
                  <a:pt x="1025" y="1322"/>
                </a:lnTo>
                <a:lnTo>
                  <a:pt x="1026" y="1324"/>
                </a:lnTo>
                <a:lnTo>
                  <a:pt x="1027" y="1326"/>
                </a:lnTo>
                <a:lnTo>
                  <a:pt x="1029" y="1326"/>
                </a:lnTo>
                <a:lnTo>
                  <a:pt x="1030" y="1327"/>
                </a:lnTo>
                <a:lnTo>
                  <a:pt x="1035" y="1329"/>
                </a:lnTo>
                <a:lnTo>
                  <a:pt x="1037" y="1330"/>
                </a:lnTo>
                <a:lnTo>
                  <a:pt x="1038" y="1330"/>
                </a:lnTo>
                <a:lnTo>
                  <a:pt x="1041" y="1332"/>
                </a:lnTo>
                <a:lnTo>
                  <a:pt x="1047" y="1332"/>
                </a:lnTo>
                <a:lnTo>
                  <a:pt x="1049" y="1333"/>
                </a:lnTo>
                <a:lnTo>
                  <a:pt x="1053" y="1333"/>
                </a:lnTo>
                <a:lnTo>
                  <a:pt x="1060" y="1332"/>
                </a:lnTo>
                <a:lnTo>
                  <a:pt x="1065" y="1330"/>
                </a:lnTo>
                <a:lnTo>
                  <a:pt x="1066" y="1329"/>
                </a:lnTo>
                <a:lnTo>
                  <a:pt x="1068" y="1329"/>
                </a:lnTo>
                <a:lnTo>
                  <a:pt x="1070" y="1328"/>
                </a:lnTo>
                <a:lnTo>
                  <a:pt x="1073" y="1327"/>
                </a:lnTo>
                <a:lnTo>
                  <a:pt x="1078" y="1326"/>
                </a:lnTo>
                <a:lnTo>
                  <a:pt x="1081" y="1324"/>
                </a:lnTo>
                <a:lnTo>
                  <a:pt x="1083" y="1323"/>
                </a:lnTo>
                <a:lnTo>
                  <a:pt x="1084" y="1323"/>
                </a:lnTo>
                <a:lnTo>
                  <a:pt x="1089" y="1322"/>
                </a:lnTo>
                <a:lnTo>
                  <a:pt x="1091" y="1322"/>
                </a:lnTo>
                <a:lnTo>
                  <a:pt x="1099" y="1324"/>
                </a:lnTo>
                <a:lnTo>
                  <a:pt x="1100" y="1327"/>
                </a:lnTo>
                <a:lnTo>
                  <a:pt x="1102" y="1333"/>
                </a:lnTo>
                <a:lnTo>
                  <a:pt x="1104" y="1335"/>
                </a:lnTo>
                <a:lnTo>
                  <a:pt x="1104" y="1338"/>
                </a:lnTo>
                <a:lnTo>
                  <a:pt x="1101" y="1341"/>
                </a:lnTo>
                <a:lnTo>
                  <a:pt x="1100" y="1344"/>
                </a:lnTo>
                <a:lnTo>
                  <a:pt x="1099" y="1345"/>
                </a:lnTo>
                <a:lnTo>
                  <a:pt x="1098" y="1348"/>
                </a:lnTo>
                <a:lnTo>
                  <a:pt x="1095" y="1350"/>
                </a:lnTo>
                <a:lnTo>
                  <a:pt x="1093" y="1352"/>
                </a:lnTo>
                <a:lnTo>
                  <a:pt x="1090" y="1354"/>
                </a:lnTo>
                <a:lnTo>
                  <a:pt x="1088" y="1355"/>
                </a:lnTo>
                <a:lnTo>
                  <a:pt x="1084" y="1356"/>
                </a:lnTo>
                <a:lnTo>
                  <a:pt x="1079" y="1360"/>
                </a:lnTo>
                <a:lnTo>
                  <a:pt x="1077" y="1361"/>
                </a:lnTo>
                <a:lnTo>
                  <a:pt x="1073" y="1362"/>
                </a:lnTo>
                <a:lnTo>
                  <a:pt x="1056" y="1367"/>
                </a:lnTo>
                <a:lnTo>
                  <a:pt x="1054" y="1367"/>
                </a:lnTo>
                <a:lnTo>
                  <a:pt x="1050" y="1367"/>
                </a:lnTo>
                <a:lnTo>
                  <a:pt x="1044" y="1368"/>
                </a:lnTo>
                <a:lnTo>
                  <a:pt x="1041" y="1368"/>
                </a:lnTo>
                <a:lnTo>
                  <a:pt x="1037" y="1370"/>
                </a:lnTo>
                <a:lnTo>
                  <a:pt x="1033" y="1368"/>
                </a:lnTo>
                <a:lnTo>
                  <a:pt x="1030" y="1368"/>
                </a:lnTo>
                <a:lnTo>
                  <a:pt x="1026" y="1368"/>
                </a:lnTo>
                <a:lnTo>
                  <a:pt x="1021" y="1367"/>
                </a:lnTo>
                <a:lnTo>
                  <a:pt x="1018" y="1366"/>
                </a:lnTo>
                <a:lnTo>
                  <a:pt x="1014" y="1365"/>
                </a:lnTo>
                <a:lnTo>
                  <a:pt x="1012" y="1363"/>
                </a:lnTo>
                <a:lnTo>
                  <a:pt x="1009" y="1362"/>
                </a:lnTo>
                <a:lnTo>
                  <a:pt x="1007" y="1361"/>
                </a:lnTo>
                <a:lnTo>
                  <a:pt x="1003" y="1360"/>
                </a:lnTo>
                <a:lnTo>
                  <a:pt x="1002" y="1359"/>
                </a:lnTo>
                <a:lnTo>
                  <a:pt x="1001" y="1356"/>
                </a:lnTo>
                <a:lnTo>
                  <a:pt x="997" y="1354"/>
                </a:lnTo>
                <a:lnTo>
                  <a:pt x="996" y="1352"/>
                </a:lnTo>
                <a:lnTo>
                  <a:pt x="992" y="1350"/>
                </a:lnTo>
                <a:lnTo>
                  <a:pt x="990" y="1346"/>
                </a:lnTo>
                <a:lnTo>
                  <a:pt x="989" y="1345"/>
                </a:lnTo>
                <a:lnTo>
                  <a:pt x="988" y="1343"/>
                </a:lnTo>
                <a:lnTo>
                  <a:pt x="986" y="1340"/>
                </a:lnTo>
                <a:lnTo>
                  <a:pt x="984" y="1335"/>
                </a:lnTo>
                <a:lnTo>
                  <a:pt x="983" y="1332"/>
                </a:lnTo>
                <a:lnTo>
                  <a:pt x="983" y="1330"/>
                </a:lnTo>
                <a:lnTo>
                  <a:pt x="981" y="1328"/>
                </a:lnTo>
                <a:lnTo>
                  <a:pt x="981" y="1326"/>
                </a:lnTo>
                <a:lnTo>
                  <a:pt x="980" y="1322"/>
                </a:lnTo>
                <a:lnTo>
                  <a:pt x="979" y="1306"/>
                </a:lnTo>
                <a:lnTo>
                  <a:pt x="979" y="1274"/>
                </a:lnTo>
                <a:lnTo>
                  <a:pt x="979" y="1112"/>
                </a:lnTo>
                <a:lnTo>
                  <a:pt x="968" y="1112"/>
                </a:lnTo>
                <a:lnTo>
                  <a:pt x="962" y="1112"/>
                </a:lnTo>
                <a:lnTo>
                  <a:pt x="956" y="1112"/>
                </a:lnTo>
                <a:lnTo>
                  <a:pt x="950" y="1111"/>
                </a:lnTo>
                <a:lnTo>
                  <a:pt x="946" y="1110"/>
                </a:lnTo>
                <a:lnTo>
                  <a:pt x="944" y="1108"/>
                </a:lnTo>
                <a:lnTo>
                  <a:pt x="943" y="1106"/>
                </a:lnTo>
                <a:lnTo>
                  <a:pt x="942" y="1105"/>
                </a:lnTo>
                <a:lnTo>
                  <a:pt x="942" y="1102"/>
                </a:lnTo>
                <a:lnTo>
                  <a:pt x="940" y="1101"/>
                </a:lnTo>
                <a:lnTo>
                  <a:pt x="940" y="1099"/>
                </a:lnTo>
                <a:lnTo>
                  <a:pt x="940" y="1097"/>
                </a:lnTo>
                <a:lnTo>
                  <a:pt x="942" y="1094"/>
                </a:lnTo>
                <a:lnTo>
                  <a:pt x="943" y="1090"/>
                </a:lnTo>
                <a:lnTo>
                  <a:pt x="944" y="1088"/>
                </a:lnTo>
                <a:lnTo>
                  <a:pt x="946" y="1086"/>
                </a:lnTo>
                <a:lnTo>
                  <a:pt x="951" y="1084"/>
                </a:lnTo>
                <a:lnTo>
                  <a:pt x="954" y="1083"/>
                </a:lnTo>
                <a:lnTo>
                  <a:pt x="956" y="1081"/>
                </a:lnTo>
                <a:lnTo>
                  <a:pt x="963" y="1079"/>
                </a:lnTo>
                <a:lnTo>
                  <a:pt x="966" y="1078"/>
                </a:lnTo>
                <a:lnTo>
                  <a:pt x="971" y="1075"/>
                </a:lnTo>
                <a:lnTo>
                  <a:pt x="974" y="1074"/>
                </a:lnTo>
                <a:lnTo>
                  <a:pt x="977" y="1073"/>
                </a:lnTo>
                <a:lnTo>
                  <a:pt x="978" y="1072"/>
                </a:lnTo>
                <a:lnTo>
                  <a:pt x="980" y="1071"/>
                </a:lnTo>
                <a:lnTo>
                  <a:pt x="983" y="1068"/>
                </a:lnTo>
                <a:lnTo>
                  <a:pt x="983" y="1067"/>
                </a:lnTo>
                <a:lnTo>
                  <a:pt x="984" y="1063"/>
                </a:lnTo>
                <a:lnTo>
                  <a:pt x="986" y="1056"/>
                </a:lnTo>
                <a:lnTo>
                  <a:pt x="988" y="1049"/>
                </a:lnTo>
                <a:lnTo>
                  <a:pt x="989" y="1030"/>
                </a:lnTo>
                <a:lnTo>
                  <a:pt x="990" y="1022"/>
                </a:lnTo>
                <a:lnTo>
                  <a:pt x="992" y="1014"/>
                </a:lnTo>
                <a:lnTo>
                  <a:pt x="995" y="1012"/>
                </a:lnTo>
                <a:lnTo>
                  <a:pt x="997" y="1009"/>
                </a:lnTo>
                <a:lnTo>
                  <a:pt x="1000" y="1007"/>
                </a:lnTo>
                <a:lnTo>
                  <a:pt x="1002" y="1006"/>
                </a:lnTo>
                <a:lnTo>
                  <a:pt x="1007" y="1006"/>
                </a:lnTo>
                <a:lnTo>
                  <a:pt x="1010" y="1007"/>
                </a:lnTo>
                <a:lnTo>
                  <a:pt x="1014" y="1008"/>
                </a:lnTo>
                <a:lnTo>
                  <a:pt x="1017" y="1011"/>
                </a:lnTo>
                <a:lnTo>
                  <a:pt x="1018" y="1013"/>
                </a:lnTo>
                <a:lnTo>
                  <a:pt x="1019" y="1014"/>
                </a:lnTo>
                <a:lnTo>
                  <a:pt x="1019" y="1017"/>
                </a:lnTo>
                <a:lnTo>
                  <a:pt x="1020" y="1023"/>
                </a:lnTo>
                <a:lnTo>
                  <a:pt x="1020" y="1035"/>
                </a:lnTo>
                <a:lnTo>
                  <a:pt x="1020" y="1075"/>
                </a:lnTo>
                <a:close/>
                <a:moveTo>
                  <a:pt x="359" y="1074"/>
                </a:moveTo>
                <a:lnTo>
                  <a:pt x="429" y="1074"/>
                </a:lnTo>
                <a:lnTo>
                  <a:pt x="428" y="1077"/>
                </a:lnTo>
                <a:lnTo>
                  <a:pt x="428" y="1079"/>
                </a:lnTo>
                <a:lnTo>
                  <a:pt x="427" y="1084"/>
                </a:lnTo>
                <a:lnTo>
                  <a:pt x="423" y="1099"/>
                </a:lnTo>
                <a:lnTo>
                  <a:pt x="419" y="1112"/>
                </a:lnTo>
                <a:lnTo>
                  <a:pt x="359" y="1112"/>
                </a:lnTo>
                <a:lnTo>
                  <a:pt x="359" y="1268"/>
                </a:lnTo>
                <a:lnTo>
                  <a:pt x="359" y="1296"/>
                </a:lnTo>
                <a:lnTo>
                  <a:pt x="359" y="1311"/>
                </a:lnTo>
                <a:lnTo>
                  <a:pt x="363" y="1319"/>
                </a:lnTo>
                <a:lnTo>
                  <a:pt x="364" y="1322"/>
                </a:lnTo>
                <a:lnTo>
                  <a:pt x="365" y="1323"/>
                </a:lnTo>
                <a:lnTo>
                  <a:pt x="369" y="1327"/>
                </a:lnTo>
                <a:lnTo>
                  <a:pt x="373" y="1329"/>
                </a:lnTo>
                <a:lnTo>
                  <a:pt x="377" y="1330"/>
                </a:lnTo>
                <a:lnTo>
                  <a:pt x="381" y="1332"/>
                </a:lnTo>
                <a:lnTo>
                  <a:pt x="388" y="1332"/>
                </a:lnTo>
                <a:lnTo>
                  <a:pt x="395" y="1330"/>
                </a:lnTo>
                <a:lnTo>
                  <a:pt x="399" y="1330"/>
                </a:lnTo>
                <a:lnTo>
                  <a:pt x="419" y="1323"/>
                </a:lnTo>
                <a:lnTo>
                  <a:pt x="423" y="1322"/>
                </a:lnTo>
                <a:lnTo>
                  <a:pt x="427" y="1322"/>
                </a:lnTo>
                <a:lnTo>
                  <a:pt x="429" y="1322"/>
                </a:lnTo>
                <a:lnTo>
                  <a:pt x="432" y="1322"/>
                </a:lnTo>
                <a:lnTo>
                  <a:pt x="436" y="1323"/>
                </a:lnTo>
                <a:lnTo>
                  <a:pt x="439" y="1327"/>
                </a:lnTo>
                <a:lnTo>
                  <a:pt x="440" y="1328"/>
                </a:lnTo>
                <a:lnTo>
                  <a:pt x="441" y="1332"/>
                </a:lnTo>
                <a:lnTo>
                  <a:pt x="442" y="1333"/>
                </a:lnTo>
                <a:lnTo>
                  <a:pt x="442" y="1335"/>
                </a:lnTo>
                <a:lnTo>
                  <a:pt x="441" y="1339"/>
                </a:lnTo>
                <a:lnTo>
                  <a:pt x="440" y="1343"/>
                </a:lnTo>
                <a:lnTo>
                  <a:pt x="433" y="1351"/>
                </a:lnTo>
                <a:lnTo>
                  <a:pt x="430" y="1352"/>
                </a:lnTo>
                <a:lnTo>
                  <a:pt x="429" y="1354"/>
                </a:lnTo>
                <a:lnTo>
                  <a:pt x="427" y="1355"/>
                </a:lnTo>
                <a:lnTo>
                  <a:pt x="424" y="1355"/>
                </a:lnTo>
                <a:lnTo>
                  <a:pt x="422" y="1357"/>
                </a:lnTo>
                <a:lnTo>
                  <a:pt x="418" y="1359"/>
                </a:lnTo>
                <a:lnTo>
                  <a:pt x="417" y="1360"/>
                </a:lnTo>
                <a:lnTo>
                  <a:pt x="412" y="1361"/>
                </a:lnTo>
                <a:lnTo>
                  <a:pt x="395" y="1366"/>
                </a:lnTo>
                <a:lnTo>
                  <a:pt x="392" y="1366"/>
                </a:lnTo>
                <a:lnTo>
                  <a:pt x="388" y="1367"/>
                </a:lnTo>
                <a:lnTo>
                  <a:pt x="383" y="1367"/>
                </a:lnTo>
                <a:lnTo>
                  <a:pt x="364" y="1367"/>
                </a:lnTo>
                <a:lnTo>
                  <a:pt x="360" y="1367"/>
                </a:lnTo>
                <a:lnTo>
                  <a:pt x="358" y="1366"/>
                </a:lnTo>
                <a:lnTo>
                  <a:pt x="355" y="1366"/>
                </a:lnTo>
                <a:lnTo>
                  <a:pt x="353" y="1366"/>
                </a:lnTo>
                <a:lnTo>
                  <a:pt x="352" y="1365"/>
                </a:lnTo>
                <a:lnTo>
                  <a:pt x="349" y="1365"/>
                </a:lnTo>
                <a:lnTo>
                  <a:pt x="347" y="1363"/>
                </a:lnTo>
                <a:lnTo>
                  <a:pt x="343" y="1361"/>
                </a:lnTo>
                <a:lnTo>
                  <a:pt x="341" y="1360"/>
                </a:lnTo>
                <a:lnTo>
                  <a:pt x="338" y="1359"/>
                </a:lnTo>
                <a:lnTo>
                  <a:pt x="337" y="1356"/>
                </a:lnTo>
                <a:lnTo>
                  <a:pt x="334" y="1354"/>
                </a:lnTo>
                <a:lnTo>
                  <a:pt x="330" y="1351"/>
                </a:lnTo>
                <a:lnTo>
                  <a:pt x="330" y="1350"/>
                </a:lnTo>
                <a:lnTo>
                  <a:pt x="328" y="1348"/>
                </a:lnTo>
                <a:lnTo>
                  <a:pt x="326" y="1346"/>
                </a:lnTo>
                <a:lnTo>
                  <a:pt x="325" y="1344"/>
                </a:lnTo>
                <a:lnTo>
                  <a:pt x="324" y="1341"/>
                </a:lnTo>
                <a:lnTo>
                  <a:pt x="323" y="1338"/>
                </a:lnTo>
                <a:lnTo>
                  <a:pt x="322" y="1337"/>
                </a:lnTo>
                <a:lnTo>
                  <a:pt x="320" y="1332"/>
                </a:lnTo>
                <a:lnTo>
                  <a:pt x="319" y="1328"/>
                </a:lnTo>
                <a:lnTo>
                  <a:pt x="319" y="1324"/>
                </a:lnTo>
                <a:lnTo>
                  <a:pt x="318" y="1317"/>
                </a:lnTo>
                <a:lnTo>
                  <a:pt x="318" y="1311"/>
                </a:lnTo>
                <a:lnTo>
                  <a:pt x="318" y="1304"/>
                </a:lnTo>
                <a:lnTo>
                  <a:pt x="318" y="1279"/>
                </a:lnTo>
                <a:lnTo>
                  <a:pt x="318" y="1112"/>
                </a:lnTo>
                <a:lnTo>
                  <a:pt x="307" y="1112"/>
                </a:lnTo>
                <a:lnTo>
                  <a:pt x="301" y="1112"/>
                </a:lnTo>
                <a:lnTo>
                  <a:pt x="295" y="1111"/>
                </a:lnTo>
                <a:lnTo>
                  <a:pt x="290" y="1111"/>
                </a:lnTo>
                <a:lnTo>
                  <a:pt x="285" y="1108"/>
                </a:lnTo>
                <a:lnTo>
                  <a:pt x="283" y="1107"/>
                </a:lnTo>
                <a:lnTo>
                  <a:pt x="282" y="1105"/>
                </a:lnTo>
                <a:lnTo>
                  <a:pt x="280" y="1103"/>
                </a:lnTo>
                <a:lnTo>
                  <a:pt x="279" y="1102"/>
                </a:lnTo>
                <a:lnTo>
                  <a:pt x="279" y="1100"/>
                </a:lnTo>
                <a:lnTo>
                  <a:pt x="279" y="1095"/>
                </a:lnTo>
                <a:lnTo>
                  <a:pt x="280" y="1090"/>
                </a:lnTo>
                <a:lnTo>
                  <a:pt x="282" y="1089"/>
                </a:lnTo>
                <a:lnTo>
                  <a:pt x="283" y="1088"/>
                </a:lnTo>
                <a:lnTo>
                  <a:pt x="285" y="1086"/>
                </a:lnTo>
                <a:lnTo>
                  <a:pt x="286" y="1085"/>
                </a:lnTo>
                <a:lnTo>
                  <a:pt x="289" y="1083"/>
                </a:lnTo>
                <a:lnTo>
                  <a:pt x="291" y="1081"/>
                </a:lnTo>
                <a:lnTo>
                  <a:pt x="297" y="1080"/>
                </a:lnTo>
                <a:lnTo>
                  <a:pt x="303" y="1078"/>
                </a:lnTo>
                <a:lnTo>
                  <a:pt x="309" y="1075"/>
                </a:lnTo>
                <a:lnTo>
                  <a:pt x="313" y="1074"/>
                </a:lnTo>
                <a:lnTo>
                  <a:pt x="314" y="1073"/>
                </a:lnTo>
                <a:lnTo>
                  <a:pt x="315" y="1072"/>
                </a:lnTo>
                <a:lnTo>
                  <a:pt x="319" y="1069"/>
                </a:lnTo>
                <a:lnTo>
                  <a:pt x="320" y="1068"/>
                </a:lnTo>
                <a:lnTo>
                  <a:pt x="322" y="1066"/>
                </a:lnTo>
                <a:lnTo>
                  <a:pt x="323" y="1062"/>
                </a:lnTo>
                <a:lnTo>
                  <a:pt x="324" y="1058"/>
                </a:lnTo>
                <a:lnTo>
                  <a:pt x="325" y="1056"/>
                </a:lnTo>
                <a:lnTo>
                  <a:pt x="325" y="1053"/>
                </a:lnTo>
                <a:lnTo>
                  <a:pt x="326" y="1049"/>
                </a:lnTo>
                <a:lnTo>
                  <a:pt x="326" y="1042"/>
                </a:lnTo>
                <a:lnTo>
                  <a:pt x="328" y="1029"/>
                </a:lnTo>
                <a:lnTo>
                  <a:pt x="330" y="1016"/>
                </a:lnTo>
                <a:lnTo>
                  <a:pt x="331" y="1013"/>
                </a:lnTo>
                <a:lnTo>
                  <a:pt x="334" y="1011"/>
                </a:lnTo>
                <a:lnTo>
                  <a:pt x="337" y="1007"/>
                </a:lnTo>
                <a:lnTo>
                  <a:pt x="340" y="1006"/>
                </a:lnTo>
                <a:lnTo>
                  <a:pt x="341" y="1006"/>
                </a:lnTo>
                <a:lnTo>
                  <a:pt x="343" y="1005"/>
                </a:lnTo>
                <a:lnTo>
                  <a:pt x="346" y="1005"/>
                </a:lnTo>
                <a:lnTo>
                  <a:pt x="348" y="1006"/>
                </a:lnTo>
                <a:lnTo>
                  <a:pt x="349" y="1006"/>
                </a:lnTo>
                <a:lnTo>
                  <a:pt x="352" y="1008"/>
                </a:lnTo>
                <a:lnTo>
                  <a:pt x="355" y="1011"/>
                </a:lnTo>
                <a:lnTo>
                  <a:pt x="357" y="1014"/>
                </a:lnTo>
                <a:lnTo>
                  <a:pt x="359" y="1017"/>
                </a:lnTo>
                <a:lnTo>
                  <a:pt x="359" y="1022"/>
                </a:lnTo>
                <a:lnTo>
                  <a:pt x="359" y="1025"/>
                </a:lnTo>
                <a:lnTo>
                  <a:pt x="359" y="1030"/>
                </a:lnTo>
                <a:lnTo>
                  <a:pt x="359" y="1040"/>
                </a:lnTo>
                <a:lnTo>
                  <a:pt x="359" y="1074"/>
                </a:lnTo>
                <a:close/>
                <a:moveTo>
                  <a:pt x="3668" y="962"/>
                </a:moveTo>
                <a:lnTo>
                  <a:pt x="3681" y="963"/>
                </a:lnTo>
                <a:lnTo>
                  <a:pt x="3682" y="966"/>
                </a:lnTo>
                <a:lnTo>
                  <a:pt x="3683" y="968"/>
                </a:lnTo>
                <a:lnTo>
                  <a:pt x="3684" y="970"/>
                </a:lnTo>
                <a:lnTo>
                  <a:pt x="3684" y="974"/>
                </a:lnTo>
                <a:lnTo>
                  <a:pt x="3684" y="979"/>
                </a:lnTo>
                <a:lnTo>
                  <a:pt x="3684" y="1000"/>
                </a:lnTo>
                <a:lnTo>
                  <a:pt x="3684" y="1064"/>
                </a:lnTo>
                <a:lnTo>
                  <a:pt x="3684" y="1239"/>
                </a:lnTo>
                <a:lnTo>
                  <a:pt x="3684" y="1295"/>
                </a:lnTo>
                <a:lnTo>
                  <a:pt x="3684" y="1312"/>
                </a:lnTo>
                <a:lnTo>
                  <a:pt x="3685" y="1321"/>
                </a:lnTo>
                <a:lnTo>
                  <a:pt x="3685" y="1328"/>
                </a:lnTo>
                <a:lnTo>
                  <a:pt x="3689" y="1330"/>
                </a:lnTo>
                <a:lnTo>
                  <a:pt x="3691" y="1330"/>
                </a:lnTo>
                <a:lnTo>
                  <a:pt x="3697" y="1333"/>
                </a:lnTo>
                <a:lnTo>
                  <a:pt x="3702" y="1335"/>
                </a:lnTo>
                <a:lnTo>
                  <a:pt x="3706" y="1337"/>
                </a:lnTo>
                <a:lnTo>
                  <a:pt x="3712" y="1338"/>
                </a:lnTo>
                <a:lnTo>
                  <a:pt x="3714" y="1339"/>
                </a:lnTo>
                <a:lnTo>
                  <a:pt x="3722" y="1343"/>
                </a:lnTo>
                <a:lnTo>
                  <a:pt x="3724" y="1344"/>
                </a:lnTo>
                <a:lnTo>
                  <a:pt x="3725" y="1345"/>
                </a:lnTo>
                <a:lnTo>
                  <a:pt x="3725" y="1348"/>
                </a:lnTo>
                <a:lnTo>
                  <a:pt x="3726" y="1351"/>
                </a:lnTo>
                <a:lnTo>
                  <a:pt x="3726" y="1356"/>
                </a:lnTo>
                <a:lnTo>
                  <a:pt x="3725" y="1359"/>
                </a:lnTo>
                <a:lnTo>
                  <a:pt x="3722" y="1362"/>
                </a:lnTo>
                <a:lnTo>
                  <a:pt x="3717" y="1363"/>
                </a:lnTo>
                <a:lnTo>
                  <a:pt x="3689" y="1365"/>
                </a:lnTo>
                <a:lnTo>
                  <a:pt x="3633" y="1365"/>
                </a:lnTo>
                <a:lnTo>
                  <a:pt x="3620" y="1365"/>
                </a:lnTo>
                <a:lnTo>
                  <a:pt x="3614" y="1365"/>
                </a:lnTo>
                <a:lnTo>
                  <a:pt x="3608" y="1363"/>
                </a:lnTo>
                <a:lnTo>
                  <a:pt x="3603" y="1359"/>
                </a:lnTo>
                <a:lnTo>
                  <a:pt x="3603" y="1357"/>
                </a:lnTo>
                <a:lnTo>
                  <a:pt x="3602" y="1356"/>
                </a:lnTo>
                <a:lnTo>
                  <a:pt x="3602" y="1351"/>
                </a:lnTo>
                <a:lnTo>
                  <a:pt x="3603" y="1346"/>
                </a:lnTo>
                <a:lnTo>
                  <a:pt x="3604" y="1345"/>
                </a:lnTo>
                <a:lnTo>
                  <a:pt x="3607" y="1344"/>
                </a:lnTo>
                <a:lnTo>
                  <a:pt x="3609" y="1341"/>
                </a:lnTo>
                <a:lnTo>
                  <a:pt x="3610" y="1341"/>
                </a:lnTo>
                <a:lnTo>
                  <a:pt x="3613" y="1340"/>
                </a:lnTo>
                <a:lnTo>
                  <a:pt x="3614" y="1340"/>
                </a:lnTo>
                <a:lnTo>
                  <a:pt x="3616" y="1339"/>
                </a:lnTo>
                <a:lnTo>
                  <a:pt x="3621" y="1338"/>
                </a:lnTo>
                <a:lnTo>
                  <a:pt x="3622" y="1337"/>
                </a:lnTo>
                <a:lnTo>
                  <a:pt x="3625" y="1337"/>
                </a:lnTo>
                <a:lnTo>
                  <a:pt x="3631" y="1334"/>
                </a:lnTo>
                <a:lnTo>
                  <a:pt x="3635" y="1333"/>
                </a:lnTo>
                <a:lnTo>
                  <a:pt x="3638" y="1330"/>
                </a:lnTo>
                <a:lnTo>
                  <a:pt x="3642" y="1329"/>
                </a:lnTo>
                <a:lnTo>
                  <a:pt x="3643" y="1328"/>
                </a:lnTo>
                <a:lnTo>
                  <a:pt x="3643" y="1327"/>
                </a:lnTo>
                <a:lnTo>
                  <a:pt x="3644" y="1326"/>
                </a:lnTo>
                <a:lnTo>
                  <a:pt x="3644" y="1323"/>
                </a:lnTo>
                <a:lnTo>
                  <a:pt x="3644" y="1317"/>
                </a:lnTo>
                <a:lnTo>
                  <a:pt x="3644" y="1306"/>
                </a:lnTo>
                <a:lnTo>
                  <a:pt x="3644" y="1249"/>
                </a:lnTo>
                <a:lnTo>
                  <a:pt x="3644" y="1091"/>
                </a:lnTo>
                <a:lnTo>
                  <a:pt x="3644" y="1040"/>
                </a:lnTo>
                <a:lnTo>
                  <a:pt x="3644" y="1027"/>
                </a:lnTo>
                <a:lnTo>
                  <a:pt x="3644" y="1019"/>
                </a:lnTo>
                <a:lnTo>
                  <a:pt x="3644" y="1013"/>
                </a:lnTo>
                <a:lnTo>
                  <a:pt x="3642" y="1012"/>
                </a:lnTo>
                <a:lnTo>
                  <a:pt x="3638" y="1012"/>
                </a:lnTo>
                <a:lnTo>
                  <a:pt x="3632" y="1012"/>
                </a:lnTo>
                <a:lnTo>
                  <a:pt x="3609" y="1012"/>
                </a:lnTo>
                <a:lnTo>
                  <a:pt x="3608" y="1012"/>
                </a:lnTo>
                <a:lnTo>
                  <a:pt x="3606" y="1009"/>
                </a:lnTo>
                <a:lnTo>
                  <a:pt x="3604" y="1008"/>
                </a:lnTo>
                <a:lnTo>
                  <a:pt x="3603" y="1006"/>
                </a:lnTo>
                <a:lnTo>
                  <a:pt x="3603" y="1003"/>
                </a:lnTo>
                <a:lnTo>
                  <a:pt x="3603" y="1001"/>
                </a:lnTo>
                <a:lnTo>
                  <a:pt x="3604" y="999"/>
                </a:lnTo>
                <a:lnTo>
                  <a:pt x="3604" y="996"/>
                </a:lnTo>
                <a:lnTo>
                  <a:pt x="3607" y="994"/>
                </a:lnTo>
                <a:lnTo>
                  <a:pt x="3612" y="991"/>
                </a:lnTo>
                <a:lnTo>
                  <a:pt x="3621" y="986"/>
                </a:lnTo>
                <a:lnTo>
                  <a:pt x="3624" y="985"/>
                </a:lnTo>
                <a:lnTo>
                  <a:pt x="3626" y="984"/>
                </a:lnTo>
                <a:lnTo>
                  <a:pt x="3630" y="983"/>
                </a:lnTo>
                <a:lnTo>
                  <a:pt x="3632" y="981"/>
                </a:lnTo>
                <a:lnTo>
                  <a:pt x="3635" y="980"/>
                </a:lnTo>
                <a:lnTo>
                  <a:pt x="3637" y="979"/>
                </a:lnTo>
                <a:lnTo>
                  <a:pt x="3638" y="978"/>
                </a:lnTo>
                <a:lnTo>
                  <a:pt x="3641" y="977"/>
                </a:lnTo>
                <a:lnTo>
                  <a:pt x="3643" y="975"/>
                </a:lnTo>
                <a:lnTo>
                  <a:pt x="3645" y="974"/>
                </a:lnTo>
                <a:lnTo>
                  <a:pt x="3648" y="973"/>
                </a:lnTo>
                <a:lnTo>
                  <a:pt x="3650" y="970"/>
                </a:lnTo>
                <a:lnTo>
                  <a:pt x="3651" y="970"/>
                </a:lnTo>
                <a:lnTo>
                  <a:pt x="3654" y="969"/>
                </a:lnTo>
                <a:lnTo>
                  <a:pt x="3656" y="968"/>
                </a:lnTo>
                <a:lnTo>
                  <a:pt x="3659" y="967"/>
                </a:lnTo>
                <a:lnTo>
                  <a:pt x="3664" y="964"/>
                </a:lnTo>
                <a:lnTo>
                  <a:pt x="3666" y="964"/>
                </a:lnTo>
                <a:lnTo>
                  <a:pt x="3668" y="963"/>
                </a:lnTo>
                <a:lnTo>
                  <a:pt x="3668" y="962"/>
                </a:lnTo>
                <a:close/>
                <a:moveTo>
                  <a:pt x="2161" y="1321"/>
                </a:moveTo>
                <a:lnTo>
                  <a:pt x="2154" y="1312"/>
                </a:lnTo>
                <a:lnTo>
                  <a:pt x="2150" y="1308"/>
                </a:lnTo>
                <a:lnTo>
                  <a:pt x="2150" y="1307"/>
                </a:lnTo>
                <a:lnTo>
                  <a:pt x="2148" y="1306"/>
                </a:lnTo>
                <a:lnTo>
                  <a:pt x="2147" y="1304"/>
                </a:lnTo>
                <a:lnTo>
                  <a:pt x="2144" y="1301"/>
                </a:lnTo>
                <a:lnTo>
                  <a:pt x="2143" y="1299"/>
                </a:lnTo>
                <a:lnTo>
                  <a:pt x="2142" y="1296"/>
                </a:lnTo>
                <a:lnTo>
                  <a:pt x="2142" y="1295"/>
                </a:lnTo>
                <a:lnTo>
                  <a:pt x="2139" y="1293"/>
                </a:lnTo>
                <a:lnTo>
                  <a:pt x="2138" y="1291"/>
                </a:lnTo>
                <a:lnTo>
                  <a:pt x="2137" y="1290"/>
                </a:lnTo>
                <a:lnTo>
                  <a:pt x="2137" y="1288"/>
                </a:lnTo>
                <a:lnTo>
                  <a:pt x="2136" y="1285"/>
                </a:lnTo>
                <a:lnTo>
                  <a:pt x="2133" y="1284"/>
                </a:lnTo>
                <a:lnTo>
                  <a:pt x="2133" y="1282"/>
                </a:lnTo>
                <a:lnTo>
                  <a:pt x="2132" y="1279"/>
                </a:lnTo>
                <a:lnTo>
                  <a:pt x="2131" y="1278"/>
                </a:lnTo>
                <a:lnTo>
                  <a:pt x="2130" y="1276"/>
                </a:lnTo>
                <a:lnTo>
                  <a:pt x="2129" y="1273"/>
                </a:lnTo>
                <a:lnTo>
                  <a:pt x="2126" y="1268"/>
                </a:lnTo>
                <a:lnTo>
                  <a:pt x="2125" y="1265"/>
                </a:lnTo>
                <a:lnTo>
                  <a:pt x="2124" y="1263"/>
                </a:lnTo>
                <a:lnTo>
                  <a:pt x="2124" y="1261"/>
                </a:lnTo>
                <a:lnTo>
                  <a:pt x="2121" y="1257"/>
                </a:lnTo>
                <a:lnTo>
                  <a:pt x="2121" y="1255"/>
                </a:lnTo>
                <a:lnTo>
                  <a:pt x="2119" y="1249"/>
                </a:lnTo>
                <a:lnTo>
                  <a:pt x="2118" y="1247"/>
                </a:lnTo>
                <a:lnTo>
                  <a:pt x="2118" y="1245"/>
                </a:lnTo>
                <a:lnTo>
                  <a:pt x="2116" y="1244"/>
                </a:lnTo>
                <a:lnTo>
                  <a:pt x="2116" y="1241"/>
                </a:lnTo>
                <a:lnTo>
                  <a:pt x="2115" y="1240"/>
                </a:lnTo>
                <a:lnTo>
                  <a:pt x="2115" y="1238"/>
                </a:lnTo>
                <a:lnTo>
                  <a:pt x="2114" y="1234"/>
                </a:lnTo>
                <a:lnTo>
                  <a:pt x="2112" y="1222"/>
                </a:lnTo>
                <a:lnTo>
                  <a:pt x="2107" y="1199"/>
                </a:lnTo>
                <a:lnTo>
                  <a:pt x="2106" y="1186"/>
                </a:lnTo>
                <a:lnTo>
                  <a:pt x="2106" y="1178"/>
                </a:lnTo>
                <a:lnTo>
                  <a:pt x="2104" y="1172"/>
                </a:lnTo>
                <a:lnTo>
                  <a:pt x="2104" y="1163"/>
                </a:lnTo>
                <a:lnTo>
                  <a:pt x="2104" y="1155"/>
                </a:lnTo>
                <a:lnTo>
                  <a:pt x="2106" y="1149"/>
                </a:lnTo>
                <a:lnTo>
                  <a:pt x="2106" y="1141"/>
                </a:lnTo>
                <a:lnTo>
                  <a:pt x="2107" y="1130"/>
                </a:lnTo>
                <a:lnTo>
                  <a:pt x="2112" y="1103"/>
                </a:lnTo>
                <a:lnTo>
                  <a:pt x="2113" y="1100"/>
                </a:lnTo>
                <a:lnTo>
                  <a:pt x="2114" y="1095"/>
                </a:lnTo>
                <a:lnTo>
                  <a:pt x="2114" y="1094"/>
                </a:lnTo>
                <a:lnTo>
                  <a:pt x="2115" y="1091"/>
                </a:lnTo>
                <a:lnTo>
                  <a:pt x="2115" y="1090"/>
                </a:lnTo>
                <a:lnTo>
                  <a:pt x="2116" y="1088"/>
                </a:lnTo>
                <a:lnTo>
                  <a:pt x="2118" y="1083"/>
                </a:lnTo>
                <a:lnTo>
                  <a:pt x="2119" y="1080"/>
                </a:lnTo>
                <a:lnTo>
                  <a:pt x="2120" y="1077"/>
                </a:lnTo>
                <a:lnTo>
                  <a:pt x="2121" y="1074"/>
                </a:lnTo>
                <a:lnTo>
                  <a:pt x="2122" y="1072"/>
                </a:lnTo>
                <a:lnTo>
                  <a:pt x="2124" y="1071"/>
                </a:lnTo>
                <a:lnTo>
                  <a:pt x="2125" y="1067"/>
                </a:lnTo>
                <a:lnTo>
                  <a:pt x="2126" y="1064"/>
                </a:lnTo>
                <a:lnTo>
                  <a:pt x="2127" y="1062"/>
                </a:lnTo>
                <a:lnTo>
                  <a:pt x="2129" y="1060"/>
                </a:lnTo>
                <a:lnTo>
                  <a:pt x="2130" y="1057"/>
                </a:lnTo>
                <a:lnTo>
                  <a:pt x="2131" y="1055"/>
                </a:lnTo>
                <a:lnTo>
                  <a:pt x="2132" y="1053"/>
                </a:lnTo>
                <a:lnTo>
                  <a:pt x="2133" y="1050"/>
                </a:lnTo>
                <a:lnTo>
                  <a:pt x="2136" y="1046"/>
                </a:lnTo>
                <a:lnTo>
                  <a:pt x="2137" y="1045"/>
                </a:lnTo>
                <a:lnTo>
                  <a:pt x="2138" y="1044"/>
                </a:lnTo>
                <a:lnTo>
                  <a:pt x="2139" y="1041"/>
                </a:lnTo>
                <a:lnTo>
                  <a:pt x="2141" y="1040"/>
                </a:lnTo>
                <a:lnTo>
                  <a:pt x="2142" y="1038"/>
                </a:lnTo>
                <a:lnTo>
                  <a:pt x="2143" y="1036"/>
                </a:lnTo>
                <a:lnTo>
                  <a:pt x="2143" y="1034"/>
                </a:lnTo>
                <a:lnTo>
                  <a:pt x="2145" y="1031"/>
                </a:lnTo>
                <a:lnTo>
                  <a:pt x="2147" y="1030"/>
                </a:lnTo>
                <a:lnTo>
                  <a:pt x="2149" y="1029"/>
                </a:lnTo>
                <a:lnTo>
                  <a:pt x="2151" y="1025"/>
                </a:lnTo>
                <a:lnTo>
                  <a:pt x="2154" y="1022"/>
                </a:lnTo>
                <a:lnTo>
                  <a:pt x="2159" y="1017"/>
                </a:lnTo>
                <a:lnTo>
                  <a:pt x="2165" y="1009"/>
                </a:lnTo>
                <a:lnTo>
                  <a:pt x="2171" y="1003"/>
                </a:lnTo>
                <a:lnTo>
                  <a:pt x="2172" y="1002"/>
                </a:lnTo>
                <a:lnTo>
                  <a:pt x="2176" y="999"/>
                </a:lnTo>
                <a:lnTo>
                  <a:pt x="2179" y="996"/>
                </a:lnTo>
                <a:lnTo>
                  <a:pt x="2183" y="994"/>
                </a:lnTo>
                <a:lnTo>
                  <a:pt x="2184" y="992"/>
                </a:lnTo>
                <a:lnTo>
                  <a:pt x="2187" y="991"/>
                </a:lnTo>
                <a:lnTo>
                  <a:pt x="2187" y="990"/>
                </a:lnTo>
                <a:lnTo>
                  <a:pt x="2189" y="989"/>
                </a:lnTo>
                <a:lnTo>
                  <a:pt x="2190" y="988"/>
                </a:lnTo>
                <a:lnTo>
                  <a:pt x="2193" y="986"/>
                </a:lnTo>
                <a:lnTo>
                  <a:pt x="2194" y="985"/>
                </a:lnTo>
                <a:lnTo>
                  <a:pt x="2196" y="985"/>
                </a:lnTo>
                <a:lnTo>
                  <a:pt x="2197" y="984"/>
                </a:lnTo>
                <a:lnTo>
                  <a:pt x="2201" y="981"/>
                </a:lnTo>
                <a:lnTo>
                  <a:pt x="2202" y="980"/>
                </a:lnTo>
                <a:lnTo>
                  <a:pt x="2206" y="978"/>
                </a:lnTo>
                <a:lnTo>
                  <a:pt x="2208" y="977"/>
                </a:lnTo>
                <a:lnTo>
                  <a:pt x="2211" y="975"/>
                </a:lnTo>
                <a:lnTo>
                  <a:pt x="2213" y="974"/>
                </a:lnTo>
                <a:lnTo>
                  <a:pt x="2216" y="973"/>
                </a:lnTo>
                <a:lnTo>
                  <a:pt x="2217" y="972"/>
                </a:lnTo>
                <a:lnTo>
                  <a:pt x="2220" y="970"/>
                </a:lnTo>
                <a:lnTo>
                  <a:pt x="2224" y="969"/>
                </a:lnTo>
                <a:lnTo>
                  <a:pt x="2226" y="968"/>
                </a:lnTo>
                <a:lnTo>
                  <a:pt x="2228" y="968"/>
                </a:lnTo>
                <a:lnTo>
                  <a:pt x="2230" y="967"/>
                </a:lnTo>
                <a:lnTo>
                  <a:pt x="2237" y="964"/>
                </a:lnTo>
                <a:lnTo>
                  <a:pt x="2239" y="963"/>
                </a:lnTo>
                <a:lnTo>
                  <a:pt x="2241" y="963"/>
                </a:lnTo>
                <a:lnTo>
                  <a:pt x="2242" y="962"/>
                </a:lnTo>
                <a:lnTo>
                  <a:pt x="2245" y="962"/>
                </a:lnTo>
                <a:lnTo>
                  <a:pt x="2251" y="959"/>
                </a:lnTo>
                <a:lnTo>
                  <a:pt x="2253" y="959"/>
                </a:lnTo>
                <a:lnTo>
                  <a:pt x="2255" y="958"/>
                </a:lnTo>
                <a:lnTo>
                  <a:pt x="2259" y="958"/>
                </a:lnTo>
                <a:lnTo>
                  <a:pt x="2261" y="957"/>
                </a:lnTo>
                <a:lnTo>
                  <a:pt x="2274" y="956"/>
                </a:lnTo>
                <a:lnTo>
                  <a:pt x="2283" y="956"/>
                </a:lnTo>
                <a:lnTo>
                  <a:pt x="2286" y="955"/>
                </a:lnTo>
                <a:lnTo>
                  <a:pt x="2289" y="955"/>
                </a:lnTo>
                <a:lnTo>
                  <a:pt x="2295" y="956"/>
                </a:lnTo>
                <a:lnTo>
                  <a:pt x="2315" y="956"/>
                </a:lnTo>
                <a:lnTo>
                  <a:pt x="2340" y="959"/>
                </a:lnTo>
                <a:lnTo>
                  <a:pt x="2342" y="961"/>
                </a:lnTo>
                <a:lnTo>
                  <a:pt x="2345" y="961"/>
                </a:lnTo>
                <a:lnTo>
                  <a:pt x="2346" y="962"/>
                </a:lnTo>
                <a:lnTo>
                  <a:pt x="2349" y="962"/>
                </a:lnTo>
                <a:lnTo>
                  <a:pt x="2351" y="963"/>
                </a:lnTo>
                <a:lnTo>
                  <a:pt x="2353" y="963"/>
                </a:lnTo>
                <a:lnTo>
                  <a:pt x="2355" y="964"/>
                </a:lnTo>
                <a:lnTo>
                  <a:pt x="2357" y="964"/>
                </a:lnTo>
                <a:lnTo>
                  <a:pt x="2358" y="966"/>
                </a:lnTo>
                <a:lnTo>
                  <a:pt x="2361" y="966"/>
                </a:lnTo>
                <a:lnTo>
                  <a:pt x="2362" y="967"/>
                </a:lnTo>
                <a:lnTo>
                  <a:pt x="2367" y="968"/>
                </a:lnTo>
                <a:lnTo>
                  <a:pt x="2369" y="969"/>
                </a:lnTo>
                <a:lnTo>
                  <a:pt x="2374" y="970"/>
                </a:lnTo>
                <a:lnTo>
                  <a:pt x="2376" y="973"/>
                </a:lnTo>
                <a:lnTo>
                  <a:pt x="2379" y="974"/>
                </a:lnTo>
                <a:lnTo>
                  <a:pt x="2381" y="975"/>
                </a:lnTo>
                <a:lnTo>
                  <a:pt x="2384" y="977"/>
                </a:lnTo>
                <a:lnTo>
                  <a:pt x="2386" y="978"/>
                </a:lnTo>
                <a:lnTo>
                  <a:pt x="2388" y="979"/>
                </a:lnTo>
                <a:lnTo>
                  <a:pt x="2391" y="980"/>
                </a:lnTo>
                <a:lnTo>
                  <a:pt x="2394" y="983"/>
                </a:lnTo>
                <a:lnTo>
                  <a:pt x="2396" y="984"/>
                </a:lnTo>
                <a:lnTo>
                  <a:pt x="2399" y="985"/>
                </a:lnTo>
                <a:lnTo>
                  <a:pt x="2400" y="986"/>
                </a:lnTo>
                <a:lnTo>
                  <a:pt x="2403" y="988"/>
                </a:lnTo>
                <a:lnTo>
                  <a:pt x="2405" y="990"/>
                </a:lnTo>
                <a:lnTo>
                  <a:pt x="2407" y="990"/>
                </a:lnTo>
                <a:lnTo>
                  <a:pt x="2407" y="991"/>
                </a:lnTo>
                <a:lnTo>
                  <a:pt x="2408" y="1067"/>
                </a:lnTo>
                <a:lnTo>
                  <a:pt x="2407" y="1071"/>
                </a:lnTo>
                <a:lnTo>
                  <a:pt x="2405" y="1072"/>
                </a:lnTo>
                <a:lnTo>
                  <a:pt x="2404" y="1073"/>
                </a:lnTo>
                <a:lnTo>
                  <a:pt x="2403" y="1075"/>
                </a:lnTo>
                <a:lnTo>
                  <a:pt x="2400" y="1077"/>
                </a:lnTo>
                <a:lnTo>
                  <a:pt x="2398" y="1077"/>
                </a:lnTo>
                <a:lnTo>
                  <a:pt x="2397" y="1078"/>
                </a:lnTo>
                <a:lnTo>
                  <a:pt x="2394" y="1078"/>
                </a:lnTo>
                <a:lnTo>
                  <a:pt x="2391" y="1078"/>
                </a:lnTo>
                <a:lnTo>
                  <a:pt x="2386" y="1078"/>
                </a:lnTo>
                <a:lnTo>
                  <a:pt x="2384" y="1077"/>
                </a:lnTo>
                <a:lnTo>
                  <a:pt x="2382" y="1074"/>
                </a:lnTo>
                <a:lnTo>
                  <a:pt x="2381" y="1073"/>
                </a:lnTo>
                <a:lnTo>
                  <a:pt x="2379" y="1072"/>
                </a:lnTo>
                <a:lnTo>
                  <a:pt x="2378" y="1068"/>
                </a:lnTo>
                <a:lnTo>
                  <a:pt x="2376" y="1066"/>
                </a:lnTo>
                <a:lnTo>
                  <a:pt x="2375" y="1062"/>
                </a:lnTo>
                <a:lnTo>
                  <a:pt x="2374" y="1057"/>
                </a:lnTo>
                <a:lnTo>
                  <a:pt x="2373" y="1053"/>
                </a:lnTo>
                <a:lnTo>
                  <a:pt x="2371" y="1050"/>
                </a:lnTo>
                <a:lnTo>
                  <a:pt x="2367" y="1035"/>
                </a:lnTo>
                <a:lnTo>
                  <a:pt x="2361" y="1020"/>
                </a:lnTo>
                <a:lnTo>
                  <a:pt x="2361" y="1014"/>
                </a:lnTo>
                <a:lnTo>
                  <a:pt x="2359" y="1013"/>
                </a:lnTo>
                <a:lnTo>
                  <a:pt x="2358" y="1008"/>
                </a:lnTo>
                <a:lnTo>
                  <a:pt x="2357" y="1005"/>
                </a:lnTo>
                <a:lnTo>
                  <a:pt x="2355" y="1003"/>
                </a:lnTo>
                <a:lnTo>
                  <a:pt x="2352" y="1000"/>
                </a:lnTo>
                <a:lnTo>
                  <a:pt x="2350" y="1000"/>
                </a:lnTo>
                <a:lnTo>
                  <a:pt x="2346" y="999"/>
                </a:lnTo>
                <a:lnTo>
                  <a:pt x="2345" y="997"/>
                </a:lnTo>
                <a:lnTo>
                  <a:pt x="2341" y="995"/>
                </a:lnTo>
                <a:lnTo>
                  <a:pt x="2339" y="995"/>
                </a:lnTo>
                <a:lnTo>
                  <a:pt x="2334" y="992"/>
                </a:lnTo>
                <a:lnTo>
                  <a:pt x="2333" y="992"/>
                </a:lnTo>
                <a:lnTo>
                  <a:pt x="2332" y="991"/>
                </a:lnTo>
                <a:lnTo>
                  <a:pt x="2327" y="990"/>
                </a:lnTo>
                <a:lnTo>
                  <a:pt x="2324" y="990"/>
                </a:lnTo>
                <a:lnTo>
                  <a:pt x="2316" y="988"/>
                </a:lnTo>
                <a:lnTo>
                  <a:pt x="2303" y="986"/>
                </a:lnTo>
                <a:lnTo>
                  <a:pt x="2294" y="985"/>
                </a:lnTo>
                <a:lnTo>
                  <a:pt x="2289" y="985"/>
                </a:lnTo>
                <a:lnTo>
                  <a:pt x="2286" y="985"/>
                </a:lnTo>
                <a:lnTo>
                  <a:pt x="2283" y="985"/>
                </a:lnTo>
                <a:lnTo>
                  <a:pt x="2277" y="985"/>
                </a:lnTo>
                <a:lnTo>
                  <a:pt x="2268" y="986"/>
                </a:lnTo>
                <a:lnTo>
                  <a:pt x="2247" y="992"/>
                </a:lnTo>
                <a:lnTo>
                  <a:pt x="2243" y="995"/>
                </a:lnTo>
                <a:lnTo>
                  <a:pt x="2240" y="996"/>
                </a:lnTo>
                <a:lnTo>
                  <a:pt x="2237" y="997"/>
                </a:lnTo>
                <a:lnTo>
                  <a:pt x="2235" y="999"/>
                </a:lnTo>
                <a:lnTo>
                  <a:pt x="2232" y="1000"/>
                </a:lnTo>
                <a:lnTo>
                  <a:pt x="2230" y="1001"/>
                </a:lnTo>
                <a:lnTo>
                  <a:pt x="2226" y="1003"/>
                </a:lnTo>
                <a:lnTo>
                  <a:pt x="2225" y="1005"/>
                </a:lnTo>
                <a:lnTo>
                  <a:pt x="2223" y="1006"/>
                </a:lnTo>
                <a:lnTo>
                  <a:pt x="2220" y="1007"/>
                </a:lnTo>
                <a:lnTo>
                  <a:pt x="2219" y="1009"/>
                </a:lnTo>
                <a:lnTo>
                  <a:pt x="2218" y="1011"/>
                </a:lnTo>
                <a:lnTo>
                  <a:pt x="2216" y="1011"/>
                </a:lnTo>
                <a:lnTo>
                  <a:pt x="2213" y="1014"/>
                </a:lnTo>
                <a:lnTo>
                  <a:pt x="2206" y="1022"/>
                </a:lnTo>
                <a:lnTo>
                  <a:pt x="2201" y="1027"/>
                </a:lnTo>
                <a:lnTo>
                  <a:pt x="2197" y="1029"/>
                </a:lnTo>
                <a:lnTo>
                  <a:pt x="2195" y="1033"/>
                </a:lnTo>
                <a:lnTo>
                  <a:pt x="2194" y="1035"/>
                </a:lnTo>
                <a:lnTo>
                  <a:pt x="2191" y="1038"/>
                </a:lnTo>
                <a:lnTo>
                  <a:pt x="2190" y="1039"/>
                </a:lnTo>
                <a:lnTo>
                  <a:pt x="2190" y="1041"/>
                </a:lnTo>
                <a:lnTo>
                  <a:pt x="2188" y="1042"/>
                </a:lnTo>
                <a:lnTo>
                  <a:pt x="2187" y="1044"/>
                </a:lnTo>
                <a:lnTo>
                  <a:pt x="2187" y="1046"/>
                </a:lnTo>
                <a:lnTo>
                  <a:pt x="2185" y="1049"/>
                </a:lnTo>
                <a:lnTo>
                  <a:pt x="2184" y="1050"/>
                </a:lnTo>
                <a:lnTo>
                  <a:pt x="2183" y="1052"/>
                </a:lnTo>
                <a:lnTo>
                  <a:pt x="2182" y="1055"/>
                </a:lnTo>
                <a:lnTo>
                  <a:pt x="2181" y="1057"/>
                </a:lnTo>
                <a:lnTo>
                  <a:pt x="2179" y="1058"/>
                </a:lnTo>
                <a:lnTo>
                  <a:pt x="2177" y="1063"/>
                </a:lnTo>
                <a:lnTo>
                  <a:pt x="2176" y="1067"/>
                </a:lnTo>
                <a:lnTo>
                  <a:pt x="2174" y="1069"/>
                </a:lnTo>
                <a:lnTo>
                  <a:pt x="2173" y="1072"/>
                </a:lnTo>
                <a:lnTo>
                  <a:pt x="2172" y="1075"/>
                </a:lnTo>
                <a:lnTo>
                  <a:pt x="2171" y="1081"/>
                </a:lnTo>
                <a:lnTo>
                  <a:pt x="2170" y="1084"/>
                </a:lnTo>
                <a:lnTo>
                  <a:pt x="2170" y="1085"/>
                </a:lnTo>
                <a:lnTo>
                  <a:pt x="2168" y="1088"/>
                </a:lnTo>
                <a:lnTo>
                  <a:pt x="2168" y="1089"/>
                </a:lnTo>
                <a:lnTo>
                  <a:pt x="2167" y="1092"/>
                </a:lnTo>
                <a:lnTo>
                  <a:pt x="2166" y="1095"/>
                </a:lnTo>
                <a:lnTo>
                  <a:pt x="2165" y="1102"/>
                </a:lnTo>
                <a:lnTo>
                  <a:pt x="2164" y="1105"/>
                </a:lnTo>
                <a:lnTo>
                  <a:pt x="2162" y="1113"/>
                </a:lnTo>
                <a:lnTo>
                  <a:pt x="2161" y="1118"/>
                </a:lnTo>
                <a:lnTo>
                  <a:pt x="2160" y="1122"/>
                </a:lnTo>
                <a:lnTo>
                  <a:pt x="2160" y="1127"/>
                </a:lnTo>
                <a:lnTo>
                  <a:pt x="2160" y="1132"/>
                </a:lnTo>
                <a:lnTo>
                  <a:pt x="2159" y="1138"/>
                </a:lnTo>
                <a:lnTo>
                  <a:pt x="2159" y="1146"/>
                </a:lnTo>
                <a:lnTo>
                  <a:pt x="2158" y="1151"/>
                </a:lnTo>
                <a:lnTo>
                  <a:pt x="2158" y="1157"/>
                </a:lnTo>
                <a:lnTo>
                  <a:pt x="2158" y="1168"/>
                </a:lnTo>
                <a:lnTo>
                  <a:pt x="2158" y="1174"/>
                </a:lnTo>
                <a:lnTo>
                  <a:pt x="2159" y="1180"/>
                </a:lnTo>
                <a:lnTo>
                  <a:pt x="2159" y="1190"/>
                </a:lnTo>
                <a:lnTo>
                  <a:pt x="2159" y="1196"/>
                </a:lnTo>
                <a:lnTo>
                  <a:pt x="2160" y="1202"/>
                </a:lnTo>
                <a:lnTo>
                  <a:pt x="2160" y="1206"/>
                </a:lnTo>
                <a:lnTo>
                  <a:pt x="2161" y="1211"/>
                </a:lnTo>
                <a:lnTo>
                  <a:pt x="2161" y="1215"/>
                </a:lnTo>
                <a:lnTo>
                  <a:pt x="2162" y="1218"/>
                </a:lnTo>
                <a:lnTo>
                  <a:pt x="2162" y="1221"/>
                </a:lnTo>
                <a:lnTo>
                  <a:pt x="2164" y="1224"/>
                </a:lnTo>
                <a:lnTo>
                  <a:pt x="2165" y="1230"/>
                </a:lnTo>
                <a:lnTo>
                  <a:pt x="2165" y="1233"/>
                </a:lnTo>
                <a:lnTo>
                  <a:pt x="2166" y="1234"/>
                </a:lnTo>
                <a:lnTo>
                  <a:pt x="2166" y="1236"/>
                </a:lnTo>
                <a:lnTo>
                  <a:pt x="2167" y="1239"/>
                </a:lnTo>
                <a:lnTo>
                  <a:pt x="2167" y="1241"/>
                </a:lnTo>
                <a:lnTo>
                  <a:pt x="2168" y="1244"/>
                </a:lnTo>
                <a:lnTo>
                  <a:pt x="2168" y="1245"/>
                </a:lnTo>
                <a:lnTo>
                  <a:pt x="2170" y="1247"/>
                </a:lnTo>
                <a:lnTo>
                  <a:pt x="2170" y="1249"/>
                </a:lnTo>
                <a:lnTo>
                  <a:pt x="2171" y="1250"/>
                </a:lnTo>
                <a:lnTo>
                  <a:pt x="2171" y="1252"/>
                </a:lnTo>
                <a:lnTo>
                  <a:pt x="2172" y="1256"/>
                </a:lnTo>
                <a:lnTo>
                  <a:pt x="2173" y="1258"/>
                </a:lnTo>
                <a:lnTo>
                  <a:pt x="2174" y="1262"/>
                </a:lnTo>
                <a:lnTo>
                  <a:pt x="2176" y="1265"/>
                </a:lnTo>
                <a:lnTo>
                  <a:pt x="2177" y="1268"/>
                </a:lnTo>
                <a:lnTo>
                  <a:pt x="2178" y="1271"/>
                </a:lnTo>
                <a:lnTo>
                  <a:pt x="2179" y="1273"/>
                </a:lnTo>
                <a:lnTo>
                  <a:pt x="2181" y="1276"/>
                </a:lnTo>
                <a:lnTo>
                  <a:pt x="2182" y="1278"/>
                </a:lnTo>
                <a:lnTo>
                  <a:pt x="2184" y="1279"/>
                </a:lnTo>
                <a:lnTo>
                  <a:pt x="2184" y="1282"/>
                </a:lnTo>
                <a:lnTo>
                  <a:pt x="2187" y="1284"/>
                </a:lnTo>
                <a:lnTo>
                  <a:pt x="2187" y="1287"/>
                </a:lnTo>
                <a:lnTo>
                  <a:pt x="2188" y="1288"/>
                </a:lnTo>
                <a:lnTo>
                  <a:pt x="2189" y="1290"/>
                </a:lnTo>
                <a:lnTo>
                  <a:pt x="2191" y="1291"/>
                </a:lnTo>
                <a:lnTo>
                  <a:pt x="2193" y="1293"/>
                </a:lnTo>
                <a:lnTo>
                  <a:pt x="2195" y="1295"/>
                </a:lnTo>
                <a:lnTo>
                  <a:pt x="2199" y="1300"/>
                </a:lnTo>
                <a:lnTo>
                  <a:pt x="2203" y="1306"/>
                </a:lnTo>
                <a:lnTo>
                  <a:pt x="2208" y="1311"/>
                </a:lnTo>
                <a:lnTo>
                  <a:pt x="2212" y="1315"/>
                </a:lnTo>
                <a:lnTo>
                  <a:pt x="2214" y="1316"/>
                </a:lnTo>
                <a:lnTo>
                  <a:pt x="2217" y="1318"/>
                </a:lnTo>
                <a:lnTo>
                  <a:pt x="2218" y="1319"/>
                </a:lnTo>
                <a:lnTo>
                  <a:pt x="2220" y="1319"/>
                </a:lnTo>
                <a:lnTo>
                  <a:pt x="2222" y="1322"/>
                </a:lnTo>
                <a:lnTo>
                  <a:pt x="2224" y="1322"/>
                </a:lnTo>
                <a:lnTo>
                  <a:pt x="2226" y="1323"/>
                </a:lnTo>
                <a:lnTo>
                  <a:pt x="2228" y="1324"/>
                </a:lnTo>
                <a:lnTo>
                  <a:pt x="2230" y="1326"/>
                </a:lnTo>
                <a:lnTo>
                  <a:pt x="2232" y="1327"/>
                </a:lnTo>
                <a:lnTo>
                  <a:pt x="2235" y="1328"/>
                </a:lnTo>
                <a:lnTo>
                  <a:pt x="2240" y="1330"/>
                </a:lnTo>
                <a:lnTo>
                  <a:pt x="2241" y="1330"/>
                </a:lnTo>
                <a:lnTo>
                  <a:pt x="2246" y="1333"/>
                </a:lnTo>
                <a:lnTo>
                  <a:pt x="2253" y="1335"/>
                </a:lnTo>
                <a:lnTo>
                  <a:pt x="2254" y="1335"/>
                </a:lnTo>
                <a:lnTo>
                  <a:pt x="2257" y="1337"/>
                </a:lnTo>
                <a:lnTo>
                  <a:pt x="2259" y="1337"/>
                </a:lnTo>
                <a:lnTo>
                  <a:pt x="2261" y="1337"/>
                </a:lnTo>
                <a:lnTo>
                  <a:pt x="2265" y="1338"/>
                </a:lnTo>
                <a:lnTo>
                  <a:pt x="2269" y="1338"/>
                </a:lnTo>
                <a:lnTo>
                  <a:pt x="2278" y="1339"/>
                </a:lnTo>
                <a:lnTo>
                  <a:pt x="2282" y="1340"/>
                </a:lnTo>
                <a:lnTo>
                  <a:pt x="2288" y="1340"/>
                </a:lnTo>
                <a:lnTo>
                  <a:pt x="2293" y="1340"/>
                </a:lnTo>
                <a:lnTo>
                  <a:pt x="2297" y="1339"/>
                </a:lnTo>
                <a:lnTo>
                  <a:pt x="2309" y="1338"/>
                </a:lnTo>
                <a:lnTo>
                  <a:pt x="2315" y="1337"/>
                </a:lnTo>
                <a:lnTo>
                  <a:pt x="2318" y="1337"/>
                </a:lnTo>
                <a:lnTo>
                  <a:pt x="2320" y="1335"/>
                </a:lnTo>
                <a:lnTo>
                  <a:pt x="2322" y="1335"/>
                </a:lnTo>
                <a:lnTo>
                  <a:pt x="2323" y="1334"/>
                </a:lnTo>
                <a:lnTo>
                  <a:pt x="2327" y="1333"/>
                </a:lnTo>
                <a:lnTo>
                  <a:pt x="2332" y="1332"/>
                </a:lnTo>
                <a:lnTo>
                  <a:pt x="2334" y="1329"/>
                </a:lnTo>
                <a:lnTo>
                  <a:pt x="2339" y="1327"/>
                </a:lnTo>
                <a:lnTo>
                  <a:pt x="2341" y="1326"/>
                </a:lnTo>
                <a:lnTo>
                  <a:pt x="2342" y="1324"/>
                </a:lnTo>
                <a:lnTo>
                  <a:pt x="2345" y="1323"/>
                </a:lnTo>
                <a:lnTo>
                  <a:pt x="2347" y="1319"/>
                </a:lnTo>
                <a:lnTo>
                  <a:pt x="2350" y="1318"/>
                </a:lnTo>
                <a:lnTo>
                  <a:pt x="2351" y="1315"/>
                </a:lnTo>
                <a:lnTo>
                  <a:pt x="2352" y="1312"/>
                </a:lnTo>
                <a:lnTo>
                  <a:pt x="2352" y="1311"/>
                </a:lnTo>
                <a:lnTo>
                  <a:pt x="2355" y="1306"/>
                </a:lnTo>
                <a:lnTo>
                  <a:pt x="2356" y="1301"/>
                </a:lnTo>
                <a:lnTo>
                  <a:pt x="2363" y="1284"/>
                </a:lnTo>
                <a:lnTo>
                  <a:pt x="2369" y="1267"/>
                </a:lnTo>
                <a:lnTo>
                  <a:pt x="2370" y="1263"/>
                </a:lnTo>
                <a:lnTo>
                  <a:pt x="2371" y="1261"/>
                </a:lnTo>
                <a:lnTo>
                  <a:pt x="2371" y="1260"/>
                </a:lnTo>
                <a:lnTo>
                  <a:pt x="2373" y="1257"/>
                </a:lnTo>
                <a:lnTo>
                  <a:pt x="2374" y="1255"/>
                </a:lnTo>
                <a:lnTo>
                  <a:pt x="2375" y="1252"/>
                </a:lnTo>
                <a:lnTo>
                  <a:pt x="2376" y="1250"/>
                </a:lnTo>
                <a:lnTo>
                  <a:pt x="2382" y="1245"/>
                </a:lnTo>
                <a:lnTo>
                  <a:pt x="2386" y="1245"/>
                </a:lnTo>
                <a:lnTo>
                  <a:pt x="2387" y="1244"/>
                </a:lnTo>
                <a:lnTo>
                  <a:pt x="2388" y="1244"/>
                </a:lnTo>
                <a:lnTo>
                  <a:pt x="2391" y="1245"/>
                </a:lnTo>
                <a:lnTo>
                  <a:pt x="2394" y="1245"/>
                </a:lnTo>
                <a:lnTo>
                  <a:pt x="2398" y="1246"/>
                </a:lnTo>
                <a:lnTo>
                  <a:pt x="2399" y="1247"/>
                </a:lnTo>
                <a:lnTo>
                  <a:pt x="2403" y="1250"/>
                </a:lnTo>
                <a:lnTo>
                  <a:pt x="2404" y="1252"/>
                </a:lnTo>
                <a:lnTo>
                  <a:pt x="2405" y="1255"/>
                </a:lnTo>
                <a:lnTo>
                  <a:pt x="2407" y="1261"/>
                </a:lnTo>
                <a:lnTo>
                  <a:pt x="2407" y="1276"/>
                </a:lnTo>
                <a:lnTo>
                  <a:pt x="2407" y="1328"/>
                </a:lnTo>
                <a:lnTo>
                  <a:pt x="2403" y="1330"/>
                </a:lnTo>
                <a:lnTo>
                  <a:pt x="2400" y="1334"/>
                </a:lnTo>
                <a:lnTo>
                  <a:pt x="2398" y="1335"/>
                </a:lnTo>
                <a:lnTo>
                  <a:pt x="2396" y="1337"/>
                </a:lnTo>
                <a:lnTo>
                  <a:pt x="2393" y="1338"/>
                </a:lnTo>
                <a:lnTo>
                  <a:pt x="2391" y="1340"/>
                </a:lnTo>
                <a:lnTo>
                  <a:pt x="2390" y="1341"/>
                </a:lnTo>
                <a:lnTo>
                  <a:pt x="2388" y="1341"/>
                </a:lnTo>
                <a:lnTo>
                  <a:pt x="2386" y="1343"/>
                </a:lnTo>
                <a:lnTo>
                  <a:pt x="2384" y="1344"/>
                </a:lnTo>
                <a:lnTo>
                  <a:pt x="2382" y="1346"/>
                </a:lnTo>
                <a:lnTo>
                  <a:pt x="2379" y="1348"/>
                </a:lnTo>
                <a:lnTo>
                  <a:pt x="2376" y="1349"/>
                </a:lnTo>
                <a:lnTo>
                  <a:pt x="2375" y="1350"/>
                </a:lnTo>
                <a:lnTo>
                  <a:pt x="2373" y="1351"/>
                </a:lnTo>
                <a:lnTo>
                  <a:pt x="2368" y="1352"/>
                </a:lnTo>
                <a:lnTo>
                  <a:pt x="2365" y="1354"/>
                </a:lnTo>
                <a:lnTo>
                  <a:pt x="2362" y="1355"/>
                </a:lnTo>
                <a:lnTo>
                  <a:pt x="2361" y="1356"/>
                </a:lnTo>
                <a:lnTo>
                  <a:pt x="2356" y="1357"/>
                </a:lnTo>
                <a:lnTo>
                  <a:pt x="2351" y="1360"/>
                </a:lnTo>
                <a:lnTo>
                  <a:pt x="2350" y="1360"/>
                </a:lnTo>
                <a:lnTo>
                  <a:pt x="2347" y="1361"/>
                </a:lnTo>
                <a:lnTo>
                  <a:pt x="2346" y="1361"/>
                </a:lnTo>
                <a:lnTo>
                  <a:pt x="2345" y="1362"/>
                </a:lnTo>
                <a:lnTo>
                  <a:pt x="2342" y="1362"/>
                </a:lnTo>
                <a:lnTo>
                  <a:pt x="2338" y="1363"/>
                </a:lnTo>
                <a:lnTo>
                  <a:pt x="2336" y="1365"/>
                </a:lnTo>
                <a:lnTo>
                  <a:pt x="2334" y="1365"/>
                </a:lnTo>
                <a:lnTo>
                  <a:pt x="2329" y="1366"/>
                </a:lnTo>
                <a:lnTo>
                  <a:pt x="2306" y="1370"/>
                </a:lnTo>
                <a:lnTo>
                  <a:pt x="2299" y="1370"/>
                </a:lnTo>
                <a:lnTo>
                  <a:pt x="2294" y="1371"/>
                </a:lnTo>
                <a:lnTo>
                  <a:pt x="2287" y="1371"/>
                </a:lnTo>
                <a:lnTo>
                  <a:pt x="2281" y="1371"/>
                </a:lnTo>
                <a:lnTo>
                  <a:pt x="2276" y="1370"/>
                </a:lnTo>
                <a:lnTo>
                  <a:pt x="2263" y="1370"/>
                </a:lnTo>
                <a:lnTo>
                  <a:pt x="2259" y="1368"/>
                </a:lnTo>
                <a:lnTo>
                  <a:pt x="2254" y="1368"/>
                </a:lnTo>
                <a:lnTo>
                  <a:pt x="2252" y="1367"/>
                </a:lnTo>
                <a:lnTo>
                  <a:pt x="2248" y="1367"/>
                </a:lnTo>
                <a:lnTo>
                  <a:pt x="2246" y="1366"/>
                </a:lnTo>
                <a:lnTo>
                  <a:pt x="2243" y="1366"/>
                </a:lnTo>
                <a:lnTo>
                  <a:pt x="2236" y="1365"/>
                </a:lnTo>
                <a:lnTo>
                  <a:pt x="2230" y="1362"/>
                </a:lnTo>
                <a:lnTo>
                  <a:pt x="2229" y="1362"/>
                </a:lnTo>
                <a:lnTo>
                  <a:pt x="2226" y="1361"/>
                </a:lnTo>
                <a:lnTo>
                  <a:pt x="2223" y="1360"/>
                </a:lnTo>
                <a:lnTo>
                  <a:pt x="2218" y="1359"/>
                </a:lnTo>
                <a:lnTo>
                  <a:pt x="2216" y="1357"/>
                </a:lnTo>
                <a:lnTo>
                  <a:pt x="2213" y="1356"/>
                </a:lnTo>
                <a:lnTo>
                  <a:pt x="2210" y="1354"/>
                </a:lnTo>
                <a:lnTo>
                  <a:pt x="2207" y="1352"/>
                </a:lnTo>
                <a:lnTo>
                  <a:pt x="2205" y="1351"/>
                </a:lnTo>
                <a:lnTo>
                  <a:pt x="2202" y="1351"/>
                </a:lnTo>
                <a:lnTo>
                  <a:pt x="2200" y="1350"/>
                </a:lnTo>
                <a:lnTo>
                  <a:pt x="2197" y="1349"/>
                </a:lnTo>
                <a:lnTo>
                  <a:pt x="2196" y="1346"/>
                </a:lnTo>
                <a:lnTo>
                  <a:pt x="2194" y="1346"/>
                </a:lnTo>
                <a:lnTo>
                  <a:pt x="2190" y="1344"/>
                </a:lnTo>
                <a:lnTo>
                  <a:pt x="2189" y="1343"/>
                </a:lnTo>
                <a:lnTo>
                  <a:pt x="2187" y="1341"/>
                </a:lnTo>
                <a:lnTo>
                  <a:pt x="2185" y="1340"/>
                </a:lnTo>
                <a:lnTo>
                  <a:pt x="2184" y="1339"/>
                </a:lnTo>
                <a:lnTo>
                  <a:pt x="2183" y="1338"/>
                </a:lnTo>
                <a:lnTo>
                  <a:pt x="2181" y="1337"/>
                </a:lnTo>
                <a:lnTo>
                  <a:pt x="2178" y="1335"/>
                </a:lnTo>
                <a:lnTo>
                  <a:pt x="2177" y="1334"/>
                </a:lnTo>
                <a:lnTo>
                  <a:pt x="2174" y="1332"/>
                </a:lnTo>
                <a:lnTo>
                  <a:pt x="2172" y="1329"/>
                </a:lnTo>
                <a:lnTo>
                  <a:pt x="2168" y="1327"/>
                </a:lnTo>
                <a:lnTo>
                  <a:pt x="2166" y="1323"/>
                </a:lnTo>
                <a:lnTo>
                  <a:pt x="2164" y="1322"/>
                </a:lnTo>
                <a:lnTo>
                  <a:pt x="2161" y="1321"/>
                </a:lnTo>
                <a:close/>
                <a:moveTo>
                  <a:pt x="212" y="970"/>
                </a:moveTo>
                <a:lnTo>
                  <a:pt x="214" y="1019"/>
                </a:lnTo>
                <a:lnTo>
                  <a:pt x="214" y="1027"/>
                </a:lnTo>
                <a:lnTo>
                  <a:pt x="215" y="1029"/>
                </a:lnTo>
                <a:lnTo>
                  <a:pt x="215" y="1034"/>
                </a:lnTo>
                <a:lnTo>
                  <a:pt x="214" y="1041"/>
                </a:lnTo>
                <a:lnTo>
                  <a:pt x="214" y="1044"/>
                </a:lnTo>
                <a:lnTo>
                  <a:pt x="213" y="1045"/>
                </a:lnTo>
                <a:lnTo>
                  <a:pt x="210" y="1047"/>
                </a:lnTo>
                <a:lnTo>
                  <a:pt x="205" y="1050"/>
                </a:lnTo>
                <a:lnTo>
                  <a:pt x="202" y="1051"/>
                </a:lnTo>
                <a:lnTo>
                  <a:pt x="197" y="1051"/>
                </a:lnTo>
                <a:lnTo>
                  <a:pt x="195" y="1051"/>
                </a:lnTo>
                <a:lnTo>
                  <a:pt x="192" y="1050"/>
                </a:lnTo>
                <a:lnTo>
                  <a:pt x="191" y="1049"/>
                </a:lnTo>
                <a:lnTo>
                  <a:pt x="189" y="1047"/>
                </a:lnTo>
                <a:lnTo>
                  <a:pt x="186" y="1044"/>
                </a:lnTo>
                <a:lnTo>
                  <a:pt x="184" y="1034"/>
                </a:lnTo>
                <a:lnTo>
                  <a:pt x="183" y="1031"/>
                </a:lnTo>
                <a:lnTo>
                  <a:pt x="181" y="1028"/>
                </a:lnTo>
                <a:lnTo>
                  <a:pt x="179" y="1022"/>
                </a:lnTo>
                <a:lnTo>
                  <a:pt x="178" y="1019"/>
                </a:lnTo>
                <a:lnTo>
                  <a:pt x="178" y="1017"/>
                </a:lnTo>
                <a:lnTo>
                  <a:pt x="176" y="1016"/>
                </a:lnTo>
                <a:lnTo>
                  <a:pt x="176" y="1014"/>
                </a:lnTo>
                <a:lnTo>
                  <a:pt x="174" y="1007"/>
                </a:lnTo>
                <a:lnTo>
                  <a:pt x="173" y="1005"/>
                </a:lnTo>
                <a:lnTo>
                  <a:pt x="172" y="1002"/>
                </a:lnTo>
                <a:lnTo>
                  <a:pt x="170" y="1001"/>
                </a:lnTo>
                <a:lnTo>
                  <a:pt x="168" y="999"/>
                </a:lnTo>
                <a:lnTo>
                  <a:pt x="164" y="996"/>
                </a:lnTo>
                <a:lnTo>
                  <a:pt x="161" y="995"/>
                </a:lnTo>
                <a:lnTo>
                  <a:pt x="152" y="991"/>
                </a:lnTo>
                <a:lnTo>
                  <a:pt x="143" y="989"/>
                </a:lnTo>
                <a:lnTo>
                  <a:pt x="133" y="988"/>
                </a:lnTo>
                <a:lnTo>
                  <a:pt x="123" y="988"/>
                </a:lnTo>
                <a:lnTo>
                  <a:pt x="114" y="989"/>
                </a:lnTo>
                <a:lnTo>
                  <a:pt x="109" y="989"/>
                </a:lnTo>
                <a:lnTo>
                  <a:pt x="104" y="990"/>
                </a:lnTo>
                <a:lnTo>
                  <a:pt x="99" y="991"/>
                </a:lnTo>
                <a:lnTo>
                  <a:pt x="95" y="992"/>
                </a:lnTo>
                <a:lnTo>
                  <a:pt x="91" y="994"/>
                </a:lnTo>
                <a:lnTo>
                  <a:pt x="87" y="996"/>
                </a:lnTo>
                <a:lnTo>
                  <a:pt x="85" y="997"/>
                </a:lnTo>
                <a:lnTo>
                  <a:pt x="81" y="999"/>
                </a:lnTo>
                <a:lnTo>
                  <a:pt x="79" y="1000"/>
                </a:lnTo>
                <a:lnTo>
                  <a:pt x="77" y="1002"/>
                </a:lnTo>
                <a:lnTo>
                  <a:pt x="75" y="1003"/>
                </a:lnTo>
                <a:lnTo>
                  <a:pt x="74" y="1005"/>
                </a:lnTo>
                <a:lnTo>
                  <a:pt x="71" y="1006"/>
                </a:lnTo>
                <a:lnTo>
                  <a:pt x="69" y="1008"/>
                </a:lnTo>
                <a:lnTo>
                  <a:pt x="68" y="1011"/>
                </a:lnTo>
                <a:lnTo>
                  <a:pt x="65" y="1013"/>
                </a:lnTo>
                <a:lnTo>
                  <a:pt x="64" y="1014"/>
                </a:lnTo>
                <a:lnTo>
                  <a:pt x="63" y="1016"/>
                </a:lnTo>
                <a:lnTo>
                  <a:pt x="62" y="1018"/>
                </a:lnTo>
                <a:lnTo>
                  <a:pt x="60" y="1020"/>
                </a:lnTo>
                <a:lnTo>
                  <a:pt x="59" y="1024"/>
                </a:lnTo>
                <a:lnTo>
                  <a:pt x="58" y="1027"/>
                </a:lnTo>
                <a:lnTo>
                  <a:pt x="57" y="1028"/>
                </a:lnTo>
                <a:lnTo>
                  <a:pt x="57" y="1029"/>
                </a:lnTo>
                <a:lnTo>
                  <a:pt x="56" y="1031"/>
                </a:lnTo>
                <a:lnTo>
                  <a:pt x="56" y="1034"/>
                </a:lnTo>
                <a:lnTo>
                  <a:pt x="54" y="1036"/>
                </a:lnTo>
                <a:lnTo>
                  <a:pt x="54" y="1040"/>
                </a:lnTo>
                <a:lnTo>
                  <a:pt x="54" y="1046"/>
                </a:lnTo>
                <a:lnTo>
                  <a:pt x="53" y="1053"/>
                </a:lnTo>
                <a:lnTo>
                  <a:pt x="54" y="1058"/>
                </a:lnTo>
                <a:lnTo>
                  <a:pt x="54" y="1062"/>
                </a:lnTo>
                <a:lnTo>
                  <a:pt x="54" y="1064"/>
                </a:lnTo>
                <a:lnTo>
                  <a:pt x="56" y="1067"/>
                </a:lnTo>
                <a:lnTo>
                  <a:pt x="56" y="1069"/>
                </a:lnTo>
                <a:lnTo>
                  <a:pt x="57" y="1072"/>
                </a:lnTo>
                <a:lnTo>
                  <a:pt x="58" y="1074"/>
                </a:lnTo>
                <a:lnTo>
                  <a:pt x="59" y="1077"/>
                </a:lnTo>
                <a:lnTo>
                  <a:pt x="62" y="1081"/>
                </a:lnTo>
                <a:lnTo>
                  <a:pt x="63" y="1083"/>
                </a:lnTo>
                <a:lnTo>
                  <a:pt x="64" y="1085"/>
                </a:lnTo>
                <a:lnTo>
                  <a:pt x="66" y="1086"/>
                </a:lnTo>
                <a:lnTo>
                  <a:pt x="69" y="1089"/>
                </a:lnTo>
                <a:lnTo>
                  <a:pt x="74" y="1095"/>
                </a:lnTo>
                <a:lnTo>
                  <a:pt x="80" y="1101"/>
                </a:lnTo>
                <a:lnTo>
                  <a:pt x="82" y="1103"/>
                </a:lnTo>
                <a:lnTo>
                  <a:pt x="85" y="1106"/>
                </a:lnTo>
                <a:lnTo>
                  <a:pt x="87" y="1107"/>
                </a:lnTo>
                <a:lnTo>
                  <a:pt x="89" y="1110"/>
                </a:lnTo>
                <a:lnTo>
                  <a:pt x="92" y="1111"/>
                </a:lnTo>
                <a:lnTo>
                  <a:pt x="93" y="1112"/>
                </a:lnTo>
                <a:lnTo>
                  <a:pt x="95" y="1113"/>
                </a:lnTo>
                <a:lnTo>
                  <a:pt x="97" y="1114"/>
                </a:lnTo>
                <a:lnTo>
                  <a:pt x="98" y="1116"/>
                </a:lnTo>
                <a:lnTo>
                  <a:pt x="100" y="1117"/>
                </a:lnTo>
                <a:lnTo>
                  <a:pt x="103" y="1117"/>
                </a:lnTo>
                <a:lnTo>
                  <a:pt x="104" y="1118"/>
                </a:lnTo>
                <a:lnTo>
                  <a:pt x="106" y="1119"/>
                </a:lnTo>
                <a:lnTo>
                  <a:pt x="108" y="1121"/>
                </a:lnTo>
                <a:lnTo>
                  <a:pt x="110" y="1122"/>
                </a:lnTo>
                <a:lnTo>
                  <a:pt x="114" y="1124"/>
                </a:lnTo>
                <a:lnTo>
                  <a:pt x="118" y="1127"/>
                </a:lnTo>
                <a:lnTo>
                  <a:pt x="122" y="1129"/>
                </a:lnTo>
                <a:lnTo>
                  <a:pt x="124" y="1130"/>
                </a:lnTo>
                <a:lnTo>
                  <a:pt x="127" y="1132"/>
                </a:lnTo>
                <a:lnTo>
                  <a:pt x="128" y="1133"/>
                </a:lnTo>
                <a:lnTo>
                  <a:pt x="131" y="1133"/>
                </a:lnTo>
                <a:lnTo>
                  <a:pt x="133" y="1134"/>
                </a:lnTo>
                <a:lnTo>
                  <a:pt x="134" y="1135"/>
                </a:lnTo>
                <a:lnTo>
                  <a:pt x="137" y="1136"/>
                </a:lnTo>
                <a:lnTo>
                  <a:pt x="139" y="1138"/>
                </a:lnTo>
                <a:lnTo>
                  <a:pt x="141" y="1139"/>
                </a:lnTo>
                <a:lnTo>
                  <a:pt x="143" y="1141"/>
                </a:lnTo>
                <a:lnTo>
                  <a:pt x="145" y="1141"/>
                </a:lnTo>
                <a:lnTo>
                  <a:pt x="146" y="1144"/>
                </a:lnTo>
                <a:lnTo>
                  <a:pt x="150" y="1145"/>
                </a:lnTo>
                <a:lnTo>
                  <a:pt x="154" y="1146"/>
                </a:lnTo>
                <a:lnTo>
                  <a:pt x="156" y="1147"/>
                </a:lnTo>
                <a:lnTo>
                  <a:pt x="158" y="1150"/>
                </a:lnTo>
                <a:lnTo>
                  <a:pt x="162" y="1151"/>
                </a:lnTo>
                <a:lnTo>
                  <a:pt x="163" y="1152"/>
                </a:lnTo>
                <a:lnTo>
                  <a:pt x="167" y="1155"/>
                </a:lnTo>
                <a:lnTo>
                  <a:pt x="168" y="1156"/>
                </a:lnTo>
                <a:lnTo>
                  <a:pt x="170" y="1157"/>
                </a:lnTo>
                <a:lnTo>
                  <a:pt x="172" y="1158"/>
                </a:lnTo>
                <a:lnTo>
                  <a:pt x="173" y="1160"/>
                </a:lnTo>
                <a:lnTo>
                  <a:pt x="175" y="1161"/>
                </a:lnTo>
                <a:lnTo>
                  <a:pt x="176" y="1162"/>
                </a:lnTo>
                <a:lnTo>
                  <a:pt x="178" y="1163"/>
                </a:lnTo>
                <a:lnTo>
                  <a:pt x="180" y="1164"/>
                </a:lnTo>
                <a:lnTo>
                  <a:pt x="183" y="1167"/>
                </a:lnTo>
                <a:lnTo>
                  <a:pt x="185" y="1169"/>
                </a:lnTo>
                <a:lnTo>
                  <a:pt x="189" y="1172"/>
                </a:lnTo>
                <a:lnTo>
                  <a:pt x="193" y="1175"/>
                </a:lnTo>
                <a:lnTo>
                  <a:pt x="199" y="1182"/>
                </a:lnTo>
                <a:lnTo>
                  <a:pt x="203" y="1185"/>
                </a:lnTo>
                <a:lnTo>
                  <a:pt x="207" y="1189"/>
                </a:lnTo>
                <a:lnTo>
                  <a:pt x="209" y="1191"/>
                </a:lnTo>
                <a:lnTo>
                  <a:pt x="212" y="1194"/>
                </a:lnTo>
                <a:lnTo>
                  <a:pt x="213" y="1196"/>
                </a:lnTo>
                <a:lnTo>
                  <a:pt x="214" y="1199"/>
                </a:lnTo>
                <a:lnTo>
                  <a:pt x="214" y="1201"/>
                </a:lnTo>
                <a:lnTo>
                  <a:pt x="216" y="1204"/>
                </a:lnTo>
                <a:lnTo>
                  <a:pt x="218" y="1205"/>
                </a:lnTo>
                <a:lnTo>
                  <a:pt x="219" y="1207"/>
                </a:lnTo>
                <a:lnTo>
                  <a:pt x="220" y="1210"/>
                </a:lnTo>
                <a:lnTo>
                  <a:pt x="221" y="1213"/>
                </a:lnTo>
                <a:lnTo>
                  <a:pt x="227" y="1230"/>
                </a:lnTo>
                <a:lnTo>
                  <a:pt x="227" y="1233"/>
                </a:lnTo>
                <a:lnTo>
                  <a:pt x="228" y="1236"/>
                </a:lnTo>
                <a:lnTo>
                  <a:pt x="228" y="1240"/>
                </a:lnTo>
                <a:lnTo>
                  <a:pt x="228" y="1247"/>
                </a:lnTo>
                <a:lnTo>
                  <a:pt x="230" y="1250"/>
                </a:lnTo>
                <a:lnTo>
                  <a:pt x="230" y="1255"/>
                </a:lnTo>
                <a:lnTo>
                  <a:pt x="230" y="1258"/>
                </a:lnTo>
                <a:lnTo>
                  <a:pt x="228" y="1261"/>
                </a:lnTo>
                <a:lnTo>
                  <a:pt x="228" y="1266"/>
                </a:lnTo>
                <a:lnTo>
                  <a:pt x="228" y="1277"/>
                </a:lnTo>
                <a:lnTo>
                  <a:pt x="227" y="1279"/>
                </a:lnTo>
                <a:lnTo>
                  <a:pt x="227" y="1283"/>
                </a:lnTo>
                <a:lnTo>
                  <a:pt x="226" y="1285"/>
                </a:lnTo>
                <a:lnTo>
                  <a:pt x="226" y="1288"/>
                </a:lnTo>
                <a:lnTo>
                  <a:pt x="225" y="1290"/>
                </a:lnTo>
                <a:lnTo>
                  <a:pt x="225" y="1291"/>
                </a:lnTo>
                <a:lnTo>
                  <a:pt x="224" y="1293"/>
                </a:lnTo>
                <a:lnTo>
                  <a:pt x="224" y="1295"/>
                </a:lnTo>
                <a:lnTo>
                  <a:pt x="222" y="1299"/>
                </a:lnTo>
                <a:lnTo>
                  <a:pt x="221" y="1301"/>
                </a:lnTo>
                <a:lnTo>
                  <a:pt x="220" y="1304"/>
                </a:lnTo>
                <a:lnTo>
                  <a:pt x="219" y="1306"/>
                </a:lnTo>
                <a:lnTo>
                  <a:pt x="218" y="1308"/>
                </a:lnTo>
                <a:lnTo>
                  <a:pt x="216" y="1311"/>
                </a:lnTo>
                <a:lnTo>
                  <a:pt x="214" y="1316"/>
                </a:lnTo>
                <a:lnTo>
                  <a:pt x="213" y="1317"/>
                </a:lnTo>
                <a:lnTo>
                  <a:pt x="212" y="1319"/>
                </a:lnTo>
                <a:lnTo>
                  <a:pt x="210" y="1321"/>
                </a:lnTo>
                <a:lnTo>
                  <a:pt x="209" y="1322"/>
                </a:lnTo>
                <a:lnTo>
                  <a:pt x="208" y="1323"/>
                </a:lnTo>
                <a:lnTo>
                  <a:pt x="205" y="1326"/>
                </a:lnTo>
                <a:lnTo>
                  <a:pt x="202" y="1330"/>
                </a:lnTo>
                <a:lnTo>
                  <a:pt x="197" y="1337"/>
                </a:lnTo>
                <a:lnTo>
                  <a:pt x="196" y="1338"/>
                </a:lnTo>
                <a:lnTo>
                  <a:pt x="191" y="1341"/>
                </a:lnTo>
                <a:lnTo>
                  <a:pt x="190" y="1343"/>
                </a:lnTo>
                <a:lnTo>
                  <a:pt x="187" y="1344"/>
                </a:lnTo>
                <a:lnTo>
                  <a:pt x="186" y="1345"/>
                </a:lnTo>
                <a:lnTo>
                  <a:pt x="185" y="1346"/>
                </a:lnTo>
                <a:lnTo>
                  <a:pt x="184" y="1348"/>
                </a:lnTo>
                <a:lnTo>
                  <a:pt x="180" y="1349"/>
                </a:lnTo>
                <a:lnTo>
                  <a:pt x="179" y="1350"/>
                </a:lnTo>
                <a:lnTo>
                  <a:pt x="176" y="1351"/>
                </a:lnTo>
                <a:lnTo>
                  <a:pt x="174" y="1352"/>
                </a:lnTo>
                <a:lnTo>
                  <a:pt x="173" y="1354"/>
                </a:lnTo>
                <a:lnTo>
                  <a:pt x="169" y="1355"/>
                </a:lnTo>
                <a:lnTo>
                  <a:pt x="168" y="1356"/>
                </a:lnTo>
                <a:lnTo>
                  <a:pt x="164" y="1357"/>
                </a:lnTo>
                <a:lnTo>
                  <a:pt x="145" y="1365"/>
                </a:lnTo>
                <a:lnTo>
                  <a:pt x="121" y="1370"/>
                </a:lnTo>
                <a:lnTo>
                  <a:pt x="108" y="1370"/>
                </a:lnTo>
                <a:lnTo>
                  <a:pt x="102" y="1371"/>
                </a:lnTo>
                <a:lnTo>
                  <a:pt x="94" y="1371"/>
                </a:lnTo>
                <a:lnTo>
                  <a:pt x="86" y="1371"/>
                </a:lnTo>
                <a:lnTo>
                  <a:pt x="81" y="1370"/>
                </a:lnTo>
                <a:lnTo>
                  <a:pt x="74" y="1370"/>
                </a:lnTo>
                <a:lnTo>
                  <a:pt x="68" y="1370"/>
                </a:lnTo>
                <a:lnTo>
                  <a:pt x="53" y="1367"/>
                </a:lnTo>
                <a:lnTo>
                  <a:pt x="50" y="1366"/>
                </a:lnTo>
                <a:lnTo>
                  <a:pt x="47" y="1366"/>
                </a:lnTo>
                <a:lnTo>
                  <a:pt x="45" y="1366"/>
                </a:lnTo>
                <a:lnTo>
                  <a:pt x="42" y="1365"/>
                </a:lnTo>
                <a:lnTo>
                  <a:pt x="40" y="1365"/>
                </a:lnTo>
                <a:lnTo>
                  <a:pt x="39" y="1363"/>
                </a:lnTo>
                <a:lnTo>
                  <a:pt x="36" y="1363"/>
                </a:lnTo>
                <a:lnTo>
                  <a:pt x="34" y="1362"/>
                </a:lnTo>
                <a:lnTo>
                  <a:pt x="12" y="1354"/>
                </a:lnTo>
                <a:lnTo>
                  <a:pt x="11" y="1337"/>
                </a:lnTo>
                <a:lnTo>
                  <a:pt x="10" y="1334"/>
                </a:lnTo>
                <a:lnTo>
                  <a:pt x="7" y="1323"/>
                </a:lnTo>
                <a:lnTo>
                  <a:pt x="7" y="1316"/>
                </a:lnTo>
                <a:lnTo>
                  <a:pt x="5" y="1310"/>
                </a:lnTo>
                <a:lnTo>
                  <a:pt x="4" y="1302"/>
                </a:lnTo>
                <a:lnTo>
                  <a:pt x="4" y="1295"/>
                </a:lnTo>
                <a:lnTo>
                  <a:pt x="1" y="1288"/>
                </a:lnTo>
                <a:lnTo>
                  <a:pt x="1" y="1280"/>
                </a:lnTo>
                <a:lnTo>
                  <a:pt x="0" y="1276"/>
                </a:lnTo>
                <a:lnTo>
                  <a:pt x="0" y="1273"/>
                </a:lnTo>
                <a:lnTo>
                  <a:pt x="1" y="1271"/>
                </a:lnTo>
                <a:lnTo>
                  <a:pt x="1" y="1268"/>
                </a:lnTo>
                <a:lnTo>
                  <a:pt x="2" y="1267"/>
                </a:lnTo>
                <a:lnTo>
                  <a:pt x="6" y="1263"/>
                </a:lnTo>
                <a:lnTo>
                  <a:pt x="7" y="1262"/>
                </a:lnTo>
                <a:lnTo>
                  <a:pt x="10" y="1261"/>
                </a:lnTo>
                <a:lnTo>
                  <a:pt x="12" y="1260"/>
                </a:lnTo>
                <a:lnTo>
                  <a:pt x="16" y="1260"/>
                </a:lnTo>
                <a:lnTo>
                  <a:pt x="19" y="1260"/>
                </a:lnTo>
                <a:lnTo>
                  <a:pt x="24" y="1262"/>
                </a:lnTo>
                <a:lnTo>
                  <a:pt x="27" y="1265"/>
                </a:lnTo>
                <a:lnTo>
                  <a:pt x="28" y="1266"/>
                </a:lnTo>
                <a:lnTo>
                  <a:pt x="29" y="1268"/>
                </a:lnTo>
                <a:lnTo>
                  <a:pt x="30" y="1271"/>
                </a:lnTo>
                <a:lnTo>
                  <a:pt x="31" y="1273"/>
                </a:lnTo>
                <a:lnTo>
                  <a:pt x="33" y="1276"/>
                </a:lnTo>
                <a:lnTo>
                  <a:pt x="34" y="1278"/>
                </a:lnTo>
                <a:lnTo>
                  <a:pt x="35" y="1280"/>
                </a:lnTo>
                <a:lnTo>
                  <a:pt x="36" y="1284"/>
                </a:lnTo>
                <a:lnTo>
                  <a:pt x="37" y="1287"/>
                </a:lnTo>
                <a:lnTo>
                  <a:pt x="39" y="1288"/>
                </a:lnTo>
                <a:lnTo>
                  <a:pt x="40" y="1290"/>
                </a:lnTo>
                <a:lnTo>
                  <a:pt x="40" y="1293"/>
                </a:lnTo>
                <a:lnTo>
                  <a:pt x="41" y="1294"/>
                </a:lnTo>
                <a:lnTo>
                  <a:pt x="41" y="1296"/>
                </a:lnTo>
                <a:lnTo>
                  <a:pt x="44" y="1300"/>
                </a:lnTo>
                <a:lnTo>
                  <a:pt x="44" y="1302"/>
                </a:lnTo>
                <a:lnTo>
                  <a:pt x="46" y="1306"/>
                </a:lnTo>
                <a:lnTo>
                  <a:pt x="47" y="1307"/>
                </a:lnTo>
                <a:lnTo>
                  <a:pt x="48" y="1310"/>
                </a:lnTo>
                <a:lnTo>
                  <a:pt x="50" y="1312"/>
                </a:lnTo>
                <a:lnTo>
                  <a:pt x="51" y="1316"/>
                </a:lnTo>
                <a:lnTo>
                  <a:pt x="52" y="1317"/>
                </a:lnTo>
                <a:lnTo>
                  <a:pt x="53" y="1319"/>
                </a:lnTo>
                <a:lnTo>
                  <a:pt x="54" y="1321"/>
                </a:lnTo>
                <a:lnTo>
                  <a:pt x="56" y="1322"/>
                </a:lnTo>
                <a:lnTo>
                  <a:pt x="59" y="1326"/>
                </a:lnTo>
                <a:lnTo>
                  <a:pt x="62" y="1328"/>
                </a:lnTo>
                <a:lnTo>
                  <a:pt x="64" y="1329"/>
                </a:lnTo>
                <a:lnTo>
                  <a:pt x="65" y="1330"/>
                </a:lnTo>
                <a:lnTo>
                  <a:pt x="68" y="1330"/>
                </a:lnTo>
                <a:lnTo>
                  <a:pt x="70" y="1332"/>
                </a:lnTo>
                <a:lnTo>
                  <a:pt x="71" y="1333"/>
                </a:lnTo>
                <a:lnTo>
                  <a:pt x="79" y="1335"/>
                </a:lnTo>
                <a:lnTo>
                  <a:pt x="83" y="1337"/>
                </a:lnTo>
                <a:lnTo>
                  <a:pt x="89" y="1337"/>
                </a:lnTo>
                <a:lnTo>
                  <a:pt x="102" y="1337"/>
                </a:lnTo>
                <a:lnTo>
                  <a:pt x="110" y="1337"/>
                </a:lnTo>
                <a:lnTo>
                  <a:pt x="114" y="1337"/>
                </a:lnTo>
                <a:lnTo>
                  <a:pt x="117" y="1337"/>
                </a:lnTo>
                <a:lnTo>
                  <a:pt x="122" y="1337"/>
                </a:lnTo>
                <a:lnTo>
                  <a:pt x="128" y="1335"/>
                </a:lnTo>
                <a:lnTo>
                  <a:pt x="131" y="1334"/>
                </a:lnTo>
                <a:lnTo>
                  <a:pt x="133" y="1334"/>
                </a:lnTo>
                <a:lnTo>
                  <a:pt x="135" y="1333"/>
                </a:lnTo>
                <a:lnTo>
                  <a:pt x="137" y="1333"/>
                </a:lnTo>
                <a:lnTo>
                  <a:pt x="139" y="1332"/>
                </a:lnTo>
                <a:lnTo>
                  <a:pt x="141" y="1330"/>
                </a:lnTo>
                <a:lnTo>
                  <a:pt x="145" y="1329"/>
                </a:lnTo>
                <a:lnTo>
                  <a:pt x="149" y="1328"/>
                </a:lnTo>
                <a:lnTo>
                  <a:pt x="151" y="1327"/>
                </a:lnTo>
                <a:lnTo>
                  <a:pt x="154" y="1326"/>
                </a:lnTo>
                <a:lnTo>
                  <a:pt x="155" y="1324"/>
                </a:lnTo>
                <a:lnTo>
                  <a:pt x="156" y="1322"/>
                </a:lnTo>
                <a:lnTo>
                  <a:pt x="158" y="1321"/>
                </a:lnTo>
                <a:lnTo>
                  <a:pt x="162" y="1318"/>
                </a:lnTo>
                <a:lnTo>
                  <a:pt x="169" y="1312"/>
                </a:lnTo>
                <a:lnTo>
                  <a:pt x="173" y="1307"/>
                </a:lnTo>
                <a:lnTo>
                  <a:pt x="175" y="1304"/>
                </a:lnTo>
                <a:lnTo>
                  <a:pt x="180" y="1294"/>
                </a:lnTo>
                <a:lnTo>
                  <a:pt x="184" y="1284"/>
                </a:lnTo>
                <a:lnTo>
                  <a:pt x="184" y="1280"/>
                </a:lnTo>
                <a:lnTo>
                  <a:pt x="185" y="1278"/>
                </a:lnTo>
                <a:lnTo>
                  <a:pt x="185" y="1274"/>
                </a:lnTo>
                <a:lnTo>
                  <a:pt x="186" y="1268"/>
                </a:lnTo>
                <a:lnTo>
                  <a:pt x="186" y="1262"/>
                </a:lnTo>
                <a:lnTo>
                  <a:pt x="185" y="1256"/>
                </a:lnTo>
                <a:lnTo>
                  <a:pt x="185" y="1251"/>
                </a:lnTo>
                <a:lnTo>
                  <a:pt x="185" y="1249"/>
                </a:lnTo>
                <a:lnTo>
                  <a:pt x="181" y="1238"/>
                </a:lnTo>
                <a:lnTo>
                  <a:pt x="180" y="1235"/>
                </a:lnTo>
                <a:lnTo>
                  <a:pt x="179" y="1234"/>
                </a:lnTo>
                <a:lnTo>
                  <a:pt x="178" y="1232"/>
                </a:lnTo>
                <a:lnTo>
                  <a:pt x="176" y="1229"/>
                </a:lnTo>
                <a:lnTo>
                  <a:pt x="175" y="1228"/>
                </a:lnTo>
                <a:lnTo>
                  <a:pt x="174" y="1225"/>
                </a:lnTo>
                <a:lnTo>
                  <a:pt x="172" y="1224"/>
                </a:lnTo>
                <a:lnTo>
                  <a:pt x="170" y="1222"/>
                </a:lnTo>
                <a:lnTo>
                  <a:pt x="166" y="1217"/>
                </a:lnTo>
                <a:lnTo>
                  <a:pt x="161" y="1212"/>
                </a:lnTo>
                <a:lnTo>
                  <a:pt x="157" y="1208"/>
                </a:lnTo>
                <a:lnTo>
                  <a:pt x="155" y="1206"/>
                </a:lnTo>
                <a:lnTo>
                  <a:pt x="152" y="1205"/>
                </a:lnTo>
                <a:lnTo>
                  <a:pt x="151" y="1204"/>
                </a:lnTo>
                <a:lnTo>
                  <a:pt x="149" y="1202"/>
                </a:lnTo>
                <a:lnTo>
                  <a:pt x="146" y="1201"/>
                </a:lnTo>
                <a:lnTo>
                  <a:pt x="145" y="1200"/>
                </a:lnTo>
                <a:lnTo>
                  <a:pt x="143" y="1199"/>
                </a:lnTo>
                <a:lnTo>
                  <a:pt x="141" y="1197"/>
                </a:lnTo>
                <a:lnTo>
                  <a:pt x="139" y="1196"/>
                </a:lnTo>
                <a:lnTo>
                  <a:pt x="138" y="1195"/>
                </a:lnTo>
                <a:lnTo>
                  <a:pt x="134" y="1194"/>
                </a:lnTo>
                <a:lnTo>
                  <a:pt x="132" y="1191"/>
                </a:lnTo>
                <a:lnTo>
                  <a:pt x="127" y="1190"/>
                </a:lnTo>
                <a:lnTo>
                  <a:pt x="123" y="1188"/>
                </a:lnTo>
                <a:lnTo>
                  <a:pt x="122" y="1186"/>
                </a:lnTo>
                <a:lnTo>
                  <a:pt x="120" y="1185"/>
                </a:lnTo>
                <a:lnTo>
                  <a:pt x="117" y="1183"/>
                </a:lnTo>
                <a:lnTo>
                  <a:pt x="115" y="1183"/>
                </a:lnTo>
                <a:lnTo>
                  <a:pt x="112" y="1182"/>
                </a:lnTo>
                <a:lnTo>
                  <a:pt x="111" y="1180"/>
                </a:lnTo>
                <a:lnTo>
                  <a:pt x="109" y="1179"/>
                </a:lnTo>
                <a:lnTo>
                  <a:pt x="106" y="1178"/>
                </a:lnTo>
                <a:lnTo>
                  <a:pt x="104" y="1177"/>
                </a:lnTo>
                <a:lnTo>
                  <a:pt x="103" y="1175"/>
                </a:lnTo>
                <a:lnTo>
                  <a:pt x="100" y="1174"/>
                </a:lnTo>
                <a:lnTo>
                  <a:pt x="97" y="1173"/>
                </a:lnTo>
                <a:lnTo>
                  <a:pt x="95" y="1172"/>
                </a:lnTo>
                <a:lnTo>
                  <a:pt x="93" y="1171"/>
                </a:lnTo>
                <a:lnTo>
                  <a:pt x="91" y="1168"/>
                </a:lnTo>
                <a:lnTo>
                  <a:pt x="88" y="1168"/>
                </a:lnTo>
                <a:lnTo>
                  <a:pt x="86" y="1167"/>
                </a:lnTo>
                <a:lnTo>
                  <a:pt x="82" y="1164"/>
                </a:lnTo>
                <a:lnTo>
                  <a:pt x="80" y="1162"/>
                </a:lnTo>
                <a:lnTo>
                  <a:pt x="76" y="1161"/>
                </a:lnTo>
                <a:lnTo>
                  <a:pt x="74" y="1160"/>
                </a:lnTo>
                <a:lnTo>
                  <a:pt x="71" y="1158"/>
                </a:lnTo>
                <a:lnTo>
                  <a:pt x="69" y="1156"/>
                </a:lnTo>
                <a:lnTo>
                  <a:pt x="68" y="1155"/>
                </a:lnTo>
                <a:lnTo>
                  <a:pt x="65" y="1153"/>
                </a:lnTo>
                <a:lnTo>
                  <a:pt x="64" y="1152"/>
                </a:lnTo>
                <a:lnTo>
                  <a:pt x="62" y="1151"/>
                </a:lnTo>
                <a:lnTo>
                  <a:pt x="60" y="1150"/>
                </a:lnTo>
                <a:lnTo>
                  <a:pt x="59" y="1149"/>
                </a:lnTo>
                <a:lnTo>
                  <a:pt x="57" y="1147"/>
                </a:lnTo>
                <a:lnTo>
                  <a:pt x="54" y="1146"/>
                </a:lnTo>
                <a:lnTo>
                  <a:pt x="53" y="1144"/>
                </a:lnTo>
                <a:lnTo>
                  <a:pt x="50" y="1141"/>
                </a:lnTo>
                <a:lnTo>
                  <a:pt x="46" y="1139"/>
                </a:lnTo>
                <a:lnTo>
                  <a:pt x="40" y="1132"/>
                </a:lnTo>
                <a:lnTo>
                  <a:pt x="31" y="1124"/>
                </a:lnTo>
                <a:lnTo>
                  <a:pt x="29" y="1122"/>
                </a:lnTo>
                <a:lnTo>
                  <a:pt x="27" y="1119"/>
                </a:lnTo>
                <a:lnTo>
                  <a:pt x="25" y="1117"/>
                </a:lnTo>
                <a:lnTo>
                  <a:pt x="24" y="1116"/>
                </a:lnTo>
                <a:lnTo>
                  <a:pt x="24" y="1113"/>
                </a:lnTo>
                <a:lnTo>
                  <a:pt x="22" y="1112"/>
                </a:lnTo>
                <a:lnTo>
                  <a:pt x="22" y="1110"/>
                </a:lnTo>
                <a:lnTo>
                  <a:pt x="19" y="1106"/>
                </a:lnTo>
                <a:lnTo>
                  <a:pt x="17" y="1102"/>
                </a:lnTo>
                <a:lnTo>
                  <a:pt x="17" y="1100"/>
                </a:lnTo>
                <a:lnTo>
                  <a:pt x="16" y="1097"/>
                </a:lnTo>
                <a:lnTo>
                  <a:pt x="15" y="1094"/>
                </a:lnTo>
                <a:lnTo>
                  <a:pt x="13" y="1092"/>
                </a:lnTo>
                <a:lnTo>
                  <a:pt x="13" y="1090"/>
                </a:lnTo>
                <a:lnTo>
                  <a:pt x="11" y="1081"/>
                </a:lnTo>
                <a:lnTo>
                  <a:pt x="10" y="1073"/>
                </a:lnTo>
                <a:lnTo>
                  <a:pt x="10" y="1061"/>
                </a:lnTo>
                <a:lnTo>
                  <a:pt x="10" y="1052"/>
                </a:lnTo>
                <a:lnTo>
                  <a:pt x="10" y="1044"/>
                </a:lnTo>
                <a:lnTo>
                  <a:pt x="11" y="1036"/>
                </a:lnTo>
                <a:lnTo>
                  <a:pt x="13" y="1030"/>
                </a:lnTo>
                <a:lnTo>
                  <a:pt x="13" y="1028"/>
                </a:lnTo>
                <a:lnTo>
                  <a:pt x="13" y="1027"/>
                </a:lnTo>
                <a:lnTo>
                  <a:pt x="15" y="1024"/>
                </a:lnTo>
                <a:lnTo>
                  <a:pt x="15" y="1023"/>
                </a:lnTo>
                <a:lnTo>
                  <a:pt x="16" y="1020"/>
                </a:lnTo>
                <a:lnTo>
                  <a:pt x="16" y="1019"/>
                </a:lnTo>
                <a:lnTo>
                  <a:pt x="18" y="1014"/>
                </a:lnTo>
                <a:lnTo>
                  <a:pt x="19" y="1012"/>
                </a:lnTo>
                <a:lnTo>
                  <a:pt x="22" y="1008"/>
                </a:lnTo>
                <a:lnTo>
                  <a:pt x="23" y="1005"/>
                </a:lnTo>
                <a:lnTo>
                  <a:pt x="25" y="1002"/>
                </a:lnTo>
                <a:lnTo>
                  <a:pt x="25" y="1000"/>
                </a:lnTo>
                <a:lnTo>
                  <a:pt x="28" y="1000"/>
                </a:lnTo>
                <a:lnTo>
                  <a:pt x="29" y="997"/>
                </a:lnTo>
                <a:lnTo>
                  <a:pt x="33" y="992"/>
                </a:lnTo>
                <a:lnTo>
                  <a:pt x="37" y="988"/>
                </a:lnTo>
                <a:lnTo>
                  <a:pt x="40" y="985"/>
                </a:lnTo>
                <a:lnTo>
                  <a:pt x="44" y="981"/>
                </a:lnTo>
                <a:lnTo>
                  <a:pt x="46" y="980"/>
                </a:lnTo>
                <a:lnTo>
                  <a:pt x="48" y="978"/>
                </a:lnTo>
                <a:lnTo>
                  <a:pt x="50" y="977"/>
                </a:lnTo>
                <a:lnTo>
                  <a:pt x="52" y="977"/>
                </a:lnTo>
                <a:lnTo>
                  <a:pt x="53" y="974"/>
                </a:lnTo>
                <a:lnTo>
                  <a:pt x="56" y="974"/>
                </a:lnTo>
                <a:lnTo>
                  <a:pt x="57" y="973"/>
                </a:lnTo>
                <a:lnTo>
                  <a:pt x="59" y="972"/>
                </a:lnTo>
                <a:lnTo>
                  <a:pt x="62" y="970"/>
                </a:lnTo>
                <a:lnTo>
                  <a:pt x="64" y="969"/>
                </a:lnTo>
                <a:lnTo>
                  <a:pt x="68" y="968"/>
                </a:lnTo>
                <a:lnTo>
                  <a:pt x="69" y="967"/>
                </a:lnTo>
                <a:lnTo>
                  <a:pt x="74" y="966"/>
                </a:lnTo>
                <a:lnTo>
                  <a:pt x="81" y="963"/>
                </a:lnTo>
                <a:lnTo>
                  <a:pt x="83" y="962"/>
                </a:lnTo>
                <a:lnTo>
                  <a:pt x="85" y="962"/>
                </a:lnTo>
                <a:lnTo>
                  <a:pt x="87" y="961"/>
                </a:lnTo>
                <a:lnTo>
                  <a:pt x="89" y="961"/>
                </a:lnTo>
                <a:lnTo>
                  <a:pt x="92" y="959"/>
                </a:lnTo>
                <a:lnTo>
                  <a:pt x="94" y="959"/>
                </a:lnTo>
                <a:lnTo>
                  <a:pt x="97" y="958"/>
                </a:lnTo>
                <a:lnTo>
                  <a:pt x="99" y="958"/>
                </a:lnTo>
                <a:lnTo>
                  <a:pt x="103" y="957"/>
                </a:lnTo>
                <a:lnTo>
                  <a:pt x="108" y="957"/>
                </a:lnTo>
                <a:lnTo>
                  <a:pt x="112" y="956"/>
                </a:lnTo>
                <a:lnTo>
                  <a:pt x="118" y="956"/>
                </a:lnTo>
                <a:lnTo>
                  <a:pt x="128" y="956"/>
                </a:lnTo>
                <a:lnTo>
                  <a:pt x="134" y="955"/>
                </a:lnTo>
                <a:lnTo>
                  <a:pt x="138" y="955"/>
                </a:lnTo>
                <a:lnTo>
                  <a:pt x="141" y="955"/>
                </a:lnTo>
                <a:lnTo>
                  <a:pt x="151" y="956"/>
                </a:lnTo>
                <a:lnTo>
                  <a:pt x="173" y="958"/>
                </a:lnTo>
                <a:lnTo>
                  <a:pt x="195" y="964"/>
                </a:lnTo>
                <a:lnTo>
                  <a:pt x="212" y="970"/>
                </a:lnTo>
                <a:close/>
                <a:moveTo>
                  <a:pt x="1496" y="671"/>
                </a:moveTo>
                <a:lnTo>
                  <a:pt x="1496" y="474"/>
                </a:lnTo>
                <a:lnTo>
                  <a:pt x="1490" y="474"/>
                </a:lnTo>
                <a:lnTo>
                  <a:pt x="1485" y="475"/>
                </a:lnTo>
                <a:lnTo>
                  <a:pt x="1482" y="475"/>
                </a:lnTo>
                <a:lnTo>
                  <a:pt x="1478" y="476"/>
                </a:lnTo>
                <a:lnTo>
                  <a:pt x="1476" y="476"/>
                </a:lnTo>
                <a:lnTo>
                  <a:pt x="1473" y="477"/>
                </a:lnTo>
                <a:lnTo>
                  <a:pt x="1472" y="477"/>
                </a:lnTo>
                <a:lnTo>
                  <a:pt x="1467" y="479"/>
                </a:lnTo>
                <a:lnTo>
                  <a:pt x="1465" y="480"/>
                </a:lnTo>
                <a:lnTo>
                  <a:pt x="1459" y="483"/>
                </a:lnTo>
                <a:lnTo>
                  <a:pt x="1455" y="485"/>
                </a:lnTo>
                <a:lnTo>
                  <a:pt x="1454" y="486"/>
                </a:lnTo>
                <a:lnTo>
                  <a:pt x="1452" y="487"/>
                </a:lnTo>
                <a:lnTo>
                  <a:pt x="1450" y="488"/>
                </a:lnTo>
                <a:lnTo>
                  <a:pt x="1446" y="493"/>
                </a:lnTo>
                <a:lnTo>
                  <a:pt x="1442" y="497"/>
                </a:lnTo>
                <a:lnTo>
                  <a:pt x="1441" y="499"/>
                </a:lnTo>
                <a:lnTo>
                  <a:pt x="1440" y="501"/>
                </a:lnTo>
                <a:lnTo>
                  <a:pt x="1438" y="502"/>
                </a:lnTo>
                <a:lnTo>
                  <a:pt x="1437" y="504"/>
                </a:lnTo>
                <a:lnTo>
                  <a:pt x="1436" y="507"/>
                </a:lnTo>
                <a:lnTo>
                  <a:pt x="1435" y="510"/>
                </a:lnTo>
                <a:lnTo>
                  <a:pt x="1434" y="513"/>
                </a:lnTo>
                <a:lnTo>
                  <a:pt x="1434" y="514"/>
                </a:lnTo>
                <a:lnTo>
                  <a:pt x="1432" y="516"/>
                </a:lnTo>
                <a:lnTo>
                  <a:pt x="1432" y="518"/>
                </a:lnTo>
                <a:lnTo>
                  <a:pt x="1431" y="523"/>
                </a:lnTo>
                <a:lnTo>
                  <a:pt x="1430" y="529"/>
                </a:lnTo>
                <a:lnTo>
                  <a:pt x="1430" y="534"/>
                </a:lnTo>
                <a:lnTo>
                  <a:pt x="1429" y="538"/>
                </a:lnTo>
                <a:lnTo>
                  <a:pt x="1429" y="546"/>
                </a:lnTo>
                <a:lnTo>
                  <a:pt x="1427" y="554"/>
                </a:lnTo>
                <a:lnTo>
                  <a:pt x="1427" y="557"/>
                </a:lnTo>
                <a:lnTo>
                  <a:pt x="1427" y="562"/>
                </a:lnTo>
                <a:lnTo>
                  <a:pt x="1427" y="569"/>
                </a:lnTo>
                <a:lnTo>
                  <a:pt x="1427" y="598"/>
                </a:lnTo>
                <a:lnTo>
                  <a:pt x="1426" y="615"/>
                </a:lnTo>
                <a:lnTo>
                  <a:pt x="1426" y="634"/>
                </a:lnTo>
                <a:lnTo>
                  <a:pt x="1427" y="642"/>
                </a:lnTo>
                <a:lnTo>
                  <a:pt x="1427" y="651"/>
                </a:lnTo>
                <a:lnTo>
                  <a:pt x="1429" y="658"/>
                </a:lnTo>
                <a:lnTo>
                  <a:pt x="1431" y="664"/>
                </a:lnTo>
                <a:lnTo>
                  <a:pt x="1432" y="668"/>
                </a:lnTo>
                <a:lnTo>
                  <a:pt x="1432" y="670"/>
                </a:lnTo>
                <a:lnTo>
                  <a:pt x="1435" y="671"/>
                </a:lnTo>
                <a:lnTo>
                  <a:pt x="1436" y="674"/>
                </a:lnTo>
                <a:lnTo>
                  <a:pt x="1438" y="678"/>
                </a:lnTo>
                <a:lnTo>
                  <a:pt x="1442" y="679"/>
                </a:lnTo>
                <a:lnTo>
                  <a:pt x="1446" y="681"/>
                </a:lnTo>
                <a:lnTo>
                  <a:pt x="1450" y="682"/>
                </a:lnTo>
                <a:lnTo>
                  <a:pt x="1455" y="684"/>
                </a:lnTo>
                <a:lnTo>
                  <a:pt x="1460" y="684"/>
                </a:lnTo>
                <a:lnTo>
                  <a:pt x="1465" y="684"/>
                </a:lnTo>
                <a:lnTo>
                  <a:pt x="1470" y="684"/>
                </a:lnTo>
                <a:lnTo>
                  <a:pt x="1475" y="682"/>
                </a:lnTo>
                <a:lnTo>
                  <a:pt x="1479" y="681"/>
                </a:lnTo>
                <a:lnTo>
                  <a:pt x="1482" y="680"/>
                </a:lnTo>
                <a:lnTo>
                  <a:pt x="1488" y="678"/>
                </a:lnTo>
                <a:lnTo>
                  <a:pt x="1490" y="676"/>
                </a:lnTo>
                <a:lnTo>
                  <a:pt x="1492" y="675"/>
                </a:lnTo>
                <a:lnTo>
                  <a:pt x="1494" y="674"/>
                </a:lnTo>
                <a:lnTo>
                  <a:pt x="1495" y="671"/>
                </a:lnTo>
                <a:lnTo>
                  <a:pt x="1496" y="671"/>
                </a:lnTo>
                <a:close/>
                <a:moveTo>
                  <a:pt x="3013" y="429"/>
                </a:moveTo>
                <a:lnTo>
                  <a:pt x="3013" y="659"/>
                </a:lnTo>
                <a:lnTo>
                  <a:pt x="3036" y="659"/>
                </a:lnTo>
                <a:lnTo>
                  <a:pt x="3047" y="659"/>
                </a:lnTo>
                <a:lnTo>
                  <a:pt x="3053" y="658"/>
                </a:lnTo>
                <a:lnTo>
                  <a:pt x="3057" y="657"/>
                </a:lnTo>
                <a:lnTo>
                  <a:pt x="3059" y="657"/>
                </a:lnTo>
                <a:lnTo>
                  <a:pt x="3071" y="652"/>
                </a:lnTo>
                <a:lnTo>
                  <a:pt x="3074" y="651"/>
                </a:lnTo>
                <a:lnTo>
                  <a:pt x="3075" y="649"/>
                </a:lnTo>
                <a:lnTo>
                  <a:pt x="3077" y="647"/>
                </a:lnTo>
                <a:lnTo>
                  <a:pt x="3082" y="643"/>
                </a:lnTo>
                <a:lnTo>
                  <a:pt x="3083" y="641"/>
                </a:lnTo>
                <a:lnTo>
                  <a:pt x="3085" y="640"/>
                </a:lnTo>
                <a:lnTo>
                  <a:pt x="3086" y="638"/>
                </a:lnTo>
                <a:lnTo>
                  <a:pt x="3087" y="635"/>
                </a:lnTo>
                <a:lnTo>
                  <a:pt x="3089" y="630"/>
                </a:lnTo>
                <a:lnTo>
                  <a:pt x="3091" y="626"/>
                </a:lnTo>
                <a:lnTo>
                  <a:pt x="3092" y="625"/>
                </a:lnTo>
                <a:lnTo>
                  <a:pt x="3092" y="623"/>
                </a:lnTo>
                <a:lnTo>
                  <a:pt x="3093" y="620"/>
                </a:lnTo>
                <a:lnTo>
                  <a:pt x="3093" y="619"/>
                </a:lnTo>
                <a:lnTo>
                  <a:pt x="3094" y="615"/>
                </a:lnTo>
                <a:lnTo>
                  <a:pt x="3095" y="608"/>
                </a:lnTo>
                <a:lnTo>
                  <a:pt x="3095" y="599"/>
                </a:lnTo>
                <a:lnTo>
                  <a:pt x="3095" y="582"/>
                </a:lnTo>
                <a:lnTo>
                  <a:pt x="3095" y="509"/>
                </a:lnTo>
                <a:lnTo>
                  <a:pt x="3095" y="483"/>
                </a:lnTo>
                <a:lnTo>
                  <a:pt x="3094" y="471"/>
                </a:lnTo>
                <a:lnTo>
                  <a:pt x="3093" y="466"/>
                </a:lnTo>
                <a:lnTo>
                  <a:pt x="3091" y="462"/>
                </a:lnTo>
                <a:lnTo>
                  <a:pt x="3091" y="460"/>
                </a:lnTo>
                <a:lnTo>
                  <a:pt x="3091" y="458"/>
                </a:lnTo>
                <a:lnTo>
                  <a:pt x="3088" y="455"/>
                </a:lnTo>
                <a:lnTo>
                  <a:pt x="3087" y="453"/>
                </a:lnTo>
                <a:lnTo>
                  <a:pt x="3086" y="451"/>
                </a:lnTo>
                <a:lnTo>
                  <a:pt x="3086" y="449"/>
                </a:lnTo>
                <a:lnTo>
                  <a:pt x="3083" y="447"/>
                </a:lnTo>
                <a:lnTo>
                  <a:pt x="3079" y="443"/>
                </a:lnTo>
                <a:lnTo>
                  <a:pt x="3077" y="442"/>
                </a:lnTo>
                <a:lnTo>
                  <a:pt x="3076" y="440"/>
                </a:lnTo>
                <a:lnTo>
                  <a:pt x="3074" y="438"/>
                </a:lnTo>
                <a:lnTo>
                  <a:pt x="3073" y="438"/>
                </a:lnTo>
                <a:lnTo>
                  <a:pt x="3070" y="437"/>
                </a:lnTo>
                <a:lnTo>
                  <a:pt x="3065" y="435"/>
                </a:lnTo>
                <a:lnTo>
                  <a:pt x="3064" y="433"/>
                </a:lnTo>
                <a:lnTo>
                  <a:pt x="3060" y="432"/>
                </a:lnTo>
                <a:lnTo>
                  <a:pt x="3057" y="431"/>
                </a:lnTo>
                <a:lnTo>
                  <a:pt x="3052" y="430"/>
                </a:lnTo>
                <a:lnTo>
                  <a:pt x="3047" y="430"/>
                </a:lnTo>
                <a:lnTo>
                  <a:pt x="3036" y="429"/>
                </a:lnTo>
                <a:lnTo>
                  <a:pt x="3013" y="429"/>
                </a:lnTo>
                <a:close/>
                <a:moveTo>
                  <a:pt x="4374" y="266"/>
                </a:moveTo>
                <a:lnTo>
                  <a:pt x="4371" y="266"/>
                </a:lnTo>
                <a:lnTo>
                  <a:pt x="4368" y="267"/>
                </a:lnTo>
                <a:lnTo>
                  <a:pt x="4366" y="267"/>
                </a:lnTo>
                <a:lnTo>
                  <a:pt x="4363" y="269"/>
                </a:lnTo>
                <a:lnTo>
                  <a:pt x="4362" y="270"/>
                </a:lnTo>
                <a:lnTo>
                  <a:pt x="4360" y="271"/>
                </a:lnTo>
                <a:lnTo>
                  <a:pt x="4357" y="274"/>
                </a:lnTo>
                <a:lnTo>
                  <a:pt x="4355" y="276"/>
                </a:lnTo>
                <a:lnTo>
                  <a:pt x="4353" y="277"/>
                </a:lnTo>
                <a:lnTo>
                  <a:pt x="4351" y="280"/>
                </a:lnTo>
                <a:lnTo>
                  <a:pt x="4350" y="282"/>
                </a:lnTo>
                <a:lnTo>
                  <a:pt x="4349" y="286"/>
                </a:lnTo>
                <a:lnTo>
                  <a:pt x="4348" y="289"/>
                </a:lnTo>
                <a:lnTo>
                  <a:pt x="4348" y="292"/>
                </a:lnTo>
                <a:lnTo>
                  <a:pt x="4348" y="294"/>
                </a:lnTo>
                <a:lnTo>
                  <a:pt x="4346" y="298"/>
                </a:lnTo>
                <a:lnTo>
                  <a:pt x="4346" y="307"/>
                </a:lnTo>
                <a:lnTo>
                  <a:pt x="4345" y="310"/>
                </a:lnTo>
                <a:lnTo>
                  <a:pt x="4345" y="315"/>
                </a:lnTo>
                <a:lnTo>
                  <a:pt x="4345" y="325"/>
                </a:lnTo>
                <a:lnTo>
                  <a:pt x="4345" y="360"/>
                </a:lnTo>
                <a:lnTo>
                  <a:pt x="4345" y="488"/>
                </a:lnTo>
                <a:lnTo>
                  <a:pt x="4345" y="521"/>
                </a:lnTo>
                <a:lnTo>
                  <a:pt x="4346" y="531"/>
                </a:lnTo>
                <a:lnTo>
                  <a:pt x="4346" y="534"/>
                </a:lnTo>
                <a:lnTo>
                  <a:pt x="4348" y="537"/>
                </a:lnTo>
                <a:lnTo>
                  <a:pt x="4348" y="540"/>
                </a:lnTo>
                <a:lnTo>
                  <a:pt x="4349" y="545"/>
                </a:lnTo>
                <a:lnTo>
                  <a:pt x="4351" y="548"/>
                </a:lnTo>
                <a:lnTo>
                  <a:pt x="4353" y="549"/>
                </a:lnTo>
                <a:lnTo>
                  <a:pt x="4355" y="552"/>
                </a:lnTo>
                <a:lnTo>
                  <a:pt x="4356" y="554"/>
                </a:lnTo>
                <a:lnTo>
                  <a:pt x="4357" y="557"/>
                </a:lnTo>
                <a:lnTo>
                  <a:pt x="4360" y="558"/>
                </a:lnTo>
                <a:lnTo>
                  <a:pt x="4363" y="559"/>
                </a:lnTo>
                <a:lnTo>
                  <a:pt x="4366" y="560"/>
                </a:lnTo>
                <a:lnTo>
                  <a:pt x="4369" y="562"/>
                </a:lnTo>
                <a:lnTo>
                  <a:pt x="4378" y="563"/>
                </a:lnTo>
                <a:lnTo>
                  <a:pt x="4382" y="563"/>
                </a:lnTo>
                <a:lnTo>
                  <a:pt x="4389" y="563"/>
                </a:lnTo>
                <a:lnTo>
                  <a:pt x="4391" y="562"/>
                </a:lnTo>
                <a:lnTo>
                  <a:pt x="4394" y="562"/>
                </a:lnTo>
                <a:lnTo>
                  <a:pt x="4397" y="560"/>
                </a:lnTo>
                <a:lnTo>
                  <a:pt x="4401" y="559"/>
                </a:lnTo>
                <a:lnTo>
                  <a:pt x="4405" y="557"/>
                </a:lnTo>
                <a:lnTo>
                  <a:pt x="4406" y="556"/>
                </a:lnTo>
                <a:lnTo>
                  <a:pt x="4408" y="553"/>
                </a:lnTo>
                <a:lnTo>
                  <a:pt x="4411" y="551"/>
                </a:lnTo>
                <a:lnTo>
                  <a:pt x="4413" y="548"/>
                </a:lnTo>
                <a:lnTo>
                  <a:pt x="4413" y="499"/>
                </a:lnTo>
                <a:lnTo>
                  <a:pt x="4413" y="280"/>
                </a:lnTo>
                <a:lnTo>
                  <a:pt x="4406" y="272"/>
                </a:lnTo>
                <a:lnTo>
                  <a:pt x="4403" y="272"/>
                </a:lnTo>
                <a:lnTo>
                  <a:pt x="4397" y="269"/>
                </a:lnTo>
                <a:lnTo>
                  <a:pt x="4392" y="267"/>
                </a:lnTo>
                <a:lnTo>
                  <a:pt x="4389" y="266"/>
                </a:lnTo>
                <a:lnTo>
                  <a:pt x="4384" y="266"/>
                </a:lnTo>
                <a:lnTo>
                  <a:pt x="4374" y="266"/>
                </a:lnTo>
                <a:close/>
                <a:moveTo>
                  <a:pt x="4847" y="422"/>
                </a:moveTo>
                <a:lnTo>
                  <a:pt x="4915" y="422"/>
                </a:lnTo>
                <a:lnTo>
                  <a:pt x="4915" y="319"/>
                </a:lnTo>
                <a:lnTo>
                  <a:pt x="4915" y="302"/>
                </a:lnTo>
                <a:lnTo>
                  <a:pt x="4913" y="287"/>
                </a:lnTo>
                <a:lnTo>
                  <a:pt x="4913" y="280"/>
                </a:lnTo>
                <a:lnTo>
                  <a:pt x="4911" y="272"/>
                </a:lnTo>
                <a:lnTo>
                  <a:pt x="4909" y="267"/>
                </a:lnTo>
                <a:lnTo>
                  <a:pt x="4906" y="261"/>
                </a:lnTo>
                <a:lnTo>
                  <a:pt x="4904" y="260"/>
                </a:lnTo>
                <a:lnTo>
                  <a:pt x="4901" y="258"/>
                </a:lnTo>
                <a:lnTo>
                  <a:pt x="4898" y="255"/>
                </a:lnTo>
                <a:lnTo>
                  <a:pt x="4893" y="254"/>
                </a:lnTo>
                <a:lnTo>
                  <a:pt x="4888" y="253"/>
                </a:lnTo>
                <a:lnTo>
                  <a:pt x="4882" y="253"/>
                </a:lnTo>
                <a:lnTo>
                  <a:pt x="4873" y="253"/>
                </a:lnTo>
                <a:lnTo>
                  <a:pt x="4870" y="253"/>
                </a:lnTo>
                <a:lnTo>
                  <a:pt x="4867" y="254"/>
                </a:lnTo>
                <a:lnTo>
                  <a:pt x="4866" y="254"/>
                </a:lnTo>
                <a:lnTo>
                  <a:pt x="4863" y="257"/>
                </a:lnTo>
                <a:lnTo>
                  <a:pt x="4860" y="258"/>
                </a:lnTo>
                <a:lnTo>
                  <a:pt x="4859" y="259"/>
                </a:lnTo>
                <a:lnTo>
                  <a:pt x="4857" y="260"/>
                </a:lnTo>
                <a:lnTo>
                  <a:pt x="4855" y="263"/>
                </a:lnTo>
                <a:lnTo>
                  <a:pt x="4852" y="267"/>
                </a:lnTo>
                <a:lnTo>
                  <a:pt x="4849" y="274"/>
                </a:lnTo>
                <a:lnTo>
                  <a:pt x="4848" y="280"/>
                </a:lnTo>
                <a:lnTo>
                  <a:pt x="4847" y="286"/>
                </a:lnTo>
                <a:lnTo>
                  <a:pt x="4847" y="300"/>
                </a:lnTo>
                <a:lnTo>
                  <a:pt x="4847" y="318"/>
                </a:lnTo>
                <a:lnTo>
                  <a:pt x="4847" y="422"/>
                </a:lnTo>
                <a:close/>
                <a:moveTo>
                  <a:pt x="3521" y="422"/>
                </a:moveTo>
                <a:lnTo>
                  <a:pt x="3589" y="422"/>
                </a:lnTo>
                <a:lnTo>
                  <a:pt x="3589" y="316"/>
                </a:lnTo>
                <a:lnTo>
                  <a:pt x="3589" y="302"/>
                </a:lnTo>
                <a:lnTo>
                  <a:pt x="3589" y="287"/>
                </a:lnTo>
                <a:lnTo>
                  <a:pt x="3587" y="280"/>
                </a:lnTo>
                <a:lnTo>
                  <a:pt x="3586" y="274"/>
                </a:lnTo>
                <a:lnTo>
                  <a:pt x="3584" y="267"/>
                </a:lnTo>
                <a:lnTo>
                  <a:pt x="3581" y="263"/>
                </a:lnTo>
                <a:lnTo>
                  <a:pt x="3579" y="261"/>
                </a:lnTo>
                <a:lnTo>
                  <a:pt x="3577" y="258"/>
                </a:lnTo>
                <a:lnTo>
                  <a:pt x="3575" y="257"/>
                </a:lnTo>
                <a:lnTo>
                  <a:pt x="3572" y="255"/>
                </a:lnTo>
                <a:lnTo>
                  <a:pt x="3568" y="254"/>
                </a:lnTo>
                <a:lnTo>
                  <a:pt x="3566" y="254"/>
                </a:lnTo>
                <a:lnTo>
                  <a:pt x="3563" y="253"/>
                </a:lnTo>
                <a:lnTo>
                  <a:pt x="3554" y="253"/>
                </a:lnTo>
                <a:lnTo>
                  <a:pt x="3548" y="253"/>
                </a:lnTo>
                <a:lnTo>
                  <a:pt x="3543" y="254"/>
                </a:lnTo>
                <a:lnTo>
                  <a:pt x="3538" y="257"/>
                </a:lnTo>
                <a:lnTo>
                  <a:pt x="3534" y="258"/>
                </a:lnTo>
                <a:lnTo>
                  <a:pt x="3531" y="261"/>
                </a:lnTo>
                <a:lnTo>
                  <a:pt x="3528" y="264"/>
                </a:lnTo>
                <a:lnTo>
                  <a:pt x="3527" y="266"/>
                </a:lnTo>
                <a:lnTo>
                  <a:pt x="3526" y="269"/>
                </a:lnTo>
                <a:lnTo>
                  <a:pt x="3523" y="274"/>
                </a:lnTo>
                <a:lnTo>
                  <a:pt x="3522" y="280"/>
                </a:lnTo>
                <a:lnTo>
                  <a:pt x="3522" y="287"/>
                </a:lnTo>
                <a:lnTo>
                  <a:pt x="3521" y="302"/>
                </a:lnTo>
                <a:lnTo>
                  <a:pt x="3521" y="316"/>
                </a:lnTo>
                <a:lnTo>
                  <a:pt x="3521" y="422"/>
                </a:lnTo>
                <a:close/>
                <a:moveTo>
                  <a:pt x="2451" y="253"/>
                </a:moveTo>
                <a:lnTo>
                  <a:pt x="2448" y="253"/>
                </a:lnTo>
                <a:lnTo>
                  <a:pt x="2443" y="255"/>
                </a:lnTo>
                <a:lnTo>
                  <a:pt x="2440" y="257"/>
                </a:lnTo>
                <a:lnTo>
                  <a:pt x="2438" y="258"/>
                </a:lnTo>
                <a:lnTo>
                  <a:pt x="2436" y="260"/>
                </a:lnTo>
                <a:lnTo>
                  <a:pt x="2433" y="263"/>
                </a:lnTo>
                <a:lnTo>
                  <a:pt x="2431" y="265"/>
                </a:lnTo>
                <a:lnTo>
                  <a:pt x="2429" y="266"/>
                </a:lnTo>
                <a:lnTo>
                  <a:pt x="2429" y="269"/>
                </a:lnTo>
                <a:lnTo>
                  <a:pt x="2428" y="271"/>
                </a:lnTo>
                <a:lnTo>
                  <a:pt x="2426" y="276"/>
                </a:lnTo>
                <a:lnTo>
                  <a:pt x="2425" y="282"/>
                </a:lnTo>
                <a:lnTo>
                  <a:pt x="2423" y="289"/>
                </a:lnTo>
                <a:lnTo>
                  <a:pt x="2423" y="304"/>
                </a:lnTo>
                <a:lnTo>
                  <a:pt x="2423" y="363"/>
                </a:lnTo>
                <a:lnTo>
                  <a:pt x="2423" y="569"/>
                </a:lnTo>
                <a:lnTo>
                  <a:pt x="2423" y="623"/>
                </a:lnTo>
                <a:lnTo>
                  <a:pt x="2423" y="641"/>
                </a:lnTo>
                <a:lnTo>
                  <a:pt x="2425" y="649"/>
                </a:lnTo>
                <a:lnTo>
                  <a:pt x="2427" y="657"/>
                </a:lnTo>
                <a:lnTo>
                  <a:pt x="2429" y="662"/>
                </a:lnTo>
                <a:lnTo>
                  <a:pt x="2431" y="664"/>
                </a:lnTo>
                <a:lnTo>
                  <a:pt x="2433" y="667"/>
                </a:lnTo>
                <a:lnTo>
                  <a:pt x="2434" y="669"/>
                </a:lnTo>
                <a:lnTo>
                  <a:pt x="2437" y="671"/>
                </a:lnTo>
                <a:lnTo>
                  <a:pt x="2439" y="673"/>
                </a:lnTo>
                <a:lnTo>
                  <a:pt x="2444" y="674"/>
                </a:lnTo>
                <a:lnTo>
                  <a:pt x="2448" y="675"/>
                </a:lnTo>
                <a:lnTo>
                  <a:pt x="2457" y="676"/>
                </a:lnTo>
                <a:lnTo>
                  <a:pt x="2459" y="676"/>
                </a:lnTo>
                <a:lnTo>
                  <a:pt x="2466" y="676"/>
                </a:lnTo>
                <a:lnTo>
                  <a:pt x="2474" y="675"/>
                </a:lnTo>
                <a:lnTo>
                  <a:pt x="2477" y="674"/>
                </a:lnTo>
                <a:lnTo>
                  <a:pt x="2479" y="673"/>
                </a:lnTo>
                <a:lnTo>
                  <a:pt x="2481" y="671"/>
                </a:lnTo>
                <a:lnTo>
                  <a:pt x="2483" y="670"/>
                </a:lnTo>
                <a:lnTo>
                  <a:pt x="2485" y="669"/>
                </a:lnTo>
                <a:lnTo>
                  <a:pt x="2486" y="667"/>
                </a:lnTo>
                <a:lnTo>
                  <a:pt x="2489" y="664"/>
                </a:lnTo>
                <a:lnTo>
                  <a:pt x="2491" y="663"/>
                </a:lnTo>
                <a:lnTo>
                  <a:pt x="2491" y="584"/>
                </a:lnTo>
                <a:lnTo>
                  <a:pt x="2491" y="267"/>
                </a:lnTo>
                <a:lnTo>
                  <a:pt x="2488" y="264"/>
                </a:lnTo>
                <a:lnTo>
                  <a:pt x="2485" y="260"/>
                </a:lnTo>
                <a:lnTo>
                  <a:pt x="2483" y="259"/>
                </a:lnTo>
                <a:lnTo>
                  <a:pt x="2479" y="258"/>
                </a:lnTo>
                <a:lnTo>
                  <a:pt x="2477" y="257"/>
                </a:lnTo>
                <a:lnTo>
                  <a:pt x="2474" y="255"/>
                </a:lnTo>
                <a:lnTo>
                  <a:pt x="2472" y="254"/>
                </a:lnTo>
                <a:lnTo>
                  <a:pt x="2469" y="254"/>
                </a:lnTo>
                <a:lnTo>
                  <a:pt x="2463" y="253"/>
                </a:lnTo>
                <a:lnTo>
                  <a:pt x="2451" y="253"/>
                </a:lnTo>
                <a:close/>
                <a:moveTo>
                  <a:pt x="740" y="246"/>
                </a:moveTo>
                <a:lnTo>
                  <a:pt x="730" y="248"/>
                </a:lnTo>
                <a:lnTo>
                  <a:pt x="725" y="250"/>
                </a:lnTo>
                <a:lnTo>
                  <a:pt x="723" y="252"/>
                </a:lnTo>
                <a:lnTo>
                  <a:pt x="720" y="255"/>
                </a:lnTo>
                <a:lnTo>
                  <a:pt x="718" y="257"/>
                </a:lnTo>
                <a:lnTo>
                  <a:pt x="717" y="259"/>
                </a:lnTo>
                <a:lnTo>
                  <a:pt x="716" y="260"/>
                </a:lnTo>
                <a:lnTo>
                  <a:pt x="716" y="263"/>
                </a:lnTo>
                <a:lnTo>
                  <a:pt x="714" y="265"/>
                </a:lnTo>
                <a:lnTo>
                  <a:pt x="713" y="270"/>
                </a:lnTo>
                <a:lnTo>
                  <a:pt x="712" y="275"/>
                </a:lnTo>
                <a:lnTo>
                  <a:pt x="711" y="281"/>
                </a:lnTo>
                <a:lnTo>
                  <a:pt x="711" y="294"/>
                </a:lnTo>
                <a:lnTo>
                  <a:pt x="711" y="352"/>
                </a:lnTo>
                <a:lnTo>
                  <a:pt x="711" y="579"/>
                </a:lnTo>
                <a:lnTo>
                  <a:pt x="711" y="634"/>
                </a:lnTo>
                <a:lnTo>
                  <a:pt x="712" y="649"/>
                </a:lnTo>
                <a:lnTo>
                  <a:pt x="712" y="653"/>
                </a:lnTo>
                <a:lnTo>
                  <a:pt x="712" y="656"/>
                </a:lnTo>
                <a:lnTo>
                  <a:pt x="714" y="663"/>
                </a:lnTo>
                <a:lnTo>
                  <a:pt x="714" y="664"/>
                </a:lnTo>
                <a:lnTo>
                  <a:pt x="716" y="667"/>
                </a:lnTo>
                <a:lnTo>
                  <a:pt x="717" y="669"/>
                </a:lnTo>
                <a:lnTo>
                  <a:pt x="719" y="671"/>
                </a:lnTo>
                <a:lnTo>
                  <a:pt x="722" y="675"/>
                </a:lnTo>
                <a:lnTo>
                  <a:pt x="724" y="676"/>
                </a:lnTo>
                <a:lnTo>
                  <a:pt x="725" y="678"/>
                </a:lnTo>
                <a:lnTo>
                  <a:pt x="728" y="679"/>
                </a:lnTo>
                <a:lnTo>
                  <a:pt x="731" y="681"/>
                </a:lnTo>
                <a:lnTo>
                  <a:pt x="736" y="682"/>
                </a:lnTo>
                <a:lnTo>
                  <a:pt x="740" y="682"/>
                </a:lnTo>
                <a:lnTo>
                  <a:pt x="746" y="682"/>
                </a:lnTo>
                <a:lnTo>
                  <a:pt x="751" y="682"/>
                </a:lnTo>
                <a:lnTo>
                  <a:pt x="754" y="682"/>
                </a:lnTo>
                <a:lnTo>
                  <a:pt x="757" y="681"/>
                </a:lnTo>
                <a:lnTo>
                  <a:pt x="759" y="681"/>
                </a:lnTo>
                <a:lnTo>
                  <a:pt x="763" y="679"/>
                </a:lnTo>
                <a:lnTo>
                  <a:pt x="765" y="678"/>
                </a:lnTo>
                <a:lnTo>
                  <a:pt x="766" y="678"/>
                </a:lnTo>
                <a:lnTo>
                  <a:pt x="768" y="675"/>
                </a:lnTo>
                <a:lnTo>
                  <a:pt x="770" y="674"/>
                </a:lnTo>
                <a:lnTo>
                  <a:pt x="772" y="671"/>
                </a:lnTo>
                <a:lnTo>
                  <a:pt x="774" y="669"/>
                </a:lnTo>
                <a:lnTo>
                  <a:pt x="775" y="668"/>
                </a:lnTo>
                <a:lnTo>
                  <a:pt x="775" y="665"/>
                </a:lnTo>
                <a:lnTo>
                  <a:pt x="776" y="662"/>
                </a:lnTo>
                <a:lnTo>
                  <a:pt x="777" y="658"/>
                </a:lnTo>
                <a:lnTo>
                  <a:pt x="778" y="651"/>
                </a:lnTo>
                <a:lnTo>
                  <a:pt x="780" y="642"/>
                </a:lnTo>
                <a:lnTo>
                  <a:pt x="780" y="632"/>
                </a:lnTo>
                <a:lnTo>
                  <a:pt x="780" y="581"/>
                </a:lnTo>
                <a:lnTo>
                  <a:pt x="780" y="336"/>
                </a:lnTo>
                <a:lnTo>
                  <a:pt x="780" y="293"/>
                </a:lnTo>
                <a:lnTo>
                  <a:pt x="778" y="283"/>
                </a:lnTo>
                <a:lnTo>
                  <a:pt x="778" y="275"/>
                </a:lnTo>
                <a:lnTo>
                  <a:pt x="777" y="266"/>
                </a:lnTo>
                <a:lnTo>
                  <a:pt x="776" y="263"/>
                </a:lnTo>
                <a:lnTo>
                  <a:pt x="774" y="260"/>
                </a:lnTo>
                <a:lnTo>
                  <a:pt x="772" y="258"/>
                </a:lnTo>
                <a:lnTo>
                  <a:pt x="771" y="257"/>
                </a:lnTo>
                <a:lnTo>
                  <a:pt x="770" y="255"/>
                </a:lnTo>
                <a:lnTo>
                  <a:pt x="768" y="253"/>
                </a:lnTo>
                <a:lnTo>
                  <a:pt x="765" y="252"/>
                </a:lnTo>
                <a:lnTo>
                  <a:pt x="764" y="250"/>
                </a:lnTo>
                <a:lnTo>
                  <a:pt x="760" y="249"/>
                </a:lnTo>
                <a:lnTo>
                  <a:pt x="758" y="248"/>
                </a:lnTo>
                <a:lnTo>
                  <a:pt x="754" y="247"/>
                </a:lnTo>
                <a:lnTo>
                  <a:pt x="749" y="247"/>
                </a:lnTo>
                <a:lnTo>
                  <a:pt x="740" y="246"/>
                </a:lnTo>
                <a:close/>
                <a:moveTo>
                  <a:pt x="5090" y="532"/>
                </a:moveTo>
                <a:lnTo>
                  <a:pt x="4846" y="532"/>
                </a:lnTo>
                <a:lnTo>
                  <a:pt x="4846" y="569"/>
                </a:lnTo>
                <a:lnTo>
                  <a:pt x="4846" y="579"/>
                </a:lnTo>
                <a:lnTo>
                  <a:pt x="4846" y="584"/>
                </a:lnTo>
                <a:lnTo>
                  <a:pt x="4846" y="587"/>
                </a:lnTo>
                <a:lnTo>
                  <a:pt x="4846" y="593"/>
                </a:lnTo>
                <a:lnTo>
                  <a:pt x="4847" y="597"/>
                </a:lnTo>
                <a:lnTo>
                  <a:pt x="4847" y="601"/>
                </a:lnTo>
                <a:lnTo>
                  <a:pt x="4848" y="603"/>
                </a:lnTo>
                <a:lnTo>
                  <a:pt x="4848" y="604"/>
                </a:lnTo>
                <a:lnTo>
                  <a:pt x="4849" y="607"/>
                </a:lnTo>
                <a:lnTo>
                  <a:pt x="4849" y="609"/>
                </a:lnTo>
                <a:lnTo>
                  <a:pt x="4851" y="612"/>
                </a:lnTo>
                <a:lnTo>
                  <a:pt x="4853" y="615"/>
                </a:lnTo>
                <a:lnTo>
                  <a:pt x="4854" y="619"/>
                </a:lnTo>
                <a:lnTo>
                  <a:pt x="4855" y="620"/>
                </a:lnTo>
                <a:lnTo>
                  <a:pt x="4857" y="623"/>
                </a:lnTo>
                <a:lnTo>
                  <a:pt x="4859" y="625"/>
                </a:lnTo>
                <a:lnTo>
                  <a:pt x="4861" y="628"/>
                </a:lnTo>
                <a:lnTo>
                  <a:pt x="4865" y="631"/>
                </a:lnTo>
                <a:lnTo>
                  <a:pt x="4866" y="632"/>
                </a:lnTo>
                <a:lnTo>
                  <a:pt x="4869" y="634"/>
                </a:lnTo>
                <a:lnTo>
                  <a:pt x="4870" y="634"/>
                </a:lnTo>
                <a:lnTo>
                  <a:pt x="4875" y="636"/>
                </a:lnTo>
                <a:lnTo>
                  <a:pt x="4878" y="637"/>
                </a:lnTo>
                <a:lnTo>
                  <a:pt x="4888" y="640"/>
                </a:lnTo>
                <a:lnTo>
                  <a:pt x="4898" y="641"/>
                </a:lnTo>
                <a:lnTo>
                  <a:pt x="4909" y="642"/>
                </a:lnTo>
                <a:lnTo>
                  <a:pt x="4921" y="642"/>
                </a:lnTo>
                <a:lnTo>
                  <a:pt x="4945" y="641"/>
                </a:lnTo>
                <a:lnTo>
                  <a:pt x="4953" y="641"/>
                </a:lnTo>
                <a:lnTo>
                  <a:pt x="4959" y="640"/>
                </a:lnTo>
                <a:lnTo>
                  <a:pt x="4967" y="640"/>
                </a:lnTo>
                <a:lnTo>
                  <a:pt x="4971" y="638"/>
                </a:lnTo>
                <a:lnTo>
                  <a:pt x="4976" y="638"/>
                </a:lnTo>
                <a:lnTo>
                  <a:pt x="4982" y="637"/>
                </a:lnTo>
                <a:lnTo>
                  <a:pt x="4987" y="636"/>
                </a:lnTo>
                <a:lnTo>
                  <a:pt x="4993" y="636"/>
                </a:lnTo>
                <a:lnTo>
                  <a:pt x="4998" y="635"/>
                </a:lnTo>
                <a:lnTo>
                  <a:pt x="5005" y="634"/>
                </a:lnTo>
                <a:lnTo>
                  <a:pt x="5045" y="626"/>
                </a:lnTo>
                <a:lnTo>
                  <a:pt x="5081" y="618"/>
                </a:lnTo>
                <a:lnTo>
                  <a:pt x="5086" y="768"/>
                </a:lnTo>
                <a:lnTo>
                  <a:pt x="5081" y="769"/>
                </a:lnTo>
                <a:lnTo>
                  <a:pt x="5079" y="769"/>
                </a:lnTo>
                <a:lnTo>
                  <a:pt x="5078" y="770"/>
                </a:lnTo>
                <a:lnTo>
                  <a:pt x="5075" y="770"/>
                </a:lnTo>
                <a:lnTo>
                  <a:pt x="5074" y="772"/>
                </a:lnTo>
                <a:lnTo>
                  <a:pt x="5073" y="772"/>
                </a:lnTo>
                <a:lnTo>
                  <a:pt x="5071" y="773"/>
                </a:lnTo>
                <a:lnTo>
                  <a:pt x="5068" y="773"/>
                </a:lnTo>
                <a:lnTo>
                  <a:pt x="5067" y="774"/>
                </a:lnTo>
                <a:lnTo>
                  <a:pt x="5062" y="775"/>
                </a:lnTo>
                <a:lnTo>
                  <a:pt x="5058" y="776"/>
                </a:lnTo>
                <a:lnTo>
                  <a:pt x="5056" y="776"/>
                </a:lnTo>
                <a:lnTo>
                  <a:pt x="5050" y="779"/>
                </a:lnTo>
                <a:lnTo>
                  <a:pt x="5008" y="789"/>
                </a:lnTo>
                <a:lnTo>
                  <a:pt x="4967" y="795"/>
                </a:lnTo>
                <a:lnTo>
                  <a:pt x="4952" y="796"/>
                </a:lnTo>
                <a:lnTo>
                  <a:pt x="4946" y="796"/>
                </a:lnTo>
                <a:lnTo>
                  <a:pt x="4940" y="797"/>
                </a:lnTo>
                <a:lnTo>
                  <a:pt x="4933" y="797"/>
                </a:lnTo>
                <a:lnTo>
                  <a:pt x="4925" y="798"/>
                </a:lnTo>
                <a:lnTo>
                  <a:pt x="4915" y="798"/>
                </a:lnTo>
                <a:lnTo>
                  <a:pt x="4903" y="800"/>
                </a:lnTo>
                <a:lnTo>
                  <a:pt x="4870" y="800"/>
                </a:lnTo>
                <a:lnTo>
                  <a:pt x="4861" y="800"/>
                </a:lnTo>
                <a:lnTo>
                  <a:pt x="4858" y="800"/>
                </a:lnTo>
                <a:lnTo>
                  <a:pt x="4854" y="800"/>
                </a:lnTo>
                <a:lnTo>
                  <a:pt x="4844" y="800"/>
                </a:lnTo>
                <a:lnTo>
                  <a:pt x="4838" y="798"/>
                </a:lnTo>
                <a:lnTo>
                  <a:pt x="4832" y="798"/>
                </a:lnTo>
                <a:lnTo>
                  <a:pt x="4826" y="797"/>
                </a:lnTo>
                <a:lnTo>
                  <a:pt x="4819" y="796"/>
                </a:lnTo>
                <a:lnTo>
                  <a:pt x="4815" y="796"/>
                </a:lnTo>
                <a:lnTo>
                  <a:pt x="4788" y="790"/>
                </a:lnTo>
                <a:lnTo>
                  <a:pt x="4786" y="789"/>
                </a:lnTo>
                <a:lnTo>
                  <a:pt x="4784" y="789"/>
                </a:lnTo>
                <a:lnTo>
                  <a:pt x="4783" y="787"/>
                </a:lnTo>
                <a:lnTo>
                  <a:pt x="4782" y="787"/>
                </a:lnTo>
                <a:lnTo>
                  <a:pt x="4779" y="786"/>
                </a:lnTo>
                <a:lnTo>
                  <a:pt x="4776" y="785"/>
                </a:lnTo>
                <a:lnTo>
                  <a:pt x="4773" y="784"/>
                </a:lnTo>
                <a:lnTo>
                  <a:pt x="4770" y="782"/>
                </a:lnTo>
                <a:lnTo>
                  <a:pt x="4767" y="781"/>
                </a:lnTo>
                <a:lnTo>
                  <a:pt x="4765" y="780"/>
                </a:lnTo>
                <a:lnTo>
                  <a:pt x="4762" y="780"/>
                </a:lnTo>
                <a:lnTo>
                  <a:pt x="4759" y="778"/>
                </a:lnTo>
                <a:lnTo>
                  <a:pt x="4754" y="775"/>
                </a:lnTo>
                <a:lnTo>
                  <a:pt x="4750" y="773"/>
                </a:lnTo>
                <a:lnTo>
                  <a:pt x="4747" y="772"/>
                </a:lnTo>
                <a:lnTo>
                  <a:pt x="4744" y="769"/>
                </a:lnTo>
                <a:lnTo>
                  <a:pt x="4742" y="768"/>
                </a:lnTo>
                <a:lnTo>
                  <a:pt x="4741" y="767"/>
                </a:lnTo>
                <a:lnTo>
                  <a:pt x="4739" y="765"/>
                </a:lnTo>
                <a:lnTo>
                  <a:pt x="4738" y="764"/>
                </a:lnTo>
                <a:lnTo>
                  <a:pt x="4736" y="763"/>
                </a:lnTo>
                <a:lnTo>
                  <a:pt x="4733" y="762"/>
                </a:lnTo>
                <a:lnTo>
                  <a:pt x="4731" y="759"/>
                </a:lnTo>
                <a:lnTo>
                  <a:pt x="4727" y="756"/>
                </a:lnTo>
                <a:lnTo>
                  <a:pt x="4722" y="751"/>
                </a:lnTo>
                <a:lnTo>
                  <a:pt x="4719" y="750"/>
                </a:lnTo>
                <a:lnTo>
                  <a:pt x="4714" y="745"/>
                </a:lnTo>
                <a:lnTo>
                  <a:pt x="4709" y="739"/>
                </a:lnTo>
                <a:lnTo>
                  <a:pt x="4707" y="736"/>
                </a:lnTo>
                <a:lnTo>
                  <a:pt x="4704" y="732"/>
                </a:lnTo>
                <a:lnTo>
                  <a:pt x="4702" y="730"/>
                </a:lnTo>
                <a:lnTo>
                  <a:pt x="4701" y="728"/>
                </a:lnTo>
                <a:lnTo>
                  <a:pt x="4699" y="726"/>
                </a:lnTo>
                <a:lnTo>
                  <a:pt x="4698" y="724"/>
                </a:lnTo>
                <a:lnTo>
                  <a:pt x="4697" y="723"/>
                </a:lnTo>
                <a:lnTo>
                  <a:pt x="4696" y="721"/>
                </a:lnTo>
                <a:lnTo>
                  <a:pt x="4695" y="719"/>
                </a:lnTo>
                <a:lnTo>
                  <a:pt x="4693" y="718"/>
                </a:lnTo>
                <a:lnTo>
                  <a:pt x="4693" y="715"/>
                </a:lnTo>
                <a:lnTo>
                  <a:pt x="4691" y="712"/>
                </a:lnTo>
                <a:lnTo>
                  <a:pt x="4690" y="710"/>
                </a:lnTo>
                <a:lnTo>
                  <a:pt x="4689" y="708"/>
                </a:lnTo>
                <a:lnTo>
                  <a:pt x="4687" y="706"/>
                </a:lnTo>
                <a:lnTo>
                  <a:pt x="4686" y="703"/>
                </a:lnTo>
                <a:lnTo>
                  <a:pt x="4684" y="698"/>
                </a:lnTo>
                <a:lnTo>
                  <a:pt x="4683" y="696"/>
                </a:lnTo>
                <a:lnTo>
                  <a:pt x="4681" y="692"/>
                </a:lnTo>
                <a:lnTo>
                  <a:pt x="4680" y="690"/>
                </a:lnTo>
                <a:lnTo>
                  <a:pt x="4679" y="687"/>
                </a:lnTo>
                <a:lnTo>
                  <a:pt x="4679" y="686"/>
                </a:lnTo>
                <a:lnTo>
                  <a:pt x="4668" y="657"/>
                </a:lnTo>
                <a:lnTo>
                  <a:pt x="4667" y="649"/>
                </a:lnTo>
                <a:lnTo>
                  <a:pt x="4664" y="638"/>
                </a:lnTo>
                <a:lnTo>
                  <a:pt x="4662" y="629"/>
                </a:lnTo>
                <a:lnTo>
                  <a:pt x="4662" y="625"/>
                </a:lnTo>
                <a:lnTo>
                  <a:pt x="4661" y="621"/>
                </a:lnTo>
                <a:lnTo>
                  <a:pt x="4661" y="618"/>
                </a:lnTo>
                <a:lnTo>
                  <a:pt x="4660" y="614"/>
                </a:lnTo>
                <a:lnTo>
                  <a:pt x="4660" y="610"/>
                </a:lnTo>
                <a:lnTo>
                  <a:pt x="4658" y="606"/>
                </a:lnTo>
                <a:lnTo>
                  <a:pt x="4658" y="601"/>
                </a:lnTo>
                <a:lnTo>
                  <a:pt x="4657" y="596"/>
                </a:lnTo>
                <a:lnTo>
                  <a:pt x="4657" y="590"/>
                </a:lnTo>
                <a:lnTo>
                  <a:pt x="4656" y="584"/>
                </a:lnTo>
                <a:lnTo>
                  <a:pt x="4656" y="575"/>
                </a:lnTo>
                <a:lnTo>
                  <a:pt x="4655" y="565"/>
                </a:lnTo>
                <a:lnTo>
                  <a:pt x="4655" y="547"/>
                </a:lnTo>
                <a:lnTo>
                  <a:pt x="4654" y="542"/>
                </a:lnTo>
                <a:lnTo>
                  <a:pt x="4654" y="536"/>
                </a:lnTo>
                <a:lnTo>
                  <a:pt x="4654" y="523"/>
                </a:lnTo>
                <a:lnTo>
                  <a:pt x="4654" y="471"/>
                </a:lnTo>
                <a:lnTo>
                  <a:pt x="4654" y="418"/>
                </a:lnTo>
                <a:lnTo>
                  <a:pt x="4654" y="404"/>
                </a:lnTo>
                <a:lnTo>
                  <a:pt x="4654" y="397"/>
                </a:lnTo>
                <a:lnTo>
                  <a:pt x="4654" y="394"/>
                </a:lnTo>
                <a:lnTo>
                  <a:pt x="4655" y="392"/>
                </a:lnTo>
                <a:lnTo>
                  <a:pt x="4655" y="383"/>
                </a:lnTo>
                <a:lnTo>
                  <a:pt x="4655" y="364"/>
                </a:lnTo>
                <a:lnTo>
                  <a:pt x="4656" y="355"/>
                </a:lnTo>
                <a:lnTo>
                  <a:pt x="4656" y="349"/>
                </a:lnTo>
                <a:lnTo>
                  <a:pt x="4657" y="344"/>
                </a:lnTo>
                <a:lnTo>
                  <a:pt x="4658" y="339"/>
                </a:lnTo>
                <a:lnTo>
                  <a:pt x="4658" y="333"/>
                </a:lnTo>
                <a:lnTo>
                  <a:pt x="4660" y="329"/>
                </a:lnTo>
                <a:lnTo>
                  <a:pt x="4660" y="321"/>
                </a:lnTo>
                <a:lnTo>
                  <a:pt x="4661" y="314"/>
                </a:lnTo>
                <a:lnTo>
                  <a:pt x="4666" y="297"/>
                </a:lnTo>
                <a:lnTo>
                  <a:pt x="4666" y="293"/>
                </a:lnTo>
                <a:lnTo>
                  <a:pt x="4666" y="291"/>
                </a:lnTo>
                <a:lnTo>
                  <a:pt x="4667" y="288"/>
                </a:lnTo>
                <a:lnTo>
                  <a:pt x="4667" y="286"/>
                </a:lnTo>
                <a:lnTo>
                  <a:pt x="4667" y="283"/>
                </a:lnTo>
                <a:lnTo>
                  <a:pt x="4668" y="282"/>
                </a:lnTo>
                <a:lnTo>
                  <a:pt x="4669" y="277"/>
                </a:lnTo>
                <a:lnTo>
                  <a:pt x="4678" y="253"/>
                </a:lnTo>
                <a:lnTo>
                  <a:pt x="4679" y="250"/>
                </a:lnTo>
                <a:lnTo>
                  <a:pt x="4680" y="247"/>
                </a:lnTo>
                <a:lnTo>
                  <a:pt x="4681" y="244"/>
                </a:lnTo>
                <a:lnTo>
                  <a:pt x="4681" y="243"/>
                </a:lnTo>
                <a:lnTo>
                  <a:pt x="4683" y="241"/>
                </a:lnTo>
                <a:lnTo>
                  <a:pt x="4684" y="238"/>
                </a:lnTo>
                <a:lnTo>
                  <a:pt x="4685" y="235"/>
                </a:lnTo>
                <a:lnTo>
                  <a:pt x="4686" y="232"/>
                </a:lnTo>
                <a:lnTo>
                  <a:pt x="4687" y="230"/>
                </a:lnTo>
                <a:lnTo>
                  <a:pt x="4689" y="227"/>
                </a:lnTo>
                <a:lnTo>
                  <a:pt x="4690" y="225"/>
                </a:lnTo>
                <a:lnTo>
                  <a:pt x="4691" y="224"/>
                </a:lnTo>
                <a:lnTo>
                  <a:pt x="4693" y="221"/>
                </a:lnTo>
                <a:lnTo>
                  <a:pt x="4693" y="219"/>
                </a:lnTo>
                <a:lnTo>
                  <a:pt x="4696" y="216"/>
                </a:lnTo>
                <a:lnTo>
                  <a:pt x="4696" y="214"/>
                </a:lnTo>
                <a:lnTo>
                  <a:pt x="4698" y="211"/>
                </a:lnTo>
                <a:lnTo>
                  <a:pt x="4699" y="209"/>
                </a:lnTo>
                <a:lnTo>
                  <a:pt x="4701" y="208"/>
                </a:lnTo>
                <a:lnTo>
                  <a:pt x="4702" y="206"/>
                </a:lnTo>
                <a:lnTo>
                  <a:pt x="4703" y="205"/>
                </a:lnTo>
                <a:lnTo>
                  <a:pt x="4704" y="203"/>
                </a:lnTo>
                <a:lnTo>
                  <a:pt x="4705" y="202"/>
                </a:lnTo>
                <a:lnTo>
                  <a:pt x="4707" y="200"/>
                </a:lnTo>
                <a:lnTo>
                  <a:pt x="4709" y="197"/>
                </a:lnTo>
                <a:lnTo>
                  <a:pt x="4710" y="194"/>
                </a:lnTo>
                <a:lnTo>
                  <a:pt x="4712" y="193"/>
                </a:lnTo>
                <a:lnTo>
                  <a:pt x="4718" y="188"/>
                </a:lnTo>
                <a:lnTo>
                  <a:pt x="4720" y="185"/>
                </a:lnTo>
                <a:lnTo>
                  <a:pt x="4725" y="180"/>
                </a:lnTo>
                <a:lnTo>
                  <a:pt x="4730" y="175"/>
                </a:lnTo>
                <a:lnTo>
                  <a:pt x="4733" y="171"/>
                </a:lnTo>
                <a:lnTo>
                  <a:pt x="4737" y="169"/>
                </a:lnTo>
                <a:lnTo>
                  <a:pt x="4739" y="167"/>
                </a:lnTo>
                <a:lnTo>
                  <a:pt x="4741" y="165"/>
                </a:lnTo>
                <a:lnTo>
                  <a:pt x="4743" y="165"/>
                </a:lnTo>
                <a:lnTo>
                  <a:pt x="4744" y="164"/>
                </a:lnTo>
                <a:lnTo>
                  <a:pt x="4747" y="163"/>
                </a:lnTo>
                <a:lnTo>
                  <a:pt x="4748" y="161"/>
                </a:lnTo>
                <a:lnTo>
                  <a:pt x="4750" y="160"/>
                </a:lnTo>
                <a:lnTo>
                  <a:pt x="4751" y="159"/>
                </a:lnTo>
                <a:lnTo>
                  <a:pt x="4754" y="158"/>
                </a:lnTo>
                <a:lnTo>
                  <a:pt x="4757" y="155"/>
                </a:lnTo>
                <a:lnTo>
                  <a:pt x="4782" y="144"/>
                </a:lnTo>
                <a:lnTo>
                  <a:pt x="4786" y="143"/>
                </a:lnTo>
                <a:lnTo>
                  <a:pt x="4812" y="134"/>
                </a:lnTo>
                <a:lnTo>
                  <a:pt x="4818" y="134"/>
                </a:lnTo>
                <a:lnTo>
                  <a:pt x="4823" y="133"/>
                </a:lnTo>
                <a:lnTo>
                  <a:pt x="4828" y="132"/>
                </a:lnTo>
                <a:lnTo>
                  <a:pt x="4832" y="131"/>
                </a:lnTo>
                <a:lnTo>
                  <a:pt x="4836" y="131"/>
                </a:lnTo>
                <a:lnTo>
                  <a:pt x="4841" y="131"/>
                </a:lnTo>
                <a:lnTo>
                  <a:pt x="4847" y="130"/>
                </a:lnTo>
                <a:lnTo>
                  <a:pt x="4865" y="128"/>
                </a:lnTo>
                <a:lnTo>
                  <a:pt x="4870" y="128"/>
                </a:lnTo>
                <a:lnTo>
                  <a:pt x="4876" y="127"/>
                </a:lnTo>
                <a:lnTo>
                  <a:pt x="4888" y="128"/>
                </a:lnTo>
                <a:lnTo>
                  <a:pt x="4907" y="128"/>
                </a:lnTo>
                <a:lnTo>
                  <a:pt x="4915" y="130"/>
                </a:lnTo>
                <a:lnTo>
                  <a:pt x="4919" y="130"/>
                </a:lnTo>
                <a:lnTo>
                  <a:pt x="4924" y="131"/>
                </a:lnTo>
                <a:lnTo>
                  <a:pt x="4928" y="131"/>
                </a:lnTo>
                <a:lnTo>
                  <a:pt x="4933" y="132"/>
                </a:lnTo>
                <a:lnTo>
                  <a:pt x="4935" y="132"/>
                </a:lnTo>
                <a:lnTo>
                  <a:pt x="4939" y="133"/>
                </a:lnTo>
                <a:lnTo>
                  <a:pt x="4941" y="133"/>
                </a:lnTo>
                <a:lnTo>
                  <a:pt x="4946" y="134"/>
                </a:lnTo>
                <a:lnTo>
                  <a:pt x="4952" y="136"/>
                </a:lnTo>
                <a:lnTo>
                  <a:pt x="4956" y="137"/>
                </a:lnTo>
                <a:lnTo>
                  <a:pt x="4959" y="138"/>
                </a:lnTo>
                <a:lnTo>
                  <a:pt x="4962" y="138"/>
                </a:lnTo>
                <a:lnTo>
                  <a:pt x="4963" y="139"/>
                </a:lnTo>
                <a:lnTo>
                  <a:pt x="4965" y="139"/>
                </a:lnTo>
                <a:lnTo>
                  <a:pt x="4969" y="141"/>
                </a:lnTo>
                <a:lnTo>
                  <a:pt x="4973" y="143"/>
                </a:lnTo>
                <a:lnTo>
                  <a:pt x="4976" y="144"/>
                </a:lnTo>
                <a:lnTo>
                  <a:pt x="4979" y="145"/>
                </a:lnTo>
                <a:lnTo>
                  <a:pt x="4981" y="147"/>
                </a:lnTo>
                <a:lnTo>
                  <a:pt x="4985" y="148"/>
                </a:lnTo>
                <a:lnTo>
                  <a:pt x="4987" y="149"/>
                </a:lnTo>
                <a:lnTo>
                  <a:pt x="4990" y="150"/>
                </a:lnTo>
                <a:lnTo>
                  <a:pt x="4992" y="152"/>
                </a:lnTo>
                <a:lnTo>
                  <a:pt x="4996" y="154"/>
                </a:lnTo>
                <a:lnTo>
                  <a:pt x="4999" y="155"/>
                </a:lnTo>
                <a:lnTo>
                  <a:pt x="5000" y="156"/>
                </a:lnTo>
                <a:lnTo>
                  <a:pt x="5002" y="158"/>
                </a:lnTo>
                <a:lnTo>
                  <a:pt x="5004" y="159"/>
                </a:lnTo>
                <a:lnTo>
                  <a:pt x="5005" y="160"/>
                </a:lnTo>
                <a:lnTo>
                  <a:pt x="5006" y="163"/>
                </a:lnTo>
                <a:lnTo>
                  <a:pt x="5009" y="164"/>
                </a:lnTo>
                <a:lnTo>
                  <a:pt x="5011" y="165"/>
                </a:lnTo>
                <a:lnTo>
                  <a:pt x="5015" y="167"/>
                </a:lnTo>
                <a:lnTo>
                  <a:pt x="5019" y="171"/>
                </a:lnTo>
                <a:lnTo>
                  <a:pt x="5022" y="175"/>
                </a:lnTo>
                <a:lnTo>
                  <a:pt x="5032" y="183"/>
                </a:lnTo>
                <a:lnTo>
                  <a:pt x="5035" y="188"/>
                </a:lnTo>
                <a:lnTo>
                  <a:pt x="5038" y="191"/>
                </a:lnTo>
                <a:lnTo>
                  <a:pt x="5040" y="194"/>
                </a:lnTo>
                <a:lnTo>
                  <a:pt x="5042" y="195"/>
                </a:lnTo>
                <a:lnTo>
                  <a:pt x="5043" y="198"/>
                </a:lnTo>
                <a:lnTo>
                  <a:pt x="5044" y="200"/>
                </a:lnTo>
                <a:lnTo>
                  <a:pt x="5045" y="202"/>
                </a:lnTo>
                <a:lnTo>
                  <a:pt x="5046" y="204"/>
                </a:lnTo>
                <a:lnTo>
                  <a:pt x="5048" y="206"/>
                </a:lnTo>
                <a:lnTo>
                  <a:pt x="5049" y="208"/>
                </a:lnTo>
                <a:lnTo>
                  <a:pt x="5050" y="209"/>
                </a:lnTo>
                <a:lnTo>
                  <a:pt x="5051" y="211"/>
                </a:lnTo>
                <a:lnTo>
                  <a:pt x="5052" y="214"/>
                </a:lnTo>
                <a:lnTo>
                  <a:pt x="5054" y="215"/>
                </a:lnTo>
                <a:lnTo>
                  <a:pt x="5055" y="217"/>
                </a:lnTo>
                <a:lnTo>
                  <a:pt x="5056" y="221"/>
                </a:lnTo>
                <a:lnTo>
                  <a:pt x="5060" y="228"/>
                </a:lnTo>
                <a:lnTo>
                  <a:pt x="5062" y="233"/>
                </a:lnTo>
                <a:lnTo>
                  <a:pt x="5063" y="236"/>
                </a:lnTo>
                <a:lnTo>
                  <a:pt x="5064" y="238"/>
                </a:lnTo>
                <a:lnTo>
                  <a:pt x="5066" y="242"/>
                </a:lnTo>
                <a:lnTo>
                  <a:pt x="5067" y="244"/>
                </a:lnTo>
                <a:lnTo>
                  <a:pt x="5068" y="248"/>
                </a:lnTo>
                <a:lnTo>
                  <a:pt x="5068" y="249"/>
                </a:lnTo>
                <a:lnTo>
                  <a:pt x="5069" y="252"/>
                </a:lnTo>
                <a:lnTo>
                  <a:pt x="5069" y="253"/>
                </a:lnTo>
                <a:lnTo>
                  <a:pt x="5072" y="258"/>
                </a:lnTo>
                <a:lnTo>
                  <a:pt x="5072" y="260"/>
                </a:lnTo>
                <a:lnTo>
                  <a:pt x="5073" y="261"/>
                </a:lnTo>
                <a:lnTo>
                  <a:pt x="5073" y="264"/>
                </a:lnTo>
                <a:lnTo>
                  <a:pt x="5073" y="265"/>
                </a:lnTo>
                <a:lnTo>
                  <a:pt x="5074" y="269"/>
                </a:lnTo>
                <a:lnTo>
                  <a:pt x="5075" y="274"/>
                </a:lnTo>
                <a:lnTo>
                  <a:pt x="5077" y="276"/>
                </a:lnTo>
                <a:lnTo>
                  <a:pt x="5077" y="278"/>
                </a:lnTo>
                <a:lnTo>
                  <a:pt x="5078" y="281"/>
                </a:lnTo>
                <a:lnTo>
                  <a:pt x="5078" y="282"/>
                </a:lnTo>
                <a:lnTo>
                  <a:pt x="5079" y="288"/>
                </a:lnTo>
                <a:lnTo>
                  <a:pt x="5081" y="297"/>
                </a:lnTo>
                <a:lnTo>
                  <a:pt x="5083" y="303"/>
                </a:lnTo>
                <a:lnTo>
                  <a:pt x="5083" y="307"/>
                </a:lnTo>
                <a:lnTo>
                  <a:pt x="5085" y="316"/>
                </a:lnTo>
                <a:lnTo>
                  <a:pt x="5087" y="336"/>
                </a:lnTo>
                <a:lnTo>
                  <a:pt x="5087" y="341"/>
                </a:lnTo>
                <a:lnTo>
                  <a:pt x="5087" y="347"/>
                </a:lnTo>
                <a:lnTo>
                  <a:pt x="5089" y="355"/>
                </a:lnTo>
                <a:lnTo>
                  <a:pt x="5090" y="370"/>
                </a:lnTo>
                <a:lnTo>
                  <a:pt x="5090" y="376"/>
                </a:lnTo>
                <a:lnTo>
                  <a:pt x="5090" y="407"/>
                </a:lnTo>
                <a:lnTo>
                  <a:pt x="5090" y="532"/>
                </a:lnTo>
                <a:close/>
                <a:moveTo>
                  <a:pt x="4430" y="142"/>
                </a:moveTo>
                <a:lnTo>
                  <a:pt x="4606" y="142"/>
                </a:lnTo>
                <a:lnTo>
                  <a:pt x="4606" y="587"/>
                </a:lnTo>
                <a:lnTo>
                  <a:pt x="4606" y="664"/>
                </a:lnTo>
                <a:lnTo>
                  <a:pt x="4606" y="687"/>
                </a:lnTo>
                <a:lnTo>
                  <a:pt x="4606" y="693"/>
                </a:lnTo>
                <a:lnTo>
                  <a:pt x="4606" y="700"/>
                </a:lnTo>
                <a:lnTo>
                  <a:pt x="4606" y="712"/>
                </a:lnTo>
                <a:lnTo>
                  <a:pt x="4605" y="720"/>
                </a:lnTo>
                <a:lnTo>
                  <a:pt x="4605" y="726"/>
                </a:lnTo>
                <a:lnTo>
                  <a:pt x="4604" y="731"/>
                </a:lnTo>
                <a:lnTo>
                  <a:pt x="4603" y="740"/>
                </a:lnTo>
                <a:lnTo>
                  <a:pt x="4602" y="747"/>
                </a:lnTo>
                <a:lnTo>
                  <a:pt x="4602" y="751"/>
                </a:lnTo>
                <a:lnTo>
                  <a:pt x="4597" y="767"/>
                </a:lnTo>
                <a:lnTo>
                  <a:pt x="4597" y="772"/>
                </a:lnTo>
                <a:lnTo>
                  <a:pt x="4595" y="775"/>
                </a:lnTo>
                <a:lnTo>
                  <a:pt x="4594" y="778"/>
                </a:lnTo>
                <a:lnTo>
                  <a:pt x="4594" y="779"/>
                </a:lnTo>
                <a:lnTo>
                  <a:pt x="4594" y="780"/>
                </a:lnTo>
                <a:lnTo>
                  <a:pt x="4593" y="782"/>
                </a:lnTo>
                <a:lnTo>
                  <a:pt x="4593" y="784"/>
                </a:lnTo>
                <a:lnTo>
                  <a:pt x="4591" y="790"/>
                </a:lnTo>
                <a:lnTo>
                  <a:pt x="4589" y="795"/>
                </a:lnTo>
                <a:lnTo>
                  <a:pt x="4588" y="796"/>
                </a:lnTo>
                <a:lnTo>
                  <a:pt x="4587" y="798"/>
                </a:lnTo>
                <a:lnTo>
                  <a:pt x="4586" y="801"/>
                </a:lnTo>
                <a:lnTo>
                  <a:pt x="4586" y="802"/>
                </a:lnTo>
                <a:lnTo>
                  <a:pt x="4583" y="806"/>
                </a:lnTo>
                <a:lnTo>
                  <a:pt x="4582" y="808"/>
                </a:lnTo>
                <a:lnTo>
                  <a:pt x="4581" y="811"/>
                </a:lnTo>
                <a:lnTo>
                  <a:pt x="4580" y="813"/>
                </a:lnTo>
                <a:lnTo>
                  <a:pt x="4580" y="815"/>
                </a:lnTo>
                <a:lnTo>
                  <a:pt x="4577" y="819"/>
                </a:lnTo>
                <a:lnTo>
                  <a:pt x="4576" y="822"/>
                </a:lnTo>
                <a:lnTo>
                  <a:pt x="4574" y="824"/>
                </a:lnTo>
                <a:lnTo>
                  <a:pt x="4573" y="825"/>
                </a:lnTo>
                <a:lnTo>
                  <a:pt x="4571" y="828"/>
                </a:lnTo>
                <a:lnTo>
                  <a:pt x="4570" y="829"/>
                </a:lnTo>
                <a:lnTo>
                  <a:pt x="4569" y="831"/>
                </a:lnTo>
                <a:lnTo>
                  <a:pt x="4568" y="833"/>
                </a:lnTo>
                <a:lnTo>
                  <a:pt x="4566" y="834"/>
                </a:lnTo>
                <a:lnTo>
                  <a:pt x="4565" y="836"/>
                </a:lnTo>
                <a:lnTo>
                  <a:pt x="4564" y="839"/>
                </a:lnTo>
                <a:lnTo>
                  <a:pt x="4563" y="840"/>
                </a:lnTo>
                <a:lnTo>
                  <a:pt x="4559" y="844"/>
                </a:lnTo>
                <a:lnTo>
                  <a:pt x="4552" y="851"/>
                </a:lnTo>
                <a:lnTo>
                  <a:pt x="4545" y="859"/>
                </a:lnTo>
                <a:lnTo>
                  <a:pt x="4541" y="862"/>
                </a:lnTo>
                <a:lnTo>
                  <a:pt x="4537" y="864"/>
                </a:lnTo>
                <a:lnTo>
                  <a:pt x="4535" y="867"/>
                </a:lnTo>
                <a:lnTo>
                  <a:pt x="4533" y="868"/>
                </a:lnTo>
                <a:lnTo>
                  <a:pt x="4531" y="869"/>
                </a:lnTo>
                <a:lnTo>
                  <a:pt x="4529" y="870"/>
                </a:lnTo>
                <a:lnTo>
                  <a:pt x="4527" y="873"/>
                </a:lnTo>
                <a:lnTo>
                  <a:pt x="4524" y="873"/>
                </a:lnTo>
                <a:lnTo>
                  <a:pt x="4522" y="875"/>
                </a:lnTo>
                <a:lnTo>
                  <a:pt x="4521" y="876"/>
                </a:lnTo>
                <a:lnTo>
                  <a:pt x="4517" y="878"/>
                </a:lnTo>
                <a:lnTo>
                  <a:pt x="4516" y="879"/>
                </a:lnTo>
                <a:lnTo>
                  <a:pt x="4513" y="880"/>
                </a:lnTo>
                <a:lnTo>
                  <a:pt x="4511" y="883"/>
                </a:lnTo>
                <a:lnTo>
                  <a:pt x="4508" y="883"/>
                </a:lnTo>
                <a:lnTo>
                  <a:pt x="4505" y="885"/>
                </a:lnTo>
                <a:lnTo>
                  <a:pt x="4502" y="885"/>
                </a:lnTo>
                <a:lnTo>
                  <a:pt x="4499" y="887"/>
                </a:lnTo>
                <a:lnTo>
                  <a:pt x="4498" y="887"/>
                </a:lnTo>
                <a:lnTo>
                  <a:pt x="4495" y="889"/>
                </a:lnTo>
                <a:lnTo>
                  <a:pt x="4493" y="890"/>
                </a:lnTo>
                <a:lnTo>
                  <a:pt x="4490" y="891"/>
                </a:lnTo>
                <a:lnTo>
                  <a:pt x="4485" y="892"/>
                </a:lnTo>
                <a:lnTo>
                  <a:pt x="4481" y="895"/>
                </a:lnTo>
                <a:lnTo>
                  <a:pt x="4479" y="895"/>
                </a:lnTo>
                <a:lnTo>
                  <a:pt x="4478" y="896"/>
                </a:lnTo>
                <a:lnTo>
                  <a:pt x="4476" y="896"/>
                </a:lnTo>
                <a:lnTo>
                  <a:pt x="4473" y="897"/>
                </a:lnTo>
                <a:lnTo>
                  <a:pt x="4472" y="897"/>
                </a:lnTo>
                <a:lnTo>
                  <a:pt x="4470" y="897"/>
                </a:lnTo>
                <a:lnTo>
                  <a:pt x="4465" y="898"/>
                </a:lnTo>
                <a:lnTo>
                  <a:pt x="4464" y="900"/>
                </a:lnTo>
                <a:lnTo>
                  <a:pt x="4461" y="900"/>
                </a:lnTo>
                <a:lnTo>
                  <a:pt x="4456" y="901"/>
                </a:lnTo>
                <a:lnTo>
                  <a:pt x="4454" y="902"/>
                </a:lnTo>
                <a:lnTo>
                  <a:pt x="4450" y="902"/>
                </a:lnTo>
                <a:lnTo>
                  <a:pt x="4448" y="903"/>
                </a:lnTo>
                <a:lnTo>
                  <a:pt x="4446" y="903"/>
                </a:lnTo>
                <a:lnTo>
                  <a:pt x="4442" y="905"/>
                </a:lnTo>
                <a:lnTo>
                  <a:pt x="4435" y="906"/>
                </a:lnTo>
                <a:lnTo>
                  <a:pt x="4431" y="906"/>
                </a:lnTo>
                <a:lnTo>
                  <a:pt x="4426" y="907"/>
                </a:lnTo>
                <a:lnTo>
                  <a:pt x="4421" y="907"/>
                </a:lnTo>
                <a:lnTo>
                  <a:pt x="4418" y="908"/>
                </a:lnTo>
                <a:lnTo>
                  <a:pt x="4412" y="908"/>
                </a:lnTo>
                <a:lnTo>
                  <a:pt x="4405" y="909"/>
                </a:lnTo>
                <a:lnTo>
                  <a:pt x="4395" y="909"/>
                </a:lnTo>
                <a:lnTo>
                  <a:pt x="4391" y="909"/>
                </a:lnTo>
                <a:lnTo>
                  <a:pt x="4388" y="911"/>
                </a:lnTo>
                <a:lnTo>
                  <a:pt x="4380" y="911"/>
                </a:lnTo>
                <a:lnTo>
                  <a:pt x="4354" y="911"/>
                </a:lnTo>
                <a:lnTo>
                  <a:pt x="4343" y="911"/>
                </a:lnTo>
                <a:lnTo>
                  <a:pt x="4338" y="911"/>
                </a:lnTo>
                <a:lnTo>
                  <a:pt x="4333" y="909"/>
                </a:lnTo>
                <a:lnTo>
                  <a:pt x="4317" y="909"/>
                </a:lnTo>
                <a:lnTo>
                  <a:pt x="4311" y="909"/>
                </a:lnTo>
                <a:lnTo>
                  <a:pt x="4305" y="909"/>
                </a:lnTo>
                <a:lnTo>
                  <a:pt x="4296" y="908"/>
                </a:lnTo>
                <a:lnTo>
                  <a:pt x="4293" y="908"/>
                </a:lnTo>
                <a:lnTo>
                  <a:pt x="4287" y="908"/>
                </a:lnTo>
                <a:lnTo>
                  <a:pt x="4279" y="907"/>
                </a:lnTo>
                <a:lnTo>
                  <a:pt x="4272" y="907"/>
                </a:lnTo>
                <a:lnTo>
                  <a:pt x="4266" y="906"/>
                </a:lnTo>
                <a:lnTo>
                  <a:pt x="4259" y="906"/>
                </a:lnTo>
                <a:lnTo>
                  <a:pt x="4253" y="905"/>
                </a:lnTo>
                <a:lnTo>
                  <a:pt x="4247" y="905"/>
                </a:lnTo>
                <a:lnTo>
                  <a:pt x="4243" y="903"/>
                </a:lnTo>
                <a:lnTo>
                  <a:pt x="4238" y="903"/>
                </a:lnTo>
                <a:lnTo>
                  <a:pt x="4233" y="902"/>
                </a:lnTo>
                <a:lnTo>
                  <a:pt x="4228" y="901"/>
                </a:lnTo>
                <a:lnTo>
                  <a:pt x="4218" y="901"/>
                </a:lnTo>
                <a:lnTo>
                  <a:pt x="4207" y="898"/>
                </a:lnTo>
                <a:lnTo>
                  <a:pt x="4201" y="898"/>
                </a:lnTo>
                <a:lnTo>
                  <a:pt x="4197" y="897"/>
                </a:lnTo>
                <a:lnTo>
                  <a:pt x="4193" y="897"/>
                </a:lnTo>
                <a:lnTo>
                  <a:pt x="4187" y="895"/>
                </a:lnTo>
                <a:lnTo>
                  <a:pt x="4181" y="894"/>
                </a:lnTo>
                <a:lnTo>
                  <a:pt x="4177" y="894"/>
                </a:lnTo>
                <a:lnTo>
                  <a:pt x="4172" y="892"/>
                </a:lnTo>
                <a:lnTo>
                  <a:pt x="4166" y="891"/>
                </a:lnTo>
                <a:lnTo>
                  <a:pt x="4170" y="746"/>
                </a:lnTo>
                <a:lnTo>
                  <a:pt x="4183" y="748"/>
                </a:lnTo>
                <a:lnTo>
                  <a:pt x="4188" y="748"/>
                </a:lnTo>
                <a:lnTo>
                  <a:pt x="4194" y="750"/>
                </a:lnTo>
                <a:lnTo>
                  <a:pt x="4200" y="751"/>
                </a:lnTo>
                <a:lnTo>
                  <a:pt x="4204" y="751"/>
                </a:lnTo>
                <a:lnTo>
                  <a:pt x="4210" y="752"/>
                </a:lnTo>
                <a:lnTo>
                  <a:pt x="4216" y="752"/>
                </a:lnTo>
                <a:lnTo>
                  <a:pt x="4222" y="753"/>
                </a:lnTo>
                <a:lnTo>
                  <a:pt x="4228" y="754"/>
                </a:lnTo>
                <a:lnTo>
                  <a:pt x="4239" y="754"/>
                </a:lnTo>
                <a:lnTo>
                  <a:pt x="4244" y="756"/>
                </a:lnTo>
                <a:lnTo>
                  <a:pt x="4250" y="756"/>
                </a:lnTo>
                <a:lnTo>
                  <a:pt x="4256" y="757"/>
                </a:lnTo>
                <a:lnTo>
                  <a:pt x="4262" y="757"/>
                </a:lnTo>
                <a:lnTo>
                  <a:pt x="4269" y="758"/>
                </a:lnTo>
                <a:lnTo>
                  <a:pt x="4275" y="758"/>
                </a:lnTo>
                <a:lnTo>
                  <a:pt x="4284" y="759"/>
                </a:lnTo>
                <a:lnTo>
                  <a:pt x="4286" y="759"/>
                </a:lnTo>
                <a:lnTo>
                  <a:pt x="4292" y="759"/>
                </a:lnTo>
                <a:lnTo>
                  <a:pt x="4302" y="761"/>
                </a:lnTo>
                <a:lnTo>
                  <a:pt x="4305" y="761"/>
                </a:lnTo>
                <a:lnTo>
                  <a:pt x="4308" y="761"/>
                </a:lnTo>
                <a:lnTo>
                  <a:pt x="4314" y="762"/>
                </a:lnTo>
                <a:lnTo>
                  <a:pt x="4331" y="762"/>
                </a:lnTo>
                <a:lnTo>
                  <a:pt x="4351" y="762"/>
                </a:lnTo>
                <a:lnTo>
                  <a:pt x="4365" y="762"/>
                </a:lnTo>
                <a:lnTo>
                  <a:pt x="4372" y="761"/>
                </a:lnTo>
                <a:lnTo>
                  <a:pt x="4378" y="759"/>
                </a:lnTo>
                <a:lnTo>
                  <a:pt x="4384" y="757"/>
                </a:lnTo>
                <a:lnTo>
                  <a:pt x="4389" y="756"/>
                </a:lnTo>
                <a:lnTo>
                  <a:pt x="4398" y="751"/>
                </a:lnTo>
                <a:lnTo>
                  <a:pt x="4401" y="747"/>
                </a:lnTo>
                <a:lnTo>
                  <a:pt x="4405" y="743"/>
                </a:lnTo>
                <a:lnTo>
                  <a:pt x="4406" y="742"/>
                </a:lnTo>
                <a:lnTo>
                  <a:pt x="4406" y="740"/>
                </a:lnTo>
                <a:lnTo>
                  <a:pt x="4407" y="737"/>
                </a:lnTo>
                <a:lnTo>
                  <a:pt x="4409" y="735"/>
                </a:lnTo>
                <a:lnTo>
                  <a:pt x="4411" y="729"/>
                </a:lnTo>
                <a:lnTo>
                  <a:pt x="4412" y="726"/>
                </a:lnTo>
                <a:lnTo>
                  <a:pt x="4412" y="723"/>
                </a:lnTo>
                <a:lnTo>
                  <a:pt x="4413" y="719"/>
                </a:lnTo>
                <a:lnTo>
                  <a:pt x="4413" y="710"/>
                </a:lnTo>
                <a:lnTo>
                  <a:pt x="4413" y="693"/>
                </a:lnTo>
                <a:lnTo>
                  <a:pt x="4413" y="641"/>
                </a:lnTo>
                <a:lnTo>
                  <a:pt x="4406" y="648"/>
                </a:lnTo>
                <a:lnTo>
                  <a:pt x="4400" y="654"/>
                </a:lnTo>
                <a:lnTo>
                  <a:pt x="4395" y="658"/>
                </a:lnTo>
                <a:lnTo>
                  <a:pt x="4391" y="660"/>
                </a:lnTo>
                <a:lnTo>
                  <a:pt x="4389" y="663"/>
                </a:lnTo>
                <a:lnTo>
                  <a:pt x="4386" y="664"/>
                </a:lnTo>
                <a:lnTo>
                  <a:pt x="4385" y="665"/>
                </a:lnTo>
                <a:lnTo>
                  <a:pt x="4383" y="667"/>
                </a:lnTo>
                <a:lnTo>
                  <a:pt x="4382" y="668"/>
                </a:lnTo>
                <a:lnTo>
                  <a:pt x="4380" y="669"/>
                </a:lnTo>
                <a:lnTo>
                  <a:pt x="4378" y="670"/>
                </a:lnTo>
                <a:lnTo>
                  <a:pt x="4377" y="671"/>
                </a:lnTo>
                <a:lnTo>
                  <a:pt x="4374" y="673"/>
                </a:lnTo>
                <a:lnTo>
                  <a:pt x="4372" y="674"/>
                </a:lnTo>
                <a:lnTo>
                  <a:pt x="4368" y="676"/>
                </a:lnTo>
                <a:lnTo>
                  <a:pt x="4367" y="678"/>
                </a:lnTo>
                <a:lnTo>
                  <a:pt x="4365" y="678"/>
                </a:lnTo>
                <a:lnTo>
                  <a:pt x="4362" y="679"/>
                </a:lnTo>
                <a:lnTo>
                  <a:pt x="4357" y="681"/>
                </a:lnTo>
                <a:lnTo>
                  <a:pt x="4355" y="682"/>
                </a:lnTo>
                <a:lnTo>
                  <a:pt x="4350" y="685"/>
                </a:lnTo>
                <a:lnTo>
                  <a:pt x="4344" y="687"/>
                </a:lnTo>
                <a:lnTo>
                  <a:pt x="4342" y="687"/>
                </a:lnTo>
                <a:lnTo>
                  <a:pt x="4339" y="689"/>
                </a:lnTo>
                <a:lnTo>
                  <a:pt x="4337" y="689"/>
                </a:lnTo>
                <a:lnTo>
                  <a:pt x="4334" y="690"/>
                </a:lnTo>
                <a:lnTo>
                  <a:pt x="4333" y="690"/>
                </a:lnTo>
                <a:lnTo>
                  <a:pt x="4330" y="691"/>
                </a:lnTo>
                <a:lnTo>
                  <a:pt x="4326" y="691"/>
                </a:lnTo>
                <a:lnTo>
                  <a:pt x="4322" y="692"/>
                </a:lnTo>
                <a:lnTo>
                  <a:pt x="4310" y="692"/>
                </a:lnTo>
                <a:lnTo>
                  <a:pt x="4305" y="693"/>
                </a:lnTo>
                <a:lnTo>
                  <a:pt x="4298" y="693"/>
                </a:lnTo>
                <a:lnTo>
                  <a:pt x="4291" y="693"/>
                </a:lnTo>
                <a:lnTo>
                  <a:pt x="4286" y="692"/>
                </a:lnTo>
                <a:lnTo>
                  <a:pt x="4278" y="692"/>
                </a:lnTo>
                <a:lnTo>
                  <a:pt x="4273" y="692"/>
                </a:lnTo>
                <a:lnTo>
                  <a:pt x="4251" y="689"/>
                </a:lnTo>
                <a:lnTo>
                  <a:pt x="4237" y="684"/>
                </a:lnTo>
                <a:lnTo>
                  <a:pt x="4234" y="682"/>
                </a:lnTo>
                <a:lnTo>
                  <a:pt x="4232" y="681"/>
                </a:lnTo>
                <a:lnTo>
                  <a:pt x="4230" y="680"/>
                </a:lnTo>
                <a:lnTo>
                  <a:pt x="4228" y="679"/>
                </a:lnTo>
                <a:lnTo>
                  <a:pt x="4226" y="678"/>
                </a:lnTo>
                <a:lnTo>
                  <a:pt x="4221" y="676"/>
                </a:lnTo>
                <a:lnTo>
                  <a:pt x="4220" y="675"/>
                </a:lnTo>
                <a:lnTo>
                  <a:pt x="4217" y="673"/>
                </a:lnTo>
                <a:lnTo>
                  <a:pt x="4216" y="671"/>
                </a:lnTo>
                <a:lnTo>
                  <a:pt x="4214" y="670"/>
                </a:lnTo>
                <a:lnTo>
                  <a:pt x="4211" y="668"/>
                </a:lnTo>
                <a:lnTo>
                  <a:pt x="4207" y="665"/>
                </a:lnTo>
                <a:lnTo>
                  <a:pt x="4201" y="659"/>
                </a:lnTo>
                <a:lnTo>
                  <a:pt x="4195" y="654"/>
                </a:lnTo>
                <a:lnTo>
                  <a:pt x="4193" y="651"/>
                </a:lnTo>
                <a:lnTo>
                  <a:pt x="4191" y="648"/>
                </a:lnTo>
                <a:lnTo>
                  <a:pt x="4189" y="646"/>
                </a:lnTo>
                <a:lnTo>
                  <a:pt x="4188" y="645"/>
                </a:lnTo>
                <a:lnTo>
                  <a:pt x="4188" y="642"/>
                </a:lnTo>
                <a:lnTo>
                  <a:pt x="4186" y="641"/>
                </a:lnTo>
                <a:lnTo>
                  <a:pt x="4185" y="638"/>
                </a:lnTo>
                <a:lnTo>
                  <a:pt x="4185" y="636"/>
                </a:lnTo>
                <a:lnTo>
                  <a:pt x="4183" y="635"/>
                </a:lnTo>
                <a:lnTo>
                  <a:pt x="4182" y="632"/>
                </a:lnTo>
                <a:lnTo>
                  <a:pt x="4180" y="631"/>
                </a:lnTo>
                <a:lnTo>
                  <a:pt x="4180" y="629"/>
                </a:lnTo>
                <a:lnTo>
                  <a:pt x="4177" y="625"/>
                </a:lnTo>
                <a:lnTo>
                  <a:pt x="4177" y="623"/>
                </a:lnTo>
                <a:lnTo>
                  <a:pt x="4175" y="619"/>
                </a:lnTo>
                <a:lnTo>
                  <a:pt x="4175" y="618"/>
                </a:lnTo>
                <a:lnTo>
                  <a:pt x="4174" y="615"/>
                </a:lnTo>
                <a:lnTo>
                  <a:pt x="4172" y="612"/>
                </a:lnTo>
                <a:lnTo>
                  <a:pt x="4171" y="607"/>
                </a:lnTo>
                <a:lnTo>
                  <a:pt x="4170" y="606"/>
                </a:lnTo>
                <a:lnTo>
                  <a:pt x="4170" y="604"/>
                </a:lnTo>
                <a:lnTo>
                  <a:pt x="4169" y="602"/>
                </a:lnTo>
                <a:lnTo>
                  <a:pt x="4169" y="601"/>
                </a:lnTo>
                <a:lnTo>
                  <a:pt x="4166" y="595"/>
                </a:lnTo>
                <a:lnTo>
                  <a:pt x="4166" y="592"/>
                </a:lnTo>
                <a:lnTo>
                  <a:pt x="4164" y="586"/>
                </a:lnTo>
                <a:lnTo>
                  <a:pt x="4163" y="579"/>
                </a:lnTo>
                <a:lnTo>
                  <a:pt x="4162" y="573"/>
                </a:lnTo>
                <a:lnTo>
                  <a:pt x="4159" y="564"/>
                </a:lnTo>
                <a:lnTo>
                  <a:pt x="4159" y="560"/>
                </a:lnTo>
                <a:lnTo>
                  <a:pt x="4159" y="557"/>
                </a:lnTo>
                <a:lnTo>
                  <a:pt x="4158" y="553"/>
                </a:lnTo>
                <a:lnTo>
                  <a:pt x="4157" y="538"/>
                </a:lnTo>
                <a:lnTo>
                  <a:pt x="4156" y="534"/>
                </a:lnTo>
                <a:lnTo>
                  <a:pt x="4156" y="527"/>
                </a:lnTo>
                <a:lnTo>
                  <a:pt x="4154" y="520"/>
                </a:lnTo>
                <a:lnTo>
                  <a:pt x="4154" y="512"/>
                </a:lnTo>
                <a:lnTo>
                  <a:pt x="4153" y="502"/>
                </a:lnTo>
                <a:lnTo>
                  <a:pt x="4153" y="485"/>
                </a:lnTo>
                <a:lnTo>
                  <a:pt x="4152" y="452"/>
                </a:lnTo>
                <a:lnTo>
                  <a:pt x="4152" y="382"/>
                </a:lnTo>
                <a:lnTo>
                  <a:pt x="4152" y="352"/>
                </a:lnTo>
                <a:lnTo>
                  <a:pt x="4152" y="343"/>
                </a:lnTo>
                <a:lnTo>
                  <a:pt x="4152" y="339"/>
                </a:lnTo>
                <a:lnTo>
                  <a:pt x="4153" y="336"/>
                </a:lnTo>
                <a:lnTo>
                  <a:pt x="4153" y="320"/>
                </a:lnTo>
                <a:lnTo>
                  <a:pt x="4153" y="309"/>
                </a:lnTo>
                <a:lnTo>
                  <a:pt x="4154" y="300"/>
                </a:lnTo>
                <a:lnTo>
                  <a:pt x="4154" y="293"/>
                </a:lnTo>
                <a:lnTo>
                  <a:pt x="4156" y="287"/>
                </a:lnTo>
                <a:lnTo>
                  <a:pt x="4157" y="277"/>
                </a:lnTo>
                <a:lnTo>
                  <a:pt x="4157" y="272"/>
                </a:lnTo>
                <a:lnTo>
                  <a:pt x="4158" y="267"/>
                </a:lnTo>
                <a:lnTo>
                  <a:pt x="4158" y="264"/>
                </a:lnTo>
                <a:lnTo>
                  <a:pt x="4159" y="260"/>
                </a:lnTo>
                <a:lnTo>
                  <a:pt x="4159" y="257"/>
                </a:lnTo>
                <a:lnTo>
                  <a:pt x="4159" y="254"/>
                </a:lnTo>
                <a:lnTo>
                  <a:pt x="4160" y="250"/>
                </a:lnTo>
                <a:lnTo>
                  <a:pt x="4160" y="248"/>
                </a:lnTo>
                <a:lnTo>
                  <a:pt x="4162" y="246"/>
                </a:lnTo>
                <a:lnTo>
                  <a:pt x="4162" y="242"/>
                </a:lnTo>
                <a:lnTo>
                  <a:pt x="4170" y="213"/>
                </a:lnTo>
                <a:lnTo>
                  <a:pt x="4172" y="209"/>
                </a:lnTo>
                <a:lnTo>
                  <a:pt x="4174" y="205"/>
                </a:lnTo>
                <a:lnTo>
                  <a:pt x="4174" y="203"/>
                </a:lnTo>
                <a:lnTo>
                  <a:pt x="4175" y="200"/>
                </a:lnTo>
                <a:lnTo>
                  <a:pt x="4176" y="197"/>
                </a:lnTo>
                <a:lnTo>
                  <a:pt x="4178" y="194"/>
                </a:lnTo>
                <a:lnTo>
                  <a:pt x="4181" y="189"/>
                </a:lnTo>
                <a:lnTo>
                  <a:pt x="4183" y="185"/>
                </a:lnTo>
                <a:lnTo>
                  <a:pt x="4185" y="183"/>
                </a:lnTo>
                <a:lnTo>
                  <a:pt x="4186" y="181"/>
                </a:lnTo>
                <a:lnTo>
                  <a:pt x="4187" y="180"/>
                </a:lnTo>
                <a:lnTo>
                  <a:pt x="4188" y="177"/>
                </a:lnTo>
                <a:lnTo>
                  <a:pt x="4189" y="175"/>
                </a:lnTo>
                <a:lnTo>
                  <a:pt x="4191" y="174"/>
                </a:lnTo>
                <a:lnTo>
                  <a:pt x="4193" y="171"/>
                </a:lnTo>
                <a:lnTo>
                  <a:pt x="4195" y="167"/>
                </a:lnTo>
                <a:lnTo>
                  <a:pt x="4201" y="163"/>
                </a:lnTo>
                <a:lnTo>
                  <a:pt x="4206" y="156"/>
                </a:lnTo>
                <a:lnTo>
                  <a:pt x="4209" y="154"/>
                </a:lnTo>
                <a:lnTo>
                  <a:pt x="4212" y="152"/>
                </a:lnTo>
                <a:lnTo>
                  <a:pt x="4214" y="150"/>
                </a:lnTo>
                <a:lnTo>
                  <a:pt x="4216" y="149"/>
                </a:lnTo>
                <a:lnTo>
                  <a:pt x="4217" y="148"/>
                </a:lnTo>
                <a:lnTo>
                  <a:pt x="4218" y="147"/>
                </a:lnTo>
                <a:lnTo>
                  <a:pt x="4221" y="145"/>
                </a:lnTo>
                <a:lnTo>
                  <a:pt x="4223" y="145"/>
                </a:lnTo>
                <a:lnTo>
                  <a:pt x="4226" y="144"/>
                </a:lnTo>
                <a:lnTo>
                  <a:pt x="4227" y="143"/>
                </a:lnTo>
                <a:lnTo>
                  <a:pt x="4230" y="142"/>
                </a:lnTo>
                <a:lnTo>
                  <a:pt x="4233" y="139"/>
                </a:lnTo>
                <a:lnTo>
                  <a:pt x="4235" y="139"/>
                </a:lnTo>
                <a:lnTo>
                  <a:pt x="4238" y="138"/>
                </a:lnTo>
                <a:lnTo>
                  <a:pt x="4258" y="132"/>
                </a:lnTo>
                <a:lnTo>
                  <a:pt x="4261" y="132"/>
                </a:lnTo>
                <a:lnTo>
                  <a:pt x="4264" y="131"/>
                </a:lnTo>
                <a:lnTo>
                  <a:pt x="4268" y="131"/>
                </a:lnTo>
                <a:lnTo>
                  <a:pt x="4273" y="130"/>
                </a:lnTo>
                <a:lnTo>
                  <a:pt x="4278" y="130"/>
                </a:lnTo>
                <a:lnTo>
                  <a:pt x="4286" y="128"/>
                </a:lnTo>
                <a:lnTo>
                  <a:pt x="4291" y="128"/>
                </a:lnTo>
                <a:lnTo>
                  <a:pt x="4297" y="127"/>
                </a:lnTo>
                <a:lnTo>
                  <a:pt x="4303" y="128"/>
                </a:lnTo>
                <a:lnTo>
                  <a:pt x="4308" y="128"/>
                </a:lnTo>
                <a:lnTo>
                  <a:pt x="4315" y="128"/>
                </a:lnTo>
                <a:lnTo>
                  <a:pt x="4319" y="130"/>
                </a:lnTo>
                <a:lnTo>
                  <a:pt x="4322" y="130"/>
                </a:lnTo>
                <a:lnTo>
                  <a:pt x="4326" y="131"/>
                </a:lnTo>
                <a:lnTo>
                  <a:pt x="4328" y="131"/>
                </a:lnTo>
                <a:lnTo>
                  <a:pt x="4350" y="137"/>
                </a:lnTo>
                <a:lnTo>
                  <a:pt x="4354" y="138"/>
                </a:lnTo>
                <a:lnTo>
                  <a:pt x="4356" y="139"/>
                </a:lnTo>
                <a:lnTo>
                  <a:pt x="4360" y="141"/>
                </a:lnTo>
                <a:lnTo>
                  <a:pt x="4362" y="142"/>
                </a:lnTo>
                <a:lnTo>
                  <a:pt x="4363" y="143"/>
                </a:lnTo>
                <a:lnTo>
                  <a:pt x="4367" y="144"/>
                </a:lnTo>
                <a:lnTo>
                  <a:pt x="4369" y="145"/>
                </a:lnTo>
                <a:lnTo>
                  <a:pt x="4372" y="147"/>
                </a:lnTo>
                <a:lnTo>
                  <a:pt x="4374" y="148"/>
                </a:lnTo>
                <a:lnTo>
                  <a:pt x="4377" y="149"/>
                </a:lnTo>
                <a:lnTo>
                  <a:pt x="4378" y="150"/>
                </a:lnTo>
                <a:lnTo>
                  <a:pt x="4382" y="152"/>
                </a:lnTo>
                <a:lnTo>
                  <a:pt x="4383" y="153"/>
                </a:lnTo>
                <a:lnTo>
                  <a:pt x="4385" y="155"/>
                </a:lnTo>
                <a:lnTo>
                  <a:pt x="4388" y="155"/>
                </a:lnTo>
                <a:lnTo>
                  <a:pt x="4389" y="156"/>
                </a:lnTo>
                <a:lnTo>
                  <a:pt x="4391" y="159"/>
                </a:lnTo>
                <a:lnTo>
                  <a:pt x="4394" y="160"/>
                </a:lnTo>
                <a:lnTo>
                  <a:pt x="4395" y="161"/>
                </a:lnTo>
                <a:lnTo>
                  <a:pt x="4397" y="163"/>
                </a:lnTo>
                <a:lnTo>
                  <a:pt x="4398" y="164"/>
                </a:lnTo>
                <a:lnTo>
                  <a:pt x="4400" y="165"/>
                </a:lnTo>
                <a:lnTo>
                  <a:pt x="4402" y="166"/>
                </a:lnTo>
                <a:lnTo>
                  <a:pt x="4405" y="169"/>
                </a:lnTo>
                <a:lnTo>
                  <a:pt x="4407" y="170"/>
                </a:lnTo>
                <a:lnTo>
                  <a:pt x="4409" y="172"/>
                </a:lnTo>
                <a:lnTo>
                  <a:pt x="4412" y="175"/>
                </a:lnTo>
                <a:lnTo>
                  <a:pt x="4415" y="177"/>
                </a:lnTo>
                <a:lnTo>
                  <a:pt x="4417" y="178"/>
                </a:lnTo>
                <a:lnTo>
                  <a:pt x="4420" y="180"/>
                </a:lnTo>
                <a:lnTo>
                  <a:pt x="4420" y="175"/>
                </a:lnTo>
                <a:lnTo>
                  <a:pt x="4421" y="172"/>
                </a:lnTo>
                <a:lnTo>
                  <a:pt x="4421" y="170"/>
                </a:lnTo>
                <a:lnTo>
                  <a:pt x="4423" y="167"/>
                </a:lnTo>
                <a:lnTo>
                  <a:pt x="4423" y="165"/>
                </a:lnTo>
                <a:lnTo>
                  <a:pt x="4424" y="164"/>
                </a:lnTo>
                <a:lnTo>
                  <a:pt x="4424" y="161"/>
                </a:lnTo>
                <a:lnTo>
                  <a:pt x="4425" y="156"/>
                </a:lnTo>
                <a:lnTo>
                  <a:pt x="4426" y="152"/>
                </a:lnTo>
                <a:lnTo>
                  <a:pt x="4430" y="142"/>
                </a:lnTo>
                <a:close/>
                <a:moveTo>
                  <a:pt x="3765" y="532"/>
                </a:moveTo>
                <a:lnTo>
                  <a:pt x="3520" y="532"/>
                </a:lnTo>
                <a:lnTo>
                  <a:pt x="3520" y="566"/>
                </a:lnTo>
                <a:lnTo>
                  <a:pt x="3520" y="575"/>
                </a:lnTo>
                <a:lnTo>
                  <a:pt x="3520" y="580"/>
                </a:lnTo>
                <a:lnTo>
                  <a:pt x="3521" y="584"/>
                </a:lnTo>
                <a:lnTo>
                  <a:pt x="3521" y="591"/>
                </a:lnTo>
                <a:lnTo>
                  <a:pt x="3521" y="596"/>
                </a:lnTo>
                <a:lnTo>
                  <a:pt x="3521" y="599"/>
                </a:lnTo>
                <a:lnTo>
                  <a:pt x="3522" y="602"/>
                </a:lnTo>
                <a:lnTo>
                  <a:pt x="3527" y="617"/>
                </a:lnTo>
                <a:lnTo>
                  <a:pt x="3529" y="619"/>
                </a:lnTo>
                <a:lnTo>
                  <a:pt x="3531" y="621"/>
                </a:lnTo>
                <a:lnTo>
                  <a:pt x="3532" y="623"/>
                </a:lnTo>
                <a:lnTo>
                  <a:pt x="3537" y="629"/>
                </a:lnTo>
                <a:lnTo>
                  <a:pt x="3538" y="630"/>
                </a:lnTo>
                <a:lnTo>
                  <a:pt x="3540" y="631"/>
                </a:lnTo>
                <a:lnTo>
                  <a:pt x="3542" y="632"/>
                </a:lnTo>
                <a:lnTo>
                  <a:pt x="3544" y="634"/>
                </a:lnTo>
                <a:lnTo>
                  <a:pt x="3556" y="638"/>
                </a:lnTo>
                <a:lnTo>
                  <a:pt x="3558" y="638"/>
                </a:lnTo>
                <a:lnTo>
                  <a:pt x="3568" y="641"/>
                </a:lnTo>
                <a:lnTo>
                  <a:pt x="3574" y="641"/>
                </a:lnTo>
                <a:lnTo>
                  <a:pt x="3580" y="642"/>
                </a:lnTo>
                <a:lnTo>
                  <a:pt x="3587" y="642"/>
                </a:lnTo>
                <a:lnTo>
                  <a:pt x="3609" y="642"/>
                </a:lnTo>
                <a:lnTo>
                  <a:pt x="3614" y="641"/>
                </a:lnTo>
                <a:lnTo>
                  <a:pt x="3627" y="641"/>
                </a:lnTo>
                <a:lnTo>
                  <a:pt x="3635" y="640"/>
                </a:lnTo>
                <a:lnTo>
                  <a:pt x="3641" y="640"/>
                </a:lnTo>
                <a:lnTo>
                  <a:pt x="3647" y="638"/>
                </a:lnTo>
                <a:lnTo>
                  <a:pt x="3651" y="638"/>
                </a:lnTo>
                <a:lnTo>
                  <a:pt x="3655" y="637"/>
                </a:lnTo>
                <a:lnTo>
                  <a:pt x="3665" y="636"/>
                </a:lnTo>
                <a:lnTo>
                  <a:pt x="3670" y="636"/>
                </a:lnTo>
                <a:lnTo>
                  <a:pt x="3674" y="635"/>
                </a:lnTo>
                <a:lnTo>
                  <a:pt x="3683" y="634"/>
                </a:lnTo>
                <a:lnTo>
                  <a:pt x="3690" y="632"/>
                </a:lnTo>
                <a:lnTo>
                  <a:pt x="3696" y="631"/>
                </a:lnTo>
                <a:lnTo>
                  <a:pt x="3702" y="630"/>
                </a:lnTo>
                <a:lnTo>
                  <a:pt x="3708" y="629"/>
                </a:lnTo>
                <a:lnTo>
                  <a:pt x="3714" y="628"/>
                </a:lnTo>
                <a:lnTo>
                  <a:pt x="3717" y="628"/>
                </a:lnTo>
                <a:lnTo>
                  <a:pt x="3719" y="626"/>
                </a:lnTo>
                <a:lnTo>
                  <a:pt x="3723" y="626"/>
                </a:lnTo>
                <a:lnTo>
                  <a:pt x="3757" y="618"/>
                </a:lnTo>
                <a:lnTo>
                  <a:pt x="3760" y="768"/>
                </a:lnTo>
                <a:lnTo>
                  <a:pt x="3758" y="769"/>
                </a:lnTo>
                <a:lnTo>
                  <a:pt x="3755" y="769"/>
                </a:lnTo>
                <a:lnTo>
                  <a:pt x="3751" y="772"/>
                </a:lnTo>
                <a:lnTo>
                  <a:pt x="3748" y="772"/>
                </a:lnTo>
                <a:lnTo>
                  <a:pt x="3747" y="772"/>
                </a:lnTo>
                <a:lnTo>
                  <a:pt x="3745" y="773"/>
                </a:lnTo>
                <a:lnTo>
                  <a:pt x="3743" y="773"/>
                </a:lnTo>
                <a:lnTo>
                  <a:pt x="3739" y="774"/>
                </a:lnTo>
                <a:lnTo>
                  <a:pt x="3735" y="775"/>
                </a:lnTo>
                <a:lnTo>
                  <a:pt x="3729" y="778"/>
                </a:lnTo>
                <a:lnTo>
                  <a:pt x="3685" y="787"/>
                </a:lnTo>
                <a:lnTo>
                  <a:pt x="3682" y="787"/>
                </a:lnTo>
                <a:lnTo>
                  <a:pt x="3679" y="789"/>
                </a:lnTo>
                <a:lnTo>
                  <a:pt x="3676" y="789"/>
                </a:lnTo>
                <a:lnTo>
                  <a:pt x="3668" y="790"/>
                </a:lnTo>
                <a:lnTo>
                  <a:pt x="3661" y="791"/>
                </a:lnTo>
                <a:lnTo>
                  <a:pt x="3653" y="792"/>
                </a:lnTo>
                <a:lnTo>
                  <a:pt x="3645" y="795"/>
                </a:lnTo>
                <a:lnTo>
                  <a:pt x="3631" y="795"/>
                </a:lnTo>
                <a:lnTo>
                  <a:pt x="3626" y="796"/>
                </a:lnTo>
                <a:lnTo>
                  <a:pt x="3620" y="796"/>
                </a:lnTo>
                <a:lnTo>
                  <a:pt x="3614" y="797"/>
                </a:lnTo>
                <a:lnTo>
                  <a:pt x="3607" y="797"/>
                </a:lnTo>
                <a:lnTo>
                  <a:pt x="3600" y="798"/>
                </a:lnTo>
                <a:lnTo>
                  <a:pt x="3590" y="798"/>
                </a:lnTo>
                <a:lnTo>
                  <a:pt x="3578" y="800"/>
                </a:lnTo>
                <a:lnTo>
                  <a:pt x="3545" y="800"/>
                </a:lnTo>
                <a:lnTo>
                  <a:pt x="3537" y="800"/>
                </a:lnTo>
                <a:lnTo>
                  <a:pt x="3533" y="800"/>
                </a:lnTo>
                <a:lnTo>
                  <a:pt x="3529" y="800"/>
                </a:lnTo>
                <a:lnTo>
                  <a:pt x="3520" y="800"/>
                </a:lnTo>
                <a:lnTo>
                  <a:pt x="3512" y="798"/>
                </a:lnTo>
                <a:lnTo>
                  <a:pt x="3506" y="798"/>
                </a:lnTo>
                <a:lnTo>
                  <a:pt x="3502" y="797"/>
                </a:lnTo>
                <a:lnTo>
                  <a:pt x="3498" y="797"/>
                </a:lnTo>
                <a:lnTo>
                  <a:pt x="3493" y="796"/>
                </a:lnTo>
                <a:lnTo>
                  <a:pt x="3491" y="796"/>
                </a:lnTo>
                <a:lnTo>
                  <a:pt x="3487" y="795"/>
                </a:lnTo>
                <a:lnTo>
                  <a:pt x="3483" y="795"/>
                </a:lnTo>
                <a:lnTo>
                  <a:pt x="3481" y="795"/>
                </a:lnTo>
                <a:lnTo>
                  <a:pt x="3479" y="793"/>
                </a:lnTo>
                <a:lnTo>
                  <a:pt x="3476" y="793"/>
                </a:lnTo>
                <a:lnTo>
                  <a:pt x="3452" y="786"/>
                </a:lnTo>
                <a:lnTo>
                  <a:pt x="3447" y="784"/>
                </a:lnTo>
                <a:lnTo>
                  <a:pt x="3445" y="782"/>
                </a:lnTo>
                <a:lnTo>
                  <a:pt x="3442" y="781"/>
                </a:lnTo>
                <a:lnTo>
                  <a:pt x="3440" y="781"/>
                </a:lnTo>
                <a:lnTo>
                  <a:pt x="3436" y="780"/>
                </a:lnTo>
                <a:lnTo>
                  <a:pt x="3434" y="779"/>
                </a:lnTo>
                <a:lnTo>
                  <a:pt x="3433" y="778"/>
                </a:lnTo>
                <a:lnTo>
                  <a:pt x="3430" y="776"/>
                </a:lnTo>
                <a:lnTo>
                  <a:pt x="3428" y="775"/>
                </a:lnTo>
                <a:lnTo>
                  <a:pt x="3425" y="774"/>
                </a:lnTo>
                <a:lnTo>
                  <a:pt x="3422" y="772"/>
                </a:lnTo>
                <a:lnTo>
                  <a:pt x="3421" y="770"/>
                </a:lnTo>
                <a:lnTo>
                  <a:pt x="3418" y="769"/>
                </a:lnTo>
                <a:lnTo>
                  <a:pt x="3416" y="768"/>
                </a:lnTo>
                <a:lnTo>
                  <a:pt x="3415" y="767"/>
                </a:lnTo>
                <a:lnTo>
                  <a:pt x="3412" y="765"/>
                </a:lnTo>
                <a:lnTo>
                  <a:pt x="3411" y="764"/>
                </a:lnTo>
                <a:lnTo>
                  <a:pt x="3410" y="763"/>
                </a:lnTo>
                <a:lnTo>
                  <a:pt x="3407" y="761"/>
                </a:lnTo>
                <a:lnTo>
                  <a:pt x="3405" y="758"/>
                </a:lnTo>
                <a:lnTo>
                  <a:pt x="3400" y="754"/>
                </a:lnTo>
                <a:lnTo>
                  <a:pt x="3393" y="748"/>
                </a:lnTo>
                <a:lnTo>
                  <a:pt x="3386" y="741"/>
                </a:lnTo>
                <a:lnTo>
                  <a:pt x="3382" y="736"/>
                </a:lnTo>
                <a:lnTo>
                  <a:pt x="3380" y="734"/>
                </a:lnTo>
                <a:lnTo>
                  <a:pt x="3377" y="731"/>
                </a:lnTo>
                <a:lnTo>
                  <a:pt x="3376" y="729"/>
                </a:lnTo>
                <a:lnTo>
                  <a:pt x="3375" y="726"/>
                </a:lnTo>
                <a:lnTo>
                  <a:pt x="3373" y="725"/>
                </a:lnTo>
                <a:lnTo>
                  <a:pt x="3372" y="723"/>
                </a:lnTo>
                <a:lnTo>
                  <a:pt x="3371" y="721"/>
                </a:lnTo>
                <a:lnTo>
                  <a:pt x="3370" y="720"/>
                </a:lnTo>
                <a:lnTo>
                  <a:pt x="3369" y="718"/>
                </a:lnTo>
                <a:lnTo>
                  <a:pt x="3367" y="715"/>
                </a:lnTo>
                <a:lnTo>
                  <a:pt x="3366" y="713"/>
                </a:lnTo>
                <a:lnTo>
                  <a:pt x="3364" y="708"/>
                </a:lnTo>
                <a:lnTo>
                  <a:pt x="3363" y="707"/>
                </a:lnTo>
                <a:lnTo>
                  <a:pt x="3361" y="704"/>
                </a:lnTo>
                <a:lnTo>
                  <a:pt x="3360" y="702"/>
                </a:lnTo>
                <a:lnTo>
                  <a:pt x="3359" y="700"/>
                </a:lnTo>
                <a:lnTo>
                  <a:pt x="3357" y="695"/>
                </a:lnTo>
                <a:lnTo>
                  <a:pt x="3357" y="693"/>
                </a:lnTo>
                <a:lnTo>
                  <a:pt x="3355" y="691"/>
                </a:lnTo>
                <a:lnTo>
                  <a:pt x="3354" y="690"/>
                </a:lnTo>
                <a:lnTo>
                  <a:pt x="3353" y="687"/>
                </a:lnTo>
                <a:lnTo>
                  <a:pt x="3353" y="685"/>
                </a:lnTo>
                <a:lnTo>
                  <a:pt x="3351" y="681"/>
                </a:lnTo>
                <a:lnTo>
                  <a:pt x="3349" y="676"/>
                </a:lnTo>
                <a:lnTo>
                  <a:pt x="3348" y="673"/>
                </a:lnTo>
                <a:lnTo>
                  <a:pt x="3347" y="671"/>
                </a:lnTo>
                <a:lnTo>
                  <a:pt x="3347" y="669"/>
                </a:lnTo>
                <a:lnTo>
                  <a:pt x="3347" y="668"/>
                </a:lnTo>
                <a:lnTo>
                  <a:pt x="3346" y="665"/>
                </a:lnTo>
                <a:lnTo>
                  <a:pt x="3346" y="663"/>
                </a:lnTo>
                <a:lnTo>
                  <a:pt x="3344" y="662"/>
                </a:lnTo>
                <a:lnTo>
                  <a:pt x="3344" y="660"/>
                </a:lnTo>
                <a:lnTo>
                  <a:pt x="3342" y="653"/>
                </a:lnTo>
                <a:lnTo>
                  <a:pt x="3341" y="648"/>
                </a:lnTo>
                <a:lnTo>
                  <a:pt x="3340" y="643"/>
                </a:lnTo>
                <a:lnTo>
                  <a:pt x="3338" y="638"/>
                </a:lnTo>
                <a:lnTo>
                  <a:pt x="3336" y="628"/>
                </a:lnTo>
                <a:lnTo>
                  <a:pt x="3335" y="620"/>
                </a:lnTo>
                <a:lnTo>
                  <a:pt x="3334" y="612"/>
                </a:lnTo>
                <a:lnTo>
                  <a:pt x="3332" y="604"/>
                </a:lnTo>
                <a:lnTo>
                  <a:pt x="3332" y="599"/>
                </a:lnTo>
                <a:lnTo>
                  <a:pt x="3332" y="593"/>
                </a:lnTo>
                <a:lnTo>
                  <a:pt x="3331" y="588"/>
                </a:lnTo>
                <a:lnTo>
                  <a:pt x="3331" y="581"/>
                </a:lnTo>
                <a:lnTo>
                  <a:pt x="3330" y="560"/>
                </a:lnTo>
                <a:lnTo>
                  <a:pt x="3329" y="556"/>
                </a:lnTo>
                <a:lnTo>
                  <a:pt x="3329" y="549"/>
                </a:lnTo>
                <a:lnTo>
                  <a:pt x="3329" y="536"/>
                </a:lnTo>
                <a:lnTo>
                  <a:pt x="3329" y="487"/>
                </a:lnTo>
                <a:lnTo>
                  <a:pt x="3329" y="414"/>
                </a:lnTo>
                <a:lnTo>
                  <a:pt x="3329" y="391"/>
                </a:lnTo>
                <a:lnTo>
                  <a:pt x="3329" y="385"/>
                </a:lnTo>
                <a:lnTo>
                  <a:pt x="3330" y="379"/>
                </a:lnTo>
                <a:lnTo>
                  <a:pt x="3330" y="368"/>
                </a:lnTo>
                <a:lnTo>
                  <a:pt x="3330" y="358"/>
                </a:lnTo>
                <a:lnTo>
                  <a:pt x="3331" y="352"/>
                </a:lnTo>
                <a:lnTo>
                  <a:pt x="3331" y="346"/>
                </a:lnTo>
                <a:lnTo>
                  <a:pt x="3332" y="339"/>
                </a:lnTo>
                <a:lnTo>
                  <a:pt x="3332" y="335"/>
                </a:lnTo>
                <a:lnTo>
                  <a:pt x="3334" y="326"/>
                </a:lnTo>
                <a:lnTo>
                  <a:pt x="3334" y="322"/>
                </a:lnTo>
                <a:lnTo>
                  <a:pt x="3336" y="313"/>
                </a:lnTo>
                <a:lnTo>
                  <a:pt x="3338" y="303"/>
                </a:lnTo>
                <a:lnTo>
                  <a:pt x="3338" y="297"/>
                </a:lnTo>
                <a:lnTo>
                  <a:pt x="3340" y="292"/>
                </a:lnTo>
                <a:lnTo>
                  <a:pt x="3341" y="287"/>
                </a:lnTo>
                <a:lnTo>
                  <a:pt x="3342" y="285"/>
                </a:lnTo>
                <a:lnTo>
                  <a:pt x="3342" y="282"/>
                </a:lnTo>
                <a:lnTo>
                  <a:pt x="3343" y="281"/>
                </a:lnTo>
                <a:lnTo>
                  <a:pt x="3343" y="278"/>
                </a:lnTo>
                <a:lnTo>
                  <a:pt x="3344" y="276"/>
                </a:lnTo>
                <a:lnTo>
                  <a:pt x="3344" y="275"/>
                </a:lnTo>
                <a:lnTo>
                  <a:pt x="3346" y="272"/>
                </a:lnTo>
                <a:lnTo>
                  <a:pt x="3346" y="270"/>
                </a:lnTo>
                <a:lnTo>
                  <a:pt x="3347" y="269"/>
                </a:lnTo>
                <a:lnTo>
                  <a:pt x="3347" y="267"/>
                </a:lnTo>
                <a:lnTo>
                  <a:pt x="3347" y="265"/>
                </a:lnTo>
                <a:lnTo>
                  <a:pt x="3348" y="264"/>
                </a:lnTo>
                <a:lnTo>
                  <a:pt x="3348" y="261"/>
                </a:lnTo>
                <a:lnTo>
                  <a:pt x="3349" y="258"/>
                </a:lnTo>
                <a:lnTo>
                  <a:pt x="3352" y="253"/>
                </a:lnTo>
                <a:lnTo>
                  <a:pt x="3353" y="250"/>
                </a:lnTo>
                <a:lnTo>
                  <a:pt x="3354" y="248"/>
                </a:lnTo>
                <a:lnTo>
                  <a:pt x="3355" y="244"/>
                </a:lnTo>
                <a:lnTo>
                  <a:pt x="3357" y="242"/>
                </a:lnTo>
                <a:lnTo>
                  <a:pt x="3358" y="239"/>
                </a:lnTo>
                <a:lnTo>
                  <a:pt x="3359" y="236"/>
                </a:lnTo>
                <a:lnTo>
                  <a:pt x="3360" y="233"/>
                </a:lnTo>
                <a:lnTo>
                  <a:pt x="3361" y="231"/>
                </a:lnTo>
                <a:lnTo>
                  <a:pt x="3363" y="228"/>
                </a:lnTo>
                <a:lnTo>
                  <a:pt x="3364" y="226"/>
                </a:lnTo>
                <a:lnTo>
                  <a:pt x="3365" y="225"/>
                </a:lnTo>
                <a:lnTo>
                  <a:pt x="3366" y="221"/>
                </a:lnTo>
                <a:lnTo>
                  <a:pt x="3369" y="217"/>
                </a:lnTo>
                <a:lnTo>
                  <a:pt x="3370" y="215"/>
                </a:lnTo>
                <a:lnTo>
                  <a:pt x="3371" y="214"/>
                </a:lnTo>
                <a:lnTo>
                  <a:pt x="3373" y="210"/>
                </a:lnTo>
                <a:lnTo>
                  <a:pt x="3375" y="209"/>
                </a:lnTo>
                <a:lnTo>
                  <a:pt x="3376" y="208"/>
                </a:lnTo>
                <a:lnTo>
                  <a:pt x="3377" y="206"/>
                </a:lnTo>
                <a:lnTo>
                  <a:pt x="3378" y="204"/>
                </a:lnTo>
                <a:lnTo>
                  <a:pt x="3381" y="202"/>
                </a:lnTo>
                <a:lnTo>
                  <a:pt x="3382" y="199"/>
                </a:lnTo>
                <a:lnTo>
                  <a:pt x="3384" y="195"/>
                </a:lnTo>
                <a:lnTo>
                  <a:pt x="3388" y="192"/>
                </a:lnTo>
                <a:lnTo>
                  <a:pt x="3396" y="183"/>
                </a:lnTo>
                <a:lnTo>
                  <a:pt x="3404" y="176"/>
                </a:lnTo>
                <a:lnTo>
                  <a:pt x="3407" y="172"/>
                </a:lnTo>
                <a:lnTo>
                  <a:pt x="3410" y="170"/>
                </a:lnTo>
                <a:lnTo>
                  <a:pt x="3412" y="167"/>
                </a:lnTo>
                <a:lnTo>
                  <a:pt x="3415" y="167"/>
                </a:lnTo>
                <a:lnTo>
                  <a:pt x="3416" y="166"/>
                </a:lnTo>
                <a:lnTo>
                  <a:pt x="3418" y="165"/>
                </a:lnTo>
                <a:lnTo>
                  <a:pt x="3419" y="164"/>
                </a:lnTo>
                <a:lnTo>
                  <a:pt x="3421" y="163"/>
                </a:lnTo>
                <a:lnTo>
                  <a:pt x="3422" y="161"/>
                </a:lnTo>
                <a:lnTo>
                  <a:pt x="3424" y="160"/>
                </a:lnTo>
                <a:lnTo>
                  <a:pt x="3427" y="159"/>
                </a:lnTo>
                <a:lnTo>
                  <a:pt x="3429" y="158"/>
                </a:lnTo>
                <a:lnTo>
                  <a:pt x="3432" y="156"/>
                </a:lnTo>
                <a:lnTo>
                  <a:pt x="3434" y="155"/>
                </a:lnTo>
                <a:lnTo>
                  <a:pt x="3435" y="153"/>
                </a:lnTo>
                <a:lnTo>
                  <a:pt x="3439" y="152"/>
                </a:lnTo>
                <a:lnTo>
                  <a:pt x="3444" y="150"/>
                </a:lnTo>
                <a:lnTo>
                  <a:pt x="3445" y="149"/>
                </a:lnTo>
                <a:lnTo>
                  <a:pt x="3448" y="148"/>
                </a:lnTo>
                <a:lnTo>
                  <a:pt x="3450" y="147"/>
                </a:lnTo>
                <a:lnTo>
                  <a:pt x="3454" y="145"/>
                </a:lnTo>
                <a:lnTo>
                  <a:pt x="3456" y="144"/>
                </a:lnTo>
                <a:lnTo>
                  <a:pt x="3463" y="142"/>
                </a:lnTo>
                <a:lnTo>
                  <a:pt x="3464" y="142"/>
                </a:lnTo>
                <a:lnTo>
                  <a:pt x="3465" y="141"/>
                </a:lnTo>
                <a:lnTo>
                  <a:pt x="3468" y="141"/>
                </a:lnTo>
                <a:lnTo>
                  <a:pt x="3469" y="139"/>
                </a:lnTo>
                <a:lnTo>
                  <a:pt x="3471" y="139"/>
                </a:lnTo>
                <a:lnTo>
                  <a:pt x="3475" y="138"/>
                </a:lnTo>
                <a:lnTo>
                  <a:pt x="3477" y="137"/>
                </a:lnTo>
                <a:lnTo>
                  <a:pt x="3480" y="137"/>
                </a:lnTo>
                <a:lnTo>
                  <a:pt x="3482" y="136"/>
                </a:lnTo>
                <a:lnTo>
                  <a:pt x="3485" y="136"/>
                </a:lnTo>
                <a:lnTo>
                  <a:pt x="3490" y="134"/>
                </a:lnTo>
                <a:lnTo>
                  <a:pt x="3496" y="133"/>
                </a:lnTo>
                <a:lnTo>
                  <a:pt x="3499" y="133"/>
                </a:lnTo>
                <a:lnTo>
                  <a:pt x="3503" y="132"/>
                </a:lnTo>
                <a:lnTo>
                  <a:pt x="3506" y="132"/>
                </a:lnTo>
                <a:lnTo>
                  <a:pt x="3511" y="131"/>
                </a:lnTo>
                <a:lnTo>
                  <a:pt x="3516" y="131"/>
                </a:lnTo>
                <a:lnTo>
                  <a:pt x="3521" y="130"/>
                </a:lnTo>
                <a:lnTo>
                  <a:pt x="3528" y="130"/>
                </a:lnTo>
                <a:lnTo>
                  <a:pt x="3539" y="128"/>
                </a:lnTo>
                <a:lnTo>
                  <a:pt x="3545" y="128"/>
                </a:lnTo>
                <a:lnTo>
                  <a:pt x="3551" y="127"/>
                </a:lnTo>
                <a:lnTo>
                  <a:pt x="3564" y="128"/>
                </a:lnTo>
                <a:lnTo>
                  <a:pt x="3589" y="130"/>
                </a:lnTo>
                <a:lnTo>
                  <a:pt x="3595" y="130"/>
                </a:lnTo>
                <a:lnTo>
                  <a:pt x="3601" y="131"/>
                </a:lnTo>
                <a:lnTo>
                  <a:pt x="3607" y="132"/>
                </a:lnTo>
                <a:lnTo>
                  <a:pt x="3610" y="132"/>
                </a:lnTo>
                <a:lnTo>
                  <a:pt x="3613" y="133"/>
                </a:lnTo>
                <a:lnTo>
                  <a:pt x="3616" y="133"/>
                </a:lnTo>
                <a:lnTo>
                  <a:pt x="3619" y="134"/>
                </a:lnTo>
                <a:lnTo>
                  <a:pt x="3644" y="142"/>
                </a:lnTo>
                <a:lnTo>
                  <a:pt x="3648" y="143"/>
                </a:lnTo>
                <a:lnTo>
                  <a:pt x="3650" y="144"/>
                </a:lnTo>
                <a:lnTo>
                  <a:pt x="3653" y="145"/>
                </a:lnTo>
                <a:lnTo>
                  <a:pt x="3656" y="147"/>
                </a:lnTo>
                <a:lnTo>
                  <a:pt x="3659" y="148"/>
                </a:lnTo>
                <a:lnTo>
                  <a:pt x="3661" y="149"/>
                </a:lnTo>
                <a:lnTo>
                  <a:pt x="3664" y="150"/>
                </a:lnTo>
                <a:lnTo>
                  <a:pt x="3666" y="152"/>
                </a:lnTo>
                <a:lnTo>
                  <a:pt x="3668" y="153"/>
                </a:lnTo>
                <a:lnTo>
                  <a:pt x="3671" y="154"/>
                </a:lnTo>
                <a:lnTo>
                  <a:pt x="3674" y="156"/>
                </a:lnTo>
                <a:lnTo>
                  <a:pt x="3676" y="158"/>
                </a:lnTo>
                <a:lnTo>
                  <a:pt x="3678" y="159"/>
                </a:lnTo>
                <a:lnTo>
                  <a:pt x="3679" y="160"/>
                </a:lnTo>
                <a:lnTo>
                  <a:pt x="3681" y="161"/>
                </a:lnTo>
                <a:lnTo>
                  <a:pt x="3682" y="163"/>
                </a:lnTo>
                <a:lnTo>
                  <a:pt x="3684" y="165"/>
                </a:lnTo>
                <a:lnTo>
                  <a:pt x="3688" y="166"/>
                </a:lnTo>
                <a:lnTo>
                  <a:pt x="3691" y="170"/>
                </a:lnTo>
                <a:lnTo>
                  <a:pt x="3700" y="178"/>
                </a:lnTo>
                <a:lnTo>
                  <a:pt x="3708" y="186"/>
                </a:lnTo>
                <a:lnTo>
                  <a:pt x="3711" y="189"/>
                </a:lnTo>
                <a:lnTo>
                  <a:pt x="3713" y="192"/>
                </a:lnTo>
                <a:lnTo>
                  <a:pt x="3714" y="194"/>
                </a:lnTo>
                <a:lnTo>
                  <a:pt x="3717" y="197"/>
                </a:lnTo>
                <a:lnTo>
                  <a:pt x="3718" y="198"/>
                </a:lnTo>
                <a:lnTo>
                  <a:pt x="3719" y="200"/>
                </a:lnTo>
                <a:lnTo>
                  <a:pt x="3720" y="203"/>
                </a:lnTo>
                <a:lnTo>
                  <a:pt x="3722" y="204"/>
                </a:lnTo>
                <a:lnTo>
                  <a:pt x="3723" y="206"/>
                </a:lnTo>
                <a:lnTo>
                  <a:pt x="3724" y="209"/>
                </a:lnTo>
                <a:lnTo>
                  <a:pt x="3725" y="211"/>
                </a:lnTo>
                <a:lnTo>
                  <a:pt x="3728" y="215"/>
                </a:lnTo>
                <a:lnTo>
                  <a:pt x="3729" y="217"/>
                </a:lnTo>
                <a:lnTo>
                  <a:pt x="3730" y="220"/>
                </a:lnTo>
                <a:lnTo>
                  <a:pt x="3731" y="222"/>
                </a:lnTo>
                <a:lnTo>
                  <a:pt x="3732" y="224"/>
                </a:lnTo>
                <a:lnTo>
                  <a:pt x="3734" y="226"/>
                </a:lnTo>
                <a:lnTo>
                  <a:pt x="3736" y="231"/>
                </a:lnTo>
                <a:lnTo>
                  <a:pt x="3736" y="233"/>
                </a:lnTo>
                <a:lnTo>
                  <a:pt x="3737" y="236"/>
                </a:lnTo>
                <a:lnTo>
                  <a:pt x="3739" y="237"/>
                </a:lnTo>
                <a:lnTo>
                  <a:pt x="3739" y="239"/>
                </a:lnTo>
                <a:lnTo>
                  <a:pt x="3740" y="241"/>
                </a:lnTo>
                <a:lnTo>
                  <a:pt x="3741" y="244"/>
                </a:lnTo>
                <a:lnTo>
                  <a:pt x="3741" y="246"/>
                </a:lnTo>
                <a:lnTo>
                  <a:pt x="3742" y="249"/>
                </a:lnTo>
                <a:lnTo>
                  <a:pt x="3743" y="253"/>
                </a:lnTo>
                <a:lnTo>
                  <a:pt x="3747" y="261"/>
                </a:lnTo>
                <a:lnTo>
                  <a:pt x="3747" y="263"/>
                </a:lnTo>
                <a:lnTo>
                  <a:pt x="3748" y="265"/>
                </a:lnTo>
                <a:lnTo>
                  <a:pt x="3749" y="269"/>
                </a:lnTo>
                <a:lnTo>
                  <a:pt x="3751" y="272"/>
                </a:lnTo>
                <a:lnTo>
                  <a:pt x="3751" y="275"/>
                </a:lnTo>
                <a:lnTo>
                  <a:pt x="3753" y="282"/>
                </a:lnTo>
                <a:lnTo>
                  <a:pt x="3754" y="289"/>
                </a:lnTo>
                <a:lnTo>
                  <a:pt x="3754" y="293"/>
                </a:lnTo>
                <a:lnTo>
                  <a:pt x="3755" y="296"/>
                </a:lnTo>
                <a:lnTo>
                  <a:pt x="3755" y="298"/>
                </a:lnTo>
                <a:lnTo>
                  <a:pt x="3757" y="302"/>
                </a:lnTo>
                <a:lnTo>
                  <a:pt x="3757" y="305"/>
                </a:lnTo>
                <a:lnTo>
                  <a:pt x="3758" y="309"/>
                </a:lnTo>
                <a:lnTo>
                  <a:pt x="3759" y="314"/>
                </a:lnTo>
                <a:lnTo>
                  <a:pt x="3759" y="319"/>
                </a:lnTo>
                <a:lnTo>
                  <a:pt x="3760" y="324"/>
                </a:lnTo>
                <a:lnTo>
                  <a:pt x="3760" y="329"/>
                </a:lnTo>
                <a:lnTo>
                  <a:pt x="3761" y="333"/>
                </a:lnTo>
                <a:lnTo>
                  <a:pt x="3761" y="339"/>
                </a:lnTo>
                <a:lnTo>
                  <a:pt x="3763" y="344"/>
                </a:lnTo>
                <a:lnTo>
                  <a:pt x="3763" y="350"/>
                </a:lnTo>
                <a:lnTo>
                  <a:pt x="3764" y="360"/>
                </a:lnTo>
                <a:lnTo>
                  <a:pt x="3765" y="388"/>
                </a:lnTo>
                <a:lnTo>
                  <a:pt x="3765" y="392"/>
                </a:lnTo>
                <a:lnTo>
                  <a:pt x="3765" y="396"/>
                </a:lnTo>
                <a:lnTo>
                  <a:pt x="3765" y="404"/>
                </a:lnTo>
                <a:lnTo>
                  <a:pt x="3765" y="433"/>
                </a:lnTo>
                <a:lnTo>
                  <a:pt x="3765" y="532"/>
                </a:lnTo>
                <a:close/>
                <a:moveTo>
                  <a:pt x="1993" y="793"/>
                </a:moveTo>
                <a:lnTo>
                  <a:pt x="1993" y="390"/>
                </a:lnTo>
                <a:lnTo>
                  <a:pt x="1993" y="308"/>
                </a:lnTo>
                <a:lnTo>
                  <a:pt x="1993" y="289"/>
                </a:lnTo>
                <a:lnTo>
                  <a:pt x="1993" y="285"/>
                </a:lnTo>
                <a:lnTo>
                  <a:pt x="1992" y="281"/>
                </a:lnTo>
                <a:lnTo>
                  <a:pt x="1992" y="277"/>
                </a:lnTo>
                <a:lnTo>
                  <a:pt x="1991" y="274"/>
                </a:lnTo>
                <a:lnTo>
                  <a:pt x="1990" y="270"/>
                </a:lnTo>
                <a:lnTo>
                  <a:pt x="1988" y="269"/>
                </a:lnTo>
                <a:lnTo>
                  <a:pt x="1987" y="267"/>
                </a:lnTo>
                <a:lnTo>
                  <a:pt x="1985" y="264"/>
                </a:lnTo>
                <a:lnTo>
                  <a:pt x="1983" y="263"/>
                </a:lnTo>
                <a:lnTo>
                  <a:pt x="1981" y="263"/>
                </a:lnTo>
                <a:lnTo>
                  <a:pt x="1979" y="261"/>
                </a:lnTo>
                <a:lnTo>
                  <a:pt x="1968" y="259"/>
                </a:lnTo>
                <a:lnTo>
                  <a:pt x="1957" y="259"/>
                </a:lnTo>
                <a:lnTo>
                  <a:pt x="1950" y="261"/>
                </a:lnTo>
                <a:lnTo>
                  <a:pt x="1933" y="267"/>
                </a:lnTo>
                <a:lnTo>
                  <a:pt x="1932" y="269"/>
                </a:lnTo>
                <a:lnTo>
                  <a:pt x="1929" y="270"/>
                </a:lnTo>
                <a:lnTo>
                  <a:pt x="1927" y="272"/>
                </a:lnTo>
                <a:lnTo>
                  <a:pt x="1924" y="274"/>
                </a:lnTo>
                <a:lnTo>
                  <a:pt x="1924" y="379"/>
                </a:lnTo>
                <a:lnTo>
                  <a:pt x="1924" y="793"/>
                </a:lnTo>
                <a:lnTo>
                  <a:pt x="1737" y="793"/>
                </a:lnTo>
                <a:lnTo>
                  <a:pt x="1736" y="790"/>
                </a:lnTo>
                <a:lnTo>
                  <a:pt x="1736" y="785"/>
                </a:lnTo>
                <a:lnTo>
                  <a:pt x="1736" y="775"/>
                </a:lnTo>
                <a:lnTo>
                  <a:pt x="1736" y="736"/>
                </a:lnTo>
                <a:lnTo>
                  <a:pt x="1736" y="601"/>
                </a:lnTo>
                <a:lnTo>
                  <a:pt x="1736" y="143"/>
                </a:lnTo>
                <a:lnTo>
                  <a:pt x="1739" y="142"/>
                </a:lnTo>
                <a:lnTo>
                  <a:pt x="1744" y="142"/>
                </a:lnTo>
                <a:lnTo>
                  <a:pt x="1753" y="142"/>
                </a:lnTo>
                <a:lnTo>
                  <a:pt x="1790" y="142"/>
                </a:lnTo>
                <a:lnTo>
                  <a:pt x="1915" y="142"/>
                </a:lnTo>
                <a:lnTo>
                  <a:pt x="1924" y="186"/>
                </a:lnTo>
                <a:lnTo>
                  <a:pt x="1927" y="183"/>
                </a:lnTo>
                <a:lnTo>
                  <a:pt x="1930" y="181"/>
                </a:lnTo>
                <a:lnTo>
                  <a:pt x="1934" y="178"/>
                </a:lnTo>
                <a:lnTo>
                  <a:pt x="1938" y="176"/>
                </a:lnTo>
                <a:lnTo>
                  <a:pt x="1940" y="174"/>
                </a:lnTo>
                <a:lnTo>
                  <a:pt x="1942" y="171"/>
                </a:lnTo>
                <a:lnTo>
                  <a:pt x="1945" y="170"/>
                </a:lnTo>
                <a:lnTo>
                  <a:pt x="1946" y="169"/>
                </a:lnTo>
                <a:lnTo>
                  <a:pt x="1948" y="167"/>
                </a:lnTo>
                <a:lnTo>
                  <a:pt x="1950" y="166"/>
                </a:lnTo>
                <a:lnTo>
                  <a:pt x="1951" y="165"/>
                </a:lnTo>
                <a:lnTo>
                  <a:pt x="1953" y="164"/>
                </a:lnTo>
                <a:lnTo>
                  <a:pt x="1954" y="164"/>
                </a:lnTo>
                <a:lnTo>
                  <a:pt x="1956" y="161"/>
                </a:lnTo>
                <a:lnTo>
                  <a:pt x="1958" y="160"/>
                </a:lnTo>
                <a:lnTo>
                  <a:pt x="1959" y="159"/>
                </a:lnTo>
                <a:lnTo>
                  <a:pt x="1962" y="158"/>
                </a:lnTo>
                <a:lnTo>
                  <a:pt x="1963" y="156"/>
                </a:lnTo>
                <a:lnTo>
                  <a:pt x="1965" y="156"/>
                </a:lnTo>
                <a:lnTo>
                  <a:pt x="1969" y="154"/>
                </a:lnTo>
                <a:lnTo>
                  <a:pt x="1970" y="153"/>
                </a:lnTo>
                <a:lnTo>
                  <a:pt x="1971" y="152"/>
                </a:lnTo>
                <a:lnTo>
                  <a:pt x="1974" y="150"/>
                </a:lnTo>
                <a:lnTo>
                  <a:pt x="1976" y="150"/>
                </a:lnTo>
                <a:lnTo>
                  <a:pt x="1999" y="138"/>
                </a:lnTo>
                <a:lnTo>
                  <a:pt x="2005" y="137"/>
                </a:lnTo>
                <a:lnTo>
                  <a:pt x="2006" y="136"/>
                </a:lnTo>
                <a:lnTo>
                  <a:pt x="2009" y="136"/>
                </a:lnTo>
                <a:lnTo>
                  <a:pt x="2010" y="136"/>
                </a:lnTo>
                <a:lnTo>
                  <a:pt x="2012" y="134"/>
                </a:lnTo>
                <a:lnTo>
                  <a:pt x="2014" y="134"/>
                </a:lnTo>
                <a:lnTo>
                  <a:pt x="2017" y="133"/>
                </a:lnTo>
                <a:lnTo>
                  <a:pt x="2026" y="131"/>
                </a:lnTo>
                <a:lnTo>
                  <a:pt x="2032" y="130"/>
                </a:lnTo>
                <a:lnTo>
                  <a:pt x="2040" y="128"/>
                </a:lnTo>
                <a:lnTo>
                  <a:pt x="2051" y="127"/>
                </a:lnTo>
                <a:lnTo>
                  <a:pt x="2062" y="128"/>
                </a:lnTo>
                <a:lnTo>
                  <a:pt x="2071" y="130"/>
                </a:lnTo>
                <a:lnTo>
                  <a:pt x="2079" y="130"/>
                </a:lnTo>
                <a:lnTo>
                  <a:pt x="2096" y="133"/>
                </a:lnTo>
                <a:lnTo>
                  <a:pt x="2097" y="134"/>
                </a:lnTo>
                <a:lnTo>
                  <a:pt x="2100" y="134"/>
                </a:lnTo>
                <a:lnTo>
                  <a:pt x="2101" y="136"/>
                </a:lnTo>
                <a:lnTo>
                  <a:pt x="2108" y="137"/>
                </a:lnTo>
                <a:lnTo>
                  <a:pt x="2112" y="139"/>
                </a:lnTo>
                <a:lnTo>
                  <a:pt x="2115" y="141"/>
                </a:lnTo>
                <a:lnTo>
                  <a:pt x="2120" y="143"/>
                </a:lnTo>
                <a:lnTo>
                  <a:pt x="2122" y="145"/>
                </a:lnTo>
                <a:lnTo>
                  <a:pt x="2125" y="147"/>
                </a:lnTo>
                <a:lnTo>
                  <a:pt x="2126" y="148"/>
                </a:lnTo>
                <a:lnTo>
                  <a:pt x="2129" y="149"/>
                </a:lnTo>
                <a:lnTo>
                  <a:pt x="2130" y="150"/>
                </a:lnTo>
                <a:lnTo>
                  <a:pt x="2131" y="152"/>
                </a:lnTo>
                <a:lnTo>
                  <a:pt x="2133" y="154"/>
                </a:lnTo>
                <a:lnTo>
                  <a:pt x="2139" y="159"/>
                </a:lnTo>
                <a:lnTo>
                  <a:pt x="2147" y="165"/>
                </a:lnTo>
                <a:lnTo>
                  <a:pt x="2149" y="169"/>
                </a:lnTo>
                <a:lnTo>
                  <a:pt x="2149" y="170"/>
                </a:lnTo>
                <a:lnTo>
                  <a:pt x="2150" y="172"/>
                </a:lnTo>
                <a:lnTo>
                  <a:pt x="2153" y="174"/>
                </a:lnTo>
                <a:lnTo>
                  <a:pt x="2154" y="175"/>
                </a:lnTo>
                <a:lnTo>
                  <a:pt x="2155" y="177"/>
                </a:lnTo>
                <a:lnTo>
                  <a:pt x="2155" y="178"/>
                </a:lnTo>
                <a:lnTo>
                  <a:pt x="2156" y="181"/>
                </a:lnTo>
                <a:lnTo>
                  <a:pt x="2158" y="182"/>
                </a:lnTo>
                <a:lnTo>
                  <a:pt x="2159" y="185"/>
                </a:lnTo>
                <a:lnTo>
                  <a:pt x="2160" y="187"/>
                </a:lnTo>
                <a:lnTo>
                  <a:pt x="2162" y="192"/>
                </a:lnTo>
                <a:lnTo>
                  <a:pt x="2164" y="195"/>
                </a:lnTo>
                <a:lnTo>
                  <a:pt x="2165" y="197"/>
                </a:lnTo>
                <a:lnTo>
                  <a:pt x="2166" y="199"/>
                </a:lnTo>
                <a:lnTo>
                  <a:pt x="2167" y="203"/>
                </a:lnTo>
                <a:lnTo>
                  <a:pt x="2168" y="206"/>
                </a:lnTo>
                <a:lnTo>
                  <a:pt x="2168" y="208"/>
                </a:lnTo>
                <a:lnTo>
                  <a:pt x="2170" y="209"/>
                </a:lnTo>
                <a:lnTo>
                  <a:pt x="2170" y="211"/>
                </a:lnTo>
                <a:lnTo>
                  <a:pt x="2171" y="215"/>
                </a:lnTo>
                <a:lnTo>
                  <a:pt x="2173" y="225"/>
                </a:lnTo>
                <a:lnTo>
                  <a:pt x="2176" y="235"/>
                </a:lnTo>
                <a:lnTo>
                  <a:pt x="2176" y="238"/>
                </a:lnTo>
                <a:lnTo>
                  <a:pt x="2178" y="249"/>
                </a:lnTo>
                <a:lnTo>
                  <a:pt x="2178" y="254"/>
                </a:lnTo>
                <a:lnTo>
                  <a:pt x="2179" y="259"/>
                </a:lnTo>
                <a:lnTo>
                  <a:pt x="2179" y="266"/>
                </a:lnTo>
                <a:lnTo>
                  <a:pt x="2181" y="288"/>
                </a:lnTo>
                <a:lnTo>
                  <a:pt x="2182" y="320"/>
                </a:lnTo>
                <a:lnTo>
                  <a:pt x="2182" y="385"/>
                </a:lnTo>
                <a:lnTo>
                  <a:pt x="2182" y="793"/>
                </a:lnTo>
                <a:lnTo>
                  <a:pt x="2177" y="793"/>
                </a:lnTo>
                <a:lnTo>
                  <a:pt x="2173" y="793"/>
                </a:lnTo>
                <a:lnTo>
                  <a:pt x="2164" y="793"/>
                </a:lnTo>
                <a:lnTo>
                  <a:pt x="2125" y="793"/>
                </a:lnTo>
                <a:lnTo>
                  <a:pt x="1993" y="793"/>
                </a:lnTo>
                <a:close/>
                <a:moveTo>
                  <a:pt x="1512" y="793"/>
                </a:moveTo>
                <a:lnTo>
                  <a:pt x="1501" y="757"/>
                </a:lnTo>
                <a:lnTo>
                  <a:pt x="1496" y="761"/>
                </a:lnTo>
                <a:lnTo>
                  <a:pt x="1493" y="765"/>
                </a:lnTo>
                <a:lnTo>
                  <a:pt x="1492" y="765"/>
                </a:lnTo>
                <a:lnTo>
                  <a:pt x="1488" y="769"/>
                </a:lnTo>
                <a:lnTo>
                  <a:pt x="1485" y="772"/>
                </a:lnTo>
                <a:lnTo>
                  <a:pt x="1483" y="773"/>
                </a:lnTo>
                <a:lnTo>
                  <a:pt x="1482" y="774"/>
                </a:lnTo>
                <a:lnTo>
                  <a:pt x="1481" y="775"/>
                </a:lnTo>
                <a:lnTo>
                  <a:pt x="1478" y="776"/>
                </a:lnTo>
                <a:lnTo>
                  <a:pt x="1477" y="778"/>
                </a:lnTo>
                <a:lnTo>
                  <a:pt x="1476" y="779"/>
                </a:lnTo>
                <a:lnTo>
                  <a:pt x="1473" y="780"/>
                </a:lnTo>
                <a:lnTo>
                  <a:pt x="1472" y="781"/>
                </a:lnTo>
                <a:lnTo>
                  <a:pt x="1470" y="781"/>
                </a:lnTo>
                <a:lnTo>
                  <a:pt x="1467" y="782"/>
                </a:lnTo>
                <a:lnTo>
                  <a:pt x="1465" y="784"/>
                </a:lnTo>
                <a:lnTo>
                  <a:pt x="1463" y="785"/>
                </a:lnTo>
                <a:lnTo>
                  <a:pt x="1461" y="786"/>
                </a:lnTo>
                <a:lnTo>
                  <a:pt x="1459" y="787"/>
                </a:lnTo>
                <a:lnTo>
                  <a:pt x="1454" y="790"/>
                </a:lnTo>
                <a:lnTo>
                  <a:pt x="1452" y="791"/>
                </a:lnTo>
                <a:lnTo>
                  <a:pt x="1449" y="792"/>
                </a:lnTo>
                <a:lnTo>
                  <a:pt x="1444" y="793"/>
                </a:lnTo>
                <a:lnTo>
                  <a:pt x="1443" y="795"/>
                </a:lnTo>
                <a:lnTo>
                  <a:pt x="1441" y="795"/>
                </a:lnTo>
                <a:lnTo>
                  <a:pt x="1440" y="795"/>
                </a:lnTo>
                <a:lnTo>
                  <a:pt x="1437" y="796"/>
                </a:lnTo>
                <a:lnTo>
                  <a:pt x="1436" y="796"/>
                </a:lnTo>
                <a:lnTo>
                  <a:pt x="1434" y="797"/>
                </a:lnTo>
                <a:lnTo>
                  <a:pt x="1432" y="797"/>
                </a:lnTo>
                <a:lnTo>
                  <a:pt x="1430" y="798"/>
                </a:lnTo>
                <a:lnTo>
                  <a:pt x="1426" y="798"/>
                </a:lnTo>
                <a:lnTo>
                  <a:pt x="1418" y="801"/>
                </a:lnTo>
                <a:lnTo>
                  <a:pt x="1396" y="803"/>
                </a:lnTo>
                <a:lnTo>
                  <a:pt x="1378" y="803"/>
                </a:lnTo>
                <a:lnTo>
                  <a:pt x="1361" y="802"/>
                </a:lnTo>
                <a:lnTo>
                  <a:pt x="1345" y="800"/>
                </a:lnTo>
                <a:lnTo>
                  <a:pt x="1339" y="798"/>
                </a:lnTo>
                <a:lnTo>
                  <a:pt x="1332" y="796"/>
                </a:lnTo>
                <a:lnTo>
                  <a:pt x="1330" y="796"/>
                </a:lnTo>
                <a:lnTo>
                  <a:pt x="1325" y="795"/>
                </a:lnTo>
                <a:lnTo>
                  <a:pt x="1322" y="793"/>
                </a:lnTo>
                <a:lnTo>
                  <a:pt x="1320" y="792"/>
                </a:lnTo>
                <a:lnTo>
                  <a:pt x="1316" y="791"/>
                </a:lnTo>
                <a:lnTo>
                  <a:pt x="1315" y="790"/>
                </a:lnTo>
                <a:lnTo>
                  <a:pt x="1310" y="787"/>
                </a:lnTo>
                <a:lnTo>
                  <a:pt x="1308" y="785"/>
                </a:lnTo>
                <a:lnTo>
                  <a:pt x="1305" y="784"/>
                </a:lnTo>
                <a:lnTo>
                  <a:pt x="1304" y="782"/>
                </a:lnTo>
                <a:lnTo>
                  <a:pt x="1303" y="781"/>
                </a:lnTo>
                <a:lnTo>
                  <a:pt x="1301" y="780"/>
                </a:lnTo>
                <a:lnTo>
                  <a:pt x="1297" y="776"/>
                </a:lnTo>
                <a:lnTo>
                  <a:pt x="1293" y="774"/>
                </a:lnTo>
                <a:lnTo>
                  <a:pt x="1288" y="769"/>
                </a:lnTo>
                <a:lnTo>
                  <a:pt x="1287" y="767"/>
                </a:lnTo>
                <a:lnTo>
                  <a:pt x="1285" y="765"/>
                </a:lnTo>
                <a:lnTo>
                  <a:pt x="1284" y="763"/>
                </a:lnTo>
                <a:lnTo>
                  <a:pt x="1281" y="761"/>
                </a:lnTo>
                <a:lnTo>
                  <a:pt x="1280" y="758"/>
                </a:lnTo>
                <a:lnTo>
                  <a:pt x="1280" y="757"/>
                </a:lnTo>
                <a:lnTo>
                  <a:pt x="1279" y="754"/>
                </a:lnTo>
                <a:lnTo>
                  <a:pt x="1276" y="752"/>
                </a:lnTo>
                <a:lnTo>
                  <a:pt x="1275" y="750"/>
                </a:lnTo>
                <a:lnTo>
                  <a:pt x="1274" y="747"/>
                </a:lnTo>
                <a:lnTo>
                  <a:pt x="1273" y="745"/>
                </a:lnTo>
                <a:lnTo>
                  <a:pt x="1273" y="742"/>
                </a:lnTo>
                <a:lnTo>
                  <a:pt x="1270" y="739"/>
                </a:lnTo>
                <a:lnTo>
                  <a:pt x="1270" y="737"/>
                </a:lnTo>
                <a:lnTo>
                  <a:pt x="1269" y="735"/>
                </a:lnTo>
                <a:lnTo>
                  <a:pt x="1267" y="730"/>
                </a:lnTo>
                <a:lnTo>
                  <a:pt x="1264" y="723"/>
                </a:lnTo>
                <a:lnTo>
                  <a:pt x="1264" y="721"/>
                </a:lnTo>
                <a:lnTo>
                  <a:pt x="1263" y="719"/>
                </a:lnTo>
                <a:lnTo>
                  <a:pt x="1262" y="713"/>
                </a:lnTo>
                <a:lnTo>
                  <a:pt x="1261" y="709"/>
                </a:lnTo>
                <a:lnTo>
                  <a:pt x="1261" y="707"/>
                </a:lnTo>
                <a:lnTo>
                  <a:pt x="1259" y="704"/>
                </a:lnTo>
                <a:lnTo>
                  <a:pt x="1259" y="702"/>
                </a:lnTo>
                <a:lnTo>
                  <a:pt x="1258" y="698"/>
                </a:lnTo>
                <a:lnTo>
                  <a:pt x="1258" y="696"/>
                </a:lnTo>
                <a:lnTo>
                  <a:pt x="1258" y="692"/>
                </a:lnTo>
                <a:lnTo>
                  <a:pt x="1257" y="689"/>
                </a:lnTo>
                <a:lnTo>
                  <a:pt x="1257" y="684"/>
                </a:lnTo>
                <a:lnTo>
                  <a:pt x="1256" y="679"/>
                </a:lnTo>
                <a:lnTo>
                  <a:pt x="1256" y="674"/>
                </a:lnTo>
                <a:lnTo>
                  <a:pt x="1255" y="667"/>
                </a:lnTo>
                <a:lnTo>
                  <a:pt x="1255" y="657"/>
                </a:lnTo>
                <a:lnTo>
                  <a:pt x="1253" y="638"/>
                </a:lnTo>
                <a:lnTo>
                  <a:pt x="1253" y="635"/>
                </a:lnTo>
                <a:lnTo>
                  <a:pt x="1253" y="631"/>
                </a:lnTo>
                <a:lnTo>
                  <a:pt x="1253" y="623"/>
                </a:lnTo>
                <a:lnTo>
                  <a:pt x="1253" y="591"/>
                </a:lnTo>
                <a:lnTo>
                  <a:pt x="1253" y="565"/>
                </a:lnTo>
                <a:lnTo>
                  <a:pt x="1253" y="540"/>
                </a:lnTo>
                <a:lnTo>
                  <a:pt x="1253" y="527"/>
                </a:lnTo>
                <a:lnTo>
                  <a:pt x="1256" y="515"/>
                </a:lnTo>
                <a:lnTo>
                  <a:pt x="1257" y="505"/>
                </a:lnTo>
                <a:lnTo>
                  <a:pt x="1261" y="496"/>
                </a:lnTo>
                <a:lnTo>
                  <a:pt x="1261" y="493"/>
                </a:lnTo>
                <a:lnTo>
                  <a:pt x="1261" y="492"/>
                </a:lnTo>
                <a:lnTo>
                  <a:pt x="1262" y="490"/>
                </a:lnTo>
                <a:lnTo>
                  <a:pt x="1262" y="488"/>
                </a:lnTo>
                <a:lnTo>
                  <a:pt x="1263" y="486"/>
                </a:lnTo>
                <a:lnTo>
                  <a:pt x="1264" y="482"/>
                </a:lnTo>
                <a:lnTo>
                  <a:pt x="1266" y="480"/>
                </a:lnTo>
                <a:lnTo>
                  <a:pt x="1269" y="474"/>
                </a:lnTo>
                <a:lnTo>
                  <a:pt x="1270" y="473"/>
                </a:lnTo>
                <a:lnTo>
                  <a:pt x="1272" y="470"/>
                </a:lnTo>
                <a:lnTo>
                  <a:pt x="1273" y="468"/>
                </a:lnTo>
                <a:lnTo>
                  <a:pt x="1273" y="465"/>
                </a:lnTo>
                <a:lnTo>
                  <a:pt x="1274" y="464"/>
                </a:lnTo>
                <a:lnTo>
                  <a:pt x="1276" y="460"/>
                </a:lnTo>
                <a:lnTo>
                  <a:pt x="1278" y="459"/>
                </a:lnTo>
                <a:lnTo>
                  <a:pt x="1279" y="458"/>
                </a:lnTo>
                <a:lnTo>
                  <a:pt x="1280" y="457"/>
                </a:lnTo>
                <a:lnTo>
                  <a:pt x="1281" y="454"/>
                </a:lnTo>
                <a:lnTo>
                  <a:pt x="1282" y="453"/>
                </a:lnTo>
                <a:lnTo>
                  <a:pt x="1285" y="451"/>
                </a:lnTo>
                <a:lnTo>
                  <a:pt x="1288" y="446"/>
                </a:lnTo>
                <a:lnTo>
                  <a:pt x="1295" y="440"/>
                </a:lnTo>
                <a:lnTo>
                  <a:pt x="1301" y="433"/>
                </a:lnTo>
                <a:lnTo>
                  <a:pt x="1304" y="430"/>
                </a:lnTo>
                <a:lnTo>
                  <a:pt x="1308" y="427"/>
                </a:lnTo>
                <a:lnTo>
                  <a:pt x="1310" y="425"/>
                </a:lnTo>
                <a:lnTo>
                  <a:pt x="1313" y="422"/>
                </a:lnTo>
                <a:lnTo>
                  <a:pt x="1315" y="421"/>
                </a:lnTo>
                <a:lnTo>
                  <a:pt x="1316" y="420"/>
                </a:lnTo>
                <a:lnTo>
                  <a:pt x="1319" y="419"/>
                </a:lnTo>
                <a:lnTo>
                  <a:pt x="1320" y="418"/>
                </a:lnTo>
                <a:lnTo>
                  <a:pt x="1322" y="416"/>
                </a:lnTo>
                <a:lnTo>
                  <a:pt x="1324" y="415"/>
                </a:lnTo>
                <a:lnTo>
                  <a:pt x="1326" y="414"/>
                </a:lnTo>
                <a:lnTo>
                  <a:pt x="1328" y="414"/>
                </a:lnTo>
                <a:lnTo>
                  <a:pt x="1330" y="413"/>
                </a:lnTo>
                <a:lnTo>
                  <a:pt x="1331" y="410"/>
                </a:lnTo>
                <a:lnTo>
                  <a:pt x="1334" y="409"/>
                </a:lnTo>
                <a:lnTo>
                  <a:pt x="1337" y="408"/>
                </a:lnTo>
                <a:lnTo>
                  <a:pt x="1339" y="407"/>
                </a:lnTo>
                <a:lnTo>
                  <a:pt x="1342" y="405"/>
                </a:lnTo>
                <a:lnTo>
                  <a:pt x="1344" y="404"/>
                </a:lnTo>
                <a:lnTo>
                  <a:pt x="1345" y="403"/>
                </a:lnTo>
                <a:lnTo>
                  <a:pt x="1348" y="402"/>
                </a:lnTo>
                <a:lnTo>
                  <a:pt x="1351" y="401"/>
                </a:lnTo>
                <a:lnTo>
                  <a:pt x="1355" y="399"/>
                </a:lnTo>
                <a:lnTo>
                  <a:pt x="1359" y="398"/>
                </a:lnTo>
                <a:lnTo>
                  <a:pt x="1360" y="397"/>
                </a:lnTo>
                <a:lnTo>
                  <a:pt x="1362" y="396"/>
                </a:lnTo>
                <a:lnTo>
                  <a:pt x="1365" y="394"/>
                </a:lnTo>
                <a:lnTo>
                  <a:pt x="1367" y="394"/>
                </a:lnTo>
                <a:lnTo>
                  <a:pt x="1368" y="393"/>
                </a:lnTo>
                <a:lnTo>
                  <a:pt x="1373" y="392"/>
                </a:lnTo>
                <a:lnTo>
                  <a:pt x="1376" y="391"/>
                </a:lnTo>
                <a:lnTo>
                  <a:pt x="1378" y="390"/>
                </a:lnTo>
                <a:lnTo>
                  <a:pt x="1379" y="390"/>
                </a:lnTo>
                <a:lnTo>
                  <a:pt x="1382" y="388"/>
                </a:lnTo>
                <a:lnTo>
                  <a:pt x="1383" y="388"/>
                </a:lnTo>
                <a:lnTo>
                  <a:pt x="1385" y="387"/>
                </a:lnTo>
                <a:lnTo>
                  <a:pt x="1386" y="387"/>
                </a:lnTo>
                <a:lnTo>
                  <a:pt x="1389" y="386"/>
                </a:lnTo>
                <a:lnTo>
                  <a:pt x="1390" y="386"/>
                </a:lnTo>
                <a:lnTo>
                  <a:pt x="1391" y="385"/>
                </a:lnTo>
                <a:lnTo>
                  <a:pt x="1396" y="385"/>
                </a:lnTo>
                <a:lnTo>
                  <a:pt x="1403" y="382"/>
                </a:lnTo>
                <a:lnTo>
                  <a:pt x="1408" y="381"/>
                </a:lnTo>
                <a:lnTo>
                  <a:pt x="1411" y="380"/>
                </a:lnTo>
                <a:lnTo>
                  <a:pt x="1413" y="380"/>
                </a:lnTo>
                <a:lnTo>
                  <a:pt x="1415" y="379"/>
                </a:lnTo>
                <a:lnTo>
                  <a:pt x="1418" y="379"/>
                </a:lnTo>
                <a:lnTo>
                  <a:pt x="1423" y="377"/>
                </a:lnTo>
                <a:lnTo>
                  <a:pt x="1426" y="376"/>
                </a:lnTo>
                <a:lnTo>
                  <a:pt x="1431" y="375"/>
                </a:lnTo>
                <a:lnTo>
                  <a:pt x="1435" y="375"/>
                </a:lnTo>
                <a:lnTo>
                  <a:pt x="1441" y="374"/>
                </a:lnTo>
                <a:lnTo>
                  <a:pt x="1446" y="372"/>
                </a:lnTo>
                <a:lnTo>
                  <a:pt x="1452" y="371"/>
                </a:lnTo>
                <a:lnTo>
                  <a:pt x="1458" y="370"/>
                </a:lnTo>
                <a:lnTo>
                  <a:pt x="1461" y="370"/>
                </a:lnTo>
                <a:lnTo>
                  <a:pt x="1466" y="370"/>
                </a:lnTo>
                <a:lnTo>
                  <a:pt x="1471" y="369"/>
                </a:lnTo>
                <a:lnTo>
                  <a:pt x="1476" y="369"/>
                </a:lnTo>
                <a:lnTo>
                  <a:pt x="1479" y="368"/>
                </a:lnTo>
                <a:lnTo>
                  <a:pt x="1485" y="368"/>
                </a:lnTo>
                <a:lnTo>
                  <a:pt x="1496" y="365"/>
                </a:lnTo>
                <a:lnTo>
                  <a:pt x="1496" y="333"/>
                </a:lnTo>
                <a:lnTo>
                  <a:pt x="1496" y="324"/>
                </a:lnTo>
                <a:lnTo>
                  <a:pt x="1496" y="320"/>
                </a:lnTo>
                <a:lnTo>
                  <a:pt x="1496" y="316"/>
                </a:lnTo>
                <a:lnTo>
                  <a:pt x="1496" y="311"/>
                </a:lnTo>
                <a:lnTo>
                  <a:pt x="1495" y="308"/>
                </a:lnTo>
                <a:lnTo>
                  <a:pt x="1495" y="305"/>
                </a:lnTo>
                <a:lnTo>
                  <a:pt x="1494" y="303"/>
                </a:lnTo>
                <a:lnTo>
                  <a:pt x="1494" y="302"/>
                </a:lnTo>
                <a:lnTo>
                  <a:pt x="1492" y="298"/>
                </a:lnTo>
                <a:lnTo>
                  <a:pt x="1490" y="296"/>
                </a:lnTo>
                <a:lnTo>
                  <a:pt x="1490" y="294"/>
                </a:lnTo>
                <a:lnTo>
                  <a:pt x="1487" y="291"/>
                </a:lnTo>
                <a:lnTo>
                  <a:pt x="1484" y="288"/>
                </a:lnTo>
                <a:lnTo>
                  <a:pt x="1477" y="285"/>
                </a:lnTo>
                <a:lnTo>
                  <a:pt x="1470" y="282"/>
                </a:lnTo>
                <a:lnTo>
                  <a:pt x="1461" y="281"/>
                </a:lnTo>
                <a:lnTo>
                  <a:pt x="1453" y="281"/>
                </a:lnTo>
                <a:lnTo>
                  <a:pt x="1435" y="282"/>
                </a:lnTo>
                <a:lnTo>
                  <a:pt x="1418" y="283"/>
                </a:lnTo>
                <a:lnTo>
                  <a:pt x="1408" y="285"/>
                </a:lnTo>
                <a:lnTo>
                  <a:pt x="1401" y="286"/>
                </a:lnTo>
                <a:lnTo>
                  <a:pt x="1396" y="286"/>
                </a:lnTo>
                <a:lnTo>
                  <a:pt x="1392" y="286"/>
                </a:lnTo>
                <a:lnTo>
                  <a:pt x="1389" y="287"/>
                </a:lnTo>
                <a:lnTo>
                  <a:pt x="1386" y="287"/>
                </a:lnTo>
                <a:lnTo>
                  <a:pt x="1383" y="288"/>
                </a:lnTo>
                <a:lnTo>
                  <a:pt x="1379" y="288"/>
                </a:lnTo>
                <a:lnTo>
                  <a:pt x="1373" y="291"/>
                </a:lnTo>
                <a:lnTo>
                  <a:pt x="1366" y="292"/>
                </a:lnTo>
                <a:lnTo>
                  <a:pt x="1362" y="292"/>
                </a:lnTo>
                <a:lnTo>
                  <a:pt x="1360" y="293"/>
                </a:lnTo>
                <a:lnTo>
                  <a:pt x="1357" y="293"/>
                </a:lnTo>
                <a:lnTo>
                  <a:pt x="1350" y="296"/>
                </a:lnTo>
                <a:lnTo>
                  <a:pt x="1348" y="296"/>
                </a:lnTo>
                <a:lnTo>
                  <a:pt x="1345" y="297"/>
                </a:lnTo>
                <a:lnTo>
                  <a:pt x="1343" y="297"/>
                </a:lnTo>
                <a:lnTo>
                  <a:pt x="1340" y="297"/>
                </a:lnTo>
                <a:lnTo>
                  <a:pt x="1338" y="298"/>
                </a:lnTo>
                <a:lnTo>
                  <a:pt x="1337" y="298"/>
                </a:lnTo>
                <a:lnTo>
                  <a:pt x="1330" y="300"/>
                </a:lnTo>
                <a:lnTo>
                  <a:pt x="1324" y="302"/>
                </a:lnTo>
                <a:lnTo>
                  <a:pt x="1319" y="303"/>
                </a:lnTo>
                <a:lnTo>
                  <a:pt x="1317" y="304"/>
                </a:lnTo>
                <a:lnTo>
                  <a:pt x="1311" y="305"/>
                </a:lnTo>
                <a:lnTo>
                  <a:pt x="1309" y="307"/>
                </a:lnTo>
                <a:lnTo>
                  <a:pt x="1273" y="319"/>
                </a:lnTo>
                <a:lnTo>
                  <a:pt x="1269" y="171"/>
                </a:lnTo>
                <a:lnTo>
                  <a:pt x="1274" y="170"/>
                </a:lnTo>
                <a:lnTo>
                  <a:pt x="1279" y="167"/>
                </a:lnTo>
                <a:lnTo>
                  <a:pt x="1282" y="167"/>
                </a:lnTo>
                <a:lnTo>
                  <a:pt x="1284" y="166"/>
                </a:lnTo>
                <a:lnTo>
                  <a:pt x="1286" y="166"/>
                </a:lnTo>
                <a:lnTo>
                  <a:pt x="1287" y="165"/>
                </a:lnTo>
                <a:lnTo>
                  <a:pt x="1293" y="164"/>
                </a:lnTo>
                <a:lnTo>
                  <a:pt x="1295" y="164"/>
                </a:lnTo>
                <a:lnTo>
                  <a:pt x="1297" y="163"/>
                </a:lnTo>
                <a:lnTo>
                  <a:pt x="1299" y="163"/>
                </a:lnTo>
                <a:lnTo>
                  <a:pt x="1301" y="161"/>
                </a:lnTo>
                <a:lnTo>
                  <a:pt x="1303" y="161"/>
                </a:lnTo>
                <a:lnTo>
                  <a:pt x="1320" y="156"/>
                </a:lnTo>
                <a:lnTo>
                  <a:pt x="1337" y="150"/>
                </a:lnTo>
                <a:lnTo>
                  <a:pt x="1344" y="150"/>
                </a:lnTo>
                <a:lnTo>
                  <a:pt x="1359" y="145"/>
                </a:lnTo>
                <a:lnTo>
                  <a:pt x="1366" y="144"/>
                </a:lnTo>
                <a:lnTo>
                  <a:pt x="1373" y="142"/>
                </a:lnTo>
                <a:lnTo>
                  <a:pt x="1382" y="141"/>
                </a:lnTo>
                <a:lnTo>
                  <a:pt x="1388" y="139"/>
                </a:lnTo>
                <a:lnTo>
                  <a:pt x="1395" y="138"/>
                </a:lnTo>
                <a:lnTo>
                  <a:pt x="1401" y="137"/>
                </a:lnTo>
                <a:lnTo>
                  <a:pt x="1407" y="136"/>
                </a:lnTo>
                <a:lnTo>
                  <a:pt x="1414" y="136"/>
                </a:lnTo>
                <a:lnTo>
                  <a:pt x="1421" y="134"/>
                </a:lnTo>
                <a:lnTo>
                  <a:pt x="1426" y="133"/>
                </a:lnTo>
                <a:lnTo>
                  <a:pt x="1432" y="132"/>
                </a:lnTo>
                <a:lnTo>
                  <a:pt x="1438" y="132"/>
                </a:lnTo>
                <a:lnTo>
                  <a:pt x="1444" y="131"/>
                </a:lnTo>
                <a:lnTo>
                  <a:pt x="1449" y="131"/>
                </a:lnTo>
                <a:lnTo>
                  <a:pt x="1456" y="130"/>
                </a:lnTo>
                <a:lnTo>
                  <a:pt x="1475" y="128"/>
                </a:lnTo>
                <a:lnTo>
                  <a:pt x="1479" y="128"/>
                </a:lnTo>
                <a:lnTo>
                  <a:pt x="1485" y="127"/>
                </a:lnTo>
                <a:lnTo>
                  <a:pt x="1498" y="128"/>
                </a:lnTo>
                <a:lnTo>
                  <a:pt x="1504" y="128"/>
                </a:lnTo>
                <a:lnTo>
                  <a:pt x="1508" y="128"/>
                </a:lnTo>
                <a:lnTo>
                  <a:pt x="1515" y="128"/>
                </a:lnTo>
                <a:lnTo>
                  <a:pt x="1519" y="130"/>
                </a:lnTo>
                <a:lnTo>
                  <a:pt x="1528" y="130"/>
                </a:lnTo>
                <a:lnTo>
                  <a:pt x="1534" y="130"/>
                </a:lnTo>
                <a:lnTo>
                  <a:pt x="1539" y="131"/>
                </a:lnTo>
                <a:lnTo>
                  <a:pt x="1544" y="131"/>
                </a:lnTo>
                <a:lnTo>
                  <a:pt x="1548" y="132"/>
                </a:lnTo>
                <a:lnTo>
                  <a:pt x="1562" y="134"/>
                </a:lnTo>
                <a:lnTo>
                  <a:pt x="1564" y="134"/>
                </a:lnTo>
                <a:lnTo>
                  <a:pt x="1571" y="136"/>
                </a:lnTo>
                <a:lnTo>
                  <a:pt x="1577" y="138"/>
                </a:lnTo>
                <a:lnTo>
                  <a:pt x="1580" y="138"/>
                </a:lnTo>
                <a:lnTo>
                  <a:pt x="1582" y="139"/>
                </a:lnTo>
                <a:lnTo>
                  <a:pt x="1583" y="139"/>
                </a:lnTo>
                <a:lnTo>
                  <a:pt x="1586" y="141"/>
                </a:lnTo>
                <a:lnTo>
                  <a:pt x="1587" y="141"/>
                </a:lnTo>
                <a:lnTo>
                  <a:pt x="1591" y="142"/>
                </a:lnTo>
                <a:lnTo>
                  <a:pt x="1593" y="143"/>
                </a:lnTo>
                <a:lnTo>
                  <a:pt x="1597" y="144"/>
                </a:lnTo>
                <a:lnTo>
                  <a:pt x="1599" y="145"/>
                </a:lnTo>
                <a:lnTo>
                  <a:pt x="1602" y="147"/>
                </a:lnTo>
                <a:lnTo>
                  <a:pt x="1604" y="148"/>
                </a:lnTo>
                <a:lnTo>
                  <a:pt x="1606" y="149"/>
                </a:lnTo>
                <a:lnTo>
                  <a:pt x="1611" y="152"/>
                </a:lnTo>
                <a:lnTo>
                  <a:pt x="1616" y="154"/>
                </a:lnTo>
                <a:lnTo>
                  <a:pt x="1618" y="155"/>
                </a:lnTo>
                <a:lnTo>
                  <a:pt x="1621" y="156"/>
                </a:lnTo>
                <a:lnTo>
                  <a:pt x="1623" y="159"/>
                </a:lnTo>
                <a:lnTo>
                  <a:pt x="1624" y="160"/>
                </a:lnTo>
                <a:lnTo>
                  <a:pt x="1626" y="161"/>
                </a:lnTo>
                <a:lnTo>
                  <a:pt x="1628" y="164"/>
                </a:lnTo>
                <a:lnTo>
                  <a:pt x="1631" y="165"/>
                </a:lnTo>
                <a:lnTo>
                  <a:pt x="1633" y="165"/>
                </a:lnTo>
                <a:lnTo>
                  <a:pt x="1635" y="169"/>
                </a:lnTo>
                <a:lnTo>
                  <a:pt x="1641" y="175"/>
                </a:lnTo>
                <a:lnTo>
                  <a:pt x="1646" y="180"/>
                </a:lnTo>
                <a:lnTo>
                  <a:pt x="1650" y="183"/>
                </a:lnTo>
                <a:lnTo>
                  <a:pt x="1651" y="186"/>
                </a:lnTo>
                <a:lnTo>
                  <a:pt x="1654" y="188"/>
                </a:lnTo>
                <a:lnTo>
                  <a:pt x="1655" y="191"/>
                </a:lnTo>
                <a:lnTo>
                  <a:pt x="1656" y="192"/>
                </a:lnTo>
                <a:lnTo>
                  <a:pt x="1657" y="194"/>
                </a:lnTo>
                <a:lnTo>
                  <a:pt x="1658" y="195"/>
                </a:lnTo>
                <a:lnTo>
                  <a:pt x="1660" y="197"/>
                </a:lnTo>
                <a:lnTo>
                  <a:pt x="1661" y="199"/>
                </a:lnTo>
                <a:lnTo>
                  <a:pt x="1662" y="202"/>
                </a:lnTo>
                <a:lnTo>
                  <a:pt x="1663" y="204"/>
                </a:lnTo>
                <a:lnTo>
                  <a:pt x="1664" y="205"/>
                </a:lnTo>
                <a:lnTo>
                  <a:pt x="1664" y="208"/>
                </a:lnTo>
                <a:lnTo>
                  <a:pt x="1667" y="211"/>
                </a:lnTo>
                <a:lnTo>
                  <a:pt x="1667" y="213"/>
                </a:lnTo>
                <a:lnTo>
                  <a:pt x="1669" y="216"/>
                </a:lnTo>
                <a:lnTo>
                  <a:pt x="1669" y="219"/>
                </a:lnTo>
                <a:lnTo>
                  <a:pt x="1672" y="222"/>
                </a:lnTo>
                <a:lnTo>
                  <a:pt x="1672" y="224"/>
                </a:lnTo>
                <a:lnTo>
                  <a:pt x="1680" y="252"/>
                </a:lnTo>
                <a:lnTo>
                  <a:pt x="1685" y="280"/>
                </a:lnTo>
                <a:lnTo>
                  <a:pt x="1687" y="302"/>
                </a:lnTo>
                <a:lnTo>
                  <a:pt x="1687" y="313"/>
                </a:lnTo>
                <a:lnTo>
                  <a:pt x="1687" y="319"/>
                </a:lnTo>
                <a:lnTo>
                  <a:pt x="1687" y="326"/>
                </a:lnTo>
                <a:lnTo>
                  <a:pt x="1687" y="349"/>
                </a:lnTo>
                <a:lnTo>
                  <a:pt x="1687" y="426"/>
                </a:lnTo>
                <a:lnTo>
                  <a:pt x="1687" y="793"/>
                </a:lnTo>
                <a:lnTo>
                  <a:pt x="1684" y="793"/>
                </a:lnTo>
                <a:lnTo>
                  <a:pt x="1680" y="793"/>
                </a:lnTo>
                <a:lnTo>
                  <a:pt x="1670" y="793"/>
                </a:lnTo>
                <a:lnTo>
                  <a:pt x="1634" y="793"/>
                </a:lnTo>
                <a:lnTo>
                  <a:pt x="1512" y="793"/>
                </a:lnTo>
                <a:close/>
                <a:moveTo>
                  <a:pt x="729" y="128"/>
                </a:moveTo>
                <a:lnTo>
                  <a:pt x="745" y="128"/>
                </a:lnTo>
                <a:lnTo>
                  <a:pt x="760" y="128"/>
                </a:lnTo>
                <a:lnTo>
                  <a:pt x="775" y="130"/>
                </a:lnTo>
                <a:lnTo>
                  <a:pt x="789" y="131"/>
                </a:lnTo>
                <a:lnTo>
                  <a:pt x="804" y="133"/>
                </a:lnTo>
                <a:lnTo>
                  <a:pt x="816" y="136"/>
                </a:lnTo>
                <a:lnTo>
                  <a:pt x="828" y="139"/>
                </a:lnTo>
                <a:lnTo>
                  <a:pt x="840" y="144"/>
                </a:lnTo>
                <a:lnTo>
                  <a:pt x="844" y="144"/>
                </a:lnTo>
                <a:lnTo>
                  <a:pt x="846" y="145"/>
                </a:lnTo>
                <a:lnTo>
                  <a:pt x="850" y="147"/>
                </a:lnTo>
                <a:lnTo>
                  <a:pt x="852" y="149"/>
                </a:lnTo>
                <a:lnTo>
                  <a:pt x="856" y="150"/>
                </a:lnTo>
                <a:lnTo>
                  <a:pt x="859" y="152"/>
                </a:lnTo>
                <a:lnTo>
                  <a:pt x="864" y="154"/>
                </a:lnTo>
                <a:lnTo>
                  <a:pt x="865" y="155"/>
                </a:lnTo>
                <a:lnTo>
                  <a:pt x="868" y="156"/>
                </a:lnTo>
                <a:lnTo>
                  <a:pt x="869" y="158"/>
                </a:lnTo>
                <a:lnTo>
                  <a:pt x="871" y="159"/>
                </a:lnTo>
                <a:lnTo>
                  <a:pt x="875" y="160"/>
                </a:lnTo>
                <a:lnTo>
                  <a:pt x="876" y="161"/>
                </a:lnTo>
                <a:lnTo>
                  <a:pt x="879" y="163"/>
                </a:lnTo>
                <a:lnTo>
                  <a:pt x="880" y="164"/>
                </a:lnTo>
                <a:lnTo>
                  <a:pt x="881" y="165"/>
                </a:lnTo>
                <a:lnTo>
                  <a:pt x="882" y="166"/>
                </a:lnTo>
                <a:lnTo>
                  <a:pt x="885" y="167"/>
                </a:lnTo>
                <a:lnTo>
                  <a:pt x="887" y="170"/>
                </a:lnTo>
                <a:lnTo>
                  <a:pt x="890" y="171"/>
                </a:lnTo>
                <a:lnTo>
                  <a:pt x="891" y="172"/>
                </a:lnTo>
                <a:lnTo>
                  <a:pt x="893" y="175"/>
                </a:lnTo>
                <a:lnTo>
                  <a:pt x="898" y="180"/>
                </a:lnTo>
                <a:lnTo>
                  <a:pt x="904" y="185"/>
                </a:lnTo>
                <a:lnTo>
                  <a:pt x="910" y="191"/>
                </a:lnTo>
                <a:lnTo>
                  <a:pt x="911" y="193"/>
                </a:lnTo>
                <a:lnTo>
                  <a:pt x="915" y="195"/>
                </a:lnTo>
                <a:lnTo>
                  <a:pt x="917" y="199"/>
                </a:lnTo>
                <a:lnTo>
                  <a:pt x="920" y="202"/>
                </a:lnTo>
                <a:lnTo>
                  <a:pt x="922" y="204"/>
                </a:lnTo>
                <a:lnTo>
                  <a:pt x="923" y="206"/>
                </a:lnTo>
                <a:lnTo>
                  <a:pt x="925" y="209"/>
                </a:lnTo>
                <a:lnTo>
                  <a:pt x="926" y="210"/>
                </a:lnTo>
                <a:lnTo>
                  <a:pt x="926" y="211"/>
                </a:lnTo>
                <a:lnTo>
                  <a:pt x="928" y="214"/>
                </a:lnTo>
                <a:lnTo>
                  <a:pt x="929" y="215"/>
                </a:lnTo>
                <a:lnTo>
                  <a:pt x="931" y="217"/>
                </a:lnTo>
                <a:lnTo>
                  <a:pt x="931" y="220"/>
                </a:lnTo>
                <a:lnTo>
                  <a:pt x="933" y="222"/>
                </a:lnTo>
                <a:lnTo>
                  <a:pt x="934" y="225"/>
                </a:lnTo>
                <a:lnTo>
                  <a:pt x="936" y="227"/>
                </a:lnTo>
                <a:lnTo>
                  <a:pt x="937" y="230"/>
                </a:lnTo>
                <a:lnTo>
                  <a:pt x="939" y="233"/>
                </a:lnTo>
                <a:lnTo>
                  <a:pt x="939" y="235"/>
                </a:lnTo>
                <a:lnTo>
                  <a:pt x="940" y="237"/>
                </a:lnTo>
                <a:lnTo>
                  <a:pt x="942" y="238"/>
                </a:lnTo>
                <a:lnTo>
                  <a:pt x="943" y="241"/>
                </a:lnTo>
                <a:lnTo>
                  <a:pt x="944" y="244"/>
                </a:lnTo>
                <a:lnTo>
                  <a:pt x="945" y="247"/>
                </a:lnTo>
                <a:lnTo>
                  <a:pt x="946" y="249"/>
                </a:lnTo>
                <a:lnTo>
                  <a:pt x="946" y="250"/>
                </a:lnTo>
                <a:lnTo>
                  <a:pt x="949" y="254"/>
                </a:lnTo>
                <a:lnTo>
                  <a:pt x="949" y="257"/>
                </a:lnTo>
                <a:lnTo>
                  <a:pt x="951" y="261"/>
                </a:lnTo>
                <a:lnTo>
                  <a:pt x="954" y="267"/>
                </a:lnTo>
                <a:lnTo>
                  <a:pt x="954" y="269"/>
                </a:lnTo>
                <a:lnTo>
                  <a:pt x="954" y="271"/>
                </a:lnTo>
                <a:lnTo>
                  <a:pt x="955" y="272"/>
                </a:lnTo>
                <a:lnTo>
                  <a:pt x="956" y="278"/>
                </a:lnTo>
                <a:lnTo>
                  <a:pt x="957" y="282"/>
                </a:lnTo>
                <a:lnTo>
                  <a:pt x="960" y="289"/>
                </a:lnTo>
                <a:lnTo>
                  <a:pt x="961" y="294"/>
                </a:lnTo>
                <a:lnTo>
                  <a:pt x="962" y="300"/>
                </a:lnTo>
                <a:lnTo>
                  <a:pt x="965" y="311"/>
                </a:lnTo>
                <a:lnTo>
                  <a:pt x="965" y="314"/>
                </a:lnTo>
                <a:lnTo>
                  <a:pt x="966" y="318"/>
                </a:lnTo>
                <a:lnTo>
                  <a:pt x="966" y="321"/>
                </a:lnTo>
                <a:lnTo>
                  <a:pt x="967" y="325"/>
                </a:lnTo>
                <a:lnTo>
                  <a:pt x="967" y="330"/>
                </a:lnTo>
                <a:lnTo>
                  <a:pt x="968" y="333"/>
                </a:lnTo>
                <a:lnTo>
                  <a:pt x="968" y="338"/>
                </a:lnTo>
                <a:lnTo>
                  <a:pt x="969" y="343"/>
                </a:lnTo>
                <a:lnTo>
                  <a:pt x="969" y="349"/>
                </a:lnTo>
                <a:lnTo>
                  <a:pt x="969" y="355"/>
                </a:lnTo>
                <a:lnTo>
                  <a:pt x="971" y="369"/>
                </a:lnTo>
                <a:lnTo>
                  <a:pt x="971" y="375"/>
                </a:lnTo>
                <a:lnTo>
                  <a:pt x="972" y="380"/>
                </a:lnTo>
                <a:lnTo>
                  <a:pt x="972" y="386"/>
                </a:lnTo>
                <a:lnTo>
                  <a:pt x="972" y="399"/>
                </a:lnTo>
                <a:lnTo>
                  <a:pt x="972" y="480"/>
                </a:lnTo>
                <a:lnTo>
                  <a:pt x="972" y="551"/>
                </a:lnTo>
                <a:lnTo>
                  <a:pt x="972" y="559"/>
                </a:lnTo>
                <a:lnTo>
                  <a:pt x="972" y="564"/>
                </a:lnTo>
                <a:lnTo>
                  <a:pt x="971" y="568"/>
                </a:lnTo>
                <a:lnTo>
                  <a:pt x="971" y="573"/>
                </a:lnTo>
                <a:lnTo>
                  <a:pt x="971" y="579"/>
                </a:lnTo>
                <a:lnTo>
                  <a:pt x="971" y="587"/>
                </a:lnTo>
                <a:lnTo>
                  <a:pt x="969" y="593"/>
                </a:lnTo>
                <a:lnTo>
                  <a:pt x="969" y="599"/>
                </a:lnTo>
                <a:lnTo>
                  <a:pt x="968" y="604"/>
                </a:lnTo>
                <a:lnTo>
                  <a:pt x="968" y="609"/>
                </a:lnTo>
                <a:lnTo>
                  <a:pt x="967" y="618"/>
                </a:lnTo>
                <a:lnTo>
                  <a:pt x="966" y="625"/>
                </a:lnTo>
                <a:lnTo>
                  <a:pt x="965" y="632"/>
                </a:lnTo>
                <a:lnTo>
                  <a:pt x="962" y="642"/>
                </a:lnTo>
                <a:lnTo>
                  <a:pt x="961" y="648"/>
                </a:lnTo>
                <a:lnTo>
                  <a:pt x="960" y="653"/>
                </a:lnTo>
                <a:lnTo>
                  <a:pt x="959" y="658"/>
                </a:lnTo>
                <a:lnTo>
                  <a:pt x="952" y="676"/>
                </a:lnTo>
                <a:lnTo>
                  <a:pt x="951" y="681"/>
                </a:lnTo>
                <a:lnTo>
                  <a:pt x="950" y="686"/>
                </a:lnTo>
                <a:lnTo>
                  <a:pt x="949" y="690"/>
                </a:lnTo>
                <a:lnTo>
                  <a:pt x="948" y="692"/>
                </a:lnTo>
                <a:lnTo>
                  <a:pt x="946" y="693"/>
                </a:lnTo>
                <a:lnTo>
                  <a:pt x="945" y="696"/>
                </a:lnTo>
                <a:lnTo>
                  <a:pt x="945" y="697"/>
                </a:lnTo>
                <a:lnTo>
                  <a:pt x="943" y="701"/>
                </a:lnTo>
                <a:lnTo>
                  <a:pt x="942" y="703"/>
                </a:lnTo>
                <a:lnTo>
                  <a:pt x="940" y="706"/>
                </a:lnTo>
                <a:lnTo>
                  <a:pt x="939" y="708"/>
                </a:lnTo>
                <a:lnTo>
                  <a:pt x="939" y="710"/>
                </a:lnTo>
                <a:lnTo>
                  <a:pt x="938" y="713"/>
                </a:lnTo>
                <a:lnTo>
                  <a:pt x="936" y="717"/>
                </a:lnTo>
                <a:lnTo>
                  <a:pt x="934" y="719"/>
                </a:lnTo>
                <a:lnTo>
                  <a:pt x="932" y="721"/>
                </a:lnTo>
                <a:lnTo>
                  <a:pt x="931" y="724"/>
                </a:lnTo>
                <a:lnTo>
                  <a:pt x="929" y="726"/>
                </a:lnTo>
                <a:lnTo>
                  <a:pt x="928" y="728"/>
                </a:lnTo>
                <a:lnTo>
                  <a:pt x="926" y="729"/>
                </a:lnTo>
                <a:lnTo>
                  <a:pt x="925" y="731"/>
                </a:lnTo>
                <a:lnTo>
                  <a:pt x="923" y="734"/>
                </a:lnTo>
                <a:lnTo>
                  <a:pt x="922" y="736"/>
                </a:lnTo>
                <a:lnTo>
                  <a:pt x="920" y="737"/>
                </a:lnTo>
                <a:lnTo>
                  <a:pt x="919" y="740"/>
                </a:lnTo>
                <a:lnTo>
                  <a:pt x="917" y="742"/>
                </a:lnTo>
                <a:lnTo>
                  <a:pt x="913" y="746"/>
                </a:lnTo>
                <a:lnTo>
                  <a:pt x="908" y="752"/>
                </a:lnTo>
                <a:lnTo>
                  <a:pt x="902" y="758"/>
                </a:lnTo>
                <a:lnTo>
                  <a:pt x="897" y="763"/>
                </a:lnTo>
                <a:lnTo>
                  <a:pt x="896" y="763"/>
                </a:lnTo>
                <a:lnTo>
                  <a:pt x="894" y="765"/>
                </a:lnTo>
                <a:lnTo>
                  <a:pt x="892" y="767"/>
                </a:lnTo>
                <a:lnTo>
                  <a:pt x="890" y="769"/>
                </a:lnTo>
                <a:lnTo>
                  <a:pt x="887" y="770"/>
                </a:lnTo>
                <a:lnTo>
                  <a:pt x="885" y="772"/>
                </a:lnTo>
                <a:lnTo>
                  <a:pt x="884" y="773"/>
                </a:lnTo>
                <a:lnTo>
                  <a:pt x="881" y="774"/>
                </a:lnTo>
                <a:lnTo>
                  <a:pt x="880" y="775"/>
                </a:lnTo>
                <a:lnTo>
                  <a:pt x="878" y="776"/>
                </a:lnTo>
                <a:lnTo>
                  <a:pt x="875" y="778"/>
                </a:lnTo>
                <a:lnTo>
                  <a:pt x="871" y="780"/>
                </a:lnTo>
                <a:lnTo>
                  <a:pt x="870" y="780"/>
                </a:lnTo>
                <a:lnTo>
                  <a:pt x="868" y="781"/>
                </a:lnTo>
                <a:lnTo>
                  <a:pt x="865" y="782"/>
                </a:lnTo>
                <a:lnTo>
                  <a:pt x="863" y="784"/>
                </a:lnTo>
                <a:lnTo>
                  <a:pt x="858" y="786"/>
                </a:lnTo>
                <a:lnTo>
                  <a:pt x="856" y="787"/>
                </a:lnTo>
                <a:lnTo>
                  <a:pt x="852" y="789"/>
                </a:lnTo>
                <a:lnTo>
                  <a:pt x="851" y="790"/>
                </a:lnTo>
                <a:lnTo>
                  <a:pt x="847" y="791"/>
                </a:lnTo>
                <a:lnTo>
                  <a:pt x="834" y="796"/>
                </a:lnTo>
                <a:lnTo>
                  <a:pt x="832" y="796"/>
                </a:lnTo>
                <a:lnTo>
                  <a:pt x="829" y="797"/>
                </a:lnTo>
                <a:lnTo>
                  <a:pt x="823" y="798"/>
                </a:lnTo>
                <a:lnTo>
                  <a:pt x="816" y="801"/>
                </a:lnTo>
                <a:lnTo>
                  <a:pt x="812" y="801"/>
                </a:lnTo>
                <a:lnTo>
                  <a:pt x="803" y="803"/>
                </a:lnTo>
                <a:lnTo>
                  <a:pt x="799" y="803"/>
                </a:lnTo>
                <a:lnTo>
                  <a:pt x="795" y="804"/>
                </a:lnTo>
                <a:lnTo>
                  <a:pt x="792" y="804"/>
                </a:lnTo>
                <a:lnTo>
                  <a:pt x="786" y="806"/>
                </a:lnTo>
                <a:lnTo>
                  <a:pt x="780" y="806"/>
                </a:lnTo>
                <a:lnTo>
                  <a:pt x="772" y="807"/>
                </a:lnTo>
                <a:lnTo>
                  <a:pt x="741" y="808"/>
                </a:lnTo>
                <a:lnTo>
                  <a:pt x="734" y="808"/>
                </a:lnTo>
                <a:lnTo>
                  <a:pt x="728" y="807"/>
                </a:lnTo>
                <a:lnTo>
                  <a:pt x="724" y="807"/>
                </a:lnTo>
                <a:lnTo>
                  <a:pt x="722" y="807"/>
                </a:lnTo>
                <a:lnTo>
                  <a:pt x="718" y="807"/>
                </a:lnTo>
                <a:lnTo>
                  <a:pt x="714" y="807"/>
                </a:lnTo>
                <a:lnTo>
                  <a:pt x="707" y="807"/>
                </a:lnTo>
                <a:lnTo>
                  <a:pt x="701" y="806"/>
                </a:lnTo>
                <a:lnTo>
                  <a:pt x="695" y="806"/>
                </a:lnTo>
                <a:lnTo>
                  <a:pt x="691" y="804"/>
                </a:lnTo>
                <a:lnTo>
                  <a:pt x="687" y="804"/>
                </a:lnTo>
                <a:lnTo>
                  <a:pt x="683" y="803"/>
                </a:lnTo>
                <a:lnTo>
                  <a:pt x="679" y="803"/>
                </a:lnTo>
                <a:lnTo>
                  <a:pt x="676" y="802"/>
                </a:lnTo>
                <a:lnTo>
                  <a:pt x="673" y="802"/>
                </a:lnTo>
                <a:lnTo>
                  <a:pt x="670" y="801"/>
                </a:lnTo>
                <a:lnTo>
                  <a:pt x="667" y="801"/>
                </a:lnTo>
                <a:lnTo>
                  <a:pt x="658" y="798"/>
                </a:lnTo>
                <a:lnTo>
                  <a:pt x="635" y="791"/>
                </a:lnTo>
                <a:lnTo>
                  <a:pt x="632" y="790"/>
                </a:lnTo>
                <a:lnTo>
                  <a:pt x="612" y="779"/>
                </a:lnTo>
                <a:lnTo>
                  <a:pt x="608" y="778"/>
                </a:lnTo>
                <a:lnTo>
                  <a:pt x="607" y="776"/>
                </a:lnTo>
                <a:lnTo>
                  <a:pt x="606" y="775"/>
                </a:lnTo>
                <a:lnTo>
                  <a:pt x="603" y="774"/>
                </a:lnTo>
                <a:lnTo>
                  <a:pt x="602" y="773"/>
                </a:lnTo>
                <a:lnTo>
                  <a:pt x="600" y="772"/>
                </a:lnTo>
                <a:lnTo>
                  <a:pt x="598" y="769"/>
                </a:lnTo>
                <a:lnTo>
                  <a:pt x="596" y="768"/>
                </a:lnTo>
                <a:lnTo>
                  <a:pt x="593" y="765"/>
                </a:lnTo>
                <a:lnTo>
                  <a:pt x="590" y="763"/>
                </a:lnTo>
                <a:lnTo>
                  <a:pt x="584" y="757"/>
                </a:lnTo>
                <a:lnTo>
                  <a:pt x="581" y="756"/>
                </a:lnTo>
                <a:lnTo>
                  <a:pt x="579" y="753"/>
                </a:lnTo>
                <a:lnTo>
                  <a:pt x="573" y="746"/>
                </a:lnTo>
                <a:lnTo>
                  <a:pt x="569" y="742"/>
                </a:lnTo>
                <a:lnTo>
                  <a:pt x="567" y="740"/>
                </a:lnTo>
                <a:lnTo>
                  <a:pt x="566" y="737"/>
                </a:lnTo>
                <a:lnTo>
                  <a:pt x="564" y="736"/>
                </a:lnTo>
                <a:lnTo>
                  <a:pt x="563" y="734"/>
                </a:lnTo>
                <a:lnTo>
                  <a:pt x="562" y="732"/>
                </a:lnTo>
                <a:lnTo>
                  <a:pt x="561" y="731"/>
                </a:lnTo>
                <a:lnTo>
                  <a:pt x="560" y="729"/>
                </a:lnTo>
                <a:lnTo>
                  <a:pt x="558" y="728"/>
                </a:lnTo>
                <a:lnTo>
                  <a:pt x="558" y="725"/>
                </a:lnTo>
                <a:lnTo>
                  <a:pt x="557" y="723"/>
                </a:lnTo>
                <a:lnTo>
                  <a:pt x="555" y="720"/>
                </a:lnTo>
                <a:lnTo>
                  <a:pt x="552" y="717"/>
                </a:lnTo>
                <a:lnTo>
                  <a:pt x="551" y="714"/>
                </a:lnTo>
                <a:lnTo>
                  <a:pt x="550" y="712"/>
                </a:lnTo>
                <a:lnTo>
                  <a:pt x="549" y="709"/>
                </a:lnTo>
                <a:lnTo>
                  <a:pt x="548" y="707"/>
                </a:lnTo>
                <a:lnTo>
                  <a:pt x="548" y="706"/>
                </a:lnTo>
                <a:lnTo>
                  <a:pt x="545" y="702"/>
                </a:lnTo>
                <a:lnTo>
                  <a:pt x="544" y="698"/>
                </a:lnTo>
                <a:lnTo>
                  <a:pt x="543" y="696"/>
                </a:lnTo>
                <a:lnTo>
                  <a:pt x="543" y="695"/>
                </a:lnTo>
                <a:lnTo>
                  <a:pt x="540" y="691"/>
                </a:lnTo>
                <a:lnTo>
                  <a:pt x="540" y="689"/>
                </a:lnTo>
                <a:lnTo>
                  <a:pt x="538" y="682"/>
                </a:lnTo>
                <a:lnTo>
                  <a:pt x="528" y="651"/>
                </a:lnTo>
                <a:lnTo>
                  <a:pt x="528" y="648"/>
                </a:lnTo>
                <a:lnTo>
                  <a:pt x="526" y="638"/>
                </a:lnTo>
                <a:lnTo>
                  <a:pt x="523" y="630"/>
                </a:lnTo>
                <a:lnTo>
                  <a:pt x="523" y="623"/>
                </a:lnTo>
                <a:lnTo>
                  <a:pt x="522" y="619"/>
                </a:lnTo>
                <a:lnTo>
                  <a:pt x="522" y="615"/>
                </a:lnTo>
                <a:lnTo>
                  <a:pt x="521" y="610"/>
                </a:lnTo>
                <a:lnTo>
                  <a:pt x="521" y="606"/>
                </a:lnTo>
                <a:lnTo>
                  <a:pt x="520" y="601"/>
                </a:lnTo>
                <a:lnTo>
                  <a:pt x="520" y="593"/>
                </a:lnTo>
                <a:lnTo>
                  <a:pt x="519" y="587"/>
                </a:lnTo>
                <a:lnTo>
                  <a:pt x="519" y="577"/>
                </a:lnTo>
                <a:lnTo>
                  <a:pt x="519" y="573"/>
                </a:lnTo>
                <a:lnTo>
                  <a:pt x="519" y="566"/>
                </a:lnTo>
                <a:lnTo>
                  <a:pt x="517" y="562"/>
                </a:lnTo>
                <a:lnTo>
                  <a:pt x="517" y="557"/>
                </a:lnTo>
                <a:lnTo>
                  <a:pt x="517" y="546"/>
                </a:lnTo>
                <a:lnTo>
                  <a:pt x="517" y="483"/>
                </a:lnTo>
                <a:lnTo>
                  <a:pt x="517" y="399"/>
                </a:lnTo>
                <a:lnTo>
                  <a:pt x="517" y="387"/>
                </a:lnTo>
                <a:lnTo>
                  <a:pt x="517" y="382"/>
                </a:lnTo>
                <a:lnTo>
                  <a:pt x="517" y="380"/>
                </a:lnTo>
                <a:lnTo>
                  <a:pt x="519" y="377"/>
                </a:lnTo>
                <a:lnTo>
                  <a:pt x="519" y="374"/>
                </a:lnTo>
                <a:lnTo>
                  <a:pt x="519" y="371"/>
                </a:lnTo>
                <a:lnTo>
                  <a:pt x="519" y="368"/>
                </a:lnTo>
                <a:lnTo>
                  <a:pt x="519" y="365"/>
                </a:lnTo>
                <a:lnTo>
                  <a:pt x="519" y="357"/>
                </a:lnTo>
                <a:lnTo>
                  <a:pt x="519" y="350"/>
                </a:lnTo>
                <a:lnTo>
                  <a:pt x="520" y="344"/>
                </a:lnTo>
                <a:lnTo>
                  <a:pt x="521" y="339"/>
                </a:lnTo>
                <a:lnTo>
                  <a:pt x="521" y="335"/>
                </a:lnTo>
                <a:lnTo>
                  <a:pt x="522" y="330"/>
                </a:lnTo>
                <a:lnTo>
                  <a:pt x="522" y="326"/>
                </a:lnTo>
                <a:lnTo>
                  <a:pt x="523" y="318"/>
                </a:lnTo>
                <a:lnTo>
                  <a:pt x="525" y="311"/>
                </a:lnTo>
                <a:lnTo>
                  <a:pt x="526" y="305"/>
                </a:lnTo>
                <a:lnTo>
                  <a:pt x="526" y="303"/>
                </a:lnTo>
                <a:lnTo>
                  <a:pt x="527" y="299"/>
                </a:lnTo>
                <a:lnTo>
                  <a:pt x="527" y="297"/>
                </a:lnTo>
                <a:lnTo>
                  <a:pt x="528" y="296"/>
                </a:lnTo>
                <a:lnTo>
                  <a:pt x="529" y="289"/>
                </a:lnTo>
                <a:lnTo>
                  <a:pt x="531" y="283"/>
                </a:lnTo>
                <a:lnTo>
                  <a:pt x="532" y="282"/>
                </a:lnTo>
                <a:lnTo>
                  <a:pt x="533" y="277"/>
                </a:lnTo>
                <a:lnTo>
                  <a:pt x="533" y="275"/>
                </a:lnTo>
                <a:lnTo>
                  <a:pt x="533" y="274"/>
                </a:lnTo>
                <a:lnTo>
                  <a:pt x="534" y="271"/>
                </a:lnTo>
                <a:lnTo>
                  <a:pt x="534" y="270"/>
                </a:lnTo>
                <a:lnTo>
                  <a:pt x="535" y="267"/>
                </a:lnTo>
                <a:lnTo>
                  <a:pt x="535" y="266"/>
                </a:lnTo>
                <a:lnTo>
                  <a:pt x="537" y="265"/>
                </a:lnTo>
                <a:lnTo>
                  <a:pt x="538" y="261"/>
                </a:lnTo>
                <a:lnTo>
                  <a:pt x="539" y="257"/>
                </a:lnTo>
                <a:lnTo>
                  <a:pt x="540" y="253"/>
                </a:lnTo>
                <a:lnTo>
                  <a:pt x="541" y="250"/>
                </a:lnTo>
                <a:lnTo>
                  <a:pt x="543" y="248"/>
                </a:lnTo>
                <a:lnTo>
                  <a:pt x="544" y="247"/>
                </a:lnTo>
                <a:lnTo>
                  <a:pt x="545" y="244"/>
                </a:lnTo>
                <a:lnTo>
                  <a:pt x="546" y="241"/>
                </a:lnTo>
                <a:lnTo>
                  <a:pt x="548" y="238"/>
                </a:lnTo>
                <a:lnTo>
                  <a:pt x="549" y="236"/>
                </a:lnTo>
                <a:lnTo>
                  <a:pt x="550" y="233"/>
                </a:lnTo>
                <a:lnTo>
                  <a:pt x="551" y="231"/>
                </a:lnTo>
                <a:lnTo>
                  <a:pt x="552" y="228"/>
                </a:lnTo>
                <a:lnTo>
                  <a:pt x="554" y="226"/>
                </a:lnTo>
                <a:lnTo>
                  <a:pt x="555" y="225"/>
                </a:lnTo>
                <a:lnTo>
                  <a:pt x="556" y="222"/>
                </a:lnTo>
                <a:lnTo>
                  <a:pt x="557" y="220"/>
                </a:lnTo>
                <a:lnTo>
                  <a:pt x="560" y="216"/>
                </a:lnTo>
                <a:lnTo>
                  <a:pt x="561" y="215"/>
                </a:lnTo>
                <a:lnTo>
                  <a:pt x="562" y="213"/>
                </a:lnTo>
                <a:lnTo>
                  <a:pt x="562" y="211"/>
                </a:lnTo>
                <a:lnTo>
                  <a:pt x="563" y="209"/>
                </a:lnTo>
                <a:lnTo>
                  <a:pt x="566" y="209"/>
                </a:lnTo>
                <a:lnTo>
                  <a:pt x="567" y="206"/>
                </a:lnTo>
                <a:lnTo>
                  <a:pt x="568" y="204"/>
                </a:lnTo>
                <a:lnTo>
                  <a:pt x="571" y="202"/>
                </a:lnTo>
                <a:lnTo>
                  <a:pt x="573" y="198"/>
                </a:lnTo>
                <a:lnTo>
                  <a:pt x="577" y="194"/>
                </a:lnTo>
                <a:lnTo>
                  <a:pt x="587" y="182"/>
                </a:lnTo>
                <a:lnTo>
                  <a:pt x="592" y="177"/>
                </a:lnTo>
                <a:lnTo>
                  <a:pt x="596" y="174"/>
                </a:lnTo>
                <a:lnTo>
                  <a:pt x="600" y="171"/>
                </a:lnTo>
                <a:lnTo>
                  <a:pt x="602" y="169"/>
                </a:lnTo>
                <a:lnTo>
                  <a:pt x="604" y="167"/>
                </a:lnTo>
                <a:lnTo>
                  <a:pt x="606" y="166"/>
                </a:lnTo>
                <a:lnTo>
                  <a:pt x="608" y="165"/>
                </a:lnTo>
                <a:lnTo>
                  <a:pt x="610" y="164"/>
                </a:lnTo>
                <a:lnTo>
                  <a:pt x="613" y="163"/>
                </a:lnTo>
                <a:lnTo>
                  <a:pt x="614" y="161"/>
                </a:lnTo>
                <a:lnTo>
                  <a:pt x="616" y="160"/>
                </a:lnTo>
                <a:lnTo>
                  <a:pt x="618" y="159"/>
                </a:lnTo>
                <a:lnTo>
                  <a:pt x="620" y="158"/>
                </a:lnTo>
                <a:lnTo>
                  <a:pt x="622" y="156"/>
                </a:lnTo>
                <a:lnTo>
                  <a:pt x="625" y="155"/>
                </a:lnTo>
                <a:lnTo>
                  <a:pt x="627" y="154"/>
                </a:lnTo>
                <a:lnTo>
                  <a:pt x="630" y="153"/>
                </a:lnTo>
                <a:lnTo>
                  <a:pt x="632" y="152"/>
                </a:lnTo>
                <a:lnTo>
                  <a:pt x="636" y="149"/>
                </a:lnTo>
                <a:lnTo>
                  <a:pt x="638" y="149"/>
                </a:lnTo>
                <a:lnTo>
                  <a:pt x="641" y="148"/>
                </a:lnTo>
                <a:lnTo>
                  <a:pt x="642" y="147"/>
                </a:lnTo>
                <a:lnTo>
                  <a:pt x="645" y="145"/>
                </a:lnTo>
                <a:lnTo>
                  <a:pt x="648" y="144"/>
                </a:lnTo>
                <a:lnTo>
                  <a:pt x="653" y="143"/>
                </a:lnTo>
                <a:lnTo>
                  <a:pt x="654" y="142"/>
                </a:lnTo>
                <a:lnTo>
                  <a:pt x="656" y="142"/>
                </a:lnTo>
                <a:lnTo>
                  <a:pt x="658" y="141"/>
                </a:lnTo>
                <a:lnTo>
                  <a:pt x="660" y="141"/>
                </a:lnTo>
                <a:lnTo>
                  <a:pt x="665" y="138"/>
                </a:lnTo>
                <a:lnTo>
                  <a:pt x="667" y="138"/>
                </a:lnTo>
                <a:lnTo>
                  <a:pt x="670" y="137"/>
                </a:lnTo>
                <a:lnTo>
                  <a:pt x="672" y="137"/>
                </a:lnTo>
                <a:lnTo>
                  <a:pt x="674" y="136"/>
                </a:lnTo>
                <a:lnTo>
                  <a:pt x="677" y="136"/>
                </a:lnTo>
                <a:lnTo>
                  <a:pt x="678" y="136"/>
                </a:lnTo>
                <a:lnTo>
                  <a:pt x="682" y="134"/>
                </a:lnTo>
                <a:lnTo>
                  <a:pt x="684" y="134"/>
                </a:lnTo>
                <a:lnTo>
                  <a:pt x="694" y="132"/>
                </a:lnTo>
                <a:lnTo>
                  <a:pt x="697" y="132"/>
                </a:lnTo>
                <a:lnTo>
                  <a:pt x="702" y="131"/>
                </a:lnTo>
                <a:lnTo>
                  <a:pt x="707" y="131"/>
                </a:lnTo>
                <a:lnTo>
                  <a:pt x="712" y="130"/>
                </a:lnTo>
                <a:lnTo>
                  <a:pt x="719" y="130"/>
                </a:lnTo>
                <a:lnTo>
                  <a:pt x="722" y="128"/>
                </a:lnTo>
                <a:lnTo>
                  <a:pt x="725" y="128"/>
                </a:lnTo>
                <a:lnTo>
                  <a:pt x="728" y="128"/>
                </a:lnTo>
                <a:lnTo>
                  <a:pt x="729" y="128"/>
                </a:lnTo>
                <a:close/>
                <a:moveTo>
                  <a:pt x="3013" y="127"/>
                </a:moveTo>
                <a:lnTo>
                  <a:pt x="3013" y="309"/>
                </a:lnTo>
                <a:lnTo>
                  <a:pt x="3034" y="309"/>
                </a:lnTo>
                <a:lnTo>
                  <a:pt x="3041" y="309"/>
                </a:lnTo>
                <a:lnTo>
                  <a:pt x="3046" y="308"/>
                </a:lnTo>
                <a:lnTo>
                  <a:pt x="3051" y="308"/>
                </a:lnTo>
                <a:lnTo>
                  <a:pt x="3054" y="308"/>
                </a:lnTo>
                <a:lnTo>
                  <a:pt x="3057" y="307"/>
                </a:lnTo>
                <a:lnTo>
                  <a:pt x="3058" y="307"/>
                </a:lnTo>
                <a:lnTo>
                  <a:pt x="3060" y="305"/>
                </a:lnTo>
                <a:lnTo>
                  <a:pt x="3062" y="305"/>
                </a:lnTo>
                <a:lnTo>
                  <a:pt x="3064" y="304"/>
                </a:lnTo>
                <a:lnTo>
                  <a:pt x="3068" y="303"/>
                </a:lnTo>
                <a:lnTo>
                  <a:pt x="3071" y="300"/>
                </a:lnTo>
                <a:lnTo>
                  <a:pt x="3074" y="299"/>
                </a:lnTo>
                <a:lnTo>
                  <a:pt x="3075" y="297"/>
                </a:lnTo>
                <a:lnTo>
                  <a:pt x="3077" y="296"/>
                </a:lnTo>
                <a:lnTo>
                  <a:pt x="3080" y="294"/>
                </a:lnTo>
                <a:lnTo>
                  <a:pt x="3082" y="292"/>
                </a:lnTo>
                <a:lnTo>
                  <a:pt x="3085" y="288"/>
                </a:lnTo>
                <a:lnTo>
                  <a:pt x="3086" y="287"/>
                </a:lnTo>
                <a:lnTo>
                  <a:pt x="3087" y="285"/>
                </a:lnTo>
                <a:lnTo>
                  <a:pt x="3088" y="282"/>
                </a:lnTo>
                <a:lnTo>
                  <a:pt x="3091" y="277"/>
                </a:lnTo>
                <a:lnTo>
                  <a:pt x="3092" y="274"/>
                </a:lnTo>
                <a:lnTo>
                  <a:pt x="3094" y="266"/>
                </a:lnTo>
                <a:lnTo>
                  <a:pt x="3094" y="261"/>
                </a:lnTo>
                <a:lnTo>
                  <a:pt x="3094" y="258"/>
                </a:lnTo>
                <a:lnTo>
                  <a:pt x="3095" y="239"/>
                </a:lnTo>
                <a:lnTo>
                  <a:pt x="3095" y="210"/>
                </a:lnTo>
                <a:lnTo>
                  <a:pt x="3095" y="177"/>
                </a:lnTo>
                <a:lnTo>
                  <a:pt x="3094" y="172"/>
                </a:lnTo>
                <a:lnTo>
                  <a:pt x="3093" y="166"/>
                </a:lnTo>
                <a:lnTo>
                  <a:pt x="3093" y="165"/>
                </a:lnTo>
                <a:lnTo>
                  <a:pt x="3092" y="164"/>
                </a:lnTo>
                <a:lnTo>
                  <a:pt x="3092" y="161"/>
                </a:lnTo>
                <a:lnTo>
                  <a:pt x="3091" y="160"/>
                </a:lnTo>
                <a:lnTo>
                  <a:pt x="3089" y="156"/>
                </a:lnTo>
                <a:lnTo>
                  <a:pt x="3087" y="152"/>
                </a:lnTo>
                <a:lnTo>
                  <a:pt x="3086" y="150"/>
                </a:lnTo>
                <a:lnTo>
                  <a:pt x="3085" y="148"/>
                </a:lnTo>
                <a:lnTo>
                  <a:pt x="3082" y="147"/>
                </a:lnTo>
                <a:lnTo>
                  <a:pt x="3079" y="142"/>
                </a:lnTo>
                <a:lnTo>
                  <a:pt x="3076" y="141"/>
                </a:lnTo>
                <a:lnTo>
                  <a:pt x="3075" y="138"/>
                </a:lnTo>
                <a:lnTo>
                  <a:pt x="3073" y="137"/>
                </a:lnTo>
                <a:lnTo>
                  <a:pt x="3071" y="136"/>
                </a:lnTo>
                <a:lnTo>
                  <a:pt x="3068" y="134"/>
                </a:lnTo>
                <a:lnTo>
                  <a:pt x="3064" y="133"/>
                </a:lnTo>
                <a:lnTo>
                  <a:pt x="3062" y="132"/>
                </a:lnTo>
                <a:lnTo>
                  <a:pt x="3047" y="127"/>
                </a:lnTo>
                <a:lnTo>
                  <a:pt x="3013" y="127"/>
                </a:lnTo>
                <a:close/>
                <a:moveTo>
                  <a:pt x="205" y="127"/>
                </a:moveTo>
                <a:lnTo>
                  <a:pt x="205" y="355"/>
                </a:lnTo>
                <a:lnTo>
                  <a:pt x="225" y="355"/>
                </a:lnTo>
                <a:lnTo>
                  <a:pt x="233" y="354"/>
                </a:lnTo>
                <a:lnTo>
                  <a:pt x="241" y="353"/>
                </a:lnTo>
                <a:lnTo>
                  <a:pt x="247" y="352"/>
                </a:lnTo>
                <a:lnTo>
                  <a:pt x="249" y="350"/>
                </a:lnTo>
                <a:lnTo>
                  <a:pt x="250" y="349"/>
                </a:lnTo>
                <a:lnTo>
                  <a:pt x="253" y="348"/>
                </a:lnTo>
                <a:lnTo>
                  <a:pt x="256" y="347"/>
                </a:lnTo>
                <a:lnTo>
                  <a:pt x="257" y="346"/>
                </a:lnTo>
                <a:lnTo>
                  <a:pt x="259" y="344"/>
                </a:lnTo>
                <a:lnTo>
                  <a:pt x="261" y="342"/>
                </a:lnTo>
                <a:lnTo>
                  <a:pt x="265" y="338"/>
                </a:lnTo>
                <a:lnTo>
                  <a:pt x="268" y="336"/>
                </a:lnTo>
                <a:lnTo>
                  <a:pt x="271" y="333"/>
                </a:lnTo>
                <a:lnTo>
                  <a:pt x="272" y="331"/>
                </a:lnTo>
                <a:lnTo>
                  <a:pt x="273" y="329"/>
                </a:lnTo>
                <a:lnTo>
                  <a:pt x="273" y="326"/>
                </a:lnTo>
                <a:lnTo>
                  <a:pt x="274" y="325"/>
                </a:lnTo>
                <a:lnTo>
                  <a:pt x="276" y="322"/>
                </a:lnTo>
                <a:lnTo>
                  <a:pt x="277" y="320"/>
                </a:lnTo>
                <a:lnTo>
                  <a:pt x="279" y="316"/>
                </a:lnTo>
                <a:lnTo>
                  <a:pt x="280" y="313"/>
                </a:lnTo>
                <a:lnTo>
                  <a:pt x="283" y="307"/>
                </a:lnTo>
                <a:lnTo>
                  <a:pt x="283" y="304"/>
                </a:lnTo>
                <a:lnTo>
                  <a:pt x="284" y="302"/>
                </a:lnTo>
                <a:lnTo>
                  <a:pt x="285" y="297"/>
                </a:lnTo>
                <a:lnTo>
                  <a:pt x="286" y="285"/>
                </a:lnTo>
                <a:lnTo>
                  <a:pt x="286" y="276"/>
                </a:lnTo>
                <a:lnTo>
                  <a:pt x="288" y="274"/>
                </a:lnTo>
                <a:lnTo>
                  <a:pt x="288" y="270"/>
                </a:lnTo>
                <a:lnTo>
                  <a:pt x="288" y="263"/>
                </a:lnTo>
                <a:lnTo>
                  <a:pt x="288" y="237"/>
                </a:lnTo>
                <a:lnTo>
                  <a:pt x="288" y="203"/>
                </a:lnTo>
                <a:lnTo>
                  <a:pt x="286" y="197"/>
                </a:lnTo>
                <a:lnTo>
                  <a:pt x="286" y="188"/>
                </a:lnTo>
                <a:lnTo>
                  <a:pt x="286" y="183"/>
                </a:lnTo>
                <a:lnTo>
                  <a:pt x="285" y="180"/>
                </a:lnTo>
                <a:lnTo>
                  <a:pt x="285" y="177"/>
                </a:lnTo>
                <a:lnTo>
                  <a:pt x="284" y="175"/>
                </a:lnTo>
                <a:lnTo>
                  <a:pt x="284" y="172"/>
                </a:lnTo>
                <a:lnTo>
                  <a:pt x="283" y="167"/>
                </a:lnTo>
                <a:lnTo>
                  <a:pt x="282" y="166"/>
                </a:lnTo>
                <a:lnTo>
                  <a:pt x="282" y="165"/>
                </a:lnTo>
                <a:lnTo>
                  <a:pt x="280" y="163"/>
                </a:lnTo>
                <a:lnTo>
                  <a:pt x="279" y="160"/>
                </a:lnTo>
                <a:lnTo>
                  <a:pt x="279" y="159"/>
                </a:lnTo>
                <a:lnTo>
                  <a:pt x="278" y="156"/>
                </a:lnTo>
                <a:lnTo>
                  <a:pt x="277" y="154"/>
                </a:lnTo>
                <a:lnTo>
                  <a:pt x="274" y="150"/>
                </a:lnTo>
                <a:lnTo>
                  <a:pt x="273" y="149"/>
                </a:lnTo>
                <a:lnTo>
                  <a:pt x="272" y="148"/>
                </a:lnTo>
                <a:lnTo>
                  <a:pt x="270" y="145"/>
                </a:lnTo>
                <a:lnTo>
                  <a:pt x="267" y="142"/>
                </a:lnTo>
                <a:lnTo>
                  <a:pt x="265" y="141"/>
                </a:lnTo>
                <a:lnTo>
                  <a:pt x="263" y="138"/>
                </a:lnTo>
                <a:lnTo>
                  <a:pt x="261" y="137"/>
                </a:lnTo>
                <a:lnTo>
                  <a:pt x="259" y="136"/>
                </a:lnTo>
                <a:lnTo>
                  <a:pt x="256" y="134"/>
                </a:lnTo>
                <a:lnTo>
                  <a:pt x="254" y="133"/>
                </a:lnTo>
                <a:lnTo>
                  <a:pt x="251" y="132"/>
                </a:lnTo>
                <a:lnTo>
                  <a:pt x="244" y="130"/>
                </a:lnTo>
                <a:lnTo>
                  <a:pt x="241" y="128"/>
                </a:lnTo>
                <a:lnTo>
                  <a:pt x="236" y="128"/>
                </a:lnTo>
                <a:lnTo>
                  <a:pt x="226" y="127"/>
                </a:lnTo>
                <a:lnTo>
                  <a:pt x="205" y="127"/>
                </a:lnTo>
                <a:close/>
                <a:moveTo>
                  <a:pt x="5445" y="126"/>
                </a:moveTo>
                <a:lnTo>
                  <a:pt x="5444" y="322"/>
                </a:lnTo>
                <a:lnTo>
                  <a:pt x="5434" y="322"/>
                </a:lnTo>
                <a:lnTo>
                  <a:pt x="5426" y="324"/>
                </a:lnTo>
                <a:lnTo>
                  <a:pt x="5419" y="325"/>
                </a:lnTo>
                <a:lnTo>
                  <a:pt x="5411" y="326"/>
                </a:lnTo>
                <a:lnTo>
                  <a:pt x="5408" y="326"/>
                </a:lnTo>
                <a:lnTo>
                  <a:pt x="5407" y="327"/>
                </a:lnTo>
                <a:lnTo>
                  <a:pt x="5404" y="327"/>
                </a:lnTo>
                <a:lnTo>
                  <a:pt x="5402" y="329"/>
                </a:lnTo>
                <a:lnTo>
                  <a:pt x="5399" y="329"/>
                </a:lnTo>
                <a:lnTo>
                  <a:pt x="5397" y="330"/>
                </a:lnTo>
                <a:lnTo>
                  <a:pt x="5394" y="330"/>
                </a:lnTo>
                <a:lnTo>
                  <a:pt x="5393" y="331"/>
                </a:lnTo>
                <a:lnTo>
                  <a:pt x="5392" y="331"/>
                </a:lnTo>
                <a:lnTo>
                  <a:pt x="5390" y="332"/>
                </a:lnTo>
                <a:lnTo>
                  <a:pt x="5388" y="332"/>
                </a:lnTo>
                <a:lnTo>
                  <a:pt x="5385" y="333"/>
                </a:lnTo>
                <a:lnTo>
                  <a:pt x="5380" y="336"/>
                </a:lnTo>
                <a:lnTo>
                  <a:pt x="5378" y="337"/>
                </a:lnTo>
                <a:lnTo>
                  <a:pt x="5374" y="338"/>
                </a:lnTo>
                <a:lnTo>
                  <a:pt x="5371" y="339"/>
                </a:lnTo>
                <a:lnTo>
                  <a:pt x="5369" y="341"/>
                </a:lnTo>
                <a:lnTo>
                  <a:pt x="5365" y="342"/>
                </a:lnTo>
                <a:lnTo>
                  <a:pt x="5363" y="343"/>
                </a:lnTo>
                <a:lnTo>
                  <a:pt x="5361" y="344"/>
                </a:lnTo>
                <a:lnTo>
                  <a:pt x="5358" y="346"/>
                </a:lnTo>
                <a:lnTo>
                  <a:pt x="5355" y="348"/>
                </a:lnTo>
                <a:lnTo>
                  <a:pt x="5351" y="349"/>
                </a:lnTo>
                <a:lnTo>
                  <a:pt x="5350" y="350"/>
                </a:lnTo>
                <a:lnTo>
                  <a:pt x="5347" y="353"/>
                </a:lnTo>
                <a:lnTo>
                  <a:pt x="5345" y="354"/>
                </a:lnTo>
                <a:lnTo>
                  <a:pt x="5344" y="355"/>
                </a:lnTo>
                <a:lnTo>
                  <a:pt x="5342" y="357"/>
                </a:lnTo>
                <a:lnTo>
                  <a:pt x="5340" y="358"/>
                </a:lnTo>
                <a:lnTo>
                  <a:pt x="5339" y="358"/>
                </a:lnTo>
                <a:lnTo>
                  <a:pt x="5338" y="360"/>
                </a:lnTo>
                <a:lnTo>
                  <a:pt x="5334" y="363"/>
                </a:lnTo>
                <a:lnTo>
                  <a:pt x="5329" y="368"/>
                </a:lnTo>
                <a:lnTo>
                  <a:pt x="5329" y="793"/>
                </a:lnTo>
                <a:lnTo>
                  <a:pt x="5324" y="793"/>
                </a:lnTo>
                <a:lnTo>
                  <a:pt x="5320" y="793"/>
                </a:lnTo>
                <a:lnTo>
                  <a:pt x="5310" y="793"/>
                </a:lnTo>
                <a:lnTo>
                  <a:pt x="5271" y="793"/>
                </a:lnTo>
                <a:lnTo>
                  <a:pt x="5136" y="793"/>
                </a:lnTo>
                <a:lnTo>
                  <a:pt x="5136" y="790"/>
                </a:lnTo>
                <a:lnTo>
                  <a:pt x="5136" y="785"/>
                </a:lnTo>
                <a:lnTo>
                  <a:pt x="5136" y="775"/>
                </a:lnTo>
                <a:lnTo>
                  <a:pt x="5136" y="735"/>
                </a:lnTo>
                <a:lnTo>
                  <a:pt x="5136" y="599"/>
                </a:lnTo>
                <a:lnTo>
                  <a:pt x="5136" y="142"/>
                </a:lnTo>
                <a:lnTo>
                  <a:pt x="5309" y="142"/>
                </a:lnTo>
                <a:lnTo>
                  <a:pt x="5310" y="147"/>
                </a:lnTo>
                <a:lnTo>
                  <a:pt x="5311" y="150"/>
                </a:lnTo>
                <a:lnTo>
                  <a:pt x="5311" y="153"/>
                </a:lnTo>
                <a:lnTo>
                  <a:pt x="5311" y="155"/>
                </a:lnTo>
                <a:lnTo>
                  <a:pt x="5312" y="159"/>
                </a:lnTo>
                <a:lnTo>
                  <a:pt x="5312" y="161"/>
                </a:lnTo>
                <a:lnTo>
                  <a:pt x="5313" y="164"/>
                </a:lnTo>
                <a:lnTo>
                  <a:pt x="5316" y="174"/>
                </a:lnTo>
                <a:lnTo>
                  <a:pt x="5322" y="203"/>
                </a:lnTo>
                <a:lnTo>
                  <a:pt x="5324" y="202"/>
                </a:lnTo>
                <a:lnTo>
                  <a:pt x="5327" y="199"/>
                </a:lnTo>
                <a:lnTo>
                  <a:pt x="5329" y="195"/>
                </a:lnTo>
                <a:lnTo>
                  <a:pt x="5340" y="186"/>
                </a:lnTo>
                <a:lnTo>
                  <a:pt x="5345" y="180"/>
                </a:lnTo>
                <a:lnTo>
                  <a:pt x="5349" y="176"/>
                </a:lnTo>
                <a:lnTo>
                  <a:pt x="5352" y="174"/>
                </a:lnTo>
                <a:lnTo>
                  <a:pt x="5356" y="171"/>
                </a:lnTo>
                <a:lnTo>
                  <a:pt x="5358" y="169"/>
                </a:lnTo>
                <a:lnTo>
                  <a:pt x="5361" y="166"/>
                </a:lnTo>
                <a:lnTo>
                  <a:pt x="5363" y="165"/>
                </a:lnTo>
                <a:lnTo>
                  <a:pt x="5365" y="164"/>
                </a:lnTo>
                <a:lnTo>
                  <a:pt x="5367" y="163"/>
                </a:lnTo>
                <a:lnTo>
                  <a:pt x="5369" y="160"/>
                </a:lnTo>
                <a:lnTo>
                  <a:pt x="5371" y="159"/>
                </a:lnTo>
                <a:lnTo>
                  <a:pt x="5373" y="158"/>
                </a:lnTo>
                <a:lnTo>
                  <a:pt x="5375" y="156"/>
                </a:lnTo>
                <a:lnTo>
                  <a:pt x="5376" y="155"/>
                </a:lnTo>
                <a:lnTo>
                  <a:pt x="5378" y="154"/>
                </a:lnTo>
                <a:lnTo>
                  <a:pt x="5380" y="154"/>
                </a:lnTo>
                <a:lnTo>
                  <a:pt x="5384" y="152"/>
                </a:lnTo>
                <a:lnTo>
                  <a:pt x="5386" y="150"/>
                </a:lnTo>
                <a:lnTo>
                  <a:pt x="5388" y="149"/>
                </a:lnTo>
                <a:lnTo>
                  <a:pt x="5391" y="148"/>
                </a:lnTo>
                <a:lnTo>
                  <a:pt x="5392" y="147"/>
                </a:lnTo>
                <a:lnTo>
                  <a:pt x="5394" y="145"/>
                </a:lnTo>
                <a:lnTo>
                  <a:pt x="5397" y="144"/>
                </a:lnTo>
                <a:lnTo>
                  <a:pt x="5399" y="143"/>
                </a:lnTo>
                <a:lnTo>
                  <a:pt x="5404" y="141"/>
                </a:lnTo>
                <a:lnTo>
                  <a:pt x="5407" y="139"/>
                </a:lnTo>
                <a:lnTo>
                  <a:pt x="5409" y="138"/>
                </a:lnTo>
                <a:lnTo>
                  <a:pt x="5410" y="138"/>
                </a:lnTo>
                <a:lnTo>
                  <a:pt x="5413" y="137"/>
                </a:lnTo>
                <a:lnTo>
                  <a:pt x="5415" y="136"/>
                </a:lnTo>
                <a:lnTo>
                  <a:pt x="5417" y="136"/>
                </a:lnTo>
                <a:lnTo>
                  <a:pt x="5422" y="133"/>
                </a:lnTo>
                <a:lnTo>
                  <a:pt x="5428" y="131"/>
                </a:lnTo>
                <a:lnTo>
                  <a:pt x="5437" y="128"/>
                </a:lnTo>
                <a:lnTo>
                  <a:pt x="5445" y="126"/>
                </a:lnTo>
                <a:close/>
                <a:moveTo>
                  <a:pt x="4119" y="126"/>
                </a:moveTo>
                <a:lnTo>
                  <a:pt x="4119" y="225"/>
                </a:lnTo>
                <a:lnTo>
                  <a:pt x="4118" y="322"/>
                </a:lnTo>
                <a:lnTo>
                  <a:pt x="4111" y="322"/>
                </a:lnTo>
                <a:lnTo>
                  <a:pt x="4104" y="324"/>
                </a:lnTo>
                <a:lnTo>
                  <a:pt x="4098" y="324"/>
                </a:lnTo>
                <a:lnTo>
                  <a:pt x="4091" y="326"/>
                </a:lnTo>
                <a:lnTo>
                  <a:pt x="4085" y="326"/>
                </a:lnTo>
                <a:lnTo>
                  <a:pt x="4083" y="326"/>
                </a:lnTo>
                <a:lnTo>
                  <a:pt x="4081" y="327"/>
                </a:lnTo>
                <a:lnTo>
                  <a:pt x="4078" y="327"/>
                </a:lnTo>
                <a:lnTo>
                  <a:pt x="4076" y="329"/>
                </a:lnTo>
                <a:lnTo>
                  <a:pt x="4073" y="329"/>
                </a:lnTo>
                <a:lnTo>
                  <a:pt x="4072" y="330"/>
                </a:lnTo>
                <a:lnTo>
                  <a:pt x="4066" y="331"/>
                </a:lnTo>
                <a:lnTo>
                  <a:pt x="4064" y="332"/>
                </a:lnTo>
                <a:lnTo>
                  <a:pt x="4062" y="332"/>
                </a:lnTo>
                <a:lnTo>
                  <a:pt x="4060" y="333"/>
                </a:lnTo>
                <a:lnTo>
                  <a:pt x="4056" y="335"/>
                </a:lnTo>
                <a:lnTo>
                  <a:pt x="4053" y="336"/>
                </a:lnTo>
                <a:lnTo>
                  <a:pt x="4050" y="337"/>
                </a:lnTo>
                <a:lnTo>
                  <a:pt x="4047" y="338"/>
                </a:lnTo>
                <a:lnTo>
                  <a:pt x="4043" y="341"/>
                </a:lnTo>
                <a:lnTo>
                  <a:pt x="4042" y="341"/>
                </a:lnTo>
                <a:lnTo>
                  <a:pt x="4036" y="343"/>
                </a:lnTo>
                <a:lnTo>
                  <a:pt x="4035" y="344"/>
                </a:lnTo>
                <a:lnTo>
                  <a:pt x="4032" y="346"/>
                </a:lnTo>
                <a:lnTo>
                  <a:pt x="4030" y="347"/>
                </a:lnTo>
                <a:lnTo>
                  <a:pt x="4027" y="349"/>
                </a:lnTo>
                <a:lnTo>
                  <a:pt x="4024" y="350"/>
                </a:lnTo>
                <a:lnTo>
                  <a:pt x="4023" y="352"/>
                </a:lnTo>
                <a:lnTo>
                  <a:pt x="4020" y="353"/>
                </a:lnTo>
                <a:lnTo>
                  <a:pt x="4019" y="354"/>
                </a:lnTo>
                <a:lnTo>
                  <a:pt x="4017" y="355"/>
                </a:lnTo>
                <a:lnTo>
                  <a:pt x="4015" y="357"/>
                </a:lnTo>
                <a:lnTo>
                  <a:pt x="4014" y="359"/>
                </a:lnTo>
                <a:lnTo>
                  <a:pt x="4010" y="361"/>
                </a:lnTo>
                <a:lnTo>
                  <a:pt x="4007" y="364"/>
                </a:lnTo>
                <a:lnTo>
                  <a:pt x="4003" y="368"/>
                </a:lnTo>
                <a:lnTo>
                  <a:pt x="4003" y="793"/>
                </a:lnTo>
                <a:lnTo>
                  <a:pt x="3811" y="793"/>
                </a:lnTo>
                <a:lnTo>
                  <a:pt x="3811" y="142"/>
                </a:lnTo>
                <a:lnTo>
                  <a:pt x="3984" y="142"/>
                </a:lnTo>
                <a:lnTo>
                  <a:pt x="3997" y="203"/>
                </a:lnTo>
                <a:lnTo>
                  <a:pt x="4001" y="198"/>
                </a:lnTo>
                <a:lnTo>
                  <a:pt x="4002" y="197"/>
                </a:lnTo>
                <a:lnTo>
                  <a:pt x="4008" y="192"/>
                </a:lnTo>
                <a:lnTo>
                  <a:pt x="4015" y="185"/>
                </a:lnTo>
                <a:lnTo>
                  <a:pt x="4019" y="181"/>
                </a:lnTo>
                <a:lnTo>
                  <a:pt x="4024" y="177"/>
                </a:lnTo>
                <a:lnTo>
                  <a:pt x="4026" y="175"/>
                </a:lnTo>
                <a:lnTo>
                  <a:pt x="4029" y="171"/>
                </a:lnTo>
                <a:lnTo>
                  <a:pt x="4032" y="169"/>
                </a:lnTo>
                <a:lnTo>
                  <a:pt x="4035" y="167"/>
                </a:lnTo>
                <a:lnTo>
                  <a:pt x="4037" y="165"/>
                </a:lnTo>
                <a:lnTo>
                  <a:pt x="4039" y="164"/>
                </a:lnTo>
                <a:lnTo>
                  <a:pt x="4042" y="163"/>
                </a:lnTo>
                <a:lnTo>
                  <a:pt x="4043" y="161"/>
                </a:lnTo>
                <a:lnTo>
                  <a:pt x="4044" y="160"/>
                </a:lnTo>
                <a:lnTo>
                  <a:pt x="4047" y="159"/>
                </a:lnTo>
                <a:lnTo>
                  <a:pt x="4048" y="158"/>
                </a:lnTo>
                <a:lnTo>
                  <a:pt x="4050" y="156"/>
                </a:lnTo>
                <a:lnTo>
                  <a:pt x="4052" y="155"/>
                </a:lnTo>
                <a:lnTo>
                  <a:pt x="4054" y="154"/>
                </a:lnTo>
                <a:lnTo>
                  <a:pt x="4056" y="153"/>
                </a:lnTo>
                <a:lnTo>
                  <a:pt x="4059" y="152"/>
                </a:lnTo>
                <a:lnTo>
                  <a:pt x="4062" y="149"/>
                </a:lnTo>
                <a:lnTo>
                  <a:pt x="4065" y="148"/>
                </a:lnTo>
                <a:lnTo>
                  <a:pt x="4067" y="147"/>
                </a:lnTo>
                <a:lnTo>
                  <a:pt x="4071" y="145"/>
                </a:lnTo>
                <a:lnTo>
                  <a:pt x="4076" y="142"/>
                </a:lnTo>
                <a:lnTo>
                  <a:pt x="4078" y="141"/>
                </a:lnTo>
                <a:lnTo>
                  <a:pt x="4082" y="139"/>
                </a:lnTo>
                <a:lnTo>
                  <a:pt x="4084" y="138"/>
                </a:lnTo>
                <a:lnTo>
                  <a:pt x="4087" y="137"/>
                </a:lnTo>
                <a:lnTo>
                  <a:pt x="4088" y="137"/>
                </a:lnTo>
                <a:lnTo>
                  <a:pt x="4090" y="136"/>
                </a:lnTo>
                <a:lnTo>
                  <a:pt x="4094" y="134"/>
                </a:lnTo>
                <a:lnTo>
                  <a:pt x="4099" y="133"/>
                </a:lnTo>
                <a:lnTo>
                  <a:pt x="4119" y="126"/>
                </a:lnTo>
                <a:close/>
                <a:moveTo>
                  <a:pt x="2826" y="0"/>
                </a:moveTo>
                <a:lnTo>
                  <a:pt x="3035" y="0"/>
                </a:lnTo>
                <a:lnTo>
                  <a:pt x="3080" y="0"/>
                </a:lnTo>
                <a:lnTo>
                  <a:pt x="3092" y="0"/>
                </a:lnTo>
                <a:lnTo>
                  <a:pt x="3097" y="0"/>
                </a:lnTo>
                <a:lnTo>
                  <a:pt x="3100" y="0"/>
                </a:lnTo>
                <a:lnTo>
                  <a:pt x="3102" y="1"/>
                </a:lnTo>
                <a:lnTo>
                  <a:pt x="3111" y="1"/>
                </a:lnTo>
                <a:lnTo>
                  <a:pt x="3116" y="1"/>
                </a:lnTo>
                <a:lnTo>
                  <a:pt x="3122" y="3"/>
                </a:lnTo>
                <a:lnTo>
                  <a:pt x="3127" y="3"/>
                </a:lnTo>
                <a:lnTo>
                  <a:pt x="3129" y="4"/>
                </a:lnTo>
                <a:lnTo>
                  <a:pt x="3133" y="4"/>
                </a:lnTo>
                <a:lnTo>
                  <a:pt x="3137" y="4"/>
                </a:lnTo>
                <a:lnTo>
                  <a:pt x="3140" y="5"/>
                </a:lnTo>
                <a:lnTo>
                  <a:pt x="3143" y="5"/>
                </a:lnTo>
                <a:lnTo>
                  <a:pt x="3145" y="6"/>
                </a:lnTo>
                <a:lnTo>
                  <a:pt x="3147" y="6"/>
                </a:lnTo>
                <a:lnTo>
                  <a:pt x="3152" y="8"/>
                </a:lnTo>
                <a:lnTo>
                  <a:pt x="3157" y="9"/>
                </a:lnTo>
                <a:lnTo>
                  <a:pt x="3158" y="10"/>
                </a:lnTo>
                <a:lnTo>
                  <a:pt x="3161" y="10"/>
                </a:lnTo>
                <a:lnTo>
                  <a:pt x="3175" y="16"/>
                </a:lnTo>
                <a:lnTo>
                  <a:pt x="3183" y="19"/>
                </a:lnTo>
                <a:lnTo>
                  <a:pt x="3189" y="22"/>
                </a:lnTo>
                <a:lnTo>
                  <a:pt x="3191" y="23"/>
                </a:lnTo>
                <a:lnTo>
                  <a:pt x="3193" y="25"/>
                </a:lnTo>
                <a:lnTo>
                  <a:pt x="3196" y="26"/>
                </a:lnTo>
                <a:lnTo>
                  <a:pt x="3199" y="27"/>
                </a:lnTo>
                <a:lnTo>
                  <a:pt x="3201" y="28"/>
                </a:lnTo>
                <a:lnTo>
                  <a:pt x="3202" y="30"/>
                </a:lnTo>
                <a:lnTo>
                  <a:pt x="3204" y="31"/>
                </a:lnTo>
                <a:lnTo>
                  <a:pt x="3205" y="32"/>
                </a:lnTo>
                <a:lnTo>
                  <a:pt x="3208" y="33"/>
                </a:lnTo>
                <a:lnTo>
                  <a:pt x="3209" y="34"/>
                </a:lnTo>
                <a:lnTo>
                  <a:pt x="3210" y="36"/>
                </a:lnTo>
                <a:lnTo>
                  <a:pt x="3214" y="38"/>
                </a:lnTo>
                <a:lnTo>
                  <a:pt x="3216" y="42"/>
                </a:lnTo>
                <a:lnTo>
                  <a:pt x="3226" y="49"/>
                </a:lnTo>
                <a:lnTo>
                  <a:pt x="3232" y="55"/>
                </a:lnTo>
                <a:lnTo>
                  <a:pt x="3234" y="59"/>
                </a:lnTo>
                <a:lnTo>
                  <a:pt x="3237" y="61"/>
                </a:lnTo>
                <a:lnTo>
                  <a:pt x="3238" y="64"/>
                </a:lnTo>
                <a:lnTo>
                  <a:pt x="3239" y="65"/>
                </a:lnTo>
                <a:lnTo>
                  <a:pt x="3241" y="67"/>
                </a:lnTo>
                <a:lnTo>
                  <a:pt x="3242" y="69"/>
                </a:lnTo>
                <a:lnTo>
                  <a:pt x="3243" y="71"/>
                </a:lnTo>
                <a:lnTo>
                  <a:pt x="3244" y="73"/>
                </a:lnTo>
                <a:lnTo>
                  <a:pt x="3255" y="94"/>
                </a:lnTo>
                <a:lnTo>
                  <a:pt x="3256" y="98"/>
                </a:lnTo>
                <a:lnTo>
                  <a:pt x="3259" y="106"/>
                </a:lnTo>
                <a:lnTo>
                  <a:pt x="3262" y="115"/>
                </a:lnTo>
                <a:lnTo>
                  <a:pt x="3263" y="125"/>
                </a:lnTo>
                <a:lnTo>
                  <a:pt x="3266" y="134"/>
                </a:lnTo>
                <a:lnTo>
                  <a:pt x="3267" y="145"/>
                </a:lnTo>
                <a:lnTo>
                  <a:pt x="3267" y="155"/>
                </a:lnTo>
                <a:lnTo>
                  <a:pt x="3268" y="180"/>
                </a:lnTo>
                <a:lnTo>
                  <a:pt x="3267" y="213"/>
                </a:lnTo>
                <a:lnTo>
                  <a:pt x="3267" y="219"/>
                </a:lnTo>
                <a:lnTo>
                  <a:pt x="3266" y="224"/>
                </a:lnTo>
                <a:lnTo>
                  <a:pt x="3266" y="227"/>
                </a:lnTo>
                <a:lnTo>
                  <a:pt x="3263" y="237"/>
                </a:lnTo>
                <a:lnTo>
                  <a:pt x="3262" y="243"/>
                </a:lnTo>
                <a:lnTo>
                  <a:pt x="3262" y="246"/>
                </a:lnTo>
                <a:lnTo>
                  <a:pt x="3261" y="248"/>
                </a:lnTo>
                <a:lnTo>
                  <a:pt x="3261" y="250"/>
                </a:lnTo>
                <a:lnTo>
                  <a:pt x="3260" y="253"/>
                </a:lnTo>
                <a:lnTo>
                  <a:pt x="3260" y="254"/>
                </a:lnTo>
                <a:lnTo>
                  <a:pt x="3260" y="257"/>
                </a:lnTo>
                <a:lnTo>
                  <a:pt x="3259" y="258"/>
                </a:lnTo>
                <a:lnTo>
                  <a:pt x="3259" y="260"/>
                </a:lnTo>
                <a:lnTo>
                  <a:pt x="3256" y="266"/>
                </a:lnTo>
                <a:lnTo>
                  <a:pt x="3255" y="270"/>
                </a:lnTo>
                <a:lnTo>
                  <a:pt x="3254" y="272"/>
                </a:lnTo>
                <a:lnTo>
                  <a:pt x="3253" y="275"/>
                </a:lnTo>
                <a:lnTo>
                  <a:pt x="3251" y="277"/>
                </a:lnTo>
                <a:lnTo>
                  <a:pt x="3251" y="280"/>
                </a:lnTo>
                <a:lnTo>
                  <a:pt x="3249" y="282"/>
                </a:lnTo>
                <a:lnTo>
                  <a:pt x="3248" y="285"/>
                </a:lnTo>
                <a:lnTo>
                  <a:pt x="3247" y="287"/>
                </a:lnTo>
                <a:lnTo>
                  <a:pt x="3245" y="289"/>
                </a:lnTo>
                <a:lnTo>
                  <a:pt x="3245" y="292"/>
                </a:lnTo>
                <a:lnTo>
                  <a:pt x="3243" y="294"/>
                </a:lnTo>
                <a:lnTo>
                  <a:pt x="3243" y="297"/>
                </a:lnTo>
                <a:lnTo>
                  <a:pt x="3241" y="299"/>
                </a:lnTo>
                <a:lnTo>
                  <a:pt x="3239" y="300"/>
                </a:lnTo>
                <a:lnTo>
                  <a:pt x="3238" y="303"/>
                </a:lnTo>
                <a:lnTo>
                  <a:pt x="3237" y="304"/>
                </a:lnTo>
                <a:lnTo>
                  <a:pt x="3236" y="305"/>
                </a:lnTo>
                <a:lnTo>
                  <a:pt x="3234" y="308"/>
                </a:lnTo>
                <a:lnTo>
                  <a:pt x="3233" y="309"/>
                </a:lnTo>
                <a:lnTo>
                  <a:pt x="3232" y="311"/>
                </a:lnTo>
                <a:lnTo>
                  <a:pt x="3230" y="313"/>
                </a:lnTo>
                <a:lnTo>
                  <a:pt x="3226" y="318"/>
                </a:lnTo>
                <a:lnTo>
                  <a:pt x="3224" y="320"/>
                </a:lnTo>
                <a:lnTo>
                  <a:pt x="3220" y="325"/>
                </a:lnTo>
                <a:lnTo>
                  <a:pt x="3215" y="329"/>
                </a:lnTo>
                <a:lnTo>
                  <a:pt x="3214" y="330"/>
                </a:lnTo>
                <a:lnTo>
                  <a:pt x="3213" y="331"/>
                </a:lnTo>
                <a:lnTo>
                  <a:pt x="3210" y="333"/>
                </a:lnTo>
                <a:lnTo>
                  <a:pt x="3208" y="333"/>
                </a:lnTo>
                <a:lnTo>
                  <a:pt x="3207" y="335"/>
                </a:lnTo>
                <a:lnTo>
                  <a:pt x="3204" y="336"/>
                </a:lnTo>
                <a:lnTo>
                  <a:pt x="3202" y="338"/>
                </a:lnTo>
                <a:lnTo>
                  <a:pt x="3201" y="339"/>
                </a:lnTo>
                <a:lnTo>
                  <a:pt x="3198" y="341"/>
                </a:lnTo>
                <a:lnTo>
                  <a:pt x="3196" y="341"/>
                </a:lnTo>
                <a:lnTo>
                  <a:pt x="3193" y="342"/>
                </a:lnTo>
                <a:lnTo>
                  <a:pt x="3191" y="343"/>
                </a:lnTo>
                <a:lnTo>
                  <a:pt x="3187" y="346"/>
                </a:lnTo>
                <a:lnTo>
                  <a:pt x="3186" y="346"/>
                </a:lnTo>
                <a:lnTo>
                  <a:pt x="3184" y="347"/>
                </a:lnTo>
                <a:lnTo>
                  <a:pt x="3180" y="348"/>
                </a:lnTo>
                <a:lnTo>
                  <a:pt x="3179" y="349"/>
                </a:lnTo>
                <a:lnTo>
                  <a:pt x="3176" y="349"/>
                </a:lnTo>
                <a:lnTo>
                  <a:pt x="3175" y="350"/>
                </a:lnTo>
                <a:lnTo>
                  <a:pt x="3173" y="350"/>
                </a:lnTo>
                <a:lnTo>
                  <a:pt x="3172" y="352"/>
                </a:lnTo>
                <a:lnTo>
                  <a:pt x="3169" y="352"/>
                </a:lnTo>
                <a:lnTo>
                  <a:pt x="3166" y="353"/>
                </a:lnTo>
                <a:lnTo>
                  <a:pt x="3163" y="353"/>
                </a:lnTo>
                <a:lnTo>
                  <a:pt x="3151" y="355"/>
                </a:lnTo>
                <a:lnTo>
                  <a:pt x="3166" y="357"/>
                </a:lnTo>
                <a:lnTo>
                  <a:pt x="3178" y="360"/>
                </a:lnTo>
                <a:lnTo>
                  <a:pt x="3184" y="361"/>
                </a:lnTo>
                <a:lnTo>
                  <a:pt x="3189" y="364"/>
                </a:lnTo>
                <a:lnTo>
                  <a:pt x="3192" y="365"/>
                </a:lnTo>
                <a:lnTo>
                  <a:pt x="3195" y="366"/>
                </a:lnTo>
                <a:lnTo>
                  <a:pt x="3198" y="368"/>
                </a:lnTo>
                <a:lnTo>
                  <a:pt x="3201" y="369"/>
                </a:lnTo>
                <a:lnTo>
                  <a:pt x="3203" y="370"/>
                </a:lnTo>
                <a:lnTo>
                  <a:pt x="3205" y="371"/>
                </a:lnTo>
                <a:lnTo>
                  <a:pt x="3208" y="372"/>
                </a:lnTo>
                <a:lnTo>
                  <a:pt x="3210" y="374"/>
                </a:lnTo>
                <a:lnTo>
                  <a:pt x="3213" y="375"/>
                </a:lnTo>
                <a:lnTo>
                  <a:pt x="3215" y="377"/>
                </a:lnTo>
                <a:lnTo>
                  <a:pt x="3216" y="379"/>
                </a:lnTo>
                <a:lnTo>
                  <a:pt x="3219" y="380"/>
                </a:lnTo>
                <a:lnTo>
                  <a:pt x="3220" y="381"/>
                </a:lnTo>
                <a:lnTo>
                  <a:pt x="3222" y="383"/>
                </a:lnTo>
                <a:lnTo>
                  <a:pt x="3225" y="385"/>
                </a:lnTo>
                <a:lnTo>
                  <a:pt x="3228" y="387"/>
                </a:lnTo>
                <a:lnTo>
                  <a:pt x="3232" y="392"/>
                </a:lnTo>
                <a:lnTo>
                  <a:pt x="3236" y="394"/>
                </a:lnTo>
                <a:lnTo>
                  <a:pt x="3242" y="399"/>
                </a:lnTo>
                <a:lnTo>
                  <a:pt x="3245" y="404"/>
                </a:lnTo>
                <a:lnTo>
                  <a:pt x="3249" y="408"/>
                </a:lnTo>
                <a:lnTo>
                  <a:pt x="3251" y="411"/>
                </a:lnTo>
                <a:lnTo>
                  <a:pt x="3253" y="414"/>
                </a:lnTo>
                <a:lnTo>
                  <a:pt x="3255" y="415"/>
                </a:lnTo>
                <a:lnTo>
                  <a:pt x="3256" y="418"/>
                </a:lnTo>
                <a:lnTo>
                  <a:pt x="3257" y="419"/>
                </a:lnTo>
                <a:lnTo>
                  <a:pt x="3259" y="421"/>
                </a:lnTo>
                <a:lnTo>
                  <a:pt x="3260" y="422"/>
                </a:lnTo>
                <a:lnTo>
                  <a:pt x="3260" y="425"/>
                </a:lnTo>
                <a:lnTo>
                  <a:pt x="3261" y="427"/>
                </a:lnTo>
                <a:lnTo>
                  <a:pt x="3262" y="430"/>
                </a:lnTo>
                <a:lnTo>
                  <a:pt x="3265" y="433"/>
                </a:lnTo>
                <a:lnTo>
                  <a:pt x="3266" y="436"/>
                </a:lnTo>
                <a:lnTo>
                  <a:pt x="3267" y="438"/>
                </a:lnTo>
                <a:lnTo>
                  <a:pt x="3268" y="441"/>
                </a:lnTo>
                <a:lnTo>
                  <a:pt x="3271" y="444"/>
                </a:lnTo>
                <a:lnTo>
                  <a:pt x="3272" y="448"/>
                </a:lnTo>
                <a:lnTo>
                  <a:pt x="3273" y="451"/>
                </a:lnTo>
                <a:lnTo>
                  <a:pt x="3274" y="452"/>
                </a:lnTo>
                <a:lnTo>
                  <a:pt x="3274" y="454"/>
                </a:lnTo>
                <a:lnTo>
                  <a:pt x="3276" y="458"/>
                </a:lnTo>
                <a:lnTo>
                  <a:pt x="3278" y="463"/>
                </a:lnTo>
                <a:lnTo>
                  <a:pt x="3280" y="471"/>
                </a:lnTo>
                <a:lnTo>
                  <a:pt x="3282" y="473"/>
                </a:lnTo>
                <a:lnTo>
                  <a:pt x="3282" y="475"/>
                </a:lnTo>
                <a:lnTo>
                  <a:pt x="3283" y="479"/>
                </a:lnTo>
                <a:lnTo>
                  <a:pt x="3284" y="481"/>
                </a:lnTo>
                <a:lnTo>
                  <a:pt x="3288" y="497"/>
                </a:lnTo>
                <a:lnTo>
                  <a:pt x="3289" y="508"/>
                </a:lnTo>
                <a:lnTo>
                  <a:pt x="3289" y="513"/>
                </a:lnTo>
                <a:lnTo>
                  <a:pt x="3290" y="519"/>
                </a:lnTo>
                <a:lnTo>
                  <a:pt x="3290" y="526"/>
                </a:lnTo>
                <a:lnTo>
                  <a:pt x="3291" y="532"/>
                </a:lnTo>
                <a:lnTo>
                  <a:pt x="3291" y="538"/>
                </a:lnTo>
                <a:lnTo>
                  <a:pt x="3291" y="560"/>
                </a:lnTo>
                <a:lnTo>
                  <a:pt x="3291" y="587"/>
                </a:lnTo>
                <a:lnTo>
                  <a:pt x="3291" y="593"/>
                </a:lnTo>
                <a:lnTo>
                  <a:pt x="3290" y="601"/>
                </a:lnTo>
                <a:lnTo>
                  <a:pt x="3290" y="608"/>
                </a:lnTo>
                <a:lnTo>
                  <a:pt x="3289" y="624"/>
                </a:lnTo>
                <a:lnTo>
                  <a:pt x="3286" y="634"/>
                </a:lnTo>
                <a:lnTo>
                  <a:pt x="3286" y="636"/>
                </a:lnTo>
                <a:lnTo>
                  <a:pt x="3286" y="640"/>
                </a:lnTo>
                <a:lnTo>
                  <a:pt x="3285" y="642"/>
                </a:lnTo>
                <a:lnTo>
                  <a:pt x="3285" y="645"/>
                </a:lnTo>
                <a:lnTo>
                  <a:pt x="3284" y="647"/>
                </a:lnTo>
                <a:lnTo>
                  <a:pt x="3284" y="648"/>
                </a:lnTo>
                <a:lnTo>
                  <a:pt x="3283" y="651"/>
                </a:lnTo>
                <a:lnTo>
                  <a:pt x="3283" y="653"/>
                </a:lnTo>
                <a:lnTo>
                  <a:pt x="3282" y="656"/>
                </a:lnTo>
                <a:lnTo>
                  <a:pt x="3274" y="676"/>
                </a:lnTo>
                <a:lnTo>
                  <a:pt x="3270" y="685"/>
                </a:lnTo>
                <a:lnTo>
                  <a:pt x="3265" y="695"/>
                </a:lnTo>
                <a:lnTo>
                  <a:pt x="3263" y="698"/>
                </a:lnTo>
                <a:lnTo>
                  <a:pt x="3261" y="702"/>
                </a:lnTo>
                <a:lnTo>
                  <a:pt x="3260" y="704"/>
                </a:lnTo>
                <a:lnTo>
                  <a:pt x="3259" y="707"/>
                </a:lnTo>
                <a:lnTo>
                  <a:pt x="3257" y="708"/>
                </a:lnTo>
                <a:lnTo>
                  <a:pt x="3256" y="710"/>
                </a:lnTo>
                <a:lnTo>
                  <a:pt x="3255" y="712"/>
                </a:lnTo>
                <a:lnTo>
                  <a:pt x="3254" y="713"/>
                </a:lnTo>
                <a:lnTo>
                  <a:pt x="3251" y="715"/>
                </a:lnTo>
                <a:lnTo>
                  <a:pt x="3250" y="718"/>
                </a:lnTo>
                <a:lnTo>
                  <a:pt x="3248" y="721"/>
                </a:lnTo>
                <a:lnTo>
                  <a:pt x="3245" y="723"/>
                </a:lnTo>
                <a:lnTo>
                  <a:pt x="3245" y="725"/>
                </a:lnTo>
                <a:lnTo>
                  <a:pt x="3242" y="729"/>
                </a:lnTo>
                <a:lnTo>
                  <a:pt x="3238" y="732"/>
                </a:lnTo>
                <a:lnTo>
                  <a:pt x="3228" y="743"/>
                </a:lnTo>
                <a:lnTo>
                  <a:pt x="3224" y="747"/>
                </a:lnTo>
                <a:lnTo>
                  <a:pt x="3222" y="748"/>
                </a:lnTo>
                <a:lnTo>
                  <a:pt x="3220" y="750"/>
                </a:lnTo>
                <a:lnTo>
                  <a:pt x="3218" y="751"/>
                </a:lnTo>
                <a:lnTo>
                  <a:pt x="3216" y="753"/>
                </a:lnTo>
                <a:lnTo>
                  <a:pt x="3214" y="754"/>
                </a:lnTo>
                <a:lnTo>
                  <a:pt x="3212" y="757"/>
                </a:lnTo>
                <a:lnTo>
                  <a:pt x="3209" y="758"/>
                </a:lnTo>
                <a:lnTo>
                  <a:pt x="3208" y="759"/>
                </a:lnTo>
                <a:lnTo>
                  <a:pt x="3205" y="761"/>
                </a:lnTo>
                <a:lnTo>
                  <a:pt x="3204" y="762"/>
                </a:lnTo>
                <a:lnTo>
                  <a:pt x="3202" y="762"/>
                </a:lnTo>
                <a:lnTo>
                  <a:pt x="3201" y="763"/>
                </a:lnTo>
                <a:lnTo>
                  <a:pt x="3198" y="765"/>
                </a:lnTo>
                <a:lnTo>
                  <a:pt x="3195" y="765"/>
                </a:lnTo>
                <a:lnTo>
                  <a:pt x="3193" y="767"/>
                </a:lnTo>
                <a:lnTo>
                  <a:pt x="3191" y="768"/>
                </a:lnTo>
                <a:lnTo>
                  <a:pt x="3189" y="769"/>
                </a:lnTo>
                <a:lnTo>
                  <a:pt x="3186" y="770"/>
                </a:lnTo>
                <a:lnTo>
                  <a:pt x="3184" y="772"/>
                </a:lnTo>
                <a:lnTo>
                  <a:pt x="3180" y="774"/>
                </a:lnTo>
                <a:lnTo>
                  <a:pt x="3179" y="774"/>
                </a:lnTo>
                <a:lnTo>
                  <a:pt x="3176" y="775"/>
                </a:lnTo>
                <a:lnTo>
                  <a:pt x="3174" y="776"/>
                </a:lnTo>
                <a:lnTo>
                  <a:pt x="3172" y="778"/>
                </a:lnTo>
                <a:lnTo>
                  <a:pt x="3151" y="785"/>
                </a:lnTo>
                <a:lnTo>
                  <a:pt x="3146" y="785"/>
                </a:lnTo>
                <a:lnTo>
                  <a:pt x="3144" y="786"/>
                </a:lnTo>
                <a:lnTo>
                  <a:pt x="3143" y="786"/>
                </a:lnTo>
                <a:lnTo>
                  <a:pt x="3140" y="787"/>
                </a:lnTo>
                <a:lnTo>
                  <a:pt x="3134" y="789"/>
                </a:lnTo>
                <a:lnTo>
                  <a:pt x="3131" y="789"/>
                </a:lnTo>
                <a:lnTo>
                  <a:pt x="3128" y="790"/>
                </a:lnTo>
                <a:lnTo>
                  <a:pt x="3124" y="790"/>
                </a:lnTo>
                <a:lnTo>
                  <a:pt x="3121" y="791"/>
                </a:lnTo>
                <a:lnTo>
                  <a:pt x="3116" y="791"/>
                </a:lnTo>
                <a:lnTo>
                  <a:pt x="3111" y="792"/>
                </a:lnTo>
                <a:lnTo>
                  <a:pt x="3105" y="792"/>
                </a:lnTo>
                <a:lnTo>
                  <a:pt x="3099" y="793"/>
                </a:lnTo>
                <a:lnTo>
                  <a:pt x="3093" y="793"/>
                </a:lnTo>
                <a:lnTo>
                  <a:pt x="3088" y="793"/>
                </a:lnTo>
                <a:lnTo>
                  <a:pt x="3082" y="793"/>
                </a:lnTo>
                <a:lnTo>
                  <a:pt x="3071" y="793"/>
                </a:lnTo>
                <a:lnTo>
                  <a:pt x="3029" y="793"/>
                </a:lnTo>
                <a:lnTo>
                  <a:pt x="2826" y="793"/>
                </a:lnTo>
                <a:lnTo>
                  <a:pt x="2826" y="0"/>
                </a:lnTo>
                <a:close/>
                <a:moveTo>
                  <a:pt x="2491" y="0"/>
                </a:moveTo>
                <a:lnTo>
                  <a:pt x="2685" y="0"/>
                </a:lnTo>
                <a:lnTo>
                  <a:pt x="2685" y="793"/>
                </a:lnTo>
                <a:lnTo>
                  <a:pt x="2681" y="793"/>
                </a:lnTo>
                <a:lnTo>
                  <a:pt x="2676" y="793"/>
                </a:lnTo>
                <a:lnTo>
                  <a:pt x="2666" y="793"/>
                </a:lnTo>
                <a:lnTo>
                  <a:pt x="2628" y="793"/>
                </a:lnTo>
                <a:lnTo>
                  <a:pt x="2498" y="793"/>
                </a:lnTo>
                <a:lnTo>
                  <a:pt x="2496" y="786"/>
                </a:lnTo>
                <a:lnTo>
                  <a:pt x="2495" y="781"/>
                </a:lnTo>
                <a:lnTo>
                  <a:pt x="2495" y="780"/>
                </a:lnTo>
                <a:lnTo>
                  <a:pt x="2494" y="778"/>
                </a:lnTo>
                <a:lnTo>
                  <a:pt x="2494" y="775"/>
                </a:lnTo>
                <a:lnTo>
                  <a:pt x="2492" y="770"/>
                </a:lnTo>
                <a:lnTo>
                  <a:pt x="2491" y="768"/>
                </a:lnTo>
                <a:lnTo>
                  <a:pt x="2491" y="765"/>
                </a:lnTo>
                <a:lnTo>
                  <a:pt x="2491" y="764"/>
                </a:lnTo>
                <a:lnTo>
                  <a:pt x="2490" y="761"/>
                </a:lnTo>
                <a:lnTo>
                  <a:pt x="2485" y="763"/>
                </a:lnTo>
                <a:lnTo>
                  <a:pt x="2484" y="764"/>
                </a:lnTo>
                <a:lnTo>
                  <a:pt x="2483" y="765"/>
                </a:lnTo>
                <a:lnTo>
                  <a:pt x="2480" y="767"/>
                </a:lnTo>
                <a:lnTo>
                  <a:pt x="2479" y="767"/>
                </a:lnTo>
                <a:lnTo>
                  <a:pt x="2477" y="769"/>
                </a:lnTo>
                <a:lnTo>
                  <a:pt x="2475" y="770"/>
                </a:lnTo>
                <a:lnTo>
                  <a:pt x="2474" y="772"/>
                </a:lnTo>
                <a:lnTo>
                  <a:pt x="2472" y="772"/>
                </a:lnTo>
                <a:lnTo>
                  <a:pt x="2468" y="774"/>
                </a:lnTo>
                <a:lnTo>
                  <a:pt x="2465" y="776"/>
                </a:lnTo>
                <a:lnTo>
                  <a:pt x="2462" y="778"/>
                </a:lnTo>
                <a:lnTo>
                  <a:pt x="2461" y="779"/>
                </a:lnTo>
                <a:lnTo>
                  <a:pt x="2459" y="780"/>
                </a:lnTo>
                <a:lnTo>
                  <a:pt x="2455" y="781"/>
                </a:lnTo>
                <a:lnTo>
                  <a:pt x="2452" y="782"/>
                </a:lnTo>
                <a:lnTo>
                  <a:pt x="2449" y="784"/>
                </a:lnTo>
                <a:lnTo>
                  <a:pt x="2448" y="785"/>
                </a:lnTo>
                <a:lnTo>
                  <a:pt x="2443" y="787"/>
                </a:lnTo>
                <a:lnTo>
                  <a:pt x="2442" y="787"/>
                </a:lnTo>
                <a:lnTo>
                  <a:pt x="2438" y="789"/>
                </a:lnTo>
                <a:lnTo>
                  <a:pt x="2436" y="790"/>
                </a:lnTo>
                <a:lnTo>
                  <a:pt x="2433" y="791"/>
                </a:lnTo>
                <a:lnTo>
                  <a:pt x="2428" y="793"/>
                </a:lnTo>
                <a:lnTo>
                  <a:pt x="2426" y="793"/>
                </a:lnTo>
                <a:lnTo>
                  <a:pt x="2425" y="795"/>
                </a:lnTo>
                <a:lnTo>
                  <a:pt x="2422" y="795"/>
                </a:lnTo>
                <a:lnTo>
                  <a:pt x="2421" y="795"/>
                </a:lnTo>
                <a:lnTo>
                  <a:pt x="2419" y="796"/>
                </a:lnTo>
                <a:lnTo>
                  <a:pt x="2417" y="796"/>
                </a:lnTo>
                <a:lnTo>
                  <a:pt x="2415" y="797"/>
                </a:lnTo>
                <a:lnTo>
                  <a:pt x="2413" y="797"/>
                </a:lnTo>
                <a:lnTo>
                  <a:pt x="2410" y="798"/>
                </a:lnTo>
                <a:lnTo>
                  <a:pt x="2408" y="798"/>
                </a:lnTo>
                <a:lnTo>
                  <a:pt x="2405" y="800"/>
                </a:lnTo>
                <a:lnTo>
                  <a:pt x="2403" y="800"/>
                </a:lnTo>
                <a:lnTo>
                  <a:pt x="2393" y="802"/>
                </a:lnTo>
                <a:lnTo>
                  <a:pt x="2382" y="803"/>
                </a:lnTo>
                <a:lnTo>
                  <a:pt x="2378" y="803"/>
                </a:lnTo>
                <a:lnTo>
                  <a:pt x="2370" y="804"/>
                </a:lnTo>
                <a:lnTo>
                  <a:pt x="2364" y="803"/>
                </a:lnTo>
                <a:lnTo>
                  <a:pt x="2359" y="803"/>
                </a:lnTo>
                <a:lnTo>
                  <a:pt x="2352" y="803"/>
                </a:lnTo>
                <a:lnTo>
                  <a:pt x="2334" y="800"/>
                </a:lnTo>
                <a:lnTo>
                  <a:pt x="2330" y="798"/>
                </a:lnTo>
                <a:lnTo>
                  <a:pt x="2326" y="797"/>
                </a:lnTo>
                <a:lnTo>
                  <a:pt x="2324" y="797"/>
                </a:lnTo>
                <a:lnTo>
                  <a:pt x="2322" y="796"/>
                </a:lnTo>
                <a:lnTo>
                  <a:pt x="2321" y="796"/>
                </a:lnTo>
                <a:lnTo>
                  <a:pt x="2317" y="795"/>
                </a:lnTo>
                <a:lnTo>
                  <a:pt x="2315" y="793"/>
                </a:lnTo>
                <a:lnTo>
                  <a:pt x="2311" y="792"/>
                </a:lnTo>
                <a:lnTo>
                  <a:pt x="2309" y="791"/>
                </a:lnTo>
                <a:lnTo>
                  <a:pt x="2306" y="790"/>
                </a:lnTo>
                <a:lnTo>
                  <a:pt x="2304" y="789"/>
                </a:lnTo>
                <a:lnTo>
                  <a:pt x="2301" y="786"/>
                </a:lnTo>
                <a:lnTo>
                  <a:pt x="2300" y="785"/>
                </a:lnTo>
                <a:lnTo>
                  <a:pt x="2298" y="784"/>
                </a:lnTo>
                <a:lnTo>
                  <a:pt x="2297" y="782"/>
                </a:lnTo>
                <a:lnTo>
                  <a:pt x="2295" y="781"/>
                </a:lnTo>
                <a:lnTo>
                  <a:pt x="2292" y="779"/>
                </a:lnTo>
                <a:lnTo>
                  <a:pt x="2287" y="774"/>
                </a:lnTo>
                <a:lnTo>
                  <a:pt x="2286" y="773"/>
                </a:lnTo>
                <a:lnTo>
                  <a:pt x="2282" y="770"/>
                </a:lnTo>
                <a:lnTo>
                  <a:pt x="2277" y="765"/>
                </a:lnTo>
                <a:lnTo>
                  <a:pt x="2275" y="763"/>
                </a:lnTo>
                <a:lnTo>
                  <a:pt x="2274" y="759"/>
                </a:lnTo>
                <a:lnTo>
                  <a:pt x="2272" y="758"/>
                </a:lnTo>
                <a:lnTo>
                  <a:pt x="2271" y="756"/>
                </a:lnTo>
                <a:lnTo>
                  <a:pt x="2270" y="754"/>
                </a:lnTo>
                <a:lnTo>
                  <a:pt x="2269" y="752"/>
                </a:lnTo>
                <a:lnTo>
                  <a:pt x="2268" y="751"/>
                </a:lnTo>
                <a:lnTo>
                  <a:pt x="2266" y="748"/>
                </a:lnTo>
                <a:lnTo>
                  <a:pt x="2265" y="746"/>
                </a:lnTo>
                <a:lnTo>
                  <a:pt x="2264" y="743"/>
                </a:lnTo>
                <a:lnTo>
                  <a:pt x="2263" y="741"/>
                </a:lnTo>
                <a:lnTo>
                  <a:pt x="2261" y="739"/>
                </a:lnTo>
                <a:lnTo>
                  <a:pt x="2260" y="736"/>
                </a:lnTo>
                <a:lnTo>
                  <a:pt x="2259" y="734"/>
                </a:lnTo>
                <a:lnTo>
                  <a:pt x="2258" y="730"/>
                </a:lnTo>
                <a:lnTo>
                  <a:pt x="2257" y="728"/>
                </a:lnTo>
                <a:lnTo>
                  <a:pt x="2254" y="723"/>
                </a:lnTo>
                <a:lnTo>
                  <a:pt x="2254" y="721"/>
                </a:lnTo>
                <a:lnTo>
                  <a:pt x="2253" y="719"/>
                </a:lnTo>
                <a:lnTo>
                  <a:pt x="2252" y="717"/>
                </a:lnTo>
                <a:lnTo>
                  <a:pt x="2252" y="715"/>
                </a:lnTo>
                <a:lnTo>
                  <a:pt x="2251" y="713"/>
                </a:lnTo>
                <a:lnTo>
                  <a:pt x="2251" y="712"/>
                </a:lnTo>
                <a:lnTo>
                  <a:pt x="2249" y="709"/>
                </a:lnTo>
                <a:lnTo>
                  <a:pt x="2249" y="708"/>
                </a:lnTo>
                <a:lnTo>
                  <a:pt x="2248" y="707"/>
                </a:lnTo>
                <a:lnTo>
                  <a:pt x="2248" y="704"/>
                </a:lnTo>
                <a:lnTo>
                  <a:pt x="2247" y="702"/>
                </a:lnTo>
                <a:lnTo>
                  <a:pt x="2247" y="700"/>
                </a:lnTo>
                <a:lnTo>
                  <a:pt x="2246" y="698"/>
                </a:lnTo>
                <a:lnTo>
                  <a:pt x="2246" y="696"/>
                </a:lnTo>
                <a:lnTo>
                  <a:pt x="2245" y="693"/>
                </a:lnTo>
                <a:lnTo>
                  <a:pt x="2245" y="691"/>
                </a:lnTo>
                <a:lnTo>
                  <a:pt x="2245" y="689"/>
                </a:lnTo>
                <a:lnTo>
                  <a:pt x="2243" y="686"/>
                </a:lnTo>
                <a:lnTo>
                  <a:pt x="2243" y="684"/>
                </a:lnTo>
                <a:lnTo>
                  <a:pt x="2242" y="681"/>
                </a:lnTo>
                <a:lnTo>
                  <a:pt x="2242" y="678"/>
                </a:lnTo>
                <a:lnTo>
                  <a:pt x="2241" y="675"/>
                </a:lnTo>
                <a:lnTo>
                  <a:pt x="2239" y="665"/>
                </a:lnTo>
                <a:lnTo>
                  <a:pt x="2237" y="649"/>
                </a:lnTo>
                <a:lnTo>
                  <a:pt x="2236" y="646"/>
                </a:lnTo>
                <a:lnTo>
                  <a:pt x="2236" y="641"/>
                </a:lnTo>
                <a:lnTo>
                  <a:pt x="2235" y="636"/>
                </a:lnTo>
                <a:lnTo>
                  <a:pt x="2235" y="630"/>
                </a:lnTo>
                <a:lnTo>
                  <a:pt x="2234" y="624"/>
                </a:lnTo>
                <a:lnTo>
                  <a:pt x="2234" y="618"/>
                </a:lnTo>
                <a:lnTo>
                  <a:pt x="2232" y="609"/>
                </a:lnTo>
                <a:lnTo>
                  <a:pt x="2231" y="588"/>
                </a:lnTo>
                <a:lnTo>
                  <a:pt x="2231" y="569"/>
                </a:lnTo>
                <a:lnTo>
                  <a:pt x="2230" y="540"/>
                </a:lnTo>
                <a:lnTo>
                  <a:pt x="2230" y="440"/>
                </a:lnTo>
                <a:lnTo>
                  <a:pt x="2230" y="393"/>
                </a:lnTo>
                <a:lnTo>
                  <a:pt x="2230" y="381"/>
                </a:lnTo>
                <a:lnTo>
                  <a:pt x="2230" y="376"/>
                </a:lnTo>
                <a:lnTo>
                  <a:pt x="2231" y="372"/>
                </a:lnTo>
                <a:lnTo>
                  <a:pt x="2231" y="370"/>
                </a:lnTo>
                <a:lnTo>
                  <a:pt x="2231" y="358"/>
                </a:lnTo>
                <a:lnTo>
                  <a:pt x="2231" y="338"/>
                </a:lnTo>
                <a:lnTo>
                  <a:pt x="2232" y="327"/>
                </a:lnTo>
                <a:lnTo>
                  <a:pt x="2232" y="320"/>
                </a:lnTo>
                <a:lnTo>
                  <a:pt x="2234" y="313"/>
                </a:lnTo>
                <a:lnTo>
                  <a:pt x="2234" y="307"/>
                </a:lnTo>
                <a:lnTo>
                  <a:pt x="2235" y="302"/>
                </a:lnTo>
                <a:lnTo>
                  <a:pt x="2236" y="296"/>
                </a:lnTo>
                <a:lnTo>
                  <a:pt x="2236" y="291"/>
                </a:lnTo>
                <a:lnTo>
                  <a:pt x="2237" y="286"/>
                </a:lnTo>
                <a:lnTo>
                  <a:pt x="2237" y="277"/>
                </a:lnTo>
                <a:lnTo>
                  <a:pt x="2240" y="265"/>
                </a:lnTo>
                <a:lnTo>
                  <a:pt x="2241" y="259"/>
                </a:lnTo>
                <a:lnTo>
                  <a:pt x="2242" y="254"/>
                </a:lnTo>
                <a:lnTo>
                  <a:pt x="2243" y="248"/>
                </a:lnTo>
                <a:lnTo>
                  <a:pt x="2245" y="238"/>
                </a:lnTo>
                <a:lnTo>
                  <a:pt x="2247" y="232"/>
                </a:lnTo>
                <a:lnTo>
                  <a:pt x="2248" y="227"/>
                </a:lnTo>
                <a:lnTo>
                  <a:pt x="2248" y="226"/>
                </a:lnTo>
                <a:lnTo>
                  <a:pt x="2249" y="224"/>
                </a:lnTo>
                <a:lnTo>
                  <a:pt x="2249" y="222"/>
                </a:lnTo>
                <a:lnTo>
                  <a:pt x="2251" y="221"/>
                </a:lnTo>
                <a:lnTo>
                  <a:pt x="2251" y="219"/>
                </a:lnTo>
                <a:lnTo>
                  <a:pt x="2252" y="217"/>
                </a:lnTo>
                <a:lnTo>
                  <a:pt x="2252" y="215"/>
                </a:lnTo>
                <a:lnTo>
                  <a:pt x="2253" y="214"/>
                </a:lnTo>
                <a:lnTo>
                  <a:pt x="2253" y="211"/>
                </a:lnTo>
                <a:lnTo>
                  <a:pt x="2254" y="209"/>
                </a:lnTo>
                <a:lnTo>
                  <a:pt x="2255" y="206"/>
                </a:lnTo>
                <a:lnTo>
                  <a:pt x="2257" y="203"/>
                </a:lnTo>
                <a:lnTo>
                  <a:pt x="2258" y="200"/>
                </a:lnTo>
                <a:lnTo>
                  <a:pt x="2259" y="198"/>
                </a:lnTo>
                <a:lnTo>
                  <a:pt x="2260" y="194"/>
                </a:lnTo>
                <a:lnTo>
                  <a:pt x="2263" y="189"/>
                </a:lnTo>
                <a:lnTo>
                  <a:pt x="2265" y="186"/>
                </a:lnTo>
                <a:lnTo>
                  <a:pt x="2268" y="182"/>
                </a:lnTo>
                <a:lnTo>
                  <a:pt x="2269" y="181"/>
                </a:lnTo>
                <a:lnTo>
                  <a:pt x="2270" y="180"/>
                </a:lnTo>
                <a:lnTo>
                  <a:pt x="2271" y="177"/>
                </a:lnTo>
                <a:lnTo>
                  <a:pt x="2272" y="176"/>
                </a:lnTo>
                <a:lnTo>
                  <a:pt x="2274" y="174"/>
                </a:lnTo>
                <a:lnTo>
                  <a:pt x="2275" y="172"/>
                </a:lnTo>
                <a:lnTo>
                  <a:pt x="2277" y="170"/>
                </a:lnTo>
                <a:lnTo>
                  <a:pt x="2281" y="165"/>
                </a:lnTo>
                <a:lnTo>
                  <a:pt x="2286" y="160"/>
                </a:lnTo>
                <a:lnTo>
                  <a:pt x="2288" y="158"/>
                </a:lnTo>
                <a:lnTo>
                  <a:pt x="2292" y="154"/>
                </a:lnTo>
                <a:lnTo>
                  <a:pt x="2293" y="153"/>
                </a:lnTo>
                <a:lnTo>
                  <a:pt x="2294" y="152"/>
                </a:lnTo>
                <a:lnTo>
                  <a:pt x="2297" y="150"/>
                </a:lnTo>
                <a:lnTo>
                  <a:pt x="2299" y="149"/>
                </a:lnTo>
                <a:lnTo>
                  <a:pt x="2300" y="148"/>
                </a:lnTo>
                <a:lnTo>
                  <a:pt x="2303" y="147"/>
                </a:lnTo>
                <a:lnTo>
                  <a:pt x="2304" y="145"/>
                </a:lnTo>
                <a:lnTo>
                  <a:pt x="2309" y="143"/>
                </a:lnTo>
                <a:lnTo>
                  <a:pt x="2311" y="142"/>
                </a:lnTo>
                <a:lnTo>
                  <a:pt x="2316" y="139"/>
                </a:lnTo>
                <a:lnTo>
                  <a:pt x="2317" y="139"/>
                </a:lnTo>
                <a:lnTo>
                  <a:pt x="2320" y="138"/>
                </a:lnTo>
                <a:lnTo>
                  <a:pt x="2324" y="136"/>
                </a:lnTo>
                <a:lnTo>
                  <a:pt x="2327" y="136"/>
                </a:lnTo>
                <a:lnTo>
                  <a:pt x="2328" y="136"/>
                </a:lnTo>
                <a:lnTo>
                  <a:pt x="2332" y="134"/>
                </a:lnTo>
                <a:lnTo>
                  <a:pt x="2336" y="133"/>
                </a:lnTo>
                <a:lnTo>
                  <a:pt x="2346" y="131"/>
                </a:lnTo>
                <a:lnTo>
                  <a:pt x="2350" y="131"/>
                </a:lnTo>
                <a:lnTo>
                  <a:pt x="2353" y="130"/>
                </a:lnTo>
                <a:lnTo>
                  <a:pt x="2359" y="130"/>
                </a:lnTo>
                <a:lnTo>
                  <a:pt x="2367" y="128"/>
                </a:lnTo>
                <a:lnTo>
                  <a:pt x="2371" y="128"/>
                </a:lnTo>
                <a:lnTo>
                  <a:pt x="2379" y="127"/>
                </a:lnTo>
                <a:lnTo>
                  <a:pt x="2385" y="128"/>
                </a:lnTo>
                <a:lnTo>
                  <a:pt x="2390" y="128"/>
                </a:lnTo>
                <a:lnTo>
                  <a:pt x="2397" y="128"/>
                </a:lnTo>
                <a:lnTo>
                  <a:pt x="2400" y="130"/>
                </a:lnTo>
                <a:lnTo>
                  <a:pt x="2404" y="130"/>
                </a:lnTo>
                <a:lnTo>
                  <a:pt x="2408" y="131"/>
                </a:lnTo>
                <a:lnTo>
                  <a:pt x="2410" y="131"/>
                </a:lnTo>
                <a:lnTo>
                  <a:pt x="2414" y="132"/>
                </a:lnTo>
                <a:lnTo>
                  <a:pt x="2416" y="132"/>
                </a:lnTo>
                <a:lnTo>
                  <a:pt x="2419" y="133"/>
                </a:lnTo>
                <a:lnTo>
                  <a:pt x="2420" y="133"/>
                </a:lnTo>
                <a:lnTo>
                  <a:pt x="2425" y="134"/>
                </a:lnTo>
                <a:lnTo>
                  <a:pt x="2426" y="136"/>
                </a:lnTo>
                <a:lnTo>
                  <a:pt x="2428" y="136"/>
                </a:lnTo>
                <a:lnTo>
                  <a:pt x="2429" y="136"/>
                </a:lnTo>
                <a:lnTo>
                  <a:pt x="2432" y="137"/>
                </a:lnTo>
                <a:lnTo>
                  <a:pt x="2437" y="138"/>
                </a:lnTo>
                <a:lnTo>
                  <a:pt x="2439" y="139"/>
                </a:lnTo>
                <a:lnTo>
                  <a:pt x="2443" y="141"/>
                </a:lnTo>
                <a:lnTo>
                  <a:pt x="2445" y="142"/>
                </a:lnTo>
                <a:lnTo>
                  <a:pt x="2448" y="143"/>
                </a:lnTo>
                <a:lnTo>
                  <a:pt x="2450" y="144"/>
                </a:lnTo>
                <a:lnTo>
                  <a:pt x="2454" y="147"/>
                </a:lnTo>
                <a:lnTo>
                  <a:pt x="2456" y="148"/>
                </a:lnTo>
                <a:lnTo>
                  <a:pt x="2459" y="149"/>
                </a:lnTo>
                <a:lnTo>
                  <a:pt x="2461" y="150"/>
                </a:lnTo>
                <a:lnTo>
                  <a:pt x="2462" y="150"/>
                </a:lnTo>
                <a:lnTo>
                  <a:pt x="2465" y="152"/>
                </a:lnTo>
                <a:lnTo>
                  <a:pt x="2467" y="154"/>
                </a:lnTo>
                <a:lnTo>
                  <a:pt x="2469" y="154"/>
                </a:lnTo>
                <a:lnTo>
                  <a:pt x="2472" y="156"/>
                </a:lnTo>
                <a:lnTo>
                  <a:pt x="2475" y="158"/>
                </a:lnTo>
                <a:lnTo>
                  <a:pt x="2477" y="159"/>
                </a:lnTo>
                <a:lnTo>
                  <a:pt x="2478" y="160"/>
                </a:lnTo>
                <a:lnTo>
                  <a:pt x="2480" y="161"/>
                </a:lnTo>
                <a:lnTo>
                  <a:pt x="2481" y="163"/>
                </a:lnTo>
                <a:lnTo>
                  <a:pt x="2484" y="164"/>
                </a:lnTo>
                <a:lnTo>
                  <a:pt x="2485" y="165"/>
                </a:lnTo>
                <a:lnTo>
                  <a:pt x="2488" y="166"/>
                </a:lnTo>
                <a:lnTo>
                  <a:pt x="2490" y="167"/>
                </a:lnTo>
                <a:lnTo>
                  <a:pt x="2491" y="169"/>
                </a:lnTo>
                <a:lnTo>
                  <a:pt x="2491" y="0"/>
                </a:lnTo>
                <a:close/>
                <a:moveTo>
                  <a:pt x="1017" y="0"/>
                </a:moveTo>
                <a:lnTo>
                  <a:pt x="1211" y="0"/>
                </a:lnTo>
                <a:lnTo>
                  <a:pt x="1211" y="793"/>
                </a:lnTo>
                <a:lnTo>
                  <a:pt x="1206" y="793"/>
                </a:lnTo>
                <a:lnTo>
                  <a:pt x="1201" y="793"/>
                </a:lnTo>
                <a:lnTo>
                  <a:pt x="1192" y="793"/>
                </a:lnTo>
                <a:lnTo>
                  <a:pt x="1153" y="793"/>
                </a:lnTo>
                <a:lnTo>
                  <a:pt x="1018" y="793"/>
                </a:lnTo>
                <a:lnTo>
                  <a:pt x="1017" y="789"/>
                </a:lnTo>
                <a:lnTo>
                  <a:pt x="1017" y="782"/>
                </a:lnTo>
                <a:lnTo>
                  <a:pt x="1017" y="772"/>
                </a:lnTo>
                <a:lnTo>
                  <a:pt x="1017" y="723"/>
                </a:lnTo>
                <a:lnTo>
                  <a:pt x="1017" y="558"/>
                </a:lnTo>
                <a:lnTo>
                  <a:pt x="1017" y="0"/>
                </a:lnTo>
                <a:close/>
                <a:moveTo>
                  <a:pt x="12" y="0"/>
                </a:moveTo>
                <a:lnTo>
                  <a:pt x="216" y="0"/>
                </a:lnTo>
                <a:lnTo>
                  <a:pt x="278" y="0"/>
                </a:lnTo>
                <a:lnTo>
                  <a:pt x="307" y="0"/>
                </a:lnTo>
                <a:lnTo>
                  <a:pt x="317" y="1"/>
                </a:lnTo>
                <a:lnTo>
                  <a:pt x="324" y="1"/>
                </a:lnTo>
                <a:lnTo>
                  <a:pt x="330" y="3"/>
                </a:lnTo>
                <a:lnTo>
                  <a:pt x="335" y="3"/>
                </a:lnTo>
                <a:lnTo>
                  <a:pt x="340" y="4"/>
                </a:lnTo>
                <a:lnTo>
                  <a:pt x="343" y="4"/>
                </a:lnTo>
                <a:lnTo>
                  <a:pt x="349" y="5"/>
                </a:lnTo>
                <a:lnTo>
                  <a:pt x="355" y="6"/>
                </a:lnTo>
                <a:lnTo>
                  <a:pt x="359" y="6"/>
                </a:lnTo>
                <a:lnTo>
                  <a:pt x="360" y="8"/>
                </a:lnTo>
                <a:lnTo>
                  <a:pt x="363" y="8"/>
                </a:lnTo>
                <a:lnTo>
                  <a:pt x="365" y="9"/>
                </a:lnTo>
                <a:lnTo>
                  <a:pt x="367" y="9"/>
                </a:lnTo>
                <a:lnTo>
                  <a:pt x="388" y="16"/>
                </a:lnTo>
                <a:lnTo>
                  <a:pt x="390" y="17"/>
                </a:lnTo>
                <a:lnTo>
                  <a:pt x="394" y="19"/>
                </a:lnTo>
                <a:lnTo>
                  <a:pt x="396" y="20"/>
                </a:lnTo>
                <a:lnTo>
                  <a:pt x="399" y="21"/>
                </a:lnTo>
                <a:lnTo>
                  <a:pt x="401" y="22"/>
                </a:lnTo>
                <a:lnTo>
                  <a:pt x="402" y="25"/>
                </a:lnTo>
                <a:lnTo>
                  <a:pt x="406" y="26"/>
                </a:lnTo>
                <a:lnTo>
                  <a:pt x="409" y="27"/>
                </a:lnTo>
                <a:lnTo>
                  <a:pt x="410" y="28"/>
                </a:lnTo>
                <a:lnTo>
                  <a:pt x="412" y="30"/>
                </a:lnTo>
                <a:lnTo>
                  <a:pt x="413" y="31"/>
                </a:lnTo>
                <a:lnTo>
                  <a:pt x="416" y="32"/>
                </a:lnTo>
                <a:lnTo>
                  <a:pt x="417" y="33"/>
                </a:lnTo>
                <a:lnTo>
                  <a:pt x="418" y="34"/>
                </a:lnTo>
                <a:lnTo>
                  <a:pt x="421" y="36"/>
                </a:lnTo>
                <a:lnTo>
                  <a:pt x="423" y="38"/>
                </a:lnTo>
                <a:lnTo>
                  <a:pt x="429" y="44"/>
                </a:lnTo>
                <a:lnTo>
                  <a:pt x="434" y="49"/>
                </a:lnTo>
                <a:lnTo>
                  <a:pt x="438" y="53"/>
                </a:lnTo>
                <a:lnTo>
                  <a:pt x="440" y="55"/>
                </a:lnTo>
                <a:lnTo>
                  <a:pt x="441" y="58"/>
                </a:lnTo>
                <a:lnTo>
                  <a:pt x="442" y="60"/>
                </a:lnTo>
                <a:lnTo>
                  <a:pt x="445" y="62"/>
                </a:lnTo>
                <a:lnTo>
                  <a:pt x="445" y="64"/>
                </a:lnTo>
                <a:lnTo>
                  <a:pt x="446" y="66"/>
                </a:lnTo>
                <a:lnTo>
                  <a:pt x="447" y="69"/>
                </a:lnTo>
                <a:lnTo>
                  <a:pt x="450" y="73"/>
                </a:lnTo>
                <a:lnTo>
                  <a:pt x="452" y="76"/>
                </a:lnTo>
                <a:lnTo>
                  <a:pt x="454" y="81"/>
                </a:lnTo>
                <a:lnTo>
                  <a:pt x="454" y="82"/>
                </a:lnTo>
                <a:lnTo>
                  <a:pt x="457" y="86"/>
                </a:lnTo>
                <a:lnTo>
                  <a:pt x="457" y="88"/>
                </a:lnTo>
                <a:lnTo>
                  <a:pt x="458" y="91"/>
                </a:lnTo>
                <a:lnTo>
                  <a:pt x="461" y="95"/>
                </a:lnTo>
                <a:lnTo>
                  <a:pt x="461" y="98"/>
                </a:lnTo>
                <a:lnTo>
                  <a:pt x="462" y="100"/>
                </a:lnTo>
                <a:lnTo>
                  <a:pt x="462" y="102"/>
                </a:lnTo>
                <a:lnTo>
                  <a:pt x="463" y="104"/>
                </a:lnTo>
                <a:lnTo>
                  <a:pt x="463" y="106"/>
                </a:lnTo>
                <a:lnTo>
                  <a:pt x="464" y="108"/>
                </a:lnTo>
                <a:lnTo>
                  <a:pt x="465" y="112"/>
                </a:lnTo>
                <a:lnTo>
                  <a:pt x="469" y="127"/>
                </a:lnTo>
                <a:lnTo>
                  <a:pt x="469" y="131"/>
                </a:lnTo>
                <a:lnTo>
                  <a:pt x="471" y="142"/>
                </a:lnTo>
                <a:lnTo>
                  <a:pt x="471" y="147"/>
                </a:lnTo>
                <a:lnTo>
                  <a:pt x="473" y="152"/>
                </a:lnTo>
                <a:lnTo>
                  <a:pt x="473" y="159"/>
                </a:lnTo>
                <a:lnTo>
                  <a:pt x="474" y="166"/>
                </a:lnTo>
                <a:lnTo>
                  <a:pt x="474" y="170"/>
                </a:lnTo>
                <a:lnTo>
                  <a:pt x="474" y="174"/>
                </a:lnTo>
                <a:lnTo>
                  <a:pt x="474" y="176"/>
                </a:lnTo>
                <a:lnTo>
                  <a:pt x="474" y="180"/>
                </a:lnTo>
                <a:lnTo>
                  <a:pt x="475" y="211"/>
                </a:lnTo>
                <a:lnTo>
                  <a:pt x="475" y="233"/>
                </a:lnTo>
                <a:lnTo>
                  <a:pt x="475" y="239"/>
                </a:lnTo>
                <a:lnTo>
                  <a:pt x="474" y="246"/>
                </a:lnTo>
                <a:lnTo>
                  <a:pt x="474" y="249"/>
                </a:lnTo>
                <a:lnTo>
                  <a:pt x="474" y="253"/>
                </a:lnTo>
                <a:lnTo>
                  <a:pt x="474" y="257"/>
                </a:lnTo>
                <a:lnTo>
                  <a:pt x="474" y="259"/>
                </a:lnTo>
                <a:lnTo>
                  <a:pt x="473" y="274"/>
                </a:lnTo>
                <a:lnTo>
                  <a:pt x="469" y="302"/>
                </a:lnTo>
                <a:lnTo>
                  <a:pt x="468" y="307"/>
                </a:lnTo>
                <a:lnTo>
                  <a:pt x="467" y="309"/>
                </a:lnTo>
                <a:lnTo>
                  <a:pt x="467" y="311"/>
                </a:lnTo>
                <a:lnTo>
                  <a:pt x="465" y="314"/>
                </a:lnTo>
                <a:lnTo>
                  <a:pt x="464" y="319"/>
                </a:lnTo>
                <a:lnTo>
                  <a:pt x="464" y="320"/>
                </a:lnTo>
                <a:lnTo>
                  <a:pt x="463" y="322"/>
                </a:lnTo>
                <a:lnTo>
                  <a:pt x="463" y="324"/>
                </a:lnTo>
                <a:lnTo>
                  <a:pt x="462" y="327"/>
                </a:lnTo>
                <a:lnTo>
                  <a:pt x="459" y="335"/>
                </a:lnTo>
                <a:lnTo>
                  <a:pt x="458" y="337"/>
                </a:lnTo>
                <a:lnTo>
                  <a:pt x="457" y="341"/>
                </a:lnTo>
                <a:lnTo>
                  <a:pt x="456" y="343"/>
                </a:lnTo>
                <a:lnTo>
                  <a:pt x="454" y="347"/>
                </a:lnTo>
                <a:lnTo>
                  <a:pt x="453" y="349"/>
                </a:lnTo>
                <a:lnTo>
                  <a:pt x="452" y="350"/>
                </a:lnTo>
                <a:lnTo>
                  <a:pt x="451" y="353"/>
                </a:lnTo>
                <a:lnTo>
                  <a:pt x="450" y="355"/>
                </a:lnTo>
                <a:lnTo>
                  <a:pt x="447" y="358"/>
                </a:lnTo>
                <a:lnTo>
                  <a:pt x="446" y="360"/>
                </a:lnTo>
                <a:lnTo>
                  <a:pt x="446" y="361"/>
                </a:lnTo>
                <a:lnTo>
                  <a:pt x="445" y="364"/>
                </a:lnTo>
                <a:lnTo>
                  <a:pt x="444" y="365"/>
                </a:lnTo>
                <a:lnTo>
                  <a:pt x="442" y="368"/>
                </a:lnTo>
                <a:lnTo>
                  <a:pt x="440" y="369"/>
                </a:lnTo>
                <a:lnTo>
                  <a:pt x="438" y="371"/>
                </a:lnTo>
                <a:lnTo>
                  <a:pt x="434" y="376"/>
                </a:lnTo>
                <a:lnTo>
                  <a:pt x="429" y="382"/>
                </a:lnTo>
                <a:lnTo>
                  <a:pt x="427" y="385"/>
                </a:lnTo>
                <a:lnTo>
                  <a:pt x="422" y="388"/>
                </a:lnTo>
                <a:lnTo>
                  <a:pt x="419" y="390"/>
                </a:lnTo>
                <a:lnTo>
                  <a:pt x="417" y="392"/>
                </a:lnTo>
                <a:lnTo>
                  <a:pt x="416" y="393"/>
                </a:lnTo>
                <a:lnTo>
                  <a:pt x="413" y="394"/>
                </a:lnTo>
                <a:lnTo>
                  <a:pt x="412" y="396"/>
                </a:lnTo>
                <a:lnTo>
                  <a:pt x="410" y="397"/>
                </a:lnTo>
                <a:lnTo>
                  <a:pt x="409" y="398"/>
                </a:lnTo>
                <a:lnTo>
                  <a:pt x="406" y="399"/>
                </a:lnTo>
                <a:lnTo>
                  <a:pt x="404" y="399"/>
                </a:lnTo>
                <a:lnTo>
                  <a:pt x="402" y="401"/>
                </a:lnTo>
                <a:lnTo>
                  <a:pt x="400" y="402"/>
                </a:lnTo>
                <a:lnTo>
                  <a:pt x="396" y="404"/>
                </a:lnTo>
                <a:lnTo>
                  <a:pt x="387" y="409"/>
                </a:lnTo>
                <a:lnTo>
                  <a:pt x="389" y="410"/>
                </a:lnTo>
                <a:lnTo>
                  <a:pt x="392" y="414"/>
                </a:lnTo>
                <a:lnTo>
                  <a:pt x="398" y="419"/>
                </a:lnTo>
                <a:lnTo>
                  <a:pt x="404" y="424"/>
                </a:lnTo>
                <a:lnTo>
                  <a:pt x="406" y="427"/>
                </a:lnTo>
                <a:lnTo>
                  <a:pt x="409" y="430"/>
                </a:lnTo>
                <a:lnTo>
                  <a:pt x="411" y="432"/>
                </a:lnTo>
                <a:lnTo>
                  <a:pt x="412" y="435"/>
                </a:lnTo>
                <a:lnTo>
                  <a:pt x="413" y="437"/>
                </a:lnTo>
                <a:lnTo>
                  <a:pt x="415" y="438"/>
                </a:lnTo>
                <a:lnTo>
                  <a:pt x="416" y="441"/>
                </a:lnTo>
                <a:lnTo>
                  <a:pt x="417" y="442"/>
                </a:lnTo>
                <a:lnTo>
                  <a:pt x="417" y="444"/>
                </a:lnTo>
                <a:lnTo>
                  <a:pt x="419" y="447"/>
                </a:lnTo>
                <a:lnTo>
                  <a:pt x="422" y="452"/>
                </a:lnTo>
                <a:lnTo>
                  <a:pt x="423" y="453"/>
                </a:lnTo>
                <a:lnTo>
                  <a:pt x="424" y="455"/>
                </a:lnTo>
                <a:lnTo>
                  <a:pt x="425" y="458"/>
                </a:lnTo>
                <a:lnTo>
                  <a:pt x="427" y="460"/>
                </a:lnTo>
                <a:lnTo>
                  <a:pt x="429" y="465"/>
                </a:lnTo>
                <a:lnTo>
                  <a:pt x="429" y="466"/>
                </a:lnTo>
                <a:lnTo>
                  <a:pt x="430" y="469"/>
                </a:lnTo>
                <a:lnTo>
                  <a:pt x="432" y="471"/>
                </a:lnTo>
                <a:lnTo>
                  <a:pt x="432" y="473"/>
                </a:lnTo>
                <a:lnTo>
                  <a:pt x="433" y="475"/>
                </a:lnTo>
                <a:lnTo>
                  <a:pt x="434" y="480"/>
                </a:lnTo>
                <a:lnTo>
                  <a:pt x="436" y="486"/>
                </a:lnTo>
                <a:lnTo>
                  <a:pt x="446" y="516"/>
                </a:lnTo>
                <a:lnTo>
                  <a:pt x="446" y="519"/>
                </a:lnTo>
                <a:lnTo>
                  <a:pt x="446" y="521"/>
                </a:lnTo>
                <a:lnTo>
                  <a:pt x="447" y="524"/>
                </a:lnTo>
                <a:lnTo>
                  <a:pt x="447" y="526"/>
                </a:lnTo>
                <a:lnTo>
                  <a:pt x="448" y="529"/>
                </a:lnTo>
                <a:lnTo>
                  <a:pt x="450" y="534"/>
                </a:lnTo>
                <a:lnTo>
                  <a:pt x="451" y="540"/>
                </a:lnTo>
                <a:lnTo>
                  <a:pt x="451" y="542"/>
                </a:lnTo>
                <a:lnTo>
                  <a:pt x="452" y="545"/>
                </a:lnTo>
                <a:lnTo>
                  <a:pt x="452" y="547"/>
                </a:lnTo>
                <a:lnTo>
                  <a:pt x="453" y="553"/>
                </a:lnTo>
                <a:lnTo>
                  <a:pt x="454" y="556"/>
                </a:lnTo>
                <a:lnTo>
                  <a:pt x="456" y="560"/>
                </a:lnTo>
                <a:lnTo>
                  <a:pt x="457" y="565"/>
                </a:lnTo>
                <a:lnTo>
                  <a:pt x="457" y="569"/>
                </a:lnTo>
                <a:lnTo>
                  <a:pt x="458" y="571"/>
                </a:lnTo>
                <a:lnTo>
                  <a:pt x="458" y="574"/>
                </a:lnTo>
                <a:lnTo>
                  <a:pt x="459" y="579"/>
                </a:lnTo>
                <a:lnTo>
                  <a:pt x="461" y="581"/>
                </a:lnTo>
                <a:lnTo>
                  <a:pt x="461" y="587"/>
                </a:lnTo>
                <a:lnTo>
                  <a:pt x="462" y="592"/>
                </a:lnTo>
                <a:lnTo>
                  <a:pt x="463" y="595"/>
                </a:lnTo>
                <a:lnTo>
                  <a:pt x="463" y="597"/>
                </a:lnTo>
                <a:lnTo>
                  <a:pt x="464" y="601"/>
                </a:lnTo>
                <a:lnTo>
                  <a:pt x="468" y="613"/>
                </a:lnTo>
                <a:lnTo>
                  <a:pt x="469" y="620"/>
                </a:lnTo>
                <a:lnTo>
                  <a:pt x="470" y="626"/>
                </a:lnTo>
                <a:lnTo>
                  <a:pt x="470" y="629"/>
                </a:lnTo>
                <a:lnTo>
                  <a:pt x="471" y="631"/>
                </a:lnTo>
                <a:lnTo>
                  <a:pt x="471" y="634"/>
                </a:lnTo>
                <a:lnTo>
                  <a:pt x="473" y="640"/>
                </a:lnTo>
                <a:lnTo>
                  <a:pt x="474" y="642"/>
                </a:lnTo>
                <a:lnTo>
                  <a:pt x="475" y="647"/>
                </a:lnTo>
                <a:lnTo>
                  <a:pt x="475" y="652"/>
                </a:lnTo>
                <a:lnTo>
                  <a:pt x="476" y="656"/>
                </a:lnTo>
                <a:lnTo>
                  <a:pt x="476" y="658"/>
                </a:lnTo>
                <a:lnTo>
                  <a:pt x="477" y="660"/>
                </a:lnTo>
                <a:lnTo>
                  <a:pt x="479" y="665"/>
                </a:lnTo>
                <a:lnTo>
                  <a:pt x="479" y="668"/>
                </a:lnTo>
                <a:lnTo>
                  <a:pt x="480" y="674"/>
                </a:lnTo>
                <a:lnTo>
                  <a:pt x="481" y="676"/>
                </a:lnTo>
                <a:lnTo>
                  <a:pt x="483" y="686"/>
                </a:lnTo>
                <a:lnTo>
                  <a:pt x="486" y="697"/>
                </a:lnTo>
                <a:lnTo>
                  <a:pt x="488" y="708"/>
                </a:lnTo>
                <a:lnTo>
                  <a:pt x="491" y="718"/>
                </a:lnTo>
                <a:lnTo>
                  <a:pt x="493" y="731"/>
                </a:lnTo>
                <a:lnTo>
                  <a:pt x="496" y="743"/>
                </a:lnTo>
                <a:lnTo>
                  <a:pt x="499" y="754"/>
                </a:lnTo>
                <a:lnTo>
                  <a:pt x="499" y="758"/>
                </a:lnTo>
                <a:lnTo>
                  <a:pt x="499" y="761"/>
                </a:lnTo>
                <a:lnTo>
                  <a:pt x="500" y="763"/>
                </a:lnTo>
                <a:lnTo>
                  <a:pt x="502" y="768"/>
                </a:lnTo>
                <a:lnTo>
                  <a:pt x="502" y="770"/>
                </a:lnTo>
                <a:lnTo>
                  <a:pt x="503" y="776"/>
                </a:lnTo>
                <a:lnTo>
                  <a:pt x="504" y="779"/>
                </a:lnTo>
                <a:lnTo>
                  <a:pt x="506" y="793"/>
                </a:lnTo>
                <a:lnTo>
                  <a:pt x="307" y="793"/>
                </a:lnTo>
                <a:lnTo>
                  <a:pt x="306" y="787"/>
                </a:lnTo>
                <a:lnTo>
                  <a:pt x="303" y="781"/>
                </a:lnTo>
                <a:lnTo>
                  <a:pt x="303" y="779"/>
                </a:lnTo>
                <a:lnTo>
                  <a:pt x="301" y="769"/>
                </a:lnTo>
                <a:lnTo>
                  <a:pt x="301" y="764"/>
                </a:lnTo>
                <a:lnTo>
                  <a:pt x="299" y="753"/>
                </a:lnTo>
                <a:lnTo>
                  <a:pt x="297" y="747"/>
                </a:lnTo>
                <a:lnTo>
                  <a:pt x="296" y="742"/>
                </a:lnTo>
                <a:lnTo>
                  <a:pt x="295" y="730"/>
                </a:lnTo>
                <a:lnTo>
                  <a:pt x="291" y="719"/>
                </a:lnTo>
                <a:lnTo>
                  <a:pt x="291" y="715"/>
                </a:lnTo>
                <a:lnTo>
                  <a:pt x="289" y="706"/>
                </a:lnTo>
                <a:lnTo>
                  <a:pt x="288" y="696"/>
                </a:lnTo>
                <a:lnTo>
                  <a:pt x="286" y="686"/>
                </a:lnTo>
                <a:lnTo>
                  <a:pt x="284" y="676"/>
                </a:lnTo>
                <a:lnTo>
                  <a:pt x="284" y="673"/>
                </a:lnTo>
                <a:lnTo>
                  <a:pt x="282" y="663"/>
                </a:lnTo>
                <a:lnTo>
                  <a:pt x="280" y="657"/>
                </a:lnTo>
                <a:lnTo>
                  <a:pt x="279" y="652"/>
                </a:lnTo>
                <a:lnTo>
                  <a:pt x="278" y="646"/>
                </a:lnTo>
                <a:lnTo>
                  <a:pt x="277" y="640"/>
                </a:lnTo>
                <a:lnTo>
                  <a:pt x="276" y="634"/>
                </a:lnTo>
                <a:lnTo>
                  <a:pt x="274" y="628"/>
                </a:lnTo>
                <a:lnTo>
                  <a:pt x="273" y="621"/>
                </a:lnTo>
                <a:lnTo>
                  <a:pt x="272" y="615"/>
                </a:lnTo>
                <a:lnTo>
                  <a:pt x="268" y="598"/>
                </a:lnTo>
                <a:lnTo>
                  <a:pt x="268" y="595"/>
                </a:lnTo>
                <a:lnTo>
                  <a:pt x="266" y="586"/>
                </a:lnTo>
                <a:lnTo>
                  <a:pt x="265" y="576"/>
                </a:lnTo>
                <a:lnTo>
                  <a:pt x="263" y="568"/>
                </a:lnTo>
                <a:lnTo>
                  <a:pt x="261" y="559"/>
                </a:lnTo>
                <a:lnTo>
                  <a:pt x="261" y="556"/>
                </a:lnTo>
                <a:lnTo>
                  <a:pt x="259" y="548"/>
                </a:lnTo>
                <a:lnTo>
                  <a:pt x="257" y="541"/>
                </a:lnTo>
                <a:lnTo>
                  <a:pt x="257" y="537"/>
                </a:lnTo>
                <a:lnTo>
                  <a:pt x="256" y="530"/>
                </a:lnTo>
                <a:lnTo>
                  <a:pt x="255" y="526"/>
                </a:lnTo>
                <a:lnTo>
                  <a:pt x="254" y="523"/>
                </a:lnTo>
                <a:lnTo>
                  <a:pt x="254" y="520"/>
                </a:lnTo>
                <a:lnTo>
                  <a:pt x="253" y="513"/>
                </a:lnTo>
                <a:lnTo>
                  <a:pt x="250" y="505"/>
                </a:lnTo>
                <a:lnTo>
                  <a:pt x="250" y="503"/>
                </a:lnTo>
                <a:lnTo>
                  <a:pt x="249" y="496"/>
                </a:lnTo>
                <a:lnTo>
                  <a:pt x="247" y="488"/>
                </a:lnTo>
                <a:lnTo>
                  <a:pt x="245" y="481"/>
                </a:lnTo>
                <a:lnTo>
                  <a:pt x="244" y="479"/>
                </a:lnTo>
                <a:lnTo>
                  <a:pt x="243" y="475"/>
                </a:lnTo>
                <a:lnTo>
                  <a:pt x="243" y="473"/>
                </a:lnTo>
                <a:lnTo>
                  <a:pt x="243" y="471"/>
                </a:lnTo>
                <a:lnTo>
                  <a:pt x="242" y="469"/>
                </a:lnTo>
                <a:lnTo>
                  <a:pt x="241" y="464"/>
                </a:lnTo>
                <a:lnTo>
                  <a:pt x="239" y="462"/>
                </a:lnTo>
                <a:lnTo>
                  <a:pt x="238" y="459"/>
                </a:lnTo>
                <a:lnTo>
                  <a:pt x="237" y="457"/>
                </a:lnTo>
                <a:lnTo>
                  <a:pt x="236" y="454"/>
                </a:lnTo>
                <a:lnTo>
                  <a:pt x="233" y="452"/>
                </a:lnTo>
                <a:lnTo>
                  <a:pt x="232" y="451"/>
                </a:lnTo>
                <a:lnTo>
                  <a:pt x="230" y="447"/>
                </a:lnTo>
                <a:lnTo>
                  <a:pt x="226" y="446"/>
                </a:lnTo>
                <a:lnTo>
                  <a:pt x="221" y="444"/>
                </a:lnTo>
                <a:lnTo>
                  <a:pt x="216" y="444"/>
                </a:lnTo>
                <a:lnTo>
                  <a:pt x="205" y="446"/>
                </a:lnTo>
                <a:lnTo>
                  <a:pt x="205" y="793"/>
                </a:lnTo>
                <a:lnTo>
                  <a:pt x="12" y="793"/>
                </a:lnTo>
                <a:lnTo>
                  <a:pt x="12" y="0"/>
                </a:lnTo>
                <a:close/>
              </a:path>
            </a:pathLst>
          </a:custGeom>
          <a:solidFill>
            <a:srgbClr val="003F56"/>
          </a:solidFill>
          <a:ln w="9525" cmpd="sng">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defRPr/>
            </a:pPr>
            <a:endParaRPr lang="en-US">
              <a:latin typeface="+mn-lt"/>
              <a:sym typeface="+mn-lt"/>
            </a:endParaRPr>
          </a:p>
        </p:txBody>
      </p:sp>
      <p:pic>
        <p:nvPicPr>
          <p:cNvPr id="9" name="Picture 12"/>
          <p:cNvPicPr>
            <a:picLocks noChangeAspect="1" noChangeArrowheads="1"/>
          </p:cNvPicPr>
          <p:nvPr userDrawn="1"/>
        </p:nvPicPr>
        <p:blipFill>
          <a:blip r:embed="rId8"/>
          <a:stretch>
            <a:fillRect/>
          </a:stretch>
        </p:blipFill>
        <p:spPr bwMode="auto">
          <a:xfrm>
            <a:off x="7308879" y="132560"/>
            <a:ext cx="559556" cy="436727"/>
          </a:xfrm>
          <a:prstGeom prst="rect">
            <a:avLst/>
          </a:prstGeom>
          <a:noFill/>
          <a:ln w="9525">
            <a:noFill/>
            <a:miter lim="800000"/>
          </a:ln>
        </p:spPr>
      </p:pic>
    </p:spTree>
  </p:cSld>
  <p:clrMapOvr>
    <a:masterClrMapping/>
  </p:clrMapOvr>
  <p:transition/>
  <p:timing/>
</p:sldLayout>
</file>

<file path=ppt/slideLayouts/slideLayout17.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showMasterSp="0" preserve="1">
  <p:cSld name="LastSlide">
    <p:bg>
      <p:bgPr>
        <a:solidFill>
          <a:schemeClr val="accent2"/>
        </a:solidFill>
        <a:effectLst/>
      </p:bgPr>
    </p:bg>
    <p:spTree>
      <p:nvGrpSpPr>
        <p:cNvPr id="1" name=""/>
        <p:cNvGrpSpPr/>
        <p:nvPr/>
      </p:nvGrpSpPr>
      <p:grpSpPr>
        <a:xfrm>
          <a:off x="0" y="0"/>
          <a:ext cx="0" cy="0"/>
        </a:xfrm>
      </p:grpSpPr>
      <p:sp>
        <p:nvSpPr>
          <p:cNvPr id="10" name="Slide Number Placeholder" hidden="1"/>
          <p:cNvSpPr>
            <a:spLocks noGrp="1"/>
          </p:cNvSpPr>
          <p:nvPr>
            <p:ph type="sldNum" sz="quarter" idx="11"/>
            <p:custDataLst>
              <p:tags r:id="rId1"/>
            </p:custDataLst>
          </p:nvPr>
        </p:nvSpPr>
        <p:spPr>
          <a:xfrm>
            <a:off x="9972000" y="178643"/>
            <a:ext cx="24046" cy="30778"/>
          </a:xfrm>
          <a:prstGeom prst="rect">
            <a:avLst/>
          </a:prstGeom>
        </p:spPr>
        <p:txBody>
          <a:bodyPr vert="horz" wrap="none" lIns="0" tIns="0" rIns="0" bIns="0" rtlCol="0" anchor="ctr">
            <a:spAutoFit/>
          </a:bodyPr>
          <a:lstStyle>
            <a:defPPr>
              <a:defRPr lang="de-DE"/>
            </a:defPPr>
            <a:lvl1pPr algn="l" rtl="0" fontAlgn="base">
              <a:spcBef>
                <a:spcPct val="0"/>
              </a:spcBef>
              <a:spcAft>
                <a:spcPct val="0"/>
              </a:spcAft>
              <a:defRPr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fld id="{01940DDA-0656-452C-A408-68789653BD9B}" type="slidenum">
              <a:rPr lang="en-US" smtClean="0">
                <a:latin typeface="+mn-lt"/>
              </a:rPr>
              <a:t>‹#›</a:t>
            </a:fld>
            <a:endParaRPr lang="en-US">
              <a:latin typeface="+mn-lt"/>
            </a:endParaRPr>
          </a:p>
        </p:txBody>
      </p:sp>
      <p:sp>
        <p:nvSpPr>
          <p:cNvPr id="11" name="Footer Placeholder" hidden="1"/>
          <p:cNvSpPr>
            <a:spLocks noGrp="1"/>
          </p:cNvSpPr>
          <p:nvPr>
            <p:ph type="ftr" sz="quarter" idx="10"/>
            <p:custDataLst>
              <p:tags r:id="rId2"/>
            </p:custDataLst>
          </p:nvPr>
        </p:nvSpPr>
        <p:spPr>
          <a:xfrm>
            <a:off x="9972000" y="228649"/>
            <a:ext cx="65" cy="30778"/>
          </a:xfrm>
          <a:prstGeom prst="rect">
            <a:avLst/>
          </a:prstGeom>
        </p:spPr>
        <p:txBody>
          <a:bodyPr vert="horz" wrap="none" lIns="0" tIns="0" rIns="0" bIns="0" rtlCol="0" anchor="t" anchorCtr="0">
            <a:spAutoFit/>
          </a:bodyPr>
          <a:lstStyle>
            <a:defPPr>
              <a:defRPr lang="de-DE"/>
            </a:defPPr>
            <a:lvl1pPr algn="l" rtl="0" fontAlgn="base">
              <a:lnSpc>
                <a:spcPct val="100000"/>
              </a:lnSpc>
              <a:spcBef>
                <a:spcPct val="0"/>
              </a:spcBef>
              <a:spcAft>
                <a:spcPct val="0"/>
              </a:spcAft>
              <a:defRPr lang="en-US"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latin typeface="+mn-lt"/>
            </a:endParaRPr>
          </a:p>
        </p:txBody>
      </p:sp>
      <p:sp>
        <p:nvSpPr>
          <p:cNvPr id="5" name="Position Lines"/>
          <p:cNvSpPr>
            <a:spLocks noChangeShapeType="1"/>
          </p:cNvSpPr>
          <p:nvPr>
            <p:custDataLst>
              <p:tags r:id="rId3"/>
            </p:custDataLst>
          </p:nvPr>
        </p:nvSpPr>
        <p:spPr bwMode="auto">
          <a:xfrm flipH="1">
            <a:off x="5356034" y="6886575"/>
            <a:ext cx="0" cy="72000"/>
          </a:xfrm>
          <a:prstGeom prst="line">
            <a:avLst/>
          </a:prstGeom>
          <a:noFill/>
          <a:ln w="3175" cmpd="sng">
            <a:solidFill>
              <a:schemeClr val="accent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noProof="0">
              <a:latin typeface="+mn-lt"/>
              <a:sym typeface="+mn-lt"/>
            </a:endParaRPr>
          </a:p>
        </p:txBody>
      </p:sp>
    </p:spTree>
  </p:cSld>
  <p:clrMapOvr>
    <a:masterClrMapping/>
  </p:clrMapOvr>
  <p:transition/>
  <p:timing/>
</p:sldLayout>
</file>

<file path=ppt/slideLayouts/slideLayout18.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reserve="1">
  <p:cSld name="DisclaimerPage">
    <p:spTree>
      <p:nvGrpSpPr>
        <p:cNvPr id="1" name=""/>
        <p:cNvGrpSpPr/>
        <p:nvPr/>
      </p:nvGrpSpPr>
      <p:grpSpPr>
        <a:xfrm>
          <a:off x="0" y="0"/>
          <a:ext cx="0" cy="0"/>
        </a:xfrm>
      </p:grpSpPr>
      <p:sp>
        <p:nvSpPr>
          <p:cNvPr id="12" name="Slide Number Placeholder" hidden="1"/>
          <p:cNvSpPr>
            <a:spLocks noGrp="1"/>
          </p:cNvSpPr>
          <p:nvPr>
            <p:ph type="sldNum" sz="quarter" idx="11"/>
            <p:custDataLst>
              <p:tags r:id="rId1"/>
            </p:custDataLst>
          </p:nvPr>
        </p:nvSpPr>
        <p:spPr>
          <a:xfrm>
            <a:off x="9972000" y="178643"/>
            <a:ext cx="24046" cy="30778"/>
          </a:xfrm>
          <a:prstGeom prst="rect">
            <a:avLst/>
          </a:prstGeom>
        </p:spPr>
        <p:txBody>
          <a:bodyPr vert="horz" wrap="none" lIns="0" tIns="0" rIns="0" bIns="0" rtlCol="0" anchor="ctr">
            <a:spAutoFit/>
          </a:bodyPr>
          <a:lstStyle>
            <a:defPPr>
              <a:defRPr lang="de-DE"/>
            </a:defPPr>
            <a:lvl1pPr algn="l" rtl="0" fontAlgn="base">
              <a:spcBef>
                <a:spcPct val="0"/>
              </a:spcBef>
              <a:spcAft>
                <a:spcPct val="0"/>
              </a:spcAft>
              <a:defRPr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fld id="{01940DDA-0656-452C-A408-68789653BD9B}" type="slidenum">
              <a:rPr lang="en-US" smtClean="0">
                <a:latin typeface="+mn-lt"/>
              </a:rPr>
              <a:t>‹#›</a:t>
            </a:fld>
            <a:endParaRPr lang="en-US">
              <a:latin typeface="+mn-lt"/>
            </a:endParaRPr>
          </a:p>
        </p:txBody>
      </p:sp>
      <p:sp>
        <p:nvSpPr>
          <p:cNvPr id="13" name="Footer Placeholder" hidden="1"/>
          <p:cNvSpPr>
            <a:spLocks noGrp="1"/>
          </p:cNvSpPr>
          <p:nvPr>
            <p:ph type="ftr" sz="quarter" idx="10"/>
            <p:custDataLst>
              <p:tags r:id="rId2"/>
            </p:custDataLst>
          </p:nvPr>
        </p:nvSpPr>
        <p:spPr>
          <a:xfrm>
            <a:off x="9972000" y="228649"/>
            <a:ext cx="65" cy="30778"/>
          </a:xfrm>
          <a:prstGeom prst="rect">
            <a:avLst/>
          </a:prstGeom>
        </p:spPr>
        <p:txBody>
          <a:bodyPr vert="horz" wrap="none" lIns="0" tIns="0" rIns="0" bIns="0" rtlCol="0" anchor="t" anchorCtr="0">
            <a:spAutoFit/>
          </a:bodyPr>
          <a:lstStyle>
            <a:defPPr>
              <a:defRPr lang="de-DE"/>
            </a:defPPr>
            <a:lvl1pPr algn="l" rtl="0" fontAlgn="base">
              <a:lnSpc>
                <a:spcPct val="100000"/>
              </a:lnSpc>
              <a:spcBef>
                <a:spcPct val="0"/>
              </a:spcBef>
              <a:spcAft>
                <a:spcPct val="0"/>
              </a:spcAft>
              <a:defRPr lang="en-US"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latin typeface="+mn-lt"/>
            </a:endParaRPr>
          </a:p>
        </p:txBody>
      </p:sp>
      <p:sp>
        <p:nvSpPr>
          <p:cNvPr id="16" name="RB Logo"/>
          <p:cNvSpPr>
            <a:spLocks noChangeAspect="1" noEditPoints="1"/>
          </p:cNvSpPr>
          <p:nvPr>
            <p:custDataLst>
              <p:tags r:id="rId3"/>
            </p:custDataLst>
          </p:nvPr>
        </p:nvSpPr>
        <p:spPr bwMode="auto">
          <a:xfrm>
            <a:off x="738000" y="540944"/>
            <a:ext cx="2155301" cy="603006"/>
          </a:xfrm>
          <a:custGeom>
            <a:cxnLst>
              <a:cxn ang="0">
                <a:pos x="4020" y="1266"/>
              </a:cxn>
              <a:cxn ang="0">
                <a:pos x="1187" y="1205"/>
              </a:cxn>
              <a:cxn ang="0">
                <a:pos x="2614" y="1329"/>
              </a:cxn>
              <a:cxn ang="0">
                <a:pos x="1550" y="1201"/>
              </a:cxn>
              <a:cxn ang="0">
                <a:pos x="1702" y="1118"/>
              </a:cxn>
              <a:cxn ang="0">
                <a:pos x="1825" y="1102"/>
              </a:cxn>
              <a:cxn ang="0">
                <a:pos x="4764" y="1271"/>
              </a:cxn>
              <a:cxn ang="0">
                <a:pos x="4815" y="1074"/>
              </a:cxn>
              <a:cxn ang="0">
                <a:pos x="4919" y="1282"/>
              </a:cxn>
              <a:cxn ang="0">
                <a:pos x="4078" y="1190"/>
              </a:cxn>
              <a:cxn ang="0">
                <a:pos x="4189" y="1345"/>
              </a:cxn>
              <a:cxn ang="0">
                <a:pos x="3412" y="1332"/>
              </a:cxn>
              <a:cxn ang="0">
                <a:pos x="3198" y="1130"/>
              </a:cxn>
              <a:cxn ang="0">
                <a:pos x="3080" y="1274"/>
              </a:cxn>
              <a:cxn ang="0">
                <a:pos x="3154" y="1073"/>
              </a:cxn>
              <a:cxn ang="0">
                <a:pos x="2485" y="1291"/>
              </a:cxn>
              <a:cxn ang="0">
                <a:pos x="1464" y="1315"/>
              </a:cxn>
              <a:cxn ang="0">
                <a:pos x="1405" y="1365"/>
              </a:cxn>
              <a:cxn ang="0">
                <a:pos x="1177" y="1256"/>
              </a:cxn>
              <a:cxn ang="0">
                <a:pos x="1153" y="1311"/>
              </a:cxn>
              <a:cxn ang="0">
                <a:pos x="810" y="1357"/>
              </a:cxn>
              <a:cxn ang="0">
                <a:pos x="718" y="1110"/>
              </a:cxn>
              <a:cxn ang="0">
                <a:pos x="2871" y="1360"/>
              </a:cxn>
              <a:cxn ang="0">
                <a:pos x="2976" y="1112"/>
              </a:cxn>
              <a:cxn ang="0">
                <a:pos x="601" y="1361"/>
              </a:cxn>
              <a:cxn ang="0">
                <a:pos x="4423" y="1081"/>
              </a:cxn>
              <a:cxn ang="0">
                <a:pos x="4325" y="1334"/>
              </a:cxn>
              <a:cxn ang="0">
                <a:pos x="4695" y="1345"/>
              </a:cxn>
              <a:cxn ang="0">
                <a:pos x="3907" y="1357"/>
              </a:cxn>
              <a:cxn ang="0">
                <a:pos x="1073" y="1362"/>
              </a:cxn>
              <a:cxn ang="0">
                <a:pos x="353" y="1366"/>
              </a:cxn>
              <a:cxn ang="0">
                <a:pos x="3644" y="1326"/>
              </a:cxn>
              <a:cxn ang="0">
                <a:pos x="2189" y="989"/>
              </a:cxn>
              <a:cxn ang="0">
                <a:pos x="2190" y="1041"/>
              </a:cxn>
              <a:cxn ang="0">
                <a:pos x="2382" y="1245"/>
              </a:cxn>
              <a:cxn ang="0">
                <a:pos x="77" y="1002"/>
              </a:cxn>
              <a:cxn ang="0">
                <a:pos x="190" y="1343"/>
              </a:cxn>
              <a:cxn ang="0">
                <a:pos x="155" y="1206"/>
              </a:cxn>
              <a:cxn ang="0">
                <a:pos x="1459" y="483"/>
              </a:cxn>
              <a:cxn ang="0">
                <a:pos x="4349" y="545"/>
              </a:cxn>
              <a:cxn ang="0">
                <a:pos x="2491" y="584"/>
              </a:cxn>
              <a:cxn ang="0">
                <a:pos x="5067" y="774"/>
              </a:cxn>
              <a:cxn ang="0">
                <a:pos x="4696" y="216"/>
              </a:cxn>
              <a:cxn ang="0">
                <a:pos x="4606" y="664"/>
              </a:cxn>
              <a:cxn ang="0">
                <a:pos x="4228" y="754"/>
              </a:cxn>
              <a:cxn ang="0">
                <a:pos x="4153" y="320"/>
              </a:cxn>
              <a:cxn ang="0">
                <a:pos x="3635" y="640"/>
              </a:cxn>
              <a:cxn ang="0">
                <a:pos x="3329" y="487"/>
              </a:cxn>
              <a:cxn ang="0">
                <a:pos x="3708" y="186"/>
              </a:cxn>
              <a:cxn ang="0">
                <a:pos x="2096" y="133"/>
              </a:cxn>
              <a:cxn ang="0">
                <a:pos x="1258" y="698"/>
              </a:cxn>
              <a:cxn ang="0">
                <a:pos x="1366" y="292"/>
              </a:cxn>
              <a:cxn ang="0">
                <a:pos x="844" y="144"/>
              </a:cxn>
              <a:cxn ang="0">
                <a:pos x="885" y="772"/>
              </a:cxn>
              <a:cxn ang="0">
                <a:pos x="532" y="282"/>
              </a:cxn>
              <a:cxn ang="0">
                <a:pos x="3064" y="133"/>
              </a:cxn>
              <a:cxn ang="0">
                <a:pos x="5329" y="195"/>
              </a:cxn>
              <a:cxn ang="0">
                <a:pos x="3147" y="6"/>
              </a:cxn>
              <a:cxn ang="0">
                <a:pos x="3257" y="419"/>
              </a:cxn>
              <a:cxn ang="0">
                <a:pos x="2475" y="770"/>
              </a:cxn>
              <a:cxn ang="0">
                <a:pos x="2248" y="226"/>
              </a:cxn>
              <a:cxn ang="0">
                <a:pos x="409" y="27"/>
              </a:cxn>
              <a:cxn ang="0">
                <a:pos x="452" y="545"/>
              </a:cxn>
            </a:cxnLst>
            <a:rect l="0" t="0" r="r" b="b"/>
            <a:pathLst>
              <a:path w="5445" h="1483">
                <a:moveTo>
                  <a:pt x="1515" y="1355"/>
                </a:moveTo>
                <a:lnTo>
                  <a:pt x="1512" y="1355"/>
                </a:lnTo>
                <a:lnTo>
                  <a:pt x="1510" y="1355"/>
                </a:lnTo>
                <a:lnTo>
                  <a:pt x="1505" y="1355"/>
                </a:lnTo>
                <a:lnTo>
                  <a:pt x="1488" y="1356"/>
                </a:lnTo>
                <a:lnTo>
                  <a:pt x="1483" y="1357"/>
                </a:lnTo>
                <a:lnTo>
                  <a:pt x="1481" y="1357"/>
                </a:lnTo>
                <a:lnTo>
                  <a:pt x="1477" y="1359"/>
                </a:lnTo>
                <a:lnTo>
                  <a:pt x="1476" y="1359"/>
                </a:lnTo>
                <a:lnTo>
                  <a:pt x="1473" y="1360"/>
                </a:lnTo>
                <a:lnTo>
                  <a:pt x="1471" y="1360"/>
                </a:lnTo>
                <a:lnTo>
                  <a:pt x="1470" y="1361"/>
                </a:lnTo>
                <a:lnTo>
                  <a:pt x="1467" y="1361"/>
                </a:lnTo>
                <a:lnTo>
                  <a:pt x="1466" y="1362"/>
                </a:lnTo>
                <a:lnTo>
                  <a:pt x="1463" y="1363"/>
                </a:lnTo>
                <a:lnTo>
                  <a:pt x="1460" y="1365"/>
                </a:lnTo>
                <a:lnTo>
                  <a:pt x="1458" y="1366"/>
                </a:lnTo>
                <a:lnTo>
                  <a:pt x="1456" y="1367"/>
                </a:lnTo>
                <a:lnTo>
                  <a:pt x="1454" y="1368"/>
                </a:lnTo>
                <a:lnTo>
                  <a:pt x="1450" y="1372"/>
                </a:lnTo>
                <a:lnTo>
                  <a:pt x="1448" y="1374"/>
                </a:lnTo>
                <a:lnTo>
                  <a:pt x="1447" y="1377"/>
                </a:lnTo>
                <a:lnTo>
                  <a:pt x="1446" y="1379"/>
                </a:lnTo>
                <a:lnTo>
                  <a:pt x="1444" y="1383"/>
                </a:lnTo>
                <a:lnTo>
                  <a:pt x="1443" y="1387"/>
                </a:lnTo>
                <a:lnTo>
                  <a:pt x="1442" y="1389"/>
                </a:lnTo>
                <a:lnTo>
                  <a:pt x="1441" y="1396"/>
                </a:lnTo>
                <a:lnTo>
                  <a:pt x="1441" y="1402"/>
                </a:lnTo>
                <a:lnTo>
                  <a:pt x="1442" y="1410"/>
                </a:lnTo>
                <a:lnTo>
                  <a:pt x="1444" y="1415"/>
                </a:lnTo>
                <a:lnTo>
                  <a:pt x="1444" y="1417"/>
                </a:lnTo>
                <a:lnTo>
                  <a:pt x="1446" y="1420"/>
                </a:lnTo>
                <a:lnTo>
                  <a:pt x="1446" y="1421"/>
                </a:lnTo>
                <a:lnTo>
                  <a:pt x="1447" y="1424"/>
                </a:lnTo>
                <a:lnTo>
                  <a:pt x="1448" y="1426"/>
                </a:lnTo>
                <a:lnTo>
                  <a:pt x="1449" y="1427"/>
                </a:lnTo>
                <a:lnTo>
                  <a:pt x="1452" y="1429"/>
                </a:lnTo>
                <a:lnTo>
                  <a:pt x="1455" y="1433"/>
                </a:lnTo>
                <a:lnTo>
                  <a:pt x="1456" y="1434"/>
                </a:lnTo>
                <a:lnTo>
                  <a:pt x="1459" y="1437"/>
                </a:lnTo>
                <a:lnTo>
                  <a:pt x="1461" y="1438"/>
                </a:lnTo>
                <a:lnTo>
                  <a:pt x="1463" y="1439"/>
                </a:lnTo>
                <a:lnTo>
                  <a:pt x="1465" y="1439"/>
                </a:lnTo>
                <a:lnTo>
                  <a:pt x="1467" y="1442"/>
                </a:lnTo>
                <a:lnTo>
                  <a:pt x="1472" y="1444"/>
                </a:lnTo>
                <a:lnTo>
                  <a:pt x="1475" y="1444"/>
                </a:lnTo>
                <a:lnTo>
                  <a:pt x="1477" y="1445"/>
                </a:lnTo>
                <a:lnTo>
                  <a:pt x="1478" y="1446"/>
                </a:lnTo>
                <a:lnTo>
                  <a:pt x="1481" y="1446"/>
                </a:lnTo>
                <a:lnTo>
                  <a:pt x="1482" y="1448"/>
                </a:lnTo>
                <a:lnTo>
                  <a:pt x="1484" y="1448"/>
                </a:lnTo>
                <a:lnTo>
                  <a:pt x="1487" y="1449"/>
                </a:lnTo>
                <a:lnTo>
                  <a:pt x="1489" y="1449"/>
                </a:lnTo>
                <a:lnTo>
                  <a:pt x="1492" y="1450"/>
                </a:lnTo>
                <a:lnTo>
                  <a:pt x="1495" y="1450"/>
                </a:lnTo>
                <a:lnTo>
                  <a:pt x="1506" y="1452"/>
                </a:lnTo>
                <a:lnTo>
                  <a:pt x="1512" y="1452"/>
                </a:lnTo>
                <a:lnTo>
                  <a:pt x="1516" y="1452"/>
                </a:lnTo>
                <a:lnTo>
                  <a:pt x="1519" y="1452"/>
                </a:lnTo>
                <a:lnTo>
                  <a:pt x="1527" y="1452"/>
                </a:lnTo>
                <a:lnTo>
                  <a:pt x="1535" y="1452"/>
                </a:lnTo>
                <a:lnTo>
                  <a:pt x="1545" y="1451"/>
                </a:lnTo>
                <a:lnTo>
                  <a:pt x="1547" y="1450"/>
                </a:lnTo>
                <a:lnTo>
                  <a:pt x="1550" y="1450"/>
                </a:lnTo>
                <a:lnTo>
                  <a:pt x="1553" y="1449"/>
                </a:lnTo>
                <a:lnTo>
                  <a:pt x="1556" y="1449"/>
                </a:lnTo>
                <a:lnTo>
                  <a:pt x="1558" y="1448"/>
                </a:lnTo>
                <a:lnTo>
                  <a:pt x="1559" y="1448"/>
                </a:lnTo>
                <a:lnTo>
                  <a:pt x="1562" y="1446"/>
                </a:lnTo>
                <a:lnTo>
                  <a:pt x="1563" y="1446"/>
                </a:lnTo>
                <a:lnTo>
                  <a:pt x="1564" y="1445"/>
                </a:lnTo>
                <a:lnTo>
                  <a:pt x="1566" y="1445"/>
                </a:lnTo>
                <a:lnTo>
                  <a:pt x="1569" y="1444"/>
                </a:lnTo>
                <a:lnTo>
                  <a:pt x="1573" y="1442"/>
                </a:lnTo>
                <a:lnTo>
                  <a:pt x="1576" y="1440"/>
                </a:lnTo>
                <a:lnTo>
                  <a:pt x="1579" y="1439"/>
                </a:lnTo>
                <a:lnTo>
                  <a:pt x="1581" y="1438"/>
                </a:lnTo>
                <a:lnTo>
                  <a:pt x="1582" y="1437"/>
                </a:lnTo>
                <a:lnTo>
                  <a:pt x="1583" y="1434"/>
                </a:lnTo>
                <a:lnTo>
                  <a:pt x="1587" y="1432"/>
                </a:lnTo>
                <a:lnTo>
                  <a:pt x="1592" y="1427"/>
                </a:lnTo>
                <a:lnTo>
                  <a:pt x="1594" y="1424"/>
                </a:lnTo>
                <a:lnTo>
                  <a:pt x="1595" y="1423"/>
                </a:lnTo>
                <a:lnTo>
                  <a:pt x="1595" y="1421"/>
                </a:lnTo>
                <a:lnTo>
                  <a:pt x="1598" y="1418"/>
                </a:lnTo>
                <a:lnTo>
                  <a:pt x="1598" y="1417"/>
                </a:lnTo>
                <a:lnTo>
                  <a:pt x="1599" y="1415"/>
                </a:lnTo>
                <a:lnTo>
                  <a:pt x="1600" y="1411"/>
                </a:lnTo>
                <a:lnTo>
                  <a:pt x="1600" y="1409"/>
                </a:lnTo>
                <a:lnTo>
                  <a:pt x="1602" y="1406"/>
                </a:lnTo>
                <a:lnTo>
                  <a:pt x="1602" y="1400"/>
                </a:lnTo>
                <a:lnTo>
                  <a:pt x="1603" y="1398"/>
                </a:lnTo>
                <a:lnTo>
                  <a:pt x="1603" y="1394"/>
                </a:lnTo>
                <a:lnTo>
                  <a:pt x="1602" y="1389"/>
                </a:lnTo>
                <a:lnTo>
                  <a:pt x="1602" y="1387"/>
                </a:lnTo>
                <a:lnTo>
                  <a:pt x="1597" y="1377"/>
                </a:lnTo>
                <a:lnTo>
                  <a:pt x="1592" y="1372"/>
                </a:lnTo>
                <a:lnTo>
                  <a:pt x="1589" y="1370"/>
                </a:lnTo>
                <a:lnTo>
                  <a:pt x="1582" y="1366"/>
                </a:lnTo>
                <a:lnTo>
                  <a:pt x="1575" y="1362"/>
                </a:lnTo>
                <a:lnTo>
                  <a:pt x="1565" y="1360"/>
                </a:lnTo>
                <a:lnTo>
                  <a:pt x="1562" y="1359"/>
                </a:lnTo>
                <a:lnTo>
                  <a:pt x="1557" y="1357"/>
                </a:lnTo>
                <a:lnTo>
                  <a:pt x="1546" y="1356"/>
                </a:lnTo>
                <a:lnTo>
                  <a:pt x="1536" y="1355"/>
                </a:lnTo>
                <a:lnTo>
                  <a:pt x="1515" y="1355"/>
                </a:lnTo>
                <a:close/>
                <a:moveTo>
                  <a:pt x="4110" y="1217"/>
                </a:moveTo>
                <a:lnTo>
                  <a:pt x="4104" y="1217"/>
                </a:lnTo>
                <a:lnTo>
                  <a:pt x="4098" y="1219"/>
                </a:lnTo>
                <a:lnTo>
                  <a:pt x="4094" y="1219"/>
                </a:lnTo>
                <a:lnTo>
                  <a:pt x="4090" y="1219"/>
                </a:lnTo>
                <a:lnTo>
                  <a:pt x="4088" y="1219"/>
                </a:lnTo>
                <a:lnTo>
                  <a:pt x="4085" y="1221"/>
                </a:lnTo>
                <a:lnTo>
                  <a:pt x="4083" y="1221"/>
                </a:lnTo>
                <a:lnTo>
                  <a:pt x="4062" y="1227"/>
                </a:lnTo>
                <a:lnTo>
                  <a:pt x="4059" y="1228"/>
                </a:lnTo>
                <a:lnTo>
                  <a:pt x="4056" y="1229"/>
                </a:lnTo>
                <a:lnTo>
                  <a:pt x="4054" y="1230"/>
                </a:lnTo>
                <a:lnTo>
                  <a:pt x="4049" y="1233"/>
                </a:lnTo>
                <a:lnTo>
                  <a:pt x="4044" y="1235"/>
                </a:lnTo>
                <a:lnTo>
                  <a:pt x="4043" y="1236"/>
                </a:lnTo>
                <a:lnTo>
                  <a:pt x="4042" y="1238"/>
                </a:lnTo>
                <a:lnTo>
                  <a:pt x="4039" y="1239"/>
                </a:lnTo>
                <a:lnTo>
                  <a:pt x="4038" y="1240"/>
                </a:lnTo>
                <a:lnTo>
                  <a:pt x="4035" y="1244"/>
                </a:lnTo>
                <a:lnTo>
                  <a:pt x="4029" y="1249"/>
                </a:lnTo>
                <a:lnTo>
                  <a:pt x="4027" y="1251"/>
                </a:lnTo>
                <a:lnTo>
                  <a:pt x="4026" y="1254"/>
                </a:lnTo>
                <a:lnTo>
                  <a:pt x="4025" y="1256"/>
                </a:lnTo>
                <a:lnTo>
                  <a:pt x="4024" y="1257"/>
                </a:lnTo>
                <a:lnTo>
                  <a:pt x="4023" y="1260"/>
                </a:lnTo>
                <a:lnTo>
                  <a:pt x="4021" y="1262"/>
                </a:lnTo>
                <a:lnTo>
                  <a:pt x="4021" y="1263"/>
                </a:lnTo>
                <a:lnTo>
                  <a:pt x="4020" y="1266"/>
                </a:lnTo>
                <a:lnTo>
                  <a:pt x="4019" y="1272"/>
                </a:lnTo>
                <a:lnTo>
                  <a:pt x="4018" y="1274"/>
                </a:lnTo>
                <a:lnTo>
                  <a:pt x="4018" y="1278"/>
                </a:lnTo>
                <a:lnTo>
                  <a:pt x="4017" y="1283"/>
                </a:lnTo>
                <a:lnTo>
                  <a:pt x="4017" y="1289"/>
                </a:lnTo>
                <a:lnTo>
                  <a:pt x="4017" y="1293"/>
                </a:lnTo>
                <a:lnTo>
                  <a:pt x="4017" y="1295"/>
                </a:lnTo>
                <a:lnTo>
                  <a:pt x="4017" y="1299"/>
                </a:lnTo>
                <a:lnTo>
                  <a:pt x="4020" y="1308"/>
                </a:lnTo>
                <a:lnTo>
                  <a:pt x="4021" y="1311"/>
                </a:lnTo>
                <a:lnTo>
                  <a:pt x="4023" y="1313"/>
                </a:lnTo>
                <a:lnTo>
                  <a:pt x="4025" y="1316"/>
                </a:lnTo>
                <a:lnTo>
                  <a:pt x="4027" y="1317"/>
                </a:lnTo>
                <a:lnTo>
                  <a:pt x="4029" y="1321"/>
                </a:lnTo>
                <a:lnTo>
                  <a:pt x="4032" y="1323"/>
                </a:lnTo>
                <a:lnTo>
                  <a:pt x="4033" y="1324"/>
                </a:lnTo>
                <a:lnTo>
                  <a:pt x="4036" y="1324"/>
                </a:lnTo>
                <a:lnTo>
                  <a:pt x="4038" y="1326"/>
                </a:lnTo>
                <a:lnTo>
                  <a:pt x="4041" y="1327"/>
                </a:lnTo>
                <a:lnTo>
                  <a:pt x="4050" y="1330"/>
                </a:lnTo>
                <a:lnTo>
                  <a:pt x="4056" y="1330"/>
                </a:lnTo>
                <a:lnTo>
                  <a:pt x="4062" y="1330"/>
                </a:lnTo>
                <a:lnTo>
                  <a:pt x="4068" y="1329"/>
                </a:lnTo>
                <a:lnTo>
                  <a:pt x="4073" y="1328"/>
                </a:lnTo>
                <a:lnTo>
                  <a:pt x="4076" y="1328"/>
                </a:lnTo>
                <a:lnTo>
                  <a:pt x="4078" y="1327"/>
                </a:lnTo>
                <a:lnTo>
                  <a:pt x="4082" y="1324"/>
                </a:lnTo>
                <a:lnTo>
                  <a:pt x="4085" y="1323"/>
                </a:lnTo>
                <a:lnTo>
                  <a:pt x="4087" y="1322"/>
                </a:lnTo>
                <a:lnTo>
                  <a:pt x="4089" y="1321"/>
                </a:lnTo>
                <a:lnTo>
                  <a:pt x="4090" y="1319"/>
                </a:lnTo>
                <a:lnTo>
                  <a:pt x="4096" y="1313"/>
                </a:lnTo>
                <a:lnTo>
                  <a:pt x="4099" y="1312"/>
                </a:lnTo>
                <a:lnTo>
                  <a:pt x="4100" y="1310"/>
                </a:lnTo>
                <a:lnTo>
                  <a:pt x="4101" y="1307"/>
                </a:lnTo>
                <a:lnTo>
                  <a:pt x="4102" y="1306"/>
                </a:lnTo>
                <a:lnTo>
                  <a:pt x="4102" y="1304"/>
                </a:lnTo>
                <a:lnTo>
                  <a:pt x="4105" y="1300"/>
                </a:lnTo>
                <a:lnTo>
                  <a:pt x="4105" y="1299"/>
                </a:lnTo>
                <a:lnTo>
                  <a:pt x="4107" y="1294"/>
                </a:lnTo>
                <a:lnTo>
                  <a:pt x="4107" y="1291"/>
                </a:lnTo>
                <a:lnTo>
                  <a:pt x="4110" y="1283"/>
                </a:lnTo>
                <a:lnTo>
                  <a:pt x="4110" y="1278"/>
                </a:lnTo>
                <a:lnTo>
                  <a:pt x="4110" y="1273"/>
                </a:lnTo>
                <a:lnTo>
                  <a:pt x="4110" y="1267"/>
                </a:lnTo>
                <a:lnTo>
                  <a:pt x="4110" y="1257"/>
                </a:lnTo>
                <a:lnTo>
                  <a:pt x="4110" y="1217"/>
                </a:lnTo>
                <a:close/>
                <a:moveTo>
                  <a:pt x="835" y="1217"/>
                </a:moveTo>
                <a:lnTo>
                  <a:pt x="829" y="1217"/>
                </a:lnTo>
                <a:lnTo>
                  <a:pt x="823" y="1219"/>
                </a:lnTo>
                <a:lnTo>
                  <a:pt x="817" y="1219"/>
                </a:lnTo>
                <a:lnTo>
                  <a:pt x="815" y="1219"/>
                </a:lnTo>
                <a:lnTo>
                  <a:pt x="811" y="1221"/>
                </a:lnTo>
                <a:lnTo>
                  <a:pt x="809" y="1221"/>
                </a:lnTo>
                <a:lnTo>
                  <a:pt x="806" y="1222"/>
                </a:lnTo>
                <a:lnTo>
                  <a:pt x="804" y="1222"/>
                </a:lnTo>
                <a:lnTo>
                  <a:pt x="799" y="1223"/>
                </a:lnTo>
                <a:lnTo>
                  <a:pt x="794" y="1224"/>
                </a:lnTo>
                <a:lnTo>
                  <a:pt x="793" y="1225"/>
                </a:lnTo>
                <a:lnTo>
                  <a:pt x="786" y="1228"/>
                </a:lnTo>
                <a:lnTo>
                  <a:pt x="781" y="1229"/>
                </a:lnTo>
                <a:lnTo>
                  <a:pt x="778" y="1230"/>
                </a:lnTo>
                <a:lnTo>
                  <a:pt x="777" y="1232"/>
                </a:lnTo>
                <a:lnTo>
                  <a:pt x="774" y="1233"/>
                </a:lnTo>
                <a:lnTo>
                  <a:pt x="771" y="1234"/>
                </a:lnTo>
                <a:lnTo>
                  <a:pt x="766" y="1236"/>
                </a:lnTo>
                <a:lnTo>
                  <a:pt x="765" y="1238"/>
                </a:lnTo>
                <a:lnTo>
                  <a:pt x="764" y="1239"/>
                </a:lnTo>
                <a:lnTo>
                  <a:pt x="763" y="1240"/>
                </a:lnTo>
                <a:lnTo>
                  <a:pt x="758" y="1244"/>
                </a:lnTo>
                <a:lnTo>
                  <a:pt x="755" y="1246"/>
                </a:lnTo>
                <a:lnTo>
                  <a:pt x="752" y="1250"/>
                </a:lnTo>
                <a:lnTo>
                  <a:pt x="751" y="1251"/>
                </a:lnTo>
                <a:lnTo>
                  <a:pt x="749" y="1254"/>
                </a:lnTo>
                <a:lnTo>
                  <a:pt x="748" y="1255"/>
                </a:lnTo>
                <a:lnTo>
                  <a:pt x="748" y="1257"/>
                </a:lnTo>
                <a:lnTo>
                  <a:pt x="746" y="1262"/>
                </a:lnTo>
                <a:lnTo>
                  <a:pt x="745" y="1263"/>
                </a:lnTo>
                <a:lnTo>
                  <a:pt x="743" y="1267"/>
                </a:lnTo>
                <a:lnTo>
                  <a:pt x="743" y="1269"/>
                </a:lnTo>
                <a:lnTo>
                  <a:pt x="742" y="1272"/>
                </a:lnTo>
                <a:lnTo>
                  <a:pt x="742" y="1274"/>
                </a:lnTo>
                <a:lnTo>
                  <a:pt x="741" y="1278"/>
                </a:lnTo>
                <a:lnTo>
                  <a:pt x="741" y="1283"/>
                </a:lnTo>
                <a:lnTo>
                  <a:pt x="740" y="1289"/>
                </a:lnTo>
                <a:lnTo>
                  <a:pt x="740" y="1293"/>
                </a:lnTo>
                <a:lnTo>
                  <a:pt x="740" y="1296"/>
                </a:lnTo>
                <a:lnTo>
                  <a:pt x="741" y="1300"/>
                </a:lnTo>
                <a:lnTo>
                  <a:pt x="741" y="1302"/>
                </a:lnTo>
                <a:lnTo>
                  <a:pt x="743" y="1307"/>
                </a:lnTo>
                <a:lnTo>
                  <a:pt x="745" y="1311"/>
                </a:lnTo>
                <a:lnTo>
                  <a:pt x="747" y="1315"/>
                </a:lnTo>
                <a:lnTo>
                  <a:pt x="748" y="1316"/>
                </a:lnTo>
                <a:lnTo>
                  <a:pt x="749" y="1317"/>
                </a:lnTo>
                <a:lnTo>
                  <a:pt x="752" y="1321"/>
                </a:lnTo>
                <a:lnTo>
                  <a:pt x="753" y="1322"/>
                </a:lnTo>
                <a:lnTo>
                  <a:pt x="755" y="1323"/>
                </a:lnTo>
                <a:lnTo>
                  <a:pt x="757" y="1324"/>
                </a:lnTo>
                <a:lnTo>
                  <a:pt x="759" y="1326"/>
                </a:lnTo>
                <a:lnTo>
                  <a:pt x="761" y="1327"/>
                </a:lnTo>
                <a:lnTo>
                  <a:pt x="764" y="1328"/>
                </a:lnTo>
                <a:lnTo>
                  <a:pt x="766" y="1329"/>
                </a:lnTo>
                <a:lnTo>
                  <a:pt x="770" y="1330"/>
                </a:lnTo>
                <a:lnTo>
                  <a:pt x="774" y="1330"/>
                </a:lnTo>
                <a:lnTo>
                  <a:pt x="778" y="1332"/>
                </a:lnTo>
                <a:lnTo>
                  <a:pt x="781" y="1332"/>
                </a:lnTo>
                <a:lnTo>
                  <a:pt x="786" y="1332"/>
                </a:lnTo>
                <a:lnTo>
                  <a:pt x="792" y="1330"/>
                </a:lnTo>
                <a:lnTo>
                  <a:pt x="794" y="1330"/>
                </a:lnTo>
                <a:lnTo>
                  <a:pt x="797" y="1330"/>
                </a:lnTo>
                <a:lnTo>
                  <a:pt x="799" y="1329"/>
                </a:lnTo>
                <a:lnTo>
                  <a:pt x="801" y="1328"/>
                </a:lnTo>
                <a:lnTo>
                  <a:pt x="805" y="1327"/>
                </a:lnTo>
                <a:lnTo>
                  <a:pt x="807" y="1326"/>
                </a:lnTo>
                <a:lnTo>
                  <a:pt x="811" y="1323"/>
                </a:lnTo>
                <a:lnTo>
                  <a:pt x="812" y="1322"/>
                </a:lnTo>
                <a:lnTo>
                  <a:pt x="813" y="1321"/>
                </a:lnTo>
                <a:lnTo>
                  <a:pt x="817" y="1318"/>
                </a:lnTo>
                <a:lnTo>
                  <a:pt x="821" y="1315"/>
                </a:lnTo>
                <a:lnTo>
                  <a:pt x="822" y="1313"/>
                </a:lnTo>
                <a:lnTo>
                  <a:pt x="824" y="1311"/>
                </a:lnTo>
                <a:lnTo>
                  <a:pt x="826" y="1310"/>
                </a:lnTo>
                <a:lnTo>
                  <a:pt x="827" y="1307"/>
                </a:lnTo>
                <a:lnTo>
                  <a:pt x="827" y="1306"/>
                </a:lnTo>
                <a:lnTo>
                  <a:pt x="830" y="1300"/>
                </a:lnTo>
                <a:lnTo>
                  <a:pt x="833" y="1293"/>
                </a:lnTo>
                <a:lnTo>
                  <a:pt x="834" y="1287"/>
                </a:lnTo>
                <a:lnTo>
                  <a:pt x="834" y="1280"/>
                </a:lnTo>
                <a:lnTo>
                  <a:pt x="835" y="1266"/>
                </a:lnTo>
                <a:lnTo>
                  <a:pt x="835" y="1217"/>
                </a:lnTo>
                <a:close/>
                <a:moveTo>
                  <a:pt x="1172" y="1208"/>
                </a:moveTo>
                <a:lnTo>
                  <a:pt x="1177" y="1208"/>
                </a:lnTo>
                <a:lnTo>
                  <a:pt x="1181" y="1207"/>
                </a:lnTo>
                <a:lnTo>
                  <a:pt x="1187" y="1205"/>
                </a:lnTo>
                <a:lnTo>
                  <a:pt x="1192" y="1205"/>
                </a:lnTo>
                <a:lnTo>
                  <a:pt x="1201" y="1202"/>
                </a:lnTo>
                <a:lnTo>
                  <a:pt x="1206" y="1201"/>
                </a:lnTo>
                <a:lnTo>
                  <a:pt x="1211" y="1200"/>
                </a:lnTo>
                <a:lnTo>
                  <a:pt x="1214" y="1200"/>
                </a:lnTo>
                <a:lnTo>
                  <a:pt x="1216" y="1199"/>
                </a:lnTo>
                <a:lnTo>
                  <a:pt x="1218" y="1199"/>
                </a:lnTo>
                <a:lnTo>
                  <a:pt x="1221" y="1197"/>
                </a:lnTo>
                <a:lnTo>
                  <a:pt x="1227" y="1196"/>
                </a:lnTo>
                <a:lnTo>
                  <a:pt x="1234" y="1194"/>
                </a:lnTo>
                <a:lnTo>
                  <a:pt x="1249" y="1190"/>
                </a:lnTo>
                <a:lnTo>
                  <a:pt x="1256" y="1189"/>
                </a:lnTo>
                <a:lnTo>
                  <a:pt x="1274" y="1184"/>
                </a:lnTo>
                <a:lnTo>
                  <a:pt x="1281" y="1183"/>
                </a:lnTo>
                <a:lnTo>
                  <a:pt x="1296" y="1178"/>
                </a:lnTo>
                <a:lnTo>
                  <a:pt x="1297" y="1177"/>
                </a:lnTo>
                <a:lnTo>
                  <a:pt x="1298" y="1167"/>
                </a:lnTo>
                <a:lnTo>
                  <a:pt x="1298" y="1161"/>
                </a:lnTo>
                <a:lnTo>
                  <a:pt x="1295" y="1149"/>
                </a:lnTo>
                <a:lnTo>
                  <a:pt x="1293" y="1146"/>
                </a:lnTo>
                <a:lnTo>
                  <a:pt x="1292" y="1144"/>
                </a:lnTo>
                <a:lnTo>
                  <a:pt x="1292" y="1143"/>
                </a:lnTo>
                <a:lnTo>
                  <a:pt x="1291" y="1140"/>
                </a:lnTo>
                <a:lnTo>
                  <a:pt x="1288" y="1138"/>
                </a:lnTo>
                <a:lnTo>
                  <a:pt x="1288" y="1135"/>
                </a:lnTo>
                <a:lnTo>
                  <a:pt x="1287" y="1134"/>
                </a:lnTo>
                <a:lnTo>
                  <a:pt x="1286" y="1132"/>
                </a:lnTo>
                <a:lnTo>
                  <a:pt x="1285" y="1130"/>
                </a:lnTo>
                <a:lnTo>
                  <a:pt x="1284" y="1129"/>
                </a:lnTo>
                <a:lnTo>
                  <a:pt x="1280" y="1125"/>
                </a:lnTo>
                <a:lnTo>
                  <a:pt x="1274" y="1119"/>
                </a:lnTo>
                <a:lnTo>
                  <a:pt x="1273" y="1117"/>
                </a:lnTo>
                <a:lnTo>
                  <a:pt x="1270" y="1117"/>
                </a:lnTo>
                <a:lnTo>
                  <a:pt x="1269" y="1116"/>
                </a:lnTo>
                <a:lnTo>
                  <a:pt x="1267" y="1114"/>
                </a:lnTo>
                <a:lnTo>
                  <a:pt x="1262" y="1112"/>
                </a:lnTo>
                <a:lnTo>
                  <a:pt x="1259" y="1112"/>
                </a:lnTo>
                <a:lnTo>
                  <a:pt x="1258" y="1111"/>
                </a:lnTo>
                <a:lnTo>
                  <a:pt x="1257" y="1111"/>
                </a:lnTo>
                <a:lnTo>
                  <a:pt x="1255" y="1110"/>
                </a:lnTo>
                <a:lnTo>
                  <a:pt x="1251" y="1110"/>
                </a:lnTo>
                <a:lnTo>
                  <a:pt x="1246" y="1108"/>
                </a:lnTo>
                <a:lnTo>
                  <a:pt x="1238" y="1108"/>
                </a:lnTo>
                <a:lnTo>
                  <a:pt x="1233" y="1110"/>
                </a:lnTo>
                <a:lnTo>
                  <a:pt x="1230" y="1110"/>
                </a:lnTo>
                <a:lnTo>
                  <a:pt x="1229" y="1111"/>
                </a:lnTo>
                <a:lnTo>
                  <a:pt x="1224" y="1112"/>
                </a:lnTo>
                <a:lnTo>
                  <a:pt x="1222" y="1113"/>
                </a:lnTo>
                <a:lnTo>
                  <a:pt x="1218" y="1114"/>
                </a:lnTo>
                <a:lnTo>
                  <a:pt x="1215" y="1117"/>
                </a:lnTo>
                <a:lnTo>
                  <a:pt x="1212" y="1118"/>
                </a:lnTo>
                <a:lnTo>
                  <a:pt x="1210" y="1119"/>
                </a:lnTo>
                <a:lnTo>
                  <a:pt x="1209" y="1121"/>
                </a:lnTo>
                <a:lnTo>
                  <a:pt x="1206" y="1123"/>
                </a:lnTo>
                <a:lnTo>
                  <a:pt x="1203" y="1127"/>
                </a:lnTo>
                <a:lnTo>
                  <a:pt x="1198" y="1132"/>
                </a:lnTo>
                <a:lnTo>
                  <a:pt x="1195" y="1134"/>
                </a:lnTo>
                <a:lnTo>
                  <a:pt x="1193" y="1136"/>
                </a:lnTo>
                <a:lnTo>
                  <a:pt x="1192" y="1139"/>
                </a:lnTo>
                <a:lnTo>
                  <a:pt x="1191" y="1140"/>
                </a:lnTo>
                <a:lnTo>
                  <a:pt x="1189" y="1143"/>
                </a:lnTo>
                <a:lnTo>
                  <a:pt x="1186" y="1150"/>
                </a:lnTo>
                <a:lnTo>
                  <a:pt x="1182" y="1156"/>
                </a:lnTo>
                <a:lnTo>
                  <a:pt x="1180" y="1163"/>
                </a:lnTo>
                <a:lnTo>
                  <a:pt x="1177" y="1172"/>
                </a:lnTo>
                <a:lnTo>
                  <a:pt x="1176" y="1180"/>
                </a:lnTo>
                <a:lnTo>
                  <a:pt x="1174" y="1189"/>
                </a:lnTo>
                <a:lnTo>
                  <a:pt x="1174" y="1199"/>
                </a:lnTo>
                <a:lnTo>
                  <a:pt x="1172" y="1208"/>
                </a:lnTo>
                <a:close/>
                <a:moveTo>
                  <a:pt x="2587" y="1105"/>
                </a:moveTo>
                <a:lnTo>
                  <a:pt x="2585" y="1105"/>
                </a:lnTo>
                <a:lnTo>
                  <a:pt x="2583" y="1106"/>
                </a:lnTo>
                <a:lnTo>
                  <a:pt x="2578" y="1106"/>
                </a:lnTo>
                <a:lnTo>
                  <a:pt x="2566" y="1111"/>
                </a:lnTo>
                <a:lnTo>
                  <a:pt x="2562" y="1113"/>
                </a:lnTo>
                <a:lnTo>
                  <a:pt x="2560" y="1114"/>
                </a:lnTo>
                <a:lnTo>
                  <a:pt x="2559" y="1116"/>
                </a:lnTo>
                <a:lnTo>
                  <a:pt x="2556" y="1117"/>
                </a:lnTo>
                <a:lnTo>
                  <a:pt x="2553" y="1121"/>
                </a:lnTo>
                <a:lnTo>
                  <a:pt x="2548" y="1125"/>
                </a:lnTo>
                <a:lnTo>
                  <a:pt x="2544" y="1129"/>
                </a:lnTo>
                <a:lnTo>
                  <a:pt x="2541" y="1134"/>
                </a:lnTo>
                <a:lnTo>
                  <a:pt x="2535" y="1145"/>
                </a:lnTo>
                <a:lnTo>
                  <a:pt x="2530" y="1156"/>
                </a:lnTo>
                <a:lnTo>
                  <a:pt x="2530" y="1160"/>
                </a:lnTo>
                <a:lnTo>
                  <a:pt x="2529" y="1161"/>
                </a:lnTo>
                <a:lnTo>
                  <a:pt x="2529" y="1162"/>
                </a:lnTo>
                <a:lnTo>
                  <a:pt x="2527" y="1164"/>
                </a:lnTo>
                <a:lnTo>
                  <a:pt x="2527" y="1166"/>
                </a:lnTo>
                <a:lnTo>
                  <a:pt x="2526" y="1171"/>
                </a:lnTo>
                <a:lnTo>
                  <a:pt x="2525" y="1173"/>
                </a:lnTo>
                <a:lnTo>
                  <a:pt x="2525" y="1175"/>
                </a:lnTo>
                <a:lnTo>
                  <a:pt x="2524" y="1178"/>
                </a:lnTo>
                <a:lnTo>
                  <a:pt x="2524" y="1180"/>
                </a:lnTo>
                <a:lnTo>
                  <a:pt x="2523" y="1184"/>
                </a:lnTo>
                <a:lnTo>
                  <a:pt x="2523" y="1188"/>
                </a:lnTo>
                <a:lnTo>
                  <a:pt x="2521" y="1190"/>
                </a:lnTo>
                <a:lnTo>
                  <a:pt x="2521" y="1195"/>
                </a:lnTo>
                <a:lnTo>
                  <a:pt x="2520" y="1211"/>
                </a:lnTo>
                <a:lnTo>
                  <a:pt x="2520" y="1217"/>
                </a:lnTo>
                <a:lnTo>
                  <a:pt x="2519" y="1236"/>
                </a:lnTo>
                <a:lnTo>
                  <a:pt x="2520" y="1245"/>
                </a:lnTo>
                <a:lnTo>
                  <a:pt x="2520" y="1250"/>
                </a:lnTo>
                <a:lnTo>
                  <a:pt x="2525" y="1273"/>
                </a:lnTo>
                <a:lnTo>
                  <a:pt x="2526" y="1278"/>
                </a:lnTo>
                <a:lnTo>
                  <a:pt x="2526" y="1279"/>
                </a:lnTo>
                <a:lnTo>
                  <a:pt x="2527" y="1280"/>
                </a:lnTo>
                <a:lnTo>
                  <a:pt x="2527" y="1283"/>
                </a:lnTo>
                <a:lnTo>
                  <a:pt x="2529" y="1285"/>
                </a:lnTo>
                <a:lnTo>
                  <a:pt x="2530" y="1289"/>
                </a:lnTo>
                <a:lnTo>
                  <a:pt x="2531" y="1291"/>
                </a:lnTo>
                <a:lnTo>
                  <a:pt x="2533" y="1295"/>
                </a:lnTo>
                <a:lnTo>
                  <a:pt x="2535" y="1300"/>
                </a:lnTo>
                <a:lnTo>
                  <a:pt x="2537" y="1304"/>
                </a:lnTo>
                <a:lnTo>
                  <a:pt x="2538" y="1306"/>
                </a:lnTo>
                <a:lnTo>
                  <a:pt x="2539" y="1307"/>
                </a:lnTo>
                <a:lnTo>
                  <a:pt x="2541" y="1308"/>
                </a:lnTo>
                <a:lnTo>
                  <a:pt x="2543" y="1311"/>
                </a:lnTo>
                <a:lnTo>
                  <a:pt x="2546" y="1313"/>
                </a:lnTo>
                <a:lnTo>
                  <a:pt x="2549" y="1317"/>
                </a:lnTo>
                <a:lnTo>
                  <a:pt x="2553" y="1322"/>
                </a:lnTo>
                <a:lnTo>
                  <a:pt x="2561" y="1327"/>
                </a:lnTo>
                <a:lnTo>
                  <a:pt x="2565" y="1329"/>
                </a:lnTo>
                <a:lnTo>
                  <a:pt x="2570" y="1332"/>
                </a:lnTo>
                <a:lnTo>
                  <a:pt x="2578" y="1334"/>
                </a:lnTo>
                <a:lnTo>
                  <a:pt x="2581" y="1334"/>
                </a:lnTo>
                <a:lnTo>
                  <a:pt x="2588" y="1335"/>
                </a:lnTo>
                <a:lnTo>
                  <a:pt x="2591" y="1335"/>
                </a:lnTo>
                <a:lnTo>
                  <a:pt x="2601" y="1334"/>
                </a:lnTo>
                <a:lnTo>
                  <a:pt x="2604" y="1334"/>
                </a:lnTo>
                <a:lnTo>
                  <a:pt x="2605" y="1333"/>
                </a:lnTo>
                <a:lnTo>
                  <a:pt x="2607" y="1333"/>
                </a:lnTo>
                <a:lnTo>
                  <a:pt x="2608" y="1332"/>
                </a:lnTo>
                <a:lnTo>
                  <a:pt x="2614" y="1329"/>
                </a:lnTo>
                <a:lnTo>
                  <a:pt x="2618" y="1327"/>
                </a:lnTo>
                <a:lnTo>
                  <a:pt x="2619" y="1326"/>
                </a:lnTo>
                <a:lnTo>
                  <a:pt x="2622" y="1324"/>
                </a:lnTo>
                <a:lnTo>
                  <a:pt x="2623" y="1323"/>
                </a:lnTo>
                <a:lnTo>
                  <a:pt x="2625" y="1321"/>
                </a:lnTo>
                <a:lnTo>
                  <a:pt x="2630" y="1316"/>
                </a:lnTo>
                <a:lnTo>
                  <a:pt x="2633" y="1315"/>
                </a:lnTo>
                <a:lnTo>
                  <a:pt x="2635" y="1311"/>
                </a:lnTo>
                <a:lnTo>
                  <a:pt x="2636" y="1310"/>
                </a:lnTo>
                <a:lnTo>
                  <a:pt x="2636" y="1307"/>
                </a:lnTo>
                <a:lnTo>
                  <a:pt x="2637" y="1306"/>
                </a:lnTo>
                <a:lnTo>
                  <a:pt x="2640" y="1304"/>
                </a:lnTo>
                <a:lnTo>
                  <a:pt x="2641" y="1301"/>
                </a:lnTo>
                <a:lnTo>
                  <a:pt x="2642" y="1300"/>
                </a:lnTo>
                <a:lnTo>
                  <a:pt x="2643" y="1298"/>
                </a:lnTo>
                <a:lnTo>
                  <a:pt x="2645" y="1295"/>
                </a:lnTo>
                <a:lnTo>
                  <a:pt x="2646" y="1293"/>
                </a:lnTo>
                <a:lnTo>
                  <a:pt x="2647" y="1289"/>
                </a:lnTo>
                <a:lnTo>
                  <a:pt x="2648" y="1288"/>
                </a:lnTo>
                <a:lnTo>
                  <a:pt x="2649" y="1283"/>
                </a:lnTo>
                <a:lnTo>
                  <a:pt x="2656" y="1262"/>
                </a:lnTo>
                <a:lnTo>
                  <a:pt x="2657" y="1250"/>
                </a:lnTo>
                <a:lnTo>
                  <a:pt x="2658" y="1246"/>
                </a:lnTo>
                <a:lnTo>
                  <a:pt x="2658" y="1239"/>
                </a:lnTo>
                <a:lnTo>
                  <a:pt x="2659" y="1228"/>
                </a:lnTo>
                <a:lnTo>
                  <a:pt x="2659" y="1225"/>
                </a:lnTo>
                <a:lnTo>
                  <a:pt x="2659" y="1221"/>
                </a:lnTo>
                <a:lnTo>
                  <a:pt x="2659" y="1213"/>
                </a:lnTo>
                <a:lnTo>
                  <a:pt x="2659" y="1207"/>
                </a:lnTo>
                <a:lnTo>
                  <a:pt x="2659" y="1202"/>
                </a:lnTo>
                <a:lnTo>
                  <a:pt x="2658" y="1196"/>
                </a:lnTo>
                <a:lnTo>
                  <a:pt x="2657" y="1188"/>
                </a:lnTo>
                <a:lnTo>
                  <a:pt x="2653" y="1168"/>
                </a:lnTo>
                <a:lnTo>
                  <a:pt x="2652" y="1163"/>
                </a:lnTo>
                <a:lnTo>
                  <a:pt x="2651" y="1162"/>
                </a:lnTo>
                <a:lnTo>
                  <a:pt x="2651" y="1161"/>
                </a:lnTo>
                <a:lnTo>
                  <a:pt x="2651" y="1158"/>
                </a:lnTo>
                <a:lnTo>
                  <a:pt x="2649" y="1157"/>
                </a:lnTo>
                <a:lnTo>
                  <a:pt x="2648" y="1152"/>
                </a:lnTo>
                <a:lnTo>
                  <a:pt x="2647" y="1150"/>
                </a:lnTo>
                <a:lnTo>
                  <a:pt x="2646" y="1147"/>
                </a:lnTo>
                <a:lnTo>
                  <a:pt x="2645" y="1145"/>
                </a:lnTo>
                <a:lnTo>
                  <a:pt x="2643" y="1143"/>
                </a:lnTo>
                <a:lnTo>
                  <a:pt x="2641" y="1139"/>
                </a:lnTo>
                <a:lnTo>
                  <a:pt x="2640" y="1135"/>
                </a:lnTo>
                <a:lnTo>
                  <a:pt x="2639" y="1134"/>
                </a:lnTo>
                <a:lnTo>
                  <a:pt x="2637" y="1132"/>
                </a:lnTo>
                <a:lnTo>
                  <a:pt x="2636" y="1130"/>
                </a:lnTo>
                <a:lnTo>
                  <a:pt x="2635" y="1129"/>
                </a:lnTo>
                <a:lnTo>
                  <a:pt x="2630" y="1124"/>
                </a:lnTo>
                <a:lnTo>
                  <a:pt x="2627" y="1119"/>
                </a:lnTo>
                <a:lnTo>
                  <a:pt x="2622" y="1116"/>
                </a:lnTo>
                <a:lnTo>
                  <a:pt x="2616" y="1112"/>
                </a:lnTo>
                <a:lnTo>
                  <a:pt x="2610" y="1108"/>
                </a:lnTo>
                <a:lnTo>
                  <a:pt x="2604" y="1106"/>
                </a:lnTo>
                <a:lnTo>
                  <a:pt x="2595" y="1105"/>
                </a:lnTo>
                <a:lnTo>
                  <a:pt x="2591" y="1105"/>
                </a:lnTo>
                <a:lnTo>
                  <a:pt x="2587" y="1105"/>
                </a:lnTo>
                <a:close/>
                <a:moveTo>
                  <a:pt x="1495" y="1105"/>
                </a:moveTo>
                <a:lnTo>
                  <a:pt x="1490" y="1105"/>
                </a:lnTo>
                <a:lnTo>
                  <a:pt x="1479" y="1110"/>
                </a:lnTo>
                <a:lnTo>
                  <a:pt x="1477" y="1111"/>
                </a:lnTo>
                <a:lnTo>
                  <a:pt x="1476" y="1113"/>
                </a:lnTo>
                <a:lnTo>
                  <a:pt x="1473" y="1116"/>
                </a:lnTo>
                <a:lnTo>
                  <a:pt x="1470" y="1118"/>
                </a:lnTo>
                <a:lnTo>
                  <a:pt x="1469" y="1119"/>
                </a:lnTo>
                <a:lnTo>
                  <a:pt x="1466" y="1122"/>
                </a:lnTo>
                <a:lnTo>
                  <a:pt x="1464" y="1124"/>
                </a:lnTo>
                <a:lnTo>
                  <a:pt x="1463" y="1125"/>
                </a:lnTo>
                <a:lnTo>
                  <a:pt x="1461" y="1129"/>
                </a:lnTo>
                <a:lnTo>
                  <a:pt x="1460" y="1134"/>
                </a:lnTo>
                <a:lnTo>
                  <a:pt x="1459" y="1135"/>
                </a:lnTo>
                <a:lnTo>
                  <a:pt x="1456" y="1143"/>
                </a:lnTo>
                <a:lnTo>
                  <a:pt x="1455" y="1147"/>
                </a:lnTo>
                <a:lnTo>
                  <a:pt x="1455" y="1152"/>
                </a:lnTo>
                <a:lnTo>
                  <a:pt x="1454" y="1163"/>
                </a:lnTo>
                <a:lnTo>
                  <a:pt x="1454" y="1169"/>
                </a:lnTo>
                <a:lnTo>
                  <a:pt x="1454" y="1173"/>
                </a:lnTo>
                <a:lnTo>
                  <a:pt x="1454" y="1175"/>
                </a:lnTo>
                <a:lnTo>
                  <a:pt x="1454" y="1180"/>
                </a:lnTo>
                <a:lnTo>
                  <a:pt x="1455" y="1185"/>
                </a:lnTo>
                <a:lnTo>
                  <a:pt x="1455" y="1188"/>
                </a:lnTo>
                <a:lnTo>
                  <a:pt x="1456" y="1191"/>
                </a:lnTo>
                <a:lnTo>
                  <a:pt x="1458" y="1196"/>
                </a:lnTo>
                <a:lnTo>
                  <a:pt x="1459" y="1201"/>
                </a:lnTo>
                <a:lnTo>
                  <a:pt x="1459" y="1202"/>
                </a:lnTo>
                <a:lnTo>
                  <a:pt x="1460" y="1205"/>
                </a:lnTo>
                <a:lnTo>
                  <a:pt x="1460" y="1206"/>
                </a:lnTo>
                <a:lnTo>
                  <a:pt x="1461" y="1210"/>
                </a:lnTo>
                <a:lnTo>
                  <a:pt x="1463" y="1212"/>
                </a:lnTo>
                <a:lnTo>
                  <a:pt x="1464" y="1215"/>
                </a:lnTo>
                <a:lnTo>
                  <a:pt x="1464" y="1217"/>
                </a:lnTo>
                <a:lnTo>
                  <a:pt x="1465" y="1219"/>
                </a:lnTo>
                <a:lnTo>
                  <a:pt x="1466" y="1221"/>
                </a:lnTo>
                <a:lnTo>
                  <a:pt x="1469" y="1225"/>
                </a:lnTo>
                <a:lnTo>
                  <a:pt x="1470" y="1227"/>
                </a:lnTo>
                <a:lnTo>
                  <a:pt x="1471" y="1229"/>
                </a:lnTo>
                <a:lnTo>
                  <a:pt x="1472" y="1230"/>
                </a:lnTo>
                <a:lnTo>
                  <a:pt x="1475" y="1232"/>
                </a:lnTo>
                <a:lnTo>
                  <a:pt x="1477" y="1235"/>
                </a:lnTo>
                <a:lnTo>
                  <a:pt x="1478" y="1236"/>
                </a:lnTo>
                <a:lnTo>
                  <a:pt x="1479" y="1239"/>
                </a:lnTo>
                <a:lnTo>
                  <a:pt x="1483" y="1243"/>
                </a:lnTo>
                <a:lnTo>
                  <a:pt x="1485" y="1244"/>
                </a:lnTo>
                <a:lnTo>
                  <a:pt x="1487" y="1245"/>
                </a:lnTo>
                <a:lnTo>
                  <a:pt x="1489" y="1246"/>
                </a:lnTo>
                <a:lnTo>
                  <a:pt x="1490" y="1246"/>
                </a:lnTo>
                <a:lnTo>
                  <a:pt x="1493" y="1247"/>
                </a:lnTo>
                <a:lnTo>
                  <a:pt x="1495" y="1249"/>
                </a:lnTo>
                <a:lnTo>
                  <a:pt x="1498" y="1249"/>
                </a:lnTo>
                <a:lnTo>
                  <a:pt x="1500" y="1249"/>
                </a:lnTo>
                <a:lnTo>
                  <a:pt x="1505" y="1250"/>
                </a:lnTo>
                <a:lnTo>
                  <a:pt x="1507" y="1250"/>
                </a:lnTo>
                <a:lnTo>
                  <a:pt x="1510" y="1250"/>
                </a:lnTo>
                <a:lnTo>
                  <a:pt x="1517" y="1249"/>
                </a:lnTo>
                <a:lnTo>
                  <a:pt x="1519" y="1249"/>
                </a:lnTo>
                <a:lnTo>
                  <a:pt x="1521" y="1249"/>
                </a:lnTo>
                <a:lnTo>
                  <a:pt x="1522" y="1247"/>
                </a:lnTo>
                <a:lnTo>
                  <a:pt x="1524" y="1246"/>
                </a:lnTo>
                <a:lnTo>
                  <a:pt x="1527" y="1245"/>
                </a:lnTo>
                <a:lnTo>
                  <a:pt x="1528" y="1244"/>
                </a:lnTo>
                <a:lnTo>
                  <a:pt x="1530" y="1241"/>
                </a:lnTo>
                <a:lnTo>
                  <a:pt x="1534" y="1239"/>
                </a:lnTo>
                <a:lnTo>
                  <a:pt x="1537" y="1235"/>
                </a:lnTo>
                <a:lnTo>
                  <a:pt x="1539" y="1234"/>
                </a:lnTo>
                <a:lnTo>
                  <a:pt x="1540" y="1232"/>
                </a:lnTo>
                <a:lnTo>
                  <a:pt x="1541" y="1230"/>
                </a:lnTo>
                <a:lnTo>
                  <a:pt x="1542" y="1227"/>
                </a:lnTo>
                <a:lnTo>
                  <a:pt x="1545" y="1222"/>
                </a:lnTo>
                <a:lnTo>
                  <a:pt x="1546" y="1219"/>
                </a:lnTo>
                <a:lnTo>
                  <a:pt x="1547" y="1215"/>
                </a:lnTo>
                <a:lnTo>
                  <a:pt x="1548" y="1213"/>
                </a:lnTo>
                <a:lnTo>
                  <a:pt x="1548" y="1207"/>
                </a:lnTo>
                <a:lnTo>
                  <a:pt x="1550" y="1201"/>
                </a:lnTo>
                <a:lnTo>
                  <a:pt x="1551" y="1194"/>
                </a:lnTo>
                <a:lnTo>
                  <a:pt x="1551" y="1185"/>
                </a:lnTo>
                <a:lnTo>
                  <a:pt x="1551" y="1182"/>
                </a:lnTo>
                <a:lnTo>
                  <a:pt x="1550" y="1178"/>
                </a:lnTo>
                <a:lnTo>
                  <a:pt x="1550" y="1172"/>
                </a:lnTo>
                <a:lnTo>
                  <a:pt x="1550" y="1167"/>
                </a:lnTo>
                <a:lnTo>
                  <a:pt x="1548" y="1163"/>
                </a:lnTo>
                <a:lnTo>
                  <a:pt x="1548" y="1161"/>
                </a:lnTo>
                <a:lnTo>
                  <a:pt x="1547" y="1155"/>
                </a:lnTo>
                <a:lnTo>
                  <a:pt x="1547" y="1152"/>
                </a:lnTo>
                <a:lnTo>
                  <a:pt x="1546" y="1151"/>
                </a:lnTo>
                <a:lnTo>
                  <a:pt x="1546" y="1149"/>
                </a:lnTo>
                <a:lnTo>
                  <a:pt x="1545" y="1147"/>
                </a:lnTo>
                <a:lnTo>
                  <a:pt x="1545" y="1146"/>
                </a:lnTo>
                <a:lnTo>
                  <a:pt x="1544" y="1143"/>
                </a:lnTo>
                <a:lnTo>
                  <a:pt x="1542" y="1140"/>
                </a:lnTo>
                <a:lnTo>
                  <a:pt x="1541" y="1138"/>
                </a:lnTo>
                <a:lnTo>
                  <a:pt x="1540" y="1135"/>
                </a:lnTo>
                <a:lnTo>
                  <a:pt x="1539" y="1134"/>
                </a:lnTo>
                <a:lnTo>
                  <a:pt x="1537" y="1130"/>
                </a:lnTo>
                <a:lnTo>
                  <a:pt x="1536" y="1129"/>
                </a:lnTo>
                <a:lnTo>
                  <a:pt x="1535" y="1127"/>
                </a:lnTo>
                <a:lnTo>
                  <a:pt x="1534" y="1125"/>
                </a:lnTo>
                <a:lnTo>
                  <a:pt x="1533" y="1124"/>
                </a:lnTo>
                <a:lnTo>
                  <a:pt x="1529" y="1121"/>
                </a:lnTo>
                <a:lnTo>
                  <a:pt x="1525" y="1117"/>
                </a:lnTo>
                <a:lnTo>
                  <a:pt x="1522" y="1113"/>
                </a:lnTo>
                <a:lnTo>
                  <a:pt x="1517" y="1111"/>
                </a:lnTo>
                <a:lnTo>
                  <a:pt x="1512" y="1108"/>
                </a:lnTo>
                <a:lnTo>
                  <a:pt x="1507" y="1106"/>
                </a:lnTo>
                <a:lnTo>
                  <a:pt x="1501" y="1105"/>
                </a:lnTo>
                <a:lnTo>
                  <a:pt x="1495" y="1105"/>
                </a:lnTo>
                <a:close/>
                <a:moveTo>
                  <a:pt x="1773" y="1477"/>
                </a:moveTo>
                <a:lnTo>
                  <a:pt x="1724" y="1477"/>
                </a:lnTo>
                <a:lnTo>
                  <a:pt x="1719" y="1477"/>
                </a:lnTo>
                <a:lnTo>
                  <a:pt x="1713" y="1477"/>
                </a:lnTo>
                <a:lnTo>
                  <a:pt x="1710" y="1476"/>
                </a:lnTo>
                <a:lnTo>
                  <a:pt x="1709" y="1474"/>
                </a:lnTo>
                <a:lnTo>
                  <a:pt x="1707" y="1473"/>
                </a:lnTo>
                <a:lnTo>
                  <a:pt x="1707" y="1471"/>
                </a:lnTo>
                <a:lnTo>
                  <a:pt x="1705" y="1467"/>
                </a:lnTo>
                <a:lnTo>
                  <a:pt x="1705" y="1463"/>
                </a:lnTo>
                <a:lnTo>
                  <a:pt x="1707" y="1459"/>
                </a:lnTo>
                <a:lnTo>
                  <a:pt x="1709" y="1456"/>
                </a:lnTo>
                <a:lnTo>
                  <a:pt x="1713" y="1455"/>
                </a:lnTo>
                <a:lnTo>
                  <a:pt x="1715" y="1454"/>
                </a:lnTo>
                <a:lnTo>
                  <a:pt x="1732" y="1450"/>
                </a:lnTo>
                <a:lnTo>
                  <a:pt x="1737" y="1449"/>
                </a:lnTo>
                <a:lnTo>
                  <a:pt x="1741" y="1446"/>
                </a:lnTo>
                <a:lnTo>
                  <a:pt x="1743" y="1444"/>
                </a:lnTo>
                <a:lnTo>
                  <a:pt x="1745" y="1443"/>
                </a:lnTo>
                <a:lnTo>
                  <a:pt x="1747" y="1440"/>
                </a:lnTo>
                <a:lnTo>
                  <a:pt x="1748" y="1439"/>
                </a:lnTo>
                <a:lnTo>
                  <a:pt x="1749" y="1437"/>
                </a:lnTo>
                <a:lnTo>
                  <a:pt x="1750" y="1433"/>
                </a:lnTo>
                <a:lnTo>
                  <a:pt x="1750" y="1431"/>
                </a:lnTo>
                <a:lnTo>
                  <a:pt x="1751" y="1429"/>
                </a:lnTo>
                <a:lnTo>
                  <a:pt x="1751" y="1427"/>
                </a:lnTo>
                <a:lnTo>
                  <a:pt x="1751" y="1426"/>
                </a:lnTo>
                <a:lnTo>
                  <a:pt x="1753" y="1424"/>
                </a:lnTo>
                <a:lnTo>
                  <a:pt x="1754" y="1421"/>
                </a:lnTo>
                <a:lnTo>
                  <a:pt x="1766" y="1388"/>
                </a:lnTo>
                <a:lnTo>
                  <a:pt x="1766" y="1384"/>
                </a:lnTo>
                <a:lnTo>
                  <a:pt x="1766" y="1383"/>
                </a:lnTo>
                <a:lnTo>
                  <a:pt x="1767" y="1380"/>
                </a:lnTo>
                <a:lnTo>
                  <a:pt x="1767" y="1379"/>
                </a:lnTo>
                <a:lnTo>
                  <a:pt x="1768" y="1378"/>
                </a:lnTo>
                <a:lnTo>
                  <a:pt x="1768" y="1376"/>
                </a:lnTo>
                <a:lnTo>
                  <a:pt x="1770" y="1374"/>
                </a:lnTo>
                <a:lnTo>
                  <a:pt x="1771" y="1370"/>
                </a:lnTo>
                <a:lnTo>
                  <a:pt x="1772" y="1367"/>
                </a:lnTo>
                <a:lnTo>
                  <a:pt x="1772" y="1366"/>
                </a:lnTo>
                <a:lnTo>
                  <a:pt x="1773" y="1365"/>
                </a:lnTo>
                <a:lnTo>
                  <a:pt x="1773" y="1362"/>
                </a:lnTo>
                <a:lnTo>
                  <a:pt x="1774" y="1361"/>
                </a:lnTo>
                <a:lnTo>
                  <a:pt x="1776" y="1357"/>
                </a:lnTo>
                <a:lnTo>
                  <a:pt x="1776" y="1355"/>
                </a:lnTo>
                <a:lnTo>
                  <a:pt x="1777" y="1354"/>
                </a:lnTo>
                <a:lnTo>
                  <a:pt x="1777" y="1351"/>
                </a:lnTo>
                <a:lnTo>
                  <a:pt x="1778" y="1350"/>
                </a:lnTo>
                <a:lnTo>
                  <a:pt x="1777" y="1344"/>
                </a:lnTo>
                <a:lnTo>
                  <a:pt x="1776" y="1343"/>
                </a:lnTo>
                <a:lnTo>
                  <a:pt x="1774" y="1339"/>
                </a:lnTo>
                <a:lnTo>
                  <a:pt x="1773" y="1335"/>
                </a:lnTo>
                <a:lnTo>
                  <a:pt x="1772" y="1332"/>
                </a:lnTo>
                <a:lnTo>
                  <a:pt x="1772" y="1330"/>
                </a:lnTo>
                <a:lnTo>
                  <a:pt x="1771" y="1328"/>
                </a:lnTo>
                <a:lnTo>
                  <a:pt x="1771" y="1327"/>
                </a:lnTo>
                <a:lnTo>
                  <a:pt x="1770" y="1324"/>
                </a:lnTo>
                <a:lnTo>
                  <a:pt x="1770" y="1323"/>
                </a:lnTo>
                <a:lnTo>
                  <a:pt x="1768" y="1319"/>
                </a:lnTo>
                <a:lnTo>
                  <a:pt x="1767" y="1318"/>
                </a:lnTo>
                <a:lnTo>
                  <a:pt x="1767" y="1316"/>
                </a:lnTo>
                <a:lnTo>
                  <a:pt x="1766" y="1315"/>
                </a:lnTo>
                <a:lnTo>
                  <a:pt x="1766" y="1312"/>
                </a:lnTo>
                <a:lnTo>
                  <a:pt x="1766" y="1311"/>
                </a:lnTo>
                <a:lnTo>
                  <a:pt x="1765" y="1308"/>
                </a:lnTo>
                <a:lnTo>
                  <a:pt x="1765" y="1307"/>
                </a:lnTo>
                <a:lnTo>
                  <a:pt x="1763" y="1305"/>
                </a:lnTo>
                <a:lnTo>
                  <a:pt x="1763" y="1304"/>
                </a:lnTo>
                <a:lnTo>
                  <a:pt x="1762" y="1301"/>
                </a:lnTo>
                <a:lnTo>
                  <a:pt x="1756" y="1285"/>
                </a:lnTo>
                <a:lnTo>
                  <a:pt x="1751" y="1268"/>
                </a:lnTo>
                <a:lnTo>
                  <a:pt x="1750" y="1263"/>
                </a:lnTo>
                <a:lnTo>
                  <a:pt x="1749" y="1261"/>
                </a:lnTo>
                <a:lnTo>
                  <a:pt x="1749" y="1260"/>
                </a:lnTo>
                <a:lnTo>
                  <a:pt x="1748" y="1257"/>
                </a:lnTo>
                <a:lnTo>
                  <a:pt x="1748" y="1256"/>
                </a:lnTo>
                <a:lnTo>
                  <a:pt x="1747" y="1254"/>
                </a:lnTo>
                <a:lnTo>
                  <a:pt x="1745" y="1250"/>
                </a:lnTo>
                <a:lnTo>
                  <a:pt x="1744" y="1247"/>
                </a:lnTo>
                <a:lnTo>
                  <a:pt x="1743" y="1244"/>
                </a:lnTo>
                <a:lnTo>
                  <a:pt x="1737" y="1225"/>
                </a:lnTo>
                <a:lnTo>
                  <a:pt x="1736" y="1221"/>
                </a:lnTo>
                <a:lnTo>
                  <a:pt x="1731" y="1207"/>
                </a:lnTo>
                <a:lnTo>
                  <a:pt x="1727" y="1194"/>
                </a:lnTo>
                <a:lnTo>
                  <a:pt x="1722" y="1180"/>
                </a:lnTo>
                <a:lnTo>
                  <a:pt x="1718" y="1168"/>
                </a:lnTo>
                <a:lnTo>
                  <a:pt x="1718" y="1166"/>
                </a:lnTo>
                <a:lnTo>
                  <a:pt x="1718" y="1164"/>
                </a:lnTo>
                <a:lnTo>
                  <a:pt x="1716" y="1162"/>
                </a:lnTo>
                <a:lnTo>
                  <a:pt x="1716" y="1161"/>
                </a:lnTo>
                <a:lnTo>
                  <a:pt x="1715" y="1160"/>
                </a:lnTo>
                <a:lnTo>
                  <a:pt x="1715" y="1157"/>
                </a:lnTo>
                <a:lnTo>
                  <a:pt x="1714" y="1153"/>
                </a:lnTo>
                <a:lnTo>
                  <a:pt x="1713" y="1152"/>
                </a:lnTo>
                <a:lnTo>
                  <a:pt x="1713" y="1150"/>
                </a:lnTo>
                <a:lnTo>
                  <a:pt x="1712" y="1149"/>
                </a:lnTo>
                <a:lnTo>
                  <a:pt x="1712" y="1146"/>
                </a:lnTo>
                <a:lnTo>
                  <a:pt x="1704" y="1125"/>
                </a:lnTo>
                <a:lnTo>
                  <a:pt x="1704" y="1124"/>
                </a:lnTo>
                <a:lnTo>
                  <a:pt x="1703" y="1122"/>
                </a:lnTo>
                <a:lnTo>
                  <a:pt x="1703" y="1121"/>
                </a:lnTo>
                <a:lnTo>
                  <a:pt x="1702" y="1118"/>
                </a:lnTo>
                <a:lnTo>
                  <a:pt x="1701" y="1116"/>
                </a:lnTo>
                <a:lnTo>
                  <a:pt x="1698" y="1113"/>
                </a:lnTo>
                <a:lnTo>
                  <a:pt x="1697" y="1111"/>
                </a:lnTo>
                <a:lnTo>
                  <a:pt x="1695" y="1110"/>
                </a:lnTo>
                <a:lnTo>
                  <a:pt x="1687" y="1107"/>
                </a:lnTo>
                <a:lnTo>
                  <a:pt x="1684" y="1106"/>
                </a:lnTo>
                <a:lnTo>
                  <a:pt x="1676" y="1103"/>
                </a:lnTo>
                <a:lnTo>
                  <a:pt x="1670" y="1101"/>
                </a:lnTo>
                <a:lnTo>
                  <a:pt x="1667" y="1099"/>
                </a:lnTo>
                <a:lnTo>
                  <a:pt x="1664" y="1097"/>
                </a:lnTo>
                <a:lnTo>
                  <a:pt x="1662" y="1095"/>
                </a:lnTo>
                <a:lnTo>
                  <a:pt x="1661" y="1092"/>
                </a:lnTo>
                <a:lnTo>
                  <a:pt x="1660" y="1089"/>
                </a:lnTo>
                <a:lnTo>
                  <a:pt x="1660" y="1084"/>
                </a:lnTo>
                <a:lnTo>
                  <a:pt x="1661" y="1083"/>
                </a:lnTo>
                <a:lnTo>
                  <a:pt x="1661" y="1081"/>
                </a:lnTo>
                <a:lnTo>
                  <a:pt x="1664" y="1079"/>
                </a:lnTo>
                <a:lnTo>
                  <a:pt x="1667" y="1078"/>
                </a:lnTo>
                <a:lnTo>
                  <a:pt x="1672" y="1077"/>
                </a:lnTo>
                <a:lnTo>
                  <a:pt x="1702" y="1075"/>
                </a:lnTo>
                <a:lnTo>
                  <a:pt x="1767" y="1075"/>
                </a:lnTo>
                <a:lnTo>
                  <a:pt x="1771" y="1077"/>
                </a:lnTo>
                <a:lnTo>
                  <a:pt x="1773" y="1078"/>
                </a:lnTo>
                <a:lnTo>
                  <a:pt x="1776" y="1078"/>
                </a:lnTo>
                <a:lnTo>
                  <a:pt x="1778" y="1081"/>
                </a:lnTo>
                <a:lnTo>
                  <a:pt x="1779" y="1083"/>
                </a:lnTo>
                <a:lnTo>
                  <a:pt x="1780" y="1090"/>
                </a:lnTo>
                <a:lnTo>
                  <a:pt x="1779" y="1091"/>
                </a:lnTo>
                <a:lnTo>
                  <a:pt x="1779" y="1092"/>
                </a:lnTo>
                <a:lnTo>
                  <a:pt x="1774" y="1097"/>
                </a:lnTo>
                <a:lnTo>
                  <a:pt x="1772" y="1097"/>
                </a:lnTo>
                <a:lnTo>
                  <a:pt x="1766" y="1101"/>
                </a:lnTo>
                <a:lnTo>
                  <a:pt x="1765" y="1102"/>
                </a:lnTo>
                <a:lnTo>
                  <a:pt x="1762" y="1102"/>
                </a:lnTo>
                <a:lnTo>
                  <a:pt x="1759" y="1103"/>
                </a:lnTo>
                <a:lnTo>
                  <a:pt x="1756" y="1105"/>
                </a:lnTo>
                <a:lnTo>
                  <a:pt x="1754" y="1106"/>
                </a:lnTo>
                <a:lnTo>
                  <a:pt x="1751" y="1107"/>
                </a:lnTo>
                <a:lnTo>
                  <a:pt x="1743" y="1111"/>
                </a:lnTo>
                <a:lnTo>
                  <a:pt x="1743" y="1113"/>
                </a:lnTo>
                <a:lnTo>
                  <a:pt x="1745" y="1119"/>
                </a:lnTo>
                <a:lnTo>
                  <a:pt x="1745" y="1121"/>
                </a:lnTo>
                <a:lnTo>
                  <a:pt x="1747" y="1123"/>
                </a:lnTo>
                <a:lnTo>
                  <a:pt x="1747" y="1125"/>
                </a:lnTo>
                <a:lnTo>
                  <a:pt x="1748" y="1128"/>
                </a:lnTo>
                <a:lnTo>
                  <a:pt x="1749" y="1132"/>
                </a:lnTo>
                <a:lnTo>
                  <a:pt x="1749" y="1133"/>
                </a:lnTo>
                <a:lnTo>
                  <a:pt x="1750" y="1134"/>
                </a:lnTo>
                <a:lnTo>
                  <a:pt x="1750" y="1136"/>
                </a:lnTo>
                <a:lnTo>
                  <a:pt x="1751" y="1138"/>
                </a:lnTo>
                <a:lnTo>
                  <a:pt x="1751" y="1140"/>
                </a:lnTo>
                <a:lnTo>
                  <a:pt x="1754" y="1147"/>
                </a:lnTo>
                <a:lnTo>
                  <a:pt x="1755" y="1151"/>
                </a:lnTo>
                <a:lnTo>
                  <a:pt x="1756" y="1155"/>
                </a:lnTo>
                <a:lnTo>
                  <a:pt x="1767" y="1189"/>
                </a:lnTo>
                <a:lnTo>
                  <a:pt x="1772" y="1206"/>
                </a:lnTo>
                <a:lnTo>
                  <a:pt x="1778" y="1222"/>
                </a:lnTo>
                <a:lnTo>
                  <a:pt x="1779" y="1227"/>
                </a:lnTo>
                <a:lnTo>
                  <a:pt x="1782" y="1234"/>
                </a:lnTo>
                <a:lnTo>
                  <a:pt x="1784" y="1243"/>
                </a:lnTo>
                <a:lnTo>
                  <a:pt x="1786" y="1251"/>
                </a:lnTo>
                <a:lnTo>
                  <a:pt x="1790" y="1260"/>
                </a:lnTo>
                <a:lnTo>
                  <a:pt x="1791" y="1265"/>
                </a:lnTo>
                <a:lnTo>
                  <a:pt x="1791" y="1267"/>
                </a:lnTo>
                <a:lnTo>
                  <a:pt x="1793" y="1268"/>
                </a:lnTo>
                <a:lnTo>
                  <a:pt x="1793" y="1271"/>
                </a:lnTo>
                <a:lnTo>
                  <a:pt x="1794" y="1272"/>
                </a:lnTo>
                <a:lnTo>
                  <a:pt x="1794" y="1274"/>
                </a:lnTo>
                <a:lnTo>
                  <a:pt x="1795" y="1278"/>
                </a:lnTo>
                <a:lnTo>
                  <a:pt x="1796" y="1285"/>
                </a:lnTo>
                <a:lnTo>
                  <a:pt x="1797" y="1288"/>
                </a:lnTo>
                <a:lnTo>
                  <a:pt x="1799" y="1296"/>
                </a:lnTo>
                <a:lnTo>
                  <a:pt x="1801" y="1289"/>
                </a:lnTo>
                <a:lnTo>
                  <a:pt x="1802" y="1283"/>
                </a:lnTo>
                <a:lnTo>
                  <a:pt x="1803" y="1278"/>
                </a:lnTo>
                <a:lnTo>
                  <a:pt x="1803" y="1277"/>
                </a:lnTo>
                <a:lnTo>
                  <a:pt x="1805" y="1274"/>
                </a:lnTo>
                <a:lnTo>
                  <a:pt x="1805" y="1273"/>
                </a:lnTo>
                <a:lnTo>
                  <a:pt x="1806" y="1271"/>
                </a:lnTo>
                <a:lnTo>
                  <a:pt x="1806" y="1269"/>
                </a:lnTo>
                <a:lnTo>
                  <a:pt x="1807" y="1267"/>
                </a:lnTo>
                <a:lnTo>
                  <a:pt x="1807" y="1265"/>
                </a:lnTo>
                <a:lnTo>
                  <a:pt x="1808" y="1263"/>
                </a:lnTo>
                <a:lnTo>
                  <a:pt x="1808" y="1262"/>
                </a:lnTo>
                <a:lnTo>
                  <a:pt x="1809" y="1260"/>
                </a:lnTo>
                <a:lnTo>
                  <a:pt x="1809" y="1258"/>
                </a:lnTo>
                <a:lnTo>
                  <a:pt x="1809" y="1256"/>
                </a:lnTo>
                <a:lnTo>
                  <a:pt x="1811" y="1254"/>
                </a:lnTo>
                <a:lnTo>
                  <a:pt x="1811" y="1252"/>
                </a:lnTo>
                <a:lnTo>
                  <a:pt x="1812" y="1250"/>
                </a:lnTo>
                <a:lnTo>
                  <a:pt x="1812" y="1249"/>
                </a:lnTo>
                <a:lnTo>
                  <a:pt x="1813" y="1246"/>
                </a:lnTo>
                <a:lnTo>
                  <a:pt x="1813" y="1245"/>
                </a:lnTo>
                <a:lnTo>
                  <a:pt x="1814" y="1243"/>
                </a:lnTo>
                <a:lnTo>
                  <a:pt x="1814" y="1241"/>
                </a:lnTo>
                <a:lnTo>
                  <a:pt x="1815" y="1239"/>
                </a:lnTo>
                <a:lnTo>
                  <a:pt x="1815" y="1238"/>
                </a:lnTo>
                <a:lnTo>
                  <a:pt x="1817" y="1235"/>
                </a:lnTo>
                <a:lnTo>
                  <a:pt x="1822" y="1221"/>
                </a:lnTo>
                <a:lnTo>
                  <a:pt x="1826" y="1205"/>
                </a:lnTo>
                <a:lnTo>
                  <a:pt x="1831" y="1189"/>
                </a:lnTo>
                <a:lnTo>
                  <a:pt x="1836" y="1174"/>
                </a:lnTo>
                <a:lnTo>
                  <a:pt x="1836" y="1172"/>
                </a:lnTo>
                <a:lnTo>
                  <a:pt x="1837" y="1171"/>
                </a:lnTo>
                <a:lnTo>
                  <a:pt x="1837" y="1168"/>
                </a:lnTo>
                <a:lnTo>
                  <a:pt x="1838" y="1167"/>
                </a:lnTo>
                <a:lnTo>
                  <a:pt x="1838" y="1164"/>
                </a:lnTo>
                <a:lnTo>
                  <a:pt x="1838" y="1163"/>
                </a:lnTo>
                <a:lnTo>
                  <a:pt x="1840" y="1161"/>
                </a:lnTo>
                <a:lnTo>
                  <a:pt x="1840" y="1160"/>
                </a:lnTo>
                <a:lnTo>
                  <a:pt x="1841" y="1157"/>
                </a:lnTo>
                <a:lnTo>
                  <a:pt x="1841" y="1156"/>
                </a:lnTo>
                <a:lnTo>
                  <a:pt x="1842" y="1153"/>
                </a:lnTo>
                <a:lnTo>
                  <a:pt x="1842" y="1151"/>
                </a:lnTo>
                <a:lnTo>
                  <a:pt x="1843" y="1150"/>
                </a:lnTo>
                <a:lnTo>
                  <a:pt x="1843" y="1147"/>
                </a:lnTo>
                <a:lnTo>
                  <a:pt x="1844" y="1146"/>
                </a:lnTo>
                <a:lnTo>
                  <a:pt x="1844" y="1145"/>
                </a:lnTo>
                <a:lnTo>
                  <a:pt x="1846" y="1143"/>
                </a:lnTo>
                <a:lnTo>
                  <a:pt x="1848" y="1135"/>
                </a:lnTo>
                <a:lnTo>
                  <a:pt x="1848" y="1133"/>
                </a:lnTo>
                <a:lnTo>
                  <a:pt x="1849" y="1132"/>
                </a:lnTo>
                <a:lnTo>
                  <a:pt x="1849" y="1130"/>
                </a:lnTo>
                <a:lnTo>
                  <a:pt x="1851" y="1125"/>
                </a:lnTo>
                <a:lnTo>
                  <a:pt x="1852" y="1121"/>
                </a:lnTo>
                <a:lnTo>
                  <a:pt x="1853" y="1117"/>
                </a:lnTo>
                <a:lnTo>
                  <a:pt x="1853" y="1113"/>
                </a:lnTo>
                <a:lnTo>
                  <a:pt x="1851" y="1111"/>
                </a:lnTo>
                <a:lnTo>
                  <a:pt x="1844" y="1110"/>
                </a:lnTo>
                <a:lnTo>
                  <a:pt x="1838" y="1107"/>
                </a:lnTo>
                <a:lnTo>
                  <a:pt x="1834" y="1106"/>
                </a:lnTo>
                <a:lnTo>
                  <a:pt x="1832" y="1105"/>
                </a:lnTo>
                <a:lnTo>
                  <a:pt x="1829" y="1103"/>
                </a:lnTo>
                <a:lnTo>
                  <a:pt x="1825" y="1102"/>
                </a:lnTo>
                <a:lnTo>
                  <a:pt x="1824" y="1102"/>
                </a:lnTo>
                <a:lnTo>
                  <a:pt x="1822" y="1101"/>
                </a:lnTo>
                <a:lnTo>
                  <a:pt x="1818" y="1100"/>
                </a:lnTo>
                <a:lnTo>
                  <a:pt x="1815" y="1096"/>
                </a:lnTo>
                <a:lnTo>
                  <a:pt x="1814" y="1095"/>
                </a:lnTo>
                <a:lnTo>
                  <a:pt x="1813" y="1091"/>
                </a:lnTo>
                <a:lnTo>
                  <a:pt x="1812" y="1090"/>
                </a:lnTo>
                <a:lnTo>
                  <a:pt x="1812" y="1089"/>
                </a:lnTo>
                <a:lnTo>
                  <a:pt x="1813" y="1086"/>
                </a:lnTo>
                <a:lnTo>
                  <a:pt x="1814" y="1081"/>
                </a:lnTo>
                <a:lnTo>
                  <a:pt x="1817" y="1080"/>
                </a:lnTo>
                <a:lnTo>
                  <a:pt x="1818" y="1078"/>
                </a:lnTo>
                <a:lnTo>
                  <a:pt x="1820" y="1078"/>
                </a:lnTo>
                <a:lnTo>
                  <a:pt x="1823" y="1077"/>
                </a:lnTo>
                <a:lnTo>
                  <a:pt x="1825" y="1077"/>
                </a:lnTo>
                <a:lnTo>
                  <a:pt x="1831" y="1075"/>
                </a:lnTo>
                <a:lnTo>
                  <a:pt x="1836" y="1075"/>
                </a:lnTo>
                <a:lnTo>
                  <a:pt x="1848" y="1075"/>
                </a:lnTo>
                <a:lnTo>
                  <a:pt x="1902" y="1075"/>
                </a:lnTo>
                <a:lnTo>
                  <a:pt x="1911" y="1075"/>
                </a:lnTo>
                <a:lnTo>
                  <a:pt x="1921" y="1075"/>
                </a:lnTo>
                <a:lnTo>
                  <a:pt x="1924" y="1077"/>
                </a:lnTo>
                <a:lnTo>
                  <a:pt x="1928" y="1078"/>
                </a:lnTo>
                <a:lnTo>
                  <a:pt x="1929" y="1078"/>
                </a:lnTo>
                <a:lnTo>
                  <a:pt x="1930" y="1079"/>
                </a:lnTo>
                <a:lnTo>
                  <a:pt x="1932" y="1081"/>
                </a:lnTo>
                <a:lnTo>
                  <a:pt x="1933" y="1083"/>
                </a:lnTo>
                <a:lnTo>
                  <a:pt x="1933" y="1085"/>
                </a:lnTo>
                <a:lnTo>
                  <a:pt x="1934" y="1088"/>
                </a:lnTo>
                <a:lnTo>
                  <a:pt x="1934" y="1090"/>
                </a:lnTo>
                <a:lnTo>
                  <a:pt x="1933" y="1095"/>
                </a:lnTo>
                <a:lnTo>
                  <a:pt x="1932" y="1096"/>
                </a:lnTo>
                <a:lnTo>
                  <a:pt x="1932" y="1097"/>
                </a:lnTo>
                <a:lnTo>
                  <a:pt x="1929" y="1099"/>
                </a:lnTo>
                <a:lnTo>
                  <a:pt x="1927" y="1100"/>
                </a:lnTo>
                <a:lnTo>
                  <a:pt x="1924" y="1102"/>
                </a:lnTo>
                <a:lnTo>
                  <a:pt x="1923" y="1102"/>
                </a:lnTo>
                <a:lnTo>
                  <a:pt x="1918" y="1103"/>
                </a:lnTo>
                <a:lnTo>
                  <a:pt x="1913" y="1106"/>
                </a:lnTo>
                <a:lnTo>
                  <a:pt x="1911" y="1107"/>
                </a:lnTo>
                <a:lnTo>
                  <a:pt x="1906" y="1108"/>
                </a:lnTo>
                <a:lnTo>
                  <a:pt x="1902" y="1110"/>
                </a:lnTo>
                <a:lnTo>
                  <a:pt x="1899" y="1112"/>
                </a:lnTo>
                <a:lnTo>
                  <a:pt x="1898" y="1113"/>
                </a:lnTo>
                <a:lnTo>
                  <a:pt x="1894" y="1117"/>
                </a:lnTo>
                <a:lnTo>
                  <a:pt x="1893" y="1119"/>
                </a:lnTo>
                <a:lnTo>
                  <a:pt x="1892" y="1122"/>
                </a:lnTo>
                <a:lnTo>
                  <a:pt x="1890" y="1123"/>
                </a:lnTo>
                <a:lnTo>
                  <a:pt x="1890" y="1125"/>
                </a:lnTo>
                <a:lnTo>
                  <a:pt x="1889" y="1127"/>
                </a:lnTo>
                <a:lnTo>
                  <a:pt x="1889" y="1129"/>
                </a:lnTo>
                <a:lnTo>
                  <a:pt x="1888" y="1130"/>
                </a:lnTo>
                <a:lnTo>
                  <a:pt x="1887" y="1134"/>
                </a:lnTo>
                <a:lnTo>
                  <a:pt x="1882" y="1151"/>
                </a:lnTo>
                <a:lnTo>
                  <a:pt x="1876" y="1167"/>
                </a:lnTo>
                <a:lnTo>
                  <a:pt x="1872" y="1179"/>
                </a:lnTo>
                <a:lnTo>
                  <a:pt x="1869" y="1189"/>
                </a:lnTo>
                <a:lnTo>
                  <a:pt x="1865" y="1200"/>
                </a:lnTo>
                <a:lnTo>
                  <a:pt x="1861" y="1210"/>
                </a:lnTo>
                <a:lnTo>
                  <a:pt x="1858" y="1219"/>
                </a:lnTo>
                <a:lnTo>
                  <a:pt x="1858" y="1221"/>
                </a:lnTo>
                <a:lnTo>
                  <a:pt x="1858" y="1223"/>
                </a:lnTo>
                <a:lnTo>
                  <a:pt x="1857" y="1224"/>
                </a:lnTo>
                <a:lnTo>
                  <a:pt x="1857" y="1227"/>
                </a:lnTo>
                <a:lnTo>
                  <a:pt x="1855" y="1228"/>
                </a:lnTo>
                <a:lnTo>
                  <a:pt x="1855" y="1230"/>
                </a:lnTo>
                <a:lnTo>
                  <a:pt x="1854" y="1232"/>
                </a:lnTo>
                <a:lnTo>
                  <a:pt x="1854" y="1234"/>
                </a:lnTo>
                <a:lnTo>
                  <a:pt x="1853" y="1235"/>
                </a:lnTo>
                <a:lnTo>
                  <a:pt x="1853" y="1236"/>
                </a:lnTo>
                <a:lnTo>
                  <a:pt x="1852" y="1240"/>
                </a:lnTo>
                <a:lnTo>
                  <a:pt x="1851" y="1244"/>
                </a:lnTo>
                <a:lnTo>
                  <a:pt x="1849" y="1249"/>
                </a:lnTo>
                <a:lnTo>
                  <a:pt x="1847" y="1256"/>
                </a:lnTo>
                <a:lnTo>
                  <a:pt x="1846" y="1257"/>
                </a:lnTo>
                <a:lnTo>
                  <a:pt x="1846" y="1260"/>
                </a:lnTo>
                <a:lnTo>
                  <a:pt x="1844" y="1261"/>
                </a:lnTo>
                <a:lnTo>
                  <a:pt x="1844" y="1263"/>
                </a:lnTo>
                <a:lnTo>
                  <a:pt x="1843" y="1265"/>
                </a:lnTo>
                <a:lnTo>
                  <a:pt x="1843" y="1266"/>
                </a:lnTo>
                <a:lnTo>
                  <a:pt x="1842" y="1269"/>
                </a:lnTo>
                <a:lnTo>
                  <a:pt x="1840" y="1276"/>
                </a:lnTo>
                <a:lnTo>
                  <a:pt x="1831" y="1300"/>
                </a:lnTo>
                <a:lnTo>
                  <a:pt x="1824" y="1323"/>
                </a:lnTo>
                <a:lnTo>
                  <a:pt x="1823" y="1327"/>
                </a:lnTo>
                <a:lnTo>
                  <a:pt x="1823" y="1329"/>
                </a:lnTo>
                <a:lnTo>
                  <a:pt x="1822" y="1330"/>
                </a:lnTo>
                <a:lnTo>
                  <a:pt x="1822" y="1333"/>
                </a:lnTo>
                <a:lnTo>
                  <a:pt x="1820" y="1334"/>
                </a:lnTo>
                <a:lnTo>
                  <a:pt x="1820" y="1337"/>
                </a:lnTo>
                <a:lnTo>
                  <a:pt x="1819" y="1338"/>
                </a:lnTo>
                <a:lnTo>
                  <a:pt x="1818" y="1343"/>
                </a:lnTo>
                <a:lnTo>
                  <a:pt x="1809" y="1365"/>
                </a:lnTo>
                <a:lnTo>
                  <a:pt x="1809" y="1370"/>
                </a:lnTo>
                <a:lnTo>
                  <a:pt x="1801" y="1391"/>
                </a:lnTo>
                <a:lnTo>
                  <a:pt x="1794" y="1412"/>
                </a:lnTo>
                <a:lnTo>
                  <a:pt x="1790" y="1424"/>
                </a:lnTo>
                <a:lnTo>
                  <a:pt x="1789" y="1428"/>
                </a:lnTo>
                <a:lnTo>
                  <a:pt x="1789" y="1431"/>
                </a:lnTo>
                <a:lnTo>
                  <a:pt x="1788" y="1432"/>
                </a:lnTo>
                <a:lnTo>
                  <a:pt x="1788" y="1434"/>
                </a:lnTo>
                <a:lnTo>
                  <a:pt x="1786" y="1435"/>
                </a:lnTo>
                <a:lnTo>
                  <a:pt x="1786" y="1438"/>
                </a:lnTo>
                <a:lnTo>
                  <a:pt x="1785" y="1439"/>
                </a:lnTo>
                <a:lnTo>
                  <a:pt x="1785" y="1440"/>
                </a:lnTo>
                <a:lnTo>
                  <a:pt x="1784" y="1443"/>
                </a:lnTo>
                <a:lnTo>
                  <a:pt x="1784" y="1444"/>
                </a:lnTo>
                <a:lnTo>
                  <a:pt x="1783" y="1446"/>
                </a:lnTo>
                <a:lnTo>
                  <a:pt x="1783" y="1448"/>
                </a:lnTo>
                <a:lnTo>
                  <a:pt x="1782" y="1450"/>
                </a:lnTo>
                <a:lnTo>
                  <a:pt x="1780" y="1454"/>
                </a:lnTo>
                <a:lnTo>
                  <a:pt x="1780" y="1456"/>
                </a:lnTo>
                <a:lnTo>
                  <a:pt x="1779" y="1460"/>
                </a:lnTo>
                <a:lnTo>
                  <a:pt x="1778" y="1461"/>
                </a:lnTo>
                <a:lnTo>
                  <a:pt x="1778" y="1463"/>
                </a:lnTo>
                <a:lnTo>
                  <a:pt x="1777" y="1465"/>
                </a:lnTo>
                <a:lnTo>
                  <a:pt x="1773" y="1477"/>
                </a:lnTo>
                <a:close/>
                <a:moveTo>
                  <a:pt x="4754" y="1354"/>
                </a:moveTo>
                <a:lnTo>
                  <a:pt x="4754" y="1350"/>
                </a:lnTo>
                <a:lnTo>
                  <a:pt x="4753" y="1344"/>
                </a:lnTo>
                <a:lnTo>
                  <a:pt x="4751" y="1335"/>
                </a:lnTo>
                <a:lnTo>
                  <a:pt x="4751" y="1328"/>
                </a:lnTo>
                <a:lnTo>
                  <a:pt x="4751" y="1322"/>
                </a:lnTo>
                <a:lnTo>
                  <a:pt x="4750" y="1316"/>
                </a:lnTo>
                <a:lnTo>
                  <a:pt x="4749" y="1304"/>
                </a:lnTo>
                <a:lnTo>
                  <a:pt x="4749" y="1299"/>
                </a:lnTo>
                <a:lnTo>
                  <a:pt x="4748" y="1293"/>
                </a:lnTo>
                <a:lnTo>
                  <a:pt x="4748" y="1290"/>
                </a:lnTo>
                <a:lnTo>
                  <a:pt x="4748" y="1287"/>
                </a:lnTo>
                <a:lnTo>
                  <a:pt x="4749" y="1282"/>
                </a:lnTo>
                <a:lnTo>
                  <a:pt x="4750" y="1277"/>
                </a:lnTo>
                <a:lnTo>
                  <a:pt x="4754" y="1273"/>
                </a:lnTo>
                <a:lnTo>
                  <a:pt x="4760" y="1272"/>
                </a:lnTo>
                <a:lnTo>
                  <a:pt x="4764" y="1271"/>
                </a:lnTo>
                <a:lnTo>
                  <a:pt x="4767" y="1271"/>
                </a:lnTo>
                <a:lnTo>
                  <a:pt x="4770" y="1272"/>
                </a:lnTo>
                <a:lnTo>
                  <a:pt x="4772" y="1273"/>
                </a:lnTo>
                <a:lnTo>
                  <a:pt x="4774" y="1276"/>
                </a:lnTo>
                <a:lnTo>
                  <a:pt x="4777" y="1278"/>
                </a:lnTo>
                <a:lnTo>
                  <a:pt x="4778" y="1280"/>
                </a:lnTo>
                <a:lnTo>
                  <a:pt x="4779" y="1284"/>
                </a:lnTo>
                <a:lnTo>
                  <a:pt x="4780" y="1287"/>
                </a:lnTo>
                <a:lnTo>
                  <a:pt x="4782" y="1289"/>
                </a:lnTo>
                <a:lnTo>
                  <a:pt x="4782" y="1290"/>
                </a:lnTo>
                <a:lnTo>
                  <a:pt x="4783" y="1294"/>
                </a:lnTo>
                <a:lnTo>
                  <a:pt x="4784" y="1296"/>
                </a:lnTo>
                <a:lnTo>
                  <a:pt x="4785" y="1301"/>
                </a:lnTo>
                <a:lnTo>
                  <a:pt x="4786" y="1304"/>
                </a:lnTo>
                <a:lnTo>
                  <a:pt x="4788" y="1307"/>
                </a:lnTo>
                <a:lnTo>
                  <a:pt x="4789" y="1310"/>
                </a:lnTo>
                <a:lnTo>
                  <a:pt x="4790" y="1312"/>
                </a:lnTo>
                <a:lnTo>
                  <a:pt x="4791" y="1316"/>
                </a:lnTo>
                <a:lnTo>
                  <a:pt x="4793" y="1318"/>
                </a:lnTo>
                <a:lnTo>
                  <a:pt x="4794" y="1322"/>
                </a:lnTo>
                <a:lnTo>
                  <a:pt x="4795" y="1324"/>
                </a:lnTo>
                <a:lnTo>
                  <a:pt x="4797" y="1328"/>
                </a:lnTo>
                <a:lnTo>
                  <a:pt x="4800" y="1332"/>
                </a:lnTo>
                <a:lnTo>
                  <a:pt x="4801" y="1333"/>
                </a:lnTo>
                <a:lnTo>
                  <a:pt x="4803" y="1334"/>
                </a:lnTo>
                <a:lnTo>
                  <a:pt x="4806" y="1334"/>
                </a:lnTo>
                <a:lnTo>
                  <a:pt x="4809" y="1337"/>
                </a:lnTo>
                <a:lnTo>
                  <a:pt x="4814" y="1338"/>
                </a:lnTo>
                <a:lnTo>
                  <a:pt x="4817" y="1338"/>
                </a:lnTo>
                <a:lnTo>
                  <a:pt x="4820" y="1339"/>
                </a:lnTo>
                <a:lnTo>
                  <a:pt x="4825" y="1339"/>
                </a:lnTo>
                <a:lnTo>
                  <a:pt x="4829" y="1339"/>
                </a:lnTo>
                <a:lnTo>
                  <a:pt x="4834" y="1338"/>
                </a:lnTo>
                <a:lnTo>
                  <a:pt x="4837" y="1338"/>
                </a:lnTo>
                <a:lnTo>
                  <a:pt x="4840" y="1338"/>
                </a:lnTo>
                <a:lnTo>
                  <a:pt x="4841" y="1337"/>
                </a:lnTo>
                <a:lnTo>
                  <a:pt x="4843" y="1337"/>
                </a:lnTo>
                <a:lnTo>
                  <a:pt x="4847" y="1335"/>
                </a:lnTo>
                <a:lnTo>
                  <a:pt x="4849" y="1334"/>
                </a:lnTo>
                <a:lnTo>
                  <a:pt x="4852" y="1333"/>
                </a:lnTo>
                <a:lnTo>
                  <a:pt x="4855" y="1332"/>
                </a:lnTo>
                <a:lnTo>
                  <a:pt x="4857" y="1330"/>
                </a:lnTo>
                <a:lnTo>
                  <a:pt x="4858" y="1329"/>
                </a:lnTo>
                <a:lnTo>
                  <a:pt x="4860" y="1326"/>
                </a:lnTo>
                <a:lnTo>
                  <a:pt x="4864" y="1323"/>
                </a:lnTo>
                <a:lnTo>
                  <a:pt x="4867" y="1321"/>
                </a:lnTo>
                <a:lnTo>
                  <a:pt x="4869" y="1318"/>
                </a:lnTo>
                <a:lnTo>
                  <a:pt x="4869" y="1317"/>
                </a:lnTo>
                <a:lnTo>
                  <a:pt x="4870" y="1315"/>
                </a:lnTo>
                <a:lnTo>
                  <a:pt x="4871" y="1312"/>
                </a:lnTo>
                <a:lnTo>
                  <a:pt x="4872" y="1310"/>
                </a:lnTo>
                <a:lnTo>
                  <a:pt x="4872" y="1308"/>
                </a:lnTo>
                <a:lnTo>
                  <a:pt x="4875" y="1304"/>
                </a:lnTo>
                <a:lnTo>
                  <a:pt x="4876" y="1298"/>
                </a:lnTo>
                <a:lnTo>
                  <a:pt x="4877" y="1291"/>
                </a:lnTo>
                <a:lnTo>
                  <a:pt x="4877" y="1288"/>
                </a:lnTo>
                <a:lnTo>
                  <a:pt x="4877" y="1284"/>
                </a:lnTo>
                <a:lnTo>
                  <a:pt x="4876" y="1280"/>
                </a:lnTo>
                <a:lnTo>
                  <a:pt x="4873" y="1272"/>
                </a:lnTo>
                <a:lnTo>
                  <a:pt x="4871" y="1268"/>
                </a:lnTo>
                <a:lnTo>
                  <a:pt x="4869" y="1265"/>
                </a:lnTo>
                <a:lnTo>
                  <a:pt x="4866" y="1262"/>
                </a:lnTo>
                <a:lnTo>
                  <a:pt x="4863" y="1258"/>
                </a:lnTo>
                <a:lnTo>
                  <a:pt x="4857" y="1254"/>
                </a:lnTo>
                <a:lnTo>
                  <a:pt x="4855" y="1251"/>
                </a:lnTo>
                <a:lnTo>
                  <a:pt x="4853" y="1250"/>
                </a:lnTo>
                <a:lnTo>
                  <a:pt x="4852" y="1249"/>
                </a:lnTo>
                <a:lnTo>
                  <a:pt x="4849" y="1247"/>
                </a:lnTo>
                <a:lnTo>
                  <a:pt x="4847" y="1246"/>
                </a:lnTo>
                <a:lnTo>
                  <a:pt x="4846" y="1245"/>
                </a:lnTo>
                <a:lnTo>
                  <a:pt x="4843" y="1244"/>
                </a:lnTo>
                <a:lnTo>
                  <a:pt x="4841" y="1243"/>
                </a:lnTo>
                <a:lnTo>
                  <a:pt x="4837" y="1240"/>
                </a:lnTo>
                <a:lnTo>
                  <a:pt x="4834" y="1238"/>
                </a:lnTo>
                <a:lnTo>
                  <a:pt x="4831" y="1236"/>
                </a:lnTo>
                <a:lnTo>
                  <a:pt x="4829" y="1235"/>
                </a:lnTo>
                <a:lnTo>
                  <a:pt x="4828" y="1234"/>
                </a:lnTo>
                <a:lnTo>
                  <a:pt x="4825" y="1234"/>
                </a:lnTo>
                <a:lnTo>
                  <a:pt x="4823" y="1233"/>
                </a:lnTo>
                <a:lnTo>
                  <a:pt x="4822" y="1230"/>
                </a:lnTo>
                <a:lnTo>
                  <a:pt x="4819" y="1230"/>
                </a:lnTo>
                <a:lnTo>
                  <a:pt x="4817" y="1229"/>
                </a:lnTo>
                <a:lnTo>
                  <a:pt x="4814" y="1227"/>
                </a:lnTo>
                <a:lnTo>
                  <a:pt x="4812" y="1225"/>
                </a:lnTo>
                <a:lnTo>
                  <a:pt x="4807" y="1223"/>
                </a:lnTo>
                <a:lnTo>
                  <a:pt x="4806" y="1222"/>
                </a:lnTo>
                <a:lnTo>
                  <a:pt x="4803" y="1221"/>
                </a:lnTo>
                <a:lnTo>
                  <a:pt x="4801" y="1219"/>
                </a:lnTo>
                <a:lnTo>
                  <a:pt x="4799" y="1218"/>
                </a:lnTo>
                <a:lnTo>
                  <a:pt x="4797" y="1217"/>
                </a:lnTo>
                <a:lnTo>
                  <a:pt x="4795" y="1216"/>
                </a:lnTo>
                <a:lnTo>
                  <a:pt x="4794" y="1215"/>
                </a:lnTo>
                <a:lnTo>
                  <a:pt x="4791" y="1212"/>
                </a:lnTo>
                <a:lnTo>
                  <a:pt x="4789" y="1211"/>
                </a:lnTo>
                <a:lnTo>
                  <a:pt x="4786" y="1210"/>
                </a:lnTo>
                <a:lnTo>
                  <a:pt x="4784" y="1207"/>
                </a:lnTo>
                <a:lnTo>
                  <a:pt x="4782" y="1205"/>
                </a:lnTo>
                <a:lnTo>
                  <a:pt x="4778" y="1202"/>
                </a:lnTo>
                <a:lnTo>
                  <a:pt x="4777" y="1202"/>
                </a:lnTo>
                <a:lnTo>
                  <a:pt x="4772" y="1197"/>
                </a:lnTo>
                <a:lnTo>
                  <a:pt x="4770" y="1195"/>
                </a:lnTo>
                <a:lnTo>
                  <a:pt x="4767" y="1191"/>
                </a:lnTo>
                <a:lnTo>
                  <a:pt x="4765" y="1189"/>
                </a:lnTo>
                <a:lnTo>
                  <a:pt x="4764" y="1186"/>
                </a:lnTo>
                <a:lnTo>
                  <a:pt x="4762" y="1185"/>
                </a:lnTo>
                <a:lnTo>
                  <a:pt x="4761" y="1183"/>
                </a:lnTo>
                <a:lnTo>
                  <a:pt x="4760" y="1179"/>
                </a:lnTo>
                <a:lnTo>
                  <a:pt x="4757" y="1175"/>
                </a:lnTo>
                <a:lnTo>
                  <a:pt x="4756" y="1173"/>
                </a:lnTo>
                <a:lnTo>
                  <a:pt x="4754" y="1167"/>
                </a:lnTo>
                <a:lnTo>
                  <a:pt x="4754" y="1164"/>
                </a:lnTo>
                <a:lnTo>
                  <a:pt x="4754" y="1162"/>
                </a:lnTo>
                <a:lnTo>
                  <a:pt x="4753" y="1158"/>
                </a:lnTo>
                <a:lnTo>
                  <a:pt x="4753" y="1155"/>
                </a:lnTo>
                <a:lnTo>
                  <a:pt x="4751" y="1151"/>
                </a:lnTo>
                <a:lnTo>
                  <a:pt x="4751" y="1146"/>
                </a:lnTo>
                <a:lnTo>
                  <a:pt x="4753" y="1138"/>
                </a:lnTo>
                <a:lnTo>
                  <a:pt x="4753" y="1133"/>
                </a:lnTo>
                <a:lnTo>
                  <a:pt x="4753" y="1130"/>
                </a:lnTo>
                <a:lnTo>
                  <a:pt x="4754" y="1128"/>
                </a:lnTo>
                <a:lnTo>
                  <a:pt x="4754" y="1125"/>
                </a:lnTo>
                <a:lnTo>
                  <a:pt x="4757" y="1116"/>
                </a:lnTo>
                <a:lnTo>
                  <a:pt x="4762" y="1107"/>
                </a:lnTo>
                <a:lnTo>
                  <a:pt x="4765" y="1103"/>
                </a:lnTo>
                <a:lnTo>
                  <a:pt x="4767" y="1100"/>
                </a:lnTo>
                <a:lnTo>
                  <a:pt x="4774" y="1094"/>
                </a:lnTo>
                <a:lnTo>
                  <a:pt x="4780" y="1089"/>
                </a:lnTo>
                <a:lnTo>
                  <a:pt x="4789" y="1084"/>
                </a:lnTo>
                <a:lnTo>
                  <a:pt x="4797" y="1080"/>
                </a:lnTo>
                <a:lnTo>
                  <a:pt x="4807" y="1077"/>
                </a:lnTo>
                <a:lnTo>
                  <a:pt x="4809" y="1077"/>
                </a:lnTo>
                <a:lnTo>
                  <a:pt x="4812" y="1075"/>
                </a:lnTo>
                <a:lnTo>
                  <a:pt x="4813" y="1075"/>
                </a:lnTo>
                <a:lnTo>
                  <a:pt x="4815" y="1074"/>
                </a:lnTo>
                <a:lnTo>
                  <a:pt x="4819" y="1074"/>
                </a:lnTo>
                <a:lnTo>
                  <a:pt x="4823" y="1073"/>
                </a:lnTo>
                <a:lnTo>
                  <a:pt x="4826" y="1073"/>
                </a:lnTo>
                <a:lnTo>
                  <a:pt x="4831" y="1073"/>
                </a:lnTo>
                <a:lnTo>
                  <a:pt x="4847" y="1072"/>
                </a:lnTo>
                <a:lnTo>
                  <a:pt x="4854" y="1072"/>
                </a:lnTo>
                <a:lnTo>
                  <a:pt x="4861" y="1073"/>
                </a:lnTo>
                <a:lnTo>
                  <a:pt x="4867" y="1074"/>
                </a:lnTo>
                <a:lnTo>
                  <a:pt x="4873" y="1075"/>
                </a:lnTo>
                <a:lnTo>
                  <a:pt x="4876" y="1075"/>
                </a:lnTo>
                <a:lnTo>
                  <a:pt x="4878" y="1077"/>
                </a:lnTo>
                <a:lnTo>
                  <a:pt x="4881" y="1077"/>
                </a:lnTo>
                <a:lnTo>
                  <a:pt x="4883" y="1078"/>
                </a:lnTo>
                <a:lnTo>
                  <a:pt x="4887" y="1079"/>
                </a:lnTo>
                <a:lnTo>
                  <a:pt x="4889" y="1079"/>
                </a:lnTo>
                <a:lnTo>
                  <a:pt x="4893" y="1080"/>
                </a:lnTo>
                <a:lnTo>
                  <a:pt x="4898" y="1083"/>
                </a:lnTo>
                <a:lnTo>
                  <a:pt x="4900" y="1084"/>
                </a:lnTo>
                <a:lnTo>
                  <a:pt x="4901" y="1085"/>
                </a:lnTo>
                <a:lnTo>
                  <a:pt x="4901" y="1092"/>
                </a:lnTo>
                <a:lnTo>
                  <a:pt x="4903" y="1094"/>
                </a:lnTo>
                <a:lnTo>
                  <a:pt x="4903" y="1096"/>
                </a:lnTo>
                <a:lnTo>
                  <a:pt x="4903" y="1100"/>
                </a:lnTo>
                <a:lnTo>
                  <a:pt x="4903" y="1107"/>
                </a:lnTo>
                <a:lnTo>
                  <a:pt x="4904" y="1116"/>
                </a:lnTo>
                <a:lnTo>
                  <a:pt x="4904" y="1122"/>
                </a:lnTo>
                <a:lnTo>
                  <a:pt x="4905" y="1128"/>
                </a:lnTo>
                <a:lnTo>
                  <a:pt x="4905" y="1133"/>
                </a:lnTo>
                <a:lnTo>
                  <a:pt x="4906" y="1141"/>
                </a:lnTo>
                <a:lnTo>
                  <a:pt x="4905" y="1144"/>
                </a:lnTo>
                <a:lnTo>
                  <a:pt x="4904" y="1146"/>
                </a:lnTo>
                <a:lnTo>
                  <a:pt x="4900" y="1149"/>
                </a:lnTo>
                <a:lnTo>
                  <a:pt x="4898" y="1150"/>
                </a:lnTo>
                <a:lnTo>
                  <a:pt x="4893" y="1152"/>
                </a:lnTo>
                <a:lnTo>
                  <a:pt x="4889" y="1152"/>
                </a:lnTo>
                <a:lnTo>
                  <a:pt x="4887" y="1152"/>
                </a:lnTo>
                <a:lnTo>
                  <a:pt x="4884" y="1151"/>
                </a:lnTo>
                <a:lnTo>
                  <a:pt x="4883" y="1150"/>
                </a:lnTo>
                <a:lnTo>
                  <a:pt x="4882" y="1149"/>
                </a:lnTo>
                <a:lnTo>
                  <a:pt x="4880" y="1146"/>
                </a:lnTo>
                <a:lnTo>
                  <a:pt x="4876" y="1144"/>
                </a:lnTo>
                <a:lnTo>
                  <a:pt x="4875" y="1143"/>
                </a:lnTo>
                <a:lnTo>
                  <a:pt x="4873" y="1139"/>
                </a:lnTo>
                <a:lnTo>
                  <a:pt x="4873" y="1136"/>
                </a:lnTo>
                <a:lnTo>
                  <a:pt x="4871" y="1132"/>
                </a:lnTo>
                <a:lnTo>
                  <a:pt x="4870" y="1129"/>
                </a:lnTo>
                <a:lnTo>
                  <a:pt x="4870" y="1127"/>
                </a:lnTo>
                <a:lnTo>
                  <a:pt x="4869" y="1123"/>
                </a:lnTo>
                <a:lnTo>
                  <a:pt x="4867" y="1121"/>
                </a:lnTo>
                <a:lnTo>
                  <a:pt x="4866" y="1117"/>
                </a:lnTo>
                <a:lnTo>
                  <a:pt x="4865" y="1114"/>
                </a:lnTo>
                <a:lnTo>
                  <a:pt x="4864" y="1112"/>
                </a:lnTo>
                <a:lnTo>
                  <a:pt x="4863" y="1110"/>
                </a:lnTo>
                <a:lnTo>
                  <a:pt x="4861" y="1108"/>
                </a:lnTo>
                <a:lnTo>
                  <a:pt x="4859" y="1107"/>
                </a:lnTo>
                <a:lnTo>
                  <a:pt x="4857" y="1105"/>
                </a:lnTo>
                <a:lnTo>
                  <a:pt x="4853" y="1102"/>
                </a:lnTo>
                <a:lnTo>
                  <a:pt x="4848" y="1101"/>
                </a:lnTo>
                <a:lnTo>
                  <a:pt x="4843" y="1101"/>
                </a:lnTo>
                <a:lnTo>
                  <a:pt x="4838" y="1101"/>
                </a:lnTo>
                <a:lnTo>
                  <a:pt x="4831" y="1101"/>
                </a:lnTo>
                <a:lnTo>
                  <a:pt x="4828" y="1101"/>
                </a:lnTo>
                <a:lnTo>
                  <a:pt x="4819" y="1103"/>
                </a:lnTo>
                <a:lnTo>
                  <a:pt x="4817" y="1106"/>
                </a:lnTo>
                <a:lnTo>
                  <a:pt x="4813" y="1107"/>
                </a:lnTo>
                <a:lnTo>
                  <a:pt x="4809" y="1110"/>
                </a:lnTo>
                <a:lnTo>
                  <a:pt x="4807" y="1112"/>
                </a:lnTo>
                <a:lnTo>
                  <a:pt x="4802" y="1118"/>
                </a:lnTo>
                <a:lnTo>
                  <a:pt x="4800" y="1119"/>
                </a:lnTo>
                <a:lnTo>
                  <a:pt x="4800" y="1122"/>
                </a:lnTo>
                <a:lnTo>
                  <a:pt x="4799" y="1123"/>
                </a:lnTo>
                <a:lnTo>
                  <a:pt x="4797" y="1125"/>
                </a:lnTo>
                <a:lnTo>
                  <a:pt x="4797" y="1128"/>
                </a:lnTo>
                <a:lnTo>
                  <a:pt x="4796" y="1130"/>
                </a:lnTo>
                <a:lnTo>
                  <a:pt x="4795" y="1133"/>
                </a:lnTo>
                <a:lnTo>
                  <a:pt x="4795" y="1136"/>
                </a:lnTo>
                <a:lnTo>
                  <a:pt x="4794" y="1140"/>
                </a:lnTo>
                <a:lnTo>
                  <a:pt x="4794" y="1145"/>
                </a:lnTo>
                <a:lnTo>
                  <a:pt x="4795" y="1152"/>
                </a:lnTo>
                <a:lnTo>
                  <a:pt x="4795" y="1155"/>
                </a:lnTo>
                <a:lnTo>
                  <a:pt x="4796" y="1156"/>
                </a:lnTo>
                <a:lnTo>
                  <a:pt x="4797" y="1160"/>
                </a:lnTo>
                <a:lnTo>
                  <a:pt x="4799" y="1163"/>
                </a:lnTo>
                <a:lnTo>
                  <a:pt x="4801" y="1164"/>
                </a:lnTo>
                <a:lnTo>
                  <a:pt x="4802" y="1167"/>
                </a:lnTo>
                <a:lnTo>
                  <a:pt x="4805" y="1169"/>
                </a:lnTo>
                <a:lnTo>
                  <a:pt x="4808" y="1173"/>
                </a:lnTo>
                <a:lnTo>
                  <a:pt x="4811" y="1175"/>
                </a:lnTo>
                <a:lnTo>
                  <a:pt x="4813" y="1177"/>
                </a:lnTo>
                <a:lnTo>
                  <a:pt x="4815" y="1179"/>
                </a:lnTo>
                <a:lnTo>
                  <a:pt x="4817" y="1180"/>
                </a:lnTo>
                <a:lnTo>
                  <a:pt x="4819" y="1182"/>
                </a:lnTo>
                <a:lnTo>
                  <a:pt x="4820" y="1182"/>
                </a:lnTo>
                <a:lnTo>
                  <a:pt x="4823" y="1183"/>
                </a:lnTo>
                <a:lnTo>
                  <a:pt x="4825" y="1184"/>
                </a:lnTo>
                <a:lnTo>
                  <a:pt x="4826" y="1185"/>
                </a:lnTo>
                <a:lnTo>
                  <a:pt x="4828" y="1188"/>
                </a:lnTo>
                <a:lnTo>
                  <a:pt x="4831" y="1189"/>
                </a:lnTo>
                <a:lnTo>
                  <a:pt x="4836" y="1190"/>
                </a:lnTo>
                <a:lnTo>
                  <a:pt x="4840" y="1193"/>
                </a:lnTo>
                <a:lnTo>
                  <a:pt x="4841" y="1194"/>
                </a:lnTo>
                <a:lnTo>
                  <a:pt x="4843" y="1195"/>
                </a:lnTo>
                <a:lnTo>
                  <a:pt x="4846" y="1196"/>
                </a:lnTo>
                <a:lnTo>
                  <a:pt x="4848" y="1197"/>
                </a:lnTo>
                <a:lnTo>
                  <a:pt x="4851" y="1199"/>
                </a:lnTo>
                <a:lnTo>
                  <a:pt x="4852" y="1201"/>
                </a:lnTo>
                <a:lnTo>
                  <a:pt x="4854" y="1201"/>
                </a:lnTo>
                <a:lnTo>
                  <a:pt x="4857" y="1202"/>
                </a:lnTo>
                <a:lnTo>
                  <a:pt x="4860" y="1205"/>
                </a:lnTo>
                <a:lnTo>
                  <a:pt x="4865" y="1207"/>
                </a:lnTo>
                <a:lnTo>
                  <a:pt x="4867" y="1208"/>
                </a:lnTo>
                <a:lnTo>
                  <a:pt x="4870" y="1210"/>
                </a:lnTo>
                <a:lnTo>
                  <a:pt x="4872" y="1212"/>
                </a:lnTo>
                <a:lnTo>
                  <a:pt x="4875" y="1213"/>
                </a:lnTo>
                <a:lnTo>
                  <a:pt x="4877" y="1215"/>
                </a:lnTo>
                <a:lnTo>
                  <a:pt x="4878" y="1216"/>
                </a:lnTo>
                <a:lnTo>
                  <a:pt x="4880" y="1218"/>
                </a:lnTo>
                <a:lnTo>
                  <a:pt x="4882" y="1219"/>
                </a:lnTo>
                <a:lnTo>
                  <a:pt x="4884" y="1221"/>
                </a:lnTo>
                <a:lnTo>
                  <a:pt x="4886" y="1222"/>
                </a:lnTo>
                <a:lnTo>
                  <a:pt x="4889" y="1224"/>
                </a:lnTo>
                <a:lnTo>
                  <a:pt x="4898" y="1232"/>
                </a:lnTo>
                <a:lnTo>
                  <a:pt x="4903" y="1236"/>
                </a:lnTo>
                <a:lnTo>
                  <a:pt x="4906" y="1241"/>
                </a:lnTo>
                <a:lnTo>
                  <a:pt x="4909" y="1246"/>
                </a:lnTo>
                <a:lnTo>
                  <a:pt x="4912" y="1251"/>
                </a:lnTo>
                <a:lnTo>
                  <a:pt x="4915" y="1257"/>
                </a:lnTo>
                <a:lnTo>
                  <a:pt x="4917" y="1263"/>
                </a:lnTo>
                <a:lnTo>
                  <a:pt x="4917" y="1265"/>
                </a:lnTo>
                <a:lnTo>
                  <a:pt x="4917" y="1267"/>
                </a:lnTo>
                <a:lnTo>
                  <a:pt x="4918" y="1271"/>
                </a:lnTo>
                <a:lnTo>
                  <a:pt x="4918" y="1273"/>
                </a:lnTo>
                <a:lnTo>
                  <a:pt x="4919" y="1276"/>
                </a:lnTo>
                <a:lnTo>
                  <a:pt x="4919" y="1282"/>
                </a:lnTo>
                <a:lnTo>
                  <a:pt x="4918" y="1293"/>
                </a:lnTo>
                <a:lnTo>
                  <a:pt x="4916" y="1304"/>
                </a:lnTo>
                <a:lnTo>
                  <a:pt x="4913" y="1312"/>
                </a:lnTo>
                <a:lnTo>
                  <a:pt x="4913" y="1313"/>
                </a:lnTo>
                <a:lnTo>
                  <a:pt x="4912" y="1316"/>
                </a:lnTo>
                <a:lnTo>
                  <a:pt x="4911" y="1318"/>
                </a:lnTo>
                <a:lnTo>
                  <a:pt x="4910" y="1321"/>
                </a:lnTo>
                <a:lnTo>
                  <a:pt x="4907" y="1324"/>
                </a:lnTo>
                <a:lnTo>
                  <a:pt x="4906" y="1327"/>
                </a:lnTo>
                <a:lnTo>
                  <a:pt x="4905" y="1329"/>
                </a:lnTo>
                <a:lnTo>
                  <a:pt x="4903" y="1330"/>
                </a:lnTo>
                <a:lnTo>
                  <a:pt x="4901" y="1332"/>
                </a:lnTo>
                <a:lnTo>
                  <a:pt x="4899" y="1335"/>
                </a:lnTo>
                <a:lnTo>
                  <a:pt x="4893" y="1341"/>
                </a:lnTo>
                <a:lnTo>
                  <a:pt x="4888" y="1348"/>
                </a:lnTo>
                <a:lnTo>
                  <a:pt x="4886" y="1350"/>
                </a:lnTo>
                <a:lnTo>
                  <a:pt x="4883" y="1351"/>
                </a:lnTo>
                <a:lnTo>
                  <a:pt x="4881" y="1352"/>
                </a:lnTo>
                <a:lnTo>
                  <a:pt x="4878" y="1354"/>
                </a:lnTo>
                <a:lnTo>
                  <a:pt x="4876" y="1355"/>
                </a:lnTo>
                <a:lnTo>
                  <a:pt x="4873" y="1356"/>
                </a:lnTo>
                <a:lnTo>
                  <a:pt x="4871" y="1357"/>
                </a:lnTo>
                <a:lnTo>
                  <a:pt x="4867" y="1360"/>
                </a:lnTo>
                <a:lnTo>
                  <a:pt x="4865" y="1361"/>
                </a:lnTo>
                <a:lnTo>
                  <a:pt x="4849" y="1366"/>
                </a:lnTo>
                <a:lnTo>
                  <a:pt x="4846" y="1366"/>
                </a:lnTo>
                <a:lnTo>
                  <a:pt x="4838" y="1368"/>
                </a:lnTo>
                <a:lnTo>
                  <a:pt x="4830" y="1368"/>
                </a:lnTo>
                <a:lnTo>
                  <a:pt x="4813" y="1368"/>
                </a:lnTo>
                <a:lnTo>
                  <a:pt x="4795" y="1367"/>
                </a:lnTo>
                <a:lnTo>
                  <a:pt x="4786" y="1366"/>
                </a:lnTo>
                <a:lnTo>
                  <a:pt x="4766" y="1360"/>
                </a:lnTo>
                <a:lnTo>
                  <a:pt x="4754" y="1354"/>
                </a:lnTo>
                <a:close/>
                <a:moveTo>
                  <a:pt x="4110" y="1365"/>
                </a:moveTo>
                <a:lnTo>
                  <a:pt x="4110" y="1330"/>
                </a:lnTo>
                <a:lnTo>
                  <a:pt x="4107" y="1334"/>
                </a:lnTo>
                <a:lnTo>
                  <a:pt x="4106" y="1337"/>
                </a:lnTo>
                <a:lnTo>
                  <a:pt x="4105" y="1338"/>
                </a:lnTo>
                <a:lnTo>
                  <a:pt x="4104" y="1339"/>
                </a:lnTo>
                <a:lnTo>
                  <a:pt x="4100" y="1344"/>
                </a:lnTo>
                <a:lnTo>
                  <a:pt x="4099" y="1346"/>
                </a:lnTo>
                <a:lnTo>
                  <a:pt x="4093" y="1351"/>
                </a:lnTo>
                <a:lnTo>
                  <a:pt x="4090" y="1354"/>
                </a:lnTo>
                <a:lnTo>
                  <a:pt x="4088" y="1355"/>
                </a:lnTo>
                <a:lnTo>
                  <a:pt x="4087" y="1356"/>
                </a:lnTo>
                <a:lnTo>
                  <a:pt x="4084" y="1357"/>
                </a:lnTo>
                <a:lnTo>
                  <a:pt x="4081" y="1359"/>
                </a:lnTo>
                <a:lnTo>
                  <a:pt x="4078" y="1361"/>
                </a:lnTo>
                <a:lnTo>
                  <a:pt x="4076" y="1362"/>
                </a:lnTo>
                <a:lnTo>
                  <a:pt x="4073" y="1362"/>
                </a:lnTo>
                <a:lnTo>
                  <a:pt x="4060" y="1367"/>
                </a:lnTo>
                <a:lnTo>
                  <a:pt x="4058" y="1367"/>
                </a:lnTo>
                <a:lnTo>
                  <a:pt x="4053" y="1368"/>
                </a:lnTo>
                <a:lnTo>
                  <a:pt x="4049" y="1368"/>
                </a:lnTo>
                <a:lnTo>
                  <a:pt x="4041" y="1368"/>
                </a:lnTo>
                <a:lnTo>
                  <a:pt x="4032" y="1367"/>
                </a:lnTo>
                <a:lnTo>
                  <a:pt x="4025" y="1366"/>
                </a:lnTo>
                <a:lnTo>
                  <a:pt x="4023" y="1366"/>
                </a:lnTo>
                <a:lnTo>
                  <a:pt x="4019" y="1365"/>
                </a:lnTo>
                <a:lnTo>
                  <a:pt x="4015" y="1363"/>
                </a:lnTo>
                <a:lnTo>
                  <a:pt x="4013" y="1362"/>
                </a:lnTo>
                <a:lnTo>
                  <a:pt x="4010" y="1361"/>
                </a:lnTo>
                <a:lnTo>
                  <a:pt x="4008" y="1360"/>
                </a:lnTo>
                <a:lnTo>
                  <a:pt x="4006" y="1359"/>
                </a:lnTo>
                <a:lnTo>
                  <a:pt x="4003" y="1357"/>
                </a:lnTo>
                <a:lnTo>
                  <a:pt x="4002" y="1356"/>
                </a:lnTo>
                <a:lnTo>
                  <a:pt x="4000" y="1355"/>
                </a:lnTo>
                <a:lnTo>
                  <a:pt x="3998" y="1352"/>
                </a:lnTo>
                <a:lnTo>
                  <a:pt x="3992" y="1348"/>
                </a:lnTo>
                <a:lnTo>
                  <a:pt x="3989" y="1344"/>
                </a:lnTo>
                <a:lnTo>
                  <a:pt x="3986" y="1341"/>
                </a:lnTo>
                <a:lnTo>
                  <a:pt x="3985" y="1339"/>
                </a:lnTo>
                <a:lnTo>
                  <a:pt x="3985" y="1338"/>
                </a:lnTo>
                <a:lnTo>
                  <a:pt x="3984" y="1337"/>
                </a:lnTo>
                <a:lnTo>
                  <a:pt x="3983" y="1334"/>
                </a:lnTo>
                <a:lnTo>
                  <a:pt x="3981" y="1330"/>
                </a:lnTo>
                <a:lnTo>
                  <a:pt x="3980" y="1328"/>
                </a:lnTo>
                <a:lnTo>
                  <a:pt x="3979" y="1327"/>
                </a:lnTo>
                <a:lnTo>
                  <a:pt x="3978" y="1324"/>
                </a:lnTo>
                <a:lnTo>
                  <a:pt x="3977" y="1321"/>
                </a:lnTo>
                <a:lnTo>
                  <a:pt x="3977" y="1319"/>
                </a:lnTo>
                <a:lnTo>
                  <a:pt x="3975" y="1317"/>
                </a:lnTo>
                <a:lnTo>
                  <a:pt x="3975" y="1316"/>
                </a:lnTo>
                <a:lnTo>
                  <a:pt x="3974" y="1313"/>
                </a:lnTo>
                <a:lnTo>
                  <a:pt x="3974" y="1311"/>
                </a:lnTo>
                <a:lnTo>
                  <a:pt x="3973" y="1307"/>
                </a:lnTo>
                <a:lnTo>
                  <a:pt x="3973" y="1305"/>
                </a:lnTo>
                <a:lnTo>
                  <a:pt x="3972" y="1300"/>
                </a:lnTo>
                <a:lnTo>
                  <a:pt x="3972" y="1293"/>
                </a:lnTo>
                <a:lnTo>
                  <a:pt x="3971" y="1284"/>
                </a:lnTo>
                <a:lnTo>
                  <a:pt x="3972" y="1276"/>
                </a:lnTo>
                <a:lnTo>
                  <a:pt x="3972" y="1272"/>
                </a:lnTo>
                <a:lnTo>
                  <a:pt x="3973" y="1268"/>
                </a:lnTo>
                <a:lnTo>
                  <a:pt x="3973" y="1266"/>
                </a:lnTo>
                <a:lnTo>
                  <a:pt x="3974" y="1263"/>
                </a:lnTo>
                <a:lnTo>
                  <a:pt x="3974" y="1261"/>
                </a:lnTo>
                <a:lnTo>
                  <a:pt x="3975" y="1260"/>
                </a:lnTo>
                <a:lnTo>
                  <a:pt x="3975" y="1257"/>
                </a:lnTo>
                <a:lnTo>
                  <a:pt x="3977" y="1256"/>
                </a:lnTo>
                <a:lnTo>
                  <a:pt x="3977" y="1254"/>
                </a:lnTo>
                <a:lnTo>
                  <a:pt x="3978" y="1251"/>
                </a:lnTo>
                <a:lnTo>
                  <a:pt x="3980" y="1247"/>
                </a:lnTo>
                <a:lnTo>
                  <a:pt x="3981" y="1245"/>
                </a:lnTo>
                <a:lnTo>
                  <a:pt x="3983" y="1241"/>
                </a:lnTo>
                <a:lnTo>
                  <a:pt x="3984" y="1240"/>
                </a:lnTo>
                <a:lnTo>
                  <a:pt x="3985" y="1238"/>
                </a:lnTo>
                <a:lnTo>
                  <a:pt x="3986" y="1236"/>
                </a:lnTo>
                <a:lnTo>
                  <a:pt x="3988" y="1234"/>
                </a:lnTo>
                <a:lnTo>
                  <a:pt x="3989" y="1233"/>
                </a:lnTo>
                <a:lnTo>
                  <a:pt x="3992" y="1230"/>
                </a:lnTo>
                <a:lnTo>
                  <a:pt x="3995" y="1227"/>
                </a:lnTo>
                <a:lnTo>
                  <a:pt x="4000" y="1221"/>
                </a:lnTo>
                <a:lnTo>
                  <a:pt x="4003" y="1218"/>
                </a:lnTo>
                <a:lnTo>
                  <a:pt x="4004" y="1217"/>
                </a:lnTo>
                <a:lnTo>
                  <a:pt x="4007" y="1216"/>
                </a:lnTo>
                <a:lnTo>
                  <a:pt x="4009" y="1215"/>
                </a:lnTo>
                <a:lnTo>
                  <a:pt x="4010" y="1213"/>
                </a:lnTo>
                <a:lnTo>
                  <a:pt x="4013" y="1212"/>
                </a:lnTo>
                <a:lnTo>
                  <a:pt x="4014" y="1211"/>
                </a:lnTo>
                <a:lnTo>
                  <a:pt x="4017" y="1210"/>
                </a:lnTo>
                <a:lnTo>
                  <a:pt x="4019" y="1208"/>
                </a:lnTo>
                <a:lnTo>
                  <a:pt x="4021" y="1207"/>
                </a:lnTo>
                <a:lnTo>
                  <a:pt x="4024" y="1206"/>
                </a:lnTo>
                <a:lnTo>
                  <a:pt x="4029" y="1204"/>
                </a:lnTo>
                <a:lnTo>
                  <a:pt x="4030" y="1204"/>
                </a:lnTo>
                <a:lnTo>
                  <a:pt x="4032" y="1202"/>
                </a:lnTo>
                <a:lnTo>
                  <a:pt x="4036" y="1201"/>
                </a:lnTo>
                <a:lnTo>
                  <a:pt x="4038" y="1200"/>
                </a:lnTo>
                <a:lnTo>
                  <a:pt x="4041" y="1199"/>
                </a:lnTo>
                <a:lnTo>
                  <a:pt x="4042" y="1199"/>
                </a:lnTo>
                <a:lnTo>
                  <a:pt x="4043" y="1197"/>
                </a:lnTo>
                <a:lnTo>
                  <a:pt x="4048" y="1196"/>
                </a:lnTo>
                <a:lnTo>
                  <a:pt x="4071" y="1191"/>
                </a:lnTo>
                <a:lnTo>
                  <a:pt x="4078" y="1190"/>
                </a:lnTo>
                <a:lnTo>
                  <a:pt x="4081" y="1190"/>
                </a:lnTo>
                <a:lnTo>
                  <a:pt x="4084" y="1190"/>
                </a:lnTo>
                <a:lnTo>
                  <a:pt x="4088" y="1189"/>
                </a:lnTo>
                <a:lnTo>
                  <a:pt x="4091" y="1189"/>
                </a:lnTo>
                <a:lnTo>
                  <a:pt x="4095" y="1188"/>
                </a:lnTo>
                <a:lnTo>
                  <a:pt x="4102" y="1186"/>
                </a:lnTo>
                <a:lnTo>
                  <a:pt x="4110" y="1185"/>
                </a:lnTo>
                <a:lnTo>
                  <a:pt x="4110" y="1174"/>
                </a:lnTo>
                <a:lnTo>
                  <a:pt x="4110" y="1163"/>
                </a:lnTo>
                <a:lnTo>
                  <a:pt x="4108" y="1155"/>
                </a:lnTo>
                <a:lnTo>
                  <a:pt x="4107" y="1150"/>
                </a:lnTo>
                <a:lnTo>
                  <a:pt x="4107" y="1145"/>
                </a:lnTo>
                <a:lnTo>
                  <a:pt x="4105" y="1138"/>
                </a:lnTo>
                <a:lnTo>
                  <a:pt x="4101" y="1130"/>
                </a:lnTo>
                <a:lnTo>
                  <a:pt x="4099" y="1127"/>
                </a:lnTo>
                <a:lnTo>
                  <a:pt x="4096" y="1124"/>
                </a:lnTo>
                <a:lnTo>
                  <a:pt x="4090" y="1118"/>
                </a:lnTo>
                <a:lnTo>
                  <a:pt x="4089" y="1117"/>
                </a:lnTo>
                <a:lnTo>
                  <a:pt x="4087" y="1116"/>
                </a:lnTo>
                <a:lnTo>
                  <a:pt x="4085" y="1114"/>
                </a:lnTo>
                <a:lnTo>
                  <a:pt x="4079" y="1112"/>
                </a:lnTo>
                <a:lnTo>
                  <a:pt x="4076" y="1111"/>
                </a:lnTo>
                <a:lnTo>
                  <a:pt x="4073" y="1110"/>
                </a:lnTo>
                <a:lnTo>
                  <a:pt x="4072" y="1110"/>
                </a:lnTo>
                <a:lnTo>
                  <a:pt x="4065" y="1108"/>
                </a:lnTo>
                <a:lnTo>
                  <a:pt x="4062" y="1107"/>
                </a:lnTo>
                <a:lnTo>
                  <a:pt x="4058" y="1107"/>
                </a:lnTo>
                <a:lnTo>
                  <a:pt x="4049" y="1107"/>
                </a:lnTo>
                <a:lnTo>
                  <a:pt x="4042" y="1110"/>
                </a:lnTo>
                <a:lnTo>
                  <a:pt x="4036" y="1111"/>
                </a:lnTo>
                <a:lnTo>
                  <a:pt x="4035" y="1112"/>
                </a:lnTo>
                <a:lnTo>
                  <a:pt x="4032" y="1113"/>
                </a:lnTo>
                <a:lnTo>
                  <a:pt x="4030" y="1117"/>
                </a:lnTo>
                <a:lnTo>
                  <a:pt x="4029" y="1118"/>
                </a:lnTo>
                <a:lnTo>
                  <a:pt x="4027" y="1119"/>
                </a:lnTo>
                <a:lnTo>
                  <a:pt x="4027" y="1122"/>
                </a:lnTo>
                <a:lnTo>
                  <a:pt x="4026" y="1124"/>
                </a:lnTo>
                <a:lnTo>
                  <a:pt x="4025" y="1127"/>
                </a:lnTo>
                <a:lnTo>
                  <a:pt x="4023" y="1130"/>
                </a:lnTo>
                <a:lnTo>
                  <a:pt x="4023" y="1132"/>
                </a:lnTo>
                <a:lnTo>
                  <a:pt x="4020" y="1135"/>
                </a:lnTo>
                <a:lnTo>
                  <a:pt x="4020" y="1138"/>
                </a:lnTo>
                <a:lnTo>
                  <a:pt x="4018" y="1141"/>
                </a:lnTo>
                <a:lnTo>
                  <a:pt x="4018" y="1143"/>
                </a:lnTo>
                <a:lnTo>
                  <a:pt x="4017" y="1145"/>
                </a:lnTo>
                <a:lnTo>
                  <a:pt x="4015" y="1147"/>
                </a:lnTo>
                <a:lnTo>
                  <a:pt x="4014" y="1150"/>
                </a:lnTo>
                <a:lnTo>
                  <a:pt x="4013" y="1153"/>
                </a:lnTo>
                <a:lnTo>
                  <a:pt x="4012" y="1156"/>
                </a:lnTo>
                <a:lnTo>
                  <a:pt x="4010" y="1158"/>
                </a:lnTo>
                <a:lnTo>
                  <a:pt x="4006" y="1162"/>
                </a:lnTo>
                <a:lnTo>
                  <a:pt x="4003" y="1162"/>
                </a:lnTo>
                <a:lnTo>
                  <a:pt x="4000" y="1163"/>
                </a:lnTo>
                <a:lnTo>
                  <a:pt x="3997" y="1164"/>
                </a:lnTo>
                <a:lnTo>
                  <a:pt x="3994" y="1164"/>
                </a:lnTo>
                <a:lnTo>
                  <a:pt x="3991" y="1163"/>
                </a:lnTo>
                <a:lnTo>
                  <a:pt x="3989" y="1161"/>
                </a:lnTo>
                <a:lnTo>
                  <a:pt x="3988" y="1160"/>
                </a:lnTo>
                <a:lnTo>
                  <a:pt x="3986" y="1157"/>
                </a:lnTo>
                <a:lnTo>
                  <a:pt x="3985" y="1153"/>
                </a:lnTo>
                <a:lnTo>
                  <a:pt x="3985" y="1151"/>
                </a:lnTo>
                <a:lnTo>
                  <a:pt x="3985" y="1144"/>
                </a:lnTo>
                <a:lnTo>
                  <a:pt x="3985" y="1140"/>
                </a:lnTo>
                <a:lnTo>
                  <a:pt x="3989" y="1127"/>
                </a:lnTo>
                <a:lnTo>
                  <a:pt x="3990" y="1119"/>
                </a:lnTo>
                <a:lnTo>
                  <a:pt x="3992" y="1113"/>
                </a:lnTo>
                <a:lnTo>
                  <a:pt x="3992" y="1107"/>
                </a:lnTo>
                <a:lnTo>
                  <a:pt x="3994" y="1102"/>
                </a:lnTo>
                <a:lnTo>
                  <a:pt x="3995" y="1100"/>
                </a:lnTo>
                <a:lnTo>
                  <a:pt x="3995" y="1097"/>
                </a:lnTo>
                <a:lnTo>
                  <a:pt x="3996" y="1094"/>
                </a:lnTo>
                <a:lnTo>
                  <a:pt x="3998" y="1084"/>
                </a:lnTo>
                <a:lnTo>
                  <a:pt x="4009" y="1080"/>
                </a:lnTo>
                <a:lnTo>
                  <a:pt x="4012" y="1080"/>
                </a:lnTo>
                <a:lnTo>
                  <a:pt x="4013" y="1079"/>
                </a:lnTo>
                <a:lnTo>
                  <a:pt x="4014" y="1079"/>
                </a:lnTo>
                <a:lnTo>
                  <a:pt x="4017" y="1078"/>
                </a:lnTo>
                <a:lnTo>
                  <a:pt x="4019" y="1078"/>
                </a:lnTo>
                <a:lnTo>
                  <a:pt x="4021" y="1077"/>
                </a:lnTo>
                <a:lnTo>
                  <a:pt x="4024" y="1077"/>
                </a:lnTo>
                <a:lnTo>
                  <a:pt x="4026" y="1075"/>
                </a:lnTo>
                <a:lnTo>
                  <a:pt x="4043" y="1073"/>
                </a:lnTo>
                <a:lnTo>
                  <a:pt x="4052" y="1073"/>
                </a:lnTo>
                <a:lnTo>
                  <a:pt x="4068" y="1073"/>
                </a:lnTo>
                <a:lnTo>
                  <a:pt x="4079" y="1074"/>
                </a:lnTo>
                <a:lnTo>
                  <a:pt x="4096" y="1079"/>
                </a:lnTo>
                <a:lnTo>
                  <a:pt x="4099" y="1080"/>
                </a:lnTo>
                <a:lnTo>
                  <a:pt x="4100" y="1081"/>
                </a:lnTo>
                <a:lnTo>
                  <a:pt x="4104" y="1083"/>
                </a:lnTo>
                <a:lnTo>
                  <a:pt x="4106" y="1084"/>
                </a:lnTo>
                <a:lnTo>
                  <a:pt x="4108" y="1086"/>
                </a:lnTo>
                <a:lnTo>
                  <a:pt x="4111" y="1088"/>
                </a:lnTo>
                <a:lnTo>
                  <a:pt x="4112" y="1088"/>
                </a:lnTo>
                <a:lnTo>
                  <a:pt x="4114" y="1089"/>
                </a:lnTo>
                <a:lnTo>
                  <a:pt x="4116" y="1090"/>
                </a:lnTo>
                <a:lnTo>
                  <a:pt x="4117" y="1092"/>
                </a:lnTo>
                <a:lnTo>
                  <a:pt x="4120" y="1095"/>
                </a:lnTo>
                <a:lnTo>
                  <a:pt x="4123" y="1097"/>
                </a:lnTo>
                <a:lnTo>
                  <a:pt x="4128" y="1102"/>
                </a:lnTo>
                <a:lnTo>
                  <a:pt x="4131" y="1106"/>
                </a:lnTo>
                <a:lnTo>
                  <a:pt x="4133" y="1108"/>
                </a:lnTo>
                <a:lnTo>
                  <a:pt x="4134" y="1110"/>
                </a:lnTo>
                <a:lnTo>
                  <a:pt x="4135" y="1112"/>
                </a:lnTo>
                <a:lnTo>
                  <a:pt x="4136" y="1113"/>
                </a:lnTo>
                <a:lnTo>
                  <a:pt x="4137" y="1116"/>
                </a:lnTo>
                <a:lnTo>
                  <a:pt x="4140" y="1119"/>
                </a:lnTo>
                <a:lnTo>
                  <a:pt x="4141" y="1123"/>
                </a:lnTo>
                <a:lnTo>
                  <a:pt x="4142" y="1125"/>
                </a:lnTo>
                <a:lnTo>
                  <a:pt x="4143" y="1128"/>
                </a:lnTo>
                <a:lnTo>
                  <a:pt x="4145" y="1133"/>
                </a:lnTo>
                <a:lnTo>
                  <a:pt x="4145" y="1135"/>
                </a:lnTo>
                <a:lnTo>
                  <a:pt x="4146" y="1136"/>
                </a:lnTo>
                <a:lnTo>
                  <a:pt x="4146" y="1139"/>
                </a:lnTo>
                <a:lnTo>
                  <a:pt x="4147" y="1141"/>
                </a:lnTo>
                <a:lnTo>
                  <a:pt x="4148" y="1152"/>
                </a:lnTo>
                <a:lnTo>
                  <a:pt x="4149" y="1161"/>
                </a:lnTo>
                <a:lnTo>
                  <a:pt x="4149" y="1191"/>
                </a:lnTo>
                <a:lnTo>
                  <a:pt x="4149" y="1279"/>
                </a:lnTo>
                <a:lnTo>
                  <a:pt x="4149" y="1304"/>
                </a:lnTo>
                <a:lnTo>
                  <a:pt x="4149" y="1316"/>
                </a:lnTo>
                <a:lnTo>
                  <a:pt x="4151" y="1327"/>
                </a:lnTo>
                <a:lnTo>
                  <a:pt x="4153" y="1329"/>
                </a:lnTo>
                <a:lnTo>
                  <a:pt x="4157" y="1332"/>
                </a:lnTo>
                <a:lnTo>
                  <a:pt x="4164" y="1333"/>
                </a:lnTo>
                <a:lnTo>
                  <a:pt x="4165" y="1334"/>
                </a:lnTo>
                <a:lnTo>
                  <a:pt x="4168" y="1334"/>
                </a:lnTo>
                <a:lnTo>
                  <a:pt x="4169" y="1335"/>
                </a:lnTo>
                <a:lnTo>
                  <a:pt x="4171" y="1335"/>
                </a:lnTo>
                <a:lnTo>
                  <a:pt x="4172" y="1337"/>
                </a:lnTo>
                <a:lnTo>
                  <a:pt x="4178" y="1338"/>
                </a:lnTo>
                <a:lnTo>
                  <a:pt x="4185" y="1340"/>
                </a:lnTo>
                <a:lnTo>
                  <a:pt x="4187" y="1341"/>
                </a:lnTo>
                <a:lnTo>
                  <a:pt x="4188" y="1343"/>
                </a:lnTo>
                <a:lnTo>
                  <a:pt x="4189" y="1345"/>
                </a:lnTo>
                <a:lnTo>
                  <a:pt x="4191" y="1346"/>
                </a:lnTo>
                <a:lnTo>
                  <a:pt x="4191" y="1349"/>
                </a:lnTo>
                <a:lnTo>
                  <a:pt x="4191" y="1354"/>
                </a:lnTo>
                <a:lnTo>
                  <a:pt x="4189" y="1359"/>
                </a:lnTo>
                <a:lnTo>
                  <a:pt x="4188" y="1360"/>
                </a:lnTo>
                <a:lnTo>
                  <a:pt x="4188" y="1361"/>
                </a:lnTo>
                <a:lnTo>
                  <a:pt x="4186" y="1362"/>
                </a:lnTo>
                <a:lnTo>
                  <a:pt x="4185" y="1362"/>
                </a:lnTo>
                <a:lnTo>
                  <a:pt x="4183" y="1363"/>
                </a:lnTo>
                <a:lnTo>
                  <a:pt x="4165" y="1365"/>
                </a:lnTo>
                <a:lnTo>
                  <a:pt x="4147" y="1365"/>
                </a:lnTo>
                <a:lnTo>
                  <a:pt x="4110" y="1365"/>
                </a:lnTo>
                <a:close/>
                <a:moveTo>
                  <a:pt x="3486" y="1365"/>
                </a:moveTo>
                <a:lnTo>
                  <a:pt x="3486" y="1333"/>
                </a:lnTo>
                <a:lnTo>
                  <a:pt x="3481" y="1338"/>
                </a:lnTo>
                <a:lnTo>
                  <a:pt x="3479" y="1340"/>
                </a:lnTo>
                <a:lnTo>
                  <a:pt x="3474" y="1346"/>
                </a:lnTo>
                <a:lnTo>
                  <a:pt x="3473" y="1349"/>
                </a:lnTo>
                <a:lnTo>
                  <a:pt x="3469" y="1351"/>
                </a:lnTo>
                <a:lnTo>
                  <a:pt x="3467" y="1352"/>
                </a:lnTo>
                <a:lnTo>
                  <a:pt x="3464" y="1355"/>
                </a:lnTo>
                <a:lnTo>
                  <a:pt x="3463" y="1356"/>
                </a:lnTo>
                <a:lnTo>
                  <a:pt x="3461" y="1356"/>
                </a:lnTo>
                <a:lnTo>
                  <a:pt x="3457" y="1359"/>
                </a:lnTo>
                <a:lnTo>
                  <a:pt x="3452" y="1361"/>
                </a:lnTo>
                <a:lnTo>
                  <a:pt x="3451" y="1361"/>
                </a:lnTo>
                <a:lnTo>
                  <a:pt x="3448" y="1362"/>
                </a:lnTo>
                <a:lnTo>
                  <a:pt x="3442" y="1365"/>
                </a:lnTo>
                <a:lnTo>
                  <a:pt x="3441" y="1365"/>
                </a:lnTo>
                <a:lnTo>
                  <a:pt x="3439" y="1366"/>
                </a:lnTo>
                <a:lnTo>
                  <a:pt x="3436" y="1366"/>
                </a:lnTo>
                <a:lnTo>
                  <a:pt x="3433" y="1366"/>
                </a:lnTo>
                <a:lnTo>
                  <a:pt x="3429" y="1367"/>
                </a:lnTo>
                <a:lnTo>
                  <a:pt x="3424" y="1367"/>
                </a:lnTo>
                <a:lnTo>
                  <a:pt x="3421" y="1368"/>
                </a:lnTo>
                <a:lnTo>
                  <a:pt x="3417" y="1368"/>
                </a:lnTo>
                <a:lnTo>
                  <a:pt x="3409" y="1368"/>
                </a:lnTo>
                <a:lnTo>
                  <a:pt x="3400" y="1367"/>
                </a:lnTo>
                <a:lnTo>
                  <a:pt x="3393" y="1366"/>
                </a:lnTo>
                <a:lnTo>
                  <a:pt x="3386" y="1365"/>
                </a:lnTo>
                <a:lnTo>
                  <a:pt x="3381" y="1362"/>
                </a:lnTo>
                <a:lnTo>
                  <a:pt x="3377" y="1361"/>
                </a:lnTo>
                <a:lnTo>
                  <a:pt x="3375" y="1360"/>
                </a:lnTo>
                <a:lnTo>
                  <a:pt x="3371" y="1357"/>
                </a:lnTo>
                <a:lnTo>
                  <a:pt x="3370" y="1356"/>
                </a:lnTo>
                <a:lnTo>
                  <a:pt x="3367" y="1355"/>
                </a:lnTo>
                <a:lnTo>
                  <a:pt x="3366" y="1354"/>
                </a:lnTo>
                <a:lnTo>
                  <a:pt x="3364" y="1352"/>
                </a:lnTo>
                <a:lnTo>
                  <a:pt x="3361" y="1350"/>
                </a:lnTo>
                <a:lnTo>
                  <a:pt x="3358" y="1346"/>
                </a:lnTo>
                <a:lnTo>
                  <a:pt x="3354" y="1343"/>
                </a:lnTo>
                <a:lnTo>
                  <a:pt x="3347" y="1334"/>
                </a:lnTo>
                <a:lnTo>
                  <a:pt x="3342" y="1326"/>
                </a:lnTo>
                <a:lnTo>
                  <a:pt x="3337" y="1315"/>
                </a:lnTo>
                <a:lnTo>
                  <a:pt x="3336" y="1311"/>
                </a:lnTo>
                <a:lnTo>
                  <a:pt x="3335" y="1306"/>
                </a:lnTo>
                <a:lnTo>
                  <a:pt x="3334" y="1299"/>
                </a:lnTo>
                <a:lnTo>
                  <a:pt x="3332" y="1293"/>
                </a:lnTo>
                <a:lnTo>
                  <a:pt x="3331" y="1285"/>
                </a:lnTo>
                <a:lnTo>
                  <a:pt x="3331" y="1271"/>
                </a:lnTo>
                <a:lnTo>
                  <a:pt x="3331" y="1256"/>
                </a:lnTo>
                <a:lnTo>
                  <a:pt x="3331" y="1167"/>
                </a:lnTo>
                <a:lnTo>
                  <a:pt x="3331" y="1139"/>
                </a:lnTo>
                <a:lnTo>
                  <a:pt x="3331" y="1130"/>
                </a:lnTo>
                <a:lnTo>
                  <a:pt x="3331" y="1122"/>
                </a:lnTo>
                <a:lnTo>
                  <a:pt x="3326" y="1122"/>
                </a:lnTo>
                <a:lnTo>
                  <a:pt x="3322" y="1122"/>
                </a:lnTo>
                <a:lnTo>
                  <a:pt x="3312" y="1122"/>
                </a:lnTo>
                <a:lnTo>
                  <a:pt x="3302" y="1122"/>
                </a:lnTo>
                <a:lnTo>
                  <a:pt x="3294" y="1121"/>
                </a:lnTo>
                <a:lnTo>
                  <a:pt x="3291" y="1118"/>
                </a:lnTo>
                <a:lnTo>
                  <a:pt x="3291" y="1117"/>
                </a:lnTo>
                <a:lnTo>
                  <a:pt x="3290" y="1116"/>
                </a:lnTo>
                <a:lnTo>
                  <a:pt x="3290" y="1112"/>
                </a:lnTo>
                <a:lnTo>
                  <a:pt x="3290" y="1108"/>
                </a:lnTo>
                <a:lnTo>
                  <a:pt x="3290" y="1106"/>
                </a:lnTo>
                <a:lnTo>
                  <a:pt x="3291" y="1106"/>
                </a:lnTo>
                <a:lnTo>
                  <a:pt x="3293" y="1103"/>
                </a:lnTo>
                <a:lnTo>
                  <a:pt x="3295" y="1102"/>
                </a:lnTo>
                <a:lnTo>
                  <a:pt x="3297" y="1102"/>
                </a:lnTo>
                <a:lnTo>
                  <a:pt x="3300" y="1100"/>
                </a:lnTo>
                <a:lnTo>
                  <a:pt x="3302" y="1099"/>
                </a:lnTo>
                <a:lnTo>
                  <a:pt x="3305" y="1097"/>
                </a:lnTo>
                <a:lnTo>
                  <a:pt x="3307" y="1096"/>
                </a:lnTo>
                <a:lnTo>
                  <a:pt x="3309" y="1095"/>
                </a:lnTo>
                <a:lnTo>
                  <a:pt x="3312" y="1094"/>
                </a:lnTo>
                <a:lnTo>
                  <a:pt x="3314" y="1092"/>
                </a:lnTo>
                <a:lnTo>
                  <a:pt x="3317" y="1091"/>
                </a:lnTo>
                <a:lnTo>
                  <a:pt x="3319" y="1090"/>
                </a:lnTo>
                <a:lnTo>
                  <a:pt x="3323" y="1088"/>
                </a:lnTo>
                <a:lnTo>
                  <a:pt x="3325" y="1088"/>
                </a:lnTo>
                <a:lnTo>
                  <a:pt x="3328" y="1086"/>
                </a:lnTo>
                <a:lnTo>
                  <a:pt x="3330" y="1085"/>
                </a:lnTo>
                <a:lnTo>
                  <a:pt x="3332" y="1084"/>
                </a:lnTo>
                <a:lnTo>
                  <a:pt x="3335" y="1083"/>
                </a:lnTo>
                <a:lnTo>
                  <a:pt x="3337" y="1081"/>
                </a:lnTo>
                <a:lnTo>
                  <a:pt x="3340" y="1080"/>
                </a:lnTo>
                <a:lnTo>
                  <a:pt x="3342" y="1079"/>
                </a:lnTo>
                <a:lnTo>
                  <a:pt x="3343" y="1078"/>
                </a:lnTo>
                <a:lnTo>
                  <a:pt x="3346" y="1077"/>
                </a:lnTo>
                <a:lnTo>
                  <a:pt x="3348" y="1075"/>
                </a:lnTo>
                <a:lnTo>
                  <a:pt x="3351" y="1074"/>
                </a:lnTo>
                <a:lnTo>
                  <a:pt x="3355" y="1073"/>
                </a:lnTo>
                <a:lnTo>
                  <a:pt x="3365" y="1072"/>
                </a:lnTo>
                <a:lnTo>
                  <a:pt x="3367" y="1073"/>
                </a:lnTo>
                <a:lnTo>
                  <a:pt x="3371" y="1078"/>
                </a:lnTo>
                <a:lnTo>
                  <a:pt x="3371" y="1081"/>
                </a:lnTo>
                <a:lnTo>
                  <a:pt x="3371" y="1086"/>
                </a:lnTo>
                <a:lnTo>
                  <a:pt x="3371" y="1095"/>
                </a:lnTo>
                <a:lnTo>
                  <a:pt x="3371" y="1133"/>
                </a:lnTo>
                <a:lnTo>
                  <a:pt x="3371" y="1239"/>
                </a:lnTo>
                <a:lnTo>
                  <a:pt x="3371" y="1274"/>
                </a:lnTo>
                <a:lnTo>
                  <a:pt x="3372" y="1291"/>
                </a:lnTo>
                <a:lnTo>
                  <a:pt x="3372" y="1294"/>
                </a:lnTo>
                <a:lnTo>
                  <a:pt x="3373" y="1296"/>
                </a:lnTo>
                <a:lnTo>
                  <a:pt x="3373" y="1298"/>
                </a:lnTo>
                <a:lnTo>
                  <a:pt x="3375" y="1300"/>
                </a:lnTo>
                <a:lnTo>
                  <a:pt x="3375" y="1301"/>
                </a:lnTo>
                <a:lnTo>
                  <a:pt x="3376" y="1305"/>
                </a:lnTo>
                <a:lnTo>
                  <a:pt x="3377" y="1307"/>
                </a:lnTo>
                <a:lnTo>
                  <a:pt x="3378" y="1308"/>
                </a:lnTo>
                <a:lnTo>
                  <a:pt x="3380" y="1311"/>
                </a:lnTo>
                <a:lnTo>
                  <a:pt x="3381" y="1312"/>
                </a:lnTo>
                <a:lnTo>
                  <a:pt x="3383" y="1315"/>
                </a:lnTo>
                <a:lnTo>
                  <a:pt x="3388" y="1319"/>
                </a:lnTo>
                <a:lnTo>
                  <a:pt x="3389" y="1321"/>
                </a:lnTo>
                <a:lnTo>
                  <a:pt x="3390" y="1322"/>
                </a:lnTo>
                <a:lnTo>
                  <a:pt x="3393" y="1323"/>
                </a:lnTo>
                <a:lnTo>
                  <a:pt x="3394" y="1324"/>
                </a:lnTo>
                <a:lnTo>
                  <a:pt x="3396" y="1326"/>
                </a:lnTo>
                <a:lnTo>
                  <a:pt x="3399" y="1327"/>
                </a:lnTo>
                <a:lnTo>
                  <a:pt x="3401" y="1328"/>
                </a:lnTo>
                <a:lnTo>
                  <a:pt x="3409" y="1330"/>
                </a:lnTo>
                <a:lnTo>
                  <a:pt x="3412" y="1332"/>
                </a:lnTo>
                <a:lnTo>
                  <a:pt x="3417" y="1332"/>
                </a:lnTo>
                <a:lnTo>
                  <a:pt x="3422" y="1332"/>
                </a:lnTo>
                <a:lnTo>
                  <a:pt x="3427" y="1332"/>
                </a:lnTo>
                <a:lnTo>
                  <a:pt x="3435" y="1330"/>
                </a:lnTo>
                <a:lnTo>
                  <a:pt x="3442" y="1328"/>
                </a:lnTo>
                <a:lnTo>
                  <a:pt x="3446" y="1327"/>
                </a:lnTo>
                <a:lnTo>
                  <a:pt x="3450" y="1326"/>
                </a:lnTo>
                <a:lnTo>
                  <a:pt x="3452" y="1324"/>
                </a:lnTo>
                <a:lnTo>
                  <a:pt x="3454" y="1323"/>
                </a:lnTo>
                <a:lnTo>
                  <a:pt x="3456" y="1322"/>
                </a:lnTo>
                <a:lnTo>
                  <a:pt x="3459" y="1321"/>
                </a:lnTo>
                <a:lnTo>
                  <a:pt x="3461" y="1319"/>
                </a:lnTo>
                <a:lnTo>
                  <a:pt x="3462" y="1317"/>
                </a:lnTo>
                <a:lnTo>
                  <a:pt x="3467" y="1313"/>
                </a:lnTo>
                <a:lnTo>
                  <a:pt x="3468" y="1312"/>
                </a:lnTo>
                <a:lnTo>
                  <a:pt x="3473" y="1307"/>
                </a:lnTo>
                <a:lnTo>
                  <a:pt x="3475" y="1305"/>
                </a:lnTo>
                <a:lnTo>
                  <a:pt x="3476" y="1304"/>
                </a:lnTo>
                <a:lnTo>
                  <a:pt x="3476" y="1301"/>
                </a:lnTo>
                <a:lnTo>
                  <a:pt x="3477" y="1298"/>
                </a:lnTo>
                <a:lnTo>
                  <a:pt x="3479" y="1296"/>
                </a:lnTo>
                <a:lnTo>
                  <a:pt x="3480" y="1293"/>
                </a:lnTo>
                <a:lnTo>
                  <a:pt x="3481" y="1291"/>
                </a:lnTo>
                <a:lnTo>
                  <a:pt x="3482" y="1289"/>
                </a:lnTo>
                <a:lnTo>
                  <a:pt x="3482" y="1288"/>
                </a:lnTo>
                <a:lnTo>
                  <a:pt x="3483" y="1285"/>
                </a:lnTo>
                <a:lnTo>
                  <a:pt x="3483" y="1283"/>
                </a:lnTo>
                <a:lnTo>
                  <a:pt x="3486" y="1277"/>
                </a:lnTo>
                <a:lnTo>
                  <a:pt x="3486" y="1269"/>
                </a:lnTo>
                <a:lnTo>
                  <a:pt x="3486" y="1252"/>
                </a:lnTo>
                <a:lnTo>
                  <a:pt x="3486" y="1196"/>
                </a:lnTo>
                <a:lnTo>
                  <a:pt x="3486" y="1146"/>
                </a:lnTo>
                <a:lnTo>
                  <a:pt x="3486" y="1134"/>
                </a:lnTo>
                <a:lnTo>
                  <a:pt x="3486" y="1127"/>
                </a:lnTo>
                <a:lnTo>
                  <a:pt x="3485" y="1122"/>
                </a:lnTo>
                <a:lnTo>
                  <a:pt x="3482" y="1122"/>
                </a:lnTo>
                <a:lnTo>
                  <a:pt x="3480" y="1122"/>
                </a:lnTo>
                <a:lnTo>
                  <a:pt x="3474" y="1122"/>
                </a:lnTo>
                <a:lnTo>
                  <a:pt x="3451" y="1122"/>
                </a:lnTo>
                <a:lnTo>
                  <a:pt x="3448" y="1121"/>
                </a:lnTo>
                <a:lnTo>
                  <a:pt x="3447" y="1118"/>
                </a:lnTo>
                <a:lnTo>
                  <a:pt x="3446" y="1116"/>
                </a:lnTo>
                <a:lnTo>
                  <a:pt x="3445" y="1113"/>
                </a:lnTo>
                <a:lnTo>
                  <a:pt x="3445" y="1110"/>
                </a:lnTo>
                <a:lnTo>
                  <a:pt x="3445" y="1107"/>
                </a:lnTo>
                <a:lnTo>
                  <a:pt x="3446" y="1106"/>
                </a:lnTo>
                <a:lnTo>
                  <a:pt x="3447" y="1105"/>
                </a:lnTo>
                <a:lnTo>
                  <a:pt x="3451" y="1102"/>
                </a:lnTo>
                <a:lnTo>
                  <a:pt x="3452" y="1101"/>
                </a:lnTo>
                <a:lnTo>
                  <a:pt x="3454" y="1100"/>
                </a:lnTo>
                <a:lnTo>
                  <a:pt x="3457" y="1099"/>
                </a:lnTo>
                <a:lnTo>
                  <a:pt x="3459" y="1097"/>
                </a:lnTo>
                <a:lnTo>
                  <a:pt x="3464" y="1095"/>
                </a:lnTo>
                <a:lnTo>
                  <a:pt x="3468" y="1094"/>
                </a:lnTo>
                <a:lnTo>
                  <a:pt x="3470" y="1092"/>
                </a:lnTo>
                <a:lnTo>
                  <a:pt x="3473" y="1091"/>
                </a:lnTo>
                <a:lnTo>
                  <a:pt x="3475" y="1090"/>
                </a:lnTo>
                <a:lnTo>
                  <a:pt x="3477" y="1089"/>
                </a:lnTo>
                <a:lnTo>
                  <a:pt x="3479" y="1088"/>
                </a:lnTo>
                <a:lnTo>
                  <a:pt x="3481" y="1086"/>
                </a:lnTo>
                <a:lnTo>
                  <a:pt x="3483" y="1085"/>
                </a:lnTo>
                <a:lnTo>
                  <a:pt x="3486" y="1084"/>
                </a:lnTo>
                <a:lnTo>
                  <a:pt x="3488" y="1083"/>
                </a:lnTo>
                <a:lnTo>
                  <a:pt x="3491" y="1081"/>
                </a:lnTo>
                <a:lnTo>
                  <a:pt x="3492" y="1080"/>
                </a:lnTo>
                <a:lnTo>
                  <a:pt x="3496" y="1079"/>
                </a:lnTo>
                <a:lnTo>
                  <a:pt x="3498" y="1078"/>
                </a:lnTo>
                <a:lnTo>
                  <a:pt x="3500" y="1077"/>
                </a:lnTo>
                <a:lnTo>
                  <a:pt x="3504" y="1074"/>
                </a:lnTo>
                <a:lnTo>
                  <a:pt x="3506" y="1073"/>
                </a:lnTo>
                <a:lnTo>
                  <a:pt x="3510" y="1073"/>
                </a:lnTo>
                <a:lnTo>
                  <a:pt x="3515" y="1072"/>
                </a:lnTo>
                <a:lnTo>
                  <a:pt x="3517" y="1072"/>
                </a:lnTo>
                <a:lnTo>
                  <a:pt x="3520" y="1072"/>
                </a:lnTo>
                <a:lnTo>
                  <a:pt x="3523" y="1074"/>
                </a:lnTo>
                <a:lnTo>
                  <a:pt x="3525" y="1075"/>
                </a:lnTo>
                <a:lnTo>
                  <a:pt x="3525" y="1077"/>
                </a:lnTo>
                <a:lnTo>
                  <a:pt x="3526" y="1080"/>
                </a:lnTo>
                <a:lnTo>
                  <a:pt x="3527" y="1086"/>
                </a:lnTo>
                <a:lnTo>
                  <a:pt x="3526" y="1097"/>
                </a:lnTo>
                <a:lnTo>
                  <a:pt x="3526" y="1144"/>
                </a:lnTo>
                <a:lnTo>
                  <a:pt x="3526" y="1263"/>
                </a:lnTo>
                <a:lnTo>
                  <a:pt x="3526" y="1301"/>
                </a:lnTo>
                <a:lnTo>
                  <a:pt x="3526" y="1323"/>
                </a:lnTo>
                <a:lnTo>
                  <a:pt x="3527" y="1327"/>
                </a:lnTo>
                <a:lnTo>
                  <a:pt x="3531" y="1329"/>
                </a:lnTo>
                <a:lnTo>
                  <a:pt x="3533" y="1330"/>
                </a:lnTo>
                <a:lnTo>
                  <a:pt x="3538" y="1332"/>
                </a:lnTo>
                <a:lnTo>
                  <a:pt x="3545" y="1334"/>
                </a:lnTo>
                <a:lnTo>
                  <a:pt x="3548" y="1335"/>
                </a:lnTo>
                <a:lnTo>
                  <a:pt x="3549" y="1335"/>
                </a:lnTo>
                <a:lnTo>
                  <a:pt x="3550" y="1337"/>
                </a:lnTo>
                <a:lnTo>
                  <a:pt x="3552" y="1337"/>
                </a:lnTo>
                <a:lnTo>
                  <a:pt x="3554" y="1337"/>
                </a:lnTo>
                <a:lnTo>
                  <a:pt x="3556" y="1338"/>
                </a:lnTo>
                <a:lnTo>
                  <a:pt x="3557" y="1338"/>
                </a:lnTo>
                <a:lnTo>
                  <a:pt x="3562" y="1340"/>
                </a:lnTo>
                <a:lnTo>
                  <a:pt x="3564" y="1343"/>
                </a:lnTo>
                <a:lnTo>
                  <a:pt x="3566" y="1344"/>
                </a:lnTo>
                <a:lnTo>
                  <a:pt x="3567" y="1349"/>
                </a:lnTo>
                <a:lnTo>
                  <a:pt x="3568" y="1352"/>
                </a:lnTo>
                <a:lnTo>
                  <a:pt x="3567" y="1355"/>
                </a:lnTo>
                <a:lnTo>
                  <a:pt x="3567" y="1356"/>
                </a:lnTo>
                <a:lnTo>
                  <a:pt x="3566" y="1359"/>
                </a:lnTo>
                <a:lnTo>
                  <a:pt x="3563" y="1361"/>
                </a:lnTo>
                <a:lnTo>
                  <a:pt x="3562" y="1362"/>
                </a:lnTo>
                <a:lnTo>
                  <a:pt x="3560" y="1362"/>
                </a:lnTo>
                <a:lnTo>
                  <a:pt x="3558" y="1363"/>
                </a:lnTo>
                <a:lnTo>
                  <a:pt x="3554" y="1365"/>
                </a:lnTo>
                <a:lnTo>
                  <a:pt x="3548" y="1365"/>
                </a:lnTo>
                <a:lnTo>
                  <a:pt x="3535" y="1365"/>
                </a:lnTo>
                <a:lnTo>
                  <a:pt x="3486" y="1365"/>
                </a:lnTo>
                <a:close/>
                <a:moveTo>
                  <a:pt x="3228" y="1084"/>
                </a:moveTo>
                <a:lnTo>
                  <a:pt x="3231" y="1118"/>
                </a:lnTo>
                <a:lnTo>
                  <a:pt x="3231" y="1124"/>
                </a:lnTo>
                <a:lnTo>
                  <a:pt x="3232" y="1130"/>
                </a:lnTo>
                <a:lnTo>
                  <a:pt x="3233" y="1140"/>
                </a:lnTo>
                <a:lnTo>
                  <a:pt x="3232" y="1143"/>
                </a:lnTo>
                <a:lnTo>
                  <a:pt x="3232" y="1144"/>
                </a:lnTo>
                <a:lnTo>
                  <a:pt x="3231" y="1146"/>
                </a:lnTo>
                <a:lnTo>
                  <a:pt x="3228" y="1149"/>
                </a:lnTo>
                <a:lnTo>
                  <a:pt x="3226" y="1150"/>
                </a:lnTo>
                <a:lnTo>
                  <a:pt x="3221" y="1151"/>
                </a:lnTo>
                <a:lnTo>
                  <a:pt x="3220" y="1152"/>
                </a:lnTo>
                <a:lnTo>
                  <a:pt x="3218" y="1152"/>
                </a:lnTo>
                <a:lnTo>
                  <a:pt x="3214" y="1151"/>
                </a:lnTo>
                <a:lnTo>
                  <a:pt x="3210" y="1150"/>
                </a:lnTo>
                <a:lnTo>
                  <a:pt x="3208" y="1149"/>
                </a:lnTo>
                <a:lnTo>
                  <a:pt x="3207" y="1147"/>
                </a:lnTo>
                <a:lnTo>
                  <a:pt x="3204" y="1145"/>
                </a:lnTo>
                <a:lnTo>
                  <a:pt x="3203" y="1144"/>
                </a:lnTo>
                <a:lnTo>
                  <a:pt x="3202" y="1141"/>
                </a:lnTo>
                <a:lnTo>
                  <a:pt x="3199" y="1134"/>
                </a:lnTo>
                <a:lnTo>
                  <a:pt x="3198" y="1130"/>
                </a:lnTo>
                <a:lnTo>
                  <a:pt x="3197" y="1129"/>
                </a:lnTo>
                <a:lnTo>
                  <a:pt x="3196" y="1124"/>
                </a:lnTo>
                <a:lnTo>
                  <a:pt x="3195" y="1121"/>
                </a:lnTo>
                <a:lnTo>
                  <a:pt x="3193" y="1118"/>
                </a:lnTo>
                <a:lnTo>
                  <a:pt x="3192" y="1116"/>
                </a:lnTo>
                <a:lnTo>
                  <a:pt x="3190" y="1111"/>
                </a:lnTo>
                <a:lnTo>
                  <a:pt x="3189" y="1110"/>
                </a:lnTo>
                <a:lnTo>
                  <a:pt x="3186" y="1107"/>
                </a:lnTo>
                <a:lnTo>
                  <a:pt x="3184" y="1105"/>
                </a:lnTo>
                <a:lnTo>
                  <a:pt x="3179" y="1102"/>
                </a:lnTo>
                <a:lnTo>
                  <a:pt x="3174" y="1101"/>
                </a:lnTo>
                <a:lnTo>
                  <a:pt x="3169" y="1101"/>
                </a:lnTo>
                <a:lnTo>
                  <a:pt x="3164" y="1100"/>
                </a:lnTo>
                <a:lnTo>
                  <a:pt x="3160" y="1101"/>
                </a:lnTo>
                <a:lnTo>
                  <a:pt x="3155" y="1102"/>
                </a:lnTo>
                <a:lnTo>
                  <a:pt x="3152" y="1102"/>
                </a:lnTo>
                <a:lnTo>
                  <a:pt x="3149" y="1102"/>
                </a:lnTo>
                <a:lnTo>
                  <a:pt x="3143" y="1106"/>
                </a:lnTo>
                <a:lnTo>
                  <a:pt x="3139" y="1107"/>
                </a:lnTo>
                <a:lnTo>
                  <a:pt x="3138" y="1108"/>
                </a:lnTo>
                <a:lnTo>
                  <a:pt x="3135" y="1111"/>
                </a:lnTo>
                <a:lnTo>
                  <a:pt x="3131" y="1116"/>
                </a:lnTo>
                <a:lnTo>
                  <a:pt x="3129" y="1117"/>
                </a:lnTo>
                <a:lnTo>
                  <a:pt x="3128" y="1118"/>
                </a:lnTo>
                <a:lnTo>
                  <a:pt x="3127" y="1119"/>
                </a:lnTo>
                <a:lnTo>
                  <a:pt x="3126" y="1122"/>
                </a:lnTo>
                <a:lnTo>
                  <a:pt x="3124" y="1125"/>
                </a:lnTo>
                <a:lnTo>
                  <a:pt x="3124" y="1127"/>
                </a:lnTo>
                <a:lnTo>
                  <a:pt x="3121" y="1139"/>
                </a:lnTo>
                <a:lnTo>
                  <a:pt x="3121" y="1143"/>
                </a:lnTo>
                <a:lnTo>
                  <a:pt x="3121" y="1149"/>
                </a:lnTo>
                <a:lnTo>
                  <a:pt x="3123" y="1157"/>
                </a:lnTo>
                <a:lnTo>
                  <a:pt x="3124" y="1160"/>
                </a:lnTo>
                <a:lnTo>
                  <a:pt x="3126" y="1161"/>
                </a:lnTo>
                <a:lnTo>
                  <a:pt x="3127" y="1163"/>
                </a:lnTo>
                <a:lnTo>
                  <a:pt x="3129" y="1166"/>
                </a:lnTo>
                <a:lnTo>
                  <a:pt x="3132" y="1169"/>
                </a:lnTo>
                <a:lnTo>
                  <a:pt x="3137" y="1174"/>
                </a:lnTo>
                <a:lnTo>
                  <a:pt x="3139" y="1177"/>
                </a:lnTo>
                <a:lnTo>
                  <a:pt x="3141" y="1178"/>
                </a:lnTo>
                <a:lnTo>
                  <a:pt x="3144" y="1179"/>
                </a:lnTo>
                <a:lnTo>
                  <a:pt x="3145" y="1180"/>
                </a:lnTo>
                <a:lnTo>
                  <a:pt x="3146" y="1182"/>
                </a:lnTo>
                <a:lnTo>
                  <a:pt x="3149" y="1183"/>
                </a:lnTo>
                <a:lnTo>
                  <a:pt x="3151" y="1184"/>
                </a:lnTo>
                <a:lnTo>
                  <a:pt x="3154" y="1185"/>
                </a:lnTo>
                <a:lnTo>
                  <a:pt x="3157" y="1188"/>
                </a:lnTo>
                <a:lnTo>
                  <a:pt x="3161" y="1190"/>
                </a:lnTo>
                <a:lnTo>
                  <a:pt x="3164" y="1191"/>
                </a:lnTo>
                <a:lnTo>
                  <a:pt x="3167" y="1193"/>
                </a:lnTo>
                <a:lnTo>
                  <a:pt x="3169" y="1194"/>
                </a:lnTo>
                <a:lnTo>
                  <a:pt x="3170" y="1196"/>
                </a:lnTo>
                <a:lnTo>
                  <a:pt x="3173" y="1196"/>
                </a:lnTo>
                <a:lnTo>
                  <a:pt x="3175" y="1197"/>
                </a:lnTo>
                <a:lnTo>
                  <a:pt x="3176" y="1200"/>
                </a:lnTo>
                <a:lnTo>
                  <a:pt x="3179" y="1200"/>
                </a:lnTo>
                <a:lnTo>
                  <a:pt x="3181" y="1201"/>
                </a:lnTo>
                <a:lnTo>
                  <a:pt x="3184" y="1202"/>
                </a:lnTo>
                <a:lnTo>
                  <a:pt x="3186" y="1204"/>
                </a:lnTo>
                <a:lnTo>
                  <a:pt x="3187" y="1205"/>
                </a:lnTo>
                <a:lnTo>
                  <a:pt x="3190" y="1206"/>
                </a:lnTo>
                <a:lnTo>
                  <a:pt x="3193" y="1208"/>
                </a:lnTo>
                <a:lnTo>
                  <a:pt x="3196" y="1210"/>
                </a:lnTo>
                <a:lnTo>
                  <a:pt x="3198" y="1211"/>
                </a:lnTo>
                <a:lnTo>
                  <a:pt x="3202" y="1213"/>
                </a:lnTo>
                <a:lnTo>
                  <a:pt x="3203" y="1215"/>
                </a:lnTo>
                <a:lnTo>
                  <a:pt x="3204" y="1216"/>
                </a:lnTo>
                <a:lnTo>
                  <a:pt x="3207" y="1217"/>
                </a:lnTo>
                <a:lnTo>
                  <a:pt x="3208" y="1218"/>
                </a:lnTo>
                <a:lnTo>
                  <a:pt x="3209" y="1219"/>
                </a:lnTo>
                <a:lnTo>
                  <a:pt x="3212" y="1221"/>
                </a:lnTo>
                <a:lnTo>
                  <a:pt x="3213" y="1221"/>
                </a:lnTo>
                <a:lnTo>
                  <a:pt x="3214" y="1223"/>
                </a:lnTo>
                <a:lnTo>
                  <a:pt x="3218" y="1225"/>
                </a:lnTo>
                <a:lnTo>
                  <a:pt x="3227" y="1235"/>
                </a:lnTo>
                <a:lnTo>
                  <a:pt x="3231" y="1238"/>
                </a:lnTo>
                <a:lnTo>
                  <a:pt x="3232" y="1240"/>
                </a:lnTo>
                <a:lnTo>
                  <a:pt x="3234" y="1243"/>
                </a:lnTo>
                <a:lnTo>
                  <a:pt x="3236" y="1245"/>
                </a:lnTo>
                <a:lnTo>
                  <a:pt x="3237" y="1246"/>
                </a:lnTo>
                <a:lnTo>
                  <a:pt x="3237" y="1249"/>
                </a:lnTo>
                <a:lnTo>
                  <a:pt x="3239" y="1251"/>
                </a:lnTo>
                <a:lnTo>
                  <a:pt x="3241" y="1254"/>
                </a:lnTo>
                <a:lnTo>
                  <a:pt x="3241" y="1256"/>
                </a:lnTo>
                <a:lnTo>
                  <a:pt x="3243" y="1260"/>
                </a:lnTo>
                <a:lnTo>
                  <a:pt x="3243" y="1262"/>
                </a:lnTo>
                <a:lnTo>
                  <a:pt x="3244" y="1263"/>
                </a:lnTo>
                <a:lnTo>
                  <a:pt x="3244" y="1266"/>
                </a:lnTo>
                <a:lnTo>
                  <a:pt x="3245" y="1274"/>
                </a:lnTo>
                <a:lnTo>
                  <a:pt x="3247" y="1283"/>
                </a:lnTo>
                <a:lnTo>
                  <a:pt x="3245" y="1288"/>
                </a:lnTo>
                <a:lnTo>
                  <a:pt x="3245" y="1293"/>
                </a:lnTo>
                <a:lnTo>
                  <a:pt x="3244" y="1296"/>
                </a:lnTo>
                <a:lnTo>
                  <a:pt x="3244" y="1300"/>
                </a:lnTo>
                <a:lnTo>
                  <a:pt x="3243" y="1305"/>
                </a:lnTo>
                <a:lnTo>
                  <a:pt x="3239" y="1315"/>
                </a:lnTo>
                <a:lnTo>
                  <a:pt x="3234" y="1323"/>
                </a:lnTo>
                <a:lnTo>
                  <a:pt x="3230" y="1332"/>
                </a:lnTo>
                <a:lnTo>
                  <a:pt x="3226" y="1335"/>
                </a:lnTo>
                <a:lnTo>
                  <a:pt x="3224" y="1339"/>
                </a:lnTo>
                <a:lnTo>
                  <a:pt x="3216" y="1346"/>
                </a:lnTo>
                <a:lnTo>
                  <a:pt x="3209" y="1352"/>
                </a:lnTo>
                <a:lnTo>
                  <a:pt x="3201" y="1357"/>
                </a:lnTo>
                <a:lnTo>
                  <a:pt x="3191" y="1362"/>
                </a:lnTo>
                <a:lnTo>
                  <a:pt x="3173" y="1367"/>
                </a:lnTo>
                <a:lnTo>
                  <a:pt x="3164" y="1367"/>
                </a:lnTo>
                <a:lnTo>
                  <a:pt x="3145" y="1368"/>
                </a:lnTo>
                <a:lnTo>
                  <a:pt x="3132" y="1368"/>
                </a:lnTo>
                <a:lnTo>
                  <a:pt x="3118" y="1366"/>
                </a:lnTo>
                <a:lnTo>
                  <a:pt x="3108" y="1365"/>
                </a:lnTo>
                <a:lnTo>
                  <a:pt x="3097" y="1361"/>
                </a:lnTo>
                <a:lnTo>
                  <a:pt x="3094" y="1361"/>
                </a:lnTo>
                <a:lnTo>
                  <a:pt x="3092" y="1360"/>
                </a:lnTo>
                <a:lnTo>
                  <a:pt x="3088" y="1359"/>
                </a:lnTo>
                <a:lnTo>
                  <a:pt x="3086" y="1356"/>
                </a:lnTo>
                <a:lnTo>
                  <a:pt x="3083" y="1355"/>
                </a:lnTo>
                <a:lnTo>
                  <a:pt x="3081" y="1354"/>
                </a:lnTo>
                <a:lnTo>
                  <a:pt x="3081" y="1350"/>
                </a:lnTo>
                <a:lnTo>
                  <a:pt x="3080" y="1349"/>
                </a:lnTo>
                <a:lnTo>
                  <a:pt x="3080" y="1348"/>
                </a:lnTo>
                <a:lnTo>
                  <a:pt x="3080" y="1344"/>
                </a:lnTo>
                <a:lnTo>
                  <a:pt x="3080" y="1338"/>
                </a:lnTo>
                <a:lnTo>
                  <a:pt x="3079" y="1332"/>
                </a:lnTo>
                <a:lnTo>
                  <a:pt x="3079" y="1326"/>
                </a:lnTo>
                <a:lnTo>
                  <a:pt x="3077" y="1319"/>
                </a:lnTo>
                <a:lnTo>
                  <a:pt x="3077" y="1312"/>
                </a:lnTo>
                <a:lnTo>
                  <a:pt x="3076" y="1307"/>
                </a:lnTo>
                <a:lnTo>
                  <a:pt x="3076" y="1301"/>
                </a:lnTo>
                <a:lnTo>
                  <a:pt x="3075" y="1283"/>
                </a:lnTo>
                <a:lnTo>
                  <a:pt x="3075" y="1282"/>
                </a:lnTo>
                <a:lnTo>
                  <a:pt x="3076" y="1279"/>
                </a:lnTo>
                <a:lnTo>
                  <a:pt x="3077" y="1278"/>
                </a:lnTo>
                <a:lnTo>
                  <a:pt x="3079" y="1276"/>
                </a:lnTo>
                <a:lnTo>
                  <a:pt x="3080" y="1274"/>
                </a:lnTo>
                <a:lnTo>
                  <a:pt x="3082" y="1273"/>
                </a:lnTo>
                <a:lnTo>
                  <a:pt x="3086" y="1272"/>
                </a:lnTo>
                <a:lnTo>
                  <a:pt x="3091" y="1271"/>
                </a:lnTo>
                <a:lnTo>
                  <a:pt x="3094" y="1271"/>
                </a:lnTo>
                <a:lnTo>
                  <a:pt x="3097" y="1272"/>
                </a:lnTo>
                <a:lnTo>
                  <a:pt x="3099" y="1273"/>
                </a:lnTo>
                <a:lnTo>
                  <a:pt x="3102" y="1277"/>
                </a:lnTo>
                <a:lnTo>
                  <a:pt x="3104" y="1278"/>
                </a:lnTo>
                <a:lnTo>
                  <a:pt x="3104" y="1280"/>
                </a:lnTo>
                <a:lnTo>
                  <a:pt x="3105" y="1283"/>
                </a:lnTo>
                <a:lnTo>
                  <a:pt x="3108" y="1287"/>
                </a:lnTo>
                <a:lnTo>
                  <a:pt x="3108" y="1288"/>
                </a:lnTo>
                <a:lnTo>
                  <a:pt x="3109" y="1291"/>
                </a:lnTo>
                <a:lnTo>
                  <a:pt x="3111" y="1295"/>
                </a:lnTo>
                <a:lnTo>
                  <a:pt x="3112" y="1299"/>
                </a:lnTo>
                <a:lnTo>
                  <a:pt x="3114" y="1301"/>
                </a:lnTo>
                <a:lnTo>
                  <a:pt x="3115" y="1305"/>
                </a:lnTo>
                <a:lnTo>
                  <a:pt x="3115" y="1307"/>
                </a:lnTo>
                <a:lnTo>
                  <a:pt x="3116" y="1310"/>
                </a:lnTo>
                <a:lnTo>
                  <a:pt x="3117" y="1313"/>
                </a:lnTo>
                <a:lnTo>
                  <a:pt x="3120" y="1317"/>
                </a:lnTo>
                <a:lnTo>
                  <a:pt x="3120" y="1319"/>
                </a:lnTo>
                <a:lnTo>
                  <a:pt x="3121" y="1322"/>
                </a:lnTo>
                <a:lnTo>
                  <a:pt x="3122" y="1324"/>
                </a:lnTo>
                <a:lnTo>
                  <a:pt x="3123" y="1328"/>
                </a:lnTo>
                <a:lnTo>
                  <a:pt x="3128" y="1332"/>
                </a:lnTo>
                <a:lnTo>
                  <a:pt x="3129" y="1333"/>
                </a:lnTo>
                <a:lnTo>
                  <a:pt x="3132" y="1334"/>
                </a:lnTo>
                <a:lnTo>
                  <a:pt x="3133" y="1335"/>
                </a:lnTo>
                <a:lnTo>
                  <a:pt x="3144" y="1339"/>
                </a:lnTo>
                <a:lnTo>
                  <a:pt x="3147" y="1339"/>
                </a:lnTo>
                <a:lnTo>
                  <a:pt x="3151" y="1339"/>
                </a:lnTo>
                <a:lnTo>
                  <a:pt x="3156" y="1339"/>
                </a:lnTo>
                <a:lnTo>
                  <a:pt x="3164" y="1338"/>
                </a:lnTo>
                <a:lnTo>
                  <a:pt x="3174" y="1335"/>
                </a:lnTo>
                <a:lnTo>
                  <a:pt x="3178" y="1334"/>
                </a:lnTo>
                <a:lnTo>
                  <a:pt x="3181" y="1332"/>
                </a:lnTo>
                <a:lnTo>
                  <a:pt x="3183" y="1330"/>
                </a:lnTo>
                <a:lnTo>
                  <a:pt x="3185" y="1329"/>
                </a:lnTo>
                <a:lnTo>
                  <a:pt x="3186" y="1328"/>
                </a:lnTo>
                <a:lnTo>
                  <a:pt x="3191" y="1323"/>
                </a:lnTo>
                <a:lnTo>
                  <a:pt x="3193" y="1322"/>
                </a:lnTo>
                <a:lnTo>
                  <a:pt x="3195" y="1319"/>
                </a:lnTo>
                <a:lnTo>
                  <a:pt x="3196" y="1317"/>
                </a:lnTo>
                <a:lnTo>
                  <a:pt x="3197" y="1315"/>
                </a:lnTo>
                <a:lnTo>
                  <a:pt x="3198" y="1313"/>
                </a:lnTo>
                <a:lnTo>
                  <a:pt x="3199" y="1311"/>
                </a:lnTo>
                <a:lnTo>
                  <a:pt x="3199" y="1308"/>
                </a:lnTo>
                <a:lnTo>
                  <a:pt x="3202" y="1304"/>
                </a:lnTo>
                <a:lnTo>
                  <a:pt x="3203" y="1296"/>
                </a:lnTo>
                <a:lnTo>
                  <a:pt x="3204" y="1288"/>
                </a:lnTo>
                <a:lnTo>
                  <a:pt x="3203" y="1285"/>
                </a:lnTo>
                <a:lnTo>
                  <a:pt x="3203" y="1282"/>
                </a:lnTo>
                <a:lnTo>
                  <a:pt x="3203" y="1279"/>
                </a:lnTo>
                <a:lnTo>
                  <a:pt x="3201" y="1272"/>
                </a:lnTo>
                <a:lnTo>
                  <a:pt x="3196" y="1266"/>
                </a:lnTo>
                <a:lnTo>
                  <a:pt x="3192" y="1261"/>
                </a:lnTo>
                <a:lnTo>
                  <a:pt x="3186" y="1255"/>
                </a:lnTo>
                <a:lnTo>
                  <a:pt x="3175" y="1246"/>
                </a:lnTo>
                <a:lnTo>
                  <a:pt x="3163" y="1239"/>
                </a:lnTo>
                <a:lnTo>
                  <a:pt x="3161" y="1238"/>
                </a:lnTo>
                <a:lnTo>
                  <a:pt x="3158" y="1236"/>
                </a:lnTo>
                <a:lnTo>
                  <a:pt x="3157" y="1235"/>
                </a:lnTo>
                <a:lnTo>
                  <a:pt x="3155" y="1234"/>
                </a:lnTo>
                <a:lnTo>
                  <a:pt x="3152" y="1234"/>
                </a:lnTo>
                <a:lnTo>
                  <a:pt x="3150" y="1233"/>
                </a:lnTo>
                <a:lnTo>
                  <a:pt x="3147" y="1232"/>
                </a:lnTo>
                <a:lnTo>
                  <a:pt x="3145" y="1230"/>
                </a:lnTo>
                <a:lnTo>
                  <a:pt x="3144" y="1229"/>
                </a:lnTo>
                <a:lnTo>
                  <a:pt x="3141" y="1228"/>
                </a:lnTo>
                <a:lnTo>
                  <a:pt x="3140" y="1225"/>
                </a:lnTo>
                <a:lnTo>
                  <a:pt x="3137" y="1224"/>
                </a:lnTo>
                <a:lnTo>
                  <a:pt x="3132" y="1222"/>
                </a:lnTo>
                <a:lnTo>
                  <a:pt x="3129" y="1221"/>
                </a:lnTo>
                <a:lnTo>
                  <a:pt x="3127" y="1219"/>
                </a:lnTo>
                <a:lnTo>
                  <a:pt x="3124" y="1218"/>
                </a:lnTo>
                <a:lnTo>
                  <a:pt x="3123" y="1217"/>
                </a:lnTo>
                <a:lnTo>
                  <a:pt x="3121" y="1216"/>
                </a:lnTo>
                <a:lnTo>
                  <a:pt x="3120" y="1215"/>
                </a:lnTo>
                <a:lnTo>
                  <a:pt x="3117" y="1213"/>
                </a:lnTo>
                <a:lnTo>
                  <a:pt x="3116" y="1212"/>
                </a:lnTo>
                <a:lnTo>
                  <a:pt x="3115" y="1211"/>
                </a:lnTo>
                <a:lnTo>
                  <a:pt x="3112" y="1208"/>
                </a:lnTo>
                <a:lnTo>
                  <a:pt x="3110" y="1206"/>
                </a:lnTo>
                <a:lnTo>
                  <a:pt x="3102" y="1200"/>
                </a:lnTo>
                <a:lnTo>
                  <a:pt x="3098" y="1196"/>
                </a:lnTo>
                <a:lnTo>
                  <a:pt x="3094" y="1191"/>
                </a:lnTo>
                <a:lnTo>
                  <a:pt x="3091" y="1188"/>
                </a:lnTo>
                <a:lnTo>
                  <a:pt x="3088" y="1183"/>
                </a:lnTo>
                <a:lnTo>
                  <a:pt x="3083" y="1173"/>
                </a:lnTo>
                <a:lnTo>
                  <a:pt x="3083" y="1171"/>
                </a:lnTo>
                <a:lnTo>
                  <a:pt x="3082" y="1169"/>
                </a:lnTo>
                <a:lnTo>
                  <a:pt x="3082" y="1167"/>
                </a:lnTo>
                <a:lnTo>
                  <a:pt x="3081" y="1166"/>
                </a:lnTo>
                <a:lnTo>
                  <a:pt x="3081" y="1162"/>
                </a:lnTo>
                <a:lnTo>
                  <a:pt x="3080" y="1161"/>
                </a:lnTo>
                <a:lnTo>
                  <a:pt x="3080" y="1156"/>
                </a:lnTo>
                <a:lnTo>
                  <a:pt x="3079" y="1150"/>
                </a:lnTo>
                <a:lnTo>
                  <a:pt x="3079" y="1143"/>
                </a:lnTo>
                <a:lnTo>
                  <a:pt x="3079" y="1135"/>
                </a:lnTo>
                <a:lnTo>
                  <a:pt x="3080" y="1132"/>
                </a:lnTo>
                <a:lnTo>
                  <a:pt x="3080" y="1129"/>
                </a:lnTo>
                <a:lnTo>
                  <a:pt x="3081" y="1127"/>
                </a:lnTo>
                <a:lnTo>
                  <a:pt x="3081" y="1124"/>
                </a:lnTo>
                <a:lnTo>
                  <a:pt x="3082" y="1123"/>
                </a:lnTo>
                <a:lnTo>
                  <a:pt x="3083" y="1119"/>
                </a:lnTo>
                <a:lnTo>
                  <a:pt x="3085" y="1117"/>
                </a:lnTo>
                <a:lnTo>
                  <a:pt x="3086" y="1114"/>
                </a:lnTo>
                <a:lnTo>
                  <a:pt x="3086" y="1112"/>
                </a:lnTo>
                <a:lnTo>
                  <a:pt x="3088" y="1108"/>
                </a:lnTo>
                <a:lnTo>
                  <a:pt x="3089" y="1107"/>
                </a:lnTo>
                <a:lnTo>
                  <a:pt x="3091" y="1105"/>
                </a:lnTo>
                <a:lnTo>
                  <a:pt x="3092" y="1103"/>
                </a:lnTo>
                <a:lnTo>
                  <a:pt x="3097" y="1100"/>
                </a:lnTo>
                <a:lnTo>
                  <a:pt x="3098" y="1096"/>
                </a:lnTo>
                <a:lnTo>
                  <a:pt x="3103" y="1092"/>
                </a:lnTo>
                <a:lnTo>
                  <a:pt x="3105" y="1090"/>
                </a:lnTo>
                <a:lnTo>
                  <a:pt x="3108" y="1089"/>
                </a:lnTo>
                <a:lnTo>
                  <a:pt x="3109" y="1088"/>
                </a:lnTo>
                <a:lnTo>
                  <a:pt x="3111" y="1088"/>
                </a:lnTo>
                <a:lnTo>
                  <a:pt x="3114" y="1086"/>
                </a:lnTo>
                <a:lnTo>
                  <a:pt x="3115" y="1085"/>
                </a:lnTo>
                <a:lnTo>
                  <a:pt x="3117" y="1084"/>
                </a:lnTo>
                <a:lnTo>
                  <a:pt x="3122" y="1081"/>
                </a:lnTo>
                <a:lnTo>
                  <a:pt x="3124" y="1080"/>
                </a:lnTo>
                <a:lnTo>
                  <a:pt x="3129" y="1079"/>
                </a:lnTo>
                <a:lnTo>
                  <a:pt x="3131" y="1078"/>
                </a:lnTo>
                <a:lnTo>
                  <a:pt x="3132" y="1078"/>
                </a:lnTo>
                <a:lnTo>
                  <a:pt x="3134" y="1077"/>
                </a:lnTo>
                <a:lnTo>
                  <a:pt x="3135" y="1077"/>
                </a:lnTo>
                <a:lnTo>
                  <a:pt x="3138" y="1075"/>
                </a:lnTo>
                <a:lnTo>
                  <a:pt x="3145" y="1074"/>
                </a:lnTo>
                <a:lnTo>
                  <a:pt x="3150" y="1073"/>
                </a:lnTo>
                <a:lnTo>
                  <a:pt x="3154" y="1073"/>
                </a:lnTo>
                <a:lnTo>
                  <a:pt x="3158" y="1073"/>
                </a:lnTo>
                <a:lnTo>
                  <a:pt x="3164" y="1072"/>
                </a:lnTo>
                <a:lnTo>
                  <a:pt x="3173" y="1072"/>
                </a:lnTo>
                <a:lnTo>
                  <a:pt x="3180" y="1073"/>
                </a:lnTo>
                <a:lnTo>
                  <a:pt x="3185" y="1073"/>
                </a:lnTo>
                <a:lnTo>
                  <a:pt x="3208" y="1077"/>
                </a:lnTo>
                <a:lnTo>
                  <a:pt x="3228" y="1084"/>
                </a:lnTo>
                <a:close/>
                <a:moveTo>
                  <a:pt x="2581" y="1072"/>
                </a:moveTo>
                <a:lnTo>
                  <a:pt x="2601" y="1072"/>
                </a:lnTo>
                <a:lnTo>
                  <a:pt x="2610" y="1073"/>
                </a:lnTo>
                <a:lnTo>
                  <a:pt x="2618" y="1075"/>
                </a:lnTo>
                <a:lnTo>
                  <a:pt x="2620" y="1075"/>
                </a:lnTo>
                <a:lnTo>
                  <a:pt x="2622" y="1077"/>
                </a:lnTo>
                <a:lnTo>
                  <a:pt x="2627" y="1078"/>
                </a:lnTo>
                <a:lnTo>
                  <a:pt x="2629" y="1079"/>
                </a:lnTo>
                <a:lnTo>
                  <a:pt x="2631" y="1080"/>
                </a:lnTo>
                <a:lnTo>
                  <a:pt x="2635" y="1081"/>
                </a:lnTo>
                <a:lnTo>
                  <a:pt x="2637" y="1084"/>
                </a:lnTo>
                <a:lnTo>
                  <a:pt x="2642" y="1086"/>
                </a:lnTo>
                <a:lnTo>
                  <a:pt x="2643" y="1088"/>
                </a:lnTo>
                <a:lnTo>
                  <a:pt x="2646" y="1088"/>
                </a:lnTo>
                <a:lnTo>
                  <a:pt x="2647" y="1089"/>
                </a:lnTo>
                <a:lnTo>
                  <a:pt x="2649" y="1090"/>
                </a:lnTo>
                <a:lnTo>
                  <a:pt x="2651" y="1092"/>
                </a:lnTo>
                <a:lnTo>
                  <a:pt x="2653" y="1095"/>
                </a:lnTo>
                <a:lnTo>
                  <a:pt x="2660" y="1100"/>
                </a:lnTo>
                <a:lnTo>
                  <a:pt x="2666" y="1106"/>
                </a:lnTo>
                <a:lnTo>
                  <a:pt x="2672" y="1113"/>
                </a:lnTo>
                <a:lnTo>
                  <a:pt x="2677" y="1121"/>
                </a:lnTo>
                <a:lnTo>
                  <a:pt x="2682" y="1128"/>
                </a:lnTo>
                <a:lnTo>
                  <a:pt x="2687" y="1136"/>
                </a:lnTo>
                <a:lnTo>
                  <a:pt x="2691" y="1145"/>
                </a:lnTo>
                <a:lnTo>
                  <a:pt x="2694" y="1153"/>
                </a:lnTo>
                <a:lnTo>
                  <a:pt x="2695" y="1158"/>
                </a:lnTo>
                <a:lnTo>
                  <a:pt x="2697" y="1161"/>
                </a:lnTo>
                <a:lnTo>
                  <a:pt x="2697" y="1162"/>
                </a:lnTo>
                <a:lnTo>
                  <a:pt x="2698" y="1163"/>
                </a:lnTo>
                <a:lnTo>
                  <a:pt x="2698" y="1166"/>
                </a:lnTo>
                <a:lnTo>
                  <a:pt x="2700" y="1172"/>
                </a:lnTo>
                <a:lnTo>
                  <a:pt x="2700" y="1174"/>
                </a:lnTo>
                <a:lnTo>
                  <a:pt x="2703" y="1183"/>
                </a:lnTo>
                <a:lnTo>
                  <a:pt x="2704" y="1190"/>
                </a:lnTo>
                <a:lnTo>
                  <a:pt x="2705" y="1199"/>
                </a:lnTo>
                <a:lnTo>
                  <a:pt x="2705" y="1208"/>
                </a:lnTo>
                <a:lnTo>
                  <a:pt x="2706" y="1217"/>
                </a:lnTo>
                <a:lnTo>
                  <a:pt x="2706" y="1225"/>
                </a:lnTo>
                <a:lnTo>
                  <a:pt x="2706" y="1229"/>
                </a:lnTo>
                <a:lnTo>
                  <a:pt x="2705" y="1233"/>
                </a:lnTo>
                <a:lnTo>
                  <a:pt x="2705" y="1246"/>
                </a:lnTo>
                <a:lnTo>
                  <a:pt x="2704" y="1250"/>
                </a:lnTo>
                <a:lnTo>
                  <a:pt x="2704" y="1255"/>
                </a:lnTo>
                <a:lnTo>
                  <a:pt x="2703" y="1258"/>
                </a:lnTo>
                <a:lnTo>
                  <a:pt x="2701" y="1267"/>
                </a:lnTo>
                <a:lnTo>
                  <a:pt x="2700" y="1272"/>
                </a:lnTo>
                <a:lnTo>
                  <a:pt x="2699" y="1276"/>
                </a:lnTo>
                <a:lnTo>
                  <a:pt x="2698" y="1278"/>
                </a:lnTo>
                <a:lnTo>
                  <a:pt x="2698" y="1279"/>
                </a:lnTo>
                <a:lnTo>
                  <a:pt x="2697" y="1282"/>
                </a:lnTo>
                <a:lnTo>
                  <a:pt x="2697" y="1283"/>
                </a:lnTo>
                <a:lnTo>
                  <a:pt x="2695" y="1285"/>
                </a:lnTo>
                <a:lnTo>
                  <a:pt x="2695" y="1287"/>
                </a:lnTo>
                <a:lnTo>
                  <a:pt x="2694" y="1290"/>
                </a:lnTo>
                <a:lnTo>
                  <a:pt x="2693" y="1293"/>
                </a:lnTo>
                <a:lnTo>
                  <a:pt x="2692" y="1295"/>
                </a:lnTo>
                <a:lnTo>
                  <a:pt x="2691" y="1299"/>
                </a:lnTo>
                <a:lnTo>
                  <a:pt x="2688" y="1304"/>
                </a:lnTo>
                <a:lnTo>
                  <a:pt x="2687" y="1305"/>
                </a:lnTo>
                <a:lnTo>
                  <a:pt x="2686" y="1307"/>
                </a:lnTo>
                <a:lnTo>
                  <a:pt x="2685" y="1310"/>
                </a:lnTo>
                <a:lnTo>
                  <a:pt x="2683" y="1312"/>
                </a:lnTo>
                <a:lnTo>
                  <a:pt x="2681" y="1316"/>
                </a:lnTo>
                <a:lnTo>
                  <a:pt x="2680" y="1317"/>
                </a:lnTo>
                <a:lnTo>
                  <a:pt x="2680" y="1319"/>
                </a:lnTo>
                <a:lnTo>
                  <a:pt x="2677" y="1321"/>
                </a:lnTo>
                <a:lnTo>
                  <a:pt x="2676" y="1322"/>
                </a:lnTo>
                <a:lnTo>
                  <a:pt x="2674" y="1324"/>
                </a:lnTo>
                <a:lnTo>
                  <a:pt x="2671" y="1328"/>
                </a:lnTo>
                <a:lnTo>
                  <a:pt x="2665" y="1334"/>
                </a:lnTo>
                <a:lnTo>
                  <a:pt x="2664" y="1337"/>
                </a:lnTo>
                <a:lnTo>
                  <a:pt x="2658" y="1343"/>
                </a:lnTo>
                <a:lnTo>
                  <a:pt x="2654" y="1345"/>
                </a:lnTo>
                <a:lnTo>
                  <a:pt x="2652" y="1348"/>
                </a:lnTo>
                <a:lnTo>
                  <a:pt x="2651" y="1349"/>
                </a:lnTo>
                <a:lnTo>
                  <a:pt x="2648" y="1350"/>
                </a:lnTo>
                <a:lnTo>
                  <a:pt x="2647" y="1351"/>
                </a:lnTo>
                <a:lnTo>
                  <a:pt x="2631" y="1360"/>
                </a:lnTo>
                <a:lnTo>
                  <a:pt x="2629" y="1360"/>
                </a:lnTo>
                <a:lnTo>
                  <a:pt x="2625" y="1362"/>
                </a:lnTo>
                <a:lnTo>
                  <a:pt x="2623" y="1362"/>
                </a:lnTo>
                <a:lnTo>
                  <a:pt x="2622" y="1363"/>
                </a:lnTo>
                <a:lnTo>
                  <a:pt x="2620" y="1363"/>
                </a:lnTo>
                <a:lnTo>
                  <a:pt x="2618" y="1365"/>
                </a:lnTo>
                <a:lnTo>
                  <a:pt x="2616" y="1365"/>
                </a:lnTo>
                <a:lnTo>
                  <a:pt x="2611" y="1366"/>
                </a:lnTo>
                <a:lnTo>
                  <a:pt x="2608" y="1366"/>
                </a:lnTo>
                <a:lnTo>
                  <a:pt x="2606" y="1367"/>
                </a:lnTo>
                <a:lnTo>
                  <a:pt x="2601" y="1367"/>
                </a:lnTo>
                <a:lnTo>
                  <a:pt x="2581" y="1368"/>
                </a:lnTo>
                <a:lnTo>
                  <a:pt x="2568" y="1366"/>
                </a:lnTo>
                <a:lnTo>
                  <a:pt x="2564" y="1366"/>
                </a:lnTo>
                <a:lnTo>
                  <a:pt x="2561" y="1365"/>
                </a:lnTo>
                <a:lnTo>
                  <a:pt x="2559" y="1365"/>
                </a:lnTo>
                <a:lnTo>
                  <a:pt x="2558" y="1363"/>
                </a:lnTo>
                <a:lnTo>
                  <a:pt x="2553" y="1362"/>
                </a:lnTo>
                <a:lnTo>
                  <a:pt x="2549" y="1361"/>
                </a:lnTo>
                <a:lnTo>
                  <a:pt x="2544" y="1359"/>
                </a:lnTo>
                <a:lnTo>
                  <a:pt x="2541" y="1357"/>
                </a:lnTo>
                <a:lnTo>
                  <a:pt x="2537" y="1355"/>
                </a:lnTo>
                <a:lnTo>
                  <a:pt x="2533" y="1352"/>
                </a:lnTo>
                <a:lnTo>
                  <a:pt x="2532" y="1351"/>
                </a:lnTo>
                <a:lnTo>
                  <a:pt x="2530" y="1351"/>
                </a:lnTo>
                <a:lnTo>
                  <a:pt x="2529" y="1350"/>
                </a:lnTo>
                <a:lnTo>
                  <a:pt x="2526" y="1349"/>
                </a:lnTo>
                <a:lnTo>
                  <a:pt x="2525" y="1346"/>
                </a:lnTo>
                <a:lnTo>
                  <a:pt x="2523" y="1344"/>
                </a:lnTo>
                <a:lnTo>
                  <a:pt x="2519" y="1340"/>
                </a:lnTo>
                <a:lnTo>
                  <a:pt x="2517" y="1339"/>
                </a:lnTo>
                <a:lnTo>
                  <a:pt x="2512" y="1335"/>
                </a:lnTo>
                <a:lnTo>
                  <a:pt x="2507" y="1329"/>
                </a:lnTo>
                <a:lnTo>
                  <a:pt x="2504" y="1327"/>
                </a:lnTo>
                <a:lnTo>
                  <a:pt x="2503" y="1324"/>
                </a:lnTo>
                <a:lnTo>
                  <a:pt x="2501" y="1322"/>
                </a:lnTo>
                <a:lnTo>
                  <a:pt x="2500" y="1321"/>
                </a:lnTo>
                <a:lnTo>
                  <a:pt x="2500" y="1318"/>
                </a:lnTo>
                <a:lnTo>
                  <a:pt x="2497" y="1317"/>
                </a:lnTo>
                <a:lnTo>
                  <a:pt x="2497" y="1315"/>
                </a:lnTo>
                <a:lnTo>
                  <a:pt x="2495" y="1311"/>
                </a:lnTo>
                <a:lnTo>
                  <a:pt x="2494" y="1310"/>
                </a:lnTo>
                <a:lnTo>
                  <a:pt x="2492" y="1307"/>
                </a:lnTo>
                <a:lnTo>
                  <a:pt x="2491" y="1305"/>
                </a:lnTo>
                <a:lnTo>
                  <a:pt x="2490" y="1301"/>
                </a:lnTo>
                <a:lnTo>
                  <a:pt x="2488" y="1296"/>
                </a:lnTo>
                <a:lnTo>
                  <a:pt x="2488" y="1295"/>
                </a:lnTo>
                <a:lnTo>
                  <a:pt x="2485" y="1291"/>
                </a:lnTo>
                <a:lnTo>
                  <a:pt x="2485" y="1289"/>
                </a:lnTo>
                <a:lnTo>
                  <a:pt x="2483" y="1283"/>
                </a:lnTo>
                <a:lnTo>
                  <a:pt x="2481" y="1280"/>
                </a:lnTo>
                <a:lnTo>
                  <a:pt x="2481" y="1279"/>
                </a:lnTo>
                <a:lnTo>
                  <a:pt x="2480" y="1276"/>
                </a:lnTo>
                <a:lnTo>
                  <a:pt x="2479" y="1271"/>
                </a:lnTo>
                <a:lnTo>
                  <a:pt x="2478" y="1268"/>
                </a:lnTo>
                <a:lnTo>
                  <a:pt x="2477" y="1263"/>
                </a:lnTo>
                <a:lnTo>
                  <a:pt x="2477" y="1257"/>
                </a:lnTo>
                <a:lnTo>
                  <a:pt x="2475" y="1250"/>
                </a:lnTo>
                <a:lnTo>
                  <a:pt x="2473" y="1243"/>
                </a:lnTo>
                <a:lnTo>
                  <a:pt x="2473" y="1235"/>
                </a:lnTo>
                <a:lnTo>
                  <a:pt x="2473" y="1219"/>
                </a:lnTo>
                <a:lnTo>
                  <a:pt x="2473" y="1211"/>
                </a:lnTo>
                <a:lnTo>
                  <a:pt x="2473" y="1204"/>
                </a:lnTo>
                <a:lnTo>
                  <a:pt x="2474" y="1193"/>
                </a:lnTo>
                <a:lnTo>
                  <a:pt x="2474" y="1189"/>
                </a:lnTo>
                <a:lnTo>
                  <a:pt x="2477" y="1179"/>
                </a:lnTo>
                <a:lnTo>
                  <a:pt x="2477" y="1175"/>
                </a:lnTo>
                <a:lnTo>
                  <a:pt x="2478" y="1172"/>
                </a:lnTo>
                <a:lnTo>
                  <a:pt x="2479" y="1167"/>
                </a:lnTo>
                <a:lnTo>
                  <a:pt x="2480" y="1163"/>
                </a:lnTo>
                <a:lnTo>
                  <a:pt x="2480" y="1161"/>
                </a:lnTo>
                <a:lnTo>
                  <a:pt x="2481" y="1160"/>
                </a:lnTo>
                <a:lnTo>
                  <a:pt x="2483" y="1156"/>
                </a:lnTo>
                <a:lnTo>
                  <a:pt x="2484" y="1153"/>
                </a:lnTo>
                <a:lnTo>
                  <a:pt x="2485" y="1150"/>
                </a:lnTo>
                <a:lnTo>
                  <a:pt x="2486" y="1147"/>
                </a:lnTo>
                <a:lnTo>
                  <a:pt x="2488" y="1144"/>
                </a:lnTo>
                <a:lnTo>
                  <a:pt x="2489" y="1141"/>
                </a:lnTo>
                <a:lnTo>
                  <a:pt x="2490" y="1139"/>
                </a:lnTo>
                <a:lnTo>
                  <a:pt x="2491" y="1136"/>
                </a:lnTo>
                <a:lnTo>
                  <a:pt x="2492" y="1134"/>
                </a:lnTo>
                <a:lnTo>
                  <a:pt x="2494" y="1132"/>
                </a:lnTo>
                <a:lnTo>
                  <a:pt x="2495" y="1129"/>
                </a:lnTo>
                <a:lnTo>
                  <a:pt x="2496" y="1128"/>
                </a:lnTo>
                <a:lnTo>
                  <a:pt x="2497" y="1125"/>
                </a:lnTo>
                <a:lnTo>
                  <a:pt x="2498" y="1124"/>
                </a:lnTo>
                <a:lnTo>
                  <a:pt x="2500" y="1122"/>
                </a:lnTo>
                <a:lnTo>
                  <a:pt x="2501" y="1121"/>
                </a:lnTo>
                <a:lnTo>
                  <a:pt x="2503" y="1119"/>
                </a:lnTo>
                <a:lnTo>
                  <a:pt x="2504" y="1117"/>
                </a:lnTo>
                <a:lnTo>
                  <a:pt x="2507" y="1114"/>
                </a:lnTo>
                <a:lnTo>
                  <a:pt x="2510" y="1110"/>
                </a:lnTo>
                <a:lnTo>
                  <a:pt x="2514" y="1106"/>
                </a:lnTo>
                <a:lnTo>
                  <a:pt x="2519" y="1101"/>
                </a:lnTo>
                <a:lnTo>
                  <a:pt x="2523" y="1097"/>
                </a:lnTo>
                <a:lnTo>
                  <a:pt x="2525" y="1095"/>
                </a:lnTo>
                <a:lnTo>
                  <a:pt x="2527" y="1092"/>
                </a:lnTo>
                <a:lnTo>
                  <a:pt x="2530" y="1091"/>
                </a:lnTo>
                <a:lnTo>
                  <a:pt x="2532" y="1090"/>
                </a:lnTo>
                <a:lnTo>
                  <a:pt x="2533" y="1089"/>
                </a:lnTo>
                <a:lnTo>
                  <a:pt x="2535" y="1088"/>
                </a:lnTo>
                <a:lnTo>
                  <a:pt x="2537" y="1088"/>
                </a:lnTo>
                <a:lnTo>
                  <a:pt x="2539" y="1086"/>
                </a:lnTo>
                <a:lnTo>
                  <a:pt x="2542" y="1085"/>
                </a:lnTo>
                <a:lnTo>
                  <a:pt x="2543" y="1083"/>
                </a:lnTo>
                <a:lnTo>
                  <a:pt x="2547" y="1083"/>
                </a:lnTo>
                <a:lnTo>
                  <a:pt x="2549" y="1080"/>
                </a:lnTo>
                <a:lnTo>
                  <a:pt x="2567" y="1074"/>
                </a:lnTo>
                <a:lnTo>
                  <a:pt x="2570" y="1074"/>
                </a:lnTo>
                <a:lnTo>
                  <a:pt x="2573" y="1073"/>
                </a:lnTo>
                <a:lnTo>
                  <a:pt x="2577" y="1073"/>
                </a:lnTo>
                <a:lnTo>
                  <a:pt x="2581" y="1073"/>
                </a:lnTo>
                <a:lnTo>
                  <a:pt x="2581" y="1072"/>
                </a:lnTo>
                <a:close/>
                <a:moveTo>
                  <a:pt x="1629" y="1089"/>
                </a:moveTo>
                <a:lnTo>
                  <a:pt x="1629" y="1122"/>
                </a:lnTo>
                <a:lnTo>
                  <a:pt x="1580" y="1122"/>
                </a:lnTo>
                <a:lnTo>
                  <a:pt x="1581" y="1125"/>
                </a:lnTo>
                <a:lnTo>
                  <a:pt x="1583" y="1128"/>
                </a:lnTo>
                <a:lnTo>
                  <a:pt x="1583" y="1130"/>
                </a:lnTo>
                <a:lnTo>
                  <a:pt x="1585" y="1132"/>
                </a:lnTo>
                <a:lnTo>
                  <a:pt x="1586" y="1134"/>
                </a:lnTo>
                <a:lnTo>
                  <a:pt x="1587" y="1136"/>
                </a:lnTo>
                <a:lnTo>
                  <a:pt x="1588" y="1140"/>
                </a:lnTo>
                <a:lnTo>
                  <a:pt x="1588" y="1141"/>
                </a:lnTo>
                <a:lnTo>
                  <a:pt x="1589" y="1144"/>
                </a:lnTo>
                <a:lnTo>
                  <a:pt x="1589" y="1146"/>
                </a:lnTo>
                <a:lnTo>
                  <a:pt x="1591" y="1147"/>
                </a:lnTo>
                <a:lnTo>
                  <a:pt x="1591" y="1150"/>
                </a:lnTo>
                <a:lnTo>
                  <a:pt x="1592" y="1152"/>
                </a:lnTo>
                <a:lnTo>
                  <a:pt x="1592" y="1160"/>
                </a:lnTo>
                <a:lnTo>
                  <a:pt x="1593" y="1172"/>
                </a:lnTo>
                <a:lnTo>
                  <a:pt x="1594" y="1180"/>
                </a:lnTo>
                <a:lnTo>
                  <a:pt x="1594" y="1190"/>
                </a:lnTo>
                <a:lnTo>
                  <a:pt x="1593" y="1195"/>
                </a:lnTo>
                <a:lnTo>
                  <a:pt x="1592" y="1200"/>
                </a:lnTo>
                <a:lnTo>
                  <a:pt x="1592" y="1204"/>
                </a:lnTo>
                <a:lnTo>
                  <a:pt x="1587" y="1223"/>
                </a:lnTo>
                <a:lnTo>
                  <a:pt x="1586" y="1228"/>
                </a:lnTo>
                <a:lnTo>
                  <a:pt x="1585" y="1230"/>
                </a:lnTo>
                <a:lnTo>
                  <a:pt x="1581" y="1236"/>
                </a:lnTo>
                <a:lnTo>
                  <a:pt x="1579" y="1241"/>
                </a:lnTo>
                <a:lnTo>
                  <a:pt x="1577" y="1244"/>
                </a:lnTo>
                <a:lnTo>
                  <a:pt x="1576" y="1246"/>
                </a:lnTo>
                <a:lnTo>
                  <a:pt x="1575" y="1247"/>
                </a:lnTo>
                <a:lnTo>
                  <a:pt x="1574" y="1250"/>
                </a:lnTo>
                <a:lnTo>
                  <a:pt x="1571" y="1251"/>
                </a:lnTo>
                <a:lnTo>
                  <a:pt x="1565" y="1258"/>
                </a:lnTo>
                <a:lnTo>
                  <a:pt x="1562" y="1263"/>
                </a:lnTo>
                <a:lnTo>
                  <a:pt x="1559" y="1265"/>
                </a:lnTo>
                <a:lnTo>
                  <a:pt x="1557" y="1266"/>
                </a:lnTo>
                <a:lnTo>
                  <a:pt x="1554" y="1267"/>
                </a:lnTo>
                <a:lnTo>
                  <a:pt x="1553" y="1268"/>
                </a:lnTo>
                <a:lnTo>
                  <a:pt x="1551" y="1269"/>
                </a:lnTo>
                <a:lnTo>
                  <a:pt x="1548" y="1271"/>
                </a:lnTo>
                <a:lnTo>
                  <a:pt x="1545" y="1273"/>
                </a:lnTo>
                <a:lnTo>
                  <a:pt x="1542" y="1273"/>
                </a:lnTo>
                <a:lnTo>
                  <a:pt x="1540" y="1274"/>
                </a:lnTo>
                <a:lnTo>
                  <a:pt x="1536" y="1276"/>
                </a:lnTo>
                <a:lnTo>
                  <a:pt x="1535" y="1277"/>
                </a:lnTo>
                <a:lnTo>
                  <a:pt x="1529" y="1278"/>
                </a:lnTo>
                <a:lnTo>
                  <a:pt x="1523" y="1279"/>
                </a:lnTo>
                <a:lnTo>
                  <a:pt x="1508" y="1280"/>
                </a:lnTo>
                <a:lnTo>
                  <a:pt x="1505" y="1280"/>
                </a:lnTo>
                <a:lnTo>
                  <a:pt x="1500" y="1280"/>
                </a:lnTo>
                <a:lnTo>
                  <a:pt x="1492" y="1279"/>
                </a:lnTo>
                <a:lnTo>
                  <a:pt x="1488" y="1279"/>
                </a:lnTo>
                <a:lnTo>
                  <a:pt x="1484" y="1279"/>
                </a:lnTo>
                <a:lnTo>
                  <a:pt x="1482" y="1280"/>
                </a:lnTo>
                <a:lnTo>
                  <a:pt x="1481" y="1282"/>
                </a:lnTo>
                <a:lnTo>
                  <a:pt x="1478" y="1283"/>
                </a:lnTo>
                <a:lnTo>
                  <a:pt x="1476" y="1287"/>
                </a:lnTo>
                <a:lnTo>
                  <a:pt x="1473" y="1289"/>
                </a:lnTo>
                <a:lnTo>
                  <a:pt x="1470" y="1293"/>
                </a:lnTo>
                <a:lnTo>
                  <a:pt x="1469" y="1294"/>
                </a:lnTo>
                <a:lnTo>
                  <a:pt x="1467" y="1296"/>
                </a:lnTo>
                <a:lnTo>
                  <a:pt x="1466" y="1298"/>
                </a:lnTo>
                <a:lnTo>
                  <a:pt x="1465" y="1301"/>
                </a:lnTo>
                <a:lnTo>
                  <a:pt x="1464" y="1304"/>
                </a:lnTo>
                <a:lnTo>
                  <a:pt x="1463" y="1307"/>
                </a:lnTo>
                <a:lnTo>
                  <a:pt x="1463" y="1310"/>
                </a:lnTo>
                <a:lnTo>
                  <a:pt x="1463" y="1312"/>
                </a:lnTo>
                <a:lnTo>
                  <a:pt x="1464" y="1315"/>
                </a:lnTo>
                <a:lnTo>
                  <a:pt x="1466" y="1316"/>
                </a:lnTo>
                <a:lnTo>
                  <a:pt x="1469" y="1317"/>
                </a:lnTo>
                <a:lnTo>
                  <a:pt x="1471" y="1317"/>
                </a:lnTo>
                <a:lnTo>
                  <a:pt x="1477" y="1318"/>
                </a:lnTo>
                <a:lnTo>
                  <a:pt x="1489" y="1317"/>
                </a:lnTo>
                <a:lnTo>
                  <a:pt x="1505" y="1317"/>
                </a:lnTo>
                <a:lnTo>
                  <a:pt x="1519" y="1316"/>
                </a:lnTo>
                <a:lnTo>
                  <a:pt x="1525" y="1316"/>
                </a:lnTo>
                <a:lnTo>
                  <a:pt x="1534" y="1316"/>
                </a:lnTo>
                <a:lnTo>
                  <a:pt x="1540" y="1316"/>
                </a:lnTo>
                <a:lnTo>
                  <a:pt x="1550" y="1316"/>
                </a:lnTo>
                <a:lnTo>
                  <a:pt x="1556" y="1317"/>
                </a:lnTo>
                <a:lnTo>
                  <a:pt x="1560" y="1317"/>
                </a:lnTo>
                <a:lnTo>
                  <a:pt x="1564" y="1318"/>
                </a:lnTo>
                <a:lnTo>
                  <a:pt x="1568" y="1318"/>
                </a:lnTo>
                <a:lnTo>
                  <a:pt x="1574" y="1319"/>
                </a:lnTo>
                <a:lnTo>
                  <a:pt x="1576" y="1321"/>
                </a:lnTo>
                <a:lnTo>
                  <a:pt x="1579" y="1321"/>
                </a:lnTo>
                <a:lnTo>
                  <a:pt x="1581" y="1322"/>
                </a:lnTo>
                <a:lnTo>
                  <a:pt x="1582" y="1322"/>
                </a:lnTo>
                <a:lnTo>
                  <a:pt x="1585" y="1322"/>
                </a:lnTo>
                <a:lnTo>
                  <a:pt x="1591" y="1324"/>
                </a:lnTo>
                <a:lnTo>
                  <a:pt x="1593" y="1326"/>
                </a:lnTo>
                <a:lnTo>
                  <a:pt x="1595" y="1327"/>
                </a:lnTo>
                <a:lnTo>
                  <a:pt x="1599" y="1328"/>
                </a:lnTo>
                <a:lnTo>
                  <a:pt x="1602" y="1329"/>
                </a:lnTo>
                <a:lnTo>
                  <a:pt x="1605" y="1332"/>
                </a:lnTo>
                <a:lnTo>
                  <a:pt x="1608" y="1333"/>
                </a:lnTo>
                <a:lnTo>
                  <a:pt x="1610" y="1334"/>
                </a:lnTo>
                <a:lnTo>
                  <a:pt x="1611" y="1335"/>
                </a:lnTo>
                <a:lnTo>
                  <a:pt x="1614" y="1337"/>
                </a:lnTo>
                <a:lnTo>
                  <a:pt x="1616" y="1340"/>
                </a:lnTo>
                <a:lnTo>
                  <a:pt x="1621" y="1345"/>
                </a:lnTo>
                <a:lnTo>
                  <a:pt x="1623" y="1346"/>
                </a:lnTo>
                <a:lnTo>
                  <a:pt x="1626" y="1349"/>
                </a:lnTo>
                <a:lnTo>
                  <a:pt x="1627" y="1351"/>
                </a:lnTo>
                <a:lnTo>
                  <a:pt x="1628" y="1352"/>
                </a:lnTo>
                <a:lnTo>
                  <a:pt x="1629" y="1355"/>
                </a:lnTo>
                <a:lnTo>
                  <a:pt x="1631" y="1357"/>
                </a:lnTo>
                <a:lnTo>
                  <a:pt x="1632" y="1359"/>
                </a:lnTo>
                <a:lnTo>
                  <a:pt x="1633" y="1362"/>
                </a:lnTo>
                <a:lnTo>
                  <a:pt x="1634" y="1365"/>
                </a:lnTo>
                <a:lnTo>
                  <a:pt x="1634" y="1366"/>
                </a:lnTo>
                <a:lnTo>
                  <a:pt x="1635" y="1367"/>
                </a:lnTo>
                <a:lnTo>
                  <a:pt x="1635" y="1370"/>
                </a:lnTo>
                <a:lnTo>
                  <a:pt x="1635" y="1371"/>
                </a:lnTo>
                <a:lnTo>
                  <a:pt x="1637" y="1373"/>
                </a:lnTo>
                <a:lnTo>
                  <a:pt x="1638" y="1379"/>
                </a:lnTo>
                <a:lnTo>
                  <a:pt x="1639" y="1385"/>
                </a:lnTo>
                <a:lnTo>
                  <a:pt x="1639" y="1393"/>
                </a:lnTo>
                <a:lnTo>
                  <a:pt x="1639" y="1396"/>
                </a:lnTo>
                <a:lnTo>
                  <a:pt x="1638" y="1399"/>
                </a:lnTo>
                <a:lnTo>
                  <a:pt x="1638" y="1404"/>
                </a:lnTo>
                <a:lnTo>
                  <a:pt x="1638" y="1406"/>
                </a:lnTo>
                <a:lnTo>
                  <a:pt x="1637" y="1410"/>
                </a:lnTo>
                <a:lnTo>
                  <a:pt x="1637" y="1411"/>
                </a:lnTo>
                <a:lnTo>
                  <a:pt x="1635" y="1413"/>
                </a:lnTo>
                <a:lnTo>
                  <a:pt x="1635" y="1417"/>
                </a:lnTo>
                <a:lnTo>
                  <a:pt x="1634" y="1421"/>
                </a:lnTo>
                <a:lnTo>
                  <a:pt x="1633" y="1423"/>
                </a:lnTo>
                <a:lnTo>
                  <a:pt x="1631" y="1427"/>
                </a:lnTo>
                <a:lnTo>
                  <a:pt x="1628" y="1432"/>
                </a:lnTo>
                <a:lnTo>
                  <a:pt x="1627" y="1434"/>
                </a:lnTo>
                <a:lnTo>
                  <a:pt x="1626" y="1437"/>
                </a:lnTo>
                <a:lnTo>
                  <a:pt x="1623" y="1438"/>
                </a:lnTo>
                <a:lnTo>
                  <a:pt x="1622" y="1439"/>
                </a:lnTo>
                <a:lnTo>
                  <a:pt x="1621" y="1442"/>
                </a:lnTo>
                <a:lnTo>
                  <a:pt x="1616" y="1446"/>
                </a:lnTo>
                <a:lnTo>
                  <a:pt x="1609" y="1454"/>
                </a:lnTo>
                <a:lnTo>
                  <a:pt x="1606" y="1456"/>
                </a:lnTo>
                <a:lnTo>
                  <a:pt x="1604" y="1459"/>
                </a:lnTo>
                <a:lnTo>
                  <a:pt x="1602" y="1460"/>
                </a:lnTo>
                <a:lnTo>
                  <a:pt x="1600" y="1461"/>
                </a:lnTo>
                <a:lnTo>
                  <a:pt x="1598" y="1462"/>
                </a:lnTo>
                <a:lnTo>
                  <a:pt x="1595" y="1463"/>
                </a:lnTo>
                <a:lnTo>
                  <a:pt x="1594" y="1465"/>
                </a:lnTo>
                <a:lnTo>
                  <a:pt x="1592" y="1466"/>
                </a:lnTo>
                <a:lnTo>
                  <a:pt x="1589" y="1467"/>
                </a:lnTo>
                <a:lnTo>
                  <a:pt x="1587" y="1468"/>
                </a:lnTo>
                <a:lnTo>
                  <a:pt x="1582" y="1470"/>
                </a:lnTo>
                <a:lnTo>
                  <a:pt x="1581" y="1471"/>
                </a:lnTo>
                <a:lnTo>
                  <a:pt x="1577" y="1472"/>
                </a:lnTo>
                <a:lnTo>
                  <a:pt x="1557" y="1479"/>
                </a:lnTo>
                <a:lnTo>
                  <a:pt x="1553" y="1479"/>
                </a:lnTo>
                <a:lnTo>
                  <a:pt x="1551" y="1479"/>
                </a:lnTo>
                <a:lnTo>
                  <a:pt x="1547" y="1481"/>
                </a:lnTo>
                <a:lnTo>
                  <a:pt x="1544" y="1481"/>
                </a:lnTo>
                <a:lnTo>
                  <a:pt x="1539" y="1482"/>
                </a:lnTo>
                <a:lnTo>
                  <a:pt x="1533" y="1482"/>
                </a:lnTo>
                <a:lnTo>
                  <a:pt x="1522" y="1483"/>
                </a:lnTo>
                <a:lnTo>
                  <a:pt x="1519" y="1483"/>
                </a:lnTo>
                <a:lnTo>
                  <a:pt x="1513" y="1483"/>
                </a:lnTo>
                <a:lnTo>
                  <a:pt x="1506" y="1483"/>
                </a:lnTo>
                <a:lnTo>
                  <a:pt x="1496" y="1483"/>
                </a:lnTo>
                <a:lnTo>
                  <a:pt x="1490" y="1482"/>
                </a:lnTo>
                <a:lnTo>
                  <a:pt x="1471" y="1478"/>
                </a:lnTo>
                <a:lnTo>
                  <a:pt x="1453" y="1472"/>
                </a:lnTo>
                <a:lnTo>
                  <a:pt x="1450" y="1471"/>
                </a:lnTo>
                <a:lnTo>
                  <a:pt x="1449" y="1471"/>
                </a:lnTo>
                <a:lnTo>
                  <a:pt x="1446" y="1468"/>
                </a:lnTo>
                <a:lnTo>
                  <a:pt x="1442" y="1467"/>
                </a:lnTo>
                <a:lnTo>
                  <a:pt x="1440" y="1466"/>
                </a:lnTo>
                <a:lnTo>
                  <a:pt x="1436" y="1463"/>
                </a:lnTo>
                <a:lnTo>
                  <a:pt x="1435" y="1462"/>
                </a:lnTo>
                <a:lnTo>
                  <a:pt x="1432" y="1461"/>
                </a:lnTo>
                <a:lnTo>
                  <a:pt x="1432" y="1460"/>
                </a:lnTo>
                <a:lnTo>
                  <a:pt x="1430" y="1459"/>
                </a:lnTo>
                <a:lnTo>
                  <a:pt x="1429" y="1457"/>
                </a:lnTo>
                <a:lnTo>
                  <a:pt x="1426" y="1455"/>
                </a:lnTo>
                <a:lnTo>
                  <a:pt x="1421" y="1451"/>
                </a:lnTo>
                <a:lnTo>
                  <a:pt x="1418" y="1448"/>
                </a:lnTo>
                <a:lnTo>
                  <a:pt x="1414" y="1444"/>
                </a:lnTo>
                <a:lnTo>
                  <a:pt x="1413" y="1442"/>
                </a:lnTo>
                <a:lnTo>
                  <a:pt x="1412" y="1439"/>
                </a:lnTo>
                <a:lnTo>
                  <a:pt x="1411" y="1438"/>
                </a:lnTo>
                <a:lnTo>
                  <a:pt x="1409" y="1437"/>
                </a:lnTo>
                <a:lnTo>
                  <a:pt x="1408" y="1434"/>
                </a:lnTo>
                <a:lnTo>
                  <a:pt x="1407" y="1432"/>
                </a:lnTo>
                <a:lnTo>
                  <a:pt x="1406" y="1429"/>
                </a:lnTo>
                <a:lnTo>
                  <a:pt x="1405" y="1427"/>
                </a:lnTo>
                <a:lnTo>
                  <a:pt x="1403" y="1424"/>
                </a:lnTo>
                <a:lnTo>
                  <a:pt x="1403" y="1422"/>
                </a:lnTo>
                <a:lnTo>
                  <a:pt x="1401" y="1417"/>
                </a:lnTo>
                <a:lnTo>
                  <a:pt x="1400" y="1410"/>
                </a:lnTo>
                <a:lnTo>
                  <a:pt x="1398" y="1406"/>
                </a:lnTo>
                <a:lnTo>
                  <a:pt x="1397" y="1399"/>
                </a:lnTo>
                <a:lnTo>
                  <a:pt x="1397" y="1395"/>
                </a:lnTo>
                <a:lnTo>
                  <a:pt x="1397" y="1391"/>
                </a:lnTo>
                <a:lnTo>
                  <a:pt x="1398" y="1387"/>
                </a:lnTo>
                <a:lnTo>
                  <a:pt x="1400" y="1380"/>
                </a:lnTo>
                <a:lnTo>
                  <a:pt x="1400" y="1378"/>
                </a:lnTo>
                <a:lnTo>
                  <a:pt x="1401" y="1374"/>
                </a:lnTo>
                <a:lnTo>
                  <a:pt x="1402" y="1371"/>
                </a:lnTo>
                <a:lnTo>
                  <a:pt x="1405" y="1365"/>
                </a:lnTo>
                <a:lnTo>
                  <a:pt x="1407" y="1362"/>
                </a:lnTo>
                <a:lnTo>
                  <a:pt x="1408" y="1360"/>
                </a:lnTo>
                <a:lnTo>
                  <a:pt x="1409" y="1359"/>
                </a:lnTo>
                <a:lnTo>
                  <a:pt x="1411" y="1356"/>
                </a:lnTo>
                <a:lnTo>
                  <a:pt x="1413" y="1355"/>
                </a:lnTo>
                <a:lnTo>
                  <a:pt x="1418" y="1350"/>
                </a:lnTo>
                <a:lnTo>
                  <a:pt x="1420" y="1345"/>
                </a:lnTo>
                <a:lnTo>
                  <a:pt x="1424" y="1343"/>
                </a:lnTo>
                <a:lnTo>
                  <a:pt x="1426" y="1341"/>
                </a:lnTo>
                <a:lnTo>
                  <a:pt x="1427" y="1340"/>
                </a:lnTo>
                <a:lnTo>
                  <a:pt x="1430" y="1339"/>
                </a:lnTo>
                <a:lnTo>
                  <a:pt x="1432" y="1338"/>
                </a:lnTo>
                <a:lnTo>
                  <a:pt x="1434" y="1337"/>
                </a:lnTo>
                <a:lnTo>
                  <a:pt x="1431" y="1335"/>
                </a:lnTo>
                <a:lnTo>
                  <a:pt x="1430" y="1334"/>
                </a:lnTo>
                <a:lnTo>
                  <a:pt x="1427" y="1332"/>
                </a:lnTo>
                <a:lnTo>
                  <a:pt x="1424" y="1328"/>
                </a:lnTo>
                <a:lnTo>
                  <a:pt x="1423" y="1327"/>
                </a:lnTo>
                <a:lnTo>
                  <a:pt x="1421" y="1324"/>
                </a:lnTo>
                <a:lnTo>
                  <a:pt x="1421" y="1323"/>
                </a:lnTo>
                <a:lnTo>
                  <a:pt x="1420" y="1321"/>
                </a:lnTo>
                <a:lnTo>
                  <a:pt x="1419" y="1317"/>
                </a:lnTo>
                <a:lnTo>
                  <a:pt x="1419" y="1313"/>
                </a:lnTo>
                <a:lnTo>
                  <a:pt x="1419" y="1310"/>
                </a:lnTo>
                <a:lnTo>
                  <a:pt x="1420" y="1307"/>
                </a:lnTo>
                <a:lnTo>
                  <a:pt x="1420" y="1306"/>
                </a:lnTo>
                <a:lnTo>
                  <a:pt x="1421" y="1304"/>
                </a:lnTo>
                <a:lnTo>
                  <a:pt x="1423" y="1301"/>
                </a:lnTo>
                <a:lnTo>
                  <a:pt x="1424" y="1299"/>
                </a:lnTo>
                <a:lnTo>
                  <a:pt x="1425" y="1298"/>
                </a:lnTo>
                <a:lnTo>
                  <a:pt x="1426" y="1294"/>
                </a:lnTo>
                <a:lnTo>
                  <a:pt x="1427" y="1293"/>
                </a:lnTo>
                <a:lnTo>
                  <a:pt x="1430" y="1291"/>
                </a:lnTo>
                <a:lnTo>
                  <a:pt x="1432" y="1288"/>
                </a:lnTo>
                <a:lnTo>
                  <a:pt x="1438" y="1282"/>
                </a:lnTo>
                <a:lnTo>
                  <a:pt x="1444" y="1276"/>
                </a:lnTo>
                <a:lnTo>
                  <a:pt x="1447" y="1272"/>
                </a:lnTo>
                <a:lnTo>
                  <a:pt x="1456" y="1265"/>
                </a:lnTo>
                <a:lnTo>
                  <a:pt x="1453" y="1263"/>
                </a:lnTo>
                <a:lnTo>
                  <a:pt x="1452" y="1261"/>
                </a:lnTo>
                <a:lnTo>
                  <a:pt x="1449" y="1260"/>
                </a:lnTo>
                <a:lnTo>
                  <a:pt x="1446" y="1256"/>
                </a:lnTo>
                <a:lnTo>
                  <a:pt x="1437" y="1249"/>
                </a:lnTo>
                <a:lnTo>
                  <a:pt x="1435" y="1245"/>
                </a:lnTo>
                <a:lnTo>
                  <a:pt x="1432" y="1243"/>
                </a:lnTo>
                <a:lnTo>
                  <a:pt x="1431" y="1240"/>
                </a:lnTo>
                <a:lnTo>
                  <a:pt x="1430" y="1238"/>
                </a:lnTo>
                <a:lnTo>
                  <a:pt x="1430" y="1236"/>
                </a:lnTo>
                <a:lnTo>
                  <a:pt x="1427" y="1234"/>
                </a:lnTo>
                <a:lnTo>
                  <a:pt x="1427" y="1233"/>
                </a:lnTo>
                <a:lnTo>
                  <a:pt x="1426" y="1230"/>
                </a:lnTo>
                <a:lnTo>
                  <a:pt x="1425" y="1228"/>
                </a:lnTo>
                <a:lnTo>
                  <a:pt x="1424" y="1225"/>
                </a:lnTo>
                <a:lnTo>
                  <a:pt x="1423" y="1223"/>
                </a:lnTo>
                <a:lnTo>
                  <a:pt x="1420" y="1219"/>
                </a:lnTo>
                <a:lnTo>
                  <a:pt x="1419" y="1217"/>
                </a:lnTo>
                <a:lnTo>
                  <a:pt x="1418" y="1212"/>
                </a:lnTo>
                <a:lnTo>
                  <a:pt x="1418" y="1211"/>
                </a:lnTo>
                <a:lnTo>
                  <a:pt x="1417" y="1208"/>
                </a:lnTo>
                <a:lnTo>
                  <a:pt x="1417" y="1207"/>
                </a:lnTo>
                <a:lnTo>
                  <a:pt x="1415" y="1205"/>
                </a:lnTo>
                <a:lnTo>
                  <a:pt x="1414" y="1201"/>
                </a:lnTo>
                <a:lnTo>
                  <a:pt x="1414" y="1199"/>
                </a:lnTo>
                <a:lnTo>
                  <a:pt x="1413" y="1196"/>
                </a:lnTo>
                <a:lnTo>
                  <a:pt x="1413" y="1193"/>
                </a:lnTo>
                <a:lnTo>
                  <a:pt x="1412" y="1185"/>
                </a:lnTo>
                <a:lnTo>
                  <a:pt x="1411" y="1178"/>
                </a:lnTo>
                <a:lnTo>
                  <a:pt x="1411" y="1171"/>
                </a:lnTo>
                <a:lnTo>
                  <a:pt x="1411" y="1166"/>
                </a:lnTo>
                <a:lnTo>
                  <a:pt x="1411" y="1163"/>
                </a:lnTo>
                <a:lnTo>
                  <a:pt x="1411" y="1157"/>
                </a:lnTo>
                <a:lnTo>
                  <a:pt x="1412" y="1152"/>
                </a:lnTo>
                <a:lnTo>
                  <a:pt x="1412" y="1149"/>
                </a:lnTo>
                <a:lnTo>
                  <a:pt x="1415" y="1139"/>
                </a:lnTo>
                <a:lnTo>
                  <a:pt x="1415" y="1136"/>
                </a:lnTo>
                <a:lnTo>
                  <a:pt x="1415" y="1134"/>
                </a:lnTo>
                <a:lnTo>
                  <a:pt x="1417" y="1133"/>
                </a:lnTo>
                <a:lnTo>
                  <a:pt x="1417" y="1132"/>
                </a:lnTo>
                <a:lnTo>
                  <a:pt x="1418" y="1129"/>
                </a:lnTo>
                <a:lnTo>
                  <a:pt x="1418" y="1127"/>
                </a:lnTo>
                <a:lnTo>
                  <a:pt x="1419" y="1124"/>
                </a:lnTo>
                <a:lnTo>
                  <a:pt x="1420" y="1122"/>
                </a:lnTo>
                <a:lnTo>
                  <a:pt x="1421" y="1118"/>
                </a:lnTo>
                <a:lnTo>
                  <a:pt x="1423" y="1117"/>
                </a:lnTo>
                <a:lnTo>
                  <a:pt x="1425" y="1112"/>
                </a:lnTo>
                <a:lnTo>
                  <a:pt x="1426" y="1111"/>
                </a:lnTo>
                <a:lnTo>
                  <a:pt x="1427" y="1108"/>
                </a:lnTo>
                <a:lnTo>
                  <a:pt x="1429" y="1107"/>
                </a:lnTo>
                <a:lnTo>
                  <a:pt x="1431" y="1106"/>
                </a:lnTo>
                <a:lnTo>
                  <a:pt x="1432" y="1103"/>
                </a:lnTo>
                <a:lnTo>
                  <a:pt x="1436" y="1099"/>
                </a:lnTo>
                <a:lnTo>
                  <a:pt x="1440" y="1095"/>
                </a:lnTo>
                <a:lnTo>
                  <a:pt x="1441" y="1094"/>
                </a:lnTo>
                <a:lnTo>
                  <a:pt x="1444" y="1090"/>
                </a:lnTo>
                <a:lnTo>
                  <a:pt x="1447" y="1088"/>
                </a:lnTo>
                <a:lnTo>
                  <a:pt x="1448" y="1088"/>
                </a:lnTo>
                <a:lnTo>
                  <a:pt x="1450" y="1086"/>
                </a:lnTo>
                <a:lnTo>
                  <a:pt x="1453" y="1085"/>
                </a:lnTo>
                <a:lnTo>
                  <a:pt x="1458" y="1083"/>
                </a:lnTo>
                <a:lnTo>
                  <a:pt x="1459" y="1081"/>
                </a:lnTo>
                <a:lnTo>
                  <a:pt x="1461" y="1080"/>
                </a:lnTo>
                <a:lnTo>
                  <a:pt x="1464" y="1079"/>
                </a:lnTo>
                <a:lnTo>
                  <a:pt x="1466" y="1078"/>
                </a:lnTo>
                <a:lnTo>
                  <a:pt x="1469" y="1077"/>
                </a:lnTo>
                <a:lnTo>
                  <a:pt x="1471" y="1077"/>
                </a:lnTo>
                <a:lnTo>
                  <a:pt x="1472" y="1075"/>
                </a:lnTo>
                <a:lnTo>
                  <a:pt x="1475" y="1075"/>
                </a:lnTo>
                <a:lnTo>
                  <a:pt x="1477" y="1074"/>
                </a:lnTo>
                <a:lnTo>
                  <a:pt x="1479" y="1074"/>
                </a:lnTo>
                <a:lnTo>
                  <a:pt x="1482" y="1073"/>
                </a:lnTo>
                <a:lnTo>
                  <a:pt x="1485" y="1073"/>
                </a:lnTo>
                <a:lnTo>
                  <a:pt x="1490" y="1073"/>
                </a:lnTo>
                <a:lnTo>
                  <a:pt x="1510" y="1072"/>
                </a:lnTo>
                <a:lnTo>
                  <a:pt x="1515" y="1073"/>
                </a:lnTo>
                <a:lnTo>
                  <a:pt x="1517" y="1073"/>
                </a:lnTo>
                <a:lnTo>
                  <a:pt x="1519" y="1073"/>
                </a:lnTo>
                <a:lnTo>
                  <a:pt x="1522" y="1074"/>
                </a:lnTo>
                <a:lnTo>
                  <a:pt x="1524" y="1074"/>
                </a:lnTo>
                <a:lnTo>
                  <a:pt x="1525" y="1075"/>
                </a:lnTo>
                <a:lnTo>
                  <a:pt x="1528" y="1075"/>
                </a:lnTo>
                <a:lnTo>
                  <a:pt x="1531" y="1077"/>
                </a:lnTo>
                <a:lnTo>
                  <a:pt x="1534" y="1078"/>
                </a:lnTo>
                <a:lnTo>
                  <a:pt x="1537" y="1080"/>
                </a:lnTo>
                <a:lnTo>
                  <a:pt x="1542" y="1083"/>
                </a:lnTo>
                <a:lnTo>
                  <a:pt x="1544" y="1084"/>
                </a:lnTo>
                <a:lnTo>
                  <a:pt x="1547" y="1085"/>
                </a:lnTo>
                <a:lnTo>
                  <a:pt x="1548" y="1088"/>
                </a:lnTo>
                <a:lnTo>
                  <a:pt x="1550" y="1088"/>
                </a:lnTo>
                <a:lnTo>
                  <a:pt x="1629" y="1089"/>
                </a:lnTo>
                <a:close/>
                <a:moveTo>
                  <a:pt x="1345" y="1204"/>
                </a:moveTo>
                <a:lnTo>
                  <a:pt x="1175" y="1244"/>
                </a:lnTo>
                <a:lnTo>
                  <a:pt x="1176" y="1249"/>
                </a:lnTo>
                <a:lnTo>
                  <a:pt x="1177" y="1254"/>
                </a:lnTo>
                <a:lnTo>
                  <a:pt x="1177" y="1256"/>
                </a:lnTo>
                <a:lnTo>
                  <a:pt x="1178" y="1261"/>
                </a:lnTo>
                <a:lnTo>
                  <a:pt x="1180" y="1266"/>
                </a:lnTo>
                <a:lnTo>
                  <a:pt x="1180" y="1267"/>
                </a:lnTo>
                <a:lnTo>
                  <a:pt x="1181" y="1269"/>
                </a:lnTo>
                <a:lnTo>
                  <a:pt x="1181" y="1271"/>
                </a:lnTo>
                <a:lnTo>
                  <a:pt x="1183" y="1277"/>
                </a:lnTo>
                <a:lnTo>
                  <a:pt x="1185" y="1279"/>
                </a:lnTo>
                <a:lnTo>
                  <a:pt x="1186" y="1283"/>
                </a:lnTo>
                <a:lnTo>
                  <a:pt x="1187" y="1287"/>
                </a:lnTo>
                <a:lnTo>
                  <a:pt x="1189" y="1291"/>
                </a:lnTo>
                <a:lnTo>
                  <a:pt x="1192" y="1294"/>
                </a:lnTo>
                <a:lnTo>
                  <a:pt x="1193" y="1296"/>
                </a:lnTo>
                <a:lnTo>
                  <a:pt x="1194" y="1298"/>
                </a:lnTo>
                <a:lnTo>
                  <a:pt x="1195" y="1300"/>
                </a:lnTo>
                <a:lnTo>
                  <a:pt x="1197" y="1301"/>
                </a:lnTo>
                <a:lnTo>
                  <a:pt x="1199" y="1304"/>
                </a:lnTo>
                <a:lnTo>
                  <a:pt x="1201" y="1307"/>
                </a:lnTo>
                <a:lnTo>
                  <a:pt x="1203" y="1308"/>
                </a:lnTo>
                <a:lnTo>
                  <a:pt x="1205" y="1311"/>
                </a:lnTo>
                <a:lnTo>
                  <a:pt x="1209" y="1315"/>
                </a:lnTo>
                <a:lnTo>
                  <a:pt x="1211" y="1317"/>
                </a:lnTo>
                <a:lnTo>
                  <a:pt x="1214" y="1318"/>
                </a:lnTo>
                <a:lnTo>
                  <a:pt x="1215" y="1319"/>
                </a:lnTo>
                <a:lnTo>
                  <a:pt x="1217" y="1319"/>
                </a:lnTo>
                <a:lnTo>
                  <a:pt x="1220" y="1322"/>
                </a:lnTo>
                <a:lnTo>
                  <a:pt x="1223" y="1323"/>
                </a:lnTo>
                <a:lnTo>
                  <a:pt x="1226" y="1323"/>
                </a:lnTo>
                <a:lnTo>
                  <a:pt x="1229" y="1326"/>
                </a:lnTo>
                <a:lnTo>
                  <a:pt x="1232" y="1326"/>
                </a:lnTo>
                <a:lnTo>
                  <a:pt x="1237" y="1327"/>
                </a:lnTo>
                <a:lnTo>
                  <a:pt x="1241" y="1328"/>
                </a:lnTo>
                <a:lnTo>
                  <a:pt x="1247" y="1329"/>
                </a:lnTo>
                <a:lnTo>
                  <a:pt x="1252" y="1329"/>
                </a:lnTo>
                <a:lnTo>
                  <a:pt x="1259" y="1329"/>
                </a:lnTo>
                <a:lnTo>
                  <a:pt x="1272" y="1328"/>
                </a:lnTo>
                <a:lnTo>
                  <a:pt x="1274" y="1327"/>
                </a:lnTo>
                <a:lnTo>
                  <a:pt x="1276" y="1327"/>
                </a:lnTo>
                <a:lnTo>
                  <a:pt x="1280" y="1326"/>
                </a:lnTo>
                <a:lnTo>
                  <a:pt x="1281" y="1326"/>
                </a:lnTo>
                <a:lnTo>
                  <a:pt x="1284" y="1324"/>
                </a:lnTo>
                <a:lnTo>
                  <a:pt x="1285" y="1324"/>
                </a:lnTo>
                <a:lnTo>
                  <a:pt x="1288" y="1323"/>
                </a:lnTo>
                <a:lnTo>
                  <a:pt x="1291" y="1322"/>
                </a:lnTo>
                <a:lnTo>
                  <a:pt x="1296" y="1319"/>
                </a:lnTo>
                <a:lnTo>
                  <a:pt x="1299" y="1318"/>
                </a:lnTo>
                <a:lnTo>
                  <a:pt x="1302" y="1316"/>
                </a:lnTo>
                <a:lnTo>
                  <a:pt x="1303" y="1315"/>
                </a:lnTo>
                <a:lnTo>
                  <a:pt x="1305" y="1313"/>
                </a:lnTo>
                <a:lnTo>
                  <a:pt x="1307" y="1311"/>
                </a:lnTo>
                <a:lnTo>
                  <a:pt x="1311" y="1307"/>
                </a:lnTo>
                <a:lnTo>
                  <a:pt x="1316" y="1304"/>
                </a:lnTo>
                <a:lnTo>
                  <a:pt x="1317" y="1302"/>
                </a:lnTo>
                <a:lnTo>
                  <a:pt x="1321" y="1298"/>
                </a:lnTo>
                <a:lnTo>
                  <a:pt x="1322" y="1296"/>
                </a:lnTo>
                <a:lnTo>
                  <a:pt x="1326" y="1293"/>
                </a:lnTo>
                <a:lnTo>
                  <a:pt x="1328" y="1291"/>
                </a:lnTo>
                <a:lnTo>
                  <a:pt x="1330" y="1290"/>
                </a:lnTo>
                <a:lnTo>
                  <a:pt x="1333" y="1288"/>
                </a:lnTo>
                <a:lnTo>
                  <a:pt x="1337" y="1288"/>
                </a:lnTo>
                <a:lnTo>
                  <a:pt x="1339" y="1288"/>
                </a:lnTo>
                <a:lnTo>
                  <a:pt x="1342" y="1290"/>
                </a:lnTo>
                <a:lnTo>
                  <a:pt x="1343" y="1290"/>
                </a:lnTo>
                <a:lnTo>
                  <a:pt x="1344" y="1293"/>
                </a:lnTo>
                <a:lnTo>
                  <a:pt x="1344" y="1294"/>
                </a:lnTo>
                <a:lnTo>
                  <a:pt x="1345" y="1296"/>
                </a:lnTo>
                <a:lnTo>
                  <a:pt x="1345" y="1299"/>
                </a:lnTo>
                <a:lnTo>
                  <a:pt x="1344" y="1304"/>
                </a:lnTo>
                <a:lnTo>
                  <a:pt x="1343" y="1308"/>
                </a:lnTo>
                <a:lnTo>
                  <a:pt x="1342" y="1311"/>
                </a:lnTo>
                <a:lnTo>
                  <a:pt x="1340" y="1313"/>
                </a:lnTo>
                <a:lnTo>
                  <a:pt x="1339" y="1316"/>
                </a:lnTo>
                <a:lnTo>
                  <a:pt x="1338" y="1318"/>
                </a:lnTo>
                <a:lnTo>
                  <a:pt x="1336" y="1322"/>
                </a:lnTo>
                <a:lnTo>
                  <a:pt x="1334" y="1322"/>
                </a:lnTo>
                <a:lnTo>
                  <a:pt x="1333" y="1324"/>
                </a:lnTo>
                <a:lnTo>
                  <a:pt x="1331" y="1327"/>
                </a:lnTo>
                <a:lnTo>
                  <a:pt x="1328" y="1330"/>
                </a:lnTo>
                <a:lnTo>
                  <a:pt x="1322" y="1337"/>
                </a:lnTo>
                <a:lnTo>
                  <a:pt x="1319" y="1340"/>
                </a:lnTo>
                <a:lnTo>
                  <a:pt x="1316" y="1344"/>
                </a:lnTo>
                <a:lnTo>
                  <a:pt x="1313" y="1346"/>
                </a:lnTo>
                <a:lnTo>
                  <a:pt x="1310" y="1348"/>
                </a:lnTo>
                <a:lnTo>
                  <a:pt x="1309" y="1349"/>
                </a:lnTo>
                <a:lnTo>
                  <a:pt x="1307" y="1351"/>
                </a:lnTo>
                <a:lnTo>
                  <a:pt x="1304" y="1351"/>
                </a:lnTo>
                <a:lnTo>
                  <a:pt x="1302" y="1352"/>
                </a:lnTo>
                <a:lnTo>
                  <a:pt x="1298" y="1355"/>
                </a:lnTo>
                <a:lnTo>
                  <a:pt x="1296" y="1356"/>
                </a:lnTo>
                <a:lnTo>
                  <a:pt x="1291" y="1359"/>
                </a:lnTo>
                <a:lnTo>
                  <a:pt x="1288" y="1360"/>
                </a:lnTo>
                <a:lnTo>
                  <a:pt x="1287" y="1361"/>
                </a:lnTo>
                <a:lnTo>
                  <a:pt x="1284" y="1362"/>
                </a:lnTo>
                <a:lnTo>
                  <a:pt x="1280" y="1363"/>
                </a:lnTo>
                <a:lnTo>
                  <a:pt x="1279" y="1363"/>
                </a:lnTo>
                <a:lnTo>
                  <a:pt x="1276" y="1365"/>
                </a:lnTo>
                <a:lnTo>
                  <a:pt x="1275" y="1365"/>
                </a:lnTo>
                <a:lnTo>
                  <a:pt x="1270" y="1366"/>
                </a:lnTo>
                <a:lnTo>
                  <a:pt x="1264" y="1367"/>
                </a:lnTo>
                <a:lnTo>
                  <a:pt x="1258" y="1368"/>
                </a:lnTo>
                <a:lnTo>
                  <a:pt x="1250" y="1370"/>
                </a:lnTo>
                <a:lnTo>
                  <a:pt x="1240" y="1368"/>
                </a:lnTo>
                <a:lnTo>
                  <a:pt x="1233" y="1367"/>
                </a:lnTo>
                <a:lnTo>
                  <a:pt x="1226" y="1367"/>
                </a:lnTo>
                <a:lnTo>
                  <a:pt x="1223" y="1366"/>
                </a:lnTo>
                <a:lnTo>
                  <a:pt x="1221" y="1366"/>
                </a:lnTo>
                <a:lnTo>
                  <a:pt x="1218" y="1366"/>
                </a:lnTo>
                <a:lnTo>
                  <a:pt x="1216" y="1365"/>
                </a:lnTo>
                <a:lnTo>
                  <a:pt x="1215" y="1365"/>
                </a:lnTo>
                <a:lnTo>
                  <a:pt x="1212" y="1363"/>
                </a:lnTo>
                <a:lnTo>
                  <a:pt x="1211" y="1363"/>
                </a:lnTo>
                <a:lnTo>
                  <a:pt x="1209" y="1362"/>
                </a:lnTo>
                <a:lnTo>
                  <a:pt x="1206" y="1361"/>
                </a:lnTo>
                <a:lnTo>
                  <a:pt x="1203" y="1360"/>
                </a:lnTo>
                <a:lnTo>
                  <a:pt x="1200" y="1359"/>
                </a:lnTo>
                <a:lnTo>
                  <a:pt x="1197" y="1356"/>
                </a:lnTo>
                <a:lnTo>
                  <a:pt x="1192" y="1354"/>
                </a:lnTo>
                <a:lnTo>
                  <a:pt x="1191" y="1352"/>
                </a:lnTo>
                <a:lnTo>
                  <a:pt x="1188" y="1351"/>
                </a:lnTo>
                <a:lnTo>
                  <a:pt x="1187" y="1351"/>
                </a:lnTo>
                <a:lnTo>
                  <a:pt x="1186" y="1349"/>
                </a:lnTo>
                <a:lnTo>
                  <a:pt x="1183" y="1348"/>
                </a:lnTo>
                <a:lnTo>
                  <a:pt x="1181" y="1345"/>
                </a:lnTo>
                <a:lnTo>
                  <a:pt x="1174" y="1339"/>
                </a:lnTo>
                <a:lnTo>
                  <a:pt x="1168" y="1333"/>
                </a:lnTo>
                <a:lnTo>
                  <a:pt x="1165" y="1329"/>
                </a:lnTo>
                <a:lnTo>
                  <a:pt x="1163" y="1327"/>
                </a:lnTo>
                <a:lnTo>
                  <a:pt x="1162" y="1324"/>
                </a:lnTo>
                <a:lnTo>
                  <a:pt x="1160" y="1323"/>
                </a:lnTo>
                <a:lnTo>
                  <a:pt x="1159" y="1322"/>
                </a:lnTo>
                <a:lnTo>
                  <a:pt x="1158" y="1319"/>
                </a:lnTo>
                <a:lnTo>
                  <a:pt x="1157" y="1318"/>
                </a:lnTo>
                <a:lnTo>
                  <a:pt x="1156" y="1316"/>
                </a:lnTo>
                <a:lnTo>
                  <a:pt x="1154" y="1312"/>
                </a:lnTo>
                <a:lnTo>
                  <a:pt x="1153" y="1311"/>
                </a:lnTo>
                <a:lnTo>
                  <a:pt x="1152" y="1308"/>
                </a:lnTo>
                <a:lnTo>
                  <a:pt x="1151" y="1306"/>
                </a:lnTo>
                <a:lnTo>
                  <a:pt x="1149" y="1304"/>
                </a:lnTo>
                <a:lnTo>
                  <a:pt x="1147" y="1299"/>
                </a:lnTo>
                <a:lnTo>
                  <a:pt x="1147" y="1298"/>
                </a:lnTo>
                <a:lnTo>
                  <a:pt x="1146" y="1295"/>
                </a:lnTo>
                <a:lnTo>
                  <a:pt x="1145" y="1293"/>
                </a:lnTo>
                <a:lnTo>
                  <a:pt x="1142" y="1287"/>
                </a:lnTo>
                <a:lnTo>
                  <a:pt x="1135" y="1262"/>
                </a:lnTo>
                <a:lnTo>
                  <a:pt x="1135" y="1256"/>
                </a:lnTo>
                <a:lnTo>
                  <a:pt x="1134" y="1252"/>
                </a:lnTo>
                <a:lnTo>
                  <a:pt x="1134" y="1249"/>
                </a:lnTo>
                <a:lnTo>
                  <a:pt x="1133" y="1244"/>
                </a:lnTo>
                <a:lnTo>
                  <a:pt x="1133" y="1239"/>
                </a:lnTo>
                <a:lnTo>
                  <a:pt x="1131" y="1232"/>
                </a:lnTo>
                <a:lnTo>
                  <a:pt x="1131" y="1227"/>
                </a:lnTo>
                <a:lnTo>
                  <a:pt x="1131" y="1219"/>
                </a:lnTo>
                <a:lnTo>
                  <a:pt x="1131" y="1213"/>
                </a:lnTo>
                <a:lnTo>
                  <a:pt x="1131" y="1208"/>
                </a:lnTo>
                <a:lnTo>
                  <a:pt x="1133" y="1195"/>
                </a:lnTo>
                <a:lnTo>
                  <a:pt x="1133" y="1191"/>
                </a:lnTo>
                <a:lnTo>
                  <a:pt x="1134" y="1188"/>
                </a:lnTo>
                <a:lnTo>
                  <a:pt x="1134" y="1184"/>
                </a:lnTo>
                <a:lnTo>
                  <a:pt x="1135" y="1182"/>
                </a:lnTo>
                <a:lnTo>
                  <a:pt x="1135" y="1178"/>
                </a:lnTo>
                <a:lnTo>
                  <a:pt x="1136" y="1175"/>
                </a:lnTo>
                <a:lnTo>
                  <a:pt x="1136" y="1173"/>
                </a:lnTo>
                <a:lnTo>
                  <a:pt x="1137" y="1171"/>
                </a:lnTo>
                <a:lnTo>
                  <a:pt x="1139" y="1167"/>
                </a:lnTo>
                <a:lnTo>
                  <a:pt x="1139" y="1164"/>
                </a:lnTo>
                <a:lnTo>
                  <a:pt x="1140" y="1163"/>
                </a:lnTo>
                <a:lnTo>
                  <a:pt x="1140" y="1161"/>
                </a:lnTo>
                <a:lnTo>
                  <a:pt x="1141" y="1160"/>
                </a:lnTo>
                <a:lnTo>
                  <a:pt x="1142" y="1155"/>
                </a:lnTo>
                <a:lnTo>
                  <a:pt x="1143" y="1151"/>
                </a:lnTo>
                <a:lnTo>
                  <a:pt x="1145" y="1149"/>
                </a:lnTo>
                <a:lnTo>
                  <a:pt x="1146" y="1145"/>
                </a:lnTo>
                <a:lnTo>
                  <a:pt x="1148" y="1141"/>
                </a:lnTo>
                <a:lnTo>
                  <a:pt x="1149" y="1139"/>
                </a:lnTo>
                <a:lnTo>
                  <a:pt x="1151" y="1135"/>
                </a:lnTo>
                <a:lnTo>
                  <a:pt x="1153" y="1132"/>
                </a:lnTo>
                <a:lnTo>
                  <a:pt x="1156" y="1128"/>
                </a:lnTo>
                <a:lnTo>
                  <a:pt x="1157" y="1127"/>
                </a:lnTo>
                <a:lnTo>
                  <a:pt x="1157" y="1124"/>
                </a:lnTo>
                <a:lnTo>
                  <a:pt x="1158" y="1123"/>
                </a:lnTo>
                <a:lnTo>
                  <a:pt x="1159" y="1121"/>
                </a:lnTo>
                <a:lnTo>
                  <a:pt x="1160" y="1119"/>
                </a:lnTo>
                <a:lnTo>
                  <a:pt x="1163" y="1118"/>
                </a:lnTo>
                <a:lnTo>
                  <a:pt x="1164" y="1116"/>
                </a:lnTo>
                <a:lnTo>
                  <a:pt x="1168" y="1112"/>
                </a:lnTo>
                <a:lnTo>
                  <a:pt x="1168" y="1111"/>
                </a:lnTo>
                <a:lnTo>
                  <a:pt x="1172" y="1106"/>
                </a:lnTo>
                <a:lnTo>
                  <a:pt x="1175" y="1102"/>
                </a:lnTo>
                <a:lnTo>
                  <a:pt x="1177" y="1102"/>
                </a:lnTo>
                <a:lnTo>
                  <a:pt x="1182" y="1096"/>
                </a:lnTo>
                <a:lnTo>
                  <a:pt x="1185" y="1094"/>
                </a:lnTo>
                <a:lnTo>
                  <a:pt x="1187" y="1092"/>
                </a:lnTo>
                <a:lnTo>
                  <a:pt x="1189" y="1090"/>
                </a:lnTo>
                <a:lnTo>
                  <a:pt x="1191" y="1089"/>
                </a:lnTo>
                <a:lnTo>
                  <a:pt x="1193" y="1089"/>
                </a:lnTo>
                <a:lnTo>
                  <a:pt x="1194" y="1088"/>
                </a:lnTo>
                <a:lnTo>
                  <a:pt x="1197" y="1086"/>
                </a:lnTo>
                <a:lnTo>
                  <a:pt x="1200" y="1085"/>
                </a:lnTo>
                <a:lnTo>
                  <a:pt x="1204" y="1083"/>
                </a:lnTo>
                <a:lnTo>
                  <a:pt x="1207" y="1080"/>
                </a:lnTo>
                <a:lnTo>
                  <a:pt x="1209" y="1080"/>
                </a:lnTo>
                <a:lnTo>
                  <a:pt x="1212" y="1079"/>
                </a:lnTo>
                <a:lnTo>
                  <a:pt x="1215" y="1078"/>
                </a:lnTo>
                <a:lnTo>
                  <a:pt x="1216" y="1077"/>
                </a:lnTo>
                <a:lnTo>
                  <a:pt x="1218" y="1077"/>
                </a:lnTo>
                <a:lnTo>
                  <a:pt x="1220" y="1075"/>
                </a:lnTo>
                <a:lnTo>
                  <a:pt x="1227" y="1074"/>
                </a:lnTo>
                <a:lnTo>
                  <a:pt x="1234" y="1073"/>
                </a:lnTo>
                <a:lnTo>
                  <a:pt x="1249" y="1072"/>
                </a:lnTo>
                <a:lnTo>
                  <a:pt x="1261" y="1073"/>
                </a:lnTo>
                <a:lnTo>
                  <a:pt x="1267" y="1074"/>
                </a:lnTo>
                <a:lnTo>
                  <a:pt x="1272" y="1075"/>
                </a:lnTo>
                <a:lnTo>
                  <a:pt x="1273" y="1075"/>
                </a:lnTo>
                <a:lnTo>
                  <a:pt x="1274" y="1077"/>
                </a:lnTo>
                <a:lnTo>
                  <a:pt x="1276" y="1077"/>
                </a:lnTo>
                <a:lnTo>
                  <a:pt x="1280" y="1078"/>
                </a:lnTo>
                <a:lnTo>
                  <a:pt x="1282" y="1079"/>
                </a:lnTo>
                <a:lnTo>
                  <a:pt x="1284" y="1080"/>
                </a:lnTo>
                <a:lnTo>
                  <a:pt x="1286" y="1081"/>
                </a:lnTo>
                <a:lnTo>
                  <a:pt x="1287" y="1083"/>
                </a:lnTo>
                <a:lnTo>
                  <a:pt x="1291" y="1084"/>
                </a:lnTo>
                <a:lnTo>
                  <a:pt x="1293" y="1085"/>
                </a:lnTo>
                <a:lnTo>
                  <a:pt x="1295" y="1086"/>
                </a:lnTo>
                <a:lnTo>
                  <a:pt x="1297" y="1088"/>
                </a:lnTo>
                <a:lnTo>
                  <a:pt x="1298" y="1089"/>
                </a:lnTo>
                <a:lnTo>
                  <a:pt x="1301" y="1091"/>
                </a:lnTo>
                <a:lnTo>
                  <a:pt x="1307" y="1097"/>
                </a:lnTo>
                <a:lnTo>
                  <a:pt x="1311" y="1102"/>
                </a:lnTo>
                <a:lnTo>
                  <a:pt x="1314" y="1105"/>
                </a:lnTo>
                <a:lnTo>
                  <a:pt x="1316" y="1107"/>
                </a:lnTo>
                <a:lnTo>
                  <a:pt x="1317" y="1110"/>
                </a:lnTo>
                <a:lnTo>
                  <a:pt x="1319" y="1111"/>
                </a:lnTo>
                <a:lnTo>
                  <a:pt x="1320" y="1113"/>
                </a:lnTo>
                <a:lnTo>
                  <a:pt x="1320" y="1116"/>
                </a:lnTo>
                <a:lnTo>
                  <a:pt x="1322" y="1118"/>
                </a:lnTo>
                <a:lnTo>
                  <a:pt x="1324" y="1119"/>
                </a:lnTo>
                <a:lnTo>
                  <a:pt x="1325" y="1122"/>
                </a:lnTo>
                <a:lnTo>
                  <a:pt x="1326" y="1124"/>
                </a:lnTo>
                <a:lnTo>
                  <a:pt x="1327" y="1127"/>
                </a:lnTo>
                <a:lnTo>
                  <a:pt x="1328" y="1130"/>
                </a:lnTo>
                <a:lnTo>
                  <a:pt x="1330" y="1132"/>
                </a:lnTo>
                <a:lnTo>
                  <a:pt x="1331" y="1136"/>
                </a:lnTo>
                <a:lnTo>
                  <a:pt x="1331" y="1138"/>
                </a:lnTo>
                <a:lnTo>
                  <a:pt x="1333" y="1143"/>
                </a:lnTo>
                <a:lnTo>
                  <a:pt x="1333" y="1145"/>
                </a:lnTo>
                <a:lnTo>
                  <a:pt x="1334" y="1146"/>
                </a:lnTo>
                <a:lnTo>
                  <a:pt x="1334" y="1147"/>
                </a:lnTo>
                <a:lnTo>
                  <a:pt x="1336" y="1150"/>
                </a:lnTo>
                <a:lnTo>
                  <a:pt x="1337" y="1153"/>
                </a:lnTo>
                <a:lnTo>
                  <a:pt x="1338" y="1158"/>
                </a:lnTo>
                <a:lnTo>
                  <a:pt x="1338" y="1161"/>
                </a:lnTo>
                <a:lnTo>
                  <a:pt x="1339" y="1163"/>
                </a:lnTo>
                <a:lnTo>
                  <a:pt x="1339" y="1166"/>
                </a:lnTo>
                <a:lnTo>
                  <a:pt x="1340" y="1169"/>
                </a:lnTo>
                <a:lnTo>
                  <a:pt x="1340" y="1172"/>
                </a:lnTo>
                <a:lnTo>
                  <a:pt x="1342" y="1175"/>
                </a:lnTo>
                <a:lnTo>
                  <a:pt x="1343" y="1183"/>
                </a:lnTo>
                <a:lnTo>
                  <a:pt x="1343" y="1186"/>
                </a:lnTo>
                <a:lnTo>
                  <a:pt x="1344" y="1193"/>
                </a:lnTo>
                <a:lnTo>
                  <a:pt x="1345" y="1204"/>
                </a:lnTo>
                <a:close/>
                <a:moveTo>
                  <a:pt x="835" y="1365"/>
                </a:moveTo>
                <a:lnTo>
                  <a:pt x="835" y="1332"/>
                </a:lnTo>
                <a:lnTo>
                  <a:pt x="832" y="1335"/>
                </a:lnTo>
                <a:lnTo>
                  <a:pt x="829" y="1339"/>
                </a:lnTo>
                <a:lnTo>
                  <a:pt x="820" y="1351"/>
                </a:lnTo>
                <a:lnTo>
                  <a:pt x="816" y="1352"/>
                </a:lnTo>
                <a:lnTo>
                  <a:pt x="813" y="1355"/>
                </a:lnTo>
                <a:lnTo>
                  <a:pt x="812" y="1356"/>
                </a:lnTo>
                <a:lnTo>
                  <a:pt x="810" y="1357"/>
                </a:lnTo>
                <a:lnTo>
                  <a:pt x="809" y="1357"/>
                </a:lnTo>
                <a:lnTo>
                  <a:pt x="804" y="1360"/>
                </a:lnTo>
                <a:lnTo>
                  <a:pt x="801" y="1361"/>
                </a:lnTo>
                <a:lnTo>
                  <a:pt x="798" y="1363"/>
                </a:lnTo>
                <a:lnTo>
                  <a:pt x="794" y="1365"/>
                </a:lnTo>
                <a:lnTo>
                  <a:pt x="789" y="1366"/>
                </a:lnTo>
                <a:lnTo>
                  <a:pt x="788" y="1366"/>
                </a:lnTo>
                <a:lnTo>
                  <a:pt x="784" y="1367"/>
                </a:lnTo>
                <a:lnTo>
                  <a:pt x="777" y="1368"/>
                </a:lnTo>
                <a:lnTo>
                  <a:pt x="769" y="1368"/>
                </a:lnTo>
                <a:lnTo>
                  <a:pt x="760" y="1368"/>
                </a:lnTo>
                <a:lnTo>
                  <a:pt x="753" y="1366"/>
                </a:lnTo>
                <a:lnTo>
                  <a:pt x="751" y="1366"/>
                </a:lnTo>
                <a:lnTo>
                  <a:pt x="748" y="1366"/>
                </a:lnTo>
                <a:lnTo>
                  <a:pt x="745" y="1365"/>
                </a:lnTo>
                <a:lnTo>
                  <a:pt x="740" y="1363"/>
                </a:lnTo>
                <a:lnTo>
                  <a:pt x="736" y="1361"/>
                </a:lnTo>
                <a:lnTo>
                  <a:pt x="731" y="1359"/>
                </a:lnTo>
                <a:lnTo>
                  <a:pt x="730" y="1357"/>
                </a:lnTo>
                <a:lnTo>
                  <a:pt x="728" y="1356"/>
                </a:lnTo>
                <a:lnTo>
                  <a:pt x="726" y="1355"/>
                </a:lnTo>
                <a:lnTo>
                  <a:pt x="725" y="1354"/>
                </a:lnTo>
                <a:lnTo>
                  <a:pt x="722" y="1350"/>
                </a:lnTo>
                <a:lnTo>
                  <a:pt x="719" y="1349"/>
                </a:lnTo>
                <a:lnTo>
                  <a:pt x="717" y="1348"/>
                </a:lnTo>
                <a:lnTo>
                  <a:pt x="713" y="1343"/>
                </a:lnTo>
                <a:lnTo>
                  <a:pt x="712" y="1340"/>
                </a:lnTo>
                <a:lnTo>
                  <a:pt x="711" y="1339"/>
                </a:lnTo>
                <a:lnTo>
                  <a:pt x="710" y="1337"/>
                </a:lnTo>
                <a:lnTo>
                  <a:pt x="708" y="1335"/>
                </a:lnTo>
                <a:lnTo>
                  <a:pt x="707" y="1332"/>
                </a:lnTo>
                <a:lnTo>
                  <a:pt x="706" y="1330"/>
                </a:lnTo>
                <a:lnTo>
                  <a:pt x="705" y="1327"/>
                </a:lnTo>
                <a:lnTo>
                  <a:pt x="703" y="1324"/>
                </a:lnTo>
                <a:lnTo>
                  <a:pt x="702" y="1322"/>
                </a:lnTo>
                <a:lnTo>
                  <a:pt x="702" y="1319"/>
                </a:lnTo>
                <a:lnTo>
                  <a:pt x="701" y="1318"/>
                </a:lnTo>
                <a:lnTo>
                  <a:pt x="701" y="1316"/>
                </a:lnTo>
                <a:lnTo>
                  <a:pt x="700" y="1313"/>
                </a:lnTo>
                <a:lnTo>
                  <a:pt x="699" y="1308"/>
                </a:lnTo>
                <a:lnTo>
                  <a:pt x="697" y="1302"/>
                </a:lnTo>
                <a:lnTo>
                  <a:pt x="697" y="1296"/>
                </a:lnTo>
                <a:lnTo>
                  <a:pt x="696" y="1289"/>
                </a:lnTo>
                <a:lnTo>
                  <a:pt x="696" y="1279"/>
                </a:lnTo>
                <a:lnTo>
                  <a:pt x="697" y="1274"/>
                </a:lnTo>
                <a:lnTo>
                  <a:pt x="697" y="1271"/>
                </a:lnTo>
                <a:lnTo>
                  <a:pt x="699" y="1267"/>
                </a:lnTo>
                <a:lnTo>
                  <a:pt x="699" y="1265"/>
                </a:lnTo>
                <a:lnTo>
                  <a:pt x="700" y="1263"/>
                </a:lnTo>
                <a:lnTo>
                  <a:pt x="700" y="1261"/>
                </a:lnTo>
                <a:lnTo>
                  <a:pt x="701" y="1257"/>
                </a:lnTo>
                <a:lnTo>
                  <a:pt x="702" y="1254"/>
                </a:lnTo>
                <a:lnTo>
                  <a:pt x="703" y="1251"/>
                </a:lnTo>
                <a:lnTo>
                  <a:pt x="706" y="1247"/>
                </a:lnTo>
                <a:lnTo>
                  <a:pt x="707" y="1243"/>
                </a:lnTo>
                <a:lnTo>
                  <a:pt x="712" y="1236"/>
                </a:lnTo>
                <a:lnTo>
                  <a:pt x="718" y="1230"/>
                </a:lnTo>
                <a:lnTo>
                  <a:pt x="723" y="1224"/>
                </a:lnTo>
                <a:lnTo>
                  <a:pt x="729" y="1219"/>
                </a:lnTo>
                <a:lnTo>
                  <a:pt x="742" y="1210"/>
                </a:lnTo>
                <a:lnTo>
                  <a:pt x="749" y="1206"/>
                </a:lnTo>
                <a:lnTo>
                  <a:pt x="757" y="1202"/>
                </a:lnTo>
                <a:lnTo>
                  <a:pt x="778" y="1195"/>
                </a:lnTo>
                <a:lnTo>
                  <a:pt x="781" y="1195"/>
                </a:lnTo>
                <a:lnTo>
                  <a:pt x="792" y="1193"/>
                </a:lnTo>
                <a:lnTo>
                  <a:pt x="798" y="1191"/>
                </a:lnTo>
                <a:lnTo>
                  <a:pt x="803" y="1190"/>
                </a:lnTo>
                <a:lnTo>
                  <a:pt x="810" y="1190"/>
                </a:lnTo>
                <a:lnTo>
                  <a:pt x="823" y="1186"/>
                </a:lnTo>
                <a:lnTo>
                  <a:pt x="827" y="1186"/>
                </a:lnTo>
                <a:lnTo>
                  <a:pt x="835" y="1185"/>
                </a:lnTo>
                <a:lnTo>
                  <a:pt x="835" y="1173"/>
                </a:lnTo>
                <a:lnTo>
                  <a:pt x="834" y="1163"/>
                </a:lnTo>
                <a:lnTo>
                  <a:pt x="834" y="1152"/>
                </a:lnTo>
                <a:lnTo>
                  <a:pt x="832" y="1144"/>
                </a:lnTo>
                <a:lnTo>
                  <a:pt x="830" y="1140"/>
                </a:lnTo>
                <a:lnTo>
                  <a:pt x="824" y="1127"/>
                </a:lnTo>
                <a:lnTo>
                  <a:pt x="823" y="1124"/>
                </a:lnTo>
                <a:lnTo>
                  <a:pt x="820" y="1122"/>
                </a:lnTo>
                <a:lnTo>
                  <a:pt x="818" y="1121"/>
                </a:lnTo>
                <a:lnTo>
                  <a:pt x="815" y="1117"/>
                </a:lnTo>
                <a:lnTo>
                  <a:pt x="813" y="1116"/>
                </a:lnTo>
                <a:lnTo>
                  <a:pt x="811" y="1116"/>
                </a:lnTo>
                <a:lnTo>
                  <a:pt x="809" y="1114"/>
                </a:lnTo>
                <a:lnTo>
                  <a:pt x="805" y="1112"/>
                </a:lnTo>
                <a:lnTo>
                  <a:pt x="799" y="1110"/>
                </a:lnTo>
                <a:lnTo>
                  <a:pt x="797" y="1110"/>
                </a:lnTo>
                <a:lnTo>
                  <a:pt x="793" y="1108"/>
                </a:lnTo>
                <a:lnTo>
                  <a:pt x="788" y="1107"/>
                </a:lnTo>
                <a:lnTo>
                  <a:pt x="778" y="1107"/>
                </a:lnTo>
                <a:lnTo>
                  <a:pt x="768" y="1108"/>
                </a:lnTo>
                <a:lnTo>
                  <a:pt x="764" y="1110"/>
                </a:lnTo>
                <a:lnTo>
                  <a:pt x="760" y="1112"/>
                </a:lnTo>
                <a:lnTo>
                  <a:pt x="759" y="1113"/>
                </a:lnTo>
                <a:lnTo>
                  <a:pt x="758" y="1114"/>
                </a:lnTo>
                <a:lnTo>
                  <a:pt x="754" y="1117"/>
                </a:lnTo>
                <a:lnTo>
                  <a:pt x="753" y="1118"/>
                </a:lnTo>
                <a:lnTo>
                  <a:pt x="752" y="1121"/>
                </a:lnTo>
                <a:lnTo>
                  <a:pt x="752" y="1123"/>
                </a:lnTo>
                <a:lnTo>
                  <a:pt x="751" y="1125"/>
                </a:lnTo>
                <a:lnTo>
                  <a:pt x="749" y="1129"/>
                </a:lnTo>
                <a:lnTo>
                  <a:pt x="748" y="1130"/>
                </a:lnTo>
                <a:lnTo>
                  <a:pt x="747" y="1134"/>
                </a:lnTo>
                <a:lnTo>
                  <a:pt x="746" y="1135"/>
                </a:lnTo>
                <a:lnTo>
                  <a:pt x="745" y="1138"/>
                </a:lnTo>
                <a:lnTo>
                  <a:pt x="743" y="1141"/>
                </a:lnTo>
                <a:lnTo>
                  <a:pt x="742" y="1145"/>
                </a:lnTo>
                <a:lnTo>
                  <a:pt x="741" y="1146"/>
                </a:lnTo>
                <a:lnTo>
                  <a:pt x="740" y="1149"/>
                </a:lnTo>
                <a:lnTo>
                  <a:pt x="737" y="1155"/>
                </a:lnTo>
                <a:lnTo>
                  <a:pt x="736" y="1157"/>
                </a:lnTo>
                <a:lnTo>
                  <a:pt x="735" y="1158"/>
                </a:lnTo>
                <a:lnTo>
                  <a:pt x="732" y="1161"/>
                </a:lnTo>
                <a:lnTo>
                  <a:pt x="730" y="1162"/>
                </a:lnTo>
                <a:lnTo>
                  <a:pt x="725" y="1164"/>
                </a:lnTo>
                <a:lnTo>
                  <a:pt x="722" y="1164"/>
                </a:lnTo>
                <a:lnTo>
                  <a:pt x="719" y="1164"/>
                </a:lnTo>
                <a:lnTo>
                  <a:pt x="718" y="1163"/>
                </a:lnTo>
                <a:lnTo>
                  <a:pt x="716" y="1162"/>
                </a:lnTo>
                <a:lnTo>
                  <a:pt x="713" y="1160"/>
                </a:lnTo>
                <a:lnTo>
                  <a:pt x="711" y="1155"/>
                </a:lnTo>
                <a:lnTo>
                  <a:pt x="710" y="1151"/>
                </a:lnTo>
                <a:lnTo>
                  <a:pt x="711" y="1146"/>
                </a:lnTo>
                <a:lnTo>
                  <a:pt x="712" y="1140"/>
                </a:lnTo>
                <a:lnTo>
                  <a:pt x="712" y="1134"/>
                </a:lnTo>
                <a:lnTo>
                  <a:pt x="713" y="1132"/>
                </a:lnTo>
                <a:lnTo>
                  <a:pt x="713" y="1129"/>
                </a:lnTo>
                <a:lnTo>
                  <a:pt x="714" y="1125"/>
                </a:lnTo>
                <a:lnTo>
                  <a:pt x="714" y="1123"/>
                </a:lnTo>
                <a:lnTo>
                  <a:pt x="716" y="1121"/>
                </a:lnTo>
                <a:lnTo>
                  <a:pt x="716" y="1117"/>
                </a:lnTo>
                <a:lnTo>
                  <a:pt x="717" y="1116"/>
                </a:lnTo>
                <a:lnTo>
                  <a:pt x="717" y="1112"/>
                </a:lnTo>
                <a:lnTo>
                  <a:pt x="718" y="1110"/>
                </a:lnTo>
                <a:lnTo>
                  <a:pt x="718" y="1107"/>
                </a:lnTo>
                <a:lnTo>
                  <a:pt x="719" y="1103"/>
                </a:lnTo>
                <a:lnTo>
                  <a:pt x="720" y="1096"/>
                </a:lnTo>
                <a:lnTo>
                  <a:pt x="723" y="1084"/>
                </a:lnTo>
                <a:lnTo>
                  <a:pt x="746" y="1077"/>
                </a:lnTo>
                <a:lnTo>
                  <a:pt x="769" y="1073"/>
                </a:lnTo>
                <a:lnTo>
                  <a:pt x="777" y="1073"/>
                </a:lnTo>
                <a:lnTo>
                  <a:pt x="794" y="1073"/>
                </a:lnTo>
                <a:lnTo>
                  <a:pt x="807" y="1074"/>
                </a:lnTo>
                <a:lnTo>
                  <a:pt x="811" y="1075"/>
                </a:lnTo>
                <a:lnTo>
                  <a:pt x="812" y="1077"/>
                </a:lnTo>
                <a:lnTo>
                  <a:pt x="815" y="1077"/>
                </a:lnTo>
                <a:lnTo>
                  <a:pt x="816" y="1078"/>
                </a:lnTo>
                <a:lnTo>
                  <a:pt x="820" y="1079"/>
                </a:lnTo>
                <a:lnTo>
                  <a:pt x="823" y="1080"/>
                </a:lnTo>
                <a:lnTo>
                  <a:pt x="826" y="1081"/>
                </a:lnTo>
                <a:lnTo>
                  <a:pt x="828" y="1083"/>
                </a:lnTo>
                <a:lnTo>
                  <a:pt x="830" y="1084"/>
                </a:lnTo>
                <a:lnTo>
                  <a:pt x="833" y="1085"/>
                </a:lnTo>
                <a:lnTo>
                  <a:pt x="836" y="1088"/>
                </a:lnTo>
                <a:lnTo>
                  <a:pt x="838" y="1088"/>
                </a:lnTo>
                <a:lnTo>
                  <a:pt x="839" y="1089"/>
                </a:lnTo>
                <a:lnTo>
                  <a:pt x="841" y="1091"/>
                </a:lnTo>
                <a:lnTo>
                  <a:pt x="844" y="1094"/>
                </a:lnTo>
                <a:lnTo>
                  <a:pt x="849" y="1097"/>
                </a:lnTo>
                <a:lnTo>
                  <a:pt x="852" y="1101"/>
                </a:lnTo>
                <a:lnTo>
                  <a:pt x="856" y="1106"/>
                </a:lnTo>
                <a:lnTo>
                  <a:pt x="859" y="1111"/>
                </a:lnTo>
                <a:lnTo>
                  <a:pt x="865" y="1122"/>
                </a:lnTo>
                <a:lnTo>
                  <a:pt x="870" y="1133"/>
                </a:lnTo>
                <a:lnTo>
                  <a:pt x="870" y="1135"/>
                </a:lnTo>
                <a:lnTo>
                  <a:pt x="873" y="1140"/>
                </a:lnTo>
                <a:lnTo>
                  <a:pt x="873" y="1145"/>
                </a:lnTo>
                <a:lnTo>
                  <a:pt x="874" y="1156"/>
                </a:lnTo>
                <a:lnTo>
                  <a:pt x="875" y="1167"/>
                </a:lnTo>
                <a:lnTo>
                  <a:pt x="875" y="1179"/>
                </a:lnTo>
                <a:lnTo>
                  <a:pt x="875" y="1249"/>
                </a:lnTo>
                <a:lnTo>
                  <a:pt x="875" y="1304"/>
                </a:lnTo>
                <a:lnTo>
                  <a:pt x="874" y="1316"/>
                </a:lnTo>
                <a:lnTo>
                  <a:pt x="875" y="1322"/>
                </a:lnTo>
                <a:lnTo>
                  <a:pt x="876" y="1327"/>
                </a:lnTo>
                <a:lnTo>
                  <a:pt x="878" y="1328"/>
                </a:lnTo>
                <a:lnTo>
                  <a:pt x="881" y="1332"/>
                </a:lnTo>
                <a:lnTo>
                  <a:pt x="884" y="1332"/>
                </a:lnTo>
                <a:lnTo>
                  <a:pt x="885" y="1332"/>
                </a:lnTo>
                <a:lnTo>
                  <a:pt x="887" y="1333"/>
                </a:lnTo>
                <a:lnTo>
                  <a:pt x="888" y="1333"/>
                </a:lnTo>
                <a:lnTo>
                  <a:pt x="891" y="1334"/>
                </a:lnTo>
                <a:lnTo>
                  <a:pt x="893" y="1334"/>
                </a:lnTo>
                <a:lnTo>
                  <a:pt x="894" y="1335"/>
                </a:lnTo>
                <a:lnTo>
                  <a:pt x="896" y="1335"/>
                </a:lnTo>
                <a:lnTo>
                  <a:pt x="898" y="1337"/>
                </a:lnTo>
                <a:lnTo>
                  <a:pt x="899" y="1337"/>
                </a:lnTo>
                <a:lnTo>
                  <a:pt x="902" y="1337"/>
                </a:lnTo>
                <a:lnTo>
                  <a:pt x="904" y="1338"/>
                </a:lnTo>
                <a:lnTo>
                  <a:pt x="908" y="1339"/>
                </a:lnTo>
                <a:lnTo>
                  <a:pt x="910" y="1340"/>
                </a:lnTo>
                <a:lnTo>
                  <a:pt x="915" y="1344"/>
                </a:lnTo>
                <a:lnTo>
                  <a:pt x="915" y="1345"/>
                </a:lnTo>
                <a:lnTo>
                  <a:pt x="916" y="1346"/>
                </a:lnTo>
                <a:lnTo>
                  <a:pt x="916" y="1350"/>
                </a:lnTo>
                <a:lnTo>
                  <a:pt x="916" y="1354"/>
                </a:lnTo>
                <a:lnTo>
                  <a:pt x="916" y="1356"/>
                </a:lnTo>
                <a:lnTo>
                  <a:pt x="915" y="1359"/>
                </a:lnTo>
                <a:lnTo>
                  <a:pt x="913" y="1361"/>
                </a:lnTo>
                <a:lnTo>
                  <a:pt x="911" y="1362"/>
                </a:lnTo>
                <a:lnTo>
                  <a:pt x="907" y="1363"/>
                </a:lnTo>
                <a:lnTo>
                  <a:pt x="900" y="1365"/>
                </a:lnTo>
                <a:lnTo>
                  <a:pt x="888" y="1365"/>
                </a:lnTo>
                <a:lnTo>
                  <a:pt x="835" y="1365"/>
                </a:lnTo>
                <a:close/>
                <a:moveTo>
                  <a:pt x="2943" y="1329"/>
                </a:moveTo>
                <a:lnTo>
                  <a:pt x="2944" y="1327"/>
                </a:lnTo>
                <a:lnTo>
                  <a:pt x="2944" y="1324"/>
                </a:lnTo>
                <a:lnTo>
                  <a:pt x="2944" y="1278"/>
                </a:lnTo>
                <a:lnTo>
                  <a:pt x="2944" y="1190"/>
                </a:lnTo>
                <a:lnTo>
                  <a:pt x="2946" y="1174"/>
                </a:lnTo>
                <a:lnTo>
                  <a:pt x="2944" y="1158"/>
                </a:lnTo>
                <a:lnTo>
                  <a:pt x="2944" y="1151"/>
                </a:lnTo>
                <a:lnTo>
                  <a:pt x="2943" y="1145"/>
                </a:lnTo>
                <a:lnTo>
                  <a:pt x="2942" y="1141"/>
                </a:lnTo>
                <a:lnTo>
                  <a:pt x="2942" y="1139"/>
                </a:lnTo>
                <a:lnTo>
                  <a:pt x="2940" y="1133"/>
                </a:lnTo>
                <a:lnTo>
                  <a:pt x="2938" y="1132"/>
                </a:lnTo>
                <a:lnTo>
                  <a:pt x="2937" y="1130"/>
                </a:lnTo>
                <a:lnTo>
                  <a:pt x="2934" y="1127"/>
                </a:lnTo>
                <a:lnTo>
                  <a:pt x="2929" y="1122"/>
                </a:lnTo>
                <a:lnTo>
                  <a:pt x="2926" y="1121"/>
                </a:lnTo>
                <a:lnTo>
                  <a:pt x="2925" y="1119"/>
                </a:lnTo>
                <a:lnTo>
                  <a:pt x="2921" y="1118"/>
                </a:lnTo>
                <a:lnTo>
                  <a:pt x="2918" y="1117"/>
                </a:lnTo>
                <a:lnTo>
                  <a:pt x="2906" y="1112"/>
                </a:lnTo>
                <a:lnTo>
                  <a:pt x="2896" y="1112"/>
                </a:lnTo>
                <a:lnTo>
                  <a:pt x="2889" y="1112"/>
                </a:lnTo>
                <a:lnTo>
                  <a:pt x="2883" y="1113"/>
                </a:lnTo>
                <a:lnTo>
                  <a:pt x="2877" y="1116"/>
                </a:lnTo>
                <a:lnTo>
                  <a:pt x="2872" y="1117"/>
                </a:lnTo>
                <a:lnTo>
                  <a:pt x="2869" y="1117"/>
                </a:lnTo>
                <a:lnTo>
                  <a:pt x="2867" y="1119"/>
                </a:lnTo>
                <a:lnTo>
                  <a:pt x="2862" y="1122"/>
                </a:lnTo>
                <a:lnTo>
                  <a:pt x="2860" y="1123"/>
                </a:lnTo>
                <a:lnTo>
                  <a:pt x="2859" y="1124"/>
                </a:lnTo>
                <a:lnTo>
                  <a:pt x="2856" y="1125"/>
                </a:lnTo>
                <a:lnTo>
                  <a:pt x="2855" y="1127"/>
                </a:lnTo>
                <a:lnTo>
                  <a:pt x="2851" y="1132"/>
                </a:lnTo>
                <a:lnTo>
                  <a:pt x="2845" y="1135"/>
                </a:lnTo>
                <a:lnTo>
                  <a:pt x="2839" y="1147"/>
                </a:lnTo>
                <a:lnTo>
                  <a:pt x="2836" y="1153"/>
                </a:lnTo>
                <a:lnTo>
                  <a:pt x="2833" y="1160"/>
                </a:lnTo>
                <a:lnTo>
                  <a:pt x="2831" y="1175"/>
                </a:lnTo>
                <a:lnTo>
                  <a:pt x="2831" y="1183"/>
                </a:lnTo>
                <a:lnTo>
                  <a:pt x="2830" y="1189"/>
                </a:lnTo>
                <a:lnTo>
                  <a:pt x="2830" y="1194"/>
                </a:lnTo>
                <a:lnTo>
                  <a:pt x="2830" y="1206"/>
                </a:lnTo>
                <a:lnTo>
                  <a:pt x="2830" y="1254"/>
                </a:lnTo>
                <a:lnTo>
                  <a:pt x="2830" y="1304"/>
                </a:lnTo>
                <a:lnTo>
                  <a:pt x="2830" y="1317"/>
                </a:lnTo>
                <a:lnTo>
                  <a:pt x="2831" y="1323"/>
                </a:lnTo>
                <a:lnTo>
                  <a:pt x="2832" y="1328"/>
                </a:lnTo>
                <a:lnTo>
                  <a:pt x="2837" y="1332"/>
                </a:lnTo>
                <a:lnTo>
                  <a:pt x="2838" y="1332"/>
                </a:lnTo>
                <a:lnTo>
                  <a:pt x="2843" y="1333"/>
                </a:lnTo>
                <a:lnTo>
                  <a:pt x="2846" y="1334"/>
                </a:lnTo>
                <a:lnTo>
                  <a:pt x="2853" y="1337"/>
                </a:lnTo>
                <a:lnTo>
                  <a:pt x="2859" y="1339"/>
                </a:lnTo>
                <a:lnTo>
                  <a:pt x="2862" y="1340"/>
                </a:lnTo>
                <a:lnTo>
                  <a:pt x="2865" y="1341"/>
                </a:lnTo>
                <a:lnTo>
                  <a:pt x="2868" y="1343"/>
                </a:lnTo>
                <a:lnTo>
                  <a:pt x="2871" y="1345"/>
                </a:lnTo>
                <a:lnTo>
                  <a:pt x="2872" y="1346"/>
                </a:lnTo>
                <a:lnTo>
                  <a:pt x="2872" y="1349"/>
                </a:lnTo>
                <a:lnTo>
                  <a:pt x="2873" y="1351"/>
                </a:lnTo>
                <a:lnTo>
                  <a:pt x="2873" y="1355"/>
                </a:lnTo>
                <a:lnTo>
                  <a:pt x="2872" y="1357"/>
                </a:lnTo>
                <a:lnTo>
                  <a:pt x="2871" y="1360"/>
                </a:lnTo>
                <a:lnTo>
                  <a:pt x="2869" y="1361"/>
                </a:lnTo>
                <a:lnTo>
                  <a:pt x="2868" y="1362"/>
                </a:lnTo>
                <a:lnTo>
                  <a:pt x="2865" y="1363"/>
                </a:lnTo>
                <a:lnTo>
                  <a:pt x="2862" y="1363"/>
                </a:lnTo>
                <a:lnTo>
                  <a:pt x="2775" y="1365"/>
                </a:lnTo>
                <a:lnTo>
                  <a:pt x="2767" y="1365"/>
                </a:lnTo>
                <a:lnTo>
                  <a:pt x="2759" y="1363"/>
                </a:lnTo>
                <a:lnTo>
                  <a:pt x="2756" y="1363"/>
                </a:lnTo>
                <a:lnTo>
                  <a:pt x="2752" y="1362"/>
                </a:lnTo>
                <a:lnTo>
                  <a:pt x="2750" y="1360"/>
                </a:lnTo>
                <a:lnTo>
                  <a:pt x="2750" y="1359"/>
                </a:lnTo>
                <a:lnTo>
                  <a:pt x="2749" y="1357"/>
                </a:lnTo>
                <a:lnTo>
                  <a:pt x="2747" y="1354"/>
                </a:lnTo>
                <a:lnTo>
                  <a:pt x="2747" y="1350"/>
                </a:lnTo>
                <a:lnTo>
                  <a:pt x="2750" y="1345"/>
                </a:lnTo>
                <a:lnTo>
                  <a:pt x="2752" y="1344"/>
                </a:lnTo>
                <a:lnTo>
                  <a:pt x="2753" y="1341"/>
                </a:lnTo>
                <a:lnTo>
                  <a:pt x="2755" y="1341"/>
                </a:lnTo>
                <a:lnTo>
                  <a:pt x="2757" y="1341"/>
                </a:lnTo>
                <a:lnTo>
                  <a:pt x="2759" y="1340"/>
                </a:lnTo>
                <a:lnTo>
                  <a:pt x="2763" y="1339"/>
                </a:lnTo>
                <a:lnTo>
                  <a:pt x="2768" y="1337"/>
                </a:lnTo>
                <a:lnTo>
                  <a:pt x="2772" y="1337"/>
                </a:lnTo>
                <a:lnTo>
                  <a:pt x="2778" y="1334"/>
                </a:lnTo>
                <a:lnTo>
                  <a:pt x="2781" y="1333"/>
                </a:lnTo>
                <a:lnTo>
                  <a:pt x="2782" y="1332"/>
                </a:lnTo>
                <a:lnTo>
                  <a:pt x="2786" y="1330"/>
                </a:lnTo>
                <a:lnTo>
                  <a:pt x="2787" y="1329"/>
                </a:lnTo>
                <a:lnTo>
                  <a:pt x="2788" y="1327"/>
                </a:lnTo>
                <a:lnTo>
                  <a:pt x="2790" y="1324"/>
                </a:lnTo>
                <a:lnTo>
                  <a:pt x="2790" y="1321"/>
                </a:lnTo>
                <a:lnTo>
                  <a:pt x="2790" y="1313"/>
                </a:lnTo>
                <a:lnTo>
                  <a:pt x="2790" y="1276"/>
                </a:lnTo>
                <a:lnTo>
                  <a:pt x="2790" y="1169"/>
                </a:lnTo>
                <a:lnTo>
                  <a:pt x="2790" y="1135"/>
                </a:lnTo>
                <a:lnTo>
                  <a:pt x="2790" y="1125"/>
                </a:lnTo>
                <a:lnTo>
                  <a:pt x="2790" y="1116"/>
                </a:lnTo>
                <a:lnTo>
                  <a:pt x="2780" y="1114"/>
                </a:lnTo>
                <a:lnTo>
                  <a:pt x="2770" y="1114"/>
                </a:lnTo>
                <a:lnTo>
                  <a:pt x="2762" y="1114"/>
                </a:lnTo>
                <a:lnTo>
                  <a:pt x="2757" y="1114"/>
                </a:lnTo>
                <a:lnTo>
                  <a:pt x="2752" y="1114"/>
                </a:lnTo>
                <a:lnTo>
                  <a:pt x="2751" y="1112"/>
                </a:lnTo>
                <a:lnTo>
                  <a:pt x="2750" y="1110"/>
                </a:lnTo>
                <a:lnTo>
                  <a:pt x="2749" y="1107"/>
                </a:lnTo>
                <a:lnTo>
                  <a:pt x="2749" y="1105"/>
                </a:lnTo>
                <a:lnTo>
                  <a:pt x="2750" y="1100"/>
                </a:lnTo>
                <a:lnTo>
                  <a:pt x="2751" y="1099"/>
                </a:lnTo>
                <a:lnTo>
                  <a:pt x="2752" y="1097"/>
                </a:lnTo>
                <a:lnTo>
                  <a:pt x="2755" y="1096"/>
                </a:lnTo>
                <a:lnTo>
                  <a:pt x="2756" y="1095"/>
                </a:lnTo>
                <a:lnTo>
                  <a:pt x="2758" y="1094"/>
                </a:lnTo>
                <a:lnTo>
                  <a:pt x="2761" y="1092"/>
                </a:lnTo>
                <a:lnTo>
                  <a:pt x="2763" y="1091"/>
                </a:lnTo>
                <a:lnTo>
                  <a:pt x="2764" y="1090"/>
                </a:lnTo>
                <a:lnTo>
                  <a:pt x="2767" y="1089"/>
                </a:lnTo>
                <a:lnTo>
                  <a:pt x="2769" y="1088"/>
                </a:lnTo>
                <a:lnTo>
                  <a:pt x="2770" y="1086"/>
                </a:lnTo>
                <a:lnTo>
                  <a:pt x="2773" y="1086"/>
                </a:lnTo>
                <a:lnTo>
                  <a:pt x="2775" y="1085"/>
                </a:lnTo>
                <a:lnTo>
                  <a:pt x="2778" y="1083"/>
                </a:lnTo>
                <a:lnTo>
                  <a:pt x="2780" y="1083"/>
                </a:lnTo>
                <a:lnTo>
                  <a:pt x="2781" y="1081"/>
                </a:lnTo>
                <a:lnTo>
                  <a:pt x="2784" y="1079"/>
                </a:lnTo>
                <a:lnTo>
                  <a:pt x="2786" y="1079"/>
                </a:lnTo>
                <a:lnTo>
                  <a:pt x="2788" y="1078"/>
                </a:lnTo>
                <a:lnTo>
                  <a:pt x="2790" y="1075"/>
                </a:lnTo>
                <a:lnTo>
                  <a:pt x="2792" y="1075"/>
                </a:lnTo>
                <a:lnTo>
                  <a:pt x="2795" y="1074"/>
                </a:lnTo>
                <a:lnTo>
                  <a:pt x="2796" y="1073"/>
                </a:lnTo>
                <a:lnTo>
                  <a:pt x="2798" y="1072"/>
                </a:lnTo>
                <a:lnTo>
                  <a:pt x="2801" y="1071"/>
                </a:lnTo>
                <a:lnTo>
                  <a:pt x="2803" y="1069"/>
                </a:lnTo>
                <a:lnTo>
                  <a:pt x="2807" y="1068"/>
                </a:lnTo>
                <a:lnTo>
                  <a:pt x="2809" y="1067"/>
                </a:lnTo>
                <a:lnTo>
                  <a:pt x="2817" y="1062"/>
                </a:lnTo>
                <a:lnTo>
                  <a:pt x="2820" y="1062"/>
                </a:lnTo>
                <a:lnTo>
                  <a:pt x="2822" y="1062"/>
                </a:lnTo>
                <a:lnTo>
                  <a:pt x="2826" y="1063"/>
                </a:lnTo>
                <a:lnTo>
                  <a:pt x="2827" y="1066"/>
                </a:lnTo>
                <a:lnTo>
                  <a:pt x="2828" y="1068"/>
                </a:lnTo>
                <a:lnTo>
                  <a:pt x="2830" y="1071"/>
                </a:lnTo>
                <a:lnTo>
                  <a:pt x="2830" y="1117"/>
                </a:lnTo>
                <a:lnTo>
                  <a:pt x="2831" y="1113"/>
                </a:lnTo>
                <a:lnTo>
                  <a:pt x="2832" y="1112"/>
                </a:lnTo>
                <a:lnTo>
                  <a:pt x="2834" y="1108"/>
                </a:lnTo>
                <a:lnTo>
                  <a:pt x="2836" y="1106"/>
                </a:lnTo>
                <a:lnTo>
                  <a:pt x="2837" y="1105"/>
                </a:lnTo>
                <a:lnTo>
                  <a:pt x="2838" y="1103"/>
                </a:lnTo>
                <a:lnTo>
                  <a:pt x="2840" y="1101"/>
                </a:lnTo>
                <a:lnTo>
                  <a:pt x="2844" y="1096"/>
                </a:lnTo>
                <a:lnTo>
                  <a:pt x="2848" y="1091"/>
                </a:lnTo>
                <a:lnTo>
                  <a:pt x="2851" y="1089"/>
                </a:lnTo>
                <a:lnTo>
                  <a:pt x="2854" y="1088"/>
                </a:lnTo>
                <a:lnTo>
                  <a:pt x="2855" y="1086"/>
                </a:lnTo>
                <a:lnTo>
                  <a:pt x="2857" y="1085"/>
                </a:lnTo>
                <a:lnTo>
                  <a:pt x="2859" y="1084"/>
                </a:lnTo>
                <a:lnTo>
                  <a:pt x="2861" y="1083"/>
                </a:lnTo>
                <a:lnTo>
                  <a:pt x="2863" y="1081"/>
                </a:lnTo>
                <a:lnTo>
                  <a:pt x="2866" y="1080"/>
                </a:lnTo>
                <a:lnTo>
                  <a:pt x="2867" y="1080"/>
                </a:lnTo>
                <a:lnTo>
                  <a:pt x="2869" y="1079"/>
                </a:lnTo>
                <a:lnTo>
                  <a:pt x="2871" y="1078"/>
                </a:lnTo>
                <a:lnTo>
                  <a:pt x="2874" y="1077"/>
                </a:lnTo>
                <a:lnTo>
                  <a:pt x="2876" y="1077"/>
                </a:lnTo>
                <a:lnTo>
                  <a:pt x="2878" y="1075"/>
                </a:lnTo>
                <a:lnTo>
                  <a:pt x="2882" y="1074"/>
                </a:lnTo>
                <a:lnTo>
                  <a:pt x="2884" y="1074"/>
                </a:lnTo>
                <a:lnTo>
                  <a:pt x="2888" y="1073"/>
                </a:lnTo>
                <a:lnTo>
                  <a:pt x="2891" y="1073"/>
                </a:lnTo>
                <a:lnTo>
                  <a:pt x="2906" y="1072"/>
                </a:lnTo>
                <a:lnTo>
                  <a:pt x="2913" y="1073"/>
                </a:lnTo>
                <a:lnTo>
                  <a:pt x="2929" y="1075"/>
                </a:lnTo>
                <a:lnTo>
                  <a:pt x="2930" y="1075"/>
                </a:lnTo>
                <a:lnTo>
                  <a:pt x="2932" y="1077"/>
                </a:lnTo>
                <a:lnTo>
                  <a:pt x="2934" y="1077"/>
                </a:lnTo>
                <a:lnTo>
                  <a:pt x="2937" y="1078"/>
                </a:lnTo>
                <a:lnTo>
                  <a:pt x="2941" y="1079"/>
                </a:lnTo>
                <a:lnTo>
                  <a:pt x="2942" y="1080"/>
                </a:lnTo>
                <a:lnTo>
                  <a:pt x="2946" y="1081"/>
                </a:lnTo>
                <a:lnTo>
                  <a:pt x="2949" y="1084"/>
                </a:lnTo>
                <a:lnTo>
                  <a:pt x="2953" y="1086"/>
                </a:lnTo>
                <a:lnTo>
                  <a:pt x="2954" y="1088"/>
                </a:lnTo>
                <a:lnTo>
                  <a:pt x="2955" y="1088"/>
                </a:lnTo>
                <a:lnTo>
                  <a:pt x="2958" y="1090"/>
                </a:lnTo>
                <a:lnTo>
                  <a:pt x="2961" y="1094"/>
                </a:lnTo>
                <a:lnTo>
                  <a:pt x="2966" y="1097"/>
                </a:lnTo>
                <a:lnTo>
                  <a:pt x="2967" y="1100"/>
                </a:lnTo>
                <a:lnTo>
                  <a:pt x="2970" y="1102"/>
                </a:lnTo>
                <a:lnTo>
                  <a:pt x="2971" y="1103"/>
                </a:lnTo>
                <a:lnTo>
                  <a:pt x="2972" y="1106"/>
                </a:lnTo>
                <a:lnTo>
                  <a:pt x="2973" y="1107"/>
                </a:lnTo>
                <a:lnTo>
                  <a:pt x="2975" y="1110"/>
                </a:lnTo>
                <a:lnTo>
                  <a:pt x="2976" y="1112"/>
                </a:lnTo>
                <a:lnTo>
                  <a:pt x="2977" y="1114"/>
                </a:lnTo>
                <a:lnTo>
                  <a:pt x="2978" y="1117"/>
                </a:lnTo>
                <a:lnTo>
                  <a:pt x="2979" y="1119"/>
                </a:lnTo>
                <a:lnTo>
                  <a:pt x="2981" y="1122"/>
                </a:lnTo>
                <a:lnTo>
                  <a:pt x="2981" y="1124"/>
                </a:lnTo>
                <a:lnTo>
                  <a:pt x="2982" y="1128"/>
                </a:lnTo>
                <a:lnTo>
                  <a:pt x="2983" y="1130"/>
                </a:lnTo>
                <a:lnTo>
                  <a:pt x="2983" y="1133"/>
                </a:lnTo>
                <a:lnTo>
                  <a:pt x="2984" y="1136"/>
                </a:lnTo>
                <a:lnTo>
                  <a:pt x="2984" y="1143"/>
                </a:lnTo>
                <a:lnTo>
                  <a:pt x="2985" y="1149"/>
                </a:lnTo>
                <a:lnTo>
                  <a:pt x="2984" y="1155"/>
                </a:lnTo>
                <a:lnTo>
                  <a:pt x="2984" y="1179"/>
                </a:lnTo>
                <a:lnTo>
                  <a:pt x="2984" y="1276"/>
                </a:lnTo>
                <a:lnTo>
                  <a:pt x="2984" y="1324"/>
                </a:lnTo>
                <a:lnTo>
                  <a:pt x="2985" y="1328"/>
                </a:lnTo>
                <a:lnTo>
                  <a:pt x="2989" y="1330"/>
                </a:lnTo>
                <a:lnTo>
                  <a:pt x="2992" y="1330"/>
                </a:lnTo>
                <a:lnTo>
                  <a:pt x="2996" y="1333"/>
                </a:lnTo>
                <a:lnTo>
                  <a:pt x="2999" y="1334"/>
                </a:lnTo>
                <a:lnTo>
                  <a:pt x="3004" y="1335"/>
                </a:lnTo>
                <a:lnTo>
                  <a:pt x="3006" y="1337"/>
                </a:lnTo>
                <a:lnTo>
                  <a:pt x="3008" y="1337"/>
                </a:lnTo>
                <a:lnTo>
                  <a:pt x="3013" y="1339"/>
                </a:lnTo>
                <a:lnTo>
                  <a:pt x="3017" y="1340"/>
                </a:lnTo>
                <a:lnTo>
                  <a:pt x="3019" y="1341"/>
                </a:lnTo>
                <a:lnTo>
                  <a:pt x="3023" y="1343"/>
                </a:lnTo>
                <a:lnTo>
                  <a:pt x="3024" y="1345"/>
                </a:lnTo>
                <a:lnTo>
                  <a:pt x="3027" y="1348"/>
                </a:lnTo>
                <a:lnTo>
                  <a:pt x="3027" y="1349"/>
                </a:lnTo>
                <a:lnTo>
                  <a:pt x="3028" y="1352"/>
                </a:lnTo>
                <a:lnTo>
                  <a:pt x="3027" y="1359"/>
                </a:lnTo>
                <a:lnTo>
                  <a:pt x="3023" y="1361"/>
                </a:lnTo>
                <a:lnTo>
                  <a:pt x="3019" y="1363"/>
                </a:lnTo>
                <a:lnTo>
                  <a:pt x="3017" y="1363"/>
                </a:lnTo>
                <a:lnTo>
                  <a:pt x="3012" y="1365"/>
                </a:lnTo>
                <a:lnTo>
                  <a:pt x="3006" y="1365"/>
                </a:lnTo>
                <a:lnTo>
                  <a:pt x="2994" y="1365"/>
                </a:lnTo>
                <a:lnTo>
                  <a:pt x="2934" y="1365"/>
                </a:lnTo>
                <a:lnTo>
                  <a:pt x="2925" y="1365"/>
                </a:lnTo>
                <a:lnTo>
                  <a:pt x="2915" y="1363"/>
                </a:lnTo>
                <a:lnTo>
                  <a:pt x="2912" y="1363"/>
                </a:lnTo>
                <a:lnTo>
                  <a:pt x="2908" y="1362"/>
                </a:lnTo>
                <a:lnTo>
                  <a:pt x="2906" y="1360"/>
                </a:lnTo>
                <a:lnTo>
                  <a:pt x="2903" y="1357"/>
                </a:lnTo>
                <a:lnTo>
                  <a:pt x="2902" y="1355"/>
                </a:lnTo>
                <a:lnTo>
                  <a:pt x="2902" y="1352"/>
                </a:lnTo>
                <a:lnTo>
                  <a:pt x="2903" y="1346"/>
                </a:lnTo>
                <a:lnTo>
                  <a:pt x="2907" y="1343"/>
                </a:lnTo>
                <a:lnTo>
                  <a:pt x="2911" y="1341"/>
                </a:lnTo>
                <a:lnTo>
                  <a:pt x="2914" y="1340"/>
                </a:lnTo>
                <a:lnTo>
                  <a:pt x="2917" y="1339"/>
                </a:lnTo>
                <a:lnTo>
                  <a:pt x="2919" y="1338"/>
                </a:lnTo>
                <a:lnTo>
                  <a:pt x="2925" y="1337"/>
                </a:lnTo>
                <a:lnTo>
                  <a:pt x="2931" y="1334"/>
                </a:lnTo>
                <a:lnTo>
                  <a:pt x="2937" y="1332"/>
                </a:lnTo>
                <a:lnTo>
                  <a:pt x="2941" y="1330"/>
                </a:lnTo>
                <a:lnTo>
                  <a:pt x="2943" y="1329"/>
                </a:lnTo>
                <a:close/>
                <a:moveTo>
                  <a:pt x="649" y="1073"/>
                </a:moveTo>
                <a:lnTo>
                  <a:pt x="649" y="1090"/>
                </a:lnTo>
                <a:lnTo>
                  <a:pt x="650" y="1101"/>
                </a:lnTo>
                <a:lnTo>
                  <a:pt x="650" y="1107"/>
                </a:lnTo>
                <a:lnTo>
                  <a:pt x="651" y="1121"/>
                </a:lnTo>
                <a:lnTo>
                  <a:pt x="651" y="1128"/>
                </a:lnTo>
                <a:lnTo>
                  <a:pt x="653" y="1140"/>
                </a:lnTo>
                <a:lnTo>
                  <a:pt x="653" y="1149"/>
                </a:lnTo>
                <a:lnTo>
                  <a:pt x="653" y="1151"/>
                </a:lnTo>
                <a:lnTo>
                  <a:pt x="653" y="1153"/>
                </a:lnTo>
                <a:lnTo>
                  <a:pt x="651" y="1157"/>
                </a:lnTo>
                <a:lnTo>
                  <a:pt x="650" y="1160"/>
                </a:lnTo>
                <a:lnTo>
                  <a:pt x="649" y="1161"/>
                </a:lnTo>
                <a:lnTo>
                  <a:pt x="647" y="1164"/>
                </a:lnTo>
                <a:lnTo>
                  <a:pt x="645" y="1166"/>
                </a:lnTo>
                <a:lnTo>
                  <a:pt x="643" y="1166"/>
                </a:lnTo>
                <a:lnTo>
                  <a:pt x="642" y="1166"/>
                </a:lnTo>
                <a:lnTo>
                  <a:pt x="641" y="1167"/>
                </a:lnTo>
                <a:lnTo>
                  <a:pt x="637" y="1167"/>
                </a:lnTo>
                <a:lnTo>
                  <a:pt x="635" y="1166"/>
                </a:lnTo>
                <a:lnTo>
                  <a:pt x="632" y="1164"/>
                </a:lnTo>
                <a:lnTo>
                  <a:pt x="629" y="1161"/>
                </a:lnTo>
                <a:lnTo>
                  <a:pt x="626" y="1160"/>
                </a:lnTo>
                <a:lnTo>
                  <a:pt x="625" y="1157"/>
                </a:lnTo>
                <a:lnTo>
                  <a:pt x="625" y="1155"/>
                </a:lnTo>
                <a:lnTo>
                  <a:pt x="624" y="1152"/>
                </a:lnTo>
                <a:lnTo>
                  <a:pt x="621" y="1145"/>
                </a:lnTo>
                <a:lnTo>
                  <a:pt x="620" y="1141"/>
                </a:lnTo>
                <a:lnTo>
                  <a:pt x="620" y="1139"/>
                </a:lnTo>
                <a:lnTo>
                  <a:pt x="619" y="1138"/>
                </a:lnTo>
                <a:lnTo>
                  <a:pt x="619" y="1135"/>
                </a:lnTo>
                <a:lnTo>
                  <a:pt x="618" y="1133"/>
                </a:lnTo>
                <a:lnTo>
                  <a:pt x="618" y="1132"/>
                </a:lnTo>
                <a:lnTo>
                  <a:pt x="613" y="1116"/>
                </a:lnTo>
                <a:lnTo>
                  <a:pt x="602" y="1118"/>
                </a:lnTo>
                <a:lnTo>
                  <a:pt x="598" y="1119"/>
                </a:lnTo>
                <a:lnTo>
                  <a:pt x="596" y="1121"/>
                </a:lnTo>
                <a:lnTo>
                  <a:pt x="593" y="1122"/>
                </a:lnTo>
                <a:lnTo>
                  <a:pt x="592" y="1124"/>
                </a:lnTo>
                <a:lnTo>
                  <a:pt x="591" y="1125"/>
                </a:lnTo>
                <a:lnTo>
                  <a:pt x="587" y="1127"/>
                </a:lnTo>
                <a:lnTo>
                  <a:pt x="586" y="1128"/>
                </a:lnTo>
                <a:lnTo>
                  <a:pt x="584" y="1130"/>
                </a:lnTo>
                <a:lnTo>
                  <a:pt x="577" y="1136"/>
                </a:lnTo>
                <a:lnTo>
                  <a:pt x="574" y="1140"/>
                </a:lnTo>
                <a:lnTo>
                  <a:pt x="572" y="1144"/>
                </a:lnTo>
                <a:lnTo>
                  <a:pt x="567" y="1152"/>
                </a:lnTo>
                <a:lnTo>
                  <a:pt x="564" y="1156"/>
                </a:lnTo>
                <a:lnTo>
                  <a:pt x="562" y="1161"/>
                </a:lnTo>
                <a:lnTo>
                  <a:pt x="562" y="1164"/>
                </a:lnTo>
                <a:lnTo>
                  <a:pt x="562" y="1167"/>
                </a:lnTo>
                <a:lnTo>
                  <a:pt x="562" y="1171"/>
                </a:lnTo>
                <a:lnTo>
                  <a:pt x="561" y="1177"/>
                </a:lnTo>
                <a:lnTo>
                  <a:pt x="562" y="1190"/>
                </a:lnTo>
                <a:lnTo>
                  <a:pt x="562" y="1247"/>
                </a:lnTo>
                <a:lnTo>
                  <a:pt x="562" y="1295"/>
                </a:lnTo>
                <a:lnTo>
                  <a:pt x="562" y="1322"/>
                </a:lnTo>
                <a:lnTo>
                  <a:pt x="562" y="1326"/>
                </a:lnTo>
                <a:lnTo>
                  <a:pt x="563" y="1328"/>
                </a:lnTo>
                <a:lnTo>
                  <a:pt x="567" y="1330"/>
                </a:lnTo>
                <a:lnTo>
                  <a:pt x="568" y="1330"/>
                </a:lnTo>
                <a:lnTo>
                  <a:pt x="575" y="1333"/>
                </a:lnTo>
                <a:lnTo>
                  <a:pt x="581" y="1335"/>
                </a:lnTo>
                <a:lnTo>
                  <a:pt x="586" y="1337"/>
                </a:lnTo>
                <a:lnTo>
                  <a:pt x="590" y="1338"/>
                </a:lnTo>
                <a:lnTo>
                  <a:pt x="592" y="1339"/>
                </a:lnTo>
                <a:lnTo>
                  <a:pt x="593" y="1340"/>
                </a:lnTo>
                <a:lnTo>
                  <a:pt x="600" y="1343"/>
                </a:lnTo>
                <a:lnTo>
                  <a:pt x="602" y="1345"/>
                </a:lnTo>
                <a:lnTo>
                  <a:pt x="603" y="1349"/>
                </a:lnTo>
                <a:lnTo>
                  <a:pt x="604" y="1349"/>
                </a:lnTo>
                <a:lnTo>
                  <a:pt x="604" y="1351"/>
                </a:lnTo>
                <a:lnTo>
                  <a:pt x="604" y="1355"/>
                </a:lnTo>
                <a:lnTo>
                  <a:pt x="604" y="1357"/>
                </a:lnTo>
                <a:lnTo>
                  <a:pt x="602" y="1360"/>
                </a:lnTo>
                <a:lnTo>
                  <a:pt x="601" y="1361"/>
                </a:lnTo>
                <a:lnTo>
                  <a:pt x="595" y="1363"/>
                </a:lnTo>
                <a:lnTo>
                  <a:pt x="586" y="1365"/>
                </a:lnTo>
                <a:lnTo>
                  <a:pt x="579" y="1365"/>
                </a:lnTo>
                <a:lnTo>
                  <a:pt x="509" y="1365"/>
                </a:lnTo>
                <a:lnTo>
                  <a:pt x="500" y="1365"/>
                </a:lnTo>
                <a:lnTo>
                  <a:pt x="492" y="1363"/>
                </a:lnTo>
                <a:lnTo>
                  <a:pt x="485" y="1362"/>
                </a:lnTo>
                <a:lnTo>
                  <a:pt x="482" y="1361"/>
                </a:lnTo>
                <a:lnTo>
                  <a:pt x="481" y="1359"/>
                </a:lnTo>
                <a:lnTo>
                  <a:pt x="480" y="1357"/>
                </a:lnTo>
                <a:lnTo>
                  <a:pt x="479" y="1355"/>
                </a:lnTo>
                <a:lnTo>
                  <a:pt x="479" y="1352"/>
                </a:lnTo>
                <a:lnTo>
                  <a:pt x="479" y="1350"/>
                </a:lnTo>
                <a:lnTo>
                  <a:pt x="480" y="1348"/>
                </a:lnTo>
                <a:lnTo>
                  <a:pt x="481" y="1345"/>
                </a:lnTo>
                <a:lnTo>
                  <a:pt x="482" y="1344"/>
                </a:lnTo>
                <a:lnTo>
                  <a:pt x="483" y="1343"/>
                </a:lnTo>
                <a:lnTo>
                  <a:pt x="498" y="1338"/>
                </a:lnTo>
                <a:lnTo>
                  <a:pt x="503" y="1337"/>
                </a:lnTo>
                <a:lnTo>
                  <a:pt x="505" y="1335"/>
                </a:lnTo>
                <a:lnTo>
                  <a:pt x="512" y="1333"/>
                </a:lnTo>
                <a:lnTo>
                  <a:pt x="517" y="1330"/>
                </a:lnTo>
                <a:lnTo>
                  <a:pt x="520" y="1329"/>
                </a:lnTo>
                <a:lnTo>
                  <a:pt x="520" y="1327"/>
                </a:lnTo>
                <a:lnTo>
                  <a:pt x="521" y="1326"/>
                </a:lnTo>
                <a:lnTo>
                  <a:pt x="521" y="1298"/>
                </a:lnTo>
                <a:lnTo>
                  <a:pt x="521" y="1246"/>
                </a:lnTo>
                <a:lnTo>
                  <a:pt x="521" y="1160"/>
                </a:lnTo>
                <a:lnTo>
                  <a:pt x="521" y="1133"/>
                </a:lnTo>
                <a:lnTo>
                  <a:pt x="521" y="1124"/>
                </a:lnTo>
                <a:lnTo>
                  <a:pt x="521" y="1116"/>
                </a:lnTo>
                <a:lnTo>
                  <a:pt x="512" y="1114"/>
                </a:lnTo>
                <a:lnTo>
                  <a:pt x="503" y="1114"/>
                </a:lnTo>
                <a:lnTo>
                  <a:pt x="493" y="1114"/>
                </a:lnTo>
                <a:lnTo>
                  <a:pt x="488" y="1114"/>
                </a:lnTo>
                <a:lnTo>
                  <a:pt x="485" y="1114"/>
                </a:lnTo>
                <a:lnTo>
                  <a:pt x="482" y="1112"/>
                </a:lnTo>
                <a:lnTo>
                  <a:pt x="481" y="1110"/>
                </a:lnTo>
                <a:lnTo>
                  <a:pt x="480" y="1107"/>
                </a:lnTo>
                <a:lnTo>
                  <a:pt x="480" y="1105"/>
                </a:lnTo>
                <a:lnTo>
                  <a:pt x="481" y="1100"/>
                </a:lnTo>
                <a:lnTo>
                  <a:pt x="483" y="1099"/>
                </a:lnTo>
                <a:lnTo>
                  <a:pt x="485" y="1097"/>
                </a:lnTo>
                <a:lnTo>
                  <a:pt x="486" y="1096"/>
                </a:lnTo>
                <a:lnTo>
                  <a:pt x="488" y="1095"/>
                </a:lnTo>
                <a:lnTo>
                  <a:pt x="490" y="1094"/>
                </a:lnTo>
                <a:lnTo>
                  <a:pt x="492" y="1092"/>
                </a:lnTo>
                <a:lnTo>
                  <a:pt x="493" y="1091"/>
                </a:lnTo>
                <a:lnTo>
                  <a:pt x="496" y="1090"/>
                </a:lnTo>
                <a:lnTo>
                  <a:pt x="498" y="1089"/>
                </a:lnTo>
                <a:lnTo>
                  <a:pt x="500" y="1088"/>
                </a:lnTo>
                <a:lnTo>
                  <a:pt x="503" y="1088"/>
                </a:lnTo>
                <a:lnTo>
                  <a:pt x="504" y="1086"/>
                </a:lnTo>
                <a:lnTo>
                  <a:pt x="506" y="1084"/>
                </a:lnTo>
                <a:lnTo>
                  <a:pt x="509" y="1084"/>
                </a:lnTo>
                <a:lnTo>
                  <a:pt x="511" y="1083"/>
                </a:lnTo>
                <a:lnTo>
                  <a:pt x="512" y="1080"/>
                </a:lnTo>
                <a:lnTo>
                  <a:pt x="515" y="1080"/>
                </a:lnTo>
                <a:lnTo>
                  <a:pt x="517" y="1079"/>
                </a:lnTo>
                <a:lnTo>
                  <a:pt x="519" y="1077"/>
                </a:lnTo>
                <a:lnTo>
                  <a:pt x="521" y="1077"/>
                </a:lnTo>
                <a:lnTo>
                  <a:pt x="523" y="1075"/>
                </a:lnTo>
                <a:lnTo>
                  <a:pt x="526" y="1073"/>
                </a:lnTo>
                <a:lnTo>
                  <a:pt x="528" y="1073"/>
                </a:lnTo>
                <a:lnTo>
                  <a:pt x="531" y="1072"/>
                </a:lnTo>
                <a:lnTo>
                  <a:pt x="532" y="1071"/>
                </a:lnTo>
                <a:lnTo>
                  <a:pt x="534" y="1069"/>
                </a:lnTo>
                <a:lnTo>
                  <a:pt x="537" y="1068"/>
                </a:lnTo>
                <a:lnTo>
                  <a:pt x="538" y="1067"/>
                </a:lnTo>
                <a:lnTo>
                  <a:pt x="540" y="1066"/>
                </a:lnTo>
                <a:lnTo>
                  <a:pt x="543" y="1064"/>
                </a:lnTo>
                <a:lnTo>
                  <a:pt x="545" y="1064"/>
                </a:lnTo>
                <a:lnTo>
                  <a:pt x="549" y="1062"/>
                </a:lnTo>
                <a:lnTo>
                  <a:pt x="551" y="1062"/>
                </a:lnTo>
                <a:lnTo>
                  <a:pt x="555" y="1062"/>
                </a:lnTo>
                <a:lnTo>
                  <a:pt x="557" y="1063"/>
                </a:lnTo>
                <a:lnTo>
                  <a:pt x="561" y="1068"/>
                </a:lnTo>
                <a:lnTo>
                  <a:pt x="562" y="1071"/>
                </a:lnTo>
                <a:lnTo>
                  <a:pt x="562" y="1074"/>
                </a:lnTo>
                <a:lnTo>
                  <a:pt x="562" y="1083"/>
                </a:lnTo>
                <a:lnTo>
                  <a:pt x="562" y="1114"/>
                </a:lnTo>
                <a:lnTo>
                  <a:pt x="563" y="1113"/>
                </a:lnTo>
                <a:lnTo>
                  <a:pt x="563" y="1111"/>
                </a:lnTo>
                <a:lnTo>
                  <a:pt x="564" y="1108"/>
                </a:lnTo>
                <a:lnTo>
                  <a:pt x="567" y="1107"/>
                </a:lnTo>
                <a:lnTo>
                  <a:pt x="568" y="1106"/>
                </a:lnTo>
                <a:lnTo>
                  <a:pt x="571" y="1102"/>
                </a:lnTo>
                <a:lnTo>
                  <a:pt x="573" y="1100"/>
                </a:lnTo>
                <a:lnTo>
                  <a:pt x="577" y="1096"/>
                </a:lnTo>
                <a:lnTo>
                  <a:pt x="580" y="1090"/>
                </a:lnTo>
                <a:lnTo>
                  <a:pt x="584" y="1088"/>
                </a:lnTo>
                <a:lnTo>
                  <a:pt x="586" y="1086"/>
                </a:lnTo>
                <a:lnTo>
                  <a:pt x="589" y="1085"/>
                </a:lnTo>
                <a:lnTo>
                  <a:pt x="590" y="1084"/>
                </a:lnTo>
                <a:lnTo>
                  <a:pt x="592" y="1083"/>
                </a:lnTo>
                <a:lnTo>
                  <a:pt x="595" y="1081"/>
                </a:lnTo>
                <a:lnTo>
                  <a:pt x="600" y="1079"/>
                </a:lnTo>
                <a:lnTo>
                  <a:pt x="602" y="1078"/>
                </a:lnTo>
                <a:lnTo>
                  <a:pt x="618" y="1073"/>
                </a:lnTo>
                <a:lnTo>
                  <a:pt x="621" y="1073"/>
                </a:lnTo>
                <a:lnTo>
                  <a:pt x="627" y="1072"/>
                </a:lnTo>
                <a:lnTo>
                  <a:pt x="635" y="1072"/>
                </a:lnTo>
                <a:lnTo>
                  <a:pt x="649" y="1073"/>
                </a:lnTo>
                <a:close/>
                <a:moveTo>
                  <a:pt x="4297" y="1062"/>
                </a:moveTo>
                <a:lnTo>
                  <a:pt x="4301" y="1062"/>
                </a:lnTo>
                <a:lnTo>
                  <a:pt x="4303" y="1063"/>
                </a:lnTo>
                <a:lnTo>
                  <a:pt x="4305" y="1064"/>
                </a:lnTo>
                <a:lnTo>
                  <a:pt x="4307" y="1067"/>
                </a:lnTo>
                <a:lnTo>
                  <a:pt x="4308" y="1069"/>
                </a:lnTo>
                <a:lnTo>
                  <a:pt x="4308" y="1073"/>
                </a:lnTo>
                <a:lnTo>
                  <a:pt x="4308" y="1080"/>
                </a:lnTo>
                <a:lnTo>
                  <a:pt x="4308" y="1111"/>
                </a:lnTo>
                <a:lnTo>
                  <a:pt x="4316" y="1102"/>
                </a:lnTo>
                <a:lnTo>
                  <a:pt x="4327" y="1091"/>
                </a:lnTo>
                <a:lnTo>
                  <a:pt x="4340" y="1081"/>
                </a:lnTo>
                <a:lnTo>
                  <a:pt x="4343" y="1081"/>
                </a:lnTo>
                <a:lnTo>
                  <a:pt x="4345" y="1080"/>
                </a:lnTo>
                <a:lnTo>
                  <a:pt x="4348" y="1079"/>
                </a:lnTo>
                <a:lnTo>
                  <a:pt x="4349" y="1078"/>
                </a:lnTo>
                <a:lnTo>
                  <a:pt x="4355" y="1075"/>
                </a:lnTo>
                <a:lnTo>
                  <a:pt x="4362" y="1074"/>
                </a:lnTo>
                <a:lnTo>
                  <a:pt x="4369" y="1072"/>
                </a:lnTo>
                <a:lnTo>
                  <a:pt x="4378" y="1072"/>
                </a:lnTo>
                <a:lnTo>
                  <a:pt x="4390" y="1072"/>
                </a:lnTo>
                <a:lnTo>
                  <a:pt x="4395" y="1073"/>
                </a:lnTo>
                <a:lnTo>
                  <a:pt x="4398" y="1073"/>
                </a:lnTo>
                <a:lnTo>
                  <a:pt x="4401" y="1073"/>
                </a:lnTo>
                <a:lnTo>
                  <a:pt x="4403" y="1074"/>
                </a:lnTo>
                <a:lnTo>
                  <a:pt x="4406" y="1074"/>
                </a:lnTo>
                <a:lnTo>
                  <a:pt x="4408" y="1075"/>
                </a:lnTo>
                <a:lnTo>
                  <a:pt x="4409" y="1075"/>
                </a:lnTo>
                <a:lnTo>
                  <a:pt x="4412" y="1077"/>
                </a:lnTo>
                <a:lnTo>
                  <a:pt x="4415" y="1078"/>
                </a:lnTo>
                <a:lnTo>
                  <a:pt x="4423" y="1081"/>
                </a:lnTo>
                <a:lnTo>
                  <a:pt x="4430" y="1085"/>
                </a:lnTo>
                <a:lnTo>
                  <a:pt x="4437" y="1090"/>
                </a:lnTo>
                <a:lnTo>
                  <a:pt x="4442" y="1096"/>
                </a:lnTo>
                <a:lnTo>
                  <a:pt x="4448" y="1102"/>
                </a:lnTo>
                <a:lnTo>
                  <a:pt x="4453" y="1108"/>
                </a:lnTo>
                <a:lnTo>
                  <a:pt x="4456" y="1116"/>
                </a:lnTo>
                <a:lnTo>
                  <a:pt x="4460" y="1124"/>
                </a:lnTo>
                <a:lnTo>
                  <a:pt x="4460" y="1129"/>
                </a:lnTo>
                <a:lnTo>
                  <a:pt x="4461" y="1134"/>
                </a:lnTo>
                <a:lnTo>
                  <a:pt x="4463" y="1140"/>
                </a:lnTo>
                <a:lnTo>
                  <a:pt x="4463" y="1146"/>
                </a:lnTo>
                <a:lnTo>
                  <a:pt x="4464" y="1153"/>
                </a:lnTo>
                <a:lnTo>
                  <a:pt x="4464" y="1167"/>
                </a:lnTo>
                <a:lnTo>
                  <a:pt x="4464" y="1180"/>
                </a:lnTo>
                <a:lnTo>
                  <a:pt x="4464" y="1277"/>
                </a:lnTo>
                <a:lnTo>
                  <a:pt x="4464" y="1326"/>
                </a:lnTo>
                <a:lnTo>
                  <a:pt x="4464" y="1328"/>
                </a:lnTo>
                <a:lnTo>
                  <a:pt x="4469" y="1330"/>
                </a:lnTo>
                <a:lnTo>
                  <a:pt x="4473" y="1332"/>
                </a:lnTo>
                <a:lnTo>
                  <a:pt x="4478" y="1334"/>
                </a:lnTo>
                <a:lnTo>
                  <a:pt x="4482" y="1335"/>
                </a:lnTo>
                <a:lnTo>
                  <a:pt x="4488" y="1337"/>
                </a:lnTo>
                <a:lnTo>
                  <a:pt x="4493" y="1339"/>
                </a:lnTo>
                <a:lnTo>
                  <a:pt x="4496" y="1340"/>
                </a:lnTo>
                <a:lnTo>
                  <a:pt x="4500" y="1341"/>
                </a:lnTo>
                <a:lnTo>
                  <a:pt x="4502" y="1344"/>
                </a:lnTo>
                <a:lnTo>
                  <a:pt x="4504" y="1346"/>
                </a:lnTo>
                <a:lnTo>
                  <a:pt x="4505" y="1350"/>
                </a:lnTo>
                <a:lnTo>
                  <a:pt x="4506" y="1354"/>
                </a:lnTo>
                <a:lnTo>
                  <a:pt x="4505" y="1356"/>
                </a:lnTo>
                <a:lnTo>
                  <a:pt x="4505" y="1357"/>
                </a:lnTo>
                <a:lnTo>
                  <a:pt x="4504" y="1360"/>
                </a:lnTo>
                <a:lnTo>
                  <a:pt x="4501" y="1361"/>
                </a:lnTo>
                <a:lnTo>
                  <a:pt x="4499" y="1362"/>
                </a:lnTo>
                <a:lnTo>
                  <a:pt x="4495" y="1363"/>
                </a:lnTo>
                <a:lnTo>
                  <a:pt x="4488" y="1363"/>
                </a:lnTo>
                <a:lnTo>
                  <a:pt x="4479" y="1365"/>
                </a:lnTo>
                <a:lnTo>
                  <a:pt x="4409" y="1365"/>
                </a:lnTo>
                <a:lnTo>
                  <a:pt x="4401" y="1365"/>
                </a:lnTo>
                <a:lnTo>
                  <a:pt x="4397" y="1363"/>
                </a:lnTo>
                <a:lnTo>
                  <a:pt x="4392" y="1363"/>
                </a:lnTo>
                <a:lnTo>
                  <a:pt x="4389" y="1363"/>
                </a:lnTo>
                <a:lnTo>
                  <a:pt x="4385" y="1362"/>
                </a:lnTo>
                <a:lnTo>
                  <a:pt x="4384" y="1361"/>
                </a:lnTo>
                <a:lnTo>
                  <a:pt x="4383" y="1360"/>
                </a:lnTo>
                <a:lnTo>
                  <a:pt x="4383" y="1359"/>
                </a:lnTo>
                <a:lnTo>
                  <a:pt x="4382" y="1357"/>
                </a:lnTo>
                <a:lnTo>
                  <a:pt x="4382" y="1356"/>
                </a:lnTo>
                <a:lnTo>
                  <a:pt x="4380" y="1355"/>
                </a:lnTo>
                <a:lnTo>
                  <a:pt x="4380" y="1352"/>
                </a:lnTo>
                <a:lnTo>
                  <a:pt x="4382" y="1346"/>
                </a:lnTo>
                <a:lnTo>
                  <a:pt x="4383" y="1345"/>
                </a:lnTo>
                <a:lnTo>
                  <a:pt x="4383" y="1344"/>
                </a:lnTo>
                <a:lnTo>
                  <a:pt x="4385" y="1343"/>
                </a:lnTo>
                <a:lnTo>
                  <a:pt x="4395" y="1339"/>
                </a:lnTo>
                <a:lnTo>
                  <a:pt x="4396" y="1338"/>
                </a:lnTo>
                <a:lnTo>
                  <a:pt x="4400" y="1337"/>
                </a:lnTo>
                <a:lnTo>
                  <a:pt x="4403" y="1337"/>
                </a:lnTo>
                <a:lnTo>
                  <a:pt x="4406" y="1335"/>
                </a:lnTo>
                <a:lnTo>
                  <a:pt x="4407" y="1334"/>
                </a:lnTo>
                <a:lnTo>
                  <a:pt x="4409" y="1334"/>
                </a:lnTo>
                <a:lnTo>
                  <a:pt x="4411" y="1333"/>
                </a:lnTo>
                <a:lnTo>
                  <a:pt x="4414" y="1332"/>
                </a:lnTo>
                <a:lnTo>
                  <a:pt x="4415" y="1332"/>
                </a:lnTo>
                <a:lnTo>
                  <a:pt x="4418" y="1330"/>
                </a:lnTo>
                <a:lnTo>
                  <a:pt x="4421" y="1328"/>
                </a:lnTo>
                <a:lnTo>
                  <a:pt x="4421" y="1326"/>
                </a:lnTo>
                <a:lnTo>
                  <a:pt x="4423" y="1261"/>
                </a:lnTo>
                <a:lnTo>
                  <a:pt x="4423" y="1179"/>
                </a:lnTo>
                <a:lnTo>
                  <a:pt x="4423" y="1157"/>
                </a:lnTo>
                <a:lnTo>
                  <a:pt x="4423" y="1151"/>
                </a:lnTo>
                <a:lnTo>
                  <a:pt x="4421" y="1146"/>
                </a:lnTo>
                <a:lnTo>
                  <a:pt x="4420" y="1138"/>
                </a:lnTo>
                <a:lnTo>
                  <a:pt x="4419" y="1135"/>
                </a:lnTo>
                <a:lnTo>
                  <a:pt x="4418" y="1133"/>
                </a:lnTo>
                <a:lnTo>
                  <a:pt x="4417" y="1132"/>
                </a:lnTo>
                <a:lnTo>
                  <a:pt x="4415" y="1130"/>
                </a:lnTo>
                <a:lnTo>
                  <a:pt x="4413" y="1128"/>
                </a:lnTo>
                <a:lnTo>
                  <a:pt x="4412" y="1127"/>
                </a:lnTo>
                <a:lnTo>
                  <a:pt x="4409" y="1124"/>
                </a:lnTo>
                <a:lnTo>
                  <a:pt x="4407" y="1122"/>
                </a:lnTo>
                <a:lnTo>
                  <a:pt x="4406" y="1121"/>
                </a:lnTo>
                <a:lnTo>
                  <a:pt x="4402" y="1119"/>
                </a:lnTo>
                <a:lnTo>
                  <a:pt x="4400" y="1117"/>
                </a:lnTo>
                <a:lnTo>
                  <a:pt x="4396" y="1116"/>
                </a:lnTo>
                <a:lnTo>
                  <a:pt x="4394" y="1116"/>
                </a:lnTo>
                <a:lnTo>
                  <a:pt x="4392" y="1114"/>
                </a:lnTo>
                <a:lnTo>
                  <a:pt x="4391" y="1114"/>
                </a:lnTo>
                <a:lnTo>
                  <a:pt x="4389" y="1113"/>
                </a:lnTo>
                <a:lnTo>
                  <a:pt x="4386" y="1113"/>
                </a:lnTo>
                <a:lnTo>
                  <a:pt x="4384" y="1112"/>
                </a:lnTo>
                <a:lnTo>
                  <a:pt x="4379" y="1112"/>
                </a:lnTo>
                <a:lnTo>
                  <a:pt x="4371" y="1112"/>
                </a:lnTo>
                <a:lnTo>
                  <a:pt x="4367" y="1112"/>
                </a:lnTo>
                <a:lnTo>
                  <a:pt x="4363" y="1113"/>
                </a:lnTo>
                <a:lnTo>
                  <a:pt x="4362" y="1113"/>
                </a:lnTo>
                <a:lnTo>
                  <a:pt x="4360" y="1114"/>
                </a:lnTo>
                <a:lnTo>
                  <a:pt x="4354" y="1116"/>
                </a:lnTo>
                <a:lnTo>
                  <a:pt x="4350" y="1117"/>
                </a:lnTo>
                <a:lnTo>
                  <a:pt x="4346" y="1119"/>
                </a:lnTo>
                <a:lnTo>
                  <a:pt x="4344" y="1121"/>
                </a:lnTo>
                <a:lnTo>
                  <a:pt x="4342" y="1122"/>
                </a:lnTo>
                <a:lnTo>
                  <a:pt x="4339" y="1123"/>
                </a:lnTo>
                <a:lnTo>
                  <a:pt x="4338" y="1124"/>
                </a:lnTo>
                <a:lnTo>
                  <a:pt x="4337" y="1127"/>
                </a:lnTo>
                <a:lnTo>
                  <a:pt x="4334" y="1128"/>
                </a:lnTo>
                <a:lnTo>
                  <a:pt x="4330" y="1133"/>
                </a:lnTo>
                <a:lnTo>
                  <a:pt x="4325" y="1136"/>
                </a:lnTo>
                <a:lnTo>
                  <a:pt x="4322" y="1140"/>
                </a:lnTo>
                <a:lnTo>
                  <a:pt x="4321" y="1141"/>
                </a:lnTo>
                <a:lnTo>
                  <a:pt x="4320" y="1144"/>
                </a:lnTo>
                <a:lnTo>
                  <a:pt x="4319" y="1145"/>
                </a:lnTo>
                <a:lnTo>
                  <a:pt x="4319" y="1147"/>
                </a:lnTo>
                <a:lnTo>
                  <a:pt x="4316" y="1150"/>
                </a:lnTo>
                <a:lnTo>
                  <a:pt x="4315" y="1152"/>
                </a:lnTo>
                <a:lnTo>
                  <a:pt x="4315" y="1155"/>
                </a:lnTo>
                <a:lnTo>
                  <a:pt x="4314" y="1157"/>
                </a:lnTo>
                <a:lnTo>
                  <a:pt x="4313" y="1161"/>
                </a:lnTo>
                <a:lnTo>
                  <a:pt x="4311" y="1162"/>
                </a:lnTo>
                <a:lnTo>
                  <a:pt x="4311" y="1164"/>
                </a:lnTo>
                <a:lnTo>
                  <a:pt x="4310" y="1167"/>
                </a:lnTo>
                <a:lnTo>
                  <a:pt x="4310" y="1169"/>
                </a:lnTo>
                <a:lnTo>
                  <a:pt x="4309" y="1177"/>
                </a:lnTo>
                <a:lnTo>
                  <a:pt x="4308" y="1184"/>
                </a:lnTo>
                <a:lnTo>
                  <a:pt x="4308" y="1200"/>
                </a:lnTo>
                <a:lnTo>
                  <a:pt x="4308" y="1260"/>
                </a:lnTo>
                <a:lnTo>
                  <a:pt x="4308" y="1301"/>
                </a:lnTo>
                <a:lnTo>
                  <a:pt x="4308" y="1324"/>
                </a:lnTo>
                <a:lnTo>
                  <a:pt x="4309" y="1328"/>
                </a:lnTo>
                <a:lnTo>
                  <a:pt x="4311" y="1329"/>
                </a:lnTo>
                <a:lnTo>
                  <a:pt x="4314" y="1330"/>
                </a:lnTo>
                <a:lnTo>
                  <a:pt x="4320" y="1333"/>
                </a:lnTo>
                <a:lnTo>
                  <a:pt x="4324" y="1334"/>
                </a:lnTo>
                <a:lnTo>
                  <a:pt x="4325" y="1334"/>
                </a:lnTo>
                <a:lnTo>
                  <a:pt x="4327" y="1335"/>
                </a:lnTo>
                <a:lnTo>
                  <a:pt x="4328" y="1335"/>
                </a:lnTo>
                <a:lnTo>
                  <a:pt x="4333" y="1337"/>
                </a:lnTo>
                <a:lnTo>
                  <a:pt x="4334" y="1338"/>
                </a:lnTo>
                <a:lnTo>
                  <a:pt x="4338" y="1339"/>
                </a:lnTo>
                <a:lnTo>
                  <a:pt x="4344" y="1341"/>
                </a:lnTo>
                <a:lnTo>
                  <a:pt x="4348" y="1343"/>
                </a:lnTo>
                <a:lnTo>
                  <a:pt x="4348" y="1344"/>
                </a:lnTo>
                <a:lnTo>
                  <a:pt x="4349" y="1346"/>
                </a:lnTo>
                <a:lnTo>
                  <a:pt x="4350" y="1348"/>
                </a:lnTo>
                <a:lnTo>
                  <a:pt x="4350" y="1349"/>
                </a:lnTo>
                <a:lnTo>
                  <a:pt x="4350" y="1351"/>
                </a:lnTo>
                <a:lnTo>
                  <a:pt x="4350" y="1355"/>
                </a:lnTo>
                <a:lnTo>
                  <a:pt x="4349" y="1359"/>
                </a:lnTo>
                <a:lnTo>
                  <a:pt x="4346" y="1361"/>
                </a:lnTo>
                <a:lnTo>
                  <a:pt x="4345" y="1362"/>
                </a:lnTo>
                <a:lnTo>
                  <a:pt x="4343" y="1362"/>
                </a:lnTo>
                <a:lnTo>
                  <a:pt x="4338" y="1363"/>
                </a:lnTo>
                <a:lnTo>
                  <a:pt x="4332" y="1365"/>
                </a:lnTo>
                <a:lnTo>
                  <a:pt x="4319" y="1365"/>
                </a:lnTo>
                <a:lnTo>
                  <a:pt x="4262" y="1365"/>
                </a:lnTo>
                <a:lnTo>
                  <a:pt x="4246" y="1365"/>
                </a:lnTo>
                <a:lnTo>
                  <a:pt x="4241" y="1365"/>
                </a:lnTo>
                <a:lnTo>
                  <a:pt x="4238" y="1363"/>
                </a:lnTo>
                <a:lnTo>
                  <a:pt x="4232" y="1362"/>
                </a:lnTo>
                <a:lnTo>
                  <a:pt x="4227" y="1359"/>
                </a:lnTo>
                <a:lnTo>
                  <a:pt x="4227" y="1357"/>
                </a:lnTo>
                <a:lnTo>
                  <a:pt x="4226" y="1356"/>
                </a:lnTo>
                <a:lnTo>
                  <a:pt x="4226" y="1354"/>
                </a:lnTo>
                <a:lnTo>
                  <a:pt x="4226" y="1351"/>
                </a:lnTo>
                <a:lnTo>
                  <a:pt x="4226" y="1348"/>
                </a:lnTo>
                <a:lnTo>
                  <a:pt x="4228" y="1345"/>
                </a:lnTo>
                <a:lnTo>
                  <a:pt x="4229" y="1344"/>
                </a:lnTo>
                <a:lnTo>
                  <a:pt x="4232" y="1343"/>
                </a:lnTo>
                <a:lnTo>
                  <a:pt x="4237" y="1340"/>
                </a:lnTo>
                <a:lnTo>
                  <a:pt x="4244" y="1338"/>
                </a:lnTo>
                <a:lnTo>
                  <a:pt x="4247" y="1337"/>
                </a:lnTo>
                <a:lnTo>
                  <a:pt x="4256" y="1333"/>
                </a:lnTo>
                <a:lnTo>
                  <a:pt x="4263" y="1330"/>
                </a:lnTo>
                <a:lnTo>
                  <a:pt x="4266" y="1329"/>
                </a:lnTo>
                <a:lnTo>
                  <a:pt x="4267" y="1328"/>
                </a:lnTo>
                <a:lnTo>
                  <a:pt x="4267" y="1326"/>
                </a:lnTo>
                <a:lnTo>
                  <a:pt x="4268" y="1324"/>
                </a:lnTo>
                <a:lnTo>
                  <a:pt x="4268" y="1321"/>
                </a:lnTo>
                <a:lnTo>
                  <a:pt x="4268" y="1315"/>
                </a:lnTo>
                <a:lnTo>
                  <a:pt x="4268" y="1284"/>
                </a:lnTo>
                <a:lnTo>
                  <a:pt x="4268" y="1162"/>
                </a:lnTo>
                <a:lnTo>
                  <a:pt x="4268" y="1129"/>
                </a:lnTo>
                <a:lnTo>
                  <a:pt x="4268" y="1122"/>
                </a:lnTo>
                <a:lnTo>
                  <a:pt x="4268" y="1118"/>
                </a:lnTo>
                <a:lnTo>
                  <a:pt x="4267" y="1116"/>
                </a:lnTo>
                <a:lnTo>
                  <a:pt x="4266" y="1116"/>
                </a:lnTo>
                <a:lnTo>
                  <a:pt x="4263" y="1114"/>
                </a:lnTo>
                <a:lnTo>
                  <a:pt x="4259" y="1116"/>
                </a:lnTo>
                <a:lnTo>
                  <a:pt x="4237" y="1116"/>
                </a:lnTo>
                <a:lnTo>
                  <a:pt x="4233" y="1114"/>
                </a:lnTo>
                <a:lnTo>
                  <a:pt x="4230" y="1113"/>
                </a:lnTo>
                <a:lnTo>
                  <a:pt x="4228" y="1110"/>
                </a:lnTo>
                <a:lnTo>
                  <a:pt x="4227" y="1107"/>
                </a:lnTo>
                <a:lnTo>
                  <a:pt x="4227" y="1103"/>
                </a:lnTo>
                <a:lnTo>
                  <a:pt x="4227" y="1101"/>
                </a:lnTo>
                <a:lnTo>
                  <a:pt x="4232" y="1096"/>
                </a:lnTo>
                <a:lnTo>
                  <a:pt x="4233" y="1095"/>
                </a:lnTo>
                <a:lnTo>
                  <a:pt x="4234" y="1094"/>
                </a:lnTo>
                <a:lnTo>
                  <a:pt x="4237" y="1094"/>
                </a:lnTo>
                <a:lnTo>
                  <a:pt x="4241" y="1091"/>
                </a:lnTo>
                <a:lnTo>
                  <a:pt x="4243" y="1090"/>
                </a:lnTo>
                <a:lnTo>
                  <a:pt x="4246" y="1088"/>
                </a:lnTo>
                <a:lnTo>
                  <a:pt x="4247" y="1086"/>
                </a:lnTo>
                <a:lnTo>
                  <a:pt x="4250" y="1086"/>
                </a:lnTo>
                <a:lnTo>
                  <a:pt x="4252" y="1085"/>
                </a:lnTo>
                <a:lnTo>
                  <a:pt x="4255" y="1083"/>
                </a:lnTo>
                <a:lnTo>
                  <a:pt x="4257" y="1083"/>
                </a:lnTo>
                <a:lnTo>
                  <a:pt x="4259" y="1081"/>
                </a:lnTo>
                <a:lnTo>
                  <a:pt x="4261" y="1079"/>
                </a:lnTo>
                <a:lnTo>
                  <a:pt x="4263" y="1079"/>
                </a:lnTo>
                <a:lnTo>
                  <a:pt x="4266" y="1078"/>
                </a:lnTo>
                <a:lnTo>
                  <a:pt x="4267" y="1075"/>
                </a:lnTo>
                <a:lnTo>
                  <a:pt x="4269" y="1075"/>
                </a:lnTo>
                <a:lnTo>
                  <a:pt x="4272" y="1074"/>
                </a:lnTo>
                <a:lnTo>
                  <a:pt x="4274" y="1073"/>
                </a:lnTo>
                <a:lnTo>
                  <a:pt x="4275" y="1072"/>
                </a:lnTo>
                <a:lnTo>
                  <a:pt x="4278" y="1071"/>
                </a:lnTo>
                <a:lnTo>
                  <a:pt x="4280" y="1069"/>
                </a:lnTo>
                <a:lnTo>
                  <a:pt x="4282" y="1068"/>
                </a:lnTo>
                <a:lnTo>
                  <a:pt x="4285" y="1067"/>
                </a:lnTo>
                <a:lnTo>
                  <a:pt x="4286" y="1066"/>
                </a:lnTo>
                <a:lnTo>
                  <a:pt x="4288" y="1064"/>
                </a:lnTo>
                <a:lnTo>
                  <a:pt x="4290" y="1064"/>
                </a:lnTo>
                <a:lnTo>
                  <a:pt x="4292" y="1063"/>
                </a:lnTo>
                <a:lnTo>
                  <a:pt x="4295" y="1063"/>
                </a:lnTo>
                <a:lnTo>
                  <a:pt x="4296" y="1062"/>
                </a:lnTo>
                <a:lnTo>
                  <a:pt x="4297" y="1062"/>
                </a:lnTo>
                <a:close/>
                <a:moveTo>
                  <a:pt x="4615" y="1075"/>
                </a:moveTo>
                <a:lnTo>
                  <a:pt x="4685" y="1075"/>
                </a:lnTo>
                <a:lnTo>
                  <a:pt x="4684" y="1078"/>
                </a:lnTo>
                <a:lnTo>
                  <a:pt x="4684" y="1080"/>
                </a:lnTo>
                <a:lnTo>
                  <a:pt x="4683" y="1083"/>
                </a:lnTo>
                <a:lnTo>
                  <a:pt x="4683" y="1085"/>
                </a:lnTo>
                <a:lnTo>
                  <a:pt x="4681" y="1088"/>
                </a:lnTo>
                <a:lnTo>
                  <a:pt x="4681" y="1089"/>
                </a:lnTo>
                <a:lnTo>
                  <a:pt x="4680" y="1095"/>
                </a:lnTo>
                <a:lnTo>
                  <a:pt x="4679" y="1100"/>
                </a:lnTo>
                <a:lnTo>
                  <a:pt x="4675" y="1112"/>
                </a:lnTo>
                <a:lnTo>
                  <a:pt x="4615" y="1112"/>
                </a:lnTo>
                <a:lnTo>
                  <a:pt x="4615" y="1261"/>
                </a:lnTo>
                <a:lnTo>
                  <a:pt x="4615" y="1295"/>
                </a:lnTo>
                <a:lnTo>
                  <a:pt x="4615" y="1304"/>
                </a:lnTo>
                <a:lnTo>
                  <a:pt x="4615" y="1307"/>
                </a:lnTo>
                <a:lnTo>
                  <a:pt x="4616" y="1311"/>
                </a:lnTo>
                <a:lnTo>
                  <a:pt x="4616" y="1313"/>
                </a:lnTo>
                <a:lnTo>
                  <a:pt x="4617" y="1317"/>
                </a:lnTo>
                <a:lnTo>
                  <a:pt x="4618" y="1321"/>
                </a:lnTo>
                <a:lnTo>
                  <a:pt x="4621" y="1323"/>
                </a:lnTo>
                <a:lnTo>
                  <a:pt x="4623" y="1326"/>
                </a:lnTo>
                <a:lnTo>
                  <a:pt x="4624" y="1328"/>
                </a:lnTo>
                <a:lnTo>
                  <a:pt x="4627" y="1329"/>
                </a:lnTo>
                <a:lnTo>
                  <a:pt x="4637" y="1332"/>
                </a:lnTo>
                <a:lnTo>
                  <a:pt x="4641" y="1332"/>
                </a:lnTo>
                <a:lnTo>
                  <a:pt x="4655" y="1332"/>
                </a:lnTo>
                <a:lnTo>
                  <a:pt x="4660" y="1330"/>
                </a:lnTo>
                <a:lnTo>
                  <a:pt x="4678" y="1323"/>
                </a:lnTo>
                <a:lnTo>
                  <a:pt x="4683" y="1322"/>
                </a:lnTo>
                <a:lnTo>
                  <a:pt x="4687" y="1322"/>
                </a:lnTo>
                <a:lnTo>
                  <a:pt x="4692" y="1324"/>
                </a:lnTo>
                <a:lnTo>
                  <a:pt x="4696" y="1327"/>
                </a:lnTo>
                <a:lnTo>
                  <a:pt x="4696" y="1328"/>
                </a:lnTo>
                <a:lnTo>
                  <a:pt x="4697" y="1332"/>
                </a:lnTo>
                <a:lnTo>
                  <a:pt x="4697" y="1333"/>
                </a:lnTo>
                <a:lnTo>
                  <a:pt x="4698" y="1337"/>
                </a:lnTo>
                <a:lnTo>
                  <a:pt x="4697" y="1339"/>
                </a:lnTo>
                <a:lnTo>
                  <a:pt x="4697" y="1340"/>
                </a:lnTo>
                <a:lnTo>
                  <a:pt x="4696" y="1343"/>
                </a:lnTo>
                <a:lnTo>
                  <a:pt x="4695" y="1345"/>
                </a:lnTo>
                <a:lnTo>
                  <a:pt x="4692" y="1348"/>
                </a:lnTo>
                <a:lnTo>
                  <a:pt x="4687" y="1351"/>
                </a:lnTo>
                <a:lnTo>
                  <a:pt x="4681" y="1356"/>
                </a:lnTo>
                <a:lnTo>
                  <a:pt x="4673" y="1360"/>
                </a:lnTo>
                <a:lnTo>
                  <a:pt x="4657" y="1366"/>
                </a:lnTo>
                <a:lnTo>
                  <a:pt x="4654" y="1366"/>
                </a:lnTo>
                <a:lnTo>
                  <a:pt x="4652" y="1366"/>
                </a:lnTo>
                <a:lnTo>
                  <a:pt x="4649" y="1367"/>
                </a:lnTo>
                <a:lnTo>
                  <a:pt x="4644" y="1367"/>
                </a:lnTo>
                <a:lnTo>
                  <a:pt x="4639" y="1368"/>
                </a:lnTo>
                <a:lnTo>
                  <a:pt x="4633" y="1368"/>
                </a:lnTo>
                <a:lnTo>
                  <a:pt x="4626" y="1368"/>
                </a:lnTo>
                <a:lnTo>
                  <a:pt x="4621" y="1367"/>
                </a:lnTo>
                <a:lnTo>
                  <a:pt x="4618" y="1367"/>
                </a:lnTo>
                <a:lnTo>
                  <a:pt x="4616" y="1367"/>
                </a:lnTo>
                <a:lnTo>
                  <a:pt x="4614" y="1366"/>
                </a:lnTo>
                <a:lnTo>
                  <a:pt x="4610" y="1366"/>
                </a:lnTo>
                <a:lnTo>
                  <a:pt x="4608" y="1365"/>
                </a:lnTo>
                <a:lnTo>
                  <a:pt x="4604" y="1362"/>
                </a:lnTo>
                <a:lnTo>
                  <a:pt x="4600" y="1361"/>
                </a:lnTo>
                <a:lnTo>
                  <a:pt x="4598" y="1360"/>
                </a:lnTo>
                <a:lnTo>
                  <a:pt x="4597" y="1359"/>
                </a:lnTo>
                <a:lnTo>
                  <a:pt x="4594" y="1357"/>
                </a:lnTo>
                <a:lnTo>
                  <a:pt x="4594" y="1355"/>
                </a:lnTo>
                <a:lnTo>
                  <a:pt x="4589" y="1351"/>
                </a:lnTo>
                <a:lnTo>
                  <a:pt x="4586" y="1349"/>
                </a:lnTo>
                <a:lnTo>
                  <a:pt x="4583" y="1346"/>
                </a:lnTo>
                <a:lnTo>
                  <a:pt x="4582" y="1344"/>
                </a:lnTo>
                <a:lnTo>
                  <a:pt x="4581" y="1343"/>
                </a:lnTo>
                <a:lnTo>
                  <a:pt x="4581" y="1340"/>
                </a:lnTo>
                <a:lnTo>
                  <a:pt x="4579" y="1335"/>
                </a:lnTo>
                <a:lnTo>
                  <a:pt x="4579" y="1334"/>
                </a:lnTo>
                <a:lnTo>
                  <a:pt x="4577" y="1330"/>
                </a:lnTo>
                <a:lnTo>
                  <a:pt x="4576" y="1328"/>
                </a:lnTo>
                <a:lnTo>
                  <a:pt x="4576" y="1326"/>
                </a:lnTo>
                <a:lnTo>
                  <a:pt x="4575" y="1323"/>
                </a:lnTo>
                <a:lnTo>
                  <a:pt x="4575" y="1319"/>
                </a:lnTo>
                <a:lnTo>
                  <a:pt x="4574" y="1269"/>
                </a:lnTo>
                <a:lnTo>
                  <a:pt x="4574" y="1112"/>
                </a:lnTo>
                <a:lnTo>
                  <a:pt x="4563" y="1112"/>
                </a:lnTo>
                <a:lnTo>
                  <a:pt x="4552" y="1112"/>
                </a:lnTo>
                <a:lnTo>
                  <a:pt x="4546" y="1111"/>
                </a:lnTo>
                <a:lnTo>
                  <a:pt x="4542" y="1110"/>
                </a:lnTo>
                <a:lnTo>
                  <a:pt x="4539" y="1107"/>
                </a:lnTo>
                <a:lnTo>
                  <a:pt x="4537" y="1106"/>
                </a:lnTo>
                <a:lnTo>
                  <a:pt x="4536" y="1105"/>
                </a:lnTo>
                <a:lnTo>
                  <a:pt x="4536" y="1103"/>
                </a:lnTo>
                <a:lnTo>
                  <a:pt x="4535" y="1101"/>
                </a:lnTo>
                <a:lnTo>
                  <a:pt x="4535" y="1096"/>
                </a:lnTo>
                <a:lnTo>
                  <a:pt x="4536" y="1091"/>
                </a:lnTo>
                <a:lnTo>
                  <a:pt x="4537" y="1088"/>
                </a:lnTo>
                <a:lnTo>
                  <a:pt x="4545" y="1083"/>
                </a:lnTo>
                <a:lnTo>
                  <a:pt x="4548" y="1083"/>
                </a:lnTo>
                <a:lnTo>
                  <a:pt x="4552" y="1080"/>
                </a:lnTo>
                <a:lnTo>
                  <a:pt x="4556" y="1079"/>
                </a:lnTo>
                <a:lnTo>
                  <a:pt x="4563" y="1077"/>
                </a:lnTo>
                <a:lnTo>
                  <a:pt x="4565" y="1075"/>
                </a:lnTo>
                <a:lnTo>
                  <a:pt x="4569" y="1074"/>
                </a:lnTo>
                <a:lnTo>
                  <a:pt x="4571" y="1073"/>
                </a:lnTo>
                <a:lnTo>
                  <a:pt x="4575" y="1069"/>
                </a:lnTo>
                <a:lnTo>
                  <a:pt x="4576" y="1068"/>
                </a:lnTo>
                <a:lnTo>
                  <a:pt x="4577" y="1066"/>
                </a:lnTo>
                <a:lnTo>
                  <a:pt x="4579" y="1063"/>
                </a:lnTo>
                <a:lnTo>
                  <a:pt x="4580" y="1060"/>
                </a:lnTo>
                <a:lnTo>
                  <a:pt x="4580" y="1058"/>
                </a:lnTo>
                <a:lnTo>
                  <a:pt x="4581" y="1055"/>
                </a:lnTo>
                <a:lnTo>
                  <a:pt x="4581" y="1051"/>
                </a:lnTo>
                <a:lnTo>
                  <a:pt x="4582" y="1045"/>
                </a:lnTo>
                <a:lnTo>
                  <a:pt x="4583" y="1030"/>
                </a:lnTo>
                <a:lnTo>
                  <a:pt x="4583" y="1027"/>
                </a:lnTo>
                <a:lnTo>
                  <a:pt x="4585" y="1024"/>
                </a:lnTo>
                <a:lnTo>
                  <a:pt x="4585" y="1020"/>
                </a:lnTo>
                <a:lnTo>
                  <a:pt x="4586" y="1019"/>
                </a:lnTo>
                <a:lnTo>
                  <a:pt x="4586" y="1017"/>
                </a:lnTo>
                <a:lnTo>
                  <a:pt x="4587" y="1016"/>
                </a:lnTo>
                <a:lnTo>
                  <a:pt x="4588" y="1013"/>
                </a:lnTo>
                <a:lnTo>
                  <a:pt x="4591" y="1011"/>
                </a:lnTo>
                <a:lnTo>
                  <a:pt x="4592" y="1008"/>
                </a:lnTo>
                <a:lnTo>
                  <a:pt x="4594" y="1007"/>
                </a:lnTo>
                <a:lnTo>
                  <a:pt x="4595" y="1007"/>
                </a:lnTo>
                <a:lnTo>
                  <a:pt x="4603" y="1006"/>
                </a:lnTo>
                <a:lnTo>
                  <a:pt x="4606" y="1007"/>
                </a:lnTo>
                <a:lnTo>
                  <a:pt x="4608" y="1008"/>
                </a:lnTo>
                <a:lnTo>
                  <a:pt x="4610" y="1011"/>
                </a:lnTo>
                <a:lnTo>
                  <a:pt x="4611" y="1012"/>
                </a:lnTo>
                <a:lnTo>
                  <a:pt x="4612" y="1014"/>
                </a:lnTo>
                <a:lnTo>
                  <a:pt x="4612" y="1016"/>
                </a:lnTo>
                <a:lnTo>
                  <a:pt x="4614" y="1019"/>
                </a:lnTo>
                <a:lnTo>
                  <a:pt x="4615" y="1024"/>
                </a:lnTo>
                <a:lnTo>
                  <a:pt x="4615" y="1034"/>
                </a:lnTo>
                <a:lnTo>
                  <a:pt x="4615" y="1075"/>
                </a:lnTo>
                <a:close/>
                <a:moveTo>
                  <a:pt x="3844" y="1075"/>
                </a:moveTo>
                <a:lnTo>
                  <a:pt x="3914" y="1075"/>
                </a:lnTo>
                <a:lnTo>
                  <a:pt x="3904" y="1112"/>
                </a:lnTo>
                <a:lnTo>
                  <a:pt x="3844" y="1112"/>
                </a:lnTo>
                <a:lnTo>
                  <a:pt x="3844" y="1268"/>
                </a:lnTo>
                <a:lnTo>
                  <a:pt x="3844" y="1293"/>
                </a:lnTo>
                <a:lnTo>
                  <a:pt x="3844" y="1300"/>
                </a:lnTo>
                <a:lnTo>
                  <a:pt x="3844" y="1306"/>
                </a:lnTo>
                <a:lnTo>
                  <a:pt x="3845" y="1313"/>
                </a:lnTo>
                <a:lnTo>
                  <a:pt x="3846" y="1317"/>
                </a:lnTo>
                <a:lnTo>
                  <a:pt x="3847" y="1321"/>
                </a:lnTo>
                <a:lnTo>
                  <a:pt x="3850" y="1322"/>
                </a:lnTo>
                <a:lnTo>
                  <a:pt x="3852" y="1324"/>
                </a:lnTo>
                <a:lnTo>
                  <a:pt x="3853" y="1327"/>
                </a:lnTo>
                <a:lnTo>
                  <a:pt x="3857" y="1329"/>
                </a:lnTo>
                <a:lnTo>
                  <a:pt x="3862" y="1330"/>
                </a:lnTo>
                <a:lnTo>
                  <a:pt x="3867" y="1332"/>
                </a:lnTo>
                <a:lnTo>
                  <a:pt x="3873" y="1332"/>
                </a:lnTo>
                <a:lnTo>
                  <a:pt x="3880" y="1332"/>
                </a:lnTo>
                <a:lnTo>
                  <a:pt x="3884" y="1332"/>
                </a:lnTo>
                <a:lnTo>
                  <a:pt x="3885" y="1330"/>
                </a:lnTo>
                <a:lnTo>
                  <a:pt x="3887" y="1330"/>
                </a:lnTo>
                <a:lnTo>
                  <a:pt x="3899" y="1326"/>
                </a:lnTo>
                <a:lnTo>
                  <a:pt x="3910" y="1322"/>
                </a:lnTo>
                <a:lnTo>
                  <a:pt x="3914" y="1322"/>
                </a:lnTo>
                <a:lnTo>
                  <a:pt x="3916" y="1322"/>
                </a:lnTo>
                <a:lnTo>
                  <a:pt x="3921" y="1323"/>
                </a:lnTo>
                <a:lnTo>
                  <a:pt x="3925" y="1327"/>
                </a:lnTo>
                <a:lnTo>
                  <a:pt x="3926" y="1329"/>
                </a:lnTo>
                <a:lnTo>
                  <a:pt x="3926" y="1330"/>
                </a:lnTo>
                <a:lnTo>
                  <a:pt x="3927" y="1333"/>
                </a:lnTo>
                <a:lnTo>
                  <a:pt x="3927" y="1334"/>
                </a:lnTo>
                <a:lnTo>
                  <a:pt x="3927" y="1337"/>
                </a:lnTo>
                <a:lnTo>
                  <a:pt x="3926" y="1340"/>
                </a:lnTo>
                <a:lnTo>
                  <a:pt x="3925" y="1343"/>
                </a:lnTo>
                <a:lnTo>
                  <a:pt x="3922" y="1346"/>
                </a:lnTo>
                <a:lnTo>
                  <a:pt x="3919" y="1350"/>
                </a:lnTo>
                <a:lnTo>
                  <a:pt x="3916" y="1351"/>
                </a:lnTo>
                <a:lnTo>
                  <a:pt x="3915" y="1352"/>
                </a:lnTo>
                <a:lnTo>
                  <a:pt x="3913" y="1354"/>
                </a:lnTo>
                <a:lnTo>
                  <a:pt x="3911" y="1355"/>
                </a:lnTo>
                <a:lnTo>
                  <a:pt x="3909" y="1356"/>
                </a:lnTo>
                <a:lnTo>
                  <a:pt x="3907" y="1357"/>
                </a:lnTo>
                <a:lnTo>
                  <a:pt x="3904" y="1359"/>
                </a:lnTo>
                <a:lnTo>
                  <a:pt x="3902" y="1360"/>
                </a:lnTo>
                <a:lnTo>
                  <a:pt x="3899" y="1361"/>
                </a:lnTo>
                <a:lnTo>
                  <a:pt x="3897" y="1362"/>
                </a:lnTo>
                <a:lnTo>
                  <a:pt x="3891" y="1363"/>
                </a:lnTo>
                <a:lnTo>
                  <a:pt x="3890" y="1365"/>
                </a:lnTo>
                <a:lnTo>
                  <a:pt x="3887" y="1365"/>
                </a:lnTo>
                <a:lnTo>
                  <a:pt x="3885" y="1366"/>
                </a:lnTo>
                <a:lnTo>
                  <a:pt x="3882" y="1366"/>
                </a:lnTo>
                <a:lnTo>
                  <a:pt x="3871" y="1367"/>
                </a:lnTo>
                <a:lnTo>
                  <a:pt x="3857" y="1368"/>
                </a:lnTo>
                <a:lnTo>
                  <a:pt x="3851" y="1368"/>
                </a:lnTo>
                <a:lnTo>
                  <a:pt x="3836" y="1365"/>
                </a:lnTo>
                <a:lnTo>
                  <a:pt x="3833" y="1362"/>
                </a:lnTo>
                <a:lnTo>
                  <a:pt x="3828" y="1360"/>
                </a:lnTo>
                <a:lnTo>
                  <a:pt x="3827" y="1359"/>
                </a:lnTo>
                <a:lnTo>
                  <a:pt x="3826" y="1357"/>
                </a:lnTo>
                <a:lnTo>
                  <a:pt x="3824" y="1356"/>
                </a:lnTo>
                <a:lnTo>
                  <a:pt x="3820" y="1351"/>
                </a:lnTo>
                <a:lnTo>
                  <a:pt x="3813" y="1348"/>
                </a:lnTo>
                <a:lnTo>
                  <a:pt x="3812" y="1345"/>
                </a:lnTo>
                <a:lnTo>
                  <a:pt x="3811" y="1343"/>
                </a:lnTo>
                <a:lnTo>
                  <a:pt x="3810" y="1339"/>
                </a:lnTo>
                <a:lnTo>
                  <a:pt x="3809" y="1337"/>
                </a:lnTo>
                <a:lnTo>
                  <a:pt x="3806" y="1332"/>
                </a:lnTo>
                <a:lnTo>
                  <a:pt x="3806" y="1330"/>
                </a:lnTo>
                <a:lnTo>
                  <a:pt x="3805" y="1328"/>
                </a:lnTo>
                <a:lnTo>
                  <a:pt x="3805" y="1326"/>
                </a:lnTo>
                <a:lnTo>
                  <a:pt x="3804" y="1322"/>
                </a:lnTo>
                <a:lnTo>
                  <a:pt x="3803" y="1306"/>
                </a:lnTo>
                <a:lnTo>
                  <a:pt x="3803" y="1276"/>
                </a:lnTo>
                <a:lnTo>
                  <a:pt x="3803" y="1112"/>
                </a:lnTo>
                <a:lnTo>
                  <a:pt x="3786" y="1112"/>
                </a:lnTo>
                <a:lnTo>
                  <a:pt x="3777" y="1112"/>
                </a:lnTo>
                <a:lnTo>
                  <a:pt x="3774" y="1111"/>
                </a:lnTo>
                <a:lnTo>
                  <a:pt x="3771" y="1110"/>
                </a:lnTo>
                <a:lnTo>
                  <a:pt x="3769" y="1108"/>
                </a:lnTo>
                <a:lnTo>
                  <a:pt x="3768" y="1107"/>
                </a:lnTo>
                <a:lnTo>
                  <a:pt x="3768" y="1106"/>
                </a:lnTo>
                <a:lnTo>
                  <a:pt x="3765" y="1105"/>
                </a:lnTo>
                <a:lnTo>
                  <a:pt x="3765" y="1101"/>
                </a:lnTo>
                <a:lnTo>
                  <a:pt x="3764" y="1099"/>
                </a:lnTo>
                <a:lnTo>
                  <a:pt x="3764" y="1096"/>
                </a:lnTo>
                <a:lnTo>
                  <a:pt x="3765" y="1091"/>
                </a:lnTo>
                <a:lnTo>
                  <a:pt x="3766" y="1090"/>
                </a:lnTo>
                <a:lnTo>
                  <a:pt x="3768" y="1088"/>
                </a:lnTo>
                <a:lnTo>
                  <a:pt x="3770" y="1085"/>
                </a:lnTo>
                <a:lnTo>
                  <a:pt x="3771" y="1084"/>
                </a:lnTo>
                <a:lnTo>
                  <a:pt x="3775" y="1083"/>
                </a:lnTo>
                <a:lnTo>
                  <a:pt x="3778" y="1081"/>
                </a:lnTo>
                <a:lnTo>
                  <a:pt x="3782" y="1080"/>
                </a:lnTo>
                <a:lnTo>
                  <a:pt x="3784" y="1079"/>
                </a:lnTo>
                <a:lnTo>
                  <a:pt x="3787" y="1078"/>
                </a:lnTo>
                <a:lnTo>
                  <a:pt x="3793" y="1077"/>
                </a:lnTo>
                <a:lnTo>
                  <a:pt x="3800" y="1073"/>
                </a:lnTo>
                <a:lnTo>
                  <a:pt x="3801" y="1073"/>
                </a:lnTo>
                <a:lnTo>
                  <a:pt x="3805" y="1069"/>
                </a:lnTo>
                <a:lnTo>
                  <a:pt x="3806" y="1067"/>
                </a:lnTo>
                <a:lnTo>
                  <a:pt x="3807" y="1063"/>
                </a:lnTo>
                <a:lnTo>
                  <a:pt x="3810" y="1058"/>
                </a:lnTo>
                <a:lnTo>
                  <a:pt x="3810" y="1056"/>
                </a:lnTo>
                <a:lnTo>
                  <a:pt x="3811" y="1052"/>
                </a:lnTo>
                <a:lnTo>
                  <a:pt x="3811" y="1046"/>
                </a:lnTo>
                <a:lnTo>
                  <a:pt x="3811" y="1039"/>
                </a:lnTo>
                <a:lnTo>
                  <a:pt x="3812" y="1031"/>
                </a:lnTo>
                <a:lnTo>
                  <a:pt x="3812" y="1028"/>
                </a:lnTo>
                <a:lnTo>
                  <a:pt x="3813" y="1024"/>
                </a:lnTo>
                <a:lnTo>
                  <a:pt x="3815" y="1019"/>
                </a:lnTo>
                <a:lnTo>
                  <a:pt x="3816" y="1016"/>
                </a:lnTo>
                <a:lnTo>
                  <a:pt x="3817" y="1013"/>
                </a:lnTo>
                <a:lnTo>
                  <a:pt x="3818" y="1012"/>
                </a:lnTo>
                <a:lnTo>
                  <a:pt x="3823" y="1007"/>
                </a:lnTo>
                <a:lnTo>
                  <a:pt x="3826" y="1006"/>
                </a:lnTo>
                <a:lnTo>
                  <a:pt x="3828" y="1006"/>
                </a:lnTo>
                <a:lnTo>
                  <a:pt x="3832" y="1006"/>
                </a:lnTo>
                <a:lnTo>
                  <a:pt x="3835" y="1007"/>
                </a:lnTo>
                <a:lnTo>
                  <a:pt x="3836" y="1007"/>
                </a:lnTo>
                <a:lnTo>
                  <a:pt x="3839" y="1011"/>
                </a:lnTo>
                <a:lnTo>
                  <a:pt x="3841" y="1012"/>
                </a:lnTo>
                <a:lnTo>
                  <a:pt x="3842" y="1014"/>
                </a:lnTo>
                <a:lnTo>
                  <a:pt x="3842" y="1017"/>
                </a:lnTo>
                <a:lnTo>
                  <a:pt x="3844" y="1020"/>
                </a:lnTo>
                <a:lnTo>
                  <a:pt x="3844" y="1027"/>
                </a:lnTo>
                <a:lnTo>
                  <a:pt x="3844" y="1034"/>
                </a:lnTo>
                <a:lnTo>
                  <a:pt x="3844" y="1075"/>
                </a:lnTo>
                <a:close/>
                <a:moveTo>
                  <a:pt x="1020" y="1075"/>
                </a:moveTo>
                <a:lnTo>
                  <a:pt x="1090" y="1075"/>
                </a:lnTo>
                <a:lnTo>
                  <a:pt x="1081" y="1112"/>
                </a:lnTo>
                <a:lnTo>
                  <a:pt x="1020" y="1112"/>
                </a:lnTo>
                <a:lnTo>
                  <a:pt x="1020" y="1249"/>
                </a:lnTo>
                <a:lnTo>
                  <a:pt x="1020" y="1290"/>
                </a:lnTo>
                <a:lnTo>
                  <a:pt x="1020" y="1310"/>
                </a:lnTo>
                <a:lnTo>
                  <a:pt x="1024" y="1321"/>
                </a:lnTo>
                <a:lnTo>
                  <a:pt x="1025" y="1322"/>
                </a:lnTo>
                <a:lnTo>
                  <a:pt x="1026" y="1324"/>
                </a:lnTo>
                <a:lnTo>
                  <a:pt x="1027" y="1326"/>
                </a:lnTo>
                <a:lnTo>
                  <a:pt x="1029" y="1326"/>
                </a:lnTo>
                <a:lnTo>
                  <a:pt x="1030" y="1327"/>
                </a:lnTo>
                <a:lnTo>
                  <a:pt x="1035" y="1329"/>
                </a:lnTo>
                <a:lnTo>
                  <a:pt x="1037" y="1330"/>
                </a:lnTo>
                <a:lnTo>
                  <a:pt x="1038" y="1330"/>
                </a:lnTo>
                <a:lnTo>
                  <a:pt x="1041" y="1332"/>
                </a:lnTo>
                <a:lnTo>
                  <a:pt x="1047" y="1332"/>
                </a:lnTo>
                <a:lnTo>
                  <a:pt x="1049" y="1333"/>
                </a:lnTo>
                <a:lnTo>
                  <a:pt x="1053" y="1333"/>
                </a:lnTo>
                <a:lnTo>
                  <a:pt x="1060" y="1332"/>
                </a:lnTo>
                <a:lnTo>
                  <a:pt x="1065" y="1330"/>
                </a:lnTo>
                <a:lnTo>
                  <a:pt x="1066" y="1329"/>
                </a:lnTo>
                <a:lnTo>
                  <a:pt x="1068" y="1329"/>
                </a:lnTo>
                <a:lnTo>
                  <a:pt x="1070" y="1328"/>
                </a:lnTo>
                <a:lnTo>
                  <a:pt x="1073" y="1327"/>
                </a:lnTo>
                <a:lnTo>
                  <a:pt x="1078" y="1326"/>
                </a:lnTo>
                <a:lnTo>
                  <a:pt x="1081" y="1324"/>
                </a:lnTo>
                <a:lnTo>
                  <a:pt x="1083" y="1323"/>
                </a:lnTo>
                <a:lnTo>
                  <a:pt x="1084" y="1323"/>
                </a:lnTo>
                <a:lnTo>
                  <a:pt x="1089" y="1322"/>
                </a:lnTo>
                <a:lnTo>
                  <a:pt x="1091" y="1322"/>
                </a:lnTo>
                <a:lnTo>
                  <a:pt x="1099" y="1324"/>
                </a:lnTo>
                <a:lnTo>
                  <a:pt x="1100" y="1327"/>
                </a:lnTo>
                <a:lnTo>
                  <a:pt x="1102" y="1333"/>
                </a:lnTo>
                <a:lnTo>
                  <a:pt x="1104" y="1335"/>
                </a:lnTo>
                <a:lnTo>
                  <a:pt x="1104" y="1338"/>
                </a:lnTo>
                <a:lnTo>
                  <a:pt x="1101" y="1341"/>
                </a:lnTo>
                <a:lnTo>
                  <a:pt x="1100" y="1344"/>
                </a:lnTo>
                <a:lnTo>
                  <a:pt x="1099" y="1345"/>
                </a:lnTo>
                <a:lnTo>
                  <a:pt x="1098" y="1348"/>
                </a:lnTo>
                <a:lnTo>
                  <a:pt x="1095" y="1350"/>
                </a:lnTo>
                <a:lnTo>
                  <a:pt x="1093" y="1352"/>
                </a:lnTo>
                <a:lnTo>
                  <a:pt x="1090" y="1354"/>
                </a:lnTo>
                <a:lnTo>
                  <a:pt x="1088" y="1355"/>
                </a:lnTo>
                <a:lnTo>
                  <a:pt x="1084" y="1356"/>
                </a:lnTo>
                <a:lnTo>
                  <a:pt x="1079" y="1360"/>
                </a:lnTo>
                <a:lnTo>
                  <a:pt x="1077" y="1361"/>
                </a:lnTo>
                <a:lnTo>
                  <a:pt x="1073" y="1362"/>
                </a:lnTo>
                <a:lnTo>
                  <a:pt x="1056" y="1367"/>
                </a:lnTo>
                <a:lnTo>
                  <a:pt x="1054" y="1367"/>
                </a:lnTo>
                <a:lnTo>
                  <a:pt x="1050" y="1367"/>
                </a:lnTo>
                <a:lnTo>
                  <a:pt x="1044" y="1368"/>
                </a:lnTo>
                <a:lnTo>
                  <a:pt x="1041" y="1368"/>
                </a:lnTo>
                <a:lnTo>
                  <a:pt x="1037" y="1370"/>
                </a:lnTo>
                <a:lnTo>
                  <a:pt x="1033" y="1368"/>
                </a:lnTo>
                <a:lnTo>
                  <a:pt x="1030" y="1368"/>
                </a:lnTo>
                <a:lnTo>
                  <a:pt x="1026" y="1368"/>
                </a:lnTo>
                <a:lnTo>
                  <a:pt x="1021" y="1367"/>
                </a:lnTo>
                <a:lnTo>
                  <a:pt x="1018" y="1366"/>
                </a:lnTo>
                <a:lnTo>
                  <a:pt x="1014" y="1365"/>
                </a:lnTo>
                <a:lnTo>
                  <a:pt x="1012" y="1363"/>
                </a:lnTo>
                <a:lnTo>
                  <a:pt x="1009" y="1362"/>
                </a:lnTo>
                <a:lnTo>
                  <a:pt x="1007" y="1361"/>
                </a:lnTo>
                <a:lnTo>
                  <a:pt x="1003" y="1360"/>
                </a:lnTo>
                <a:lnTo>
                  <a:pt x="1002" y="1359"/>
                </a:lnTo>
                <a:lnTo>
                  <a:pt x="1001" y="1356"/>
                </a:lnTo>
                <a:lnTo>
                  <a:pt x="997" y="1354"/>
                </a:lnTo>
                <a:lnTo>
                  <a:pt x="996" y="1352"/>
                </a:lnTo>
                <a:lnTo>
                  <a:pt x="992" y="1350"/>
                </a:lnTo>
                <a:lnTo>
                  <a:pt x="990" y="1346"/>
                </a:lnTo>
                <a:lnTo>
                  <a:pt x="989" y="1345"/>
                </a:lnTo>
                <a:lnTo>
                  <a:pt x="988" y="1343"/>
                </a:lnTo>
                <a:lnTo>
                  <a:pt x="986" y="1340"/>
                </a:lnTo>
                <a:lnTo>
                  <a:pt x="984" y="1335"/>
                </a:lnTo>
                <a:lnTo>
                  <a:pt x="983" y="1332"/>
                </a:lnTo>
                <a:lnTo>
                  <a:pt x="983" y="1330"/>
                </a:lnTo>
                <a:lnTo>
                  <a:pt x="981" y="1328"/>
                </a:lnTo>
                <a:lnTo>
                  <a:pt x="981" y="1326"/>
                </a:lnTo>
                <a:lnTo>
                  <a:pt x="980" y="1322"/>
                </a:lnTo>
                <a:lnTo>
                  <a:pt x="979" y="1306"/>
                </a:lnTo>
                <a:lnTo>
                  <a:pt x="979" y="1274"/>
                </a:lnTo>
                <a:lnTo>
                  <a:pt x="979" y="1112"/>
                </a:lnTo>
                <a:lnTo>
                  <a:pt x="968" y="1112"/>
                </a:lnTo>
                <a:lnTo>
                  <a:pt x="962" y="1112"/>
                </a:lnTo>
                <a:lnTo>
                  <a:pt x="956" y="1112"/>
                </a:lnTo>
                <a:lnTo>
                  <a:pt x="950" y="1111"/>
                </a:lnTo>
                <a:lnTo>
                  <a:pt x="946" y="1110"/>
                </a:lnTo>
                <a:lnTo>
                  <a:pt x="944" y="1108"/>
                </a:lnTo>
                <a:lnTo>
                  <a:pt x="943" y="1106"/>
                </a:lnTo>
                <a:lnTo>
                  <a:pt x="942" y="1105"/>
                </a:lnTo>
                <a:lnTo>
                  <a:pt x="942" y="1102"/>
                </a:lnTo>
                <a:lnTo>
                  <a:pt x="940" y="1101"/>
                </a:lnTo>
                <a:lnTo>
                  <a:pt x="940" y="1099"/>
                </a:lnTo>
                <a:lnTo>
                  <a:pt x="940" y="1097"/>
                </a:lnTo>
                <a:lnTo>
                  <a:pt x="942" y="1094"/>
                </a:lnTo>
                <a:lnTo>
                  <a:pt x="943" y="1090"/>
                </a:lnTo>
                <a:lnTo>
                  <a:pt x="944" y="1088"/>
                </a:lnTo>
                <a:lnTo>
                  <a:pt x="946" y="1086"/>
                </a:lnTo>
                <a:lnTo>
                  <a:pt x="951" y="1084"/>
                </a:lnTo>
                <a:lnTo>
                  <a:pt x="954" y="1083"/>
                </a:lnTo>
                <a:lnTo>
                  <a:pt x="956" y="1081"/>
                </a:lnTo>
                <a:lnTo>
                  <a:pt x="963" y="1079"/>
                </a:lnTo>
                <a:lnTo>
                  <a:pt x="966" y="1078"/>
                </a:lnTo>
                <a:lnTo>
                  <a:pt x="971" y="1075"/>
                </a:lnTo>
                <a:lnTo>
                  <a:pt x="974" y="1074"/>
                </a:lnTo>
                <a:lnTo>
                  <a:pt x="977" y="1073"/>
                </a:lnTo>
                <a:lnTo>
                  <a:pt x="978" y="1072"/>
                </a:lnTo>
                <a:lnTo>
                  <a:pt x="980" y="1071"/>
                </a:lnTo>
                <a:lnTo>
                  <a:pt x="983" y="1068"/>
                </a:lnTo>
                <a:lnTo>
                  <a:pt x="983" y="1067"/>
                </a:lnTo>
                <a:lnTo>
                  <a:pt x="984" y="1063"/>
                </a:lnTo>
                <a:lnTo>
                  <a:pt x="986" y="1056"/>
                </a:lnTo>
                <a:lnTo>
                  <a:pt x="988" y="1049"/>
                </a:lnTo>
                <a:lnTo>
                  <a:pt x="989" y="1030"/>
                </a:lnTo>
                <a:lnTo>
                  <a:pt x="990" y="1022"/>
                </a:lnTo>
                <a:lnTo>
                  <a:pt x="992" y="1014"/>
                </a:lnTo>
                <a:lnTo>
                  <a:pt x="995" y="1012"/>
                </a:lnTo>
                <a:lnTo>
                  <a:pt x="997" y="1009"/>
                </a:lnTo>
                <a:lnTo>
                  <a:pt x="1000" y="1007"/>
                </a:lnTo>
                <a:lnTo>
                  <a:pt x="1002" y="1006"/>
                </a:lnTo>
                <a:lnTo>
                  <a:pt x="1007" y="1006"/>
                </a:lnTo>
                <a:lnTo>
                  <a:pt x="1010" y="1007"/>
                </a:lnTo>
                <a:lnTo>
                  <a:pt x="1014" y="1008"/>
                </a:lnTo>
                <a:lnTo>
                  <a:pt x="1017" y="1011"/>
                </a:lnTo>
                <a:lnTo>
                  <a:pt x="1018" y="1013"/>
                </a:lnTo>
                <a:lnTo>
                  <a:pt x="1019" y="1014"/>
                </a:lnTo>
                <a:lnTo>
                  <a:pt x="1019" y="1017"/>
                </a:lnTo>
                <a:lnTo>
                  <a:pt x="1020" y="1023"/>
                </a:lnTo>
                <a:lnTo>
                  <a:pt x="1020" y="1035"/>
                </a:lnTo>
                <a:lnTo>
                  <a:pt x="1020" y="1075"/>
                </a:lnTo>
                <a:close/>
                <a:moveTo>
                  <a:pt x="359" y="1074"/>
                </a:moveTo>
                <a:lnTo>
                  <a:pt x="429" y="1074"/>
                </a:lnTo>
                <a:lnTo>
                  <a:pt x="428" y="1077"/>
                </a:lnTo>
                <a:lnTo>
                  <a:pt x="428" y="1079"/>
                </a:lnTo>
                <a:lnTo>
                  <a:pt x="427" y="1084"/>
                </a:lnTo>
                <a:lnTo>
                  <a:pt x="423" y="1099"/>
                </a:lnTo>
                <a:lnTo>
                  <a:pt x="419" y="1112"/>
                </a:lnTo>
                <a:lnTo>
                  <a:pt x="359" y="1112"/>
                </a:lnTo>
                <a:lnTo>
                  <a:pt x="359" y="1268"/>
                </a:lnTo>
                <a:lnTo>
                  <a:pt x="359" y="1296"/>
                </a:lnTo>
                <a:lnTo>
                  <a:pt x="359" y="1311"/>
                </a:lnTo>
                <a:lnTo>
                  <a:pt x="363" y="1319"/>
                </a:lnTo>
                <a:lnTo>
                  <a:pt x="364" y="1322"/>
                </a:lnTo>
                <a:lnTo>
                  <a:pt x="365" y="1323"/>
                </a:lnTo>
                <a:lnTo>
                  <a:pt x="369" y="1327"/>
                </a:lnTo>
                <a:lnTo>
                  <a:pt x="373" y="1329"/>
                </a:lnTo>
                <a:lnTo>
                  <a:pt x="377" y="1330"/>
                </a:lnTo>
                <a:lnTo>
                  <a:pt x="381" y="1332"/>
                </a:lnTo>
                <a:lnTo>
                  <a:pt x="388" y="1332"/>
                </a:lnTo>
                <a:lnTo>
                  <a:pt x="395" y="1330"/>
                </a:lnTo>
                <a:lnTo>
                  <a:pt x="399" y="1330"/>
                </a:lnTo>
                <a:lnTo>
                  <a:pt x="419" y="1323"/>
                </a:lnTo>
                <a:lnTo>
                  <a:pt x="423" y="1322"/>
                </a:lnTo>
                <a:lnTo>
                  <a:pt x="427" y="1322"/>
                </a:lnTo>
                <a:lnTo>
                  <a:pt x="429" y="1322"/>
                </a:lnTo>
                <a:lnTo>
                  <a:pt x="432" y="1322"/>
                </a:lnTo>
                <a:lnTo>
                  <a:pt x="436" y="1323"/>
                </a:lnTo>
                <a:lnTo>
                  <a:pt x="439" y="1327"/>
                </a:lnTo>
                <a:lnTo>
                  <a:pt x="440" y="1328"/>
                </a:lnTo>
                <a:lnTo>
                  <a:pt x="441" y="1332"/>
                </a:lnTo>
                <a:lnTo>
                  <a:pt x="442" y="1333"/>
                </a:lnTo>
                <a:lnTo>
                  <a:pt x="442" y="1335"/>
                </a:lnTo>
                <a:lnTo>
                  <a:pt x="441" y="1339"/>
                </a:lnTo>
                <a:lnTo>
                  <a:pt x="440" y="1343"/>
                </a:lnTo>
                <a:lnTo>
                  <a:pt x="433" y="1351"/>
                </a:lnTo>
                <a:lnTo>
                  <a:pt x="430" y="1352"/>
                </a:lnTo>
                <a:lnTo>
                  <a:pt x="429" y="1354"/>
                </a:lnTo>
                <a:lnTo>
                  <a:pt x="427" y="1355"/>
                </a:lnTo>
                <a:lnTo>
                  <a:pt x="424" y="1355"/>
                </a:lnTo>
                <a:lnTo>
                  <a:pt x="422" y="1357"/>
                </a:lnTo>
                <a:lnTo>
                  <a:pt x="418" y="1359"/>
                </a:lnTo>
                <a:lnTo>
                  <a:pt x="417" y="1360"/>
                </a:lnTo>
                <a:lnTo>
                  <a:pt x="412" y="1361"/>
                </a:lnTo>
                <a:lnTo>
                  <a:pt x="395" y="1366"/>
                </a:lnTo>
                <a:lnTo>
                  <a:pt x="392" y="1366"/>
                </a:lnTo>
                <a:lnTo>
                  <a:pt x="388" y="1367"/>
                </a:lnTo>
                <a:lnTo>
                  <a:pt x="383" y="1367"/>
                </a:lnTo>
                <a:lnTo>
                  <a:pt x="364" y="1367"/>
                </a:lnTo>
                <a:lnTo>
                  <a:pt x="360" y="1367"/>
                </a:lnTo>
                <a:lnTo>
                  <a:pt x="358" y="1366"/>
                </a:lnTo>
                <a:lnTo>
                  <a:pt x="355" y="1366"/>
                </a:lnTo>
                <a:lnTo>
                  <a:pt x="353" y="1366"/>
                </a:lnTo>
                <a:lnTo>
                  <a:pt x="352" y="1365"/>
                </a:lnTo>
                <a:lnTo>
                  <a:pt x="349" y="1365"/>
                </a:lnTo>
                <a:lnTo>
                  <a:pt x="347" y="1363"/>
                </a:lnTo>
                <a:lnTo>
                  <a:pt x="343" y="1361"/>
                </a:lnTo>
                <a:lnTo>
                  <a:pt x="341" y="1360"/>
                </a:lnTo>
                <a:lnTo>
                  <a:pt x="338" y="1359"/>
                </a:lnTo>
                <a:lnTo>
                  <a:pt x="337" y="1356"/>
                </a:lnTo>
                <a:lnTo>
                  <a:pt x="334" y="1354"/>
                </a:lnTo>
                <a:lnTo>
                  <a:pt x="330" y="1351"/>
                </a:lnTo>
                <a:lnTo>
                  <a:pt x="330" y="1350"/>
                </a:lnTo>
                <a:lnTo>
                  <a:pt x="328" y="1348"/>
                </a:lnTo>
                <a:lnTo>
                  <a:pt x="326" y="1346"/>
                </a:lnTo>
                <a:lnTo>
                  <a:pt x="325" y="1344"/>
                </a:lnTo>
                <a:lnTo>
                  <a:pt x="324" y="1341"/>
                </a:lnTo>
                <a:lnTo>
                  <a:pt x="323" y="1338"/>
                </a:lnTo>
                <a:lnTo>
                  <a:pt x="322" y="1337"/>
                </a:lnTo>
                <a:lnTo>
                  <a:pt x="320" y="1332"/>
                </a:lnTo>
                <a:lnTo>
                  <a:pt x="319" y="1328"/>
                </a:lnTo>
                <a:lnTo>
                  <a:pt x="319" y="1324"/>
                </a:lnTo>
                <a:lnTo>
                  <a:pt x="318" y="1317"/>
                </a:lnTo>
                <a:lnTo>
                  <a:pt x="318" y="1311"/>
                </a:lnTo>
                <a:lnTo>
                  <a:pt x="318" y="1304"/>
                </a:lnTo>
                <a:lnTo>
                  <a:pt x="318" y="1279"/>
                </a:lnTo>
                <a:lnTo>
                  <a:pt x="318" y="1112"/>
                </a:lnTo>
                <a:lnTo>
                  <a:pt x="307" y="1112"/>
                </a:lnTo>
                <a:lnTo>
                  <a:pt x="301" y="1112"/>
                </a:lnTo>
                <a:lnTo>
                  <a:pt x="295" y="1111"/>
                </a:lnTo>
                <a:lnTo>
                  <a:pt x="290" y="1111"/>
                </a:lnTo>
                <a:lnTo>
                  <a:pt x="285" y="1108"/>
                </a:lnTo>
                <a:lnTo>
                  <a:pt x="283" y="1107"/>
                </a:lnTo>
                <a:lnTo>
                  <a:pt x="282" y="1105"/>
                </a:lnTo>
                <a:lnTo>
                  <a:pt x="280" y="1103"/>
                </a:lnTo>
                <a:lnTo>
                  <a:pt x="279" y="1102"/>
                </a:lnTo>
                <a:lnTo>
                  <a:pt x="279" y="1100"/>
                </a:lnTo>
                <a:lnTo>
                  <a:pt x="279" y="1095"/>
                </a:lnTo>
                <a:lnTo>
                  <a:pt x="280" y="1090"/>
                </a:lnTo>
                <a:lnTo>
                  <a:pt x="282" y="1089"/>
                </a:lnTo>
                <a:lnTo>
                  <a:pt x="283" y="1088"/>
                </a:lnTo>
                <a:lnTo>
                  <a:pt x="285" y="1086"/>
                </a:lnTo>
                <a:lnTo>
                  <a:pt x="286" y="1085"/>
                </a:lnTo>
                <a:lnTo>
                  <a:pt x="289" y="1083"/>
                </a:lnTo>
                <a:lnTo>
                  <a:pt x="291" y="1081"/>
                </a:lnTo>
                <a:lnTo>
                  <a:pt x="297" y="1080"/>
                </a:lnTo>
                <a:lnTo>
                  <a:pt x="303" y="1078"/>
                </a:lnTo>
                <a:lnTo>
                  <a:pt x="309" y="1075"/>
                </a:lnTo>
                <a:lnTo>
                  <a:pt x="313" y="1074"/>
                </a:lnTo>
                <a:lnTo>
                  <a:pt x="314" y="1073"/>
                </a:lnTo>
                <a:lnTo>
                  <a:pt x="315" y="1072"/>
                </a:lnTo>
                <a:lnTo>
                  <a:pt x="319" y="1069"/>
                </a:lnTo>
                <a:lnTo>
                  <a:pt x="320" y="1068"/>
                </a:lnTo>
                <a:lnTo>
                  <a:pt x="322" y="1066"/>
                </a:lnTo>
                <a:lnTo>
                  <a:pt x="323" y="1062"/>
                </a:lnTo>
                <a:lnTo>
                  <a:pt x="324" y="1058"/>
                </a:lnTo>
                <a:lnTo>
                  <a:pt x="325" y="1056"/>
                </a:lnTo>
                <a:lnTo>
                  <a:pt x="325" y="1053"/>
                </a:lnTo>
                <a:lnTo>
                  <a:pt x="326" y="1049"/>
                </a:lnTo>
                <a:lnTo>
                  <a:pt x="326" y="1042"/>
                </a:lnTo>
                <a:lnTo>
                  <a:pt x="328" y="1029"/>
                </a:lnTo>
                <a:lnTo>
                  <a:pt x="330" y="1016"/>
                </a:lnTo>
                <a:lnTo>
                  <a:pt x="331" y="1013"/>
                </a:lnTo>
                <a:lnTo>
                  <a:pt x="334" y="1011"/>
                </a:lnTo>
                <a:lnTo>
                  <a:pt x="337" y="1007"/>
                </a:lnTo>
                <a:lnTo>
                  <a:pt x="340" y="1006"/>
                </a:lnTo>
                <a:lnTo>
                  <a:pt x="341" y="1006"/>
                </a:lnTo>
                <a:lnTo>
                  <a:pt x="343" y="1005"/>
                </a:lnTo>
                <a:lnTo>
                  <a:pt x="346" y="1005"/>
                </a:lnTo>
                <a:lnTo>
                  <a:pt x="348" y="1006"/>
                </a:lnTo>
                <a:lnTo>
                  <a:pt x="349" y="1006"/>
                </a:lnTo>
                <a:lnTo>
                  <a:pt x="352" y="1008"/>
                </a:lnTo>
                <a:lnTo>
                  <a:pt x="355" y="1011"/>
                </a:lnTo>
                <a:lnTo>
                  <a:pt x="357" y="1014"/>
                </a:lnTo>
                <a:lnTo>
                  <a:pt x="359" y="1017"/>
                </a:lnTo>
                <a:lnTo>
                  <a:pt x="359" y="1022"/>
                </a:lnTo>
                <a:lnTo>
                  <a:pt x="359" y="1025"/>
                </a:lnTo>
                <a:lnTo>
                  <a:pt x="359" y="1030"/>
                </a:lnTo>
                <a:lnTo>
                  <a:pt x="359" y="1040"/>
                </a:lnTo>
                <a:lnTo>
                  <a:pt x="359" y="1074"/>
                </a:lnTo>
                <a:close/>
                <a:moveTo>
                  <a:pt x="3668" y="962"/>
                </a:moveTo>
                <a:lnTo>
                  <a:pt x="3681" y="963"/>
                </a:lnTo>
                <a:lnTo>
                  <a:pt x="3682" y="966"/>
                </a:lnTo>
                <a:lnTo>
                  <a:pt x="3683" y="968"/>
                </a:lnTo>
                <a:lnTo>
                  <a:pt x="3684" y="970"/>
                </a:lnTo>
                <a:lnTo>
                  <a:pt x="3684" y="974"/>
                </a:lnTo>
                <a:lnTo>
                  <a:pt x="3684" y="979"/>
                </a:lnTo>
                <a:lnTo>
                  <a:pt x="3684" y="1000"/>
                </a:lnTo>
                <a:lnTo>
                  <a:pt x="3684" y="1064"/>
                </a:lnTo>
                <a:lnTo>
                  <a:pt x="3684" y="1239"/>
                </a:lnTo>
                <a:lnTo>
                  <a:pt x="3684" y="1295"/>
                </a:lnTo>
                <a:lnTo>
                  <a:pt x="3684" y="1312"/>
                </a:lnTo>
                <a:lnTo>
                  <a:pt x="3685" y="1321"/>
                </a:lnTo>
                <a:lnTo>
                  <a:pt x="3685" y="1328"/>
                </a:lnTo>
                <a:lnTo>
                  <a:pt x="3689" y="1330"/>
                </a:lnTo>
                <a:lnTo>
                  <a:pt x="3691" y="1330"/>
                </a:lnTo>
                <a:lnTo>
                  <a:pt x="3697" y="1333"/>
                </a:lnTo>
                <a:lnTo>
                  <a:pt x="3702" y="1335"/>
                </a:lnTo>
                <a:lnTo>
                  <a:pt x="3706" y="1337"/>
                </a:lnTo>
                <a:lnTo>
                  <a:pt x="3712" y="1338"/>
                </a:lnTo>
                <a:lnTo>
                  <a:pt x="3714" y="1339"/>
                </a:lnTo>
                <a:lnTo>
                  <a:pt x="3722" y="1343"/>
                </a:lnTo>
                <a:lnTo>
                  <a:pt x="3724" y="1344"/>
                </a:lnTo>
                <a:lnTo>
                  <a:pt x="3725" y="1345"/>
                </a:lnTo>
                <a:lnTo>
                  <a:pt x="3725" y="1348"/>
                </a:lnTo>
                <a:lnTo>
                  <a:pt x="3726" y="1351"/>
                </a:lnTo>
                <a:lnTo>
                  <a:pt x="3726" y="1356"/>
                </a:lnTo>
                <a:lnTo>
                  <a:pt x="3725" y="1359"/>
                </a:lnTo>
                <a:lnTo>
                  <a:pt x="3722" y="1362"/>
                </a:lnTo>
                <a:lnTo>
                  <a:pt x="3717" y="1363"/>
                </a:lnTo>
                <a:lnTo>
                  <a:pt x="3689" y="1365"/>
                </a:lnTo>
                <a:lnTo>
                  <a:pt x="3633" y="1365"/>
                </a:lnTo>
                <a:lnTo>
                  <a:pt x="3620" y="1365"/>
                </a:lnTo>
                <a:lnTo>
                  <a:pt x="3614" y="1365"/>
                </a:lnTo>
                <a:lnTo>
                  <a:pt x="3608" y="1363"/>
                </a:lnTo>
                <a:lnTo>
                  <a:pt x="3603" y="1359"/>
                </a:lnTo>
                <a:lnTo>
                  <a:pt x="3603" y="1357"/>
                </a:lnTo>
                <a:lnTo>
                  <a:pt x="3602" y="1356"/>
                </a:lnTo>
                <a:lnTo>
                  <a:pt x="3602" y="1351"/>
                </a:lnTo>
                <a:lnTo>
                  <a:pt x="3603" y="1346"/>
                </a:lnTo>
                <a:lnTo>
                  <a:pt x="3604" y="1345"/>
                </a:lnTo>
                <a:lnTo>
                  <a:pt x="3607" y="1344"/>
                </a:lnTo>
                <a:lnTo>
                  <a:pt x="3609" y="1341"/>
                </a:lnTo>
                <a:lnTo>
                  <a:pt x="3610" y="1341"/>
                </a:lnTo>
                <a:lnTo>
                  <a:pt x="3613" y="1340"/>
                </a:lnTo>
                <a:lnTo>
                  <a:pt x="3614" y="1340"/>
                </a:lnTo>
                <a:lnTo>
                  <a:pt x="3616" y="1339"/>
                </a:lnTo>
                <a:lnTo>
                  <a:pt x="3621" y="1338"/>
                </a:lnTo>
                <a:lnTo>
                  <a:pt x="3622" y="1337"/>
                </a:lnTo>
                <a:lnTo>
                  <a:pt x="3625" y="1337"/>
                </a:lnTo>
                <a:lnTo>
                  <a:pt x="3631" y="1334"/>
                </a:lnTo>
                <a:lnTo>
                  <a:pt x="3635" y="1333"/>
                </a:lnTo>
                <a:lnTo>
                  <a:pt x="3638" y="1330"/>
                </a:lnTo>
                <a:lnTo>
                  <a:pt x="3642" y="1329"/>
                </a:lnTo>
                <a:lnTo>
                  <a:pt x="3643" y="1328"/>
                </a:lnTo>
                <a:lnTo>
                  <a:pt x="3643" y="1327"/>
                </a:lnTo>
                <a:lnTo>
                  <a:pt x="3644" y="1326"/>
                </a:lnTo>
                <a:lnTo>
                  <a:pt x="3644" y="1323"/>
                </a:lnTo>
                <a:lnTo>
                  <a:pt x="3644" y="1317"/>
                </a:lnTo>
                <a:lnTo>
                  <a:pt x="3644" y="1306"/>
                </a:lnTo>
                <a:lnTo>
                  <a:pt x="3644" y="1249"/>
                </a:lnTo>
                <a:lnTo>
                  <a:pt x="3644" y="1091"/>
                </a:lnTo>
                <a:lnTo>
                  <a:pt x="3644" y="1040"/>
                </a:lnTo>
                <a:lnTo>
                  <a:pt x="3644" y="1027"/>
                </a:lnTo>
                <a:lnTo>
                  <a:pt x="3644" y="1019"/>
                </a:lnTo>
                <a:lnTo>
                  <a:pt x="3644" y="1013"/>
                </a:lnTo>
                <a:lnTo>
                  <a:pt x="3642" y="1012"/>
                </a:lnTo>
                <a:lnTo>
                  <a:pt x="3638" y="1012"/>
                </a:lnTo>
                <a:lnTo>
                  <a:pt x="3632" y="1012"/>
                </a:lnTo>
                <a:lnTo>
                  <a:pt x="3609" y="1012"/>
                </a:lnTo>
                <a:lnTo>
                  <a:pt x="3608" y="1012"/>
                </a:lnTo>
                <a:lnTo>
                  <a:pt x="3606" y="1009"/>
                </a:lnTo>
                <a:lnTo>
                  <a:pt x="3604" y="1008"/>
                </a:lnTo>
                <a:lnTo>
                  <a:pt x="3603" y="1006"/>
                </a:lnTo>
                <a:lnTo>
                  <a:pt x="3603" y="1003"/>
                </a:lnTo>
                <a:lnTo>
                  <a:pt x="3603" y="1001"/>
                </a:lnTo>
                <a:lnTo>
                  <a:pt x="3604" y="999"/>
                </a:lnTo>
                <a:lnTo>
                  <a:pt x="3604" y="996"/>
                </a:lnTo>
                <a:lnTo>
                  <a:pt x="3607" y="994"/>
                </a:lnTo>
                <a:lnTo>
                  <a:pt x="3612" y="991"/>
                </a:lnTo>
                <a:lnTo>
                  <a:pt x="3621" y="986"/>
                </a:lnTo>
                <a:lnTo>
                  <a:pt x="3624" y="985"/>
                </a:lnTo>
                <a:lnTo>
                  <a:pt x="3626" y="984"/>
                </a:lnTo>
                <a:lnTo>
                  <a:pt x="3630" y="983"/>
                </a:lnTo>
                <a:lnTo>
                  <a:pt x="3632" y="981"/>
                </a:lnTo>
                <a:lnTo>
                  <a:pt x="3635" y="980"/>
                </a:lnTo>
                <a:lnTo>
                  <a:pt x="3637" y="979"/>
                </a:lnTo>
                <a:lnTo>
                  <a:pt x="3638" y="978"/>
                </a:lnTo>
                <a:lnTo>
                  <a:pt x="3641" y="977"/>
                </a:lnTo>
                <a:lnTo>
                  <a:pt x="3643" y="975"/>
                </a:lnTo>
                <a:lnTo>
                  <a:pt x="3645" y="974"/>
                </a:lnTo>
                <a:lnTo>
                  <a:pt x="3648" y="973"/>
                </a:lnTo>
                <a:lnTo>
                  <a:pt x="3650" y="970"/>
                </a:lnTo>
                <a:lnTo>
                  <a:pt x="3651" y="970"/>
                </a:lnTo>
                <a:lnTo>
                  <a:pt x="3654" y="969"/>
                </a:lnTo>
                <a:lnTo>
                  <a:pt x="3656" y="968"/>
                </a:lnTo>
                <a:lnTo>
                  <a:pt x="3659" y="967"/>
                </a:lnTo>
                <a:lnTo>
                  <a:pt x="3664" y="964"/>
                </a:lnTo>
                <a:lnTo>
                  <a:pt x="3666" y="964"/>
                </a:lnTo>
                <a:lnTo>
                  <a:pt x="3668" y="963"/>
                </a:lnTo>
                <a:lnTo>
                  <a:pt x="3668" y="962"/>
                </a:lnTo>
                <a:close/>
                <a:moveTo>
                  <a:pt x="2161" y="1321"/>
                </a:moveTo>
                <a:lnTo>
                  <a:pt x="2154" y="1312"/>
                </a:lnTo>
                <a:lnTo>
                  <a:pt x="2150" y="1308"/>
                </a:lnTo>
                <a:lnTo>
                  <a:pt x="2150" y="1307"/>
                </a:lnTo>
                <a:lnTo>
                  <a:pt x="2148" y="1306"/>
                </a:lnTo>
                <a:lnTo>
                  <a:pt x="2147" y="1304"/>
                </a:lnTo>
                <a:lnTo>
                  <a:pt x="2144" y="1301"/>
                </a:lnTo>
                <a:lnTo>
                  <a:pt x="2143" y="1299"/>
                </a:lnTo>
                <a:lnTo>
                  <a:pt x="2142" y="1296"/>
                </a:lnTo>
                <a:lnTo>
                  <a:pt x="2142" y="1295"/>
                </a:lnTo>
                <a:lnTo>
                  <a:pt x="2139" y="1293"/>
                </a:lnTo>
                <a:lnTo>
                  <a:pt x="2138" y="1291"/>
                </a:lnTo>
                <a:lnTo>
                  <a:pt x="2137" y="1290"/>
                </a:lnTo>
                <a:lnTo>
                  <a:pt x="2137" y="1288"/>
                </a:lnTo>
                <a:lnTo>
                  <a:pt x="2136" y="1285"/>
                </a:lnTo>
                <a:lnTo>
                  <a:pt x="2133" y="1284"/>
                </a:lnTo>
                <a:lnTo>
                  <a:pt x="2133" y="1282"/>
                </a:lnTo>
                <a:lnTo>
                  <a:pt x="2132" y="1279"/>
                </a:lnTo>
                <a:lnTo>
                  <a:pt x="2131" y="1278"/>
                </a:lnTo>
                <a:lnTo>
                  <a:pt x="2130" y="1276"/>
                </a:lnTo>
                <a:lnTo>
                  <a:pt x="2129" y="1273"/>
                </a:lnTo>
                <a:lnTo>
                  <a:pt x="2126" y="1268"/>
                </a:lnTo>
                <a:lnTo>
                  <a:pt x="2125" y="1265"/>
                </a:lnTo>
                <a:lnTo>
                  <a:pt x="2124" y="1263"/>
                </a:lnTo>
                <a:lnTo>
                  <a:pt x="2124" y="1261"/>
                </a:lnTo>
                <a:lnTo>
                  <a:pt x="2121" y="1257"/>
                </a:lnTo>
                <a:lnTo>
                  <a:pt x="2121" y="1255"/>
                </a:lnTo>
                <a:lnTo>
                  <a:pt x="2119" y="1249"/>
                </a:lnTo>
                <a:lnTo>
                  <a:pt x="2118" y="1247"/>
                </a:lnTo>
                <a:lnTo>
                  <a:pt x="2118" y="1245"/>
                </a:lnTo>
                <a:lnTo>
                  <a:pt x="2116" y="1244"/>
                </a:lnTo>
                <a:lnTo>
                  <a:pt x="2116" y="1241"/>
                </a:lnTo>
                <a:lnTo>
                  <a:pt x="2115" y="1240"/>
                </a:lnTo>
                <a:lnTo>
                  <a:pt x="2115" y="1238"/>
                </a:lnTo>
                <a:lnTo>
                  <a:pt x="2114" y="1234"/>
                </a:lnTo>
                <a:lnTo>
                  <a:pt x="2112" y="1222"/>
                </a:lnTo>
                <a:lnTo>
                  <a:pt x="2107" y="1199"/>
                </a:lnTo>
                <a:lnTo>
                  <a:pt x="2106" y="1186"/>
                </a:lnTo>
                <a:lnTo>
                  <a:pt x="2106" y="1178"/>
                </a:lnTo>
                <a:lnTo>
                  <a:pt x="2104" y="1172"/>
                </a:lnTo>
                <a:lnTo>
                  <a:pt x="2104" y="1163"/>
                </a:lnTo>
                <a:lnTo>
                  <a:pt x="2104" y="1155"/>
                </a:lnTo>
                <a:lnTo>
                  <a:pt x="2106" y="1149"/>
                </a:lnTo>
                <a:lnTo>
                  <a:pt x="2106" y="1141"/>
                </a:lnTo>
                <a:lnTo>
                  <a:pt x="2107" y="1130"/>
                </a:lnTo>
                <a:lnTo>
                  <a:pt x="2112" y="1103"/>
                </a:lnTo>
                <a:lnTo>
                  <a:pt x="2113" y="1100"/>
                </a:lnTo>
                <a:lnTo>
                  <a:pt x="2114" y="1095"/>
                </a:lnTo>
                <a:lnTo>
                  <a:pt x="2114" y="1094"/>
                </a:lnTo>
                <a:lnTo>
                  <a:pt x="2115" y="1091"/>
                </a:lnTo>
                <a:lnTo>
                  <a:pt x="2115" y="1090"/>
                </a:lnTo>
                <a:lnTo>
                  <a:pt x="2116" y="1088"/>
                </a:lnTo>
                <a:lnTo>
                  <a:pt x="2118" y="1083"/>
                </a:lnTo>
                <a:lnTo>
                  <a:pt x="2119" y="1080"/>
                </a:lnTo>
                <a:lnTo>
                  <a:pt x="2120" y="1077"/>
                </a:lnTo>
                <a:lnTo>
                  <a:pt x="2121" y="1074"/>
                </a:lnTo>
                <a:lnTo>
                  <a:pt x="2122" y="1072"/>
                </a:lnTo>
                <a:lnTo>
                  <a:pt x="2124" y="1071"/>
                </a:lnTo>
                <a:lnTo>
                  <a:pt x="2125" y="1067"/>
                </a:lnTo>
                <a:lnTo>
                  <a:pt x="2126" y="1064"/>
                </a:lnTo>
                <a:lnTo>
                  <a:pt x="2127" y="1062"/>
                </a:lnTo>
                <a:lnTo>
                  <a:pt x="2129" y="1060"/>
                </a:lnTo>
                <a:lnTo>
                  <a:pt x="2130" y="1057"/>
                </a:lnTo>
                <a:lnTo>
                  <a:pt x="2131" y="1055"/>
                </a:lnTo>
                <a:lnTo>
                  <a:pt x="2132" y="1053"/>
                </a:lnTo>
                <a:lnTo>
                  <a:pt x="2133" y="1050"/>
                </a:lnTo>
                <a:lnTo>
                  <a:pt x="2136" y="1046"/>
                </a:lnTo>
                <a:lnTo>
                  <a:pt x="2137" y="1045"/>
                </a:lnTo>
                <a:lnTo>
                  <a:pt x="2138" y="1044"/>
                </a:lnTo>
                <a:lnTo>
                  <a:pt x="2139" y="1041"/>
                </a:lnTo>
                <a:lnTo>
                  <a:pt x="2141" y="1040"/>
                </a:lnTo>
                <a:lnTo>
                  <a:pt x="2142" y="1038"/>
                </a:lnTo>
                <a:lnTo>
                  <a:pt x="2143" y="1036"/>
                </a:lnTo>
                <a:lnTo>
                  <a:pt x="2143" y="1034"/>
                </a:lnTo>
                <a:lnTo>
                  <a:pt x="2145" y="1031"/>
                </a:lnTo>
                <a:lnTo>
                  <a:pt x="2147" y="1030"/>
                </a:lnTo>
                <a:lnTo>
                  <a:pt x="2149" y="1029"/>
                </a:lnTo>
                <a:lnTo>
                  <a:pt x="2151" y="1025"/>
                </a:lnTo>
                <a:lnTo>
                  <a:pt x="2154" y="1022"/>
                </a:lnTo>
                <a:lnTo>
                  <a:pt x="2159" y="1017"/>
                </a:lnTo>
                <a:lnTo>
                  <a:pt x="2165" y="1009"/>
                </a:lnTo>
                <a:lnTo>
                  <a:pt x="2171" y="1003"/>
                </a:lnTo>
                <a:lnTo>
                  <a:pt x="2172" y="1002"/>
                </a:lnTo>
                <a:lnTo>
                  <a:pt x="2176" y="999"/>
                </a:lnTo>
                <a:lnTo>
                  <a:pt x="2179" y="996"/>
                </a:lnTo>
                <a:lnTo>
                  <a:pt x="2183" y="994"/>
                </a:lnTo>
                <a:lnTo>
                  <a:pt x="2184" y="992"/>
                </a:lnTo>
                <a:lnTo>
                  <a:pt x="2187" y="991"/>
                </a:lnTo>
                <a:lnTo>
                  <a:pt x="2187" y="990"/>
                </a:lnTo>
                <a:lnTo>
                  <a:pt x="2189" y="989"/>
                </a:lnTo>
                <a:lnTo>
                  <a:pt x="2190" y="988"/>
                </a:lnTo>
                <a:lnTo>
                  <a:pt x="2193" y="986"/>
                </a:lnTo>
                <a:lnTo>
                  <a:pt x="2194" y="985"/>
                </a:lnTo>
                <a:lnTo>
                  <a:pt x="2196" y="985"/>
                </a:lnTo>
                <a:lnTo>
                  <a:pt x="2197" y="984"/>
                </a:lnTo>
                <a:lnTo>
                  <a:pt x="2201" y="981"/>
                </a:lnTo>
                <a:lnTo>
                  <a:pt x="2202" y="980"/>
                </a:lnTo>
                <a:lnTo>
                  <a:pt x="2206" y="978"/>
                </a:lnTo>
                <a:lnTo>
                  <a:pt x="2208" y="977"/>
                </a:lnTo>
                <a:lnTo>
                  <a:pt x="2211" y="975"/>
                </a:lnTo>
                <a:lnTo>
                  <a:pt x="2213" y="974"/>
                </a:lnTo>
                <a:lnTo>
                  <a:pt x="2216" y="973"/>
                </a:lnTo>
                <a:lnTo>
                  <a:pt x="2217" y="972"/>
                </a:lnTo>
                <a:lnTo>
                  <a:pt x="2220" y="970"/>
                </a:lnTo>
                <a:lnTo>
                  <a:pt x="2224" y="969"/>
                </a:lnTo>
                <a:lnTo>
                  <a:pt x="2226" y="968"/>
                </a:lnTo>
                <a:lnTo>
                  <a:pt x="2228" y="968"/>
                </a:lnTo>
                <a:lnTo>
                  <a:pt x="2230" y="967"/>
                </a:lnTo>
                <a:lnTo>
                  <a:pt x="2237" y="964"/>
                </a:lnTo>
                <a:lnTo>
                  <a:pt x="2239" y="963"/>
                </a:lnTo>
                <a:lnTo>
                  <a:pt x="2241" y="963"/>
                </a:lnTo>
                <a:lnTo>
                  <a:pt x="2242" y="962"/>
                </a:lnTo>
                <a:lnTo>
                  <a:pt x="2245" y="962"/>
                </a:lnTo>
                <a:lnTo>
                  <a:pt x="2251" y="959"/>
                </a:lnTo>
                <a:lnTo>
                  <a:pt x="2253" y="959"/>
                </a:lnTo>
                <a:lnTo>
                  <a:pt x="2255" y="958"/>
                </a:lnTo>
                <a:lnTo>
                  <a:pt x="2259" y="958"/>
                </a:lnTo>
                <a:lnTo>
                  <a:pt x="2261" y="957"/>
                </a:lnTo>
                <a:lnTo>
                  <a:pt x="2274" y="956"/>
                </a:lnTo>
                <a:lnTo>
                  <a:pt x="2283" y="956"/>
                </a:lnTo>
                <a:lnTo>
                  <a:pt x="2286" y="955"/>
                </a:lnTo>
                <a:lnTo>
                  <a:pt x="2289" y="955"/>
                </a:lnTo>
                <a:lnTo>
                  <a:pt x="2295" y="956"/>
                </a:lnTo>
                <a:lnTo>
                  <a:pt x="2315" y="956"/>
                </a:lnTo>
                <a:lnTo>
                  <a:pt x="2340" y="959"/>
                </a:lnTo>
                <a:lnTo>
                  <a:pt x="2342" y="961"/>
                </a:lnTo>
                <a:lnTo>
                  <a:pt x="2345" y="961"/>
                </a:lnTo>
                <a:lnTo>
                  <a:pt x="2346" y="962"/>
                </a:lnTo>
                <a:lnTo>
                  <a:pt x="2349" y="962"/>
                </a:lnTo>
                <a:lnTo>
                  <a:pt x="2351" y="963"/>
                </a:lnTo>
                <a:lnTo>
                  <a:pt x="2353" y="963"/>
                </a:lnTo>
                <a:lnTo>
                  <a:pt x="2355" y="964"/>
                </a:lnTo>
                <a:lnTo>
                  <a:pt x="2357" y="964"/>
                </a:lnTo>
                <a:lnTo>
                  <a:pt x="2358" y="966"/>
                </a:lnTo>
                <a:lnTo>
                  <a:pt x="2361" y="966"/>
                </a:lnTo>
                <a:lnTo>
                  <a:pt x="2362" y="967"/>
                </a:lnTo>
                <a:lnTo>
                  <a:pt x="2367" y="968"/>
                </a:lnTo>
                <a:lnTo>
                  <a:pt x="2369" y="969"/>
                </a:lnTo>
                <a:lnTo>
                  <a:pt x="2374" y="970"/>
                </a:lnTo>
                <a:lnTo>
                  <a:pt x="2376" y="973"/>
                </a:lnTo>
                <a:lnTo>
                  <a:pt x="2379" y="974"/>
                </a:lnTo>
                <a:lnTo>
                  <a:pt x="2381" y="975"/>
                </a:lnTo>
                <a:lnTo>
                  <a:pt x="2384" y="977"/>
                </a:lnTo>
                <a:lnTo>
                  <a:pt x="2386" y="978"/>
                </a:lnTo>
                <a:lnTo>
                  <a:pt x="2388" y="979"/>
                </a:lnTo>
                <a:lnTo>
                  <a:pt x="2391" y="980"/>
                </a:lnTo>
                <a:lnTo>
                  <a:pt x="2394" y="983"/>
                </a:lnTo>
                <a:lnTo>
                  <a:pt x="2396" y="984"/>
                </a:lnTo>
                <a:lnTo>
                  <a:pt x="2399" y="985"/>
                </a:lnTo>
                <a:lnTo>
                  <a:pt x="2400" y="986"/>
                </a:lnTo>
                <a:lnTo>
                  <a:pt x="2403" y="988"/>
                </a:lnTo>
                <a:lnTo>
                  <a:pt x="2405" y="990"/>
                </a:lnTo>
                <a:lnTo>
                  <a:pt x="2407" y="990"/>
                </a:lnTo>
                <a:lnTo>
                  <a:pt x="2407" y="991"/>
                </a:lnTo>
                <a:lnTo>
                  <a:pt x="2408" y="1067"/>
                </a:lnTo>
                <a:lnTo>
                  <a:pt x="2407" y="1071"/>
                </a:lnTo>
                <a:lnTo>
                  <a:pt x="2405" y="1072"/>
                </a:lnTo>
                <a:lnTo>
                  <a:pt x="2404" y="1073"/>
                </a:lnTo>
                <a:lnTo>
                  <a:pt x="2403" y="1075"/>
                </a:lnTo>
                <a:lnTo>
                  <a:pt x="2400" y="1077"/>
                </a:lnTo>
                <a:lnTo>
                  <a:pt x="2398" y="1077"/>
                </a:lnTo>
                <a:lnTo>
                  <a:pt x="2397" y="1078"/>
                </a:lnTo>
                <a:lnTo>
                  <a:pt x="2394" y="1078"/>
                </a:lnTo>
                <a:lnTo>
                  <a:pt x="2391" y="1078"/>
                </a:lnTo>
                <a:lnTo>
                  <a:pt x="2386" y="1078"/>
                </a:lnTo>
                <a:lnTo>
                  <a:pt x="2384" y="1077"/>
                </a:lnTo>
                <a:lnTo>
                  <a:pt x="2382" y="1074"/>
                </a:lnTo>
                <a:lnTo>
                  <a:pt x="2381" y="1073"/>
                </a:lnTo>
                <a:lnTo>
                  <a:pt x="2379" y="1072"/>
                </a:lnTo>
                <a:lnTo>
                  <a:pt x="2378" y="1068"/>
                </a:lnTo>
                <a:lnTo>
                  <a:pt x="2376" y="1066"/>
                </a:lnTo>
                <a:lnTo>
                  <a:pt x="2375" y="1062"/>
                </a:lnTo>
                <a:lnTo>
                  <a:pt x="2374" y="1057"/>
                </a:lnTo>
                <a:lnTo>
                  <a:pt x="2373" y="1053"/>
                </a:lnTo>
                <a:lnTo>
                  <a:pt x="2371" y="1050"/>
                </a:lnTo>
                <a:lnTo>
                  <a:pt x="2367" y="1035"/>
                </a:lnTo>
                <a:lnTo>
                  <a:pt x="2361" y="1020"/>
                </a:lnTo>
                <a:lnTo>
                  <a:pt x="2361" y="1014"/>
                </a:lnTo>
                <a:lnTo>
                  <a:pt x="2359" y="1013"/>
                </a:lnTo>
                <a:lnTo>
                  <a:pt x="2358" y="1008"/>
                </a:lnTo>
                <a:lnTo>
                  <a:pt x="2357" y="1005"/>
                </a:lnTo>
                <a:lnTo>
                  <a:pt x="2355" y="1003"/>
                </a:lnTo>
                <a:lnTo>
                  <a:pt x="2352" y="1000"/>
                </a:lnTo>
                <a:lnTo>
                  <a:pt x="2350" y="1000"/>
                </a:lnTo>
                <a:lnTo>
                  <a:pt x="2346" y="999"/>
                </a:lnTo>
                <a:lnTo>
                  <a:pt x="2345" y="997"/>
                </a:lnTo>
                <a:lnTo>
                  <a:pt x="2341" y="995"/>
                </a:lnTo>
                <a:lnTo>
                  <a:pt x="2339" y="995"/>
                </a:lnTo>
                <a:lnTo>
                  <a:pt x="2334" y="992"/>
                </a:lnTo>
                <a:lnTo>
                  <a:pt x="2333" y="992"/>
                </a:lnTo>
                <a:lnTo>
                  <a:pt x="2332" y="991"/>
                </a:lnTo>
                <a:lnTo>
                  <a:pt x="2327" y="990"/>
                </a:lnTo>
                <a:lnTo>
                  <a:pt x="2324" y="990"/>
                </a:lnTo>
                <a:lnTo>
                  <a:pt x="2316" y="988"/>
                </a:lnTo>
                <a:lnTo>
                  <a:pt x="2303" y="986"/>
                </a:lnTo>
                <a:lnTo>
                  <a:pt x="2294" y="985"/>
                </a:lnTo>
                <a:lnTo>
                  <a:pt x="2289" y="985"/>
                </a:lnTo>
                <a:lnTo>
                  <a:pt x="2286" y="985"/>
                </a:lnTo>
                <a:lnTo>
                  <a:pt x="2283" y="985"/>
                </a:lnTo>
                <a:lnTo>
                  <a:pt x="2277" y="985"/>
                </a:lnTo>
                <a:lnTo>
                  <a:pt x="2268" y="986"/>
                </a:lnTo>
                <a:lnTo>
                  <a:pt x="2247" y="992"/>
                </a:lnTo>
                <a:lnTo>
                  <a:pt x="2243" y="995"/>
                </a:lnTo>
                <a:lnTo>
                  <a:pt x="2240" y="996"/>
                </a:lnTo>
                <a:lnTo>
                  <a:pt x="2237" y="997"/>
                </a:lnTo>
                <a:lnTo>
                  <a:pt x="2235" y="999"/>
                </a:lnTo>
                <a:lnTo>
                  <a:pt x="2232" y="1000"/>
                </a:lnTo>
                <a:lnTo>
                  <a:pt x="2230" y="1001"/>
                </a:lnTo>
                <a:lnTo>
                  <a:pt x="2226" y="1003"/>
                </a:lnTo>
                <a:lnTo>
                  <a:pt x="2225" y="1005"/>
                </a:lnTo>
                <a:lnTo>
                  <a:pt x="2223" y="1006"/>
                </a:lnTo>
                <a:lnTo>
                  <a:pt x="2220" y="1007"/>
                </a:lnTo>
                <a:lnTo>
                  <a:pt x="2219" y="1009"/>
                </a:lnTo>
                <a:lnTo>
                  <a:pt x="2218" y="1011"/>
                </a:lnTo>
                <a:lnTo>
                  <a:pt x="2216" y="1011"/>
                </a:lnTo>
                <a:lnTo>
                  <a:pt x="2213" y="1014"/>
                </a:lnTo>
                <a:lnTo>
                  <a:pt x="2206" y="1022"/>
                </a:lnTo>
                <a:lnTo>
                  <a:pt x="2201" y="1027"/>
                </a:lnTo>
                <a:lnTo>
                  <a:pt x="2197" y="1029"/>
                </a:lnTo>
                <a:lnTo>
                  <a:pt x="2195" y="1033"/>
                </a:lnTo>
                <a:lnTo>
                  <a:pt x="2194" y="1035"/>
                </a:lnTo>
                <a:lnTo>
                  <a:pt x="2191" y="1038"/>
                </a:lnTo>
                <a:lnTo>
                  <a:pt x="2190" y="1039"/>
                </a:lnTo>
                <a:lnTo>
                  <a:pt x="2190" y="1041"/>
                </a:lnTo>
                <a:lnTo>
                  <a:pt x="2188" y="1042"/>
                </a:lnTo>
                <a:lnTo>
                  <a:pt x="2187" y="1044"/>
                </a:lnTo>
                <a:lnTo>
                  <a:pt x="2187" y="1046"/>
                </a:lnTo>
                <a:lnTo>
                  <a:pt x="2185" y="1049"/>
                </a:lnTo>
                <a:lnTo>
                  <a:pt x="2184" y="1050"/>
                </a:lnTo>
                <a:lnTo>
                  <a:pt x="2183" y="1052"/>
                </a:lnTo>
                <a:lnTo>
                  <a:pt x="2182" y="1055"/>
                </a:lnTo>
                <a:lnTo>
                  <a:pt x="2181" y="1057"/>
                </a:lnTo>
                <a:lnTo>
                  <a:pt x="2179" y="1058"/>
                </a:lnTo>
                <a:lnTo>
                  <a:pt x="2177" y="1063"/>
                </a:lnTo>
                <a:lnTo>
                  <a:pt x="2176" y="1067"/>
                </a:lnTo>
                <a:lnTo>
                  <a:pt x="2174" y="1069"/>
                </a:lnTo>
                <a:lnTo>
                  <a:pt x="2173" y="1072"/>
                </a:lnTo>
                <a:lnTo>
                  <a:pt x="2172" y="1075"/>
                </a:lnTo>
                <a:lnTo>
                  <a:pt x="2171" y="1081"/>
                </a:lnTo>
                <a:lnTo>
                  <a:pt x="2170" y="1084"/>
                </a:lnTo>
                <a:lnTo>
                  <a:pt x="2170" y="1085"/>
                </a:lnTo>
                <a:lnTo>
                  <a:pt x="2168" y="1088"/>
                </a:lnTo>
                <a:lnTo>
                  <a:pt x="2168" y="1089"/>
                </a:lnTo>
                <a:lnTo>
                  <a:pt x="2167" y="1092"/>
                </a:lnTo>
                <a:lnTo>
                  <a:pt x="2166" y="1095"/>
                </a:lnTo>
                <a:lnTo>
                  <a:pt x="2165" y="1102"/>
                </a:lnTo>
                <a:lnTo>
                  <a:pt x="2164" y="1105"/>
                </a:lnTo>
                <a:lnTo>
                  <a:pt x="2162" y="1113"/>
                </a:lnTo>
                <a:lnTo>
                  <a:pt x="2161" y="1118"/>
                </a:lnTo>
                <a:lnTo>
                  <a:pt x="2160" y="1122"/>
                </a:lnTo>
                <a:lnTo>
                  <a:pt x="2160" y="1127"/>
                </a:lnTo>
                <a:lnTo>
                  <a:pt x="2160" y="1132"/>
                </a:lnTo>
                <a:lnTo>
                  <a:pt x="2159" y="1138"/>
                </a:lnTo>
                <a:lnTo>
                  <a:pt x="2159" y="1146"/>
                </a:lnTo>
                <a:lnTo>
                  <a:pt x="2158" y="1151"/>
                </a:lnTo>
                <a:lnTo>
                  <a:pt x="2158" y="1157"/>
                </a:lnTo>
                <a:lnTo>
                  <a:pt x="2158" y="1168"/>
                </a:lnTo>
                <a:lnTo>
                  <a:pt x="2158" y="1174"/>
                </a:lnTo>
                <a:lnTo>
                  <a:pt x="2159" y="1180"/>
                </a:lnTo>
                <a:lnTo>
                  <a:pt x="2159" y="1190"/>
                </a:lnTo>
                <a:lnTo>
                  <a:pt x="2159" y="1196"/>
                </a:lnTo>
                <a:lnTo>
                  <a:pt x="2160" y="1202"/>
                </a:lnTo>
                <a:lnTo>
                  <a:pt x="2160" y="1206"/>
                </a:lnTo>
                <a:lnTo>
                  <a:pt x="2161" y="1211"/>
                </a:lnTo>
                <a:lnTo>
                  <a:pt x="2161" y="1215"/>
                </a:lnTo>
                <a:lnTo>
                  <a:pt x="2162" y="1218"/>
                </a:lnTo>
                <a:lnTo>
                  <a:pt x="2162" y="1221"/>
                </a:lnTo>
                <a:lnTo>
                  <a:pt x="2164" y="1224"/>
                </a:lnTo>
                <a:lnTo>
                  <a:pt x="2165" y="1230"/>
                </a:lnTo>
                <a:lnTo>
                  <a:pt x="2165" y="1233"/>
                </a:lnTo>
                <a:lnTo>
                  <a:pt x="2166" y="1234"/>
                </a:lnTo>
                <a:lnTo>
                  <a:pt x="2166" y="1236"/>
                </a:lnTo>
                <a:lnTo>
                  <a:pt x="2167" y="1239"/>
                </a:lnTo>
                <a:lnTo>
                  <a:pt x="2167" y="1241"/>
                </a:lnTo>
                <a:lnTo>
                  <a:pt x="2168" y="1244"/>
                </a:lnTo>
                <a:lnTo>
                  <a:pt x="2168" y="1245"/>
                </a:lnTo>
                <a:lnTo>
                  <a:pt x="2170" y="1247"/>
                </a:lnTo>
                <a:lnTo>
                  <a:pt x="2170" y="1249"/>
                </a:lnTo>
                <a:lnTo>
                  <a:pt x="2171" y="1250"/>
                </a:lnTo>
                <a:lnTo>
                  <a:pt x="2171" y="1252"/>
                </a:lnTo>
                <a:lnTo>
                  <a:pt x="2172" y="1256"/>
                </a:lnTo>
                <a:lnTo>
                  <a:pt x="2173" y="1258"/>
                </a:lnTo>
                <a:lnTo>
                  <a:pt x="2174" y="1262"/>
                </a:lnTo>
                <a:lnTo>
                  <a:pt x="2176" y="1265"/>
                </a:lnTo>
                <a:lnTo>
                  <a:pt x="2177" y="1268"/>
                </a:lnTo>
                <a:lnTo>
                  <a:pt x="2178" y="1271"/>
                </a:lnTo>
                <a:lnTo>
                  <a:pt x="2179" y="1273"/>
                </a:lnTo>
                <a:lnTo>
                  <a:pt x="2181" y="1276"/>
                </a:lnTo>
                <a:lnTo>
                  <a:pt x="2182" y="1278"/>
                </a:lnTo>
                <a:lnTo>
                  <a:pt x="2184" y="1279"/>
                </a:lnTo>
                <a:lnTo>
                  <a:pt x="2184" y="1282"/>
                </a:lnTo>
                <a:lnTo>
                  <a:pt x="2187" y="1284"/>
                </a:lnTo>
                <a:lnTo>
                  <a:pt x="2187" y="1287"/>
                </a:lnTo>
                <a:lnTo>
                  <a:pt x="2188" y="1288"/>
                </a:lnTo>
                <a:lnTo>
                  <a:pt x="2189" y="1290"/>
                </a:lnTo>
                <a:lnTo>
                  <a:pt x="2191" y="1291"/>
                </a:lnTo>
                <a:lnTo>
                  <a:pt x="2193" y="1293"/>
                </a:lnTo>
                <a:lnTo>
                  <a:pt x="2195" y="1295"/>
                </a:lnTo>
                <a:lnTo>
                  <a:pt x="2199" y="1300"/>
                </a:lnTo>
                <a:lnTo>
                  <a:pt x="2203" y="1306"/>
                </a:lnTo>
                <a:lnTo>
                  <a:pt x="2208" y="1311"/>
                </a:lnTo>
                <a:lnTo>
                  <a:pt x="2212" y="1315"/>
                </a:lnTo>
                <a:lnTo>
                  <a:pt x="2214" y="1316"/>
                </a:lnTo>
                <a:lnTo>
                  <a:pt x="2217" y="1318"/>
                </a:lnTo>
                <a:lnTo>
                  <a:pt x="2218" y="1319"/>
                </a:lnTo>
                <a:lnTo>
                  <a:pt x="2220" y="1319"/>
                </a:lnTo>
                <a:lnTo>
                  <a:pt x="2222" y="1322"/>
                </a:lnTo>
                <a:lnTo>
                  <a:pt x="2224" y="1322"/>
                </a:lnTo>
                <a:lnTo>
                  <a:pt x="2226" y="1323"/>
                </a:lnTo>
                <a:lnTo>
                  <a:pt x="2228" y="1324"/>
                </a:lnTo>
                <a:lnTo>
                  <a:pt x="2230" y="1326"/>
                </a:lnTo>
                <a:lnTo>
                  <a:pt x="2232" y="1327"/>
                </a:lnTo>
                <a:lnTo>
                  <a:pt x="2235" y="1328"/>
                </a:lnTo>
                <a:lnTo>
                  <a:pt x="2240" y="1330"/>
                </a:lnTo>
                <a:lnTo>
                  <a:pt x="2241" y="1330"/>
                </a:lnTo>
                <a:lnTo>
                  <a:pt x="2246" y="1333"/>
                </a:lnTo>
                <a:lnTo>
                  <a:pt x="2253" y="1335"/>
                </a:lnTo>
                <a:lnTo>
                  <a:pt x="2254" y="1335"/>
                </a:lnTo>
                <a:lnTo>
                  <a:pt x="2257" y="1337"/>
                </a:lnTo>
                <a:lnTo>
                  <a:pt x="2259" y="1337"/>
                </a:lnTo>
                <a:lnTo>
                  <a:pt x="2261" y="1337"/>
                </a:lnTo>
                <a:lnTo>
                  <a:pt x="2265" y="1338"/>
                </a:lnTo>
                <a:lnTo>
                  <a:pt x="2269" y="1338"/>
                </a:lnTo>
                <a:lnTo>
                  <a:pt x="2278" y="1339"/>
                </a:lnTo>
                <a:lnTo>
                  <a:pt x="2282" y="1340"/>
                </a:lnTo>
                <a:lnTo>
                  <a:pt x="2288" y="1340"/>
                </a:lnTo>
                <a:lnTo>
                  <a:pt x="2293" y="1340"/>
                </a:lnTo>
                <a:lnTo>
                  <a:pt x="2297" y="1339"/>
                </a:lnTo>
                <a:lnTo>
                  <a:pt x="2309" y="1338"/>
                </a:lnTo>
                <a:lnTo>
                  <a:pt x="2315" y="1337"/>
                </a:lnTo>
                <a:lnTo>
                  <a:pt x="2318" y="1337"/>
                </a:lnTo>
                <a:lnTo>
                  <a:pt x="2320" y="1335"/>
                </a:lnTo>
                <a:lnTo>
                  <a:pt x="2322" y="1335"/>
                </a:lnTo>
                <a:lnTo>
                  <a:pt x="2323" y="1334"/>
                </a:lnTo>
                <a:lnTo>
                  <a:pt x="2327" y="1333"/>
                </a:lnTo>
                <a:lnTo>
                  <a:pt x="2332" y="1332"/>
                </a:lnTo>
                <a:lnTo>
                  <a:pt x="2334" y="1329"/>
                </a:lnTo>
                <a:lnTo>
                  <a:pt x="2339" y="1327"/>
                </a:lnTo>
                <a:lnTo>
                  <a:pt x="2341" y="1326"/>
                </a:lnTo>
                <a:lnTo>
                  <a:pt x="2342" y="1324"/>
                </a:lnTo>
                <a:lnTo>
                  <a:pt x="2345" y="1323"/>
                </a:lnTo>
                <a:lnTo>
                  <a:pt x="2347" y="1319"/>
                </a:lnTo>
                <a:lnTo>
                  <a:pt x="2350" y="1318"/>
                </a:lnTo>
                <a:lnTo>
                  <a:pt x="2351" y="1315"/>
                </a:lnTo>
                <a:lnTo>
                  <a:pt x="2352" y="1312"/>
                </a:lnTo>
                <a:lnTo>
                  <a:pt x="2352" y="1311"/>
                </a:lnTo>
                <a:lnTo>
                  <a:pt x="2355" y="1306"/>
                </a:lnTo>
                <a:lnTo>
                  <a:pt x="2356" y="1301"/>
                </a:lnTo>
                <a:lnTo>
                  <a:pt x="2363" y="1284"/>
                </a:lnTo>
                <a:lnTo>
                  <a:pt x="2369" y="1267"/>
                </a:lnTo>
                <a:lnTo>
                  <a:pt x="2370" y="1263"/>
                </a:lnTo>
                <a:lnTo>
                  <a:pt x="2371" y="1261"/>
                </a:lnTo>
                <a:lnTo>
                  <a:pt x="2371" y="1260"/>
                </a:lnTo>
                <a:lnTo>
                  <a:pt x="2373" y="1257"/>
                </a:lnTo>
                <a:lnTo>
                  <a:pt x="2374" y="1255"/>
                </a:lnTo>
                <a:lnTo>
                  <a:pt x="2375" y="1252"/>
                </a:lnTo>
                <a:lnTo>
                  <a:pt x="2376" y="1250"/>
                </a:lnTo>
                <a:lnTo>
                  <a:pt x="2382" y="1245"/>
                </a:lnTo>
                <a:lnTo>
                  <a:pt x="2386" y="1245"/>
                </a:lnTo>
                <a:lnTo>
                  <a:pt x="2387" y="1244"/>
                </a:lnTo>
                <a:lnTo>
                  <a:pt x="2388" y="1244"/>
                </a:lnTo>
                <a:lnTo>
                  <a:pt x="2391" y="1245"/>
                </a:lnTo>
                <a:lnTo>
                  <a:pt x="2394" y="1245"/>
                </a:lnTo>
                <a:lnTo>
                  <a:pt x="2398" y="1246"/>
                </a:lnTo>
                <a:lnTo>
                  <a:pt x="2399" y="1247"/>
                </a:lnTo>
                <a:lnTo>
                  <a:pt x="2403" y="1250"/>
                </a:lnTo>
                <a:lnTo>
                  <a:pt x="2404" y="1252"/>
                </a:lnTo>
                <a:lnTo>
                  <a:pt x="2405" y="1255"/>
                </a:lnTo>
                <a:lnTo>
                  <a:pt x="2407" y="1261"/>
                </a:lnTo>
                <a:lnTo>
                  <a:pt x="2407" y="1276"/>
                </a:lnTo>
                <a:lnTo>
                  <a:pt x="2407" y="1328"/>
                </a:lnTo>
                <a:lnTo>
                  <a:pt x="2403" y="1330"/>
                </a:lnTo>
                <a:lnTo>
                  <a:pt x="2400" y="1334"/>
                </a:lnTo>
                <a:lnTo>
                  <a:pt x="2398" y="1335"/>
                </a:lnTo>
                <a:lnTo>
                  <a:pt x="2396" y="1337"/>
                </a:lnTo>
                <a:lnTo>
                  <a:pt x="2393" y="1338"/>
                </a:lnTo>
                <a:lnTo>
                  <a:pt x="2391" y="1340"/>
                </a:lnTo>
                <a:lnTo>
                  <a:pt x="2390" y="1341"/>
                </a:lnTo>
                <a:lnTo>
                  <a:pt x="2388" y="1341"/>
                </a:lnTo>
                <a:lnTo>
                  <a:pt x="2386" y="1343"/>
                </a:lnTo>
                <a:lnTo>
                  <a:pt x="2384" y="1344"/>
                </a:lnTo>
                <a:lnTo>
                  <a:pt x="2382" y="1346"/>
                </a:lnTo>
                <a:lnTo>
                  <a:pt x="2379" y="1348"/>
                </a:lnTo>
                <a:lnTo>
                  <a:pt x="2376" y="1349"/>
                </a:lnTo>
                <a:lnTo>
                  <a:pt x="2375" y="1350"/>
                </a:lnTo>
                <a:lnTo>
                  <a:pt x="2373" y="1351"/>
                </a:lnTo>
                <a:lnTo>
                  <a:pt x="2368" y="1352"/>
                </a:lnTo>
                <a:lnTo>
                  <a:pt x="2365" y="1354"/>
                </a:lnTo>
                <a:lnTo>
                  <a:pt x="2362" y="1355"/>
                </a:lnTo>
                <a:lnTo>
                  <a:pt x="2361" y="1356"/>
                </a:lnTo>
                <a:lnTo>
                  <a:pt x="2356" y="1357"/>
                </a:lnTo>
                <a:lnTo>
                  <a:pt x="2351" y="1360"/>
                </a:lnTo>
                <a:lnTo>
                  <a:pt x="2350" y="1360"/>
                </a:lnTo>
                <a:lnTo>
                  <a:pt x="2347" y="1361"/>
                </a:lnTo>
                <a:lnTo>
                  <a:pt x="2346" y="1361"/>
                </a:lnTo>
                <a:lnTo>
                  <a:pt x="2345" y="1362"/>
                </a:lnTo>
                <a:lnTo>
                  <a:pt x="2342" y="1362"/>
                </a:lnTo>
                <a:lnTo>
                  <a:pt x="2338" y="1363"/>
                </a:lnTo>
                <a:lnTo>
                  <a:pt x="2336" y="1365"/>
                </a:lnTo>
                <a:lnTo>
                  <a:pt x="2334" y="1365"/>
                </a:lnTo>
                <a:lnTo>
                  <a:pt x="2329" y="1366"/>
                </a:lnTo>
                <a:lnTo>
                  <a:pt x="2306" y="1370"/>
                </a:lnTo>
                <a:lnTo>
                  <a:pt x="2299" y="1370"/>
                </a:lnTo>
                <a:lnTo>
                  <a:pt x="2294" y="1371"/>
                </a:lnTo>
                <a:lnTo>
                  <a:pt x="2287" y="1371"/>
                </a:lnTo>
                <a:lnTo>
                  <a:pt x="2281" y="1371"/>
                </a:lnTo>
                <a:lnTo>
                  <a:pt x="2276" y="1370"/>
                </a:lnTo>
                <a:lnTo>
                  <a:pt x="2263" y="1370"/>
                </a:lnTo>
                <a:lnTo>
                  <a:pt x="2259" y="1368"/>
                </a:lnTo>
                <a:lnTo>
                  <a:pt x="2254" y="1368"/>
                </a:lnTo>
                <a:lnTo>
                  <a:pt x="2252" y="1367"/>
                </a:lnTo>
                <a:lnTo>
                  <a:pt x="2248" y="1367"/>
                </a:lnTo>
                <a:lnTo>
                  <a:pt x="2246" y="1366"/>
                </a:lnTo>
                <a:lnTo>
                  <a:pt x="2243" y="1366"/>
                </a:lnTo>
                <a:lnTo>
                  <a:pt x="2236" y="1365"/>
                </a:lnTo>
                <a:lnTo>
                  <a:pt x="2230" y="1362"/>
                </a:lnTo>
                <a:lnTo>
                  <a:pt x="2229" y="1362"/>
                </a:lnTo>
                <a:lnTo>
                  <a:pt x="2226" y="1361"/>
                </a:lnTo>
                <a:lnTo>
                  <a:pt x="2223" y="1360"/>
                </a:lnTo>
                <a:lnTo>
                  <a:pt x="2218" y="1359"/>
                </a:lnTo>
                <a:lnTo>
                  <a:pt x="2216" y="1357"/>
                </a:lnTo>
                <a:lnTo>
                  <a:pt x="2213" y="1356"/>
                </a:lnTo>
                <a:lnTo>
                  <a:pt x="2210" y="1354"/>
                </a:lnTo>
                <a:lnTo>
                  <a:pt x="2207" y="1352"/>
                </a:lnTo>
                <a:lnTo>
                  <a:pt x="2205" y="1351"/>
                </a:lnTo>
                <a:lnTo>
                  <a:pt x="2202" y="1351"/>
                </a:lnTo>
                <a:lnTo>
                  <a:pt x="2200" y="1350"/>
                </a:lnTo>
                <a:lnTo>
                  <a:pt x="2197" y="1349"/>
                </a:lnTo>
                <a:lnTo>
                  <a:pt x="2196" y="1346"/>
                </a:lnTo>
                <a:lnTo>
                  <a:pt x="2194" y="1346"/>
                </a:lnTo>
                <a:lnTo>
                  <a:pt x="2190" y="1344"/>
                </a:lnTo>
                <a:lnTo>
                  <a:pt x="2189" y="1343"/>
                </a:lnTo>
                <a:lnTo>
                  <a:pt x="2187" y="1341"/>
                </a:lnTo>
                <a:lnTo>
                  <a:pt x="2185" y="1340"/>
                </a:lnTo>
                <a:lnTo>
                  <a:pt x="2184" y="1339"/>
                </a:lnTo>
                <a:lnTo>
                  <a:pt x="2183" y="1338"/>
                </a:lnTo>
                <a:lnTo>
                  <a:pt x="2181" y="1337"/>
                </a:lnTo>
                <a:lnTo>
                  <a:pt x="2178" y="1335"/>
                </a:lnTo>
                <a:lnTo>
                  <a:pt x="2177" y="1334"/>
                </a:lnTo>
                <a:lnTo>
                  <a:pt x="2174" y="1332"/>
                </a:lnTo>
                <a:lnTo>
                  <a:pt x="2172" y="1329"/>
                </a:lnTo>
                <a:lnTo>
                  <a:pt x="2168" y="1327"/>
                </a:lnTo>
                <a:lnTo>
                  <a:pt x="2166" y="1323"/>
                </a:lnTo>
                <a:lnTo>
                  <a:pt x="2164" y="1322"/>
                </a:lnTo>
                <a:lnTo>
                  <a:pt x="2161" y="1321"/>
                </a:lnTo>
                <a:close/>
                <a:moveTo>
                  <a:pt x="212" y="970"/>
                </a:moveTo>
                <a:lnTo>
                  <a:pt x="214" y="1019"/>
                </a:lnTo>
                <a:lnTo>
                  <a:pt x="214" y="1027"/>
                </a:lnTo>
                <a:lnTo>
                  <a:pt x="215" y="1029"/>
                </a:lnTo>
                <a:lnTo>
                  <a:pt x="215" y="1034"/>
                </a:lnTo>
                <a:lnTo>
                  <a:pt x="214" y="1041"/>
                </a:lnTo>
                <a:lnTo>
                  <a:pt x="214" y="1044"/>
                </a:lnTo>
                <a:lnTo>
                  <a:pt x="213" y="1045"/>
                </a:lnTo>
                <a:lnTo>
                  <a:pt x="210" y="1047"/>
                </a:lnTo>
                <a:lnTo>
                  <a:pt x="205" y="1050"/>
                </a:lnTo>
                <a:lnTo>
                  <a:pt x="202" y="1051"/>
                </a:lnTo>
                <a:lnTo>
                  <a:pt x="197" y="1051"/>
                </a:lnTo>
                <a:lnTo>
                  <a:pt x="195" y="1051"/>
                </a:lnTo>
                <a:lnTo>
                  <a:pt x="192" y="1050"/>
                </a:lnTo>
                <a:lnTo>
                  <a:pt x="191" y="1049"/>
                </a:lnTo>
                <a:lnTo>
                  <a:pt x="189" y="1047"/>
                </a:lnTo>
                <a:lnTo>
                  <a:pt x="186" y="1044"/>
                </a:lnTo>
                <a:lnTo>
                  <a:pt x="184" y="1034"/>
                </a:lnTo>
                <a:lnTo>
                  <a:pt x="183" y="1031"/>
                </a:lnTo>
                <a:lnTo>
                  <a:pt x="181" y="1028"/>
                </a:lnTo>
                <a:lnTo>
                  <a:pt x="179" y="1022"/>
                </a:lnTo>
                <a:lnTo>
                  <a:pt x="178" y="1019"/>
                </a:lnTo>
                <a:lnTo>
                  <a:pt x="178" y="1017"/>
                </a:lnTo>
                <a:lnTo>
                  <a:pt x="176" y="1016"/>
                </a:lnTo>
                <a:lnTo>
                  <a:pt x="176" y="1014"/>
                </a:lnTo>
                <a:lnTo>
                  <a:pt x="174" y="1007"/>
                </a:lnTo>
                <a:lnTo>
                  <a:pt x="173" y="1005"/>
                </a:lnTo>
                <a:lnTo>
                  <a:pt x="172" y="1002"/>
                </a:lnTo>
                <a:lnTo>
                  <a:pt x="170" y="1001"/>
                </a:lnTo>
                <a:lnTo>
                  <a:pt x="168" y="999"/>
                </a:lnTo>
                <a:lnTo>
                  <a:pt x="164" y="996"/>
                </a:lnTo>
                <a:lnTo>
                  <a:pt x="161" y="995"/>
                </a:lnTo>
                <a:lnTo>
                  <a:pt x="152" y="991"/>
                </a:lnTo>
                <a:lnTo>
                  <a:pt x="143" y="989"/>
                </a:lnTo>
                <a:lnTo>
                  <a:pt x="133" y="988"/>
                </a:lnTo>
                <a:lnTo>
                  <a:pt x="123" y="988"/>
                </a:lnTo>
                <a:lnTo>
                  <a:pt x="114" y="989"/>
                </a:lnTo>
                <a:lnTo>
                  <a:pt x="109" y="989"/>
                </a:lnTo>
                <a:lnTo>
                  <a:pt x="104" y="990"/>
                </a:lnTo>
                <a:lnTo>
                  <a:pt x="99" y="991"/>
                </a:lnTo>
                <a:lnTo>
                  <a:pt x="95" y="992"/>
                </a:lnTo>
                <a:lnTo>
                  <a:pt x="91" y="994"/>
                </a:lnTo>
                <a:lnTo>
                  <a:pt x="87" y="996"/>
                </a:lnTo>
                <a:lnTo>
                  <a:pt x="85" y="997"/>
                </a:lnTo>
                <a:lnTo>
                  <a:pt x="81" y="999"/>
                </a:lnTo>
                <a:lnTo>
                  <a:pt x="79" y="1000"/>
                </a:lnTo>
                <a:lnTo>
                  <a:pt x="77" y="1002"/>
                </a:lnTo>
                <a:lnTo>
                  <a:pt x="75" y="1003"/>
                </a:lnTo>
                <a:lnTo>
                  <a:pt x="74" y="1005"/>
                </a:lnTo>
                <a:lnTo>
                  <a:pt x="71" y="1006"/>
                </a:lnTo>
                <a:lnTo>
                  <a:pt x="69" y="1008"/>
                </a:lnTo>
                <a:lnTo>
                  <a:pt x="68" y="1011"/>
                </a:lnTo>
                <a:lnTo>
                  <a:pt x="65" y="1013"/>
                </a:lnTo>
                <a:lnTo>
                  <a:pt x="64" y="1014"/>
                </a:lnTo>
                <a:lnTo>
                  <a:pt x="63" y="1016"/>
                </a:lnTo>
                <a:lnTo>
                  <a:pt x="62" y="1018"/>
                </a:lnTo>
                <a:lnTo>
                  <a:pt x="60" y="1020"/>
                </a:lnTo>
                <a:lnTo>
                  <a:pt x="59" y="1024"/>
                </a:lnTo>
                <a:lnTo>
                  <a:pt x="58" y="1027"/>
                </a:lnTo>
                <a:lnTo>
                  <a:pt x="57" y="1028"/>
                </a:lnTo>
                <a:lnTo>
                  <a:pt x="57" y="1029"/>
                </a:lnTo>
                <a:lnTo>
                  <a:pt x="56" y="1031"/>
                </a:lnTo>
                <a:lnTo>
                  <a:pt x="56" y="1034"/>
                </a:lnTo>
                <a:lnTo>
                  <a:pt x="54" y="1036"/>
                </a:lnTo>
                <a:lnTo>
                  <a:pt x="54" y="1040"/>
                </a:lnTo>
                <a:lnTo>
                  <a:pt x="54" y="1046"/>
                </a:lnTo>
                <a:lnTo>
                  <a:pt x="53" y="1053"/>
                </a:lnTo>
                <a:lnTo>
                  <a:pt x="54" y="1058"/>
                </a:lnTo>
                <a:lnTo>
                  <a:pt x="54" y="1062"/>
                </a:lnTo>
                <a:lnTo>
                  <a:pt x="54" y="1064"/>
                </a:lnTo>
                <a:lnTo>
                  <a:pt x="56" y="1067"/>
                </a:lnTo>
                <a:lnTo>
                  <a:pt x="56" y="1069"/>
                </a:lnTo>
                <a:lnTo>
                  <a:pt x="57" y="1072"/>
                </a:lnTo>
                <a:lnTo>
                  <a:pt x="58" y="1074"/>
                </a:lnTo>
                <a:lnTo>
                  <a:pt x="59" y="1077"/>
                </a:lnTo>
                <a:lnTo>
                  <a:pt x="62" y="1081"/>
                </a:lnTo>
                <a:lnTo>
                  <a:pt x="63" y="1083"/>
                </a:lnTo>
                <a:lnTo>
                  <a:pt x="64" y="1085"/>
                </a:lnTo>
                <a:lnTo>
                  <a:pt x="66" y="1086"/>
                </a:lnTo>
                <a:lnTo>
                  <a:pt x="69" y="1089"/>
                </a:lnTo>
                <a:lnTo>
                  <a:pt x="74" y="1095"/>
                </a:lnTo>
                <a:lnTo>
                  <a:pt x="80" y="1101"/>
                </a:lnTo>
                <a:lnTo>
                  <a:pt x="82" y="1103"/>
                </a:lnTo>
                <a:lnTo>
                  <a:pt x="85" y="1106"/>
                </a:lnTo>
                <a:lnTo>
                  <a:pt x="87" y="1107"/>
                </a:lnTo>
                <a:lnTo>
                  <a:pt x="89" y="1110"/>
                </a:lnTo>
                <a:lnTo>
                  <a:pt x="92" y="1111"/>
                </a:lnTo>
                <a:lnTo>
                  <a:pt x="93" y="1112"/>
                </a:lnTo>
                <a:lnTo>
                  <a:pt x="95" y="1113"/>
                </a:lnTo>
                <a:lnTo>
                  <a:pt x="97" y="1114"/>
                </a:lnTo>
                <a:lnTo>
                  <a:pt x="98" y="1116"/>
                </a:lnTo>
                <a:lnTo>
                  <a:pt x="100" y="1117"/>
                </a:lnTo>
                <a:lnTo>
                  <a:pt x="103" y="1117"/>
                </a:lnTo>
                <a:lnTo>
                  <a:pt x="104" y="1118"/>
                </a:lnTo>
                <a:lnTo>
                  <a:pt x="106" y="1119"/>
                </a:lnTo>
                <a:lnTo>
                  <a:pt x="108" y="1121"/>
                </a:lnTo>
                <a:lnTo>
                  <a:pt x="110" y="1122"/>
                </a:lnTo>
                <a:lnTo>
                  <a:pt x="114" y="1124"/>
                </a:lnTo>
                <a:lnTo>
                  <a:pt x="118" y="1127"/>
                </a:lnTo>
                <a:lnTo>
                  <a:pt x="122" y="1129"/>
                </a:lnTo>
                <a:lnTo>
                  <a:pt x="124" y="1130"/>
                </a:lnTo>
                <a:lnTo>
                  <a:pt x="127" y="1132"/>
                </a:lnTo>
                <a:lnTo>
                  <a:pt x="128" y="1133"/>
                </a:lnTo>
                <a:lnTo>
                  <a:pt x="131" y="1133"/>
                </a:lnTo>
                <a:lnTo>
                  <a:pt x="133" y="1134"/>
                </a:lnTo>
                <a:lnTo>
                  <a:pt x="134" y="1135"/>
                </a:lnTo>
                <a:lnTo>
                  <a:pt x="137" y="1136"/>
                </a:lnTo>
                <a:lnTo>
                  <a:pt x="139" y="1138"/>
                </a:lnTo>
                <a:lnTo>
                  <a:pt x="141" y="1139"/>
                </a:lnTo>
                <a:lnTo>
                  <a:pt x="143" y="1141"/>
                </a:lnTo>
                <a:lnTo>
                  <a:pt x="145" y="1141"/>
                </a:lnTo>
                <a:lnTo>
                  <a:pt x="146" y="1144"/>
                </a:lnTo>
                <a:lnTo>
                  <a:pt x="150" y="1145"/>
                </a:lnTo>
                <a:lnTo>
                  <a:pt x="154" y="1146"/>
                </a:lnTo>
                <a:lnTo>
                  <a:pt x="156" y="1147"/>
                </a:lnTo>
                <a:lnTo>
                  <a:pt x="158" y="1150"/>
                </a:lnTo>
                <a:lnTo>
                  <a:pt x="162" y="1151"/>
                </a:lnTo>
                <a:lnTo>
                  <a:pt x="163" y="1152"/>
                </a:lnTo>
                <a:lnTo>
                  <a:pt x="167" y="1155"/>
                </a:lnTo>
                <a:lnTo>
                  <a:pt x="168" y="1156"/>
                </a:lnTo>
                <a:lnTo>
                  <a:pt x="170" y="1157"/>
                </a:lnTo>
                <a:lnTo>
                  <a:pt x="172" y="1158"/>
                </a:lnTo>
                <a:lnTo>
                  <a:pt x="173" y="1160"/>
                </a:lnTo>
                <a:lnTo>
                  <a:pt x="175" y="1161"/>
                </a:lnTo>
                <a:lnTo>
                  <a:pt x="176" y="1162"/>
                </a:lnTo>
                <a:lnTo>
                  <a:pt x="178" y="1163"/>
                </a:lnTo>
                <a:lnTo>
                  <a:pt x="180" y="1164"/>
                </a:lnTo>
                <a:lnTo>
                  <a:pt x="183" y="1167"/>
                </a:lnTo>
                <a:lnTo>
                  <a:pt x="185" y="1169"/>
                </a:lnTo>
                <a:lnTo>
                  <a:pt x="189" y="1172"/>
                </a:lnTo>
                <a:lnTo>
                  <a:pt x="193" y="1175"/>
                </a:lnTo>
                <a:lnTo>
                  <a:pt x="199" y="1182"/>
                </a:lnTo>
                <a:lnTo>
                  <a:pt x="203" y="1185"/>
                </a:lnTo>
                <a:lnTo>
                  <a:pt x="207" y="1189"/>
                </a:lnTo>
                <a:lnTo>
                  <a:pt x="209" y="1191"/>
                </a:lnTo>
                <a:lnTo>
                  <a:pt x="212" y="1194"/>
                </a:lnTo>
                <a:lnTo>
                  <a:pt x="213" y="1196"/>
                </a:lnTo>
                <a:lnTo>
                  <a:pt x="214" y="1199"/>
                </a:lnTo>
                <a:lnTo>
                  <a:pt x="214" y="1201"/>
                </a:lnTo>
                <a:lnTo>
                  <a:pt x="216" y="1204"/>
                </a:lnTo>
                <a:lnTo>
                  <a:pt x="218" y="1205"/>
                </a:lnTo>
                <a:lnTo>
                  <a:pt x="219" y="1207"/>
                </a:lnTo>
                <a:lnTo>
                  <a:pt x="220" y="1210"/>
                </a:lnTo>
                <a:lnTo>
                  <a:pt x="221" y="1213"/>
                </a:lnTo>
                <a:lnTo>
                  <a:pt x="227" y="1230"/>
                </a:lnTo>
                <a:lnTo>
                  <a:pt x="227" y="1233"/>
                </a:lnTo>
                <a:lnTo>
                  <a:pt x="228" y="1236"/>
                </a:lnTo>
                <a:lnTo>
                  <a:pt x="228" y="1240"/>
                </a:lnTo>
                <a:lnTo>
                  <a:pt x="228" y="1247"/>
                </a:lnTo>
                <a:lnTo>
                  <a:pt x="230" y="1250"/>
                </a:lnTo>
                <a:lnTo>
                  <a:pt x="230" y="1255"/>
                </a:lnTo>
                <a:lnTo>
                  <a:pt x="230" y="1258"/>
                </a:lnTo>
                <a:lnTo>
                  <a:pt x="228" y="1261"/>
                </a:lnTo>
                <a:lnTo>
                  <a:pt x="228" y="1266"/>
                </a:lnTo>
                <a:lnTo>
                  <a:pt x="228" y="1277"/>
                </a:lnTo>
                <a:lnTo>
                  <a:pt x="227" y="1279"/>
                </a:lnTo>
                <a:lnTo>
                  <a:pt x="227" y="1283"/>
                </a:lnTo>
                <a:lnTo>
                  <a:pt x="226" y="1285"/>
                </a:lnTo>
                <a:lnTo>
                  <a:pt x="226" y="1288"/>
                </a:lnTo>
                <a:lnTo>
                  <a:pt x="225" y="1290"/>
                </a:lnTo>
                <a:lnTo>
                  <a:pt x="225" y="1291"/>
                </a:lnTo>
                <a:lnTo>
                  <a:pt x="224" y="1293"/>
                </a:lnTo>
                <a:lnTo>
                  <a:pt x="224" y="1295"/>
                </a:lnTo>
                <a:lnTo>
                  <a:pt x="222" y="1299"/>
                </a:lnTo>
                <a:lnTo>
                  <a:pt x="221" y="1301"/>
                </a:lnTo>
                <a:lnTo>
                  <a:pt x="220" y="1304"/>
                </a:lnTo>
                <a:lnTo>
                  <a:pt x="219" y="1306"/>
                </a:lnTo>
                <a:lnTo>
                  <a:pt x="218" y="1308"/>
                </a:lnTo>
                <a:lnTo>
                  <a:pt x="216" y="1311"/>
                </a:lnTo>
                <a:lnTo>
                  <a:pt x="214" y="1316"/>
                </a:lnTo>
                <a:lnTo>
                  <a:pt x="213" y="1317"/>
                </a:lnTo>
                <a:lnTo>
                  <a:pt x="212" y="1319"/>
                </a:lnTo>
                <a:lnTo>
                  <a:pt x="210" y="1321"/>
                </a:lnTo>
                <a:lnTo>
                  <a:pt x="209" y="1322"/>
                </a:lnTo>
                <a:lnTo>
                  <a:pt x="208" y="1323"/>
                </a:lnTo>
                <a:lnTo>
                  <a:pt x="205" y="1326"/>
                </a:lnTo>
                <a:lnTo>
                  <a:pt x="202" y="1330"/>
                </a:lnTo>
                <a:lnTo>
                  <a:pt x="197" y="1337"/>
                </a:lnTo>
                <a:lnTo>
                  <a:pt x="196" y="1338"/>
                </a:lnTo>
                <a:lnTo>
                  <a:pt x="191" y="1341"/>
                </a:lnTo>
                <a:lnTo>
                  <a:pt x="190" y="1343"/>
                </a:lnTo>
                <a:lnTo>
                  <a:pt x="187" y="1344"/>
                </a:lnTo>
                <a:lnTo>
                  <a:pt x="186" y="1345"/>
                </a:lnTo>
                <a:lnTo>
                  <a:pt x="185" y="1346"/>
                </a:lnTo>
                <a:lnTo>
                  <a:pt x="184" y="1348"/>
                </a:lnTo>
                <a:lnTo>
                  <a:pt x="180" y="1349"/>
                </a:lnTo>
                <a:lnTo>
                  <a:pt x="179" y="1350"/>
                </a:lnTo>
                <a:lnTo>
                  <a:pt x="176" y="1351"/>
                </a:lnTo>
                <a:lnTo>
                  <a:pt x="174" y="1352"/>
                </a:lnTo>
                <a:lnTo>
                  <a:pt x="173" y="1354"/>
                </a:lnTo>
                <a:lnTo>
                  <a:pt x="169" y="1355"/>
                </a:lnTo>
                <a:lnTo>
                  <a:pt x="168" y="1356"/>
                </a:lnTo>
                <a:lnTo>
                  <a:pt x="164" y="1357"/>
                </a:lnTo>
                <a:lnTo>
                  <a:pt x="145" y="1365"/>
                </a:lnTo>
                <a:lnTo>
                  <a:pt x="121" y="1370"/>
                </a:lnTo>
                <a:lnTo>
                  <a:pt x="108" y="1370"/>
                </a:lnTo>
                <a:lnTo>
                  <a:pt x="102" y="1371"/>
                </a:lnTo>
                <a:lnTo>
                  <a:pt x="94" y="1371"/>
                </a:lnTo>
                <a:lnTo>
                  <a:pt x="86" y="1371"/>
                </a:lnTo>
                <a:lnTo>
                  <a:pt x="81" y="1370"/>
                </a:lnTo>
                <a:lnTo>
                  <a:pt x="74" y="1370"/>
                </a:lnTo>
                <a:lnTo>
                  <a:pt x="68" y="1370"/>
                </a:lnTo>
                <a:lnTo>
                  <a:pt x="53" y="1367"/>
                </a:lnTo>
                <a:lnTo>
                  <a:pt x="50" y="1366"/>
                </a:lnTo>
                <a:lnTo>
                  <a:pt x="47" y="1366"/>
                </a:lnTo>
                <a:lnTo>
                  <a:pt x="45" y="1366"/>
                </a:lnTo>
                <a:lnTo>
                  <a:pt x="42" y="1365"/>
                </a:lnTo>
                <a:lnTo>
                  <a:pt x="40" y="1365"/>
                </a:lnTo>
                <a:lnTo>
                  <a:pt x="39" y="1363"/>
                </a:lnTo>
                <a:lnTo>
                  <a:pt x="36" y="1363"/>
                </a:lnTo>
                <a:lnTo>
                  <a:pt x="34" y="1362"/>
                </a:lnTo>
                <a:lnTo>
                  <a:pt x="12" y="1354"/>
                </a:lnTo>
                <a:lnTo>
                  <a:pt x="11" y="1337"/>
                </a:lnTo>
                <a:lnTo>
                  <a:pt x="10" y="1334"/>
                </a:lnTo>
                <a:lnTo>
                  <a:pt x="7" y="1323"/>
                </a:lnTo>
                <a:lnTo>
                  <a:pt x="7" y="1316"/>
                </a:lnTo>
                <a:lnTo>
                  <a:pt x="5" y="1310"/>
                </a:lnTo>
                <a:lnTo>
                  <a:pt x="4" y="1302"/>
                </a:lnTo>
                <a:lnTo>
                  <a:pt x="4" y="1295"/>
                </a:lnTo>
                <a:lnTo>
                  <a:pt x="1" y="1288"/>
                </a:lnTo>
                <a:lnTo>
                  <a:pt x="1" y="1280"/>
                </a:lnTo>
                <a:lnTo>
                  <a:pt x="0" y="1276"/>
                </a:lnTo>
                <a:lnTo>
                  <a:pt x="0" y="1273"/>
                </a:lnTo>
                <a:lnTo>
                  <a:pt x="1" y="1271"/>
                </a:lnTo>
                <a:lnTo>
                  <a:pt x="1" y="1268"/>
                </a:lnTo>
                <a:lnTo>
                  <a:pt x="2" y="1267"/>
                </a:lnTo>
                <a:lnTo>
                  <a:pt x="6" y="1263"/>
                </a:lnTo>
                <a:lnTo>
                  <a:pt x="7" y="1262"/>
                </a:lnTo>
                <a:lnTo>
                  <a:pt x="10" y="1261"/>
                </a:lnTo>
                <a:lnTo>
                  <a:pt x="12" y="1260"/>
                </a:lnTo>
                <a:lnTo>
                  <a:pt x="16" y="1260"/>
                </a:lnTo>
                <a:lnTo>
                  <a:pt x="19" y="1260"/>
                </a:lnTo>
                <a:lnTo>
                  <a:pt x="24" y="1262"/>
                </a:lnTo>
                <a:lnTo>
                  <a:pt x="27" y="1265"/>
                </a:lnTo>
                <a:lnTo>
                  <a:pt x="28" y="1266"/>
                </a:lnTo>
                <a:lnTo>
                  <a:pt x="29" y="1268"/>
                </a:lnTo>
                <a:lnTo>
                  <a:pt x="30" y="1271"/>
                </a:lnTo>
                <a:lnTo>
                  <a:pt x="31" y="1273"/>
                </a:lnTo>
                <a:lnTo>
                  <a:pt x="33" y="1276"/>
                </a:lnTo>
                <a:lnTo>
                  <a:pt x="34" y="1278"/>
                </a:lnTo>
                <a:lnTo>
                  <a:pt x="35" y="1280"/>
                </a:lnTo>
                <a:lnTo>
                  <a:pt x="36" y="1284"/>
                </a:lnTo>
                <a:lnTo>
                  <a:pt x="37" y="1287"/>
                </a:lnTo>
                <a:lnTo>
                  <a:pt x="39" y="1288"/>
                </a:lnTo>
                <a:lnTo>
                  <a:pt x="40" y="1290"/>
                </a:lnTo>
                <a:lnTo>
                  <a:pt x="40" y="1293"/>
                </a:lnTo>
                <a:lnTo>
                  <a:pt x="41" y="1294"/>
                </a:lnTo>
                <a:lnTo>
                  <a:pt x="41" y="1296"/>
                </a:lnTo>
                <a:lnTo>
                  <a:pt x="44" y="1300"/>
                </a:lnTo>
                <a:lnTo>
                  <a:pt x="44" y="1302"/>
                </a:lnTo>
                <a:lnTo>
                  <a:pt x="46" y="1306"/>
                </a:lnTo>
                <a:lnTo>
                  <a:pt x="47" y="1307"/>
                </a:lnTo>
                <a:lnTo>
                  <a:pt x="48" y="1310"/>
                </a:lnTo>
                <a:lnTo>
                  <a:pt x="50" y="1312"/>
                </a:lnTo>
                <a:lnTo>
                  <a:pt x="51" y="1316"/>
                </a:lnTo>
                <a:lnTo>
                  <a:pt x="52" y="1317"/>
                </a:lnTo>
                <a:lnTo>
                  <a:pt x="53" y="1319"/>
                </a:lnTo>
                <a:lnTo>
                  <a:pt x="54" y="1321"/>
                </a:lnTo>
                <a:lnTo>
                  <a:pt x="56" y="1322"/>
                </a:lnTo>
                <a:lnTo>
                  <a:pt x="59" y="1326"/>
                </a:lnTo>
                <a:lnTo>
                  <a:pt x="62" y="1328"/>
                </a:lnTo>
                <a:lnTo>
                  <a:pt x="64" y="1329"/>
                </a:lnTo>
                <a:lnTo>
                  <a:pt x="65" y="1330"/>
                </a:lnTo>
                <a:lnTo>
                  <a:pt x="68" y="1330"/>
                </a:lnTo>
                <a:lnTo>
                  <a:pt x="70" y="1332"/>
                </a:lnTo>
                <a:lnTo>
                  <a:pt x="71" y="1333"/>
                </a:lnTo>
                <a:lnTo>
                  <a:pt x="79" y="1335"/>
                </a:lnTo>
                <a:lnTo>
                  <a:pt x="83" y="1337"/>
                </a:lnTo>
                <a:lnTo>
                  <a:pt x="89" y="1337"/>
                </a:lnTo>
                <a:lnTo>
                  <a:pt x="102" y="1337"/>
                </a:lnTo>
                <a:lnTo>
                  <a:pt x="110" y="1337"/>
                </a:lnTo>
                <a:lnTo>
                  <a:pt x="114" y="1337"/>
                </a:lnTo>
                <a:lnTo>
                  <a:pt x="117" y="1337"/>
                </a:lnTo>
                <a:lnTo>
                  <a:pt x="122" y="1337"/>
                </a:lnTo>
                <a:lnTo>
                  <a:pt x="128" y="1335"/>
                </a:lnTo>
                <a:lnTo>
                  <a:pt x="131" y="1334"/>
                </a:lnTo>
                <a:lnTo>
                  <a:pt x="133" y="1334"/>
                </a:lnTo>
                <a:lnTo>
                  <a:pt x="135" y="1333"/>
                </a:lnTo>
                <a:lnTo>
                  <a:pt x="137" y="1333"/>
                </a:lnTo>
                <a:lnTo>
                  <a:pt x="139" y="1332"/>
                </a:lnTo>
                <a:lnTo>
                  <a:pt x="141" y="1330"/>
                </a:lnTo>
                <a:lnTo>
                  <a:pt x="145" y="1329"/>
                </a:lnTo>
                <a:lnTo>
                  <a:pt x="149" y="1328"/>
                </a:lnTo>
                <a:lnTo>
                  <a:pt x="151" y="1327"/>
                </a:lnTo>
                <a:lnTo>
                  <a:pt x="154" y="1326"/>
                </a:lnTo>
                <a:lnTo>
                  <a:pt x="155" y="1324"/>
                </a:lnTo>
                <a:lnTo>
                  <a:pt x="156" y="1322"/>
                </a:lnTo>
                <a:lnTo>
                  <a:pt x="158" y="1321"/>
                </a:lnTo>
                <a:lnTo>
                  <a:pt x="162" y="1318"/>
                </a:lnTo>
                <a:lnTo>
                  <a:pt x="169" y="1312"/>
                </a:lnTo>
                <a:lnTo>
                  <a:pt x="173" y="1307"/>
                </a:lnTo>
                <a:lnTo>
                  <a:pt x="175" y="1304"/>
                </a:lnTo>
                <a:lnTo>
                  <a:pt x="180" y="1294"/>
                </a:lnTo>
                <a:lnTo>
                  <a:pt x="184" y="1284"/>
                </a:lnTo>
                <a:lnTo>
                  <a:pt x="184" y="1280"/>
                </a:lnTo>
                <a:lnTo>
                  <a:pt x="185" y="1278"/>
                </a:lnTo>
                <a:lnTo>
                  <a:pt x="185" y="1274"/>
                </a:lnTo>
                <a:lnTo>
                  <a:pt x="186" y="1268"/>
                </a:lnTo>
                <a:lnTo>
                  <a:pt x="186" y="1262"/>
                </a:lnTo>
                <a:lnTo>
                  <a:pt x="185" y="1256"/>
                </a:lnTo>
                <a:lnTo>
                  <a:pt x="185" y="1251"/>
                </a:lnTo>
                <a:lnTo>
                  <a:pt x="185" y="1249"/>
                </a:lnTo>
                <a:lnTo>
                  <a:pt x="181" y="1238"/>
                </a:lnTo>
                <a:lnTo>
                  <a:pt x="180" y="1235"/>
                </a:lnTo>
                <a:lnTo>
                  <a:pt x="179" y="1234"/>
                </a:lnTo>
                <a:lnTo>
                  <a:pt x="178" y="1232"/>
                </a:lnTo>
                <a:lnTo>
                  <a:pt x="176" y="1229"/>
                </a:lnTo>
                <a:lnTo>
                  <a:pt x="175" y="1228"/>
                </a:lnTo>
                <a:lnTo>
                  <a:pt x="174" y="1225"/>
                </a:lnTo>
                <a:lnTo>
                  <a:pt x="172" y="1224"/>
                </a:lnTo>
                <a:lnTo>
                  <a:pt x="170" y="1222"/>
                </a:lnTo>
                <a:lnTo>
                  <a:pt x="166" y="1217"/>
                </a:lnTo>
                <a:lnTo>
                  <a:pt x="161" y="1212"/>
                </a:lnTo>
                <a:lnTo>
                  <a:pt x="157" y="1208"/>
                </a:lnTo>
                <a:lnTo>
                  <a:pt x="155" y="1206"/>
                </a:lnTo>
                <a:lnTo>
                  <a:pt x="152" y="1205"/>
                </a:lnTo>
                <a:lnTo>
                  <a:pt x="151" y="1204"/>
                </a:lnTo>
                <a:lnTo>
                  <a:pt x="149" y="1202"/>
                </a:lnTo>
                <a:lnTo>
                  <a:pt x="146" y="1201"/>
                </a:lnTo>
                <a:lnTo>
                  <a:pt x="145" y="1200"/>
                </a:lnTo>
                <a:lnTo>
                  <a:pt x="143" y="1199"/>
                </a:lnTo>
                <a:lnTo>
                  <a:pt x="141" y="1197"/>
                </a:lnTo>
                <a:lnTo>
                  <a:pt x="139" y="1196"/>
                </a:lnTo>
                <a:lnTo>
                  <a:pt x="138" y="1195"/>
                </a:lnTo>
                <a:lnTo>
                  <a:pt x="134" y="1194"/>
                </a:lnTo>
                <a:lnTo>
                  <a:pt x="132" y="1191"/>
                </a:lnTo>
                <a:lnTo>
                  <a:pt x="127" y="1190"/>
                </a:lnTo>
                <a:lnTo>
                  <a:pt x="123" y="1188"/>
                </a:lnTo>
                <a:lnTo>
                  <a:pt x="122" y="1186"/>
                </a:lnTo>
                <a:lnTo>
                  <a:pt x="120" y="1185"/>
                </a:lnTo>
                <a:lnTo>
                  <a:pt x="117" y="1183"/>
                </a:lnTo>
                <a:lnTo>
                  <a:pt x="115" y="1183"/>
                </a:lnTo>
                <a:lnTo>
                  <a:pt x="112" y="1182"/>
                </a:lnTo>
                <a:lnTo>
                  <a:pt x="111" y="1180"/>
                </a:lnTo>
                <a:lnTo>
                  <a:pt x="109" y="1179"/>
                </a:lnTo>
                <a:lnTo>
                  <a:pt x="106" y="1178"/>
                </a:lnTo>
                <a:lnTo>
                  <a:pt x="104" y="1177"/>
                </a:lnTo>
                <a:lnTo>
                  <a:pt x="103" y="1175"/>
                </a:lnTo>
                <a:lnTo>
                  <a:pt x="100" y="1174"/>
                </a:lnTo>
                <a:lnTo>
                  <a:pt x="97" y="1173"/>
                </a:lnTo>
                <a:lnTo>
                  <a:pt x="95" y="1172"/>
                </a:lnTo>
                <a:lnTo>
                  <a:pt x="93" y="1171"/>
                </a:lnTo>
                <a:lnTo>
                  <a:pt x="91" y="1168"/>
                </a:lnTo>
                <a:lnTo>
                  <a:pt x="88" y="1168"/>
                </a:lnTo>
                <a:lnTo>
                  <a:pt x="86" y="1167"/>
                </a:lnTo>
                <a:lnTo>
                  <a:pt x="82" y="1164"/>
                </a:lnTo>
                <a:lnTo>
                  <a:pt x="80" y="1162"/>
                </a:lnTo>
                <a:lnTo>
                  <a:pt x="76" y="1161"/>
                </a:lnTo>
                <a:lnTo>
                  <a:pt x="74" y="1160"/>
                </a:lnTo>
                <a:lnTo>
                  <a:pt x="71" y="1158"/>
                </a:lnTo>
                <a:lnTo>
                  <a:pt x="69" y="1156"/>
                </a:lnTo>
                <a:lnTo>
                  <a:pt x="68" y="1155"/>
                </a:lnTo>
                <a:lnTo>
                  <a:pt x="65" y="1153"/>
                </a:lnTo>
                <a:lnTo>
                  <a:pt x="64" y="1152"/>
                </a:lnTo>
                <a:lnTo>
                  <a:pt x="62" y="1151"/>
                </a:lnTo>
                <a:lnTo>
                  <a:pt x="60" y="1150"/>
                </a:lnTo>
                <a:lnTo>
                  <a:pt x="59" y="1149"/>
                </a:lnTo>
                <a:lnTo>
                  <a:pt x="57" y="1147"/>
                </a:lnTo>
                <a:lnTo>
                  <a:pt x="54" y="1146"/>
                </a:lnTo>
                <a:lnTo>
                  <a:pt x="53" y="1144"/>
                </a:lnTo>
                <a:lnTo>
                  <a:pt x="50" y="1141"/>
                </a:lnTo>
                <a:lnTo>
                  <a:pt x="46" y="1139"/>
                </a:lnTo>
                <a:lnTo>
                  <a:pt x="40" y="1132"/>
                </a:lnTo>
                <a:lnTo>
                  <a:pt x="31" y="1124"/>
                </a:lnTo>
                <a:lnTo>
                  <a:pt x="29" y="1122"/>
                </a:lnTo>
                <a:lnTo>
                  <a:pt x="27" y="1119"/>
                </a:lnTo>
                <a:lnTo>
                  <a:pt x="25" y="1117"/>
                </a:lnTo>
                <a:lnTo>
                  <a:pt x="24" y="1116"/>
                </a:lnTo>
                <a:lnTo>
                  <a:pt x="24" y="1113"/>
                </a:lnTo>
                <a:lnTo>
                  <a:pt x="22" y="1112"/>
                </a:lnTo>
                <a:lnTo>
                  <a:pt x="22" y="1110"/>
                </a:lnTo>
                <a:lnTo>
                  <a:pt x="19" y="1106"/>
                </a:lnTo>
                <a:lnTo>
                  <a:pt x="17" y="1102"/>
                </a:lnTo>
                <a:lnTo>
                  <a:pt x="17" y="1100"/>
                </a:lnTo>
                <a:lnTo>
                  <a:pt x="16" y="1097"/>
                </a:lnTo>
                <a:lnTo>
                  <a:pt x="15" y="1094"/>
                </a:lnTo>
                <a:lnTo>
                  <a:pt x="13" y="1092"/>
                </a:lnTo>
                <a:lnTo>
                  <a:pt x="13" y="1090"/>
                </a:lnTo>
                <a:lnTo>
                  <a:pt x="11" y="1081"/>
                </a:lnTo>
                <a:lnTo>
                  <a:pt x="10" y="1073"/>
                </a:lnTo>
                <a:lnTo>
                  <a:pt x="10" y="1061"/>
                </a:lnTo>
                <a:lnTo>
                  <a:pt x="10" y="1052"/>
                </a:lnTo>
                <a:lnTo>
                  <a:pt x="10" y="1044"/>
                </a:lnTo>
                <a:lnTo>
                  <a:pt x="11" y="1036"/>
                </a:lnTo>
                <a:lnTo>
                  <a:pt x="13" y="1030"/>
                </a:lnTo>
                <a:lnTo>
                  <a:pt x="13" y="1028"/>
                </a:lnTo>
                <a:lnTo>
                  <a:pt x="13" y="1027"/>
                </a:lnTo>
                <a:lnTo>
                  <a:pt x="15" y="1024"/>
                </a:lnTo>
                <a:lnTo>
                  <a:pt x="15" y="1023"/>
                </a:lnTo>
                <a:lnTo>
                  <a:pt x="16" y="1020"/>
                </a:lnTo>
                <a:lnTo>
                  <a:pt x="16" y="1019"/>
                </a:lnTo>
                <a:lnTo>
                  <a:pt x="18" y="1014"/>
                </a:lnTo>
                <a:lnTo>
                  <a:pt x="19" y="1012"/>
                </a:lnTo>
                <a:lnTo>
                  <a:pt x="22" y="1008"/>
                </a:lnTo>
                <a:lnTo>
                  <a:pt x="23" y="1005"/>
                </a:lnTo>
                <a:lnTo>
                  <a:pt x="25" y="1002"/>
                </a:lnTo>
                <a:lnTo>
                  <a:pt x="25" y="1000"/>
                </a:lnTo>
                <a:lnTo>
                  <a:pt x="28" y="1000"/>
                </a:lnTo>
                <a:lnTo>
                  <a:pt x="29" y="997"/>
                </a:lnTo>
                <a:lnTo>
                  <a:pt x="33" y="992"/>
                </a:lnTo>
                <a:lnTo>
                  <a:pt x="37" y="988"/>
                </a:lnTo>
                <a:lnTo>
                  <a:pt x="40" y="985"/>
                </a:lnTo>
                <a:lnTo>
                  <a:pt x="44" y="981"/>
                </a:lnTo>
                <a:lnTo>
                  <a:pt x="46" y="980"/>
                </a:lnTo>
                <a:lnTo>
                  <a:pt x="48" y="978"/>
                </a:lnTo>
                <a:lnTo>
                  <a:pt x="50" y="977"/>
                </a:lnTo>
                <a:lnTo>
                  <a:pt x="52" y="977"/>
                </a:lnTo>
                <a:lnTo>
                  <a:pt x="53" y="974"/>
                </a:lnTo>
                <a:lnTo>
                  <a:pt x="56" y="974"/>
                </a:lnTo>
                <a:lnTo>
                  <a:pt x="57" y="973"/>
                </a:lnTo>
                <a:lnTo>
                  <a:pt x="59" y="972"/>
                </a:lnTo>
                <a:lnTo>
                  <a:pt x="62" y="970"/>
                </a:lnTo>
                <a:lnTo>
                  <a:pt x="64" y="969"/>
                </a:lnTo>
                <a:lnTo>
                  <a:pt x="68" y="968"/>
                </a:lnTo>
                <a:lnTo>
                  <a:pt x="69" y="967"/>
                </a:lnTo>
                <a:lnTo>
                  <a:pt x="74" y="966"/>
                </a:lnTo>
                <a:lnTo>
                  <a:pt x="81" y="963"/>
                </a:lnTo>
                <a:lnTo>
                  <a:pt x="83" y="962"/>
                </a:lnTo>
                <a:lnTo>
                  <a:pt x="85" y="962"/>
                </a:lnTo>
                <a:lnTo>
                  <a:pt x="87" y="961"/>
                </a:lnTo>
                <a:lnTo>
                  <a:pt x="89" y="961"/>
                </a:lnTo>
                <a:lnTo>
                  <a:pt x="92" y="959"/>
                </a:lnTo>
                <a:lnTo>
                  <a:pt x="94" y="959"/>
                </a:lnTo>
                <a:lnTo>
                  <a:pt x="97" y="958"/>
                </a:lnTo>
                <a:lnTo>
                  <a:pt x="99" y="958"/>
                </a:lnTo>
                <a:lnTo>
                  <a:pt x="103" y="957"/>
                </a:lnTo>
                <a:lnTo>
                  <a:pt x="108" y="957"/>
                </a:lnTo>
                <a:lnTo>
                  <a:pt x="112" y="956"/>
                </a:lnTo>
                <a:lnTo>
                  <a:pt x="118" y="956"/>
                </a:lnTo>
                <a:lnTo>
                  <a:pt x="128" y="956"/>
                </a:lnTo>
                <a:lnTo>
                  <a:pt x="134" y="955"/>
                </a:lnTo>
                <a:lnTo>
                  <a:pt x="138" y="955"/>
                </a:lnTo>
                <a:lnTo>
                  <a:pt x="141" y="955"/>
                </a:lnTo>
                <a:lnTo>
                  <a:pt x="151" y="956"/>
                </a:lnTo>
                <a:lnTo>
                  <a:pt x="173" y="958"/>
                </a:lnTo>
                <a:lnTo>
                  <a:pt x="195" y="964"/>
                </a:lnTo>
                <a:lnTo>
                  <a:pt x="212" y="970"/>
                </a:lnTo>
                <a:close/>
                <a:moveTo>
                  <a:pt x="1496" y="671"/>
                </a:moveTo>
                <a:lnTo>
                  <a:pt x="1496" y="474"/>
                </a:lnTo>
                <a:lnTo>
                  <a:pt x="1490" y="474"/>
                </a:lnTo>
                <a:lnTo>
                  <a:pt x="1485" y="475"/>
                </a:lnTo>
                <a:lnTo>
                  <a:pt x="1482" y="475"/>
                </a:lnTo>
                <a:lnTo>
                  <a:pt x="1478" y="476"/>
                </a:lnTo>
                <a:lnTo>
                  <a:pt x="1476" y="476"/>
                </a:lnTo>
                <a:lnTo>
                  <a:pt x="1473" y="477"/>
                </a:lnTo>
                <a:lnTo>
                  <a:pt x="1472" y="477"/>
                </a:lnTo>
                <a:lnTo>
                  <a:pt x="1467" y="479"/>
                </a:lnTo>
                <a:lnTo>
                  <a:pt x="1465" y="480"/>
                </a:lnTo>
                <a:lnTo>
                  <a:pt x="1459" y="483"/>
                </a:lnTo>
                <a:lnTo>
                  <a:pt x="1455" y="485"/>
                </a:lnTo>
                <a:lnTo>
                  <a:pt x="1454" y="486"/>
                </a:lnTo>
                <a:lnTo>
                  <a:pt x="1452" y="487"/>
                </a:lnTo>
                <a:lnTo>
                  <a:pt x="1450" y="488"/>
                </a:lnTo>
                <a:lnTo>
                  <a:pt x="1446" y="493"/>
                </a:lnTo>
                <a:lnTo>
                  <a:pt x="1442" y="497"/>
                </a:lnTo>
                <a:lnTo>
                  <a:pt x="1441" y="499"/>
                </a:lnTo>
                <a:lnTo>
                  <a:pt x="1440" y="501"/>
                </a:lnTo>
                <a:lnTo>
                  <a:pt x="1438" y="502"/>
                </a:lnTo>
                <a:lnTo>
                  <a:pt x="1437" y="504"/>
                </a:lnTo>
                <a:lnTo>
                  <a:pt x="1436" y="507"/>
                </a:lnTo>
                <a:lnTo>
                  <a:pt x="1435" y="510"/>
                </a:lnTo>
                <a:lnTo>
                  <a:pt x="1434" y="513"/>
                </a:lnTo>
                <a:lnTo>
                  <a:pt x="1434" y="514"/>
                </a:lnTo>
                <a:lnTo>
                  <a:pt x="1432" y="516"/>
                </a:lnTo>
                <a:lnTo>
                  <a:pt x="1432" y="518"/>
                </a:lnTo>
                <a:lnTo>
                  <a:pt x="1431" y="523"/>
                </a:lnTo>
                <a:lnTo>
                  <a:pt x="1430" y="529"/>
                </a:lnTo>
                <a:lnTo>
                  <a:pt x="1430" y="534"/>
                </a:lnTo>
                <a:lnTo>
                  <a:pt x="1429" y="538"/>
                </a:lnTo>
                <a:lnTo>
                  <a:pt x="1429" y="546"/>
                </a:lnTo>
                <a:lnTo>
                  <a:pt x="1427" y="554"/>
                </a:lnTo>
                <a:lnTo>
                  <a:pt x="1427" y="557"/>
                </a:lnTo>
                <a:lnTo>
                  <a:pt x="1427" y="562"/>
                </a:lnTo>
                <a:lnTo>
                  <a:pt x="1427" y="569"/>
                </a:lnTo>
                <a:lnTo>
                  <a:pt x="1427" y="598"/>
                </a:lnTo>
                <a:lnTo>
                  <a:pt x="1426" y="615"/>
                </a:lnTo>
                <a:lnTo>
                  <a:pt x="1426" y="634"/>
                </a:lnTo>
                <a:lnTo>
                  <a:pt x="1427" y="642"/>
                </a:lnTo>
                <a:lnTo>
                  <a:pt x="1427" y="651"/>
                </a:lnTo>
                <a:lnTo>
                  <a:pt x="1429" y="658"/>
                </a:lnTo>
                <a:lnTo>
                  <a:pt x="1431" y="664"/>
                </a:lnTo>
                <a:lnTo>
                  <a:pt x="1432" y="668"/>
                </a:lnTo>
                <a:lnTo>
                  <a:pt x="1432" y="670"/>
                </a:lnTo>
                <a:lnTo>
                  <a:pt x="1435" y="671"/>
                </a:lnTo>
                <a:lnTo>
                  <a:pt x="1436" y="674"/>
                </a:lnTo>
                <a:lnTo>
                  <a:pt x="1438" y="678"/>
                </a:lnTo>
                <a:lnTo>
                  <a:pt x="1442" y="679"/>
                </a:lnTo>
                <a:lnTo>
                  <a:pt x="1446" y="681"/>
                </a:lnTo>
                <a:lnTo>
                  <a:pt x="1450" y="682"/>
                </a:lnTo>
                <a:lnTo>
                  <a:pt x="1455" y="684"/>
                </a:lnTo>
                <a:lnTo>
                  <a:pt x="1460" y="684"/>
                </a:lnTo>
                <a:lnTo>
                  <a:pt x="1465" y="684"/>
                </a:lnTo>
                <a:lnTo>
                  <a:pt x="1470" y="684"/>
                </a:lnTo>
                <a:lnTo>
                  <a:pt x="1475" y="682"/>
                </a:lnTo>
                <a:lnTo>
                  <a:pt x="1479" y="681"/>
                </a:lnTo>
                <a:lnTo>
                  <a:pt x="1482" y="680"/>
                </a:lnTo>
                <a:lnTo>
                  <a:pt x="1488" y="678"/>
                </a:lnTo>
                <a:lnTo>
                  <a:pt x="1490" y="676"/>
                </a:lnTo>
                <a:lnTo>
                  <a:pt x="1492" y="675"/>
                </a:lnTo>
                <a:lnTo>
                  <a:pt x="1494" y="674"/>
                </a:lnTo>
                <a:lnTo>
                  <a:pt x="1495" y="671"/>
                </a:lnTo>
                <a:lnTo>
                  <a:pt x="1496" y="671"/>
                </a:lnTo>
                <a:close/>
                <a:moveTo>
                  <a:pt x="3013" y="429"/>
                </a:moveTo>
                <a:lnTo>
                  <a:pt x="3013" y="659"/>
                </a:lnTo>
                <a:lnTo>
                  <a:pt x="3036" y="659"/>
                </a:lnTo>
                <a:lnTo>
                  <a:pt x="3047" y="659"/>
                </a:lnTo>
                <a:lnTo>
                  <a:pt x="3053" y="658"/>
                </a:lnTo>
                <a:lnTo>
                  <a:pt x="3057" y="657"/>
                </a:lnTo>
                <a:lnTo>
                  <a:pt x="3059" y="657"/>
                </a:lnTo>
                <a:lnTo>
                  <a:pt x="3071" y="652"/>
                </a:lnTo>
                <a:lnTo>
                  <a:pt x="3074" y="651"/>
                </a:lnTo>
                <a:lnTo>
                  <a:pt x="3075" y="649"/>
                </a:lnTo>
                <a:lnTo>
                  <a:pt x="3077" y="647"/>
                </a:lnTo>
                <a:lnTo>
                  <a:pt x="3082" y="643"/>
                </a:lnTo>
                <a:lnTo>
                  <a:pt x="3083" y="641"/>
                </a:lnTo>
                <a:lnTo>
                  <a:pt x="3085" y="640"/>
                </a:lnTo>
                <a:lnTo>
                  <a:pt x="3086" y="638"/>
                </a:lnTo>
                <a:lnTo>
                  <a:pt x="3087" y="635"/>
                </a:lnTo>
                <a:lnTo>
                  <a:pt x="3089" y="630"/>
                </a:lnTo>
                <a:lnTo>
                  <a:pt x="3091" y="626"/>
                </a:lnTo>
                <a:lnTo>
                  <a:pt x="3092" y="625"/>
                </a:lnTo>
                <a:lnTo>
                  <a:pt x="3092" y="623"/>
                </a:lnTo>
                <a:lnTo>
                  <a:pt x="3093" y="620"/>
                </a:lnTo>
                <a:lnTo>
                  <a:pt x="3093" y="619"/>
                </a:lnTo>
                <a:lnTo>
                  <a:pt x="3094" y="615"/>
                </a:lnTo>
                <a:lnTo>
                  <a:pt x="3095" y="608"/>
                </a:lnTo>
                <a:lnTo>
                  <a:pt x="3095" y="599"/>
                </a:lnTo>
                <a:lnTo>
                  <a:pt x="3095" y="582"/>
                </a:lnTo>
                <a:lnTo>
                  <a:pt x="3095" y="509"/>
                </a:lnTo>
                <a:lnTo>
                  <a:pt x="3095" y="483"/>
                </a:lnTo>
                <a:lnTo>
                  <a:pt x="3094" y="471"/>
                </a:lnTo>
                <a:lnTo>
                  <a:pt x="3093" y="466"/>
                </a:lnTo>
                <a:lnTo>
                  <a:pt x="3091" y="462"/>
                </a:lnTo>
                <a:lnTo>
                  <a:pt x="3091" y="460"/>
                </a:lnTo>
                <a:lnTo>
                  <a:pt x="3091" y="458"/>
                </a:lnTo>
                <a:lnTo>
                  <a:pt x="3088" y="455"/>
                </a:lnTo>
                <a:lnTo>
                  <a:pt x="3087" y="453"/>
                </a:lnTo>
                <a:lnTo>
                  <a:pt x="3086" y="451"/>
                </a:lnTo>
                <a:lnTo>
                  <a:pt x="3086" y="449"/>
                </a:lnTo>
                <a:lnTo>
                  <a:pt x="3083" y="447"/>
                </a:lnTo>
                <a:lnTo>
                  <a:pt x="3079" y="443"/>
                </a:lnTo>
                <a:lnTo>
                  <a:pt x="3077" y="442"/>
                </a:lnTo>
                <a:lnTo>
                  <a:pt x="3076" y="440"/>
                </a:lnTo>
                <a:lnTo>
                  <a:pt x="3074" y="438"/>
                </a:lnTo>
                <a:lnTo>
                  <a:pt x="3073" y="438"/>
                </a:lnTo>
                <a:lnTo>
                  <a:pt x="3070" y="437"/>
                </a:lnTo>
                <a:lnTo>
                  <a:pt x="3065" y="435"/>
                </a:lnTo>
                <a:lnTo>
                  <a:pt x="3064" y="433"/>
                </a:lnTo>
                <a:lnTo>
                  <a:pt x="3060" y="432"/>
                </a:lnTo>
                <a:lnTo>
                  <a:pt x="3057" y="431"/>
                </a:lnTo>
                <a:lnTo>
                  <a:pt x="3052" y="430"/>
                </a:lnTo>
                <a:lnTo>
                  <a:pt x="3047" y="430"/>
                </a:lnTo>
                <a:lnTo>
                  <a:pt x="3036" y="429"/>
                </a:lnTo>
                <a:lnTo>
                  <a:pt x="3013" y="429"/>
                </a:lnTo>
                <a:close/>
                <a:moveTo>
                  <a:pt x="4374" y="266"/>
                </a:moveTo>
                <a:lnTo>
                  <a:pt x="4371" y="266"/>
                </a:lnTo>
                <a:lnTo>
                  <a:pt x="4368" y="267"/>
                </a:lnTo>
                <a:lnTo>
                  <a:pt x="4366" y="267"/>
                </a:lnTo>
                <a:lnTo>
                  <a:pt x="4363" y="269"/>
                </a:lnTo>
                <a:lnTo>
                  <a:pt x="4362" y="270"/>
                </a:lnTo>
                <a:lnTo>
                  <a:pt x="4360" y="271"/>
                </a:lnTo>
                <a:lnTo>
                  <a:pt x="4357" y="274"/>
                </a:lnTo>
                <a:lnTo>
                  <a:pt x="4355" y="276"/>
                </a:lnTo>
                <a:lnTo>
                  <a:pt x="4353" y="277"/>
                </a:lnTo>
                <a:lnTo>
                  <a:pt x="4351" y="280"/>
                </a:lnTo>
                <a:lnTo>
                  <a:pt x="4350" y="282"/>
                </a:lnTo>
                <a:lnTo>
                  <a:pt x="4349" y="286"/>
                </a:lnTo>
                <a:lnTo>
                  <a:pt x="4348" y="289"/>
                </a:lnTo>
                <a:lnTo>
                  <a:pt x="4348" y="292"/>
                </a:lnTo>
                <a:lnTo>
                  <a:pt x="4348" y="294"/>
                </a:lnTo>
                <a:lnTo>
                  <a:pt x="4346" y="298"/>
                </a:lnTo>
                <a:lnTo>
                  <a:pt x="4346" y="307"/>
                </a:lnTo>
                <a:lnTo>
                  <a:pt x="4345" y="310"/>
                </a:lnTo>
                <a:lnTo>
                  <a:pt x="4345" y="315"/>
                </a:lnTo>
                <a:lnTo>
                  <a:pt x="4345" y="325"/>
                </a:lnTo>
                <a:lnTo>
                  <a:pt x="4345" y="360"/>
                </a:lnTo>
                <a:lnTo>
                  <a:pt x="4345" y="488"/>
                </a:lnTo>
                <a:lnTo>
                  <a:pt x="4345" y="521"/>
                </a:lnTo>
                <a:lnTo>
                  <a:pt x="4346" y="531"/>
                </a:lnTo>
                <a:lnTo>
                  <a:pt x="4346" y="534"/>
                </a:lnTo>
                <a:lnTo>
                  <a:pt x="4348" y="537"/>
                </a:lnTo>
                <a:lnTo>
                  <a:pt x="4348" y="540"/>
                </a:lnTo>
                <a:lnTo>
                  <a:pt x="4349" y="545"/>
                </a:lnTo>
                <a:lnTo>
                  <a:pt x="4351" y="548"/>
                </a:lnTo>
                <a:lnTo>
                  <a:pt x="4353" y="549"/>
                </a:lnTo>
                <a:lnTo>
                  <a:pt x="4355" y="552"/>
                </a:lnTo>
                <a:lnTo>
                  <a:pt x="4356" y="554"/>
                </a:lnTo>
                <a:lnTo>
                  <a:pt x="4357" y="557"/>
                </a:lnTo>
                <a:lnTo>
                  <a:pt x="4360" y="558"/>
                </a:lnTo>
                <a:lnTo>
                  <a:pt x="4363" y="559"/>
                </a:lnTo>
                <a:lnTo>
                  <a:pt x="4366" y="560"/>
                </a:lnTo>
                <a:lnTo>
                  <a:pt x="4369" y="562"/>
                </a:lnTo>
                <a:lnTo>
                  <a:pt x="4378" y="563"/>
                </a:lnTo>
                <a:lnTo>
                  <a:pt x="4382" y="563"/>
                </a:lnTo>
                <a:lnTo>
                  <a:pt x="4389" y="563"/>
                </a:lnTo>
                <a:lnTo>
                  <a:pt x="4391" y="562"/>
                </a:lnTo>
                <a:lnTo>
                  <a:pt x="4394" y="562"/>
                </a:lnTo>
                <a:lnTo>
                  <a:pt x="4397" y="560"/>
                </a:lnTo>
                <a:lnTo>
                  <a:pt x="4401" y="559"/>
                </a:lnTo>
                <a:lnTo>
                  <a:pt x="4405" y="557"/>
                </a:lnTo>
                <a:lnTo>
                  <a:pt x="4406" y="556"/>
                </a:lnTo>
                <a:lnTo>
                  <a:pt x="4408" y="553"/>
                </a:lnTo>
                <a:lnTo>
                  <a:pt x="4411" y="551"/>
                </a:lnTo>
                <a:lnTo>
                  <a:pt x="4413" y="548"/>
                </a:lnTo>
                <a:lnTo>
                  <a:pt x="4413" y="499"/>
                </a:lnTo>
                <a:lnTo>
                  <a:pt x="4413" y="280"/>
                </a:lnTo>
                <a:lnTo>
                  <a:pt x="4406" y="272"/>
                </a:lnTo>
                <a:lnTo>
                  <a:pt x="4403" y="272"/>
                </a:lnTo>
                <a:lnTo>
                  <a:pt x="4397" y="269"/>
                </a:lnTo>
                <a:lnTo>
                  <a:pt x="4392" y="267"/>
                </a:lnTo>
                <a:lnTo>
                  <a:pt x="4389" y="266"/>
                </a:lnTo>
                <a:lnTo>
                  <a:pt x="4384" y="266"/>
                </a:lnTo>
                <a:lnTo>
                  <a:pt x="4374" y="266"/>
                </a:lnTo>
                <a:close/>
                <a:moveTo>
                  <a:pt x="4847" y="422"/>
                </a:moveTo>
                <a:lnTo>
                  <a:pt x="4915" y="422"/>
                </a:lnTo>
                <a:lnTo>
                  <a:pt x="4915" y="319"/>
                </a:lnTo>
                <a:lnTo>
                  <a:pt x="4915" y="302"/>
                </a:lnTo>
                <a:lnTo>
                  <a:pt x="4913" y="287"/>
                </a:lnTo>
                <a:lnTo>
                  <a:pt x="4913" y="280"/>
                </a:lnTo>
                <a:lnTo>
                  <a:pt x="4911" y="272"/>
                </a:lnTo>
                <a:lnTo>
                  <a:pt x="4909" y="267"/>
                </a:lnTo>
                <a:lnTo>
                  <a:pt x="4906" y="261"/>
                </a:lnTo>
                <a:lnTo>
                  <a:pt x="4904" y="260"/>
                </a:lnTo>
                <a:lnTo>
                  <a:pt x="4901" y="258"/>
                </a:lnTo>
                <a:lnTo>
                  <a:pt x="4898" y="255"/>
                </a:lnTo>
                <a:lnTo>
                  <a:pt x="4893" y="254"/>
                </a:lnTo>
                <a:lnTo>
                  <a:pt x="4888" y="253"/>
                </a:lnTo>
                <a:lnTo>
                  <a:pt x="4882" y="253"/>
                </a:lnTo>
                <a:lnTo>
                  <a:pt x="4873" y="253"/>
                </a:lnTo>
                <a:lnTo>
                  <a:pt x="4870" y="253"/>
                </a:lnTo>
                <a:lnTo>
                  <a:pt x="4867" y="254"/>
                </a:lnTo>
                <a:lnTo>
                  <a:pt x="4866" y="254"/>
                </a:lnTo>
                <a:lnTo>
                  <a:pt x="4863" y="257"/>
                </a:lnTo>
                <a:lnTo>
                  <a:pt x="4860" y="258"/>
                </a:lnTo>
                <a:lnTo>
                  <a:pt x="4859" y="259"/>
                </a:lnTo>
                <a:lnTo>
                  <a:pt x="4857" y="260"/>
                </a:lnTo>
                <a:lnTo>
                  <a:pt x="4855" y="263"/>
                </a:lnTo>
                <a:lnTo>
                  <a:pt x="4852" y="267"/>
                </a:lnTo>
                <a:lnTo>
                  <a:pt x="4849" y="274"/>
                </a:lnTo>
                <a:lnTo>
                  <a:pt x="4848" y="280"/>
                </a:lnTo>
                <a:lnTo>
                  <a:pt x="4847" y="286"/>
                </a:lnTo>
                <a:lnTo>
                  <a:pt x="4847" y="300"/>
                </a:lnTo>
                <a:lnTo>
                  <a:pt x="4847" y="318"/>
                </a:lnTo>
                <a:lnTo>
                  <a:pt x="4847" y="422"/>
                </a:lnTo>
                <a:close/>
                <a:moveTo>
                  <a:pt x="3521" y="422"/>
                </a:moveTo>
                <a:lnTo>
                  <a:pt x="3589" y="422"/>
                </a:lnTo>
                <a:lnTo>
                  <a:pt x="3589" y="316"/>
                </a:lnTo>
                <a:lnTo>
                  <a:pt x="3589" y="302"/>
                </a:lnTo>
                <a:lnTo>
                  <a:pt x="3589" y="287"/>
                </a:lnTo>
                <a:lnTo>
                  <a:pt x="3587" y="280"/>
                </a:lnTo>
                <a:lnTo>
                  <a:pt x="3586" y="274"/>
                </a:lnTo>
                <a:lnTo>
                  <a:pt x="3584" y="267"/>
                </a:lnTo>
                <a:lnTo>
                  <a:pt x="3581" y="263"/>
                </a:lnTo>
                <a:lnTo>
                  <a:pt x="3579" y="261"/>
                </a:lnTo>
                <a:lnTo>
                  <a:pt x="3577" y="258"/>
                </a:lnTo>
                <a:lnTo>
                  <a:pt x="3575" y="257"/>
                </a:lnTo>
                <a:lnTo>
                  <a:pt x="3572" y="255"/>
                </a:lnTo>
                <a:lnTo>
                  <a:pt x="3568" y="254"/>
                </a:lnTo>
                <a:lnTo>
                  <a:pt x="3566" y="254"/>
                </a:lnTo>
                <a:lnTo>
                  <a:pt x="3563" y="253"/>
                </a:lnTo>
                <a:lnTo>
                  <a:pt x="3554" y="253"/>
                </a:lnTo>
                <a:lnTo>
                  <a:pt x="3548" y="253"/>
                </a:lnTo>
                <a:lnTo>
                  <a:pt x="3543" y="254"/>
                </a:lnTo>
                <a:lnTo>
                  <a:pt x="3538" y="257"/>
                </a:lnTo>
                <a:lnTo>
                  <a:pt x="3534" y="258"/>
                </a:lnTo>
                <a:lnTo>
                  <a:pt x="3531" y="261"/>
                </a:lnTo>
                <a:lnTo>
                  <a:pt x="3528" y="264"/>
                </a:lnTo>
                <a:lnTo>
                  <a:pt x="3527" y="266"/>
                </a:lnTo>
                <a:lnTo>
                  <a:pt x="3526" y="269"/>
                </a:lnTo>
                <a:lnTo>
                  <a:pt x="3523" y="274"/>
                </a:lnTo>
                <a:lnTo>
                  <a:pt x="3522" y="280"/>
                </a:lnTo>
                <a:lnTo>
                  <a:pt x="3522" y="287"/>
                </a:lnTo>
                <a:lnTo>
                  <a:pt x="3521" y="302"/>
                </a:lnTo>
                <a:lnTo>
                  <a:pt x="3521" y="316"/>
                </a:lnTo>
                <a:lnTo>
                  <a:pt x="3521" y="422"/>
                </a:lnTo>
                <a:close/>
                <a:moveTo>
                  <a:pt x="2451" y="253"/>
                </a:moveTo>
                <a:lnTo>
                  <a:pt x="2448" y="253"/>
                </a:lnTo>
                <a:lnTo>
                  <a:pt x="2443" y="255"/>
                </a:lnTo>
                <a:lnTo>
                  <a:pt x="2440" y="257"/>
                </a:lnTo>
                <a:lnTo>
                  <a:pt x="2438" y="258"/>
                </a:lnTo>
                <a:lnTo>
                  <a:pt x="2436" y="260"/>
                </a:lnTo>
                <a:lnTo>
                  <a:pt x="2433" y="263"/>
                </a:lnTo>
                <a:lnTo>
                  <a:pt x="2431" y="265"/>
                </a:lnTo>
                <a:lnTo>
                  <a:pt x="2429" y="266"/>
                </a:lnTo>
                <a:lnTo>
                  <a:pt x="2429" y="269"/>
                </a:lnTo>
                <a:lnTo>
                  <a:pt x="2428" y="271"/>
                </a:lnTo>
                <a:lnTo>
                  <a:pt x="2426" y="276"/>
                </a:lnTo>
                <a:lnTo>
                  <a:pt x="2425" y="282"/>
                </a:lnTo>
                <a:lnTo>
                  <a:pt x="2423" y="289"/>
                </a:lnTo>
                <a:lnTo>
                  <a:pt x="2423" y="304"/>
                </a:lnTo>
                <a:lnTo>
                  <a:pt x="2423" y="363"/>
                </a:lnTo>
                <a:lnTo>
                  <a:pt x="2423" y="569"/>
                </a:lnTo>
                <a:lnTo>
                  <a:pt x="2423" y="623"/>
                </a:lnTo>
                <a:lnTo>
                  <a:pt x="2423" y="641"/>
                </a:lnTo>
                <a:lnTo>
                  <a:pt x="2425" y="649"/>
                </a:lnTo>
                <a:lnTo>
                  <a:pt x="2427" y="657"/>
                </a:lnTo>
                <a:lnTo>
                  <a:pt x="2429" y="662"/>
                </a:lnTo>
                <a:lnTo>
                  <a:pt x="2431" y="664"/>
                </a:lnTo>
                <a:lnTo>
                  <a:pt x="2433" y="667"/>
                </a:lnTo>
                <a:lnTo>
                  <a:pt x="2434" y="669"/>
                </a:lnTo>
                <a:lnTo>
                  <a:pt x="2437" y="671"/>
                </a:lnTo>
                <a:lnTo>
                  <a:pt x="2439" y="673"/>
                </a:lnTo>
                <a:lnTo>
                  <a:pt x="2444" y="674"/>
                </a:lnTo>
                <a:lnTo>
                  <a:pt x="2448" y="675"/>
                </a:lnTo>
                <a:lnTo>
                  <a:pt x="2457" y="676"/>
                </a:lnTo>
                <a:lnTo>
                  <a:pt x="2459" y="676"/>
                </a:lnTo>
                <a:lnTo>
                  <a:pt x="2466" y="676"/>
                </a:lnTo>
                <a:lnTo>
                  <a:pt x="2474" y="675"/>
                </a:lnTo>
                <a:lnTo>
                  <a:pt x="2477" y="674"/>
                </a:lnTo>
                <a:lnTo>
                  <a:pt x="2479" y="673"/>
                </a:lnTo>
                <a:lnTo>
                  <a:pt x="2481" y="671"/>
                </a:lnTo>
                <a:lnTo>
                  <a:pt x="2483" y="670"/>
                </a:lnTo>
                <a:lnTo>
                  <a:pt x="2485" y="669"/>
                </a:lnTo>
                <a:lnTo>
                  <a:pt x="2486" y="667"/>
                </a:lnTo>
                <a:lnTo>
                  <a:pt x="2489" y="664"/>
                </a:lnTo>
                <a:lnTo>
                  <a:pt x="2491" y="663"/>
                </a:lnTo>
                <a:lnTo>
                  <a:pt x="2491" y="584"/>
                </a:lnTo>
                <a:lnTo>
                  <a:pt x="2491" y="267"/>
                </a:lnTo>
                <a:lnTo>
                  <a:pt x="2488" y="264"/>
                </a:lnTo>
                <a:lnTo>
                  <a:pt x="2485" y="260"/>
                </a:lnTo>
                <a:lnTo>
                  <a:pt x="2483" y="259"/>
                </a:lnTo>
                <a:lnTo>
                  <a:pt x="2479" y="258"/>
                </a:lnTo>
                <a:lnTo>
                  <a:pt x="2477" y="257"/>
                </a:lnTo>
                <a:lnTo>
                  <a:pt x="2474" y="255"/>
                </a:lnTo>
                <a:lnTo>
                  <a:pt x="2472" y="254"/>
                </a:lnTo>
                <a:lnTo>
                  <a:pt x="2469" y="254"/>
                </a:lnTo>
                <a:lnTo>
                  <a:pt x="2463" y="253"/>
                </a:lnTo>
                <a:lnTo>
                  <a:pt x="2451" y="253"/>
                </a:lnTo>
                <a:close/>
                <a:moveTo>
                  <a:pt x="740" y="246"/>
                </a:moveTo>
                <a:lnTo>
                  <a:pt x="730" y="248"/>
                </a:lnTo>
                <a:lnTo>
                  <a:pt x="725" y="250"/>
                </a:lnTo>
                <a:lnTo>
                  <a:pt x="723" y="252"/>
                </a:lnTo>
                <a:lnTo>
                  <a:pt x="720" y="255"/>
                </a:lnTo>
                <a:lnTo>
                  <a:pt x="718" y="257"/>
                </a:lnTo>
                <a:lnTo>
                  <a:pt x="717" y="259"/>
                </a:lnTo>
                <a:lnTo>
                  <a:pt x="716" y="260"/>
                </a:lnTo>
                <a:lnTo>
                  <a:pt x="716" y="263"/>
                </a:lnTo>
                <a:lnTo>
                  <a:pt x="714" y="265"/>
                </a:lnTo>
                <a:lnTo>
                  <a:pt x="713" y="270"/>
                </a:lnTo>
                <a:lnTo>
                  <a:pt x="712" y="275"/>
                </a:lnTo>
                <a:lnTo>
                  <a:pt x="711" y="281"/>
                </a:lnTo>
                <a:lnTo>
                  <a:pt x="711" y="294"/>
                </a:lnTo>
                <a:lnTo>
                  <a:pt x="711" y="352"/>
                </a:lnTo>
                <a:lnTo>
                  <a:pt x="711" y="579"/>
                </a:lnTo>
                <a:lnTo>
                  <a:pt x="711" y="634"/>
                </a:lnTo>
                <a:lnTo>
                  <a:pt x="712" y="649"/>
                </a:lnTo>
                <a:lnTo>
                  <a:pt x="712" y="653"/>
                </a:lnTo>
                <a:lnTo>
                  <a:pt x="712" y="656"/>
                </a:lnTo>
                <a:lnTo>
                  <a:pt x="714" y="663"/>
                </a:lnTo>
                <a:lnTo>
                  <a:pt x="714" y="664"/>
                </a:lnTo>
                <a:lnTo>
                  <a:pt x="716" y="667"/>
                </a:lnTo>
                <a:lnTo>
                  <a:pt x="717" y="669"/>
                </a:lnTo>
                <a:lnTo>
                  <a:pt x="719" y="671"/>
                </a:lnTo>
                <a:lnTo>
                  <a:pt x="722" y="675"/>
                </a:lnTo>
                <a:lnTo>
                  <a:pt x="724" y="676"/>
                </a:lnTo>
                <a:lnTo>
                  <a:pt x="725" y="678"/>
                </a:lnTo>
                <a:lnTo>
                  <a:pt x="728" y="679"/>
                </a:lnTo>
                <a:lnTo>
                  <a:pt x="731" y="681"/>
                </a:lnTo>
                <a:lnTo>
                  <a:pt x="736" y="682"/>
                </a:lnTo>
                <a:lnTo>
                  <a:pt x="740" y="682"/>
                </a:lnTo>
                <a:lnTo>
                  <a:pt x="746" y="682"/>
                </a:lnTo>
                <a:lnTo>
                  <a:pt x="751" y="682"/>
                </a:lnTo>
                <a:lnTo>
                  <a:pt x="754" y="682"/>
                </a:lnTo>
                <a:lnTo>
                  <a:pt x="757" y="681"/>
                </a:lnTo>
                <a:lnTo>
                  <a:pt x="759" y="681"/>
                </a:lnTo>
                <a:lnTo>
                  <a:pt x="763" y="679"/>
                </a:lnTo>
                <a:lnTo>
                  <a:pt x="765" y="678"/>
                </a:lnTo>
                <a:lnTo>
                  <a:pt x="766" y="678"/>
                </a:lnTo>
                <a:lnTo>
                  <a:pt x="768" y="675"/>
                </a:lnTo>
                <a:lnTo>
                  <a:pt x="770" y="674"/>
                </a:lnTo>
                <a:lnTo>
                  <a:pt x="772" y="671"/>
                </a:lnTo>
                <a:lnTo>
                  <a:pt x="774" y="669"/>
                </a:lnTo>
                <a:lnTo>
                  <a:pt x="775" y="668"/>
                </a:lnTo>
                <a:lnTo>
                  <a:pt x="775" y="665"/>
                </a:lnTo>
                <a:lnTo>
                  <a:pt x="776" y="662"/>
                </a:lnTo>
                <a:lnTo>
                  <a:pt x="777" y="658"/>
                </a:lnTo>
                <a:lnTo>
                  <a:pt x="778" y="651"/>
                </a:lnTo>
                <a:lnTo>
                  <a:pt x="780" y="642"/>
                </a:lnTo>
                <a:lnTo>
                  <a:pt x="780" y="632"/>
                </a:lnTo>
                <a:lnTo>
                  <a:pt x="780" y="581"/>
                </a:lnTo>
                <a:lnTo>
                  <a:pt x="780" y="336"/>
                </a:lnTo>
                <a:lnTo>
                  <a:pt x="780" y="293"/>
                </a:lnTo>
                <a:lnTo>
                  <a:pt x="778" y="283"/>
                </a:lnTo>
                <a:lnTo>
                  <a:pt x="778" y="275"/>
                </a:lnTo>
                <a:lnTo>
                  <a:pt x="777" y="266"/>
                </a:lnTo>
                <a:lnTo>
                  <a:pt x="776" y="263"/>
                </a:lnTo>
                <a:lnTo>
                  <a:pt x="774" y="260"/>
                </a:lnTo>
                <a:lnTo>
                  <a:pt x="772" y="258"/>
                </a:lnTo>
                <a:lnTo>
                  <a:pt x="771" y="257"/>
                </a:lnTo>
                <a:lnTo>
                  <a:pt x="770" y="255"/>
                </a:lnTo>
                <a:lnTo>
                  <a:pt x="768" y="253"/>
                </a:lnTo>
                <a:lnTo>
                  <a:pt x="765" y="252"/>
                </a:lnTo>
                <a:lnTo>
                  <a:pt x="764" y="250"/>
                </a:lnTo>
                <a:lnTo>
                  <a:pt x="760" y="249"/>
                </a:lnTo>
                <a:lnTo>
                  <a:pt x="758" y="248"/>
                </a:lnTo>
                <a:lnTo>
                  <a:pt x="754" y="247"/>
                </a:lnTo>
                <a:lnTo>
                  <a:pt x="749" y="247"/>
                </a:lnTo>
                <a:lnTo>
                  <a:pt x="740" y="246"/>
                </a:lnTo>
                <a:close/>
                <a:moveTo>
                  <a:pt x="5090" y="532"/>
                </a:moveTo>
                <a:lnTo>
                  <a:pt x="4846" y="532"/>
                </a:lnTo>
                <a:lnTo>
                  <a:pt x="4846" y="569"/>
                </a:lnTo>
                <a:lnTo>
                  <a:pt x="4846" y="579"/>
                </a:lnTo>
                <a:lnTo>
                  <a:pt x="4846" y="584"/>
                </a:lnTo>
                <a:lnTo>
                  <a:pt x="4846" y="587"/>
                </a:lnTo>
                <a:lnTo>
                  <a:pt x="4846" y="593"/>
                </a:lnTo>
                <a:lnTo>
                  <a:pt x="4847" y="597"/>
                </a:lnTo>
                <a:lnTo>
                  <a:pt x="4847" y="601"/>
                </a:lnTo>
                <a:lnTo>
                  <a:pt x="4848" y="603"/>
                </a:lnTo>
                <a:lnTo>
                  <a:pt x="4848" y="604"/>
                </a:lnTo>
                <a:lnTo>
                  <a:pt x="4849" y="607"/>
                </a:lnTo>
                <a:lnTo>
                  <a:pt x="4849" y="609"/>
                </a:lnTo>
                <a:lnTo>
                  <a:pt x="4851" y="612"/>
                </a:lnTo>
                <a:lnTo>
                  <a:pt x="4853" y="615"/>
                </a:lnTo>
                <a:lnTo>
                  <a:pt x="4854" y="619"/>
                </a:lnTo>
                <a:lnTo>
                  <a:pt x="4855" y="620"/>
                </a:lnTo>
                <a:lnTo>
                  <a:pt x="4857" y="623"/>
                </a:lnTo>
                <a:lnTo>
                  <a:pt x="4859" y="625"/>
                </a:lnTo>
                <a:lnTo>
                  <a:pt x="4861" y="628"/>
                </a:lnTo>
                <a:lnTo>
                  <a:pt x="4865" y="631"/>
                </a:lnTo>
                <a:lnTo>
                  <a:pt x="4866" y="632"/>
                </a:lnTo>
                <a:lnTo>
                  <a:pt x="4869" y="634"/>
                </a:lnTo>
                <a:lnTo>
                  <a:pt x="4870" y="634"/>
                </a:lnTo>
                <a:lnTo>
                  <a:pt x="4875" y="636"/>
                </a:lnTo>
                <a:lnTo>
                  <a:pt x="4878" y="637"/>
                </a:lnTo>
                <a:lnTo>
                  <a:pt x="4888" y="640"/>
                </a:lnTo>
                <a:lnTo>
                  <a:pt x="4898" y="641"/>
                </a:lnTo>
                <a:lnTo>
                  <a:pt x="4909" y="642"/>
                </a:lnTo>
                <a:lnTo>
                  <a:pt x="4921" y="642"/>
                </a:lnTo>
                <a:lnTo>
                  <a:pt x="4945" y="641"/>
                </a:lnTo>
                <a:lnTo>
                  <a:pt x="4953" y="641"/>
                </a:lnTo>
                <a:lnTo>
                  <a:pt x="4959" y="640"/>
                </a:lnTo>
                <a:lnTo>
                  <a:pt x="4967" y="640"/>
                </a:lnTo>
                <a:lnTo>
                  <a:pt x="4971" y="638"/>
                </a:lnTo>
                <a:lnTo>
                  <a:pt x="4976" y="638"/>
                </a:lnTo>
                <a:lnTo>
                  <a:pt x="4982" y="637"/>
                </a:lnTo>
                <a:lnTo>
                  <a:pt x="4987" y="636"/>
                </a:lnTo>
                <a:lnTo>
                  <a:pt x="4993" y="636"/>
                </a:lnTo>
                <a:lnTo>
                  <a:pt x="4998" y="635"/>
                </a:lnTo>
                <a:lnTo>
                  <a:pt x="5005" y="634"/>
                </a:lnTo>
                <a:lnTo>
                  <a:pt x="5045" y="626"/>
                </a:lnTo>
                <a:lnTo>
                  <a:pt x="5081" y="618"/>
                </a:lnTo>
                <a:lnTo>
                  <a:pt x="5086" y="768"/>
                </a:lnTo>
                <a:lnTo>
                  <a:pt x="5081" y="769"/>
                </a:lnTo>
                <a:lnTo>
                  <a:pt x="5079" y="769"/>
                </a:lnTo>
                <a:lnTo>
                  <a:pt x="5078" y="770"/>
                </a:lnTo>
                <a:lnTo>
                  <a:pt x="5075" y="770"/>
                </a:lnTo>
                <a:lnTo>
                  <a:pt x="5074" y="772"/>
                </a:lnTo>
                <a:lnTo>
                  <a:pt x="5073" y="772"/>
                </a:lnTo>
                <a:lnTo>
                  <a:pt x="5071" y="773"/>
                </a:lnTo>
                <a:lnTo>
                  <a:pt x="5068" y="773"/>
                </a:lnTo>
                <a:lnTo>
                  <a:pt x="5067" y="774"/>
                </a:lnTo>
                <a:lnTo>
                  <a:pt x="5062" y="775"/>
                </a:lnTo>
                <a:lnTo>
                  <a:pt x="5058" y="776"/>
                </a:lnTo>
                <a:lnTo>
                  <a:pt x="5056" y="776"/>
                </a:lnTo>
                <a:lnTo>
                  <a:pt x="5050" y="779"/>
                </a:lnTo>
                <a:lnTo>
                  <a:pt x="5008" y="789"/>
                </a:lnTo>
                <a:lnTo>
                  <a:pt x="4967" y="795"/>
                </a:lnTo>
                <a:lnTo>
                  <a:pt x="4952" y="796"/>
                </a:lnTo>
                <a:lnTo>
                  <a:pt x="4946" y="796"/>
                </a:lnTo>
                <a:lnTo>
                  <a:pt x="4940" y="797"/>
                </a:lnTo>
                <a:lnTo>
                  <a:pt x="4933" y="797"/>
                </a:lnTo>
                <a:lnTo>
                  <a:pt x="4925" y="798"/>
                </a:lnTo>
                <a:lnTo>
                  <a:pt x="4915" y="798"/>
                </a:lnTo>
                <a:lnTo>
                  <a:pt x="4903" y="800"/>
                </a:lnTo>
                <a:lnTo>
                  <a:pt x="4870" y="800"/>
                </a:lnTo>
                <a:lnTo>
                  <a:pt x="4861" y="800"/>
                </a:lnTo>
                <a:lnTo>
                  <a:pt x="4858" y="800"/>
                </a:lnTo>
                <a:lnTo>
                  <a:pt x="4854" y="800"/>
                </a:lnTo>
                <a:lnTo>
                  <a:pt x="4844" y="800"/>
                </a:lnTo>
                <a:lnTo>
                  <a:pt x="4838" y="798"/>
                </a:lnTo>
                <a:lnTo>
                  <a:pt x="4832" y="798"/>
                </a:lnTo>
                <a:lnTo>
                  <a:pt x="4826" y="797"/>
                </a:lnTo>
                <a:lnTo>
                  <a:pt x="4819" y="796"/>
                </a:lnTo>
                <a:lnTo>
                  <a:pt x="4815" y="796"/>
                </a:lnTo>
                <a:lnTo>
                  <a:pt x="4788" y="790"/>
                </a:lnTo>
                <a:lnTo>
                  <a:pt x="4786" y="789"/>
                </a:lnTo>
                <a:lnTo>
                  <a:pt x="4784" y="789"/>
                </a:lnTo>
                <a:lnTo>
                  <a:pt x="4783" y="787"/>
                </a:lnTo>
                <a:lnTo>
                  <a:pt x="4782" y="787"/>
                </a:lnTo>
                <a:lnTo>
                  <a:pt x="4779" y="786"/>
                </a:lnTo>
                <a:lnTo>
                  <a:pt x="4776" y="785"/>
                </a:lnTo>
                <a:lnTo>
                  <a:pt x="4773" y="784"/>
                </a:lnTo>
                <a:lnTo>
                  <a:pt x="4770" y="782"/>
                </a:lnTo>
                <a:lnTo>
                  <a:pt x="4767" y="781"/>
                </a:lnTo>
                <a:lnTo>
                  <a:pt x="4765" y="780"/>
                </a:lnTo>
                <a:lnTo>
                  <a:pt x="4762" y="780"/>
                </a:lnTo>
                <a:lnTo>
                  <a:pt x="4759" y="778"/>
                </a:lnTo>
                <a:lnTo>
                  <a:pt x="4754" y="775"/>
                </a:lnTo>
                <a:lnTo>
                  <a:pt x="4750" y="773"/>
                </a:lnTo>
                <a:lnTo>
                  <a:pt x="4747" y="772"/>
                </a:lnTo>
                <a:lnTo>
                  <a:pt x="4744" y="769"/>
                </a:lnTo>
                <a:lnTo>
                  <a:pt x="4742" y="768"/>
                </a:lnTo>
                <a:lnTo>
                  <a:pt x="4741" y="767"/>
                </a:lnTo>
                <a:lnTo>
                  <a:pt x="4739" y="765"/>
                </a:lnTo>
                <a:lnTo>
                  <a:pt x="4738" y="764"/>
                </a:lnTo>
                <a:lnTo>
                  <a:pt x="4736" y="763"/>
                </a:lnTo>
                <a:lnTo>
                  <a:pt x="4733" y="762"/>
                </a:lnTo>
                <a:lnTo>
                  <a:pt x="4731" y="759"/>
                </a:lnTo>
                <a:lnTo>
                  <a:pt x="4727" y="756"/>
                </a:lnTo>
                <a:lnTo>
                  <a:pt x="4722" y="751"/>
                </a:lnTo>
                <a:lnTo>
                  <a:pt x="4719" y="750"/>
                </a:lnTo>
                <a:lnTo>
                  <a:pt x="4714" y="745"/>
                </a:lnTo>
                <a:lnTo>
                  <a:pt x="4709" y="739"/>
                </a:lnTo>
                <a:lnTo>
                  <a:pt x="4707" y="736"/>
                </a:lnTo>
                <a:lnTo>
                  <a:pt x="4704" y="732"/>
                </a:lnTo>
                <a:lnTo>
                  <a:pt x="4702" y="730"/>
                </a:lnTo>
                <a:lnTo>
                  <a:pt x="4701" y="728"/>
                </a:lnTo>
                <a:lnTo>
                  <a:pt x="4699" y="726"/>
                </a:lnTo>
                <a:lnTo>
                  <a:pt x="4698" y="724"/>
                </a:lnTo>
                <a:lnTo>
                  <a:pt x="4697" y="723"/>
                </a:lnTo>
                <a:lnTo>
                  <a:pt x="4696" y="721"/>
                </a:lnTo>
                <a:lnTo>
                  <a:pt x="4695" y="719"/>
                </a:lnTo>
                <a:lnTo>
                  <a:pt x="4693" y="718"/>
                </a:lnTo>
                <a:lnTo>
                  <a:pt x="4693" y="715"/>
                </a:lnTo>
                <a:lnTo>
                  <a:pt x="4691" y="712"/>
                </a:lnTo>
                <a:lnTo>
                  <a:pt x="4690" y="710"/>
                </a:lnTo>
                <a:lnTo>
                  <a:pt x="4689" y="708"/>
                </a:lnTo>
                <a:lnTo>
                  <a:pt x="4687" y="706"/>
                </a:lnTo>
                <a:lnTo>
                  <a:pt x="4686" y="703"/>
                </a:lnTo>
                <a:lnTo>
                  <a:pt x="4684" y="698"/>
                </a:lnTo>
                <a:lnTo>
                  <a:pt x="4683" y="696"/>
                </a:lnTo>
                <a:lnTo>
                  <a:pt x="4681" y="692"/>
                </a:lnTo>
                <a:lnTo>
                  <a:pt x="4680" y="690"/>
                </a:lnTo>
                <a:lnTo>
                  <a:pt x="4679" y="687"/>
                </a:lnTo>
                <a:lnTo>
                  <a:pt x="4679" y="686"/>
                </a:lnTo>
                <a:lnTo>
                  <a:pt x="4668" y="657"/>
                </a:lnTo>
                <a:lnTo>
                  <a:pt x="4667" y="649"/>
                </a:lnTo>
                <a:lnTo>
                  <a:pt x="4664" y="638"/>
                </a:lnTo>
                <a:lnTo>
                  <a:pt x="4662" y="629"/>
                </a:lnTo>
                <a:lnTo>
                  <a:pt x="4662" y="625"/>
                </a:lnTo>
                <a:lnTo>
                  <a:pt x="4661" y="621"/>
                </a:lnTo>
                <a:lnTo>
                  <a:pt x="4661" y="618"/>
                </a:lnTo>
                <a:lnTo>
                  <a:pt x="4660" y="614"/>
                </a:lnTo>
                <a:lnTo>
                  <a:pt x="4660" y="610"/>
                </a:lnTo>
                <a:lnTo>
                  <a:pt x="4658" y="606"/>
                </a:lnTo>
                <a:lnTo>
                  <a:pt x="4658" y="601"/>
                </a:lnTo>
                <a:lnTo>
                  <a:pt x="4657" y="596"/>
                </a:lnTo>
                <a:lnTo>
                  <a:pt x="4657" y="590"/>
                </a:lnTo>
                <a:lnTo>
                  <a:pt x="4656" y="584"/>
                </a:lnTo>
                <a:lnTo>
                  <a:pt x="4656" y="575"/>
                </a:lnTo>
                <a:lnTo>
                  <a:pt x="4655" y="565"/>
                </a:lnTo>
                <a:lnTo>
                  <a:pt x="4655" y="547"/>
                </a:lnTo>
                <a:lnTo>
                  <a:pt x="4654" y="542"/>
                </a:lnTo>
                <a:lnTo>
                  <a:pt x="4654" y="536"/>
                </a:lnTo>
                <a:lnTo>
                  <a:pt x="4654" y="523"/>
                </a:lnTo>
                <a:lnTo>
                  <a:pt x="4654" y="471"/>
                </a:lnTo>
                <a:lnTo>
                  <a:pt x="4654" y="418"/>
                </a:lnTo>
                <a:lnTo>
                  <a:pt x="4654" y="404"/>
                </a:lnTo>
                <a:lnTo>
                  <a:pt x="4654" y="397"/>
                </a:lnTo>
                <a:lnTo>
                  <a:pt x="4654" y="394"/>
                </a:lnTo>
                <a:lnTo>
                  <a:pt x="4655" y="392"/>
                </a:lnTo>
                <a:lnTo>
                  <a:pt x="4655" y="383"/>
                </a:lnTo>
                <a:lnTo>
                  <a:pt x="4655" y="364"/>
                </a:lnTo>
                <a:lnTo>
                  <a:pt x="4656" y="355"/>
                </a:lnTo>
                <a:lnTo>
                  <a:pt x="4656" y="349"/>
                </a:lnTo>
                <a:lnTo>
                  <a:pt x="4657" y="344"/>
                </a:lnTo>
                <a:lnTo>
                  <a:pt x="4658" y="339"/>
                </a:lnTo>
                <a:lnTo>
                  <a:pt x="4658" y="333"/>
                </a:lnTo>
                <a:lnTo>
                  <a:pt x="4660" y="329"/>
                </a:lnTo>
                <a:lnTo>
                  <a:pt x="4660" y="321"/>
                </a:lnTo>
                <a:lnTo>
                  <a:pt x="4661" y="314"/>
                </a:lnTo>
                <a:lnTo>
                  <a:pt x="4666" y="297"/>
                </a:lnTo>
                <a:lnTo>
                  <a:pt x="4666" y="293"/>
                </a:lnTo>
                <a:lnTo>
                  <a:pt x="4666" y="291"/>
                </a:lnTo>
                <a:lnTo>
                  <a:pt x="4667" y="288"/>
                </a:lnTo>
                <a:lnTo>
                  <a:pt x="4667" y="286"/>
                </a:lnTo>
                <a:lnTo>
                  <a:pt x="4667" y="283"/>
                </a:lnTo>
                <a:lnTo>
                  <a:pt x="4668" y="282"/>
                </a:lnTo>
                <a:lnTo>
                  <a:pt x="4669" y="277"/>
                </a:lnTo>
                <a:lnTo>
                  <a:pt x="4678" y="253"/>
                </a:lnTo>
                <a:lnTo>
                  <a:pt x="4679" y="250"/>
                </a:lnTo>
                <a:lnTo>
                  <a:pt x="4680" y="247"/>
                </a:lnTo>
                <a:lnTo>
                  <a:pt x="4681" y="244"/>
                </a:lnTo>
                <a:lnTo>
                  <a:pt x="4681" y="243"/>
                </a:lnTo>
                <a:lnTo>
                  <a:pt x="4683" y="241"/>
                </a:lnTo>
                <a:lnTo>
                  <a:pt x="4684" y="238"/>
                </a:lnTo>
                <a:lnTo>
                  <a:pt x="4685" y="235"/>
                </a:lnTo>
                <a:lnTo>
                  <a:pt x="4686" y="232"/>
                </a:lnTo>
                <a:lnTo>
                  <a:pt x="4687" y="230"/>
                </a:lnTo>
                <a:lnTo>
                  <a:pt x="4689" y="227"/>
                </a:lnTo>
                <a:lnTo>
                  <a:pt x="4690" y="225"/>
                </a:lnTo>
                <a:lnTo>
                  <a:pt x="4691" y="224"/>
                </a:lnTo>
                <a:lnTo>
                  <a:pt x="4693" y="221"/>
                </a:lnTo>
                <a:lnTo>
                  <a:pt x="4693" y="219"/>
                </a:lnTo>
                <a:lnTo>
                  <a:pt x="4696" y="216"/>
                </a:lnTo>
                <a:lnTo>
                  <a:pt x="4696" y="214"/>
                </a:lnTo>
                <a:lnTo>
                  <a:pt x="4698" y="211"/>
                </a:lnTo>
                <a:lnTo>
                  <a:pt x="4699" y="209"/>
                </a:lnTo>
                <a:lnTo>
                  <a:pt x="4701" y="208"/>
                </a:lnTo>
                <a:lnTo>
                  <a:pt x="4702" y="206"/>
                </a:lnTo>
                <a:lnTo>
                  <a:pt x="4703" y="205"/>
                </a:lnTo>
                <a:lnTo>
                  <a:pt x="4704" y="203"/>
                </a:lnTo>
                <a:lnTo>
                  <a:pt x="4705" y="202"/>
                </a:lnTo>
                <a:lnTo>
                  <a:pt x="4707" y="200"/>
                </a:lnTo>
                <a:lnTo>
                  <a:pt x="4709" y="197"/>
                </a:lnTo>
                <a:lnTo>
                  <a:pt x="4710" y="194"/>
                </a:lnTo>
                <a:lnTo>
                  <a:pt x="4712" y="193"/>
                </a:lnTo>
                <a:lnTo>
                  <a:pt x="4718" y="188"/>
                </a:lnTo>
                <a:lnTo>
                  <a:pt x="4720" y="185"/>
                </a:lnTo>
                <a:lnTo>
                  <a:pt x="4725" y="180"/>
                </a:lnTo>
                <a:lnTo>
                  <a:pt x="4730" y="175"/>
                </a:lnTo>
                <a:lnTo>
                  <a:pt x="4733" y="171"/>
                </a:lnTo>
                <a:lnTo>
                  <a:pt x="4737" y="169"/>
                </a:lnTo>
                <a:lnTo>
                  <a:pt x="4739" y="167"/>
                </a:lnTo>
                <a:lnTo>
                  <a:pt x="4741" y="165"/>
                </a:lnTo>
                <a:lnTo>
                  <a:pt x="4743" y="165"/>
                </a:lnTo>
                <a:lnTo>
                  <a:pt x="4744" y="164"/>
                </a:lnTo>
                <a:lnTo>
                  <a:pt x="4747" y="163"/>
                </a:lnTo>
                <a:lnTo>
                  <a:pt x="4748" y="161"/>
                </a:lnTo>
                <a:lnTo>
                  <a:pt x="4750" y="160"/>
                </a:lnTo>
                <a:lnTo>
                  <a:pt x="4751" y="159"/>
                </a:lnTo>
                <a:lnTo>
                  <a:pt x="4754" y="158"/>
                </a:lnTo>
                <a:lnTo>
                  <a:pt x="4757" y="155"/>
                </a:lnTo>
                <a:lnTo>
                  <a:pt x="4782" y="144"/>
                </a:lnTo>
                <a:lnTo>
                  <a:pt x="4786" y="143"/>
                </a:lnTo>
                <a:lnTo>
                  <a:pt x="4812" y="134"/>
                </a:lnTo>
                <a:lnTo>
                  <a:pt x="4818" y="134"/>
                </a:lnTo>
                <a:lnTo>
                  <a:pt x="4823" y="133"/>
                </a:lnTo>
                <a:lnTo>
                  <a:pt x="4828" y="132"/>
                </a:lnTo>
                <a:lnTo>
                  <a:pt x="4832" y="131"/>
                </a:lnTo>
                <a:lnTo>
                  <a:pt x="4836" y="131"/>
                </a:lnTo>
                <a:lnTo>
                  <a:pt x="4841" y="131"/>
                </a:lnTo>
                <a:lnTo>
                  <a:pt x="4847" y="130"/>
                </a:lnTo>
                <a:lnTo>
                  <a:pt x="4865" y="128"/>
                </a:lnTo>
                <a:lnTo>
                  <a:pt x="4870" y="128"/>
                </a:lnTo>
                <a:lnTo>
                  <a:pt x="4876" y="127"/>
                </a:lnTo>
                <a:lnTo>
                  <a:pt x="4888" y="128"/>
                </a:lnTo>
                <a:lnTo>
                  <a:pt x="4907" y="128"/>
                </a:lnTo>
                <a:lnTo>
                  <a:pt x="4915" y="130"/>
                </a:lnTo>
                <a:lnTo>
                  <a:pt x="4919" y="130"/>
                </a:lnTo>
                <a:lnTo>
                  <a:pt x="4924" y="131"/>
                </a:lnTo>
                <a:lnTo>
                  <a:pt x="4928" y="131"/>
                </a:lnTo>
                <a:lnTo>
                  <a:pt x="4933" y="132"/>
                </a:lnTo>
                <a:lnTo>
                  <a:pt x="4935" y="132"/>
                </a:lnTo>
                <a:lnTo>
                  <a:pt x="4939" y="133"/>
                </a:lnTo>
                <a:lnTo>
                  <a:pt x="4941" y="133"/>
                </a:lnTo>
                <a:lnTo>
                  <a:pt x="4946" y="134"/>
                </a:lnTo>
                <a:lnTo>
                  <a:pt x="4952" y="136"/>
                </a:lnTo>
                <a:lnTo>
                  <a:pt x="4956" y="137"/>
                </a:lnTo>
                <a:lnTo>
                  <a:pt x="4959" y="138"/>
                </a:lnTo>
                <a:lnTo>
                  <a:pt x="4962" y="138"/>
                </a:lnTo>
                <a:lnTo>
                  <a:pt x="4963" y="139"/>
                </a:lnTo>
                <a:lnTo>
                  <a:pt x="4965" y="139"/>
                </a:lnTo>
                <a:lnTo>
                  <a:pt x="4969" y="141"/>
                </a:lnTo>
                <a:lnTo>
                  <a:pt x="4973" y="143"/>
                </a:lnTo>
                <a:lnTo>
                  <a:pt x="4976" y="144"/>
                </a:lnTo>
                <a:lnTo>
                  <a:pt x="4979" y="145"/>
                </a:lnTo>
                <a:lnTo>
                  <a:pt x="4981" y="147"/>
                </a:lnTo>
                <a:lnTo>
                  <a:pt x="4985" y="148"/>
                </a:lnTo>
                <a:lnTo>
                  <a:pt x="4987" y="149"/>
                </a:lnTo>
                <a:lnTo>
                  <a:pt x="4990" y="150"/>
                </a:lnTo>
                <a:lnTo>
                  <a:pt x="4992" y="152"/>
                </a:lnTo>
                <a:lnTo>
                  <a:pt x="4996" y="154"/>
                </a:lnTo>
                <a:lnTo>
                  <a:pt x="4999" y="155"/>
                </a:lnTo>
                <a:lnTo>
                  <a:pt x="5000" y="156"/>
                </a:lnTo>
                <a:lnTo>
                  <a:pt x="5002" y="158"/>
                </a:lnTo>
                <a:lnTo>
                  <a:pt x="5004" y="159"/>
                </a:lnTo>
                <a:lnTo>
                  <a:pt x="5005" y="160"/>
                </a:lnTo>
                <a:lnTo>
                  <a:pt x="5006" y="163"/>
                </a:lnTo>
                <a:lnTo>
                  <a:pt x="5009" y="164"/>
                </a:lnTo>
                <a:lnTo>
                  <a:pt x="5011" y="165"/>
                </a:lnTo>
                <a:lnTo>
                  <a:pt x="5015" y="167"/>
                </a:lnTo>
                <a:lnTo>
                  <a:pt x="5019" y="171"/>
                </a:lnTo>
                <a:lnTo>
                  <a:pt x="5022" y="175"/>
                </a:lnTo>
                <a:lnTo>
                  <a:pt x="5032" y="183"/>
                </a:lnTo>
                <a:lnTo>
                  <a:pt x="5035" y="188"/>
                </a:lnTo>
                <a:lnTo>
                  <a:pt x="5038" y="191"/>
                </a:lnTo>
                <a:lnTo>
                  <a:pt x="5040" y="194"/>
                </a:lnTo>
                <a:lnTo>
                  <a:pt x="5042" y="195"/>
                </a:lnTo>
                <a:lnTo>
                  <a:pt x="5043" y="198"/>
                </a:lnTo>
                <a:lnTo>
                  <a:pt x="5044" y="200"/>
                </a:lnTo>
                <a:lnTo>
                  <a:pt x="5045" y="202"/>
                </a:lnTo>
                <a:lnTo>
                  <a:pt x="5046" y="204"/>
                </a:lnTo>
                <a:lnTo>
                  <a:pt x="5048" y="206"/>
                </a:lnTo>
                <a:lnTo>
                  <a:pt x="5049" y="208"/>
                </a:lnTo>
                <a:lnTo>
                  <a:pt x="5050" y="209"/>
                </a:lnTo>
                <a:lnTo>
                  <a:pt x="5051" y="211"/>
                </a:lnTo>
                <a:lnTo>
                  <a:pt x="5052" y="214"/>
                </a:lnTo>
                <a:lnTo>
                  <a:pt x="5054" y="215"/>
                </a:lnTo>
                <a:lnTo>
                  <a:pt x="5055" y="217"/>
                </a:lnTo>
                <a:lnTo>
                  <a:pt x="5056" y="221"/>
                </a:lnTo>
                <a:lnTo>
                  <a:pt x="5060" y="228"/>
                </a:lnTo>
                <a:lnTo>
                  <a:pt x="5062" y="233"/>
                </a:lnTo>
                <a:lnTo>
                  <a:pt x="5063" y="236"/>
                </a:lnTo>
                <a:lnTo>
                  <a:pt x="5064" y="238"/>
                </a:lnTo>
                <a:lnTo>
                  <a:pt x="5066" y="242"/>
                </a:lnTo>
                <a:lnTo>
                  <a:pt x="5067" y="244"/>
                </a:lnTo>
                <a:lnTo>
                  <a:pt x="5068" y="248"/>
                </a:lnTo>
                <a:lnTo>
                  <a:pt x="5068" y="249"/>
                </a:lnTo>
                <a:lnTo>
                  <a:pt x="5069" y="252"/>
                </a:lnTo>
                <a:lnTo>
                  <a:pt x="5069" y="253"/>
                </a:lnTo>
                <a:lnTo>
                  <a:pt x="5072" y="258"/>
                </a:lnTo>
                <a:lnTo>
                  <a:pt x="5072" y="260"/>
                </a:lnTo>
                <a:lnTo>
                  <a:pt x="5073" y="261"/>
                </a:lnTo>
                <a:lnTo>
                  <a:pt x="5073" y="264"/>
                </a:lnTo>
                <a:lnTo>
                  <a:pt x="5073" y="265"/>
                </a:lnTo>
                <a:lnTo>
                  <a:pt x="5074" y="269"/>
                </a:lnTo>
                <a:lnTo>
                  <a:pt x="5075" y="274"/>
                </a:lnTo>
                <a:lnTo>
                  <a:pt x="5077" y="276"/>
                </a:lnTo>
                <a:lnTo>
                  <a:pt x="5077" y="278"/>
                </a:lnTo>
                <a:lnTo>
                  <a:pt x="5078" y="281"/>
                </a:lnTo>
                <a:lnTo>
                  <a:pt x="5078" y="282"/>
                </a:lnTo>
                <a:lnTo>
                  <a:pt x="5079" y="288"/>
                </a:lnTo>
                <a:lnTo>
                  <a:pt x="5081" y="297"/>
                </a:lnTo>
                <a:lnTo>
                  <a:pt x="5083" y="303"/>
                </a:lnTo>
                <a:lnTo>
                  <a:pt x="5083" y="307"/>
                </a:lnTo>
                <a:lnTo>
                  <a:pt x="5085" y="316"/>
                </a:lnTo>
                <a:lnTo>
                  <a:pt x="5087" y="336"/>
                </a:lnTo>
                <a:lnTo>
                  <a:pt x="5087" y="341"/>
                </a:lnTo>
                <a:lnTo>
                  <a:pt x="5087" y="347"/>
                </a:lnTo>
                <a:lnTo>
                  <a:pt x="5089" y="355"/>
                </a:lnTo>
                <a:lnTo>
                  <a:pt x="5090" y="370"/>
                </a:lnTo>
                <a:lnTo>
                  <a:pt x="5090" y="376"/>
                </a:lnTo>
                <a:lnTo>
                  <a:pt x="5090" y="407"/>
                </a:lnTo>
                <a:lnTo>
                  <a:pt x="5090" y="532"/>
                </a:lnTo>
                <a:close/>
                <a:moveTo>
                  <a:pt x="4430" y="142"/>
                </a:moveTo>
                <a:lnTo>
                  <a:pt x="4606" y="142"/>
                </a:lnTo>
                <a:lnTo>
                  <a:pt x="4606" y="587"/>
                </a:lnTo>
                <a:lnTo>
                  <a:pt x="4606" y="664"/>
                </a:lnTo>
                <a:lnTo>
                  <a:pt x="4606" y="687"/>
                </a:lnTo>
                <a:lnTo>
                  <a:pt x="4606" y="693"/>
                </a:lnTo>
                <a:lnTo>
                  <a:pt x="4606" y="700"/>
                </a:lnTo>
                <a:lnTo>
                  <a:pt x="4606" y="712"/>
                </a:lnTo>
                <a:lnTo>
                  <a:pt x="4605" y="720"/>
                </a:lnTo>
                <a:lnTo>
                  <a:pt x="4605" y="726"/>
                </a:lnTo>
                <a:lnTo>
                  <a:pt x="4604" y="731"/>
                </a:lnTo>
                <a:lnTo>
                  <a:pt x="4603" y="740"/>
                </a:lnTo>
                <a:lnTo>
                  <a:pt x="4602" y="747"/>
                </a:lnTo>
                <a:lnTo>
                  <a:pt x="4602" y="751"/>
                </a:lnTo>
                <a:lnTo>
                  <a:pt x="4597" y="767"/>
                </a:lnTo>
                <a:lnTo>
                  <a:pt x="4597" y="772"/>
                </a:lnTo>
                <a:lnTo>
                  <a:pt x="4595" y="775"/>
                </a:lnTo>
                <a:lnTo>
                  <a:pt x="4594" y="778"/>
                </a:lnTo>
                <a:lnTo>
                  <a:pt x="4594" y="779"/>
                </a:lnTo>
                <a:lnTo>
                  <a:pt x="4594" y="780"/>
                </a:lnTo>
                <a:lnTo>
                  <a:pt x="4593" y="782"/>
                </a:lnTo>
                <a:lnTo>
                  <a:pt x="4593" y="784"/>
                </a:lnTo>
                <a:lnTo>
                  <a:pt x="4591" y="790"/>
                </a:lnTo>
                <a:lnTo>
                  <a:pt x="4589" y="795"/>
                </a:lnTo>
                <a:lnTo>
                  <a:pt x="4588" y="796"/>
                </a:lnTo>
                <a:lnTo>
                  <a:pt x="4587" y="798"/>
                </a:lnTo>
                <a:lnTo>
                  <a:pt x="4586" y="801"/>
                </a:lnTo>
                <a:lnTo>
                  <a:pt x="4586" y="802"/>
                </a:lnTo>
                <a:lnTo>
                  <a:pt x="4583" y="806"/>
                </a:lnTo>
                <a:lnTo>
                  <a:pt x="4582" y="808"/>
                </a:lnTo>
                <a:lnTo>
                  <a:pt x="4581" y="811"/>
                </a:lnTo>
                <a:lnTo>
                  <a:pt x="4580" y="813"/>
                </a:lnTo>
                <a:lnTo>
                  <a:pt x="4580" y="815"/>
                </a:lnTo>
                <a:lnTo>
                  <a:pt x="4577" y="819"/>
                </a:lnTo>
                <a:lnTo>
                  <a:pt x="4576" y="822"/>
                </a:lnTo>
                <a:lnTo>
                  <a:pt x="4574" y="824"/>
                </a:lnTo>
                <a:lnTo>
                  <a:pt x="4573" y="825"/>
                </a:lnTo>
                <a:lnTo>
                  <a:pt x="4571" y="828"/>
                </a:lnTo>
                <a:lnTo>
                  <a:pt x="4570" y="829"/>
                </a:lnTo>
                <a:lnTo>
                  <a:pt x="4569" y="831"/>
                </a:lnTo>
                <a:lnTo>
                  <a:pt x="4568" y="833"/>
                </a:lnTo>
                <a:lnTo>
                  <a:pt x="4566" y="834"/>
                </a:lnTo>
                <a:lnTo>
                  <a:pt x="4565" y="836"/>
                </a:lnTo>
                <a:lnTo>
                  <a:pt x="4564" y="839"/>
                </a:lnTo>
                <a:lnTo>
                  <a:pt x="4563" y="840"/>
                </a:lnTo>
                <a:lnTo>
                  <a:pt x="4559" y="844"/>
                </a:lnTo>
                <a:lnTo>
                  <a:pt x="4552" y="851"/>
                </a:lnTo>
                <a:lnTo>
                  <a:pt x="4545" y="859"/>
                </a:lnTo>
                <a:lnTo>
                  <a:pt x="4541" y="862"/>
                </a:lnTo>
                <a:lnTo>
                  <a:pt x="4537" y="864"/>
                </a:lnTo>
                <a:lnTo>
                  <a:pt x="4535" y="867"/>
                </a:lnTo>
                <a:lnTo>
                  <a:pt x="4533" y="868"/>
                </a:lnTo>
                <a:lnTo>
                  <a:pt x="4531" y="869"/>
                </a:lnTo>
                <a:lnTo>
                  <a:pt x="4529" y="870"/>
                </a:lnTo>
                <a:lnTo>
                  <a:pt x="4527" y="873"/>
                </a:lnTo>
                <a:lnTo>
                  <a:pt x="4524" y="873"/>
                </a:lnTo>
                <a:lnTo>
                  <a:pt x="4522" y="875"/>
                </a:lnTo>
                <a:lnTo>
                  <a:pt x="4521" y="876"/>
                </a:lnTo>
                <a:lnTo>
                  <a:pt x="4517" y="878"/>
                </a:lnTo>
                <a:lnTo>
                  <a:pt x="4516" y="879"/>
                </a:lnTo>
                <a:lnTo>
                  <a:pt x="4513" y="880"/>
                </a:lnTo>
                <a:lnTo>
                  <a:pt x="4511" y="883"/>
                </a:lnTo>
                <a:lnTo>
                  <a:pt x="4508" y="883"/>
                </a:lnTo>
                <a:lnTo>
                  <a:pt x="4505" y="885"/>
                </a:lnTo>
                <a:lnTo>
                  <a:pt x="4502" y="885"/>
                </a:lnTo>
                <a:lnTo>
                  <a:pt x="4499" y="887"/>
                </a:lnTo>
                <a:lnTo>
                  <a:pt x="4498" y="887"/>
                </a:lnTo>
                <a:lnTo>
                  <a:pt x="4495" y="889"/>
                </a:lnTo>
                <a:lnTo>
                  <a:pt x="4493" y="890"/>
                </a:lnTo>
                <a:lnTo>
                  <a:pt x="4490" y="891"/>
                </a:lnTo>
                <a:lnTo>
                  <a:pt x="4485" y="892"/>
                </a:lnTo>
                <a:lnTo>
                  <a:pt x="4481" y="895"/>
                </a:lnTo>
                <a:lnTo>
                  <a:pt x="4479" y="895"/>
                </a:lnTo>
                <a:lnTo>
                  <a:pt x="4478" y="896"/>
                </a:lnTo>
                <a:lnTo>
                  <a:pt x="4476" y="896"/>
                </a:lnTo>
                <a:lnTo>
                  <a:pt x="4473" y="897"/>
                </a:lnTo>
                <a:lnTo>
                  <a:pt x="4472" y="897"/>
                </a:lnTo>
                <a:lnTo>
                  <a:pt x="4470" y="897"/>
                </a:lnTo>
                <a:lnTo>
                  <a:pt x="4465" y="898"/>
                </a:lnTo>
                <a:lnTo>
                  <a:pt x="4464" y="900"/>
                </a:lnTo>
                <a:lnTo>
                  <a:pt x="4461" y="900"/>
                </a:lnTo>
                <a:lnTo>
                  <a:pt x="4456" y="901"/>
                </a:lnTo>
                <a:lnTo>
                  <a:pt x="4454" y="902"/>
                </a:lnTo>
                <a:lnTo>
                  <a:pt x="4450" y="902"/>
                </a:lnTo>
                <a:lnTo>
                  <a:pt x="4448" y="903"/>
                </a:lnTo>
                <a:lnTo>
                  <a:pt x="4446" y="903"/>
                </a:lnTo>
                <a:lnTo>
                  <a:pt x="4442" y="905"/>
                </a:lnTo>
                <a:lnTo>
                  <a:pt x="4435" y="906"/>
                </a:lnTo>
                <a:lnTo>
                  <a:pt x="4431" y="906"/>
                </a:lnTo>
                <a:lnTo>
                  <a:pt x="4426" y="907"/>
                </a:lnTo>
                <a:lnTo>
                  <a:pt x="4421" y="907"/>
                </a:lnTo>
                <a:lnTo>
                  <a:pt x="4418" y="908"/>
                </a:lnTo>
                <a:lnTo>
                  <a:pt x="4412" y="908"/>
                </a:lnTo>
                <a:lnTo>
                  <a:pt x="4405" y="909"/>
                </a:lnTo>
                <a:lnTo>
                  <a:pt x="4395" y="909"/>
                </a:lnTo>
                <a:lnTo>
                  <a:pt x="4391" y="909"/>
                </a:lnTo>
                <a:lnTo>
                  <a:pt x="4388" y="911"/>
                </a:lnTo>
                <a:lnTo>
                  <a:pt x="4380" y="911"/>
                </a:lnTo>
                <a:lnTo>
                  <a:pt x="4354" y="911"/>
                </a:lnTo>
                <a:lnTo>
                  <a:pt x="4343" y="911"/>
                </a:lnTo>
                <a:lnTo>
                  <a:pt x="4338" y="911"/>
                </a:lnTo>
                <a:lnTo>
                  <a:pt x="4333" y="909"/>
                </a:lnTo>
                <a:lnTo>
                  <a:pt x="4317" y="909"/>
                </a:lnTo>
                <a:lnTo>
                  <a:pt x="4311" y="909"/>
                </a:lnTo>
                <a:lnTo>
                  <a:pt x="4305" y="909"/>
                </a:lnTo>
                <a:lnTo>
                  <a:pt x="4296" y="908"/>
                </a:lnTo>
                <a:lnTo>
                  <a:pt x="4293" y="908"/>
                </a:lnTo>
                <a:lnTo>
                  <a:pt x="4287" y="908"/>
                </a:lnTo>
                <a:lnTo>
                  <a:pt x="4279" y="907"/>
                </a:lnTo>
                <a:lnTo>
                  <a:pt x="4272" y="907"/>
                </a:lnTo>
                <a:lnTo>
                  <a:pt x="4266" y="906"/>
                </a:lnTo>
                <a:lnTo>
                  <a:pt x="4259" y="906"/>
                </a:lnTo>
                <a:lnTo>
                  <a:pt x="4253" y="905"/>
                </a:lnTo>
                <a:lnTo>
                  <a:pt x="4247" y="905"/>
                </a:lnTo>
                <a:lnTo>
                  <a:pt x="4243" y="903"/>
                </a:lnTo>
                <a:lnTo>
                  <a:pt x="4238" y="903"/>
                </a:lnTo>
                <a:lnTo>
                  <a:pt x="4233" y="902"/>
                </a:lnTo>
                <a:lnTo>
                  <a:pt x="4228" y="901"/>
                </a:lnTo>
                <a:lnTo>
                  <a:pt x="4218" y="901"/>
                </a:lnTo>
                <a:lnTo>
                  <a:pt x="4207" y="898"/>
                </a:lnTo>
                <a:lnTo>
                  <a:pt x="4201" y="898"/>
                </a:lnTo>
                <a:lnTo>
                  <a:pt x="4197" y="897"/>
                </a:lnTo>
                <a:lnTo>
                  <a:pt x="4193" y="897"/>
                </a:lnTo>
                <a:lnTo>
                  <a:pt x="4187" y="895"/>
                </a:lnTo>
                <a:lnTo>
                  <a:pt x="4181" y="894"/>
                </a:lnTo>
                <a:lnTo>
                  <a:pt x="4177" y="894"/>
                </a:lnTo>
                <a:lnTo>
                  <a:pt x="4172" y="892"/>
                </a:lnTo>
                <a:lnTo>
                  <a:pt x="4166" y="891"/>
                </a:lnTo>
                <a:lnTo>
                  <a:pt x="4170" y="746"/>
                </a:lnTo>
                <a:lnTo>
                  <a:pt x="4183" y="748"/>
                </a:lnTo>
                <a:lnTo>
                  <a:pt x="4188" y="748"/>
                </a:lnTo>
                <a:lnTo>
                  <a:pt x="4194" y="750"/>
                </a:lnTo>
                <a:lnTo>
                  <a:pt x="4200" y="751"/>
                </a:lnTo>
                <a:lnTo>
                  <a:pt x="4204" y="751"/>
                </a:lnTo>
                <a:lnTo>
                  <a:pt x="4210" y="752"/>
                </a:lnTo>
                <a:lnTo>
                  <a:pt x="4216" y="752"/>
                </a:lnTo>
                <a:lnTo>
                  <a:pt x="4222" y="753"/>
                </a:lnTo>
                <a:lnTo>
                  <a:pt x="4228" y="754"/>
                </a:lnTo>
                <a:lnTo>
                  <a:pt x="4239" y="754"/>
                </a:lnTo>
                <a:lnTo>
                  <a:pt x="4244" y="756"/>
                </a:lnTo>
                <a:lnTo>
                  <a:pt x="4250" y="756"/>
                </a:lnTo>
                <a:lnTo>
                  <a:pt x="4256" y="757"/>
                </a:lnTo>
                <a:lnTo>
                  <a:pt x="4262" y="757"/>
                </a:lnTo>
                <a:lnTo>
                  <a:pt x="4269" y="758"/>
                </a:lnTo>
                <a:lnTo>
                  <a:pt x="4275" y="758"/>
                </a:lnTo>
                <a:lnTo>
                  <a:pt x="4284" y="759"/>
                </a:lnTo>
                <a:lnTo>
                  <a:pt x="4286" y="759"/>
                </a:lnTo>
                <a:lnTo>
                  <a:pt x="4292" y="759"/>
                </a:lnTo>
                <a:lnTo>
                  <a:pt x="4302" y="761"/>
                </a:lnTo>
                <a:lnTo>
                  <a:pt x="4305" y="761"/>
                </a:lnTo>
                <a:lnTo>
                  <a:pt x="4308" y="761"/>
                </a:lnTo>
                <a:lnTo>
                  <a:pt x="4314" y="762"/>
                </a:lnTo>
                <a:lnTo>
                  <a:pt x="4331" y="762"/>
                </a:lnTo>
                <a:lnTo>
                  <a:pt x="4351" y="762"/>
                </a:lnTo>
                <a:lnTo>
                  <a:pt x="4365" y="762"/>
                </a:lnTo>
                <a:lnTo>
                  <a:pt x="4372" y="761"/>
                </a:lnTo>
                <a:lnTo>
                  <a:pt x="4378" y="759"/>
                </a:lnTo>
                <a:lnTo>
                  <a:pt x="4384" y="757"/>
                </a:lnTo>
                <a:lnTo>
                  <a:pt x="4389" y="756"/>
                </a:lnTo>
                <a:lnTo>
                  <a:pt x="4398" y="751"/>
                </a:lnTo>
                <a:lnTo>
                  <a:pt x="4401" y="747"/>
                </a:lnTo>
                <a:lnTo>
                  <a:pt x="4405" y="743"/>
                </a:lnTo>
                <a:lnTo>
                  <a:pt x="4406" y="742"/>
                </a:lnTo>
                <a:lnTo>
                  <a:pt x="4406" y="740"/>
                </a:lnTo>
                <a:lnTo>
                  <a:pt x="4407" y="737"/>
                </a:lnTo>
                <a:lnTo>
                  <a:pt x="4409" y="735"/>
                </a:lnTo>
                <a:lnTo>
                  <a:pt x="4411" y="729"/>
                </a:lnTo>
                <a:lnTo>
                  <a:pt x="4412" y="726"/>
                </a:lnTo>
                <a:lnTo>
                  <a:pt x="4412" y="723"/>
                </a:lnTo>
                <a:lnTo>
                  <a:pt x="4413" y="719"/>
                </a:lnTo>
                <a:lnTo>
                  <a:pt x="4413" y="710"/>
                </a:lnTo>
                <a:lnTo>
                  <a:pt x="4413" y="693"/>
                </a:lnTo>
                <a:lnTo>
                  <a:pt x="4413" y="641"/>
                </a:lnTo>
                <a:lnTo>
                  <a:pt x="4406" y="648"/>
                </a:lnTo>
                <a:lnTo>
                  <a:pt x="4400" y="654"/>
                </a:lnTo>
                <a:lnTo>
                  <a:pt x="4395" y="658"/>
                </a:lnTo>
                <a:lnTo>
                  <a:pt x="4391" y="660"/>
                </a:lnTo>
                <a:lnTo>
                  <a:pt x="4389" y="663"/>
                </a:lnTo>
                <a:lnTo>
                  <a:pt x="4386" y="664"/>
                </a:lnTo>
                <a:lnTo>
                  <a:pt x="4385" y="665"/>
                </a:lnTo>
                <a:lnTo>
                  <a:pt x="4383" y="667"/>
                </a:lnTo>
                <a:lnTo>
                  <a:pt x="4382" y="668"/>
                </a:lnTo>
                <a:lnTo>
                  <a:pt x="4380" y="669"/>
                </a:lnTo>
                <a:lnTo>
                  <a:pt x="4378" y="670"/>
                </a:lnTo>
                <a:lnTo>
                  <a:pt x="4377" y="671"/>
                </a:lnTo>
                <a:lnTo>
                  <a:pt x="4374" y="673"/>
                </a:lnTo>
                <a:lnTo>
                  <a:pt x="4372" y="674"/>
                </a:lnTo>
                <a:lnTo>
                  <a:pt x="4368" y="676"/>
                </a:lnTo>
                <a:lnTo>
                  <a:pt x="4367" y="678"/>
                </a:lnTo>
                <a:lnTo>
                  <a:pt x="4365" y="678"/>
                </a:lnTo>
                <a:lnTo>
                  <a:pt x="4362" y="679"/>
                </a:lnTo>
                <a:lnTo>
                  <a:pt x="4357" y="681"/>
                </a:lnTo>
                <a:lnTo>
                  <a:pt x="4355" y="682"/>
                </a:lnTo>
                <a:lnTo>
                  <a:pt x="4350" y="685"/>
                </a:lnTo>
                <a:lnTo>
                  <a:pt x="4344" y="687"/>
                </a:lnTo>
                <a:lnTo>
                  <a:pt x="4342" y="687"/>
                </a:lnTo>
                <a:lnTo>
                  <a:pt x="4339" y="689"/>
                </a:lnTo>
                <a:lnTo>
                  <a:pt x="4337" y="689"/>
                </a:lnTo>
                <a:lnTo>
                  <a:pt x="4334" y="690"/>
                </a:lnTo>
                <a:lnTo>
                  <a:pt x="4333" y="690"/>
                </a:lnTo>
                <a:lnTo>
                  <a:pt x="4330" y="691"/>
                </a:lnTo>
                <a:lnTo>
                  <a:pt x="4326" y="691"/>
                </a:lnTo>
                <a:lnTo>
                  <a:pt x="4322" y="692"/>
                </a:lnTo>
                <a:lnTo>
                  <a:pt x="4310" y="692"/>
                </a:lnTo>
                <a:lnTo>
                  <a:pt x="4305" y="693"/>
                </a:lnTo>
                <a:lnTo>
                  <a:pt x="4298" y="693"/>
                </a:lnTo>
                <a:lnTo>
                  <a:pt x="4291" y="693"/>
                </a:lnTo>
                <a:lnTo>
                  <a:pt x="4286" y="692"/>
                </a:lnTo>
                <a:lnTo>
                  <a:pt x="4278" y="692"/>
                </a:lnTo>
                <a:lnTo>
                  <a:pt x="4273" y="692"/>
                </a:lnTo>
                <a:lnTo>
                  <a:pt x="4251" y="689"/>
                </a:lnTo>
                <a:lnTo>
                  <a:pt x="4237" y="684"/>
                </a:lnTo>
                <a:lnTo>
                  <a:pt x="4234" y="682"/>
                </a:lnTo>
                <a:lnTo>
                  <a:pt x="4232" y="681"/>
                </a:lnTo>
                <a:lnTo>
                  <a:pt x="4230" y="680"/>
                </a:lnTo>
                <a:lnTo>
                  <a:pt x="4228" y="679"/>
                </a:lnTo>
                <a:lnTo>
                  <a:pt x="4226" y="678"/>
                </a:lnTo>
                <a:lnTo>
                  <a:pt x="4221" y="676"/>
                </a:lnTo>
                <a:lnTo>
                  <a:pt x="4220" y="675"/>
                </a:lnTo>
                <a:lnTo>
                  <a:pt x="4217" y="673"/>
                </a:lnTo>
                <a:lnTo>
                  <a:pt x="4216" y="671"/>
                </a:lnTo>
                <a:lnTo>
                  <a:pt x="4214" y="670"/>
                </a:lnTo>
                <a:lnTo>
                  <a:pt x="4211" y="668"/>
                </a:lnTo>
                <a:lnTo>
                  <a:pt x="4207" y="665"/>
                </a:lnTo>
                <a:lnTo>
                  <a:pt x="4201" y="659"/>
                </a:lnTo>
                <a:lnTo>
                  <a:pt x="4195" y="654"/>
                </a:lnTo>
                <a:lnTo>
                  <a:pt x="4193" y="651"/>
                </a:lnTo>
                <a:lnTo>
                  <a:pt x="4191" y="648"/>
                </a:lnTo>
                <a:lnTo>
                  <a:pt x="4189" y="646"/>
                </a:lnTo>
                <a:lnTo>
                  <a:pt x="4188" y="645"/>
                </a:lnTo>
                <a:lnTo>
                  <a:pt x="4188" y="642"/>
                </a:lnTo>
                <a:lnTo>
                  <a:pt x="4186" y="641"/>
                </a:lnTo>
                <a:lnTo>
                  <a:pt x="4185" y="638"/>
                </a:lnTo>
                <a:lnTo>
                  <a:pt x="4185" y="636"/>
                </a:lnTo>
                <a:lnTo>
                  <a:pt x="4183" y="635"/>
                </a:lnTo>
                <a:lnTo>
                  <a:pt x="4182" y="632"/>
                </a:lnTo>
                <a:lnTo>
                  <a:pt x="4180" y="631"/>
                </a:lnTo>
                <a:lnTo>
                  <a:pt x="4180" y="629"/>
                </a:lnTo>
                <a:lnTo>
                  <a:pt x="4177" y="625"/>
                </a:lnTo>
                <a:lnTo>
                  <a:pt x="4177" y="623"/>
                </a:lnTo>
                <a:lnTo>
                  <a:pt x="4175" y="619"/>
                </a:lnTo>
                <a:lnTo>
                  <a:pt x="4175" y="618"/>
                </a:lnTo>
                <a:lnTo>
                  <a:pt x="4174" y="615"/>
                </a:lnTo>
                <a:lnTo>
                  <a:pt x="4172" y="612"/>
                </a:lnTo>
                <a:lnTo>
                  <a:pt x="4171" y="607"/>
                </a:lnTo>
                <a:lnTo>
                  <a:pt x="4170" y="606"/>
                </a:lnTo>
                <a:lnTo>
                  <a:pt x="4170" y="604"/>
                </a:lnTo>
                <a:lnTo>
                  <a:pt x="4169" y="602"/>
                </a:lnTo>
                <a:lnTo>
                  <a:pt x="4169" y="601"/>
                </a:lnTo>
                <a:lnTo>
                  <a:pt x="4166" y="595"/>
                </a:lnTo>
                <a:lnTo>
                  <a:pt x="4166" y="592"/>
                </a:lnTo>
                <a:lnTo>
                  <a:pt x="4164" y="586"/>
                </a:lnTo>
                <a:lnTo>
                  <a:pt x="4163" y="579"/>
                </a:lnTo>
                <a:lnTo>
                  <a:pt x="4162" y="573"/>
                </a:lnTo>
                <a:lnTo>
                  <a:pt x="4159" y="564"/>
                </a:lnTo>
                <a:lnTo>
                  <a:pt x="4159" y="560"/>
                </a:lnTo>
                <a:lnTo>
                  <a:pt x="4159" y="557"/>
                </a:lnTo>
                <a:lnTo>
                  <a:pt x="4158" y="553"/>
                </a:lnTo>
                <a:lnTo>
                  <a:pt x="4157" y="538"/>
                </a:lnTo>
                <a:lnTo>
                  <a:pt x="4156" y="534"/>
                </a:lnTo>
                <a:lnTo>
                  <a:pt x="4156" y="527"/>
                </a:lnTo>
                <a:lnTo>
                  <a:pt x="4154" y="520"/>
                </a:lnTo>
                <a:lnTo>
                  <a:pt x="4154" y="512"/>
                </a:lnTo>
                <a:lnTo>
                  <a:pt x="4153" y="502"/>
                </a:lnTo>
                <a:lnTo>
                  <a:pt x="4153" y="485"/>
                </a:lnTo>
                <a:lnTo>
                  <a:pt x="4152" y="452"/>
                </a:lnTo>
                <a:lnTo>
                  <a:pt x="4152" y="382"/>
                </a:lnTo>
                <a:lnTo>
                  <a:pt x="4152" y="352"/>
                </a:lnTo>
                <a:lnTo>
                  <a:pt x="4152" y="343"/>
                </a:lnTo>
                <a:lnTo>
                  <a:pt x="4152" y="339"/>
                </a:lnTo>
                <a:lnTo>
                  <a:pt x="4153" y="336"/>
                </a:lnTo>
                <a:lnTo>
                  <a:pt x="4153" y="320"/>
                </a:lnTo>
                <a:lnTo>
                  <a:pt x="4153" y="309"/>
                </a:lnTo>
                <a:lnTo>
                  <a:pt x="4154" y="300"/>
                </a:lnTo>
                <a:lnTo>
                  <a:pt x="4154" y="293"/>
                </a:lnTo>
                <a:lnTo>
                  <a:pt x="4156" y="287"/>
                </a:lnTo>
                <a:lnTo>
                  <a:pt x="4157" y="277"/>
                </a:lnTo>
                <a:lnTo>
                  <a:pt x="4157" y="272"/>
                </a:lnTo>
                <a:lnTo>
                  <a:pt x="4158" y="267"/>
                </a:lnTo>
                <a:lnTo>
                  <a:pt x="4158" y="264"/>
                </a:lnTo>
                <a:lnTo>
                  <a:pt x="4159" y="260"/>
                </a:lnTo>
                <a:lnTo>
                  <a:pt x="4159" y="257"/>
                </a:lnTo>
                <a:lnTo>
                  <a:pt x="4159" y="254"/>
                </a:lnTo>
                <a:lnTo>
                  <a:pt x="4160" y="250"/>
                </a:lnTo>
                <a:lnTo>
                  <a:pt x="4160" y="248"/>
                </a:lnTo>
                <a:lnTo>
                  <a:pt x="4162" y="246"/>
                </a:lnTo>
                <a:lnTo>
                  <a:pt x="4162" y="242"/>
                </a:lnTo>
                <a:lnTo>
                  <a:pt x="4170" y="213"/>
                </a:lnTo>
                <a:lnTo>
                  <a:pt x="4172" y="209"/>
                </a:lnTo>
                <a:lnTo>
                  <a:pt x="4174" y="205"/>
                </a:lnTo>
                <a:lnTo>
                  <a:pt x="4174" y="203"/>
                </a:lnTo>
                <a:lnTo>
                  <a:pt x="4175" y="200"/>
                </a:lnTo>
                <a:lnTo>
                  <a:pt x="4176" y="197"/>
                </a:lnTo>
                <a:lnTo>
                  <a:pt x="4178" y="194"/>
                </a:lnTo>
                <a:lnTo>
                  <a:pt x="4181" y="189"/>
                </a:lnTo>
                <a:lnTo>
                  <a:pt x="4183" y="185"/>
                </a:lnTo>
                <a:lnTo>
                  <a:pt x="4185" y="183"/>
                </a:lnTo>
                <a:lnTo>
                  <a:pt x="4186" y="181"/>
                </a:lnTo>
                <a:lnTo>
                  <a:pt x="4187" y="180"/>
                </a:lnTo>
                <a:lnTo>
                  <a:pt x="4188" y="177"/>
                </a:lnTo>
                <a:lnTo>
                  <a:pt x="4189" y="175"/>
                </a:lnTo>
                <a:lnTo>
                  <a:pt x="4191" y="174"/>
                </a:lnTo>
                <a:lnTo>
                  <a:pt x="4193" y="171"/>
                </a:lnTo>
                <a:lnTo>
                  <a:pt x="4195" y="167"/>
                </a:lnTo>
                <a:lnTo>
                  <a:pt x="4201" y="163"/>
                </a:lnTo>
                <a:lnTo>
                  <a:pt x="4206" y="156"/>
                </a:lnTo>
                <a:lnTo>
                  <a:pt x="4209" y="154"/>
                </a:lnTo>
                <a:lnTo>
                  <a:pt x="4212" y="152"/>
                </a:lnTo>
                <a:lnTo>
                  <a:pt x="4214" y="150"/>
                </a:lnTo>
                <a:lnTo>
                  <a:pt x="4216" y="149"/>
                </a:lnTo>
                <a:lnTo>
                  <a:pt x="4217" y="148"/>
                </a:lnTo>
                <a:lnTo>
                  <a:pt x="4218" y="147"/>
                </a:lnTo>
                <a:lnTo>
                  <a:pt x="4221" y="145"/>
                </a:lnTo>
                <a:lnTo>
                  <a:pt x="4223" y="145"/>
                </a:lnTo>
                <a:lnTo>
                  <a:pt x="4226" y="144"/>
                </a:lnTo>
                <a:lnTo>
                  <a:pt x="4227" y="143"/>
                </a:lnTo>
                <a:lnTo>
                  <a:pt x="4230" y="142"/>
                </a:lnTo>
                <a:lnTo>
                  <a:pt x="4233" y="139"/>
                </a:lnTo>
                <a:lnTo>
                  <a:pt x="4235" y="139"/>
                </a:lnTo>
                <a:lnTo>
                  <a:pt x="4238" y="138"/>
                </a:lnTo>
                <a:lnTo>
                  <a:pt x="4258" y="132"/>
                </a:lnTo>
                <a:lnTo>
                  <a:pt x="4261" y="132"/>
                </a:lnTo>
                <a:lnTo>
                  <a:pt x="4264" y="131"/>
                </a:lnTo>
                <a:lnTo>
                  <a:pt x="4268" y="131"/>
                </a:lnTo>
                <a:lnTo>
                  <a:pt x="4273" y="130"/>
                </a:lnTo>
                <a:lnTo>
                  <a:pt x="4278" y="130"/>
                </a:lnTo>
                <a:lnTo>
                  <a:pt x="4286" y="128"/>
                </a:lnTo>
                <a:lnTo>
                  <a:pt x="4291" y="128"/>
                </a:lnTo>
                <a:lnTo>
                  <a:pt x="4297" y="127"/>
                </a:lnTo>
                <a:lnTo>
                  <a:pt x="4303" y="128"/>
                </a:lnTo>
                <a:lnTo>
                  <a:pt x="4308" y="128"/>
                </a:lnTo>
                <a:lnTo>
                  <a:pt x="4315" y="128"/>
                </a:lnTo>
                <a:lnTo>
                  <a:pt x="4319" y="130"/>
                </a:lnTo>
                <a:lnTo>
                  <a:pt x="4322" y="130"/>
                </a:lnTo>
                <a:lnTo>
                  <a:pt x="4326" y="131"/>
                </a:lnTo>
                <a:lnTo>
                  <a:pt x="4328" y="131"/>
                </a:lnTo>
                <a:lnTo>
                  <a:pt x="4350" y="137"/>
                </a:lnTo>
                <a:lnTo>
                  <a:pt x="4354" y="138"/>
                </a:lnTo>
                <a:lnTo>
                  <a:pt x="4356" y="139"/>
                </a:lnTo>
                <a:lnTo>
                  <a:pt x="4360" y="141"/>
                </a:lnTo>
                <a:lnTo>
                  <a:pt x="4362" y="142"/>
                </a:lnTo>
                <a:lnTo>
                  <a:pt x="4363" y="143"/>
                </a:lnTo>
                <a:lnTo>
                  <a:pt x="4367" y="144"/>
                </a:lnTo>
                <a:lnTo>
                  <a:pt x="4369" y="145"/>
                </a:lnTo>
                <a:lnTo>
                  <a:pt x="4372" y="147"/>
                </a:lnTo>
                <a:lnTo>
                  <a:pt x="4374" y="148"/>
                </a:lnTo>
                <a:lnTo>
                  <a:pt x="4377" y="149"/>
                </a:lnTo>
                <a:lnTo>
                  <a:pt x="4378" y="150"/>
                </a:lnTo>
                <a:lnTo>
                  <a:pt x="4382" y="152"/>
                </a:lnTo>
                <a:lnTo>
                  <a:pt x="4383" y="153"/>
                </a:lnTo>
                <a:lnTo>
                  <a:pt x="4385" y="155"/>
                </a:lnTo>
                <a:lnTo>
                  <a:pt x="4388" y="155"/>
                </a:lnTo>
                <a:lnTo>
                  <a:pt x="4389" y="156"/>
                </a:lnTo>
                <a:lnTo>
                  <a:pt x="4391" y="159"/>
                </a:lnTo>
                <a:lnTo>
                  <a:pt x="4394" y="160"/>
                </a:lnTo>
                <a:lnTo>
                  <a:pt x="4395" y="161"/>
                </a:lnTo>
                <a:lnTo>
                  <a:pt x="4397" y="163"/>
                </a:lnTo>
                <a:lnTo>
                  <a:pt x="4398" y="164"/>
                </a:lnTo>
                <a:lnTo>
                  <a:pt x="4400" y="165"/>
                </a:lnTo>
                <a:lnTo>
                  <a:pt x="4402" y="166"/>
                </a:lnTo>
                <a:lnTo>
                  <a:pt x="4405" y="169"/>
                </a:lnTo>
                <a:lnTo>
                  <a:pt x="4407" y="170"/>
                </a:lnTo>
                <a:lnTo>
                  <a:pt x="4409" y="172"/>
                </a:lnTo>
                <a:lnTo>
                  <a:pt x="4412" y="175"/>
                </a:lnTo>
                <a:lnTo>
                  <a:pt x="4415" y="177"/>
                </a:lnTo>
                <a:lnTo>
                  <a:pt x="4417" y="178"/>
                </a:lnTo>
                <a:lnTo>
                  <a:pt x="4420" y="180"/>
                </a:lnTo>
                <a:lnTo>
                  <a:pt x="4420" y="175"/>
                </a:lnTo>
                <a:lnTo>
                  <a:pt x="4421" y="172"/>
                </a:lnTo>
                <a:lnTo>
                  <a:pt x="4421" y="170"/>
                </a:lnTo>
                <a:lnTo>
                  <a:pt x="4423" y="167"/>
                </a:lnTo>
                <a:lnTo>
                  <a:pt x="4423" y="165"/>
                </a:lnTo>
                <a:lnTo>
                  <a:pt x="4424" y="164"/>
                </a:lnTo>
                <a:lnTo>
                  <a:pt x="4424" y="161"/>
                </a:lnTo>
                <a:lnTo>
                  <a:pt x="4425" y="156"/>
                </a:lnTo>
                <a:lnTo>
                  <a:pt x="4426" y="152"/>
                </a:lnTo>
                <a:lnTo>
                  <a:pt x="4430" y="142"/>
                </a:lnTo>
                <a:close/>
                <a:moveTo>
                  <a:pt x="3765" y="532"/>
                </a:moveTo>
                <a:lnTo>
                  <a:pt x="3520" y="532"/>
                </a:lnTo>
                <a:lnTo>
                  <a:pt x="3520" y="566"/>
                </a:lnTo>
                <a:lnTo>
                  <a:pt x="3520" y="575"/>
                </a:lnTo>
                <a:lnTo>
                  <a:pt x="3520" y="580"/>
                </a:lnTo>
                <a:lnTo>
                  <a:pt x="3521" y="584"/>
                </a:lnTo>
                <a:lnTo>
                  <a:pt x="3521" y="591"/>
                </a:lnTo>
                <a:lnTo>
                  <a:pt x="3521" y="596"/>
                </a:lnTo>
                <a:lnTo>
                  <a:pt x="3521" y="599"/>
                </a:lnTo>
                <a:lnTo>
                  <a:pt x="3522" y="602"/>
                </a:lnTo>
                <a:lnTo>
                  <a:pt x="3527" y="617"/>
                </a:lnTo>
                <a:lnTo>
                  <a:pt x="3529" y="619"/>
                </a:lnTo>
                <a:lnTo>
                  <a:pt x="3531" y="621"/>
                </a:lnTo>
                <a:lnTo>
                  <a:pt x="3532" y="623"/>
                </a:lnTo>
                <a:lnTo>
                  <a:pt x="3537" y="629"/>
                </a:lnTo>
                <a:lnTo>
                  <a:pt x="3538" y="630"/>
                </a:lnTo>
                <a:lnTo>
                  <a:pt x="3540" y="631"/>
                </a:lnTo>
                <a:lnTo>
                  <a:pt x="3542" y="632"/>
                </a:lnTo>
                <a:lnTo>
                  <a:pt x="3544" y="634"/>
                </a:lnTo>
                <a:lnTo>
                  <a:pt x="3556" y="638"/>
                </a:lnTo>
                <a:lnTo>
                  <a:pt x="3558" y="638"/>
                </a:lnTo>
                <a:lnTo>
                  <a:pt x="3568" y="641"/>
                </a:lnTo>
                <a:lnTo>
                  <a:pt x="3574" y="641"/>
                </a:lnTo>
                <a:lnTo>
                  <a:pt x="3580" y="642"/>
                </a:lnTo>
                <a:lnTo>
                  <a:pt x="3587" y="642"/>
                </a:lnTo>
                <a:lnTo>
                  <a:pt x="3609" y="642"/>
                </a:lnTo>
                <a:lnTo>
                  <a:pt x="3614" y="641"/>
                </a:lnTo>
                <a:lnTo>
                  <a:pt x="3627" y="641"/>
                </a:lnTo>
                <a:lnTo>
                  <a:pt x="3635" y="640"/>
                </a:lnTo>
                <a:lnTo>
                  <a:pt x="3641" y="640"/>
                </a:lnTo>
                <a:lnTo>
                  <a:pt x="3647" y="638"/>
                </a:lnTo>
                <a:lnTo>
                  <a:pt x="3651" y="638"/>
                </a:lnTo>
                <a:lnTo>
                  <a:pt x="3655" y="637"/>
                </a:lnTo>
                <a:lnTo>
                  <a:pt x="3665" y="636"/>
                </a:lnTo>
                <a:lnTo>
                  <a:pt x="3670" y="636"/>
                </a:lnTo>
                <a:lnTo>
                  <a:pt x="3674" y="635"/>
                </a:lnTo>
                <a:lnTo>
                  <a:pt x="3683" y="634"/>
                </a:lnTo>
                <a:lnTo>
                  <a:pt x="3690" y="632"/>
                </a:lnTo>
                <a:lnTo>
                  <a:pt x="3696" y="631"/>
                </a:lnTo>
                <a:lnTo>
                  <a:pt x="3702" y="630"/>
                </a:lnTo>
                <a:lnTo>
                  <a:pt x="3708" y="629"/>
                </a:lnTo>
                <a:lnTo>
                  <a:pt x="3714" y="628"/>
                </a:lnTo>
                <a:lnTo>
                  <a:pt x="3717" y="628"/>
                </a:lnTo>
                <a:lnTo>
                  <a:pt x="3719" y="626"/>
                </a:lnTo>
                <a:lnTo>
                  <a:pt x="3723" y="626"/>
                </a:lnTo>
                <a:lnTo>
                  <a:pt x="3757" y="618"/>
                </a:lnTo>
                <a:lnTo>
                  <a:pt x="3760" y="768"/>
                </a:lnTo>
                <a:lnTo>
                  <a:pt x="3758" y="769"/>
                </a:lnTo>
                <a:lnTo>
                  <a:pt x="3755" y="769"/>
                </a:lnTo>
                <a:lnTo>
                  <a:pt x="3751" y="772"/>
                </a:lnTo>
                <a:lnTo>
                  <a:pt x="3748" y="772"/>
                </a:lnTo>
                <a:lnTo>
                  <a:pt x="3747" y="772"/>
                </a:lnTo>
                <a:lnTo>
                  <a:pt x="3745" y="773"/>
                </a:lnTo>
                <a:lnTo>
                  <a:pt x="3743" y="773"/>
                </a:lnTo>
                <a:lnTo>
                  <a:pt x="3739" y="774"/>
                </a:lnTo>
                <a:lnTo>
                  <a:pt x="3735" y="775"/>
                </a:lnTo>
                <a:lnTo>
                  <a:pt x="3729" y="778"/>
                </a:lnTo>
                <a:lnTo>
                  <a:pt x="3685" y="787"/>
                </a:lnTo>
                <a:lnTo>
                  <a:pt x="3682" y="787"/>
                </a:lnTo>
                <a:lnTo>
                  <a:pt x="3679" y="789"/>
                </a:lnTo>
                <a:lnTo>
                  <a:pt x="3676" y="789"/>
                </a:lnTo>
                <a:lnTo>
                  <a:pt x="3668" y="790"/>
                </a:lnTo>
                <a:lnTo>
                  <a:pt x="3661" y="791"/>
                </a:lnTo>
                <a:lnTo>
                  <a:pt x="3653" y="792"/>
                </a:lnTo>
                <a:lnTo>
                  <a:pt x="3645" y="795"/>
                </a:lnTo>
                <a:lnTo>
                  <a:pt x="3631" y="795"/>
                </a:lnTo>
                <a:lnTo>
                  <a:pt x="3626" y="796"/>
                </a:lnTo>
                <a:lnTo>
                  <a:pt x="3620" y="796"/>
                </a:lnTo>
                <a:lnTo>
                  <a:pt x="3614" y="797"/>
                </a:lnTo>
                <a:lnTo>
                  <a:pt x="3607" y="797"/>
                </a:lnTo>
                <a:lnTo>
                  <a:pt x="3600" y="798"/>
                </a:lnTo>
                <a:lnTo>
                  <a:pt x="3590" y="798"/>
                </a:lnTo>
                <a:lnTo>
                  <a:pt x="3578" y="800"/>
                </a:lnTo>
                <a:lnTo>
                  <a:pt x="3545" y="800"/>
                </a:lnTo>
                <a:lnTo>
                  <a:pt x="3537" y="800"/>
                </a:lnTo>
                <a:lnTo>
                  <a:pt x="3533" y="800"/>
                </a:lnTo>
                <a:lnTo>
                  <a:pt x="3529" y="800"/>
                </a:lnTo>
                <a:lnTo>
                  <a:pt x="3520" y="800"/>
                </a:lnTo>
                <a:lnTo>
                  <a:pt x="3512" y="798"/>
                </a:lnTo>
                <a:lnTo>
                  <a:pt x="3506" y="798"/>
                </a:lnTo>
                <a:lnTo>
                  <a:pt x="3502" y="797"/>
                </a:lnTo>
                <a:lnTo>
                  <a:pt x="3498" y="797"/>
                </a:lnTo>
                <a:lnTo>
                  <a:pt x="3493" y="796"/>
                </a:lnTo>
                <a:lnTo>
                  <a:pt x="3491" y="796"/>
                </a:lnTo>
                <a:lnTo>
                  <a:pt x="3487" y="795"/>
                </a:lnTo>
                <a:lnTo>
                  <a:pt x="3483" y="795"/>
                </a:lnTo>
                <a:lnTo>
                  <a:pt x="3481" y="795"/>
                </a:lnTo>
                <a:lnTo>
                  <a:pt x="3479" y="793"/>
                </a:lnTo>
                <a:lnTo>
                  <a:pt x="3476" y="793"/>
                </a:lnTo>
                <a:lnTo>
                  <a:pt x="3452" y="786"/>
                </a:lnTo>
                <a:lnTo>
                  <a:pt x="3447" y="784"/>
                </a:lnTo>
                <a:lnTo>
                  <a:pt x="3445" y="782"/>
                </a:lnTo>
                <a:lnTo>
                  <a:pt x="3442" y="781"/>
                </a:lnTo>
                <a:lnTo>
                  <a:pt x="3440" y="781"/>
                </a:lnTo>
                <a:lnTo>
                  <a:pt x="3436" y="780"/>
                </a:lnTo>
                <a:lnTo>
                  <a:pt x="3434" y="779"/>
                </a:lnTo>
                <a:lnTo>
                  <a:pt x="3433" y="778"/>
                </a:lnTo>
                <a:lnTo>
                  <a:pt x="3430" y="776"/>
                </a:lnTo>
                <a:lnTo>
                  <a:pt x="3428" y="775"/>
                </a:lnTo>
                <a:lnTo>
                  <a:pt x="3425" y="774"/>
                </a:lnTo>
                <a:lnTo>
                  <a:pt x="3422" y="772"/>
                </a:lnTo>
                <a:lnTo>
                  <a:pt x="3421" y="770"/>
                </a:lnTo>
                <a:lnTo>
                  <a:pt x="3418" y="769"/>
                </a:lnTo>
                <a:lnTo>
                  <a:pt x="3416" y="768"/>
                </a:lnTo>
                <a:lnTo>
                  <a:pt x="3415" y="767"/>
                </a:lnTo>
                <a:lnTo>
                  <a:pt x="3412" y="765"/>
                </a:lnTo>
                <a:lnTo>
                  <a:pt x="3411" y="764"/>
                </a:lnTo>
                <a:lnTo>
                  <a:pt x="3410" y="763"/>
                </a:lnTo>
                <a:lnTo>
                  <a:pt x="3407" y="761"/>
                </a:lnTo>
                <a:lnTo>
                  <a:pt x="3405" y="758"/>
                </a:lnTo>
                <a:lnTo>
                  <a:pt x="3400" y="754"/>
                </a:lnTo>
                <a:lnTo>
                  <a:pt x="3393" y="748"/>
                </a:lnTo>
                <a:lnTo>
                  <a:pt x="3386" y="741"/>
                </a:lnTo>
                <a:lnTo>
                  <a:pt x="3382" y="736"/>
                </a:lnTo>
                <a:lnTo>
                  <a:pt x="3380" y="734"/>
                </a:lnTo>
                <a:lnTo>
                  <a:pt x="3377" y="731"/>
                </a:lnTo>
                <a:lnTo>
                  <a:pt x="3376" y="729"/>
                </a:lnTo>
                <a:lnTo>
                  <a:pt x="3375" y="726"/>
                </a:lnTo>
                <a:lnTo>
                  <a:pt x="3373" y="725"/>
                </a:lnTo>
                <a:lnTo>
                  <a:pt x="3372" y="723"/>
                </a:lnTo>
                <a:lnTo>
                  <a:pt x="3371" y="721"/>
                </a:lnTo>
                <a:lnTo>
                  <a:pt x="3370" y="720"/>
                </a:lnTo>
                <a:lnTo>
                  <a:pt x="3369" y="718"/>
                </a:lnTo>
                <a:lnTo>
                  <a:pt x="3367" y="715"/>
                </a:lnTo>
                <a:lnTo>
                  <a:pt x="3366" y="713"/>
                </a:lnTo>
                <a:lnTo>
                  <a:pt x="3364" y="708"/>
                </a:lnTo>
                <a:lnTo>
                  <a:pt x="3363" y="707"/>
                </a:lnTo>
                <a:lnTo>
                  <a:pt x="3361" y="704"/>
                </a:lnTo>
                <a:lnTo>
                  <a:pt x="3360" y="702"/>
                </a:lnTo>
                <a:lnTo>
                  <a:pt x="3359" y="700"/>
                </a:lnTo>
                <a:lnTo>
                  <a:pt x="3357" y="695"/>
                </a:lnTo>
                <a:lnTo>
                  <a:pt x="3357" y="693"/>
                </a:lnTo>
                <a:lnTo>
                  <a:pt x="3355" y="691"/>
                </a:lnTo>
                <a:lnTo>
                  <a:pt x="3354" y="690"/>
                </a:lnTo>
                <a:lnTo>
                  <a:pt x="3353" y="687"/>
                </a:lnTo>
                <a:lnTo>
                  <a:pt x="3353" y="685"/>
                </a:lnTo>
                <a:lnTo>
                  <a:pt x="3351" y="681"/>
                </a:lnTo>
                <a:lnTo>
                  <a:pt x="3349" y="676"/>
                </a:lnTo>
                <a:lnTo>
                  <a:pt x="3348" y="673"/>
                </a:lnTo>
                <a:lnTo>
                  <a:pt x="3347" y="671"/>
                </a:lnTo>
                <a:lnTo>
                  <a:pt x="3347" y="669"/>
                </a:lnTo>
                <a:lnTo>
                  <a:pt x="3347" y="668"/>
                </a:lnTo>
                <a:lnTo>
                  <a:pt x="3346" y="665"/>
                </a:lnTo>
                <a:lnTo>
                  <a:pt x="3346" y="663"/>
                </a:lnTo>
                <a:lnTo>
                  <a:pt x="3344" y="662"/>
                </a:lnTo>
                <a:lnTo>
                  <a:pt x="3344" y="660"/>
                </a:lnTo>
                <a:lnTo>
                  <a:pt x="3342" y="653"/>
                </a:lnTo>
                <a:lnTo>
                  <a:pt x="3341" y="648"/>
                </a:lnTo>
                <a:lnTo>
                  <a:pt x="3340" y="643"/>
                </a:lnTo>
                <a:lnTo>
                  <a:pt x="3338" y="638"/>
                </a:lnTo>
                <a:lnTo>
                  <a:pt x="3336" y="628"/>
                </a:lnTo>
                <a:lnTo>
                  <a:pt x="3335" y="620"/>
                </a:lnTo>
                <a:lnTo>
                  <a:pt x="3334" y="612"/>
                </a:lnTo>
                <a:lnTo>
                  <a:pt x="3332" y="604"/>
                </a:lnTo>
                <a:lnTo>
                  <a:pt x="3332" y="599"/>
                </a:lnTo>
                <a:lnTo>
                  <a:pt x="3332" y="593"/>
                </a:lnTo>
                <a:lnTo>
                  <a:pt x="3331" y="588"/>
                </a:lnTo>
                <a:lnTo>
                  <a:pt x="3331" y="581"/>
                </a:lnTo>
                <a:lnTo>
                  <a:pt x="3330" y="560"/>
                </a:lnTo>
                <a:lnTo>
                  <a:pt x="3329" y="556"/>
                </a:lnTo>
                <a:lnTo>
                  <a:pt x="3329" y="549"/>
                </a:lnTo>
                <a:lnTo>
                  <a:pt x="3329" y="536"/>
                </a:lnTo>
                <a:lnTo>
                  <a:pt x="3329" y="487"/>
                </a:lnTo>
                <a:lnTo>
                  <a:pt x="3329" y="414"/>
                </a:lnTo>
                <a:lnTo>
                  <a:pt x="3329" y="391"/>
                </a:lnTo>
                <a:lnTo>
                  <a:pt x="3329" y="385"/>
                </a:lnTo>
                <a:lnTo>
                  <a:pt x="3330" y="379"/>
                </a:lnTo>
                <a:lnTo>
                  <a:pt x="3330" y="368"/>
                </a:lnTo>
                <a:lnTo>
                  <a:pt x="3330" y="358"/>
                </a:lnTo>
                <a:lnTo>
                  <a:pt x="3331" y="352"/>
                </a:lnTo>
                <a:lnTo>
                  <a:pt x="3331" y="346"/>
                </a:lnTo>
                <a:lnTo>
                  <a:pt x="3332" y="339"/>
                </a:lnTo>
                <a:lnTo>
                  <a:pt x="3332" y="335"/>
                </a:lnTo>
                <a:lnTo>
                  <a:pt x="3334" y="326"/>
                </a:lnTo>
                <a:lnTo>
                  <a:pt x="3334" y="322"/>
                </a:lnTo>
                <a:lnTo>
                  <a:pt x="3336" y="313"/>
                </a:lnTo>
                <a:lnTo>
                  <a:pt x="3338" y="303"/>
                </a:lnTo>
                <a:lnTo>
                  <a:pt x="3338" y="297"/>
                </a:lnTo>
                <a:lnTo>
                  <a:pt x="3340" y="292"/>
                </a:lnTo>
                <a:lnTo>
                  <a:pt x="3341" y="287"/>
                </a:lnTo>
                <a:lnTo>
                  <a:pt x="3342" y="285"/>
                </a:lnTo>
                <a:lnTo>
                  <a:pt x="3342" y="282"/>
                </a:lnTo>
                <a:lnTo>
                  <a:pt x="3343" y="281"/>
                </a:lnTo>
                <a:lnTo>
                  <a:pt x="3343" y="278"/>
                </a:lnTo>
                <a:lnTo>
                  <a:pt x="3344" y="276"/>
                </a:lnTo>
                <a:lnTo>
                  <a:pt x="3344" y="275"/>
                </a:lnTo>
                <a:lnTo>
                  <a:pt x="3346" y="272"/>
                </a:lnTo>
                <a:lnTo>
                  <a:pt x="3346" y="270"/>
                </a:lnTo>
                <a:lnTo>
                  <a:pt x="3347" y="269"/>
                </a:lnTo>
                <a:lnTo>
                  <a:pt x="3347" y="267"/>
                </a:lnTo>
                <a:lnTo>
                  <a:pt x="3347" y="265"/>
                </a:lnTo>
                <a:lnTo>
                  <a:pt x="3348" y="264"/>
                </a:lnTo>
                <a:lnTo>
                  <a:pt x="3348" y="261"/>
                </a:lnTo>
                <a:lnTo>
                  <a:pt x="3349" y="258"/>
                </a:lnTo>
                <a:lnTo>
                  <a:pt x="3352" y="253"/>
                </a:lnTo>
                <a:lnTo>
                  <a:pt x="3353" y="250"/>
                </a:lnTo>
                <a:lnTo>
                  <a:pt x="3354" y="248"/>
                </a:lnTo>
                <a:lnTo>
                  <a:pt x="3355" y="244"/>
                </a:lnTo>
                <a:lnTo>
                  <a:pt x="3357" y="242"/>
                </a:lnTo>
                <a:lnTo>
                  <a:pt x="3358" y="239"/>
                </a:lnTo>
                <a:lnTo>
                  <a:pt x="3359" y="236"/>
                </a:lnTo>
                <a:lnTo>
                  <a:pt x="3360" y="233"/>
                </a:lnTo>
                <a:lnTo>
                  <a:pt x="3361" y="231"/>
                </a:lnTo>
                <a:lnTo>
                  <a:pt x="3363" y="228"/>
                </a:lnTo>
                <a:lnTo>
                  <a:pt x="3364" y="226"/>
                </a:lnTo>
                <a:lnTo>
                  <a:pt x="3365" y="225"/>
                </a:lnTo>
                <a:lnTo>
                  <a:pt x="3366" y="221"/>
                </a:lnTo>
                <a:lnTo>
                  <a:pt x="3369" y="217"/>
                </a:lnTo>
                <a:lnTo>
                  <a:pt x="3370" y="215"/>
                </a:lnTo>
                <a:lnTo>
                  <a:pt x="3371" y="214"/>
                </a:lnTo>
                <a:lnTo>
                  <a:pt x="3373" y="210"/>
                </a:lnTo>
                <a:lnTo>
                  <a:pt x="3375" y="209"/>
                </a:lnTo>
                <a:lnTo>
                  <a:pt x="3376" y="208"/>
                </a:lnTo>
                <a:lnTo>
                  <a:pt x="3377" y="206"/>
                </a:lnTo>
                <a:lnTo>
                  <a:pt x="3378" y="204"/>
                </a:lnTo>
                <a:lnTo>
                  <a:pt x="3381" y="202"/>
                </a:lnTo>
                <a:lnTo>
                  <a:pt x="3382" y="199"/>
                </a:lnTo>
                <a:lnTo>
                  <a:pt x="3384" y="195"/>
                </a:lnTo>
                <a:lnTo>
                  <a:pt x="3388" y="192"/>
                </a:lnTo>
                <a:lnTo>
                  <a:pt x="3396" y="183"/>
                </a:lnTo>
                <a:lnTo>
                  <a:pt x="3404" y="176"/>
                </a:lnTo>
                <a:lnTo>
                  <a:pt x="3407" y="172"/>
                </a:lnTo>
                <a:lnTo>
                  <a:pt x="3410" y="170"/>
                </a:lnTo>
                <a:lnTo>
                  <a:pt x="3412" y="167"/>
                </a:lnTo>
                <a:lnTo>
                  <a:pt x="3415" y="167"/>
                </a:lnTo>
                <a:lnTo>
                  <a:pt x="3416" y="166"/>
                </a:lnTo>
                <a:lnTo>
                  <a:pt x="3418" y="165"/>
                </a:lnTo>
                <a:lnTo>
                  <a:pt x="3419" y="164"/>
                </a:lnTo>
                <a:lnTo>
                  <a:pt x="3421" y="163"/>
                </a:lnTo>
                <a:lnTo>
                  <a:pt x="3422" y="161"/>
                </a:lnTo>
                <a:lnTo>
                  <a:pt x="3424" y="160"/>
                </a:lnTo>
                <a:lnTo>
                  <a:pt x="3427" y="159"/>
                </a:lnTo>
                <a:lnTo>
                  <a:pt x="3429" y="158"/>
                </a:lnTo>
                <a:lnTo>
                  <a:pt x="3432" y="156"/>
                </a:lnTo>
                <a:lnTo>
                  <a:pt x="3434" y="155"/>
                </a:lnTo>
                <a:lnTo>
                  <a:pt x="3435" y="153"/>
                </a:lnTo>
                <a:lnTo>
                  <a:pt x="3439" y="152"/>
                </a:lnTo>
                <a:lnTo>
                  <a:pt x="3444" y="150"/>
                </a:lnTo>
                <a:lnTo>
                  <a:pt x="3445" y="149"/>
                </a:lnTo>
                <a:lnTo>
                  <a:pt x="3448" y="148"/>
                </a:lnTo>
                <a:lnTo>
                  <a:pt x="3450" y="147"/>
                </a:lnTo>
                <a:lnTo>
                  <a:pt x="3454" y="145"/>
                </a:lnTo>
                <a:lnTo>
                  <a:pt x="3456" y="144"/>
                </a:lnTo>
                <a:lnTo>
                  <a:pt x="3463" y="142"/>
                </a:lnTo>
                <a:lnTo>
                  <a:pt x="3464" y="142"/>
                </a:lnTo>
                <a:lnTo>
                  <a:pt x="3465" y="141"/>
                </a:lnTo>
                <a:lnTo>
                  <a:pt x="3468" y="141"/>
                </a:lnTo>
                <a:lnTo>
                  <a:pt x="3469" y="139"/>
                </a:lnTo>
                <a:lnTo>
                  <a:pt x="3471" y="139"/>
                </a:lnTo>
                <a:lnTo>
                  <a:pt x="3475" y="138"/>
                </a:lnTo>
                <a:lnTo>
                  <a:pt x="3477" y="137"/>
                </a:lnTo>
                <a:lnTo>
                  <a:pt x="3480" y="137"/>
                </a:lnTo>
                <a:lnTo>
                  <a:pt x="3482" y="136"/>
                </a:lnTo>
                <a:lnTo>
                  <a:pt x="3485" y="136"/>
                </a:lnTo>
                <a:lnTo>
                  <a:pt x="3490" y="134"/>
                </a:lnTo>
                <a:lnTo>
                  <a:pt x="3496" y="133"/>
                </a:lnTo>
                <a:lnTo>
                  <a:pt x="3499" y="133"/>
                </a:lnTo>
                <a:lnTo>
                  <a:pt x="3503" y="132"/>
                </a:lnTo>
                <a:lnTo>
                  <a:pt x="3506" y="132"/>
                </a:lnTo>
                <a:lnTo>
                  <a:pt x="3511" y="131"/>
                </a:lnTo>
                <a:lnTo>
                  <a:pt x="3516" y="131"/>
                </a:lnTo>
                <a:lnTo>
                  <a:pt x="3521" y="130"/>
                </a:lnTo>
                <a:lnTo>
                  <a:pt x="3528" y="130"/>
                </a:lnTo>
                <a:lnTo>
                  <a:pt x="3539" y="128"/>
                </a:lnTo>
                <a:lnTo>
                  <a:pt x="3545" y="128"/>
                </a:lnTo>
                <a:lnTo>
                  <a:pt x="3551" y="127"/>
                </a:lnTo>
                <a:lnTo>
                  <a:pt x="3564" y="128"/>
                </a:lnTo>
                <a:lnTo>
                  <a:pt x="3589" y="130"/>
                </a:lnTo>
                <a:lnTo>
                  <a:pt x="3595" y="130"/>
                </a:lnTo>
                <a:lnTo>
                  <a:pt x="3601" y="131"/>
                </a:lnTo>
                <a:lnTo>
                  <a:pt x="3607" y="132"/>
                </a:lnTo>
                <a:lnTo>
                  <a:pt x="3610" y="132"/>
                </a:lnTo>
                <a:lnTo>
                  <a:pt x="3613" y="133"/>
                </a:lnTo>
                <a:lnTo>
                  <a:pt x="3616" y="133"/>
                </a:lnTo>
                <a:lnTo>
                  <a:pt x="3619" y="134"/>
                </a:lnTo>
                <a:lnTo>
                  <a:pt x="3644" y="142"/>
                </a:lnTo>
                <a:lnTo>
                  <a:pt x="3648" y="143"/>
                </a:lnTo>
                <a:lnTo>
                  <a:pt x="3650" y="144"/>
                </a:lnTo>
                <a:lnTo>
                  <a:pt x="3653" y="145"/>
                </a:lnTo>
                <a:lnTo>
                  <a:pt x="3656" y="147"/>
                </a:lnTo>
                <a:lnTo>
                  <a:pt x="3659" y="148"/>
                </a:lnTo>
                <a:lnTo>
                  <a:pt x="3661" y="149"/>
                </a:lnTo>
                <a:lnTo>
                  <a:pt x="3664" y="150"/>
                </a:lnTo>
                <a:lnTo>
                  <a:pt x="3666" y="152"/>
                </a:lnTo>
                <a:lnTo>
                  <a:pt x="3668" y="153"/>
                </a:lnTo>
                <a:lnTo>
                  <a:pt x="3671" y="154"/>
                </a:lnTo>
                <a:lnTo>
                  <a:pt x="3674" y="156"/>
                </a:lnTo>
                <a:lnTo>
                  <a:pt x="3676" y="158"/>
                </a:lnTo>
                <a:lnTo>
                  <a:pt x="3678" y="159"/>
                </a:lnTo>
                <a:lnTo>
                  <a:pt x="3679" y="160"/>
                </a:lnTo>
                <a:lnTo>
                  <a:pt x="3681" y="161"/>
                </a:lnTo>
                <a:lnTo>
                  <a:pt x="3682" y="163"/>
                </a:lnTo>
                <a:lnTo>
                  <a:pt x="3684" y="165"/>
                </a:lnTo>
                <a:lnTo>
                  <a:pt x="3688" y="166"/>
                </a:lnTo>
                <a:lnTo>
                  <a:pt x="3691" y="170"/>
                </a:lnTo>
                <a:lnTo>
                  <a:pt x="3700" y="178"/>
                </a:lnTo>
                <a:lnTo>
                  <a:pt x="3708" y="186"/>
                </a:lnTo>
                <a:lnTo>
                  <a:pt x="3711" y="189"/>
                </a:lnTo>
                <a:lnTo>
                  <a:pt x="3713" y="192"/>
                </a:lnTo>
                <a:lnTo>
                  <a:pt x="3714" y="194"/>
                </a:lnTo>
                <a:lnTo>
                  <a:pt x="3717" y="197"/>
                </a:lnTo>
                <a:lnTo>
                  <a:pt x="3718" y="198"/>
                </a:lnTo>
                <a:lnTo>
                  <a:pt x="3719" y="200"/>
                </a:lnTo>
                <a:lnTo>
                  <a:pt x="3720" y="203"/>
                </a:lnTo>
                <a:lnTo>
                  <a:pt x="3722" y="204"/>
                </a:lnTo>
                <a:lnTo>
                  <a:pt x="3723" y="206"/>
                </a:lnTo>
                <a:lnTo>
                  <a:pt x="3724" y="209"/>
                </a:lnTo>
                <a:lnTo>
                  <a:pt x="3725" y="211"/>
                </a:lnTo>
                <a:lnTo>
                  <a:pt x="3728" y="215"/>
                </a:lnTo>
                <a:lnTo>
                  <a:pt x="3729" y="217"/>
                </a:lnTo>
                <a:lnTo>
                  <a:pt x="3730" y="220"/>
                </a:lnTo>
                <a:lnTo>
                  <a:pt x="3731" y="222"/>
                </a:lnTo>
                <a:lnTo>
                  <a:pt x="3732" y="224"/>
                </a:lnTo>
                <a:lnTo>
                  <a:pt x="3734" y="226"/>
                </a:lnTo>
                <a:lnTo>
                  <a:pt x="3736" y="231"/>
                </a:lnTo>
                <a:lnTo>
                  <a:pt x="3736" y="233"/>
                </a:lnTo>
                <a:lnTo>
                  <a:pt x="3737" y="236"/>
                </a:lnTo>
                <a:lnTo>
                  <a:pt x="3739" y="237"/>
                </a:lnTo>
                <a:lnTo>
                  <a:pt x="3739" y="239"/>
                </a:lnTo>
                <a:lnTo>
                  <a:pt x="3740" y="241"/>
                </a:lnTo>
                <a:lnTo>
                  <a:pt x="3741" y="244"/>
                </a:lnTo>
                <a:lnTo>
                  <a:pt x="3741" y="246"/>
                </a:lnTo>
                <a:lnTo>
                  <a:pt x="3742" y="249"/>
                </a:lnTo>
                <a:lnTo>
                  <a:pt x="3743" y="253"/>
                </a:lnTo>
                <a:lnTo>
                  <a:pt x="3747" y="261"/>
                </a:lnTo>
                <a:lnTo>
                  <a:pt x="3747" y="263"/>
                </a:lnTo>
                <a:lnTo>
                  <a:pt x="3748" y="265"/>
                </a:lnTo>
                <a:lnTo>
                  <a:pt x="3749" y="269"/>
                </a:lnTo>
                <a:lnTo>
                  <a:pt x="3751" y="272"/>
                </a:lnTo>
                <a:lnTo>
                  <a:pt x="3751" y="275"/>
                </a:lnTo>
                <a:lnTo>
                  <a:pt x="3753" y="282"/>
                </a:lnTo>
                <a:lnTo>
                  <a:pt x="3754" y="289"/>
                </a:lnTo>
                <a:lnTo>
                  <a:pt x="3754" y="293"/>
                </a:lnTo>
                <a:lnTo>
                  <a:pt x="3755" y="296"/>
                </a:lnTo>
                <a:lnTo>
                  <a:pt x="3755" y="298"/>
                </a:lnTo>
                <a:lnTo>
                  <a:pt x="3757" y="302"/>
                </a:lnTo>
                <a:lnTo>
                  <a:pt x="3757" y="305"/>
                </a:lnTo>
                <a:lnTo>
                  <a:pt x="3758" y="309"/>
                </a:lnTo>
                <a:lnTo>
                  <a:pt x="3759" y="314"/>
                </a:lnTo>
                <a:lnTo>
                  <a:pt x="3759" y="319"/>
                </a:lnTo>
                <a:lnTo>
                  <a:pt x="3760" y="324"/>
                </a:lnTo>
                <a:lnTo>
                  <a:pt x="3760" y="329"/>
                </a:lnTo>
                <a:lnTo>
                  <a:pt x="3761" y="333"/>
                </a:lnTo>
                <a:lnTo>
                  <a:pt x="3761" y="339"/>
                </a:lnTo>
                <a:lnTo>
                  <a:pt x="3763" y="344"/>
                </a:lnTo>
                <a:lnTo>
                  <a:pt x="3763" y="350"/>
                </a:lnTo>
                <a:lnTo>
                  <a:pt x="3764" y="360"/>
                </a:lnTo>
                <a:lnTo>
                  <a:pt x="3765" y="388"/>
                </a:lnTo>
                <a:lnTo>
                  <a:pt x="3765" y="392"/>
                </a:lnTo>
                <a:lnTo>
                  <a:pt x="3765" y="396"/>
                </a:lnTo>
                <a:lnTo>
                  <a:pt x="3765" y="404"/>
                </a:lnTo>
                <a:lnTo>
                  <a:pt x="3765" y="433"/>
                </a:lnTo>
                <a:lnTo>
                  <a:pt x="3765" y="532"/>
                </a:lnTo>
                <a:close/>
                <a:moveTo>
                  <a:pt x="1993" y="793"/>
                </a:moveTo>
                <a:lnTo>
                  <a:pt x="1993" y="390"/>
                </a:lnTo>
                <a:lnTo>
                  <a:pt x="1993" y="308"/>
                </a:lnTo>
                <a:lnTo>
                  <a:pt x="1993" y="289"/>
                </a:lnTo>
                <a:lnTo>
                  <a:pt x="1993" y="285"/>
                </a:lnTo>
                <a:lnTo>
                  <a:pt x="1992" y="281"/>
                </a:lnTo>
                <a:lnTo>
                  <a:pt x="1992" y="277"/>
                </a:lnTo>
                <a:lnTo>
                  <a:pt x="1991" y="274"/>
                </a:lnTo>
                <a:lnTo>
                  <a:pt x="1990" y="270"/>
                </a:lnTo>
                <a:lnTo>
                  <a:pt x="1988" y="269"/>
                </a:lnTo>
                <a:lnTo>
                  <a:pt x="1987" y="267"/>
                </a:lnTo>
                <a:lnTo>
                  <a:pt x="1985" y="264"/>
                </a:lnTo>
                <a:lnTo>
                  <a:pt x="1983" y="263"/>
                </a:lnTo>
                <a:lnTo>
                  <a:pt x="1981" y="263"/>
                </a:lnTo>
                <a:lnTo>
                  <a:pt x="1979" y="261"/>
                </a:lnTo>
                <a:lnTo>
                  <a:pt x="1968" y="259"/>
                </a:lnTo>
                <a:lnTo>
                  <a:pt x="1957" y="259"/>
                </a:lnTo>
                <a:lnTo>
                  <a:pt x="1950" y="261"/>
                </a:lnTo>
                <a:lnTo>
                  <a:pt x="1933" y="267"/>
                </a:lnTo>
                <a:lnTo>
                  <a:pt x="1932" y="269"/>
                </a:lnTo>
                <a:lnTo>
                  <a:pt x="1929" y="270"/>
                </a:lnTo>
                <a:lnTo>
                  <a:pt x="1927" y="272"/>
                </a:lnTo>
                <a:lnTo>
                  <a:pt x="1924" y="274"/>
                </a:lnTo>
                <a:lnTo>
                  <a:pt x="1924" y="379"/>
                </a:lnTo>
                <a:lnTo>
                  <a:pt x="1924" y="793"/>
                </a:lnTo>
                <a:lnTo>
                  <a:pt x="1737" y="793"/>
                </a:lnTo>
                <a:lnTo>
                  <a:pt x="1736" y="790"/>
                </a:lnTo>
                <a:lnTo>
                  <a:pt x="1736" y="785"/>
                </a:lnTo>
                <a:lnTo>
                  <a:pt x="1736" y="775"/>
                </a:lnTo>
                <a:lnTo>
                  <a:pt x="1736" y="736"/>
                </a:lnTo>
                <a:lnTo>
                  <a:pt x="1736" y="601"/>
                </a:lnTo>
                <a:lnTo>
                  <a:pt x="1736" y="143"/>
                </a:lnTo>
                <a:lnTo>
                  <a:pt x="1739" y="142"/>
                </a:lnTo>
                <a:lnTo>
                  <a:pt x="1744" y="142"/>
                </a:lnTo>
                <a:lnTo>
                  <a:pt x="1753" y="142"/>
                </a:lnTo>
                <a:lnTo>
                  <a:pt x="1790" y="142"/>
                </a:lnTo>
                <a:lnTo>
                  <a:pt x="1915" y="142"/>
                </a:lnTo>
                <a:lnTo>
                  <a:pt x="1924" y="186"/>
                </a:lnTo>
                <a:lnTo>
                  <a:pt x="1927" y="183"/>
                </a:lnTo>
                <a:lnTo>
                  <a:pt x="1930" y="181"/>
                </a:lnTo>
                <a:lnTo>
                  <a:pt x="1934" y="178"/>
                </a:lnTo>
                <a:lnTo>
                  <a:pt x="1938" y="176"/>
                </a:lnTo>
                <a:lnTo>
                  <a:pt x="1940" y="174"/>
                </a:lnTo>
                <a:lnTo>
                  <a:pt x="1942" y="171"/>
                </a:lnTo>
                <a:lnTo>
                  <a:pt x="1945" y="170"/>
                </a:lnTo>
                <a:lnTo>
                  <a:pt x="1946" y="169"/>
                </a:lnTo>
                <a:lnTo>
                  <a:pt x="1948" y="167"/>
                </a:lnTo>
                <a:lnTo>
                  <a:pt x="1950" y="166"/>
                </a:lnTo>
                <a:lnTo>
                  <a:pt x="1951" y="165"/>
                </a:lnTo>
                <a:lnTo>
                  <a:pt x="1953" y="164"/>
                </a:lnTo>
                <a:lnTo>
                  <a:pt x="1954" y="164"/>
                </a:lnTo>
                <a:lnTo>
                  <a:pt x="1956" y="161"/>
                </a:lnTo>
                <a:lnTo>
                  <a:pt x="1958" y="160"/>
                </a:lnTo>
                <a:lnTo>
                  <a:pt x="1959" y="159"/>
                </a:lnTo>
                <a:lnTo>
                  <a:pt x="1962" y="158"/>
                </a:lnTo>
                <a:lnTo>
                  <a:pt x="1963" y="156"/>
                </a:lnTo>
                <a:lnTo>
                  <a:pt x="1965" y="156"/>
                </a:lnTo>
                <a:lnTo>
                  <a:pt x="1969" y="154"/>
                </a:lnTo>
                <a:lnTo>
                  <a:pt x="1970" y="153"/>
                </a:lnTo>
                <a:lnTo>
                  <a:pt x="1971" y="152"/>
                </a:lnTo>
                <a:lnTo>
                  <a:pt x="1974" y="150"/>
                </a:lnTo>
                <a:lnTo>
                  <a:pt x="1976" y="150"/>
                </a:lnTo>
                <a:lnTo>
                  <a:pt x="1999" y="138"/>
                </a:lnTo>
                <a:lnTo>
                  <a:pt x="2005" y="137"/>
                </a:lnTo>
                <a:lnTo>
                  <a:pt x="2006" y="136"/>
                </a:lnTo>
                <a:lnTo>
                  <a:pt x="2009" y="136"/>
                </a:lnTo>
                <a:lnTo>
                  <a:pt x="2010" y="136"/>
                </a:lnTo>
                <a:lnTo>
                  <a:pt x="2012" y="134"/>
                </a:lnTo>
                <a:lnTo>
                  <a:pt x="2014" y="134"/>
                </a:lnTo>
                <a:lnTo>
                  <a:pt x="2017" y="133"/>
                </a:lnTo>
                <a:lnTo>
                  <a:pt x="2026" y="131"/>
                </a:lnTo>
                <a:lnTo>
                  <a:pt x="2032" y="130"/>
                </a:lnTo>
                <a:lnTo>
                  <a:pt x="2040" y="128"/>
                </a:lnTo>
                <a:lnTo>
                  <a:pt x="2051" y="127"/>
                </a:lnTo>
                <a:lnTo>
                  <a:pt x="2062" y="128"/>
                </a:lnTo>
                <a:lnTo>
                  <a:pt x="2071" y="130"/>
                </a:lnTo>
                <a:lnTo>
                  <a:pt x="2079" y="130"/>
                </a:lnTo>
                <a:lnTo>
                  <a:pt x="2096" y="133"/>
                </a:lnTo>
                <a:lnTo>
                  <a:pt x="2097" y="134"/>
                </a:lnTo>
                <a:lnTo>
                  <a:pt x="2100" y="134"/>
                </a:lnTo>
                <a:lnTo>
                  <a:pt x="2101" y="136"/>
                </a:lnTo>
                <a:lnTo>
                  <a:pt x="2108" y="137"/>
                </a:lnTo>
                <a:lnTo>
                  <a:pt x="2112" y="139"/>
                </a:lnTo>
                <a:lnTo>
                  <a:pt x="2115" y="141"/>
                </a:lnTo>
                <a:lnTo>
                  <a:pt x="2120" y="143"/>
                </a:lnTo>
                <a:lnTo>
                  <a:pt x="2122" y="145"/>
                </a:lnTo>
                <a:lnTo>
                  <a:pt x="2125" y="147"/>
                </a:lnTo>
                <a:lnTo>
                  <a:pt x="2126" y="148"/>
                </a:lnTo>
                <a:lnTo>
                  <a:pt x="2129" y="149"/>
                </a:lnTo>
                <a:lnTo>
                  <a:pt x="2130" y="150"/>
                </a:lnTo>
                <a:lnTo>
                  <a:pt x="2131" y="152"/>
                </a:lnTo>
                <a:lnTo>
                  <a:pt x="2133" y="154"/>
                </a:lnTo>
                <a:lnTo>
                  <a:pt x="2139" y="159"/>
                </a:lnTo>
                <a:lnTo>
                  <a:pt x="2147" y="165"/>
                </a:lnTo>
                <a:lnTo>
                  <a:pt x="2149" y="169"/>
                </a:lnTo>
                <a:lnTo>
                  <a:pt x="2149" y="170"/>
                </a:lnTo>
                <a:lnTo>
                  <a:pt x="2150" y="172"/>
                </a:lnTo>
                <a:lnTo>
                  <a:pt x="2153" y="174"/>
                </a:lnTo>
                <a:lnTo>
                  <a:pt x="2154" y="175"/>
                </a:lnTo>
                <a:lnTo>
                  <a:pt x="2155" y="177"/>
                </a:lnTo>
                <a:lnTo>
                  <a:pt x="2155" y="178"/>
                </a:lnTo>
                <a:lnTo>
                  <a:pt x="2156" y="181"/>
                </a:lnTo>
                <a:lnTo>
                  <a:pt x="2158" y="182"/>
                </a:lnTo>
                <a:lnTo>
                  <a:pt x="2159" y="185"/>
                </a:lnTo>
                <a:lnTo>
                  <a:pt x="2160" y="187"/>
                </a:lnTo>
                <a:lnTo>
                  <a:pt x="2162" y="192"/>
                </a:lnTo>
                <a:lnTo>
                  <a:pt x="2164" y="195"/>
                </a:lnTo>
                <a:lnTo>
                  <a:pt x="2165" y="197"/>
                </a:lnTo>
                <a:lnTo>
                  <a:pt x="2166" y="199"/>
                </a:lnTo>
                <a:lnTo>
                  <a:pt x="2167" y="203"/>
                </a:lnTo>
                <a:lnTo>
                  <a:pt x="2168" y="206"/>
                </a:lnTo>
                <a:lnTo>
                  <a:pt x="2168" y="208"/>
                </a:lnTo>
                <a:lnTo>
                  <a:pt x="2170" y="209"/>
                </a:lnTo>
                <a:lnTo>
                  <a:pt x="2170" y="211"/>
                </a:lnTo>
                <a:lnTo>
                  <a:pt x="2171" y="215"/>
                </a:lnTo>
                <a:lnTo>
                  <a:pt x="2173" y="225"/>
                </a:lnTo>
                <a:lnTo>
                  <a:pt x="2176" y="235"/>
                </a:lnTo>
                <a:lnTo>
                  <a:pt x="2176" y="238"/>
                </a:lnTo>
                <a:lnTo>
                  <a:pt x="2178" y="249"/>
                </a:lnTo>
                <a:lnTo>
                  <a:pt x="2178" y="254"/>
                </a:lnTo>
                <a:lnTo>
                  <a:pt x="2179" y="259"/>
                </a:lnTo>
                <a:lnTo>
                  <a:pt x="2179" y="266"/>
                </a:lnTo>
                <a:lnTo>
                  <a:pt x="2181" y="288"/>
                </a:lnTo>
                <a:lnTo>
                  <a:pt x="2182" y="320"/>
                </a:lnTo>
                <a:lnTo>
                  <a:pt x="2182" y="385"/>
                </a:lnTo>
                <a:lnTo>
                  <a:pt x="2182" y="793"/>
                </a:lnTo>
                <a:lnTo>
                  <a:pt x="2177" y="793"/>
                </a:lnTo>
                <a:lnTo>
                  <a:pt x="2173" y="793"/>
                </a:lnTo>
                <a:lnTo>
                  <a:pt x="2164" y="793"/>
                </a:lnTo>
                <a:lnTo>
                  <a:pt x="2125" y="793"/>
                </a:lnTo>
                <a:lnTo>
                  <a:pt x="1993" y="793"/>
                </a:lnTo>
                <a:close/>
                <a:moveTo>
                  <a:pt x="1512" y="793"/>
                </a:moveTo>
                <a:lnTo>
                  <a:pt x="1501" y="757"/>
                </a:lnTo>
                <a:lnTo>
                  <a:pt x="1496" y="761"/>
                </a:lnTo>
                <a:lnTo>
                  <a:pt x="1493" y="765"/>
                </a:lnTo>
                <a:lnTo>
                  <a:pt x="1492" y="765"/>
                </a:lnTo>
                <a:lnTo>
                  <a:pt x="1488" y="769"/>
                </a:lnTo>
                <a:lnTo>
                  <a:pt x="1485" y="772"/>
                </a:lnTo>
                <a:lnTo>
                  <a:pt x="1483" y="773"/>
                </a:lnTo>
                <a:lnTo>
                  <a:pt x="1482" y="774"/>
                </a:lnTo>
                <a:lnTo>
                  <a:pt x="1481" y="775"/>
                </a:lnTo>
                <a:lnTo>
                  <a:pt x="1478" y="776"/>
                </a:lnTo>
                <a:lnTo>
                  <a:pt x="1477" y="778"/>
                </a:lnTo>
                <a:lnTo>
                  <a:pt x="1476" y="779"/>
                </a:lnTo>
                <a:lnTo>
                  <a:pt x="1473" y="780"/>
                </a:lnTo>
                <a:lnTo>
                  <a:pt x="1472" y="781"/>
                </a:lnTo>
                <a:lnTo>
                  <a:pt x="1470" y="781"/>
                </a:lnTo>
                <a:lnTo>
                  <a:pt x="1467" y="782"/>
                </a:lnTo>
                <a:lnTo>
                  <a:pt x="1465" y="784"/>
                </a:lnTo>
                <a:lnTo>
                  <a:pt x="1463" y="785"/>
                </a:lnTo>
                <a:lnTo>
                  <a:pt x="1461" y="786"/>
                </a:lnTo>
                <a:lnTo>
                  <a:pt x="1459" y="787"/>
                </a:lnTo>
                <a:lnTo>
                  <a:pt x="1454" y="790"/>
                </a:lnTo>
                <a:lnTo>
                  <a:pt x="1452" y="791"/>
                </a:lnTo>
                <a:lnTo>
                  <a:pt x="1449" y="792"/>
                </a:lnTo>
                <a:lnTo>
                  <a:pt x="1444" y="793"/>
                </a:lnTo>
                <a:lnTo>
                  <a:pt x="1443" y="795"/>
                </a:lnTo>
                <a:lnTo>
                  <a:pt x="1441" y="795"/>
                </a:lnTo>
                <a:lnTo>
                  <a:pt x="1440" y="795"/>
                </a:lnTo>
                <a:lnTo>
                  <a:pt x="1437" y="796"/>
                </a:lnTo>
                <a:lnTo>
                  <a:pt x="1436" y="796"/>
                </a:lnTo>
                <a:lnTo>
                  <a:pt x="1434" y="797"/>
                </a:lnTo>
                <a:lnTo>
                  <a:pt x="1432" y="797"/>
                </a:lnTo>
                <a:lnTo>
                  <a:pt x="1430" y="798"/>
                </a:lnTo>
                <a:lnTo>
                  <a:pt x="1426" y="798"/>
                </a:lnTo>
                <a:lnTo>
                  <a:pt x="1418" y="801"/>
                </a:lnTo>
                <a:lnTo>
                  <a:pt x="1396" y="803"/>
                </a:lnTo>
                <a:lnTo>
                  <a:pt x="1378" y="803"/>
                </a:lnTo>
                <a:lnTo>
                  <a:pt x="1361" y="802"/>
                </a:lnTo>
                <a:lnTo>
                  <a:pt x="1345" y="800"/>
                </a:lnTo>
                <a:lnTo>
                  <a:pt x="1339" y="798"/>
                </a:lnTo>
                <a:lnTo>
                  <a:pt x="1332" y="796"/>
                </a:lnTo>
                <a:lnTo>
                  <a:pt x="1330" y="796"/>
                </a:lnTo>
                <a:lnTo>
                  <a:pt x="1325" y="795"/>
                </a:lnTo>
                <a:lnTo>
                  <a:pt x="1322" y="793"/>
                </a:lnTo>
                <a:lnTo>
                  <a:pt x="1320" y="792"/>
                </a:lnTo>
                <a:lnTo>
                  <a:pt x="1316" y="791"/>
                </a:lnTo>
                <a:lnTo>
                  <a:pt x="1315" y="790"/>
                </a:lnTo>
                <a:lnTo>
                  <a:pt x="1310" y="787"/>
                </a:lnTo>
                <a:lnTo>
                  <a:pt x="1308" y="785"/>
                </a:lnTo>
                <a:lnTo>
                  <a:pt x="1305" y="784"/>
                </a:lnTo>
                <a:lnTo>
                  <a:pt x="1304" y="782"/>
                </a:lnTo>
                <a:lnTo>
                  <a:pt x="1303" y="781"/>
                </a:lnTo>
                <a:lnTo>
                  <a:pt x="1301" y="780"/>
                </a:lnTo>
                <a:lnTo>
                  <a:pt x="1297" y="776"/>
                </a:lnTo>
                <a:lnTo>
                  <a:pt x="1293" y="774"/>
                </a:lnTo>
                <a:lnTo>
                  <a:pt x="1288" y="769"/>
                </a:lnTo>
                <a:lnTo>
                  <a:pt x="1287" y="767"/>
                </a:lnTo>
                <a:lnTo>
                  <a:pt x="1285" y="765"/>
                </a:lnTo>
                <a:lnTo>
                  <a:pt x="1284" y="763"/>
                </a:lnTo>
                <a:lnTo>
                  <a:pt x="1281" y="761"/>
                </a:lnTo>
                <a:lnTo>
                  <a:pt x="1280" y="758"/>
                </a:lnTo>
                <a:lnTo>
                  <a:pt x="1280" y="757"/>
                </a:lnTo>
                <a:lnTo>
                  <a:pt x="1279" y="754"/>
                </a:lnTo>
                <a:lnTo>
                  <a:pt x="1276" y="752"/>
                </a:lnTo>
                <a:lnTo>
                  <a:pt x="1275" y="750"/>
                </a:lnTo>
                <a:lnTo>
                  <a:pt x="1274" y="747"/>
                </a:lnTo>
                <a:lnTo>
                  <a:pt x="1273" y="745"/>
                </a:lnTo>
                <a:lnTo>
                  <a:pt x="1273" y="742"/>
                </a:lnTo>
                <a:lnTo>
                  <a:pt x="1270" y="739"/>
                </a:lnTo>
                <a:lnTo>
                  <a:pt x="1270" y="737"/>
                </a:lnTo>
                <a:lnTo>
                  <a:pt x="1269" y="735"/>
                </a:lnTo>
                <a:lnTo>
                  <a:pt x="1267" y="730"/>
                </a:lnTo>
                <a:lnTo>
                  <a:pt x="1264" y="723"/>
                </a:lnTo>
                <a:lnTo>
                  <a:pt x="1264" y="721"/>
                </a:lnTo>
                <a:lnTo>
                  <a:pt x="1263" y="719"/>
                </a:lnTo>
                <a:lnTo>
                  <a:pt x="1262" y="713"/>
                </a:lnTo>
                <a:lnTo>
                  <a:pt x="1261" y="709"/>
                </a:lnTo>
                <a:lnTo>
                  <a:pt x="1261" y="707"/>
                </a:lnTo>
                <a:lnTo>
                  <a:pt x="1259" y="704"/>
                </a:lnTo>
                <a:lnTo>
                  <a:pt x="1259" y="702"/>
                </a:lnTo>
                <a:lnTo>
                  <a:pt x="1258" y="698"/>
                </a:lnTo>
                <a:lnTo>
                  <a:pt x="1258" y="696"/>
                </a:lnTo>
                <a:lnTo>
                  <a:pt x="1258" y="692"/>
                </a:lnTo>
                <a:lnTo>
                  <a:pt x="1257" y="689"/>
                </a:lnTo>
                <a:lnTo>
                  <a:pt x="1257" y="684"/>
                </a:lnTo>
                <a:lnTo>
                  <a:pt x="1256" y="679"/>
                </a:lnTo>
                <a:lnTo>
                  <a:pt x="1256" y="674"/>
                </a:lnTo>
                <a:lnTo>
                  <a:pt x="1255" y="667"/>
                </a:lnTo>
                <a:lnTo>
                  <a:pt x="1255" y="657"/>
                </a:lnTo>
                <a:lnTo>
                  <a:pt x="1253" y="638"/>
                </a:lnTo>
                <a:lnTo>
                  <a:pt x="1253" y="635"/>
                </a:lnTo>
                <a:lnTo>
                  <a:pt x="1253" y="631"/>
                </a:lnTo>
                <a:lnTo>
                  <a:pt x="1253" y="623"/>
                </a:lnTo>
                <a:lnTo>
                  <a:pt x="1253" y="591"/>
                </a:lnTo>
                <a:lnTo>
                  <a:pt x="1253" y="565"/>
                </a:lnTo>
                <a:lnTo>
                  <a:pt x="1253" y="540"/>
                </a:lnTo>
                <a:lnTo>
                  <a:pt x="1253" y="527"/>
                </a:lnTo>
                <a:lnTo>
                  <a:pt x="1256" y="515"/>
                </a:lnTo>
                <a:lnTo>
                  <a:pt x="1257" y="505"/>
                </a:lnTo>
                <a:lnTo>
                  <a:pt x="1261" y="496"/>
                </a:lnTo>
                <a:lnTo>
                  <a:pt x="1261" y="493"/>
                </a:lnTo>
                <a:lnTo>
                  <a:pt x="1261" y="492"/>
                </a:lnTo>
                <a:lnTo>
                  <a:pt x="1262" y="490"/>
                </a:lnTo>
                <a:lnTo>
                  <a:pt x="1262" y="488"/>
                </a:lnTo>
                <a:lnTo>
                  <a:pt x="1263" y="486"/>
                </a:lnTo>
                <a:lnTo>
                  <a:pt x="1264" y="482"/>
                </a:lnTo>
                <a:lnTo>
                  <a:pt x="1266" y="480"/>
                </a:lnTo>
                <a:lnTo>
                  <a:pt x="1269" y="474"/>
                </a:lnTo>
                <a:lnTo>
                  <a:pt x="1270" y="473"/>
                </a:lnTo>
                <a:lnTo>
                  <a:pt x="1272" y="470"/>
                </a:lnTo>
                <a:lnTo>
                  <a:pt x="1273" y="468"/>
                </a:lnTo>
                <a:lnTo>
                  <a:pt x="1273" y="465"/>
                </a:lnTo>
                <a:lnTo>
                  <a:pt x="1274" y="464"/>
                </a:lnTo>
                <a:lnTo>
                  <a:pt x="1276" y="460"/>
                </a:lnTo>
                <a:lnTo>
                  <a:pt x="1278" y="459"/>
                </a:lnTo>
                <a:lnTo>
                  <a:pt x="1279" y="458"/>
                </a:lnTo>
                <a:lnTo>
                  <a:pt x="1280" y="457"/>
                </a:lnTo>
                <a:lnTo>
                  <a:pt x="1281" y="454"/>
                </a:lnTo>
                <a:lnTo>
                  <a:pt x="1282" y="453"/>
                </a:lnTo>
                <a:lnTo>
                  <a:pt x="1285" y="451"/>
                </a:lnTo>
                <a:lnTo>
                  <a:pt x="1288" y="446"/>
                </a:lnTo>
                <a:lnTo>
                  <a:pt x="1295" y="440"/>
                </a:lnTo>
                <a:lnTo>
                  <a:pt x="1301" y="433"/>
                </a:lnTo>
                <a:lnTo>
                  <a:pt x="1304" y="430"/>
                </a:lnTo>
                <a:lnTo>
                  <a:pt x="1308" y="427"/>
                </a:lnTo>
                <a:lnTo>
                  <a:pt x="1310" y="425"/>
                </a:lnTo>
                <a:lnTo>
                  <a:pt x="1313" y="422"/>
                </a:lnTo>
                <a:lnTo>
                  <a:pt x="1315" y="421"/>
                </a:lnTo>
                <a:lnTo>
                  <a:pt x="1316" y="420"/>
                </a:lnTo>
                <a:lnTo>
                  <a:pt x="1319" y="419"/>
                </a:lnTo>
                <a:lnTo>
                  <a:pt x="1320" y="418"/>
                </a:lnTo>
                <a:lnTo>
                  <a:pt x="1322" y="416"/>
                </a:lnTo>
                <a:lnTo>
                  <a:pt x="1324" y="415"/>
                </a:lnTo>
                <a:lnTo>
                  <a:pt x="1326" y="414"/>
                </a:lnTo>
                <a:lnTo>
                  <a:pt x="1328" y="414"/>
                </a:lnTo>
                <a:lnTo>
                  <a:pt x="1330" y="413"/>
                </a:lnTo>
                <a:lnTo>
                  <a:pt x="1331" y="410"/>
                </a:lnTo>
                <a:lnTo>
                  <a:pt x="1334" y="409"/>
                </a:lnTo>
                <a:lnTo>
                  <a:pt x="1337" y="408"/>
                </a:lnTo>
                <a:lnTo>
                  <a:pt x="1339" y="407"/>
                </a:lnTo>
                <a:lnTo>
                  <a:pt x="1342" y="405"/>
                </a:lnTo>
                <a:lnTo>
                  <a:pt x="1344" y="404"/>
                </a:lnTo>
                <a:lnTo>
                  <a:pt x="1345" y="403"/>
                </a:lnTo>
                <a:lnTo>
                  <a:pt x="1348" y="402"/>
                </a:lnTo>
                <a:lnTo>
                  <a:pt x="1351" y="401"/>
                </a:lnTo>
                <a:lnTo>
                  <a:pt x="1355" y="399"/>
                </a:lnTo>
                <a:lnTo>
                  <a:pt x="1359" y="398"/>
                </a:lnTo>
                <a:lnTo>
                  <a:pt x="1360" y="397"/>
                </a:lnTo>
                <a:lnTo>
                  <a:pt x="1362" y="396"/>
                </a:lnTo>
                <a:lnTo>
                  <a:pt x="1365" y="394"/>
                </a:lnTo>
                <a:lnTo>
                  <a:pt x="1367" y="394"/>
                </a:lnTo>
                <a:lnTo>
                  <a:pt x="1368" y="393"/>
                </a:lnTo>
                <a:lnTo>
                  <a:pt x="1373" y="392"/>
                </a:lnTo>
                <a:lnTo>
                  <a:pt x="1376" y="391"/>
                </a:lnTo>
                <a:lnTo>
                  <a:pt x="1378" y="390"/>
                </a:lnTo>
                <a:lnTo>
                  <a:pt x="1379" y="390"/>
                </a:lnTo>
                <a:lnTo>
                  <a:pt x="1382" y="388"/>
                </a:lnTo>
                <a:lnTo>
                  <a:pt x="1383" y="388"/>
                </a:lnTo>
                <a:lnTo>
                  <a:pt x="1385" y="387"/>
                </a:lnTo>
                <a:lnTo>
                  <a:pt x="1386" y="387"/>
                </a:lnTo>
                <a:lnTo>
                  <a:pt x="1389" y="386"/>
                </a:lnTo>
                <a:lnTo>
                  <a:pt x="1390" y="386"/>
                </a:lnTo>
                <a:lnTo>
                  <a:pt x="1391" y="385"/>
                </a:lnTo>
                <a:lnTo>
                  <a:pt x="1396" y="385"/>
                </a:lnTo>
                <a:lnTo>
                  <a:pt x="1403" y="382"/>
                </a:lnTo>
                <a:lnTo>
                  <a:pt x="1408" y="381"/>
                </a:lnTo>
                <a:lnTo>
                  <a:pt x="1411" y="380"/>
                </a:lnTo>
                <a:lnTo>
                  <a:pt x="1413" y="380"/>
                </a:lnTo>
                <a:lnTo>
                  <a:pt x="1415" y="379"/>
                </a:lnTo>
                <a:lnTo>
                  <a:pt x="1418" y="379"/>
                </a:lnTo>
                <a:lnTo>
                  <a:pt x="1423" y="377"/>
                </a:lnTo>
                <a:lnTo>
                  <a:pt x="1426" y="376"/>
                </a:lnTo>
                <a:lnTo>
                  <a:pt x="1431" y="375"/>
                </a:lnTo>
                <a:lnTo>
                  <a:pt x="1435" y="375"/>
                </a:lnTo>
                <a:lnTo>
                  <a:pt x="1441" y="374"/>
                </a:lnTo>
                <a:lnTo>
                  <a:pt x="1446" y="372"/>
                </a:lnTo>
                <a:lnTo>
                  <a:pt x="1452" y="371"/>
                </a:lnTo>
                <a:lnTo>
                  <a:pt x="1458" y="370"/>
                </a:lnTo>
                <a:lnTo>
                  <a:pt x="1461" y="370"/>
                </a:lnTo>
                <a:lnTo>
                  <a:pt x="1466" y="370"/>
                </a:lnTo>
                <a:lnTo>
                  <a:pt x="1471" y="369"/>
                </a:lnTo>
                <a:lnTo>
                  <a:pt x="1476" y="369"/>
                </a:lnTo>
                <a:lnTo>
                  <a:pt x="1479" y="368"/>
                </a:lnTo>
                <a:lnTo>
                  <a:pt x="1485" y="368"/>
                </a:lnTo>
                <a:lnTo>
                  <a:pt x="1496" y="365"/>
                </a:lnTo>
                <a:lnTo>
                  <a:pt x="1496" y="333"/>
                </a:lnTo>
                <a:lnTo>
                  <a:pt x="1496" y="324"/>
                </a:lnTo>
                <a:lnTo>
                  <a:pt x="1496" y="320"/>
                </a:lnTo>
                <a:lnTo>
                  <a:pt x="1496" y="316"/>
                </a:lnTo>
                <a:lnTo>
                  <a:pt x="1496" y="311"/>
                </a:lnTo>
                <a:lnTo>
                  <a:pt x="1495" y="308"/>
                </a:lnTo>
                <a:lnTo>
                  <a:pt x="1495" y="305"/>
                </a:lnTo>
                <a:lnTo>
                  <a:pt x="1494" y="303"/>
                </a:lnTo>
                <a:lnTo>
                  <a:pt x="1494" y="302"/>
                </a:lnTo>
                <a:lnTo>
                  <a:pt x="1492" y="298"/>
                </a:lnTo>
                <a:lnTo>
                  <a:pt x="1490" y="296"/>
                </a:lnTo>
                <a:lnTo>
                  <a:pt x="1490" y="294"/>
                </a:lnTo>
                <a:lnTo>
                  <a:pt x="1487" y="291"/>
                </a:lnTo>
                <a:lnTo>
                  <a:pt x="1484" y="288"/>
                </a:lnTo>
                <a:lnTo>
                  <a:pt x="1477" y="285"/>
                </a:lnTo>
                <a:lnTo>
                  <a:pt x="1470" y="282"/>
                </a:lnTo>
                <a:lnTo>
                  <a:pt x="1461" y="281"/>
                </a:lnTo>
                <a:lnTo>
                  <a:pt x="1453" y="281"/>
                </a:lnTo>
                <a:lnTo>
                  <a:pt x="1435" y="282"/>
                </a:lnTo>
                <a:lnTo>
                  <a:pt x="1418" y="283"/>
                </a:lnTo>
                <a:lnTo>
                  <a:pt x="1408" y="285"/>
                </a:lnTo>
                <a:lnTo>
                  <a:pt x="1401" y="286"/>
                </a:lnTo>
                <a:lnTo>
                  <a:pt x="1396" y="286"/>
                </a:lnTo>
                <a:lnTo>
                  <a:pt x="1392" y="286"/>
                </a:lnTo>
                <a:lnTo>
                  <a:pt x="1389" y="287"/>
                </a:lnTo>
                <a:lnTo>
                  <a:pt x="1386" y="287"/>
                </a:lnTo>
                <a:lnTo>
                  <a:pt x="1383" y="288"/>
                </a:lnTo>
                <a:lnTo>
                  <a:pt x="1379" y="288"/>
                </a:lnTo>
                <a:lnTo>
                  <a:pt x="1373" y="291"/>
                </a:lnTo>
                <a:lnTo>
                  <a:pt x="1366" y="292"/>
                </a:lnTo>
                <a:lnTo>
                  <a:pt x="1362" y="292"/>
                </a:lnTo>
                <a:lnTo>
                  <a:pt x="1360" y="293"/>
                </a:lnTo>
                <a:lnTo>
                  <a:pt x="1357" y="293"/>
                </a:lnTo>
                <a:lnTo>
                  <a:pt x="1350" y="296"/>
                </a:lnTo>
                <a:lnTo>
                  <a:pt x="1348" y="296"/>
                </a:lnTo>
                <a:lnTo>
                  <a:pt x="1345" y="297"/>
                </a:lnTo>
                <a:lnTo>
                  <a:pt x="1343" y="297"/>
                </a:lnTo>
                <a:lnTo>
                  <a:pt x="1340" y="297"/>
                </a:lnTo>
                <a:lnTo>
                  <a:pt x="1338" y="298"/>
                </a:lnTo>
                <a:lnTo>
                  <a:pt x="1337" y="298"/>
                </a:lnTo>
                <a:lnTo>
                  <a:pt x="1330" y="300"/>
                </a:lnTo>
                <a:lnTo>
                  <a:pt x="1324" y="302"/>
                </a:lnTo>
                <a:lnTo>
                  <a:pt x="1319" y="303"/>
                </a:lnTo>
                <a:lnTo>
                  <a:pt x="1317" y="304"/>
                </a:lnTo>
                <a:lnTo>
                  <a:pt x="1311" y="305"/>
                </a:lnTo>
                <a:lnTo>
                  <a:pt x="1309" y="307"/>
                </a:lnTo>
                <a:lnTo>
                  <a:pt x="1273" y="319"/>
                </a:lnTo>
                <a:lnTo>
                  <a:pt x="1269" y="171"/>
                </a:lnTo>
                <a:lnTo>
                  <a:pt x="1274" y="170"/>
                </a:lnTo>
                <a:lnTo>
                  <a:pt x="1279" y="167"/>
                </a:lnTo>
                <a:lnTo>
                  <a:pt x="1282" y="167"/>
                </a:lnTo>
                <a:lnTo>
                  <a:pt x="1284" y="166"/>
                </a:lnTo>
                <a:lnTo>
                  <a:pt x="1286" y="166"/>
                </a:lnTo>
                <a:lnTo>
                  <a:pt x="1287" y="165"/>
                </a:lnTo>
                <a:lnTo>
                  <a:pt x="1293" y="164"/>
                </a:lnTo>
                <a:lnTo>
                  <a:pt x="1295" y="164"/>
                </a:lnTo>
                <a:lnTo>
                  <a:pt x="1297" y="163"/>
                </a:lnTo>
                <a:lnTo>
                  <a:pt x="1299" y="163"/>
                </a:lnTo>
                <a:lnTo>
                  <a:pt x="1301" y="161"/>
                </a:lnTo>
                <a:lnTo>
                  <a:pt x="1303" y="161"/>
                </a:lnTo>
                <a:lnTo>
                  <a:pt x="1320" y="156"/>
                </a:lnTo>
                <a:lnTo>
                  <a:pt x="1337" y="150"/>
                </a:lnTo>
                <a:lnTo>
                  <a:pt x="1344" y="150"/>
                </a:lnTo>
                <a:lnTo>
                  <a:pt x="1359" y="145"/>
                </a:lnTo>
                <a:lnTo>
                  <a:pt x="1366" y="144"/>
                </a:lnTo>
                <a:lnTo>
                  <a:pt x="1373" y="142"/>
                </a:lnTo>
                <a:lnTo>
                  <a:pt x="1382" y="141"/>
                </a:lnTo>
                <a:lnTo>
                  <a:pt x="1388" y="139"/>
                </a:lnTo>
                <a:lnTo>
                  <a:pt x="1395" y="138"/>
                </a:lnTo>
                <a:lnTo>
                  <a:pt x="1401" y="137"/>
                </a:lnTo>
                <a:lnTo>
                  <a:pt x="1407" y="136"/>
                </a:lnTo>
                <a:lnTo>
                  <a:pt x="1414" y="136"/>
                </a:lnTo>
                <a:lnTo>
                  <a:pt x="1421" y="134"/>
                </a:lnTo>
                <a:lnTo>
                  <a:pt x="1426" y="133"/>
                </a:lnTo>
                <a:lnTo>
                  <a:pt x="1432" y="132"/>
                </a:lnTo>
                <a:lnTo>
                  <a:pt x="1438" y="132"/>
                </a:lnTo>
                <a:lnTo>
                  <a:pt x="1444" y="131"/>
                </a:lnTo>
                <a:lnTo>
                  <a:pt x="1449" y="131"/>
                </a:lnTo>
                <a:lnTo>
                  <a:pt x="1456" y="130"/>
                </a:lnTo>
                <a:lnTo>
                  <a:pt x="1475" y="128"/>
                </a:lnTo>
                <a:lnTo>
                  <a:pt x="1479" y="128"/>
                </a:lnTo>
                <a:lnTo>
                  <a:pt x="1485" y="127"/>
                </a:lnTo>
                <a:lnTo>
                  <a:pt x="1498" y="128"/>
                </a:lnTo>
                <a:lnTo>
                  <a:pt x="1504" y="128"/>
                </a:lnTo>
                <a:lnTo>
                  <a:pt x="1508" y="128"/>
                </a:lnTo>
                <a:lnTo>
                  <a:pt x="1515" y="128"/>
                </a:lnTo>
                <a:lnTo>
                  <a:pt x="1519" y="130"/>
                </a:lnTo>
                <a:lnTo>
                  <a:pt x="1528" y="130"/>
                </a:lnTo>
                <a:lnTo>
                  <a:pt x="1534" y="130"/>
                </a:lnTo>
                <a:lnTo>
                  <a:pt x="1539" y="131"/>
                </a:lnTo>
                <a:lnTo>
                  <a:pt x="1544" y="131"/>
                </a:lnTo>
                <a:lnTo>
                  <a:pt x="1548" y="132"/>
                </a:lnTo>
                <a:lnTo>
                  <a:pt x="1562" y="134"/>
                </a:lnTo>
                <a:lnTo>
                  <a:pt x="1564" y="134"/>
                </a:lnTo>
                <a:lnTo>
                  <a:pt x="1571" y="136"/>
                </a:lnTo>
                <a:lnTo>
                  <a:pt x="1577" y="138"/>
                </a:lnTo>
                <a:lnTo>
                  <a:pt x="1580" y="138"/>
                </a:lnTo>
                <a:lnTo>
                  <a:pt x="1582" y="139"/>
                </a:lnTo>
                <a:lnTo>
                  <a:pt x="1583" y="139"/>
                </a:lnTo>
                <a:lnTo>
                  <a:pt x="1586" y="141"/>
                </a:lnTo>
                <a:lnTo>
                  <a:pt x="1587" y="141"/>
                </a:lnTo>
                <a:lnTo>
                  <a:pt x="1591" y="142"/>
                </a:lnTo>
                <a:lnTo>
                  <a:pt x="1593" y="143"/>
                </a:lnTo>
                <a:lnTo>
                  <a:pt x="1597" y="144"/>
                </a:lnTo>
                <a:lnTo>
                  <a:pt x="1599" y="145"/>
                </a:lnTo>
                <a:lnTo>
                  <a:pt x="1602" y="147"/>
                </a:lnTo>
                <a:lnTo>
                  <a:pt x="1604" y="148"/>
                </a:lnTo>
                <a:lnTo>
                  <a:pt x="1606" y="149"/>
                </a:lnTo>
                <a:lnTo>
                  <a:pt x="1611" y="152"/>
                </a:lnTo>
                <a:lnTo>
                  <a:pt x="1616" y="154"/>
                </a:lnTo>
                <a:lnTo>
                  <a:pt x="1618" y="155"/>
                </a:lnTo>
                <a:lnTo>
                  <a:pt x="1621" y="156"/>
                </a:lnTo>
                <a:lnTo>
                  <a:pt x="1623" y="159"/>
                </a:lnTo>
                <a:lnTo>
                  <a:pt x="1624" y="160"/>
                </a:lnTo>
                <a:lnTo>
                  <a:pt x="1626" y="161"/>
                </a:lnTo>
                <a:lnTo>
                  <a:pt x="1628" y="164"/>
                </a:lnTo>
                <a:lnTo>
                  <a:pt x="1631" y="165"/>
                </a:lnTo>
                <a:lnTo>
                  <a:pt x="1633" y="165"/>
                </a:lnTo>
                <a:lnTo>
                  <a:pt x="1635" y="169"/>
                </a:lnTo>
                <a:lnTo>
                  <a:pt x="1641" y="175"/>
                </a:lnTo>
                <a:lnTo>
                  <a:pt x="1646" y="180"/>
                </a:lnTo>
                <a:lnTo>
                  <a:pt x="1650" y="183"/>
                </a:lnTo>
                <a:lnTo>
                  <a:pt x="1651" y="186"/>
                </a:lnTo>
                <a:lnTo>
                  <a:pt x="1654" y="188"/>
                </a:lnTo>
                <a:lnTo>
                  <a:pt x="1655" y="191"/>
                </a:lnTo>
                <a:lnTo>
                  <a:pt x="1656" y="192"/>
                </a:lnTo>
                <a:lnTo>
                  <a:pt x="1657" y="194"/>
                </a:lnTo>
                <a:lnTo>
                  <a:pt x="1658" y="195"/>
                </a:lnTo>
                <a:lnTo>
                  <a:pt x="1660" y="197"/>
                </a:lnTo>
                <a:lnTo>
                  <a:pt x="1661" y="199"/>
                </a:lnTo>
                <a:lnTo>
                  <a:pt x="1662" y="202"/>
                </a:lnTo>
                <a:lnTo>
                  <a:pt x="1663" y="204"/>
                </a:lnTo>
                <a:lnTo>
                  <a:pt x="1664" y="205"/>
                </a:lnTo>
                <a:lnTo>
                  <a:pt x="1664" y="208"/>
                </a:lnTo>
                <a:lnTo>
                  <a:pt x="1667" y="211"/>
                </a:lnTo>
                <a:lnTo>
                  <a:pt x="1667" y="213"/>
                </a:lnTo>
                <a:lnTo>
                  <a:pt x="1669" y="216"/>
                </a:lnTo>
                <a:lnTo>
                  <a:pt x="1669" y="219"/>
                </a:lnTo>
                <a:lnTo>
                  <a:pt x="1672" y="222"/>
                </a:lnTo>
                <a:lnTo>
                  <a:pt x="1672" y="224"/>
                </a:lnTo>
                <a:lnTo>
                  <a:pt x="1680" y="252"/>
                </a:lnTo>
                <a:lnTo>
                  <a:pt x="1685" y="280"/>
                </a:lnTo>
                <a:lnTo>
                  <a:pt x="1687" y="302"/>
                </a:lnTo>
                <a:lnTo>
                  <a:pt x="1687" y="313"/>
                </a:lnTo>
                <a:lnTo>
                  <a:pt x="1687" y="319"/>
                </a:lnTo>
                <a:lnTo>
                  <a:pt x="1687" y="326"/>
                </a:lnTo>
                <a:lnTo>
                  <a:pt x="1687" y="349"/>
                </a:lnTo>
                <a:lnTo>
                  <a:pt x="1687" y="426"/>
                </a:lnTo>
                <a:lnTo>
                  <a:pt x="1687" y="793"/>
                </a:lnTo>
                <a:lnTo>
                  <a:pt x="1684" y="793"/>
                </a:lnTo>
                <a:lnTo>
                  <a:pt x="1680" y="793"/>
                </a:lnTo>
                <a:lnTo>
                  <a:pt x="1670" y="793"/>
                </a:lnTo>
                <a:lnTo>
                  <a:pt x="1634" y="793"/>
                </a:lnTo>
                <a:lnTo>
                  <a:pt x="1512" y="793"/>
                </a:lnTo>
                <a:close/>
                <a:moveTo>
                  <a:pt x="729" y="128"/>
                </a:moveTo>
                <a:lnTo>
                  <a:pt x="745" y="128"/>
                </a:lnTo>
                <a:lnTo>
                  <a:pt x="760" y="128"/>
                </a:lnTo>
                <a:lnTo>
                  <a:pt x="775" y="130"/>
                </a:lnTo>
                <a:lnTo>
                  <a:pt x="789" y="131"/>
                </a:lnTo>
                <a:lnTo>
                  <a:pt x="804" y="133"/>
                </a:lnTo>
                <a:lnTo>
                  <a:pt x="816" y="136"/>
                </a:lnTo>
                <a:lnTo>
                  <a:pt x="828" y="139"/>
                </a:lnTo>
                <a:lnTo>
                  <a:pt x="840" y="144"/>
                </a:lnTo>
                <a:lnTo>
                  <a:pt x="844" y="144"/>
                </a:lnTo>
                <a:lnTo>
                  <a:pt x="846" y="145"/>
                </a:lnTo>
                <a:lnTo>
                  <a:pt x="850" y="147"/>
                </a:lnTo>
                <a:lnTo>
                  <a:pt x="852" y="149"/>
                </a:lnTo>
                <a:lnTo>
                  <a:pt x="856" y="150"/>
                </a:lnTo>
                <a:lnTo>
                  <a:pt x="859" y="152"/>
                </a:lnTo>
                <a:lnTo>
                  <a:pt x="864" y="154"/>
                </a:lnTo>
                <a:lnTo>
                  <a:pt x="865" y="155"/>
                </a:lnTo>
                <a:lnTo>
                  <a:pt x="868" y="156"/>
                </a:lnTo>
                <a:lnTo>
                  <a:pt x="869" y="158"/>
                </a:lnTo>
                <a:lnTo>
                  <a:pt x="871" y="159"/>
                </a:lnTo>
                <a:lnTo>
                  <a:pt x="875" y="160"/>
                </a:lnTo>
                <a:lnTo>
                  <a:pt x="876" y="161"/>
                </a:lnTo>
                <a:lnTo>
                  <a:pt x="879" y="163"/>
                </a:lnTo>
                <a:lnTo>
                  <a:pt x="880" y="164"/>
                </a:lnTo>
                <a:lnTo>
                  <a:pt x="881" y="165"/>
                </a:lnTo>
                <a:lnTo>
                  <a:pt x="882" y="166"/>
                </a:lnTo>
                <a:lnTo>
                  <a:pt x="885" y="167"/>
                </a:lnTo>
                <a:lnTo>
                  <a:pt x="887" y="170"/>
                </a:lnTo>
                <a:lnTo>
                  <a:pt x="890" y="171"/>
                </a:lnTo>
                <a:lnTo>
                  <a:pt x="891" y="172"/>
                </a:lnTo>
                <a:lnTo>
                  <a:pt x="893" y="175"/>
                </a:lnTo>
                <a:lnTo>
                  <a:pt x="898" y="180"/>
                </a:lnTo>
                <a:lnTo>
                  <a:pt x="904" y="185"/>
                </a:lnTo>
                <a:lnTo>
                  <a:pt x="910" y="191"/>
                </a:lnTo>
                <a:lnTo>
                  <a:pt x="911" y="193"/>
                </a:lnTo>
                <a:lnTo>
                  <a:pt x="915" y="195"/>
                </a:lnTo>
                <a:lnTo>
                  <a:pt x="917" y="199"/>
                </a:lnTo>
                <a:lnTo>
                  <a:pt x="920" y="202"/>
                </a:lnTo>
                <a:lnTo>
                  <a:pt x="922" y="204"/>
                </a:lnTo>
                <a:lnTo>
                  <a:pt x="923" y="206"/>
                </a:lnTo>
                <a:lnTo>
                  <a:pt x="925" y="209"/>
                </a:lnTo>
                <a:lnTo>
                  <a:pt x="926" y="210"/>
                </a:lnTo>
                <a:lnTo>
                  <a:pt x="926" y="211"/>
                </a:lnTo>
                <a:lnTo>
                  <a:pt x="928" y="214"/>
                </a:lnTo>
                <a:lnTo>
                  <a:pt x="929" y="215"/>
                </a:lnTo>
                <a:lnTo>
                  <a:pt x="931" y="217"/>
                </a:lnTo>
                <a:lnTo>
                  <a:pt x="931" y="220"/>
                </a:lnTo>
                <a:lnTo>
                  <a:pt x="933" y="222"/>
                </a:lnTo>
                <a:lnTo>
                  <a:pt x="934" y="225"/>
                </a:lnTo>
                <a:lnTo>
                  <a:pt x="936" y="227"/>
                </a:lnTo>
                <a:lnTo>
                  <a:pt x="937" y="230"/>
                </a:lnTo>
                <a:lnTo>
                  <a:pt x="939" y="233"/>
                </a:lnTo>
                <a:lnTo>
                  <a:pt x="939" y="235"/>
                </a:lnTo>
                <a:lnTo>
                  <a:pt x="940" y="237"/>
                </a:lnTo>
                <a:lnTo>
                  <a:pt x="942" y="238"/>
                </a:lnTo>
                <a:lnTo>
                  <a:pt x="943" y="241"/>
                </a:lnTo>
                <a:lnTo>
                  <a:pt x="944" y="244"/>
                </a:lnTo>
                <a:lnTo>
                  <a:pt x="945" y="247"/>
                </a:lnTo>
                <a:lnTo>
                  <a:pt x="946" y="249"/>
                </a:lnTo>
                <a:lnTo>
                  <a:pt x="946" y="250"/>
                </a:lnTo>
                <a:lnTo>
                  <a:pt x="949" y="254"/>
                </a:lnTo>
                <a:lnTo>
                  <a:pt x="949" y="257"/>
                </a:lnTo>
                <a:lnTo>
                  <a:pt x="951" y="261"/>
                </a:lnTo>
                <a:lnTo>
                  <a:pt x="954" y="267"/>
                </a:lnTo>
                <a:lnTo>
                  <a:pt x="954" y="269"/>
                </a:lnTo>
                <a:lnTo>
                  <a:pt x="954" y="271"/>
                </a:lnTo>
                <a:lnTo>
                  <a:pt x="955" y="272"/>
                </a:lnTo>
                <a:lnTo>
                  <a:pt x="956" y="278"/>
                </a:lnTo>
                <a:lnTo>
                  <a:pt x="957" y="282"/>
                </a:lnTo>
                <a:lnTo>
                  <a:pt x="960" y="289"/>
                </a:lnTo>
                <a:lnTo>
                  <a:pt x="961" y="294"/>
                </a:lnTo>
                <a:lnTo>
                  <a:pt x="962" y="300"/>
                </a:lnTo>
                <a:lnTo>
                  <a:pt x="965" y="311"/>
                </a:lnTo>
                <a:lnTo>
                  <a:pt x="965" y="314"/>
                </a:lnTo>
                <a:lnTo>
                  <a:pt x="966" y="318"/>
                </a:lnTo>
                <a:lnTo>
                  <a:pt x="966" y="321"/>
                </a:lnTo>
                <a:lnTo>
                  <a:pt x="967" y="325"/>
                </a:lnTo>
                <a:lnTo>
                  <a:pt x="967" y="330"/>
                </a:lnTo>
                <a:lnTo>
                  <a:pt x="968" y="333"/>
                </a:lnTo>
                <a:lnTo>
                  <a:pt x="968" y="338"/>
                </a:lnTo>
                <a:lnTo>
                  <a:pt x="969" y="343"/>
                </a:lnTo>
                <a:lnTo>
                  <a:pt x="969" y="349"/>
                </a:lnTo>
                <a:lnTo>
                  <a:pt x="969" y="355"/>
                </a:lnTo>
                <a:lnTo>
                  <a:pt x="971" y="369"/>
                </a:lnTo>
                <a:lnTo>
                  <a:pt x="971" y="375"/>
                </a:lnTo>
                <a:lnTo>
                  <a:pt x="972" y="380"/>
                </a:lnTo>
                <a:lnTo>
                  <a:pt x="972" y="386"/>
                </a:lnTo>
                <a:lnTo>
                  <a:pt x="972" y="399"/>
                </a:lnTo>
                <a:lnTo>
                  <a:pt x="972" y="480"/>
                </a:lnTo>
                <a:lnTo>
                  <a:pt x="972" y="551"/>
                </a:lnTo>
                <a:lnTo>
                  <a:pt x="972" y="559"/>
                </a:lnTo>
                <a:lnTo>
                  <a:pt x="972" y="564"/>
                </a:lnTo>
                <a:lnTo>
                  <a:pt x="971" y="568"/>
                </a:lnTo>
                <a:lnTo>
                  <a:pt x="971" y="573"/>
                </a:lnTo>
                <a:lnTo>
                  <a:pt x="971" y="579"/>
                </a:lnTo>
                <a:lnTo>
                  <a:pt x="971" y="587"/>
                </a:lnTo>
                <a:lnTo>
                  <a:pt x="969" y="593"/>
                </a:lnTo>
                <a:lnTo>
                  <a:pt x="969" y="599"/>
                </a:lnTo>
                <a:lnTo>
                  <a:pt x="968" y="604"/>
                </a:lnTo>
                <a:lnTo>
                  <a:pt x="968" y="609"/>
                </a:lnTo>
                <a:lnTo>
                  <a:pt x="967" y="618"/>
                </a:lnTo>
                <a:lnTo>
                  <a:pt x="966" y="625"/>
                </a:lnTo>
                <a:lnTo>
                  <a:pt x="965" y="632"/>
                </a:lnTo>
                <a:lnTo>
                  <a:pt x="962" y="642"/>
                </a:lnTo>
                <a:lnTo>
                  <a:pt x="961" y="648"/>
                </a:lnTo>
                <a:lnTo>
                  <a:pt x="960" y="653"/>
                </a:lnTo>
                <a:lnTo>
                  <a:pt x="959" y="658"/>
                </a:lnTo>
                <a:lnTo>
                  <a:pt x="952" y="676"/>
                </a:lnTo>
                <a:lnTo>
                  <a:pt x="951" y="681"/>
                </a:lnTo>
                <a:lnTo>
                  <a:pt x="950" y="686"/>
                </a:lnTo>
                <a:lnTo>
                  <a:pt x="949" y="690"/>
                </a:lnTo>
                <a:lnTo>
                  <a:pt x="948" y="692"/>
                </a:lnTo>
                <a:lnTo>
                  <a:pt x="946" y="693"/>
                </a:lnTo>
                <a:lnTo>
                  <a:pt x="945" y="696"/>
                </a:lnTo>
                <a:lnTo>
                  <a:pt x="945" y="697"/>
                </a:lnTo>
                <a:lnTo>
                  <a:pt x="943" y="701"/>
                </a:lnTo>
                <a:lnTo>
                  <a:pt x="942" y="703"/>
                </a:lnTo>
                <a:lnTo>
                  <a:pt x="940" y="706"/>
                </a:lnTo>
                <a:lnTo>
                  <a:pt x="939" y="708"/>
                </a:lnTo>
                <a:lnTo>
                  <a:pt x="939" y="710"/>
                </a:lnTo>
                <a:lnTo>
                  <a:pt x="938" y="713"/>
                </a:lnTo>
                <a:lnTo>
                  <a:pt x="936" y="717"/>
                </a:lnTo>
                <a:lnTo>
                  <a:pt x="934" y="719"/>
                </a:lnTo>
                <a:lnTo>
                  <a:pt x="932" y="721"/>
                </a:lnTo>
                <a:lnTo>
                  <a:pt x="931" y="724"/>
                </a:lnTo>
                <a:lnTo>
                  <a:pt x="929" y="726"/>
                </a:lnTo>
                <a:lnTo>
                  <a:pt x="928" y="728"/>
                </a:lnTo>
                <a:lnTo>
                  <a:pt x="926" y="729"/>
                </a:lnTo>
                <a:lnTo>
                  <a:pt x="925" y="731"/>
                </a:lnTo>
                <a:lnTo>
                  <a:pt x="923" y="734"/>
                </a:lnTo>
                <a:lnTo>
                  <a:pt x="922" y="736"/>
                </a:lnTo>
                <a:lnTo>
                  <a:pt x="920" y="737"/>
                </a:lnTo>
                <a:lnTo>
                  <a:pt x="919" y="740"/>
                </a:lnTo>
                <a:lnTo>
                  <a:pt x="917" y="742"/>
                </a:lnTo>
                <a:lnTo>
                  <a:pt x="913" y="746"/>
                </a:lnTo>
                <a:lnTo>
                  <a:pt x="908" y="752"/>
                </a:lnTo>
                <a:lnTo>
                  <a:pt x="902" y="758"/>
                </a:lnTo>
                <a:lnTo>
                  <a:pt x="897" y="763"/>
                </a:lnTo>
                <a:lnTo>
                  <a:pt x="896" y="763"/>
                </a:lnTo>
                <a:lnTo>
                  <a:pt x="894" y="765"/>
                </a:lnTo>
                <a:lnTo>
                  <a:pt x="892" y="767"/>
                </a:lnTo>
                <a:lnTo>
                  <a:pt x="890" y="769"/>
                </a:lnTo>
                <a:lnTo>
                  <a:pt x="887" y="770"/>
                </a:lnTo>
                <a:lnTo>
                  <a:pt x="885" y="772"/>
                </a:lnTo>
                <a:lnTo>
                  <a:pt x="884" y="773"/>
                </a:lnTo>
                <a:lnTo>
                  <a:pt x="881" y="774"/>
                </a:lnTo>
                <a:lnTo>
                  <a:pt x="880" y="775"/>
                </a:lnTo>
                <a:lnTo>
                  <a:pt x="878" y="776"/>
                </a:lnTo>
                <a:lnTo>
                  <a:pt x="875" y="778"/>
                </a:lnTo>
                <a:lnTo>
                  <a:pt x="871" y="780"/>
                </a:lnTo>
                <a:lnTo>
                  <a:pt x="870" y="780"/>
                </a:lnTo>
                <a:lnTo>
                  <a:pt x="868" y="781"/>
                </a:lnTo>
                <a:lnTo>
                  <a:pt x="865" y="782"/>
                </a:lnTo>
                <a:lnTo>
                  <a:pt x="863" y="784"/>
                </a:lnTo>
                <a:lnTo>
                  <a:pt x="858" y="786"/>
                </a:lnTo>
                <a:lnTo>
                  <a:pt x="856" y="787"/>
                </a:lnTo>
                <a:lnTo>
                  <a:pt x="852" y="789"/>
                </a:lnTo>
                <a:lnTo>
                  <a:pt x="851" y="790"/>
                </a:lnTo>
                <a:lnTo>
                  <a:pt x="847" y="791"/>
                </a:lnTo>
                <a:lnTo>
                  <a:pt x="834" y="796"/>
                </a:lnTo>
                <a:lnTo>
                  <a:pt x="832" y="796"/>
                </a:lnTo>
                <a:lnTo>
                  <a:pt x="829" y="797"/>
                </a:lnTo>
                <a:lnTo>
                  <a:pt x="823" y="798"/>
                </a:lnTo>
                <a:lnTo>
                  <a:pt x="816" y="801"/>
                </a:lnTo>
                <a:lnTo>
                  <a:pt x="812" y="801"/>
                </a:lnTo>
                <a:lnTo>
                  <a:pt x="803" y="803"/>
                </a:lnTo>
                <a:lnTo>
                  <a:pt x="799" y="803"/>
                </a:lnTo>
                <a:lnTo>
                  <a:pt x="795" y="804"/>
                </a:lnTo>
                <a:lnTo>
                  <a:pt x="792" y="804"/>
                </a:lnTo>
                <a:lnTo>
                  <a:pt x="786" y="806"/>
                </a:lnTo>
                <a:lnTo>
                  <a:pt x="780" y="806"/>
                </a:lnTo>
                <a:lnTo>
                  <a:pt x="772" y="807"/>
                </a:lnTo>
                <a:lnTo>
                  <a:pt x="741" y="808"/>
                </a:lnTo>
                <a:lnTo>
                  <a:pt x="734" y="808"/>
                </a:lnTo>
                <a:lnTo>
                  <a:pt x="728" y="807"/>
                </a:lnTo>
                <a:lnTo>
                  <a:pt x="724" y="807"/>
                </a:lnTo>
                <a:lnTo>
                  <a:pt x="722" y="807"/>
                </a:lnTo>
                <a:lnTo>
                  <a:pt x="718" y="807"/>
                </a:lnTo>
                <a:lnTo>
                  <a:pt x="714" y="807"/>
                </a:lnTo>
                <a:lnTo>
                  <a:pt x="707" y="807"/>
                </a:lnTo>
                <a:lnTo>
                  <a:pt x="701" y="806"/>
                </a:lnTo>
                <a:lnTo>
                  <a:pt x="695" y="806"/>
                </a:lnTo>
                <a:lnTo>
                  <a:pt x="691" y="804"/>
                </a:lnTo>
                <a:lnTo>
                  <a:pt x="687" y="804"/>
                </a:lnTo>
                <a:lnTo>
                  <a:pt x="683" y="803"/>
                </a:lnTo>
                <a:lnTo>
                  <a:pt x="679" y="803"/>
                </a:lnTo>
                <a:lnTo>
                  <a:pt x="676" y="802"/>
                </a:lnTo>
                <a:lnTo>
                  <a:pt x="673" y="802"/>
                </a:lnTo>
                <a:lnTo>
                  <a:pt x="670" y="801"/>
                </a:lnTo>
                <a:lnTo>
                  <a:pt x="667" y="801"/>
                </a:lnTo>
                <a:lnTo>
                  <a:pt x="658" y="798"/>
                </a:lnTo>
                <a:lnTo>
                  <a:pt x="635" y="791"/>
                </a:lnTo>
                <a:lnTo>
                  <a:pt x="632" y="790"/>
                </a:lnTo>
                <a:lnTo>
                  <a:pt x="612" y="779"/>
                </a:lnTo>
                <a:lnTo>
                  <a:pt x="608" y="778"/>
                </a:lnTo>
                <a:lnTo>
                  <a:pt x="607" y="776"/>
                </a:lnTo>
                <a:lnTo>
                  <a:pt x="606" y="775"/>
                </a:lnTo>
                <a:lnTo>
                  <a:pt x="603" y="774"/>
                </a:lnTo>
                <a:lnTo>
                  <a:pt x="602" y="773"/>
                </a:lnTo>
                <a:lnTo>
                  <a:pt x="600" y="772"/>
                </a:lnTo>
                <a:lnTo>
                  <a:pt x="598" y="769"/>
                </a:lnTo>
                <a:lnTo>
                  <a:pt x="596" y="768"/>
                </a:lnTo>
                <a:lnTo>
                  <a:pt x="593" y="765"/>
                </a:lnTo>
                <a:lnTo>
                  <a:pt x="590" y="763"/>
                </a:lnTo>
                <a:lnTo>
                  <a:pt x="584" y="757"/>
                </a:lnTo>
                <a:lnTo>
                  <a:pt x="581" y="756"/>
                </a:lnTo>
                <a:lnTo>
                  <a:pt x="579" y="753"/>
                </a:lnTo>
                <a:lnTo>
                  <a:pt x="573" y="746"/>
                </a:lnTo>
                <a:lnTo>
                  <a:pt x="569" y="742"/>
                </a:lnTo>
                <a:lnTo>
                  <a:pt x="567" y="740"/>
                </a:lnTo>
                <a:lnTo>
                  <a:pt x="566" y="737"/>
                </a:lnTo>
                <a:lnTo>
                  <a:pt x="564" y="736"/>
                </a:lnTo>
                <a:lnTo>
                  <a:pt x="563" y="734"/>
                </a:lnTo>
                <a:lnTo>
                  <a:pt x="562" y="732"/>
                </a:lnTo>
                <a:lnTo>
                  <a:pt x="561" y="731"/>
                </a:lnTo>
                <a:lnTo>
                  <a:pt x="560" y="729"/>
                </a:lnTo>
                <a:lnTo>
                  <a:pt x="558" y="728"/>
                </a:lnTo>
                <a:lnTo>
                  <a:pt x="558" y="725"/>
                </a:lnTo>
                <a:lnTo>
                  <a:pt x="557" y="723"/>
                </a:lnTo>
                <a:lnTo>
                  <a:pt x="555" y="720"/>
                </a:lnTo>
                <a:lnTo>
                  <a:pt x="552" y="717"/>
                </a:lnTo>
                <a:lnTo>
                  <a:pt x="551" y="714"/>
                </a:lnTo>
                <a:lnTo>
                  <a:pt x="550" y="712"/>
                </a:lnTo>
                <a:lnTo>
                  <a:pt x="549" y="709"/>
                </a:lnTo>
                <a:lnTo>
                  <a:pt x="548" y="707"/>
                </a:lnTo>
                <a:lnTo>
                  <a:pt x="548" y="706"/>
                </a:lnTo>
                <a:lnTo>
                  <a:pt x="545" y="702"/>
                </a:lnTo>
                <a:lnTo>
                  <a:pt x="544" y="698"/>
                </a:lnTo>
                <a:lnTo>
                  <a:pt x="543" y="696"/>
                </a:lnTo>
                <a:lnTo>
                  <a:pt x="543" y="695"/>
                </a:lnTo>
                <a:lnTo>
                  <a:pt x="540" y="691"/>
                </a:lnTo>
                <a:lnTo>
                  <a:pt x="540" y="689"/>
                </a:lnTo>
                <a:lnTo>
                  <a:pt x="538" y="682"/>
                </a:lnTo>
                <a:lnTo>
                  <a:pt x="528" y="651"/>
                </a:lnTo>
                <a:lnTo>
                  <a:pt x="528" y="648"/>
                </a:lnTo>
                <a:lnTo>
                  <a:pt x="526" y="638"/>
                </a:lnTo>
                <a:lnTo>
                  <a:pt x="523" y="630"/>
                </a:lnTo>
                <a:lnTo>
                  <a:pt x="523" y="623"/>
                </a:lnTo>
                <a:lnTo>
                  <a:pt x="522" y="619"/>
                </a:lnTo>
                <a:lnTo>
                  <a:pt x="522" y="615"/>
                </a:lnTo>
                <a:lnTo>
                  <a:pt x="521" y="610"/>
                </a:lnTo>
                <a:lnTo>
                  <a:pt x="521" y="606"/>
                </a:lnTo>
                <a:lnTo>
                  <a:pt x="520" y="601"/>
                </a:lnTo>
                <a:lnTo>
                  <a:pt x="520" y="593"/>
                </a:lnTo>
                <a:lnTo>
                  <a:pt x="519" y="587"/>
                </a:lnTo>
                <a:lnTo>
                  <a:pt x="519" y="577"/>
                </a:lnTo>
                <a:lnTo>
                  <a:pt x="519" y="573"/>
                </a:lnTo>
                <a:lnTo>
                  <a:pt x="519" y="566"/>
                </a:lnTo>
                <a:lnTo>
                  <a:pt x="517" y="562"/>
                </a:lnTo>
                <a:lnTo>
                  <a:pt x="517" y="557"/>
                </a:lnTo>
                <a:lnTo>
                  <a:pt x="517" y="546"/>
                </a:lnTo>
                <a:lnTo>
                  <a:pt x="517" y="483"/>
                </a:lnTo>
                <a:lnTo>
                  <a:pt x="517" y="399"/>
                </a:lnTo>
                <a:lnTo>
                  <a:pt x="517" y="387"/>
                </a:lnTo>
                <a:lnTo>
                  <a:pt x="517" y="382"/>
                </a:lnTo>
                <a:lnTo>
                  <a:pt x="517" y="380"/>
                </a:lnTo>
                <a:lnTo>
                  <a:pt x="519" y="377"/>
                </a:lnTo>
                <a:lnTo>
                  <a:pt x="519" y="374"/>
                </a:lnTo>
                <a:lnTo>
                  <a:pt x="519" y="371"/>
                </a:lnTo>
                <a:lnTo>
                  <a:pt x="519" y="368"/>
                </a:lnTo>
                <a:lnTo>
                  <a:pt x="519" y="365"/>
                </a:lnTo>
                <a:lnTo>
                  <a:pt x="519" y="357"/>
                </a:lnTo>
                <a:lnTo>
                  <a:pt x="519" y="350"/>
                </a:lnTo>
                <a:lnTo>
                  <a:pt x="520" y="344"/>
                </a:lnTo>
                <a:lnTo>
                  <a:pt x="521" y="339"/>
                </a:lnTo>
                <a:lnTo>
                  <a:pt x="521" y="335"/>
                </a:lnTo>
                <a:lnTo>
                  <a:pt x="522" y="330"/>
                </a:lnTo>
                <a:lnTo>
                  <a:pt x="522" y="326"/>
                </a:lnTo>
                <a:lnTo>
                  <a:pt x="523" y="318"/>
                </a:lnTo>
                <a:lnTo>
                  <a:pt x="525" y="311"/>
                </a:lnTo>
                <a:lnTo>
                  <a:pt x="526" y="305"/>
                </a:lnTo>
                <a:lnTo>
                  <a:pt x="526" y="303"/>
                </a:lnTo>
                <a:lnTo>
                  <a:pt x="527" y="299"/>
                </a:lnTo>
                <a:lnTo>
                  <a:pt x="527" y="297"/>
                </a:lnTo>
                <a:lnTo>
                  <a:pt x="528" y="296"/>
                </a:lnTo>
                <a:lnTo>
                  <a:pt x="529" y="289"/>
                </a:lnTo>
                <a:lnTo>
                  <a:pt x="531" y="283"/>
                </a:lnTo>
                <a:lnTo>
                  <a:pt x="532" y="282"/>
                </a:lnTo>
                <a:lnTo>
                  <a:pt x="533" y="277"/>
                </a:lnTo>
                <a:lnTo>
                  <a:pt x="533" y="275"/>
                </a:lnTo>
                <a:lnTo>
                  <a:pt x="533" y="274"/>
                </a:lnTo>
                <a:lnTo>
                  <a:pt x="534" y="271"/>
                </a:lnTo>
                <a:lnTo>
                  <a:pt x="534" y="270"/>
                </a:lnTo>
                <a:lnTo>
                  <a:pt x="535" y="267"/>
                </a:lnTo>
                <a:lnTo>
                  <a:pt x="535" y="266"/>
                </a:lnTo>
                <a:lnTo>
                  <a:pt x="537" y="265"/>
                </a:lnTo>
                <a:lnTo>
                  <a:pt x="538" y="261"/>
                </a:lnTo>
                <a:lnTo>
                  <a:pt x="539" y="257"/>
                </a:lnTo>
                <a:lnTo>
                  <a:pt x="540" y="253"/>
                </a:lnTo>
                <a:lnTo>
                  <a:pt x="541" y="250"/>
                </a:lnTo>
                <a:lnTo>
                  <a:pt x="543" y="248"/>
                </a:lnTo>
                <a:lnTo>
                  <a:pt x="544" y="247"/>
                </a:lnTo>
                <a:lnTo>
                  <a:pt x="545" y="244"/>
                </a:lnTo>
                <a:lnTo>
                  <a:pt x="546" y="241"/>
                </a:lnTo>
                <a:lnTo>
                  <a:pt x="548" y="238"/>
                </a:lnTo>
                <a:lnTo>
                  <a:pt x="549" y="236"/>
                </a:lnTo>
                <a:lnTo>
                  <a:pt x="550" y="233"/>
                </a:lnTo>
                <a:lnTo>
                  <a:pt x="551" y="231"/>
                </a:lnTo>
                <a:lnTo>
                  <a:pt x="552" y="228"/>
                </a:lnTo>
                <a:lnTo>
                  <a:pt x="554" y="226"/>
                </a:lnTo>
                <a:lnTo>
                  <a:pt x="555" y="225"/>
                </a:lnTo>
                <a:lnTo>
                  <a:pt x="556" y="222"/>
                </a:lnTo>
                <a:lnTo>
                  <a:pt x="557" y="220"/>
                </a:lnTo>
                <a:lnTo>
                  <a:pt x="560" y="216"/>
                </a:lnTo>
                <a:lnTo>
                  <a:pt x="561" y="215"/>
                </a:lnTo>
                <a:lnTo>
                  <a:pt x="562" y="213"/>
                </a:lnTo>
                <a:lnTo>
                  <a:pt x="562" y="211"/>
                </a:lnTo>
                <a:lnTo>
                  <a:pt x="563" y="209"/>
                </a:lnTo>
                <a:lnTo>
                  <a:pt x="566" y="209"/>
                </a:lnTo>
                <a:lnTo>
                  <a:pt x="567" y="206"/>
                </a:lnTo>
                <a:lnTo>
                  <a:pt x="568" y="204"/>
                </a:lnTo>
                <a:lnTo>
                  <a:pt x="571" y="202"/>
                </a:lnTo>
                <a:lnTo>
                  <a:pt x="573" y="198"/>
                </a:lnTo>
                <a:lnTo>
                  <a:pt x="577" y="194"/>
                </a:lnTo>
                <a:lnTo>
                  <a:pt x="587" y="182"/>
                </a:lnTo>
                <a:lnTo>
                  <a:pt x="592" y="177"/>
                </a:lnTo>
                <a:lnTo>
                  <a:pt x="596" y="174"/>
                </a:lnTo>
                <a:lnTo>
                  <a:pt x="600" y="171"/>
                </a:lnTo>
                <a:lnTo>
                  <a:pt x="602" y="169"/>
                </a:lnTo>
                <a:lnTo>
                  <a:pt x="604" y="167"/>
                </a:lnTo>
                <a:lnTo>
                  <a:pt x="606" y="166"/>
                </a:lnTo>
                <a:lnTo>
                  <a:pt x="608" y="165"/>
                </a:lnTo>
                <a:lnTo>
                  <a:pt x="610" y="164"/>
                </a:lnTo>
                <a:lnTo>
                  <a:pt x="613" y="163"/>
                </a:lnTo>
                <a:lnTo>
                  <a:pt x="614" y="161"/>
                </a:lnTo>
                <a:lnTo>
                  <a:pt x="616" y="160"/>
                </a:lnTo>
                <a:lnTo>
                  <a:pt x="618" y="159"/>
                </a:lnTo>
                <a:lnTo>
                  <a:pt x="620" y="158"/>
                </a:lnTo>
                <a:lnTo>
                  <a:pt x="622" y="156"/>
                </a:lnTo>
                <a:lnTo>
                  <a:pt x="625" y="155"/>
                </a:lnTo>
                <a:lnTo>
                  <a:pt x="627" y="154"/>
                </a:lnTo>
                <a:lnTo>
                  <a:pt x="630" y="153"/>
                </a:lnTo>
                <a:lnTo>
                  <a:pt x="632" y="152"/>
                </a:lnTo>
                <a:lnTo>
                  <a:pt x="636" y="149"/>
                </a:lnTo>
                <a:lnTo>
                  <a:pt x="638" y="149"/>
                </a:lnTo>
                <a:lnTo>
                  <a:pt x="641" y="148"/>
                </a:lnTo>
                <a:lnTo>
                  <a:pt x="642" y="147"/>
                </a:lnTo>
                <a:lnTo>
                  <a:pt x="645" y="145"/>
                </a:lnTo>
                <a:lnTo>
                  <a:pt x="648" y="144"/>
                </a:lnTo>
                <a:lnTo>
                  <a:pt x="653" y="143"/>
                </a:lnTo>
                <a:lnTo>
                  <a:pt x="654" y="142"/>
                </a:lnTo>
                <a:lnTo>
                  <a:pt x="656" y="142"/>
                </a:lnTo>
                <a:lnTo>
                  <a:pt x="658" y="141"/>
                </a:lnTo>
                <a:lnTo>
                  <a:pt x="660" y="141"/>
                </a:lnTo>
                <a:lnTo>
                  <a:pt x="665" y="138"/>
                </a:lnTo>
                <a:lnTo>
                  <a:pt x="667" y="138"/>
                </a:lnTo>
                <a:lnTo>
                  <a:pt x="670" y="137"/>
                </a:lnTo>
                <a:lnTo>
                  <a:pt x="672" y="137"/>
                </a:lnTo>
                <a:lnTo>
                  <a:pt x="674" y="136"/>
                </a:lnTo>
                <a:lnTo>
                  <a:pt x="677" y="136"/>
                </a:lnTo>
                <a:lnTo>
                  <a:pt x="678" y="136"/>
                </a:lnTo>
                <a:lnTo>
                  <a:pt x="682" y="134"/>
                </a:lnTo>
                <a:lnTo>
                  <a:pt x="684" y="134"/>
                </a:lnTo>
                <a:lnTo>
                  <a:pt x="694" y="132"/>
                </a:lnTo>
                <a:lnTo>
                  <a:pt x="697" y="132"/>
                </a:lnTo>
                <a:lnTo>
                  <a:pt x="702" y="131"/>
                </a:lnTo>
                <a:lnTo>
                  <a:pt x="707" y="131"/>
                </a:lnTo>
                <a:lnTo>
                  <a:pt x="712" y="130"/>
                </a:lnTo>
                <a:lnTo>
                  <a:pt x="719" y="130"/>
                </a:lnTo>
                <a:lnTo>
                  <a:pt x="722" y="128"/>
                </a:lnTo>
                <a:lnTo>
                  <a:pt x="725" y="128"/>
                </a:lnTo>
                <a:lnTo>
                  <a:pt x="728" y="128"/>
                </a:lnTo>
                <a:lnTo>
                  <a:pt x="729" y="128"/>
                </a:lnTo>
                <a:close/>
                <a:moveTo>
                  <a:pt x="3013" y="127"/>
                </a:moveTo>
                <a:lnTo>
                  <a:pt x="3013" y="309"/>
                </a:lnTo>
                <a:lnTo>
                  <a:pt x="3034" y="309"/>
                </a:lnTo>
                <a:lnTo>
                  <a:pt x="3041" y="309"/>
                </a:lnTo>
                <a:lnTo>
                  <a:pt x="3046" y="308"/>
                </a:lnTo>
                <a:lnTo>
                  <a:pt x="3051" y="308"/>
                </a:lnTo>
                <a:lnTo>
                  <a:pt x="3054" y="308"/>
                </a:lnTo>
                <a:lnTo>
                  <a:pt x="3057" y="307"/>
                </a:lnTo>
                <a:lnTo>
                  <a:pt x="3058" y="307"/>
                </a:lnTo>
                <a:lnTo>
                  <a:pt x="3060" y="305"/>
                </a:lnTo>
                <a:lnTo>
                  <a:pt x="3062" y="305"/>
                </a:lnTo>
                <a:lnTo>
                  <a:pt x="3064" y="304"/>
                </a:lnTo>
                <a:lnTo>
                  <a:pt x="3068" y="303"/>
                </a:lnTo>
                <a:lnTo>
                  <a:pt x="3071" y="300"/>
                </a:lnTo>
                <a:lnTo>
                  <a:pt x="3074" y="299"/>
                </a:lnTo>
                <a:lnTo>
                  <a:pt x="3075" y="297"/>
                </a:lnTo>
                <a:lnTo>
                  <a:pt x="3077" y="296"/>
                </a:lnTo>
                <a:lnTo>
                  <a:pt x="3080" y="294"/>
                </a:lnTo>
                <a:lnTo>
                  <a:pt x="3082" y="292"/>
                </a:lnTo>
                <a:lnTo>
                  <a:pt x="3085" y="288"/>
                </a:lnTo>
                <a:lnTo>
                  <a:pt x="3086" y="287"/>
                </a:lnTo>
                <a:lnTo>
                  <a:pt x="3087" y="285"/>
                </a:lnTo>
                <a:lnTo>
                  <a:pt x="3088" y="282"/>
                </a:lnTo>
                <a:lnTo>
                  <a:pt x="3091" y="277"/>
                </a:lnTo>
                <a:lnTo>
                  <a:pt x="3092" y="274"/>
                </a:lnTo>
                <a:lnTo>
                  <a:pt x="3094" y="266"/>
                </a:lnTo>
                <a:lnTo>
                  <a:pt x="3094" y="261"/>
                </a:lnTo>
                <a:lnTo>
                  <a:pt x="3094" y="258"/>
                </a:lnTo>
                <a:lnTo>
                  <a:pt x="3095" y="239"/>
                </a:lnTo>
                <a:lnTo>
                  <a:pt x="3095" y="210"/>
                </a:lnTo>
                <a:lnTo>
                  <a:pt x="3095" y="177"/>
                </a:lnTo>
                <a:lnTo>
                  <a:pt x="3094" y="172"/>
                </a:lnTo>
                <a:lnTo>
                  <a:pt x="3093" y="166"/>
                </a:lnTo>
                <a:lnTo>
                  <a:pt x="3093" y="165"/>
                </a:lnTo>
                <a:lnTo>
                  <a:pt x="3092" y="164"/>
                </a:lnTo>
                <a:lnTo>
                  <a:pt x="3092" y="161"/>
                </a:lnTo>
                <a:lnTo>
                  <a:pt x="3091" y="160"/>
                </a:lnTo>
                <a:lnTo>
                  <a:pt x="3089" y="156"/>
                </a:lnTo>
                <a:lnTo>
                  <a:pt x="3087" y="152"/>
                </a:lnTo>
                <a:lnTo>
                  <a:pt x="3086" y="150"/>
                </a:lnTo>
                <a:lnTo>
                  <a:pt x="3085" y="148"/>
                </a:lnTo>
                <a:lnTo>
                  <a:pt x="3082" y="147"/>
                </a:lnTo>
                <a:lnTo>
                  <a:pt x="3079" y="142"/>
                </a:lnTo>
                <a:lnTo>
                  <a:pt x="3076" y="141"/>
                </a:lnTo>
                <a:lnTo>
                  <a:pt x="3075" y="138"/>
                </a:lnTo>
                <a:lnTo>
                  <a:pt x="3073" y="137"/>
                </a:lnTo>
                <a:lnTo>
                  <a:pt x="3071" y="136"/>
                </a:lnTo>
                <a:lnTo>
                  <a:pt x="3068" y="134"/>
                </a:lnTo>
                <a:lnTo>
                  <a:pt x="3064" y="133"/>
                </a:lnTo>
                <a:lnTo>
                  <a:pt x="3062" y="132"/>
                </a:lnTo>
                <a:lnTo>
                  <a:pt x="3047" y="127"/>
                </a:lnTo>
                <a:lnTo>
                  <a:pt x="3013" y="127"/>
                </a:lnTo>
                <a:close/>
                <a:moveTo>
                  <a:pt x="205" y="127"/>
                </a:moveTo>
                <a:lnTo>
                  <a:pt x="205" y="355"/>
                </a:lnTo>
                <a:lnTo>
                  <a:pt x="225" y="355"/>
                </a:lnTo>
                <a:lnTo>
                  <a:pt x="233" y="354"/>
                </a:lnTo>
                <a:lnTo>
                  <a:pt x="241" y="353"/>
                </a:lnTo>
                <a:lnTo>
                  <a:pt x="247" y="352"/>
                </a:lnTo>
                <a:lnTo>
                  <a:pt x="249" y="350"/>
                </a:lnTo>
                <a:lnTo>
                  <a:pt x="250" y="349"/>
                </a:lnTo>
                <a:lnTo>
                  <a:pt x="253" y="348"/>
                </a:lnTo>
                <a:lnTo>
                  <a:pt x="256" y="347"/>
                </a:lnTo>
                <a:lnTo>
                  <a:pt x="257" y="346"/>
                </a:lnTo>
                <a:lnTo>
                  <a:pt x="259" y="344"/>
                </a:lnTo>
                <a:lnTo>
                  <a:pt x="261" y="342"/>
                </a:lnTo>
                <a:lnTo>
                  <a:pt x="265" y="338"/>
                </a:lnTo>
                <a:lnTo>
                  <a:pt x="268" y="336"/>
                </a:lnTo>
                <a:lnTo>
                  <a:pt x="271" y="333"/>
                </a:lnTo>
                <a:lnTo>
                  <a:pt x="272" y="331"/>
                </a:lnTo>
                <a:lnTo>
                  <a:pt x="273" y="329"/>
                </a:lnTo>
                <a:lnTo>
                  <a:pt x="273" y="326"/>
                </a:lnTo>
                <a:lnTo>
                  <a:pt x="274" y="325"/>
                </a:lnTo>
                <a:lnTo>
                  <a:pt x="276" y="322"/>
                </a:lnTo>
                <a:lnTo>
                  <a:pt x="277" y="320"/>
                </a:lnTo>
                <a:lnTo>
                  <a:pt x="279" y="316"/>
                </a:lnTo>
                <a:lnTo>
                  <a:pt x="280" y="313"/>
                </a:lnTo>
                <a:lnTo>
                  <a:pt x="283" y="307"/>
                </a:lnTo>
                <a:lnTo>
                  <a:pt x="283" y="304"/>
                </a:lnTo>
                <a:lnTo>
                  <a:pt x="284" y="302"/>
                </a:lnTo>
                <a:lnTo>
                  <a:pt x="285" y="297"/>
                </a:lnTo>
                <a:lnTo>
                  <a:pt x="286" y="285"/>
                </a:lnTo>
                <a:lnTo>
                  <a:pt x="286" y="276"/>
                </a:lnTo>
                <a:lnTo>
                  <a:pt x="288" y="274"/>
                </a:lnTo>
                <a:lnTo>
                  <a:pt x="288" y="270"/>
                </a:lnTo>
                <a:lnTo>
                  <a:pt x="288" y="263"/>
                </a:lnTo>
                <a:lnTo>
                  <a:pt x="288" y="237"/>
                </a:lnTo>
                <a:lnTo>
                  <a:pt x="288" y="203"/>
                </a:lnTo>
                <a:lnTo>
                  <a:pt x="286" y="197"/>
                </a:lnTo>
                <a:lnTo>
                  <a:pt x="286" y="188"/>
                </a:lnTo>
                <a:lnTo>
                  <a:pt x="286" y="183"/>
                </a:lnTo>
                <a:lnTo>
                  <a:pt x="285" y="180"/>
                </a:lnTo>
                <a:lnTo>
                  <a:pt x="285" y="177"/>
                </a:lnTo>
                <a:lnTo>
                  <a:pt x="284" y="175"/>
                </a:lnTo>
                <a:lnTo>
                  <a:pt x="284" y="172"/>
                </a:lnTo>
                <a:lnTo>
                  <a:pt x="283" y="167"/>
                </a:lnTo>
                <a:lnTo>
                  <a:pt x="282" y="166"/>
                </a:lnTo>
                <a:lnTo>
                  <a:pt x="282" y="165"/>
                </a:lnTo>
                <a:lnTo>
                  <a:pt x="280" y="163"/>
                </a:lnTo>
                <a:lnTo>
                  <a:pt x="279" y="160"/>
                </a:lnTo>
                <a:lnTo>
                  <a:pt x="279" y="159"/>
                </a:lnTo>
                <a:lnTo>
                  <a:pt x="278" y="156"/>
                </a:lnTo>
                <a:lnTo>
                  <a:pt x="277" y="154"/>
                </a:lnTo>
                <a:lnTo>
                  <a:pt x="274" y="150"/>
                </a:lnTo>
                <a:lnTo>
                  <a:pt x="273" y="149"/>
                </a:lnTo>
                <a:lnTo>
                  <a:pt x="272" y="148"/>
                </a:lnTo>
                <a:lnTo>
                  <a:pt x="270" y="145"/>
                </a:lnTo>
                <a:lnTo>
                  <a:pt x="267" y="142"/>
                </a:lnTo>
                <a:lnTo>
                  <a:pt x="265" y="141"/>
                </a:lnTo>
                <a:lnTo>
                  <a:pt x="263" y="138"/>
                </a:lnTo>
                <a:lnTo>
                  <a:pt x="261" y="137"/>
                </a:lnTo>
                <a:lnTo>
                  <a:pt x="259" y="136"/>
                </a:lnTo>
                <a:lnTo>
                  <a:pt x="256" y="134"/>
                </a:lnTo>
                <a:lnTo>
                  <a:pt x="254" y="133"/>
                </a:lnTo>
                <a:lnTo>
                  <a:pt x="251" y="132"/>
                </a:lnTo>
                <a:lnTo>
                  <a:pt x="244" y="130"/>
                </a:lnTo>
                <a:lnTo>
                  <a:pt x="241" y="128"/>
                </a:lnTo>
                <a:lnTo>
                  <a:pt x="236" y="128"/>
                </a:lnTo>
                <a:lnTo>
                  <a:pt x="226" y="127"/>
                </a:lnTo>
                <a:lnTo>
                  <a:pt x="205" y="127"/>
                </a:lnTo>
                <a:close/>
                <a:moveTo>
                  <a:pt x="5445" y="126"/>
                </a:moveTo>
                <a:lnTo>
                  <a:pt x="5444" y="322"/>
                </a:lnTo>
                <a:lnTo>
                  <a:pt x="5434" y="322"/>
                </a:lnTo>
                <a:lnTo>
                  <a:pt x="5426" y="324"/>
                </a:lnTo>
                <a:lnTo>
                  <a:pt x="5419" y="325"/>
                </a:lnTo>
                <a:lnTo>
                  <a:pt x="5411" y="326"/>
                </a:lnTo>
                <a:lnTo>
                  <a:pt x="5408" y="326"/>
                </a:lnTo>
                <a:lnTo>
                  <a:pt x="5407" y="327"/>
                </a:lnTo>
                <a:lnTo>
                  <a:pt x="5404" y="327"/>
                </a:lnTo>
                <a:lnTo>
                  <a:pt x="5402" y="329"/>
                </a:lnTo>
                <a:lnTo>
                  <a:pt x="5399" y="329"/>
                </a:lnTo>
                <a:lnTo>
                  <a:pt x="5397" y="330"/>
                </a:lnTo>
                <a:lnTo>
                  <a:pt x="5394" y="330"/>
                </a:lnTo>
                <a:lnTo>
                  <a:pt x="5393" y="331"/>
                </a:lnTo>
                <a:lnTo>
                  <a:pt x="5392" y="331"/>
                </a:lnTo>
                <a:lnTo>
                  <a:pt x="5390" y="332"/>
                </a:lnTo>
                <a:lnTo>
                  <a:pt x="5388" y="332"/>
                </a:lnTo>
                <a:lnTo>
                  <a:pt x="5385" y="333"/>
                </a:lnTo>
                <a:lnTo>
                  <a:pt x="5380" y="336"/>
                </a:lnTo>
                <a:lnTo>
                  <a:pt x="5378" y="337"/>
                </a:lnTo>
                <a:lnTo>
                  <a:pt x="5374" y="338"/>
                </a:lnTo>
                <a:lnTo>
                  <a:pt x="5371" y="339"/>
                </a:lnTo>
                <a:lnTo>
                  <a:pt x="5369" y="341"/>
                </a:lnTo>
                <a:lnTo>
                  <a:pt x="5365" y="342"/>
                </a:lnTo>
                <a:lnTo>
                  <a:pt x="5363" y="343"/>
                </a:lnTo>
                <a:lnTo>
                  <a:pt x="5361" y="344"/>
                </a:lnTo>
                <a:lnTo>
                  <a:pt x="5358" y="346"/>
                </a:lnTo>
                <a:lnTo>
                  <a:pt x="5355" y="348"/>
                </a:lnTo>
                <a:lnTo>
                  <a:pt x="5351" y="349"/>
                </a:lnTo>
                <a:lnTo>
                  <a:pt x="5350" y="350"/>
                </a:lnTo>
                <a:lnTo>
                  <a:pt x="5347" y="353"/>
                </a:lnTo>
                <a:lnTo>
                  <a:pt x="5345" y="354"/>
                </a:lnTo>
                <a:lnTo>
                  <a:pt x="5344" y="355"/>
                </a:lnTo>
                <a:lnTo>
                  <a:pt x="5342" y="357"/>
                </a:lnTo>
                <a:lnTo>
                  <a:pt x="5340" y="358"/>
                </a:lnTo>
                <a:lnTo>
                  <a:pt x="5339" y="358"/>
                </a:lnTo>
                <a:lnTo>
                  <a:pt x="5338" y="360"/>
                </a:lnTo>
                <a:lnTo>
                  <a:pt x="5334" y="363"/>
                </a:lnTo>
                <a:lnTo>
                  <a:pt x="5329" y="368"/>
                </a:lnTo>
                <a:lnTo>
                  <a:pt x="5329" y="793"/>
                </a:lnTo>
                <a:lnTo>
                  <a:pt x="5324" y="793"/>
                </a:lnTo>
                <a:lnTo>
                  <a:pt x="5320" y="793"/>
                </a:lnTo>
                <a:lnTo>
                  <a:pt x="5310" y="793"/>
                </a:lnTo>
                <a:lnTo>
                  <a:pt x="5271" y="793"/>
                </a:lnTo>
                <a:lnTo>
                  <a:pt x="5136" y="793"/>
                </a:lnTo>
                <a:lnTo>
                  <a:pt x="5136" y="790"/>
                </a:lnTo>
                <a:lnTo>
                  <a:pt x="5136" y="785"/>
                </a:lnTo>
                <a:lnTo>
                  <a:pt x="5136" y="775"/>
                </a:lnTo>
                <a:lnTo>
                  <a:pt x="5136" y="735"/>
                </a:lnTo>
                <a:lnTo>
                  <a:pt x="5136" y="599"/>
                </a:lnTo>
                <a:lnTo>
                  <a:pt x="5136" y="142"/>
                </a:lnTo>
                <a:lnTo>
                  <a:pt x="5309" y="142"/>
                </a:lnTo>
                <a:lnTo>
                  <a:pt x="5310" y="147"/>
                </a:lnTo>
                <a:lnTo>
                  <a:pt x="5311" y="150"/>
                </a:lnTo>
                <a:lnTo>
                  <a:pt x="5311" y="153"/>
                </a:lnTo>
                <a:lnTo>
                  <a:pt x="5311" y="155"/>
                </a:lnTo>
                <a:lnTo>
                  <a:pt x="5312" y="159"/>
                </a:lnTo>
                <a:lnTo>
                  <a:pt x="5312" y="161"/>
                </a:lnTo>
                <a:lnTo>
                  <a:pt x="5313" y="164"/>
                </a:lnTo>
                <a:lnTo>
                  <a:pt x="5316" y="174"/>
                </a:lnTo>
                <a:lnTo>
                  <a:pt x="5322" y="203"/>
                </a:lnTo>
                <a:lnTo>
                  <a:pt x="5324" y="202"/>
                </a:lnTo>
                <a:lnTo>
                  <a:pt x="5327" y="199"/>
                </a:lnTo>
                <a:lnTo>
                  <a:pt x="5329" y="195"/>
                </a:lnTo>
                <a:lnTo>
                  <a:pt x="5340" y="186"/>
                </a:lnTo>
                <a:lnTo>
                  <a:pt x="5345" y="180"/>
                </a:lnTo>
                <a:lnTo>
                  <a:pt x="5349" y="176"/>
                </a:lnTo>
                <a:lnTo>
                  <a:pt x="5352" y="174"/>
                </a:lnTo>
                <a:lnTo>
                  <a:pt x="5356" y="171"/>
                </a:lnTo>
                <a:lnTo>
                  <a:pt x="5358" y="169"/>
                </a:lnTo>
                <a:lnTo>
                  <a:pt x="5361" y="166"/>
                </a:lnTo>
                <a:lnTo>
                  <a:pt x="5363" y="165"/>
                </a:lnTo>
                <a:lnTo>
                  <a:pt x="5365" y="164"/>
                </a:lnTo>
                <a:lnTo>
                  <a:pt x="5367" y="163"/>
                </a:lnTo>
                <a:lnTo>
                  <a:pt x="5369" y="160"/>
                </a:lnTo>
                <a:lnTo>
                  <a:pt x="5371" y="159"/>
                </a:lnTo>
                <a:lnTo>
                  <a:pt x="5373" y="158"/>
                </a:lnTo>
                <a:lnTo>
                  <a:pt x="5375" y="156"/>
                </a:lnTo>
                <a:lnTo>
                  <a:pt x="5376" y="155"/>
                </a:lnTo>
                <a:lnTo>
                  <a:pt x="5378" y="154"/>
                </a:lnTo>
                <a:lnTo>
                  <a:pt x="5380" y="154"/>
                </a:lnTo>
                <a:lnTo>
                  <a:pt x="5384" y="152"/>
                </a:lnTo>
                <a:lnTo>
                  <a:pt x="5386" y="150"/>
                </a:lnTo>
                <a:lnTo>
                  <a:pt x="5388" y="149"/>
                </a:lnTo>
                <a:lnTo>
                  <a:pt x="5391" y="148"/>
                </a:lnTo>
                <a:lnTo>
                  <a:pt x="5392" y="147"/>
                </a:lnTo>
                <a:lnTo>
                  <a:pt x="5394" y="145"/>
                </a:lnTo>
                <a:lnTo>
                  <a:pt x="5397" y="144"/>
                </a:lnTo>
                <a:lnTo>
                  <a:pt x="5399" y="143"/>
                </a:lnTo>
                <a:lnTo>
                  <a:pt x="5404" y="141"/>
                </a:lnTo>
                <a:lnTo>
                  <a:pt x="5407" y="139"/>
                </a:lnTo>
                <a:lnTo>
                  <a:pt x="5409" y="138"/>
                </a:lnTo>
                <a:lnTo>
                  <a:pt x="5410" y="138"/>
                </a:lnTo>
                <a:lnTo>
                  <a:pt x="5413" y="137"/>
                </a:lnTo>
                <a:lnTo>
                  <a:pt x="5415" y="136"/>
                </a:lnTo>
                <a:lnTo>
                  <a:pt x="5417" y="136"/>
                </a:lnTo>
                <a:lnTo>
                  <a:pt x="5422" y="133"/>
                </a:lnTo>
                <a:lnTo>
                  <a:pt x="5428" y="131"/>
                </a:lnTo>
                <a:lnTo>
                  <a:pt x="5437" y="128"/>
                </a:lnTo>
                <a:lnTo>
                  <a:pt x="5445" y="126"/>
                </a:lnTo>
                <a:close/>
                <a:moveTo>
                  <a:pt x="4119" y="126"/>
                </a:moveTo>
                <a:lnTo>
                  <a:pt x="4119" y="225"/>
                </a:lnTo>
                <a:lnTo>
                  <a:pt x="4118" y="322"/>
                </a:lnTo>
                <a:lnTo>
                  <a:pt x="4111" y="322"/>
                </a:lnTo>
                <a:lnTo>
                  <a:pt x="4104" y="324"/>
                </a:lnTo>
                <a:lnTo>
                  <a:pt x="4098" y="324"/>
                </a:lnTo>
                <a:lnTo>
                  <a:pt x="4091" y="326"/>
                </a:lnTo>
                <a:lnTo>
                  <a:pt x="4085" y="326"/>
                </a:lnTo>
                <a:lnTo>
                  <a:pt x="4083" y="326"/>
                </a:lnTo>
                <a:lnTo>
                  <a:pt x="4081" y="327"/>
                </a:lnTo>
                <a:lnTo>
                  <a:pt x="4078" y="327"/>
                </a:lnTo>
                <a:lnTo>
                  <a:pt x="4076" y="329"/>
                </a:lnTo>
                <a:lnTo>
                  <a:pt x="4073" y="329"/>
                </a:lnTo>
                <a:lnTo>
                  <a:pt x="4072" y="330"/>
                </a:lnTo>
                <a:lnTo>
                  <a:pt x="4066" y="331"/>
                </a:lnTo>
                <a:lnTo>
                  <a:pt x="4064" y="332"/>
                </a:lnTo>
                <a:lnTo>
                  <a:pt x="4062" y="332"/>
                </a:lnTo>
                <a:lnTo>
                  <a:pt x="4060" y="333"/>
                </a:lnTo>
                <a:lnTo>
                  <a:pt x="4056" y="335"/>
                </a:lnTo>
                <a:lnTo>
                  <a:pt x="4053" y="336"/>
                </a:lnTo>
                <a:lnTo>
                  <a:pt x="4050" y="337"/>
                </a:lnTo>
                <a:lnTo>
                  <a:pt x="4047" y="338"/>
                </a:lnTo>
                <a:lnTo>
                  <a:pt x="4043" y="341"/>
                </a:lnTo>
                <a:lnTo>
                  <a:pt x="4042" y="341"/>
                </a:lnTo>
                <a:lnTo>
                  <a:pt x="4036" y="343"/>
                </a:lnTo>
                <a:lnTo>
                  <a:pt x="4035" y="344"/>
                </a:lnTo>
                <a:lnTo>
                  <a:pt x="4032" y="346"/>
                </a:lnTo>
                <a:lnTo>
                  <a:pt x="4030" y="347"/>
                </a:lnTo>
                <a:lnTo>
                  <a:pt x="4027" y="349"/>
                </a:lnTo>
                <a:lnTo>
                  <a:pt x="4024" y="350"/>
                </a:lnTo>
                <a:lnTo>
                  <a:pt x="4023" y="352"/>
                </a:lnTo>
                <a:lnTo>
                  <a:pt x="4020" y="353"/>
                </a:lnTo>
                <a:lnTo>
                  <a:pt x="4019" y="354"/>
                </a:lnTo>
                <a:lnTo>
                  <a:pt x="4017" y="355"/>
                </a:lnTo>
                <a:lnTo>
                  <a:pt x="4015" y="357"/>
                </a:lnTo>
                <a:lnTo>
                  <a:pt x="4014" y="359"/>
                </a:lnTo>
                <a:lnTo>
                  <a:pt x="4010" y="361"/>
                </a:lnTo>
                <a:lnTo>
                  <a:pt x="4007" y="364"/>
                </a:lnTo>
                <a:lnTo>
                  <a:pt x="4003" y="368"/>
                </a:lnTo>
                <a:lnTo>
                  <a:pt x="4003" y="793"/>
                </a:lnTo>
                <a:lnTo>
                  <a:pt x="3811" y="793"/>
                </a:lnTo>
                <a:lnTo>
                  <a:pt x="3811" y="142"/>
                </a:lnTo>
                <a:lnTo>
                  <a:pt x="3984" y="142"/>
                </a:lnTo>
                <a:lnTo>
                  <a:pt x="3997" y="203"/>
                </a:lnTo>
                <a:lnTo>
                  <a:pt x="4001" y="198"/>
                </a:lnTo>
                <a:lnTo>
                  <a:pt x="4002" y="197"/>
                </a:lnTo>
                <a:lnTo>
                  <a:pt x="4008" y="192"/>
                </a:lnTo>
                <a:lnTo>
                  <a:pt x="4015" y="185"/>
                </a:lnTo>
                <a:lnTo>
                  <a:pt x="4019" y="181"/>
                </a:lnTo>
                <a:lnTo>
                  <a:pt x="4024" y="177"/>
                </a:lnTo>
                <a:lnTo>
                  <a:pt x="4026" y="175"/>
                </a:lnTo>
                <a:lnTo>
                  <a:pt x="4029" y="171"/>
                </a:lnTo>
                <a:lnTo>
                  <a:pt x="4032" y="169"/>
                </a:lnTo>
                <a:lnTo>
                  <a:pt x="4035" y="167"/>
                </a:lnTo>
                <a:lnTo>
                  <a:pt x="4037" y="165"/>
                </a:lnTo>
                <a:lnTo>
                  <a:pt x="4039" y="164"/>
                </a:lnTo>
                <a:lnTo>
                  <a:pt x="4042" y="163"/>
                </a:lnTo>
                <a:lnTo>
                  <a:pt x="4043" y="161"/>
                </a:lnTo>
                <a:lnTo>
                  <a:pt x="4044" y="160"/>
                </a:lnTo>
                <a:lnTo>
                  <a:pt x="4047" y="159"/>
                </a:lnTo>
                <a:lnTo>
                  <a:pt x="4048" y="158"/>
                </a:lnTo>
                <a:lnTo>
                  <a:pt x="4050" y="156"/>
                </a:lnTo>
                <a:lnTo>
                  <a:pt x="4052" y="155"/>
                </a:lnTo>
                <a:lnTo>
                  <a:pt x="4054" y="154"/>
                </a:lnTo>
                <a:lnTo>
                  <a:pt x="4056" y="153"/>
                </a:lnTo>
                <a:lnTo>
                  <a:pt x="4059" y="152"/>
                </a:lnTo>
                <a:lnTo>
                  <a:pt x="4062" y="149"/>
                </a:lnTo>
                <a:lnTo>
                  <a:pt x="4065" y="148"/>
                </a:lnTo>
                <a:lnTo>
                  <a:pt x="4067" y="147"/>
                </a:lnTo>
                <a:lnTo>
                  <a:pt x="4071" y="145"/>
                </a:lnTo>
                <a:lnTo>
                  <a:pt x="4076" y="142"/>
                </a:lnTo>
                <a:lnTo>
                  <a:pt x="4078" y="141"/>
                </a:lnTo>
                <a:lnTo>
                  <a:pt x="4082" y="139"/>
                </a:lnTo>
                <a:lnTo>
                  <a:pt x="4084" y="138"/>
                </a:lnTo>
                <a:lnTo>
                  <a:pt x="4087" y="137"/>
                </a:lnTo>
                <a:lnTo>
                  <a:pt x="4088" y="137"/>
                </a:lnTo>
                <a:lnTo>
                  <a:pt x="4090" y="136"/>
                </a:lnTo>
                <a:lnTo>
                  <a:pt x="4094" y="134"/>
                </a:lnTo>
                <a:lnTo>
                  <a:pt x="4099" y="133"/>
                </a:lnTo>
                <a:lnTo>
                  <a:pt x="4119" y="126"/>
                </a:lnTo>
                <a:close/>
                <a:moveTo>
                  <a:pt x="2826" y="0"/>
                </a:moveTo>
                <a:lnTo>
                  <a:pt x="3035" y="0"/>
                </a:lnTo>
                <a:lnTo>
                  <a:pt x="3080" y="0"/>
                </a:lnTo>
                <a:lnTo>
                  <a:pt x="3092" y="0"/>
                </a:lnTo>
                <a:lnTo>
                  <a:pt x="3097" y="0"/>
                </a:lnTo>
                <a:lnTo>
                  <a:pt x="3100" y="0"/>
                </a:lnTo>
                <a:lnTo>
                  <a:pt x="3102" y="1"/>
                </a:lnTo>
                <a:lnTo>
                  <a:pt x="3111" y="1"/>
                </a:lnTo>
                <a:lnTo>
                  <a:pt x="3116" y="1"/>
                </a:lnTo>
                <a:lnTo>
                  <a:pt x="3122" y="3"/>
                </a:lnTo>
                <a:lnTo>
                  <a:pt x="3127" y="3"/>
                </a:lnTo>
                <a:lnTo>
                  <a:pt x="3129" y="4"/>
                </a:lnTo>
                <a:lnTo>
                  <a:pt x="3133" y="4"/>
                </a:lnTo>
                <a:lnTo>
                  <a:pt x="3137" y="4"/>
                </a:lnTo>
                <a:lnTo>
                  <a:pt x="3140" y="5"/>
                </a:lnTo>
                <a:lnTo>
                  <a:pt x="3143" y="5"/>
                </a:lnTo>
                <a:lnTo>
                  <a:pt x="3145" y="6"/>
                </a:lnTo>
                <a:lnTo>
                  <a:pt x="3147" y="6"/>
                </a:lnTo>
                <a:lnTo>
                  <a:pt x="3152" y="8"/>
                </a:lnTo>
                <a:lnTo>
                  <a:pt x="3157" y="9"/>
                </a:lnTo>
                <a:lnTo>
                  <a:pt x="3158" y="10"/>
                </a:lnTo>
                <a:lnTo>
                  <a:pt x="3161" y="10"/>
                </a:lnTo>
                <a:lnTo>
                  <a:pt x="3175" y="16"/>
                </a:lnTo>
                <a:lnTo>
                  <a:pt x="3183" y="19"/>
                </a:lnTo>
                <a:lnTo>
                  <a:pt x="3189" y="22"/>
                </a:lnTo>
                <a:lnTo>
                  <a:pt x="3191" y="23"/>
                </a:lnTo>
                <a:lnTo>
                  <a:pt x="3193" y="25"/>
                </a:lnTo>
                <a:lnTo>
                  <a:pt x="3196" y="26"/>
                </a:lnTo>
                <a:lnTo>
                  <a:pt x="3199" y="27"/>
                </a:lnTo>
                <a:lnTo>
                  <a:pt x="3201" y="28"/>
                </a:lnTo>
                <a:lnTo>
                  <a:pt x="3202" y="30"/>
                </a:lnTo>
                <a:lnTo>
                  <a:pt x="3204" y="31"/>
                </a:lnTo>
                <a:lnTo>
                  <a:pt x="3205" y="32"/>
                </a:lnTo>
                <a:lnTo>
                  <a:pt x="3208" y="33"/>
                </a:lnTo>
                <a:lnTo>
                  <a:pt x="3209" y="34"/>
                </a:lnTo>
                <a:lnTo>
                  <a:pt x="3210" y="36"/>
                </a:lnTo>
                <a:lnTo>
                  <a:pt x="3214" y="38"/>
                </a:lnTo>
                <a:lnTo>
                  <a:pt x="3216" y="42"/>
                </a:lnTo>
                <a:lnTo>
                  <a:pt x="3226" y="49"/>
                </a:lnTo>
                <a:lnTo>
                  <a:pt x="3232" y="55"/>
                </a:lnTo>
                <a:lnTo>
                  <a:pt x="3234" y="59"/>
                </a:lnTo>
                <a:lnTo>
                  <a:pt x="3237" y="61"/>
                </a:lnTo>
                <a:lnTo>
                  <a:pt x="3238" y="64"/>
                </a:lnTo>
                <a:lnTo>
                  <a:pt x="3239" y="65"/>
                </a:lnTo>
                <a:lnTo>
                  <a:pt x="3241" y="67"/>
                </a:lnTo>
                <a:lnTo>
                  <a:pt x="3242" y="69"/>
                </a:lnTo>
                <a:lnTo>
                  <a:pt x="3243" y="71"/>
                </a:lnTo>
                <a:lnTo>
                  <a:pt x="3244" y="73"/>
                </a:lnTo>
                <a:lnTo>
                  <a:pt x="3255" y="94"/>
                </a:lnTo>
                <a:lnTo>
                  <a:pt x="3256" y="98"/>
                </a:lnTo>
                <a:lnTo>
                  <a:pt x="3259" y="106"/>
                </a:lnTo>
                <a:lnTo>
                  <a:pt x="3262" y="115"/>
                </a:lnTo>
                <a:lnTo>
                  <a:pt x="3263" y="125"/>
                </a:lnTo>
                <a:lnTo>
                  <a:pt x="3266" y="134"/>
                </a:lnTo>
                <a:lnTo>
                  <a:pt x="3267" y="145"/>
                </a:lnTo>
                <a:lnTo>
                  <a:pt x="3267" y="155"/>
                </a:lnTo>
                <a:lnTo>
                  <a:pt x="3268" y="180"/>
                </a:lnTo>
                <a:lnTo>
                  <a:pt x="3267" y="213"/>
                </a:lnTo>
                <a:lnTo>
                  <a:pt x="3267" y="219"/>
                </a:lnTo>
                <a:lnTo>
                  <a:pt x="3266" y="224"/>
                </a:lnTo>
                <a:lnTo>
                  <a:pt x="3266" y="227"/>
                </a:lnTo>
                <a:lnTo>
                  <a:pt x="3263" y="237"/>
                </a:lnTo>
                <a:lnTo>
                  <a:pt x="3262" y="243"/>
                </a:lnTo>
                <a:lnTo>
                  <a:pt x="3262" y="246"/>
                </a:lnTo>
                <a:lnTo>
                  <a:pt x="3261" y="248"/>
                </a:lnTo>
                <a:lnTo>
                  <a:pt x="3261" y="250"/>
                </a:lnTo>
                <a:lnTo>
                  <a:pt x="3260" y="253"/>
                </a:lnTo>
                <a:lnTo>
                  <a:pt x="3260" y="254"/>
                </a:lnTo>
                <a:lnTo>
                  <a:pt x="3260" y="257"/>
                </a:lnTo>
                <a:lnTo>
                  <a:pt x="3259" y="258"/>
                </a:lnTo>
                <a:lnTo>
                  <a:pt x="3259" y="260"/>
                </a:lnTo>
                <a:lnTo>
                  <a:pt x="3256" y="266"/>
                </a:lnTo>
                <a:lnTo>
                  <a:pt x="3255" y="270"/>
                </a:lnTo>
                <a:lnTo>
                  <a:pt x="3254" y="272"/>
                </a:lnTo>
                <a:lnTo>
                  <a:pt x="3253" y="275"/>
                </a:lnTo>
                <a:lnTo>
                  <a:pt x="3251" y="277"/>
                </a:lnTo>
                <a:lnTo>
                  <a:pt x="3251" y="280"/>
                </a:lnTo>
                <a:lnTo>
                  <a:pt x="3249" y="282"/>
                </a:lnTo>
                <a:lnTo>
                  <a:pt x="3248" y="285"/>
                </a:lnTo>
                <a:lnTo>
                  <a:pt x="3247" y="287"/>
                </a:lnTo>
                <a:lnTo>
                  <a:pt x="3245" y="289"/>
                </a:lnTo>
                <a:lnTo>
                  <a:pt x="3245" y="292"/>
                </a:lnTo>
                <a:lnTo>
                  <a:pt x="3243" y="294"/>
                </a:lnTo>
                <a:lnTo>
                  <a:pt x="3243" y="297"/>
                </a:lnTo>
                <a:lnTo>
                  <a:pt x="3241" y="299"/>
                </a:lnTo>
                <a:lnTo>
                  <a:pt x="3239" y="300"/>
                </a:lnTo>
                <a:lnTo>
                  <a:pt x="3238" y="303"/>
                </a:lnTo>
                <a:lnTo>
                  <a:pt x="3237" y="304"/>
                </a:lnTo>
                <a:lnTo>
                  <a:pt x="3236" y="305"/>
                </a:lnTo>
                <a:lnTo>
                  <a:pt x="3234" y="308"/>
                </a:lnTo>
                <a:lnTo>
                  <a:pt x="3233" y="309"/>
                </a:lnTo>
                <a:lnTo>
                  <a:pt x="3232" y="311"/>
                </a:lnTo>
                <a:lnTo>
                  <a:pt x="3230" y="313"/>
                </a:lnTo>
                <a:lnTo>
                  <a:pt x="3226" y="318"/>
                </a:lnTo>
                <a:lnTo>
                  <a:pt x="3224" y="320"/>
                </a:lnTo>
                <a:lnTo>
                  <a:pt x="3220" y="325"/>
                </a:lnTo>
                <a:lnTo>
                  <a:pt x="3215" y="329"/>
                </a:lnTo>
                <a:lnTo>
                  <a:pt x="3214" y="330"/>
                </a:lnTo>
                <a:lnTo>
                  <a:pt x="3213" y="331"/>
                </a:lnTo>
                <a:lnTo>
                  <a:pt x="3210" y="333"/>
                </a:lnTo>
                <a:lnTo>
                  <a:pt x="3208" y="333"/>
                </a:lnTo>
                <a:lnTo>
                  <a:pt x="3207" y="335"/>
                </a:lnTo>
                <a:lnTo>
                  <a:pt x="3204" y="336"/>
                </a:lnTo>
                <a:lnTo>
                  <a:pt x="3202" y="338"/>
                </a:lnTo>
                <a:lnTo>
                  <a:pt x="3201" y="339"/>
                </a:lnTo>
                <a:lnTo>
                  <a:pt x="3198" y="341"/>
                </a:lnTo>
                <a:lnTo>
                  <a:pt x="3196" y="341"/>
                </a:lnTo>
                <a:lnTo>
                  <a:pt x="3193" y="342"/>
                </a:lnTo>
                <a:lnTo>
                  <a:pt x="3191" y="343"/>
                </a:lnTo>
                <a:lnTo>
                  <a:pt x="3187" y="346"/>
                </a:lnTo>
                <a:lnTo>
                  <a:pt x="3186" y="346"/>
                </a:lnTo>
                <a:lnTo>
                  <a:pt x="3184" y="347"/>
                </a:lnTo>
                <a:lnTo>
                  <a:pt x="3180" y="348"/>
                </a:lnTo>
                <a:lnTo>
                  <a:pt x="3179" y="349"/>
                </a:lnTo>
                <a:lnTo>
                  <a:pt x="3176" y="349"/>
                </a:lnTo>
                <a:lnTo>
                  <a:pt x="3175" y="350"/>
                </a:lnTo>
                <a:lnTo>
                  <a:pt x="3173" y="350"/>
                </a:lnTo>
                <a:lnTo>
                  <a:pt x="3172" y="352"/>
                </a:lnTo>
                <a:lnTo>
                  <a:pt x="3169" y="352"/>
                </a:lnTo>
                <a:lnTo>
                  <a:pt x="3166" y="353"/>
                </a:lnTo>
                <a:lnTo>
                  <a:pt x="3163" y="353"/>
                </a:lnTo>
                <a:lnTo>
                  <a:pt x="3151" y="355"/>
                </a:lnTo>
                <a:lnTo>
                  <a:pt x="3166" y="357"/>
                </a:lnTo>
                <a:lnTo>
                  <a:pt x="3178" y="360"/>
                </a:lnTo>
                <a:lnTo>
                  <a:pt x="3184" y="361"/>
                </a:lnTo>
                <a:lnTo>
                  <a:pt x="3189" y="364"/>
                </a:lnTo>
                <a:lnTo>
                  <a:pt x="3192" y="365"/>
                </a:lnTo>
                <a:lnTo>
                  <a:pt x="3195" y="366"/>
                </a:lnTo>
                <a:lnTo>
                  <a:pt x="3198" y="368"/>
                </a:lnTo>
                <a:lnTo>
                  <a:pt x="3201" y="369"/>
                </a:lnTo>
                <a:lnTo>
                  <a:pt x="3203" y="370"/>
                </a:lnTo>
                <a:lnTo>
                  <a:pt x="3205" y="371"/>
                </a:lnTo>
                <a:lnTo>
                  <a:pt x="3208" y="372"/>
                </a:lnTo>
                <a:lnTo>
                  <a:pt x="3210" y="374"/>
                </a:lnTo>
                <a:lnTo>
                  <a:pt x="3213" y="375"/>
                </a:lnTo>
                <a:lnTo>
                  <a:pt x="3215" y="377"/>
                </a:lnTo>
                <a:lnTo>
                  <a:pt x="3216" y="379"/>
                </a:lnTo>
                <a:lnTo>
                  <a:pt x="3219" y="380"/>
                </a:lnTo>
                <a:lnTo>
                  <a:pt x="3220" y="381"/>
                </a:lnTo>
                <a:lnTo>
                  <a:pt x="3222" y="383"/>
                </a:lnTo>
                <a:lnTo>
                  <a:pt x="3225" y="385"/>
                </a:lnTo>
                <a:lnTo>
                  <a:pt x="3228" y="387"/>
                </a:lnTo>
                <a:lnTo>
                  <a:pt x="3232" y="392"/>
                </a:lnTo>
                <a:lnTo>
                  <a:pt x="3236" y="394"/>
                </a:lnTo>
                <a:lnTo>
                  <a:pt x="3242" y="399"/>
                </a:lnTo>
                <a:lnTo>
                  <a:pt x="3245" y="404"/>
                </a:lnTo>
                <a:lnTo>
                  <a:pt x="3249" y="408"/>
                </a:lnTo>
                <a:lnTo>
                  <a:pt x="3251" y="411"/>
                </a:lnTo>
                <a:lnTo>
                  <a:pt x="3253" y="414"/>
                </a:lnTo>
                <a:lnTo>
                  <a:pt x="3255" y="415"/>
                </a:lnTo>
                <a:lnTo>
                  <a:pt x="3256" y="418"/>
                </a:lnTo>
                <a:lnTo>
                  <a:pt x="3257" y="419"/>
                </a:lnTo>
                <a:lnTo>
                  <a:pt x="3259" y="421"/>
                </a:lnTo>
                <a:lnTo>
                  <a:pt x="3260" y="422"/>
                </a:lnTo>
                <a:lnTo>
                  <a:pt x="3260" y="425"/>
                </a:lnTo>
                <a:lnTo>
                  <a:pt x="3261" y="427"/>
                </a:lnTo>
                <a:lnTo>
                  <a:pt x="3262" y="430"/>
                </a:lnTo>
                <a:lnTo>
                  <a:pt x="3265" y="433"/>
                </a:lnTo>
                <a:lnTo>
                  <a:pt x="3266" y="436"/>
                </a:lnTo>
                <a:lnTo>
                  <a:pt x="3267" y="438"/>
                </a:lnTo>
                <a:lnTo>
                  <a:pt x="3268" y="441"/>
                </a:lnTo>
                <a:lnTo>
                  <a:pt x="3271" y="444"/>
                </a:lnTo>
                <a:lnTo>
                  <a:pt x="3272" y="448"/>
                </a:lnTo>
                <a:lnTo>
                  <a:pt x="3273" y="451"/>
                </a:lnTo>
                <a:lnTo>
                  <a:pt x="3274" y="452"/>
                </a:lnTo>
                <a:lnTo>
                  <a:pt x="3274" y="454"/>
                </a:lnTo>
                <a:lnTo>
                  <a:pt x="3276" y="458"/>
                </a:lnTo>
                <a:lnTo>
                  <a:pt x="3278" y="463"/>
                </a:lnTo>
                <a:lnTo>
                  <a:pt x="3280" y="471"/>
                </a:lnTo>
                <a:lnTo>
                  <a:pt x="3282" y="473"/>
                </a:lnTo>
                <a:lnTo>
                  <a:pt x="3282" y="475"/>
                </a:lnTo>
                <a:lnTo>
                  <a:pt x="3283" y="479"/>
                </a:lnTo>
                <a:lnTo>
                  <a:pt x="3284" y="481"/>
                </a:lnTo>
                <a:lnTo>
                  <a:pt x="3288" y="497"/>
                </a:lnTo>
                <a:lnTo>
                  <a:pt x="3289" y="508"/>
                </a:lnTo>
                <a:lnTo>
                  <a:pt x="3289" y="513"/>
                </a:lnTo>
                <a:lnTo>
                  <a:pt x="3290" y="519"/>
                </a:lnTo>
                <a:lnTo>
                  <a:pt x="3290" y="526"/>
                </a:lnTo>
                <a:lnTo>
                  <a:pt x="3291" y="532"/>
                </a:lnTo>
                <a:lnTo>
                  <a:pt x="3291" y="538"/>
                </a:lnTo>
                <a:lnTo>
                  <a:pt x="3291" y="560"/>
                </a:lnTo>
                <a:lnTo>
                  <a:pt x="3291" y="587"/>
                </a:lnTo>
                <a:lnTo>
                  <a:pt x="3291" y="593"/>
                </a:lnTo>
                <a:lnTo>
                  <a:pt x="3290" y="601"/>
                </a:lnTo>
                <a:lnTo>
                  <a:pt x="3290" y="608"/>
                </a:lnTo>
                <a:lnTo>
                  <a:pt x="3289" y="624"/>
                </a:lnTo>
                <a:lnTo>
                  <a:pt x="3286" y="634"/>
                </a:lnTo>
                <a:lnTo>
                  <a:pt x="3286" y="636"/>
                </a:lnTo>
                <a:lnTo>
                  <a:pt x="3286" y="640"/>
                </a:lnTo>
                <a:lnTo>
                  <a:pt x="3285" y="642"/>
                </a:lnTo>
                <a:lnTo>
                  <a:pt x="3285" y="645"/>
                </a:lnTo>
                <a:lnTo>
                  <a:pt x="3284" y="647"/>
                </a:lnTo>
                <a:lnTo>
                  <a:pt x="3284" y="648"/>
                </a:lnTo>
                <a:lnTo>
                  <a:pt x="3283" y="651"/>
                </a:lnTo>
                <a:lnTo>
                  <a:pt x="3283" y="653"/>
                </a:lnTo>
                <a:lnTo>
                  <a:pt x="3282" y="656"/>
                </a:lnTo>
                <a:lnTo>
                  <a:pt x="3274" y="676"/>
                </a:lnTo>
                <a:lnTo>
                  <a:pt x="3270" y="685"/>
                </a:lnTo>
                <a:lnTo>
                  <a:pt x="3265" y="695"/>
                </a:lnTo>
                <a:lnTo>
                  <a:pt x="3263" y="698"/>
                </a:lnTo>
                <a:lnTo>
                  <a:pt x="3261" y="702"/>
                </a:lnTo>
                <a:lnTo>
                  <a:pt x="3260" y="704"/>
                </a:lnTo>
                <a:lnTo>
                  <a:pt x="3259" y="707"/>
                </a:lnTo>
                <a:lnTo>
                  <a:pt x="3257" y="708"/>
                </a:lnTo>
                <a:lnTo>
                  <a:pt x="3256" y="710"/>
                </a:lnTo>
                <a:lnTo>
                  <a:pt x="3255" y="712"/>
                </a:lnTo>
                <a:lnTo>
                  <a:pt x="3254" y="713"/>
                </a:lnTo>
                <a:lnTo>
                  <a:pt x="3251" y="715"/>
                </a:lnTo>
                <a:lnTo>
                  <a:pt x="3250" y="718"/>
                </a:lnTo>
                <a:lnTo>
                  <a:pt x="3248" y="721"/>
                </a:lnTo>
                <a:lnTo>
                  <a:pt x="3245" y="723"/>
                </a:lnTo>
                <a:lnTo>
                  <a:pt x="3245" y="725"/>
                </a:lnTo>
                <a:lnTo>
                  <a:pt x="3242" y="729"/>
                </a:lnTo>
                <a:lnTo>
                  <a:pt x="3238" y="732"/>
                </a:lnTo>
                <a:lnTo>
                  <a:pt x="3228" y="743"/>
                </a:lnTo>
                <a:lnTo>
                  <a:pt x="3224" y="747"/>
                </a:lnTo>
                <a:lnTo>
                  <a:pt x="3222" y="748"/>
                </a:lnTo>
                <a:lnTo>
                  <a:pt x="3220" y="750"/>
                </a:lnTo>
                <a:lnTo>
                  <a:pt x="3218" y="751"/>
                </a:lnTo>
                <a:lnTo>
                  <a:pt x="3216" y="753"/>
                </a:lnTo>
                <a:lnTo>
                  <a:pt x="3214" y="754"/>
                </a:lnTo>
                <a:lnTo>
                  <a:pt x="3212" y="757"/>
                </a:lnTo>
                <a:lnTo>
                  <a:pt x="3209" y="758"/>
                </a:lnTo>
                <a:lnTo>
                  <a:pt x="3208" y="759"/>
                </a:lnTo>
                <a:lnTo>
                  <a:pt x="3205" y="761"/>
                </a:lnTo>
                <a:lnTo>
                  <a:pt x="3204" y="762"/>
                </a:lnTo>
                <a:lnTo>
                  <a:pt x="3202" y="762"/>
                </a:lnTo>
                <a:lnTo>
                  <a:pt x="3201" y="763"/>
                </a:lnTo>
                <a:lnTo>
                  <a:pt x="3198" y="765"/>
                </a:lnTo>
                <a:lnTo>
                  <a:pt x="3195" y="765"/>
                </a:lnTo>
                <a:lnTo>
                  <a:pt x="3193" y="767"/>
                </a:lnTo>
                <a:lnTo>
                  <a:pt x="3191" y="768"/>
                </a:lnTo>
                <a:lnTo>
                  <a:pt x="3189" y="769"/>
                </a:lnTo>
                <a:lnTo>
                  <a:pt x="3186" y="770"/>
                </a:lnTo>
                <a:lnTo>
                  <a:pt x="3184" y="772"/>
                </a:lnTo>
                <a:lnTo>
                  <a:pt x="3180" y="774"/>
                </a:lnTo>
                <a:lnTo>
                  <a:pt x="3179" y="774"/>
                </a:lnTo>
                <a:lnTo>
                  <a:pt x="3176" y="775"/>
                </a:lnTo>
                <a:lnTo>
                  <a:pt x="3174" y="776"/>
                </a:lnTo>
                <a:lnTo>
                  <a:pt x="3172" y="778"/>
                </a:lnTo>
                <a:lnTo>
                  <a:pt x="3151" y="785"/>
                </a:lnTo>
                <a:lnTo>
                  <a:pt x="3146" y="785"/>
                </a:lnTo>
                <a:lnTo>
                  <a:pt x="3144" y="786"/>
                </a:lnTo>
                <a:lnTo>
                  <a:pt x="3143" y="786"/>
                </a:lnTo>
                <a:lnTo>
                  <a:pt x="3140" y="787"/>
                </a:lnTo>
                <a:lnTo>
                  <a:pt x="3134" y="789"/>
                </a:lnTo>
                <a:lnTo>
                  <a:pt x="3131" y="789"/>
                </a:lnTo>
                <a:lnTo>
                  <a:pt x="3128" y="790"/>
                </a:lnTo>
                <a:lnTo>
                  <a:pt x="3124" y="790"/>
                </a:lnTo>
                <a:lnTo>
                  <a:pt x="3121" y="791"/>
                </a:lnTo>
                <a:lnTo>
                  <a:pt x="3116" y="791"/>
                </a:lnTo>
                <a:lnTo>
                  <a:pt x="3111" y="792"/>
                </a:lnTo>
                <a:lnTo>
                  <a:pt x="3105" y="792"/>
                </a:lnTo>
                <a:lnTo>
                  <a:pt x="3099" y="793"/>
                </a:lnTo>
                <a:lnTo>
                  <a:pt x="3093" y="793"/>
                </a:lnTo>
                <a:lnTo>
                  <a:pt x="3088" y="793"/>
                </a:lnTo>
                <a:lnTo>
                  <a:pt x="3082" y="793"/>
                </a:lnTo>
                <a:lnTo>
                  <a:pt x="3071" y="793"/>
                </a:lnTo>
                <a:lnTo>
                  <a:pt x="3029" y="793"/>
                </a:lnTo>
                <a:lnTo>
                  <a:pt x="2826" y="793"/>
                </a:lnTo>
                <a:lnTo>
                  <a:pt x="2826" y="0"/>
                </a:lnTo>
                <a:close/>
                <a:moveTo>
                  <a:pt x="2491" y="0"/>
                </a:moveTo>
                <a:lnTo>
                  <a:pt x="2685" y="0"/>
                </a:lnTo>
                <a:lnTo>
                  <a:pt x="2685" y="793"/>
                </a:lnTo>
                <a:lnTo>
                  <a:pt x="2681" y="793"/>
                </a:lnTo>
                <a:lnTo>
                  <a:pt x="2676" y="793"/>
                </a:lnTo>
                <a:lnTo>
                  <a:pt x="2666" y="793"/>
                </a:lnTo>
                <a:lnTo>
                  <a:pt x="2628" y="793"/>
                </a:lnTo>
                <a:lnTo>
                  <a:pt x="2498" y="793"/>
                </a:lnTo>
                <a:lnTo>
                  <a:pt x="2496" y="786"/>
                </a:lnTo>
                <a:lnTo>
                  <a:pt x="2495" y="781"/>
                </a:lnTo>
                <a:lnTo>
                  <a:pt x="2495" y="780"/>
                </a:lnTo>
                <a:lnTo>
                  <a:pt x="2494" y="778"/>
                </a:lnTo>
                <a:lnTo>
                  <a:pt x="2494" y="775"/>
                </a:lnTo>
                <a:lnTo>
                  <a:pt x="2492" y="770"/>
                </a:lnTo>
                <a:lnTo>
                  <a:pt x="2491" y="768"/>
                </a:lnTo>
                <a:lnTo>
                  <a:pt x="2491" y="765"/>
                </a:lnTo>
                <a:lnTo>
                  <a:pt x="2491" y="764"/>
                </a:lnTo>
                <a:lnTo>
                  <a:pt x="2490" y="761"/>
                </a:lnTo>
                <a:lnTo>
                  <a:pt x="2485" y="763"/>
                </a:lnTo>
                <a:lnTo>
                  <a:pt x="2484" y="764"/>
                </a:lnTo>
                <a:lnTo>
                  <a:pt x="2483" y="765"/>
                </a:lnTo>
                <a:lnTo>
                  <a:pt x="2480" y="767"/>
                </a:lnTo>
                <a:lnTo>
                  <a:pt x="2479" y="767"/>
                </a:lnTo>
                <a:lnTo>
                  <a:pt x="2477" y="769"/>
                </a:lnTo>
                <a:lnTo>
                  <a:pt x="2475" y="770"/>
                </a:lnTo>
                <a:lnTo>
                  <a:pt x="2474" y="772"/>
                </a:lnTo>
                <a:lnTo>
                  <a:pt x="2472" y="772"/>
                </a:lnTo>
                <a:lnTo>
                  <a:pt x="2468" y="774"/>
                </a:lnTo>
                <a:lnTo>
                  <a:pt x="2465" y="776"/>
                </a:lnTo>
                <a:lnTo>
                  <a:pt x="2462" y="778"/>
                </a:lnTo>
                <a:lnTo>
                  <a:pt x="2461" y="779"/>
                </a:lnTo>
                <a:lnTo>
                  <a:pt x="2459" y="780"/>
                </a:lnTo>
                <a:lnTo>
                  <a:pt x="2455" y="781"/>
                </a:lnTo>
                <a:lnTo>
                  <a:pt x="2452" y="782"/>
                </a:lnTo>
                <a:lnTo>
                  <a:pt x="2449" y="784"/>
                </a:lnTo>
                <a:lnTo>
                  <a:pt x="2448" y="785"/>
                </a:lnTo>
                <a:lnTo>
                  <a:pt x="2443" y="787"/>
                </a:lnTo>
                <a:lnTo>
                  <a:pt x="2442" y="787"/>
                </a:lnTo>
                <a:lnTo>
                  <a:pt x="2438" y="789"/>
                </a:lnTo>
                <a:lnTo>
                  <a:pt x="2436" y="790"/>
                </a:lnTo>
                <a:lnTo>
                  <a:pt x="2433" y="791"/>
                </a:lnTo>
                <a:lnTo>
                  <a:pt x="2428" y="793"/>
                </a:lnTo>
                <a:lnTo>
                  <a:pt x="2426" y="793"/>
                </a:lnTo>
                <a:lnTo>
                  <a:pt x="2425" y="795"/>
                </a:lnTo>
                <a:lnTo>
                  <a:pt x="2422" y="795"/>
                </a:lnTo>
                <a:lnTo>
                  <a:pt x="2421" y="795"/>
                </a:lnTo>
                <a:lnTo>
                  <a:pt x="2419" y="796"/>
                </a:lnTo>
                <a:lnTo>
                  <a:pt x="2417" y="796"/>
                </a:lnTo>
                <a:lnTo>
                  <a:pt x="2415" y="797"/>
                </a:lnTo>
                <a:lnTo>
                  <a:pt x="2413" y="797"/>
                </a:lnTo>
                <a:lnTo>
                  <a:pt x="2410" y="798"/>
                </a:lnTo>
                <a:lnTo>
                  <a:pt x="2408" y="798"/>
                </a:lnTo>
                <a:lnTo>
                  <a:pt x="2405" y="800"/>
                </a:lnTo>
                <a:lnTo>
                  <a:pt x="2403" y="800"/>
                </a:lnTo>
                <a:lnTo>
                  <a:pt x="2393" y="802"/>
                </a:lnTo>
                <a:lnTo>
                  <a:pt x="2382" y="803"/>
                </a:lnTo>
                <a:lnTo>
                  <a:pt x="2378" y="803"/>
                </a:lnTo>
                <a:lnTo>
                  <a:pt x="2370" y="804"/>
                </a:lnTo>
                <a:lnTo>
                  <a:pt x="2364" y="803"/>
                </a:lnTo>
                <a:lnTo>
                  <a:pt x="2359" y="803"/>
                </a:lnTo>
                <a:lnTo>
                  <a:pt x="2352" y="803"/>
                </a:lnTo>
                <a:lnTo>
                  <a:pt x="2334" y="800"/>
                </a:lnTo>
                <a:lnTo>
                  <a:pt x="2330" y="798"/>
                </a:lnTo>
                <a:lnTo>
                  <a:pt x="2326" y="797"/>
                </a:lnTo>
                <a:lnTo>
                  <a:pt x="2324" y="797"/>
                </a:lnTo>
                <a:lnTo>
                  <a:pt x="2322" y="796"/>
                </a:lnTo>
                <a:lnTo>
                  <a:pt x="2321" y="796"/>
                </a:lnTo>
                <a:lnTo>
                  <a:pt x="2317" y="795"/>
                </a:lnTo>
                <a:lnTo>
                  <a:pt x="2315" y="793"/>
                </a:lnTo>
                <a:lnTo>
                  <a:pt x="2311" y="792"/>
                </a:lnTo>
                <a:lnTo>
                  <a:pt x="2309" y="791"/>
                </a:lnTo>
                <a:lnTo>
                  <a:pt x="2306" y="790"/>
                </a:lnTo>
                <a:lnTo>
                  <a:pt x="2304" y="789"/>
                </a:lnTo>
                <a:lnTo>
                  <a:pt x="2301" y="786"/>
                </a:lnTo>
                <a:lnTo>
                  <a:pt x="2300" y="785"/>
                </a:lnTo>
                <a:lnTo>
                  <a:pt x="2298" y="784"/>
                </a:lnTo>
                <a:lnTo>
                  <a:pt x="2297" y="782"/>
                </a:lnTo>
                <a:lnTo>
                  <a:pt x="2295" y="781"/>
                </a:lnTo>
                <a:lnTo>
                  <a:pt x="2292" y="779"/>
                </a:lnTo>
                <a:lnTo>
                  <a:pt x="2287" y="774"/>
                </a:lnTo>
                <a:lnTo>
                  <a:pt x="2286" y="773"/>
                </a:lnTo>
                <a:lnTo>
                  <a:pt x="2282" y="770"/>
                </a:lnTo>
                <a:lnTo>
                  <a:pt x="2277" y="765"/>
                </a:lnTo>
                <a:lnTo>
                  <a:pt x="2275" y="763"/>
                </a:lnTo>
                <a:lnTo>
                  <a:pt x="2274" y="759"/>
                </a:lnTo>
                <a:lnTo>
                  <a:pt x="2272" y="758"/>
                </a:lnTo>
                <a:lnTo>
                  <a:pt x="2271" y="756"/>
                </a:lnTo>
                <a:lnTo>
                  <a:pt x="2270" y="754"/>
                </a:lnTo>
                <a:lnTo>
                  <a:pt x="2269" y="752"/>
                </a:lnTo>
                <a:lnTo>
                  <a:pt x="2268" y="751"/>
                </a:lnTo>
                <a:lnTo>
                  <a:pt x="2266" y="748"/>
                </a:lnTo>
                <a:lnTo>
                  <a:pt x="2265" y="746"/>
                </a:lnTo>
                <a:lnTo>
                  <a:pt x="2264" y="743"/>
                </a:lnTo>
                <a:lnTo>
                  <a:pt x="2263" y="741"/>
                </a:lnTo>
                <a:lnTo>
                  <a:pt x="2261" y="739"/>
                </a:lnTo>
                <a:lnTo>
                  <a:pt x="2260" y="736"/>
                </a:lnTo>
                <a:lnTo>
                  <a:pt x="2259" y="734"/>
                </a:lnTo>
                <a:lnTo>
                  <a:pt x="2258" y="730"/>
                </a:lnTo>
                <a:lnTo>
                  <a:pt x="2257" y="728"/>
                </a:lnTo>
                <a:lnTo>
                  <a:pt x="2254" y="723"/>
                </a:lnTo>
                <a:lnTo>
                  <a:pt x="2254" y="721"/>
                </a:lnTo>
                <a:lnTo>
                  <a:pt x="2253" y="719"/>
                </a:lnTo>
                <a:lnTo>
                  <a:pt x="2252" y="717"/>
                </a:lnTo>
                <a:lnTo>
                  <a:pt x="2252" y="715"/>
                </a:lnTo>
                <a:lnTo>
                  <a:pt x="2251" y="713"/>
                </a:lnTo>
                <a:lnTo>
                  <a:pt x="2251" y="712"/>
                </a:lnTo>
                <a:lnTo>
                  <a:pt x="2249" y="709"/>
                </a:lnTo>
                <a:lnTo>
                  <a:pt x="2249" y="708"/>
                </a:lnTo>
                <a:lnTo>
                  <a:pt x="2248" y="707"/>
                </a:lnTo>
                <a:lnTo>
                  <a:pt x="2248" y="704"/>
                </a:lnTo>
                <a:lnTo>
                  <a:pt x="2247" y="702"/>
                </a:lnTo>
                <a:lnTo>
                  <a:pt x="2247" y="700"/>
                </a:lnTo>
                <a:lnTo>
                  <a:pt x="2246" y="698"/>
                </a:lnTo>
                <a:lnTo>
                  <a:pt x="2246" y="696"/>
                </a:lnTo>
                <a:lnTo>
                  <a:pt x="2245" y="693"/>
                </a:lnTo>
                <a:lnTo>
                  <a:pt x="2245" y="691"/>
                </a:lnTo>
                <a:lnTo>
                  <a:pt x="2245" y="689"/>
                </a:lnTo>
                <a:lnTo>
                  <a:pt x="2243" y="686"/>
                </a:lnTo>
                <a:lnTo>
                  <a:pt x="2243" y="684"/>
                </a:lnTo>
                <a:lnTo>
                  <a:pt x="2242" y="681"/>
                </a:lnTo>
                <a:lnTo>
                  <a:pt x="2242" y="678"/>
                </a:lnTo>
                <a:lnTo>
                  <a:pt x="2241" y="675"/>
                </a:lnTo>
                <a:lnTo>
                  <a:pt x="2239" y="665"/>
                </a:lnTo>
                <a:lnTo>
                  <a:pt x="2237" y="649"/>
                </a:lnTo>
                <a:lnTo>
                  <a:pt x="2236" y="646"/>
                </a:lnTo>
                <a:lnTo>
                  <a:pt x="2236" y="641"/>
                </a:lnTo>
                <a:lnTo>
                  <a:pt x="2235" y="636"/>
                </a:lnTo>
                <a:lnTo>
                  <a:pt x="2235" y="630"/>
                </a:lnTo>
                <a:lnTo>
                  <a:pt x="2234" y="624"/>
                </a:lnTo>
                <a:lnTo>
                  <a:pt x="2234" y="618"/>
                </a:lnTo>
                <a:lnTo>
                  <a:pt x="2232" y="609"/>
                </a:lnTo>
                <a:lnTo>
                  <a:pt x="2231" y="588"/>
                </a:lnTo>
                <a:lnTo>
                  <a:pt x="2231" y="569"/>
                </a:lnTo>
                <a:lnTo>
                  <a:pt x="2230" y="540"/>
                </a:lnTo>
                <a:lnTo>
                  <a:pt x="2230" y="440"/>
                </a:lnTo>
                <a:lnTo>
                  <a:pt x="2230" y="393"/>
                </a:lnTo>
                <a:lnTo>
                  <a:pt x="2230" y="381"/>
                </a:lnTo>
                <a:lnTo>
                  <a:pt x="2230" y="376"/>
                </a:lnTo>
                <a:lnTo>
                  <a:pt x="2231" y="372"/>
                </a:lnTo>
                <a:lnTo>
                  <a:pt x="2231" y="370"/>
                </a:lnTo>
                <a:lnTo>
                  <a:pt x="2231" y="358"/>
                </a:lnTo>
                <a:lnTo>
                  <a:pt x="2231" y="338"/>
                </a:lnTo>
                <a:lnTo>
                  <a:pt x="2232" y="327"/>
                </a:lnTo>
                <a:lnTo>
                  <a:pt x="2232" y="320"/>
                </a:lnTo>
                <a:lnTo>
                  <a:pt x="2234" y="313"/>
                </a:lnTo>
                <a:lnTo>
                  <a:pt x="2234" y="307"/>
                </a:lnTo>
                <a:lnTo>
                  <a:pt x="2235" y="302"/>
                </a:lnTo>
                <a:lnTo>
                  <a:pt x="2236" y="296"/>
                </a:lnTo>
                <a:lnTo>
                  <a:pt x="2236" y="291"/>
                </a:lnTo>
                <a:lnTo>
                  <a:pt x="2237" y="286"/>
                </a:lnTo>
                <a:lnTo>
                  <a:pt x="2237" y="277"/>
                </a:lnTo>
                <a:lnTo>
                  <a:pt x="2240" y="265"/>
                </a:lnTo>
                <a:lnTo>
                  <a:pt x="2241" y="259"/>
                </a:lnTo>
                <a:lnTo>
                  <a:pt x="2242" y="254"/>
                </a:lnTo>
                <a:lnTo>
                  <a:pt x="2243" y="248"/>
                </a:lnTo>
                <a:lnTo>
                  <a:pt x="2245" y="238"/>
                </a:lnTo>
                <a:lnTo>
                  <a:pt x="2247" y="232"/>
                </a:lnTo>
                <a:lnTo>
                  <a:pt x="2248" y="227"/>
                </a:lnTo>
                <a:lnTo>
                  <a:pt x="2248" y="226"/>
                </a:lnTo>
                <a:lnTo>
                  <a:pt x="2249" y="224"/>
                </a:lnTo>
                <a:lnTo>
                  <a:pt x="2249" y="222"/>
                </a:lnTo>
                <a:lnTo>
                  <a:pt x="2251" y="221"/>
                </a:lnTo>
                <a:lnTo>
                  <a:pt x="2251" y="219"/>
                </a:lnTo>
                <a:lnTo>
                  <a:pt x="2252" y="217"/>
                </a:lnTo>
                <a:lnTo>
                  <a:pt x="2252" y="215"/>
                </a:lnTo>
                <a:lnTo>
                  <a:pt x="2253" y="214"/>
                </a:lnTo>
                <a:lnTo>
                  <a:pt x="2253" y="211"/>
                </a:lnTo>
                <a:lnTo>
                  <a:pt x="2254" y="209"/>
                </a:lnTo>
                <a:lnTo>
                  <a:pt x="2255" y="206"/>
                </a:lnTo>
                <a:lnTo>
                  <a:pt x="2257" y="203"/>
                </a:lnTo>
                <a:lnTo>
                  <a:pt x="2258" y="200"/>
                </a:lnTo>
                <a:lnTo>
                  <a:pt x="2259" y="198"/>
                </a:lnTo>
                <a:lnTo>
                  <a:pt x="2260" y="194"/>
                </a:lnTo>
                <a:lnTo>
                  <a:pt x="2263" y="189"/>
                </a:lnTo>
                <a:lnTo>
                  <a:pt x="2265" y="186"/>
                </a:lnTo>
                <a:lnTo>
                  <a:pt x="2268" y="182"/>
                </a:lnTo>
                <a:lnTo>
                  <a:pt x="2269" y="181"/>
                </a:lnTo>
                <a:lnTo>
                  <a:pt x="2270" y="180"/>
                </a:lnTo>
                <a:lnTo>
                  <a:pt x="2271" y="177"/>
                </a:lnTo>
                <a:lnTo>
                  <a:pt x="2272" y="176"/>
                </a:lnTo>
                <a:lnTo>
                  <a:pt x="2274" y="174"/>
                </a:lnTo>
                <a:lnTo>
                  <a:pt x="2275" y="172"/>
                </a:lnTo>
                <a:lnTo>
                  <a:pt x="2277" y="170"/>
                </a:lnTo>
                <a:lnTo>
                  <a:pt x="2281" y="165"/>
                </a:lnTo>
                <a:lnTo>
                  <a:pt x="2286" y="160"/>
                </a:lnTo>
                <a:lnTo>
                  <a:pt x="2288" y="158"/>
                </a:lnTo>
                <a:lnTo>
                  <a:pt x="2292" y="154"/>
                </a:lnTo>
                <a:lnTo>
                  <a:pt x="2293" y="153"/>
                </a:lnTo>
                <a:lnTo>
                  <a:pt x="2294" y="152"/>
                </a:lnTo>
                <a:lnTo>
                  <a:pt x="2297" y="150"/>
                </a:lnTo>
                <a:lnTo>
                  <a:pt x="2299" y="149"/>
                </a:lnTo>
                <a:lnTo>
                  <a:pt x="2300" y="148"/>
                </a:lnTo>
                <a:lnTo>
                  <a:pt x="2303" y="147"/>
                </a:lnTo>
                <a:lnTo>
                  <a:pt x="2304" y="145"/>
                </a:lnTo>
                <a:lnTo>
                  <a:pt x="2309" y="143"/>
                </a:lnTo>
                <a:lnTo>
                  <a:pt x="2311" y="142"/>
                </a:lnTo>
                <a:lnTo>
                  <a:pt x="2316" y="139"/>
                </a:lnTo>
                <a:lnTo>
                  <a:pt x="2317" y="139"/>
                </a:lnTo>
                <a:lnTo>
                  <a:pt x="2320" y="138"/>
                </a:lnTo>
                <a:lnTo>
                  <a:pt x="2324" y="136"/>
                </a:lnTo>
                <a:lnTo>
                  <a:pt x="2327" y="136"/>
                </a:lnTo>
                <a:lnTo>
                  <a:pt x="2328" y="136"/>
                </a:lnTo>
                <a:lnTo>
                  <a:pt x="2332" y="134"/>
                </a:lnTo>
                <a:lnTo>
                  <a:pt x="2336" y="133"/>
                </a:lnTo>
                <a:lnTo>
                  <a:pt x="2346" y="131"/>
                </a:lnTo>
                <a:lnTo>
                  <a:pt x="2350" y="131"/>
                </a:lnTo>
                <a:lnTo>
                  <a:pt x="2353" y="130"/>
                </a:lnTo>
                <a:lnTo>
                  <a:pt x="2359" y="130"/>
                </a:lnTo>
                <a:lnTo>
                  <a:pt x="2367" y="128"/>
                </a:lnTo>
                <a:lnTo>
                  <a:pt x="2371" y="128"/>
                </a:lnTo>
                <a:lnTo>
                  <a:pt x="2379" y="127"/>
                </a:lnTo>
                <a:lnTo>
                  <a:pt x="2385" y="128"/>
                </a:lnTo>
                <a:lnTo>
                  <a:pt x="2390" y="128"/>
                </a:lnTo>
                <a:lnTo>
                  <a:pt x="2397" y="128"/>
                </a:lnTo>
                <a:lnTo>
                  <a:pt x="2400" y="130"/>
                </a:lnTo>
                <a:lnTo>
                  <a:pt x="2404" y="130"/>
                </a:lnTo>
                <a:lnTo>
                  <a:pt x="2408" y="131"/>
                </a:lnTo>
                <a:lnTo>
                  <a:pt x="2410" y="131"/>
                </a:lnTo>
                <a:lnTo>
                  <a:pt x="2414" y="132"/>
                </a:lnTo>
                <a:lnTo>
                  <a:pt x="2416" y="132"/>
                </a:lnTo>
                <a:lnTo>
                  <a:pt x="2419" y="133"/>
                </a:lnTo>
                <a:lnTo>
                  <a:pt x="2420" y="133"/>
                </a:lnTo>
                <a:lnTo>
                  <a:pt x="2425" y="134"/>
                </a:lnTo>
                <a:lnTo>
                  <a:pt x="2426" y="136"/>
                </a:lnTo>
                <a:lnTo>
                  <a:pt x="2428" y="136"/>
                </a:lnTo>
                <a:lnTo>
                  <a:pt x="2429" y="136"/>
                </a:lnTo>
                <a:lnTo>
                  <a:pt x="2432" y="137"/>
                </a:lnTo>
                <a:lnTo>
                  <a:pt x="2437" y="138"/>
                </a:lnTo>
                <a:lnTo>
                  <a:pt x="2439" y="139"/>
                </a:lnTo>
                <a:lnTo>
                  <a:pt x="2443" y="141"/>
                </a:lnTo>
                <a:lnTo>
                  <a:pt x="2445" y="142"/>
                </a:lnTo>
                <a:lnTo>
                  <a:pt x="2448" y="143"/>
                </a:lnTo>
                <a:lnTo>
                  <a:pt x="2450" y="144"/>
                </a:lnTo>
                <a:lnTo>
                  <a:pt x="2454" y="147"/>
                </a:lnTo>
                <a:lnTo>
                  <a:pt x="2456" y="148"/>
                </a:lnTo>
                <a:lnTo>
                  <a:pt x="2459" y="149"/>
                </a:lnTo>
                <a:lnTo>
                  <a:pt x="2461" y="150"/>
                </a:lnTo>
                <a:lnTo>
                  <a:pt x="2462" y="150"/>
                </a:lnTo>
                <a:lnTo>
                  <a:pt x="2465" y="152"/>
                </a:lnTo>
                <a:lnTo>
                  <a:pt x="2467" y="154"/>
                </a:lnTo>
                <a:lnTo>
                  <a:pt x="2469" y="154"/>
                </a:lnTo>
                <a:lnTo>
                  <a:pt x="2472" y="156"/>
                </a:lnTo>
                <a:lnTo>
                  <a:pt x="2475" y="158"/>
                </a:lnTo>
                <a:lnTo>
                  <a:pt x="2477" y="159"/>
                </a:lnTo>
                <a:lnTo>
                  <a:pt x="2478" y="160"/>
                </a:lnTo>
                <a:lnTo>
                  <a:pt x="2480" y="161"/>
                </a:lnTo>
                <a:lnTo>
                  <a:pt x="2481" y="163"/>
                </a:lnTo>
                <a:lnTo>
                  <a:pt x="2484" y="164"/>
                </a:lnTo>
                <a:lnTo>
                  <a:pt x="2485" y="165"/>
                </a:lnTo>
                <a:lnTo>
                  <a:pt x="2488" y="166"/>
                </a:lnTo>
                <a:lnTo>
                  <a:pt x="2490" y="167"/>
                </a:lnTo>
                <a:lnTo>
                  <a:pt x="2491" y="169"/>
                </a:lnTo>
                <a:lnTo>
                  <a:pt x="2491" y="0"/>
                </a:lnTo>
                <a:close/>
                <a:moveTo>
                  <a:pt x="1017" y="0"/>
                </a:moveTo>
                <a:lnTo>
                  <a:pt x="1211" y="0"/>
                </a:lnTo>
                <a:lnTo>
                  <a:pt x="1211" y="793"/>
                </a:lnTo>
                <a:lnTo>
                  <a:pt x="1206" y="793"/>
                </a:lnTo>
                <a:lnTo>
                  <a:pt x="1201" y="793"/>
                </a:lnTo>
                <a:lnTo>
                  <a:pt x="1192" y="793"/>
                </a:lnTo>
                <a:lnTo>
                  <a:pt x="1153" y="793"/>
                </a:lnTo>
                <a:lnTo>
                  <a:pt x="1018" y="793"/>
                </a:lnTo>
                <a:lnTo>
                  <a:pt x="1017" y="789"/>
                </a:lnTo>
                <a:lnTo>
                  <a:pt x="1017" y="782"/>
                </a:lnTo>
                <a:lnTo>
                  <a:pt x="1017" y="772"/>
                </a:lnTo>
                <a:lnTo>
                  <a:pt x="1017" y="723"/>
                </a:lnTo>
                <a:lnTo>
                  <a:pt x="1017" y="558"/>
                </a:lnTo>
                <a:lnTo>
                  <a:pt x="1017" y="0"/>
                </a:lnTo>
                <a:close/>
                <a:moveTo>
                  <a:pt x="12" y="0"/>
                </a:moveTo>
                <a:lnTo>
                  <a:pt x="216" y="0"/>
                </a:lnTo>
                <a:lnTo>
                  <a:pt x="278" y="0"/>
                </a:lnTo>
                <a:lnTo>
                  <a:pt x="307" y="0"/>
                </a:lnTo>
                <a:lnTo>
                  <a:pt x="317" y="1"/>
                </a:lnTo>
                <a:lnTo>
                  <a:pt x="324" y="1"/>
                </a:lnTo>
                <a:lnTo>
                  <a:pt x="330" y="3"/>
                </a:lnTo>
                <a:lnTo>
                  <a:pt x="335" y="3"/>
                </a:lnTo>
                <a:lnTo>
                  <a:pt x="340" y="4"/>
                </a:lnTo>
                <a:lnTo>
                  <a:pt x="343" y="4"/>
                </a:lnTo>
                <a:lnTo>
                  <a:pt x="349" y="5"/>
                </a:lnTo>
                <a:lnTo>
                  <a:pt x="355" y="6"/>
                </a:lnTo>
                <a:lnTo>
                  <a:pt x="359" y="6"/>
                </a:lnTo>
                <a:lnTo>
                  <a:pt x="360" y="8"/>
                </a:lnTo>
                <a:lnTo>
                  <a:pt x="363" y="8"/>
                </a:lnTo>
                <a:lnTo>
                  <a:pt x="365" y="9"/>
                </a:lnTo>
                <a:lnTo>
                  <a:pt x="367" y="9"/>
                </a:lnTo>
                <a:lnTo>
                  <a:pt x="388" y="16"/>
                </a:lnTo>
                <a:lnTo>
                  <a:pt x="390" y="17"/>
                </a:lnTo>
                <a:lnTo>
                  <a:pt x="394" y="19"/>
                </a:lnTo>
                <a:lnTo>
                  <a:pt x="396" y="20"/>
                </a:lnTo>
                <a:lnTo>
                  <a:pt x="399" y="21"/>
                </a:lnTo>
                <a:lnTo>
                  <a:pt x="401" y="22"/>
                </a:lnTo>
                <a:lnTo>
                  <a:pt x="402" y="25"/>
                </a:lnTo>
                <a:lnTo>
                  <a:pt x="406" y="26"/>
                </a:lnTo>
                <a:lnTo>
                  <a:pt x="409" y="27"/>
                </a:lnTo>
                <a:lnTo>
                  <a:pt x="410" y="28"/>
                </a:lnTo>
                <a:lnTo>
                  <a:pt x="412" y="30"/>
                </a:lnTo>
                <a:lnTo>
                  <a:pt x="413" y="31"/>
                </a:lnTo>
                <a:lnTo>
                  <a:pt x="416" y="32"/>
                </a:lnTo>
                <a:lnTo>
                  <a:pt x="417" y="33"/>
                </a:lnTo>
                <a:lnTo>
                  <a:pt x="418" y="34"/>
                </a:lnTo>
                <a:lnTo>
                  <a:pt x="421" y="36"/>
                </a:lnTo>
                <a:lnTo>
                  <a:pt x="423" y="38"/>
                </a:lnTo>
                <a:lnTo>
                  <a:pt x="429" y="44"/>
                </a:lnTo>
                <a:lnTo>
                  <a:pt x="434" y="49"/>
                </a:lnTo>
                <a:lnTo>
                  <a:pt x="438" y="53"/>
                </a:lnTo>
                <a:lnTo>
                  <a:pt x="440" y="55"/>
                </a:lnTo>
                <a:lnTo>
                  <a:pt x="441" y="58"/>
                </a:lnTo>
                <a:lnTo>
                  <a:pt x="442" y="60"/>
                </a:lnTo>
                <a:lnTo>
                  <a:pt x="445" y="62"/>
                </a:lnTo>
                <a:lnTo>
                  <a:pt x="445" y="64"/>
                </a:lnTo>
                <a:lnTo>
                  <a:pt x="446" y="66"/>
                </a:lnTo>
                <a:lnTo>
                  <a:pt x="447" y="69"/>
                </a:lnTo>
                <a:lnTo>
                  <a:pt x="450" y="73"/>
                </a:lnTo>
                <a:lnTo>
                  <a:pt x="452" y="76"/>
                </a:lnTo>
                <a:lnTo>
                  <a:pt x="454" y="81"/>
                </a:lnTo>
                <a:lnTo>
                  <a:pt x="454" y="82"/>
                </a:lnTo>
                <a:lnTo>
                  <a:pt x="457" y="86"/>
                </a:lnTo>
                <a:lnTo>
                  <a:pt x="457" y="88"/>
                </a:lnTo>
                <a:lnTo>
                  <a:pt x="458" y="91"/>
                </a:lnTo>
                <a:lnTo>
                  <a:pt x="461" y="95"/>
                </a:lnTo>
                <a:lnTo>
                  <a:pt x="461" y="98"/>
                </a:lnTo>
                <a:lnTo>
                  <a:pt x="462" y="100"/>
                </a:lnTo>
                <a:lnTo>
                  <a:pt x="462" y="102"/>
                </a:lnTo>
                <a:lnTo>
                  <a:pt x="463" y="104"/>
                </a:lnTo>
                <a:lnTo>
                  <a:pt x="463" y="106"/>
                </a:lnTo>
                <a:lnTo>
                  <a:pt x="464" y="108"/>
                </a:lnTo>
                <a:lnTo>
                  <a:pt x="465" y="112"/>
                </a:lnTo>
                <a:lnTo>
                  <a:pt x="469" y="127"/>
                </a:lnTo>
                <a:lnTo>
                  <a:pt x="469" y="131"/>
                </a:lnTo>
                <a:lnTo>
                  <a:pt x="471" y="142"/>
                </a:lnTo>
                <a:lnTo>
                  <a:pt x="471" y="147"/>
                </a:lnTo>
                <a:lnTo>
                  <a:pt x="473" y="152"/>
                </a:lnTo>
                <a:lnTo>
                  <a:pt x="473" y="159"/>
                </a:lnTo>
                <a:lnTo>
                  <a:pt x="474" y="166"/>
                </a:lnTo>
                <a:lnTo>
                  <a:pt x="474" y="170"/>
                </a:lnTo>
                <a:lnTo>
                  <a:pt x="474" y="174"/>
                </a:lnTo>
                <a:lnTo>
                  <a:pt x="474" y="176"/>
                </a:lnTo>
                <a:lnTo>
                  <a:pt x="474" y="180"/>
                </a:lnTo>
                <a:lnTo>
                  <a:pt x="475" y="211"/>
                </a:lnTo>
                <a:lnTo>
                  <a:pt x="475" y="233"/>
                </a:lnTo>
                <a:lnTo>
                  <a:pt x="475" y="239"/>
                </a:lnTo>
                <a:lnTo>
                  <a:pt x="474" y="246"/>
                </a:lnTo>
                <a:lnTo>
                  <a:pt x="474" y="249"/>
                </a:lnTo>
                <a:lnTo>
                  <a:pt x="474" y="253"/>
                </a:lnTo>
                <a:lnTo>
                  <a:pt x="474" y="257"/>
                </a:lnTo>
                <a:lnTo>
                  <a:pt x="474" y="259"/>
                </a:lnTo>
                <a:lnTo>
                  <a:pt x="473" y="274"/>
                </a:lnTo>
                <a:lnTo>
                  <a:pt x="469" y="302"/>
                </a:lnTo>
                <a:lnTo>
                  <a:pt x="468" y="307"/>
                </a:lnTo>
                <a:lnTo>
                  <a:pt x="467" y="309"/>
                </a:lnTo>
                <a:lnTo>
                  <a:pt x="467" y="311"/>
                </a:lnTo>
                <a:lnTo>
                  <a:pt x="465" y="314"/>
                </a:lnTo>
                <a:lnTo>
                  <a:pt x="464" y="319"/>
                </a:lnTo>
                <a:lnTo>
                  <a:pt x="464" y="320"/>
                </a:lnTo>
                <a:lnTo>
                  <a:pt x="463" y="322"/>
                </a:lnTo>
                <a:lnTo>
                  <a:pt x="463" y="324"/>
                </a:lnTo>
                <a:lnTo>
                  <a:pt x="462" y="327"/>
                </a:lnTo>
                <a:lnTo>
                  <a:pt x="459" y="335"/>
                </a:lnTo>
                <a:lnTo>
                  <a:pt x="458" y="337"/>
                </a:lnTo>
                <a:lnTo>
                  <a:pt x="457" y="341"/>
                </a:lnTo>
                <a:lnTo>
                  <a:pt x="456" y="343"/>
                </a:lnTo>
                <a:lnTo>
                  <a:pt x="454" y="347"/>
                </a:lnTo>
                <a:lnTo>
                  <a:pt x="453" y="349"/>
                </a:lnTo>
                <a:lnTo>
                  <a:pt x="452" y="350"/>
                </a:lnTo>
                <a:lnTo>
                  <a:pt x="451" y="353"/>
                </a:lnTo>
                <a:lnTo>
                  <a:pt x="450" y="355"/>
                </a:lnTo>
                <a:lnTo>
                  <a:pt x="447" y="358"/>
                </a:lnTo>
                <a:lnTo>
                  <a:pt x="446" y="360"/>
                </a:lnTo>
                <a:lnTo>
                  <a:pt x="446" y="361"/>
                </a:lnTo>
                <a:lnTo>
                  <a:pt x="445" y="364"/>
                </a:lnTo>
                <a:lnTo>
                  <a:pt x="444" y="365"/>
                </a:lnTo>
                <a:lnTo>
                  <a:pt x="442" y="368"/>
                </a:lnTo>
                <a:lnTo>
                  <a:pt x="440" y="369"/>
                </a:lnTo>
                <a:lnTo>
                  <a:pt x="438" y="371"/>
                </a:lnTo>
                <a:lnTo>
                  <a:pt x="434" y="376"/>
                </a:lnTo>
                <a:lnTo>
                  <a:pt x="429" y="382"/>
                </a:lnTo>
                <a:lnTo>
                  <a:pt x="427" y="385"/>
                </a:lnTo>
                <a:lnTo>
                  <a:pt x="422" y="388"/>
                </a:lnTo>
                <a:lnTo>
                  <a:pt x="419" y="390"/>
                </a:lnTo>
                <a:lnTo>
                  <a:pt x="417" y="392"/>
                </a:lnTo>
                <a:lnTo>
                  <a:pt x="416" y="393"/>
                </a:lnTo>
                <a:lnTo>
                  <a:pt x="413" y="394"/>
                </a:lnTo>
                <a:lnTo>
                  <a:pt x="412" y="396"/>
                </a:lnTo>
                <a:lnTo>
                  <a:pt x="410" y="397"/>
                </a:lnTo>
                <a:lnTo>
                  <a:pt x="409" y="398"/>
                </a:lnTo>
                <a:lnTo>
                  <a:pt x="406" y="399"/>
                </a:lnTo>
                <a:lnTo>
                  <a:pt x="404" y="399"/>
                </a:lnTo>
                <a:lnTo>
                  <a:pt x="402" y="401"/>
                </a:lnTo>
                <a:lnTo>
                  <a:pt x="400" y="402"/>
                </a:lnTo>
                <a:lnTo>
                  <a:pt x="396" y="404"/>
                </a:lnTo>
                <a:lnTo>
                  <a:pt x="387" y="409"/>
                </a:lnTo>
                <a:lnTo>
                  <a:pt x="389" y="410"/>
                </a:lnTo>
                <a:lnTo>
                  <a:pt x="392" y="414"/>
                </a:lnTo>
                <a:lnTo>
                  <a:pt x="398" y="419"/>
                </a:lnTo>
                <a:lnTo>
                  <a:pt x="404" y="424"/>
                </a:lnTo>
                <a:lnTo>
                  <a:pt x="406" y="427"/>
                </a:lnTo>
                <a:lnTo>
                  <a:pt x="409" y="430"/>
                </a:lnTo>
                <a:lnTo>
                  <a:pt x="411" y="432"/>
                </a:lnTo>
                <a:lnTo>
                  <a:pt x="412" y="435"/>
                </a:lnTo>
                <a:lnTo>
                  <a:pt x="413" y="437"/>
                </a:lnTo>
                <a:lnTo>
                  <a:pt x="415" y="438"/>
                </a:lnTo>
                <a:lnTo>
                  <a:pt x="416" y="441"/>
                </a:lnTo>
                <a:lnTo>
                  <a:pt x="417" y="442"/>
                </a:lnTo>
                <a:lnTo>
                  <a:pt x="417" y="444"/>
                </a:lnTo>
                <a:lnTo>
                  <a:pt x="419" y="447"/>
                </a:lnTo>
                <a:lnTo>
                  <a:pt x="422" y="452"/>
                </a:lnTo>
                <a:lnTo>
                  <a:pt x="423" y="453"/>
                </a:lnTo>
                <a:lnTo>
                  <a:pt x="424" y="455"/>
                </a:lnTo>
                <a:lnTo>
                  <a:pt x="425" y="458"/>
                </a:lnTo>
                <a:lnTo>
                  <a:pt x="427" y="460"/>
                </a:lnTo>
                <a:lnTo>
                  <a:pt x="429" y="465"/>
                </a:lnTo>
                <a:lnTo>
                  <a:pt x="429" y="466"/>
                </a:lnTo>
                <a:lnTo>
                  <a:pt x="430" y="469"/>
                </a:lnTo>
                <a:lnTo>
                  <a:pt x="432" y="471"/>
                </a:lnTo>
                <a:lnTo>
                  <a:pt x="432" y="473"/>
                </a:lnTo>
                <a:lnTo>
                  <a:pt x="433" y="475"/>
                </a:lnTo>
                <a:lnTo>
                  <a:pt x="434" y="480"/>
                </a:lnTo>
                <a:lnTo>
                  <a:pt x="436" y="486"/>
                </a:lnTo>
                <a:lnTo>
                  <a:pt x="446" y="516"/>
                </a:lnTo>
                <a:lnTo>
                  <a:pt x="446" y="519"/>
                </a:lnTo>
                <a:lnTo>
                  <a:pt x="446" y="521"/>
                </a:lnTo>
                <a:lnTo>
                  <a:pt x="447" y="524"/>
                </a:lnTo>
                <a:lnTo>
                  <a:pt x="447" y="526"/>
                </a:lnTo>
                <a:lnTo>
                  <a:pt x="448" y="529"/>
                </a:lnTo>
                <a:lnTo>
                  <a:pt x="450" y="534"/>
                </a:lnTo>
                <a:lnTo>
                  <a:pt x="451" y="540"/>
                </a:lnTo>
                <a:lnTo>
                  <a:pt x="451" y="542"/>
                </a:lnTo>
                <a:lnTo>
                  <a:pt x="452" y="545"/>
                </a:lnTo>
                <a:lnTo>
                  <a:pt x="452" y="547"/>
                </a:lnTo>
                <a:lnTo>
                  <a:pt x="453" y="553"/>
                </a:lnTo>
                <a:lnTo>
                  <a:pt x="454" y="556"/>
                </a:lnTo>
                <a:lnTo>
                  <a:pt x="456" y="560"/>
                </a:lnTo>
                <a:lnTo>
                  <a:pt x="457" y="565"/>
                </a:lnTo>
                <a:lnTo>
                  <a:pt x="457" y="569"/>
                </a:lnTo>
                <a:lnTo>
                  <a:pt x="458" y="571"/>
                </a:lnTo>
                <a:lnTo>
                  <a:pt x="458" y="574"/>
                </a:lnTo>
                <a:lnTo>
                  <a:pt x="459" y="579"/>
                </a:lnTo>
                <a:lnTo>
                  <a:pt x="461" y="581"/>
                </a:lnTo>
                <a:lnTo>
                  <a:pt x="461" y="587"/>
                </a:lnTo>
                <a:lnTo>
                  <a:pt x="462" y="592"/>
                </a:lnTo>
                <a:lnTo>
                  <a:pt x="463" y="595"/>
                </a:lnTo>
                <a:lnTo>
                  <a:pt x="463" y="597"/>
                </a:lnTo>
                <a:lnTo>
                  <a:pt x="464" y="601"/>
                </a:lnTo>
                <a:lnTo>
                  <a:pt x="468" y="613"/>
                </a:lnTo>
                <a:lnTo>
                  <a:pt x="469" y="620"/>
                </a:lnTo>
                <a:lnTo>
                  <a:pt x="470" y="626"/>
                </a:lnTo>
                <a:lnTo>
                  <a:pt x="470" y="629"/>
                </a:lnTo>
                <a:lnTo>
                  <a:pt x="471" y="631"/>
                </a:lnTo>
                <a:lnTo>
                  <a:pt x="471" y="634"/>
                </a:lnTo>
                <a:lnTo>
                  <a:pt x="473" y="640"/>
                </a:lnTo>
                <a:lnTo>
                  <a:pt x="474" y="642"/>
                </a:lnTo>
                <a:lnTo>
                  <a:pt x="475" y="647"/>
                </a:lnTo>
                <a:lnTo>
                  <a:pt x="475" y="652"/>
                </a:lnTo>
                <a:lnTo>
                  <a:pt x="476" y="656"/>
                </a:lnTo>
                <a:lnTo>
                  <a:pt x="476" y="658"/>
                </a:lnTo>
                <a:lnTo>
                  <a:pt x="477" y="660"/>
                </a:lnTo>
                <a:lnTo>
                  <a:pt x="479" y="665"/>
                </a:lnTo>
                <a:lnTo>
                  <a:pt x="479" y="668"/>
                </a:lnTo>
                <a:lnTo>
                  <a:pt x="480" y="674"/>
                </a:lnTo>
                <a:lnTo>
                  <a:pt x="481" y="676"/>
                </a:lnTo>
                <a:lnTo>
                  <a:pt x="483" y="686"/>
                </a:lnTo>
                <a:lnTo>
                  <a:pt x="486" y="697"/>
                </a:lnTo>
                <a:lnTo>
                  <a:pt x="488" y="708"/>
                </a:lnTo>
                <a:lnTo>
                  <a:pt x="491" y="718"/>
                </a:lnTo>
                <a:lnTo>
                  <a:pt x="493" y="731"/>
                </a:lnTo>
                <a:lnTo>
                  <a:pt x="496" y="743"/>
                </a:lnTo>
                <a:lnTo>
                  <a:pt x="499" y="754"/>
                </a:lnTo>
                <a:lnTo>
                  <a:pt x="499" y="758"/>
                </a:lnTo>
                <a:lnTo>
                  <a:pt x="499" y="761"/>
                </a:lnTo>
                <a:lnTo>
                  <a:pt x="500" y="763"/>
                </a:lnTo>
                <a:lnTo>
                  <a:pt x="502" y="768"/>
                </a:lnTo>
                <a:lnTo>
                  <a:pt x="502" y="770"/>
                </a:lnTo>
                <a:lnTo>
                  <a:pt x="503" y="776"/>
                </a:lnTo>
                <a:lnTo>
                  <a:pt x="504" y="779"/>
                </a:lnTo>
                <a:lnTo>
                  <a:pt x="506" y="793"/>
                </a:lnTo>
                <a:lnTo>
                  <a:pt x="307" y="793"/>
                </a:lnTo>
                <a:lnTo>
                  <a:pt x="306" y="787"/>
                </a:lnTo>
                <a:lnTo>
                  <a:pt x="303" y="781"/>
                </a:lnTo>
                <a:lnTo>
                  <a:pt x="303" y="779"/>
                </a:lnTo>
                <a:lnTo>
                  <a:pt x="301" y="769"/>
                </a:lnTo>
                <a:lnTo>
                  <a:pt x="301" y="764"/>
                </a:lnTo>
                <a:lnTo>
                  <a:pt x="299" y="753"/>
                </a:lnTo>
                <a:lnTo>
                  <a:pt x="297" y="747"/>
                </a:lnTo>
                <a:lnTo>
                  <a:pt x="296" y="742"/>
                </a:lnTo>
                <a:lnTo>
                  <a:pt x="295" y="730"/>
                </a:lnTo>
                <a:lnTo>
                  <a:pt x="291" y="719"/>
                </a:lnTo>
                <a:lnTo>
                  <a:pt x="291" y="715"/>
                </a:lnTo>
                <a:lnTo>
                  <a:pt x="289" y="706"/>
                </a:lnTo>
                <a:lnTo>
                  <a:pt x="288" y="696"/>
                </a:lnTo>
                <a:lnTo>
                  <a:pt x="286" y="686"/>
                </a:lnTo>
                <a:lnTo>
                  <a:pt x="284" y="676"/>
                </a:lnTo>
                <a:lnTo>
                  <a:pt x="284" y="673"/>
                </a:lnTo>
                <a:lnTo>
                  <a:pt x="282" y="663"/>
                </a:lnTo>
                <a:lnTo>
                  <a:pt x="280" y="657"/>
                </a:lnTo>
                <a:lnTo>
                  <a:pt x="279" y="652"/>
                </a:lnTo>
                <a:lnTo>
                  <a:pt x="278" y="646"/>
                </a:lnTo>
                <a:lnTo>
                  <a:pt x="277" y="640"/>
                </a:lnTo>
                <a:lnTo>
                  <a:pt x="276" y="634"/>
                </a:lnTo>
                <a:lnTo>
                  <a:pt x="274" y="628"/>
                </a:lnTo>
                <a:lnTo>
                  <a:pt x="273" y="621"/>
                </a:lnTo>
                <a:lnTo>
                  <a:pt x="272" y="615"/>
                </a:lnTo>
                <a:lnTo>
                  <a:pt x="268" y="598"/>
                </a:lnTo>
                <a:lnTo>
                  <a:pt x="268" y="595"/>
                </a:lnTo>
                <a:lnTo>
                  <a:pt x="266" y="586"/>
                </a:lnTo>
                <a:lnTo>
                  <a:pt x="265" y="576"/>
                </a:lnTo>
                <a:lnTo>
                  <a:pt x="263" y="568"/>
                </a:lnTo>
                <a:lnTo>
                  <a:pt x="261" y="559"/>
                </a:lnTo>
                <a:lnTo>
                  <a:pt x="261" y="556"/>
                </a:lnTo>
                <a:lnTo>
                  <a:pt x="259" y="548"/>
                </a:lnTo>
                <a:lnTo>
                  <a:pt x="257" y="541"/>
                </a:lnTo>
                <a:lnTo>
                  <a:pt x="257" y="537"/>
                </a:lnTo>
                <a:lnTo>
                  <a:pt x="256" y="530"/>
                </a:lnTo>
                <a:lnTo>
                  <a:pt x="255" y="526"/>
                </a:lnTo>
                <a:lnTo>
                  <a:pt x="254" y="523"/>
                </a:lnTo>
                <a:lnTo>
                  <a:pt x="254" y="520"/>
                </a:lnTo>
                <a:lnTo>
                  <a:pt x="253" y="513"/>
                </a:lnTo>
                <a:lnTo>
                  <a:pt x="250" y="505"/>
                </a:lnTo>
                <a:lnTo>
                  <a:pt x="250" y="503"/>
                </a:lnTo>
                <a:lnTo>
                  <a:pt x="249" y="496"/>
                </a:lnTo>
                <a:lnTo>
                  <a:pt x="247" y="488"/>
                </a:lnTo>
                <a:lnTo>
                  <a:pt x="245" y="481"/>
                </a:lnTo>
                <a:lnTo>
                  <a:pt x="244" y="479"/>
                </a:lnTo>
                <a:lnTo>
                  <a:pt x="243" y="475"/>
                </a:lnTo>
                <a:lnTo>
                  <a:pt x="243" y="473"/>
                </a:lnTo>
                <a:lnTo>
                  <a:pt x="243" y="471"/>
                </a:lnTo>
                <a:lnTo>
                  <a:pt x="242" y="469"/>
                </a:lnTo>
                <a:lnTo>
                  <a:pt x="241" y="464"/>
                </a:lnTo>
                <a:lnTo>
                  <a:pt x="239" y="462"/>
                </a:lnTo>
                <a:lnTo>
                  <a:pt x="238" y="459"/>
                </a:lnTo>
                <a:lnTo>
                  <a:pt x="237" y="457"/>
                </a:lnTo>
                <a:lnTo>
                  <a:pt x="236" y="454"/>
                </a:lnTo>
                <a:lnTo>
                  <a:pt x="233" y="452"/>
                </a:lnTo>
                <a:lnTo>
                  <a:pt x="232" y="451"/>
                </a:lnTo>
                <a:lnTo>
                  <a:pt x="230" y="447"/>
                </a:lnTo>
                <a:lnTo>
                  <a:pt x="226" y="446"/>
                </a:lnTo>
                <a:lnTo>
                  <a:pt x="221" y="444"/>
                </a:lnTo>
                <a:lnTo>
                  <a:pt x="216" y="444"/>
                </a:lnTo>
                <a:lnTo>
                  <a:pt x="205" y="446"/>
                </a:lnTo>
                <a:lnTo>
                  <a:pt x="205" y="793"/>
                </a:lnTo>
                <a:lnTo>
                  <a:pt x="12" y="793"/>
                </a:lnTo>
                <a:lnTo>
                  <a:pt x="12" y="0"/>
                </a:lnTo>
                <a:close/>
              </a:path>
            </a:pathLst>
          </a:custGeom>
          <a:solidFill>
            <a:srgbClr val="003F56"/>
          </a:solidFill>
          <a:ln w="9525" cmpd="sng">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defRPr/>
            </a:pPr>
            <a:endParaRPr lang="en-US">
              <a:solidFill>
                <a:srgbClr val="000000"/>
              </a:solidFill>
              <a:latin typeface="+mn-lt"/>
              <a:sym typeface="+mn-lt"/>
            </a:endParaRPr>
          </a:p>
        </p:txBody>
      </p:sp>
    </p:spTree>
  </p:cSld>
  <p:clrMapOvr>
    <a:masterClrMapping/>
  </p:clrMapOvr>
  <p:transition/>
  <p:timing/>
</p:sldLayout>
</file>

<file path=ppt/slideLayouts/slideLayout19.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reserve="1">
  <p:cSld name="Blank">
    <p:spTree>
      <p:nvGrpSpPr>
        <p:cNvPr id="1" name=""/>
        <p:cNvGrpSpPr/>
        <p:nvPr/>
      </p:nvGrpSpPr>
      <p:grpSpPr>
        <a:xfrm>
          <a:off x="0" y="0"/>
          <a:ext cx="0" cy="0"/>
        </a:xfrm>
      </p:grpSpPr>
      <p:sp>
        <p:nvSpPr>
          <p:cNvPr id="3" name="Slide Number Placeholder" hidden="1"/>
          <p:cNvSpPr>
            <a:spLocks noGrp="1"/>
          </p:cNvSpPr>
          <p:nvPr>
            <p:ph type="sldNum" sz="quarter" idx="11"/>
            <p:custDataLst>
              <p:tags r:id="rId1"/>
            </p:custDataLst>
          </p:nvPr>
        </p:nvSpPr>
        <p:spPr>
          <a:xfrm>
            <a:off x="9972000" y="178643"/>
            <a:ext cx="24046" cy="30778"/>
          </a:xfrm>
          <a:prstGeom prst="rect">
            <a:avLst/>
          </a:prstGeom>
        </p:spPr>
        <p:txBody>
          <a:bodyPr vert="horz" wrap="none" lIns="0" tIns="0" rIns="0" bIns="0" rtlCol="0" anchor="ctr">
            <a:spAutoFit/>
          </a:bodyPr>
          <a:lstStyle>
            <a:defPPr>
              <a:defRPr lang="de-DE"/>
            </a:defPPr>
            <a:lvl1pPr algn="l" rtl="0" fontAlgn="base">
              <a:spcBef>
                <a:spcPct val="0"/>
              </a:spcBef>
              <a:spcAft>
                <a:spcPct val="0"/>
              </a:spcAft>
              <a:defRPr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fld id="{01940DDA-0656-452C-A408-68789653BD9B}" type="slidenum">
              <a:rPr lang="en-US" smtClean="0">
                <a:latin typeface="+mn-lt"/>
              </a:rPr>
              <a:t>‹#›</a:t>
            </a:fld>
            <a:endParaRPr lang="en-US">
              <a:latin typeface="+mn-lt"/>
            </a:endParaRPr>
          </a:p>
        </p:txBody>
      </p:sp>
      <p:sp>
        <p:nvSpPr>
          <p:cNvPr id="4" name="Footer Placeholder" hidden="1"/>
          <p:cNvSpPr>
            <a:spLocks noGrp="1"/>
          </p:cNvSpPr>
          <p:nvPr>
            <p:ph type="ftr" sz="quarter" idx="12"/>
            <p:custDataLst>
              <p:tags r:id="rId2"/>
            </p:custDataLst>
          </p:nvPr>
        </p:nvSpPr>
        <p:spPr>
          <a:xfrm>
            <a:off x="9972000" y="228649"/>
            <a:ext cx="65" cy="30778"/>
          </a:xfrm>
          <a:prstGeom prst="rect">
            <a:avLst/>
          </a:prstGeom>
        </p:spPr>
        <p:txBody>
          <a:bodyPr vert="horz" wrap="none" lIns="0" tIns="0" rIns="0" bIns="0" rtlCol="0" anchor="t" anchorCtr="0">
            <a:spAutoFit/>
          </a:bodyPr>
          <a:lstStyle>
            <a:defPPr>
              <a:defRPr lang="de-DE"/>
            </a:defPPr>
            <a:lvl1pPr algn="l" rtl="0" fontAlgn="base">
              <a:lnSpc>
                <a:spcPct val="100000"/>
              </a:lnSpc>
              <a:spcBef>
                <a:spcPct val="0"/>
              </a:spcBef>
              <a:spcAft>
                <a:spcPct val="0"/>
              </a:spcAft>
              <a:defRPr lang="en-US"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latin typeface="+mn-lt"/>
            </a:endParaRPr>
          </a:p>
        </p:txBody>
      </p:sp>
      <p:sp>
        <p:nvSpPr>
          <p:cNvPr id="6" name="RB Logo"/>
          <p:cNvSpPr>
            <a:spLocks noChangeAspect="1" noEditPoints="1"/>
          </p:cNvSpPr>
          <p:nvPr>
            <p:custDataLst>
              <p:tags r:id="rId3"/>
            </p:custDataLst>
          </p:nvPr>
        </p:nvSpPr>
        <p:spPr bwMode="auto">
          <a:xfrm>
            <a:off x="8276816" y="223087"/>
            <a:ext cx="997172" cy="271824"/>
          </a:xfrm>
          <a:custGeom>
            <a:cxnLst>
              <a:cxn ang="0">
                <a:pos x="4020" y="1266"/>
              </a:cxn>
              <a:cxn ang="0">
                <a:pos x="1187" y="1205"/>
              </a:cxn>
              <a:cxn ang="0">
                <a:pos x="2614" y="1329"/>
              </a:cxn>
              <a:cxn ang="0">
                <a:pos x="1550" y="1201"/>
              </a:cxn>
              <a:cxn ang="0">
                <a:pos x="1702" y="1118"/>
              </a:cxn>
              <a:cxn ang="0">
                <a:pos x="1825" y="1102"/>
              </a:cxn>
              <a:cxn ang="0">
                <a:pos x="4764" y="1271"/>
              </a:cxn>
              <a:cxn ang="0">
                <a:pos x="4815" y="1074"/>
              </a:cxn>
              <a:cxn ang="0">
                <a:pos x="4919" y="1282"/>
              </a:cxn>
              <a:cxn ang="0">
                <a:pos x="4078" y="1190"/>
              </a:cxn>
              <a:cxn ang="0">
                <a:pos x="4189" y="1345"/>
              </a:cxn>
              <a:cxn ang="0">
                <a:pos x="3412" y="1332"/>
              </a:cxn>
              <a:cxn ang="0">
                <a:pos x="3198" y="1130"/>
              </a:cxn>
              <a:cxn ang="0">
                <a:pos x="3080" y="1274"/>
              </a:cxn>
              <a:cxn ang="0">
                <a:pos x="3154" y="1073"/>
              </a:cxn>
              <a:cxn ang="0">
                <a:pos x="2485" y="1291"/>
              </a:cxn>
              <a:cxn ang="0">
                <a:pos x="1464" y="1315"/>
              </a:cxn>
              <a:cxn ang="0">
                <a:pos x="1405" y="1365"/>
              </a:cxn>
              <a:cxn ang="0">
                <a:pos x="1177" y="1256"/>
              </a:cxn>
              <a:cxn ang="0">
                <a:pos x="1153" y="1311"/>
              </a:cxn>
              <a:cxn ang="0">
                <a:pos x="810" y="1357"/>
              </a:cxn>
              <a:cxn ang="0">
                <a:pos x="718" y="1110"/>
              </a:cxn>
              <a:cxn ang="0">
                <a:pos x="2871" y="1360"/>
              </a:cxn>
              <a:cxn ang="0">
                <a:pos x="2976" y="1112"/>
              </a:cxn>
              <a:cxn ang="0">
                <a:pos x="601" y="1361"/>
              </a:cxn>
              <a:cxn ang="0">
                <a:pos x="4423" y="1081"/>
              </a:cxn>
              <a:cxn ang="0">
                <a:pos x="4325" y="1334"/>
              </a:cxn>
              <a:cxn ang="0">
                <a:pos x="4695" y="1345"/>
              </a:cxn>
              <a:cxn ang="0">
                <a:pos x="3907" y="1357"/>
              </a:cxn>
              <a:cxn ang="0">
                <a:pos x="1073" y="1362"/>
              </a:cxn>
              <a:cxn ang="0">
                <a:pos x="353" y="1366"/>
              </a:cxn>
              <a:cxn ang="0">
                <a:pos x="3644" y="1326"/>
              </a:cxn>
              <a:cxn ang="0">
                <a:pos x="2189" y="989"/>
              </a:cxn>
              <a:cxn ang="0">
                <a:pos x="2190" y="1041"/>
              </a:cxn>
              <a:cxn ang="0">
                <a:pos x="2382" y="1245"/>
              </a:cxn>
              <a:cxn ang="0">
                <a:pos x="77" y="1002"/>
              </a:cxn>
              <a:cxn ang="0">
                <a:pos x="190" y="1343"/>
              </a:cxn>
              <a:cxn ang="0">
                <a:pos x="155" y="1206"/>
              </a:cxn>
              <a:cxn ang="0">
                <a:pos x="1459" y="483"/>
              </a:cxn>
              <a:cxn ang="0">
                <a:pos x="4349" y="545"/>
              </a:cxn>
              <a:cxn ang="0">
                <a:pos x="2491" y="584"/>
              </a:cxn>
              <a:cxn ang="0">
                <a:pos x="5067" y="774"/>
              </a:cxn>
              <a:cxn ang="0">
                <a:pos x="4696" y="216"/>
              </a:cxn>
              <a:cxn ang="0">
                <a:pos x="4606" y="664"/>
              </a:cxn>
              <a:cxn ang="0">
                <a:pos x="4228" y="754"/>
              </a:cxn>
              <a:cxn ang="0">
                <a:pos x="4153" y="320"/>
              </a:cxn>
              <a:cxn ang="0">
                <a:pos x="3635" y="640"/>
              </a:cxn>
              <a:cxn ang="0">
                <a:pos x="3329" y="487"/>
              </a:cxn>
              <a:cxn ang="0">
                <a:pos x="3708" y="186"/>
              </a:cxn>
              <a:cxn ang="0">
                <a:pos x="2096" y="133"/>
              </a:cxn>
              <a:cxn ang="0">
                <a:pos x="1258" y="698"/>
              </a:cxn>
              <a:cxn ang="0">
                <a:pos x="1366" y="292"/>
              </a:cxn>
              <a:cxn ang="0">
                <a:pos x="844" y="144"/>
              </a:cxn>
              <a:cxn ang="0">
                <a:pos x="885" y="772"/>
              </a:cxn>
              <a:cxn ang="0">
                <a:pos x="532" y="282"/>
              </a:cxn>
              <a:cxn ang="0">
                <a:pos x="3064" y="133"/>
              </a:cxn>
              <a:cxn ang="0">
                <a:pos x="5329" y="195"/>
              </a:cxn>
              <a:cxn ang="0">
                <a:pos x="3147" y="6"/>
              </a:cxn>
              <a:cxn ang="0">
                <a:pos x="3257" y="419"/>
              </a:cxn>
              <a:cxn ang="0">
                <a:pos x="2475" y="770"/>
              </a:cxn>
              <a:cxn ang="0">
                <a:pos x="2248" y="226"/>
              </a:cxn>
              <a:cxn ang="0">
                <a:pos x="409" y="27"/>
              </a:cxn>
              <a:cxn ang="0">
                <a:pos x="452" y="545"/>
              </a:cxn>
            </a:cxnLst>
            <a:rect l="0" t="0" r="r" b="b"/>
            <a:pathLst>
              <a:path w="5445" h="1483">
                <a:moveTo>
                  <a:pt x="1515" y="1355"/>
                </a:moveTo>
                <a:lnTo>
                  <a:pt x="1512" y="1355"/>
                </a:lnTo>
                <a:lnTo>
                  <a:pt x="1510" y="1355"/>
                </a:lnTo>
                <a:lnTo>
                  <a:pt x="1505" y="1355"/>
                </a:lnTo>
                <a:lnTo>
                  <a:pt x="1488" y="1356"/>
                </a:lnTo>
                <a:lnTo>
                  <a:pt x="1483" y="1357"/>
                </a:lnTo>
                <a:lnTo>
                  <a:pt x="1481" y="1357"/>
                </a:lnTo>
                <a:lnTo>
                  <a:pt x="1477" y="1359"/>
                </a:lnTo>
                <a:lnTo>
                  <a:pt x="1476" y="1359"/>
                </a:lnTo>
                <a:lnTo>
                  <a:pt x="1473" y="1360"/>
                </a:lnTo>
                <a:lnTo>
                  <a:pt x="1471" y="1360"/>
                </a:lnTo>
                <a:lnTo>
                  <a:pt x="1470" y="1361"/>
                </a:lnTo>
                <a:lnTo>
                  <a:pt x="1467" y="1361"/>
                </a:lnTo>
                <a:lnTo>
                  <a:pt x="1466" y="1362"/>
                </a:lnTo>
                <a:lnTo>
                  <a:pt x="1463" y="1363"/>
                </a:lnTo>
                <a:lnTo>
                  <a:pt x="1460" y="1365"/>
                </a:lnTo>
                <a:lnTo>
                  <a:pt x="1458" y="1366"/>
                </a:lnTo>
                <a:lnTo>
                  <a:pt x="1456" y="1367"/>
                </a:lnTo>
                <a:lnTo>
                  <a:pt x="1454" y="1368"/>
                </a:lnTo>
                <a:lnTo>
                  <a:pt x="1450" y="1372"/>
                </a:lnTo>
                <a:lnTo>
                  <a:pt x="1448" y="1374"/>
                </a:lnTo>
                <a:lnTo>
                  <a:pt x="1447" y="1377"/>
                </a:lnTo>
                <a:lnTo>
                  <a:pt x="1446" y="1379"/>
                </a:lnTo>
                <a:lnTo>
                  <a:pt x="1444" y="1383"/>
                </a:lnTo>
                <a:lnTo>
                  <a:pt x="1443" y="1387"/>
                </a:lnTo>
                <a:lnTo>
                  <a:pt x="1442" y="1389"/>
                </a:lnTo>
                <a:lnTo>
                  <a:pt x="1441" y="1396"/>
                </a:lnTo>
                <a:lnTo>
                  <a:pt x="1441" y="1402"/>
                </a:lnTo>
                <a:lnTo>
                  <a:pt x="1442" y="1410"/>
                </a:lnTo>
                <a:lnTo>
                  <a:pt x="1444" y="1415"/>
                </a:lnTo>
                <a:lnTo>
                  <a:pt x="1444" y="1417"/>
                </a:lnTo>
                <a:lnTo>
                  <a:pt x="1446" y="1420"/>
                </a:lnTo>
                <a:lnTo>
                  <a:pt x="1446" y="1421"/>
                </a:lnTo>
                <a:lnTo>
                  <a:pt x="1447" y="1424"/>
                </a:lnTo>
                <a:lnTo>
                  <a:pt x="1448" y="1426"/>
                </a:lnTo>
                <a:lnTo>
                  <a:pt x="1449" y="1427"/>
                </a:lnTo>
                <a:lnTo>
                  <a:pt x="1452" y="1429"/>
                </a:lnTo>
                <a:lnTo>
                  <a:pt x="1455" y="1433"/>
                </a:lnTo>
                <a:lnTo>
                  <a:pt x="1456" y="1434"/>
                </a:lnTo>
                <a:lnTo>
                  <a:pt x="1459" y="1437"/>
                </a:lnTo>
                <a:lnTo>
                  <a:pt x="1461" y="1438"/>
                </a:lnTo>
                <a:lnTo>
                  <a:pt x="1463" y="1439"/>
                </a:lnTo>
                <a:lnTo>
                  <a:pt x="1465" y="1439"/>
                </a:lnTo>
                <a:lnTo>
                  <a:pt x="1467" y="1442"/>
                </a:lnTo>
                <a:lnTo>
                  <a:pt x="1472" y="1444"/>
                </a:lnTo>
                <a:lnTo>
                  <a:pt x="1475" y="1444"/>
                </a:lnTo>
                <a:lnTo>
                  <a:pt x="1477" y="1445"/>
                </a:lnTo>
                <a:lnTo>
                  <a:pt x="1478" y="1446"/>
                </a:lnTo>
                <a:lnTo>
                  <a:pt x="1481" y="1446"/>
                </a:lnTo>
                <a:lnTo>
                  <a:pt x="1482" y="1448"/>
                </a:lnTo>
                <a:lnTo>
                  <a:pt x="1484" y="1448"/>
                </a:lnTo>
                <a:lnTo>
                  <a:pt x="1487" y="1449"/>
                </a:lnTo>
                <a:lnTo>
                  <a:pt x="1489" y="1449"/>
                </a:lnTo>
                <a:lnTo>
                  <a:pt x="1492" y="1450"/>
                </a:lnTo>
                <a:lnTo>
                  <a:pt x="1495" y="1450"/>
                </a:lnTo>
                <a:lnTo>
                  <a:pt x="1506" y="1452"/>
                </a:lnTo>
                <a:lnTo>
                  <a:pt x="1512" y="1452"/>
                </a:lnTo>
                <a:lnTo>
                  <a:pt x="1516" y="1452"/>
                </a:lnTo>
                <a:lnTo>
                  <a:pt x="1519" y="1452"/>
                </a:lnTo>
                <a:lnTo>
                  <a:pt x="1527" y="1452"/>
                </a:lnTo>
                <a:lnTo>
                  <a:pt x="1535" y="1452"/>
                </a:lnTo>
                <a:lnTo>
                  <a:pt x="1545" y="1451"/>
                </a:lnTo>
                <a:lnTo>
                  <a:pt x="1547" y="1450"/>
                </a:lnTo>
                <a:lnTo>
                  <a:pt x="1550" y="1450"/>
                </a:lnTo>
                <a:lnTo>
                  <a:pt x="1553" y="1449"/>
                </a:lnTo>
                <a:lnTo>
                  <a:pt x="1556" y="1449"/>
                </a:lnTo>
                <a:lnTo>
                  <a:pt x="1558" y="1448"/>
                </a:lnTo>
                <a:lnTo>
                  <a:pt x="1559" y="1448"/>
                </a:lnTo>
                <a:lnTo>
                  <a:pt x="1562" y="1446"/>
                </a:lnTo>
                <a:lnTo>
                  <a:pt x="1563" y="1446"/>
                </a:lnTo>
                <a:lnTo>
                  <a:pt x="1564" y="1445"/>
                </a:lnTo>
                <a:lnTo>
                  <a:pt x="1566" y="1445"/>
                </a:lnTo>
                <a:lnTo>
                  <a:pt x="1569" y="1444"/>
                </a:lnTo>
                <a:lnTo>
                  <a:pt x="1573" y="1442"/>
                </a:lnTo>
                <a:lnTo>
                  <a:pt x="1576" y="1440"/>
                </a:lnTo>
                <a:lnTo>
                  <a:pt x="1579" y="1439"/>
                </a:lnTo>
                <a:lnTo>
                  <a:pt x="1581" y="1438"/>
                </a:lnTo>
                <a:lnTo>
                  <a:pt x="1582" y="1437"/>
                </a:lnTo>
                <a:lnTo>
                  <a:pt x="1583" y="1434"/>
                </a:lnTo>
                <a:lnTo>
                  <a:pt x="1587" y="1432"/>
                </a:lnTo>
                <a:lnTo>
                  <a:pt x="1592" y="1427"/>
                </a:lnTo>
                <a:lnTo>
                  <a:pt x="1594" y="1424"/>
                </a:lnTo>
                <a:lnTo>
                  <a:pt x="1595" y="1423"/>
                </a:lnTo>
                <a:lnTo>
                  <a:pt x="1595" y="1421"/>
                </a:lnTo>
                <a:lnTo>
                  <a:pt x="1598" y="1418"/>
                </a:lnTo>
                <a:lnTo>
                  <a:pt x="1598" y="1417"/>
                </a:lnTo>
                <a:lnTo>
                  <a:pt x="1599" y="1415"/>
                </a:lnTo>
                <a:lnTo>
                  <a:pt x="1600" y="1411"/>
                </a:lnTo>
                <a:lnTo>
                  <a:pt x="1600" y="1409"/>
                </a:lnTo>
                <a:lnTo>
                  <a:pt x="1602" y="1406"/>
                </a:lnTo>
                <a:lnTo>
                  <a:pt x="1602" y="1400"/>
                </a:lnTo>
                <a:lnTo>
                  <a:pt x="1603" y="1398"/>
                </a:lnTo>
                <a:lnTo>
                  <a:pt x="1603" y="1394"/>
                </a:lnTo>
                <a:lnTo>
                  <a:pt x="1602" y="1389"/>
                </a:lnTo>
                <a:lnTo>
                  <a:pt x="1602" y="1387"/>
                </a:lnTo>
                <a:lnTo>
                  <a:pt x="1597" y="1377"/>
                </a:lnTo>
                <a:lnTo>
                  <a:pt x="1592" y="1372"/>
                </a:lnTo>
                <a:lnTo>
                  <a:pt x="1589" y="1370"/>
                </a:lnTo>
                <a:lnTo>
                  <a:pt x="1582" y="1366"/>
                </a:lnTo>
                <a:lnTo>
                  <a:pt x="1575" y="1362"/>
                </a:lnTo>
                <a:lnTo>
                  <a:pt x="1565" y="1360"/>
                </a:lnTo>
                <a:lnTo>
                  <a:pt x="1562" y="1359"/>
                </a:lnTo>
                <a:lnTo>
                  <a:pt x="1557" y="1357"/>
                </a:lnTo>
                <a:lnTo>
                  <a:pt x="1546" y="1356"/>
                </a:lnTo>
                <a:lnTo>
                  <a:pt x="1536" y="1355"/>
                </a:lnTo>
                <a:lnTo>
                  <a:pt x="1515" y="1355"/>
                </a:lnTo>
                <a:close/>
                <a:moveTo>
                  <a:pt x="4110" y="1217"/>
                </a:moveTo>
                <a:lnTo>
                  <a:pt x="4104" y="1217"/>
                </a:lnTo>
                <a:lnTo>
                  <a:pt x="4098" y="1219"/>
                </a:lnTo>
                <a:lnTo>
                  <a:pt x="4094" y="1219"/>
                </a:lnTo>
                <a:lnTo>
                  <a:pt x="4090" y="1219"/>
                </a:lnTo>
                <a:lnTo>
                  <a:pt x="4088" y="1219"/>
                </a:lnTo>
                <a:lnTo>
                  <a:pt x="4085" y="1221"/>
                </a:lnTo>
                <a:lnTo>
                  <a:pt x="4083" y="1221"/>
                </a:lnTo>
                <a:lnTo>
                  <a:pt x="4062" y="1227"/>
                </a:lnTo>
                <a:lnTo>
                  <a:pt x="4059" y="1228"/>
                </a:lnTo>
                <a:lnTo>
                  <a:pt x="4056" y="1229"/>
                </a:lnTo>
                <a:lnTo>
                  <a:pt x="4054" y="1230"/>
                </a:lnTo>
                <a:lnTo>
                  <a:pt x="4049" y="1233"/>
                </a:lnTo>
                <a:lnTo>
                  <a:pt x="4044" y="1235"/>
                </a:lnTo>
                <a:lnTo>
                  <a:pt x="4043" y="1236"/>
                </a:lnTo>
                <a:lnTo>
                  <a:pt x="4042" y="1238"/>
                </a:lnTo>
                <a:lnTo>
                  <a:pt x="4039" y="1239"/>
                </a:lnTo>
                <a:lnTo>
                  <a:pt x="4038" y="1240"/>
                </a:lnTo>
                <a:lnTo>
                  <a:pt x="4035" y="1244"/>
                </a:lnTo>
                <a:lnTo>
                  <a:pt x="4029" y="1249"/>
                </a:lnTo>
                <a:lnTo>
                  <a:pt x="4027" y="1251"/>
                </a:lnTo>
                <a:lnTo>
                  <a:pt x="4026" y="1254"/>
                </a:lnTo>
                <a:lnTo>
                  <a:pt x="4025" y="1256"/>
                </a:lnTo>
                <a:lnTo>
                  <a:pt x="4024" y="1257"/>
                </a:lnTo>
                <a:lnTo>
                  <a:pt x="4023" y="1260"/>
                </a:lnTo>
                <a:lnTo>
                  <a:pt x="4021" y="1262"/>
                </a:lnTo>
                <a:lnTo>
                  <a:pt x="4021" y="1263"/>
                </a:lnTo>
                <a:lnTo>
                  <a:pt x="4020" y="1266"/>
                </a:lnTo>
                <a:lnTo>
                  <a:pt x="4019" y="1272"/>
                </a:lnTo>
                <a:lnTo>
                  <a:pt x="4018" y="1274"/>
                </a:lnTo>
                <a:lnTo>
                  <a:pt x="4018" y="1278"/>
                </a:lnTo>
                <a:lnTo>
                  <a:pt x="4017" y="1283"/>
                </a:lnTo>
                <a:lnTo>
                  <a:pt x="4017" y="1289"/>
                </a:lnTo>
                <a:lnTo>
                  <a:pt x="4017" y="1293"/>
                </a:lnTo>
                <a:lnTo>
                  <a:pt x="4017" y="1295"/>
                </a:lnTo>
                <a:lnTo>
                  <a:pt x="4017" y="1299"/>
                </a:lnTo>
                <a:lnTo>
                  <a:pt x="4020" y="1308"/>
                </a:lnTo>
                <a:lnTo>
                  <a:pt x="4021" y="1311"/>
                </a:lnTo>
                <a:lnTo>
                  <a:pt x="4023" y="1313"/>
                </a:lnTo>
                <a:lnTo>
                  <a:pt x="4025" y="1316"/>
                </a:lnTo>
                <a:lnTo>
                  <a:pt x="4027" y="1317"/>
                </a:lnTo>
                <a:lnTo>
                  <a:pt x="4029" y="1321"/>
                </a:lnTo>
                <a:lnTo>
                  <a:pt x="4032" y="1323"/>
                </a:lnTo>
                <a:lnTo>
                  <a:pt x="4033" y="1324"/>
                </a:lnTo>
                <a:lnTo>
                  <a:pt x="4036" y="1324"/>
                </a:lnTo>
                <a:lnTo>
                  <a:pt x="4038" y="1326"/>
                </a:lnTo>
                <a:lnTo>
                  <a:pt x="4041" y="1327"/>
                </a:lnTo>
                <a:lnTo>
                  <a:pt x="4050" y="1330"/>
                </a:lnTo>
                <a:lnTo>
                  <a:pt x="4056" y="1330"/>
                </a:lnTo>
                <a:lnTo>
                  <a:pt x="4062" y="1330"/>
                </a:lnTo>
                <a:lnTo>
                  <a:pt x="4068" y="1329"/>
                </a:lnTo>
                <a:lnTo>
                  <a:pt x="4073" y="1328"/>
                </a:lnTo>
                <a:lnTo>
                  <a:pt x="4076" y="1328"/>
                </a:lnTo>
                <a:lnTo>
                  <a:pt x="4078" y="1327"/>
                </a:lnTo>
                <a:lnTo>
                  <a:pt x="4082" y="1324"/>
                </a:lnTo>
                <a:lnTo>
                  <a:pt x="4085" y="1323"/>
                </a:lnTo>
                <a:lnTo>
                  <a:pt x="4087" y="1322"/>
                </a:lnTo>
                <a:lnTo>
                  <a:pt x="4089" y="1321"/>
                </a:lnTo>
                <a:lnTo>
                  <a:pt x="4090" y="1319"/>
                </a:lnTo>
                <a:lnTo>
                  <a:pt x="4096" y="1313"/>
                </a:lnTo>
                <a:lnTo>
                  <a:pt x="4099" y="1312"/>
                </a:lnTo>
                <a:lnTo>
                  <a:pt x="4100" y="1310"/>
                </a:lnTo>
                <a:lnTo>
                  <a:pt x="4101" y="1307"/>
                </a:lnTo>
                <a:lnTo>
                  <a:pt x="4102" y="1306"/>
                </a:lnTo>
                <a:lnTo>
                  <a:pt x="4102" y="1304"/>
                </a:lnTo>
                <a:lnTo>
                  <a:pt x="4105" y="1300"/>
                </a:lnTo>
                <a:lnTo>
                  <a:pt x="4105" y="1299"/>
                </a:lnTo>
                <a:lnTo>
                  <a:pt x="4107" y="1294"/>
                </a:lnTo>
                <a:lnTo>
                  <a:pt x="4107" y="1291"/>
                </a:lnTo>
                <a:lnTo>
                  <a:pt x="4110" y="1283"/>
                </a:lnTo>
                <a:lnTo>
                  <a:pt x="4110" y="1278"/>
                </a:lnTo>
                <a:lnTo>
                  <a:pt x="4110" y="1273"/>
                </a:lnTo>
                <a:lnTo>
                  <a:pt x="4110" y="1267"/>
                </a:lnTo>
                <a:lnTo>
                  <a:pt x="4110" y="1257"/>
                </a:lnTo>
                <a:lnTo>
                  <a:pt x="4110" y="1217"/>
                </a:lnTo>
                <a:close/>
                <a:moveTo>
                  <a:pt x="835" y="1217"/>
                </a:moveTo>
                <a:lnTo>
                  <a:pt x="829" y="1217"/>
                </a:lnTo>
                <a:lnTo>
                  <a:pt x="823" y="1219"/>
                </a:lnTo>
                <a:lnTo>
                  <a:pt x="817" y="1219"/>
                </a:lnTo>
                <a:lnTo>
                  <a:pt x="815" y="1219"/>
                </a:lnTo>
                <a:lnTo>
                  <a:pt x="811" y="1221"/>
                </a:lnTo>
                <a:lnTo>
                  <a:pt x="809" y="1221"/>
                </a:lnTo>
                <a:lnTo>
                  <a:pt x="806" y="1222"/>
                </a:lnTo>
                <a:lnTo>
                  <a:pt x="804" y="1222"/>
                </a:lnTo>
                <a:lnTo>
                  <a:pt x="799" y="1223"/>
                </a:lnTo>
                <a:lnTo>
                  <a:pt x="794" y="1224"/>
                </a:lnTo>
                <a:lnTo>
                  <a:pt x="793" y="1225"/>
                </a:lnTo>
                <a:lnTo>
                  <a:pt x="786" y="1228"/>
                </a:lnTo>
                <a:lnTo>
                  <a:pt x="781" y="1229"/>
                </a:lnTo>
                <a:lnTo>
                  <a:pt x="778" y="1230"/>
                </a:lnTo>
                <a:lnTo>
                  <a:pt x="777" y="1232"/>
                </a:lnTo>
                <a:lnTo>
                  <a:pt x="774" y="1233"/>
                </a:lnTo>
                <a:lnTo>
                  <a:pt x="771" y="1234"/>
                </a:lnTo>
                <a:lnTo>
                  <a:pt x="766" y="1236"/>
                </a:lnTo>
                <a:lnTo>
                  <a:pt x="765" y="1238"/>
                </a:lnTo>
                <a:lnTo>
                  <a:pt x="764" y="1239"/>
                </a:lnTo>
                <a:lnTo>
                  <a:pt x="763" y="1240"/>
                </a:lnTo>
                <a:lnTo>
                  <a:pt x="758" y="1244"/>
                </a:lnTo>
                <a:lnTo>
                  <a:pt x="755" y="1246"/>
                </a:lnTo>
                <a:lnTo>
                  <a:pt x="752" y="1250"/>
                </a:lnTo>
                <a:lnTo>
                  <a:pt x="751" y="1251"/>
                </a:lnTo>
                <a:lnTo>
                  <a:pt x="749" y="1254"/>
                </a:lnTo>
                <a:lnTo>
                  <a:pt x="748" y="1255"/>
                </a:lnTo>
                <a:lnTo>
                  <a:pt x="748" y="1257"/>
                </a:lnTo>
                <a:lnTo>
                  <a:pt x="746" y="1262"/>
                </a:lnTo>
                <a:lnTo>
                  <a:pt x="745" y="1263"/>
                </a:lnTo>
                <a:lnTo>
                  <a:pt x="743" y="1267"/>
                </a:lnTo>
                <a:lnTo>
                  <a:pt x="743" y="1269"/>
                </a:lnTo>
                <a:lnTo>
                  <a:pt x="742" y="1272"/>
                </a:lnTo>
                <a:lnTo>
                  <a:pt x="742" y="1274"/>
                </a:lnTo>
                <a:lnTo>
                  <a:pt x="741" y="1278"/>
                </a:lnTo>
                <a:lnTo>
                  <a:pt x="741" y="1283"/>
                </a:lnTo>
                <a:lnTo>
                  <a:pt x="740" y="1289"/>
                </a:lnTo>
                <a:lnTo>
                  <a:pt x="740" y="1293"/>
                </a:lnTo>
                <a:lnTo>
                  <a:pt x="740" y="1296"/>
                </a:lnTo>
                <a:lnTo>
                  <a:pt x="741" y="1300"/>
                </a:lnTo>
                <a:lnTo>
                  <a:pt x="741" y="1302"/>
                </a:lnTo>
                <a:lnTo>
                  <a:pt x="743" y="1307"/>
                </a:lnTo>
                <a:lnTo>
                  <a:pt x="745" y="1311"/>
                </a:lnTo>
                <a:lnTo>
                  <a:pt x="747" y="1315"/>
                </a:lnTo>
                <a:lnTo>
                  <a:pt x="748" y="1316"/>
                </a:lnTo>
                <a:lnTo>
                  <a:pt x="749" y="1317"/>
                </a:lnTo>
                <a:lnTo>
                  <a:pt x="752" y="1321"/>
                </a:lnTo>
                <a:lnTo>
                  <a:pt x="753" y="1322"/>
                </a:lnTo>
                <a:lnTo>
                  <a:pt x="755" y="1323"/>
                </a:lnTo>
                <a:lnTo>
                  <a:pt x="757" y="1324"/>
                </a:lnTo>
                <a:lnTo>
                  <a:pt x="759" y="1326"/>
                </a:lnTo>
                <a:lnTo>
                  <a:pt x="761" y="1327"/>
                </a:lnTo>
                <a:lnTo>
                  <a:pt x="764" y="1328"/>
                </a:lnTo>
                <a:lnTo>
                  <a:pt x="766" y="1329"/>
                </a:lnTo>
                <a:lnTo>
                  <a:pt x="770" y="1330"/>
                </a:lnTo>
                <a:lnTo>
                  <a:pt x="774" y="1330"/>
                </a:lnTo>
                <a:lnTo>
                  <a:pt x="778" y="1332"/>
                </a:lnTo>
                <a:lnTo>
                  <a:pt x="781" y="1332"/>
                </a:lnTo>
                <a:lnTo>
                  <a:pt x="786" y="1332"/>
                </a:lnTo>
                <a:lnTo>
                  <a:pt x="792" y="1330"/>
                </a:lnTo>
                <a:lnTo>
                  <a:pt x="794" y="1330"/>
                </a:lnTo>
                <a:lnTo>
                  <a:pt x="797" y="1330"/>
                </a:lnTo>
                <a:lnTo>
                  <a:pt x="799" y="1329"/>
                </a:lnTo>
                <a:lnTo>
                  <a:pt x="801" y="1328"/>
                </a:lnTo>
                <a:lnTo>
                  <a:pt x="805" y="1327"/>
                </a:lnTo>
                <a:lnTo>
                  <a:pt x="807" y="1326"/>
                </a:lnTo>
                <a:lnTo>
                  <a:pt x="811" y="1323"/>
                </a:lnTo>
                <a:lnTo>
                  <a:pt x="812" y="1322"/>
                </a:lnTo>
                <a:lnTo>
                  <a:pt x="813" y="1321"/>
                </a:lnTo>
                <a:lnTo>
                  <a:pt x="817" y="1318"/>
                </a:lnTo>
                <a:lnTo>
                  <a:pt x="821" y="1315"/>
                </a:lnTo>
                <a:lnTo>
                  <a:pt x="822" y="1313"/>
                </a:lnTo>
                <a:lnTo>
                  <a:pt x="824" y="1311"/>
                </a:lnTo>
                <a:lnTo>
                  <a:pt x="826" y="1310"/>
                </a:lnTo>
                <a:lnTo>
                  <a:pt x="827" y="1307"/>
                </a:lnTo>
                <a:lnTo>
                  <a:pt x="827" y="1306"/>
                </a:lnTo>
                <a:lnTo>
                  <a:pt x="830" y="1300"/>
                </a:lnTo>
                <a:lnTo>
                  <a:pt x="833" y="1293"/>
                </a:lnTo>
                <a:lnTo>
                  <a:pt x="834" y="1287"/>
                </a:lnTo>
                <a:lnTo>
                  <a:pt x="834" y="1280"/>
                </a:lnTo>
                <a:lnTo>
                  <a:pt x="835" y="1266"/>
                </a:lnTo>
                <a:lnTo>
                  <a:pt x="835" y="1217"/>
                </a:lnTo>
                <a:close/>
                <a:moveTo>
                  <a:pt x="1172" y="1208"/>
                </a:moveTo>
                <a:lnTo>
                  <a:pt x="1177" y="1208"/>
                </a:lnTo>
                <a:lnTo>
                  <a:pt x="1181" y="1207"/>
                </a:lnTo>
                <a:lnTo>
                  <a:pt x="1187" y="1205"/>
                </a:lnTo>
                <a:lnTo>
                  <a:pt x="1192" y="1205"/>
                </a:lnTo>
                <a:lnTo>
                  <a:pt x="1201" y="1202"/>
                </a:lnTo>
                <a:lnTo>
                  <a:pt x="1206" y="1201"/>
                </a:lnTo>
                <a:lnTo>
                  <a:pt x="1211" y="1200"/>
                </a:lnTo>
                <a:lnTo>
                  <a:pt x="1214" y="1200"/>
                </a:lnTo>
                <a:lnTo>
                  <a:pt x="1216" y="1199"/>
                </a:lnTo>
                <a:lnTo>
                  <a:pt x="1218" y="1199"/>
                </a:lnTo>
                <a:lnTo>
                  <a:pt x="1221" y="1197"/>
                </a:lnTo>
                <a:lnTo>
                  <a:pt x="1227" y="1196"/>
                </a:lnTo>
                <a:lnTo>
                  <a:pt x="1234" y="1194"/>
                </a:lnTo>
                <a:lnTo>
                  <a:pt x="1249" y="1190"/>
                </a:lnTo>
                <a:lnTo>
                  <a:pt x="1256" y="1189"/>
                </a:lnTo>
                <a:lnTo>
                  <a:pt x="1274" y="1184"/>
                </a:lnTo>
                <a:lnTo>
                  <a:pt x="1281" y="1183"/>
                </a:lnTo>
                <a:lnTo>
                  <a:pt x="1296" y="1178"/>
                </a:lnTo>
                <a:lnTo>
                  <a:pt x="1297" y="1177"/>
                </a:lnTo>
                <a:lnTo>
                  <a:pt x="1298" y="1167"/>
                </a:lnTo>
                <a:lnTo>
                  <a:pt x="1298" y="1161"/>
                </a:lnTo>
                <a:lnTo>
                  <a:pt x="1295" y="1149"/>
                </a:lnTo>
                <a:lnTo>
                  <a:pt x="1293" y="1146"/>
                </a:lnTo>
                <a:lnTo>
                  <a:pt x="1292" y="1144"/>
                </a:lnTo>
                <a:lnTo>
                  <a:pt x="1292" y="1143"/>
                </a:lnTo>
                <a:lnTo>
                  <a:pt x="1291" y="1140"/>
                </a:lnTo>
                <a:lnTo>
                  <a:pt x="1288" y="1138"/>
                </a:lnTo>
                <a:lnTo>
                  <a:pt x="1288" y="1135"/>
                </a:lnTo>
                <a:lnTo>
                  <a:pt x="1287" y="1134"/>
                </a:lnTo>
                <a:lnTo>
                  <a:pt x="1286" y="1132"/>
                </a:lnTo>
                <a:lnTo>
                  <a:pt x="1285" y="1130"/>
                </a:lnTo>
                <a:lnTo>
                  <a:pt x="1284" y="1129"/>
                </a:lnTo>
                <a:lnTo>
                  <a:pt x="1280" y="1125"/>
                </a:lnTo>
                <a:lnTo>
                  <a:pt x="1274" y="1119"/>
                </a:lnTo>
                <a:lnTo>
                  <a:pt x="1273" y="1117"/>
                </a:lnTo>
                <a:lnTo>
                  <a:pt x="1270" y="1117"/>
                </a:lnTo>
                <a:lnTo>
                  <a:pt x="1269" y="1116"/>
                </a:lnTo>
                <a:lnTo>
                  <a:pt x="1267" y="1114"/>
                </a:lnTo>
                <a:lnTo>
                  <a:pt x="1262" y="1112"/>
                </a:lnTo>
                <a:lnTo>
                  <a:pt x="1259" y="1112"/>
                </a:lnTo>
                <a:lnTo>
                  <a:pt x="1258" y="1111"/>
                </a:lnTo>
                <a:lnTo>
                  <a:pt x="1257" y="1111"/>
                </a:lnTo>
                <a:lnTo>
                  <a:pt x="1255" y="1110"/>
                </a:lnTo>
                <a:lnTo>
                  <a:pt x="1251" y="1110"/>
                </a:lnTo>
                <a:lnTo>
                  <a:pt x="1246" y="1108"/>
                </a:lnTo>
                <a:lnTo>
                  <a:pt x="1238" y="1108"/>
                </a:lnTo>
                <a:lnTo>
                  <a:pt x="1233" y="1110"/>
                </a:lnTo>
                <a:lnTo>
                  <a:pt x="1230" y="1110"/>
                </a:lnTo>
                <a:lnTo>
                  <a:pt x="1229" y="1111"/>
                </a:lnTo>
                <a:lnTo>
                  <a:pt x="1224" y="1112"/>
                </a:lnTo>
                <a:lnTo>
                  <a:pt x="1222" y="1113"/>
                </a:lnTo>
                <a:lnTo>
                  <a:pt x="1218" y="1114"/>
                </a:lnTo>
                <a:lnTo>
                  <a:pt x="1215" y="1117"/>
                </a:lnTo>
                <a:lnTo>
                  <a:pt x="1212" y="1118"/>
                </a:lnTo>
                <a:lnTo>
                  <a:pt x="1210" y="1119"/>
                </a:lnTo>
                <a:lnTo>
                  <a:pt x="1209" y="1121"/>
                </a:lnTo>
                <a:lnTo>
                  <a:pt x="1206" y="1123"/>
                </a:lnTo>
                <a:lnTo>
                  <a:pt x="1203" y="1127"/>
                </a:lnTo>
                <a:lnTo>
                  <a:pt x="1198" y="1132"/>
                </a:lnTo>
                <a:lnTo>
                  <a:pt x="1195" y="1134"/>
                </a:lnTo>
                <a:lnTo>
                  <a:pt x="1193" y="1136"/>
                </a:lnTo>
                <a:lnTo>
                  <a:pt x="1192" y="1139"/>
                </a:lnTo>
                <a:lnTo>
                  <a:pt x="1191" y="1140"/>
                </a:lnTo>
                <a:lnTo>
                  <a:pt x="1189" y="1143"/>
                </a:lnTo>
                <a:lnTo>
                  <a:pt x="1186" y="1150"/>
                </a:lnTo>
                <a:lnTo>
                  <a:pt x="1182" y="1156"/>
                </a:lnTo>
                <a:lnTo>
                  <a:pt x="1180" y="1163"/>
                </a:lnTo>
                <a:lnTo>
                  <a:pt x="1177" y="1172"/>
                </a:lnTo>
                <a:lnTo>
                  <a:pt x="1176" y="1180"/>
                </a:lnTo>
                <a:lnTo>
                  <a:pt x="1174" y="1189"/>
                </a:lnTo>
                <a:lnTo>
                  <a:pt x="1174" y="1199"/>
                </a:lnTo>
                <a:lnTo>
                  <a:pt x="1172" y="1208"/>
                </a:lnTo>
                <a:close/>
                <a:moveTo>
                  <a:pt x="2587" y="1105"/>
                </a:moveTo>
                <a:lnTo>
                  <a:pt x="2585" y="1105"/>
                </a:lnTo>
                <a:lnTo>
                  <a:pt x="2583" y="1106"/>
                </a:lnTo>
                <a:lnTo>
                  <a:pt x="2578" y="1106"/>
                </a:lnTo>
                <a:lnTo>
                  <a:pt x="2566" y="1111"/>
                </a:lnTo>
                <a:lnTo>
                  <a:pt x="2562" y="1113"/>
                </a:lnTo>
                <a:lnTo>
                  <a:pt x="2560" y="1114"/>
                </a:lnTo>
                <a:lnTo>
                  <a:pt x="2559" y="1116"/>
                </a:lnTo>
                <a:lnTo>
                  <a:pt x="2556" y="1117"/>
                </a:lnTo>
                <a:lnTo>
                  <a:pt x="2553" y="1121"/>
                </a:lnTo>
                <a:lnTo>
                  <a:pt x="2548" y="1125"/>
                </a:lnTo>
                <a:lnTo>
                  <a:pt x="2544" y="1129"/>
                </a:lnTo>
                <a:lnTo>
                  <a:pt x="2541" y="1134"/>
                </a:lnTo>
                <a:lnTo>
                  <a:pt x="2535" y="1145"/>
                </a:lnTo>
                <a:lnTo>
                  <a:pt x="2530" y="1156"/>
                </a:lnTo>
                <a:lnTo>
                  <a:pt x="2530" y="1160"/>
                </a:lnTo>
                <a:lnTo>
                  <a:pt x="2529" y="1161"/>
                </a:lnTo>
                <a:lnTo>
                  <a:pt x="2529" y="1162"/>
                </a:lnTo>
                <a:lnTo>
                  <a:pt x="2527" y="1164"/>
                </a:lnTo>
                <a:lnTo>
                  <a:pt x="2527" y="1166"/>
                </a:lnTo>
                <a:lnTo>
                  <a:pt x="2526" y="1171"/>
                </a:lnTo>
                <a:lnTo>
                  <a:pt x="2525" y="1173"/>
                </a:lnTo>
                <a:lnTo>
                  <a:pt x="2525" y="1175"/>
                </a:lnTo>
                <a:lnTo>
                  <a:pt x="2524" y="1178"/>
                </a:lnTo>
                <a:lnTo>
                  <a:pt x="2524" y="1180"/>
                </a:lnTo>
                <a:lnTo>
                  <a:pt x="2523" y="1184"/>
                </a:lnTo>
                <a:lnTo>
                  <a:pt x="2523" y="1188"/>
                </a:lnTo>
                <a:lnTo>
                  <a:pt x="2521" y="1190"/>
                </a:lnTo>
                <a:lnTo>
                  <a:pt x="2521" y="1195"/>
                </a:lnTo>
                <a:lnTo>
                  <a:pt x="2520" y="1211"/>
                </a:lnTo>
                <a:lnTo>
                  <a:pt x="2520" y="1217"/>
                </a:lnTo>
                <a:lnTo>
                  <a:pt x="2519" y="1236"/>
                </a:lnTo>
                <a:lnTo>
                  <a:pt x="2520" y="1245"/>
                </a:lnTo>
                <a:lnTo>
                  <a:pt x="2520" y="1250"/>
                </a:lnTo>
                <a:lnTo>
                  <a:pt x="2525" y="1273"/>
                </a:lnTo>
                <a:lnTo>
                  <a:pt x="2526" y="1278"/>
                </a:lnTo>
                <a:lnTo>
                  <a:pt x="2526" y="1279"/>
                </a:lnTo>
                <a:lnTo>
                  <a:pt x="2527" y="1280"/>
                </a:lnTo>
                <a:lnTo>
                  <a:pt x="2527" y="1283"/>
                </a:lnTo>
                <a:lnTo>
                  <a:pt x="2529" y="1285"/>
                </a:lnTo>
                <a:lnTo>
                  <a:pt x="2530" y="1289"/>
                </a:lnTo>
                <a:lnTo>
                  <a:pt x="2531" y="1291"/>
                </a:lnTo>
                <a:lnTo>
                  <a:pt x="2533" y="1295"/>
                </a:lnTo>
                <a:lnTo>
                  <a:pt x="2535" y="1300"/>
                </a:lnTo>
                <a:lnTo>
                  <a:pt x="2537" y="1304"/>
                </a:lnTo>
                <a:lnTo>
                  <a:pt x="2538" y="1306"/>
                </a:lnTo>
                <a:lnTo>
                  <a:pt x="2539" y="1307"/>
                </a:lnTo>
                <a:lnTo>
                  <a:pt x="2541" y="1308"/>
                </a:lnTo>
                <a:lnTo>
                  <a:pt x="2543" y="1311"/>
                </a:lnTo>
                <a:lnTo>
                  <a:pt x="2546" y="1313"/>
                </a:lnTo>
                <a:lnTo>
                  <a:pt x="2549" y="1317"/>
                </a:lnTo>
                <a:lnTo>
                  <a:pt x="2553" y="1322"/>
                </a:lnTo>
                <a:lnTo>
                  <a:pt x="2561" y="1327"/>
                </a:lnTo>
                <a:lnTo>
                  <a:pt x="2565" y="1329"/>
                </a:lnTo>
                <a:lnTo>
                  <a:pt x="2570" y="1332"/>
                </a:lnTo>
                <a:lnTo>
                  <a:pt x="2578" y="1334"/>
                </a:lnTo>
                <a:lnTo>
                  <a:pt x="2581" y="1334"/>
                </a:lnTo>
                <a:lnTo>
                  <a:pt x="2588" y="1335"/>
                </a:lnTo>
                <a:lnTo>
                  <a:pt x="2591" y="1335"/>
                </a:lnTo>
                <a:lnTo>
                  <a:pt x="2601" y="1334"/>
                </a:lnTo>
                <a:lnTo>
                  <a:pt x="2604" y="1334"/>
                </a:lnTo>
                <a:lnTo>
                  <a:pt x="2605" y="1333"/>
                </a:lnTo>
                <a:lnTo>
                  <a:pt x="2607" y="1333"/>
                </a:lnTo>
                <a:lnTo>
                  <a:pt x="2608" y="1332"/>
                </a:lnTo>
                <a:lnTo>
                  <a:pt x="2614" y="1329"/>
                </a:lnTo>
                <a:lnTo>
                  <a:pt x="2618" y="1327"/>
                </a:lnTo>
                <a:lnTo>
                  <a:pt x="2619" y="1326"/>
                </a:lnTo>
                <a:lnTo>
                  <a:pt x="2622" y="1324"/>
                </a:lnTo>
                <a:lnTo>
                  <a:pt x="2623" y="1323"/>
                </a:lnTo>
                <a:lnTo>
                  <a:pt x="2625" y="1321"/>
                </a:lnTo>
                <a:lnTo>
                  <a:pt x="2630" y="1316"/>
                </a:lnTo>
                <a:lnTo>
                  <a:pt x="2633" y="1315"/>
                </a:lnTo>
                <a:lnTo>
                  <a:pt x="2635" y="1311"/>
                </a:lnTo>
                <a:lnTo>
                  <a:pt x="2636" y="1310"/>
                </a:lnTo>
                <a:lnTo>
                  <a:pt x="2636" y="1307"/>
                </a:lnTo>
                <a:lnTo>
                  <a:pt x="2637" y="1306"/>
                </a:lnTo>
                <a:lnTo>
                  <a:pt x="2640" y="1304"/>
                </a:lnTo>
                <a:lnTo>
                  <a:pt x="2641" y="1301"/>
                </a:lnTo>
                <a:lnTo>
                  <a:pt x="2642" y="1300"/>
                </a:lnTo>
                <a:lnTo>
                  <a:pt x="2643" y="1298"/>
                </a:lnTo>
                <a:lnTo>
                  <a:pt x="2645" y="1295"/>
                </a:lnTo>
                <a:lnTo>
                  <a:pt x="2646" y="1293"/>
                </a:lnTo>
                <a:lnTo>
                  <a:pt x="2647" y="1289"/>
                </a:lnTo>
                <a:lnTo>
                  <a:pt x="2648" y="1288"/>
                </a:lnTo>
                <a:lnTo>
                  <a:pt x="2649" y="1283"/>
                </a:lnTo>
                <a:lnTo>
                  <a:pt x="2656" y="1262"/>
                </a:lnTo>
                <a:lnTo>
                  <a:pt x="2657" y="1250"/>
                </a:lnTo>
                <a:lnTo>
                  <a:pt x="2658" y="1246"/>
                </a:lnTo>
                <a:lnTo>
                  <a:pt x="2658" y="1239"/>
                </a:lnTo>
                <a:lnTo>
                  <a:pt x="2659" y="1228"/>
                </a:lnTo>
                <a:lnTo>
                  <a:pt x="2659" y="1225"/>
                </a:lnTo>
                <a:lnTo>
                  <a:pt x="2659" y="1221"/>
                </a:lnTo>
                <a:lnTo>
                  <a:pt x="2659" y="1213"/>
                </a:lnTo>
                <a:lnTo>
                  <a:pt x="2659" y="1207"/>
                </a:lnTo>
                <a:lnTo>
                  <a:pt x="2659" y="1202"/>
                </a:lnTo>
                <a:lnTo>
                  <a:pt x="2658" y="1196"/>
                </a:lnTo>
                <a:lnTo>
                  <a:pt x="2657" y="1188"/>
                </a:lnTo>
                <a:lnTo>
                  <a:pt x="2653" y="1168"/>
                </a:lnTo>
                <a:lnTo>
                  <a:pt x="2652" y="1163"/>
                </a:lnTo>
                <a:lnTo>
                  <a:pt x="2651" y="1162"/>
                </a:lnTo>
                <a:lnTo>
                  <a:pt x="2651" y="1161"/>
                </a:lnTo>
                <a:lnTo>
                  <a:pt x="2651" y="1158"/>
                </a:lnTo>
                <a:lnTo>
                  <a:pt x="2649" y="1157"/>
                </a:lnTo>
                <a:lnTo>
                  <a:pt x="2648" y="1152"/>
                </a:lnTo>
                <a:lnTo>
                  <a:pt x="2647" y="1150"/>
                </a:lnTo>
                <a:lnTo>
                  <a:pt x="2646" y="1147"/>
                </a:lnTo>
                <a:lnTo>
                  <a:pt x="2645" y="1145"/>
                </a:lnTo>
                <a:lnTo>
                  <a:pt x="2643" y="1143"/>
                </a:lnTo>
                <a:lnTo>
                  <a:pt x="2641" y="1139"/>
                </a:lnTo>
                <a:lnTo>
                  <a:pt x="2640" y="1135"/>
                </a:lnTo>
                <a:lnTo>
                  <a:pt x="2639" y="1134"/>
                </a:lnTo>
                <a:lnTo>
                  <a:pt x="2637" y="1132"/>
                </a:lnTo>
                <a:lnTo>
                  <a:pt x="2636" y="1130"/>
                </a:lnTo>
                <a:lnTo>
                  <a:pt x="2635" y="1129"/>
                </a:lnTo>
                <a:lnTo>
                  <a:pt x="2630" y="1124"/>
                </a:lnTo>
                <a:lnTo>
                  <a:pt x="2627" y="1119"/>
                </a:lnTo>
                <a:lnTo>
                  <a:pt x="2622" y="1116"/>
                </a:lnTo>
                <a:lnTo>
                  <a:pt x="2616" y="1112"/>
                </a:lnTo>
                <a:lnTo>
                  <a:pt x="2610" y="1108"/>
                </a:lnTo>
                <a:lnTo>
                  <a:pt x="2604" y="1106"/>
                </a:lnTo>
                <a:lnTo>
                  <a:pt x="2595" y="1105"/>
                </a:lnTo>
                <a:lnTo>
                  <a:pt x="2591" y="1105"/>
                </a:lnTo>
                <a:lnTo>
                  <a:pt x="2587" y="1105"/>
                </a:lnTo>
                <a:close/>
                <a:moveTo>
                  <a:pt x="1495" y="1105"/>
                </a:moveTo>
                <a:lnTo>
                  <a:pt x="1490" y="1105"/>
                </a:lnTo>
                <a:lnTo>
                  <a:pt x="1479" y="1110"/>
                </a:lnTo>
                <a:lnTo>
                  <a:pt x="1477" y="1111"/>
                </a:lnTo>
                <a:lnTo>
                  <a:pt x="1476" y="1113"/>
                </a:lnTo>
                <a:lnTo>
                  <a:pt x="1473" y="1116"/>
                </a:lnTo>
                <a:lnTo>
                  <a:pt x="1470" y="1118"/>
                </a:lnTo>
                <a:lnTo>
                  <a:pt x="1469" y="1119"/>
                </a:lnTo>
                <a:lnTo>
                  <a:pt x="1466" y="1122"/>
                </a:lnTo>
                <a:lnTo>
                  <a:pt x="1464" y="1124"/>
                </a:lnTo>
                <a:lnTo>
                  <a:pt x="1463" y="1125"/>
                </a:lnTo>
                <a:lnTo>
                  <a:pt x="1461" y="1129"/>
                </a:lnTo>
                <a:lnTo>
                  <a:pt x="1460" y="1134"/>
                </a:lnTo>
                <a:lnTo>
                  <a:pt x="1459" y="1135"/>
                </a:lnTo>
                <a:lnTo>
                  <a:pt x="1456" y="1143"/>
                </a:lnTo>
                <a:lnTo>
                  <a:pt x="1455" y="1147"/>
                </a:lnTo>
                <a:lnTo>
                  <a:pt x="1455" y="1152"/>
                </a:lnTo>
                <a:lnTo>
                  <a:pt x="1454" y="1163"/>
                </a:lnTo>
                <a:lnTo>
                  <a:pt x="1454" y="1169"/>
                </a:lnTo>
                <a:lnTo>
                  <a:pt x="1454" y="1173"/>
                </a:lnTo>
                <a:lnTo>
                  <a:pt x="1454" y="1175"/>
                </a:lnTo>
                <a:lnTo>
                  <a:pt x="1454" y="1180"/>
                </a:lnTo>
                <a:lnTo>
                  <a:pt x="1455" y="1185"/>
                </a:lnTo>
                <a:lnTo>
                  <a:pt x="1455" y="1188"/>
                </a:lnTo>
                <a:lnTo>
                  <a:pt x="1456" y="1191"/>
                </a:lnTo>
                <a:lnTo>
                  <a:pt x="1458" y="1196"/>
                </a:lnTo>
                <a:lnTo>
                  <a:pt x="1459" y="1201"/>
                </a:lnTo>
                <a:lnTo>
                  <a:pt x="1459" y="1202"/>
                </a:lnTo>
                <a:lnTo>
                  <a:pt x="1460" y="1205"/>
                </a:lnTo>
                <a:lnTo>
                  <a:pt x="1460" y="1206"/>
                </a:lnTo>
                <a:lnTo>
                  <a:pt x="1461" y="1210"/>
                </a:lnTo>
                <a:lnTo>
                  <a:pt x="1463" y="1212"/>
                </a:lnTo>
                <a:lnTo>
                  <a:pt x="1464" y="1215"/>
                </a:lnTo>
                <a:lnTo>
                  <a:pt x="1464" y="1217"/>
                </a:lnTo>
                <a:lnTo>
                  <a:pt x="1465" y="1219"/>
                </a:lnTo>
                <a:lnTo>
                  <a:pt x="1466" y="1221"/>
                </a:lnTo>
                <a:lnTo>
                  <a:pt x="1469" y="1225"/>
                </a:lnTo>
                <a:lnTo>
                  <a:pt x="1470" y="1227"/>
                </a:lnTo>
                <a:lnTo>
                  <a:pt x="1471" y="1229"/>
                </a:lnTo>
                <a:lnTo>
                  <a:pt x="1472" y="1230"/>
                </a:lnTo>
                <a:lnTo>
                  <a:pt x="1475" y="1232"/>
                </a:lnTo>
                <a:lnTo>
                  <a:pt x="1477" y="1235"/>
                </a:lnTo>
                <a:lnTo>
                  <a:pt x="1478" y="1236"/>
                </a:lnTo>
                <a:lnTo>
                  <a:pt x="1479" y="1239"/>
                </a:lnTo>
                <a:lnTo>
                  <a:pt x="1483" y="1243"/>
                </a:lnTo>
                <a:lnTo>
                  <a:pt x="1485" y="1244"/>
                </a:lnTo>
                <a:lnTo>
                  <a:pt x="1487" y="1245"/>
                </a:lnTo>
                <a:lnTo>
                  <a:pt x="1489" y="1246"/>
                </a:lnTo>
                <a:lnTo>
                  <a:pt x="1490" y="1246"/>
                </a:lnTo>
                <a:lnTo>
                  <a:pt x="1493" y="1247"/>
                </a:lnTo>
                <a:lnTo>
                  <a:pt x="1495" y="1249"/>
                </a:lnTo>
                <a:lnTo>
                  <a:pt x="1498" y="1249"/>
                </a:lnTo>
                <a:lnTo>
                  <a:pt x="1500" y="1249"/>
                </a:lnTo>
                <a:lnTo>
                  <a:pt x="1505" y="1250"/>
                </a:lnTo>
                <a:lnTo>
                  <a:pt x="1507" y="1250"/>
                </a:lnTo>
                <a:lnTo>
                  <a:pt x="1510" y="1250"/>
                </a:lnTo>
                <a:lnTo>
                  <a:pt x="1517" y="1249"/>
                </a:lnTo>
                <a:lnTo>
                  <a:pt x="1519" y="1249"/>
                </a:lnTo>
                <a:lnTo>
                  <a:pt x="1521" y="1249"/>
                </a:lnTo>
                <a:lnTo>
                  <a:pt x="1522" y="1247"/>
                </a:lnTo>
                <a:lnTo>
                  <a:pt x="1524" y="1246"/>
                </a:lnTo>
                <a:lnTo>
                  <a:pt x="1527" y="1245"/>
                </a:lnTo>
                <a:lnTo>
                  <a:pt x="1528" y="1244"/>
                </a:lnTo>
                <a:lnTo>
                  <a:pt x="1530" y="1241"/>
                </a:lnTo>
                <a:lnTo>
                  <a:pt x="1534" y="1239"/>
                </a:lnTo>
                <a:lnTo>
                  <a:pt x="1537" y="1235"/>
                </a:lnTo>
                <a:lnTo>
                  <a:pt x="1539" y="1234"/>
                </a:lnTo>
                <a:lnTo>
                  <a:pt x="1540" y="1232"/>
                </a:lnTo>
                <a:lnTo>
                  <a:pt x="1541" y="1230"/>
                </a:lnTo>
                <a:lnTo>
                  <a:pt x="1542" y="1227"/>
                </a:lnTo>
                <a:lnTo>
                  <a:pt x="1545" y="1222"/>
                </a:lnTo>
                <a:lnTo>
                  <a:pt x="1546" y="1219"/>
                </a:lnTo>
                <a:lnTo>
                  <a:pt x="1547" y="1215"/>
                </a:lnTo>
                <a:lnTo>
                  <a:pt x="1548" y="1213"/>
                </a:lnTo>
                <a:lnTo>
                  <a:pt x="1548" y="1207"/>
                </a:lnTo>
                <a:lnTo>
                  <a:pt x="1550" y="1201"/>
                </a:lnTo>
                <a:lnTo>
                  <a:pt x="1551" y="1194"/>
                </a:lnTo>
                <a:lnTo>
                  <a:pt x="1551" y="1185"/>
                </a:lnTo>
                <a:lnTo>
                  <a:pt x="1551" y="1182"/>
                </a:lnTo>
                <a:lnTo>
                  <a:pt x="1550" y="1178"/>
                </a:lnTo>
                <a:lnTo>
                  <a:pt x="1550" y="1172"/>
                </a:lnTo>
                <a:lnTo>
                  <a:pt x="1550" y="1167"/>
                </a:lnTo>
                <a:lnTo>
                  <a:pt x="1548" y="1163"/>
                </a:lnTo>
                <a:lnTo>
                  <a:pt x="1548" y="1161"/>
                </a:lnTo>
                <a:lnTo>
                  <a:pt x="1547" y="1155"/>
                </a:lnTo>
                <a:lnTo>
                  <a:pt x="1547" y="1152"/>
                </a:lnTo>
                <a:lnTo>
                  <a:pt x="1546" y="1151"/>
                </a:lnTo>
                <a:lnTo>
                  <a:pt x="1546" y="1149"/>
                </a:lnTo>
                <a:lnTo>
                  <a:pt x="1545" y="1147"/>
                </a:lnTo>
                <a:lnTo>
                  <a:pt x="1545" y="1146"/>
                </a:lnTo>
                <a:lnTo>
                  <a:pt x="1544" y="1143"/>
                </a:lnTo>
                <a:lnTo>
                  <a:pt x="1542" y="1140"/>
                </a:lnTo>
                <a:lnTo>
                  <a:pt x="1541" y="1138"/>
                </a:lnTo>
                <a:lnTo>
                  <a:pt x="1540" y="1135"/>
                </a:lnTo>
                <a:lnTo>
                  <a:pt x="1539" y="1134"/>
                </a:lnTo>
                <a:lnTo>
                  <a:pt x="1537" y="1130"/>
                </a:lnTo>
                <a:lnTo>
                  <a:pt x="1536" y="1129"/>
                </a:lnTo>
                <a:lnTo>
                  <a:pt x="1535" y="1127"/>
                </a:lnTo>
                <a:lnTo>
                  <a:pt x="1534" y="1125"/>
                </a:lnTo>
                <a:lnTo>
                  <a:pt x="1533" y="1124"/>
                </a:lnTo>
                <a:lnTo>
                  <a:pt x="1529" y="1121"/>
                </a:lnTo>
                <a:lnTo>
                  <a:pt x="1525" y="1117"/>
                </a:lnTo>
                <a:lnTo>
                  <a:pt x="1522" y="1113"/>
                </a:lnTo>
                <a:lnTo>
                  <a:pt x="1517" y="1111"/>
                </a:lnTo>
                <a:lnTo>
                  <a:pt x="1512" y="1108"/>
                </a:lnTo>
                <a:lnTo>
                  <a:pt x="1507" y="1106"/>
                </a:lnTo>
                <a:lnTo>
                  <a:pt x="1501" y="1105"/>
                </a:lnTo>
                <a:lnTo>
                  <a:pt x="1495" y="1105"/>
                </a:lnTo>
                <a:close/>
                <a:moveTo>
                  <a:pt x="1773" y="1477"/>
                </a:moveTo>
                <a:lnTo>
                  <a:pt x="1724" y="1477"/>
                </a:lnTo>
                <a:lnTo>
                  <a:pt x="1719" y="1477"/>
                </a:lnTo>
                <a:lnTo>
                  <a:pt x="1713" y="1477"/>
                </a:lnTo>
                <a:lnTo>
                  <a:pt x="1710" y="1476"/>
                </a:lnTo>
                <a:lnTo>
                  <a:pt x="1709" y="1474"/>
                </a:lnTo>
                <a:lnTo>
                  <a:pt x="1707" y="1473"/>
                </a:lnTo>
                <a:lnTo>
                  <a:pt x="1707" y="1471"/>
                </a:lnTo>
                <a:lnTo>
                  <a:pt x="1705" y="1467"/>
                </a:lnTo>
                <a:lnTo>
                  <a:pt x="1705" y="1463"/>
                </a:lnTo>
                <a:lnTo>
                  <a:pt x="1707" y="1459"/>
                </a:lnTo>
                <a:lnTo>
                  <a:pt x="1709" y="1456"/>
                </a:lnTo>
                <a:lnTo>
                  <a:pt x="1713" y="1455"/>
                </a:lnTo>
                <a:lnTo>
                  <a:pt x="1715" y="1454"/>
                </a:lnTo>
                <a:lnTo>
                  <a:pt x="1732" y="1450"/>
                </a:lnTo>
                <a:lnTo>
                  <a:pt x="1737" y="1449"/>
                </a:lnTo>
                <a:lnTo>
                  <a:pt x="1741" y="1446"/>
                </a:lnTo>
                <a:lnTo>
                  <a:pt x="1743" y="1444"/>
                </a:lnTo>
                <a:lnTo>
                  <a:pt x="1745" y="1443"/>
                </a:lnTo>
                <a:lnTo>
                  <a:pt x="1747" y="1440"/>
                </a:lnTo>
                <a:lnTo>
                  <a:pt x="1748" y="1439"/>
                </a:lnTo>
                <a:lnTo>
                  <a:pt x="1749" y="1437"/>
                </a:lnTo>
                <a:lnTo>
                  <a:pt x="1750" y="1433"/>
                </a:lnTo>
                <a:lnTo>
                  <a:pt x="1750" y="1431"/>
                </a:lnTo>
                <a:lnTo>
                  <a:pt x="1751" y="1429"/>
                </a:lnTo>
                <a:lnTo>
                  <a:pt x="1751" y="1427"/>
                </a:lnTo>
                <a:lnTo>
                  <a:pt x="1751" y="1426"/>
                </a:lnTo>
                <a:lnTo>
                  <a:pt x="1753" y="1424"/>
                </a:lnTo>
                <a:lnTo>
                  <a:pt x="1754" y="1421"/>
                </a:lnTo>
                <a:lnTo>
                  <a:pt x="1766" y="1388"/>
                </a:lnTo>
                <a:lnTo>
                  <a:pt x="1766" y="1384"/>
                </a:lnTo>
                <a:lnTo>
                  <a:pt x="1766" y="1383"/>
                </a:lnTo>
                <a:lnTo>
                  <a:pt x="1767" y="1380"/>
                </a:lnTo>
                <a:lnTo>
                  <a:pt x="1767" y="1379"/>
                </a:lnTo>
                <a:lnTo>
                  <a:pt x="1768" y="1378"/>
                </a:lnTo>
                <a:lnTo>
                  <a:pt x="1768" y="1376"/>
                </a:lnTo>
                <a:lnTo>
                  <a:pt x="1770" y="1374"/>
                </a:lnTo>
                <a:lnTo>
                  <a:pt x="1771" y="1370"/>
                </a:lnTo>
                <a:lnTo>
                  <a:pt x="1772" y="1367"/>
                </a:lnTo>
                <a:lnTo>
                  <a:pt x="1772" y="1366"/>
                </a:lnTo>
                <a:lnTo>
                  <a:pt x="1773" y="1365"/>
                </a:lnTo>
                <a:lnTo>
                  <a:pt x="1773" y="1362"/>
                </a:lnTo>
                <a:lnTo>
                  <a:pt x="1774" y="1361"/>
                </a:lnTo>
                <a:lnTo>
                  <a:pt x="1776" y="1357"/>
                </a:lnTo>
                <a:lnTo>
                  <a:pt x="1776" y="1355"/>
                </a:lnTo>
                <a:lnTo>
                  <a:pt x="1777" y="1354"/>
                </a:lnTo>
                <a:lnTo>
                  <a:pt x="1777" y="1351"/>
                </a:lnTo>
                <a:lnTo>
                  <a:pt x="1778" y="1350"/>
                </a:lnTo>
                <a:lnTo>
                  <a:pt x="1777" y="1344"/>
                </a:lnTo>
                <a:lnTo>
                  <a:pt x="1776" y="1343"/>
                </a:lnTo>
                <a:lnTo>
                  <a:pt x="1774" y="1339"/>
                </a:lnTo>
                <a:lnTo>
                  <a:pt x="1773" y="1335"/>
                </a:lnTo>
                <a:lnTo>
                  <a:pt x="1772" y="1332"/>
                </a:lnTo>
                <a:lnTo>
                  <a:pt x="1772" y="1330"/>
                </a:lnTo>
                <a:lnTo>
                  <a:pt x="1771" y="1328"/>
                </a:lnTo>
                <a:lnTo>
                  <a:pt x="1771" y="1327"/>
                </a:lnTo>
                <a:lnTo>
                  <a:pt x="1770" y="1324"/>
                </a:lnTo>
                <a:lnTo>
                  <a:pt x="1770" y="1323"/>
                </a:lnTo>
                <a:lnTo>
                  <a:pt x="1768" y="1319"/>
                </a:lnTo>
                <a:lnTo>
                  <a:pt x="1767" y="1318"/>
                </a:lnTo>
                <a:lnTo>
                  <a:pt x="1767" y="1316"/>
                </a:lnTo>
                <a:lnTo>
                  <a:pt x="1766" y="1315"/>
                </a:lnTo>
                <a:lnTo>
                  <a:pt x="1766" y="1312"/>
                </a:lnTo>
                <a:lnTo>
                  <a:pt x="1766" y="1311"/>
                </a:lnTo>
                <a:lnTo>
                  <a:pt x="1765" y="1308"/>
                </a:lnTo>
                <a:lnTo>
                  <a:pt x="1765" y="1307"/>
                </a:lnTo>
                <a:lnTo>
                  <a:pt x="1763" y="1305"/>
                </a:lnTo>
                <a:lnTo>
                  <a:pt x="1763" y="1304"/>
                </a:lnTo>
                <a:lnTo>
                  <a:pt x="1762" y="1301"/>
                </a:lnTo>
                <a:lnTo>
                  <a:pt x="1756" y="1285"/>
                </a:lnTo>
                <a:lnTo>
                  <a:pt x="1751" y="1268"/>
                </a:lnTo>
                <a:lnTo>
                  <a:pt x="1750" y="1263"/>
                </a:lnTo>
                <a:lnTo>
                  <a:pt x="1749" y="1261"/>
                </a:lnTo>
                <a:lnTo>
                  <a:pt x="1749" y="1260"/>
                </a:lnTo>
                <a:lnTo>
                  <a:pt x="1748" y="1257"/>
                </a:lnTo>
                <a:lnTo>
                  <a:pt x="1748" y="1256"/>
                </a:lnTo>
                <a:lnTo>
                  <a:pt x="1747" y="1254"/>
                </a:lnTo>
                <a:lnTo>
                  <a:pt x="1745" y="1250"/>
                </a:lnTo>
                <a:lnTo>
                  <a:pt x="1744" y="1247"/>
                </a:lnTo>
                <a:lnTo>
                  <a:pt x="1743" y="1244"/>
                </a:lnTo>
                <a:lnTo>
                  <a:pt x="1737" y="1225"/>
                </a:lnTo>
                <a:lnTo>
                  <a:pt x="1736" y="1221"/>
                </a:lnTo>
                <a:lnTo>
                  <a:pt x="1731" y="1207"/>
                </a:lnTo>
                <a:lnTo>
                  <a:pt x="1727" y="1194"/>
                </a:lnTo>
                <a:lnTo>
                  <a:pt x="1722" y="1180"/>
                </a:lnTo>
                <a:lnTo>
                  <a:pt x="1718" y="1168"/>
                </a:lnTo>
                <a:lnTo>
                  <a:pt x="1718" y="1166"/>
                </a:lnTo>
                <a:lnTo>
                  <a:pt x="1718" y="1164"/>
                </a:lnTo>
                <a:lnTo>
                  <a:pt x="1716" y="1162"/>
                </a:lnTo>
                <a:lnTo>
                  <a:pt x="1716" y="1161"/>
                </a:lnTo>
                <a:lnTo>
                  <a:pt x="1715" y="1160"/>
                </a:lnTo>
                <a:lnTo>
                  <a:pt x="1715" y="1157"/>
                </a:lnTo>
                <a:lnTo>
                  <a:pt x="1714" y="1153"/>
                </a:lnTo>
                <a:lnTo>
                  <a:pt x="1713" y="1152"/>
                </a:lnTo>
                <a:lnTo>
                  <a:pt x="1713" y="1150"/>
                </a:lnTo>
                <a:lnTo>
                  <a:pt x="1712" y="1149"/>
                </a:lnTo>
                <a:lnTo>
                  <a:pt x="1712" y="1146"/>
                </a:lnTo>
                <a:lnTo>
                  <a:pt x="1704" y="1125"/>
                </a:lnTo>
                <a:lnTo>
                  <a:pt x="1704" y="1124"/>
                </a:lnTo>
                <a:lnTo>
                  <a:pt x="1703" y="1122"/>
                </a:lnTo>
                <a:lnTo>
                  <a:pt x="1703" y="1121"/>
                </a:lnTo>
                <a:lnTo>
                  <a:pt x="1702" y="1118"/>
                </a:lnTo>
                <a:lnTo>
                  <a:pt x="1701" y="1116"/>
                </a:lnTo>
                <a:lnTo>
                  <a:pt x="1698" y="1113"/>
                </a:lnTo>
                <a:lnTo>
                  <a:pt x="1697" y="1111"/>
                </a:lnTo>
                <a:lnTo>
                  <a:pt x="1695" y="1110"/>
                </a:lnTo>
                <a:lnTo>
                  <a:pt x="1687" y="1107"/>
                </a:lnTo>
                <a:lnTo>
                  <a:pt x="1684" y="1106"/>
                </a:lnTo>
                <a:lnTo>
                  <a:pt x="1676" y="1103"/>
                </a:lnTo>
                <a:lnTo>
                  <a:pt x="1670" y="1101"/>
                </a:lnTo>
                <a:lnTo>
                  <a:pt x="1667" y="1099"/>
                </a:lnTo>
                <a:lnTo>
                  <a:pt x="1664" y="1097"/>
                </a:lnTo>
                <a:lnTo>
                  <a:pt x="1662" y="1095"/>
                </a:lnTo>
                <a:lnTo>
                  <a:pt x="1661" y="1092"/>
                </a:lnTo>
                <a:lnTo>
                  <a:pt x="1660" y="1089"/>
                </a:lnTo>
                <a:lnTo>
                  <a:pt x="1660" y="1084"/>
                </a:lnTo>
                <a:lnTo>
                  <a:pt x="1661" y="1083"/>
                </a:lnTo>
                <a:lnTo>
                  <a:pt x="1661" y="1081"/>
                </a:lnTo>
                <a:lnTo>
                  <a:pt x="1664" y="1079"/>
                </a:lnTo>
                <a:lnTo>
                  <a:pt x="1667" y="1078"/>
                </a:lnTo>
                <a:lnTo>
                  <a:pt x="1672" y="1077"/>
                </a:lnTo>
                <a:lnTo>
                  <a:pt x="1702" y="1075"/>
                </a:lnTo>
                <a:lnTo>
                  <a:pt x="1767" y="1075"/>
                </a:lnTo>
                <a:lnTo>
                  <a:pt x="1771" y="1077"/>
                </a:lnTo>
                <a:lnTo>
                  <a:pt x="1773" y="1078"/>
                </a:lnTo>
                <a:lnTo>
                  <a:pt x="1776" y="1078"/>
                </a:lnTo>
                <a:lnTo>
                  <a:pt x="1778" y="1081"/>
                </a:lnTo>
                <a:lnTo>
                  <a:pt x="1779" y="1083"/>
                </a:lnTo>
                <a:lnTo>
                  <a:pt x="1780" y="1090"/>
                </a:lnTo>
                <a:lnTo>
                  <a:pt x="1779" y="1091"/>
                </a:lnTo>
                <a:lnTo>
                  <a:pt x="1779" y="1092"/>
                </a:lnTo>
                <a:lnTo>
                  <a:pt x="1774" y="1097"/>
                </a:lnTo>
                <a:lnTo>
                  <a:pt x="1772" y="1097"/>
                </a:lnTo>
                <a:lnTo>
                  <a:pt x="1766" y="1101"/>
                </a:lnTo>
                <a:lnTo>
                  <a:pt x="1765" y="1102"/>
                </a:lnTo>
                <a:lnTo>
                  <a:pt x="1762" y="1102"/>
                </a:lnTo>
                <a:lnTo>
                  <a:pt x="1759" y="1103"/>
                </a:lnTo>
                <a:lnTo>
                  <a:pt x="1756" y="1105"/>
                </a:lnTo>
                <a:lnTo>
                  <a:pt x="1754" y="1106"/>
                </a:lnTo>
                <a:lnTo>
                  <a:pt x="1751" y="1107"/>
                </a:lnTo>
                <a:lnTo>
                  <a:pt x="1743" y="1111"/>
                </a:lnTo>
                <a:lnTo>
                  <a:pt x="1743" y="1113"/>
                </a:lnTo>
                <a:lnTo>
                  <a:pt x="1745" y="1119"/>
                </a:lnTo>
                <a:lnTo>
                  <a:pt x="1745" y="1121"/>
                </a:lnTo>
                <a:lnTo>
                  <a:pt x="1747" y="1123"/>
                </a:lnTo>
                <a:lnTo>
                  <a:pt x="1747" y="1125"/>
                </a:lnTo>
                <a:lnTo>
                  <a:pt x="1748" y="1128"/>
                </a:lnTo>
                <a:lnTo>
                  <a:pt x="1749" y="1132"/>
                </a:lnTo>
                <a:lnTo>
                  <a:pt x="1749" y="1133"/>
                </a:lnTo>
                <a:lnTo>
                  <a:pt x="1750" y="1134"/>
                </a:lnTo>
                <a:lnTo>
                  <a:pt x="1750" y="1136"/>
                </a:lnTo>
                <a:lnTo>
                  <a:pt x="1751" y="1138"/>
                </a:lnTo>
                <a:lnTo>
                  <a:pt x="1751" y="1140"/>
                </a:lnTo>
                <a:lnTo>
                  <a:pt x="1754" y="1147"/>
                </a:lnTo>
                <a:lnTo>
                  <a:pt x="1755" y="1151"/>
                </a:lnTo>
                <a:lnTo>
                  <a:pt x="1756" y="1155"/>
                </a:lnTo>
                <a:lnTo>
                  <a:pt x="1767" y="1189"/>
                </a:lnTo>
                <a:lnTo>
                  <a:pt x="1772" y="1206"/>
                </a:lnTo>
                <a:lnTo>
                  <a:pt x="1778" y="1222"/>
                </a:lnTo>
                <a:lnTo>
                  <a:pt x="1779" y="1227"/>
                </a:lnTo>
                <a:lnTo>
                  <a:pt x="1782" y="1234"/>
                </a:lnTo>
                <a:lnTo>
                  <a:pt x="1784" y="1243"/>
                </a:lnTo>
                <a:lnTo>
                  <a:pt x="1786" y="1251"/>
                </a:lnTo>
                <a:lnTo>
                  <a:pt x="1790" y="1260"/>
                </a:lnTo>
                <a:lnTo>
                  <a:pt x="1791" y="1265"/>
                </a:lnTo>
                <a:lnTo>
                  <a:pt x="1791" y="1267"/>
                </a:lnTo>
                <a:lnTo>
                  <a:pt x="1793" y="1268"/>
                </a:lnTo>
                <a:lnTo>
                  <a:pt x="1793" y="1271"/>
                </a:lnTo>
                <a:lnTo>
                  <a:pt x="1794" y="1272"/>
                </a:lnTo>
                <a:lnTo>
                  <a:pt x="1794" y="1274"/>
                </a:lnTo>
                <a:lnTo>
                  <a:pt x="1795" y="1278"/>
                </a:lnTo>
                <a:lnTo>
                  <a:pt x="1796" y="1285"/>
                </a:lnTo>
                <a:lnTo>
                  <a:pt x="1797" y="1288"/>
                </a:lnTo>
                <a:lnTo>
                  <a:pt x="1799" y="1296"/>
                </a:lnTo>
                <a:lnTo>
                  <a:pt x="1801" y="1289"/>
                </a:lnTo>
                <a:lnTo>
                  <a:pt x="1802" y="1283"/>
                </a:lnTo>
                <a:lnTo>
                  <a:pt x="1803" y="1278"/>
                </a:lnTo>
                <a:lnTo>
                  <a:pt x="1803" y="1277"/>
                </a:lnTo>
                <a:lnTo>
                  <a:pt x="1805" y="1274"/>
                </a:lnTo>
                <a:lnTo>
                  <a:pt x="1805" y="1273"/>
                </a:lnTo>
                <a:lnTo>
                  <a:pt x="1806" y="1271"/>
                </a:lnTo>
                <a:lnTo>
                  <a:pt x="1806" y="1269"/>
                </a:lnTo>
                <a:lnTo>
                  <a:pt x="1807" y="1267"/>
                </a:lnTo>
                <a:lnTo>
                  <a:pt x="1807" y="1265"/>
                </a:lnTo>
                <a:lnTo>
                  <a:pt x="1808" y="1263"/>
                </a:lnTo>
                <a:lnTo>
                  <a:pt x="1808" y="1262"/>
                </a:lnTo>
                <a:lnTo>
                  <a:pt x="1809" y="1260"/>
                </a:lnTo>
                <a:lnTo>
                  <a:pt x="1809" y="1258"/>
                </a:lnTo>
                <a:lnTo>
                  <a:pt x="1809" y="1256"/>
                </a:lnTo>
                <a:lnTo>
                  <a:pt x="1811" y="1254"/>
                </a:lnTo>
                <a:lnTo>
                  <a:pt x="1811" y="1252"/>
                </a:lnTo>
                <a:lnTo>
                  <a:pt x="1812" y="1250"/>
                </a:lnTo>
                <a:lnTo>
                  <a:pt x="1812" y="1249"/>
                </a:lnTo>
                <a:lnTo>
                  <a:pt x="1813" y="1246"/>
                </a:lnTo>
                <a:lnTo>
                  <a:pt x="1813" y="1245"/>
                </a:lnTo>
                <a:lnTo>
                  <a:pt x="1814" y="1243"/>
                </a:lnTo>
                <a:lnTo>
                  <a:pt x="1814" y="1241"/>
                </a:lnTo>
                <a:lnTo>
                  <a:pt x="1815" y="1239"/>
                </a:lnTo>
                <a:lnTo>
                  <a:pt x="1815" y="1238"/>
                </a:lnTo>
                <a:lnTo>
                  <a:pt x="1817" y="1235"/>
                </a:lnTo>
                <a:lnTo>
                  <a:pt x="1822" y="1221"/>
                </a:lnTo>
                <a:lnTo>
                  <a:pt x="1826" y="1205"/>
                </a:lnTo>
                <a:lnTo>
                  <a:pt x="1831" y="1189"/>
                </a:lnTo>
                <a:lnTo>
                  <a:pt x="1836" y="1174"/>
                </a:lnTo>
                <a:lnTo>
                  <a:pt x="1836" y="1172"/>
                </a:lnTo>
                <a:lnTo>
                  <a:pt x="1837" y="1171"/>
                </a:lnTo>
                <a:lnTo>
                  <a:pt x="1837" y="1168"/>
                </a:lnTo>
                <a:lnTo>
                  <a:pt x="1838" y="1167"/>
                </a:lnTo>
                <a:lnTo>
                  <a:pt x="1838" y="1164"/>
                </a:lnTo>
                <a:lnTo>
                  <a:pt x="1838" y="1163"/>
                </a:lnTo>
                <a:lnTo>
                  <a:pt x="1840" y="1161"/>
                </a:lnTo>
                <a:lnTo>
                  <a:pt x="1840" y="1160"/>
                </a:lnTo>
                <a:lnTo>
                  <a:pt x="1841" y="1157"/>
                </a:lnTo>
                <a:lnTo>
                  <a:pt x="1841" y="1156"/>
                </a:lnTo>
                <a:lnTo>
                  <a:pt x="1842" y="1153"/>
                </a:lnTo>
                <a:lnTo>
                  <a:pt x="1842" y="1151"/>
                </a:lnTo>
                <a:lnTo>
                  <a:pt x="1843" y="1150"/>
                </a:lnTo>
                <a:lnTo>
                  <a:pt x="1843" y="1147"/>
                </a:lnTo>
                <a:lnTo>
                  <a:pt x="1844" y="1146"/>
                </a:lnTo>
                <a:lnTo>
                  <a:pt x="1844" y="1145"/>
                </a:lnTo>
                <a:lnTo>
                  <a:pt x="1846" y="1143"/>
                </a:lnTo>
                <a:lnTo>
                  <a:pt x="1848" y="1135"/>
                </a:lnTo>
                <a:lnTo>
                  <a:pt x="1848" y="1133"/>
                </a:lnTo>
                <a:lnTo>
                  <a:pt x="1849" y="1132"/>
                </a:lnTo>
                <a:lnTo>
                  <a:pt x="1849" y="1130"/>
                </a:lnTo>
                <a:lnTo>
                  <a:pt x="1851" y="1125"/>
                </a:lnTo>
                <a:lnTo>
                  <a:pt x="1852" y="1121"/>
                </a:lnTo>
                <a:lnTo>
                  <a:pt x="1853" y="1117"/>
                </a:lnTo>
                <a:lnTo>
                  <a:pt x="1853" y="1113"/>
                </a:lnTo>
                <a:lnTo>
                  <a:pt x="1851" y="1111"/>
                </a:lnTo>
                <a:lnTo>
                  <a:pt x="1844" y="1110"/>
                </a:lnTo>
                <a:lnTo>
                  <a:pt x="1838" y="1107"/>
                </a:lnTo>
                <a:lnTo>
                  <a:pt x="1834" y="1106"/>
                </a:lnTo>
                <a:lnTo>
                  <a:pt x="1832" y="1105"/>
                </a:lnTo>
                <a:lnTo>
                  <a:pt x="1829" y="1103"/>
                </a:lnTo>
                <a:lnTo>
                  <a:pt x="1825" y="1102"/>
                </a:lnTo>
                <a:lnTo>
                  <a:pt x="1824" y="1102"/>
                </a:lnTo>
                <a:lnTo>
                  <a:pt x="1822" y="1101"/>
                </a:lnTo>
                <a:lnTo>
                  <a:pt x="1818" y="1100"/>
                </a:lnTo>
                <a:lnTo>
                  <a:pt x="1815" y="1096"/>
                </a:lnTo>
                <a:lnTo>
                  <a:pt x="1814" y="1095"/>
                </a:lnTo>
                <a:lnTo>
                  <a:pt x="1813" y="1091"/>
                </a:lnTo>
                <a:lnTo>
                  <a:pt x="1812" y="1090"/>
                </a:lnTo>
                <a:lnTo>
                  <a:pt x="1812" y="1089"/>
                </a:lnTo>
                <a:lnTo>
                  <a:pt x="1813" y="1086"/>
                </a:lnTo>
                <a:lnTo>
                  <a:pt x="1814" y="1081"/>
                </a:lnTo>
                <a:lnTo>
                  <a:pt x="1817" y="1080"/>
                </a:lnTo>
                <a:lnTo>
                  <a:pt x="1818" y="1078"/>
                </a:lnTo>
                <a:lnTo>
                  <a:pt x="1820" y="1078"/>
                </a:lnTo>
                <a:lnTo>
                  <a:pt x="1823" y="1077"/>
                </a:lnTo>
                <a:lnTo>
                  <a:pt x="1825" y="1077"/>
                </a:lnTo>
                <a:lnTo>
                  <a:pt x="1831" y="1075"/>
                </a:lnTo>
                <a:lnTo>
                  <a:pt x="1836" y="1075"/>
                </a:lnTo>
                <a:lnTo>
                  <a:pt x="1848" y="1075"/>
                </a:lnTo>
                <a:lnTo>
                  <a:pt x="1902" y="1075"/>
                </a:lnTo>
                <a:lnTo>
                  <a:pt x="1911" y="1075"/>
                </a:lnTo>
                <a:lnTo>
                  <a:pt x="1921" y="1075"/>
                </a:lnTo>
                <a:lnTo>
                  <a:pt x="1924" y="1077"/>
                </a:lnTo>
                <a:lnTo>
                  <a:pt x="1928" y="1078"/>
                </a:lnTo>
                <a:lnTo>
                  <a:pt x="1929" y="1078"/>
                </a:lnTo>
                <a:lnTo>
                  <a:pt x="1930" y="1079"/>
                </a:lnTo>
                <a:lnTo>
                  <a:pt x="1932" y="1081"/>
                </a:lnTo>
                <a:lnTo>
                  <a:pt x="1933" y="1083"/>
                </a:lnTo>
                <a:lnTo>
                  <a:pt x="1933" y="1085"/>
                </a:lnTo>
                <a:lnTo>
                  <a:pt x="1934" y="1088"/>
                </a:lnTo>
                <a:lnTo>
                  <a:pt x="1934" y="1090"/>
                </a:lnTo>
                <a:lnTo>
                  <a:pt x="1933" y="1095"/>
                </a:lnTo>
                <a:lnTo>
                  <a:pt x="1932" y="1096"/>
                </a:lnTo>
                <a:lnTo>
                  <a:pt x="1932" y="1097"/>
                </a:lnTo>
                <a:lnTo>
                  <a:pt x="1929" y="1099"/>
                </a:lnTo>
                <a:lnTo>
                  <a:pt x="1927" y="1100"/>
                </a:lnTo>
                <a:lnTo>
                  <a:pt x="1924" y="1102"/>
                </a:lnTo>
                <a:lnTo>
                  <a:pt x="1923" y="1102"/>
                </a:lnTo>
                <a:lnTo>
                  <a:pt x="1918" y="1103"/>
                </a:lnTo>
                <a:lnTo>
                  <a:pt x="1913" y="1106"/>
                </a:lnTo>
                <a:lnTo>
                  <a:pt x="1911" y="1107"/>
                </a:lnTo>
                <a:lnTo>
                  <a:pt x="1906" y="1108"/>
                </a:lnTo>
                <a:lnTo>
                  <a:pt x="1902" y="1110"/>
                </a:lnTo>
                <a:lnTo>
                  <a:pt x="1899" y="1112"/>
                </a:lnTo>
                <a:lnTo>
                  <a:pt x="1898" y="1113"/>
                </a:lnTo>
                <a:lnTo>
                  <a:pt x="1894" y="1117"/>
                </a:lnTo>
                <a:lnTo>
                  <a:pt x="1893" y="1119"/>
                </a:lnTo>
                <a:lnTo>
                  <a:pt x="1892" y="1122"/>
                </a:lnTo>
                <a:lnTo>
                  <a:pt x="1890" y="1123"/>
                </a:lnTo>
                <a:lnTo>
                  <a:pt x="1890" y="1125"/>
                </a:lnTo>
                <a:lnTo>
                  <a:pt x="1889" y="1127"/>
                </a:lnTo>
                <a:lnTo>
                  <a:pt x="1889" y="1129"/>
                </a:lnTo>
                <a:lnTo>
                  <a:pt x="1888" y="1130"/>
                </a:lnTo>
                <a:lnTo>
                  <a:pt x="1887" y="1134"/>
                </a:lnTo>
                <a:lnTo>
                  <a:pt x="1882" y="1151"/>
                </a:lnTo>
                <a:lnTo>
                  <a:pt x="1876" y="1167"/>
                </a:lnTo>
                <a:lnTo>
                  <a:pt x="1872" y="1179"/>
                </a:lnTo>
                <a:lnTo>
                  <a:pt x="1869" y="1189"/>
                </a:lnTo>
                <a:lnTo>
                  <a:pt x="1865" y="1200"/>
                </a:lnTo>
                <a:lnTo>
                  <a:pt x="1861" y="1210"/>
                </a:lnTo>
                <a:lnTo>
                  <a:pt x="1858" y="1219"/>
                </a:lnTo>
                <a:lnTo>
                  <a:pt x="1858" y="1221"/>
                </a:lnTo>
                <a:lnTo>
                  <a:pt x="1858" y="1223"/>
                </a:lnTo>
                <a:lnTo>
                  <a:pt x="1857" y="1224"/>
                </a:lnTo>
                <a:lnTo>
                  <a:pt x="1857" y="1227"/>
                </a:lnTo>
                <a:lnTo>
                  <a:pt x="1855" y="1228"/>
                </a:lnTo>
                <a:lnTo>
                  <a:pt x="1855" y="1230"/>
                </a:lnTo>
                <a:lnTo>
                  <a:pt x="1854" y="1232"/>
                </a:lnTo>
                <a:lnTo>
                  <a:pt x="1854" y="1234"/>
                </a:lnTo>
                <a:lnTo>
                  <a:pt x="1853" y="1235"/>
                </a:lnTo>
                <a:lnTo>
                  <a:pt x="1853" y="1236"/>
                </a:lnTo>
                <a:lnTo>
                  <a:pt x="1852" y="1240"/>
                </a:lnTo>
                <a:lnTo>
                  <a:pt x="1851" y="1244"/>
                </a:lnTo>
                <a:lnTo>
                  <a:pt x="1849" y="1249"/>
                </a:lnTo>
                <a:lnTo>
                  <a:pt x="1847" y="1256"/>
                </a:lnTo>
                <a:lnTo>
                  <a:pt x="1846" y="1257"/>
                </a:lnTo>
                <a:lnTo>
                  <a:pt x="1846" y="1260"/>
                </a:lnTo>
                <a:lnTo>
                  <a:pt x="1844" y="1261"/>
                </a:lnTo>
                <a:lnTo>
                  <a:pt x="1844" y="1263"/>
                </a:lnTo>
                <a:lnTo>
                  <a:pt x="1843" y="1265"/>
                </a:lnTo>
                <a:lnTo>
                  <a:pt x="1843" y="1266"/>
                </a:lnTo>
                <a:lnTo>
                  <a:pt x="1842" y="1269"/>
                </a:lnTo>
                <a:lnTo>
                  <a:pt x="1840" y="1276"/>
                </a:lnTo>
                <a:lnTo>
                  <a:pt x="1831" y="1300"/>
                </a:lnTo>
                <a:lnTo>
                  <a:pt x="1824" y="1323"/>
                </a:lnTo>
                <a:lnTo>
                  <a:pt x="1823" y="1327"/>
                </a:lnTo>
                <a:lnTo>
                  <a:pt x="1823" y="1329"/>
                </a:lnTo>
                <a:lnTo>
                  <a:pt x="1822" y="1330"/>
                </a:lnTo>
                <a:lnTo>
                  <a:pt x="1822" y="1333"/>
                </a:lnTo>
                <a:lnTo>
                  <a:pt x="1820" y="1334"/>
                </a:lnTo>
                <a:lnTo>
                  <a:pt x="1820" y="1337"/>
                </a:lnTo>
                <a:lnTo>
                  <a:pt x="1819" y="1338"/>
                </a:lnTo>
                <a:lnTo>
                  <a:pt x="1818" y="1343"/>
                </a:lnTo>
                <a:lnTo>
                  <a:pt x="1809" y="1365"/>
                </a:lnTo>
                <a:lnTo>
                  <a:pt x="1809" y="1370"/>
                </a:lnTo>
                <a:lnTo>
                  <a:pt x="1801" y="1391"/>
                </a:lnTo>
                <a:lnTo>
                  <a:pt x="1794" y="1412"/>
                </a:lnTo>
                <a:lnTo>
                  <a:pt x="1790" y="1424"/>
                </a:lnTo>
                <a:lnTo>
                  <a:pt x="1789" y="1428"/>
                </a:lnTo>
                <a:lnTo>
                  <a:pt x="1789" y="1431"/>
                </a:lnTo>
                <a:lnTo>
                  <a:pt x="1788" y="1432"/>
                </a:lnTo>
                <a:lnTo>
                  <a:pt x="1788" y="1434"/>
                </a:lnTo>
                <a:lnTo>
                  <a:pt x="1786" y="1435"/>
                </a:lnTo>
                <a:lnTo>
                  <a:pt x="1786" y="1438"/>
                </a:lnTo>
                <a:lnTo>
                  <a:pt x="1785" y="1439"/>
                </a:lnTo>
                <a:lnTo>
                  <a:pt x="1785" y="1440"/>
                </a:lnTo>
                <a:lnTo>
                  <a:pt x="1784" y="1443"/>
                </a:lnTo>
                <a:lnTo>
                  <a:pt x="1784" y="1444"/>
                </a:lnTo>
                <a:lnTo>
                  <a:pt x="1783" y="1446"/>
                </a:lnTo>
                <a:lnTo>
                  <a:pt x="1783" y="1448"/>
                </a:lnTo>
                <a:lnTo>
                  <a:pt x="1782" y="1450"/>
                </a:lnTo>
                <a:lnTo>
                  <a:pt x="1780" y="1454"/>
                </a:lnTo>
                <a:lnTo>
                  <a:pt x="1780" y="1456"/>
                </a:lnTo>
                <a:lnTo>
                  <a:pt x="1779" y="1460"/>
                </a:lnTo>
                <a:lnTo>
                  <a:pt x="1778" y="1461"/>
                </a:lnTo>
                <a:lnTo>
                  <a:pt x="1778" y="1463"/>
                </a:lnTo>
                <a:lnTo>
                  <a:pt x="1777" y="1465"/>
                </a:lnTo>
                <a:lnTo>
                  <a:pt x="1773" y="1477"/>
                </a:lnTo>
                <a:close/>
                <a:moveTo>
                  <a:pt x="4754" y="1354"/>
                </a:moveTo>
                <a:lnTo>
                  <a:pt x="4754" y="1350"/>
                </a:lnTo>
                <a:lnTo>
                  <a:pt x="4753" y="1344"/>
                </a:lnTo>
                <a:lnTo>
                  <a:pt x="4751" y="1335"/>
                </a:lnTo>
                <a:lnTo>
                  <a:pt x="4751" y="1328"/>
                </a:lnTo>
                <a:lnTo>
                  <a:pt x="4751" y="1322"/>
                </a:lnTo>
                <a:lnTo>
                  <a:pt x="4750" y="1316"/>
                </a:lnTo>
                <a:lnTo>
                  <a:pt x="4749" y="1304"/>
                </a:lnTo>
                <a:lnTo>
                  <a:pt x="4749" y="1299"/>
                </a:lnTo>
                <a:lnTo>
                  <a:pt x="4748" y="1293"/>
                </a:lnTo>
                <a:lnTo>
                  <a:pt x="4748" y="1290"/>
                </a:lnTo>
                <a:lnTo>
                  <a:pt x="4748" y="1287"/>
                </a:lnTo>
                <a:lnTo>
                  <a:pt x="4749" y="1282"/>
                </a:lnTo>
                <a:lnTo>
                  <a:pt x="4750" y="1277"/>
                </a:lnTo>
                <a:lnTo>
                  <a:pt x="4754" y="1273"/>
                </a:lnTo>
                <a:lnTo>
                  <a:pt x="4760" y="1272"/>
                </a:lnTo>
                <a:lnTo>
                  <a:pt x="4764" y="1271"/>
                </a:lnTo>
                <a:lnTo>
                  <a:pt x="4767" y="1271"/>
                </a:lnTo>
                <a:lnTo>
                  <a:pt x="4770" y="1272"/>
                </a:lnTo>
                <a:lnTo>
                  <a:pt x="4772" y="1273"/>
                </a:lnTo>
                <a:lnTo>
                  <a:pt x="4774" y="1276"/>
                </a:lnTo>
                <a:lnTo>
                  <a:pt x="4777" y="1278"/>
                </a:lnTo>
                <a:lnTo>
                  <a:pt x="4778" y="1280"/>
                </a:lnTo>
                <a:lnTo>
                  <a:pt x="4779" y="1284"/>
                </a:lnTo>
                <a:lnTo>
                  <a:pt x="4780" y="1287"/>
                </a:lnTo>
                <a:lnTo>
                  <a:pt x="4782" y="1289"/>
                </a:lnTo>
                <a:lnTo>
                  <a:pt x="4782" y="1290"/>
                </a:lnTo>
                <a:lnTo>
                  <a:pt x="4783" y="1294"/>
                </a:lnTo>
                <a:lnTo>
                  <a:pt x="4784" y="1296"/>
                </a:lnTo>
                <a:lnTo>
                  <a:pt x="4785" y="1301"/>
                </a:lnTo>
                <a:lnTo>
                  <a:pt x="4786" y="1304"/>
                </a:lnTo>
                <a:lnTo>
                  <a:pt x="4788" y="1307"/>
                </a:lnTo>
                <a:lnTo>
                  <a:pt x="4789" y="1310"/>
                </a:lnTo>
                <a:lnTo>
                  <a:pt x="4790" y="1312"/>
                </a:lnTo>
                <a:lnTo>
                  <a:pt x="4791" y="1316"/>
                </a:lnTo>
                <a:lnTo>
                  <a:pt x="4793" y="1318"/>
                </a:lnTo>
                <a:lnTo>
                  <a:pt x="4794" y="1322"/>
                </a:lnTo>
                <a:lnTo>
                  <a:pt x="4795" y="1324"/>
                </a:lnTo>
                <a:lnTo>
                  <a:pt x="4797" y="1328"/>
                </a:lnTo>
                <a:lnTo>
                  <a:pt x="4800" y="1332"/>
                </a:lnTo>
                <a:lnTo>
                  <a:pt x="4801" y="1333"/>
                </a:lnTo>
                <a:lnTo>
                  <a:pt x="4803" y="1334"/>
                </a:lnTo>
                <a:lnTo>
                  <a:pt x="4806" y="1334"/>
                </a:lnTo>
                <a:lnTo>
                  <a:pt x="4809" y="1337"/>
                </a:lnTo>
                <a:lnTo>
                  <a:pt x="4814" y="1338"/>
                </a:lnTo>
                <a:lnTo>
                  <a:pt x="4817" y="1338"/>
                </a:lnTo>
                <a:lnTo>
                  <a:pt x="4820" y="1339"/>
                </a:lnTo>
                <a:lnTo>
                  <a:pt x="4825" y="1339"/>
                </a:lnTo>
                <a:lnTo>
                  <a:pt x="4829" y="1339"/>
                </a:lnTo>
                <a:lnTo>
                  <a:pt x="4834" y="1338"/>
                </a:lnTo>
                <a:lnTo>
                  <a:pt x="4837" y="1338"/>
                </a:lnTo>
                <a:lnTo>
                  <a:pt x="4840" y="1338"/>
                </a:lnTo>
                <a:lnTo>
                  <a:pt x="4841" y="1337"/>
                </a:lnTo>
                <a:lnTo>
                  <a:pt x="4843" y="1337"/>
                </a:lnTo>
                <a:lnTo>
                  <a:pt x="4847" y="1335"/>
                </a:lnTo>
                <a:lnTo>
                  <a:pt x="4849" y="1334"/>
                </a:lnTo>
                <a:lnTo>
                  <a:pt x="4852" y="1333"/>
                </a:lnTo>
                <a:lnTo>
                  <a:pt x="4855" y="1332"/>
                </a:lnTo>
                <a:lnTo>
                  <a:pt x="4857" y="1330"/>
                </a:lnTo>
                <a:lnTo>
                  <a:pt x="4858" y="1329"/>
                </a:lnTo>
                <a:lnTo>
                  <a:pt x="4860" y="1326"/>
                </a:lnTo>
                <a:lnTo>
                  <a:pt x="4864" y="1323"/>
                </a:lnTo>
                <a:lnTo>
                  <a:pt x="4867" y="1321"/>
                </a:lnTo>
                <a:lnTo>
                  <a:pt x="4869" y="1318"/>
                </a:lnTo>
                <a:lnTo>
                  <a:pt x="4869" y="1317"/>
                </a:lnTo>
                <a:lnTo>
                  <a:pt x="4870" y="1315"/>
                </a:lnTo>
                <a:lnTo>
                  <a:pt x="4871" y="1312"/>
                </a:lnTo>
                <a:lnTo>
                  <a:pt x="4872" y="1310"/>
                </a:lnTo>
                <a:lnTo>
                  <a:pt x="4872" y="1308"/>
                </a:lnTo>
                <a:lnTo>
                  <a:pt x="4875" y="1304"/>
                </a:lnTo>
                <a:lnTo>
                  <a:pt x="4876" y="1298"/>
                </a:lnTo>
                <a:lnTo>
                  <a:pt x="4877" y="1291"/>
                </a:lnTo>
                <a:lnTo>
                  <a:pt x="4877" y="1288"/>
                </a:lnTo>
                <a:lnTo>
                  <a:pt x="4877" y="1284"/>
                </a:lnTo>
                <a:lnTo>
                  <a:pt x="4876" y="1280"/>
                </a:lnTo>
                <a:lnTo>
                  <a:pt x="4873" y="1272"/>
                </a:lnTo>
                <a:lnTo>
                  <a:pt x="4871" y="1268"/>
                </a:lnTo>
                <a:lnTo>
                  <a:pt x="4869" y="1265"/>
                </a:lnTo>
                <a:lnTo>
                  <a:pt x="4866" y="1262"/>
                </a:lnTo>
                <a:lnTo>
                  <a:pt x="4863" y="1258"/>
                </a:lnTo>
                <a:lnTo>
                  <a:pt x="4857" y="1254"/>
                </a:lnTo>
                <a:lnTo>
                  <a:pt x="4855" y="1251"/>
                </a:lnTo>
                <a:lnTo>
                  <a:pt x="4853" y="1250"/>
                </a:lnTo>
                <a:lnTo>
                  <a:pt x="4852" y="1249"/>
                </a:lnTo>
                <a:lnTo>
                  <a:pt x="4849" y="1247"/>
                </a:lnTo>
                <a:lnTo>
                  <a:pt x="4847" y="1246"/>
                </a:lnTo>
                <a:lnTo>
                  <a:pt x="4846" y="1245"/>
                </a:lnTo>
                <a:lnTo>
                  <a:pt x="4843" y="1244"/>
                </a:lnTo>
                <a:lnTo>
                  <a:pt x="4841" y="1243"/>
                </a:lnTo>
                <a:lnTo>
                  <a:pt x="4837" y="1240"/>
                </a:lnTo>
                <a:lnTo>
                  <a:pt x="4834" y="1238"/>
                </a:lnTo>
                <a:lnTo>
                  <a:pt x="4831" y="1236"/>
                </a:lnTo>
                <a:lnTo>
                  <a:pt x="4829" y="1235"/>
                </a:lnTo>
                <a:lnTo>
                  <a:pt x="4828" y="1234"/>
                </a:lnTo>
                <a:lnTo>
                  <a:pt x="4825" y="1234"/>
                </a:lnTo>
                <a:lnTo>
                  <a:pt x="4823" y="1233"/>
                </a:lnTo>
                <a:lnTo>
                  <a:pt x="4822" y="1230"/>
                </a:lnTo>
                <a:lnTo>
                  <a:pt x="4819" y="1230"/>
                </a:lnTo>
                <a:lnTo>
                  <a:pt x="4817" y="1229"/>
                </a:lnTo>
                <a:lnTo>
                  <a:pt x="4814" y="1227"/>
                </a:lnTo>
                <a:lnTo>
                  <a:pt x="4812" y="1225"/>
                </a:lnTo>
                <a:lnTo>
                  <a:pt x="4807" y="1223"/>
                </a:lnTo>
                <a:lnTo>
                  <a:pt x="4806" y="1222"/>
                </a:lnTo>
                <a:lnTo>
                  <a:pt x="4803" y="1221"/>
                </a:lnTo>
                <a:lnTo>
                  <a:pt x="4801" y="1219"/>
                </a:lnTo>
                <a:lnTo>
                  <a:pt x="4799" y="1218"/>
                </a:lnTo>
                <a:lnTo>
                  <a:pt x="4797" y="1217"/>
                </a:lnTo>
                <a:lnTo>
                  <a:pt x="4795" y="1216"/>
                </a:lnTo>
                <a:lnTo>
                  <a:pt x="4794" y="1215"/>
                </a:lnTo>
                <a:lnTo>
                  <a:pt x="4791" y="1212"/>
                </a:lnTo>
                <a:lnTo>
                  <a:pt x="4789" y="1211"/>
                </a:lnTo>
                <a:lnTo>
                  <a:pt x="4786" y="1210"/>
                </a:lnTo>
                <a:lnTo>
                  <a:pt x="4784" y="1207"/>
                </a:lnTo>
                <a:lnTo>
                  <a:pt x="4782" y="1205"/>
                </a:lnTo>
                <a:lnTo>
                  <a:pt x="4778" y="1202"/>
                </a:lnTo>
                <a:lnTo>
                  <a:pt x="4777" y="1202"/>
                </a:lnTo>
                <a:lnTo>
                  <a:pt x="4772" y="1197"/>
                </a:lnTo>
                <a:lnTo>
                  <a:pt x="4770" y="1195"/>
                </a:lnTo>
                <a:lnTo>
                  <a:pt x="4767" y="1191"/>
                </a:lnTo>
                <a:lnTo>
                  <a:pt x="4765" y="1189"/>
                </a:lnTo>
                <a:lnTo>
                  <a:pt x="4764" y="1186"/>
                </a:lnTo>
                <a:lnTo>
                  <a:pt x="4762" y="1185"/>
                </a:lnTo>
                <a:lnTo>
                  <a:pt x="4761" y="1183"/>
                </a:lnTo>
                <a:lnTo>
                  <a:pt x="4760" y="1179"/>
                </a:lnTo>
                <a:lnTo>
                  <a:pt x="4757" y="1175"/>
                </a:lnTo>
                <a:lnTo>
                  <a:pt x="4756" y="1173"/>
                </a:lnTo>
                <a:lnTo>
                  <a:pt x="4754" y="1167"/>
                </a:lnTo>
                <a:lnTo>
                  <a:pt x="4754" y="1164"/>
                </a:lnTo>
                <a:lnTo>
                  <a:pt x="4754" y="1162"/>
                </a:lnTo>
                <a:lnTo>
                  <a:pt x="4753" y="1158"/>
                </a:lnTo>
                <a:lnTo>
                  <a:pt x="4753" y="1155"/>
                </a:lnTo>
                <a:lnTo>
                  <a:pt x="4751" y="1151"/>
                </a:lnTo>
                <a:lnTo>
                  <a:pt x="4751" y="1146"/>
                </a:lnTo>
                <a:lnTo>
                  <a:pt x="4753" y="1138"/>
                </a:lnTo>
                <a:lnTo>
                  <a:pt x="4753" y="1133"/>
                </a:lnTo>
                <a:lnTo>
                  <a:pt x="4753" y="1130"/>
                </a:lnTo>
                <a:lnTo>
                  <a:pt x="4754" y="1128"/>
                </a:lnTo>
                <a:lnTo>
                  <a:pt x="4754" y="1125"/>
                </a:lnTo>
                <a:lnTo>
                  <a:pt x="4757" y="1116"/>
                </a:lnTo>
                <a:lnTo>
                  <a:pt x="4762" y="1107"/>
                </a:lnTo>
                <a:lnTo>
                  <a:pt x="4765" y="1103"/>
                </a:lnTo>
                <a:lnTo>
                  <a:pt x="4767" y="1100"/>
                </a:lnTo>
                <a:lnTo>
                  <a:pt x="4774" y="1094"/>
                </a:lnTo>
                <a:lnTo>
                  <a:pt x="4780" y="1089"/>
                </a:lnTo>
                <a:lnTo>
                  <a:pt x="4789" y="1084"/>
                </a:lnTo>
                <a:lnTo>
                  <a:pt x="4797" y="1080"/>
                </a:lnTo>
                <a:lnTo>
                  <a:pt x="4807" y="1077"/>
                </a:lnTo>
                <a:lnTo>
                  <a:pt x="4809" y="1077"/>
                </a:lnTo>
                <a:lnTo>
                  <a:pt x="4812" y="1075"/>
                </a:lnTo>
                <a:lnTo>
                  <a:pt x="4813" y="1075"/>
                </a:lnTo>
                <a:lnTo>
                  <a:pt x="4815" y="1074"/>
                </a:lnTo>
                <a:lnTo>
                  <a:pt x="4819" y="1074"/>
                </a:lnTo>
                <a:lnTo>
                  <a:pt x="4823" y="1073"/>
                </a:lnTo>
                <a:lnTo>
                  <a:pt x="4826" y="1073"/>
                </a:lnTo>
                <a:lnTo>
                  <a:pt x="4831" y="1073"/>
                </a:lnTo>
                <a:lnTo>
                  <a:pt x="4847" y="1072"/>
                </a:lnTo>
                <a:lnTo>
                  <a:pt x="4854" y="1072"/>
                </a:lnTo>
                <a:lnTo>
                  <a:pt x="4861" y="1073"/>
                </a:lnTo>
                <a:lnTo>
                  <a:pt x="4867" y="1074"/>
                </a:lnTo>
                <a:lnTo>
                  <a:pt x="4873" y="1075"/>
                </a:lnTo>
                <a:lnTo>
                  <a:pt x="4876" y="1075"/>
                </a:lnTo>
                <a:lnTo>
                  <a:pt x="4878" y="1077"/>
                </a:lnTo>
                <a:lnTo>
                  <a:pt x="4881" y="1077"/>
                </a:lnTo>
                <a:lnTo>
                  <a:pt x="4883" y="1078"/>
                </a:lnTo>
                <a:lnTo>
                  <a:pt x="4887" y="1079"/>
                </a:lnTo>
                <a:lnTo>
                  <a:pt x="4889" y="1079"/>
                </a:lnTo>
                <a:lnTo>
                  <a:pt x="4893" y="1080"/>
                </a:lnTo>
                <a:lnTo>
                  <a:pt x="4898" y="1083"/>
                </a:lnTo>
                <a:lnTo>
                  <a:pt x="4900" y="1084"/>
                </a:lnTo>
                <a:lnTo>
                  <a:pt x="4901" y="1085"/>
                </a:lnTo>
                <a:lnTo>
                  <a:pt x="4901" y="1092"/>
                </a:lnTo>
                <a:lnTo>
                  <a:pt x="4903" y="1094"/>
                </a:lnTo>
                <a:lnTo>
                  <a:pt x="4903" y="1096"/>
                </a:lnTo>
                <a:lnTo>
                  <a:pt x="4903" y="1100"/>
                </a:lnTo>
                <a:lnTo>
                  <a:pt x="4903" y="1107"/>
                </a:lnTo>
                <a:lnTo>
                  <a:pt x="4904" y="1116"/>
                </a:lnTo>
                <a:lnTo>
                  <a:pt x="4904" y="1122"/>
                </a:lnTo>
                <a:lnTo>
                  <a:pt x="4905" y="1128"/>
                </a:lnTo>
                <a:lnTo>
                  <a:pt x="4905" y="1133"/>
                </a:lnTo>
                <a:lnTo>
                  <a:pt x="4906" y="1141"/>
                </a:lnTo>
                <a:lnTo>
                  <a:pt x="4905" y="1144"/>
                </a:lnTo>
                <a:lnTo>
                  <a:pt x="4904" y="1146"/>
                </a:lnTo>
                <a:lnTo>
                  <a:pt x="4900" y="1149"/>
                </a:lnTo>
                <a:lnTo>
                  <a:pt x="4898" y="1150"/>
                </a:lnTo>
                <a:lnTo>
                  <a:pt x="4893" y="1152"/>
                </a:lnTo>
                <a:lnTo>
                  <a:pt x="4889" y="1152"/>
                </a:lnTo>
                <a:lnTo>
                  <a:pt x="4887" y="1152"/>
                </a:lnTo>
                <a:lnTo>
                  <a:pt x="4884" y="1151"/>
                </a:lnTo>
                <a:lnTo>
                  <a:pt x="4883" y="1150"/>
                </a:lnTo>
                <a:lnTo>
                  <a:pt x="4882" y="1149"/>
                </a:lnTo>
                <a:lnTo>
                  <a:pt x="4880" y="1146"/>
                </a:lnTo>
                <a:lnTo>
                  <a:pt x="4876" y="1144"/>
                </a:lnTo>
                <a:lnTo>
                  <a:pt x="4875" y="1143"/>
                </a:lnTo>
                <a:lnTo>
                  <a:pt x="4873" y="1139"/>
                </a:lnTo>
                <a:lnTo>
                  <a:pt x="4873" y="1136"/>
                </a:lnTo>
                <a:lnTo>
                  <a:pt x="4871" y="1132"/>
                </a:lnTo>
                <a:lnTo>
                  <a:pt x="4870" y="1129"/>
                </a:lnTo>
                <a:lnTo>
                  <a:pt x="4870" y="1127"/>
                </a:lnTo>
                <a:lnTo>
                  <a:pt x="4869" y="1123"/>
                </a:lnTo>
                <a:lnTo>
                  <a:pt x="4867" y="1121"/>
                </a:lnTo>
                <a:lnTo>
                  <a:pt x="4866" y="1117"/>
                </a:lnTo>
                <a:lnTo>
                  <a:pt x="4865" y="1114"/>
                </a:lnTo>
                <a:lnTo>
                  <a:pt x="4864" y="1112"/>
                </a:lnTo>
                <a:lnTo>
                  <a:pt x="4863" y="1110"/>
                </a:lnTo>
                <a:lnTo>
                  <a:pt x="4861" y="1108"/>
                </a:lnTo>
                <a:lnTo>
                  <a:pt x="4859" y="1107"/>
                </a:lnTo>
                <a:lnTo>
                  <a:pt x="4857" y="1105"/>
                </a:lnTo>
                <a:lnTo>
                  <a:pt x="4853" y="1102"/>
                </a:lnTo>
                <a:lnTo>
                  <a:pt x="4848" y="1101"/>
                </a:lnTo>
                <a:lnTo>
                  <a:pt x="4843" y="1101"/>
                </a:lnTo>
                <a:lnTo>
                  <a:pt x="4838" y="1101"/>
                </a:lnTo>
                <a:lnTo>
                  <a:pt x="4831" y="1101"/>
                </a:lnTo>
                <a:lnTo>
                  <a:pt x="4828" y="1101"/>
                </a:lnTo>
                <a:lnTo>
                  <a:pt x="4819" y="1103"/>
                </a:lnTo>
                <a:lnTo>
                  <a:pt x="4817" y="1106"/>
                </a:lnTo>
                <a:lnTo>
                  <a:pt x="4813" y="1107"/>
                </a:lnTo>
                <a:lnTo>
                  <a:pt x="4809" y="1110"/>
                </a:lnTo>
                <a:lnTo>
                  <a:pt x="4807" y="1112"/>
                </a:lnTo>
                <a:lnTo>
                  <a:pt x="4802" y="1118"/>
                </a:lnTo>
                <a:lnTo>
                  <a:pt x="4800" y="1119"/>
                </a:lnTo>
                <a:lnTo>
                  <a:pt x="4800" y="1122"/>
                </a:lnTo>
                <a:lnTo>
                  <a:pt x="4799" y="1123"/>
                </a:lnTo>
                <a:lnTo>
                  <a:pt x="4797" y="1125"/>
                </a:lnTo>
                <a:lnTo>
                  <a:pt x="4797" y="1128"/>
                </a:lnTo>
                <a:lnTo>
                  <a:pt x="4796" y="1130"/>
                </a:lnTo>
                <a:lnTo>
                  <a:pt x="4795" y="1133"/>
                </a:lnTo>
                <a:lnTo>
                  <a:pt x="4795" y="1136"/>
                </a:lnTo>
                <a:lnTo>
                  <a:pt x="4794" y="1140"/>
                </a:lnTo>
                <a:lnTo>
                  <a:pt x="4794" y="1145"/>
                </a:lnTo>
                <a:lnTo>
                  <a:pt x="4795" y="1152"/>
                </a:lnTo>
                <a:lnTo>
                  <a:pt x="4795" y="1155"/>
                </a:lnTo>
                <a:lnTo>
                  <a:pt x="4796" y="1156"/>
                </a:lnTo>
                <a:lnTo>
                  <a:pt x="4797" y="1160"/>
                </a:lnTo>
                <a:lnTo>
                  <a:pt x="4799" y="1163"/>
                </a:lnTo>
                <a:lnTo>
                  <a:pt x="4801" y="1164"/>
                </a:lnTo>
                <a:lnTo>
                  <a:pt x="4802" y="1167"/>
                </a:lnTo>
                <a:lnTo>
                  <a:pt x="4805" y="1169"/>
                </a:lnTo>
                <a:lnTo>
                  <a:pt x="4808" y="1173"/>
                </a:lnTo>
                <a:lnTo>
                  <a:pt x="4811" y="1175"/>
                </a:lnTo>
                <a:lnTo>
                  <a:pt x="4813" y="1177"/>
                </a:lnTo>
                <a:lnTo>
                  <a:pt x="4815" y="1179"/>
                </a:lnTo>
                <a:lnTo>
                  <a:pt x="4817" y="1180"/>
                </a:lnTo>
                <a:lnTo>
                  <a:pt x="4819" y="1182"/>
                </a:lnTo>
                <a:lnTo>
                  <a:pt x="4820" y="1182"/>
                </a:lnTo>
                <a:lnTo>
                  <a:pt x="4823" y="1183"/>
                </a:lnTo>
                <a:lnTo>
                  <a:pt x="4825" y="1184"/>
                </a:lnTo>
                <a:lnTo>
                  <a:pt x="4826" y="1185"/>
                </a:lnTo>
                <a:lnTo>
                  <a:pt x="4828" y="1188"/>
                </a:lnTo>
                <a:lnTo>
                  <a:pt x="4831" y="1189"/>
                </a:lnTo>
                <a:lnTo>
                  <a:pt x="4836" y="1190"/>
                </a:lnTo>
                <a:lnTo>
                  <a:pt x="4840" y="1193"/>
                </a:lnTo>
                <a:lnTo>
                  <a:pt x="4841" y="1194"/>
                </a:lnTo>
                <a:lnTo>
                  <a:pt x="4843" y="1195"/>
                </a:lnTo>
                <a:lnTo>
                  <a:pt x="4846" y="1196"/>
                </a:lnTo>
                <a:lnTo>
                  <a:pt x="4848" y="1197"/>
                </a:lnTo>
                <a:lnTo>
                  <a:pt x="4851" y="1199"/>
                </a:lnTo>
                <a:lnTo>
                  <a:pt x="4852" y="1201"/>
                </a:lnTo>
                <a:lnTo>
                  <a:pt x="4854" y="1201"/>
                </a:lnTo>
                <a:lnTo>
                  <a:pt x="4857" y="1202"/>
                </a:lnTo>
                <a:lnTo>
                  <a:pt x="4860" y="1205"/>
                </a:lnTo>
                <a:lnTo>
                  <a:pt x="4865" y="1207"/>
                </a:lnTo>
                <a:lnTo>
                  <a:pt x="4867" y="1208"/>
                </a:lnTo>
                <a:lnTo>
                  <a:pt x="4870" y="1210"/>
                </a:lnTo>
                <a:lnTo>
                  <a:pt x="4872" y="1212"/>
                </a:lnTo>
                <a:lnTo>
                  <a:pt x="4875" y="1213"/>
                </a:lnTo>
                <a:lnTo>
                  <a:pt x="4877" y="1215"/>
                </a:lnTo>
                <a:lnTo>
                  <a:pt x="4878" y="1216"/>
                </a:lnTo>
                <a:lnTo>
                  <a:pt x="4880" y="1218"/>
                </a:lnTo>
                <a:lnTo>
                  <a:pt x="4882" y="1219"/>
                </a:lnTo>
                <a:lnTo>
                  <a:pt x="4884" y="1221"/>
                </a:lnTo>
                <a:lnTo>
                  <a:pt x="4886" y="1222"/>
                </a:lnTo>
                <a:lnTo>
                  <a:pt x="4889" y="1224"/>
                </a:lnTo>
                <a:lnTo>
                  <a:pt x="4898" y="1232"/>
                </a:lnTo>
                <a:lnTo>
                  <a:pt x="4903" y="1236"/>
                </a:lnTo>
                <a:lnTo>
                  <a:pt x="4906" y="1241"/>
                </a:lnTo>
                <a:lnTo>
                  <a:pt x="4909" y="1246"/>
                </a:lnTo>
                <a:lnTo>
                  <a:pt x="4912" y="1251"/>
                </a:lnTo>
                <a:lnTo>
                  <a:pt x="4915" y="1257"/>
                </a:lnTo>
                <a:lnTo>
                  <a:pt x="4917" y="1263"/>
                </a:lnTo>
                <a:lnTo>
                  <a:pt x="4917" y="1265"/>
                </a:lnTo>
                <a:lnTo>
                  <a:pt x="4917" y="1267"/>
                </a:lnTo>
                <a:lnTo>
                  <a:pt x="4918" y="1271"/>
                </a:lnTo>
                <a:lnTo>
                  <a:pt x="4918" y="1273"/>
                </a:lnTo>
                <a:lnTo>
                  <a:pt x="4919" y="1276"/>
                </a:lnTo>
                <a:lnTo>
                  <a:pt x="4919" y="1282"/>
                </a:lnTo>
                <a:lnTo>
                  <a:pt x="4918" y="1293"/>
                </a:lnTo>
                <a:lnTo>
                  <a:pt x="4916" y="1304"/>
                </a:lnTo>
                <a:lnTo>
                  <a:pt x="4913" y="1312"/>
                </a:lnTo>
                <a:lnTo>
                  <a:pt x="4913" y="1313"/>
                </a:lnTo>
                <a:lnTo>
                  <a:pt x="4912" y="1316"/>
                </a:lnTo>
                <a:lnTo>
                  <a:pt x="4911" y="1318"/>
                </a:lnTo>
                <a:lnTo>
                  <a:pt x="4910" y="1321"/>
                </a:lnTo>
                <a:lnTo>
                  <a:pt x="4907" y="1324"/>
                </a:lnTo>
                <a:lnTo>
                  <a:pt x="4906" y="1327"/>
                </a:lnTo>
                <a:lnTo>
                  <a:pt x="4905" y="1329"/>
                </a:lnTo>
                <a:lnTo>
                  <a:pt x="4903" y="1330"/>
                </a:lnTo>
                <a:lnTo>
                  <a:pt x="4901" y="1332"/>
                </a:lnTo>
                <a:lnTo>
                  <a:pt x="4899" y="1335"/>
                </a:lnTo>
                <a:lnTo>
                  <a:pt x="4893" y="1341"/>
                </a:lnTo>
                <a:lnTo>
                  <a:pt x="4888" y="1348"/>
                </a:lnTo>
                <a:lnTo>
                  <a:pt x="4886" y="1350"/>
                </a:lnTo>
                <a:lnTo>
                  <a:pt x="4883" y="1351"/>
                </a:lnTo>
                <a:lnTo>
                  <a:pt x="4881" y="1352"/>
                </a:lnTo>
                <a:lnTo>
                  <a:pt x="4878" y="1354"/>
                </a:lnTo>
                <a:lnTo>
                  <a:pt x="4876" y="1355"/>
                </a:lnTo>
                <a:lnTo>
                  <a:pt x="4873" y="1356"/>
                </a:lnTo>
                <a:lnTo>
                  <a:pt x="4871" y="1357"/>
                </a:lnTo>
                <a:lnTo>
                  <a:pt x="4867" y="1360"/>
                </a:lnTo>
                <a:lnTo>
                  <a:pt x="4865" y="1361"/>
                </a:lnTo>
                <a:lnTo>
                  <a:pt x="4849" y="1366"/>
                </a:lnTo>
                <a:lnTo>
                  <a:pt x="4846" y="1366"/>
                </a:lnTo>
                <a:lnTo>
                  <a:pt x="4838" y="1368"/>
                </a:lnTo>
                <a:lnTo>
                  <a:pt x="4830" y="1368"/>
                </a:lnTo>
                <a:lnTo>
                  <a:pt x="4813" y="1368"/>
                </a:lnTo>
                <a:lnTo>
                  <a:pt x="4795" y="1367"/>
                </a:lnTo>
                <a:lnTo>
                  <a:pt x="4786" y="1366"/>
                </a:lnTo>
                <a:lnTo>
                  <a:pt x="4766" y="1360"/>
                </a:lnTo>
                <a:lnTo>
                  <a:pt x="4754" y="1354"/>
                </a:lnTo>
                <a:close/>
                <a:moveTo>
                  <a:pt x="4110" y="1365"/>
                </a:moveTo>
                <a:lnTo>
                  <a:pt x="4110" y="1330"/>
                </a:lnTo>
                <a:lnTo>
                  <a:pt x="4107" y="1334"/>
                </a:lnTo>
                <a:lnTo>
                  <a:pt x="4106" y="1337"/>
                </a:lnTo>
                <a:lnTo>
                  <a:pt x="4105" y="1338"/>
                </a:lnTo>
                <a:lnTo>
                  <a:pt x="4104" y="1339"/>
                </a:lnTo>
                <a:lnTo>
                  <a:pt x="4100" y="1344"/>
                </a:lnTo>
                <a:lnTo>
                  <a:pt x="4099" y="1346"/>
                </a:lnTo>
                <a:lnTo>
                  <a:pt x="4093" y="1351"/>
                </a:lnTo>
                <a:lnTo>
                  <a:pt x="4090" y="1354"/>
                </a:lnTo>
                <a:lnTo>
                  <a:pt x="4088" y="1355"/>
                </a:lnTo>
                <a:lnTo>
                  <a:pt x="4087" y="1356"/>
                </a:lnTo>
                <a:lnTo>
                  <a:pt x="4084" y="1357"/>
                </a:lnTo>
                <a:lnTo>
                  <a:pt x="4081" y="1359"/>
                </a:lnTo>
                <a:lnTo>
                  <a:pt x="4078" y="1361"/>
                </a:lnTo>
                <a:lnTo>
                  <a:pt x="4076" y="1362"/>
                </a:lnTo>
                <a:lnTo>
                  <a:pt x="4073" y="1362"/>
                </a:lnTo>
                <a:lnTo>
                  <a:pt x="4060" y="1367"/>
                </a:lnTo>
                <a:lnTo>
                  <a:pt x="4058" y="1367"/>
                </a:lnTo>
                <a:lnTo>
                  <a:pt x="4053" y="1368"/>
                </a:lnTo>
                <a:lnTo>
                  <a:pt x="4049" y="1368"/>
                </a:lnTo>
                <a:lnTo>
                  <a:pt x="4041" y="1368"/>
                </a:lnTo>
                <a:lnTo>
                  <a:pt x="4032" y="1367"/>
                </a:lnTo>
                <a:lnTo>
                  <a:pt x="4025" y="1366"/>
                </a:lnTo>
                <a:lnTo>
                  <a:pt x="4023" y="1366"/>
                </a:lnTo>
                <a:lnTo>
                  <a:pt x="4019" y="1365"/>
                </a:lnTo>
                <a:lnTo>
                  <a:pt x="4015" y="1363"/>
                </a:lnTo>
                <a:lnTo>
                  <a:pt x="4013" y="1362"/>
                </a:lnTo>
                <a:lnTo>
                  <a:pt x="4010" y="1361"/>
                </a:lnTo>
                <a:lnTo>
                  <a:pt x="4008" y="1360"/>
                </a:lnTo>
                <a:lnTo>
                  <a:pt x="4006" y="1359"/>
                </a:lnTo>
                <a:lnTo>
                  <a:pt x="4003" y="1357"/>
                </a:lnTo>
                <a:lnTo>
                  <a:pt x="4002" y="1356"/>
                </a:lnTo>
                <a:lnTo>
                  <a:pt x="4000" y="1355"/>
                </a:lnTo>
                <a:lnTo>
                  <a:pt x="3998" y="1352"/>
                </a:lnTo>
                <a:lnTo>
                  <a:pt x="3992" y="1348"/>
                </a:lnTo>
                <a:lnTo>
                  <a:pt x="3989" y="1344"/>
                </a:lnTo>
                <a:lnTo>
                  <a:pt x="3986" y="1341"/>
                </a:lnTo>
                <a:lnTo>
                  <a:pt x="3985" y="1339"/>
                </a:lnTo>
                <a:lnTo>
                  <a:pt x="3985" y="1338"/>
                </a:lnTo>
                <a:lnTo>
                  <a:pt x="3984" y="1337"/>
                </a:lnTo>
                <a:lnTo>
                  <a:pt x="3983" y="1334"/>
                </a:lnTo>
                <a:lnTo>
                  <a:pt x="3981" y="1330"/>
                </a:lnTo>
                <a:lnTo>
                  <a:pt x="3980" y="1328"/>
                </a:lnTo>
                <a:lnTo>
                  <a:pt x="3979" y="1327"/>
                </a:lnTo>
                <a:lnTo>
                  <a:pt x="3978" y="1324"/>
                </a:lnTo>
                <a:lnTo>
                  <a:pt x="3977" y="1321"/>
                </a:lnTo>
                <a:lnTo>
                  <a:pt x="3977" y="1319"/>
                </a:lnTo>
                <a:lnTo>
                  <a:pt x="3975" y="1317"/>
                </a:lnTo>
                <a:lnTo>
                  <a:pt x="3975" y="1316"/>
                </a:lnTo>
                <a:lnTo>
                  <a:pt x="3974" y="1313"/>
                </a:lnTo>
                <a:lnTo>
                  <a:pt x="3974" y="1311"/>
                </a:lnTo>
                <a:lnTo>
                  <a:pt x="3973" y="1307"/>
                </a:lnTo>
                <a:lnTo>
                  <a:pt x="3973" y="1305"/>
                </a:lnTo>
                <a:lnTo>
                  <a:pt x="3972" y="1300"/>
                </a:lnTo>
                <a:lnTo>
                  <a:pt x="3972" y="1293"/>
                </a:lnTo>
                <a:lnTo>
                  <a:pt x="3971" y="1284"/>
                </a:lnTo>
                <a:lnTo>
                  <a:pt x="3972" y="1276"/>
                </a:lnTo>
                <a:lnTo>
                  <a:pt x="3972" y="1272"/>
                </a:lnTo>
                <a:lnTo>
                  <a:pt x="3973" y="1268"/>
                </a:lnTo>
                <a:lnTo>
                  <a:pt x="3973" y="1266"/>
                </a:lnTo>
                <a:lnTo>
                  <a:pt x="3974" y="1263"/>
                </a:lnTo>
                <a:lnTo>
                  <a:pt x="3974" y="1261"/>
                </a:lnTo>
                <a:lnTo>
                  <a:pt x="3975" y="1260"/>
                </a:lnTo>
                <a:lnTo>
                  <a:pt x="3975" y="1257"/>
                </a:lnTo>
                <a:lnTo>
                  <a:pt x="3977" y="1256"/>
                </a:lnTo>
                <a:lnTo>
                  <a:pt x="3977" y="1254"/>
                </a:lnTo>
                <a:lnTo>
                  <a:pt x="3978" y="1251"/>
                </a:lnTo>
                <a:lnTo>
                  <a:pt x="3980" y="1247"/>
                </a:lnTo>
                <a:lnTo>
                  <a:pt x="3981" y="1245"/>
                </a:lnTo>
                <a:lnTo>
                  <a:pt x="3983" y="1241"/>
                </a:lnTo>
                <a:lnTo>
                  <a:pt x="3984" y="1240"/>
                </a:lnTo>
                <a:lnTo>
                  <a:pt x="3985" y="1238"/>
                </a:lnTo>
                <a:lnTo>
                  <a:pt x="3986" y="1236"/>
                </a:lnTo>
                <a:lnTo>
                  <a:pt x="3988" y="1234"/>
                </a:lnTo>
                <a:lnTo>
                  <a:pt x="3989" y="1233"/>
                </a:lnTo>
                <a:lnTo>
                  <a:pt x="3992" y="1230"/>
                </a:lnTo>
                <a:lnTo>
                  <a:pt x="3995" y="1227"/>
                </a:lnTo>
                <a:lnTo>
                  <a:pt x="4000" y="1221"/>
                </a:lnTo>
                <a:lnTo>
                  <a:pt x="4003" y="1218"/>
                </a:lnTo>
                <a:lnTo>
                  <a:pt x="4004" y="1217"/>
                </a:lnTo>
                <a:lnTo>
                  <a:pt x="4007" y="1216"/>
                </a:lnTo>
                <a:lnTo>
                  <a:pt x="4009" y="1215"/>
                </a:lnTo>
                <a:lnTo>
                  <a:pt x="4010" y="1213"/>
                </a:lnTo>
                <a:lnTo>
                  <a:pt x="4013" y="1212"/>
                </a:lnTo>
                <a:lnTo>
                  <a:pt x="4014" y="1211"/>
                </a:lnTo>
                <a:lnTo>
                  <a:pt x="4017" y="1210"/>
                </a:lnTo>
                <a:lnTo>
                  <a:pt x="4019" y="1208"/>
                </a:lnTo>
                <a:lnTo>
                  <a:pt x="4021" y="1207"/>
                </a:lnTo>
                <a:lnTo>
                  <a:pt x="4024" y="1206"/>
                </a:lnTo>
                <a:lnTo>
                  <a:pt x="4029" y="1204"/>
                </a:lnTo>
                <a:lnTo>
                  <a:pt x="4030" y="1204"/>
                </a:lnTo>
                <a:lnTo>
                  <a:pt x="4032" y="1202"/>
                </a:lnTo>
                <a:lnTo>
                  <a:pt x="4036" y="1201"/>
                </a:lnTo>
                <a:lnTo>
                  <a:pt x="4038" y="1200"/>
                </a:lnTo>
                <a:lnTo>
                  <a:pt x="4041" y="1199"/>
                </a:lnTo>
                <a:lnTo>
                  <a:pt x="4042" y="1199"/>
                </a:lnTo>
                <a:lnTo>
                  <a:pt x="4043" y="1197"/>
                </a:lnTo>
                <a:lnTo>
                  <a:pt x="4048" y="1196"/>
                </a:lnTo>
                <a:lnTo>
                  <a:pt x="4071" y="1191"/>
                </a:lnTo>
                <a:lnTo>
                  <a:pt x="4078" y="1190"/>
                </a:lnTo>
                <a:lnTo>
                  <a:pt x="4081" y="1190"/>
                </a:lnTo>
                <a:lnTo>
                  <a:pt x="4084" y="1190"/>
                </a:lnTo>
                <a:lnTo>
                  <a:pt x="4088" y="1189"/>
                </a:lnTo>
                <a:lnTo>
                  <a:pt x="4091" y="1189"/>
                </a:lnTo>
                <a:lnTo>
                  <a:pt x="4095" y="1188"/>
                </a:lnTo>
                <a:lnTo>
                  <a:pt x="4102" y="1186"/>
                </a:lnTo>
                <a:lnTo>
                  <a:pt x="4110" y="1185"/>
                </a:lnTo>
                <a:lnTo>
                  <a:pt x="4110" y="1174"/>
                </a:lnTo>
                <a:lnTo>
                  <a:pt x="4110" y="1163"/>
                </a:lnTo>
                <a:lnTo>
                  <a:pt x="4108" y="1155"/>
                </a:lnTo>
                <a:lnTo>
                  <a:pt x="4107" y="1150"/>
                </a:lnTo>
                <a:lnTo>
                  <a:pt x="4107" y="1145"/>
                </a:lnTo>
                <a:lnTo>
                  <a:pt x="4105" y="1138"/>
                </a:lnTo>
                <a:lnTo>
                  <a:pt x="4101" y="1130"/>
                </a:lnTo>
                <a:lnTo>
                  <a:pt x="4099" y="1127"/>
                </a:lnTo>
                <a:lnTo>
                  <a:pt x="4096" y="1124"/>
                </a:lnTo>
                <a:lnTo>
                  <a:pt x="4090" y="1118"/>
                </a:lnTo>
                <a:lnTo>
                  <a:pt x="4089" y="1117"/>
                </a:lnTo>
                <a:lnTo>
                  <a:pt x="4087" y="1116"/>
                </a:lnTo>
                <a:lnTo>
                  <a:pt x="4085" y="1114"/>
                </a:lnTo>
                <a:lnTo>
                  <a:pt x="4079" y="1112"/>
                </a:lnTo>
                <a:lnTo>
                  <a:pt x="4076" y="1111"/>
                </a:lnTo>
                <a:lnTo>
                  <a:pt x="4073" y="1110"/>
                </a:lnTo>
                <a:lnTo>
                  <a:pt x="4072" y="1110"/>
                </a:lnTo>
                <a:lnTo>
                  <a:pt x="4065" y="1108"/>
                </a:lnTo>
                <a:lnTo>
                  <a:pt x="4062" y="1107"/>
                </a:lnTo>
                <a:lnTo>
                  <a:pt x="4058" y="1107"/>
                </a:lnTo>
                <a:lnTo>
                  <a:pt x="4049" y="1107"/>
                </a:lnTo>
                <a:lnTo>
                  <a:pt x="4042" y="1110"/>
                </a:lnTo>
                <a:lnTo>
                  <a:pt x="4036" y="1111"/>
                </a:lnTo>
                <a:lnTo>
                  <a:pt x="4035" y="1112"/>
                </a:lnTo>
                <a:lnTo>
                  <a:pt x="4032" y="1113"/>
                </a:lnTo>
                <a:lnTo>
                  <a:pt x="4030" y="1117"/>
                </a:lnTo>
                <a:lnTo>
                  <a:pt x="4029" y="1118"/>
                </a:lnTo>
                <a:lnTo>
                  <a:pt x="4027" y="1119"/>
                </a:lnTo>
                <a:lnTo>
                  <a:pt x="4027" y="1122"/>
                </a:lnTo>
                <a:lnTo>
                  <a:pt x="4026" y="1124"/>
                </a:lnTo>
                <a:lnTo>
                  <a:pt x="4025" y="1127"/>
                </a:lnTo>
                <a:lnTo>
                  <a:pt x="4023" y="1130"/>
                </a:lnTo>
                <a:lnTo>
                  <a:pt x="4023" y="1132"/>
                </a:lnTo>
                <a:lnTo>
                  <a:pt x="4020" y="1135"/>
                </a:lnTo>
                <a:lnTo>
                  <a:pt x="4020" y="1138"/>
                </a:lnTo>
                <a:lnTo>
                  <a:pt x="4018" y="1141"/>
                </a:lnTo>
                <a:lnTo>
                  <a:pt x="4018" y="1143"/>
                </a:lnTo>
                <a:lnTo>
                  <a:pt x="4017" y="1145"/>
                </a:lnTo>
                <a:lnTo>
                  <a:pt x="4015" y="1147"/>
                </a:lnTo>
                <a:lnTo>
                  <a:pt x="4014" y="1150"/>
                </a:lnTo>
                <a:lnTo>
                  <a:pt x="4013" y="1153"/>
                </a:lnTo>
                <a:lnTo>
                  <a:pt x="4012" y="1156"/>
                </a:lnTo>
                <a:lnTo>
                  <a:pt x="4010" y="1158"/>
                </a:lnTo>
                <a:lnTo>
                  <a:pt x="4006" y="1162"/>
                </a:lnTo>
                <a:lnTo>
                  <a:pt x="4003" y="1162"/>
                </a:lnTo>
                <a:lnTo>
                  <a:pt x="4000" y="1163"/>
                </a:lnTo>
                <a:lnTo>
                  <a:pt x="3997" y="1164"/>
                </a:lnTo>
                <a:lnTo>
                  <a:pt x="3994" y="1164"/>
                </a:lnTo>
                <a:lnTo>
                  <a:pt x="3991" y="1163"/>
                </a:lnTo>
                <a:lnTo>
                  <a:pt x="3989" y="1161"/>
                </a:lnTo>
                <a:lnTo>
                  <a:pt x="3988" y="1160"/>
                </a:lnTo>
                <a:lnTo>
                  <a:pt x="3986" y="1157"/>
                </a:lnTo>
                <a:lnTo>
                  <a:pt x="3985" y="1153"/>
                </a:lnTo>
                <a:lnTo>
                  <a:pt x="3985" y="1151"/>
                </a:lnTo>
                <a:lnTo>
                  <a:pt x="3985" y="1144"/>
                </a:lnTo>
                <a:lnTo>
                  <a:pt x="3985" y="1140"/>
                </a:lnTo>
                <a:lnTo>
                  <a:pt x="3989" y="1127"/>
                </a:lnTo>
                <a:lnTo>
                  <a:pt x="3990" y="1119"/>
                </a:lnTo>
                <a:lnTo>
                  <a:pt x="3992" y="1113"/>
                </a:lnTo>
                <a:lnTo>
                  <a:pt x="3992" y="1107"/>
                </a:lnTo>
                <a:lnTo>
                  <a:pt x="3994" y="1102"/>
                </a:lnTo>
                <a:lnTo>
                  <a:pt x="3995" y="1100"/>
                </a:lnTo>
                <a:lnTo>
                  <a:pt x="3995" y="1097"/>
                </a:lnTo>
                <a:lnTo>
                  <a:pt x="3996" y="1094"/>
                </a:lnTo>
                <a:lnTo>
                  <a:pt x="3998" y="1084"/>
                </a:lnTo>
                <a:lnTo>
                  <a:pt x="4009" y="1080"/>
                </a:lnTo>
                <a:lnTo>
                  <a:pt x="4012" y="1080"/>
                </a:lnTo>
                <a:lnTo>
                  <a:pt x="4013" y="1079"/>
                </a:lnTo>
                <a:lnTo>
                  <a:pt x="4014" y="1079"/>
                </a:lnTo>
                <a:lnTo>
                  <a:pt x="4017" y="1078"/>
                </a:lnTo>
                <a:lnTo>
                  <a:pt x="4019" y="1078"/>
                </a:lnTo>
                <a:lnTo>
                  <a:pt x="4021" y="1077"/>
                </a:lnTo>
                <a:lnTo>
                  <a:pt x="4024" y="1077"/>
                </a:lnTo>
                <a:lnTo>
                  <a:pt x="4026" y="1075"/>
                </a:lnTo>
                <a:lnTo>
                  <a:pt x="4043" y="1073"/>
                </a:lnTo>
                <a:lnTo>
                  <a:pt x="4052" y="1073"/>
                </a:lnTo>
                <a:lnTo>
                  <a:pt x="4068" y="1073"/>
                </a:lnTo>
                <a:lnTo>
                  <a:pt x="4079" y="1074"/>
                </a:lnTo>
                <a:lnTo>
                  <a:pt x="4096" y="1079"/>
                </a:lnTo>
                <a:lnTo>
                  <a:pt x="4099" y="1080"/>
                </a:lnTo>
                <a:lnTo>
                  <a:pt x="4100" y="1081"/>
                </a:lnTo>
                <a:lnTo>
                  <a:pt x="4104" y="1083"/>
                </a:lnTo>
                <a:lnTo>
                  <a:pt x="4106" y="1084"/>
                </a:lnTo>
                <a:lnTo>
                  <a:pt x="4108" y="1086"/>
                </a:lnTo>
                <a:lnTo>
                  <a:pt x="4111" y="1088"/>
                </a:lnTo>
                <a:lnTo>
                  <a:pt x="4112" y="1088"/>
                </a:lnTo>
                <a:lnTo>
                  <a:pt x="4114" y="1089"/>
                </a:lnTo>
                <a:lnTo>
                  <a:pt x="4116" y="1090"/>
                </a:lnTo>
                <a:lnTo>
                  <a:pt x="4117" y="1092"/>
                </a:lnTo>
                <a:lnTo>
                  <a:pt x="4120" y="1095"/>
                </a:lnTo>
                <a:lnTo>
                  <a:pt x="4123" y="1097"/>
                </a:lnTo>
                <a:lnTo>
                  <a:pt x="4128" y="1102"/>
                </a:lnTo>
                <a:lnTo>
                  <a:pt x="4131" y="1106"/>
                </a:lnTo>
                <a:lnTo>
                  <a:pt x="4133" y="1108"/>
                </a:lnTo>
                <a:lnTo>
                  <a:pt x="4134" y="1110"/>
                </a:lnTo>
                <a:lnTo>
                  <a:pt x="4135" y="1112"/>
                </a:lnTo>
                <a:lnTo>
                  <a:pt x="4136" y="1113"/>
                </a:lnTo>
                <a:lnTo>
                  <a:pt x="4137" y="1116"/>
                </a:lnTo>
                <a:lnTo>
                  <a:pt x="4140" y="1119"/>
                </a:lnTo>
                <a:lnTo>
                  <a:pt x="4141" y="1123"/>
                </a:lnTo>
                <a:lnTo>
                  <a:pt x="4142" y="1125"/>
                </a:lnTo>
                <a:lnTo>
                  <a:pt x="4143" y="1128"/>
                </a:lnTo>
                <a:lnTo>
                  <a:pt x="4145" y="1133"/>
                </a:lnTo>
                <a:lnTo>
                  <a:pt x="4145" y="1135"/>
                </a:lnTo>
                <a:lnTo>
                  <a:pt x="4146" y="1136"/>
                </a:lnTo>
                <a:lnTo>
                  <a:pt x="4146" y="1139"/>
                </a:lnTo>
                <a:lnTo>
                  <a:pt x="4147" y="1141"/>
                </a:lnTo>
                <a:lnTo>
                  <a:pt x="4148" y="1152"/>
                </a:lnTo>
                <a:lnTo>
                  <a:pt x="4149" y="1161"/>
                </a:lnTo>
                <a:lnTo>
                  <a:pt x="4149" y="1191"/>
                </a:lnTo>
                <a:lnTo>
                  <a:pt x="4149" y="1279"/>
                </a:lnTo>
                <a:lnTo>
                  <a:pt x="4149" y="1304"/>
                </a:lnTo>
                <a:lnTo>
                  <a:pt x="4149" y="1316"/>
                </a:lnTo>
                <a:lnTo>
                  <a:pt x="4151" y="1327"/>
                </a:lnTo>
                <a:lnTo>
                  <a:pt x="4153" y="1329"/>
                </a:lnTo>
                <a:lnTo>
                  <a:pt x="4157" y="1332"/>
                </a:lnTo>
                <a:lnTo>
                  <a:pt x="4164" y="1333"/>
                </a:lnTo>
                <a:lnTo>
                  <a:pt x="4165" y="1334"/>
                </a:lnTo>
                <a:lnTo>
                  <a:pt x="4168" y="1334"/>
                </a:lnTo>
                <a:lnTo>
                  <a:pt x="4169" y="1335"/>
                </a:lnTo>
                <a:lnTo>
                  <a:pt x="4171" y="1335"/>
                </a:lnTo>
                <a:lnTo>
                  <a:pt x="4172" y="1337"/>
                </a:lnTo>
                <a:lnTo>
                  <a:pt x="4178" y="1338"/>
                </a:lnTo>
                <a:lnTo>
                  <a:pt x="4185" y="1340"/>
                </a:lnTo>
                <a:lnTo>
                  <a:pt x="4187" y="1341"/>
                </a:lnTo>
                <a:lnTo>
                  <a:pt x="4188" y="1343"/>
                </a:lnTo>
                <a:lnTo>
                  <a:pt x="4189" y="1345"/>
                </a:lnTo>
                <a:lnTo>
                  <a:pt x="4191" y="1346"/>
                </a:lnTo>
                <a:lnTo>
                  <a:pt x="4191" y="1349"/>
                </a:lnTo>
                <a:lnTo>
                  <a:pt x="4191" y="1354"/>
                </a:lnTo>
                <a:lnTo>
                  <a:pt x="4189" y="1359"/>
                </a:lnTo>
                <a:lnTo>
                  <a:pt x="4188" y="1360"/>
                </a:lnTo>
                <a:lnTo>
                  <a:pt x="4188" y="1361"/>
                </a:lnTo>
                <a:lnTo>
                  <a:pt x="4186" y="1362"/>
                </a:lnTo>
                <a:lnTo>
                  <a:pt x="4185" y="1362"/>
                </a:lnTo>
                <a:lnTo>
                  <a:pt x="4183" y="1363"/>
                </a:lnTo>
                <a:lnTo>
                  <a:pt x="4165" y="1365"/>
                </a:lnTo>
                <a:lnTo>
                  <a:pt x="4147" y="1365"/>
                </a:lnTo>
                <a:lnTo>
                  <a:pt x="4110" y="1365"/>
                </a:lnTo>
                <a:close/>
                <a:moveTo>
                  <a:pt x="3486" y="1365"/>
                </a:moveTo>
                <a:lnTo>
                  <a:pt x="3486" y="1333"/>
                </a:lnTo>
                <a:lnTo>
                  <a:pt x="3481" y="1338"/>
                </a:lnTo>
                <a:lnTo>
                  <a:pt x="3479" y="1340"/>
                </a:lnTo>
                <a:lnTo>
                  <a:pt x="3474" y="1346"/>
                </a:lnTo>
                <a:lnTo>
                  <a:pt x="3473" y="1349"/>
                </a:lnTo>
                <a:lnTo>
                  <a:pt x="3469" y="1351"/>
                </a:lnTo>
                <a:lnTo>
                  <a:pt x="3467" y="1352"/>
                </a:lnTo>
                <a:lnTo>
                  <a:pt x="3464" y="1355"/>
                </a:lnTo>
                <a:lnTo>
                  <a:pt x="3463" y="1356"/>
                </a:lnTo>
                <a:lnTo>
                  <a:pt x="3461" y="1356"/>
                </a:lnTo>
                <a:lnTo>
                  <a:pt x="3457" y="1359"/>
                </a:lnTo>
                <a:lnTo>
                  <a:pt x="3452" y="1361"/>
                </a:lnTo>
                <a:lnTo>
                  <a:pt x="3451" y="1361"/>
                </a:lnTo>
                <a:lnTo>
                  <a:pt x="3448" y="1362"/>
                </a:lnTo>
                <a:lnTo>
                  <a:pt x="3442" y="1365"/>
                </a:lnTo>
                <a:lnTo>
                  <a:pt x="3441" y="1365"/>
                </a:lnTo>
                <a:lnTo>
                  <a:pt x="3439" y="1366"/>
                </a:lnTo>
                <a:lnTo>
                  <a:pt x="3436" y="1366"/>
                </a:lnTo>
                <a:lnTo>
                  <a:pt x="3433" y="1366"/>
                </a:lnTo>
                <a:lnTo>
                  <a:pt x="3429" y="1367"/>
                </a:lnTo>
                <a:lnTo>
                  <a:pt x="3424" y="1367"/>
                </a:lnTo>
                <a:lnTo>
                  <a:pt x="3421" y="1368"/>
                </a:lnTo>
                <a:lnTo>
                  <a:pt x="3417" y="1368"/>
                </a:lnTo>
                <a:lnTo>
                  <a:pt x="3409" y="1368"/>
                </a:lnTo>
                <a:lnTo>
                  <a:pt x="3400" y="1367"/>
                </a:lnTo>
                <a:lnTo>
                  <a:pt x="3393" y="1366"/>
                </a:lnTo>
                <a:lnTo>
                  <a:pt x="3386" y="1365"/>
                </a:lnTo>
                <a:lnTo>
                  <a:pt x="3381" y="1362"/>
                </a:lnTo>
                <a:lnTo>
                  <a:pt x="3377" y="1361"/>
                </a:lnTo>
                <a:lnTo>
                  <a:pt x="3375" y="1360"/>
                </a:lnTo>
                <a:lnTo>
                  <a:pt x="3371" y="1357"/>
                </a:lnTo>
                <a:lnTo>
                  <a:pt x="3370" y="1356"/>
                </a:lnTo>
                <a:lnTo>
                  <a:pt x="3367" y="1355"/>
                </a:lnTo>
                <a:lnTo>
                  <a:pt x="3366" y="1354"/>
                </a:lnTo>
                <a:lnTo>
                  <a:pt x="3364" y="1352"/>
                </a:lnTo>
                <a:lnTo>
                  <a:pt x="3361" y="1350"/>
                </a:lnTo>
                <a:lnTo>
                  <a:pt x="3358" y="1346"/>
                </a:lnTo>
                <a:lnTo>
                  <a:pt x="3354" y="1343"/>
                </a:lnTo>
                <a:lnTo>
                  <a:pt x="3347" y="1334"/>
                </a:lnTo>
                <a:lnTo>
                  <a:pt x="3342" y="1326"/>
                </a:lnTo>
                <a:lnTo>
                  <a:pt x="3337" y="1315"/>
                </a:lnTo>
                <a:lnTo>
                  <a:pt x="3336" y="1311"/>
                </a:lnTo>
                <a:lnTo>
                  <a:pt x="3335" y="1306"/>
                </a:lnTo>
                <a:lnTo>
                  <a:pt x="3334" y="1299"/>
                </a:lnTo>
                <a:lnTo>
                  <a:pt x="3332" y="1293"/>
                </a:lnTo>
                <a:lnTo>
                  <a:pt x="3331" y="1285"/>
                </a:lnTo>
                <a:lnTo>
                  <a:pt x="3331" y="1271"/>
                </a:lnTo>
                <a:lnTo>
                  <a:pt x="3331" y="1256"/>
                </a:lnTo>
                <a:lnTo>
                  <a:pt x="3331" y="1167"/>
                </a:lnTo>
                <a:lnTo>
                  <a:pt x="3331" y="1139"/>
                </a:lnTo>
                <a:lnTo>
                  <a:pt x="3331" y="1130"/>
                </a:lnTo>
                <a:lnTo>
                  <a:pt x="3331" y="1122"/>
                </a:lnTo>
                <a:lnTo>
                  <a:pt x="3326" y="1122"/>
                </a:lnTo>
                <a:lnTo>
                  <a:pt x="3322" y="1122"/>
                </a:lnTo>
                <a:lnTo>
                  <a:pt x="3312" y="1122"/>
                </a:lnTo>
                <a:lnTo>
                  <a:pt x="3302" y="1122"/>
                </a:lnTo>
                <a:lnTo>
                  <a:pt x="3294" y="1121"/>
                </a:lnTo>
                <a:lnTo>
                  <a:pt x="3291" y="1118"/>
                </a:lnTo>
                <a:lnTo>
                  <a:pt x="3291" y="1117"/>
                </a:lnTo>
                <a:lnTo>
                  <a:pt x="3290" y="1116"/>
                </a:lnTo>
                <a:lnTo>
                  <a:pt x="3290" y="1112"/>
                </a:lnTo>
                <a:lnTo>
                  <a:pt x="3290" y="1108"/>
                </a:lnTo>
                <a:lnTo>
                  <a:pt x="3290" y="1106"/>
                </a:lnTo>
                <a:lnTo>
                  <a:pt x="3291" y="1106"/>
                </a:lnTo>
                <a:lnTo>
                  <a:pt x="3293" y="1103"/>
                </a:lnTo>
                <a:lnTo>
                  <a:pt x="3295" y="1102"/>
                </a:lnTo>
                <a:lnTo>
                  <a:pt x="3297" y="1102"/>
                </a:lnTo>
                <a:lnTo>
                  <a:pt x="3300" y="1100"/>
                </a:lnTo>
                <a:lnTo>
                  <a:pt x="3302" y="1099"/>
                </a:lnTo>
                <a:lnTo>
                  <a:pt x="3305" y="1097"/>
                </a:lnTo>
                <a:lnTo>
                  <a:pt x="3307" y="1096"/>
                </a:lnTo>
                <a:lnTo>
                  <a:pt x="3309" y="1095"/>
                </a:lnTo>
                <a:lnTo>
                  <a:pt x="3312" y="1094"/>
                </a:lnTo>
                <a:lnTo>
                  <a:pt x="3314" y="1092"/>
                </a:lnTo>
                <a:lnTo>
                  <a:pt x="3317" y="1091"/>
                </a:lnTo>
                <a:lnTo>
                  <a:pt x="3319" y="1090"/>
                </a:lnTo>
                <a:lnTo>
                  <a:pt x="3323" y="1088"/>
                </a:lnTo>
                <a:lnTo>
                  <a:pt x="3325" y="1088"/>
                </a:lnTo>
                <a:lnTo>
                  <a:pt x="3328" y="1086"/>
                </a:lnTo>
                <a:lnTo>
                  <a:pt x="3330" y="1085"/>
                </a:lnTo>
                <a:lnTo>
                  <a:pt x="3332" y="1084"/>
                </a:lnTo>
                <a:lnTo>
                  <a:pt x="3335" y="1083"/>
                </a:lnTo>
                <a:lnTo>
                  <a:pt x="3337" y="1081"/>
                </a:lnTo>
                <a:lnTo>
                  <a:pt x="3340" y="1080"/>
                </a:lnTo>
                <a:lnTo>
                  <a:pt x="3342" y="1079"/>
                </a:lnTo>
                <a:lnTo>
                  <a:pt x="3343" y="1078"/>
                </a:lnTo>
                <a:lnTo>
                  <a:pt x="3346" y="1077"/>
                </a:lnTo>
                <a:lnTo>
                  <a:pt x="3348" y="1075"/>
                </a:lnTo>
                <a:lnTo>
                  <a:pt x="3351" y="1074"/>
                </a:lnTo>
                <a:lnTo>
                  <a:pt x="3355" y="1073"/>
                </a:lnTo>
                <a:lnTo>
                  <a:pt x="3365" y="1072"/>
                </a:lnTo>
                <a:lnTo>
                  <a:pt x="3367" y="1073"/>
                </a:lnTo>
                <a:lnTo>
                  <a:pt x="3371" y="1078"/>
                </a:lnTo>
                <a:lnTo>
                  <a:pt x="3371" y="1081"/>
                </a:lnTo>
                <a:lnTo>
                  <a:pt x="3371" y="1086"/>
                </a:lnTo>
                <a:lnTo>
                  <a:pt x="3371" y="1095"/>
                </a:lnTo>
                <a:lnTo>
                  <a:pt x="3371" y="1133"/>
                </a:lnTo>
                <a:lnTo>
                  <a:pt x="3371" y="1239"/>
                </a:lnTo>
                <a:lnTo>
                  <a:pt x="3371" y="1274"/>
                </a:lnTo>
                <a:lnTo>
                  <a:pt x="3372" y="1291"/>
                </a:lnTo>
                <a:lnTo>
                  <a:pt x="3372" y="1294"/>
                </a:lnTo>
                <a:lnTo>
                  <a:pt x="3373" y="1296"/>
                </a:lnTo>
                <a:lnTo>
                  <a:pt x="3373" y="1298"/>
                </a:lnTo>
                <a:lnTo>
                  <a:pt x="3375" y="1300"/>
                </a:lnTo>
                <a:lnTo>
                  <a:pt x="3375" y="1301"/>
                </a:lnTo>
                <a:lnTo>
                  <a:pt x="3376" y="1305"/>
                </a:lnTo>
                <a:lnTo>
                  <a:pt x="3377" y="1307"/>
                </a:lnTo>
                <a:lnTo>
                  <a:pt x="3378" y="1308"/>
                </a:lnTo>
                <a:lnTo>
                  <a:pt x="3380" y="1311"/>
                </a:lnTo>
                <a:lnTo>
                  <a:pt x="3381" y="1312"/>
                </a:lnTo>
                <a:lnTo>
                  <a:pt x="3383" y="1315"/>
                </a:lnTo>
                <a:lnTo>
                  <a:pt x="3388" y="1319"/>
                </a:lnTo>
                <a:lnTo>
                  <a:pt x="3389" y="1321"/>
                </a:lnTo>
                <a:lnTo>
                  <a:pt x="3390" y="1322"/>
                </a:lnTo>
                <a:lnTo>
                  <a:pt x="3393" y="1323"/>
                </a:lnTo>
                <a:lnTo>
                  <a:pt x="3394" y="1324"/>
                </a:lnTo>
                <a:lnTo>
                  <a:pt x="3396" y="1326"/>
                </a:lnTo>
                <a:lnTo>
                  <a:pt x="3399" y="1327"/>
                </a:lnTo>
                <a:lnTo>
                  <a:pt x="3401" y="1328"/>
                </a:lnTo>
                <a:lnTo>
                  <a:pt x="3409" y="1330"/>
                </a:lnTo>
                <a:lnTo>
                  <a:pt x="3412" y="1332"/>
                </a:lnTo>
                <a:lnTo>
                  <a:pt x="3417" y="1332"/>
                </a:lnTo>
                <a:lnTo>
                  <a:pt x="3422" y="1332"/>
                </a:lnTo>
                <a:lnTo>
                  <a:pt x="3427" y="1332"/>
                </a:lnTo>
                <a:lnTo>
                  <a:pt x="3435" y="1330"/>
                </a:lnTo>
                <a:lnTo>
                  <a:pt x="3442" y="1328"/>
                </a:lnTo>
                <a:lnTo>
                  <a:pt x="3446" y="1327"/>
                </a:lnTo>
                <a:lnTo>
                  <a:pt x="3450" y="1326"/>
                </a:lnTo>
                <a:lnTo>
                  <a:pt x="3452" y="1324"/>
                </a:lnTo>
                <a:lnTo>
                  <a:pt x="3454" y="1323"/>
                </a:lnTo>
                <a:lnTo>
                  <a:pt x="3456" y="1322"/>
                </a:lnTo>
                <a:lnTo>
                  <a:pt x="3459" y="1321"/>
                </a:lnTo>
                <a:lnTo>
                  <a:pt x="3461" y="1319"/>
                </a:lnTo>
                <a:lnTo>
                  <a:pt x="3462" y="1317"/>
                </a:lnTo>
                <a:lnTo>
                  <a:pt x="3467" y="1313"/>
                </a:lnTo>
                <a:lnTo>
                  <a:pt x="3468" y="1312"/>
                </a:lnTo>
                <a:lnTo>
                  <a:pt x="3473" y="1307"/>
                </a:lnTo>
                <a:lnTo>
                  <a:pt x="3475" y="1305"/>
                </a:lnTo>
                <a:lnTo>
                  <a:pt x="3476" y="1304"/>
                </a:lnTo>
                <a:lnTo>
                  <a:pt x="3476" y="1301"/>
                </a:lnTo>
                <a:lnTo>
                  <a:pt x="3477" y="1298"/>
                </a:lnTo>
                <a:lnTo>
                  <a:pt x="3479" y="1296"/>
                </a:lnTo>
                <a:lnTo>
                  <a:pt x="3480" y="1293"/>
                </a:lnTo>
                <a:lnTo>
                  <a:pt x="3481" y="1291"/>
                </a:lnTo>
                <a:lnTo>
                  <a:pt x="3482" y="1289"/>
                </a:lnTo>
                <a:lnTo>
                  <a:pt x="3482" y="1288"/>
                </a:lnTo>
                <a:lnTo>
                  <a:pt x="3483" y="1285"/>
                </a:lnTo>
                <a:lnTo>
                  <a:pt x="3483" y="1283"/>
                </a:lnTo>
                <a:lnTo>
                  <a:pt x="3486" y="1277"/>
                </a:lnTo>
                <a:lnTo>
                  <a:pt x="3486" y="1269"/>
                </a:lnTo>
                <a:lnTo>
                  <a:pt x="3486" y="1252"/>
                </a:lnTo>
                <a:lnTo>
                  <a:pt x="3486" y="1196"/>
                </a:lnTo>
                <a:lnTo>
                  <a:pt x="3486" y="1146"/>
                </a:lnTo>
                <a:lnTo>
                  <a:pt x="3486" y="1134"/>
                </a:lnTo>
                <a:lnTo>
                  <a:pt x="3486" y="1127"/>
                </a:lnTo>
                <a:lnTo>
                  <a:pt x="3485" y="1122"/>
                </a:lnTo>
                <a:lnTo>
                  <a:pt x="3482" y="1122"/>
                </a:lnTo>
                <a:lnTo>
                  <a:pt x="3480" y="1122"/>
                </a:lnTo>
                <a:lnTo>
                  <a:pt x="3474" y="1122"/>
                </a:lnTo>
                <a:lnTo>
                  <a:pt x="3451" y="1122"/>
                </a:lnTo>
                <a:lnTo>
                  <a:pt x="3448" y="1121"/>
                </a:lnTo>
                <a:lnTo>
                  <a:pt x="3447" y="1118"/>
                </a:lnTo>
                <a:lnTo>
                  <a:pt x="3446" y="1116"/>
                </a:lnTo>
                <a:lnTo>
                  <a:pt x="3445" y="1113"/>
                </a:lnTo>
                <a:lnTo>
                  <a:pt x="3445" y="1110"/>
                </a:lnTo>
                <a:lnTo>
                  <a:pt x="3445" y="1107"/>
                </a:lnTo>
                <a:lnTo>
                  <a:pt x="3446" y="1106"/>
                </a:lnTo>
                <a:lnTo>
                  <a:pt x="3447" y="1105"/>
                </a:lnTo>
                <a:lnTo>
                  <a:pt x="3451" y="1102"/>
                </a:lnTo>
                <a:lnTo>
                  <a:pt x="3452" y="1101"/>
                </a:lnTo>
                <a:lnTo>
                  <a:pt x="3454" y="1100"/>
                </a:lnTo>
                <a:lnTo>
                  <a:pt x="3457" y="1099"/>
                </a:lnTo>
                <a:lnTo>
                  <a:pt x="3459" y="1097"/>
                </a:lnTo>
                <a:lnTo>
                  <a:pt x="3464" y="1095"/>
                </a:lnTo>
                <a:lnTo>
                  <a:pt x="3468" y="1094"/>
                </a:lnTo>
                <a:lnTo>
                  <a:pt x="3470" y="1092"/>
                </a:lnTo>
                <a:lnTo>
                  <a:pt x="3473" y="1091"/>
                </a:lnTo>
                <a:lnTo>
                  <a:pt x="3475" y="1090"/>
                </a:lnTo>
                <a:lnTo>
                  <a:pt x="3477" y="1089"/>
                </a:lnTo>
                <a:lnTo>
                  <a:pt x="3479" y="1088"/>
                </a:lnTo>
                <a:lnTo>
                  <a:pt x="3481" y="1086"/>
                </a:lnTo>
                <a:lnTo>
                  <a:pt x="3483" y="1085"/>
                </a:lnTo>
                <a:lnTo>
                  <a:pt x="3486" y="1084"/>
                </a:lnTo>
                <a:lnTo>
                  <a:pt x="3488" y="1083"/>
                </a:lnTo>
                <a:lnTo>
                  <a:pt x="3491" y="1081"/>
                </a:lnTo>
                <a:lnTo>
                  <a:pt x="3492" y="1080"/>
                </a:lnTo>
                <a:lnTo>
                  <a:pt x="3496" y="1079"/>
                </a:lnTo>
                <a:lnTo>
                  <a:pt x="3498" y="1078"/>
                </a:lnTo>
                <a:lnTo>
                  <a:pt x="3500" y="1077"/>
                </a:lnTo>
                <a:lnTo>
                  <a:pt x="3504" y="1074"/>
                </a:lnTo>
                <a:lnTo>
                  <a:pt x="3506" y="1073"/>
                </a:lnTo>
                <a:lnTo>
                  <a:pt x="3510" y="1073"/>
                </a:lnTo>
                <a:lnTo>
                  <a:pt x="3515" y="1072"/>
                </a:lnTo>
                <a:lnTo>
                  <a:pt x="3517" y="1072"/>
                </a:lnTo>
                <a:lnTo>
                  <a:pt x="3520" y="1072"/>
                </a:lnTo>
                <a:lnTo>
                  <a:pt x="3523" y="1074"/>
                </a:lnTo>
                <a:lnTo>
                  <a:pt x="3525" y="1075"/>
                </a:lnTo>
                <a:lnTo>
                  <a:pt x="3525" y="1077"/>
                </a:lnTo>
                <a:lnTo>
                  <a:pt x="3526" y="1080"/>
                </a:lnTo>
                <a:lnTo>
                  <a:pt x="3527" y="1086"/>
                </a:lnTo>
                <a:lnTo>
                  <a:pt x="3526" y="1097"/>
                </a:lnTo>
                <a:lnTo>
                  <a:pt x="3526" y="1144"/>
                </a:lnTo>
                <a:lnTo>
                  <a:pt x="3526" y="1263"/>
                </a:lnTo>
                <a:lnTo>
                  <a:pt x="3526" y="1301"/>
                </a:lnTo>
                <a:lnTo>
                  <a:pt x="3526" y="1323"/>
                </a:lnTo>
                <a:lnTo>
                  <a:pt x="3527" y="1327"/>
                </a:lnTo>
                <a:lnTo>
                  <a:pt x="3531" y="1329"/>
                </a:lnTo>
                <a:lnTo>
                  <a:pt x="3533" y="1330"/>
                </a:lnTo>
                <a:lnTo>
                  <a:pt x="3538" y="1332"/>
                </a:lnTo>
                <a:lnTo>
                  <a:pt x="3545" y="1334"/>
                </a:lnTo>
                <a:lnTo>
                  <a:pt x="3548" y="1335"/>
                </a:lnTo>
                <a:lnTo>
                  <a:pt x="3549" y="1335"/>
                </a:lnTo>
                <a:lnTo>
                  <a:pt x="3550" y="1337"/>
                </a:lnTo>
                <a:lnTo>
                  <a:pt x="3552" y="1337"/>
                </a:lnTo>
                <a:lnTo>
                  <a:pt x="3554" y="1337"/>
                </a:lnTo>
                <a:lnTo>
                  <a:pt x="3556" y="1338"/>
                </a:lnTo>
                <a:lnTo>
                  <a:pt x="3557" y="1338"/>
                </a:lnTo>
                <a:lnTo>
                  <a:pt x="3562" y="1340"/>
                </a:lnTo>
                <a:lnTo>
                  <a:pt x="3564" y="1343"/>
                </a:lnTo>
                <a:lnTo>
                  <a:pt x="3566" y="1344"/>
                </a:lnTo>
                <a:lnTo>
                  <a:pt x="3567" y="1349"/>
                </a:lnTo>
                <a:lnTo>
                  <a:pt x="3568" y="1352"/>
                </a:lnTo>
                <a:lnTo>
                  <a:pt x="3567" y="1355"/>
                </a:lnTo>
                <a:lnTo>
                  <a:pt x="3567" y="1356"/>
                </a:lnTo>
                <a:lnTo>
                  <a:pt x="3566" y="1359"/>
                </a:lnTo>
                <a:lnTo>
                  <a:pt x="3563" y="1361"/>
                </a:lnTo>
                <a:lnTo>
                  <a:pt x="3562" y="1362"/>
                </a:lnTo>
                <a:lnTo>
                  <a:pt x="3560" y="1362"/>
                </a:lnTo>
                <a:lnTo>
                  <a:pt x="3558" y="1363"/>
                </a:lnTo>
                <a:lnTo>
                  <a:pt x="3554" y="1365"/>
                </a:lnTo>
                <a:lnTo>
                  <a:pt x="3548" y="1365"/>
                </a:lnTo>
                <a:lnTo>
                  <a:pt x="3535" y="1365"/>
                </a:lnTo>
                <a:lnTo>
                  <a:pt x="3486" y="1365"/>
                </a:lnTo>
                <a:close/>
                <a:moveTo>
                  <a:pt x="3228" y="1084"/>
                </a:moveTo>
                <a:lnTo>
                  <a:pt x="3231" y="1118"/>
                </a:lnTo>
                <a:lnTo>
                  <a:pt x="3231" y="1124"/>
                </a:lnTo>
                <a:lnTo>
                  <a:pt x="3232" y="1130"/>
                </a:lnTo>
                <a:lnTo>
                  <a:pt x="3233" y="1140"/>
                </a:lnTo>
                <a:lnTo>
                  <a:pt x="3232" y="1143"/>
                </a:lnTo>
                <a:lnTo>
                  <a:pt x="3232" y="1144"/>
                </a:lnTo>
                <a:lnTo>
                  <a:pt x="3231" y="1146"/>
                </a:lnTo>
                <a:lnTo>
                  <a:pt x="3228" y="1149"/>
                </a:lnTo>
                <a:lnTo>
                  <a:pt x="3226" y="1150"/>
                </a:lnTo>
                <a:lnTo>
                  <a:pt x="3221" y="1151"/>
                </a:lnTo>
                <a:lnTo>
                  <a:pt x="3220" y="1152"/>
                </a:lnTo>
                <a:lnTo>
                  <a:pt x="3218" y="1152"/>
                </a:lnTo>
                <a:lnTo>
                  <a:pt x="3214" y="1151"/>
                </a:lnTo>
                <a:lnTo>
                  <a:pt x="3210" y="1150"/>
                </a:lnTo>
                <a:lnTo>
                  <a:pt x="3208" y="1149"/>
                </a:lnTo>
                <a:lnTo>
                  <a:pt x="3207" y="1147"/>
                </a:lnTo>
                <a:lnTo>
                  <a:pt x="3204" y="1145"/>
                </a:lnTo>
                <a:lnTo>
                  <a:pt x="3203" y="1144"/>
                </a:lnTo>
                <a:lnTo>
                  <a:pt x="3202" y="1141"/>
                </a:lnTo>
                <a:lnTo>
                  <a:pt x="3199" y="1134"/>
                </a:lnTo>
                <a:lnTo>
                  <a:pt x="3198" y="1130"/>
                </a:lnTo>
                <a:lnTo>
                  <a:pt x="3197" y="1129"/>
                </a:lnTo>
                <a:lnTo>
                  <a:pt x="3196" y="1124"/>
                </a:lnTo>
                <a:lnTo>
                  <a:pt x="3195" y="1121"/>
                </a:lnTo>
                <a:lnTo>
                  <a:pt x="3193" y="1118"/>
                </a:lnTo>
                <a:lnTo>
                  <a:pt x="3192" y="1116"/>
                </a:lnTo>
                <a:lnTo>
                  <a:pt x="3190" y="1111"/>
                </a:lnTo>
                <a:lnTo>
                  <a:pt x="3189" y="1110"/>
                </a:lnTo>
                <a:lnTo>
                  <a:pt x="3186" y="1107"/>
                </a:lnTo>
                <a:lnTo>
                  <a:pt x="3184" y="1105"/>
                </a:lnTo>
                <a:lnTo>
                  <a:pt x="3179" y="1102"/>
                </a:lnTo>
                <a:lnTo>
                  <a:pt x="3174" y="1101"/>
                </a:lnTo>
                <a:lnTo>
                  <a:pt x="3169" y="1101"/>
                </a:lnTo>
                <a:lnTo>
                  <a:pt x="3164" y="1100"/>
                </a:lnTo>
                <a:lnTo>
                  <a:pt x="3160" y="1101"/>
                </a:lnTo>
                <a:lnTo>
                  <a:pt x="3155" y="1102"/>
                </a:lnTo>
                <a:lnTo>
                  <a:pt x="3152" y="1102"/>
                </a:lnTo>
                <a:lnTo>
                  <a:pt x="3149" y="1102"/>
                </a:lnTo>
                <a:lnTo>
                  <a:pt x="3143" y="1106"/>
                </a:lnTo>
                <a:lnTo>
                  <a:pt x="3139" y="1107"/>
                </a:lnTo>
                <a:lnTo>
                  <a:pt x="3138" y="1108"/>
                </a:lnTo>
                <a:lnTo>
                  <a:pt x="3135" y="1111"/>
                </a:lnTo>
                <a:lnTo>
                  <a:pt x="3131" y="1116"/>
                </a:lnTo>
                <a:lnTo>
                  <a:pt x="3129" y="1117"/>
                </a:lnTo>
                <a:lnTo>
                  <a:pt x="3128" y="1118"/>
                </a:lnTo>
                <a:lnTo>
                  <a:pt x="3127" y="1119"/>
                </a:lnTo>
                <a:lnTo>
                  <a:pt x="3126" y="1122"/>
                </a:lnTo>
                <a:lnTo>
                  <a:pt x="3124" y="1125"/>
                </a:lnTo>
                <a:lnTo>
                  <a:pt x="3124" y="1127"/>
                </a:lnTo>
                <a:lnTo>
                  <a:pt x="3121" y="1139"/>
                </a:lnTo>
                <a:lnTo>
                  <a:pt x="3121" y="1143"/>
                </a:lnTo>
                <a:lnTo>
                  <a:pt x="3121" y="1149"/>
                </a:lnTo>
                <a:lnTo>
                  <a:pt x="3123" y="1157"/>
                </a:lnTo>
                <a:lnTo>
                  <a:pt x="3124" y="1160"/>
                </a:lnTo>
                <a:lnTo>
                  <a:pt x="3126" y="1161"/>
                </a:lnTo>
                <a:lnTo>
                  <a:pt x="3127" y="1163"/>
                </a:lnTo>
                <a:lnTo>
                  <a:pt x="3129" y="1166"/>
                </a:lnTo>
                <a:lnTo>
                  <a:pt x="3132" y="1169"/>
                </a:lnTo>
                <a:lnTo>
                  <a:pt x="3137" y="1174"/>
                </a:lnTo>
                <a:lnTo>
                  <a:pt x="3139" y="1177"/>
                </a:lnTo>
                <a:lnTo>
                  <a:pt x="3141" y="1178"/>
                </a:lnTo>
                <a:lnTo>
                  <a:pt x="3144" y="1179"/>
                </a:lnTo>
                <a:lnTo>
                  <a:pt x="3145" y="1180"/>
                </a:lnTo>
                <a:lnTo>
                  <a:pt x="3146" y="1182"/>
                </a:lnTo>
                <a:lnTo>
                  <a:pt x="3149" y="1183"/>
                </a:lnTo>
                <a:lnTo>
                  <a:pt x="3151" y="1184"/>
                </a:lnTo>
                <a:lnTo>
                  <a:pt x="3154" y="1185"/>
                </a:lnTo>
                <a:lnTo>
                  <a:pt x="3157" y="1188"/>
                </a:lnTo>
                <a:lnTo>
                  <a:pt x="3161" y="1190"/>
                </a:lnTo>
                <a:lnTo>
                  <a:pt x="3164" y="1191"/>
                </a:lnTo>
                <a:lnTo>
                  <a:pt x="3167" y="1193"/>
                </a:lnTo>
                <a:lnTo>
                  <a:pt x="3169" y="1194"/>
                </a:lnTo>
                <a:lnTo>
                  <a:pt x="3170" y="1196"/>
                </a:lnTo>
                <a:lnTo>
                  <a:pt x="3173" y="1196"/>
                </a:lnTo>
                <a:lnTo>
                  <a:pt x="3175" y="1197"/>
                </a:lnTo>
                <a:lnTo>
                  <a:pt x="3176" y="1200"/>
                </a:lnTo>
                <a:lnTo>
                  <a:pt x="3179" y="1200"/>
                </a:lnTo>
                <a:lnTo>
                  <a:pt x="3181" y="1201"/>
                </a:lnTo>
                <a:lnTo>
                  <a:pt x="3184" y="1202"/>
                </a:lnTo>
                <a:lnTo>
                  <a:pt x="3186" y="1204"/>
                </a:lnTo>
                <a:lnTo>
                  <a:pt x="3187" y="1205"/>
                </a:lnTo>
                <a:lnTo>
                  <a:pt x="3190" y="1206"/>
                </a:lnTo>
                <a:lnTo>
                  <a:pt x="3193" y="1208"/>
                </a:lnTo>
                <a:lnTo>
                  <a:pt x="3196" y="1210"/>
                </a:lnTo>
                <a:lnTo>
                  <a:pt x="3198" y="1211"/>
                </a:lnTo>
                <a:lnTo>
                  <a:pt x="3202" y="1213"/>
                </a:lnTo>
                <a:lnTo>
                  <a:pt x="3203" y="1215"/>
                </a:lnTo>
                <a:lnTo>
                  <a:pt x="3204" y="1216"/>
                </a:lnTo>
                <a:lnTo>
                  <a:pt x="3207" y="1217"/>
                </a:lnTo>
                <a:lnTo>
                  <a:pt x="3208" y="1218"/>
                </a:lnTo>
                <a:lnTo>
                  <a:pt x="3209" y="1219"/>
                </a:lnTo>
                <a:lnTo>
                  <a:pt x="3212" y="1221"/>
                </a:lnTo>
                <a:lnTo>
                  <a:pt x="3213" y="1221"/>
                </a:lnTo>
                <a:lnTo>
                  <a:pt x="3214" y="1223"/>
                </a:lnTo>
                <a:lnTo>
                  <a:pt x="3218" y="1225"/>
                </a:lnTo>
                <a:lnTo>
                  <a:pt x="3227" y="1235"/>
                </a:lnTo>
                <a:lnTo>
                  <a:pt x="3231" y="1238"/>
                </a:lnTo>
                <a:lnTo>
                  <a:pt x="3232" y="1240"/>
                </a:lnTo>
                <a:lnTo>
                  <a:pt x="3234" y="1243"/>
                </a:lnTo>
                <a:lnTo>
                  <a:pt x="3236" y="1245"/>
                </a:lnTo>
                <a:lnTo>
                  <a:pt x="3237" y="1246"/>
                </a:lnTo>
                <a:lnTo>
                  <a:pt x="3237" y="1249"/>
                </a:lnTo>
                <a:lnTo>
                  <a:pt x="3239" y="1251"/>
                </a:lnTo>
                <a:lnTo>
                  <a:pt x="3241" y="1254"/>
                </a:lnTo>
                <a:lnTo>
                  <a:pt x="3241" y="1256"/>
                </a:lnTo>
                <a:lnTo>
                  <a:pt x="3243" y="1260"/>
                </a:lnTo>
                <a:lnTo>
                  <a:pt x="3243" y="1262"/>
                </a:lnTo>
                <a:lnTo>
                  <a:pt x="3244" y="1263"/>
                </a:lnTo>
                <a:lnTo>
                  <a:pt x="3244" y="1266"/>
                </a:lnTo>
                <a:lnTo>
                  <a:pt x="3245" y="1274"/>
                </a:lnTo>
                <a:lnTo>
                  <a:pt x="3247" y="1283"/>
                </a:lnTo>
                <a:lnTo>
                  <a:pt x="3245" y="1288"/>
                </a:lnTo>
                <a:lnTo>
                  <a:pt x="3245" y="1293"/>
                </a:lnTo>
                <a:lnTo>
                  <a:pt x="3244" y="1296"/>
                </a:lnTo>
                <a:lnTo>
                  <a:pt x="3244" y="1300"/>
                </a:lnTo>
                <a:lnTo>
                  <a:pt x="3243" y="1305"/>
                </a:lnTo>
                <a:lnTo>
                  <a:pt x="3239" y="1315"/>
                </a:lnTo>
                <a:lnTo>
                  <a:pt x="3234" y="1323"/>
                </a:lnTo>
                <a:lnTo>
                  <a:pt x="3230" y="1332"/>
                </a:lnTo>
                <a:lnTo>
                  <a:pt x="3226" y="1335"/>
                </a:lnTo>
                <a:lnTo>
                  <a:pt x="3224" y="1339"/>
                </a:lnTo>
                <a:lnTo>
                  <a:pt x="3216" y="1346"/>
                </a:lnTo>
                <a:lnTo>
                  <a:pt x="3209" y="1352"/>
                </a:lnTo>
                <a:lnTo>
                  <a:pt x="3201" y="1357"/>
                </a:lnTo>
                <a:lnTo>
                  <a:pt x="3191" y="1362"/>
                </a:lnTo>
                <a:lnTo>
                  <a:pt x="3173" y="1367"/>
                </a:lnTo>
                <a:lnTo>
                  <a:pt x="3164" y="1367"/>
                </a:lnTo>
                <a:lnTo>
                  <a:pt x="3145" y="1368"/>
                </a:lnTo>
                <a:lnTo>
                  <a:pt x="3132" y="1368"/>
                </a:lnTo>
                <a:lnTo>
                  <a:pt x="3118" y="1366"/>
                </a:lnTo>
                <a:lnTo>
                  <a:pt x="3108" y="1365"/>
                </a:lnTo>
                <a:lnTo>
                  <a:pt x="3097" y="1361"/>
                </a:lnTo>
                <a:lnTo>
                  <a:pt x="3094" y="1361"/>
                </a:lnTo>
                <a:lnTo>
                  <a:pt x="3092" y="1360"/>
                </a:lnTo>
                <a:lnTo>
                  <a:pt x="3088" y="1359"/>
                </a:lnTo>
                <a:lnTo>
                  <a:pt x="3086" y="1356"/>
                </a:lnTo>
                <a:lnTo>
                  <a:pt x="3083" y="1355"/>
                </a:lnTo>
                <a:lnTo>
                  <a:pt x="3081" y="1354"/>
                </a:lnTo>
                <a:lnTo>
                  <a:pt x="3081" y="1350"/>
                </a:lnTo>
                <a:lnTo>
                  <a:pt x="3080" y="1349"/>
                </a:lnTo>
                <a:lnTo>
                  <a:pt x="3080" y="1348"/>
                </a:lnTo>
                <a:lnTo>
                  <a:pt x="3080" y="1344"/>
                </a:lnTo>
                <a:lnTo>
                  <a:pt x="3080" y="1338"/>
                </a:lnTo>
                <a:lnTo>
                  <a:pt x="3079" y="1332"/>
                </a:lnTo>
                <a:lnTo>
                  <a:pt x="3079" y="1326"/>
                </a:lnTo>
                <a:lnTo>
                  <a:pt x="3077" y="1319"/>
                </a:lnTo>
                <a:lnTo>
                  <a:pt x="3077" y="1312"/>
                </a:lnTo>
                <a:lnTo>
                  <a:pt x="3076" y="1307"/>
                </a:lnTo>
                <a:lnTo>
                  <a:pt x="3076" y="1301"/>
                </a:lnTo>
                <a:lnTo>
                  <a:pt x="3075" y="1283"/>
                </a:lnTo>
                <a:lnTo>
                  <a:pt x="3075" y="1282"/>
                </a:lnTo>
                <a:lnTo>
                  <a:pt x="3076" y="1279"/>
                </a:lnTo>
                <a:lnTo>
                  <a:pt x="3077" y="1278"/>
                </a:lnTo>
                <a:lnTo>
                  <a:pt x="3079" y="1276"/>
                </a:lnTo>
                <a:lnTo>
                  <a:pt x="3080" y="1274"/>
                </a:lnTo>
                <a:lnTo>
                  <a:pt x="3082" y="1273"/>
                </a:lnTo>
                <a:lnTo>
                  <a:pt x="3086" y="1272"/>
                </a:lnTo>
                <a:lnTo>
                  <a:pt x="3091" y="1271"/>
                </a:lnTo>
                <a:lnTo>
                  <a:pt x="3094" y="1271"/>
                </a:lnTo>
                <a:lnTo>
                  <a:pt x="3097" y="1272"/>
                </a:lnTo>
                <a:lnTo>
                  <a:pt x="3099" y="1273"/>
                </a:lnTo>
                <a:lnTo>
                  <a:pt x="3102" y="1277"/>
                </a:lnTo>
                <a:lnTo>
                  <a:pt x="3104" y="1278"/>
                </a:lnTo>
                <a:lnTo>
                  <a:pt x="3104" y="1280"/>
                </a:lnTo>
                <a:lnTo>
                  <a:pt x="3105" y="1283"/>
                </a:lnTo>
                <a:lnTo>
                  <a:pt x="3108" y="1287"/>
                </a:lnTo>
                <a:lnTo>
                  <a:pt x="3108" y="1288"/>
                </a:lnTo>
                <a:lnTo>
                  <a:pt x="3109" y="1291"/>
                </a:lnTo>
                <a:lnTo>
                  <a:pt x="3111" y="1295"/>
                </a:lnTo>
                <a:lnTo>
                  <a:pt x="3112" y="1299"/>
                </a:lnTo>
                <a:lnTo>
                  <a:pt x="3114" y="1301"/>
                </a:lnTo>
                <a:lnTo>
                  <a:pt x="3115" y="1305"/>
                </a:lnTo>
                <a:lnTo>
                  <a:pt x="3115" y="1307"/>
                </a:lnTo>
                <a:lnTo>
                  <a:pt x="3116" y="1310"/>
                </a:lnTo>
                <a:lnTo>
                  <a:pt x="3117" y="1313"/>
                </a:lnTo>
                <a:lnTo>
                  <a:pt x="3120" y="1317"/>
                </a:lnTo>
                <a:lnTo>
                  <a:pt x="3120" y="1319"/>
                </a:lnTo>
                <a:lnTo>
                  <a:pt x="3121" y="1322"/>
                </a:lnTo>
                <a:lnTo>
                  <a:pt x="3122" y="1324"/>
                </a:lnTo>
                <a:lnTo>
                  <a:pt x="3123" y="1328"/>
                </a:lnTo>
                <a:lnTo>
                  <a:pt x="3128" y="1332"/>
                </a:lnTo>
                <a:lnTo>
                  <a:pt x="3129" y="1333"/>
                </a:lnTo>
                <a:lnTo>
                  <a:pt x="3132" y="1334"/>
                </a:lnTo>
                <a:lnTo>
                  <a:pt x="3133" y="1335"/>
                </a:lnTo>
                <a:lnTo>
                  <a:pt x="3144" y="1339"/>
                </a:lnTo>
                <a:lnTo>
                  <a:pt x="3147" y="1339"/>
                </a:lnTo>
                <a:lnTo>
                  <a:pt x="3151" y="1339"/>
                </a:lnTo>
                <a:lnTo>
                  <a:pt x="3156" y="1339"/>
                </a:lnTo>
                <a:lnTo>
                  <a:pt x="3164" y="1338"/>
                </a:lnTo>
                <a:lnTo>
                  <a:pt x="3174" y="1335"/>
                </a:lnTo>
                <a:lnTo>
                  <a:pt x="3178" y="1334"/>
                </a:lnTo>
                <a:lnTo>
                  <a:pt x="3181" y="1332"/>
                </a:lnTo>
                <a:lnTo>
                  <a:pt x="3183" y="1330"/>
                </a:lnTo>
                <a:lnTo>
                  <a:pt x="3185" y="1329"/>
                </a:lnTo>
                <a:lnTo>
                  <a:pt x="3186" y="1328"/>
                </a:lnTo>
                <a:lnTo>
                  <a:pt x="3191" y="1323"/>
                </a:lnTo>
                <a:lnTo>
                  <a:pt x="3193" y="1322"/>
                </a:lnTo>
                <a:lnTo>
                  <a:pt x="3195" y="1319"/>
                </a:lnTo>
                <a:lnTo>
                  <a:pt x="3196" y="1317"/>
                </a:lnTo>
                <a:lnTo>
                  <a:pt x="3197" y="1315"/>
                </a:lnTo>
                <a:lnTo>
                  <a:pt x="3198" y="1313"/>
                </a:lnTo>
                <a:lnTo>
                  <a:pt x="3199" y="1311"/>
                </a:lnTo>
                <a:lnTo>
                  <a:pt x="3199" y="1308"/>
                </a:lnTo>
                <a:lnTo>
                  <a:pt x="3202" y="1304"/>
                </a:lnTo>
                <a:lnTo>
                  <a:pt x="3203" y="1296"/>
                </a:lnTo>
                <a:lnTo>
                  <a:pt x="3204" y="1288"/>
                </a:lnTo>
                <a:lnTo>
                  <a:pt x="3203" y="1285"/>
                </a:lnTo>
                <a:lnTo>
                  <a:pt x="3203" y="1282"/>
                </a:lnTo>
                <a:lnTo>
                  <a:pt x="3203" y="1279"/>
                </a:lnTo>
                <a:lnTo>
                  <a:pt x="3201" y="1272"/>
                </a:lnTo>
                <a:lnTo>
                  <a:pt x="3196" y="1266"/>
                </a:lnTo>
                <a:lnTo>
                  <a:pt x="3192" y="1261"/>
                </a:lnTo>
                <a:lnTo>
                  <a:pt x="3186" y="1255"/>
                </a:lnTo>
                <a:lnTo>
                  <a:pt x="3175" y="1246"/>
                </a:lnTo>
                <a:lnTo>
                  <a:pt x="3163" y="1239"/>
                </a:lnTo>
                <a:lnTo>
                  <a:pt x="3161" y="1238"/>
                </a:lnTo>
                <a:lnTo>
                  <a:pt x="3158" y="1236"/>
                </a:lnTo>
                <a:lnTo>
                  <a:pt x="3157" y="1235"/>
                </a:lnTo>
                <a:lnTo>
                  <a:pt x="3155" y="1234"/>
                </a:lnTo>
                <a:lnTo>
                  <a:pt x="3152" y="1234"/>
                </a:lnTo>
                <a:lnTo>
                  <a:pt x="3150" y="1233"/>
                </a:lnTo>
                <a:lnTo>
                  <a:pt x="3147" y="1232"/>
                </a:lnTo>
                <a:lnTo>
                  <a:pt x="3145" y="1230"/>
                </a:lnTo>
                <a:lnTo>
                  <a:pt x="3144" y="1229"/>
                </a:lnTo>
                <a:lnTo>
                  <a:pt x="3141" y="1228"/>
                </a:lnTo>
                <a:lnTo>
                  <a:pt x="3140" y="1225"/>
                </a:lnTo>
                <a:lnTo>
                  <a:pt x="3137" y="1224"/>
                </a:lnTo>
                <a:lnTo>
                  <a:pt x="3132" y="1222"/>
                </a:lnTo>
                <a:lnTo>
                  <a:pt x="3129" y="1221"/>
                </a:lnTo>
                <a:lnTo>
                  <a:pt x="3127" y="1219"/>
                </a:lnTo>
                <a:lnTo>
                  <a:pt x="3124" y="1218"/>
                </a:lnTo>
                <a:lnTo>
                  <a:pt x="3123" y="1217"/>
                </a:lnTo>
                <a:lnTo>
                  <a:pt x="3121" y="1216"/>
                </a:lnTo>
                <a:lnTo>
                  <a:pt x="3120" y="1215"/>
                </a:lnTo>
                <a:lnTo>
                  <a:pt x="3117" y="1213"/>
                </a:lnTo>
                <a:lnTo>
                  <a:pt x="3116" y="1212"/>
                </a:lnTo>
                <a:lnTo>
                  <a:pt x="3115" y="1211"/>
                </a:lnTo>
                <a:lnTo>
                  <a:pt x="3112" y="1208"/>
                </a:lnTo>
                <a:lnTo>
                  <a:pt x="3110" y="1206"/>
                </a:lnTo>
                <a:lnTo>
                  <a:pt x="3102" y="1200"/>
                </a:lnTo>
                <a:lnTo>
                  <a:pt x="3098" y="1196"/>
                </a:lnTo>
                <a:lnTo>
                  <a:pt x="3094" y="1191"/>
                </a:lnTo>
                <a:lnTo>
                  <a:pt x="3091" y="1188"/>
                </a:lnTo>
                <a:lnTo>
                  <a:pt x="3088" y="1183"/>
                </a:lnTo>
                <a:lnTo>
                  <a:pt x="3083" y="1173"/>
                </a:lnTo>
                <a:lnTo>
                  <a:pt x="3083" y="1171"/>
                </a:lnTo>
                <a:lnTo>
                  <a:pt x="3082" y="1169"/>
                </a:lnTo>
                <a:lnTo>
                  <a:pt x="3082" y="1167"/>
                </a:lnTo>
                <a:lnTo>
                  <a:pt x="3081" y="1166"/>
                </a:lnTo>
                <a:lnTo>
                  <a:pt x="3081" y="1162"/>
                </a:lnTo>
                <a:lnTo>
                  <a:pt x="3080" y="1161"/>
                </a:lnTo>
                <a:lnTo>
                  <a:pt x="3080" y="1156"/>
                </a:lnTo>
                <a:lnTo>
                  <a:pt x="3079" y="1150"/>
                </a:lnTo>
                <a:lnTo>
                  <a:pt x="3079" y="1143"/>
                </a:lnTo>
                <a:lnTo>
                  <a:pt x="3079" y="1135"/>
                </a:lnTo>
                <a:lnTo>
                  <a:pt x="3080" y="1132"/>
                </a:lnTo>
                <a:lnTo>
                  <a:pt x="3080" y="1129"/>
                </a:lnTo>
                <a:lnTo>
                  <a:pt x="3081" y="1127"/>
                </a:lnTo>
                <a:lnTo>
                  <a:pt x="3081" y="1124"/>
                </a:lnTo>
                <a:lnTo>
                  <a:pt x="3082" y="1123"/>
                </a:lnTo>
                <a:lnTo>
                  <a:pt x="3083" y="1119"/>
                </a:lnTo>
                <a:lnTo>
                  <a:pt x="3085" y="1117"/>
                </a:lnTo>
                <a:lnTo>
                  <a:pt x="3086" y="1114"/>
                </a:lnTo>
                <a:lnTo>
                  <a:pt x="3086" y="1112"/>
                </a:lnTo>
                <a:lnTo>
                  <a:pt x="3088" y="1108"/>
                </a:lnTo>
                <a:lnTo>
                  <a:pt x="3089" y="1107"/>
                </a:lnTo>
                <a:lnTo>
                  <a:pt x="3091" y="1105"/>
                </a:lnTo>
                <a:lnTo>
                  <a:pt x="3092" y="1103"/>
                </a:lnTo>
                <a:lnTo>
                  <a:pt x="3097" y="1100"/>
                </a:lnTo>
                <a:lnTo>
                  <a:pt x="3098" y="1096"/>
                </a:lnTo>
                <a:lnTo>
                  <a:pt x="3103" y="1092"/>
                </a:lnTo>
                <a:lnTo>
                  <a:pt x="3105" y="1090"/>
                </a:lnTo>
                <a:lnTo>
                  <a:pt x="3108" y="1089"/>
                </a:lnTo>
                <a:lnTo>
                  <a:pt x="3109" y="1088"/>
                </a:lnTo>
                <a:lnTo>
                  <a:pt x="3111" y="1088"/>
                </a:lnTo>
                <a:lnTo>
                  <a:pt x="3114" y="1086"/>
                </a:lnTo>
                <a:lnTo>
                  <a:pt x="3115" y="1085"/>
                </a:lnTo>
                <a:lnTo>
                  <a:pt x="3117" y="1084"/>
                </a:lnTo>
                <a:lnTo>
                  <a:pt x="3122" y="1081"/>
                </a:lnTo>
                <a:lnTo>
                  <a:pt x="3124" y="1080"/>
                </a:lnTo>
                <a:lnTo>
                  <a:pt x="3129" y="1079"/>
                </a:lnTo>
                <a:lnTo>
                  <a:pt x="3131" y="1078"/>
                </a:lnTo>
                <a:lnTo>
                  <a:pt x="3132" y="1078"/>
                </a:lnTo>
                <a:lnTo>
                  <a:pt x="3134" y="1077"/>
                </a:lnTo>
                <a:lnTo>
                  <a:pt x="3135" y="1077"/>
                </a:lnTo>
                <a:lnTo>
                  <a:pt x="3138" y="1075"/>
                </a:lnTo>
                <a:lnTo>
                  <a:pt x="3145" y="1074"/>
                </a:lnTo>
                <a:lnTo>
                  <a:pt x="3150" y="1073"/>
                </a:lnTo>
                <a:lnTo>
                  <a:pt x="3154" y="1073"/>
                </a:lnTo>
                <a:lnTo>
                  <a:pt x="3158" y="1073"/>
                </a:lnTo>
                <a:lnTo>
                  <a:pt x="3164" y="1072"/>
                </a:lnTo>
                <a:lnTo>
                  <a:pt x="3173" y="1072"/>
                </a:lnTo>
                <a:lnTo>
                  <a:pt x="3180" y="1073"/>
                </a:lnTo>
                <a:lnTo>
                  <a:pt x="3185" y="1073"/>
                </a:lnTo>
                <a:lnTo>
                  <a:pt x="3208" y="1077"/>
                </a:lnTo>
                <a:lnTo>
                  <a:pt x="3228" y="1084"/>
                </a:lnTo>
                <a:close/>
                <a:moveTo>
                  <a:pt x="2581" y="1072"/>
                </a:moveTo>
                <a:lnTo>
                  <a:pt x="2601" y="1072"/>
                </a:lnTo>
                <a:lnTo>
                  <a:pt x="2610" y="1073"/>
                </a:lnTo>
                <a:lnTo>
                  <a:pt x="2618" y="1075"/>
                </a:lnTo>
                <a:lnTo>
                  <a:pt x="2620" y="1075"/>
                </a:lnTo>
                <a:lnTo>
                  <a:pt x="2622" y="1077"/>
                </a:lnTo>
                <a:lnTo>
                  <a:pt x="2627" y="1078"/>
                </a:lnTo>
                <a:lnTo>
                  <a:pt x="2629" y="1079"/>
                </a:lnTo>
                <a:lnTo>
                  <a:pt x="2631" y="1080"/>
                </a:lnTo>
                <a:lnTo>
                  <a:pt x="2635" y="1081"/>
                </a:lnTo>
                <a:lnTo>
                  <a:pt x="2637" y="1084"/>
                </a:lnTo>
                <a:lnTo>
                  <a:pt x="2642" y="1086"/>
                </a:lnTo>
                <a:lnTo>
                  <a:pt x="2643" y="1088"/>
                </a:lnTo>
                <a:lnTo>
                  <a:pt x="2646" y="1088"/>
                </a:lnTo>
                <a:lnTo>
                  <a:pt x="2647" y="1089"/>
                </a:lnTo>
                <a:lnTo>
                  <a:pt x="2649" y="1090"/>
                </a:lnTo>
                <a:lnTo>
                  <a:pt x="2651" y="1092"/>
                </a:lnTo>
                <a:lnTo>
                  <a:pt x="2653" y="1095"/>
                </a:lnTo>
                <a:lnTo>
                  <a:pt x="2660" y="1100"/>
                </a:lnTo>
                <a:lnTo>
                  <a:pt x="2666" y="1106"/>
                </a:lnTo>
                <a:lnTo>
                  <a:pt x="2672" y="1113"/>
                </a:lnTo>
                <a:lnTo>
                  <a:pt x="2677" y="1121"/>
                </a:lnTo>
                <a:lnTo>
                  <a:pt x="2682" y="1128"/>
                </a:lnTo>
                <a:lnTo>
                  <a:pt x="2687" y="1136"/>
                </a:lnTo>
                <a:lnTo>
                  <a:pt x="2691" y="1145"/>
                </a:lnTo>
                <a:lnTo>
                  <a:pt x="2694" y="1153"/>
                </a:lnTo>
                <a:lnTo>
                  <a:pt x="2695" y="1158"/>
                </a:lnTo>
                <a:lnTo>
                  <a:pt x="2697" y="1161"/>
                </a:lnTo>
                <a:lnTo>
                  <a:pt x="2697" y="1162"/>
                </a:lnTo>
                <a:lnTo>
                  <a:pt x="2698" y="1163"/>
                </a:lnTo>
                <a:lnTo>
                  <a:pt x="2698" y="1166"/>
                </a:lnTo>
                <a:lnTo>
                  <a:pt x="2700" y="1172"/>
                </a:lnTo>
                <a:lnTo>
                  <a:pt x="2700" y="1174"/>
                </a:lnTo>
                <a:lnTo>
                  <a:pt x="2703" y="1183"/>
                </a:lnTo>
                <a:lnTo>
                  <a:pt x="2704" y="1190"/>
                </a:lnTo>
                <a:lnTo>
                  <a:pt x="2705" y="1199"/>
                </a:lnTo>
                <a:lnTo>
                  <a:pt x="2705" y="1208"/>
                </a:lnTo>
                <a:lnTo>
                  <a:pt x="2706" y="1217"/>
                </a:lnTo>
                <a:lnTo>
                  <a:pt x="2706" y="1225"/>
                </a:lnTo>
                <a:lnTo>
                  <a:pt x="2706" y="1229"/>
                </a:lnTo>
                <a:lnTo>
                  <a:pt x="2705" y="1233"/>
                </a:lnTo>
                <a:lnTo>
                  <a:pt x="2705" y="1246"/>
                </a:lnTo>
                <a:lnTo>
                  <a:pt x="2704" y="1250"/>
                </a:lnTo>
                <a:lnTo>
                  <a:pt x="2704" y="1255"/>
                </a:lnTo>
                <a:lnTo>
                  <a:pt x="2703" y="1258"/>
                </a:lnTo>
                <a:lnTo>
                  <a:pt x="2701" y="1267"/>
                </a:lnTo>
                <a:lnTo>
                  <a:pt x="2700" y="1272"/>
                </a:lnTo>
                <a:lnTo>
                  <a:pt x="2699" y="1276"/>
                </a:lnTo>
                <a:lnTo>
                  <a:pt x="2698" y="1278"/>
                </a:lnTo>
                <a:lnTo>
                  <a:pt x="2698" y="1279"/>
                </a:lnTo>
                <a:lnTo>
                  <a:pt x="2697" y="1282"/>
                </a:lnTo>
                <a:lnTo>
                  <a:pt x="2697" y="1283"/>
                </a:lnTo>
                <a:lnTo>
                  <a:pt x="2695" y="1285"/>
                </a:lnTo>
                <a:lnTo>
                  <a:pt x="2695" y="1287"/>
                </a:lnTo>
                <a:lnTo>
                  <a:pt x="2694" y="1290"/>
                </a:lnTo>
                <a:lnTo>
                  <a:pt x="2693" y="1293"/>
                </a:lnTo>
                <a:lnTo>
                  <a:pt x="2692" y="1295"/>
                </a:lnTo>
                <a:lnTo>
                  <a:pt x="2691" y="1299"/>
                </a:lnTo>
                <a:lnTo>
                  <a:pt x="2688" y="1304"/>
                </a:lnTo>
                <a:lnTo>
                  <a:pt x="2687" y="1305"/>
                </a:lnTo>
                <a:lnTo>
                  <a:pt x="2686" y="1307"/>
                </a:lnTo>
                <a:lnTo>
                  <a:pt x="2685" y="1310"/>
                </a:lnTo>
                <a:lnTo>
                  <a:pt x="2683" y="1312"/>
                </a:lnTo>
                <a:lnTo>
                  <a:pt x="2681" y="1316"/>
                </a:lnTo>
                <a:lnTo>
                  <a:pt x="2680" y="1317"/>
                </a:lnTo>
                <a:lnTo>
                  <a:pt x="2680" y="1319"/>
                </a:lnTo>
                <a:lnTo>
                  <a:pt x="2677" y="1321"/>
                </a:lnTo>
                <a:lnTo>
                  <a:pt x="2676" y="1322"/>
                </a:lnTo>
                <a:lnTo>
                  <a:pt x="2674" y="1324"/>
                </a:lnTo>
                <a:lnTo>
                  <a:pt x="2671" y="1328"/>
                </a:lnTo>
                <a:lnTo>
                  <a:pt x="2665" y="1334"/>
                </a:lnTo>
                <a:lnTo>
                  <a:pt x="2664" y="1337"/>
                </a:lnTo>
                <a:lnTo>
                  <a:pt x="2658" y="1343"/>
                </a:lnTo>
                <a:lnTo>
                  <a:pt x="2654" y="1345"/>
                </a:lnTo>
                <a:lnTo>
                  <a:pt x="2652" y="1348"/>
                </a:lnTo>
                <a:lnTo>
                  <a:pt x="2651" y="1349"/>
                </a:lnTo>
                <a:lnTo>
                  <a:pt x="2648" y="1350"/>
                </a:lnTo>
                <a:lnTo>
                  <a:pt x="2647" y="1351"/>
                </a:lnTo>
                <a:lnTo>
                  <a:pt x="2631" y="1360"/>
                </a:lnTo>
                <a:lnTo>
                  <a:pt x="2629" y="1360"/>
                </a:lnTo>
                <a:lnTo>
                  <a:pt x="2625" y="1362"/>
                </a:lnTo>
                <a:lnTo>
                  <a:pt x="2623" y="1362"/>
                </a:lnTo>
                <a:lnTo>
                  <a:pt x="2622" y="1363"/>
                </a:lnTo>
                <a:lnTo>
                  <a:pt x="2620" y="1363"/>
                </a:lnTo>
                <a:lnTo>
                  <a:pt x="2618" y="1365"/>
                </a:lnTo>
                <a:lnTo>
                  <a:pt x="2616" y="1365"/>
                </a:lnTo>
                <a:lnTo>
                  <a:pt x="2611" y="1366"/>
                </a:lnTo>
                <a:lnTo>
                  <a:pt x="2608" y="1366"/>
                </a:lnTo>
                <a:lnTo>
                  <a:pt x="2606" y="1367"/>
                </a:lnTo>
                <a:lnTo>
                  <a:pt x="2601" y="1367"/>
                </a:lnTo>
                <a:lnTo>
                  <a:pt x="2581" y="1368"/>
                </a:lnTo>
                <a:lnTo>
                  <a:pt x="2568" y="1366"/>
                </a:lnTo>
                <a:lnTo>
                  <a:pt x="2564" y="1366"/>
                </a:lnTo>
                <a:lnTo>
                  <a:pt x="2561" y="1365"/>
                </a:lnTo>
                <a:lnTo>
                  <a:pt x="2559" y="1365"/>
                </a:lnTo>
                <a:lnTo>
                  <a:pt x="2558" y="1363"/>
                </a:lnTo>
                <a:lnTo>
                  <a:pt x="2553" y="1362"/>
                </a:lnTo>
                <a:lnTo>
                  <a:pt x="2549" y="1361"/>
                </a:lnTo>
                <a:lnTo>
                  <a:pt x="2544" y="1359"/>
                </a:lnTo>
                <a:lnTo>
                  <a:pt x="2541" y="1357"/>
                </a:lnTo>
                <a:lnTo>
                  <a:pt x="2537" y="1355"/>
                </a:lnTo>
                <a:lnTo>
                  <a:pt x="2533" y="1352"/>
                </a:lnTo>
                <a:lnTo>
                  <a:pt x="2532" y="1351"/>
                </a:lnTo>
                <a:lnTo>
                  <a:pt x="2530" y="1351"/>
                </a:lnTo>
                <a:lnTo>
                  <a:pt x="2529" y="1350"/>
                </a:lnTo>
                <a:lnTo>
                  <a:pt x="2526" y="1349"/>
                </a:lnTo>
                <a:lnTo>
                  <a:pt x="2525" y="1346"/>
                </a:lnTo>
                <a:lnTo>
                  <a:pt x="2523" y="1344"/>
                </a:lnTo>
                <a:lnTo>
                  <a:pt x="2519" y="1340"/>
                </a:lnTo>
                <a:lnTo>
                  <a:pt x="2517" y="1339"/>
                </a:lnTo>
                <a:lnTo>
                  <a:pt x="2512" y="1335"/>
                </a:lnTo>
                <a:lnTo>
                  <a:pt x="2507" y="1329"/>
                </a:lnTo>
                <a:lnTo>
                  <a:pt x="2504" y="1327"/>
                </a:lnTo>
                <a:lnTo>
                  <a:pt x="2503" y="1324"/>
                </a:lnTo>
                <a:lnTo>
                  <a:pt x="2501" y="1322"/>
                </a:lnTo>
                <a:lnTo>
                  <a:pt x="2500" y="1321"/>
                </a:lnTo>
                <a:lnTo>
                  <a:pt x="2500" y="1318"/>
                </a:lnTo>
                <a:lnTo>
                  <a:pt x="2497" y="1317"/>
                </a:lnTo>
                <a:lnTo>
                  <a:pt x="2497" y="1315"/>
                </a:lnTo>
                <a:lnTo>
                  <a:pt x="2495" y="1311"/>
                </a:lnTo>
                <a:lnTo>
                  <a:pt x="2494" y="1310"/>
                </a:lnTo>
                <a:lnTo>
                  <a:pt x="2492" y="1307"/>
                </a:lnTo>
                <a:lnTo>
                  <a:pt x="2491" y="1305"/>
                </a:lnTo>
                <a:lnTo>
                  <a:pt x="2490" y="1301"/>
                </a:lnTo>
                <a:lnTo>
                  <a:pt x="2488" y="1296"/>
                </a:lnTo>
                <a:lnTo>
                  <a:pt x="2488" y="1295"/>
                </a:lnTo>
                <a:lnTo>
                  <a:pt x="2485" y="1291"/>
                </a:lnTo>
                <a:lnTo>
                  <a:pt x="2485" y="1289"/>
                </a:lnTo>
                <a:lnTo>
                  <a:pt x="2483" y="1283"/>
                </a:lnTo>
                <a:lnTo>
                  <a:pt x="2481" y="1280"/>
                </a:lnTo>
                <a:lnTo>
                  <a:pt x="2481" y="1279"/>
                </a:lnTo>
                <a:lnTo>
                  <a:pt x="2480" y="1276"/>
                </a:lnTo>
                <a:lnTo>
                  <a:pt x="2479" y="1271"/>
                </a:lnTo>
                <a:lnTo>
                  <a:pt x="2478" y="1268"/>
                </a:lnTo>
                <a:lnTo>
                  <a:pt x="2477" y="1263"/>
                </a:lnTo>
                <a:lnTo>
                  <a:pt x="2477" y="1257"/>
                </a:lnTo>
                <a:lnTo>
                  <a:pt x="2475" y="1250"/>
                </a:lnTo>
                <a:lnTo>
                  <a:pt x="2473" y="1243"/>
                </a:lnTo>
                <a:lnTo>
                  <a:pt x="2473" y="1235"/>
                </a:lnTo>
                <a:lnTo>
                  <a:pt x="2473" y="1219"/>
                </a:lnTo>
                <a:lnTo>
                  <a:pt x="2473" y="1211"/>
                </a:lnTo>
                <a:lnTo>
                  <a:pt x="2473" y="1204"/>
                </a:lnTo>
                <a:lnTo>
                  <a:pt x="2474" y="1193"/>
                </a:lnTo>
                <a:lnTo>
                  <a:pt x="2474" y="1189"/>
                </a:lnTo>
                <a:lnTo>
                  <a:pt x="2477" y="1179"/>
                </a:lnTo>
                <a:lnTo>
                  <a:pt x="2477" y="1175"/>
                </a:lnTo>
                <a:lnTo>
                  <a:pt x="2478" y="1172"/>
                </a:lnTo>
                <a:lnTo>
                  <a:pt x="2479" y="1167"/>
                </a:lnTo>
                <a:lnTo>
                  <a:pt x="2480" y="1163"/>
                </a:lnTo>
                <a:lnTo>
                  <a:pt x="2480" y="1161"/>
                </a:lnTo>
                <a:lnTo>
                  <a:pt x="2481" y="1160"/>
                </a:lnTo>
                <a:lnTo>
                  <a:pt x="2483" y="1156"/>
                </a:lnTo>
                <a:lnTo>
                  <a:pt x="2484" y="1153"/>
                </a:lnTo>
                <a:lnTo>
                  <a:pt x="2485" y="1150"/>
                </a:lnTo>
                <a:lnTo>
                  <a:pt x="2486" y="1147"/>
                </a:lnTo>
                <a:lnTo>
                  <a:pt x="2488" y="1144"/>
                </a:lnTo>
                <a:lnTo>
                  <a:pt x="2489" y="1141"/>
                </a:lnTo>
                <a:lnTo>
                  <a:pt x="2490" y="1139"/>
                </a:lnTo>
                <a:lnTo>
                  <a:pt x="2491" y="1136"/>
                </a:lnTo>
                <a:lnTo>
                  <a:pt x="2492" y="1134"/>
                </a:lnTo>
                <a:lnTo>
                  <a:pt x="2494" y="1132"/>
                </a:lnTo>
                <a:lnTo>
                  <a:pt x="2495" y="1129"/>
                </a:lnTo>
                <a:lnTo>
                  <a:pt x="2496" y="1128"/>
                </a:lnTo>
                <a:lnTo>
                  <a:pt x="2497" y="1125"/>
                </a:lnTo>
                <a:lnTo>
                  <a:pt x="2498" y="1124"/>
                </a:lnTo>
                <a:lnTo>
                  <a:pt x="2500" y="1122"/>
                </a:lnTo>
                <a:lnTo>
                  <a:pt x="2501" y="1121"/>
                </a:lnTo>
                <a:lnTo>
                  <a:pt x="2503" y="1119"/>
                </a:lnTo>
                <a:lnTo>
                  <a:pt x="2504" y="1117"/>
                </a:lnTo>
                <a:lnTo>
                  <a:pt x="2507" y="1114"/>
                </a:lnTo>
                <a:lnTo>
                  <a:pt x="2510" y="1110"/>
                </a:lnTo>
                <a:lnTo>
                  <a:pt x="2514" y="1106"/>
                </a:lnTo>
                <a:lnTo>
                  <a:pt x="2519" y="1101"/>
                </a:lnTo>
                <a:lnTo>
                  <a:pt x="2523" y="1097"/>
                </a:lnTo>
                <a:lnTo>
                  <a:pt x="2525" y="1095"/>
                </a:lnTo>
                <a:lnTo>
                  <a:pt x="2527" y="1092"/>
                </a:lnTo>
                <a:lnTo>
                  <a:pt x="2530" y="1091"/>
                </a:lnTo>
                <a:lnTo>
                  <a:pt x="2532" y="1090"/>
                </a:lnTo>
                <a:lnTo>
                  <a:pt x="2533" y="1089"/>
                </a:lnTo>
                <a:lnTo>
                  <a:pt x="2535" y="1088"/>
                </a:lnTo>
                <a:lnTo>
                  <a:pt x="2537" y="1088"/>
                </a:lnTo>
                <a:lnTo>
                  <a:pt x="2539" y="1086"/>
                </a:lnTo>
                <a:lnTo>
                  <a:pt x="2542" y="1085"/>
                </a:lnTo>
                <a:lnTo>
                  <a:pt x="2543" y="1083"/>
                </a:lnTo>
                <a:lnTo>
                  <a:pt x="2547" y="1083"/>
                </a:lnTo>
                <a:lnTo>
                  <a:pt x="2549" y="1080"/>
                </a:lnTo>
                <a:lnTo>
                  <a:pt x="2567" y="1074"/>
                </a:lnTo>
                <a:lnTo>
                  <a:pt x="2570" y="1074"/>
                </a:lnTo>
                <a:lnTo>
                  <a:pt x="2573" y="1073"/>
                </a:lnTo>
                <a:lnTo>
                  <a:pt x="2577" y="1073"/>
                </a:lnTo>
                <a:lnTo>
                  <a:pt x="2581" y="1073"/>
                </a:lnTo>
                <a:lnTo>
                  <a:pt x="2581" y="1072"/>
                </a:lnTo>
                <a:close/>
                <a:moveTo>
                  <a:pt x="1629" y="1089"/>
                </a:moveTo>
                <a:lnTo>
                  <a:pt x="1629" y="1122"/>
                </a:lnTo>
                <a:lnTo>
                  <a:pt x="1580" y="1122"/>
                </a:lnTo>
                <a:lnTo>
                  <a:pt x="1581" y="1125"/>
                </a:lnTo>
                <a:lnTo>
                  <a:pt x="1583" y="1128"/>
                </a:lnTo>
                <a:lnTo>
                  <a:pt x="1583" y="1130"/>
                </a:lnTo>
                <a:lnTo>
                  <a:pt x="1585" y="1132"/>
                </a:lnTo>
                <a:lnTo>
                  <a:pt x="1586" y="1134"/>
                </a:lnTo>
                <a:lnTo>
                  <a:pt x="1587" y="1136"/>
                </a:lnTo>
                <a:lnTo>
                  <a:pt x="1588" y="1140"/>
                </a:lnTo>
                <a:lnTo>
                  <a:pt x="1588" y="1141"/>
                </a:lnTo>
                <a:lnTo>
                  <a:pt x="1589" y="1144"/>
                </a:lnTo>
                <a:lnTo>
                  <a:pt x="1589" y="1146"/>
                </a:lnTo>
                <a:lnTo>
                  <a:pt x="1591" y="1147"/>
                </a:lnTo>
                <a:lnTo>
                  <a:pt x="1591" y="1150"/>
                </a:lnTo>
                <a:lnTo>
                  <a:pt x="1592" y="1152"/>
                </a:lnTo>
                <a:lnTo>
                  <a:pt x="1592" y="1160"/>
                </a:lnTo>
                <a:lnTo>
                  <a:pt x="1593" y="1172"/>
                </a:lnTo>
                <a:lnTo>
                  <a:pt x="1594" y="1180"/>
                </a:lnTo>
                <a:lnTo>
                  <a:pt x="1594" y="1190"/>
                </a:lnTo>
                <a:lnTo>
                  <a:pt x="1593" y="1195"/>
                </a:lnTo>
                <a:lnTo>
                  <a:pt x="1592" y="1200"/>
                </a:lnTo>
                <a:lnTo>
                  <a:pt x="1592" y="1204"/>
                </a:lnTo>
                <a:lnTo>
                  <a:pt x="1587" y="1223"/>
                </a:lnTo>
                <a:lnTo>
                  <a:pt x="1586" y="1228"/>
                </a:lnTo>
                <a:lnTo>
                  <a:pt x="1585" y="1230"/>
                </a:lnTo>
                <a:lnTo>
                  <a:pt x="1581" y="1236"/>
                </a:lnTo>
                <a:lnTo>
                  <a:pt x="1579" y="1241"/>
                </a:lnTo>
                <a:lnTo>
                  <a:pt x="1577" y="1244"/>
                </a:lnTo>
                <a:lnTo>
                  <a:pt x="1576" y="1246"/>
                </a:lnTo>
                <a:lnTo>
                  <a:pt x="1575" y="1247"/>
                </a:lnTo>
                <a:lnTo>
                  <a:pt x="1574" y="1250"/>
                </a:lnTo>
                <a:lnTo>
                  <a:pt x="1571" y="1251"/>
                </a:lnTo>
                <a:lnTo>
                  <a:pt x="1565" y="1258"/>
                </a:lnTo>
                <a:lnTo>
                  <a:pt x="1562" y="1263"/>
                </a:lnTo>
                <a:lnTo>
                  <a:pt x="1559" y="1265"/>
                </a:lnTo>
                <a:lnTo>
                  <a:pt x="1557" y="1266"/>
                </a:lnTo>
                <a:lnTo>
                  <a:pt x="1554" y="1267"/>
                </a:lnTo>
                <a:lnTo>
                  <a:pt x="1553" y="1268"/>
                </a:lnTo>
                <a:lnTo>
                  <a:pt x="1551" y="1269"/>
                </a:lnTo>
                <a:lnTo>
                  <a:pt x="1548" y="1271"/>
                </a:lnTo>
                <a:lnTo>
                  <a:pt x="1545" y="1273"/>
                </a:lnTo>
                <a:lnTo>
                  <a:pt x="1542" y="1273"/>
                </a:lnTo>
                <a:lnTo>
                  <a:pt x="1540" y="1274"/>
                </a:lnTo>
                <a:lnTo>
                  <a:pt x="1536" y="1276"/>
                </a:lnTo>
                <a:lnTo>
                  <a:pt x="1535" y="1277"/>
                </a:lnTo>
                <a:lnTo>
                  <a:pt x="1529" y="1278"/>
                </a:lnTo>
                <a:lnTo>
                  <a:pt x="1523" y="1279"/>
                </a:lnTo>
                <a:lnTo>
                  <a:pt x="1508" y="1280"/>
                </a:lnTo>
                <a:lnTo>
                  <a:pt x="1505" y="1280"/>
                </a:lnTo>
                <a:lnTo>
                  <a:pt x="1500" y="1280"/>
                </a:lnTo>
                <a:lnTo>
                  <a:pt x="1492" y="1279"/>
                </a:lnTo>
                <a:lnTo>
                  <a:pt x="1488" y="1279"/>
                </a:lnTo>
                <a:lnTo>
                  <a:pt x="1484" y="1279"/>
                </a:lnTo>
                <a:lnTo>
                  <a:pt x="1482" y="1280"/>
                </a:lnTo>
                <a:lnTo>
                  <a:pt x="1481" y="1282"/>
                </a:lnTo>
                <a:lnTo>
                  <a:pt x="1478" y="1283"/>
                </a:lnTo>
                <a:lnTo>
                  <a:pt x="1476" y="1287"/>
                </a:lnTo>
                <a:lnTo>
                  <a:pt x="1473" y="1289"/>
                </a:lnTo>
                <a:lnTo>
                  <a:pt x="1470" y="1293"/>
                </a:lnTo>
                <a:lnTo>
                  <a:pt x="1469" y="1294"/>
                </a:lnTo>
                <a:lnTo>
                  <a:pt x="1467" y="1296"/>
                </a:lnTo>
                <a:lnTo>
                  <a:pt x="1466" y="1298"/>
                </a:lnTo>
                <a:lnTo>
                  <a:pt x="1465" y="1301"/>
                </a:lnTo>
                <a:lnTo>
                  <a:pt x="1464" y="1304"/>
                </a:lnTo>
                <a:lnTo>
                  <a:pt x="1463" y="1307"/>
                </a:lnTo>
                <a:lnTo>
                  <a:pt x="1463" y="1310"/>
                </a:lnTo>
                <a:lnTo>
                  <a:pt x="1463" y="1312"/>
                </a:lnTo>
                <a:lnTo>
                  <a:pt x="1464" y="1315"/>
                </a:lnTo>
                <a:lnTo>
                  <a:pt x="1466" y="1316"/>
                </a:lnTo>
                <a:lnTo>
                  <a:pt x="1469" y="1317"/>
                </a:lnTo>
                <a:lnTo>
                  <a:pt x="1471" y="1317"/>
                </a:lnTo>
                <a:lnTo>
                  <a:pt x="1477" y="1318"/>
                </a:lnTo>
                <a:lnTo>
                  <a:pt x="1489" y="1317"/>
                </a:lnTo>
                <a:lnTo>
                  <a:pt x="1505" y="1317"/>
                </a:lnTo>
                <a:lnTo>
                  <a:pt x="1519" y="1316"/>
                </a:lnTo>
                <a:lnTo>
                  <a:pt x="1525" y="1316"/>
                </a:lnTo>
                <a:lnTo>
                  <a:pt x="1534" y="1316"/>
                </a:lnTo>
                <a:lnTo>
                  <a:pt x="1540" y="1316"/>
                </a:lnTo>
                <a:lnTo>
                  <a:pt x="1550" y="1316"/>
                </a:lnTo>
                <a:lnTo>
                  <a:pt x="1556" y="1317"/>
                </a:lnTo>
                <a:lnTo>
                  <a:pt x="1560" y="1317"/>
                </a:lnTo>
                <a:lnTo>
                  <a:pt x="1564" y="1318"/>
                </a:lnTo>
                <a:lnTo>
                  <a:pt x="1568" y="1318"/>
                </a:lnTo>
                <a:lnTo>
                  <a:pt x="1574" y="1319"/>
                </a:lnTo>
                <a:lnTo>
                  <a:pt x="1576" y="1321"/>
                </a:lnTo>
                <a:lnTo>
                  <a:pt x="1579" y="1321"/>
                </a:lnTo>
                <a:lnTo>
                  <a:pt x="1581" y="1322"/>
                </a:lnTo>
                <a:lnTo>
                  <a:pt x="1582" y="1322"/>
                </a:lnTo>
                <a:lnTo>
                  <a:pt x="1585" y="1322"/>
                </a:lnTo>
                <a:lnTo>
                  <a:pt x="1591" y="1324"/>
                </a:lnTo>
                <a:lnTo>
                  <a:pt x="1593" y="1326"/>
                </a:lnTo>
                <a:lnTo>
                  <a:pt x="1595" y="1327"/>
                </a:lnTo>
                <a:lnTo>
                  <a:pt x="1599" y="1328"/>
                </a:lnTo>
                <a:lnTo>
                  <a:pt x="1602" y="1329"/>
                </a:lnTo>
                <a:lnTo>
                  <a:pt x="1605" y="1332"/>
                </a:lnTo>
                <a:lnTo>
                  <a:pt x="1608" y="1333"/>
                </a:lnTo>
                <a:lnTo>
                  <a:pt x="1610" y="1334"/>
                </a:lnTo>
                <a:lnTo>
                  <a:pt x="1611" y="1335"/>
                </a:lnTo>
                <a:lnTo>
                  <a:pt x="1614" y="1337"/>
                </a:lnTo>
                <a:lnTo>
                  <a:pt x="1616" y="1340"/>
                </a:lnTo>
                <a:lnTo>
                  <a:pt x="1621" y="1345"/>
                </a:lnTo>
                <a:lnTo>
                  <a:pt x="1623" y="1346"/>
                </a:lnTo>
                <a:lnTo>
                  <a:pt x="1626" y="1349"/>
                </a:lnTo>
                <a:lnTo>
                  <a:pt x="1627" y="1351"/>
                </a:lnTo>
                <a:lnTo>
                  <a:pt x="1628" y="1352"/>
                </a:lnTo>
                <a:lnTo>
                  <a:pt x="1629" y="1355"/>
                </a:lnTo>
                <a:lnTo>
                  <a:pt x="1631" y="1357"/>
                </a:lnTo>
                <a:lnTo>
                  <a:pt x="1632" y="1359"/>
                </a:lnTo>
                <a:lnTo>
                  <a:pt x="1633" y="1362"/>
                </a:lnTo>
                <a:lnTo>
                  <a:pt x="1634" y="1365"/>
                </a:lnTo>
                <a:lnTo>
                  <a:pt x="1634" y="1366"/>
                </a:lnTo>
                <a:lnTo>
                  <a:pt x="1635" y="1367"/>
                </a:lnTo>
                <a:lnTo>
                  <a:pt x="1635" y="1370"/>
                </a:lnTo>
                <a:lnTo>
                  <a:pt x="1635" y="1371"/>
                </a:lnTo>
                <a:lnTo>
                  <a:pt x="1637" y="1373"/>
                </a:lnTo>
                <a:lnTo>
                  <a:pt x="1638" y="1379"/>
                </a:lnTo>
                <a:lnTo>
                  <a:pt x="1639" y="1385"/>
                </a:lnTo>
                <a:lnTo>
                  <a:pt x="1639" y="1393"/>
                </a:lnTo>
                <a:lnTo>
                  <a:pt x="1639" y="1396"/>
                </a:lnTo>
                <a:lnTo>
                  <a:pt x="1638" y="1399"/>
                </a:lnTo>
                <a:lnTo>
                  <a:pt x="1638" y="1404"/>
                </a:lnTo>
                <a:lnTo>
                  <a:pt x="1638" y="1406"/>
                </a:lnTo>
                <a:lnTo>
                  <a:pt x="1637" y="1410"/>
                </a:lnTo>
                <a:lnTo>
                  <a:pt x="1637" y="1411"/>
                </a:lnTo>
                <a:lnTo>
                  <a:pt x="1635" y="1413"/>
                </a:lnTo>
                <a:lnTo>
                  <a:pt x="1635" y="1417"/>
                </a:lnTo>
                <a:lnTo>
                  <a:pt x="1634" y="1421"/>
                </a:lnTo>
                <a:lnTo>
                  <a:pt x="1633" y="1423"/>
                </a:lnTo>
                <a:lnTo>
                  <a:pt x="1631" y="1427"/>
                </a:lnTo>
                <a:lnTo>
                  <a:pt x="1628" y="1432"/>
                </a:lnTo>
                <a:lnTo>
                  <a:pt x="1627" y="1434"/>
                </a:lnTo>
                <a:lnTo>
                  <a:pt x="1626" y="1437"/>
                </a:lnTo>
                <a:lnTo>
                  <a:pt x="1623" y="1438"/>
                </a:lnTo>
                <a:lnTo>
                  <a:pt x="1622" y="1439"/>
                </a:lnTo>
                <a:lnTo>
                  <a:pt x="1621" y="1442"/>
                </a:lnTo>
                <a:lnTo>
                  <a:pt x="1616" y="1446"/>
                </a:lnTo>
                <a:lnTo>
                  <a:pt x="1609" y="1454"/>
                </a:lnTo>
                <a:lnTo>
                  <a:pt x="1606" y="1456"/>
                </a:lnTo>
                <a:lnTo>
                  <a:pt x="1604" y="1459"/>
                </a:lnTo>
                <a:lnTo>
                  <a:pt x="1602" y="1460"/>
                </a:lnTo>
                <a:lnTo>
                  <a:pt x="1600" y="1461"/>
                </a:lnTo>
                <a:lnTo>
                  <a:pt x="1598" y="1462"/>
                </a:lnTo>
                <a:lnTo>
                  <a:pt x="1595" y="1463"/>
                </a:lnTo>
                <a:lnTo>
                  <a:pt x="1594" y="1465"/>
                </a:lnTo>
                <a:lnTo>
                  <a:pt x="1592" y="1466"/>
                </a:lnTo>
                <a:lnTo>
                  <a:pt x="1589" y="1467"/>
                </a:lnTo>
                <a:lnTo>
                  <a:pt x="1587" y="1468"/>
                </a:lnTo>
                <a:lnTo>
                  <a:pt x="1582" y="1470"/>
                </a:lnTo>
                <a:lnTo>
                  <a:pt x="1581" y="1471"/>
                </a:lnTo>
                <a:lnTo>
                  <a:pt x="1577" y="1472"/>
                </a:lnTo>
                <a:lnTo>
                  <a:pt x="1557" y="1479"/>
                </a:lnTo>
                <a:lnTo>
                  <a:pt x="1553" y="1479"/>
                </a:lnTo>
                <a:lnTo>
                  <a:pt x="1551" y="1479"/>
                </a:lnTo>
                <a:lnTo>
                  <a:pt x="1547" y="1481"/>
                </a:lnTo>
                <a:lnTo>
                  <a:pt x="1544" y="1481"/>
                </a:lnTo>
                <a:lnTo>
                  <a:pt x="1539" y="1482"/>
                </a:lnTo>
                <a:lnTo>
                  <a:pt x="1533" y="1482"/>
                </a:lnTo>
                <a:lnTo>
                  <a:pt x="1522" y="1483"/>
                </a:lnTo>
                <a:lnTo>
                  <a:pt x="1519" y="1483"/>
                </a:lnTo>
                <a:lnTo>
                  <a:pt x="1513" y="1483"/>
                </a:lnTo>
                <a:lnTo>
                  <a:pt x="1506" y="1483"/>
                </a:lnTo>
                <a:lnTo>
                  <a:pt x="1496" y="1483"/>
                </a:lnTo>
                <a:lnTo>
                  <a:pt x="1490" y="1482"/>
                </a:lnTo>
                <a:lnTo>
                  <a:pt x="1471" y="1478"/>
                </a:lnTo>
                <a:lnTo>
                  <a:pt x="1453" y="1472"/>
                </a:lnTo>
                <a:lnTo>
                  <a:pt x="1450" y="1471"/>
                </a:lnTo>
                <a:lnTo>
                  <a:pt x="1449" y="1471"/>
                </a:lnTo>
                <a:lnTo>
                  <a:pt x="1446" y="1468"/>
                </a:lnTo>
                <a:lnTo>
                  <a:pt x="1442" y="1467"/>
                </a:lnTo>
                <a:lnTo>
                  <a:pt x="1440" y="1466"/>
                </a:lnTo>
                <a:lnTo>
                  <a:pt x="1436" y="1463"/>
                </a:lnTo>
                <a:lnTo>
                  <a:pt x="1435" y="1462"/>
                </a:lnTo>
                <a:lnTo>
                  <a:pt x="1432" y="1461"/>
                </a:lnTo>
                <a:lnTo>
                  <a:pt x="1432" y="1460"/>
                </a:lnTo>
                <a:lnTo>
                  <a:pt x="1430" y="1459"/>
                </a:lnTo>
                <a:lnTo>
                  <a:pt x="1429" y="1457"/>
                </a:lnTo>
                <a:lnTo>
                  <a:pt x="1426" y="1455"/>
                </a:lnTo>
                <a:lnTo>
                  <a:pt x="1421" y="1451"/>
                </a:lnTo>
                <a:lnTo>
                  <a:pt x="1418" y="1448"/>
                </a:lnTo>
                <a:lnTo>
                  <a:pt x="1414" y="1444"/>
                </a:lnTo>
                <a:lnTo>
                  <a:pt x="1413" y="1442"/>
                </a:lnTo>
                <a:lnTo>
                  <a:pt x="1412" y="1439"/>
                </a:lnTo>
                <a:lnTo>
                  <a:pt x="1411" y="1438"/>
                </a:lnTo>
                <a:lnTo>
                  <a:pt x="1409" y="1437"/>
                </a:lnTo>
                <a:lnTo>
                  <a:pt x="1408" y="1434"/>
                </a:lnTo>
                <a:lnTo>
                  <a:pt x="1407" y="1432"/>
                </a:lnTo>
                <a:lnTo>
                  <a:pt x="1406" y="1429"/>
                </a:lnTo>
                <a:lnTo>
                  <a:pt x="1405" y="1427"/>
                </a:lnTo>
                <a:lnTo>
                  <a:pt x="1403" y="1424"/>
                </a:lnTo>
                <a:lnTo>
                  <a:pt x="1403" y="1422"/>
                </a:lnTo>
                <a:lnTo>
                  <a:pt x="1401" y="1417"/>
                </a:lnTo>
                <a:lnTo>
                  <a:pt x="1400" y="1410"/>
                </a:lnTo>
                <a:lnTo>
                  <a:pt x="1398" y="1406"/>
                </a:lnTo>
                <a:lnTo>
                  <a:pt x="1397" y="1399"/>
                </a:lnTo>
                <a:lnTo>
                  <a:pt x="1397" y="1395"/>
                </a:lnTo>
                <a:lnTo>
                  <a:pt x="1397" y="1391"/>
                </a:lnTo>
                <a:lnTo>
                  <a:pt x="1398" y="1387"/>
                </a:lnTo>
                <a:lnTo>
                  <a:pt x="1400" y="1380"/>
                </a:lnTo>
                <a:lnTo>
                  <a:pt x="1400" y="1378"/>
                </a:lnTo>
                <a:lnTo>
                  <a:pt x="1401" y="1374"/>
                </a:lnTo>
                <a:lnTo>
                  <a:pt x="1402" y="1371"/>
                </a:lnTo>
                <a:lnTo>
                  <a:pt x="1405" y="1365"/>
                </a:lnTo>
                <a:lnTo>
                  <a:pt x="1407" y="1362"/>
                </a:lnTo>
                <a:lnTo>
                  <a:pt x="1408" y="1360"/>
                </a:lnTo>
                <a:lnTo>
                  <a:pt x="1409" y="1359"/>
                </a:lnTo>
                <a:lnTo>
                  <a:pt x="1411" y="1356"/>
                </a:lnTo>
                <a:lnTo>
                  <a:pt x="1413" y="1355"/>
                </a:lnTo>
                <a:lnTo>
                  <a:pt x="1418" y="1350"/>
                </a:lnTo>
                <a:lnTo>
                  <a:pt x="1420" y="1345"/>
                </a:lnTo>
                <a:lnTo>
                  <a:pt x="1424" y="1343"/>
                </a:lnTo>
                <a:lnTo>
                  <a:pt x="1426" y="1341"/>
                </a:lnTo>
                <a:lnTo>
                  <a:pt x="1427" y="1340"/>
                </a:lnTo>
                <a:lnTo>
                  <a:pt x="1430" y="1339"/>
                </a:lnTo>
                <a:lnTo>
                  <a:pt x="1432" y="1338"/>
                </a:lnTo>
                <a:lnTo>
                  <a:pt x="1434" y="1337"/>
                </a:lnTo>
                <a:lnTo>
                  <a:pt x="1431" y="1335"/>
                </a:lnTo>
                <a:lnTo>
                  <a:pt x="1430" y="1334"/>
                </a:lnTo>
                <a:lnTo>
                  <a:pt x="1427" y="1332"/>
                </a:lnTo>
                <a:lnTo>
                  <a:pt x="1424" y="1328"/>
                </a:lnTo>
                <a:lnTo>
                  <a:pt x="1423" y="1327"/>
                </a:lnTo>
                <a:lnTo>
                  <a:pt x="1421" y="1324"/>
                </a:lnTo>
                <a:lnTo>
                  <a:pt x="1421" y="1323"/>
                </a:lnTo>
                <a:lnTo>
                  <a:pt x="1420" y="1321"/>
                </a:lnTo>
                <a:lnTo>
                  <a:pt x="1419" y="1317"/>
                </a:lnTo>
                <a:lnTo>
                  <a:pt x="1419" y="1313"/>
                </a:lnTo>
                <a:lnTo>
                  <a:pt x="1419" y="1310"/>
                </a:lnTo>
                <a:lnTo>
                  <a:pt x="1420" y="1307"/>
                </a:lnTo>
                <a:lnTo>
                  <a:pt x="1420" y="1306"/>
                </a:lnTo>
                <a:lnTo>
                  <a:pt x="1421" y="1304"/>
                </a:lnTo>
                <a:lnTo>
                  <a:pt x="1423" y="1301"/>
                </a:lnTo>
                <a:lnTo>
                  <a:pt x="1424" y="1299"/>
                </a:lnTo>
                <a:lnTo>
                  <a:pt x="1425" y="1298"/>
                </a:lnTo>
                <a:lnTo>
                  <a:pt x="1426" y="1294"/>
                </a:lnTo>
                <a:lnTo>
                  <a:pt x="1427" y="1293"/>
                </a:lnTo>
                <a:lnTo>
                  <a:pt x="1430" y="1291"/>
                </a:lnTo>
                <a:lnTo>
                  <a:pt x="1432" y="1288"/>
                </a:lnTo>
                <a:lnTo>
                  <a:pt x="1438" y="1282"/>
                </a:lnTo>
                <a:lnTo>
                  <a:pt x="1444" y="1276"/>
                </a:lnTo>
                <a:lnTo>
                  <a:pt x="1447" y="1272"/>
                </a:lnTo>
                <a:lnTo>
                  <a:pt x="1456" y="1265"/>
                </a:lnTo>
                <a:lnTo>
                  <a:pt x="1453" y="1263"/>
                </a:lnTo>
                <a:lnTo>
                  <a:pt x="1452" y="1261"/>
                </a:lnTo>
                <a:lnTo>
                  <a:pt x="1449" y="1260"/>
                </a:lnTo>
                <a:lnTo>
                  <a:pt x="1446" y="1256"/>
                </a:lnTo>
                <a:lnTo>
                  <a:pt x="1437" y="1249"/>
                </a:lnTo>
                <a:lnTo>
                  <a:pt x="1435" y="1245"/>
                </a:lnTo>
                <a:lnTo>
                  <a:pt x="1432" y="1243"/>
                </a:lnTo>
                <a:lnTo>
                  <a:pt x="1431" y="1240"/>
                </a:lnTo>
                <a:lnTo>
                  <a:pt x="1430" y="1238"/>
                </a:lnTo>
                <a:lnTo>
                  <a:pt x="1430" y="1236"/>
                </a:lnTo>
                <a:lnTo>
                  <a:pt x="1427" y="1234"/>
                </a:lnTo>
                <a:lnTo>
                  <a:pt x="1427" y="1233"/>
                </a:lnTo>
                <a:lnTo>
                  <a:pt x="1426" y="1230"/>
                </a:lnTo>
                <a:lnTo>
                  <a:pt x="1425" y="1228"/>
                </a:lnTo>
                <a:lnTo>
                  <a:pt x="1424" y="1225"/>
                </a:lnTo>
                <a:lnTo>
                  <a:pt x="1423" y="1223"/>
                </a:lnTo>
                <a:lnTo>
                  <a:pt x="1420" y="1219"/>
                </a:lnTo>
                <a:lnTo>
                  <a:pt x="1419" y="1217"/>
                </a:lnTo>
                <a:lnTo>
                  <a:pt x="1418" y="1212"/>
                </a:lnTo>
                <a:lnTo>
                  <a:pt x="1418" y="1211"/>
                </a:lnTo>
                <a:lnTo>
                  <a:pt x="1417" y="1208"/>
                </a:lnTo>
                <a:lnTo>
                  <a:pt x="1417" y="1207"/>
                </a:lnTo>
                <a:lnTo>
                  <a:pt x="1415" y="1205"/>
                </a:lnTo>
                <a:lnTo>
                  <a:pt x="1414" y="1201"/>
                </a:lnTo>
                <a:lnTo>
                  <a:pt x="1414" y="1199"/>
                </a:lnTo>
                <a:lnTo>
                  <a:pt x="1413" y="1196"/>
                </a:lnTo>
                <a:lnTo>
                  <a:pt x="1413" y="1193"/>
                </a:lnTo>
                <a:lnTo>
                  <a:pt x="1412" y="1185"/>
                </a:lnTo>
                <a:lnTo>
                  <a:pt x="1411" y="1178"/>
                </a:lnTo>
                <a:lnTo>
                  <a:pt x="1411" y="1171"/>
                </a:lnTo>
                <a:lnTo>
                  <a:pt x="1411" y="1166"/>
                </a:lnTo>
                <a:lnTo>
                  <a:pt x="1411" y="1163"/>
                </a:lnTo>
                <a:lnTo>
                  <a:pt x="1411" y="1157"/>
                </a:lnTo>
                <a:lnTo>
                  <a:pt x="1412" y="1152"/>
                </a:lnTo>
                <a:lnTo>
                  <a:pt x="1412" y="1149"/>
                </a:lnTo>
                <a:lnTo>
                  <a:pt x="1415" y="1139"/>
                </a:lnTo>
                <a:lnTo>
                  <a:pt x="1415" y="1136"/>
                </a:lnTo>
                <a:lnTo>
                  <a:pt x="1415" y="1134"/>
                </a:lnTo>
                <a:lnTo>
                  <a:pt x="1417" y="1133"/>
                </a:lnTo>
                <a:lnTo>
                  <a:pt x="1417" y="1132"/>
                </a:lnTo>
                <a:lnTo>
                  <a:pt x="1418" y="1129"/>
                </a:lnTo>
                <a:lnTo>
                  <a:pt x="1418" y="1127"/>
                </a:lnTo>
                <a:lnTo>
                  <a:pt x="1419" y="1124"/>
                </a:lnTo>
                <a:lnTo>
                  <a:pt x="1420" y="1122"/>
                </a:lnTo>
                <a:lnTo>
                  <a:pt x="1421" y="1118"/>
                </a:lnTo>
                <a:lnTo>
                  <a:pt x="1423" y="1117"/>
                </a:lnTo>
                <a:lnTo>
                  <a:pt x="1425" y="1112"/>
                </a:lnTo>
                <a:lnTo>
                  <a:pt x="1426" y="1111"/>
                </a:lnTo>
                <a:lnTo>
                  <a:pt x="1427" y="1108"/>
                </a:lnTo>
                <a:lnTo>
                  <a:pt x="1429" y="1107"/>
                </a:lnTo>
                <a:lnTo>
                  <a:pt x="1431" y="1106"/>
                </a:lnTo>
                <a:lnTo>
                  <a:pt x="1432" y="1103"/>
                </a:lnTo>
                <a:lnTo>
                  <a:pt x="1436" y="1099"/>
                </a:lnTo>
                <a:lnTo>
                  <a:pt x="1440" y="1095"/>
                </a:lnTo>
                <a:lnTo>
                  <a:pt x="1441" y="1094"/>
                </a:lnTo>
                <a:lnTo>
                  <a:pt x="1444" y="1090"/>
                </a:lnTo>
                <a:lnTo>
                  <a:pt x="1447" y="1088"/>
                </a:lnTo>
                <a:lnTo>
                  <a:pt x="1448" y="1088"/>
                </a:lnTo>
                <a:lnTo>
                  <a:pt x="1450" y="1086"/>
                </a:lnTo>
                <a:lnTo>
                  <a:pt x="1453" y="1085"/>
                </a:lnTo>
                <a:lnTo>
                  <a:pt x="1458" y="1083"/>
                </a:lnTo>
                <a:lnTo>
                  <a:pt x="1459" y="1081"/>
                </a:lnTo>
                <a:lnTo>
                  <a:pt x="1461" y="1080"/>
                </a:lnTo>
                <a:lnTo>
                  <a:pt x="1464" y="1079"/>
                </a:lnTo>
                <a:lnTo>
                  <a:pt x="1466" y="1078"/>
                </a:lnTo>
                <a:lnTo>
                  <a:pt x="1469" y="1077"/>
                </a:lnTo>
                <a:lnTo>
                  <a:pt x="1471" y="1077"/>
                </a:lnTo>
                <a:lnTo>
                  <a:pt x="1472" y="1075"/>
                </a:lnTo>
                <a:lnTo>
                  <a:pt x="1475" y="1075"/>
                </a:lnTo>
                <a:lnTo>
                  <a:pt x="1477" y="1074"/>
                </a:lnTo>
                <a:lnTo>
                  <a:pt x="1479" y="1074"/>
                </a:lnTo>
                <a:lnTo>
                  <a:pt x="1482" y="1073"/>
                </a:lnTo>
                <a:lnTo>
                  <a:pt x="1485" y="1073"/>
                </a:lnTo>
                <a:lnTo>
                  <a:pt x="1490" y="1073"/>
                </a:lnTo>
                <a:lnTo>
                  <a:pt x="1510" y="1072"/>
                </a:lnTo>
                <a:lnTo>
                  <a:pt x="1515" y="1073"/>
                </a:lnTo>
                <a:lnTo>
                  <a:pt x="1517" y="1073"/>
                </a:lnTo>
                <a:lnTo>
                  <a:pt x="1519" y="1073"/>
                </a:lnTo>
                <a:lnTo>
                  <a:pt x="1522" y="1074"/>
                </a:lnTo>
                <a:lnTo>
                  <a:pt x="1524" y="1074"/>
                </a:lnTo>
                <a:lnTo>
                  <a:pt x="1525" y="1075"/>
                </a:lnTo>
                <a:lnTo>
                  <a:pt x="1528" y="1075"/>
                </a:lnTo>
                <a:lnTo>
                  <a:pt x="1531" y="1077"/>
                </a:lnTo>
                <a:lnTo>
                  <a:pt x="1534" y="1078"/>
                </a:lnTo>
                <a:lnTo>
                  <a:pt x="1537" y="1080"/>
                </a:lnTo>
                <a:lnTo>
                  <a:pt x="1542" y="1083"/>
                </a:lnTo>
                <a:lnTo>
                  <a:pt x="1544" y="1084"/>
                </a:lnTo>
                <a:lnTo>
                  <a:pt x="1547" y="1085"/>
                </a:lnTo>
                <a:lnTo>
                  <a:pt x="1548" y="1088"/>
                </a:lnTo>
                <a:lnTo>
                  <a:pt x="1550" y="1088"/>
                </a:lnTo>
                <a:lnTo>
                  <a:pt x="1629" y="1089"/>
                </a:lnTo>
                <a:close/>
                <a:moveTo>
                  <a:pt x="1345" y="1204"/>
                </a:moveTo>
                <a:lnTo>
                  <a:pt x="1175" y="1244"/>
                </a:lnTo>
                <a:lnTo>
                  <a:pt x="1176" y="1249"/>
                </a:lnTo>
                <a:lnTo>
                  <a:pt x="1177" y="1254"/>
                </a:lnTo>
                <a:lnTo>
                  <a:pt x="1177" y="1256"/>
                </a:lnTo>
                <a:lnTo>
                  <a:pt x="1178" y="1261"/>
                </a:lnTo>
                <a:lnTo>
                  <a:pt x="1180" y="1266"/>
                </a:lnTo>
                <a:lnTo>
                  <a:pt x="1180" y="1267"/>
                </a:lnTo>
                <a:lnTo>
                  <a:pt x="1181" y="1269"/>
                </a:lnTo>
                <a:lnTo>
                  <a:pt x="1181" y="1271"/>
                </a:lnTo>
                <a:lnTo>
                  <a:pt x="1183" y="1277"/>
                </a:lnTo>
                <a:lnTo>
                  <a:pt x="1185" y="1279"/>
                </a:lnTo>
                <a:lnTo>
                  <a:pt x="1186" y="1283"/>
                </a:lnTo>
                <a:lnTo>
                  <a:pt x="1187" y="1287"/>
                </a:lnTo>
                <a:lnTo>
                  <a:pt x="1189" y="1291"/>
                </a:lnTo>
                <a:lnTo>
                  <a:pt x="1192" y="1294"/>
                </a:lnTo>
                <a:lnTo>
                  <a:pt x="1193" y="1296"/>
                </a:lnTo>
                <a:lnTo>
                  <a:pt x="1194" y="1298"/>
                </a:lnTo>
                <a:lnTo>
                  <a:pt x="1195" y="1300"/>
                </a:lnTo>
                <a:lnTo>
                  <a:pt x="1197" y="1301"/>
                </a:lnTo>
                <a:lnTo>
                  <a:pt x="1199" y="1304"/>
                </a:lnTo>
                <a:lnTo>
                  <a:pt x="1201" y="1307"/>
                </a:lnTo>
                <a:lnTo>
                  <a:pt x="1203" y="1308"/>
                </a:lnTo>
                <a:lnTo>
                  <a:pt x="1205" y="1311"/>
                </a:lnTo>
                <a:lnTo>
                  <a:pt x="1209" y="1315"/>
                </a:lnTo>
                <a:lnTo>
                  <a:pt x="1211" y="1317"/>
                </a:lnTo>
                <a:lnTo>
                  <a:pt x="1214" y="1318"/>
                </a:lnTo>
                <a:lnTo>
                  <a:pt x="1215" y="1319"/>
                </a:lnTo>
                <a:lnTo>
                  <a:pt x="1217" y="1319"/>
                </a:lnTo>
                <a:lnTo>
                  <a:pt x="1220" y="1322"/>
                </a:lnTo>
                <a:lnTo>
                  <a:pt x="1223" y="1323"/>
                </a:lnTo>
                <a:lnTo>
                  <a:pt x="1226" y="1323"/>
                </a:lnTo>
                <a:lnTo>
                  <a:pt x="1229" y="1326"/>
                </a:lnTo>
                <a:lnTo>
                  <a:pt x="1232" y="1326"/>
                </a:lnTo>
                <a:lnTo>
                  <a:pt x="1237" y="1327"/>
                </a:lnTo>
                <a:lnTo>
                  <a:pt x="1241" y="1328"/>
                </a:lnTo>
                <a:lnTo>
                  <a:pt x="1247" y="1329"/>
                </a:lnTo>
                <a:lnTo>
                  <a:pt x="1252" y="1329"/>
                </a:lnTo>
                <a:lnTo>
                  <a:pt x="1259" y="1329"/>
                </a:lnTo>
                <a:lnTo>
                  <a:pt x="1272" y="1328"/>
                </a:lnTo>
                <a:lnTo>
                  <a:pt x="1274" y="1327"/>
                </a:lnTo>
                <a:lnTo>
                  <a:pt x="1276" y="1327"/>
                </a:lnTo>
                <a:lnTo>
                  <a:pt x="1280" y="1326"/>
                </a:lnTo>
                <a:lnTo>
                  <a:pt x="1281" y="1326"/>
                </a:lnTo>
                <a:lnTo>
                  <a:pt x="1284" y="1324"/>
                </a:lnTo>
                <a:lnTo>
                  <a:pt x="1285" y="1324"/>
                </a:lnTo>
                <a:lnTo>
                  <a:pt x="1288" y="1323"/>
                </a:lnTo>
                <a:lnTo>
                  <a:pt x="1291" y="1322"/>
                </a:lnTo>
                <a:lnTo>
                  <a:pt x="1296" y="1319"/>
                </a:lnTo>
                <a:lnTo>
                  <a:pt x="1299" y="1318"/>
                </a:lnTo>
                <a:lnTo>
                  <a:pt x="1302" y="1316"/>
                </a:lnTo>
                <a:lnTo>
                  <a:pt x="1303" y="1315"/>
                </a:lnTo>
                <a:lnTo>
                  <a:pt x="1305" y="1313"/>
                </a:lnTo>
                <a:lnTo>
                  <a:pt x="1307" y="1311"/>
                </a:lnTo>
                <a:lnTo>
                  <a:pt x="1311" y="1307"/>
                </a:lnTo>
                <a:lnTo>
                  <a:pt x="1316" y="1304"/>
                </a:lnTo>
                <a:lnTo>
                  <a:pt x="1317" y="1302"/>
                </a:lnTo>
                <a:lnTo>
                  <a:pt x="1321" y="1298"/>
                </a:lnTo>
                <a:lnTo>
                  <a:pt x="1322" y="1296"/>
                </a:lnTo>
                <a:lnTo>
                  <a:pt x="1326" y="1293"/>
                </a:lnTo>
                <a:lnTo>
                  <a:pt x="1328" y="1291"/>
                </a:lnTo>
                <a:lnTo>
                  <a:pt x="1330" y="1290"/>
                </a:lnTo>
                <a:lnTo>
                  <a:pt x="1333" y="1288"/>
                </a:lnTo>
                <a:lnTo>
                  <a:pt x="1337" y="1288"/>
                </a:lnTo>
                <a:lnTo>
                  <a:pt x="1339" y="1288"/>
                </a:lnTo>
                <a:lnTo>
                  <a:pt x="1342" y="1290"/>
                </a:lnTo>
                <a:lnTo>
                  <a:pt x="1343" y="1290"/>
                </a:lnTo>
                <a:lnTo>
                  <a:pt x="1344" y="1293"/>
                </a:lnTo>
                <a:lnTo>
                  <a:pt x="1344" y="1294"/>
                </a:lnTo>
                <a:lnTo>
                  <a:pt x="1345" y="1296"/>
                </a:lnTo>
                <a:lnTo>
                  <a:pt x="1345" y="1299"/>
                </a:lnTo>
                <a:lnTo>
                  <a:pt x="1344" y="1304"/>
                </a:lnTo>
                <a:lnTo>
                  <a:pt x="1343" y="1308"/>
                </a:lnTo>
                <a:lnTo>
                  <a:pt x="1342" y="1311"/>
                </a:lnTo>
                <a:lnTo>
                  <a:pt x="1340" y="1313"/>
                </a:lnTo>
                <a:lnTo>
                  <a:pt x="1339" y="1316"/>
                </a:lnTo>
                <a:lnTo>
                  <a:pt x="1338" y="1318"/>
                </a:lnTo>
                <a:lnTo>
                  <a:pt x="1336" y="1322"/>
                </a:lnTo>
                <a:lnTo>
                  <a:pt x="1334" y="1322"/>
                </a:lnTo>
                <a:lnTo>
                  <a:pt x="1333" y="1324"/>
                </a:lnTo>
                <a:lnTo>
                  <a:pt x="1331" y="1327"/>
                </a:lnTo>
                <a:lnTo>
                  <a:pt x="1328" y="1330"/>
                </a:lnTo>
                <a:lnTo>
                  <a:pt x="1322" y="1337"/>
                </a:lnTo>
                <a:lnTo>
                  <a:pt x="1319" y="1340"/>
                </a:lnTo>
                <a:lnTo>
                  <a:pt x="1316" y="1344"/>
                </a:lnTo>
                <a:lnTo>
                  <a:pt x="1313" y="1346"/>
                </a:lnTo>
                <a:lnTo>
                  <a:pt x="1310" y="1348"/>
                </a:lnTo>
                <a:lnTo>
                  <a:pt x="1309" y="1349"/>
                </a:lnTo>
                <a:lnTo>
                  <a:pt x="1307" y="1351"/>
                </a:lnTo>
                <a:lnTo>
                  <a:pt x="1304" y="1351"/>
                </a:lnTo>
                <a:lnTo>
                  <a:pt x="1302" y="1352"/>
                </a:lnTo>
                <a:lnTo>
                  <a:pt x="1298" y="1355"/>
                </a:lnTo>
                <a:lnTo>
                  <a:pt x="1296" y="1356"/>
                </a:lnTo>
                <a:lnTo>
                  <a:pt x="1291" y="1359"/>
                </a:lnTo>
                <a:lnTo>
                  <a:pt x="1288" y="1360"/>
                </a:lnTo>
                <a:lnTo>
                  <a:pt x="1287" y="1361"/>
                </a:lnTo>
                <a:lnTo>
                  <a:pt x="1284" y="1362"/>
                </a:lnTo>
                <a:lnTo>
                  <a:pt x="1280" y="1363"/>
                </a:lnTo>
                <a:lnTo>
                  <a:pt x="1279" y="1363"/>
                </a:lnTo>
                <a:lnTo>
                  <a:pt x="1276" y="1365"/>
                </a:lnTo>
                <a:lnTo>
                  <a:pt x="1275" y="1365"/>
                </a:lnTo>
                <a:lnTo>
                  <a:pt x="1270" y="1366"/>
                </a:lnTo>
                <a:lnTo>
                  <a:pt x="1264" y="1367"/>
                </a:lnTo>
                <a:lnTo>
                  <a:pt x="1258" y="1368"/>
                </a:lnTo>
                <a:lnTo>
                  <a:pt x="1250" y="1370"/>
                </a:lnTo>
                <a:lnTo>
                  <a:pt x="1240" y="1368"/>
                </a:lnTo>
                <a:lnTo>
                  <a:pt x="1233" y="1367"/>
                </a:lnTo>
                <a:lnTo>
                  <a:pt x="1226" y="1367"/>
                </a:lnTo>
                <a:lnTo>
                  <a:pt x="1223" y="1366"/>
                </a:lnTo>
                <a:lnTo>
                  <a:pt x="1221" y="1366"/>
                </a:lnTo>
                <a:lnTo>
                  <a:pt x="1218" y="1366"/>
                </a:lnTo>
                <a:lnTo>
                  <a:pt x="1216" y="1365"/>
                </a:lnTo>
                <a:lnTo>
                  <a:pt x="1215" y="1365"/>
                </a:lnTo>
                <a:lnTo>
                  <a:pt x="1212" y="1363"/>
                </a:lnTo>
                <a:lnTo>
                  <a:pt x="1211" y="1363"/>
                </a:lnTo>
                <a:lnTo>
                  <a:pt x="1209" y="1362"/>
                </a:lnTo>
                <a:lnTo>
                  <a:pt x="1206" y="1361"/>
                </a:lnTo>
                <a:lnTo>
                  <a:pt x="1203" y="1360"/>
                </a:lnTo>
                <a:lnTo>
                  <a:pt x="1200" y="1359"/>
                </a:lnTo>
                <a:lnTo>
                  <a:pt x="1197" y="1356"/>
                </a:lnTo>
                <a:lnTo>
                  <a:pt x="1192" y="1354"/>
                </a:lnTo>
                <a:lnTo>
                  <a:pt x="1191" y="1352"/>
                </a:lnTo>
                <a:lnTo>
                  <a:pt x="1188" y="1351"/>
                </a:lnTo>
                <a:lnTo>
                  <a:pt x="1187" y="1351"/>
                </a:lnTo>
                <a:lnTo>
                  <a:pt x="1186" y="1349"/>
                </a:lnTo>
                <a:lnTo>
                  <a:pt x="1183" y="1348"/>
                </a:lnTo>
                <a:lnTo>
                  <a:pt x="1181" y="1345"/>
                </a:lnTo>
                <a:lnTo>
                  <a:pt x="1174" y="1339"/>
                </a:lnTo>
                <a:lnTo>
                  <a:pt x="1168" y="1333"/>
                </a:lnTo>
                <a:lnTo>
                  <a:pt x="1165" y="1329"/>
                </a:lnTo>
                <a:lnTo>
                  <a:pt x="1163" y="1327"/>
                </a:lnTo>
                <a:lnTo>
                  <a:pt x="1162" y="1324"/>
                </a:lnTo>
                <a:lnTo>
                  <a:pt x="1160" y="1323"/>
                </a:lnTo>
                <a:lnTo>
                  <a:pt x="1159" y="1322"/>
                </a:lnTo>
                <a:lnTo>
                  <a:pt x="1158" y="1319"/>
                </a:lnTo>
                <a:lnTo>
                  <a:pt x="1157" y="1318"/>
                </a:lnTo>
                <a:lnTo>
                  <a:pt x="1156" y="1316"/>
                </a:lnTo>
                <a:lnTo>
                  <a:pt x="1154" y="1312"/>
                </a:lnTo>
                <a:lnTo>
                  <a:pt x="1153" y="1311"/>
                </a:lnTo>
                <a:lnTo>
                  <a:pt x="1152" y="1308"/>
                </a:lnTo>
                <a:lnTo>
                  <a:pt x="1151" y="1306"/>
                </a:lnTo>
                <a:lnTo>
                  <a:pt x="1149" y="1304"/>
                </a:lnTo>
                <a:lnTo>
                  <a:pt x="1147" y="1299"/>
                </a:lnTo>
                <a:lnTo>
                  <a:pt x="1147" y="1298"/>
                </a:lnTo>
                <a:lnTo>
                  <a:pt x="1146" y="1295"/>
                </a:lnTo>
                <a:lnTo>
                  <a:pt x="1145" y="1293"/>
                </a:lnTo>
                <a:lnTo>
                  <a:pt x="1142" y="1287"/>
                </a:lnTo>
                <a:lnTo>
                  <a:pt x="1135" y="1262"/>
                </a:lnTo>
                <a:lnTo>
                  <a:pt x="1135" y="1256"/>
                </a:lnTo>
                <a:lnTo>
                  <a:pt x="1134" y="1252"/>
                </a:lnTo>
                <a:lnTo>
                  <a:pt x="1134" y="1249"/>
                </a:lnTo>
                <a:lnTo>
                  <a:pt x="1133" y="1244"/>
                </a:lnTo>
                <a:lnTo>
                  <a:pt x="1133" y="1239"/>
                </a:lnTo>
                <a:lnTo>
                  <a:pt x="1131" y="1232"/>
                </a:lnTo>
                <a:lnTo>
                  <a:pt x="1131" y="1227"/>
                </a:lnTo>
                <a:lnTo>
                  <a:pt x="1131" y="1219"/>
                </a:lnTo>
                <a:lnTo>
                  <a:pt x="1131" y="1213"/>
                </a:lnTo>
                <a:lnTo>
                  <a:pt x="1131" y="1208"/>
                </a:lnTo>
                <a:lnTo>
                  <a:pt x="1133" y="1195"/>
                </a:lnTo>
                <a:lnTo>
                  <a:pt x="1133" y="1191"/>
                </a:lnTo>
                <a:lnTo>
                  <a:pt x="1134" y="1188"/>
                </a:lnTo>
                <a:lnTo>
                  <a:pt x="1134" y="1184"/>
                </a:lnTo>
                <a:lnTo>
                  <a:pt x="1135" y="1182"/>
                </a:lnTo>
                <a:lnTo>
                  <a:pt x="1135" y="1178"/>
                </a:lnTo>
                <a:lnTo>
                  <a:pt x="1136" y="1175"/>
                </a:lnTo>
                <a:lnTo>
                  <a:pt x="1136" y="1173"/>
                </a:lnTo>
                <a:lnTo>
                  <a:pt x="1137" y="1171"/>
                </a:lnTo>
                <a:lnTo>
                  <a:pt x="1139" y="1167"/>
                </a:lnTo>
                <a:lnTo>
                  <a:pt x="1139" y="1164"/>
                </a:lnTo>
                <a:lnTo>
                  <a:pt x="1140" y="1163"/>
                </a:lnTo>
                <a:lnTo>
                  <a:pt x="1140" y="1161"/>
                </a:lnTo>
                <a:lnTo>
                  <a:pt x="1141" y="1160"/>
                </a:lnTo>
                <a:lnTo>
                  <a:pt x="1142" y="1155"/>
                </a:lnTo>
                <a:lnTo>
                  <a:pt x="1143" y="1151"/>
                </a:lnTo>
                <a:lnTo>
                  <a:pt x="1145" y="1149"/>
                </a:lnTo>
                <a:lnTo>
                  <a:pt x="1146" y="1145"/>
                </a:lnTo>
                <a:lnTo>
                  <a:pt x="1148" y="1141"/>
                </a:lnTo>
                <a:lnTo>
                  <a:pt x="1149" y="1139"/>
                </a:lnTo>
                <a:lnTo>
                  <a:pt x="1151" y="1135"/>
                </a:lnTo>
                <a:lnTo>
                  <a:pt x="1153" y="1132"/>
                </a:lnTo>
                <a:lnTo>
                  <a:pt x="1156" y="1128"/>
                </a:lnTo>
                <a:lnTo>
                  <a:pt x="1157" y="1127"/>
                </a:lnTo>
                <a:lnTo>
                  <a:pt x="1157" y="1124"/>
                </a:lnTo>
                <a:lnTo>
                  <a:pt x="1158" y="1123"/>
                </a:lnTo>
                <a:lnTo>
                  <a:pt x="1159" y="1121"/>
                </a:lnTo>
                <a:lnTo>
                  <a:pt x="1160" y="1119"/>
                </a:lnTo>
                <a:lnTo>
                  <a:pt x="1163" y="1118"/>
                </a:lnTo>
                <a:lnTo>
                  <a:pt x="1164" y="1116"/>
                </a:lnTo>
                <a:lnTo>
                  <a:pt x="1168" y="1112"/>
                </a:lnTo>
                <a:lnTo>
                  <a:pt x="1168" y="1111"/>
                </a:lnTo>
                <a:lnTo>
                  <a:pt x="1172" y="1106"/>
                </a:lnTo>
                <a:lnTo>
                  <a:pt x="1175" y="1102"/>
                </a:lnTo>
                <a:lnTo>
                  <a:pt x="1177" y="1102"/>
                </a:lnTo>
                <a:lnTo>
                  <a:pt x="1182" y="1096"/>
                </a:lnTo>
                <a:lnTo>
                  <a:pt x="1185" y="1094"/>
                </a:lnTo>
                <a:lnTo>
                  <a:pt x="1187" y="1092"/>
                </a:lnTo>
                <a:lnTo>
                  <a:pt x="1189" y="1090"/>
                </a:lnTo>
                <a:lnTo>
                  <a:pt x="1191" y="1089"/>
                </a:lnTo>
                <a:lnTo>
                  <a:pt x="1193" y="1089"/>
                </a:lnTo>
                <a:lnTo>
                  <a:pt x="1194" y="1088"/>
                </a:lnTo>
                <a:lnTo>
                  <a:pt x="1197" y="1086"/>
                </a:lnTo>
                <a:lnTo>
                  <a:pt x="1200" y="1085"/>
                </a:lnTo>
                <a:lnTo>
                  <a:pt x="1204" y="1083"/>
                </a:lnTo>
                <a:lnTo>
                  <a:pt x="1207" y="1080"/>
                </a:lnTo>
                <a:lnTo>
                  <a:pt x="1209" y="1080"/>
                </a:lnTo>
                <a:lnTo>
                  <a:pt x="1212" y="1079"/>
                </a:lnTo>
                <a:lnTo>
                  <a:pt x="1215" y="1078"/>
                </a:lnTo>
                <a:lnTo>
                  <a:pt x="1216" y="1077"/>
                </a:lnTo>
                <a:lnTo>
                  <a:pt x="1218" y="1077"/>
                </a:lnTo>
                <a:lnTo>
                  <a:pt x="1220" y="1075"/>
                </a:lnTo>
                <a:lnTo>
                  <a:pt x="1227" y="1074"/>
                </a:lnTo>
                <a:lnTo>
                  <a:pt x="1234" y="1073"/>
                </a:lnTo>
                <a:lnTo>
                  <a:pt x="1249" y="1072"/>
                </a:lnTo>
                <a:lnTo>
                  <a:pt x="1261" y="1073"/>
                </a:lnTo>
                <a:lnTo>
                  <a:pt x="1267" y="1074"/>
                </a:lnTo>
                <a:lnTo>
                  <a:pt x="1272" y="1075"/>
                </a:lnTo>
                <a:lnTo>
                  <a:pt x="1273" y="1075"/>
                </a:lnTo>
                <a:lnTo>
                  <a:pt x="1274" y="1077"/>
                </a:lnTo>
                <a:lnTo>
                  <a:pt x="1276" y="1077"/>
                </a:lnTo>
                <a:lnTo>
                  <a:pt x="1280" y="1078"/>
                </a:lnTo>
                <a:lnTo>
                  <a:pt x="1282" y="1079"/>
                </a:lnTo>
                <a:lnTo>
                  <a:pt x="1284" y="1080"/>
                </a:lnTo>
                <a:lnTo>
                  <a:pt x="1286" y="1081"/>
                </a:lnTo>
                <a:lnTo>
                  <a:pt x="1287" y="1083"/>
                </a:lnTo>
                <a:lnTo>
                  <a:pt x="1291" y="1084"/>
                </a:lnTo>
                <a:lnTo>
                  <a:pt x="1293" y="1085"/>
                </a:lnTo>
                <a:lnTo>
                  <a:pt x="1295" y="1086"/>
                </a:lnTo>
                <a:lnTo>
                  <a:pt x="1297" y="1088"/>
                </a:lnTo>
                <a:lnTo>
                  <a:pt x="1298" y="1089"/>
                </a:lnTo>
                <a:lnTo>
                  <a:pt x="1301" y="1091"/>
                </a:lnTo>
                <a:lnTo>
                  <a:pt x="1307" y="1097"/>
                </a:lnTo>
                <a:lnTo>
                  <a:pt x="1311" y="1102"/>
                </a:lnTo>
                <a:lnTo>
                  <a:pt x="1314" y="1105"/>
                </a:lnTo>
                <a:lnTo>
                  <a:pt x="1316" y="1107"/>
                </a:lnTo>
                <a:lnTo>
                  <a:pt x="1317" y="1110"/>
                </a:lnTo>
                <a:lnTo>
                  <a:pt x="1319" y="1111"/>
                </a:lnTo>
                <a:lnTo>
                  <a:pt x="1320" y="1113"/>
                </a:lnTo>
                <a:lnTo>
                  <a:pt x="1320" y="1116"/>
                </a:lnTo>
                <a:lnTo>
                  <a:pt x="1322" y="1118"/>
                </a:lnTo>
                <a:lnTo>
                  <a:pt x="1324" y="1119"/>
                </a:lnTo>
                <a:lnTo>
                  <a:pt x="1325" y="1122"/>
                </a:lnTo>
                <a:lnTo>
                  <a:pt x="1326" y="1124"/>
                </a:lnTo>
                <a:lnTo>
                  <a:pt x="1327" y="1127"/>
                </a:lnTo>
                <a:lnTo>
                  <a:pt x="1328" y="1130"/>
                </a:lnTo>
                <a:lnTo>
                  <a:pt x="1330" y="1132"/>
                </a:lnTo>
                <a:lnTo>
                  <a:pt x="1331" y="1136"/>
                </a:lnTo>
                <a:lnTo>
                  <a:pt x="1331" y="1138"/>
                </a:lnTo>
                <a:lnTo>
                  <a:pt x="1333" y="1143"/>
                </a:lnTo>
                <a:lnTo>
                  <a:pt x="1333" y="1145"/>
                </a:lnTo>
                <a:lnTo>
                  <a:pt x="1334" y="1146"/>
                </a:lnTo>
                <a:lnTo>
                  <a:pt x="1334" y="1147"/>
                </a:lnTo>
                <a:lnTo>
                  <a:pt x="1336" y="1150"/>
                </a:lnTo>
                <a:lnTo>
                  <a:pt x="1337" y="1153"/>
                </a:lnTo>
                <a:lnTo>
                  <a:pt x="1338" y="1158"/>
                </a:lnTo>
                <a:lnTo>
                  <a:pt x="1338" y="1161"/>
                </a:lnTo>
                <a:lnTo>
                  <a:pt x="1339" y="1163"/>
                </a:lnTo>
                <a:lnTo>
                  <a:pt x="1339" y="1166"/>
                </a:lnTo>
                <a:lnTo>
                  <a:pt x="1340" y="1169"/>
                </a:lnTo>
                <a:lnTo>
                  <a:pt x="1340" y="1172"/>
                </a:lnTo>
                <a:lnTo>
                  <a:pt x="1342" y="1175"/>
                </a:lnTo>
                <a:lnTo>
                  <a:pt x="1343" y="1183"/>
                </a:lnTo>
                <a:lnTo>
                  <a:pt x="1343" y="1186"/>
                </a:lnTo>
                <a:lnTo>
                  <a:pt x="1344" y="1193"/>
                </a:lnTo>
                <a:lnTo>
                  <a:pt x="1345" y="1204"/>
                </a:lnTo>
                <a:close/>
                <a:moveTo>
                  <a:pt x="835" y="1365"/>
                </a:moveTo>
                <a:lnTo>
                  <a:pt x="835" y="1332"/>
                </a:lnTo>
                <a:lnTo>
                  <a:pt x="832" y="1335"/>
                </a:lnTo>
                <a:lnTo>
                  <a:pt x="829" y="1339"/>
                </a:lnTo>
                <a:lnTo>
                  <a:pt x="820" y="1351"/>
                </a:lnTo>
                <a:lnTo>
                  <a:pt x="816" y="1352"/>
                </a:lnTo>
                <a:lnTo>
                  <a:pt x="813" y="1355"/>
                </a:lnTo>
                <a:lnTo>
                  <a:pt x="812" y="1356"/>
                </a:lnTo>
                <a:lnTo>
                  <a:pt x="810" y="1357"/>
                </a:lnTo>
                <a:lnTo>
                  <a:pt x="809" y="1357"/>
                </a:lnTo>
                <a:lnTo>
                  <a:pt x="804" y="1360"/>
                </a:lnTo>
                <a:lnTo>
                  <a:pt x="801" y="1361"/>
                </a:lnTo>
                <a:lnTo>
                  <a:pt x="798" y="1363"/>
                </a:lnTo>
                <a:lnTo>
                  <a:pt x="794" y="1365"/>
                </a:lnTo>
                <a:lnTo>
                  <a:pt x="789" y="1366"/>
                </a:lnTo>
                <a:lnTo>
                  <a:pt x="788" y="1366"/>
                </a:lnTo>
                <a:lnTo>
                  <a:pt x="784" y="1367"/>
                </a:lnTo>
                <a:lnTo>
                  <a:pt x="777" y="1368"/>
                </a:lnTo>
                <a:lnTo>
                  <a:pt x="769" y="1368"/>
                </a:lnTo>
                <a:lnTo>
                  <a:pt x="760" y="1368"/>
                </a:lnTo>
                <a:lnTo>
                  <a:pt x="753" y="1366"/>
                </a:lnTo>
                <a:lnTo>
                  <a:pt x="751" y="1366"/>
                </a:lnTo>
                <a:lnTo>
                  <a:pt x="748" y="1366"/>
                </a:lnTo>
                <a:lnTo>
                  <a:pt x="745" y="1365"/>
                </a:lnTo>
                <a:lnTo>
                  <a:pt x="740" y="1363"/>
                </a:lnTo>
                <a:lnTo>
                  <a:pt x="736" y="1361"/>
                </a:lnTo>
                <a:lnTo>
                  <a:pt x="731" y="1359"/>
                </a:lnTo>
                <a:lnTo>
                  <a:pt x="730" y="1357"/>
                </a:lnTo>
                <a:lnTo>
                  <a:pt x="728" y="1356"/>
                </a:lnTo>
                <a:lnTo>
                  <a:pt x="726" y="1355"/>
                </a:lnTo>
                <a:lnTo>
                  <a:pt x="725" y="1354"/>
                </a:lnTo>
                <a:lnTo>
                  <a:pt x="722" y="1350"/>
                </a:lnTo>
                <a:lnTo>
                  <a:pt x="719" y="1349"/>
                </a:lnTo>
                <a:lnTo>
                  <a:pt x="717" y="1348"/>
                </a:lnTo>
                <a:lnTo>
                  <a:pt x="713" y="1343"/>
                </a:lnTo>
                <a:lnTo>
                  <a:pt x="712" y="1340"/>
                </a:lnTo>
                <a:lnTo>
                  <a:pt x="711" y="1339"/>
                </a:lnTo>
                <a:lnTo>
                  <a:pt x="710" y="1337"/>
                </a:lnTo>
                <a:lnTo>
                  <a:pt x="708" y="1335"/>
                </a:lnTo>
                <a:lnTo>
                  <a:pt x="707" y="1332"/>
                </a:lnTo>
                <a:lnTo>
                  <a:pt x="706" y="1330"/>
                </a:lnTo>
                <a:lnTo>
                  <a:pt x="705" y="1327"/>
                </a:lnTo>
                <a:lnTo>
                  <a:pt x="703" y="1324"/>
                </a:lnTo>
                <a:lnTo>
                  <a:pt x="702" y="1322"/>
                </a:lnTo>
                <a:lnTo>
                  <a:pt x="702" y="1319"/>
                </a:lnTo>
                <a:lnTo>
                  <a:pt x="701" y="1318"/>
                </a:lnTo>
                <a:lnTo>
                  <a:pt x="701" y="1316"/>
                </a:lnTo>
                <a:lnTo>
                  <a:pt x="700" y="1313"/>
                </a:lnTo>
                <a:lnTo>
                  <a:pt x="699" y="1308"/>
                </a:lnTo>
                <a:lnTo>
                  <a:pt x="697" y="1302"/>
                </a:lnTo>
                <a:lnTo>
                  <a:pt x="697" y="1296"/>
                </a:lnTo>
                <a:lnTo>
                  <a:pt x="696" y="1289"/>
                </a:lnTo>
                <a:lnTo>
                  <a:pt x="696" y="1279"/>
                </a:lnTo>
                <a:lnTo>
                  <a:pt x="697" y="1274"/>
                </a:lnTo>
                <a:lnTo>
                  <a:pt x="697" y="1271"/>
                </a:lnTo>
                <a:lnTo>
                  <a:pt x="699" y="1267"/>
                </a:lnTo>
                <a:lnTo>
                  <a:pt x="699" y="1265"/>
                </a:lnTo>
                <a:lnTo>
                  <a:pt x="700" y="1263"/>
                </a:lnTo>
                <a:lnTo>
                  <a:pt x="700" y="1261"/>
                </a:lnTo>
                <a:lnTo>
                  <a:pt x="701" y="1257"/>
                </a:lnTo>
                <a:lnTo>
                  <a:pt x="702" y="1254"/>
                </a:lnTo>
                <a:lnTo>
                  <a:pt x="703" y="1251"/>
                </a:lnTo>
                <a:lnTo>
                  <a:pt x="706" y="1247"/>
                </a:lnTo>
                <a:lnTo>
                  <a:pt x="707" y="1243"/>
                </a:lnTo>
                <a:lnTo>
                  <a:pt x="712" y="1236"/>
                </a:lnTo>
                <a:lnTo>
                  <a:pt x="718" y="1230"/>
                </a:lnTo>
                <a:lnTo>
                  <a:pt x="723" y="1224"/>
                </a:lnTo>
                <a:lnTo>
                  <a:pt x="729" y="1219"/>
                </a:lnTo>
                <a:lnTo>
                  <a:pt x="742" y="1210"/>
                </a:lnTo>
                <a:lnTo>
                  <a:pt x="749" y="1206"/>
                </a:lnTo>
                <a:lnTo>
                  <a:pt x="757" y="1202"/>
                </a:lnTo>
                <a:lnTo>
                  <a:pt x="778" y="1195"/>
                </a:lnTo>
                <a:lnTo>
                  <a:pt x="781" y="1195"/>
                </a:lnTo>
                <a:lnTo>
                  <a:pt x="792" y="1193"/>
                </a:lnTo>
                <a:lnTo>
                  <a:pt x="798" y="1191"/>
                </a:lnTo>
                <a:lnTo>
                  <a:pt x="803" y="1190"/>
                </a:lnTo>
                <a:lnTo>
                  <a:pt x="810" y="1190"/>
                </a:lnTo>
                <a:lnTo>
                  <a:pt x="823" y="1186"/>
                </a:lnTo>
                <a:lnTo>
                  <a:pt x="827" y="1186"/>
                </a:lnTo>
                <a:lnTo>
                  <a:pt x="835" y="1185"/>
                </a:lnTo>
                <a:lnTo>
                  <a:pt x="835" y="1173"/>
                </a:lnTo>
                <a:lnTo>
                  <a:pt x="834" y="1163"/>
                </a:lnTo>
                <a:lnTo>
                  <a:pt x="834" y="1152"/>
                </a:lnTo>
                <a:lnTo>
                  <a:pt x="832" y="1144"/>
                </a:lnTo>
                <a:lnTo>
                  <a:pt x="830" y="1140"/>
                </a:lnTo>
                <a:lnTo>
                  <a:pt x="824" y="1127"/>
                </a:lnTo>
                <a:lnTo>
                  <a:pt x="823" y="1124"/>
                </a:lnTo>
                <a:lnTo>
                  <a:pt x="820" y="1122"/>
                </a:lnTo>
                <a:lnTo>
                  <a:pt x="818" y="1121"/>
                </a:lnTo>
                <a:lnTo>
                  <a:pt x="815" y="1117"/>
                </a:lnTo>
                <a:lnTo>
                  <a:pt x="813" y="1116"/>
                </a:lnTo>
                <a:lnTo>
                  <a:pt x="811" y="1116"/>
                </a:lnTo>
                <a:lnTo>
                  <a:pt x="809" y="1114"/>
                </a:lnTo>
                <a:lnTo>
                  <a:pt x="805" y="1112"/>
                </a:lnTo>
                <a:lnTo>
                  <a:pt x="799" y="1110"/>
                </a:lnTo>
                <a:lnTo>
                  <a:pt x="797" y="1110"/>
                </a:lnTo>
                <a:lnTo>
                  <a:pt x="793" y="1108"/>
                </a:lnTo>
                <a:lnTo>
                  <a:pt x="788" y="1107"/>
                </a:lnTo>
                <a:lnTo>
                  <a:pt x="778" y="1107"/>
                </a:lnTo>
                <a:lnTo>
                  <a:pt x="768" y="1108"/>
                </a:lnTo>
                <a:lnTo>
                  <a:pt x="764" y="1110"/>
                </a:lnTo>
                <a:lnTo>
                  <a:pt x="760" y="1112"/>
                </a:lnTo>
                <a:lnTo>
                  <a:pt x="759" y="1113"/>
                </a:lnTo>
                <a:lnTo>
                  <a:pt x="758" y="1114"/>
                </a:lnTo>
                <a:lnTo>
                  <a:pt x="754" y="1117"/>
                </a:lnTo>
                <a:lnTo>
                  <a:pt x="753" y="1118"/>
                </a:lnTo>
                <a:lnTo>
                  <a:pt x="752" y="1121"/>
                </a:lnTo>
                <a:lnTo>
                  <a:pt x="752" y="1123"/>
                </a:lnTo>
                <a:lnTo>
                  <a:pt x="751" y="1125"/>
                </a:lnTo>
                <a:lnTo>
                  <a:pt x="749" y="1129"/>
                </a:lnTo>
                <a:lnTo>
                  <a:pt x="748" y="1130"/>
                </a:lnTo>
                <a:lnTo>
                  <a:pt x="747" y="1134"/>
                </a:lnTo>
                <a:lnTo>
                  <a:pt x="746" y="1135"/>
                </a:lnTo>
                <a:lnTo>
                  <a:pt x="745" y="1138"/>
                </a:lnTo>
                <a:lnTo>
                  <a:pt x="743" y="1141"/>
                </a:lnTo>
                <a:lnTo>
                  <a:pt x="742" y="1145"/>
                </a:lnTo>
                <a:lnTo>
                  <a:pt x="741" y="1146"/>
                </a:lnTo>
                <a:lnTo>
                  <a:pt x="740" y="1149"/>
                </a:lnTo>
                <a:lnTo>
                  <a:pt x="737" y="1155"/>
                </a:lnTo>
                <a:lnTo>
                  <a:pt x="736" y="1157"/>
                </a:lnTo>
                <a:lnTo>
                  <a:pt x="735" y="1158"/>
                </a:lnTo>
                <a:lnTo>
                  <a:pt x="732" y="1161"/>
                </a:lnTo>
                <a:lnTo>
                  <a:pt x="730" y="1162"/>
                </a:lnTo>
                <a:lnTo>
                  <a:pt x="725" y="1164"/>
                </a:lnTo>
                <a:lnTo>
                  <a:pt x="722" y="1164"/>
                </a:lnTo>
                <a:lnTo>
                  <a:pt x="719" y="1164"/>
                </a:lnTo>
                <a:lnTo>
                  <a:pt x="718" y="1163"/>
                </a:lnTo>
                <a:lnTo>
                  <a:pt x="716" y="1162"/>
                </a:lnTo>
                <a:lnTo>
                  <a:pt x="713" y="1160"/>
                </a:lnTo>
                <a:lnTo>
                  <a:pt x="711" y="1155"/>
                </a:lnTo>
                <a:lnTo>
                  <a:pt x="710" y="1151"/>
                </a:lnTo>
                <a:lnTo>
                  <a:pt x="711" y="1146"/>
                </a:lnTo>
                <a:lnTo>
                  <a:pt x="712" y="1140"/>
                </a:lnTo>
                <a:lnTo>
                  <a:pt x="712" y="1134"/>
                </a:lnTo>
                <a:lnTo>
                  <a:pt x="713" y="1132"/>
                </a:lnTo>
                <a:lnTo>
                  <a:pt x="713" y="1129"/>
                </a:lnTo>
                <a:lnTo>
                  <a:pt x="714" y="1125"/>
                </a:lnTo>
                <a:lnTo>
                  <a:pt x="714" y="1123"/>
                </a:lnTo>
                <a:lnTo>
                  <a:pt x="716" y="1121"/>
                </a:lnTo>
                <a:lnTo>
                  <a:pt x="716" y="1117"/>
                </a:lnTo>
                <a:lnTo>
                  <a:pt x="717" y="1116"/>
                </a:lnTo>
                <a:lnTo>
                  <a:pt x="717" y="1112"/>
                </a:lnTo>
                <a:lnTo>
                  <a:pt x="718" y="1110"/>
                </a:lnTo>
                <a:lnTo>
                  <a:pt x="718" y="1107"/>
                </a:lnTo>
                <a:lnTo>
                  <a:pt x="719" y="1103"/>
                </a:lnTo>
                <a:lnTo>
                  <a:pt x="720" y="1096"/>
                </a:lnTo>
                <a:lnTo>
                  <a:pt x="723" y="1084"/>
                </a:lnTo>
                <a:lnTo>
                  <a:pt x="746" y="1077"/>
                </a:lnTo>
                <a:lnTo>
                  <a:pt x="769" y="1073"/>
                </a:lnTo>
                <a:lnTo>
                  <a:pt x="777" y="1073"/>
                </a:lnTo>
                <a:lnTo>
                  <a:pt x="794" y="1073"/>
                </a:lnTo>
                <a:lnTo>
                  <a:pt x="807" y="1074"/>
                </a:lnTo>
                <a:lnTo>
                  <a:pt x="811" y="1075"/>
                </a:lnTo>
                <a:lnTo>
                  <a:pt x="812" y="1077"/>
                </a:lnTo>
                <a:lnTo>
                  <a:pt x="815" y="1077"/>
                </a:lnTo>
                <a:lnTo>
                  <a:pt x="816" y="1078"/>
                </a:lnTo>
                <a:lnTo>
                  <a:pt x="820" y="1079"/>
                </a:lnTo>
                <a:lnTo>
                  <a:pt x="823" y="1080"/>
                </a:lnTo>
                <a:lnTo>
                  <a:pt x="826" y="1081"/>
                </a:lnTo>
                <a:lnTo>
                  <a:pt x="828" y="1083"/>
                </a:lnTo>
                <a:lnTo>
                  <a:pt x="830" y="1084"/>
                </a:lnTo>
                <a:lnTo>
                  <a:pt x="833" y="1085"/>
                </a:lnTo>
                <a:lnTo>
                  <a:pt x="836" y="1088"/>
                </a:lnTo>
                <a:lnTo>
                  <a:pt x="838" y="1088"/>
                </a:lnTo>
                <a:lnTo>
                  <a:pt x="839" y="1089"/>
                </a:lnTo>
                <a:lnTo>
                  <a:pt x="841" y="1091"/>
                </a:lnTo>
                <a:lnTo>
                  <a:pt x="844" y="1094"/>
                </a:lnTo>
                <a:lnTo>
                  <a:pt x="849" y="1097"/>
                </a:lnTo>
                <a:lnTo>
                  <a:pt x="852" y="1101"/>
                </a:lnTo>
                <a:lnTo>
                  <a:pt x="856" y="1106"/>
                </a:lnTo>
                <a:lnTo>
                  <a:pt x="859" y="1111"/>
                </a:lnTo>
                <a:lnTo>
                  <a:pt x="865" y="1122"/>
                </a:lnTo>
                <a:lnTo>
                  <a:pt x="870" y="1133"/>
                </a:lnTo>
                <a:lnTo>
                  <a:pt x="870" y="1135"/>
                </a:lnTo>
                <a:lnTo>
                  <a:pt x="873" y="1140"/>
                </a:lnTo>
                <a:lnTo>
                  <a:pt x="873" y="1145"/>
                </a:lnTo>
                <a:lnTo>
                  <a:pt x="874" y="1156"/>
                </a:lnTo>
                <a:lnTo>
                  <a:pt x="875" y="1167"/>
                </a:lnTo>
                <a:lnTo>
                  <a:pt x="875" y="1179"/>
                </a:lnTo>
                <a:lnTo>
                  <a:pt x="875" y="1249"/>
                </a:lnTo>
                <a:lnTo>
                  <a:pt x="875" y="1304"/>
                </a:lnTo>
                <a:lnTo>
                  <a:pt x="874" y="1316"/>
                </a:lnTo>
                <a:lnTo>
                  <a:pt x="875" y="1322"/>
                </a:lnTo>
                <a:lnTo>
                  <a:pt x="876" y="1327"/>
                </a:lnTo>
                <a:lnTo>
                  <a:pt x="878" y="1328"/>
                </a:lnTo>
                <a:lnTo>
                  <a:pt x="881" y="1332"/>
                </a:lnTo>
                <a:lnTo>
                  <a:pt x="884" y="1332"/>
                </a:lnTo>
                <a:lnTo>
                  <a:pt x="885" y="1332"/>
                </a:lnTo>
                <a:lnTo>
                  <a:pt x="887" y="1333"/>
                </a:lnTo>
                <a:lnTo>
                  <a:pt x="888" y="1333"/>
                </a:lnTo>
                <a:lnTo>
                  <a:pt x="891" y="1334"/>
                </a:lnTo>
                <a:lnTo>
                  <a:pt x="893" y="1334"/>
                </a:lnTo>
                <a:lnTo>
                  <a:pt x="894" y="1335"/>
                </a:lnTo>
                <a:lnTo>
                  <a:pt x="896" y="1335"/>
                </a:lnTo>
                <a:lnTo>
                  <a:pt x="898" y="1337"/>
                </a:lnTo>
                <a:lnTo>
                  <a:pt x="899" y="1337"/>
                </a:lnTo>
                <a:lnTo>
                  <a:pt x="902" y="1337"/>
                </a:lnTo>
                <a:lnTo>
                  <a:pt x="904" y="1338"/>
                </a:lnTo>
                <a:lnTo>
                  <a:pt x="908" y="1339"/>
                </a:lnTo>
                <a:lnTo>
                  <a:pt x="910" y="1340"/>
                </a:lnTo>
                <a:lnTo>
                  <a:pt x="915" y="1344"/>
                </a:lnTo>
                <a:lnTo>
                  <a:pt x="915" y="1345"/>
                </a:lnTo>
                <a:lnTo>
                  <a:pt x="916" y="1346"/>
                </a:lnTo>
                <a:lnTo>
                  <a:pt x="916" y="1350"/>
                </a:lnTo>
                <a:lnTo>
                  <a:pt x="916" y="1354"/>
                </a:lnTo>
                <a:lnTo>
                  <a:pt x="916" y="1356"/>
                </a:lnTo>
                <a:lnTo>
                  <a:pt x="915" y="1359"/>
                </a:lnTo>
                <a:lnTo>
                  <a:pt x="913" y="1361"/>
                </a:lnTo>
                <a:lnTo>
                  <a:pt x="911" y="1362"/>
                </a:lnTo>
                <a:lnTo>
                  <a:pt x="907" y="1363"/>
                </a:lnTo>
                <a:lnTo>
                  <a:pt x="900" y="1365"/>
                </a:lnTo>
                <a:lnTo>
                  <a:pt x="888" y="1365"/>
                </a:lnTo>
                <a:lnTo>
                  <a:pt x="835" y="1365"/>
                </a:lnTo>
                <a:close/>
                <a:moveTo>
                  <a:pt x="2943" y="1329"/>
                </a:moveTo>
                <a:lnTo>
                  <a:pt x="2944" y="1327"/>
                </a:lnTo>
                <a:lnTo>
                  <a:pt x="2944" y="1324"/>
                </a:lnTo>
                <a:lnTo>
                  <a:pt x="2944" y="1278"/>
                </a:lnTo>
                <a:lnTo>
                  <a:pt x="2944" y="1190"/>
                </a:lnTo>
                <a:lnTo>
                  <a:pt x="2946" y="1174"/>
                </a:lnTo>
                <a:lnTo>
                  <a:pt x="2944" y="1158"/>
                </a:lnTo>
                <a:lnTo>
                  <a:pt x="2944" y="1151"/>
                </a:lnTo>
                <a:lnTo>
                  <a:pt x="2943" y="1145"/>
                </a:lnTo>
                <a:lnTo>
                  <a:pt x="2942" y="1141"/>
                </a:lnTo>
                <a:lnTo>
                  <a:pt x="2942" y="1139"/>
                </a:lnTo>
                <a:lnTo>
                  <a:pt x="2940" y="1133"/>
                </a:lnTo>
                <a:lnTo>
                  <a:pt x="2938" y="1132"/>
                </a:lnTo>
                <a:lnTo>
                  <a:pt x="2937" y="1130"/>
                </a:lnTo>
                <a:lnTo>
                  <a:pt x="2934" y="1127"/>
                </a:lnTo>
                <a:lnTo>
                  <a:pt x="2929" y="1122"/>
                </a:lnTo>
                <a:lnTo>
                  <a:pt x="2926" y="1121"/>
                </a:lnTo>
                <a:lnTo>
                  <a:pt x="2925" y="1119"/>
                </a:lnTo>
                <a:lnTo>
                  <a:pt x="2921" y="1118"/>
                </a:lnTo>
                <a:lnTo>
                  <a:pt x="2918" y="1117"/>
                </a:lnTo>
                <a:lnTo>
                  <a:pt x="2906" y="1112"/>
                </a:lnTo>
                <a:lnTo>
                  <a:pt x="2896" y="1112"/>
                </a:lnTo>
                <a:lnTo>
                  <a:pt x="2889" y="1112"/>
                </a:lnTo>
                <a:lnTo>
                  <a:pt x="2883" y="1113"/>
                </a:lnTo>
                <a:lnTo>
                  <a:pt x="2877" y="1116"/>
                </a:lnTo>
                <a:lnTo>
                  <a:pt x="2872" y="1117"/>
                </a:lnTo>
                <a:lnTo>
                  <a:pt x="2869" y="1117"/>
                </a:lnTo>
                <a:lnTo>
                  <a:pt x="2867" y="1119"/>
                </a:lnTo>
                <a:lnTo>
                  <a:pt x="2862" y="1122"/>
                </a:lnTo>
                <a:lnTo>
                  <a:pt x="2860" y="1123"/>
                </a:lnTo>
                <a:lnTo>
                  <a:pt x="2859" y="1124"/>
                </a:lnTo>
                <a:lnTo>
                  <a:pt x="2856" y="1125"/>
                </a:lnTo>
                <a:lnTo>
                  <a:pt x="2855" y="1127"/>
                </a:lnTo>
                <a:lnTo>
                  <a:pt x="2851" y="1132"/>
                </a:lnTo>
                <a:lnTo>
                  <a:pt x="2845" y="1135"/>
                </a:lnTo>
                <a:lnTo>
                  <a:pt x="2839" y="1147"/>
                </a:lnTo>
                <a:lnTo>
                  <a:pt x="2836" y="1153"/>
                </a:lnTo>
                <a:lnTo>
                  <a:pt x="2833" y="1160"/>
                </a:lnTo>
                <a:lnTo>
                  <a:pt x="2831" y="1175"/>
                </a:lnTo>
                <a:lnTo>
                  <a:pt x="2831" y="1183"/>
                </a:lnTo>
                <a:lnTo>
                  <a:pt x="2830" y="1189"/>
                </a:lnTo>
                <a:lnTo>
                  <a:pt x="2830" y="1194"/>
                </a:lnTo>
                <a:lnTo>
                  <a:pt x="2830" y="1206"/>
                </a:lnTo>
                <a:lnTo>
                  <a:pt x="2830" y="1254"/>
                </a:lnTo>
                <a:lnTo>
                  <a:pt x="2830" y="1304"/>
                </a:lnTo>
                <a:lnTo>
                  <a:pt x="2830" y="1317"/>
                </a:lnTo>
                <a:lnTo>
                  <a:pt x="2831" y="1323"/>
                </a:lnTo>
                <a:lnTo>
                  <a:pt x="2832" y="1328"/>
                </a:lnTo>
                <a:lnTo>
                  <a:pt x="2837" y="1332"/>
                </a:lnTo>
                <a:lnTo>
                  <a:pt x="2838" y="1332"/>
                </a:lnTo>
                <a:lnTo>
                  <a:pt x="2843" y="1333"/>
                </a:lnTo>
                <a:lnTo>
                  <a:pt x="2846" y="1334"/>
                </a:lnTo>
                <a:lnTo>
                  <a:pt x="2853" y="1337"/>
                </a:lnTo>
                <a:lnTo>
                  <a:pt x="2859" y="1339"/>
                </a:lnTo>
                <a:lnTo>
                  <a:pt x="2862" y="1340"/>
                </a:lnTo>
                <a:lnTo>
                  <a:pt x="2865" y="1341"/>
                </a:lnTo>
                <a:lnTo>
                  <a:pt x="2868" y="1343"/>
                </a:lnTo>
                <a:lnTo>
                  <a:pt x="2871" y="1345"/>
                </a:lnTo>
                <a:lnTo>
                  <a:pt x="2872" y="1346"/>
                </a:lnTo>
                <a:lnTo>
                  <a:pt x="2872" y="1349"/>
                </a:lnTo>
                <a:lnTo>
                  <a:pt x="2873" y="1351"/>
                </a:lnTo>
                <a:lnTo>
                  <a:pt x="2873" y="1355"/>
                </a:lnTo>
                <a:lnTo>
                  <a:pt x="2872" y="1357"/>
                </a:lnTo>
                <a:lnTo>
                  <a:pt x="2871" y="1360"/>
                </a:lnTo>
                <a:lnTo>
                  <a:pt x="2869" y="1361"/>
                </a:lnTo>
                <a:lnTo>
                  <a:pt x="2868" y="1362"/>
                </a:lnTo>
                <a:lnTo>
                  <a:pt x="2865" y="1363"/>
                </a:lnTo>
                <a:lnTo>
                  <a:pt x="2862" y="1363"/>
                </a:lnTo>
                <a:lnTo>
                  <a:pt x="2775" y="1365"/>
                </a:lnTo>
                <a:lnTo>
                  <a:pt x="2767" y="1365"/>
                </a:lnTo>
                <a:lnTo>
                  <a:pt x="2759" y="1363"/>
                </a:lnTo>
                <a:lnTo>
                  <a:pt x="2756" y="1363"/>
                </a:lnTo>
                <a:lnTo>
                  <a:pt x="2752" y="1362"/>
                </a:lnTo>
                <a:lnTo>
                  <a:pt x="2750" y="1360"/>
                </a:lnTo>
                <a:lnTo>
                  <a:pt x="2750" y="1359"/>
                </a:lnTo>
                <a:lnTo>
                  <a:pt x="2749" y="1357"/>
                </a:lnTo>
                <a:lnTo>
                  <a:pt x="2747" y="1354"/>
                </a:lnTo>
                <a:lnTo>
                  <a:pt x="2747" y="1350"/>
                </a:lnTo>
                <a:lnTo>
                  <a:pt x="2750" y="1345"/>
                </a:lnTo>
                <a:lnTo>
                  <a:pt x="2752" y="1344"/>
                </a:lnTo>
                <a:lnTo>
                  <a:pt x="2753" y="1341"/>
                </a:lnTo>
                <a:lnTo>
                  <a:pt x="2755" y="1341"/>
                </a:lnTo>
                <a:lnTo>
                  <a:pt x="2757" y="1341"/>
                </a:lnTo>
                <a:lnTo>
                  <a:pt x="2759" y="1340"/>
                </a:lnTo>
                <a:lnTo>
                  <a:pt x="2763" y="1339"/>
                </a:lnTo>
                <a:lnTo>
                  <a:pt x="2768" y="1337"/>
                </a:lnTo>
                <a:lnTo>
                  <a:pt x="2772" y="1337"/>
                </a:lnTo>
                <a:lnTo>
                  <a:pt x="2778" y="1334"/>
                </a:lnTo>
                <a:lnTo>
                  <a:pt x="2781" y="1333"/>
                </a:lnTo>
                <a:lnTo>
                  <a:pt x="2782" y="1332"/>
                </a:lnTo>
                <a:lnTo>
                  <a:pt x="2786" y="1330"/>
                </a:lnTo>
                <a:lnTo>
                  <a:pt x="2787" y="1329"/>
                </a:lnTo>
                <a:lnTo>
                  <a:pt x="2788" y="1327"/>
                </a:lnTo>
                <a:lnTo>
                  <a:pt x="2790" y="1324"/>
                </a:lnTo>
                <a:lnTo>
                  <a:pt x="2790" y="1321"/>
                </a:lnTo>
                <a:lnTo>
                  <a:pt x="2790" y="1313"/>
                </a:lnTo>
                <a:lnTo>
                  <a:pt x="2790" y="1276"/>
                </a:lnTo>
                <a:lnTo>
                  <a:pt x="2790" y="1169"/>
                </a:lnTo>
                <a:lnTo>
                  <a:pt x="2790" y="1135"/>
                </a:lnTo>
                <a:lnTo>
                  <a:pt x="2790" y="1125"/>
                </a:lnTo>
                <a:lnTo>
                  <a:pt x="2790" y="1116"/>
                </a:lnTo>
                <a:lnTo>
                  <a:pt x="2780" y="1114"/>
                </a:lnTo>
                <a:lnTo>
                  <a:pt x="2770" y="1114"/>
                </a:lnTo>
                <a:lnTo>
                  <a:pt x="2762" y="1114"/>
                </a:lnTo>
                <a:lnTo>
                  <a:pt x="2757" y="1114"/>
                </a:lnTo>
                <a:lnTo>
                  <a:pt x="2752" y="1114"/>
                </a:lnTo>
                <a:lnTo>
                  <a:pt x="2751" y="1112"/>
                </a:lnTo>
                <a:lnTo>
                  <a:pt x="2750" y="1110"/>
                </a:lnTo>
                <a:lnTo>
                  <a:pt x="2749" y="1107"/>
                </a:lnTo>
                <a:lnTo>
                  <a:pt x="2749" y="1105"/>
                </a:lnTo>
                <a:lnTo>
                  <a:pt x="2750" y="1100"/>
                </a:lnTo>
                <a:lnTo>
                  <a:pt x="2751" y="1099"/>
                </a:lnTo>
                <a:lnTo>
                  <a:pt x="2752" y="1097"/>
                </a:lnTo>
                <a:lnTo>
                  <a:pt x="2755" y="1096"/>
                </a:lnTo>
                <a:lnTo>
                  <a:pt x="2756" y="1095"/>
                </a:lnTo>
                <a:lnTo>
                  <a:pt x="2758" y="1094"/>
                </a:lnTo>
                <a:lnTo>
                  <a:pt x="2761" y="1092"/>
                </a:lnTo>
                <a:lnTo>
                  <a:pt x="2763" y="1091"/>
                </a:lnTo>
                <a:lnTo>
                  <a:pt x="2764" y="1090"/>
                </a:lnTo>
                <a:lnTo>
                  <a:pt x="2767" y="1089"/>
                </a:lnTo>
                <a:lnTo>
                  <a:pt x="2769" y="1088"/>
                </a:lnTo>
                <a:lnTo>
                  <a:pt x="2770" y="1086"/>
                </a:lnTo>
                <a:lnTo>
                  <a:pt x="2773" y="1086"/>
                </a:lnTo>
                <a:lnTo>
                  <a:pt x="2775" y="1085"/>
                </a:lnTo>
                <a:lnTo>
                  <a:pt x="2778" y="1083"/>
                </a:lnTo>
                <a:lnTo>
                  <a:pt x="2780" y="1083"/>
                </a:lnTo>
                <a:lnTo>
                  <a:pt x="2781" y="1081"/>
                </a:lnTo>
                <a:lnTo>
                  <a:pt x="2784" y="1079"/>
                </a:lnTo>
                <a:lnTo>
                  <a:pt x="2786" y="1079"/>
                </a:lnTo>
                <a:lnTo>
                  <a:pt x="2788" y="1078"/>
                </a:lnTo>
                <a:lnTo>
                  <a:pt x="2790" y="1075"/>
                </a:lnTo>
                <a:lnTo>
                  <a:pt x="2792" y="1075"/>
                </a:lnTo>
                <a:lnTo>
                  <a:pt x="2795" y="1074"/>
                </a:lnTo>
                <a:lnTo>
                  <a:pt x="2796" y="1073"/>
                </a:lnTo>
                <a:lnTo>
                  <a:pt x="2798" y="1072"/>
                </a:lnTo>
                <a:lnTo>
                  <a:pt x="2801" y="1071"/>
                </a:lnTo>
                <a:lnTo>
                  <a:pt x="2803" y="1069"/>
                </a:lnTo>
                <a:lnTo>
                  <a:pt x="2807" y="1068"/>
                </a:lnTo>
                <a:lnTo>
                  <a:pt x="2809" y="1067"/>
                </a:lnTo>
                <a:lnTo>
                  <a:pt x="2817" y="1062"/>
                </a:lnTo>
                <a:lnTo>
                  <a:pt x="2820" y="1062"/>
                </a:lnTo>
                <a:lnTo>
                  <a:pt x="2822" y="1062"/>
                </a:lnTo>
                <a:lnTo>
                  <a:pt x="2826" y="1063"/>
                </a:lnTo>
                <a:lnTo>
                  <a:pt x="2827" y="1066"/>
                </a:lnTo>
                <a:lnTo>
                  <a:pt x="2828" y="1068"/>
                </a:lnTo>
                <a:lnTo>
                  <a:pt x="2830" y="1071"/>
                </a:lnTo>
                <a:lnTo>
                  <a:pt x="2830" y="1117"/>
                </a:lnTo>
                <a:lnTo>
                  <a:pt x="2831" y="1113"/>
                </a:lnTo>
                <a:lnTo>
                  <a:pt x="2832" y="1112"/>
                </a:lnTo>
                <a:lnTo>
                  <a:pt x="2834" y="1108"/>
                </a:lnTo>
                <a:lnTo>
                  <a:pt x="2836" y="1106"/>
                </a:lnTo>
                <a:lnTo>
                  <a:pt x="2837" y="1105"/>
                </a:lnTo>
                <a:lnTo>
                  <a:pt x="2838" y="1103"/>
                </a:lnTo>
                <a:lnTo>
                  <a:pt x="2840" y="1101"/>
                </a:lnTo>
                <a:lnTo>
                  <a:pt x="2844" y="1096"/>
                </a:lnTo>
                <a:lnTo>
                  <a:pt x="2848" y="1091"/>
                </a:lnTo>
                <a:lnTo>
                  <a:pt x="2851" y="1089"/>
                </a:lnTo>
                <a:lnTo>
                  <a:pt x="2854" y="1088"/>
                </a:lnTo>
                <a:lnTo>
                  <a:pt x="2855" y="1086"/>
                </a:lnTo>
                <a:lnTo>
                  <a:pt x="2857" y="1085"/>
                </a:lnTo>
                <a:lnTo>
                  <a:pt x="2859" y="1084"/>
                </a:lnTo>
                <a:lnTo>
                  <a:pt x="2861" y="1083"/>
                </a:lnTo>
                <a:lnTo>
                  <a:pt x="2863" y="1081"/>
                </a:lnTo>
                <a:lnTo>
                  <a:pt x="2866" y="1080"/>
                </a:lnTo>
                <a:lnTo>
                  <a:pt x="2867" y="1080"/>
                </a:lnTo>
                <a:lnTo>
                  <a:pt x="2869" y="1079"/>
                </a:lnTo>
                <a:lnTo>
                  <a:pt x="2871" y="1078"/>
                </a:lnTo>
                <a:lnTo>
                  <a:pt x="2874" y="1077"/>
                </a:lnTo>
                <a:lnTo>
                  <a:pt x="2876" y="1077"/>
                </a:lnTo>
                <a:lnTo>
                  <a:pt x="2878" y="1075"/>
                </a:lnTo>
                <a:lnTo>
                  <a:pt x="2882" y="1074"/>
                </a:lnTo>
                <a:lnTo>
                  <a:pt x="2884" y="1074"/>
                </a:lnTo>
                <a:lnTo>
                  <a:pt x="2888" y="1073"/>
                </a:lnTo>
                <a:lnTo>
                  <a:pt x="2891" y="1073"/>
                </a:lnTo>
                <a:lnTo>
                  <a:pt x="2906" y="1072"/>
                </a:lnTo>
                <a:lnTo>
                  <a:pt x="2913" y="1073"/>
                </a:lnTo>
                <a:lnTo>
                  <a:pt x="2929" y="1075"/>
                </a:lnTo>
                <a:lnTo>
                  <a:pt x="2930" y="1075"/>
                </a:lnTo>
                <a:lnTo>
                  <a:pt x="2932" y="1077"/>
                </a:lnTo>
                <a:lnTo>
                  <a:pt x="2934" y="1077"/>
                </a:lnTo>
                <a:lnTo>
                  <a:pt x="2937" y="1078"/>
                </a:lnTo>
                <a:lnTo>
                  <a:pt x="2941" y="1079"/>
                </a:lnTo>
                <a:lnTo>
                  <a:pt x="2942" y="1080"/>
                </a:lnTo>
                <a:lnTo>
                  <a:pt x="2946" y="1081"/>
                </a:lnTo>
                <a:lnTo>
                  <a:pt x="2949" y="1084"/>
                </a:lnTo>
                <a:lnTo>
                  <a:pt x="2953" y="1086"/>
                </a:lnTo>
                <a:lnTo>
                  <a:pt x="2954" y="1088"/>
                </a:lnTo>
                <a:lnTo>
                  <a:pt x="2955" y="1088"/>
                </a:lnTo>
                <a:lnTo>
                  <a:pt x="2958" y="1090"/>
                </a:lnTo>
                <a:lnTo>
                  <a:pt x="2961" y="1094"/>
                </a:lnTo>
                <a:lnTo>
                  <a:pt x="2966" y="1097"/>
                </a:lnTo>
                <a:lnTo>
                  <a:pt x="2967" y="1100"/>
                </a:lnTo>
                <a:lnTo>
                  <a:pt x="2970" y="1102"/>
                </a:lnTo>
                <a:lnTo>
                  <a:pt x="2971" y="1103"/>
                </a:lnTo>
                <a:lnTo>
                  <a:pt x="2972" y="1106"/>
                </a:lnTo>
                <a:lnTo>
                  <a:pt x="2973" y="1107"/>
                </a:lnTo>
                <a:lnTo>
                  <a:pt x="2975" y="1110"/>
                </a:lnTo>
                <a:lnTo>
                  <a:pt x="2976" y="1112"/>
                </a:lnTo>
                <a:lnTo>
                  <a:pt x="2977" y="1114"/>
                </a:lnTo>
                <a:lnTo>
                  <a:pt x="2978" y="1117"/>
                </a:lnTo>
                <a:lnTo>
                  <a:pt x="2979" y="1119"/>
                </a:lnTo>
                <a:lnTo>
                  <a:pt x="2981" y="1122"/>
                </a:lnTo>
                <a:lnTo>
                  <a:pt x="2981" y="1124"/>
                </a:lnTo>
                <a:lnTo>
                  <a:pt x="2982" y="1128"/>
                </a:lnTo>
                <a:lnTo>
                  <a:pt x="2983" y="1130"/>
                </a:lnTo>
                <a:lnTo>
                  <a:pt x="2983" y="1133"/>
                </a:lnTo>
                <a:lnTo>
                  <a:pt x="2984" y="1136"/>
                </a:lnTo>
                <a:lnTo>
                  <a:pt x="2984" y="1143"/>
                </a:lnTo>
                <a:lnTo>
                  <a:pt x="2985" y="1149"/>
                </a:lnTo>
                <a:lnTo>
                  <a:pt x="2984" y="1155"/>
                </a:lnTo>
                <a:lnTo>
                  <a:pt x="2984" y="1179"/>
                </a:lnTo>
                <a:lnTo>
                  <a:pt x="2984" y="1276"/>
                </a:lnTo>
                <a:lnTo>
                  <a:pt x="2984" y="1324"/>
                </a:lnTo>
                <a:lnTo>
                  <a:pt x="2985" y="1328"/>
                </a:lnTo>
                <a:lnTo>
                  <a:pt x="2989" y="1330"/>
                </a:lnTo>
                <a:lnTo>
                  <a:pt x="2992" y="1330"/>
                </a:lnTo>
                <a:lnTo>
                  <a:pt x="2996" y="1333"/>
                </a:lnTo>
                <a:lnTo>
                  <a:pt x="2999" y="1334"/>
                </a:lnTo>
                <a:lnTo>
                  <a:pt x="3004" y="1335"/>
                </a:lnTo>
                <a:lnTo>
                  <a:pt x="3006" y="1337"/>
                </a:lnTo>
                <a:lnTo>
                  <a:pt x="3008" y="1337"/>
                </a:lnTo>
                <a:lnTo>
                  <a:pt x="3013" y="1339"/>
                </a:lnTo>
                <a:lnTo>
                  <a:pt x="3017" y="1340"/>
                </a:lnTo>
                <a:lnTo>
                  <a:pt x="3019" y="1341"/>
                </a:lnTo>
                <a:lnTo>
                  <a:pt x="3023" y="1343"/>
                </a:lnTo>
                <a:lnTo>
                  <a:pt x="3024" y="1345"/>
                </a:lnTo>
                <a:lnTo>
                  <a:pt x="3027" y="1348"/>
                </a:lnTo>
                <a:lnTo>
                  <a:pt x="3027" y="1349"/>
                </a:lnTo>
                <a:lnTo>
                  <a:pt x="3028" y="1352"/>
                </a:lnTo>
                <a:lnTo>
                  <a:pt x="3027" y="1359"/>
                </a:lnTo>
                <a:lnTo>
                  <a:pt x="3023" y="1361"/>
                </a:lnTo>
                <a:lnTo>
                  <a:pt x="3019" y="1363"/>
                </a:lnTo>
                <a:lnTo>
                  <a:pt x="3017" y="1363"/>
                </a:lnTo>
                <a:lnTo>
                  <a:pt x="3012" y="1365"/>
                </a:lnTo>
                <a:lnTo>
                  <a:pt x="3006" y="1365"/>
                </a:lnTo>
                <a:lnTo>
                  <a:pt x="2994" y="1365"/>
                </a:lnTo>
                <a:lnTo>
                  <a:pt x="2934" y="1365"/>
                </a:lnTo>
                <a:lnTo>
                  <a:pt x="2925" y="1365"/>
                </a:lnTo>
                <a:lnTo>
                  <a:pt x="2915" y="1363"/>
                </a:lnTo>
                <a:lnTo>
                  <a:pt x="2912" y="1363"/>
                </a:lnTo>
                <a:lnTo>
                  <a:pt x="2908" y="1362"/>
                </a:lnTo>
                <a:lnTo>
                  <a:pt x="2906" y="1360"/>
                </a:lnTo>
                <a:lnTo>
                  <a:pt x="2903" y="1357"/>
                </a:lnTo>
                <a:lnTo>
                  <a:pt x="2902" y="1355"/>
                </a:lnTo>
                <a:lnTo>
                  <a:pt x="2902" y="1352"/>
                </a:lnTo>
                <a:lnTo>
                  <a:pt x="2903" y="1346"/>
                </a:lnTo>
                <a:lnTo>
                  <a:pt x="2907" y="1343"/>
                </a:lnTo>
                <a:lnTo>
                  <a:pt x="2911" y="1341"/>
                </a:lnTo>
                <a:lnTo>
                  <a:pt x="2914" y="1340"/>
                </a:lnTo>
                <a:lnTo>
                  <a:pt x="2917" y="1339"/>
                </a:lnTo>
                <a:lnTo>
                  <a:pt x="2919" y="1338"/>
                </a:lnTo>
                <a:lnTo>
                  <a:pt x="2925" y="1337"/>
                </a:lnTo>
                <a:lnTo>
                  <a:pt x="2931" y="1334"/>
                </a:lnTo>
                <a:lnTo>
                  <a:pt x="2937" y="1332"/>
                </a:lnTo>
                <a:lnTo>
                  <a:pt x="2941" y="1330"/>
                </a:lnTo>
                <a:lnTo>
                  <a:pt x="2943" y="1329"/>
                </a:lnTo>
                <a:close/>
                <a:moveTo>
                  <a:pt x="649" y="1073"/>
                </a:moveTo>
                <a:lnTo>
                  <a:pt x="649" y="1090"/>
                </a:lnTo>
                <a:lnTo>
                  <a:pt x="650" y="1101"/>
                </a:lnTo>
                <a:lnTo>
                  <a:pt x="650" y="1107"/>
                </a:lnTo>
                <a:lnTo>
                  <a:pt x="651" y="1121"/>
                </a:lnTo>
                <a:lnTo>
                  <a:pt x="651" y="1128"/>
                </a:lnTo>
                <a:lnTo>
                  <a:pt x="653" y="1140"/>
                </a:lnTo>
                <a:lnTo>
                  <a:pt x="653" y="1149"/>
                </a:lnTo>
                <a:lnTo>
                  <a:pt x="653" y="1151"/>
                </a:lnTo>
                <a:lnTo>
                  <a:pt x="653" y="1153"/>
                </a:lnTo>
                <a:lnTo>
                  <a:pt x="651" y="1157"/>
                </a:lnTo>
                <a:lnTo>
                  <a:pt x="650" y="1160"/>
                </a:lnTo>
                <a:lnTo>
                  <a:pt x="649" y="1161"/>
                </a:lnTo>
                <a:lnTo>
                  <a:pt x="647" y="1164"/>
                </a:lnTo>
                <a:lnTo>
                  <a:pt x="645" y="1166"/>
                </a:lnTo>
                <a:lnTo>
                  <a:pt x="643" y="1166"/>
                </a:lnTo>
                <a:lnTo>
                  <a:pt x="642" y="1166"/>
                </a:lnTo>
                <a:lnTo>
                  <a:pt x="641" y="1167"/>
                </a:lnTo>
                <a:lnTo>
                  <a:pt x="637" y="1167"/>
                </a:lnTo>
                <a:lnTo>
                  <a:pt x="635" y="1166"/>
                </a:lnTo>
                <a:lnTo>
                  <a:pt x="632" y="1164"/>
                </a:lnTo>
                <a:lnTo>
                  <a:pt x="629" y="1161"/>
                </a:lnTo>
                <a:lnTo>
                  <a:pt x="626" y="1160"/>
                </a:lnTo>
                <a:lnTo>
                  <a:pt x="625" y="1157"/>
                </a:lnTo>
                <a:lnTo>
                  <a:pt x="625" y="1155"/>
                </a:lnTo>
                <a:lnTo>
                  <a:pt x="624" y="1152"/>
                </a:lnTo>
                <a:lnTo>
                  <a:pt x="621" y="1145"/>
                </a:lnTo>
                <a:lnTo>
                  <a:pt x="620" y="1141"/>
                </a:lnTo>
                <a:lnTo>
                  <a:pt x="620" y="1139"/>
                </a:lnTo>
                <a:lnTo>
                  <a:pt x="619" y="1138"/>
                </a:lnTo>
                <a:lnTo>
                  <a:pt x="619" y="1135"/>
                </a:lnTo>
                <a:lnTo>
                  <a:pt x="618" y="1133"/>
                </a:lnTo>
                <a:lnTo>
                  <a:pt x="618" y="1132"/>
                </a:lnTo>
                <a:lnTo>
                  <a:pt x="613" y="1116"/>
                </a:lnTo>
                <a:lnTo>
                  <a:pt x="602" y="1118"/>
                </a:lnTo>
                <a:lnTo>
                  <a:pt x="598" y="1119"/>
                </a:lnTo>
                <a:lnTo>
                  <a:pt x="596" y="1121"/>
                </a:lnTo>
                <a:lnTo>
                  <a:pt x="593" y="1122"/>
                </a:lnTo>
                <a:lnTo>
                  <a:pt x="592" y="1124"/>
                </a:lnTo>
                <a:lnTo>
                  <a:pt x="591" y="1125"/>
                </a:lnTo>
                <a:lnTo>
                  <a:pt x="587" y="1127"/>
                </a:lnTo>
                <a:lnTo>
                  <a:pt x="586" y="1128"/>
                </a:lnTo>
                <a:lnTo>
                  <a:pt x="584" y="1130"/>
                </a:lnTo>
                <a:lnTo>
                  <a:pt x="577" y="1136"/>
                </a:lnTo>
                <a:lnTo>
                  <a:pt x="574" y="1140"/>
                </a:lnTo>
                <a:lnTo>
                  <a:pt x="572" y="1144"/>
                </a:lnTo>
                <a:lnTo>
                  <a:pt x="567" y="1152"/>
                </a:lnTo>
                <a:lnTo>
                  <a:pt x="564" y="1156"/>
                </a:lnTo>
                <a:lnTo>
                  <a:pt x="562" y="1161"/>
                </a:lnTo>
                <a:lnTo>
                  <a:pt x="562" y="1164"/>
                </a:lnTo>
                <a:lnTo>
                  <a:pt x="562" y="1167"/>
                </a:lnTo>
                <a:lnTo>
                  <a:pt x="562" y="1171"/>
                </a:lnTo>
                <a:lnTo>
                  <a:pt x="561" y="1177"/>
                </a:lnTo>
                <a:lnTo>
                  <a:pt x="562" y="1190"/>
                </a:lnTo>
                <a:lnTo>
                  <a:pt x="562" y="1247"/>
                </a:lnTo>
                <a:lnTo>
                  <a:pt x="562" y="1295"/>
                </a:lnTo>
                <a:lnTo>
                  <a:pt x="562" y="1322"/>
                </a:lnTo>
                <a:lnTo>
                  <a:pt x="562" y="1326"/>
                </a:lnTo>
                <a:lnTo>
                  <a:pt x="563" y="1328"/>
                </a:lnTo>
                <a:lnTo>
                  <a:pt x="567" y="1330"/>
                </a:lnTo>
                <a:lnTo>
                  <a:pt x="568" y="1330"/>
                </a:lnTo>
                <a:lnTo>
                  <a:pt x="575" y="1333"/>
                </a:lnTo>
                <a:lnTo>
                  <a:pt x="581" y="1335"/>
                </a:lnTo>
                <a:lnTo>
                  <a:pt x="586" y="1337"/>
                </a:lnTo>
                <a:lnTo>
                  <a:pt x="590" y="1338"/>
                </a:lnTo>
                <a:lnTo>
                  <a:pt x="592" y="1339"/>
                </a:lnTo>
                <a:lnTo>
                  <a:pt x="593" y="1340"/>
                </a:lnTo>
                <a:lnTo>
                  <a:pt x="600" y="1343"/>
                </a:lnTo>
                <a:lnTo>
                  <a:pt x="602" y="1345"/>
                </a:lnTo>
                <a:lnTo>
                  <a:pt x="603" y="1349"/>
                </a:lnTo>
                <a:lnTo>
                  <a:pt x="604" y="1349"/>
                </a:lnTo>
                <a:lnTo>
                  <a:pt x="604" y="1351"/>
                </a:lnTo>
                <a:lnTo>
                  <a:pt x="604" y="1355"/>
                </a:lnTo>
                <a:lnTo>
                  <a:pt x="604" y="1357"/>
                </a:lnTo>
                <a:lnTo>
                  <a:pt x="602" y="1360"/>
                </a:lnTo>
                <a:lnTo>
                  <a:pt x="601" y="1361"/>
                </a:lnTo>
                <a:lnTo>
                  <a:pt x="595" y="1363"/>
                </a:lnTo>
                <a:lnTo>
                  <a:pt x="586" y="1365"/>
                </a:lnTo>
                <a:lnTo>
                  <a:pt x="579" y="1365"/>
                </a:lnTo>
                <a:lnTo>
                  <a:pt x="509" y="1365"/>
                </a:lnTo>
                <a:lnTo>
                  <a:pt x="500" y="1365"/>
                </a:lnTo>
                <a:lnTo>
                  <a:pt x="492" y="1363"/>
                </a:lnTo>
                <a:lnTo>
                  <a:pt x="485" y="1362"/>
                </a:lnTo>
                <a:lnTo>
                  <a:pt x="482" y="1361"/>
                </a:lnTo>
                <a:lnTo>
                  <a:pt x="481" y="1359"/>
                </a:lnTo>
                <a:lnTo>
                  <a:pt x="480" y="1357"/>
                </a:lnTo>
                <a:lnTo>
                  <a:pt x="479" y="1355"/>
                </a:lnTo>
                <a:lnTo>
                  <a:pt x="479" y="1352"/>
                </a:lnTo>
                <a:lnTo>
                  <a:pt x="479" y="1350"/>
                </a:lnTo>
                <a:lnTo>
                  <a:pt x="480" y="1348"/>
                </a:lnTo>
                <a:lnTo>
                  <a:pt x="481" y="1345"/>
                </a:lnTo>
                <a:lnTo>
                  <a:pt x="482" y="1344"/>
                </a:lnTo>
                <a:lnTo>
                  <a:pt x="483" y="1343"/>
                </a:lnTo>
                <a:lnTo>
                  <a:pt x="498" y="1338"/>
                </a:lnTo>
                <a:lnTo>
                  <a:pt x="503" y="1337"/>
                </a:lnTo>
                <a:lnTo>
                  <a:pt x="505" y="1335"/>
                </a:lnTo>
                <a:lnTo>
                  <a:pt x="512" y="1333"/>
                </a:lnTo>
                <a:lnTo>
                  <a:pt x="517" y="1330"/>
                </a:lnTo>
                <a:lnTo>
                  <a:pt x="520" y="1329"/>
                </a:lnTo>
                <a:lnTo>
                  <a:pt x="520" y="1327"/>
                </a:lnTo>
                <a:lnTo>
                  <a:pt x="521" y="1326"/>
                </a:lnTo>
                <a:lnTo>
                  <a:pt x="521" y="1298"/>
                </a:lnTo>
                <a:lnTo>
                  <a:pt x="521" y="1246"/>
                </a:lnTo>
                <a:lnTo>
                  <a:pt x="521" y="1160"/>
                </a:lnTo>
                <a:lnTo>
                  <a:pt x="521" y="1133"/>
                </a:lnTo>
                <a:lnTo>
                  <a:pt x="521" y="1124"/>
                </a:lnTo>
                <a:lnTo>
                  <a:pt x="521" y="1116"/>
                </a:lnTo>
                <a:lnTo>
                  <a:pt x="512" y="1114"/>
                </a:lnTo>
                <a:lnTo>
                  <a:pt x="503" y="1114"/>
                </a:lnTo>
                <a:lnTo>
                  <a:pt x="493" y="1114"/>
                </a:lnTo>
                <a:lnTo>
                  <a:pt x="488" y="1114"/>
                </a:lnTo>
                <a:lnTo>
                  <a:pt x="485" y="1114"/>
                </a:lnTo>
                <a:lnTo>
                  <a:pt x="482" y="1112"/>
                </a:lnTo>
                <a:lnTo>
                  <a:pt x="481" y="1110"/>
                </a:lnTo>
                <a:lnTo>
                  <a:pt x="480" y="1107"/>
                </a:lnTo>
                <a:lnTo>
                  <a:pt x="480" y="1105"/>
                </a:lnTo>
                <a:lnTo>
                  <a:pt x="481" y="1100"/>
                </a:lnTo>
                <a:lnTo>
                  <a:pt x="483" y="1099"/>
                </a:lnTo>
                <a:lnTo>
                  <a:pt x="485" y="1097"/>
                </a:lnTo>
                <a:lnTo>
                  <a:pt x="486" y="1096"/>
                </a:lnTo>
                <a:lnTo>
                  <a:pt x="488" y="1095"/>
                </a:lnTo>
                <a:lnTo>
                  <a:pt x="490" y="1094"/>
                </a:lnTo>
                <a:lnTo>
                  <a:pt x="492" y="1092"/>
                </a:lnTo>
                <a:lnTo>
                  <a:pt x="493" y="1091"/>
                </a:lnTo>
                <a:lnTo>
                  <a:pt x="496" y="1090"/>
                </a:lnTo>
                <a:lnTo>
                  <a:pt x="498" y="1089"/>
                </a:lnTo>
                <a:lnTo>
                  <a:pt x="500" y="1088"/>
                </a:lnTo>
                <a:lnTo>
                  <a:pt x="503" y="1088"/>
                </a:lnTo>
                <a:lnTo>
                  <a:pt x="504" y="1086"/>
                </a:lnTo>
                <a:lnTo>
                  <a:pt x="506" y="1084"/>
                </a:lnTo>
                <a:lnTo>
                  <a:pt x="509" y="1084"/>
                </a:lnTo>
                <a:lnTo>
                  <a:pt x="511" y="1083"/>
                </a:lnTo>
                <a:lnTo>
                  <a:pt x="512" y="1080"/>
                </a:lnTo>
                <a:lnTo>
                  <a:pt x="515" y="1080"/>
                </a:lnTo>
                <a:lnTo>
                  <a:pt x="517" y="1079"/>
                </a:lnTo>
                <a:lnTo>
                  <a:pt x="519" y="1077"/>
                </a:lnTo>
                <a:lnTo>
                  <a:pt x="521" y="1077"/>
                </a:lnTo>
                <a:lnTo>
                  <a:pt x="523" y="1075"/>
                </a:lnTo>
                <a:lnTo>
                  <a:pt x="526" y="1073"/>
                </a:lnTo>
                <a:lnTo>
                  <a:pt x="528" y="1073"/>
                </a:lnTo>
                <a:lnTo>
                  <a:pt x="531" y="1072"/>
                </a:lnTo>
                <a:lnTo>
                  <a:pt x="532" y="1071"/>
                </a:lnTo>
                <a:lnTo>
                  <a:pt x="534" y="1069"/>
                </a:lnTo>
                <a:lnTo>
                  <a:pt x="537" y="1068"/>
                </a:lnTo>
                <a:lnTo>
                  <a:pt x="538" y="1067"/>
                </a:lnTo>
                <a:lnTo>
                  <a:pt x="540" y="1066"/>
                </a:lnTo>
                <a:lnTo>
                  <a:pt x="543" y="1064"/>
                </a:lnTo>
                <a:lnTo>
                  <a:pt x="545" y="1064"/>
                </a:lnTo>
                <a:lnTo>
                  <a:pt x="549" y="1062"/>
                </a:lnTo>
                <a:lnTo>
                  <a:pt x="551" y="1062"/>
                </a:lnTo>
                <a:lnTo>
                  <a:pt x="555" y="1062"/>
                </a:lnTo>
                <a:lnTo>
                  <a:pt x="557" y="1063"/>
                </a:lnTo>
                <a:lnTo>
                  <a:pt x="561" y="1068"/>
                </a:lnTo>
                <a:lnTo>
                  <a:pt x="562" y="1071"/>
                </a:lnTo>
                <a:lnTo>
                  <a:pt x="562" y="1074"/>
                </a:lnTo>
                <a:lnTo>
                  <a:pt x="562" y="1083"/>
                </a:lnTo>
                <a:lnTo>
                  <a:pt x="562" y="1114"/>
                </a:lnTo>
                <a:lnTo>
                  <a:pt x="563" y="1113"/>
                </a:lnTo>
                <a:lnTo>
                  <a:pt x="563" y="1111"/>
                </a:lnTo>
                <a:lnTo>
                  <a:pt x="564" y="1108"/>
                </a:lnTo>
                <a:lnTo>
                  <a:pt x="567" y="1107"/>
                </a:lnTo>
                <a:lnTo>
                  <a:pt x="568" y="1106"/>
                </a:lnTo>
                <a:lnTo>
                  <a:pt x="571" y="1102"/>
                </a:lnTo>
                <a:lnTo>
                  <a:pt x="573" y="1100"/>
                </a:lnTo>
                <a:lnTo>
                  <a:pt x="577" y="1096"/>
                </a:lnTo>
                <a:lnTo>
                  <a:pt x="580" y="1090"/>
                </a:lnTo>
                <a:lnTo>
                  <a:pt x="584" y="1088"/>
                </a:lnTo>
                <a:lnTo>
                  <a:pt x="586" y="1086"/>
                </a:lnTo>
                <a:lnTo>
                  <a:pt x="589" y="1085"/>
                </a:lnTo>
                <a:lnTo>
                  <a:pt x="590" y="1084"/>
                </a:lnTo>
                <a:lnTo>
                  <a:pt x="592" y="1083"/>
                </a:lnTo>
                <a:lnTo>
                  <a:pt x="595" y="1081"/>
                </a:lnTo>
                <a:lnTo>
                  <a:pt x="600" y="1079"/>
                </a:lnTo>
                <a:lnTo>
                  <a:pt x="602" y="1078"/>
                </a:lnTo>
                <a:lnTo>
                  <a:pt x="618" y="1073"/>
                </a:lnTo>
                <a:lnTo>
                  <a:pt x="621" y="1073"/>
                </a:lnTo>
                <a:lnTo>
                  <a:pt x="627" y="1072"/>
                </a:lnTo>
                <a:lnTo>
                  <a:pt x="635" y="1072"/>
                </a:lnTo>
                <a:lnTo>
                  <a:pt x="649" y="1073"/>
                </a:lnTo>
                <a:close/>
                <a:moveTo>
                  <a:pt x="4297" y="1062"/>
                </a:moveTo>
                <a:lnTo>
                  <a:pt x="4301" y="1062"/>
                </a:lnTo>
                <a:lnTo>
                  <a:pt x="4303" y="1063"/>
                </a:lnTo>
                <a:lnTo>
                  <a:pt x="4305" y="1064"/>
                </a:lnTo>
                <a:lnTo>
                  <a:pt x="4307" y="1067"/>
                </a:lnTo>
                <a:lnTo>
                  <a:pt x="4308" y="1069"/>
                </a:lnTo>
                <a:lnTo>
                  <a:pt x="4308" y="1073"/>
                </a:lnTo>
                <a:lnTo>
                  <a:pt x="4308" y="1080"/>
                </a:lnTo>
                <a:lnTo>
                  <a:pt x="4308" y="1111"/>
                </a:lnTo>
                <a:lnTo>
                  <a:pt x="4316" y="1102"/>
                </a:lnTo>
                <a:lnTo>
                  <a:pt x="4327" y="1091"/>
                </a:lnTo>
                <a:lnTo>
                  <a:pt x="4340" y="1081"/>
                </a:lnTo>
                <a:lnTo>
                  <a:pt x="4343" y="1081"/>
                </a:lnTo>
                <a:lnTo>
                  <a:pt x="4345" y="1080"/>
                </a:lnTo>
                <a:lnTo>
                  <a:pt x="4348" y="1079"/>
                </a:lnTo>
                <a:lnTo>
                  <a:pt x="4349" y="1078"/>
                </a:lnTo>
                <a:lnTo>
                  <a:pt x="4355" y="1075"/>
                </a:lnTo>
                <a:lnTo>
                  <a:pt x="4362" y="1074"/>
                </a:lnTo>
                <a:lnTo>
                  <a:pt x="4369" y="1072"/>
                </a:lnTo>
                <a:lnTo>
                  <a:pt x="4378" y="1072"/>
                </a:lnTo>
                <a:lnTo>
                  <a:pt x="4390" y="1072"/>
                </a:lnTo>
                <a:lnTo>
                  <a:pt x="4395" y="1073"/>
                </a:lnTo>
                <a:lnTo>
                  <a:pt x="4398" y="1073"/>
                </a:lnTo>
                <a:lnTo>
                  <a:pt x="4401" y="1073"/>
                </a:lnTo>
                <a:lnTo>
                  <a:pt x="4403" y="1074"/>
                </a:lnTo>
                <a:lnTo>
                  <a:pt x="4406" y="1074"/>
                </a:lnTo>
                <a:lnTo>
                  <a:pt x="4408" y="1075"/>
                </a:lnTo>
                <a:lnTo>
                  <a:pt x="4409" y="1075"/>
                </a:lnTo>
                <a:lnTo>
                  <a:pt x="4412" y="1077"/>
                </a:lnTo>
                <a:lnTo>
                  <a:pt x="4415" y="1078"/>
                </a:lnTo>
                <a:lnTo>
                  <a:pt x="4423" y="1081"/>
                </a:lnTo>
                <a:lnTo>
                  <a:pt x="4430" y="1085"/>
                </a:lnTo>
                <a:lnTo>
                  <a:pt x="4437" y="1090"/>
                </a:lnTo>
                <a:lnTo>
                  <a:pt x="4442" y="1096"/>
                </a:lnTo>
                <a:lnTo>
                  <a:pt x="4448" y="1102"/>
                </a:lnTo>
                <a:lnTo>
                  <a:pt x="4453" y="1108"/>
                </a:lnTo>
                <a:lnTo>
                  <a:pt x="4456" y="1116"/>
                </a:lnTo>
                <a:lnTo>
                  <a:pt x="4460" y="1124"/>
                </a:lnTo>
                <a:lnTo>
                  <a:pt x="4460" y="1129"/>
                </a:lnTo>
                <a:lnTo>
                  <a:pt x="4461" y="1134"/>
                </a:lnTo>
                <a:lnTo>
                  <a:pt x="4463" y="1140"/>
                </a:lnTo>
                <a:lnTo>
                  <a:pt x="4463" y="1146"/>
                </a:lnTo>
                <a:lnTo>
                  <a:pt x="4464" y="1153"/>
                </a:lnTo>
                <a:lnTo>
                  <a:pt x="4464" y="1167"/>
                </a:lnTo>
                <a:lnTo>
                  <a:pt x="4464" y="1180"/>
                </a:lnTo>
                <a:lnTo>
                  <a:pt x="4464" y="1277"/>
                </a:lnTo>
                <a:lnTo>
                  <a:pt x="4464" y="1326"/>
                </a:lnTo>
                <a:lnTo>
                  <a:pt x="4464" y="1328"/>
                </a:lnTo>
                <a:lnTo>
                  <a:pt x="4469" y="1330"/>
                </a:lnTo>
                <a:lnTo>
                  <a:pt x="4473" y="1332"/>
                </a:lnTo>
                <a:lnTo>
                  <a:pt x="4478" y="1334"/>
                </a:lnTo>
                <a:lnTo>
                  <a:pt x="4482" y="1335"/>
                </a:lnTo>
                <a:lnTo>
                  <a:pt x="4488" y="1337"/>
                </a:lnTo>
                <a:lnTo>
                  <a:pt x="4493" y="1339"/>
                </a:lnTo>
                <a:lnTo>
                  <a:pt x="4496" y="1340"/>
                </a:lnTo>
                <a:lnTo>
                  <a:pt x="4500" y="1341"/>
                </a:lnTo>
                <a:lnTo>
                  <a:pt x="4502" y="1344"/>
                </a:lnTo>
                <a:lnTo>
                  <a:pt x="4504" y="1346"/>
                </a:lnTo>
                <a:lnTo>
                  <a:pt x="4505" y="1350"/>
                </a:lnTo>
                <a:lnTo>
                  <a:pt x="4506" y="1354"/>
                </a:lnTo>
                <a:lnTo>
                  <a:pt x="4505" y="1356"/>
                </a:lnTo>
                <a:lnTo>
                  <a:pt x="4505" y="1357"/>
                </a:lnTo>
                <a:lnTo>
                  <a:pt x="4504" y="1360"/>
                </a:lnTo>
                <a:lnTo>
                  <a:pt x="4501" y="1361"/>
                </a:lnTo>
                <a:lnTo>
                  <a:pt x="4499" y="1362"/>
                </a:lnTo>
                <a:lnTo>
                  <a:pt x="4495" y="1363"/>
                </a:lnTo>
                <a:lnTo>
                  <a:pt x="4488" y="1363"/>
                </a:lnTo>
                <a:lnTo>
                  <a:pt x="4479" y="1365"/>
                </a:lnTo>
                <a:lnTo>
                  <a:pt x="4409" y="1365"/>
                </a:lnTo>
                <a:lnTo>
                  <a:pt x="4401" y="1365"/>
                </a:lnTo>
                <a:lnTo>
                  <a:pt x="4397" y="1363"/>
                </a:lnTo>
                <a:lnTo>
                  <a:pt x="4392" y="1363"/>
                </a:lnTo>
                <a:lnTo>
                  <a:pt x="4389" y="1363"/>
                </a:lnTo>
                <a:lnTo>
                  <a:pt x="4385" y="1362"/>
                </a:lnTo>
                <a:lnTo>
                  <a:pt x="4384" y="1361"/>
                </a:lnTo>
                <a:lnTo>
                  <a:pt x="4383" y="1360"/>
                </a:lnTo>
                <a:lnTo>
                  <a:pt x="4383" y="1359"/>
                </a:lnTo>
                <a:lnTo>
                  <a:pt x="4382" y="1357"/>
                </a:lnTo>
                <a:lnTo>
                  <a:pt x="4382" y="1356"/>
                </a:lnTo>
                <a:lnTo>
                  <a:pt x="4380" y="1355"/>
                </a:lnTo>
                <a:lnTo>
                  <a:pt x="4380" y="1352"/>
                </a:lnTo>
                <a:lnTo>
                  <a:pt x="4382" y="1346"/>
                </a:lnTo>
                <a:lnTo>
                  <a:pt x="4383" y="1345"/>
                </a:lnTo>
                <a:lnTo>
                  <a:pt x="4383" y="1344"/>
                </a:lnTo>
                <a:lnTo>
                  <a:pt x="4385" y="1343"/>
                </a:lnTo>
                <a:lnTo>
                  <a:pt x="4395" y="1339"/>
                </a:lnTo>
                <a:lnTo>
                  <a:pt x="4396" y="1338"/>
                </a:lnTo>
                <a:lnTo>
                  <a:pt x="4400" y="1337"/>
                </a:lnTo>
                <a:lnTo>
                  <a:pt x="4403" y="1337"/>
                </a:lnTo>
                <a:lnTo>
                  <a:pt x="4406" y="1335"/>
                </a:lnTo>
                <a:lnTo>
                  <a:pt x="4407" y="1334"/>
                </a:lnTo>
                <a:lnTo>
                  <a:pt x="4409" y="1334"/>
                </a:lnTo>
                <a:lnTo>
                  <a:pt x="4411" y="1333"/>
                </a:lnTo>
                <a:lnTo>
                  <a:pt x="4414" y="1332"/>
                </a:lnTo>
                <a:lnTo>
                  <a:pt x="4415" y="1332"/>
                </a:lnTo>
                <a:lnTo>
                  <a:pt x="4418" y="1330"/>
                </a:lnTo>
                <a:lnTo>
                  <a:pt x="4421" y="1328"/>
                </a:lnTo>
                <a:lnTo>
                  <a:pt x="4421" y="1326"/>
                </a:lnTo>
                <a:lnTo>
                  <a:pt x="4423" y="1261"/>
                </a:lnTo>
                <a:lnTo>
                  <a:pt x="4423" y="1179"/>
                </a:lnTo>
                <a:lnTo>
                  <a:pt x="4423" y="1157"/>
                </a:lnTo>
                <a:lnTo>
                  <a:pt x="4423" y="1151"/>
                </a:lnTo>
                <a:lnTo>
                  <a:pt x="4421" y="1146"/>
                </a:lnTo>
                <a:lnTo>
                  <a:pt x="4420" y="1138"/>
                </a:lnTo>
                <a:lnTo>
                  <a:pt x="4419" y="1135"/>
                </a:lnTo>
                <a:lnTo>
                  <a:pt x="4418" y="1133"/>
                </a:lnTo>
                <a:lnTo>
                  <a:pt x="4417" y="1132"/>
                </a:lnTo>
                <a:lnTo>
                  <a:pt x="4415" y="1130"/>
                </a:lnTo>
                <a:lnTo>
                  <a:pt x="4413" y="1128"/>
                </a:lnTo>
                <a:lnTo>
                  <a:pt x="4412" y="1127"/>
                </a:lnTo>
                <a:lnTo>
                  <a:pt x="4409" y="1124"/>
                </a:lnTo>
                <a:lnTo>
                  <a:pt x="4407" y="1122"/>
                </a:lnTo>
                <a:lnTo>
                  <a:pt x="4406" y="1121"/>
                </a:lnTo>
                <a:lnTo>
                  <a:pt x="4402" y="1119"/>
                </a:lnTo>
                <a:lnTo>
                  <a:pt x="4400" y="1117"/>
                </a:lnTo>
                <a:lnTo>
                  <a:pt x="4396" y="1116"/>
                </a:lnTo>
                <a:lnTo>
                  <a:pt x="4394" y="1116"/>
                </a:lnTo>
                <a:lnTo>
                  <a:pt x="4392" y="1114"/>
                </a:lnTo>
                <a:lnTo>
                  <a:pt x="4391" y="1114"/>
                </a:lnTo>
                <a:lnTo>
                  <a:pt x="4389" y="1113"/>
                </a:lnTo>
                <a:lnTo>
                  <a:pt x="4386" y="1113"/>
                </a:lnTo>
                <a:lnTo>
                  <a:pt x="4384" y="1112"/>
                </a:lnTo>
                <a:lnTo>
                  <a:pt x="4379" y="1112"/>
                </a:lnTo>
                <a:lnTo>
                  <a:pt x="4371" y="1112"/>
                </a:lnTo>
                <a:lnTo>
                  <a:pt x="4367" y="1112"/>
                </a:lnTo>
                <a:lnTo>
                  <a:pt x="4363" y="1113"/>
                </a:lnTo>
                <a:lnTo>
                  <a:pt x="4362" y="1113"/>
                </a:lnTo>
                <a:lnTo>
                  <a:pt x="4360" y="1114"/>
                </a:lnTo>
                <a:lnTo>
                  <a:pt x="4354" y="1116"/>
                </a:lnTo>
                <a:lnTo>
                  <a:pt x="4350" y="1117"/>
                </a:lnTo>
                <a:lnTo>
                  <a:pt x="4346" y="1119"/>
                </a:lnTo>
                <a:lnTo>
                  <a:pt x="4344" y="1121"/>
                </a:lnTo>
                <a:lnTo>
                  <a:pt x="4342" y="1122"/>
                </a:lnTo>
                <a:lnTo>
                  <a:pt x="4339" y="1123"/>
                </a:lnTo>
                <a:lnTo>
                  <a:pt x="4338" y="1124"/>
                </a:lnTo>
                <a:lnTo>
                  <a:pt x="4337" y="1127"/>
                </a:lnTo>
                <a:lnTo>
                  <a:pt x="4334" y="1128"/>
                </a:lnTo>
                <a:lnTo>
                  <a:pt x="4330" y="1133"/>
                </a:lnTo>
                <a:lnTo>
                  <a:pt x="4325" y="1136"/>
                </a:lnTo>
                <a:lnTo>
                  <a:pt x="4322" y="1140"/>
                </a:lnTo>
                <a:lnTo>
                  <a:pt x="4321" y="1141"/>
                </a:lnTo>
                <a:lnTo>
                  <a:pt x="4320" y="1144"/>
                </a:lnTo>
                <a:lnTo>
                  <a:pt x="4319" y="1145"/>
                </a:lnTo>
                <a:lnTo>
                  <a:pt x="4319" y="1147"/>
                </a:lnTo>
                <a:lnTo>
                  <a:pt x="4316" y="1150"/>
                </a:lnTo>
                <a:lnTo>
                  <a:pt x="4315" y="1152"/>
                </a:lnTo>
                <a:lnTo>
                  <a:pt x="4315" y="1155"/>
                </a:lnTo>
                <a:lnTo>
                  <a:pt x="4314" y="1157"/>
                </a:lnTo>
                <a:lnTo>
                  <a:pt x="4313" y="1161"/>
                </a:lnTo>
                <a:lnTo>
                  <a:pt x="4311" y="1162"/>
                </a:lnTo>
                <a:lnTo>
                  <a:pt x="4311" y="1164"/>
                </a:lnTo>
                <a:lnTo>
                  <a:pt x="4310" y="1167"/>
                </a:lnTo>
                <a:lnTo>
                  <a:pt x="4310" y="1169"/>
                </a:lnTo>
                <a:lnTo>
                  <a:pt x="4309" y="1177"/>
                </a:lnTo>
                <a:lnTo>
                  <a:pt x="4308" y="1184"/>
                </a:lnTo>
                <a:lnTo>
                  <a:pt x="4308" y="1200"/>
                </a:lnTo>
                <a:lnTo>
                  <a:pt x="4308" y="1260"/>
                </a:lnTo>
                <a:lnTo>
                  <a:pt x="4308" y="1301"/>
                </a:lnTo>
                <a:lnTo>
                  <a:pt x="4308" y="1324"/>
                </a:lnTo>
                <a:lnTo>
                  <a:pt x="4309" y="1328"/>
                </a:lnTo>
                <a:lnTo>
                  <a:pt x="4311" y="1329"/>
                </a:lnTo>
                <a:lnTo>
                  <a:pt x="4314" y="1330"/>
                </a:lnTo>
                <a:lnTo>
                  <a:pt x="4320" y="1333"/>
                </a:lnTo>
                <a:lnTo>
                  <a:pt x="4324" y="1334"/>
                </a:lnTo>
                <a:lnTo>
                  <a:pt x="4325" y="1334"/>
                </a:lnTo>
                <a:lnTo>
                  <a:pt x="4327" y="1335"/>
                </a:lnTo>
                <a:lnTo>
                  <a:pt x="4328" y="1335"/>
                </a:lnTo>
                <a:lnTo>
                  <a:pt x="4333" y="1337"/>
                </a:lnTo>
                <a:lnTo>
                  <a:pt x="4334" y="1338"/>
                </a:lnTo>
                <a:lnTo>
                  <a:pt x="4338" y="1339"/>
                </a:lnTo>
                <a:lnTo>
                  <a:pt x="4344" y="1341"/>
                </a:lnTo>
                <a:lnTo>
                  <a:pt x="4348" y="1343"/>
                </a:lnTo>
                <a:lnTo>
                  <a:pt x="4348" y="1344"/>
                </a:lnTo>
                <a:lnTo>
                  <a:pt x="4349" y="1346"/>
                </a:lnTo>
                <a:lnTo>
                  <a:pt x="4350" y="1348"/>
                </a:lnTo>
                <a:lnTo>
                  <a:pt x="4350" y="1349"/>
                </a:lnTo>
                <a:lnTo>
                  <a:pt x="4350" y="1351"/>
                </a:lnTo>
                <a:lnTo>
                  <a:pt x="4350" y="1355"/>
                </a:lnTo>
                <a:lnTo>
                  <a:pt x="4349" y="1359"/>
                </a:lnTo>
                <a:lnTo>
                  <a:pt x="4346" y="1361"/>
                </a:lnTo>
                <a:lnTo>
                  <a:pt x="4345" y="1362"/>
                </a:lnTo>
                <a:lnTo>
                  <a:pt x="4343" y="1362"/>
                </a:lnTo>
                <a:lnTo>
                  <a:pt x="4338" y="1363"/>
                </a:lnTo>
                <a:lnTo>
                  <a:pt x="4332" y="1365"/>
                </a:lnTo>
                <a:lnTo>
                  <a:pt x="4319" y="1365"/>
                </a:lnTo>
                <a:lnTo>
                  <a:pt x="4262" y="1365"/>
                </a:lnTo>
                <a:lnTo>
                  <a:pt x="4246" y="1365"/>
                </a:lnTo>
                <a:lnTo>
                  <a:pt x="4241" y="1365"/>
                </a:lnTo>
                <a:lnTo>
                  <a:pt x="4238" y="1363"/>
                </a:lnTo>
                <a:lnTo>
                  <a:pt x="4232" y="1362"/>
                </a:lnTo>
                <a:lnTo>
                  <a:pt x="4227" y="1359"/>
                </a:lnTo>
                <a:lnTo>
                  <a:pt x="4227" y="1357"/>
                </a:lnTo>
                <a:lnTo>
                  <a:pt x="4226" y="1356"/>
                </a:lnTo>
                <a:lnTo>
                  <a:pt x="4226" y="1354"/>
                </a:lnTo>
                <a:lnTo>
                  <a:pt x="4226" y="1351"/>
                </a:lnTo>
                <a:lnTo>
                  <a:pt x="4226" y="1348"/>
                </a:lnTo>
                <a:lnTo>
                  <a:pt x="4228" y="1345"/>
                </a:lnTo>
                <a:lnTo>
                  <a:pt x="4229" y="1344"/>
                </a:lnTo>
                <a:lnTo>
                  <a:pt x="4232" y="1343"/>
                </a:lnTo>
                <a:lnTo>
                  <a:pt x="4237" y="1340"/>
                </a:lnTo>
                <a:lnTo>
                  <a:pt x="4244" y="1338"/>
                </a:lnTo>
                <a:lnTo>
                  <a:pt x="4247" y="1337"/>
                </a:lnTo>
                <a:lnTo>
                  <a:pt x="4256" y="1333"/>
                </a:lnTo>
                <a:lnTo>
                  <a:pt x="4263" y="1330"/>
                </a:lnTo>
                <a:lnTo>
                  <a:pt x="4266" y="1329"/>
                </a:lnTo>
                <a:lnTo>
                  <a:pt x="4267" y="1328"/>
                </a:lnTo>
                <a:lnTo>
                  <a:pt x="4267" y="1326"/>
                </a:lnTo>
                <a:lnTo>
                  <a:pt x="4268" y="1324"/>
                </a:lnTo>
                <a:lnTo>
                  <a:pt x="4268" y="1321"/>
                </a:lnTo>
                <a:lnTo>
                  <a:pt x="4268" y="1315"/>
                </a:lnTo>
                <a:lnTo>
                  <a:pt x="4268" y="1284"/>
                </a:lnTo>
                <a:lnTo>
                  <a:pt x="4268" y="1162"/>
                </a:lnTo>
                <a:lnTo>
                  <a:pt x="4268" y="1129"/>
                </a:lnTo>
                <a:lnTo>
                  <a:pt x="4268" y="1122"/>
                </a:lnTo>
                <a:lnTo>
                  <a:pt x="4268" y="1118"/>
                </a:lnTo>
                <a:lnTo>
                  <a:pt x="4267" y="1116"/>
                </a:lnTo>
                <a:lnTo>
                  <a:pt x="4266" y="1116"/>
                </a:lnTo>
                <a:lnTo>
                  <a:pt x="4263" y="1114"/>
                </a:lnTo>
                <a:lnTo>
                  <a:pt x="4259" y="1116"/>
                </a:lnTo>
                <a:lnTo>
                  <a:pt x="4237" y="1116"/>
                </a:lnTo>
                <a:lnTo>
                  <a:pt x="4233" y="1114"/>
                </a:lnTo>
                <a:lnTo>
                  <a:pt x="4230" y="1113"/>
                </a:lnTo>
                <a:lnTo>
                  <a:pt x="4228" y="1110"/>
                </a:lnTo>
                <a:lnTo>
                  <a:pt x="4227" y="1107"/>
                </a:lnTo>
                <a:lnTo>
                  <a:pt x="4227" y="1103"/>
                </a:lnTo>
                <a:lnTo>
                  <a:pt x="4227" y="1101"/>
                </a:lnTo>
                <a:lnTo>
                  <a:pt x="4232" y="1096"/>
                </a:lnTo>
                <a:lnTo>
                  <a:pt x="4233" y="1095"/>
                </a:lnTo>
                <a:lnTo>
                  <a:pt x="4234" y="1094"/>
                </a:lnTo>
                <a:lnTo>
                  <a:pt x="4237" y="1094"/>
                </a:lnTo>
                <a:lnTo>
                  <a:pt x="4241" y="1091"/>
                </a:lnTo>
                <a:lnTo>
                  <a:pt x="4243" y="1090"/>
                </a:lnTo>
                <a:lnTo>
                  <a:pt x="4246" y="1088"/>
                </a:lnTo>
                <a:lnTo>
                  <a:pt x="4247" y="1086"/>
                </a:lnTo>
                <a:lnTo>
                  <a:pt x="4250" y="1086"/>
                </a:lnTo>
                <a:lnTo>
                  <a:pt x="4252" y="1085"/>
                </a:lnTo>
                <a:lnTo>
                  <a:pt x="4255" y="1083"/>
                </a:lnTo>
                <a:lnTo>
                  <a:pt x="4257" y="1083"/>
                </a:lnTo>
                <a:lnTo>
                  <a:pt x="4259" y="1081"/>
                </a:lnTo>
                <a:lnTo>
                  <a:pt x="4261" y="1079"/>
                </a:lnTo>
                <a:lnTo>
                  <a:pt x="4263" y="1079"/>
                </a:lnTo>
                <a:lnTo>
                  <a:pt x="4266" y="1078"/>
                </a:lnTo>
                <a:lnTo>
                  <a:pt x="4267" y="1075"/>
                </a:lnTo>
                <a:lnTo>
                  <a:pt x="4269" y="1075"/>
                </a:lnTo>
                <a:lnTo>
                  <a:pt x="4272" y="1074"/>
                </a:lnTo>
                <a:lnTo>
                  <a:pt x="4274" y="1073"/>
                </a:lnTo>
                <a:lnTo>
                  <a:pt x="4275" y="1072"/>
                </a:lnTo>
                <a:lnTo>
                  <a:pt x="4278" y="1071"/>
                </a:lnTo>
                <a:lnTo>
                  <a:pt x="4280" y="1069"/>
                </a:lnTo>
                <a:lnTo>
                  <a:pt x="4282" y="1068"/>
                </a:lnTo>
                <a:lnTo>
                  <a:pt x="4285" y="1067"/>
                </a:lnTo>
                <a:lnTo>
                  <a:pt x="4286" y="1066"/>
                </a:lnTo>
                <a:lnTo>
                  <a:pt x="4288" y="1064"/>
                </a:lnTo>
                <a:lnTo>
                  <a:pt x="4290" y="1064"/>
                </a:lnTo>
                <a:lnTo>
                  <a:pt x="4292" y="1063"/>
                </a:lnTo>
                <a:lnTo>
                  <a:pt x="4295" y="1063"/>
                </a:lnTo>
                <a:lnTo>
                  <a:pt x="4296" y="1062"/>
                </a:lnTo>
                <a:lnTo>
                  <a:pt x="4297" y="1062"/>
                </a:lnTo>
                <a:close/>
                <a:moveTo>
                  <a:pt x="4615" y="1075"/>
                </a:moveTo>
                <a:lnTo>
                  <a:pt x="4685" y="1075"/>
                </a:lnTo>
                <a:lnTo>
                  <a:pt x="4684" y="1078"/>
                </a:lnTo>
                <a:lnTo>
                  <a:pt x="4684" y="1080"/>
                </a:lnTo>
                <a:lnTo>
                  <a:pt x="4683" y="1083"/>
                </a:lnTo>
                <a:lnTo>
                  <a:pt x="4683" y="1085"/>
                </a:lnTo>
                <a:lnTo>
                  <a:pt x="4681" y="1088"/>
                </a:lnTo>
                <a:lnTo>
                  <a:pt x="4681" y="1089"/>
                </a:lnTo>
                <a:lnTo>
                  <a:pt x="4680" y="1095"/>
                </a:lnTo>
                <a:lnTo>
                  <a:pt x="4679" y="1100"/>
                </a:lnTo>
                <a:lnTo>
                  <a:pt x="4675" y="1112"/>
                </a:lnTo>
                <a:lnTo>
                  <a:pt x="4615" y="1112"/>
                </a:lnTo>
                <a:lnTo>
                  <a:pt x="4615" y="1261"/>
                </a:lnTo>
                <a:lnTo>
                  <a:pt x="4615" y="1295"/>
                </a:lnTo>
                <a:lnTo>
                  <a:pt x="4615" y="1304"/>
                </a:lnTo>
                <a:lnTo>
                  <a:pt x="4615" y="1307"/>
                </a:lnTo>
                <a:lnTo>
                  <a:pt x="4616" y="1311"/>
                </a:lnTo>
                <a:lnTo>
                  <a:pt x="4616" y="1313"/>
                </a:lnTo>
                <a:lnTo>
                  <a:pt x="4617" y="1317"/>
                </a:lnTo>
                <a:lnTo>
                  <a:pt x="4618" y="1321"/>
                </a:lnTo>
                <a:lnTo>
                  <a:pt x="4621" y="1323"/>
                </a:lnTo>
                <a:lnTo>
                  <a:pt x="4623" y="1326"/>
                </a:lnTo>
                <a:lnTo>
                  <a:pt x="4624" y="1328"/>
                </a:lnTo>
                <a:lnTo>
                  <a:pt x="4627" y="1329"/>
                </a:lnTo>
                <a:lnTo>
                  <a:pt x="4637" y="1332"/>
                </a:lnTo>
                <a:lnTo>
                  <a:pt x="4641" y="1332"/>
                </a:lnTo>
                <a:lnTo>
                  <a:pt x="4655" y="1332"/>
                </a:lnTo>
                <a:lnTo>
                  <a:pt x="4660" y="1330"/>
                </a:lnTo>
                <a:lnTo>
                  <a:pt x="4678" y="1323"/>
                </a:lnTo>
                <a:lnTo>
                  <a:pt x="4683" y="1322"/>
                </a:lnTo>
                <a:lnTo>
                  <a:pt x="4687" y="1322"/>
                </a:lnTo>
                <a:lnTo>
                  <a:pt x="4692" y="1324"/>
                </a:lnTo>
                <a:lnTo>
                  <a:pt x="4696" y="1327"/>
                </a:lnTo>
                <a:lnTo>
                  <a:pt x="4696" y="1328"/>
                </a:lnTo>
                <a:lnTo>
                  <a:pt x="4697" y="1332"/>
                </a:lnTo>
                <a:lnTo>
                  <a:pt x="4697" y="1333"/>
                </a:lnTo>
                <a:lnTo>
                  <a:pt x="4698" y="1337"/>
                </a:lnTo>
                <a:lnTo>
                  <a:pt x="4697" y="1339"/>
                </a:lnTo>
                <a:lnTo>
                  <a:pt x="4697" y="1340"/>
                </a:lnTo>
                <a:lnTo>
                  <a:pt x="4696" y="1343"/>
                </a:lnTo>
                <a:lnTo>
                  <a:pt x="4695" y="1345"/>
                </a:lnTo>
                <a:lnTo>
                  <a:pt x="4692" y="1348"/>
                </a:lnTo>
                <a:lnTo>
                  <a:pt x="4687" y="1351"/>
                </a:lnTo>
                <a:lnTo>
                  <a:pt x="4681" y="1356"/>
                </a:lnTo>
                <a:lnTo>
                  <a:pt x="4673" y="1360"/>
                </a:lnTo>
                <a:lnTo>
                  <a:pt x="4657" y="1366"/>
                </a:lnTo>
                <a:lnTo>
                  <a:pt x="4654" y="1366"/>
                </a:lnTo>
                <a:lnTo>
                  <a:pt x="4652" y="1366"/>
                </a:lnTo>
                <a:lnTo>
                  <a:pt x="4649" y="1367"/>
                </a:lnTo>
                <a:lnTo>
                  <a:pt x="4644" y="1367"/>
                </a:lnTo>
                <a:lnTo>
                  <a:pt x="4639" y="1368"/>
                </a:lnTo>
                <a:lnTo>
                  <a:pt x="4633" y="1368"/>
                </a:lnTo>
                <a:lnTo>
                  <a:pt x="4626" y="1368"/>
                </a:lnTo>
                <a:lnTo>
                  <a:pt x="4621" y="1367"/>
                </a:lnTo>
                <a:lnTo>
                  <a:pt x="4618" y="1367"/>
                </a:lnTo>
                <a:lnTo>
                  <a:pt x="4616" y="1367"/>
                </a:lnTo>
                <a:lnTo>
                  <a:pt x="4614" y="1366"/>
                </a:lnTo>
                <a:lnTo>
                  <a:pt x="4610" y="1366"/>
                </a:lnTo>
                <a:lnTo>
                  <a:pt x="4608" y="1365"/>
                </a:lnTo>
                <a:lnTo>
                  <a:pt x="4604" y="1362"/>
                </a:lnTo>
                <a:lnTo>
                  <a:pt x="4600" y="1361"/>
                </a:lnTo>
                <a:lnTo>
                  <a:pt x="4598" y="1360"/>
                </a:lnTo>
                <a:lnTo>
                  <a:pt x="4597" y="1359"/>
                </a:lnTo>
                <a:lnTo>
                  <a:pt x="4594" y="1357"/>
                </a:lnTo>
                <a:lnTo>
                  <a:pt x="4594" y="1355"/>
                </a:lnTo>
                <a:lnTo>
                  <a:pt x="4589" y="1351"/>
                </a:lnTo>
                <a:lnTo>
                  <a:pt x="4586" y="1349"/>
                </a:lnTo>
                <a:lnTo>
                  <a:pt x="4583" y="1346"/>
                </a:lnTo>
                <a:lnTo>
                  <a:pt x="4582" y="1344"/>
                </a:lnTo>
                <a:lnTo>
                  <a:pt x="4581" y="1343"/>
                </a:lnTo>
                <a:lnTo>
                  <a:pt x="4581" y="1340"/>
                </a:lnTo>
                <a:lnTo>
                  <a:pt x="4579" y="1335"/>
                </a:lnTo>
                <a:lnTo>
                  <a:pt x="4579" y="1334"/>
                </a:lnTo>
                <a:lnTo>
                  <a:pt x="4577" y="1330"/>
                </a:lnTo>
                <a:lnTo>
                  <a:pt x="4576" y="1328"/>
                </a:lnTo>
                <a:lnTo>
                  <a:pt x="4576" y="1326"/>
                </a:lnTo>
                <a:lnTo>
                  <a:pt x="4575" y="1323"/>
                </a:lnTo>
                <a:lnTo>
                  <a:pt x="4575" y="1319"/>
                </a:lnTo>
                <a:lnTo>
                  <a:pt x="4574" y="1269"/>
                </a:lnTo>
                <a:lnTo>
                  <a:pt x="4574" y="1112"/>
                </a:lnTo>
                <a:lnTo>
                  <a:pt x="4563" y="1112"/>
                </a:lnTo>
                <a:lnTo>
                  <a:pt x="4552" y="1112"/>
                </a:lnTo>
                <a:lnTo>
                  <a:pt x="4546" y="1111"/>
                </a:lnTo>
                <a:lnTo>
                  <a:pt x="4542" y="1110"/>
                </a:lnTo>
                <a:lnTo>
                  <a:pt x="4539" y="1107"/>
                </a:lnTo>
                <a:lnTo>
                  <a:pt x="4537" y="1106"/>
                </a:lnTo>
                <a:lnTo>
                  <a:pt x="4536" y="1105"/>
                </a:lnTo>
                <a:lnTo>
                  <a:pt x="4536" y="1103"/>
                </a:lnTo>
                <a:lnTo>
                  <a:pt x="4535" y="1101"/>
                </a:lnTo>
                <a:lnTo>
                  <a:pt x="4535" y="1096"/>
                </a:lnTo>
                <a:lnTo>
                  <a:pt x="4536" y="1091"/>
                </a:lnTo>
                <a:lnTo>
                  <a:pt x="4537" y="1088"/>
                </a:lnTo>
                <a:lnTo>
                  <a:pt x="4545" y="1083"/>
                </a:lnTo>
                <a:lnTo>
                  <a:pt x="4548" y="1083"/>
                </a:lnTo>
                <a:lnTo>
                  <a:pt x="4552" y="1080"/>
                </a:lnTo>
                <a:lnTo>
                  <a:pt x="4556" y="1079"/>
                </a:lnTo>
                <a:lnTo>
                  <a:pt x="4563" y="1077"/>
                </a:lnTo>
                <a:lnTo>
                  <a:pt x="4565" y="1075"/>
                </a:lnTo>
                <a:lnTo>
                  <a:pt x="4569" y="1074"/>
                </a:lnTo>
                <a:lnTo>
                  <a:pt x="4571" y="1073"/>
                </a:lnTo>
                <a:lnTo>
                  <a:pt x="4575" y="1069"/>
                </a:lnTo>
                <a:lnTo>
                  <a:pt x="4576" y="1068"/>
                </a:lnTo>
                <a:lnTo>
                  <a:pt x="4577" y="1066"/>
                </a:lnTo>
                <a:lnTo>
                  <a:pt x="4579" y="1063"/>
                </a:lnTo>
                <a:lnTo>
                  <a:pt x="4580" y="1060"/>
                </a:lnTo>
                <a:lnTo>
                  <a:pt x="4580" y="1058"/>
                </a:lnTo>
                <a:lnTo>
                  <a:pt x="4581" y="1055"/>
                </a:lnTo>
                <a:lnTo>
                  <a:pt x="4581" y="1051"/>
                </a:lnTo>
                <a:lnTo>
                  <a:pt x="4582" y="1045"/>
                </a:lnTo>
                <a:lnTo>
                  <a:pt x="4583" y="1030"/>
                </a:lnTo>
                <a:lnTo>
                  <a:pt x="4583" y="1027"/>
                </a:lnTo>
                <a:lnTo>
                  <a:pt x="4585" y="1024"/>
                </a:lnTo>
                <a:lnTo>
                  <a:pt x="4585" y="1020"/>
                </a:lnTo>
                <a:lnTo>
                  <a:pt x="4586" y="1019"/>
                </a:lnTo>
                <a:lnTo>
                  <a:pt x="4586" y="1017"/>
                </a:lnTo>
                <a:lnTo>
                  <a:pt x="4587" y="1016"/>
                </a:lnTo>
                <a:lnTo>
                  <a:pt x="4588" y="1013"/>
                </a:lnTo>
                <a:lnTo>
                  <a:pt x="4591" y="1011"/>
                </a:lnTo>
                <a:lnTo>
                  <a:pt x="4592" y="1008"/>
                </a:lnTo>
                <a:lnTo>
                  <a:pt x="4594" y="1007"/>
                </a:lnTo>
                <a:lnTo>
                  <a:pt x="4595" y="1007"/>
                </a:lnTo>
                <a:lnTo>
                  <a:pt x="4603" y="1006"/>
                </a:lnTo>
                <a:lnTo>
                  <a:pt x="4606" y="1007"/>
                </a:lnTo>
                <a:lnTo>
                  <a:pt x="4608" y="1008"/>
                </a:lnTo>
                <a:lnTo>
                  <a:pt x="4610" y="1011"/>
                </a:lnTo>
                <a:lnTo>
                  <a:pt x="4611" y="1012"/>
                </a:lnTo>
                <a:lnTo>
                  <a:pt x="4612" y="1014"/>
                </a:lnTo>
                <a:lnTo>
                  <a:pt x="4612" y="1016"/>
                </a:lnTo>
                <a:lnTo>
                  <a:pt x="4614" y="1019"/>
                </a:lnTo>
                <a:lnTo>
                  <a:pt x="4615" y="1024"/>
                </a:lnTo>
                <a:lnTo>
                  <a:pt x="4615" y="1034"/>
                </a:lnTo>
                <a:lnTo>
                  <a:pt x="4615" y="1075"/>
                </a:lnTo>
                <a:close/>
                <a:moveTo>
                  <a:pt x="3844" y="1075"/>
                </a:moveTo>
                <a:lnTo>
                  <a:pt x="3914" y="1075"/>
                </a:lnTo>
                <a:lnTo>
                  <a:pt x="3904" y="1112"/>
                </a:lnTo>
                <a:lnTo>
                  <a:pt x="3844" y="1112"/>
                </a:lnTo>
                <a:lnTo>
                  <a:pt x="3844" y="1268"/>
                </a:lnTo>
                <a:lnTo>
                  <a:pt x="3844" y="1293"/>
                </a:lnTo>
                <a:lnTo>
                  <a:pt x="3844" y="1300"/>
                </a:lnTo>
                <a:lnTo>
                  <a:pt x="3844" y="1306"/>
                </a:lnTo>
                <a:lnTo>
                  <a:pt x="3845" y="1313"/>
                </a:lnTo>
                <a:lnTo>
                  <a:pt x="3846" y="1317"/>
                </a:lnTo>
                <a:lnTo>
                  <a:pt x="3847" y="1321"/>
                </a:lnTo>
                <a:lnTo>
                  <a:pt x="3850" y="1322"/>
                </a:lnTo>
                <a:lnTo>
                  <a:pt x="3852" y="1324"/>
                </a:lnTo>
                <a:lnTo>
                  <a:pt x="3853" y="1327"/>
                </a:lnTo>
                <a:lnTo>
                  <a:pt x="3857" y="1329"/>
                </a:lnTo>
                <a:lnTo>
                  <a:pt x="3862" y="1330"/>
                </a:lnTo>
                <a:lnTo>
                  <a:pt x="3867" y="1332"/>
                </a:lnTo>
                <a:lnTo>
                  <a:pt x="3873" y="1332"/>
                </a:lnTo>
                <a:lnTo>
                  <a:pt x="3880" y="1332"/>
                </a:lnTo>
                <a:lnTo>
                  <a:pt x="3884" y="1332"/>
                </a:lnTo>
                <a:lnTo>
                  <a:pt x="3885" y="1330"/>
                </a:lnTo>
                <a:lnTo>
                  <a:pt x="3887" y="1330"/>
                </a:lnTo>
                <a:lnTo>
                  <a:pt x="3899" y="1326"/>
                </a:lnTo>
                <a:lnTo>
                  <a:pt x="3910" y="1322"/>
                </a:lnTo>
                <a:lnTo>
                  <a:pt x="3914" y="1322"/>
                </a:lnTo>
                <a:lnTo>
                  <a:pt x="3916" y="1322"/>
                </a:lnTo>
                <a:lnTo>
                  <a:pt x="3921" y="1323"/>
                </a:lnTo>
                <a:lnTo>
                  <a:pt x="3925" y="1327"/>
                </a:lnTo>
                <a:lnTo>
                  <a:pt x="3926" y="1329"/>
                </a:lnTo>
                <a:lnTo>
                  <a:pt x="3926" y="1330"/>
                </a:lnTo>
                <a:lnTo>
                  <a:pt x="3927" y="1333"/>
                </a:lnTo>
                <a:lnTo>
                  <a:pt x="3927" y="1334"/>
                </a:lnTo>
                <a:lnTo>
                  <a:pt x="3927" y="1337"/>
                </a:lnTo>
                <a:lnTo>
                  <a:pt x="3926" y="1340"/>
                </a:lnTo>
                <a:lnTo>
                  <a:pt x="3925" y="1343"/>
                </a:lnTo>
                <a:lnTo>
                  <a:pt x="3922" y="1346"/>
                </a:lnTo>
                <a:lnTo>
                  <a:pt x="3919" y="1350"/>
                </a:lnTo>
                <a:lnTo>
                  <a:pt x="3916" y="1351"/>
                </a:lnTo>
                <a:lnTo>
                  <a:pt x="3915" y="1352"/>
                </a:lnTo>
                <a:lnTo>
                  <a:pt x="3913" y="1354"/>
                </a:lnTo>
                <a:lnTo>
                  <a:pt x="3911" y="1355"/>
                </a:lnTo>
                <a:lnTo>
                  <a:pt x="3909" y="1356"/>
                </a:lnTo>
                <a:lnTo>
                  <a:pt x="3907" y="1357"/>
                </a:lnTo>
                <a:lnTo>
                  <a:pt x="3904" y="1359"/>
                </a:lnTo>
                <a:lnTo>
                  <a:pt x="3902" y="1360"/>
                </a:lnTo>
                <a:lnTo>
                  <a:pt x="3899" y="1361"/>
                </a:lnTo>
                <a:lnTo>
                  <a:pt x="3897" y="1362"/>
                </a:lnTo>
                <a:lnTo>
                  <a:pt x="3891" y="1363"/>
                </a:lnTo>
                <a:lnTo>
                  <a:pt x="3890" y="1365"/>
                </a:lnTo>
                <a:lnTo>
                  <a:pt x="3887" y="1365"/>
                </a:lnTo>
                <a:lnTo>
                  <a:pt x="3885" y="1366"/>
                </a:lnTo>
                <a:lnTo>
                  <a:pt x="3882" y="1366"/>
                </a:lnTo>
                <a:lnTo>
                  <a:pt x="3871" y="1367"/>
                </a:lnTo>
                <a:lnTo>
                  <a:pt x="3857" y="1368"/>
                </a:lnTo>
                <a:lnTo>
                  <a:pt x="3851" y="1368"/>
                </a:lnTo>
                <a:lnTo>
                  <a:pt x="3836" y="1365"/>
                </a:lnTo>
                <a:lnTo>
                  <a:pt x="3833" y="1362"/>
                </a:lnTo>
                <a:lnTo>
                  <a:pt x="3828" y="1360"/>
                </a:lnTo>
                <a:lnTo>
                  <a:pt x="3827" y="1359"/>
                </a:lnTo>
                <a:lnTo>
                  <a:pt x="3826" y="1357"/>
                </a:lnTo>
                <a:lnTo>
                  <a:pt x="3824" y="1356"/>
                </a:lnTo>
                <a:lnTo>
                  <a:pt x="3820" y="1351"/>
                </a:lnTo>
                <a:lnTo>
                  <a:pt x="3813" y="1348"/>
                </a:lnTo>
                <a:lnTo>
                  <a:pt x="3812" y="1345"/>
                </a:lnTo>
                <a:lnTo>
                  <a:pt x="3811" y="1343"/>
                </a:lnTo>
                <a:lnTo>
                  <a:pt x="3810" y="1339"/>
                </a:lnTo>
                <a:lnTo>
                  <a:pt x="3809" y="1337"/>
                </a:lnTo>
                <a:lnTo>
                  <a:pt x="3806" y="1332"/>
                </a:lnTo>
                <a:lnTo>
                  <a:pt x="3806" y="1330"/>
                </a:lnTo>
                <a:lnTo>
                  <a:pt x="3805" y="1328"/>
                </a:lnTo>
                <a:lnTo>
                  <a:pt x="3805" y="1326"/>
                </a:lnTo>
                <a:lnTo>
                  <a:pt x="3804" y="1322"/>
                </a:lnTo>
                <a:lnTo>
                  <a:pt x="3803" y="1306"/>
                </a:lnTo>
                <a:lnTo>
                  <a:pt x="3803" y="1276"/>
                </a:lnTo>
                <a:lnTo>
                  <a:pt x="3803" y="1112"/>
                </a:lnTo>
                <a:lnTo>
                  <a:pt x="3786" y="1112"/>
                </a:lnTo>
                <a:lnTo>
                  <a:pt x="3777" y="1112"/>
                </a:lnTo>
                <a:lnTo>
                  <a:pt x="3774" y="1111"/>
                </a:lnTo>
                <a:lnTo>
                  <a:pt x="3771" y="1110"/>
                </a:lnTo>
                <a:lnTo>
                  <a:pt x="3769" y="1108"/>
                </a:lnTo>
                <a:lnTo>
                  <a:pt x="3768" y="1107"/>
                </a:lnTo>
                <a:lnTo>
                  <a:pt x="3768" y="1106"/>
                </a:lnTo>
                <a:lnTo>
                  <a:pt x="3765" y="1105"/>
                </a:lnTo>
                <a:lnTo>
                  <a:pt x="3765" y="1101"/>
                </a:lnTo>
                <a:lnTo>
                  <a:pt x="3764" y="1099"/>
                </a:lnTo>
                <a:lnTo>
                  <a:pt x="3764" y="1096"/>
                </a:lnTo>
                <a:lnTo>
                  <a:pt x="3765" y="1091"/>
                </a:lnTo>
                <a:lnTo>
                  <a:pt x="3766" y="1090"/>
                </a:lnTo>
                <a:lnTo>
                  <a:pt x="3768" y="1088"/>
                </a:lnTo>
                <a:lnTo>
                  <a:pt x="3770" y="1085"/>
                </a:lnTo>
                <a:lnTo>
                  <a:pt x="3771" y="1084"/>
                </a:lnTo>
                <a:lnTo>
                  <a:pt x="3775" y="1083"/>
                </a:lnTo>
                <a:lnTo>
                  <a:pt x="3778" y="1081"/>
                </a:lnTo>
                <a:lnTo>
                  <a:pt x="3782" y="1080"/>
                </a:lnTo>
                <a:lnTo>
                  <a:pt x="3784" y="1079"/>
                </a:lnTo>
                <a:lnTo>
                  <a:pt x="3787" y="1078"/>
                </a:lnTo>
                <a:lnTo>
                  <a:pt x="3793" y="1077"/>
                </a:lnTo>
                <a:lnTo>
                  <a:pt x="3800" y="1073"/>
                </a:lnTo>
                <a:lnTo>
                  <a:pt x="3801" y="1073"/>
                </a:lnTo>
                <a:lnTo>
                  <a:pt x="3805" y="1069"/>
                </a:lnTo>
                <a:lnTo>
                  <a:pt x="3806" y="1067"/>
                </a:lnTo>
                <a:lnTo>
                  <a:pt x="3807" y="1063"/>
                </a:lnTo>
                <a:lnTo>
                  <a:pt x="3810" y="1058"/>
                </a:lnTo>
                <a:lnTo>
                  <a:pt x="3810" y="1056"/>
                </a:lnTo>
                <a:lnTo>
                  <a:pt x="3811" y="1052"/>
                </a:lnTo>
                <a:lnTo>
                  <a:pt x="3811" y="1046"/>
                </a:lnTo>
                <a:lnTo>
                  <a:pt x="3811" y="1039"/>
                </a:lnTo>
                <a:lnTo>
                  <a:pt x="3812" y="1031"/>
                </a:lnTo>
                <a:lnTo>
                  <a:pt x="3812" y="1028"/>
                </a:lnTo>
                <a:lnTo>
                  <a:pt x="3813" y="1024"/>
                </a:lnTo>
                <a:lnTo>
                  <a:pt x="3815" y="1019"/>
                </a:lnTo>
                <a:lnTo>
                  <a:pt x="3816" y="1016"/>
                </a:lnTo>
                <a:lnTo>
                  <a:pt x="3817" y="1013"/>
                </a:lnTo>
                <a:lnTo>
                  <a:pt x="3818" y="1012"/>
                </a:lnTo>
                <a:lnTo>
                  <a:pt x="3823" y="1007"/>
                </a:lnTo>
                <a:lnTo>
                  <a:pt x="3826" y="1006"/>
                </a:lnTo>
                <a:lnTo>
                  <a:pt x="3828" y="1006"/>
                </a:lnTo>
                <a:lnTo>
                  <a:pt x="3832" y="1006"/>
                </a:lnTo>
                <a:lnTo>
                  <a:pt x="3835" y="1007"/>
                </a:lnTo>
                <a:lnTo>
                  <a:pt x="3836" y="1007"/>
                </a:lnTo>
                <a:lnTo>
                  <a:pt x="3839" y="1011"/>
                </a:lnTo>
                <a:lnTo>
                  <a:pt x="3841" y="1012"/>
                </a:lnTo>
                <a:lnTo>
                  <a:pt x="3842" y="1014"/>
                </a:lnTo>
                <a:lnTo>
                  <a:pt x="3842" y="1017"/>
                </a:lnTo>
                <a:lnTo>
                  <a:pt x="3844" y="1020"/>
                </a:lnTo>
                <a:lnTo>
                  <a:pt x="3844" y="1027"/>
                </a:lnTo>
                <a:lnTo>
                  <a:pt x="3844" y="1034"/>
                </a:lnTo>
                <a:lnTo>
                  <a:pt x="3844" y="1075"/>
                </a:lnTo>
                <a:close/>
                <a:moveTo>
                  <a:pt x="1020" y="1075"/>
                </a:moveTo>
                <a:lnTo>
                  <a:pt x="1090" y="1075"/>
                </a:lnTo>
                <a:lnTo>
                  <a:pt x="1081" y="1112"/>
                </a:lnTo>
                <a:lnTo>
                  <a:pt x="1020" y="1112"/>
                </a:lnTo>
                <a:lnTo>
                  <a:pt x="1020" y="1249"/>
                </a:lnTo>
                <a:lnTo>
                  <a:pt x="1020" y="1290"/>
                </a:lnTo>
                <a:lnTo>
                  <a:pt x="1020" y="1310"/>
                </a:lnTo>
                <a:lnTo>
                  <a:pt x="1024" y="1321"/>
                </a:lnTo>
                <a:lnTo>
                  <a:pt x="1025" y="1322"/>
                </a:lnTo>
                <a:lnTo>
                  <a:pt x="1026" y="1324"/>
                </a:lnTo>
                <a:lnTo>
                  <a:pt x="1027" y="1326"/>
                </a:lnTo>
                <a:lnTo>
                  <a:pt x="1029" y="1326"/>
                </a:lnTo>
                <a:lnTo>
                  <a:pt x="1030" y="1327"/>
                </a:lnTo>
                <a:lnTo>
                  <a:pt x="1035" y="1329"/>
                </a:lnTo>
                <a:lnTo>
                  <a:pt x="1037" y="1330"/>
                </a:lnTo>
                <a:lnTo>
                  <a:pt x="1038" y="1330"/>
                </a:lnTo>
                <a:lnTo>
                  <a:pt x="1041" y="1332"/>
                </a:lnTo>
                <a:lnTo>
                  <a:pt x="1047" y="1332"/>
                </a:lnTo>
                <a:lnTo>
                  <a:pt x="1049" y="1333"/>
                </a:lnTo>
                <a:lnTo>
                  <a:pt x="1053" y="1333"/>
                </a:lnTo>
                <a:lnTo>
                  <a:pt x="1060" y="1332"/>
                </a:lnTo>
                <a:lnTo>
                  <a:pt x="1065" y="1330"/>
                </a:lnTo>
                <a:lnTo>
                  <a:pt x="1066" y="1329"/>
                </a:lnTo>
                <a:lnTo>
                  <a:pt x="1068" y="1329"/>
                </a:lnTo>
                <a:lnTo>
                  <a:pt x="1070" y="1328"/>
                </a:lnTo>
                <a:lnTo>
                  <a:pt x="1073" y="1327"/>
                </a:lnTo>
                <a:lnTo>
                  <a:pt x="1078" y="1326"/>
                </a:lnTo>
                <a:lnTo>
                  <a:pt x="1081" y="1324"/>
                </a:lnTo>
                <a:lnTo>
                  <a:pt x="1083" y="1323"/>
                </a:lnTo>
                <a:lnTo>
                  <a:pt x="1084" y="1323"/>
                </a:lnTo>
                <a:lnTo>
                  <a:pt x="1089" y="1322"/>
                </a:lnTo>
                <a:lnTo>
                  <a:pt x="1091" y="1322"/>
                </a:lnTo>
                <a:lnTo>
                  <a:pt x="1099" y="1324"/>
                </a:lnTo>
                <a:lnTo>
                  <a:pt x="1100" y="1327"/>
                </a:lnTo>
                <a:lnTo>
                  <a:pt x="1102" y="1333"/>
                </a:lnTo>
                <a:lnTo>
                  <a:pt x="1104" y="1335"/>
                </a:lnTo>
                <a:lnTo>
                  <a:pt x="1104" y="1338"/>
                </a:lnTo>
                <a:lnTo>
                  <a:pt x="1101" y="1341"/>
                </a:lnTo>
                <a:lnTo>
                  <a:pt x="1100" y="1344"/>
                </a:lnTo>
                <a:lnTo>
                  <a:pt x="1099" y="1345"/>
                </a:lnTo>
                <a:lnTo>
                  <a:pt x="1098" y="1348"/>
                </a:lnTo>
                <a:lnTo>
                  <a:pt x="1095" y="1350"/>
                </a:lnTo>
                <a:lnTo>
                  <a:pt x="1093" y="1352"/>
                </a:lnTo>
                <a:lnTo>
                  <a:pt x="1090" y="1354"/>
                </a:lnTo>
                <a:lnTo>
                  <a:pt x="1088" y="1355"/>
                </a:lnTo>
                <a:lnTo>
                  <a:pt x="1084" y="1356"/>
                </a:lnTo>
                <a:lnTo>
                  <a:pt x="1079" y="1360"/>
                </a:lnTo>
                <a:lnTo>
                  <a:pt x="1077" y="1361"/>
                </a:lnTo>
                <a:lnTo>
                  <a:pt x="1073" y="1362"/>
                </a:lnTo>
                <a:lnTo>
                  <a:pt x="1056" y="1367"/>
                </a:lnTo>
                <a:lnTo>
                  <a:pt x="1054" y="1367"/>
                </a:lnTo>
                <a:lnTo>
                  <a:pt x="1050" y="1367"/>
                </a:lnTo>
                <a:lnTo>
                  <a:pt x="1044" y="1368"/>
                </a:lnTo>
                <a:lnTo>
                  <a:pt x="1041" y="1368"/>
                </a:lnTo>
                <a:lnTo>
                  <a:pt x="1037" y="1370"/>
                </a:lnTo>
                <a:lnTo>
                  <a:pt x="1033" y="1368"/>
                </a:lnTo>
                <a:lnTo>
                  <a:pt x="1030" y="1368"/>
                </a:lnTo>
                <a:lnTo>
                  <a:pt x="1026" y="1368"/>
                </a:lnTo>
                <a:lnTo>
                  <a:pt x="1021" y="1367"/>
                </a:lnTo>
                <a:lnTo>
                  <a:pt x="1018" y="1366"/>
                </a:lnTo>
                <a:lnTo>
                  <a:pt x="1014" y="1365"/>
                </a:lnTo>
                <a:lnTo>
                  <a:pt x="1012" y="1363"/>
                </a:lnTo>
                <a:lnTo>
                  <a:pt x="1009" y="1362"/>
                </a:lnTo>
                <a:lnTo>
                  <a:pt x="1007" y="1361"/>
                </a:lnTo>
                <a:lnTo>
                  <a:pt x="1003" y="1360"/>
                </a:lnTo>
                <a:lnTo>
                  <a:pt x="1002" y="1359"/>
                </a:lnTo>
                <a:lnTo>
                  <a:pt x="1001" y="1356"/>
                </a:lnTo>
                <a:lnTo>
                  <a:pt x="997" y="1354"/>
                </a:lnTo>
                <a:lnTo>
                  <a:pt x="996" y="1352"/>
                </a:lnTo>
                <a:lnTo>
                  <a:pt x="992" y="1350"/>
                </a:lnTo>
                <a:lnTo>
                  <a:pt x="990" y="1346"/>
                </a:lnTo>
                <a:lnTo>
                  <a:pt x="989" y="1345"/>
                </a:lnTo>
                <a:lnTo>
                  <a:pt x="988" y="1343"/>
                </a:lnTo>
                <a:lnTo>
                  <a:pt x="986" y="1340"/>
                </a:lnTo>
                <a:lnTo>
                  <a:pt x="984" y="1335"/>
                </a:lnTo>
                <a:lnTo>
                  <a:pt x="983" y="1332"/>
                </a:lnTo>
                <a:lnTo>
                  <a:pt x="983" y="1330"/>
                </a:lnTo>
                <a:lnTo>
                  <a:pt x="981" y="1328"/>
                </a:lnTo>
                <a:lnTo>
                  <a:pt x="981" y="1326"/>
                </a:lnTo>
                <a:lnTo>
                  <a:pt x="980" y="1322"/>
                </a:lnTo>
                <a:lnTo>
                  <a:pt x="979" y="1306"/>
                </a:lnTo>
                <a:lnTo>
                  <a:pt x="979" y="1274"/>
                </a:lnTo>
                <a:lnTo>
                  <a:pt x="979" y="1112"/>
                </a:lnTo>
                <a:lnTo>
                  <a:pt x="968" y="1112"/>
                </a:lnTo>
                <a:lnTo>
                  <a:pt x="962" y="1112"/>
                </a:lnTo>
                <a:lnTo>
                  <a:pt x="956" y="1112"/>
                </a:lnTo>
                <a:lnTo>
                  <a:pt x="950" y="1111"/>
                </a:lnTo>
                <a:lnTo>
                  <a:pt x="946" y="1110"/>
                </a:lnTo>
                <a:lnTo>
                  <a:pt x="944" y="1108"/>
                </a:lnTo>
                <a:lnTo>
                  <a:pt x="943" y="1106"/>
                </a:lnTo>
                <a:lnTo>
                  <a:pt x="942" y="1105"/>
                </a:lnTo>
                <a:lnTo>
                  <a:pt x="942" y="1102"/>
                </a:lnTo>
                <a:lnTo>
                  <a:pt x="940" y="1101"/>
                </a:lnTo>
                <a:lnTo>
                  <a:pt x="940" y="1099"/>
                </a:lnTo>
                <a:lnTo>
                  <a:pt x="940" y="1097"/>
                </a:lnTo>
                <a:lnTo>
                  <a:pt x="942" y="1094"/>
                </a:lnTo>
                <a:lnTo>
                  <a:pt x="943" y="1090"/>
                </a:lnTo>
                <a:lnTo>
                  <a:pt x="944" y="1088"/>
                </a:lnTo>
                <a:lnTo>
                  <a:pt x="946" y="1086"/>
                </a:lnTo>
                <a:lnTo>
                  <a:pt x="951" y="1084"/>
                </a:lnTo>
                <a:lnTo>
                  <a:pt x="954" y="1083"/>
                </a:lnTo>
                <a:lnTo>
                  <a:pt x="956" y="1081"/>
                </a:lnTo>
                <a:lnTo>
                  <a:pt x="963" y="1079"/>
                </a:lnTo>
                <a:lnTo>
                  <a:pt x="966" y="1078"/>
                </a:lnTo>
                <a:lnTo>
                  <a:pt x="971" y="1075"/>
                </a:lnTo>
                <a:lnTo>
                  <a:pt x="974" y="1074"/>
                </a:lnTo>
                <a:lnTo>
                  <a:pt x="977" y="1073"/>
                </a:lnTo>
                <a:lnTo>
                  <a:pt x="978" y="1072"/>
                </a:lnTo>
                <a:lnTo>
                  <a:pt x="980" y="1071"/>
                </a:lnTo>
                <a:lnTo>
                  <a:pt x="983" y="1068"/>
                </a:lnTo>
                <a:lnTo>
                  <a:pt x="983" y="1067"/>
                </a:lnTo>
                <a:lnTo>
                  <a:pt x="984" y="1063"/>
                </a:lnTo>
                <a:lnTo>
                  <a:pt x="986" y="1056"/>
                </a:lnTo>
                <a:lnTo>
                  <a:pt x="988" y="1049"/>
                </a:lnTo>
                <a:lnTo>
                  <a:pt x="989" y="1030"/>
                </a:lnTo>
                <a:lnTo>
                  <a:pt x="990" y="1022"/>
                </a:lnTo>
                <a:lnTo>
                  <a:pt x="992" y="1014"/>
                </a:lnTo>
                <a:lnTo>
                  <a:pt x="995" y="1012"/>
                </a:lnTo>
                <a:lnTo>
                  <a:pt x="997" y="1009"/>
                </a:lnTo>
                <a:lnTo>
                  <a:pt x="1000" y="1007"/>
                </a:lnTo>
                <a:lnTo>
                  <a:pt x="1002" y="1006"/>
                </a:lnTo>
                <a:lnTo>
                  <a:pt x="1007" y="1006"/>
                </a:lnTo>
                <a:lnTo>
                  <a:pt x="1010" y="1007"/>
                </a:lnTo>
                <a:lnTo>
                  <a:pt x="1014" y="1008"/>
                </a:lnTo>
                <a:lnTo>
                  <a:pt x="1017" y="1011"/>
                </a:lnTo>
                <a:lnTo>
                  <a:pt x="1018" y="1013"/>
                </a:lnTo>
                <a:lnTo>
                  <a:pt x="1019" y="1014"/>
                </a:lnTo>
                <a:lnTo>
                  <a:pt x="1019" y="1017"/>
                </a:lnTo>
                <a:lnTo>
                  <a:pt x="1020" y="1023"/>
                </a:lnTo>
                <a:lnTo>
                  <a:pt x="1020" y="1035"/>
                </a:lnTo>
                <a:lnTo>
                  <a:pt x="1020" y="1075"/>
                </a:lnTo>
                <a:close/>
                <a:moveTo>
                  <a:pt x="359" y="1074"/>
                </a:moveTo>
                <a:lnTo>
                  <a:pt x="429" y="1074"/>
                </a:lnTo>
                <a:lnTo>
                  <a:pt x="428" y="1077"/>
                </a:lnTo>
                <a:lnTo>
                  <a:pt x="428" y="1079"/>
                </a:lnTo>
                <a:lnTo>
                  <a:pt x="427" y="1084"/>
                </a:lnTo>
                <a:lnTo>
                  <a:pt x="423" y="1099"/>
                </a:lnTo>
                <a:lnTo>
                  <a:pt x="419" y="1112"/>
                </a:lnTo>
                <a:lnTo>
                  <a:pt x="359" y="1112"/>
                </a:lnTo>
                <a:lnTo>
                  <a:pt x="359" y="1268"/>
                </a:lnTo>
                <a:lnTo>
                  <a:pt x="359" y="1296"/>
                </a:lnTo>
                <a:lnTo>
                  <a:pt x="359" y="1311"/>
                </a:lnTo>
                <a:lnTo>
                  <a:pt x="363" y="1319"/>
                </a:lnTo>
                <a:lnTo>
                  <a:pt x="364" y="1322"/>
                </a:lnTo>
                <a:lnTo>
                  <a:pt x="365" y="1323"/>
                </a:lnTo>
                <a:lnTo>
                  <a:pt x="369" y="1327"/>
                </a:lnTo>
                <a:lnTo>
                  <a:pt x="373" y="1329"/>
                </a:lnTo>
                <a:lnTo>
                  <a:pt x="377" y="1330"/>
                </a:lnTo>
                <a:lnTo>
                  <a:pt x="381" y="1332"/>
                </a:lnTo>
                <a:lnTo>
                  <a:pt x="388" y="1332"/>
                </a:lnTo>
                <a:lnTo>
                  <a:pt x="395" y="1330"/>
                </a:lnTo>
                <a:lnTo>
                  <a:pt x="399" y="1330"/>
                </a:lnTo>
                <a:lnTo>
                  <a:pt x="419" y="1323"/>
                </a:lnTo>
                <a:lnTo>
                  <a:pt x="423" y="1322"/>
                </a:lnTo>
                <a:lnTo>
                  <a:pt x="427" y="1322"/>
                </a:lnTo>
                <a:lnTo>
                  <a:pt x="429" y="1322"/>
                </a:lnTo>
                <a:lnTo>
                  <a:pt x="432" y="1322"/>
                </a:lnTo>
                <a:lnTo>
                  <a:pt x="436" y="1323"/>
                </a:lnTo>
                <a:lnTo>
                  <a:pt x="439" y="1327"/>
                </a:lnTo>
                <a:lnTo>
                  <a:pt x="440" y="1328"/>
                </a:lnTo>
                <a:lnTo>
                  <a:pt x="441" y="1332"/>
                </a:lnTo>
                <a:lnTo>
                  <a:pt x="442" y="1333"/>
                </a:lnTo>
                <a:lnTo>
                  <a:pt x="442" y="1335"/>
                </a:lnTo>
                <a:lnTo>
                  <a:pt x="441" y="1339"/>
                </a:lnTo>
                <a:lnTo>
                  <a:pt x="440" y="1343"/>
                </a:lnTo>
                <a:lnTo>
                  <a:pt x="433" y="1351"/>
                </a:lnTo>
                <a:lnTo>
                  <a:pt x="430" y="1352"/>
                </a:lnTo>
                <a:lnTo>
                  <a:pt x="429" y="1354"/>
                </a:lnTo>
                <a:lnTo>
                  <a:pt x="427" y="1355"/>
                </a:lnTo>
                <a:lnTo>
                  <a:pt x="424" y="1355"/>
                </a:lnTo>
                <a:lnTo>
                  <a:pt x="422" y="1357"/>
                </a:lnTo>
                <a:lnTo>
                  <a:pt x="418" y="1359"/>
                </a:lnTo>
                <a:lnTo>
                  <a:pt x="417" y="1360"/>
                </a:lnTo>
                <a:lnTo>
                  <a:pt x="412" y="1361"/>
                </a:lnTo>
                <a:lnTo>
                  <a:pt x="395" y="1366"/>
                </a:lnTo>
                <a:lnTo>
                  <a:pt x="392" y="1366"/>
                </a:lnTo>
                <a:lnTo>
                  <a:pt x="388" y="1367"/>
                </a:lnTo>
                <a:lnTo>
                  <a:pt x="383" y="1367"/>
                </a:lnTo>
                <a:lnTo>
                  <a:pt x="364" y="1367"/>
                </a:lnTo>
                <a:lnTo>
                  <a:pt x="360" y="1367"/>
                </a:lnTo>
                <a:lnTo>
                  <a:pt x="358" y="1366"/>
                </a:lnTo>
                <a:lnTo>
                  <a:pt x="355" y="1366"/>
                </a:lnTo>
                <a:lnTo>
                  <a:pt x="353" y="1366"/>
                </a:lnTo>
                <a:lnTo>
                  <a:pt x="352" y="1365"/>
                </a:lnTo>
                <a:lnTo>
                  <a:pt x="349" y="1365"/>
                </a:lnTo>
                <a:lnTo>
                  <a:pt x="347" y="1363"/>
                </a:lnTo>
                <a:lnTo>
                  <a:pt x="343" y="1361"/>
                </a:lnTo>
                <a:lnTo>
                  <a:pt x="341" y="1360"/>
                </a:lnTo>
                <a:lnTo>
                  <a:pt x="338" y="1359"/>
                </a:lnTo>
                <a:lnTo>
                  <a:pt x="337" y="1356"/>
                </a:lnTo>
                <a:lnTo>
                  <a:pt x="334" y="1354"/>
                </a:lnTo>
                <a:lnTo>
                  <a:pt x="330" y="1351"/>
                </a:lnTo>
                <a:lnTo>
                  <a:pt x="330" y="1350"/>
                </a:lnTo>
                <a:lnTo>
                  <a:pt x="328" y="1348"/>
                </a:lnTo>
                <a:lnTo>
                  <a:pt x="326" y="1346"/>
                </a:lnTo>
                <a:lnTo>
                  <a:pt x="325" y="1344"/>
                </a:lnTo>
                <a:lnTo>
                  <a:pt x="324" y="1341"/>
                </a:lnTo>
                <a:lnTo>
                  <a:pt x="323" y="1338"/>
                </a:lnTo>
                <a:lnTo>
                  <a:pt x="322" y="1337"/>
                </a:lnTo>
                <a:lnTo>
                  <a:pt x="320" y="1332"/>
                </a:lnTo>
                <a:lnTo>
                  <a:pt x="319" y="1328"/>
                </a:lnTo>
                <a:lnTo>
                  <a:pt x="319" y="1324"/>
                </a:lnTo>
                <a:lnTo>
                  <a:pt x="318" y="1317"/>
                </a:lnTo>
                <a:lnTo>
                  <a:pt x="318" y="1311"/>
                </a:lnTo>
                <a:lnTo>
                  <a:pt x="318" y="1304"/>
                </a:lnTo>
                <a:lnTo>
                  <a:pt x="318" y="1279"/>
                </a:lnTo>
                <a:lnTo>
                  <a:pt x="318" y="1112"/>
                </a:lnTo>
                <a:lnTo>
                  <a:pt x="307" y="1112"/>
                </a:lnTo>
                <a:lnTo>
                  <a:pt x="301" y="1112"/>
                </a:lnTo>
                <a:lnTo>
                  <a:pt x="295" y="1111"/>
                </a:lnTo>
                <a:lnTo>
                  <a:pt x="290" y="1111"/>
                </a:lnTo>
                <a:lnTo>
                  <a:pt x="285" y="1108"/>
                </a:lnTo>
                <a:lnTo>
                  <a:pt x="283" y="1107"/>
                </a:lnTo>
                <a:lnTo>
                  <a:pt x="282" y="1105"/>
                </a:lnTo>
                <a:lnTo>
                  <a:pt x="280" y="1103"/>
                </a:lnTo>
                <a:lnTo>
                  <a:pt x="279" y="1102"/>
                </a:lnTo>
                <a:lnTo>
                  <a:pt x="279" y="1100"/>
                </a:lnTo>
                <a:lnTo>
                  <a:pt x="279" y="1095"/>
                </a:lnTo>
                <a:lnTo>
                  <a:pt x="280" y="1090"/>
                </a:lnTo>
                <a:lnTo>
                  <a:pt x="282" y="1089"/>
                </a:lnTo>
                <a:lnTo>
                  <a:pt x="283" y="1088"/>
                </a:lnTo>
                <a:lnTo>
                  <a:pt x="285" y="1086"/>
                </a:lnTo>
                <a:lnTo>
                  <a:pt x="286" y="1085"/>
                </a:lnTo>
                <a:lnTo>
                  <a:pt x="289" y="1083"/>
                </a:lnTo>
                <a:lnTo>
                  <a:pt x="291" y="1081"/>
                </a:lnTo>
                <a:lnTo>
                  <a:pt x="297" y="1080"/>
                </a:lnTo>
                <a:lnTo>
                  <a:pt x="303" y="1078"/>
                </a:lnTo>
                <a:lnTo>
                  <a:pt x="309" y="1075"/>
                </a:lnTo>
                <a:lnTo>
                  <a:pt x="313" y="1074"/>
                </a:lnTo>
                <a:lnTo>
                  <a:pt x="314" y="1073"/>
                </a:lnTo>
                <a:lnTo>
                  <a:pt x="315" y="1072"/>
                </a:lnTo>
                <a:lnTo>
                  <a:pt x="319" y="1069"/>
                </a:lnTo>
                <a:lnTo>
                  <a:pt x="320" y="1068"/>
                </a:lnTo>
                <a:lnTo>
                  <a:pt x="322" y="1066"/>
                </a:lnTo>
                <a:lnTo>
                  <a:pt x="323" y="1062"/>
                </a:lnTo>
                <a:lnTo>
                  <a:pt x="324" y="1058"/>
                </a:lnTo>
                <a:lnTo>
                  <a:pt x="325" y="1056"/>
                </a:lnTo>
                <a:lnTo>
                  <a:pt x="325" y="1053"/>
                </a:lnTo>
                <a:lnTo>
                  <a:pt x="326" y="1049"/>
                </a:lnTo>
                <a:lnTo>
                  <a:pt x="326" y="1042"/>
                </a:lnTo>
                <a:lnTo>
                  <a:pt x="328" y="1029"/>
                </a:lnTo>
                <a:lnTo>
                  <a:pt x="330" y="1016"/>
                </a:lnTo>
                <a:lnTo>
                  <a:pt x="331" y="1013"/>
                </a:lnTo>
                <a:lnTo>
                  <a:pt x="334" y="1011"/>
                </a:lnTo>
                <a:lnTo>
                  <a:pt x="337" y="1007"/>
                </a:lnTo>
                <a:lnTo>
                  <a:pt x="340" y="1006"/>
                </a:lnTo>
                <a:lnTo>
                  <a:pt x="341" y="1006"/>
                </a:lnTo>
                <a:lnTo>
                  <a:pt x="343" y="1005"/>
                </a:lnTo>
                <a:lnTo>
                  <a:pt x="346" y="1005"/>
                </a:lnTo>
                <a:lnTo>
                  <a:pt x="348" y="1006"/>
                </a:lnTo>
                <a:lnTo>
                  <a:pt x="349" y="1006"/>
                </a:lnTo>
                <a:lnTo>
                  <a:pt x="352" y="1008"/>
                </a:lnTo>
                <a:lnTo>
                  <a:pt x="355" y="1011"/>
                </a:lnTo>
                <a:lnTo>
                  <a:pt x="357" y="1014"/>
                </a:lnTo>
                <a:lnTo>
                  <a:pt x="359" y="1017"/>
                </a:lnTo>
                <a:lnTo>
                  <a:pt x="359" y="1022"/>
                </a:lnTo>
                <a:lnTo>
                  <a:pt x="359" y="1025"/>
                </a:lnTo>
                <a:lnTo>
                  <a:pt x="359" y="1030"/>
                </a:lnTo>
                <a:lnTo>
                  <a:pt x="359" y="1040"/>
                </a:lnTo>
                <a:lnTo>
                  <a:pt x="359" y="1074"/>
                </a:lnTo>
                <a:close/>
                <a:moveTo>
                  <a:pt x="3668" y="962"/>
                </a:moveTo>
                <a:lnTo>
                  <a:pt x="3681" y="963"/>
                </a:lnTo>
                <a:lnTo>
                  <a:pt x="3682" y="966"/>
                </a:lnTo>
                <a:lnTo>
                  <a:pt x="3683" y="968"/>
                </a:lnTo>
                <a:lnTo>
                  <a:pt x="3684" y="970"/>
                </a:lnTo>
                <a:lnTo>
                  <a:pt x="3684" y="974"/>
                </a:lnTo>
                <a:lnTo>
                  <a:pt x="3684" y="979"/>
                </a:lnTo>
                <a:lnTo>
                  <a:pt x="3684" y="1000"/>
                </a:lnTo>
                <a:lnTo>
                  <a:pt x="3684" y="1064"/>
                </a:lnTo>
                <a:lnTo>
                  <a:pt x="3684" y="1239"/>
                </a:lnTo>
                <a:lnTo>
                  <a:pt x="3684" y="1295"/>
                </a:lnTo>
                <a:lnTo>
                  <a:pt x="3684" y="1312"/>
                </a:lnTo>
                <a:lnTo>
                  <a:pt x="3685" y="1321"/>
                </a:lnTo>
                <a:lnTo>
                  <a:pt x="3685" y="1328"/>
                </a:lnTo>
                <a:lnTo>
                  <a:pt x="3689" y="1330"/>
                </a:lnTo>
                <a:lnTo>
                  <a:pt x="3691" y="1330"/>
                </a:lnTo>
                <a:lnTo>
                  <a:pt x="3697" y="1333"/>
                </a:lnTo>
                <a:lnTo>
                  <a:pt x="3702" y="1335"/>
                </a:lnTo>
                <a:lnTo>
                  <a:pt x="3706" y="1337"/>
                </a:lnTo>
                <a:lnTo>
                  <a:pt x="3712" y="1338"/>
                </a:lnTo>
                <a:lnTo>
                  <a:pt x="3714" y="1339"/>
                </a:lnTo>
                <a:lnTo>
                  <a:pt x="3722" y="1343"/>
                </a:lnTo>
                <a:lnTo>
                  <a:pt x="3724" y="1344"/>
                </a:lnTo>
                <a:lnTo>
                  <a:pt x="3725" y="1345"/>
                </a:lnTo>
                <a:lnTo>
                  <a:pt x="3725" y="1348"/>
                </a:lnTo>
                <a:lnTo>
                  <a:pt x="3726" y="1351"/>
                </a:lnTo>
                <a:lnTo>
                  <a:pt x="3726" y="1356"/>
                </a:lnTo>
                <a:lnTo>
                  <a:pt x="3725" y="1359"/>
                </a:lnTo>
                <a:lnTo>
                  <a:pt x="3722" y="1362"/>
                </a:lnTo>
                <a:lnTo>
                  <a:pt x="3717" y="1363"/>
                </a:lnTo>
                <a:lnTo>
                  <a:pt x="3689" y="1365"/>
                </a:lnTo>
                <a:lnTo>
                  <a:pt x="3633" y="1365"/>
                </a:lnTo>
                <a:lnTo>
                  <a:pt x="3620" y="1365"/>
                </a:lnTo>
                <a:lnTo>
                  <a:pt x="3614" y="1365"/>
                </a:lnTo>
                <a:lnTo>
                  <a:pt x="3608" y="1363"/>
                </a:lnTo>
                <a:lnTo>
                  <a:pt x="3603" y="1359"/>
                </a:lnTo>
                <a:lnTo>
                  <a:pt x="3603" y="1357"/>
                </a:lnTo>
                <a:lnTo>
                  <a:pt x="3602" y="1356"/>
                </a:lnTo>
                <a:lnTo>
                  <a:pt x="3602" y="1351"/>
                </a:lnTo>
                <a:lnTo>
                  <a:pt x="3603" y="1346"/>
                </a:lnTo>
                <a:lnTo>
                  <a:pt x="3604" y="1345"/>
                </a:lnTo>
                <a:lnTo>
                  <a:pt x="3607" y="1344"/>
                </a:lnTo>
                <a:lnTo>
                  <a:pt x="3609" y="1341"/>
                </a:lnTo>
                <a:lnTo>
                  <a:pt x="3610" y="1341"/>
                </a:lnTo>
                <a:lnTo>
                  <a:pt x="3613" y="1340"/>
                </a:lnTo>
                <a:lnTo>
                  <a:pt x="3614" y="1340"/>
                </a:lnTo>
                <a:lnTo>
                  <a:pt x="3616" y="1339"/>
                </a:lnTo>
                <a:lnTo>
                  <a:pt x="3621" y="1338"/>
                </a:lnTo>
                <a:lnTo>
                  <a:pt x="3622" y="1337"/>
                </a:lnTo>
                <a:lnTo>
                  <a:pt x="3625" y="1337"/>
                </a:lnTo>
                <a:lnTo>
                  <a:pt x="3631" y="1334"/>
                </a:lnTo>
                <a:lnTo>
                  <a:pt x="3635" y="1333"/>
                </a:lnTo>
                <a:lnTo>
                  <a:pt x="3638" y="1330"/>
                </a:lnTo>
                <a:lnTo>
                  <a:pt x="3642" y="1329"/>
                </a:lnTo>
                <a:lnTo>
                  <a:pt x="3643" y="1328"/>
                </a:lnTo>
                <a:lnTo>
                  <a:pt x="3643" y="1327"/>
                </a:lnTo>
                <a:lnTo>
                  <a:pt x="3644" y="1326"/>
                </a:lnTo>
                <a:lnTo>
                  <a:pt x="3644" y="1323"/>
                </a:lnTo>
                <a:lnTo>
                  <a:pt x="3644" y="1317"/>
                </a:lnTo>
                <a:lnTo>
                  <a:pt x="3644" y="1306"/>
                </a:lnTo>
                <a:lnTo>
                  <a:pt x="3644" y="1249"/>
                </a:lnTo>
                <a:lnTo>
                  <a:pt x="3644" y="1091"/>
                </a:lnTo>
                <a:lnTo>
                  <a:pt x="3644" y="1040"/>
                </a:lnTo>
                <a:lnTo>
                  <a:pt x="3644" y="1027"/>
                </a:lnTo>
                <a:lnTo>
                  <a:pt x="3644" y="1019"/>
                </a:lnTo>
                <a:lnTo>
                  <a:pt x="3644" y="1013"/>
                </a:lnTo>
                <a:lnTo>
                  <a:pt x="3642" y="1012"/>
                </a:lnTo>
                <a:lnTo>
                  <a:pt x="3638" y="1012"/>
                </a:lnTo>
                <a:lnTo>
                  <a:pt x="3632" y="1012"/>
                </a:lnTo>
                <a:lnTo>
                  <a:pt x="3609" y="1012"/>
                </a:lnTo>
                <a:lnTo>
                  <a:pt x="3608" y="1012"/>
                </a:lnTo>
                <a:lnTo>
                  <a:pt x="3606" y="1009"/>
                </a:lnTo>
                <a:lnTo>
                  <a:pt x="3604" y="1008"/>
                </a:lnTo>
                <a:lnTo>
                  <a:pt x="3603" y="1006"/>
                </a:lnTo>
                <a:lnTo>
                  <a:pt x="3603" y="1003"/>
                </a:lnTo>
                <a:lnTo>
                  <a:pt x="3603" y="1001"/>
                </a:lnTo>
                <a:lnTo>
                  <a:pt x="3604" y="999"/>
                </a:lnTo>
                <a:lnTo>
                  <a:pt x="3604" y="996"/>
                </a:lnTo>
                <a:lnTo>
                  <a:pt x="3607" y="994"/>
                </a:lnTo>
                <a:lnTo>
                  <a:pt x="3612" y="991"/>
                </a:lnTo>
                <a:lnTo>
                  <a:pt x="3621" y="986"/>
                </a:lnTo>
                <a:lnTo>
                  <a:pt x="3624" y="985"/>
                </a:lnTo>
                <a:lnTo>
                  <a:pt x="3626" y="984"/>
                </a:lnTo>
                <a:lnTo>
                  <a:pt x="3630" y="983"/>
                </a:lnTo>
                <a:lnTo>
                  <a:pt x="3632" y="981"/>
                </a:lnTo>
                <a:lnTo>
                  <a:pt x="3635" y="980"/>
                </a:lnTo>
                <a:lnTo>
                  <a:pt x="3637" y="979"/>
                </a:lnTo>
                <a:lnTo>
                  <a:pt x="3638" y="978"/>
                </a:lnTo>
                <a:lnTo>
                  <a:pt x="3641" y="977"/>
                </a:lnTo>
                <a:lnTo>
                  <a:pt x="3643" y="975"/>
                </a:lnTo>
                <a:lnTo>
                  <a:pt x="3645" y="974"/>
                </a:lnTo>
                <a:lnTo>
                  <a:pt x="3648" y="973"/>
                </a:lnTo>
                <a:lnTo>
                  <a:pt x="3650" y="970"/>
                </a:lnTo>
                <a:lnTo>
                  <a:pt x="3651" y="970"/>
                </a:lnTo>
                <a:lnTo>
                  <a:pt x="3654" y="969"/>
                </a:lnTo>
                <a:lnTo>
                  <a:pt x="3656" y="968"/>
                </a:lnTo>
                <a:lnTo>
                  <a:pt x="3659" y="967"/>
                </a:lnTo>
                <a:lnTo>
                  <a:pt x="3664" y="964"/>
                </a:lnTo>
                <a:lnTo>
                  <a:pt x="3666" y="964"/>
                </a:lnTo>
                <a:lnTo>
                  <a:pt x="3668" y="963"/>
                </a:lnTo>
                <a:lnTo>
                  <a:pt x="3668" y="962"/>
                </a:lnTo>
                <a:close/>
                <a:moveTo>
                  <a:pt x="2161" y="1321"/>
                </a:moveTo>
                <a:lnTo>
                  <a:pt x="2154" y="1312"/>
                </a:lnTo>
                <a:lnTo>
                  <a:pt x="2150" y="1308"/>
                </a:lnTo>
                <a:lnTo>
                  <a:pt x="2150" y="1307"/>
                </a:lnTo>
                <a:lnTo>
                  <a:pt x="2148" y="1306"/>
                </a:lnTo>
                <a:lnTo>
                  <a:pt x="2147" y="1304"/>
                </a:lnTo>
                <a:lnTo>
                  <a:pt x="2144" y="1301"/>
                </a:lnTo>
                <a:lnTo>
                  <a:pt x="2143" y="1299"/>
                </a:lnTo>
                <a:lnTo>
                  <a:pt x="2142" y="1296"/>
                </a:lnTo>
                <a:lnTo>
                  <a:pt x="2142" y="1295"/>
                </a:lnTo>
                <a:lnTo>
                  <a:pt x="2139" y="1293"/>
                </a:lnTo>
                <a:lnTo>
                  <a:pt x="2138" y="1291"/>
                </a:lnTo>
                <a:lnTo>
                  <a:pt x="2137" y="1290"/>
                </a:lnTo>
                <a:lnTo>
                  <a:pt x="2137" y="1288"/>
                </a:lnTo>
                <a:lnTo>
                  <a:pt x="2136" y="1285"/>
                </a:lnTo>
                <a:lnTo>
                  <a:pt x="2133" y="1284"/>
                </a:lnTo>
                <a:lnTo>
                  <a:pt x="2133" y="1282"/>
                </a:lnTo>
                <a:lnTo>
                  <a:pt x="2132" y="1279"/>
                </a:lnTo>
                <a:lnTo>
                  <a:pt x="2131" y="1278"/>
                </a:lnTo>
                <a:lnTo>
                  <a:pt x="2130" y="1276"/>
                </a:lnTo>
                <a:lnTo>
                  <a:pt x="2129" y="1273"/>
                </a:lnTo>
                <a:lnTo>
                  <a:pt x="2126" y="1268"/>
                </a:lnTo>
                <a:lnTo>
                  <a:pt x="2125" y="1265"/>
                </a:lnTo>
                <a:lnTo>
                  <a:pt x="2124" y="1263"/>
                </a:lnTo>
                <a:lnTo>
                  <a:pt x="2124" y="1261"/>
                </a:lnTo>
                <a:lnTo>
                  <a:pt x="2121" y="1257"/>
                </a:lnTo>
                <a:lnTo>
                  <a:pt x="2121" y="1255"/>
                </a:lnTo>
                <a:lnTo>
                  <a:pt x="2119" y="1249"/>
                </a:lnTo>
                <a:lnTo>
                  <a:pt x="2118" y="1247"/>
                </a:lnTo>
                <a:lnTo>
                  <a:pt x="2118" y="1245"/>
                </a:lnTo>
                <a:lnTo>
                  <a:pt x="2116" y="1244"/>
                </a:lnTo>
                <a:lnTo>
                  <a:pt x="2116" y="1241"/>
                </a:lnTo>
                <a:lnTo>
                  <a:pt x="2115" y="1240"/>
                </a:lnTo>
                <a:lnTo>
                  <a:pt x="2115" y="1238"/>
                </a:lnTo>
                <a:lnTo>
                  <a:pt x="2114" y="1234"/>
                </a:lnTo>
                <a:lnTo>
                  <a:pt x="2112" y="1222"/>
                </a:lnTo>
                <a:lnTo>
                  <a:pt x="2107" y="1199"/>
                </a:lnTo>
                <a:lnTo>
                  <a:pt x="2106" y="1186"/>
                </a:lnTo>
                <a:lnTo>
                  <a:pt x="2106" y="1178"/>
                </a:lnTo>
                <a:lnTo>
                  <a:pt x="2104" y="1172"/>
                </a:lnTo>
                <a:lnTo>
                  <a:pt x="2104" y="1163"/>
                </a:lnTo>
                <a:lnTo>
                  <a:pt x="2104" y="1155"/>
                </a:lnTo>
                <a:lnTo>
                  <a:pt x="2106" y="1149"/>
                </a:lnTo>
                <a:lnTo>
                  <a:pt x="2106" y="1141"/>
                </a:lnTo>
                <a:lnTo>
                  <a:pt x="2107" y="1130"/>
                </a:lnTo>
                <a:lnTo>
                  <a:pt x="2112" y="1103"/>
                </a:lnTo>
                <a:lnTo>
                  <a:pt x="2113" y="1100"/>
                </a:lnTo>
                <a:lnTo>
                  <a:pt x="2114" y="1095"/>
                </a:lnTo>
                <a:lnTo>
                  <a:pt x="2114" y="1094"/>
                </a:lnTo>
                <a:lnTo>
                  <a:pt x="2115" y="1091"/>
                </a:lnTo>
                <a:lnTo>
                  <a:pt x="2115" y="1090"/>
                </a:lnTo>
                <a:lnTo>
                  <a:pt x="2116" y="1088"/>
                </a:lnTo>
                <a:lnTo>
                  <a:pt x="2118" y="1083"/>
                </a:lnTo>
                <a:lnTo>
                  <a:pt x="2119" y="1080"/>
                </a:lnTo>
                <a:lnTo>
                  <a:pt x="2120" y="1077"/>
                </a:lnTo>
                <a:lnTo>
                  <a:pt x="2121" y="1074"/>
                </a:lnTo>
                <a:lnTo>
                  <a:pt x="2122" y="1072"/>
                </a:lnTo>
                <a:lnTo>
                  <a:pt x="2124" y="1071"/>
                </a:lnTo>
                <a:lnTo>
                  <a:pt x="2125" y="1067"/>
                </a:lnTo>
                <a:lnTo>
                  <a:pt x="2126" y="1064"/>
                </a:lnTo>
                <a:lnTo>
                  <a:pt x="2127" y="1062"/>
                </a:lnTo>
                <a:lnTo>
                  <a:pt x="2129" y="1060"/>
                </a:lnTo>
                <a:lnTo>
                  <a:pt x="2130" y="1057"/>
                </a:lnTo>
                <a:lnTo>
                  <a:pt x="2131" y="1055"/>
                </a:lnTo>
                <a:lnTo>
                  <a:pt x="2132" y="1053"/>
                </a:lnTo>
                <a:lnTo>
                  <a:pt x="2133" y="1050"/>
                </a:lnTo>
                <a:lnTo>
                  <a:pt x="2136" y="1046"/>
                </a:lnTo>
                <a:lnTo>
                  <a:pt x="2137" y="1045"/>
                </a:lnTo>
                <a:lnTo>
                  <a:pt x="2138" y="1044"/>
                </a:lnTo>
                <a:lnTo>
                  <a:pt x="2139" y="1041"/>
                </a:lnTo>
                <a:lnTo>
                  <a:pt x="2141" y="1040"/>
                </a:lnTo>
                <a:lnTo>
                  <a:pt x="2142" y="1038"/>
                </a:lnTo>
                <a:lnTo>
                  <a:pt x="2143" y="1036"/>
                </a:lnTo>
                <a:lnTo>
                  <a:pt x="2143" y="1034"/>
                </a:lnTo>
                <a:lnTo>
                  <a:pt x="2145" y="1031"/>
                </a:lnTo>
                <a:lnTo>
                  <a:pt x="2147" y="1030"/>
                </a:lnTo>
                <a:lnTo>
                  <a:pt x="2149" y="1029"/>
                </a:lnTo>
                <a:lnTo>
                  <a:pt x="2151" y="1025"/>
                </a:lnTo>
                <a:lnTo>
                  <a:pt x="2154" y="1022"/>
                </a:lnTo>
                <a:lnTo>
                  <a:pt x="2159" y="1017"/>
                </a:lnTo>
                <a:lnTo>
                  <a:pt x="2165" y="1009"/>
                </a:lnTo>
                <a:lnTo>
                  <a:pt x="2171" y="1003"/>
                </a:lnTo>
                <a:lnTo>
                  <a:pt x="2172" y="1002"/>
                </a:lnTo>
                <a:lnTo>
                  <a:pt x="2176" y="999"/>
                </a:lnTo>
                <a:lnTo>
                  <a:pt x="2179" y="996"/>
                </a:lnTo>
                <a:lnTo>
                  <a:pt x="2183" y="994"/>
                </a:lnTo>
                <a:lnTo>
                  <a:pt x="2184" y="992"/>
                </a:lnTo>
                <a:lnTo>
                  <a:pt x="2187" y="991"/>
                </a:lnTo>
                <a:lnTo>
                  <a:pt x="2187" y="990"/>
                </a:lnTo>
                <a:lnTo>
                  <a:pt x="2189" y="989"/>
                </a:lnTo>
                <a:lnTo>
                  <a:pt x="2190" y="988"/>
                </a:lnTo>
                <a:lnTo>
                  <a:pt x="2193" y="986"/>
                </a:lnTo>
                <a:lnTo>
                  <a:pt x="2194" y="985"/>
                </a:lnTo>
                <a:lnTo>
                  <a:pt x="2196" y="985"/>
                </a:lnTo>
                <a:lnTo>
                  <a:pt x="2197" y="984"/>
                </a:lnTo>
                <a:lnTo>
                  <a:pt x="2201" y="981"/>
                </a:lnTo>
                <a:lnTo>
                  <a:pt x="2202" y="980"/>
                </a:lnTo>
                <a:lnTo>
                  <a:pt x="2206" y="978"/>
                </a:lnTo>
                <a:lnTo>
                  <a:pt x="2208" y="977"/>
                </a:lnTo>
                <a:lnTo>
                  <a:pt x="2211" y="975"/>
                </a:lnTo>
                <a:lnTo>
                  <a:pt x="2213" y="974"/>
                </a:lnTo>
                <a:lnTo>
                  <a:pt x="2216" y="973"/>
                </a:lnTo>
                <a:lnTo>
                  <a:pt x="2217" y="972"/>
                </a:lnTo>
                <a:lnTo>
                  <a:pt x="2220" y="970"/>
                </a:lnTo>
                <a:lnTo>
                  <a:pt x="2224" y="969"/>
                </a:lnTo>
                <a:lnTo>
                  <a:pt x="2226" y="968"/>
                </a:lnTo>
                <a:lnTo>
                  <a:pt x="2228" y="968"/>
                </a:lnTo>
                <a:lnTo>
                  <a:pt x="2230" y="967"/>
                </a:lnTo>
                <a:lnTo>
                  <a:pt x="2237" y="964"/>
                </a:lnTo>
                <a:lnTo>
                  <a:pt x="2239" y="963"/>
                </a:lnTo>
                <a:lnTo>
                  <a:pt x="2241" y="963"/>
                </a:lnTo>
                <a:lnTo>
                  <a:pt x="2242" y="962"/>
                </a:lnTo>
                <a:lnTo>
                  <a:pt x="2245" y="962"/>
                </a:lnTo>
                <a:lnTo>
                  <a:pt x="2251" y="959"/>
                </a:lnTo>
                <a:lnTo>
                  <a:pt x="2253" y="959"/>
                </a:lnTo>
                <a:lnTo>
                  <a:pt x="2255" y="958"/>
                </a:lnTo>
                <a:lnTo>
                  <a:pt x="2259" y="958"/>
                </a:lnTo>
                <a:lnTo>
                  <a:pt x="2261" y="957"/>
                </a:lnTo>
                <a:lnTo>
                  <a:pt x="2274" y="956"/>
                </a:lnTo>
                <a:lnTo>
                  <a:pt x="2283" y="956"/>
                </a:lnTo>
                <a:lnTo>
                  <a:pt x="2286" y="955"/>
                </a:lnTo>
                <a:lnTo>
                  <a:pt x="2289" y="955"/>
                </a:lnTo>
                <a:lnTo>
                  <a:pt x="2295" y="956"/>
                </a:lnTo>
                <a:lnTo>
                  <a:pt x="2315" y="956"/>
                </a:lnTo>
                <a:lnTo>
                  <a:pt x="2340" y="959"/>
                </a:lnTo>
                <a:lnTo>
                  <a:pt x="2342" y="961"/>
                </a:lnTo>
                <a:lnTo>
                  <a:pt x="2345" y="961"/>
                </a:lnTo>
                <a:lnTo>
                  <a:pt x="2346" y="962"/>
                </a:lnTo>
                <a:lnTo>
                  <a:pt x="2349" y="962"/>
                </a:lnTo>
                <a:lnTo>
                  <a:pt x="2351" y="963"/>
                </a:lnTo>
                <a:lnTo>
                  <a:pt x="2353" y="963"/>
                </a:lnTo>
                <a:lnTo>
                  <a:pt x="2355" y="964"/>
                </a:lnTo>
                <a:lnTo>
                  <a:pt x="2357" y="964"/>
                </a:lnTo>
                <a:lnTo>
                  <a:pt x="2358" y="966"/>
                </a:lnTo>
                <a:lnTo>
                  <a:pt x="2361" y="966"/>
                </a:lnTo>
                <a:lnTo>
                  <a:pt x="2362" y="967"/>
                </a:lnTo>
                <a:lnTo>
                  <a:pt x="2367" y="968"/>
                </a:lnTo>
                <a:lnTo>
                  <a:pt x="2369" y="969"/>
                </a:lnTo>
                <a:lnTo>
                  <a:pt x="2374" y="970"/>
                </a:lnTo>
                <a:lnTo>
                  <a:pt x="2376" y="973"/>
                </a:lnTo>
                <a:lnTo>
                  <a:pt x="2379" y="974"/>
                </a:lnTo>
                <a:lnTo>
                  <a:pt x="2381" y="975"/>
                </a:lnTo>
                <a:lnTo>
                  <a:pt x="2384" y="977"/>
                </a:lnTo>
                <a:lnTo>
                  <a:pt x="2386" y="978"/>
                </a:lnTo>
                <a:lnTo>
                  <a:pt x="2388" y="979"/>
                </a:lnTo>
                <a:lnTo>
                  <a:pt x="2391" y="980"/>
                </a:lnTo>
                <a:lnTo>
                  <a:pt x="2394" y="983"/>
                </a:lnTo>
                <a:lnTo>
                  <a:pt x="2396" y="984"/>
                </a:lnTo>
                <a:lnTo>
                  <a:pt x="2399" y="985"/>
                </a:lnTo>
                <a:lnTo>
                  <a:pt x="2400" y="986"/>
                </a:lnTo>
                <a:lnTo>
                  <a:pt x="2403" y="988"/>
                </a:lnTo>
                <a:lnTo>
                  <a:pt x="2405" y="990"/>
                </a:lnTo>
                <a:lnTo>
                  <a:pt x="2407" y="990"/>
                </a:lnTo>
                <a:lnTo>
                  <a:pt x="2407" y="991"/>
                </a:lnTo>
                <a:lnTo>
                  <a:pt x="2408" y="1067"/>
                </a:lnTo>
                <a:lnTo>
                  <a:pt x="2407" y="1071"/>
                </a:lnTo>
                <a:lnTo>
                  <a:pt x="2405" y="1072"/>
                </a:lnTo>
                <a:lnTo>
                  <a:pt x="2404" y="1073"/>
                </a:lnTo>
                <a:lnTo>
                  <a:pt x="2403" y="1075"/>
                </a:lnTo>
                <a:lnTo>
                  <a:pt x="2400" y="1077"/>
                </a:lnTo>
                <a:lnTo>
                  <a:pt x="2398" y="1077"/>
                </a:lnTo>
                <a:lnTo>
                  <a:pt x="2397" y="1078"/>
                </a:lnTo>
                <a:lnTo>
                  <a:pt x="2394" y="1078"/>
                </a:lnTo>
                <a:lnTo>
                  <a:pt x="2391" y="1078"/>
                </a:lnTo>
                <a:lnTo>
                  <a:pt x="2386" y="1078"/>
                </a:lnTo>
                <a:lnTo>
                  <a:pt x="2384" y="1077"/>
                </a:lnTo>
                <a:lnTo>
                  <a:pt x="2382" y="1074"/>
                </a:lnTo>
                <a:lnTo>
                  <a:pt x="2381" y="1073"/>
                </a:lnTo>
                <a:lnTo>
                  <a:pt x="2379" y="1072"/>
                </a:lnTo>
                <a:lnTo>
                  <a:pt x="2378" y="1068"/>
                </a:lnTo>
                <a:lnTo>
                  <a:pt x="2376" y="1066"/>
                </a:lnTo>
                <a:lnTo>
                  <a:pt x="2375" y="1062"/>
                </a:lnTo>
                <a:lnTo>
                  <a:pt x="2374" y="1057"/>
                </a:lnTo>
                <a:lnTo>
                  <a:pt x="2373" y="1053"/>
                </a:lnTo>
                <a:lnTo>
                  <a:pt x="2371" y="1050"/>
                </a:lnTo>
                <a:lnTo>
                  <a:pt x="2367" y="1035"/>
                </a:lnTo>
                <a:lnTo>
                  <a:pt x="2361" y="1020"/>
                </a:lnTo>
                <a:lnTo>
                  <a:pt x="2361" y="1014"/>
                </a:lnTo>
                <a:lnTo>
                  <a:pt x="2359" y="1013"/>
                </a:lnTo>
                <a:lnTo>
                  <a:pt x="2358" y="1008"/>
                </a:lnTo>
                <a:lnTo>
                  <a:pt x="2357" y="1005"/>
                </a:lnTo>
                <a:lnTo>
                  <a:pt x="2355" y="1003"/>
                </a:lnTo>
                <a:lnTo>
                  <a:pt x="2352" y="1000"/>
                </a:lnTo>
                <a:lnTo>
                  <a:pt x="2350" y="1000"/>
                </a:lnTo>
                <a:lnTo>
                  <a:pt x="2346" y="999"/>
                </a:lnTo>
                <a:lnTo>
                  <a:pt x="2345" y="997"/>
                </a:lnTo>
                <a:lnTo>
                  <a:pt x="2341" y="995"/>
                </a:lnTo>
                <a:lnTo>
                  <a:pt x="2339" y="995"/>
                </a:lnTo>
                <a:lnTo>
                  <a:pt x="2334" y="992"/>
                </a:lnTo>
                <a:lnTo>
                  <a:pt x="2333" y="992"/>
                </a:lnTo>
                <a:lnTo>
                  <a:pt x="2332" y="991"/>
                </a:lnTo>
                <a:lnTo>
                  <a:pt x="2327" y="990"/>
                </a:lnTo>
                <a:lnTo>
                  <a:pt x="2324" y="990"/>
                </a:lnTo>
                <a:lnTo>
                  <a:pt x="2316" y="988"/>
                </a:lnTo>
                <a:lnTo>
                  <a:pt x="2303" y="986"/>
                </a:lnTo>
                <a:lnTo>
                  <a:pt x="2294" y="985"/>
                </a:lnTo>
                <a:lnTo>
                  <a:pt x="2289" y="985"/>
                </a:lnTo>
                <a:lnTo>
                  <a:pt x="2286" y="985"/>
                </a:lnTo>
                <a:lnTo>
                  <a:pt x="2283" y="985"/>
                </a:lnTo>
                <a:lnTo>
                  <a:pt x="2277" y="985"/>
                </a:lnTo>
                <a:lnTo>
                  <a:pt x="2268" y="986"/>
                </a:lnTo>
                <a:lnTo>
                  <a:pt x="2247" y="992"/>
                </a:lnTo>
                <a:lnTo>
                  <a:pt x="2243" y="995"/>
                </a:lnTo>
                <a:lnTo>
                  <a:pt x="2240" y="996"/>
                </a:lnTo>
                <a:lnTo>
                  <a:pt x="2237" y="997"/>
                </a:lnTo>
                <a:lnTo>
                  <a:pt x="2235" y="999"/>
                </a:lnTo>
                <a:lnTo>
                  <a:pt x="2232" y="1000"/>
                </a:lnTo>
                <a:lnTo>
                  <a:pt x="2230" y="1001"/>
                </a:lnTo>
                <a:lnTo>
                  <a:pt x="2226" y="1003"/>
                </a:lnTo>
                <a:lnTo>
                  <a:pt x="2225" y="1005"/>
                </a:lnTo>
                <a:lnTo>
                  <a:pt x="2223" y="1006"/>
                </a:lnTo>
                <a:lnTo>
                  <a:pt x="2220" y="1007"/>
                </a:lnTo>
                <a:lnTo>
                  <a:pt x="2219" y="1009"/>
                </a:lnTo>
                <a:lnTo>
                  <a:pt x="2218" y="1011"/>
                </a:lnTo>
                <a:lnTo>
                  <a:pt x="2216" y="1011"/>
                </a:lnTo>
                <a:lnTo>
                  <a:pt x="2213" y="1014"/>
                </a:lnTo>
                <a:lnTo>
                  <a:pt x="2206" y="1022"/>
                </a:lnTo>
                <a:lnTo>
                  <a:pt x="2201" y="1027"/>
                </a:lnTo>
                <a:lnTo>
                  <a:pt x="2197" y="1029"/>
                </a:lnTo>
                <a:lnTo>
                  <a:pt x="2195" y="1033"/>
                </a:lnTo>
                <a:lnTo>
                  <a:pt x="2194" y="1035"/>
                </a:lnTo>
                <a:lnTo>
                  <a:pt x="2191" y="1038"/>
                </a:lnTo>
                <a:lnTo>
                  <a:pt x="2190" y="1039"/>
                </a:lnTo>
                <a:lnTo>
                  <a:pt x="2190" y="1041"/>
                </a:lnTo>
                <a:lnTo>
                  <a:pt x="2188" y="1042"/>
                </a:lnTo>
                <a:lnTo>
                  <a:pt x="2187" y="1044"/>
                </a:lnTo>
                <a:lnTo>
                  <a:pt x="2187" y="1046"/>
                </a:lnTo>
                <a:lnTo>
                  <a:pt x="2185" y="1049"/>
                </a:lnTo>
                <a:lnTo>
                  <a:pt x="2184" y="1050"/>
                </a:lnTo>
                <a:lnTo>
                  <a:pt x="2183" y="1052"/>
                </a:lnTo>
                <a:lnTo>
                  <a:pt x="2182" y="1055"/>
                </a:lnTo>
                <a:lnTo>
                  <a:pt x="2181" y="1057"/>
                </a:lnTo>
                <a:lnTo>
                  <a:pt x="2179" y="1058"/>
                </a:lnTo>
                <a:lnTo>
                  <a:pt x="2177" y="1063"/>
                </a:lnTo>
                <a:lnTo>
                  <a:pt x="2176" y="1067"/>
                </a:lnTo>
                <a:lnTo>
                  <a:pt x="2174" y="1069"/>
                </a:lnTo>
                <a:lnTo>
                  <a:pt x="2173" y="1072"/>
                </a:lnTo>
                <a:lnTo>
                  <a:pt x="2172" y="1075"/>
                </a:lnTo>
                <a:lnTo>
                  <a:pt x="2171" y="1081"/>
                </a:lnTo>
                <a:lnTo>
                  <a:pt x="2170" y="1084"/>
                </a:lnTo>
                <a:lnTo>
                  <a:pt x="2170" y="1085"/>
                </a:lnTo>
                <a:lnTo>
                  <a:pt x="2168" y="1088"/>
                </a:lnTo>
                <a:lnTo>
                  <a:pt x="2168" y="1089"/>
                </a:lnTo>
                <a:lnTo>
                  <a:pt x="2167" y="1092"/>
                </a:lnTo>
                <a:lnTo>
                  <a:pt x="2166" y="1095"/>
                </a:lnTo>
                <a:lnTo>
                  <a:pt x="2165" y="1102"/>
                </a:lnTo>
                <a:lnTo>
                  <a:pt x="2164" y="1105"/>
                </a:lnTo>
                <a:lnTo>
                  <a:pt x="2162" y="1113"/>
                </a:lnTo>
                <a:lnTo>
                  <a:pt x="2161" y="1118"/>
                </a:lnTo>
                <a:lnTo>
                  <a:pt x="2160" y="1122"/>
                </a:lnTo>
                <a:lnTo>
                  <a:pt x="2160" y="1127"/>
                </a:lnTo>
                <a:lnTo>
                  <a:pt x="2160" y="1132"/>
                </a:lnTo>
                <a:lnTo>
                  <a:pt x="2159" y="1138"/>
                </a:lnTo>
                <a:lnTo>
                  <a:pt x="2159" y="1146"/>
                </a:lnTo>
                <a:lnTo>
                  <a:pt x="2158" y="1151"/>
                </a:lnTo>
                <a:lnTo>
                  <a:pt x="2158" y="1157"/>
                </a:lnTo>
                <a:lnTo>
                  <a:pt x="2158" y="1168"/>
                </a:lnTo>
                <a:lnTo>
                  <a:pt x="2158" y="1174"/>
                </a:lnTo>
                <a:lnTo>
                  <a:pt x="2159" y="1180"/>
                </a:lnTo>
                <a:lnTo>
                  <a:pt x="2159" y="1190"/>
                </a:lnTo>
                <a:lnTo>
                  <a:pt x="2159" y="1196"/>
                </a:lnTo>
                <a:lnTo>
                  <a:pt x="2160" y="1202"/>
                </a:lnTo>
                <a:lnTo>
                  <a:pt x="2160" y="1206"/>
                </a:lnTo>
                <a:lnTo>
                  <a:pt x="2161" y="1211"/>
                </a:lnTo>
                <a:lnTo>
                  <a:pt x="2161" y="1215"/>
                </a:lnTo>
                <a:lnTo>
                  <a:pt x="2162" y="1218"/>
                </a:lnTo>
                <a:lnTo>
                  <a:pt x="2162" y="1221"/>
                </a:lnTo>
                <a:lnTo>
                  <a:pt x="2164" y="1224"/>
                </a:lnTo>
                <a:lnTo>
                  <a:pt x="2165" y="1230"/>
                </a:lnTo>
                <a:lnTo>
                  <a:pt x="2165" y="1233"/>
                </a:lnTo>
                <a:lnTo>
                  <a:pt x="2166" y="1234"/>
                </a:lnTo>
                <a:lnTo>
                  <a:pt x="2166" y="1236"/>
                </a:lnTo>
                <a:lnTo>
                  <a:pt x="2167" y="1239"/>
                </a:lnTo>
                <a:lnTo>
                  <a:pt x="2167" y="1241"/>
                </a:lnTo>
                <a:lnTo>
                  <a:pt x="2168" y="1244"/>
                </a:lnTo>
                <a:lnTo>
                  <a:pt x="2168" y="1245"/>
                </a:lnTo>
                <a:lnTo>
                  <a:pt x="2170" y="1247"/>
                </a:lnTo>
                <a:lnTo>
                  <a:pt x="2170" y="1249"/>
                </a:lnTo>
                <a:lnTo>
                  <a:pt x="2171" y="1250"/>
                </a:lnTo>
                <a:lnTo>
                  <a:pt x="2171" y="1252"/>
                </a:lnTo>
                <a:lnTo>
                  <a:pt x="2172" y="1256"/>
                </a:lnTo>
                <a:lnTo>
                  <a:pt x="2173" y="1258"/>
                </a:lnTo>
                <a:lnTo>
                  <a:pt x="2174" y="1262"/>
                </a:lnTo>
                <a:lnTo>
                  <a:pt x="2176" y="1265"/>
                </a:lnTo>
                <a:lnTo>
                  <a:pt x="2177" y="1268"/>
                </a:lnTo>
                <a:lnTo>
                  <a:pt x="2178" y="1271"/>
                </a:lnTo>
                <a:lnTo>
                  <a:pt x="2179" y="1273"/>
                </a:lnTo>
                <a:lnTo>
                  <a:pt x="2181" y="1276"/>
                </a:lnTo>
                <a:lnTo>
                  <a:pt x="2182" y="1278"/>
                </a:lnTo>
                <a:lnTo>
                  <a:pt x="2184" y="1279"/>
                </a:lnTo>
                <a:lnTo>
                  <a:pt x="2184" y="1282"/>
                </a:lnTo>
                <a:lnTo>
                  <a:pt x="2187" y="1284"/>
                </a:lnTo>
                <a:lnTo>
                  <a:pt x="2187" y="1287"/>
                </a:lnTo>
                <a:lnTo>
                  <a:pt x="2188" y="1288"/>
                </a:lnTo>
                <a:lnTo>
                  <a:pt x="2189" y="1290"/>
                </a:lnTo>
                <a:lnTo>
                  <a:pt x="2191" y="1291"/>
                </a:lnTo>
                <a:lnTo>
                  <a:pt x="2193" y="1293"/>
                </a:lnTo>
                <a:lnTo>
                  <a:pt x="2195" y="1295"/>
                </a:lnTo>
                <a:lnTo>
                  <a:pt x="2199" y="1300"/>
                </a:lnTo>
                <a:lnTo>
                  <a:pt x="2203" y="1306"/>
                </a:lnTo>
                <a:lnTo>
                  <a:pt x="2208" y="1311"/>
                </a:lnTo>
                <a:lnTo>
                  <a:pt x="2212" y="1315"/>
                </a:lnTo>
                <a:lnTo>
                  <a:pt x="2214" y="1316"/>
                </a:lnTo>
                <a:lnTo>
                  <a:pt x="2217" y="1318"/>
                </a:lnTo>
                <a:lnTo>
                  <a:pt x="2218" y="1319"/>
                </a:lnTo>
                <a:lnTo>
                  <a:pt x="2220" y="1319"/>
                </a:lnTo>
                <a:lnTo>
                  <a:pt x="2222" y="1322"/>
                </a:lnTo>
                <a:lnTo>
                  <a:pt x="2224" y="1322"/>
                </a:lnTo>
                <a:lnTo>
                  <a:pt x="2226" y="1323"/>
                </a:lnTo>
                <a:lnTo>
                  <a:pt x="2228" y="1324"/>
                </a:lnTo>
                <a:lnTo>
                  <a:pt x="2230" y="1326"/>
                </a:lnTo>
                <a:lnTo>
                  <a:pt x="2232" y="1327"/>
                </a:lnTo>
                <a:lnTo>
                  <a:pt x="2235" y="1328"/>
                </a:lnTo>
                <a:lnTo>
                  <a:pt x="2240" y="1330"/>
                </a:lnTo>
                <a:lnTo>
                  <a:pt x="2241" y="1330"/>
                </a:lnTo>
                <a:lnTo>
                  <a:pt x="2246" y="1333"/>
                </a:lnTo>
                <a:lnTo>
                  <a:pt x="2253" y="1335"/>
                </a:lnTo>
                <a:lnTo>
                  <a:pt x="2254" y="1335"/>
                </a:lnTo>
                <a:lnTo>
                  <a:pt x="2257" y="1337"/>
                </a:lnTo>
                <a:lnTo>
                  <a:pt x="2259" y="1337"/>
                </a:lnTo>
                <a:lnTo>
                  <a:pt x="2261" y="1337"/>
                </a:lnTo>
                <a:lnTo>
                  <a:pt x="2265" y="1338"/>
                </a:lnTo>
                <a:lnTo>
                  <a:pt x="2269" y="1338"/>
                </a:lnTo>
                <a:lnTo>
                  <a:pt x="2278" y="1339"/>
                </a:lnTo>
                <a:lnTo>
                  <a:pt x="2282" y="1340"/>
                </a:lnTo>
                <a:lnTo>
                  <a:pt x="2288" y="1340"/>
                </a:lnTo>
                <a:lnTo>
                  <a:pt x="2293" y="1340"/>
                </a:lnTo>
                <a:lnTo>
                  <a:pt x="2297" y="1339"/>
                </a:lnTo>
                <a:lnTo>
                  <a:pt x="2309" y="1338"/>
                </a:lnTo>
                <a:lnTo>
                  <a:pt x="2315" y="1337"/>
                </a:lnTo>
                <a:lnTo>
                  <a:pt x="2318" y="1337"/>
                </a:lnTo>
                <a:lnTo>
                  <a:pt x="2320" y="1335"/>
                </a:lnTo>
                <a:lnTo>
                  <a:pt x="2322" y="1335"/>
                </a:lnTo>
                <a:lnTo>
                  <a:pt x="2323" y="1334"/>
                </a:lnTo>
                <a:lnTo>
                  <a:pt x="2327" y="1333"/>
                </a:lnTo>
                <a:lnTo>
                  <a:pt x="2332" y="1332"/>
                </a:lnTo>
                <a:lnTo>
                  <a:pt x="2334" y="1329"/>
                </a:lnTo>
                <a:lnTo>
                  <a:pt x="2339" y="1327"/>
                </a:lnTo>
                <a:lnTo>
                  <a:pt x="2341" y="1326"/>
                </a:lnTo>
                <a:lnTo>
                  <a:pt x="2342" y="1324"/>
                </a:lnTo>
                <a:lnTo>
                  <a:pt x="2345" y="1323"/>
                </a:lnTo>
                <a:lnTo>
                  <a:pt x="2347" y="1319"/>
                </a:lnTo>
                <a:lnTo>
                  <a:pt x="2350" y="1318"/>
                </a:lnTo>
                <a:lnTo>
                  <a:pt x="2351" y="1315"/>
                </a:lnTo>
                <a:lnTo>
                  <a:pt x="2352" y="1312"/>
                </a:lnTo>
                <a:lnTo>
                  <a:pt x="2352" y="1311"/>
                </a:lnTo>
                <a:lnTo>
                  <a:pt x="2355" y="1306"/>
                </a:lnTo>
                <a:lnTo>
                  <a:pt x="2356" y="1301"/>
                </a:lnTo>
                <a:lnTo>
                  <a:pt x="2363" y="1284"/>
                </a:lnTo>
                <a:lnTo>
                  <a:pt x="2369" y="1267"/>
                </a:lnTo>
                <a:lnTo>
                  <a:pt x="2370" y="1263"/>
                </a:lnTo>
                <a:lnTo>
                  <a:pt x="2371" y="1261"/>
                </a:lnTo>
                <a:lnTo>
                  <a:pt x="2371" y="1260"/>
                </a:lnTo>
                <a:lnTo>
                  <a:pt x="2373" y="1257"/>
                </a:lnTo>
                <a:lnTo>
                  <a:pt x="2374" y="1255"/>
                </a:lnTo>
                <a:lnTo>
                  <a:pt x="2375" y="1252"/>
                </a:lnTo>
                <a:lnTo>
                  <a:pt x="2376" y="1250"/>
                </a:lnTo>
                <a:lnTo>
                  <a:pt x="2382" y="1245"/>
                </a:lnTo>
                <a:lnTo>
                  <a:pt x="2386" y="1245"/>
                </a:lnTo>
                <a:lnTo>
                  <a:pt x="2387" y="1244"/>
                </a:lnTo>
                <a:lnTo>
                  <a:pt x="2388" y="1244"/>
                </a:lnTo>
                <a:lnTo>
                  <a:pt x="2391" y="1245"/>
                </a:lnTo>
                <a:lnTo>
                  <a:pt x="2394" y="1245"/>
                </a:lnTo>
                <a:lnTo>
                  <a:pt x="2398" y="1246"/>
                </a:lnTo>
                <a:lnTo>
                  <a:pt x="2399" y="1247"/>
                </a:lnTo>
                <a:lnTo>
                  <a:pt x="2403" y="1250"/>
                </a:lnTo>
                <a:lnTo>
                  <a:pt x="2404" y="1252"/>
                </a:lnTo>
                <a:lnTo>
                  <a:pt x="2405" y="1255"/>
                </a:lnTo>
                <a:lnTo>
                  <a:pt x="2407" y="1261"/>
                </a:lnTo>
                <a:lnTo>
                  <a:pt x="2407" y="1276"/>
                </a:lnTo>
                <a:lnTo>
                  <a:pt x="2407" y="1328"/>
                </a:lnTo>
                <a:lnTo>
                  <a:pt x="2403" y="1330"/>
                </a:lnTo>
                <a:lnTo>
                  <a:pt x="2400" y="1334"/>
                </a:lnTo>
                <a:lnTo>
                  <a:pt x="2398" y="1335"/>
                </a:lnTo>
                <a:lnTo>
                  <a:pt x="2396" y="1337"/>
                </a:lnTo>
                <a:lnTo>
                  <a:pt x="2393" y="1338"/>
                </a:lnTo>
                <a:lnTo>
                  <a:pt x="2391" y="1340"/>
                </a:lnTo>
                <a:lnTo>
                  <a:pt x="2390" y="1341"/>
                </a:lnTo>
                <a:lnTo>
                  <a:pt x="2388" y="1341"/>
                </a:lnTo>
                <a:lnTo>
                  <a:pt x="2386" y="1343"/>
                </a:lnTo>
                <a:lnTo>
                  <a:pt x="2384" y="1344"/>
                </a:lnTo>
                <a:lnTo>
                  <a:pt x="2382" y="1346"/>
                </a:lnTo>
                <a:lnTo>
                  <a:pt x="2379" y="1348"/>
                </a:lnTo>
                <a:lnTo>
                  <a:pt x="2376" y="1349"/>
                </a:lnTo>
                <a:lnTo>
                  <a:pt x="2375" y="1350"/>
                </a:lnTo>
                <a:lnTo>
                  <a:pt x="2373" y="1351"/>
                </a:lnTo>
                <a:lnTo>
                  <a:pt x="2368" y="1352"/>
                </a:lnTo>
                <a:lnTo>
                  <a:pt x="2365" y="1354"/>
                </a:lnTo>
                <a:lnTo>
                  <a:pt x="2362" y="1355"/>
                </a:lnTo>
                <a:lnTo>
                  <a:pt x="2361" y="1356"/>
                </a:lnTo>
                <a:lnTo>
                  <a:pt x="2356" y="1357"/>
                </a:lnTo>
                <a:lnTo>
                  <a:pt x="2351" y="1360"/>
                </a:lnTo>
                <a:lnTo>
                  <a:pt x="2350" y="1360"/>
                </a:lnTo>
                <a:lnTo>
                  <a:pt x="2347" y="1361"/>
                </a:lnTo>
                <a:lnTo>
                  <a:pt x="2346" y="1361"/>
                </a:lnTo>
                <a:lnTo>
                  <a:pt x="2345" y="1362"/>
                </a:lnTo>
                <a:lnTo>
                  <a:pt x="2342" y="1362"/>
                </a:lnTo>
                <a:lnTo>
                  <a:pt x="2338" y="1363"/>
                </a:lnTo>
                <a:lnTo>
                  <a:pt x="2336" y="1365"/>
                </a:lnTo>
                <a:lnTo>
                  <a:pt x="2334" y="1365"/>
                </a:lnTo>
                <a:lnTo>
                  <a:pt x="2329" y="1366"/>
                </a:lnTo>
                <a:lnTo>
                  <a:pt x="2306" y="1370"/>
                </a:lnTo>
                <a:lnTo>
                  <a:pt x="2299" y="1370"/>
                </a:lnTo>
                <a:lnTo>
                  <a:pt x="2294" y="1371"/>
                </a:lnTo>
                <a:lnTo>
                  <a:pt x="2287" y="1371"/>
                </a:lnTo>
                <a:lnTo>
                  <a:pt x="2281" y="1371"/>
                </a:lnTo>
                <a:lnTo>
                  <a:pt x="2276" y="1370"/>
                </a:lnTo>
                <a:lnTo>
                  <a:pt x="2263" y="1370"/>
                </a:lnTo>
                <a:lnTo>
                  <a:pt x="2259" y="1368"/>
                </a:lnTo>
                <a:lnTo>
                  <a:pt x="2254" y="1368"/>
                </a:lnTo>
                <a:lnTo>
                  <a:pt x="2252" y="1367"/>
                </a:lnTo>
                <a:lnTo>
                  <a:pt x="2248" y="1367"/>
                </a:lnTo>
                <a:lnTo>
                  <a:pt x="2246" y="1366"/>
                </a:lnTo>
                <a:lnTo>
                  <a:pt x="2243" y="1366"/>
                </a:lnTo>
                <a:lnTo>
                  <a:pt x="2236" y="1365"/>
                </a:lnTo>
                <a:lnTo>
                  <a:pt x="2230" y="1362"/>
                </a:lnTo>
                <a:lnTo>
                  <a:pt x="2229" y="1362"/>
                </a:lnTo>
                <a:lnTo>
                  <a:pt x="2226" y="1361"/>
                </a:lnTo>
                <a:lnTo>
                  <a:pt x="2223" y="1360"/>
                </a:lnTo>
                <a:lnTo>
                  <a:pt x="2218" y="1359"/>
                </a:lnTo>
                <a:lnTo>
                  <a:pt x="2216" y="1357"/>
                </a:lnTo>
                <a:lnTo>
                  <a:pt x="2213" y="1356"/>
                </a:lnTo>
                <a:lnTo>
                  <a:pt x="2210" y="1354"/>
                </a:lnTo>
                <a:lnTo>
                  <a:pt x="2207" y="1352"/>
                </a:lnTo>
                <a:lnTo>
                  <a:pt x="2205" y="1351"/>
                </a:lnTo>
                <a:lnTo>
                  <a:pt x="2202" y="1351"/>
                </a:lnTo>
                <a:lnTo>
                  <a:pt x="2200" y="1350"/>
                </a:lnTo>
                <a:lnTo>
                  <a:pt x="2197" y="1349"/>
                </a:lnTo>
                <a:lnTo>
                  <a:pt x="2196" y="1346"/>
                </a:lnTo>
                <a:lnTo>
                  <a:pt x="2194" y="1346"/>
                </a:lnTo>
                <a:lnTo>
                  <a:pt x="2190" y="1344"/>
                </a:lnTo>
                <a:lnTo>
                  <a:pt x="2189" y="1343"/>
                </a:lnTo>
                <a:lnTo>
                  <a:pt x="2187" y="1341"/>
                </a:lnTo>
                <a:lnTo>
                  <a:pt x="2185" y="1340"/>
                </a:lnTo>
                <a:lnTo>
                  <a:pt x="2184" y="1339"/>
                </a:lnTo>
                <a:lnTo>
                  <a:pt x="2183" y="1338"/>
                </a:lnTo>
                <a:lnTo>
                  <a:pt x="2181" y="1337"/>
                </a:lnTo>
                <a:lnTo>
                  <a:pt x="2178" y="1335"/>
                </a:lnTo>
                <a:lnTo>
                  <a:pt x="2177" y="1334"/>
                </a:lnTo>
                <a:lnTo>
                  <a:pt x="2174" y="1332"/>
                </a:lnTo>
                <a:lnTo>
                  <a:pt x="2172" y="1329"/>
                </a:lnTo>
                <a:lnTo>
                  <a:pt x="2168" y="1327"/>
                </a:lnTo>
                <a:lnTo>
                  <a:pt x="2166" y="1323"/>
                </a:lnTo>
                <a:lnTo>
                  <a:pt x="2164" y="1322"/>
                </a:lnTo>
                <a:lnTo>
                  <a:pt x="2161" y="1321"/>
                </a:lnTo>
                <a:close/>
                <a:moveTo>
                  <a:pt x="212" y="970"/>
                </a:moveTo>
                <a:lnTo>
                  <a:pt x="214" y="1019"/>
                </a:lnTo>
                <a:lnTo>
                  <a:pt x="214" y="1027"/>
                </a:lnTo>
                <a:lnTo>
                  <a:pt x="215" y="1029"/>
                </a:lnTo>
                <a:lnTo>
                  <a:pt x="215" y="1034"/>
                </a:lnTo>
                <a:lnTo>
                  <a:pt x="214" y="1041"/>
                </a:lnTo>
                <a:lnTo>
                  <a:pt x="214" y="1044"/>
                </a:lnTo>
                <a:lnTo>
                  <a:pt x="213" y="1045"/>
                </a:lnTo>
                <a:lnTo>
                  <a:pt x="210" y="1047"/>
                </a:lnTo>
                <a:lnTo>
                  <a:pt x="205" y="1050"/>
                </a:lnTo>
                <a:lnTo>
                  <a:pt x="202" y="1051"/>
                </a:lnTo>
                <a:lnTo>
                  <a:pt x="197" y="1051"/>
                </a:lnTo>
                <a:lnTo>
                  <a:pt x="195" y="1051"/>
                </a:lnTo>
                <a:lnTo>
                  <a:pt x="192" y="1050"/>
                </a:lnTo>
                <a:lnTo>
                  <a:pt x="191" y="1049"/>
                </a:lnTo>
                <a:lnTo>
                  <a:pt x="189" y="1047"/>
                </a:lnTo>
                <a:lnTo>
                  <a:pt x="186" y="1044"/>
                </a:lnTo>
                <a:lnTo>
                  <a:pt x="184" y="1034"/>
                </a:lnTo>
                <a:lnTo>
                  <a:pt x="183" y="1031"/>
                </a:lnTo>
                <a:lnTo>
                  <a:pt x="181" y="1028"/>
                </a:lnTo>
                <a:lnTo>
                  <a:pt x="179" y="1022"/>
                </a:lnTo>
                <a:lnTo>
                  <a:pt x="178" y="1019"/>
                </a:lnTo>
                <a:lnTo>
                  <a:pt x="178" y="1017"/>
                </a:lnTo>
                <a:lnTo>
                  <a:pt x="176" y="1016"/>
                </a:lnTo>
                <a:lnTo>
                  <a:pt x="176" y="1014"/>
                </a:lnTo>
                <a:lnTo>
                  <a:pt x="174" y="1007"/>
                </a:lnTo>
                <a:lnTo>
                  <a:pt x="173" y="1005"/>
                </a:lnTo>
                <a:lnTo>
                  <a:pt x="172" y="1002"/>
                </a:lnTo>
                <a:lnTo>
                  <a:pt x="170" y="1001"/>
                </a:lnTo>
                <a:lnTo>
                  <a:pt x="168" y="999"/>
                </a:lnTo>
                <a:lnTo>
                  <a:pt x="164" y="996"/>
                </a:lnTo>
                <a:lnTo>
                  <a:pt x="161" y="995"/>
                </a:lnTo>
                <a:lnTo>
                  <a:pt x="152" y="991"/>
                </a:lnTo>
                <a:lnTo>
                  <a:pt x="143" y="989"/>
                </a:lnTo>
                <a:lnTo>
                  <a:pt x="133" y="988"/>
                </a:lnTo>
                <a:lnTo>
                  <a:pt x="123" y="988"/>
                </a:lnTo>
                <a:lnTo>
                  <a:pt x="114" y="989"/>
                </a:lnTo>
                <a:lnTo>
                  <a:pt x="109" y="989"/>
                </a:lnTo>
                <a:lnTo>
                  <a:pt x="104" y="990"/>
                </a:lnTo>
                <a:lnTo>
                  <a:pt x="99" y="991"/>
                </a:lnTo>
                <a:lnTo>
                  <a:pt x="95" y="992"/>
                </a:lnTo>
                <a:lnTo>
                  <a:pt x="91" y="994"/>
                </a:lnTo>
                <a:lnTo>
                  <a:pt x="87" y="996"/>
                </a:lnTo>
                <a:lnTo>
                  <a:pt x="85" y="997"/>
                </a:lnTo>
                <a:lnTo>
                  <a:pt x="81" y="999"/>
                </a:lnTo>
                <a:lnTo>
                  <a:pt x="79" y="1000"/>
                </a:lnTo>
                <a:lnTo>
                  <a:pt x="77" y="1002"/>
                </a:lnTo>
                <a:lnTo>
                  <a:pt x="75" y="1003"/>
                </a:lnTo>
                <a:lnTo>
                  <a:pt x="74" y="1005"/>
                </a:lnTo>
                <a:lnTo>
                  <a:pt x="71" y="1006"/>
                </a:lnTo>
                <a:lnTo>
                  <a:pt x="69" y="1008"/>
                </a:lnTo>
                <a:lnTo>
                  <a:pt x="68" y="1011"/>
                </a:lnTo>
                <a:lnTo>
                  <a:pt x="65" y="1013"/>
                </a:lnTo>
                <a:lnTo>
                  <a:pt x="64" y="1014"/>
                </a:lnTo>
                <a:lnTo>
                  <a:pt x="63" y="1016"/>
                </a:lnTo>
                <a:lnTo>
                  <a:pt x="62" y="1018"/>
                </a:lnTo>
                <a:lnTo>
                  <a:pt x="60" y="1020"/>
                </a:lnTo>
                <a:lnTo>
                  <a:pt x="59" y="1024"/>
                </a:lnTo>
                <a:lnTo>
                  <a:pt x="58" y="1027"/>
                </a:lnTo>
                <a:lnTo>
                  <a:pt x="57" y="1028"/>
                </a:lnTo>
                <a:lnTo>
                  <a:pt x="57" y="1029"/>
                </a:lnTo>
                <a:lnTo>
                  <a:pt x="56" y="1031"/>
                </a:lnTo>
                <a:lnTo>
                  <a:pt x="56" y="1034"/>
                </a:lnTo>
                <a:lnTo>
                  <a:pt x="54" y="1036"/>
                </a:lnTo>
                <a:lnTo>
                  <a:pt x="54" y="1040"/>
                </a:lnTo>
                <a:lnTo>
                  <a:pt x="54" y="1046"/>
                </a:lnTo>
                <a:lnTo>
                  <a:pt x="53" y="1053"/>
                </a:lnTo>
                <a:lnTo>
                  <a:pt x="54" y="1058"/>
                </a:lnTo>
                <a:lnTo>
                  <a:pt x="54" y="1062"/>
                </a:lnTo>
                <a:lnTo>
                  <a:pt x="54" y="1064"/>
                </a:lnTo>
                <a:lnTo>
                  <a:pt x="56" y="1067"/>
                </a:lnTo>
                <a:lnTo>
                  <a:pt x="56" y="1069"/>
                </a:lnTo>
                <a:lnTo>
                  <a:pt x="57" y="1072"/>
                </a:lnTo>
                <a:lnTo>
                  <a:pt x="58" y="1074"/>
                </a:lnTo>
                <a:lnTo>
                  <a:pt x="59" y="1077"/>
                </a:lnTo>
                <a:lnTo>
                  <a:pt x="62" y="1081"/>
                </a:lnTo>
                <a:lnTo>
                  <a:pt x="63" y="1083"/>
                </a:lnTo>
                <a:lnTo>
                  <a:pt x="64" y="1085"/>
                </a:lnTo>
                <a:lnTo>
                  <a:pt x="66" y="1086"/>
                </a:lnTo>
                <a:lnTo>
                  <a:pt x="69" y="1089"/>
                </a:lnTo>
                <a:lnTo>
                  <a:pt x="74" y="1095"/>
                </a:lnTo>
                <a:lnTo>
                  <a:pt x="80" y="1101"/>
                </a:lnTo>
                <a:lnTo>
                  <a:pt x="82" y="1103"/>
                </a:lnTo>
                <a:lnTo>
                  <a:pt x="85" y="1106"/>
                </a:lnTo>
                <a:lnTo>
                  <a:pt x="87" y="1107"/>
                </a:lnTo>
                <a:lnTo>
                  <a:pt x="89" y="1110"/>
                </a:lnTo>
                <a:lnTo>
                  <a:pt x="92" y="1111"/>
                </a:lnTo>
                <a:lnTo>
                  <a:pt x="93" y="1112"/>
                </a:lnTo>
                <a:lnTo>
                  <a:pt x="95" y="1113"/>
                </a:lnTo>
                <a:lnTo>
                  <a:pt x="97" y="1114"/>
                </a:lnTo>
                <a:lnTo>
                  <a:pt x="98" y="1116"/>
                </a:lnTo>
                <a:lnTo>
                  <a:pt x="100" y="1117"/>
                </a:lnTo>
                <a:lnTo>
                  <a:pt x="103" y="1117"/>
                </a:lnTo>
                <a:lnTo>
                  <a:pt x="104" y="1118"/>
                </a:lnTo>
                <a:lnTo>
                  <a:pt x="106" y="1119"/>
                </a:lnTo>
                <a:lnTo>
                  <a:pt x="108" y="1121"/>
                </a:lnTo>
                <a:lnTo>
                  <a:pt x="110" y="1122"/>
                </a:lnTo>
                <a:lnTo>
                  <a:pt x="114" y="1124"/>
                </a:lnTo>
                <a:lnTo>
                  <a:pt x="118" y="1127"/>
                </a:lnTo>
                <a:lnTo>
                  <a:pt x="122" y="1129"/>
                </a:lnTo>
                <a:lnTo>
                  <a:pt x="124" y="1130"/>
                </a:lnTo>
                <a:lnTo>
                  <a:pt x="127" y="1132"/>
                </a:lnTo>
                <a:lnTo>
                  <a:pt x="128" y="1133"/>
                </a:lnTo>
                <a:lnTo>
                  <a:pt x="131" y="1133"/>
                </a:lnTo>
                <a:lnTo>
                  <a:pt x="133" y="1134"/>
                </a:lnTo>
                <a:lnTo>
                  <a:pt x="134" y="1135"/>
                </a:lnTo>
                <a:lnTo>
                  <a:pt x="137" y="1136"/>
                </a:lnTo>
                <a:lnTo>
                  <a:pt x="139" y="1138"/>
                </a:lnTo>
                <a:lnTo>
                  <a:pt x="141" y="1139"/>
                </a:lnTo>
                <a:lnTo>
                  <a:pt x="143" y="1141"/>
                </a:lnTo>
                <a:lnTo>
                  <a:pt x="145" y="1141"/>
                </a:lnTo>
                <a:lnTo>
                  <a:pt x="146" y="1144"/>
                </a:lnTo>
                <a:lnTo>
                  <a:pt x="150" y="1145"/>
                </a:lnTo>
                <a:lnTo>
                  <a:pt x="154" y="1146"/>
                </a:lnTo>
                <a:lnTo>
                  <a:pt x="156" y="1147"/>
                </a:lnTo>
                <a:lnTo>
                  <a:pt x="158" y="1150"/>
                </a:lnTo>
                <a:lnTo>
                  <a:pt x="162" y="1151"/>
                </a:lnTo>
                <a:lnTo>
                  <a:pt x="163" y="1152"/>
                </a:lnTo>
                <a:lnTo>
                  <a:pt x="167" y="1155"/>
                </a:lnTo>
                <a:lnTo>
                  <a:pt x="168" y="1156"/>
                </a:lnTo>
                <a:lnTo>
                  <a:pt x="170" y="1157"/>
                </a:lnTo>
                <a:lnTo>
                  <a:pt x="172" y="1158"/>
                </a:lnTo>
                <a:lnTo>
                  <a:pt x="173" y="1160"/>
                </a:lnTo>
                <a:lnTo>
                  <a:pt x="175" y="1161"/>
                </a:lnTo>
                <a:lnTo>
                  <a:pt x="176" y="1162"/>
                </a:lnTo>
                <a:lnTo>
                  <a:pt x="178" y="1163"/>
                </a:lnTo>
                <a:lnTo>
                  <a:pt x="180" y="1164"/>
                </a:lnTo>
                <a:lnTo>
                  <a:pt x="183" y="1167"/>
                </a:lnTo>
                <a:lnTo>
                  <a:pt x="185" y="1169"/>
                </a:lnTo>
                <a:lnTo>
                  <a:pt x="189" y="1172"/>
                </a:lnTo>
                <a:lnTo>
                  <a:pt x="193" y="1175"/>
                </a:lnTo>
                <a:lnTo>
                  <a:pt x="199" y="1182"/>
                </a:lnTo>
                <a:lnTo>
                  <a:pt x="203" y="1185"/>
                </a:lnTo>
                <a:lnTo>
                  <a:pt x="207" y="1189"/>
                </a:lnTo>
                <a:lnTo>
                  <a:pt x="209" y="1191"/>
                </a:lnTo>
                <a:lnTo>
                  <a:pt x="212" y="1194"/>
                </a:lnTo>
                <a:lnTo>
                  <a:pt x="213" y="1196"/>
                </a:lnTo>
                <a:lnTo>
                  <a:pt x="214" y="1199"/>
                </a:lnTo>
                <a:lnTo>
                  <a:pt x="214" y="1201"/>
                </a:lnTo>
                <a:lnTo>
                  <a:pt x="216" y="1204"/>
                </a:lnTo>
                <a:lnTo>
                  <a:pt x="218" y="1205"/>
                </a:lnTo>
                <a:lnTo>
                  <a:pt x="219" y="1207"/>
                </a:lnTo>
                <a:lnTo>
                  <a:pt x="220" y="1210"/>
                </a:lnTo>
                <a:lnTo>
                  <a:pt x="221" y="1213"/>
                </a:lnTo>
                <a:lnTo>
                  <a:pt x="227" y="1230"/>
                </a:lnTo>
                <a:lnTo>
                  <a:pt x="227" y="1233"/>
                </a:lnTo>
                <a:lnTo>
                  <a:pt x="228" y="1236"/>
                </a:lnTo>
                <a:lnTo>
                  <a:pt x="228" y="1240"/>
                </a:lnTo>
                <a:lnTo>
                  <a:pt x="228" y="1247"/>
                </a:lnTo>
                <a:lnTo>
                  <a:pt x="230" y="1250"/>
                </a:lnTo>
                <a:lnTo>
                  <a:pt x="230" y="1255"/>
                </a:lnTo>
                <a:lnTo>
                  <a:pt x="230" y="1258"/>
                </a:lnTo>
                <a:lnTo>
                  <a:pt x="228" y="1261"/>
                </a:lnTo>
                <a:lnTo>
                  <a:pt x="228" y="1266"/>
                </a:lnTo>
                <a:lnTo>
                  <a:pt x="228" y="1277"/>
                </a:lnTo>
                <a:lnTo>
                  <a:pt x="227" y="1279"/>
                </a:lnTo>
                <a:lnTo>
                  <a:pt x="227" y="1283"/>
                </a:lnTo>
                <a:lnTo>
                  <a:pt x="226" y="1285"/>
                </a:lnTo>
                <a:lnTo>
                  <a:pt x="226" y="1288"/>
                </a:lnTo>
                <a:lnTo>
                  <a:pt x="225" y="1290"/>
                </a:lnTo>
                <a:lnTo>
                  <a:pt x="225" y="1291"/>
                </a:lnTo>
                <a:lnTo>
                  <a:pt x="224" y="1293"/>
                </a:lnTo>
                <a:lnTo>
                  <a:pt x="224" y="1295"/>
                </a:lnTo>
                <a:lnTo>
                  <a:pt x="222" y="1299"/>
                </a:lnTo>
                <a:lnTo>
                  <a:pt x="221" y="1301"/>
                </a:lnTo>
                <a:lnTo>
                  <a:pt x="220" y="1304"/>
                </a:lnTo>
                <a:lnTo>
                  <a:pt x="219" y="1306"/>
                </a:lnTo>
                <a:lnTo>
                  <a:pt x="218" y="1308"/>
                </a:lnTo>
                <a:lnTo>
                  <a:pt x="216" y="1311"/>
                </a:lnTo>
                <a:lnTo>
                  <a:pt x="214" y="1316"/>
                </a:lnTo>
                <a:lnTo>
                  <a:pt x="213" y="1317"/>
                </a:lnTo>
                <a:lnTo>
                  <a:pt x="212" y="1319"/>
                </a:lnTo>
                <a:lnTo>
                  <a:pt x="210" y="1321"/>
                </a:lnTo>
                <a:lnTo>
                  <a:pt x="209" y="1322"/>
                </a:lnTo>
                <a:lnTo>
                  <a:pt x="208" y="1323"/>
                </a:lnTo>
                <a:lnTo>
                  <a:pt x="205" y="1326"/>
                </a:lnTo>
                <a:lnTo>
                  <a:pt x="202" y="1330"/>
                </a:lnTo>
                <a:lnTo>
                  <a:pt x="197" y="1337"/>
                </a:lnTo>
                <a:lnTo>
                  <a:pt x="196" y="1338"/>
                </a:lnTo>
                <a:lnTo>
                  <a:pt x="191" y="1341"/>
                </a:lnTo>
                <a:lnTo>
                  <a:pt x="190" y="1343"/>
                </a:lnTo>
                <a:lnTo>
                  <a:pt x="187" y="1344"/>
                </a:lnTo>
                <a:lnTo>
                  <a:pt x="186" y="1345"/>
                </a:lnTo>
                <a:lnTo>
                  <a:pt x="185" y="1346"/>
                </a:lnTo>
                <a:lnTo>
                  <a:pt x="184" y="1348"/>
                </a:lnTo>
                <a:lnTo>
                  <a:pt x="180" y="1349"/>
                </a:lnTo>
                <a:lnTo>
                  <a:pt x="179" y="1350"/>
                </a:lnTo>
                <a:lnTo>
                  <a:pt x="176" y="1351"/>
                </a:lnTo>
                <a:lnTo>
                  <a:pt x="174" y="1352"/>
                </a:lnTo>
                <a:lnTo>
                  <a:pt x="173" y="1354"/>
                </a:lnTo>
                <a:lnTo>
                  <a:pt x="169" y="1355"/>
                </a:lnTo>
                <a:lnTo>
                  <a:pt x="168" y="1356"/>
                </a:lnTo>
                <a:lnTo>
                  <a:pt x="164" y="1357"/>
                </a:lnTo>
                <a:lnTo>
                  <a:pt x="145" y="1365"/>
                </a:lnTo>
                <a:lnTo>
                  <a:pt x="121" y="1370"/>
                </a:lnTo>
                <a:lnTo>
                  <a:pt x="108" y="1370"/>
                </a:lnTo>
                <a:lnTo>
                  <a:pt x="102" y="1371"/>
                </a:lnTo>
                <a:lnTo>
                  <a:pt x="94" y="1371"/>
                </a:lnTo>
                <a:lnTo>
                  <a:pt x="86" y="1371"/>
                </a:lnTo>
                <a:lnTo>
                  <a:pt x="81" y="1370"/>
                </a:lnTo>
                <a:lnTo>
                  <a:pt x="74" y="1370"/>
                </a:lnTo>
                <a:lnTo>
                  <a:pt x="68" y="1370"/>
                </a:lnTo>
                <a:lnTo>
                  <a:pt x="53" y="1367"/>
                </a:lnTo>
                <a:lnTo>
                  <a:pt x="50" y="1366"/>
                </a:lnTo>
                <a:lnTo>
                  <a:pt x="47" y="1366"/>
                </a:lnTo>
                <a:lnTo>
                  <a:pt x="45" y="1366"/>
                </a:lnTo>
                <a:lnTo>
                  <a:pt x="42" y="1365"/>
                </a:lnTo>
                <a:lnTo>
                  <a:pt x="40" y="1365"/>
                </a:lnTo>
                <a:lnTo>
                  <a:pt x="39" y="1363"/>
                </a:lnTo>
                <a:lnTo>
                  <a:pt x="36" y="1363"/>
                </a:lnTo>
                <a:lnTo>
                  <a:pt x="34" y="1362"/>
                </a:lnTo>
                <a:lnTo>
                  <a:pt x="12" y="1354"/>
                </a:lnTo>
                <a:lnTo>
                  <a:pt x="11" y="1337"/>
                </a:lnTo>
                <a:lnTo>
                  <a:pt x="10" y="1334"/>
                </a:lnTo>
                <a:lnTo>
                  <a:pt x="7" y="1323"/>
                </a:lnTo>
                <a:lnTo>
                  <a:pt x="7" y="1316"/>
                </a:lnTo>
                <a:lnTo>
                  <a:pt x="5" y="1310"/>
                </a:lnTo>
                <a:lnTo>
                  <a:pt x="4" y="1302"/>
                </a:lnTo>
                <a:lnTo>
                  <a:pt x="4" y="1295"/>
                </a:lnTo>
                <a:lnTo>
                  <a:pt x="1" y="1288"/>
                </a:lnTo>
                <a:lnTo>
                  <a:pt x="1" y="1280"/>
                </a:lnTo>
                <a:lnTo>
                  <a:pt x="0" y="1276"/>
                </a:lnTo>
                <a:lnTo>
                  <a:pt x="0" y="1273"/>
                </a:lnTo>
                <a:lnTo>
                  <a:pt x="1" y="1271"/>
                </a:lnTo>
                <a:lnTo>
                  <a:pt x="1" y="1268"/>
                </a:lnTo>
                <a:lnTo>
                  <a:pt x="2" y="1267"/>
                </a:lnTo>
                <a:lnTo>
                  <a:pt x="6" y="1263"/>
                </a:lnTo>
                <a:lnTo>
                  <a:pt x="7" y="1262"/>
                </a:lnTo>
                <a:lnTo>
                  <a:pt x="10" y="1261"/>
                </a:lnTo>
                <a:lnTo>
                  <a:pt x="12" y="1260"/>
                </a:lnTo>
                <a:lnTo>
                  <a:pt x="16" y="1260"/>
                </a:lnTo>
                <a:lnTo>
                  <a:pt x="19" y="1260"/>
                </a:lnTo>
                <a:lnTo>
                  <a:pt x="24" y="1262"/>
                </a:lnTo>
                <a:lnTo>
                  <a:pt x="27" y="1265"/>
                </a:lnTo>
                <a:lnTo>
                  <a:pt x="28" y="1266"/>
                </a:lnTo>
                <a:lnTo>
                  <a:pt x="29" y="1268"/>
                </a:lnTo>
                <a:lnTo>
                  <a:pt x="30" y="1271"/>
                </a:lnTo>
                <a:lnTo>
                  <a:pt x="31" y="1273"/>
                </a:lnTo>
                <a:lnTo>
                  <a:pt x="33" y="1276"/>
                </a:lnTo>
                <a:lnTo>
                  <a:pt x="34" y="1278"/>
                </a:lnTo>
                <a:lnTo>
                  <a:pt x="35" y="1280"/>
                </a:lnTo>
                <a:lnTo>
                  <a:pt x="36" y="1284"/>
                </a:lnTo>
                <a:lnTo>
                  <a:pt x="37" y="1287"/>
                </a:lnTo>
                <a:lnTo>
                  <a:pt x="39" y="1288"/>
                </a:lnTo>
                <a:lnTo>
                  <a:pt x="40" y="1290"/>
                </a:lnTo>
                <a:lnTo>
                  <a:pt x="40" y="1293"/>
                </a:lnTo>
                <a:lnTo>
                  <a:pt x="41" y="1294"/>
                </a:lnTo>
                <a:lnTo>
                  <a:pt x="41" y="1296"/>
                </a:lnTo>
                <a:lnTo>
                  <a:pt x="44" y="1300"/>
                </a:lnTo>
                <a:lnTo>
                  <a:pt x="44" y="1302"/>
                </a:lnTo>
                <a:lnTo>
                  <a:pt x="46" y="1306"/>
                </a:lnTo>
                <a:lnTo>
                  <a:pt x="47" y="1307"/>
                </a:lnTo>
                <a:lnTo>
                  <a:pt x="48" y="1310"/>
                </a:lnTo>
                <a:lnTo>
                  <a:pt x="50" y="1312"/>
                </a:lnTo>
                <a:lnTo>
                  <a:pt x="51" y="1316"/>
                </a:lnTo>
                <a:lnTo>
                  <a:pt x="52" y="1317"/>
                </a:lnTo>
                <a:lnTo>
                  <a:pt x="53" y="1319"/>
                </a:lnTo>
                <a:lnTo>
                  <a:pt x="54" y="1321"/>
                </a:lnTo>
                <a:lnTo>
                  <a:pt x="56" y="1322"/>
                </a:lnTo>
                <a:lnTo>
                  <a:pt x="59" y="1326"/>
                </a:lnTo>
                <a:lnTo>
                  <a:pt x="62" y="1328"/>
                </a:lnTo>
                <a:lnTo>
                  <a:pt x="64" y="1329"/>
                </a:lnTo>
                <a:lnTo>
                  <a:pt x="65" y="1330"/>
                </a:lnTo>
                <a:lnTo>
                  <a:pt x="68" y="1330"/>
                </a:lnTo>
                <a:lnTo>
                  <a:pt x="70" y="1332"/>
                </a:lnTo>
                <a:lnTo>
                  <a:pt x="71" y="1333"/>
                </a:lnTo>
                <a:lnTo>
                  <a:pt x="79" y="1335"/>
                </a:lnTo>
                <a:lnTo>
                  <a:pt x="83" y="1337"/>
                </a:lnTo>
                <a:lnTo>
                  <a:pt x="89" y="1337"/>
                </a:lnTo>
                <a:lnTo>
                  <a:pt x="102" y="1337"/>
                </a:lnTo>
                <a:lnTo>
                  <a:pt x="110" y="1337"/>
                </a:lnTo>
                <a:lnTo>
                  <a:pt x="114" y="1337"/>
                </a:lnTo>
                <a:lnTo>
                  <a:pt x="117" y="1337"/>
                </a:lnTo>
                <a:lnTo>
                  <a:pt x="122" y="1337"/>
                </a:lnTo>
                <a:lnTo>
                  <a:pt x="128" y="1335"/>
                </a:lnTo>
                <a:lnTo>
                  <a:pt x="131" y="1334"/>
                </a:lnTo>
                <a:lnTo>
                  <a:pt x="133" y="1334"/>
                </a:lnTo>
                <a:lnTo>
                  <a:pt x="135" y="1333"/>
                </a:lnTo>
                <a:lnTo>
                  <a:pt x="137" y="1333"/>
                </a:lnTo>
                <a:lnTo>
                  <a:pt x="139" y="1332"/>
                </a:lnTo>
                <a:lnTo>
                  <a:pt x="141" y="1330"/>
                </a:lnTo>
                <a:lnTo>
                  <a:pt x="145" y="1329"/>
                </a:lnTo>
                <a:lnTo>
                  <a:pt x="149" y="1328"/>
                </a:lnTo>
                <a:lnTo>
                  <a:pt x="151" y="1327"/>
                </a:lnTo>
                <a:lnTo>
                  <a:pt x="154" y="1326"/>
                </a:lnTo>
                <a:lnTo>
                  <a:pt x="155" y="1324"/>
                </a:lnTo>
                <a:lnTo>
                  <a:pt x="156" y="1322"/>
                </a:lnTo>
                <a:lnTo>
                  <a:pt x="158" y="1321"/>
                </a:lnTo>
                <a:lnTo>
                  <a:pt x="162" y="1318"/>
                </a:lnTo>
                <a:lnTo>
                  <a:pt x="169" y="1312"/>
                </a:lnTo>
                <a:lnTo>
                  <a:pt x="173" y="1307"/>
                </a:lnTo>
                <a:lnTo>
                  <a:pt x="175" y="1304"/>
                </a:lnTo>
                <a:lnTo>
                  <a:pt x="180" y="1294"/>
                </a:lnTo>
                <a:lnTo>
                  <a:pt x="184" y="1284"/>
                </a:lnTo>
                <a:lnTo>
                  <a:pt x="184" y="1280"/>
                </a:lnTo>
                <a:lnTo>
                  <a:pt x="185" y="1278"/>
                </a:lnTo>
                <a:lnTo>
                  <a:pt x="185" y="1274"/>
                </a:lnTo>
                <a:lnTo>
                  <a:pt x="186" y="1268"/>
                </a:lnTo>
                <a:lnTo>
                  <a:pt x="186" y="1262"/>
                </a:lnTo>
                <a:lnTo>
                  <a:pt x="185" y="1256"/>
                </a:lnTo>
                <a:lnTo>
                  <a:pt x="185" y="1251"/>
                </a:lnTo>
                <a:lnTo>
                  <a:pt x="185" y="1249"/>
                </a:lnTo>
                <a:lnTo>
                  <a:pt x="181" y="1238"/>
                </a:lnTo>
                <a:lnTo>
                  <a:pt x="180" y="1235"/>
                </a:lnTo>
                <a:lnTo>
                  <a:pt x="179" y="1234"/>
                </a:lnTo>
                <a:lnTo>
                  <a:pt x="178" y="1232"/>
                </a:lnTo>
                <a:lnTo>
                  <a:pt x="176" y="1229"/>
                </a:lnTo>
                <a:lnTo>
                  <a:pt x="175" y="1228"/>
                </a:lnTo>
                <a:lnTo>
                  <a:pt x="174" y="1225"/>
                </a:lnTo>
                <a:lnTo>
                  <a:pt x="172" y="1224"/>
                </a:lnTo>
                <a:lnTo>
                  <a:pt x="170" y="1222"/>
                </a:lnTo>
                <a:lnTo>
                  <a:pt x="166" y="1217"/>
                </a:lnTo>
                <a:lnTo>
                  <a:pt x="161" y="1212"/>
                </a:lnTo>
                <a:lnTo>
                  <a:pt x="157" y="1208"/>
                </a:lnTo>
                <a:lnTo>
                  <a:pt x="155" y="1206"/>
                </a:lnTo>
                <a:lnTo>
                  <a:pt x="152" y="1205"/>
                </a:lnTo>
                <a:lnTo>
                  <a:pt x="151" y="1204"/>
                </a:lnTo>
                <a:lnTo>
                  <a:pt x="149" y="1202"/>
                </a:lnTo>
                <a:lnTo>
                  <a:pt x="146" y="1201"/>
                </a:lnTo>
                <a:lnTo>
                  <a:pt x="145" y="1200"/>
                </a:lnTo>
                <a:lnTo>
                  <a:pt x="143" y="1199"/>
                </a:lnTo>
                <a:lnTo>
                  <a:pt x="141" y="1197"/>
                </a:lnTo>
                <a:lnTo>
                  <a:pt x="139" y="1196"/>
                </a:lnTo>
                <a:lnTo>
                  <a:pt x="138" y="1195"/>
                </a:lnTo>
                <a:lnTo>
                  <a:pt x="134" y="1194"/>
                </a:lnTo>
                <a:lnTo>
                  <a:pt x="132" y="1191"/>
                </a:lnTo>
                <a:lnTo>
                  <a:pt x="127" y="1190"/>
                </a:lnTo>
                <a:lnTo>
                  <a:pt x="123" y="1188"/>
                </a:lnTo>
                <a:lnTo>
                  <a:pt x="122" y="1186"/>
                </a:lnTo>
                <a:lnTo>
                  <a:pt x="120" y="1185"/>
                </a:lnTo>
                <a:lnTo>
                  <a:pt x="117" y="1183"/>
                </a:lnTo>
                <a:lnTo>
                  <a:pt x="115" y="1183"/>
                </a:lnTo>
                <a:lnTo>
                  <a:pt x="112" y="1182"/>
                </a:lnTo>
                <a:lnTo>
                  <a:pt x="111" y="1180"/>
                </a:lnTo>
                <a:lnTo>
                  <a:pt x="109" y="1179"/>
                </a:lnTo>
                <a:lnTo>
                  <a:pt x="106" y="1178"/>
                </a:lnTo>
                <a:lnTo>
                  <a:pt x="104" y="1177"/>
                </a:lnTo>
                <a:lnTo>
                  <a:pt x="103" y="1175"/>
                </a:lnTo>
                <a:lnTo>
                  <a:pt x="100" y="1174"/>
                </a:lnTo>
                <a:lnTo>
                  <a:pt x="97" y="1173"/>
                </a:lnTo>
                <a:lnTo>
                  <a:pt x="95" y="1172"/>
                </a:lnTo>
                <a:lnTo>
                  <a:pt x="93" y="1171"/>
                </a:lnTo>
                <a:lnTo>
                  <a:pt x="91" y="1168"/>
                </a:lnTo>
                <a:lnTo>
                  <a:pt x="88" y="1168"/>
                </a:lnTo>
                <a:lnTo>
                  <a:pt x="86" y="1167"/>
                </a:lnTo>
                <a:lnTo>
                  <a:pt x="82" y="1164"/>
                </a:lnTo>
                <a:lnTo>
                  <a:pt x="80" y="1162"/>
                </a:lnTo>
                <a:lnTo>
                  <a:pt x="76" y="1161"/>
                </a:lnTo>
                <a:lnTo>
                  <a:pt x="74" y="1160"/>
                </a:lnTo>
                <a:lnTo>
                  <a:pt x="71" y="1158"/>
                </a:lnTo>
                <a:lnTo>
                  <a:pt x="69" y="1156"/>
                </a:lnTo>
                <a:lnTo>
                  <a:pt x="68" y="1155"/>
                </a:lnTo>
                <a:lnTo>
                  <a:pt x="65" y="1153"/>
                </a:lnTo>
                <a:lnTo>
                  <a:pt x="64" y="1152"/>
                </a:lnTo>
                <a:lnTo>
                  <a:pt x="62" y="1151"/>
                </a:lnTo>
                <a:lnTo>
                  <a:pt x="60" y="1150"/>
                </a:lnTo>
                <a:lnTo>
                  <a:pt x="59" y="1149"/>
                </a:lnTo>
                <a:lnTo>
                  <a:pt x="57" y="1147"/>
                </a:lnTo>
                <a:lnTo>
                  <a:pt x="54" y="1146"/>
                </a:lnTo>
                <a:lnTo>
                  <a:pt x="53" y="1144"/>
                </a:lnTo>
                <a:lnTo>
                  <a:pt x="50" y="1141"/>
                </a:lnTo>
                <a:lnTo>
                  <a:pt x="46" y="1139"/>
                </a:lnTo>
                <a:lnTo>
                  <a:pt x="40" y="1132"/>
                </a:lnTo>
                <a:lnTo>
                  <a:pt x="31" y="1124"/>
                </a:lnTo>
                <a:lnTo>
                  <a:pt x="29" y="1122"/>
                </a:lnTo>
                <a:lnTo>
                  <a:pt x="27" y="1119"/>
                </a:lnTo>
                <a:lnTo>
                  <a:pt x="25" y="1117"/>
                </a:lnTo>
                <a:lnTo>
                  <a:pt x="24" y="1116"/>
                </a:lnTo>
                <a:lnTo>
                  <a:pt x="24" y="1113"/>
                </a:lnTo>
                <a:lnTo>
                  <a:pt x="22" y="1112"/>
                </a:lnTo>
                <a:lnTo>
                  <a:pt x="22" y="1110"/>
                </a:lnTo>
                <a:lnTo>
                  <a:pt x="19" y="1106"/>
                </a:lnTo>
                <a:lnTo>
                  <a:pt x="17" y="1102"/>
                </a:lnTo>
                <a:lnTo>
                  <a:pt x="17" y="1100"/>
                </a:lnTo>
                <a:lnTo>
                  <a:pt x="16" y="1097"/>
                </a:lnTo>
                <a:lnTo>
                  <a:pt x="15" y="1094"/>
                </a:lnTo>
                <a:lnTo>
                  <a:pt x="13" y="1092"/>
                </a:lnTo>
                <a:lnTo>
                  <a:pt x="13" y="1090"/>
                </a:lnTo>
                <a:lnTo>
                  <a:pt x="11" y="1081"/>
                </a:lnTo>
                <a:lnTo>
                  <a:pt x="10" y="1073"/>
                </a:lnTo>
                <a:lnTo>
                  <a:pt x="10" y="1061"/>
                </a:lnTo>
                <a:lnTo>
                  <a:pt x="10" y="1052"/>
                </a:lnTo>
                <a:lnTo>
                  <a:pt x="10" y="1044"/>
                </a:lnTo>
                <a:lnTo>
                  <a:pt x="11" y="1036"/>
                </a:lnTo>
                <a:lnTo>
                  <a:pt x="13" y="1030"/>
                </a:lnTo>
                <a:lnTo>
                  <a:pt x="13" y="1028"/>
                </a:lnTo>
                <a:lnTo>
                  <a:pt x="13" y="1027"/>
                </a:lnTo>
                <a:lnTo>
                  <a:pt x="15" y="1024"/>
                </a:lnTo>
                <a:lnTo>
                  <a:pt x="15" y="1023"/>
                </a:lnTo>
                <a:lnTo>
                  <a:pt x="16" y="1020"/>
                </a:lnTo>
                <a:lnTo>
                  <a:pt x="16" y="1019"/>
                </a:lnTo>
                <a:lnTo>
                  <a:pt x="18" y="1014"/>
                </a:lnTo>
                <a:lnTo>
                  <a:pt x="19" y="1012"/>
                </a:lnTo>
                <a:lnTo>
                  <a:pt x="22" y="1008"/>
                </a:lnTo>
                <a:lnTo>
                  <a:pt x="23" y="1005"/>
                </a:lnTo>
                <a:lnTo>
                  <a:pt x="25" y="1002"/>
                </a:lnTo>
                <a:lnTo>
                  <a:pt x="25" y="1000"/>
                </a:lnTo>
                <a:lnTo>
                  <a:pt x="28" y="1000"/>
                </a:lnTo>
                <a:lnTo>
                  <a:pt x="29" y="997"/>
                </a:lnTo>
                <a:lnTo>
                  <a:pt x="33" y="992"/>
                </a:lnTo>
                <a:lnTo>
                  <a:pt x="37" y="988"/>
                </a:lnTo>
                <a:lnTo>
                  <a:pt x="40" y="985"/>
                </a:lnTo>
                <a:lnTo>
                  <a:pt x="44" y="981"/>
                </a:lnTo>
                <a:lnTo>
                  <a:pt x="46" y="980"/>
                </a:lnTo>
                <a:lnTo>
                  <a:pt x="48" y="978"/>
                </a:lnTo>
                <a:lnTo>
                  <a:pt x="50" y="977"/>
                </a:lnTo>
                <a:lnTo>
                  <a:pt x="52" y="977"/>
                </a:lnTo>
                <a:lnTo>
                  <a:pt x="53" y="974"/>
                </a:lnTo>
                <a:lnTo>
                  <a:pt x="56" y="974"/>
                </a:lnTo>
                <a:lnTo>
                  <a:pt x="57" y="973"/>
                </a:lnTo>
                <a:lnTo>
                  <a:pt x="59" y="972"/>
                </a:lnTo>
                <a:lnTo>
                  <a:pt x="62" y="970"/>
                </a:lnTo>
                <a:lnTo>
                  <a:pt x="64" y="969"/>
                </a:lnTo>
                <a:lnTo>
                  <a:pt x="68" y="968"/>
                </a:lnTo>
                <a:lnTo>
                  <a:pt x="69" y="967"/>
                </a:lnTo>
                <a:lnTo>
                  <a:pt x="74" y="966"/>
                </a:lnTo>
                <a:lnTo>
                  <a:pt x="81" y="963"/>
                </a:lnTo>
                <a:lnTo>
                  <a:pt x="83" y="962"/>
                </a:lnTo>
                <a:lnTo>
                  <a:pt x="85" y="962"/>
                </a:lnTo>
                <a:lnTo>
                  <a:pt x="87" y="961"/>
                </a:lnTo>
                <a:lnTo>
                  <a:pt x="89" y="961"/>
                </a:lnTo>
                <a:lnTo>
                  <a:pt x="92" y="959"/>
                </a:lnTo>
                <a:lnTo>
                  <a:pt x="94" y="959"/>
                </a:lnTo>
                <a:lnTo>
                  <a:pt x="97" y="958"/>
                </a:lnTo>
                <a:lnTo>
                  <a:pt x="99" y="958"/>
                </a:lnTo>
                <a:lnTo>
                  <a:pt x="103" y="957"/>
                </a:lnTo>
                <a:lnTo>
                  <a:pt x="108" y="957"/>
                </a:lnTo>
                <a:lnTo>
                  <a:pt x="112" y="956"/>
                </a:lnTo>
                <a:lnTo>
                  <a:pt x="118" y="956"/>
                </a:lnTo>
                <a:lnTo>
                  <a:pt x="128" y="956"/>
                </a:lnTo>
                <a:lnTo>
                  <a:pt x="134" y="955"/>
                </a:lnTo>
                <a:lnTo>
                  <a:pt x="138" y="955"/>
                </a:lnTo>
                <a:lnTo>
                  <a:pt x="141" y="955"/>
                </a:lnTo>
                <a:lnTo>
                  <a:pt x="151" y="956"/>
                </a:lnTo>
                <a:lnTo>
                  <a:pt x="173" y="958"/>
                </a:lnTo>
                <a:lnTo>
                  <a:pt x="195" y="964"/>
                </a:lnTo>
                <a:lnTo>
                  <a:pt x="212" y="970"/>
                </a:lnTo>
                <a:close/>
                <a:moveTo>
                  <a:pt x="1496" y="671"/>
                </a:moveTo>
                <a:lnTo>
                  <a:pt x="1496" y="474"/>
                </a:lnTo>
                <a:lnTo>
                  <a:pt x="1490" y="474"/>
                </a:lnTo>
                <a:lnTo>
                  <a:pt x="1485" y="475"/>
                </a:lnTo>
                <a:lnTo>
                  <a:pt x="1482" y="475"/>
                </a:lnTo>
                <a:lnTo>
                  <a:pt x="1478" y="476"/>
                </a:lnTo>
                <a:lnTo>
                  <a:pt x="1476" y="476"/>
                </a:lnTo>
                <a:lnTo>
                  <a:pt x="1473" y="477"/>
                </a:lnTo>
                <a:lnTo>
                  <a:pt x="1472" y="477"/>
                </a:lnTo>
                <a:lnTo>
                  <a:pt x="1467" y="479"/>
                </a:lnTo>
                <a:lnTo>
                  <a:pt x="1465" y="480"/>
                </a:lnTo>
                <a:lnTo>
                  <a:pt x="1459" y="483"/>
                </a:lnTo>
                <a:lnTo>
                  <a:pt x="1455" y="485"/>
                </a:lnTo>
                <a:lnTo>
                  <a:pt x="1454" y="486"/>
                </a:lnTo>
                <a:lnTo>
                  <a:pt x="1452" y="487"/>
                </a:lnTo>
                <a:lnTo>
                  <a:pt x="1450" y="488"/>
                </a:lnTo>
                <a:lnTo>
                  <a:pt x="1446" y="493"/>
                </a:lnTo>
                <a:lnTo>
                  <a:pt x="1442" y="497"/>
                </a:lnTo>
                <a:lnTo>
                  <a:pt x="1441" y="499"/>
                </a:lnTo>
                <a:lnTo>
                  <a:pt x="1440" y="501"/>
                </a:lnTo>
                <a:lnTo>
                  <a:pt x="1438" y="502"/>
                </a:lnTo>
                <a:lnTo>
                  <a:pt x="1437" y="504"/>
                </a:lnTo>
                <a:lnTo>
                  <a:pt x="1436" y="507"/>
                </a:lnTo>
                <a:lnTo>
                  <a:pt x="1435" y="510"/>
                </a:lnTo>
                <a:lnTo>
                  <a:pt x="1434" y="513"/>
                </a:lnTo>
                <a:lnTo>
                  <a:pt x="1434" y="514"/>
                </a:lnTo>
                <a:lnTo>
                  <a:pt x="1432" y="516"/>
                </a:lnTo>
                <a:lnTo>
                  <a:pt x="1432" y="518"/>
                </a:lnTo>
                <a:lnTo>
                  <a:pt x="1431" y="523"/>
                </a:lnTo>
                <a:lnTo>
                  <a:pt x="1430" y="529"/>
                </a:lnTo>
                <a:lnTo>
                  <a:pt x="1430" y="534"/>
                </a:lnTo>
                <a:lnTo>
                  <a:pt x="1429" y="538"/>
                </a:lnTo>
                <a:lnTo>
                  <a:pt x="1429" y="546"/>
                </a:lnTo>
                <a:lnTo>
                  <a:pt x="1427" y="554"/>
                </a:lnTo>
                <a:lnTo>
                  <a:pt x="1427" y="557"/>
                </a:lnTo>
                <a:lnTo>
                  <a:pt x="1427" y="562"/>
                </a:lnTo>
                <a:lnTo>
                  <a:pt x="1427" y="569"/>
                </a:lnTo>
                <a:lnTo>
                  <a:pt x="1427" y="598"/>
                </a:lnTo>
                <a:lnTo>
                  <a:pt x="1426" y="615"/>
                </a:lnTo>
                <a:lnTo>
                  <a:pt x="1426" y="634"/>
                </a:lnTo>
                <a:lnTo>
                  <a:pt x="1427" y="642"/>
                </a:lnTo>
                <a:lnTo>
                  <a:pt x="1427" y="651"/>
                </a:lnTo>
                <a:lnTo>
                  <a:pt x="1429" y="658"/>
                </a:lnTo>
                <a:lnTo>
                  <a:pt x="1431" y="664"/>
                </a:lnTo>
                <a:lnTo>
                  <a:pt x="1432" y="668"/>
                </a:lnTo>
                <a:lnTo>
                  <a:pt x="1432" y="670"/>
                </a:lnTo>
                <a:lnTo>
                  <a:pt x="1435" y="671"/>
                </a:lnTo>
                <a:lnTo>
                  <a:pt x="1436" y="674"/>
                </a:lnTo>
                <a:lnTo>
                  <a:pt x="1438" y="678"/>
                </a:lnTo>
                <a:lnTo>
                  <a:pt x="1442" y="679"/>
                </a:lnTo>
                <a:lnTo>
                  <a:pt x="1446" y="681"/>
                </a:lnTo>
                <a:lnTo>
                  <a:pt x="1450" y="682"/>
                </a:lnTo>
                <a:lnTo>
                  <a:pt x="1455" y="684"/>
                </a:lnTo>
                <a:lnTo>
                  <a:pt x="1460" y="684"/>
                </a:lnTo>
                <a:lnTo>
                  <a:pt x="1465" y="684"/>
                </a:lnTo>
                <a:lnTo>
                  <a:pt x="1470" y="684"/>
                </a:lnTo>
                <a:lnTo>
                  <a:pt x="1475" y="682"/>
                </a:lnTo>
                <a:lnTo>
                  <a:pt x="1479" y="681"/>
                </a:lnTo>
                <a:lnTo>
                  <a:pt x="1482" y="680"/>
                </a:lnTo>
                <a:lnTo>
                  <a:pt x="1488" y="678"/>
                </a:lnTo>
                <a:lnTo>
                  <a:pt x="1490" y="676"/>
                </a:lnTo>
                <a:lnTo>
                  <a:pt x="1492" y="675"/>
                </a:lnTo>
                <a:lnTo>
                  <a:pt x="1494" y="674"/>
                </a:lnTo>
                <a:lnTo>
                  <a:pt x="1495" y="671"/>
                </a:lnTo>
                <a:lnTo>
                  <a:pt x="1496" y="671"/>
                </a:lnTo>
                <a:close/>
                <a:moveTo>
                  <a:pt x="3013" y="429"/>
                </a:moveTo>
                <a:lnTo>
                  <a:pt x="3013" y="659"/>
                </a:lnTo>
                <a:lnTo>
                  <a:pt x="3036" y="659"/>
                </a:lnTo>
                <a:lnTo>
                  <a:pt x="3047" y="659"/>
                </a:lnTo>
                <a:lnTo>
                  <a:pt x="3053" y="658"/>
                </a:lnTo>
                <a:lnTo>
                  <a:pt x="3057" y="657"/>
                </a:lnTo>
                <a:lnTo>
                  <a:pt x="3059" y="657"/>
                </a:lnTo>
                <a:lnTo>
                  <a:pt x="3071" y="652"/>
                </a:lnTo>
                <a:lnTo>
                  <a:pt x="3074" y="651"/>
                </a:lnTo>
                <a:lnTo>
                  <a:pt x="3075" y="649"/>
                </a:lnTo>
                <a:lnTo>
                  <a:pt x="3077" y="647"/>
                </a:lnTo>
                <a:lnTo>
                  <a:pt x="3082" y="643"/>
                </a:lnTo>
                <a:lnTo>
                  <a:pt x="3083" y="641"/>
                </a:lnTo>
                <a:lnTo>
                  <a:pt x="3085" y="640"/>
                </a:lnTo>
                <a:lnTo>
                  <a:pt x="3086" y="638"/>
                </a:lnTo>
                <a:lnTo>
                  <a:pt x="3087" y="635"/>
                </a:lnTo>
                <a:lnTo>
                  <a:pt x="3089" y="630"/>
                </a:lnTo>
                <a:lnTo>
                  <a:pt x="3091" y="626"/>
                </a:lnTo>
                <a:lnTo>
                  <a:pt x="3092" y="625"/>
                </a:lnTo>
                <a:lnTo>
                  <a:pt x="3092" y="623"/>
                </a:lnTo>
                <a:lnTo>
                  <a:pt x="3093" y="620"/>
                </a:lnTo>
                <a:lnTo>
                  <a:pt x="3093" y="619"/>
                </a:lnTo>
                <a:lnTo>
                  <a:pt x="3094" y="615"/>
                </a:lnTo>
                <a:lnTo>
                  <a:pt x="3095" y="608"/>
                </a:lnTo>
                <a:lnTo>
                  <a:pt x="3095" y="599"/>
                </a:lnTo>
                <a:lnTo>
                  <a:pt x="3095" y="582"/>
                </a:lnTo>
                <a:lnTo>
                  <a:pt x="3095" y="509"/>
                </a:lnTo>
                <a:lnTo>
                  <a:pt x="3095" y="483"/>
                </a:lnTo>
                <a:lnTo>
                  <a:pt x="3094" y="471"/>
                </a:lnTo>
                <a:lnTo>
                  <a:pt x="3093" y="466"/>
                </a:lnTo>
                <a:lnTo>
                  <a:pt x="3091" y="462"/>
                </a:lnTo>
                <a:lnTo>
                  <a:pt x="3091" y="460"/>
                </a:lnTo>
                <a:lnTo>
                  <a:pt x="3091" y="458"/>
                </a:lnTo>
                <a:lnTo>
                  <a:pt x="3088" y="455"/>
                </a:lnTo>
                <a:lnTo>
                  <a:pt x="3087" y="453"/>
                </a:lnTo>
                <a:lnTo>
                  <a:pt x="3086" y="451"/>
                </a:lnTo>
                <a:lnTo>
                  <a:pt x="3086" y="449"/>
                </a:lnTo>
                <a:lnTo>
                  <a:pt x="3083" y="447"/>
                </a:lnTo>
                <a:lnTo>
                  <a:pt x="3079" y="443"/>
                </a:lnTo>
                <a:lnTo>
                  <a:pt x="3077" y="442"/>
                </a:lnTo>
                <a:lnTo>
                  <a:pt x="3076" y="440"/>
                </a:lnTo>
                <a:lnTo>
                  <a:pt x="3074" y="438"/>
                </a:lnTo>
                <a:lnTo>
                  <a:pt x="3073" y="438"/>
                </a:lnTo>
                <a:lnTo>
                  <a:pt x="3070" y="437"/>
                </a:lnTo>
                <a:lnTo>
                  <a:pt x="3065" y="435"/>
                </a:lnTo>
                <a:lnTo>
                  <a:pt x="3064" y="433"/>
                </a:lnTo>
                <a:lnTo>
                  <a:pt x="3060" y="432"/>
                </a:lnTo>
                <a:lnTo>
                  <a:pt x="3057" y="431"/>
                </a:lnTo>
                <a:lnTo>
                  <a:pt x="3052" y="430"/>
                </a:lnTo>
                <a:lnTo>
                  <a:pt x="3047" y="430"/>
                </a:lnTo>
                <a:lnTo>
                  <a:pt x="3036" y="429"/>
                </a:lnTo>
                <a:lnTo>
                  <a:pt x="3013" y="429"/>
                </a:lnTo>
                <a:close/>
                <a:moveTo>
                  <a:pt x="4374" y="266"/>
                </a:moveTo>
                <a:lnTo>
                  <a:pt x="4371" y="266"/>
                </a:lnTo>
                <a:lnTo>
                  <a:pt x="4368" y="267"/>
                </a:lnTo>
                <a:lnTo>
                  <a:pt x="4366" y="267"/>
                </a:lnTo>
                <a:lnTo>
                  <a:pt x="4363" y="269"/>
                </a:lnTo>
                <a:lnTo>
                  <a:pt x="4362" y="270"/>
                </a:lnTo>
                <a:lnTo>
                  <a:pt x="4360" y="271"/>
                </a:lnTo>
                <a:lnTo>
                  <a:pt x="4357" y="274"/>
                </a:lnTo>
                <a:lnTo>
                  <a:pt x="4355" y="276"/>
                </a:lnTo>
                <a:lnTo>
                  <a:pt x="4353" y="277"/>
                </a:lnTo>
                <a:lnTo>
                  <a:pt x="4351" y="280"/>
                </a:lnTo>
                <a:lnTo>
                  <a:pt x="4350" y="282"/>
                </a:lnTo>
                <a:lnTo>
                  <a:pt x="4349" y="286"/>
                </a:lnTo>
                <a:lnTo>
                  <a:pt x="4348" y="289"/>
                </a:lnTo>
                <a:lnTo>
                  <a:pt x="4348" y="292"/>
                </a:lnTo>
                <a:lnTo>
                  <a:pt x="4348" y="294"/>
                </a:lnTo>
                <a:lnTo>
                  <a:pt x="4346" y="298"/>
                </a:lnTo>
                <a:lnTo>
                  <a:pt x="4346" y="307"/>
                </a:lnTo>
                <a:lnTo>
                  <a:pt x="4345" y="310"/>
                </a:lnTo>
                <a:lnTo>
                  <a:pt x="4345" y="315"/>
                </a:lnTo>
                <a:lnTo>
                  <a:pt x="4345" y="325"/>
                </a:lnTo>
                <a:lnTo>
                  <a:pt x="4345" y="360"/>
                </a:lnTo>
                <a:lnTo>
                  <a:pt x="4345" y="488"/>
                </a:lnTo>
                <a:lnTo>
                  <a:pt x="4345" y="521"/>
                </a:lnTo>
                <a:lnTo>
                  <a:pt x="4346" y="531"/>
                </a:lnTo>
                <a:lnTo>
                  <a:pt x="4346" y="534"/>
                </a:lnTo>
                <a:lnTo>
                  <a:pt x="4348" y="537"/>
                </a:lnTo>
                <a:lnTo>
                  <a:pt x="4348" y="540"/>
                </a:lnTo>
                <a:lnTo>
                  <a:pt x="4349" y="545"/>
                </a:lnTo>
                <a:lnTo>
                  <a:pt x="4351" y="548"/>
                </a:lnTo>
                <a:lnTo>
                  <a:pt x="4353" y="549"/>
                </a:lnTo>
                <a:lnTo>
                  <a:pt x="4355" y="552"/>
                </a:lnTo>
                <a:lnTo>
                  <a:pt x="4356" y="554"/>
                </a:lnTo>
                <a:lnTo>
                  <a:pt x="4357" y="557"/>
                </a:lnTo>
                <a:lnTo>
                  <a:pt x="4360" y="558"/>
                </a:lnTo>
                <a:lnTo>
                  <a:pt x="4363" y="559"/>
                </a:lnTo>
                <a:lnTo>
                  <a:pt x="4366" y="560"/>
                </a:lnTo>
                <a:lnTo>
                  <a:pt x="4369" y="562"/>
                </a:lnTo>
                <a:lnTo>
                  <a:pt x="4378" y="563"/>
                </a:lnTo>
                <a:lnTo>
                  <a:pt x="4382" y="563"/>
                </a:lnTo>
                <a:lnTo>
                  <a:pt x="4389" y="563"/>
                </a:lnTo>
                <a:lnTo>
                  <a:pt x="4391" y="562"/>
                </a:lnTo>
                <a:lnTo>
                  <a:pt x="4394" y="562"/>
                </a:lnTo>
                <a:lnTo>
                  <a:pt x="4397" y="560"/>
                </a:lnTo>
                <a:lnTo>
                  <a:pt x="4401" y="559"/>
                </a:lnTo>
                <a:lnTo>
                  <a:pt x="4405" y="557"/>
                </a:lnTo>
                <a:lnTo>
                  <a:pt x="4406" y="556"/>
                </a:lnTo>
                <a:lnTo>
                  <a:pt x="4408" y="553"/>
                </a:lnTo>
                <a:lnTo>
                  <a:pt x="4411" y="551"/>
                </a:lnTo>
                <a:lnTo>
                  <a:pt x="4413" y="548"/>
                </a:lnTo>
                <a:lnTo>
                  <a:pt x="4413" y="499"/>
                </a:lnTo>
                <a:lnTo>
                  <a:pt x="4413" y="280"/>
                </a:lnTo>
                <a:lnTo>
                  <a:pt x="4406" y="272"/>
                </a:lnTo>
                <a:lnTo>
                  <a:pt x="4403" y="272"/>
                </a:lnTo>
                <a:lnTo>
                  <a:pt x="4397" y="269"/>
                </a:lnTo>
                <a:lnTo>
                  <a:pt x="4392" y="267"/>
                </a:lnTo>
                <a:lnTo>
                  <a:pt x="4389" y="266"/>
                </a:lnTo>
                <a:lnTo>
                  <a:pt x="4384" y="266"/>
                </a:lnTo>
                <a:lnTo>
                  <a:pt x="4374" y="266"/>
                </a:lnTo>
                <a:close/>
                <a:moveTo>
                  <a:pt x="4847" y="422"/>
                </a:moveTo>
                <a:lnTo>
                  <a:pt x="4915" y="422"/>
                </a:lnTo>
                <a:lnTo>
                  <a:pt x="4915" y="319"/>
                </a:lnTo>
                <a:lnTo>
                  <a:pt x="4915" y="302"/>
                </a:lnTo>
                <a:lnTo>
                  <a:pt x="4913" y="287"/>
                </a:lnTo>
                <a:lnTo>
                  <a:pt x="4913" y="280"/>
                </a:lnTo>
                <a:lnTo>
                  <a:pt x="4911" y="272"/>
                </a:lnTo>
                <a:lnTo>
                  <a:pt x="4909" y="267"/>
                </a:lnTo>
                <a:lnTo>
                  <a:pt x="4906" y="261"/>
                </a:lnTo>
                <a:lnTo>
                  <a:pt x="4904" y="260"/>
                </a:lnTo>
                <a:lnTo>
                  <a:pt x="4901" y="258"/>
                </a:lnTo>
                <a:lnTo>
                  <a:pt x="4898" y="255"/>
                </a:lnTo>
                <a:lnTo>
                  <a:pt x="4893" y="254"/>
                </a:lnTo>
                <a:lnTo>
                  <a:pt x="4888" y="253"/>
                </a:lnTo>
                <a:lnTo>
                  <a:pt x="4882" y="253"/>
                </a:lnTo>
                <a:lnTo>
                  <a:pt x="4873" y="253"/>
                </a:lnTo>
                <a:lnTo>
                  <a:pt x="4870" y="253"/>
                </a:lnTo>
                <a:lnTo>
                  <a:pt x="4867" y="254"/>
                </a:lnTo>
                <a:lnTo>
                  <a:pt x="4866" y="254"/>
                </a:lnTo>
                <a:lnTo>
                  <a:pt x="4863" y="257"/>
                </a:lnTo>
                <a:lnTo>
                  <a:pt x="4860" y="258"/>
                </a:lnTo>
                <a:lnTo>
                  <a:pt x="4859" y="259"/>
                </a:lnTo>
                <a:lnTo>
                  <a:pt x="4857" y="260"/>
                </a:lnTo>
                <a:lnTo>
                  <a:pt x="4855" y="263"/>
                </a:lnTo>
                <a:lnTo>
                  <a:pt x="4852" y="267"/>
                </a:lnTo>
                <a:lnTo>
                  <a:pt x="4849" y="274"/>
                </a:lnTo>
                <a:lnTo>
                  <a:pt x="4848" y="280"/>
                </a:lnTo>
                <a:lnTo>
                  <a:pt x="4847" y="286"/>
                </a:lnTo>
                <a:lnTo>
                  <a:pt x="4847" y="300"/>
                </a:lnTo>
                <a:lnTo>
                  <a:pt x="4847" y="318"/>
                </a:lnTo>
                <a:lnTo>
                  <a:pt x="4847" y="422"/>
                </a:lnTo>
                <a:close/>
                <a:moveTo>
                  <a:pt x="3521" y="422"/>
                </a:moveTo>
                <a:lnTo>
                  <a:pt x="3589" y="422"/>
                </a:lnTo>
                <a:lnTo>
                  <a:pt x="3589" y="316"/>
                </a:lnTo>
                <a:lnTo>
                  <a:pt x="3589" y="302"/>
                </a:lnTo>
                <a:lnTo>
                  <a:pt x="3589" y="287"/>
                </a:lnTo>
                <a:lnTo>
                  <a:pt x="3587" y="280"/>
                </a:lnTo>
                <a:lnTo>
                  <a:pt x="3586" y="274"/>
                </a:lnTo>
                <a:lnTo>
                  <a:pt x="3584" y="267"/>
                </a:lnTo>
                <a:lnTo>
                  <a:pt x="3581" y="263"/>
                </a:lnTo>
                <a:lnTo>
                  <a:pt x="3579" y="261"/>
                </a:lnTo>
                <a:lnTo>
                  <a:pt x="3577" y="258"/>
                </a:lnTo>
                <a:lnTo>
                  <a:pt x="3575" y="257"/>
                </a:lnTo>
                <a:lnTo>
                  <a:pt x="3572" y="255"/>
                </a:lnTo>
                <a:lnTo>
                  <a:pt x="3568" y="254"/>
                </a:lnTo>
                <a:lnTo>
                  <a:pt x="3566" y="254"/>
                </a:lnTo>
                <a:lnTo>
                  <a:pt x="3563" y="253"/>
                </a:lnTo>
                <a:lnTo>
                  <a:pt x="3554" y="253"/>
                </a:lnTo>
                <a:lnTo>
                  <a:pt x="3548" y="253"/>
                </a:lnTo>
                <a:lnTo>
                  <a:pt x="3543" y="254"/>
                </a:lnTo>
                <a:lnTo>
                  <a:pt x="3538" y="257"/>
                </a:lnTo>
                <a:lnTo>
                  <a:pt x="3534" y="258"/>
                </a:lnTo>
                <a:lnTo>
                  <a:pt x="3531" y="261"/>
                </a:lnTo>
                <a:lnTo>
                  <a:pt x="3528" y="264"/>
                </a:lnTo>
                <a:lnTo>
                  <a:pt x="3527" y="266"/>
                </a:lnTo>
                <a:lnTo>
                  <a:pt x="3526" y="269"/>
                </a:lnTo>
                <a:lnTo>
                  <a:pt x="3523" y="274"/>
                </a:lnTo>
                <a:lnTo>
                  <a:pt x="3522" y="280"/>
                </a:lnTo>
                <a:lnTo>
                  <a:pt x="3522" y="287"/>
                </a:lnTo>
                <a:lnTo>
                  <a:pt x="3521" y="302"/>
                </a:lnTo>
                <a:lnTo>
                  <a:pt x="3521" y="316"/>
                </a:lnTo>
                <a:lnTo>
                  <a:pt x="3521" y="422"/>
                </a:lnTo>
                <a:close/>
                <a:moveTo>
                  <a:pt x="2451" y="253"/>
                </a:moveTo>
                <a:lnTo>
                  <a:pt x="2448" y="253"/>
                </a:lnTo>
                <a:lnTo>
                  <a:pt x="2443" y="255"/>
                </a:lnTo>
                <a:lnTo>
                  <a:pt x="2440" y="257"/>
                </a:lnTo>
                <a:lnTo>
                  <a:pt x="2438" y="258"/>
                </a:lnTo>
                <a:lnTo>
                  <a:pt x="2436" y="260"/>
                </a:lnTo>
                <a:lnTo>
                  <a:pt x="2433" y="263"/>
                </a:lnTo>
                <a:lnTo>
                  <a:pt x="2431" y="265"/>
                </a:lnTo>
                <a:lnTo>
                  <a:pt x="2429" y="266"/>
                </a:lnTo>
                <a:lnTo>
                  <a:pt x="2429" y="269"/>
                </a:lnTo>
                <a:lnTo>
                  <a:pt x="2428" y="271"/>
                </a:lnTo>
                <a:lnTo>
                  <a:pt x="2426" y="276"/>
                </a:lnTo>
                <a:lnTo>
                  <a:pt x="2425" y="282"/>
                </a:lnTo>
                <a:lnTo>
                  <a:pt x="2423" y="289"/>
                </a:lnTo>
                <a:lnTo>
                  <a:pt x="2423" y="304"/>
                </a:lnTo>
                <a:lnTo>
                  <a:pt x="2423" y="363"/>
                </a:lnTo>
                <a:lnTo>
                  <a:pt x="2423" y="569"/>
                </a:lnTo>
                <a:lnTo>
                  <a:pt x="2423" y="623"/>
                </a:lnTo>
                <a:lnTo>
                  <a:pt x="2423" y="641"/>
                </a:lnTo>
                <a:lnTo>
                  <a:pt x="2425" y="649"/>
                </a:lnTo>
                <a:lnTo>
                  <a:pt x="2427" y="657"/>
                </a:lnTo>
                <a:lnTo>
                  <a:pt x="2429" y="662"/>
                </a:lnTo>
                <a:lnTo>
                  <a:pt x="2431" y="664"/>
                </a:lnTo>
                <a:lnTo>
                  <a:pt x="2433" y="667"/>
                </a:lnTo>
                <a:lnTo>
                  <a:pt x="2434" y="669"/>
                </a:lnTo>
                <a:lnTo>
                  <a:pt x="2437" y="671"/>
                </a:lnTo>
                <a:lnTo>
                  <a:pt x="2439" y="673"/>
                </a:lnTo>
                <a:lnTo>
                  <a:pt x="2444" y="674"/>
                </a:lnTo>
                <a:lnTo>
                  <a:pt x="2448" y="675"/>
                </a:lnTo>
                <a:lnTo>
                  <a:pt x="2457" y="676"/>
                </a:lnTo>
                <a:lnTo>
                  <a:pt x="2459" y="676"/>
                </a:lnTo>
                <a:lnTo>
                  <a:pt x="2466" y="676"/>
                </a:lnTo>
                <a:lnTo>
                  <a:pt x="2474" y="675"/>
                </a:lnTo>
                <a:lnTo>
                  <a:pt x="2477" y="674"/>
                </a:lnTo>
                <a:lnTo>
                  <a:pt x="2479" y="673"/>
                </a:lnTo>
                <a:lnTo>
                  <a:pt x="2481" y="671"/>
                </a:lnTo>
                <a:lnTo>
                  <a:pt x="2483" y="670"/>
                </a:lnTo>
                <a:lnTo>
                  <a:pt x="2485" y="669"/>
                </a:lnTo>
                <a:lnTo>
                  <a:pt x="2486" y="667"/>
                </a:lnTo>
                <a:lnTo>
                  <a:pt x="2489" y="664"/>
                </a:lnTo>
                <a:lnTo>
                  <a:pt x="2491" y="663"/>
                </a:lnTo>
                <a:lnTo>
                  <a:pt x="2491" y="584"/>
                </a:lnTo>
                <a:lnTo>
                  <a:pt x="2491" y="267"/>
                </a:lnTo>
                <a:lnTo>
                  <a:pt x="2488" y="264"/>
                </a:lnTo>
                <a:lnTo>
                  <a:pt x="2485" y="260"/>
                </a:lnTo>
                <a:lnTo>
                  <a:pt x="2483" y="259"/>
                </a:lnTo>
                <a:lnTo>
                  <a:pt x="2479" y="258"/>
                </a:lnTo>
                <a:lnTo>
                  <a:pt x="2477" y="257"/>
                </a:lnTo>
                <a:lnTo>
                  <a:pt x="2474" y="255"/>
                </a:lnTo>
                <a:lnTo>
                  <a:pt x="2472" y="254"/>
                </a:lnTo>
                <a:lnTo>
                  <a:pt x="2469" y="254"/>
                </a:lnTo>
                <a:lnTo>
                  <a:pt x="2463" y="253"/>
                </a:lnTo>
                <a:lnTo>
                  <a:pt x="2451" y="253"/>
                </a:lnTo>
                <a:close/>
                <a:moveTo>
                  <a:pt x="740" y="246"/>
                </a:moveTo>
                <a:lnTo>
                  <a:pt x="730" y="248"/>
                </a:lnTo>
                <a:lnTo>
                  <a:pt x="725" y="250"/>
                </a:lnTo>
                <a:lnTo>
                  <a:pt x="723" y="252"/>
                </a:lnTo>
                <a:lnTo>
                  <a:pt x="720" y="255"/>
                </a:lnTo>
                <a:lnTo>
                  <a:pt x="718" y="257"/>
                </a:lnTo>
                <a:lnTo>
                  <a:pt x="717" y="259"/>
                </a:lnTo>
                <a:lnTo>
                  <a:pt x="716" y="260"/>
                </a:lnTo>
                <a:lnTo>
                  <a:pt x="716" y="263"/>
                </a:lnTo>
                <a:lnTo>
                  <a:pt x="714" y="265"/>
                </a:lnTo>
                <a:lnTo>
                  <a:pt x="713" y="270"/>
                </a:lnTo>
                <a:lnTo>
                  <a:pt x="712" y="275"/>
                </a:lnTo>
                <a:lnTo>
                  <a:pt x="711" y="281"/>
                </a:lnTo>
                <a:lnTo>
                  <a:pt x="711" y="294"/>
                </a:lnTo>
                <a:lnTo>
                  <a:pt x="711" y="352"/>
                </a:lnTo>
                <a:lnTo>
                  <a:pt x="711" y="579"/>
                </a:lnTo>
                <a:lnTo>
                  <a:pt x="711" y="634"/>
                </a:lnTo>
                <a:lnTo>
                  <a:pt x="712" y="649"/>
                </a:lnTo>
                <a:lnTo>
                  <a:pt x="712" y="653"/>
                </a:lnTo>
                <a:lnTo>
                  <a:pt x="712" y="656"/>
                </a:lnTo>
                <a:lnTo>
                  <a:pt x="714" y="663"/>
                </a:lnTo>
                <a:lnTo>
                  <a:pt x="714" y="664"/>
                </a:lnTo>
                <a:lnTo>
                  <a:pt x="716" y="667"/>
                </a:lnTo>
                <a:lnTo>
                  <a:pt x="717" y="669"/>
                </a:lnTo>
                <a:lnTo>
                  <a:pt x="719" y="671"/>
                </a:lnTo>
                <a:lnTo>
                  <a:pt x="722" y="675"/>
                </a:lnTo>
                <a:lnTo>
                  <a:pt x="724" y="676"/>
                </a:lnTo>
                <a:lnTo>
                  <a:pt x="725" y="678"/>
                </a:lnTo>
                <a:lnTo>
                  <a:pt x="728" y="679"/>
                </a:lnTo>
                <a:lnTo>
                  <a:pt x="731" y="681"/>
                </a:lnTo>
                <a:lnTo>
                  <a:pt x="736" y="682"/>
                </a:lnTo>
                <a:lnTo>
                  <a:pt x="740" y="682"/>
                </a:lnTo>
                <a:lnTo>
                  <a:pt x="746" y="682"/>
                </a:lnTo>
                <a:lnTo>
                  <a:pt x="751" y="682"/>
                </a:lnTo>
                <a:lnTo>
                  <a:pt x="754" y="682"/>
                </a:lnTo>
                <a:lnTo>
                  <a:pt x="757" y="681"/>
                </a:lnTo>
                <a:lnTo>
                  <a:pt x="759" y="681"/>
                </a:lnTo>
                <a:lnTo>
                  <a:pt x="763" y="679"/>
                </a:lnTo>
                <a:lnTo>
                  <a:pt x="765" y="678"/>
                </a:lnTo>
                <a:lnTo>
                  <a:pt x="766" y="678"/>
                </a:lnTo>
                <a:lnTo>
                  <a:pt x="768" y="675"/>
                </a:lnTo>
                <a:lnTo>
                  <a:pt x="770" y="674"/>
                </a:lnTo>
                <a:lnTo>
                  <a:pt x="772" y="671"/>
                </a:lnTo>
                <a:lnTo>
                  <a:pt x="774" y="669"/>
                </a:lnTo>
                <a:lnTo>
                  <a:pt x="775" y="668"/>
                </a:lnTo>
                <a:lnTo>
                  <a:pt x="775" y="665"/>
                </a:lnTo>
                <a:lnTo>
                  <a:pt x="776" y="662"/>
                </a:lnTo>
                <a:lnTo>
                  <a:pt x="777" y="658"/>
                </a:lnTo>
                <a:lnTo>
                  <a:pt x="778" y="651"/>
                </a:lnTo>
                <a:lnTo>
                  <a:pt x="780" y="642"/>
                </a:lnTo>
                <a:lnTo>
                  <a:pt x="780" y="632"/>
                </a:lnTo>
                <a:lnTo>
                  <a:pt x="780" y="581"/>
                </a:lnTo>
                <a:lnTo>
                  <a:pt x="780" y="336"/>
                </a:lnTo>
                <a:lnTo>
                  <a:pt x="780" y="293"/>
                </a:lnTo>
                <a:lnTo>
                  <a:pt x="778" y="283"/>
                </a:lnTo>
                <a:lnTo>
                  <a:pt x="778" y="275"/>
                </a:lnTo>
                <a:lnTo>
                  <a:pt x="777" y="266"/>
                </a:lnTo>
                <a:lnTo>
                  <a:pt x="776" y="263"/>
                </a:lnTo>
                <a:lnTo>
                  <a:pt x="774" y="260"/>
                </a:lnTo>
                <a:lnTo>
                  <a:pt x="772" y="258"/>
                </a:lnTo>
                <a:lnTo>
                  <a:pt x="771" y="257"/>
                </a:lnTo>
                <a:lnTo>
                  <a:pt x="770" y="255"/>
                </a:lnTo>
                <a:lnTo>
                  <a:pt x="768" y="253"/>
                </a:lnTo>
                <a:lnTo>
                  <a:pt x="765" y="252"/>
                </a:lnTo>
                <a:lnTo>
                  <a:pt x="764" y="250"/>
                </a:lnTo>
                <a:lnTo>
                  <a:pt x="760" y="249"/>
                </a:lnTo>
                <a:lnTo>
                  <a:pt x="758" y="248"/>
                </a:lnTo>
                <a:lnTo>
                  <a:pt x="754" y="247"/>
                </a:lnTo>
                <a:lnTo>
                  <a:pt x="749" y="247"/>
                </a:lnTo>
                <a:lnTo>
                  <a:pt x="740" y="246"/>
                </a:lnTo>
                <a:close/>
                <a:moveTo>
                  <a:pt x="5090" y="532"/>
                </a:moveTo>
                <a:lnTo>
                  <a:pt x="4846" y="532"/>
                </a:lnTo>
                <a:lnTo>
                  <a:pt x="4846" y="569"/>
                </a:lnTo>
                <a:lnTo>
                  <a:pt x="4846" y="579"/>
                </a:lnTo>
                <a:lnTo>
                  <a:pt x="4846" y="584"/>
                </a:lnTo>
                <a:lnTo>
                  <a:pt x="4846" y="587"/>
                </a:lnTo>
                <a:lnTo>
                  <a:pt x="4846" y="593"/>
                </a:lnTo>
                <a:lnTo>
                  <a:pt x="4847" y="597"/>
                </a:lnTo>
                <a:lnTo>
                  <a:pt x="4847" y="601"/>
                </a:lnTo>
                <a:lnTo>
                  <a:pt x="4848" y="603"/>
                </a:lnTo>
                <a:lnTo>
                  <a:pt x="4848" y="604"/>
                </a:lnTo>
                <a:lnTo>
                  <a:pt x="4849" y="607"/>
                </a:lnTo>
                <a:lnTo>
                  <a:pt x="4849" y="609"/>
                </a:lnTo>
                <a:lnTo>
                  <a:pt x="4851" y="612"/>
                </a:lnTo>
                <a:lnTo>
                  <a:pt x="4853" y="615"/>
                </a:lnTo>
                <a:lnTo>
                  <a:pt x="4854" y="619"/>
                </a:lnTo>
                <a:lnTo>
                  <a:pt x="4855" y="620"/>
                </a:lnTo>
                <a:lnTo>
                  <a:pt x="4857" y="623"/>
                </a:lnTo>
                <a:lnTo>
                  <a:pt x="4859" y="625"/>
                </a:lnTo>
                <a:lnTo>
                  <a:pt x="4861" y="628"/>
                </a:lnTo>
                <a:lnTo>
                  <a:pt x="4865" y="631"/>
                </a:lnTo>
                <a:lnTo>
                  <a:pt x="4866" y="632"/>
                </a:lnTo>
                <a:lnTo>
                  <a:pt x="4869" y="634"/>
                </a:lnTo>
                <a:lnTo>
                  <a:pt x="4870" y="634"/>
                </a:lnTo>
                <a:lnTo>
                  <a:pt x="4875" y="636"/>
                </a:lnTo>
                <a:lnTo>
                  <a:pt x="4878" y="637"/>
                </a:lnTo>
                <a:lnTo>
                  <a:pt x="4888" y="640"/>
                </a:lnTo>
                <a:lnTo>
                  <a:pt x="4898" y="641"/>
                </a:lnTo>
                <a:lnTo>
                  <a:pt x="4909" y="642"/>
                </a:lnTo>
                <a:lnTo>
                  <a:pt x="4921" y="642"/>
                </a:lnTo>
                <a:lnTo>
                  <a:pt x="4945" y="641"/>
                </a:lnTo>
                <a:lnTo>
                  <a:pt x="4953" y="641"/>
                </a:lnTo>
                <a:lnTo>
                  <a:pt x="4959" y="640"/>
                </a:lnTo>
                <a:lnTo>
                  <a:pt x="4967" y="640"/>
                </a:lnTo>
                <a:lnTo>
                  <a:pt x="4971" y="638"/>
                </a:lnTo>
                <a:lnTo>
                  <a:pt x="4976" y="638"/>
                </a:lnTo>
                <a:lnTo>
                  <a:pt x="4982" y="637"/>
                </a:lnTo>
                <a:lnTo>
                  <a:pt x="4987" y="636"/>
                </a:lnTo>
                <a:lnTo>
                  <a:pt x="4993" y="636"/>
                </a:lnTo>
                <a:lnTo>
                  <a:pt x="4998" y="635"/>
                </a:lnTo>
                <a:lnTo>
                  <a:pt x="5005" y="634"/>
                </a:lnTo>
                <a:lnTo>
                  <a:pt x="5045" y="626"/>
                </a:lnTo>
                <a:lnTo>
                  <a:pt x="5081" y="618"/>
                </a:lnTo>
                <a:lnTo>
                  <a:pt x="5086" y="768"/>
                </a:lnTo>
                <a:lnTo>
                  <a:pt x="5081" y="769"/>
                </a:lnTo>
                <a:lnTo>
                  <a:pt x="5079" y="769"/>
                </a:lnTo>
                <a:lnTo>
                  <a:pt x="5078" y="770"/>
                </a:lnTo>
                <a:lnTo>
                  <a:pt x="5075" y="770"/>
                </a:lnTo>
                <a:lnTo>
                  <a:pt x="5074" y="772"/>
                </a:lnTo>
                <a:lnTo>
                  <a:pt x="5073" y="772"/>
                </a:lnTo>
                <a:lnTo>
                  <a:pt x="5071" y="773"/>
                </a:lnTo>
                <a:lnTo>
                  <a:pt x="5068" y="773"/>
                </a:lnTo>
                <a:lnTo>
                  <a:pt x="5067" y="774"/>
                </a:lnTo>
                <a:lnTo>
                  <a:pt x="5062" y="775"/>
                </a:lnTo>
                <a:lnTo>
                  <a:pt x="5058" y="776"/>
                </a:lnTo>
                <a:lnTo>
                  <a:pt x="5056" y="776"/>
                </a:lnTo>
                <a:lnTo>
                  <a:pt x="5050" y="779"/>
                </a:lnTo>
                <a:lnTo>
                  <a:pt x="5008" y="789"/>
                </a:lnTo>
                <a:lnTo>
                  <a:pt x="4967" y="795"/>
                </a:lnTo>
                <a:lnTo>
                  <a:pt x="4952" y="796"/>
                </a:lnTo>
                <a:lnTo>
                  <a:pt x="4946" y="796"/>
                </a:lnTo>
                <a:lnTo>
                  <a:pt x="4940" y="797"/>
                </a:lnTo>
                <a:lnTo>
                  <a:pt x="4933" y="797"/>
                </a:lnTo>
                <a:lnTo>
                  <a:pt x="4925" y="798"/>
                </a:lnTo>
                <a:lnTo>
                  <a:pt x="4915" y="798"/>
                </a:lnTo>
                <a:lnTo>
                  <a:pt x="4903" y="800"/>
                </a:lnTo>
                <a:lnTo>
                  <a:pt x="4870" y="800"/>
                </a:lnTo>
                <a:lnTo>
                  <a:pt x="4861" y="800"/>
                </a:lnTo>
                <a:lnTo>
                  <a:pt x="4858" y="800"/>
                </a:lnTo>
                <a:lnTo>
                  <a:pt x="4854" y="800"/>
                </a:lnTo>
                <a:lnTo>
                  <a:pt x="4844" y="800"/>
                </a:lnTo>
                <a:lnTo>
                  <a:pt x="4838" y="798"/>
                </a:lnTo>
                <a:lnTo>
                  <a:pt x="4832" y="798"/>
                </a:lnTo>
                <a:lnTo>
                  <a:pt x="4826" y="797"/>
                </a:lnTo>
                <a:lnTo>
                  <a:pt x="4819" y="796"/>
                </a:lnTo>
                <a:lnTo>
                  <a:pt x="4815" y="796"/>
                </a:lnTo>
                <a:lnTo>
                  <a:pt x="4788" y="790"/>
                </a:lnTo>
                <a:lnTo>
                  <a:pt x="4786" y="789"/>
                </a:lnTo>
                <a:lnTo>
                  <a:pt x="4784" y="789"/>
                </a:lnTo>
                <a:lnTo>
                  <a:pt x="4783" y="787"/>
                </a:lnTo>
                <a:lnTo>
                  <a:pt x="4782" y="787"/>
                </a:lnTo>
                <a:lnTo>
                  <a:pt x="4779" y="786"/>
                </a:lnTo>
                <a:lnTo>
                  <a:pt x="4776" y="785"/>
                </a:lnTo>
                <a:lnTo>
                  <a:pt x="4773" y="784"/>
                </a:lnTo>
                <a:lnTo>
                  <a:pt x="4770" y="782"/>
                </a:lnTo>
                <a:lnTo>
                  <a:pt x="4767" y="781"/>
                </a:lnTo>
                <a:lnTo>
                  <a:pt x="4765" y="780"/>
                </a:lnTo>
                <a:lnTo>
                  <a:pt x="4762" y="780"/>
                </a:lnTo>
                <a:lnTo>
                  <a:pt x="4759" y="778"/>
                </a:lnTo>
                <a:lnTo>
                  <a:pt x="4754" y="775"/>
                </a:lnTo>
                <a:lnTo>
                  <a:pt x="4750" y="773"/>
                </a:lnTo>
                <a:lnTo>
                  <a:pt x="4747" y="772"/>
                </a:lnTo>
                <a:lnTo>
                  <a:pt x="4744" y="769"/>
                </a:lnTo>
                <a:lnTo>
                  <a:pt x="4742" y="768"/>
                </a:lnTo>
                <a:lnTo>
                  <a:pt x="4741" y="767"/>
                </a:lnTo>
                <a:lnTo>
                  <a:pt x="4739" y="765"/>
                </a:lnTo>
                <a:lnTo>
                  <a:pt x="4738" y="764"/>
                </a:lnTo>
                <a:lnTo>
                  <a:pt x="4736" y="763"/>
                </a:lnTo>
                <a:lnTo>
                  <a:pt x="4733" y="762"/>
                </a:lnTo>
                <a:lnTo>
                  <a:pt x="4731" y="759"/>
                </a:lnTo>
                <a:lnTo>
                  <a:pt x="4727" y="756"/>
                </a:lnTo>
                <a:lnTo>
                  <a:pt x="4722" y="751"/>
                </a:lnTo>
                <a:lnTo>
                  <a:pt x="4719" y="750"/>
                </a:lnTo>
                <a:lnTo>
                  <a:pt x="4714" y="745"/>
                </a:lnTo>
                <a:lnTo>
                  <a:pt x="4709" y="739"/>
                </a:lnTo>
                <a:lnTo>
                  <a:pt x="4707" y="736"/>
                </a:lnTo>
                <a:lnTo>
                  <a:pt x="4704" y="732"/>
                </a:lnTo>
                <a:lnTo>
                  <a:pt x="4702" y="730"/>
                </a:lnTo>
                <a:lnTo>
                  <a:pt x="4701" y="728"/>
                </a:lnTo>
                <a:lnTo>
                  <a:pt x="4699" y="726"/>
                </a:lnTo>
                <a:lnTo>
                  <a:pt x="4698" y="724"/>
                </a:lnTo>
                <a:lnTo>
                  <a:pt x="4697" y="723"/>
                </a:lnTo>
                <a:lnTo>
                  <a:pt x="4696" y="721"/>
                </a:lnTo>
                <a:lnTo>
                  <a:pt x="4695" y="719"/>
                </a:lnTo>
                <a:lnTo>
                  <a:pt x="4693" y="718"/>
                </a:lnTo>
                <a:lnTo>
                  <a:pt x="4693" y="715"/>
                </a:lnTo>
                <a:lnTo>
                  <a:pt x="4691" y="712"/>
                </a:lnTo>
                <a:lnTo>
                  <a:pt x="4690" y="710"/>
                </a:lnTo>
                <a:lnTo>
                  <a:pt x="4689" y="708"/>
                </a:lnTo>
                <a:lnTo>
                  <a:pt x="4687" y="706"/>
                </a:lnTo>
                <a:lnTo>
                  <a:pt x="4686" y="703"/>
                </a:lnTo>
                <a:lnTo>
                  <a:pt x="4684" y="698"/>
                </a:lnTo>
                <a:lnTo>
                  <a:pt x="4683" y="696"/>
                </a:lnTo>
                <a:lnTo>
                  <a:pt x="4681" y="692"/>
                </a:lnTo>
                <a:lnTo>
                  <a:pt x="4680" y="690"/>
                </a:lnTo>
                <a:lnTo>
                  <a:pt x="4679" y="687"/>
                </a:lnTo>
                <a:lnTo>
                  <a:pt x="4679" y="686"/>
                </a:lnTo>
                <a:lnTo>
                  <a:pt x="4668" y="657"/>
                </a:lnTo>
                <a:lnTo>
                  <a:pt x="4667" y="649"/>
                </a:lnTo>
                <a:lnTo>
                  <a:pt x="4664" y="638"/>
                </a:lnTo>
                <a:lnTo>
                  <a:pt x="4662" y="629"/>
                </a:lnTo>
                <a:lnTo>
                  <a:pt x="4662" y="625"/>
                </a:lnTo>
                <a:lnTo>
                  <a:pt x="4661" y="621"/>
                </a:lnTo>
                <a:lnTo>
                  <a:pt x="4661" y="618"/>
                </a:lnTo>
                <a:lnTo>
                  <a:pt x="4660" y="614"/>
                </a:lnTo>
                <a:lnTo>
                  <a:pt x="4660" y="610"/>
                </a:lnTo>
                <a:lnTo>
                  <a:pt x="4658" y="606"/>
                </a:lnTo>
                <a:lnTo>
                  <a:pt x="4658" y="601"/>
                </a:lnTo>
                <a:lnTo>
                  <a:pt x="4657" y="596"/>
                </a:lnTo>
                <a:lnTo>
                  <a:pt x="4657" y="590"/>
                </a:lnTo>
                <a:lnTo>
                  <a:pt x="4656" y="584"/>
                </a:lnTo>
                <a:lnTo>
                  <a:pt x="4656" y="575"/>
                </a:lnTo>
                <a:lnTo>
                  <a:pt x="4655" y="565"/>
                </a:lnTo>
                <a:lnTo>
                  <a:pt x="4655" y="547"/>
                </a:lnTo>
                <a:lnTo>
                  <a:pt x="4654" y="542"/>
                </a:lnTo>
                <a:lnTo>
                  <a:pt x="4654" y="536"/>
                </a:lnTo>
                <a:lnTo>
                  <a:pt x="4654" y="523"/>
                </a:lnTo>
                <a:lnTo>
                  <a:pt x="4654" y="471"/>
                </a:lnTo>
                <a:lnTo>
                  <a:pt x="4654" y="418"/>
                </a:lnTo>
                <a:lnTo>
                  <a:pt x="4654" y="404"/>
                </a:lnTo>
                <a:lnTo>
                  <a:pt x="4654" y="397"/>
                </a:lnTo>
                <a:lnTo>
                  <a:pt x="4654" y="394"/>
                </a:lnTo>
                <a:lnTo>
                  <a:pt x="4655" y="392"/>
                </a:lnTo>
                <a:lnTo>
                  <a:pt x="4655" y="383"/>
                </a:lnTo>
                <a:lnTo>
                  <a:pt x="4655" y="364"/>
                </a:lnTo>
                <a:lnTo>
                  <a:pt x="4656" y="355"/>
                </a:lnTo>
                <a:lnTo>
                  <a:pt x="4656" y="349"/>
                </a:lnTo>
                <a:lnTo>
                  <a:pt x="4657" y="344"/>
                </a:lnTo>
                <a:lnTo>
                  <a:pt x="4658" y="339"/>
                </a:lnTo>
                <a:lnTo>
                  <a:pt x="4658" y="333"/>
                </a:lnTo>
                <a:lnTo>
                  <a:pt x="4660" y="329"/>
                </a:lnTo>
                <a:lnTo>
                  <a:pt x="4660" y="321"/>
                </a:lnTo>
                <a:lnTo>
                  <a:pt x="4661" y="314"/>
                </a:lnTo>
                <a:lnTo>
                  <a:pt x="4666" y="297"/>
                </a:lnTo>
                <a:lnTo>
                  <a:pt x="4666" y="293"/>
                </a:lnTo>
                <a:lnTo>
                  <a:pt x="4666" y="291"/>
                </a:lnTo>
                <a:lnTo>
                  <a:pt x="4667" y="288"/>
                </a:lnTo>
                <a:lnTo>
                  <a:pt x="4667" y="286"/>
                </a:lnTo>
                <a:lnTo>
                  <a:pt x="4667" y="283"/>
                </a:lnTo>
                <a:lnTo>
                  <a:pt x="4668" y="282"/>
                </a:lnTo>
                <a:lnTo>
                  <a:pt x="4669" y="277"/>
                </a:lnTo>
                <a:lnTo>
                  <a:pt x="4678" y="253"/>
                </a:lnTo>
                <a:lnTo>
                  <a:pt x="4679" y="250"/>
                </a:lnTo>
                <a:lnTo>
                  <a:pt x="4680" y="247"/>
                </a:lnTo>
                <a:lnTo>
                  <a:pt x="4681" y="244"/>
                </a:lnTo>
                <a:lnTo>
                  <a:pt x="4681" y="243"/>
                </a:lnTo>
                <a:lnTo>
                  <a:pt x="4683" y="241"/>
                </a:lnTo>
                <a:lnTo>
                  <a:pt x="4684" y="238"/>
                </a:lnTo>
                <a:lnTo>
                  <a:pt x="4685" y="235"/>
                </a:lnTo>
                <a:lnTo>
                  <a:pt x="4686" y="232"/>
                </a:lnTo>
                <a:lnTo>
                  <a:pt x="4687" y="230"/>
                </a:lnTo>
                <a:lnTo>
                  <a:pt x="4689" y="227"/>
                </a:lnTo>
                <a:lnTo>
                  <a:pt x="4690" y="225"/>
                </a:lnTo>
                <a:lnTo>
                  <a:pt x="4691" y="224"/>
                </a:lnTo>
                <a:lnTo>
                  <a:pt x="4693" y="221"/>
                </a:lnTo>
                <a:lnTo>
                  <a:pt x="4693" y="219"/>
                </a:lnTo>
                <a:lnTo>
                  <a:pt x="4696" y="216"/>
                </a:lnTo>
                <a:lnTo>
                  <a:pt x="4696" y="214"/>
                </a:lnTo>
                <a:lnTo>
                  <a:pt x="4698" y="211"/>
                </a:lnTo>
                <a:lnTo>
                  <a:pt x="4699" y="209"/>
                </a:lnTo>
                <a:lnTo>
                  <a:pt x="4701" y="208"/>
                </a:lnTo>
                <a:lnTo>
                  <a:pt x="4702" y="206"/>
                </a:lnTo>
                <a:lnTo>
                  <a:pt x="4703" y="205"/>
                </a:lnTo>
                <a:lnTo>
                  <a:pt x="4704" y="203"/>
                </a:lnTo>
                <a:lnTo>
                  <a:pt x="4705" y="202"/>
                </a:lnTo>
                <a:lnTo>
                  <a:pt x="4707" y="200"/>
                </a:lnTo>
                <a:lnTo>
                  <a:pt x="4709" y="197"/>
                </a:lnTo>
                <a:lnTo>
                  <a:pt x="4710" y="194"/>
                </a:lnTo>
                <a:lnTo>
                  <a:pt x="4712" y="193"/>
                </a:lnTo>
                <a:lnTo>
                  <a:pt x="4718" y="188"/>
                </a:lnTo>
                <a:lnTo>
                  <a:pt x="4720" y="185"/>
                </a:lnTo>
                <a:lnTo>
                  <a:pt x="4725" y="180"/>
                </a:lnTo>
                <a:lnTo>
                  <a:pt x="4730" y="175"/>
                </a:lnTo>
                <a:lnTo>
                  <a:pt x="4733" y="171"/>
                </a:lnTo>
                <a:lnTo>
                  <a:pt x="4737" y="169"/>
                </a:lnTo>
                <a:lnTo>
                  <a:pt x="4739" y="167"/>
                </a:lnTo>
                <a:lnTo>
                  <a:pt x="4741" y="165"/>
                </a:lnTo>
                <a:lnTo>
                  <a:pt x="4743" y="165"/>
                </a:lnTo>
                <a:lnTo>
                  <a:pt x="4744" y="164"/>
                </a:lnTo>
                <a:lnTo>
                  <a:pt x="4747" y="163"/>
                </a:lnTo>
                <a:lnTo>
                  <a:pt x="4748" y="161"/>
                </a:lnTo>
                <a:lnTo>
                  <a:pt x="4750" y="160"/>
                </a:lnTo>
                <a:lnTo>
                  <a:pt x="4751" y="159"/>
                </a:lnTo>
                <a:lnTo>
                  <a:pt x="4754" y="158"/>
                </a:lnTo>
                <a:lnTo>
                  <a:pt x="4757" y="155"/>
                </a:lnTo>
                <a:lnTo>
                  <a:pt x="4782" y="144"/>
                </a:lnTo>
                <a:lnTo>
                  <a:pt x="4786" y="143"/>
                </a:lnTo>
                <a:lnTo>
                  <a:pt x="4812" y="134"/>
                </a:lnTo>
                <a:lnTo>
                  <a:pt x="4818" y="134"/>
                </a:lnTo>
                <a:lnTo>
                  <a:pt x="4823" y="133"/>
                </a:lnTo>
                <a:lnTo>
                  <a:pt x="4828" y="132"/>
                </a:lnTo>
                <a:lnTo>
                  <a:pt x="4832" y="131"/>
                </a:lnTo>
                <a:lnTo>
                  <a:pt x="4836" y="131"/>
                </a:lnTo>
                <a:lnTo>
                  <a:pt x="4841" y="131"/>
                </a:lnTo>
                <a:lnTo>
                  <a:pt x="4847" y="130"/>
                </a:lnTo>
                <a:lnTo>
                  <a:pt x="4865" y="128"/>
                </a:lnTo>
                <a:lnTo>
                  <a:pt x="4870" y="128"/>
                </a:lnTo>
                <a:lnTo>
                  <a:pt x="4876" y="127"/>
                </a:lnTo>
                <a:lnTo>
                  <a:pt x="4888" y="128"/>
                </a:lnTo>
                <a:lnTo>
                  <a:pt x="4907" y="128"/>
                </a:lnTo>
                <a:lnTo>
                  <a:pt x="4915" y="130"/>
                </a:lnTo>
                <a:lnTo>
                  <a:pt x="4919" y="130"/>
                </a:lnTo>
                <a:lnTo>
                  <a:pt x="4924" y="131"/>
                </a:lnTo>
                <a:lnTo>
                  <a:pt x="4928" y="131"/>
                </a:lnTo>
                <a:lnTo>
                  <a:pt x="4933" y="132"/>
                </a:lnTo>
                <a:lnTo>
                  <a:pt x="4935" y="132"/>
                </a:lnTo>
                <a:lnTo>
                  <a:pt x="4939" y="133"/>
                </a:lnTo>
                <a:lnTo>
                  <a:pt x="4941" y="133"/>
                </a:lnTo>
                <a:lnTo>
                  <a:pt x="4946" y="134"/>
                </a:lnTo>
                <a:lnTo>
                  <a:pt x="4952" y="136"/>
                </a:lnTo>
                <a:lnTo>
                  <a:pt x="4956" y="137"/>
                </a:lnTo>
                <a:lnTo>
                  <a:pt x="4959" y="138"/>
                </a:lnTo>
                <a:lnTo>
                  <a:pt x="4962" y="138"/>
                </a:lnTo>
                <a:lnTo>
                  <a:pt x="4963" y="139"/>
                </a:lnTo>
                <a:lnTo>
                  <a:pt x="4965" y="139"/>
                </a:lnTo>
                <a:lnTo>
                  <a:pt x="4969" y="141"/>
                </a:lnTo>
                <a:lnTo>
                  <a:pt x="4973" y="143"/>
                </a:lnTo>
                <a:lnTo>
                  <a:pt x="4976" y="144"/>
                </a:lnTo>
                <a:lnTo>
                  <a:pt x="4979" y="145"/>
                </a:lnTo>
                <a:lnTo>
                  <a:pt x="4981" y="147"/>
                </a:lnTo>
                <a:lnTo>
                  <a:pt x="4985" y="148"/>
                </a:lnTo>
                <a:lnTo>
                  <a:pt x="4987" y="149"/>
                </a:lnTo>
                <a:lnTo>
                  <a:pt x="4990" y="150"/>
                </a:lnTo>
                <a:lnTo>
                  <a:pt x="4992" y="152"/>
                </a:lnTo>
                <a:lnTo>
                  <a:pt x="4996" y="154"/>
                </a:lnTo>
                <a:lnTo>
                  <a:pt x="4999" y="155"/>
                </a:lnTo>
                <a:lnTo>
                  <a:pt x="5000" y="156"/>
                </a:lnTo>
                <a:lnTo>
                  <a:pt x="5002" y="158"/>
                </a:lnTo>
                <a:lnTo>
                  <a:pt x="5004" y="159"/>
                </a:lnTo>
                <a:lnTo>
                  <a:pt x="5005" y="160"/>
                </a:lnTo>
                <a:lnTo>
                  <a:pt x="5006" y="163"/>
                </a:lnTo>
                <a:lnTo>
                  <a:pt x="5009" y="164"/>
                </a:lnTo>
                <a:lnTo>
                  <a:pt x="5011" y="165"/>
                </a:lnTo>
                <a:lnTo>
                  <a:pt x="5015" y="167"/>
                </a:lnTo>
                <a:lnTo>
                  <a:pt x="5019" y="171"/>
                </a:lnTo>
                <a:lnTo>
                  <a:pt x="5022" y="175"/>
                </a:lnTo>
                <a:lnTo>
                  <a:pt x="5032" y="183"/>
                </a:lnTo>
                <a:lnTo>
                  <a:pt x="5035" y="188"/>
                </a:lnTo>
                <a:lnTo>
                  <a:pt x="5038" y="191"/>
                </a:lnTo>
                <a:lnTo>
                  <a:pt x="5040" y="194"/>
                </a:lnTo>
                <a:lnTo>
                  <a:pt x="5042" y="195"/>
                </a:lnTo>
                <a:lnTo>
                  <a:pt x="5043" y="198"/>
                </a:lnTo>
                <a:lnTo>
                  <a:pt x="5044" y="200"/>
                </a:lnTo>
                <a:lnTo>
                  <a:pt x="5045" y="202"/>
                </a:lnTo>
                <a:lnTo>
                  <a:pt x="5046" y="204"/>
                </a:lnTo>
                <a:lnTo>
                  <a:pt x="5048" y="206"/>
                </a:lnTo>
                <a:lnTo>
                  <a:pt x="5049" y="208"/>
                </a:lnTo>
                <a:lnTo>
                  <a:pt x="5050" y="209"/>
                </a:lnTo>
                <a:lnTo>
                  <a:pt x="5051" y="211"/>
                </a:lnTo>
                <a:lnTo>
                  <a:pt x="5052" y="214"/>
                </a:lnTo>
                <a:lnTo>
                  <a:pt x="5054" y="215"/>
                </a:lnTo>
                <a:lnTo>
                  <a:pt x="5055" y="217"/>
                </a:lnTo>
                <a:lnTo>
                  <a:pt x="5056" y="221"/>
                </a:lnTo>
                <a:lnTo>
                  <a:pt x="5060" y="228"/>
                </a:lnTo>
                <a:lnTo>
                  <a:pt x="5062" y="233"/>
                </a:lnTo>
                <a:lnTo>
                  <a:pt x="5063" y="236"/>
                </a:lnTo>
                <a:lnTo>
                  <a:pt x="5064" y="238"/>
                </a:lnTo>
                <a:lnTo>
                  <a:pt x="5066" y="242"/>
                </a:lnTo>
                <a:lnTo>
                  <a:pt x="5067" y="244"/>
                </a:lnTo>
                <a:lnTo>
                  <a:pt x="5068" y="248"/>
                </a:lnTo>
                <a:lnTo>
                  <a:pt x="5068" y="249"/>
                </a:lnTo>
                <a:lnTo>
                  <a:pt x="5069" y="252"/>
                </a:lnTo>
                <a:lnTo>
                  <a:pt x="5069" y="253"/>
                </a:lnTo>
                <a:lnTo>
                  <a:pt x="5072" y="258"/>
                </a:lnTo>
                <a:lnTo>
                  <a:pt x="5072" y="260"/>
                </a:lnTo>
                <a:lnTo>
                  <a:pt x="5073" y="261"/>
                </a:lnTo>
                <a:lnTo>
                  <a:pt x="5073" y="264"/>
                </a:lnTo>
                <a:lnTo>
                  <a:pt x="5073" y="265"/>
                </a:lnTo>
                <a:lnTo>
                  <a:pt x="5074" y="269"/>
                </a:lnTo>
                <a:lnTo>
                  <a:pt x="5075" y="274"/>
                </a:lnTo>
                <a:lnTo>
                  <a:pt x="5077" y="276"/>
                </a:lnTo>
                <a:lnTo>
                  <a:pt x="5077" y="278"/>
                </a:lnTo>
                <a:lnTo>
                  <a:pt x="5078" y="281"/>
                </a:lnTo>
                <a:lnTo>
                  <a:pt x="5078" y="282"/>
                </a:lnTo>
                <a:lnTo>
                  <a:pt x="5079" y="288"/>
                </a:lnTo>
                <a:lnTo>
                  <a:pt x="5081" y="297"/>
                </a:lnTo>
                <a:lnTo>
                  <a:pt x="5083" y="303"/>
                </a:lnTo>
                <a:lnTo>
                  <a:pt x="5083" y="307"/>
                </a:lnTo>
                <a:lnTo>
                  <a:pt x="5085" y="316"/>
                </a:lnTo>
                <a:lnTo>
                  <a:pt x="5087" y="336"/>
                </a:lnTo>
                <a:lnTo>
                  <a:pt x="5087" y="341"/>
                </a:lnTo>
                <a:lnTo>
                  <a:pt x="5087" y="347"/>
                </a:lnTo>
                <a:lnTo>
                  <a:pt x="5089" y="355"/>
                </a:lnTo>
                <a:lnTo>
                  <a:pt x="5090" y="370"/>
                </a:lnTo>
                <a:lnTo>
                  <a:pt x="5090" y="376"/>
                </a:lnTo>
                <a:lnTo>
                  <a:pt x="5090" y="407"/>
                </a:lnTo>
                <a:lnTo>
                  <a:pt x="5090" y="532"/>
                </a:lnTo>
                <a:close/>
                <a:moveTo>
                  <a:pt x="4430" y="142"/>
                </a:moveTo>
                <a:lnTo>
                  <a:pt x="4606" y="142"/>
                </a:lnTo>
                <a:lnTo>
                  <a:pt x="4606" y="587"/>
                </a:lnTo>
                <a:lnTo>
                  <a:pt x="4606" y="664"/>
                </a:lnTo>
                <a:lnTo>
                  <a:pt x="4606" y="687"/>
                </a:lnTo>
                <a:lnTo>
                  <a:pt x="4606" y="693"/>
                </a:lnTo>
                <a:lnTo>
                  <a:pt x="4606" y="700"/>
                </a:lnTo>
                <a:lnTo>
                  <a:pt x="4606" y="712"/>
                </a:lnTo>
                <a:lnTo>
                  <a:pt x="4605" y="720"/>
                </a:lnTo>
                <a:lnTo>
                  <a:pt x="4605" y="726"/>
                </a:lnTo>
                <a:lnTo>
                  <a:pt x="4604" y="731"/>
                </a:lnTo>
                <a:lnTo>
                  <a:pt x="4603" y="740"/>
                </a:lnTo>
                <a:lnTo>
                  <a:pt x="4602" y="747"/>
                </a:lnTo>
                <a:lnTo>
                  <a:pt x="4602" y="751"/>
                </a:lnTo>
                <a:lnTo>
                  <a:pt x="4597" y="767"/>
                </a:lnTo>
                <a:lnTo>
                  <a:pt x="4597" y="772"/>
                </a:lnTo>
                <a:lnTo>
                  <a:pt x="4595" y="775"/>
                </a:lnTo>
                <a:lnTo>
                  <a:pt x="4594" y="778"/>
                </a:lnTo>
                <a:lnTo>
                  <a:pt x="4594" y="779"/>
                </a:lnTo>
                <a:lnTo>
                  <a:pt x="4594" y="780"/>
                </a:lnTo>
                <a:lnTo>
                  <a:pt x="4593" y="782"/>
                </a:lnTo>
                <a:lnTo>
                  <a:pt x="4593" y="784"/>
                </a:lnTo>
                <a:lnTo>
                  <a:pt x="4591" y="790"/>
                </a:lnTo>
                <a:lnTo>
                  <a:pt x="4589" y="795"/>
                </a:lnTo>
                <a:lnTo>
                  <a:pt x="4588" y="796"/>
                </a:lnTo>
                <a:lnTo>
                  <a:pt x="4587" y="798"/>
                </a:lnTo>
                <a:lnTo>
                  <a:pt x="4586" y="801"/>
                </a:lnTo>
                <a:lnTo>
                  <a:pt x="4586" y="802"/>
                </a:lnTo>
                <a:lnTo>
                  <a:pt x="4583" y="806"/>
                </a:lnTo>
                <a:lnTo>
                  <a:pt x="4582" y="808"/>
                </a:lnTo>
                <a:lnTo>
                  <a:pt x="4581" y="811"/>
                </a:lnTo>
                <a:lnTo>
                  <a:pt x="4580" y="813"/>
                </a:lnTo>
                <a:lnTo>
                  <a:pt x="4580" y="815"/>
                </a:lnTo>
                <a:lnTo>
                  <a:pt x="4577" y="819"/>
                </a:lnTo>
                <a:lnTo>
                  <a:pt x="4576" y="822"/>
                </a:lnTo>
                <a:lnTo>
                  <a:pt x="4574" y="824"/>
                </a:lnTo>
                <a:lnTo>
                  <a:pt x="4573" y="825"/>
                </a:lnTo>
                <a:lnTo>
                  <a:pt x="4571" y="828"/>
                </a:lnTo>
                <a:lnTo>
                  <a:pt x="4570" y="829"/>
                </a:lnTo>
                <a:lnTo>
                  <a:pt x="4569" y="831"/>
                </a:lnTo>
                <a:lnTo>
                  <a:pt x="4568" y="833"/>
                </a:lnTo>
                <a:lnTo>
                  <a:pt x="4566" y="834"/>
                </a:lnTo>
                <a:lnTo>
                  <a:pt x="4565" y="836"/>
                </a:lnTo>
                <a:lnTo>
                  <a:pt x="4564" y="839"/>
                </a:lnTo>
                <a:lnTo>
                  <a:pt x="4563" y="840"/>
                </a:lnTo>
                <a:lnTo>
                  <a:pt x="4559" y="844"/>
                </a:lnTo>
                <a:lnTo>
                  <a:pt x="4552" y="851"/>
                </a:lnTo>
                <a:lnTo>
                  <a:pt x="4545" y="859"/>
                </a:lnTo>
                <a:lnTo>
                  <a:pt x="4541" y="862"/>
                </a:lnTo>
                <a:lnTo>
                  <a:pt x="4537" y="864"/>
                </a:lnTo>
                <a:lnTo>
                  <a:pt x="4535" y="867"/>
                </a:lnTo>
                <a:lnTo>
                  <a:pt x="4533" y="868"/>
                </a:lnTo>
                <a:lnTo>
                  <a:pt x="4531" y="869"/>
                </a:lnTo>
                <a:lnTo>
                  <a:pt x="4529" y="870"/>
                </a:lnTo>
                <a:lnTo>
                  <a:pt x="4527" y="873"/>
                </a:lnTo>
                <a:lnTo>
                  <a:pt x="4524" y="873"/>
                </a:lnTo>
                <a:lnTo>
                  <a:pt x="4522" y="875"/>
                </a:lnTo>
                <a:lnTo>
                  <a:pt x="4521" y="876"/>
                </a:lnTo>
                <a:lnTo>
                  <a:pt x="4517" y="878"/>
                </a:lnTo>
                <a:lnTo>
                  <a:pt x="4516" y="879"/>
                </a:lnTo>
                <a:lnTo>
                  <a:pt x="4513" y="880"/>
                </a:lnTo>
                <a:lnTo>
                  <a:pt x="4511" y="883"/>
                </a:lnTo>
                <a:lnTo>
                  <a:pt x="4508" y="883"/>
                </a:lnTo>
                <a:lnTo>
                  <a:pt x="4505" y="885"/>
                </a:lnTo>
                <a:lnTo>
                  <a:pt x="4502" y="885"/>
                </a:lnTo>
                <a:lnTo>
                  <a:pt x="4499" y="887"/>
                </a:lnTo>
                <a:lnTo>
                  <a:pt x="4498" y="887"/>
                </a:lnTo>
                <a:lnTo>
                  <a:pt x="4495" y="889"/>
                </a:lnTo>
                <a:lnTo>
                  <a:pt x="4493" y="890"/>
                </a:lnTo>
                <a:lnTo>
                  <a:pt x="4490" y="891"/>
                </a:lnTo>
                <a:lnTo>
                  <a:pt x="4485" y="892"/>
                </a:lnTo>
                <a:lnTo>
                  <a:pt x="4481" y="895"/>
                </a:lnTo>
                <a:lnTo>
                  <a:pt x="4479" y="895"/>
                </a:lnTo>
                <a:lnTo>
                  <a:pt x="4478" y="896"/>
                </a:lnTo>
                <a:lnTo>
                  <a:pt x="4476" y="896"/>
                </a:lnTo>
                <a:lnTo>
                  <a:pt x="4473" y="897"/>
                </a:lnTo>
                <a:lnTo>
                  <a:pt x="4472" y="897"/>
                </a:lnTo>
                <a:lnTo>
                  <a:pt x="4470" y="897"/>
                </a:lnTo>
                <a:lnTo>
                  <a:pt x="4465" y="898"/>
                </a:lnTo>
                <a:lnTo>
                  <a:pt x="4464" y="900"/>
                </a:lnTo>
                <a:lnTo>
                  <a:pt x="4461" y="900"/>
                </a:lnTo>
                <a:lnTo>
                  <a:pt x="4456" y="901"/>
                </a:lnTo>
                <a:lnTo>
                  <a:pt x="4454" y="902"/>
                </a:lnTo>
                <a:lnTo>
                  <a:pt x="4450" y="902"/>
                </a:lnTo>
                <a:lnTo>
                  <a:pt x="4448" y="903"/>
                </a:lnTo>
                <a:lnTo>
                  <a:pt x="4446" y="903"/>
                </a:lnTo>
                <a:lnTo>
                  <a:pt x="4442" y="905"/>
                </a:lnTo>
                <a:lnTo>
                  <a:pt x="4435" y="906"/>
                </a:lnTo>
                <a:lnTo>
                  <a:pt x="4431" y="906"/>
                </a:lnTo>
                <a:lnTo>
                  <a:pt x="4426" y="907"/>
                </a:lnTo>
                <a:lnTo>
                  <a:pt x="4421" y="907"/>
                </a:lnTo>
                <a:lnTo>
                  <a:pt x="4418" y="908"/>
                </a:lnTo>
                <a:lnTo>
                  <a:pt x="4412" y="908"/>
                </a:lnTo>
                <a:lnTo>
                  <a:pt x="4405" y="909"/>
                </a:lnTo>
                <a:lnTo>
                  <a:pt x="4395" y="909"/>
                </a:lnTo>
                <a:lnTo>
                  <a:pt x="4391" y="909"/>
                </a:lnTo>
                <a:lnTo>
                  <a:pt x="4388" y="911"/>
                </a:lnTo>
                <a:lnTo>
                  <a:pt x="4380" y="911"/>
                </a:lnTo>
                <a:lnTo>
                  <a:pt x="4354" y="911"/>
                </a:lnTo>
                <a:lnTo>
                  <a:pt x="4343" y="911"/>
                </a:lnTo>
                <a:lnTo>
                  <a:pt x="4338" y="911"/>
                </a:lnTo>
                <a:lnTo>
                  <a:pt x="4333" y="909"/>
                </a:lnTo>
                <a:lnTo>
                  <a:pt x="4317" y="909"/>
                </a:lnTo>
                <a:lnTo>
                  <a:pt x="4311" y="909"/>
                </a:lnTo>
                <a:lnTo>
                  <a:pt x="4305" y="909"/>
                </a:lnTo>
                <a:lnTo>
                  <a:pt x="4296" y="908"/>
                </a:lnTo>
                <a:lnTo>
                  <a:pt x="4293" y="908"/>
                </a:lnTo>
                <a:lnTo>
                  <a:pt x="4287" y="908"/>
                </a:lnTo>
                <a:lnTo>
                  <a:pt x="4279" y="907"/>
                </a:lnTo>
                <a:lnTo>
                  <a:pt x="4272" y="907"/>
                </a:lnTo>
                <a:lnTo>
                  <a:pt x="4266" y="906"/>
                </a:lnTo>
                <a:lnTo>
                  <a:pt x="4259" y="906"/>
                </a:lnTo>
                <a:lnTo>
                  <a:pt x="4253" y="905"/>
                </a:lnTo>
                <a:lnTo>
                  <a:pt x="4247" y="905"/>
                </a:lnTo>
                <a:lnTo>
                  <a:pt x="4243" y="903"/>
                </a:lnTo>
                <a:lnTo>
                  <a:pt x="4238" y="903"/>
                </a:lnTo>
                <a:lnTo>
                  <a:pt x="4233" y="902"/>
                </a:lnTo>
                <a:lnTo>
                  <a:pt x="4228" y="901"/>
                </a:lnTo>
                <a:lnTo>
                  <a:pt x="4218" y="901"/>
                </a:lnTo>
                <a:lnTo>
                  <a:pt x="4207" y="898"/>
                </a:lnTo>
                <a:lnTo>
                  <a:pt x="4201" y="898"/>
                </a:lnTo>
                <a:lnTo>
                  <a:pt x="4197" y="897"/>
                </a:lnTo>
                <a:lnTo>
                  <a:pt x="4193" y="897"/>
                </a:lnTo>
                <a:lnTo>
                  <a:pt x="4187" y="895"/>
                </a:lnTo>
                <a:lnTo>
                  <a:pt x="4181" y="894"/>
                </a:lnTo>
                <a:lnTo>
                  <a:pt x="4177" y="894"/>
                </a:lnTo>
                <a:lnTo>
                  <a:pt x="4172" y="892"/>
                </a:lnTo>
                <a:lnTo>
                  <a:pt x="4166" y="891"/>
                </a:lnTo>
                <a:lnTo>
                  <a:pt x="4170" y="746"/>
                </a:lnTo>
                <a:lnTo>
                  <a:pt x="4183" y="748"/>
                </a:lnTo>
                <a:lnTo>
                  <a:pt x="4188" y="748"/>
                </a:lnTo>
                <a:lnTo>
                  <a:pt x="4194" y="750"/>
                </a:lnTo>
                <a:lnTo>
                  <a:pt x="4200" y="751"/>
                </a:lnTo>
                <a:lnTo>
                  <a:pt x="4204" y="751"/>
                </a:lnTo>
                <a:lnTo>
                  <a:pt x="4210" y="752"/>
                </a:lnTo>
                <a:lnTo>
                  <a:pt x="4216" y="752"/>
                </a:lnTo>
                <a:lnTo>
                  <a:pt x="4222" y="753"/>
                </a:lnTo>
                <a:lnTo>
                  <a:pt x="4228" y="754"/>
                </a:lnTo>
                <a:lnTo>
                  <a:pt x="4239" y="754"/>
                </a:lnTo>
                <a:lnTo>
                  <a:pt x="4244" y="756"/>
                </a:lnTo>
                <a:lnTo>
                  <a:pt x="4250" y="756"/>
                </a:lnTo>
                <a:lnTo>
                  <a:pt x="4256" y="757"/>
                </a:lnTo>
                <a:lnTo>
                  <a:pt x="4262" y="757"/>
                </a:lnTo>
                <a:lnTo>
                  <a:pt x="4269" y="758"/>
                </a:lnTo>
                <a:lnTo>
                  <a:pt x="4275" y="758"/>
                </a:lnTo>
                <a:lnTo>
                  <a:pt x="4284" y="759"/>
                </a:lnTo>
                <a:lnTo>
                  <a:pt x="4286" y="759"/>
                </a:lnTo>
                <a:lnTo>
                  <a:pt x="4292" y="759"/>
                </a:lnTo>
                <a:lnTo>
                  <a:pt x="4302" y="761"/>
                </a:lnTo>
                <a:lnTo>
                  <a:pt x="4305" y="761"/>
                </a:lnTo>
                <a:lnTo>
                  <a:pt x="4308" y="761"/>
                </a:lnTo>
                <a:lnTo>
                  <a:pt x="4314" y="762"/>
                </a:lnTo>
                <a:lnTo>
                  <a:pt x="4331" y="762"/>
                </a:lnTo>
                <a:lnTo>
                  <a:pt x="4351" y="762"/>
                </a:lnTo>
                <a:lnTo>
                  <a:pt x="4365" y="762"/>
                </a:lnTo>
                <a:lnTo>
                  <a:pt x="4372" y="761"/>
                </a:lnTo>
                <a:lnTo>
                  <a:pt x="4378" y="759"/>
                </a:lnTo>
                <a:lnTo>
                  <a:pt x="4384" y="757"/>
                </a:lnTo>
                <a:lnTo>
                  <a:pt x="4389" y="756"/>
                </a:lnTo>
                <a:lnTo>
                  <a:pt x="4398" y="751"/>
                </a:lnTo>
                <a:lnTo>
                  <a:pt x="4401" y="747"/>
                </a:lnTo>
                <a:lnTo>
                  <a:pt x="4405" y="743"/>
                </a:lnTo>
                <a:lnTo>
                  <a:pt x="4406" y="742"/>
                </a:lnTo>
                <a:lnTo>
                  <a:pt x="4406" y="740"/>
                </a:lnTo>
                <a:lnTo>
                  <a:pt x="4407" y="737"/>
                </a:lnTo>
                <a:lnTo>
                  <a:pt x="4409" y="735"/>
                </a:lnTo>
                <a:lnTo>
                  <a:pt x="4411" y="729"/>
                </a:lnTo>
                <a:lnTo>
                  <a:pt x="4412" y="726"/>
                </a:lnTo>
                <a:lnTo>
                  <a:pt x="4412" y="723"/>
                </a:lnTo>
                <a:lnTo>
                  <a:pt x="4413" y="719"/>
                </a:lnTo>
                <a:lnTo>
                  <a:pt x="4413" y="710"/>
                </a:lnTo>
                <a:lnTo>
                  <a:pt x="4413" y="693"/>
                </a:lnTo>
                <a:lnTo>
                  <a:pt x="4413" y="641"/>
                </a:lnTo>
                <a:lnTo>
                  <a:pt x="4406" y="648"/>
                </a:lnTo>
                <a:lnTo>
                  <a:pt x="4400" y="654"/>
                </a:lnTo>
                <a:lnTo>
                  <a:pt x="4395" y="658"/>
                </a:lnTo>
                <a:lnTo>
                  <a:pt x="4391" y="660"/>
                </a:lnTo>
                <a:lnTo>
                  <a:pt x="4389" y="663"/>
                </a:lnTo>
                <a:lnTo>
                  <a:pt x="4386" y="664"/>
                </a:lnTo>
                <a:lnTo>
                  <a:pt x="4385" y="665"/>
                </a:lnTo>
                <a:lnTo>
                  <a:pt x="4383" y="667"/>
                </a:lnTo>
                <a:lnTo>
                  <a:pt x="4382" y="668"/>
                </a:lnTo>
                <a:lnTo>
                  <a:pt x="4380" y="669"/>
                </a:lnTo>
                <a:lnTo>
                  <a:pt x="4378" y="670"/>
                </a:lnTo>
                <a:lnTo>
                  <a:pt x="4377" y="671"/>
                </a:lnTo>
                <a:lnTo>
                  <a:pt x="4374" y="673"/>
                </a:lnTo>
                <a:lnTo>
                  <a:pt x="4372" y="674"/>
                </a:lnTo>
                <a:lnTo>
                  <a:pt x="4368" y="676"/>
                </a:lnTo>
                <a:lnTo>
                  <a:pt x="4367" y="678"/>
                </a:lnTo>
                <a:lnTo>
                  <a:pt x="4365" y="678"/>
                </a:lnTo>
                <a:lnTo>
                  <a:pt x="4362" y="679"/>
                </a:lnTo>
                <a:lnTo>
                  <a:pt x="4357" y="681"/>
                </a:lnTo>
                <a:lnTo>
                  <a:pt x="4355" y="682"/>
                </a:lnTo>
                <a:lnTo>
                  <a:pt x="4350" y="685"/>
                </a:lnTo>
                <a:lnTo>
                  <a:pt x="4344" y="687"/>
                </a:lnTo>
                <a:lnTo>
                  <a:pt x="4342" y="687"/>
                </a:lnTo>
                <a:lnTo>
                  <a:pt x="4339" y="689"/>
                </a:lnTo>
                <a:lnTo>
                  <a:pt x="4337" y="689"/>
                </a:lnTo>
                <a:lnTo>
                  <a:pt x="4334" y="690"/>
                </a:lnTo>
                <a:lnTo>
                  <a:pt x="4333" y="690"/>
                </a:lnTo>
                <a:lnTo>
                  <a:pt x="4330" y="691"/>
                </a:lnTo>
                <a:lnTo>
                  <a:pt x="4326" y="691"/>
                </a:lnTo>
                <a:lnTo>
                  <a:pt x="4322" y="692"/>
                </a:lnTo>
                <a:lnTo>
                  <a:pt x="4310" y="692"/>
                </a:lnTo>
                <a:lnTo>
                  <a:pt x="4305" y="693"/>
                </a:lnTo>
                <a:lnTo>
                  <a:pt x="4298" y="693"/>
                </a:lnTo>
                <a:lnTo>
                  <a:pt x="4291" y="693"/>
                </a:lnTo>
                <a:lnTo>
                  <a:pt x="4286" y="692"/>
                </a:lnTo>
                <a:lnTo>
                  <a:pt x="4278" y="692"/>
                </a:lnTo>
                <a:lnTo>
                  <a:pt x="4273" y="692"/>
                </a:lnTo>
                <a:lnTo>
                  <a:pt x="4251" y="689"/>
                </a:lnTo>
                <a:lnTo>
                  <a:pt x="4237" y="684"/>
                </a:lnTo>
                <a:lnTo>
                  <a:pt x="4234" y="682"/>
                </a:lnTo>
                <a:lnTo>
                  <a:pt x="4232" y="681"/>
                </a:lnTo>
                <a:lnTo>
                  <a:pt x="4230" y="680"/>
                </a:lnTo>
                <a:lnTo>
                  <a:pt x="4228" y="679"/>
                </a:lnTo>
                <a:lnTo>
                  <a:pt x="4226" y="678"/>
                </a:lnTo>
                <a:lnTo>
                  <a:pt x="4221" y="676"/>
                </a:lnTo>
                <a:lnTo>
                  <a:pt x="4220" y="675"/>
                </a:lnTo>
                <a:lnTo>
                  <a:pt x="4217" y="673"/>
                </a:lnTo>
                <a:lnTo>
                  <a:pt x="4216" y="671"/>
                </a:lnTo>
                <a:lnTo>
                  <a:pt x="4214" y="670"/>
                </a:lnTo>
                <a:lnTo>
                  <a:pt x="4211" y="668"/>
                </a:lnTo>
                <a:lnTo>
                  <a:pt x="4207" y="665"/>
                </a:lnTo>
                <a:lnTo>
                  <a:pt x="4201" y="659"/>
                </a:lnTo>
                <a:lnTo>
                  <a:pt x="4195" y="654"/>
                </a:lnTo>
                <a:lnTo>
                  <a:pt x="4193" y="651"/>
                </a:lnTo>
                <a:lnTo>
                  <a:pt x="4191" y="648"/>
                </a:lnTo>
                <a:lnTo>
                  <a:pt x="4189" y="646"/>
                </a:lnTo>
                <a:lnTo>
                  <a:pt x="4188" y="645"/>
                </a:lnTo>
                <a:lnTo>
                  <a:pt x="4188" y="642"/>
                </a:lnTo>
                <a:lnTo>
                  <a:pt x="4186" y="641"/>
                </a:lnTo>
                <a:lnTo>
                  <a:pt x="4185" y="638"/>
                </a:lnTo>
                <a:lnTo>
                  <a:pt x="4185" y="636"/>
                </a:lnTo>
                <a:lnTo>
                  <a:pt x="4183" y="635"/>
                </a:lnTo>
                <a:lnTo>
                  <a:pt x="4182" y="632"/>
                </a:lnTo>
                <a:lnTo>
                  <a:pt x="4180" y="631"/>
                </a:lnTo>
                <a:lnTo>
                  <a:pt x="4180" y="629"/>
                </a:lnTo>
                <a:lnTo>
                  <a:pt x="4177" y="625"/>
                </a:lnTo>
                <a:lnTo>
                  <a:pt x="4177" y="623"/>
                </a:lnTo>
                <a:lnTo>
                  <a:pt x="4175" y="619"/>
                </a:lnTo>
                <a:lnTo>
                  <a:pt x="4175" y="618"/>
                </a:lnTo>
                <a:lnTo>
                  <a:pt x="4174" y="615"/>
                </a:lnTo>
                <a:lnTo>
                  <a:pt x="4172" y="612"/>
                </a:lnTo>
                <a:lnTo>
                  <a:pt x="4171" y="607"/>
                </a:lnTo>
                <a:lnTo>
                  <a:pt x="4170" y="606"/>
                </a:lnTo>
                <a:lnTo>
                  <a:pt x="4170" y="604"/>
                </a:lnTo>
                <a:lnTo>
                  <a:pt x="4169" y="602"/>
                </a:lnTo>
                <a:lnTo>
                  <a:pt x="4169" y="601"/>
                </a:lnTo>
                <a:lnTo>
                  <a:pt x="4166" y="595"/>
                </a:lnTo>
                <a:lnTo>
                  <a:pt x="4166" y="592"/>
                </a:lnTo>
                <a:lnTo>
                  <a:pt x="4164" y="586"/>
                </a:lnTo>
                <a:lnTo>
                  <a:pt x="4163" y="579"/>
                </a:lnTo>
                <a:lnTo>
                  <a:pt x="4162" y="573"/>
                </a:lnTo>
                <a:lnTo>
                  <a:pt x="4159" y="564"/>
                </a:lnTo>
                <a:lnTo>
                  <a:pt x="4159" y="560"/>
                </a:lnTo>
                <a:lnTo>
                  <a:pt x="4159" y="557"/>
                </a:lnTo>
                <a:lnTo>
                  <a:pt x="4158" y="553"/>
                </a:lnTo>
                <a:lnTo>
                  <a:pt x="4157" y="538"/>
                </a:lnTo>
                <a:lnTo>
                  <a:pt x="4156" y="534"/>
                </a:lnTo>
                <a:lnTo>
                  <a:pt x="4156" y="527"/>
                </a:lnTo>
                <a:lnTo>
                  <a:pt x="4154" y="520"/>
                </a:lnTo>
                <a:lnTo>
                  <a:pt x="4154" y="512"/>
                </a:lnTo>
                <a:lnTo>
                  <a:pt x="4153" y="502"/>
                </a:lnTo>
                <a:lnTo>
                  <a:pt x="4153" y="485"/>
                </a:lnTo>
                <a:lnTo>
                  <a:pt x="4152" y="452"/>
                </a:lnTo>
                <a:lnTo>
                  <a:pt x="4152" y="382"/>
                </a:lnTo>
                <a:lnTo>
                  <a:pt x="4152" y="352"/>
                </a:lnTo>
                <a:lnTo>
                  <a:pt x="4152" y="343"/>
                </a:lnTo>
                <a:lnTo>
                  <a:pt x="4152" y="339"/>
                </a:lnTo>
                <a:lnTo>
                  <a:pt x="4153" y="336"/>
                </a:lnTo>
                <a:lnTo>
                  <a:pt x="4153" y="320"/>
                </a:lnTo>
                <a:lnTo>
                  <a:pt x="4153" y="309"/>
                </a:lnTo>
                <a:lnTo>
                  <a:pt x="4154" y="300"/>
                </a:lnTo>
                <a:lnTo>
                  <a:pt x="4154" y="293"/>
                </a:lnTo>
                <a:lnTo>
                  <a:pt x="4156" y="287"/>
                </a:lnTo>
                <a:lnTo>
                  <a:pt x="4157" y="277"/>
                </a:lnTo>
                <a:lnTo>
                  <a:pt x="4157" y="272"/>
                </a:lnTo>
                <a:lnTo>
                  <a:pt x="4158" y="267"/>
                </a:lnTo>
                <a:lnTo>
                  <a:pt x="4158" y="264"/>
                </a:lnTo>
                <a:lnTo>
                  <a:pt x="4159" y="260"/>
                </a:lnTo>
                <a:lnTo>
                  <a:pt x="4159" y="257"/>
                </a:lnTo>
                <a:lnTo>
                  <a:pt x="4159" y="254"/>
                </a:lnTo>
                <a:lnTo>
                  <a:pt x="4160" y="250"/>
                </a:lnTo>
                <a:lnTo>
                  <a:pt x="4160" y="248"/>
                </a:lnTo>
                <a:lnTo>
                  <a:pt x="4162" y="246"/>
                </a:lnTo>
                <a:lnTo>
                  <a:pt x="4162" y="242"/>
                </a:lnTo>
                <a:lnTo>
                  <a:pt x="4170" y="213"/>
                </a:lnTo>
                <a:lnTo>
                  <a:pt x="4172" y="209"/>
                </a:lnTo>
                <a:lnTo>
                  <a:pt x="4174" y="205"/>
                </a:lnTo>
                <a:lnTo>
                  <a:pt x="4174" y="203"/>
                </a:lnTo>
                <a:lnTo>
                  <a:pt x="4175" y="200"/>
                </a:lnTo>
                <a:lnTo>
                  <a:pt x="4176" y="197"/>
                </a:lnTo>
                <a:lnTo>
                  <a:pt x="4178" y="194"/>
                </a:lnTo>
                <a:lnTo>
                  <a:pt x="4181" y="189"/>
                </a:lnTo>
                <a:lnTo>
                  <a:pt x="4183" y="185"/>
                </a:lnTo>
                <a:lnTo>
                  <a:pt x="4185" y="183"/>
                </a:lnTo>
                <a:lnTo>
                  <a:pt x="4186" y="181"/>
                </a:lnTo>
                <a:lnTo>
                  <a:pt x="4187" y="180"/>
                </a:lnTo>
                <a:lnTo>
                  <a:pt x="4188" y="177"/>
                </a:lnTo>
                <a:lnTo>
                  <a:pt x="4189" y="175"/>
                </a:lnTo>
                <a:lnTo>
                  <a:pt x="4191" y="174"/>
                </a:lnTo>
                <a:lnTo>
                  <a:pt x="4193" y="171"/>
                </a:lnTo>
                <a:lnTo>
                  <a:pt x="4195" y="167"/>
                </a:lnTo>
                <a:lnTo>
                  <a:pt x="4201" y="163"/>
                </a:lnTo>
                <a:lnTo>
                  <a:pt x="4206" y="156"/>
                </a:lnTo>
                <a:lnTo>
                  <a:pt x="4209" y="154"/>
                </a:lnTo>
                <a:lnTo>
                  <a:pt x="4212" y="152"/>
                </a:lnTo>
                <a:lnTo>
                  <a:pt x="4214" y="150"/>
                </a:lnTo>
                <a:lnTo>
                  <a:pt x="4216" y="149"/>
                </a:lnTo>
                <a:lnTo>
                  <a:pt x="4217" y="148"/>
                </a:lnTo>
                <a:lnTo>
                  <a:pt x="4218" y="147"/>
                </a:lnTo>
                <a:lnTo>
                  <a:pt x="4221" y="145"/>
                </a:lnTo>
                <a:lnTo>
                  <a:pt x="4223" y="145"/>
                </a:lnTo>
                <a:lnTo>
                  <a:pt x="4226" y="144"/>
                </a:lnTo>
                <a:lnTo>
                  <a:pt x="4227" y="143"/>
                </a:lnTo>
                <a:lnTo>
                  <a:pt x="4230" y="142"/>
                </a:lnTo>
                <a:lnTo>
                  <a:pt x="4233" y="139"/>
                </a:lnTo>
                <a:lnTo>
                  <a:pt x="4235" y="139"/>
                </a:lnTo>
                <a:lnTo>
                  <a:pt x="4238" y="138"/>
                </a:lnTo>
                <a:lnTo>
                  <a:pt x="4258" y="132"/>
                </a:lnTo>
                <a:lnTo>
                  <a:pt x="4261" y="132"/>
                </a:lnTo>
                <a:lnTo>
                  <a:pt x="4264" y="131"/>
                </a:lnTo>
                <a:lnTo>
                  <a:pt x="4268" y="131"/>
                </a:lnTo>
                <a:lnTo>
                  <a:pt x="4273" y="130"/>
                </a:lnTo>
                <a:lnTo>
                  <a:pt x="4278" y="130"/>
                </a:lnTo>
                <a:lnTo>
                  <a:pt x="4286" y="128"/>
                </a:lnTo>
                <a:lnTo>
                  <a:pt x="4291" y="128"/>
                </a:lnTo>
                <a:lnTo>
                  <a:pt x="4297" y="127"/>
                </a:lnTo>
                <a:lnTo>
                  <a:pt x="4303" y="128"/>
                </a:lnTo>
                <a:lnTo>
                  <a:pt x="4308" y="128"/>
                </a:lnTo>
                <a:lnTo>
                  <a:pt x="4315" y="128"/>
                </a:lnTo>
                <a:lnTo>
                  <a:pt x="4319" y="130"/>
                </a:lnTo>
                <a:lnTo>
                  <a:pt x="4322" y="130"/>
                </a:lnTo>
                <a:lnTo>
                  <a:pt x="4326" y="131"/>
                </a:lnTo>
                <a:lnTo>
                  <a:pt x="4328" y="131"/>
                </a:lnTo>
                <a:lnTo>
                  <a:pt x="4350" y="137"/>
                </a:lnTo>
                <a:lnTo>
                  <a:pt x="4354" y="138"/>
                </a:lnTo>
                <a:lnTo>
                  <a:pt x="4356" y="139"/>
                </a:lnTo>
                <a:lnTo>
                  <a:pt x="4360" y="141"/>
                </a:lnTo>
                <a:lnTo>
                  <a:pt x="4362" y="142"/>
                </a:lnTo>
                <a:lnTo>
                  <a:pt x="4363" y="143"/>
                </a:lnTo>
                <a:lnTo>
                  <a:pt x="4367" y="144"/>
                </a:lnTo>
                <a:lnTo>
                  <a:pt x="4369" y="145"/>
                </a:lnTo>
                <a:lnTo>
                  <a:pt x="4372" y="147"/>
                </a:lnTo>
                <a:lnTo>
                  <a:pt x="4374" y="148"/>
                </a:lnTo>
                <a:lnTo>
                  <a:pt x="4377" y="149"/>
                </a:lnTo>
                <a:lnTo>
                  <a:pt x="4378" y="150"/>
                </a:lnTo>
                <a:lnTo>
                  <a:pt x="4382" y="152"/>
                </a:lnTo>
                <a:lnTo>
                  <a:pt x="4383" y="153"/>
                </a:lnTo>
                <a:lnTo>
                  <a:pt x="4385" y="155"/>
                </a:lnTo>
                <a:lnTo>
                  <a:pt x="4388" y="155"/>
                </a:lnTo>
                <a:lnTo>
                  <a:pt x="4389" y="156"/>
                </a:lnTo>
                <a:lnTo>
                  <a:pt x="4391" y="159"/>
                </a:lnTo>
                <a:lnTo>
                  <a:pt x="4394" y="160"/>
                </a:lnTo>
                <a:lnTo>
                  <a:pt x="4395" y="161"/>
                </a:lnTo>
                <a:lnTo>
                  <a:pt x="4397" y="163"/>
                </a:lnTo>
                <a:lnTo>
                  <a:pt x="4398" y="164"/>
                </a:lnTo>
                <a:lnTo>
                  <a:pt x="4400" y="165"/>
                </a:lnTo>
                <a:lnTo>
                  <a:pt x="4402" y="166"/>
                </a:lnTo>
                <a:lnTo>
                  <a:pt x="4405" y="169"/>
                </a:lnTo>
                <a:lnTo>
                  <a:pt x="4407" y="170"/>
                </a:lnTo>
                <a:lnTo>
                  <a:pt x="4409" y="172"/>
                </a:lnTo>
                <a:lnTo>
                  <a:pt x="4412" y="175"/>
                </a:lnTo>
                <a:lnTo>
                  <a:pt x="4415" y="177"/>
                </a:lnTo>
                <a:lnTo>
                  <a:pt x="4417" y="178"/>
                </a:lnTo>
                <a:lnTo>
                  <a:pt x="4420" y="180"/>
                </a:lnTo>
                <a:lnTo>
                  <a:pt x="4420" y="175"/>
                </a:lnTo>
                <a:lnTo>
                  <a:pt x="4421" y="172"/>
                </a:lnTo>
                <a:lnTo>
                  <a:pt x="4421" y="170"/>
                </a:lnTo>
                <a:lnTo>
                  <a:pt x="4423" y="167"/>
                </a:lnTo>
                <a:lnTo>
                  <a:pt x="4423" y="165"/>
                </a:lnTo>
                <a:lnTo>
                  <a:pt x="4424" y="164"/>
                </a:lnTo>
                <a:lnTo>
                  <a:pt x="4424" y="161"/>
                </a:lnTo>
                <a:lnTo>
                  <a:pt x="4425" y="156"/>
                </a:lnTo>
                <a:lnTo>
                  <a:pt x="4426" y="152"/>
                </a:lnTo>
                <a:lnTo>
                  <a:pt x="4430" y="142"/>
                </a:lnTo>
                <a:close/>
                <a:moveTo>
                  <a:pt x="3765" y="532"/>
                </a:moveTo>
                <a:lnTo>
                  <a:pt x="3520" y="532"/>
                </a:lnTo>
                <a:lnTo>
                  <a:pt x="3520" y="566"/>
                </a:lnTo>
                <a:lnTo>
                  <a:pt x="3520" y="575"/>
                </a:lnTo>
                <a:lnTo>
                  <a:pt x="3520" y="580"/>
                </a:lnTo>
                <a:lnTo>
                  <a:pt x="3521" y="584"/>
                </a:lnTo>
                <a:lnTo>
                  <a:pt x="3521" y="591"/>
                </a:lnTo>
                <a:lnTo>
                  <a:pt x="3521" y="596"/>
                </a:lnTo>
                <a:lnTo>
                  <a:pt x="3521" y="599"/>
                </a:lnTo>
                <a:lnTo>
                  <a:pt x="3522" y="602"/>
                </a:lnTo>
                <a:lnTo>
                  <a:pt x="3527" y="617"/>
                </a:lnTo>
                <a:lnTo>
                  <a:pt x="3529" y="619"/>
                </a:lnTo>
                <a:lnTo>
                  <a:pt x="3531" y="621"/>
                </a:lnTo>
                <a:lnTo>
                  <a:pt x="3532" y="623"/>
                </a:lnTo>
                <a:lnTo>
                  <a:pt x="3537" y="629"/>
                </a:lnTo>
                <a:lnTo>
                  <a:pt x="3538" y="630"/>
                </a:lnTo>
                <a:lnTo>
                  <a:pt x="3540" y="631"/>
                </a:lnTo>
                <a:lnTo>
                  <a:pt x="3542" y="632"/>
                </a:lnTo>
                <a:lnTo>
                  <a:pt x="3544" y="634"/>
                </a:lnTo>
                <a:lnTo>
                  <a:pt x="3556" y="638"/>
                </a:lnTo>
                <a:lnTo>
                  <a:pt x="3558" y="638"/>
                </a:lnTo>
                <a:lnTo>
                  <a:pt x="3568" y="641"/>
                </a:lnTo>
                <a:lnTo>
                  <a:pt x="3574" y="641"/>
                </a:lnTo>
                <a:lnTo>
                  <a:pt x="3580" y="642"/>
                </a:lnTo>
                <a:lnTo>
                  <a:pt x="3587" y="642"/>
                </a:lnTo>
                <a:lnTo>
                  <a:pt x="3609" y="642"/>
                </a:lnTo>
                <a:lnTo>
                  <a:pt x="3614" y="641"/>
                </a:lnTo>
                <a:lnTo>
                  <a:pt x="3627" y="641"/>
                </a:lnTo>
                <a:lnTo>
                  <a:pt x="3635" y="640"/>
                </a:lnTo>
                <a:lnTo>
                  <a:pt x="3641" y="640"/>
                </a:lnTo>
                <a:lnTo>
                  <a:pt x="3647" y="638"/>
                </a:lnTo>
                <a:lnTo>
                  <a:pt x="3651" y="638"/>
                </a:lnTo>
                <a:lnTo>
                  <a:pt x="3655" y="637"/>
                </a:lnTo>
                <a:lnTo>
                  <a:pt x="3665" y="636"/>
                </a:lnTo>
                <a:lnTo>
                  <a:pt x="3670" y="636"/>
                </a:lnTo>
                <a:lnTo>
                  <a:pt x="3674" y="635"/>
                </a:lnTo>
                <a:lnTo>
                  <a:pt x="3683" y="634"/>
                </a:lnTo>
                <a:lnTo>
                  <a:pt x="3690" y="632"/>
                </a:lnTo>
                <a:lnTo>
                  <a:pt x="3696" y="631"/>
                </a:lnTo>
                <a:lnTo>
                  <a:pt x="3702" y="630"/>
                </a:lnTo>
                <a:lnTo>
                  <a:pt x="3708" y="629"/>
                </a:lnTo>
                <a:lnTo>
                  <a:pt x="3714" y="628"/>
                </a:lnTo>
                <a:lnTo>
                  <a:pt x="3717" y="628"/>
                </a:lnTo>
                <a:lnTo>
                  <a:pt x="3719" y="626"/>
                </a:lnTo>
                <a:lnTo>
                  <a:pt x="3723" y="626"/>
                </a:lnTo>
                <a:lnTo>
                  <a:pt x="3757" y="618"/>
                </a:lnTo>
                <a:lnTo>
                  <a:pt x="3760" y="768"/>
                </a:lnTo>
                <a:lnTo>
                  <a:pt x="3758" y="769"/>
                </a:lnTo>
                <a:lnTo>
                  <a:pt x="3755" y="769"/>
                </a:lnTo>
                <a:lnTo>
                  <a:pt x="3751" y="772"/>
                </a:lnTo>
                <a:lnTo>
                  <a:pt x="3748" y="772"/>
                </a:lnTo>
                <a:lnTo>
                  <a:pt x="3747" y="772"/>
                </a:lnTo>
                <a:lnTo>
                  <a:pt x="3745" y="773"/>
                </a:lnTo>
                <a:lnTo>
                  <a:pt x="3743" y="773"/>
                </a:lnTo>
                <a:lnTo>
                  <a:pt x="3739" y="774"/>
                </a:lnTo>
                <a:lnTo>
                  <a:pt x="3735" y="775"/>
                </a:lnTo>
                <a:lnTo>
                  <a:pt x="3729" y="778"/>
                </a:lnTo>
                <a:lnTo>
                  <a:pt x="3685" y="787"/>
                </a:lnTo>
                <a:lnTo>
                  <a:pt x="3682" y="787"/>
                </a:lnTo>
                <a:lnTo>
                  <a:pt x="3679" y="789"/>
                </a:lnTo>
                <a:lnTo>
                  <a:pt x="3676" y="789"/>
                </a:lnTo>
                <a:lnTo>
                  <a:pt x="3668" y="790"/>
                </a:lnTo>
                <a:lnTo>
                  <a:pt x="3661" y="791"/>
                </a:lnTo>
                <a:lnTo>
                  <a:pt x="3653" y="792"/>
                </a:lnTo>
                <a:lnTo>
                  <a:pt x="3645" y="795"/>
                </a:lnTo>
                <a:lnTo>
                  <a:pt x="3631" y="795"/>
                </a:lnTo>
                <a:lnTo>
                  <a:pt x="3626" y="796"/>
                </a:lnTo>
                <a:lnTo>
                  <a:pt x="3620" y="796"/>
                </a:lnTo>
                <a:lnTo>
                  <a:pt x="3614" y="797"/>
                </a:lnTo>
                <a:lnTo>
                  <a:pt x="3607" y="797"/>
                </a:lnTo>
                <a:lnTo>
                  <a:pt x="3600" y="798"/>
                </a:lnTo>
                <a:lnTo>
                  <a:pt x="3590" y="798"/>
                </a:lnTo>
                <a:lnTo>
                  <a:pt x="3578" y="800"/>
                </a:lnTo>
                <a:lnTo>
                  <a:pt x="3545" y="800"/>
                </a:lnTo>
                <a:lnTo>
                  <a:pt x="3537" y="800"/>
                </a:lnTo>
                <a:lnTo>
                  <a:pt x="3533" y="800"/>
                </a:lnTo>
                <a:lnTo>
                  <a:pt x="3529" y="800"/>
                </a:lnTo>
                <a:lnTo>
                  <a:pt x="3520" y="800"/>
                </a:lnTo>
                <a:lnTo>
                  <a:pt x="3512" y="798"/>
                </a:lnTo>
                <a:lnTo>
                  <a:pt x="3506" y="798"/>
                </a:lnTo>
                <a:lnTo>
                  <a:pt x="3502" y="797"/>
                </a:lnTo>
                <a:lnTo>
                  <a:pt x="3498" y="797"/>
                </a:lnTo>
                <a:lnTo>
                  <a:pt x="3493" y="796"/>
                </a:lnTo>
                <a:lnTo>
                  <a:pt x="3491" y="796"/>
                </a:lnTo>
                <a:lnTo>
                  <a:pt x="3487" y="795"/>
                </a:lnTo>
                <a:lnTo>
                  <a:pt x="3483" y="795"/>
                </a:lnTo>
                <a:lnTo>
                  <a:pt x="3481" y="795"/>
                </a:lnTo>
                <a:lnTo>
                  <a:pt x="3479" y="793"/>
                </a:lnTo>
                <a:lnTo>
                  <a:pt x="3476" y="793"/>
                </a:lnTo>
                <a:lnTo>
                  <a:pt x="3452" y="786"/>
                </a:lnTo>
                <a:lnTo>
                  <a:pt x="3447" y="784"/>
                </a:lnTo>
                <a:lnTo>
                  <a:pt x="3445" y="782"/>
                </a:lnTo>
                <a:lnTo>
                  <a:pt x="3442" y="781"/>
                </a:lnTo>
                <a:lnTo>
                  <a:pt x="3440" y="781"/>
                </a:lnTo>
                <a:lnTo>
                  <a:pt x="3436" y="780"/>
                </a:lnTo>
                <a:lnTo>
                  <a:pt x="3434" y="779"/>
                </a:lnTo>
                <a:lnTo>
                  <a:pt x="3433" y="778"/>
                </a:lnTo>
                <a:lnTo>
                  <a:pt x="3430" y="776"/>
                </a:lnTo>
                <a:lnTo>
                  <a:pt x="3428" y="775"/>
                </a:lnTo>
                <a:lnTo>
                  <a:pt x="3425" y="774"/>
                </a:lnTo>
                <a:lnTo>
                  <a:pt x="3422" y="772"/>
                </a:lnTo>
                <a:lnTo>
                  <a:pt x="3421" y="770"/>
                </a:lnTo>
                <a:lnTo>
                  <a:pt x="3418" y="769"/>
                </a:lnTo>
                <a:lnTo>
                  <a:pt x="3416" y="768"/>
                </a:lnTo>
                <a:lnTo>
                  <a:pt x="3415" y="767"/>
                </a:lnTo>
                <a:lnTo>
                  <a:pt x="3412" y="765"/>
                </a:lnTo>
                <a:lnTo>
                  <a:pt x="3411" y="764"/>
                </a:lnTo>
                <a:lnTo>
                  <a:pt x="3410" y="763"/>
                </a:lnTo>
                <a:lnTo>
                  <a:pt x="3407" y="761"/>
                </a:lnTo>
                <a:lnTo>
                  <a:pt x="3405" y="758"/>
                </a:lnTo>
                <a:lnTo>
                  <a:pt x="3400" y="754"/>
                </a:lnTo>
                <a:lnTo>
                  <a:pt x="3393" y="748"/>
                </a:lnTo>
                <a:lnTo>
                  <a:pt x="3386" y="741"/>
                </a:lnTo>
                <a:lnTo>
                  <a:pt x="3382" y="736"/>
                </a:lnTo>
                <a:lnTo>
                  <a:pt x="3380" y="734"/>
                </a:lnTo>
                <a:lnTo>
                  <a:pt x="3377" y="731"/>
                </a:lnTo>
                <a:lnTo>
                  <a:pt x="3376" y="729"/>
                </a:lnTo>
                <a:lnTo>
                  <a:pt x="3375" y="726"/>
                </a:lnTo>
                <a:lnTo>
                  <a:pt x="3373" y="725"/>
                </a:lnTo>
                <a:lnTo>
                  <a:pt x="3372" y="723"/>
                </a:lnTo>
                <a:lnTo>
                  <a:pt x="3371" y="721"/>
                </a:lnTo>
                <a:lnTo>
                  <a:pt x="3370" y="720"/>
                </a:lnTo>
                <a:lnTo>
                  <a:pt x="3369" y="718"/>
                </a:lnTo>
                <a:lnTo>
                  <a:pt x="3367" y="715"/>
                </a:lnTo>
                <a:lnTo>
                  <a:pt x="3366" y="713"/>
                </a:lnTo>
                <a:lnTo>
                  <a:pt x="3364" y="708"/>
                </a:lnTo>
                <a:lnTo>
                  <a:pt x="3363" y="707"/>
                </a:lnTo>
                <a:lnTo>
                  <a:pt x="3361" y="704"/>
                </a:lnTo>
                <a:lnTo>
                  <a:pt x="3360" y="702"/>
                </a:lnTo>
                <a:lnTo>
                  <a:pt x="3359" y="700"/>
                </a:lnTo>
                <a:lnTo>
                  <a:pt x="3357" y="695"/>
                </a:lnTo>
                <a:lnTo>
                  <a:pt x="3357" y="693"/>
                </a:lnTo>
                <a:lnTo>
                  <a:pt x="3355" y="691"/>
                </a:lnTo>
                <a:lnTo>
                  <a:pt x="3354" y="690"/>
                </a:lnTo>
                <a:lnTo>
                  <a:pt x="3353" y="687"/>
                </a:lnTo>
                <a:lnTo>
                  <a:pt x="3353" y="685"/>
                </a:lnTo>
                <a:lnTo>
                  <a:pt x="3351" y="681"/>
                </a:lnTo>
                <a:lnTo>
                  <a:pt x="3349" y="676"/>
                </a:lnTo>
                <a:lnTo>
                  <a:pt x="3348" y="673"/>
                </a:lnTo>
                <a:lnTo>
                  <a:pt x="3347" y="671"/>
                </a:lnTo>
                <a:lnTo>
                  <a:pt x="3347" y="669"/>
                </a:lnTo>
                <a:lnTo>
                  <a:pt x="3347" y="668"/>
                </a:lnTo>
                <a:lnTo>
                  <a:pt x="3346" y="665"/>
                </a:lnTo>
                <a:lnTo>
                  <a:pt x="3346" y="663"/>
                </a:lnTo>
                <a:lnTo>
                  <a:pt x="3344" y="662"/>
                </a:lnTo>
                <a:lnTo>
                  <a:pt x="3344" y="660"/>
                </a:lnTo>
                <a:lnTo>
                  <a:pt x="3342" y="653"/>
                </a:lnTo>
                <a:lnTo>
                  <a:pt x="3341" y="648"/>
                </a:lnTo>
                <a:lnTo>
                  <a:pt x="3340" y="643"/>
                </a:lnTo>
                <a:lnTo>
                  <a:pt x="3338" y="638"/>
                </a:lnTo>
                <a:lnTo>
                  <a:pt x="3336" y="628"/>
                </a:lnTo>
                <a:lnTo>
                  <a:pt x="3335" y="620"/>
                </a:lnTo>
                <a:lnTo>
                  <a:pt x="3334" y="612"/>
                </a:lnTo>
                <a:lnTo>
                  <a:pt x="3332" y="604"/>
                </a:lnTo>
                <a:lnTo>
                  <a:pt x="3332" y="599"/>
                </a:lnTo>
                <a:lnTo>
                  <a:pt x="3332" y="593"/>
                </a:lnTo>
                <a:lnTo>
                  <a:pt x="3331" y="588"/>
                </a:lnTo>
                <a:lnTo>
                  <a:pt x="3331" y="581"/>
                </a:lnTo>
                <a:lnTo>
                  <a:pt x="3330" y="560"/>
                </a:lnTo>
                <a:lnTo>
                  <a:pt x="3329" y="556"/>
                </a:lnTo>
                <a:lnTo>
                  <a:pt x="3329" y="549"/>
                </a:lnTo>
                <a:lnTo>
                  <a:pt x="3329" y="536"/>
                </a:lnTo>
                <a:lnTo>
                  <a:pt x="3329" y="487"/>
                </a:lnTo>
                <a:lnTo>
                  <a:pt x="3329" y="414"/>
                </a:lnTo>
                <a:lnTo>
                  <a:pt x="3329" y="391"/>
                </a:lnTo>
                <a:lnTo>
                  <a:pt x="3329" y="385"/>
                </a:lnTo>
                <a:lnTo>
                  <a:pt x="3330" y="379"/>
                </a:lnTo>
                <a:lnTo>
                  <a:pt x="3330" y="368"/>
                </a:lnTo>
                <a:lnTo>
                  <a:pt x="3330" y="358"/>
                </a:lnTo>
                <a:lnTo>
                  <a:pt x="3331" y="352"/>
                </a:lnTo>
                <a:lnTo>
                  <a:pt x="3331" y="346"/>
                </a:lnTo>
                <a:lnTo>
                  <a:pt x="3332" y="339"/>
                </a:lnTo>
                <a:lnTo>
                  <a:pt x="3332" y="335"/>
                </a:lnTo>
                <a:lnTo>
                  <a:pt x="3334" y="326"/>
                </a:lnTo>
                <a:lnTo>
                  <a:pt x="3334" y="322"/>
                </a:lnTo>
                <a:lnTo>
                  <a:pt x="3336" y="313"/>
                </a:lnTo>
                <a:lnTo>
                  <a:pt x="3338" y="303"/>
                </a:lnTo>
                <a:lnTo>
                  <a:pt x="3338" y="297"/>
                </a:lnTo>
                <a:lnTo>
                  <a:pt x="3340" y="292"/>
                </a:lnTo>
                <a:lnTo>
                  <a:pt x="3341" y="287"/>
                </a:lnTo>
                <a:lnTo>
                  <a:pt x="3342" y="285"/>
                </a:lnTo>
                <a:lnTo>
                  <a:pt x="3342" y="282"/>
                </a:lnTo>
                <a:lnTo>
                  <a:pt x="3343" y="281"/>
                </a:lnTo>
                <a:lnTo>
                  <a:pt x="3343" y="278"/>
                </a:lnTo>
                <a:lnTo>
                  <a:pt x="3344" y="276"/>
                </a:lnTo>
                <a:lnTo>
                  <a:pt x="3344" y="275"/>
                </a:lnTo>
                <a:lnTo>
                  <a:pt x="3346" y="272"/>
                </a:lnTo>
                <a:lnTo>
                  <a:pt x="3346" y="270"/>
                </a:lnTo>
                <a:lnTo>
                  <a:pt x="3347" y="269"/>
                </a:lnTo>
                <a:lnTo>
                  <a:pt x="3347" y="267"/>
                </a:lnTo>
                <a:lnTo>
                  <a:pt x="3347" y="265"/>
                </a:lnTo>
                <a:lnTo>
                  <a:pt x="3348" y="264"/>
                </a:lnTo>
                <a:lnTo>
                  <a:pt x="3348" y="261"/>
                </a:lnTo>
                <a:lnTo>
                  <a:pt x="3349" y="258"/>
                </a:lnTo>
                <a:lnTo>
                  <a:pt x="3352" y="253"/>
                </a:lnTo>
                <a:lnTo>
                  <a:pt x="3353" y="250"/>
                </a:lnTo>
                <a:lnTo>
                  <a:pt x="3354" y="248"/>
                </a:lnTo>
                <a:lnTo>
                  <a:pt x="3355" y="244"/>
                </a:lnTo>
                <a:lnTo>
                  <a:pt x="3357" y="242"/>
                </a:lnTo>
                <a:lnTo>
                  <a:pt x="3358" y="239"/>
                </a:lnTo>
                <a:lnTo>
                  <a:pt x="3359" y="236"/>
                </a:lnTo>
                <a:lnTo>
                  <a:pt x="3360" y="233"/>
                </a:lnTo>
                <a:lnTo>
                  <a:pt x="3361" y="231"/>
                </a:lnTo>
                <a:lnTo>
                  <a:pt x="3363" y="228"/>
                </a:lnTo>
                <a:lnTo>
                  <a:pt x="3364" y="226"/>
                </a:lnTo>
                <a:lnTo>
                  <a:pt x="3365" y="225"/>
                </a:lnTo>
                <a:lnTo>
                  <a:pt x="3366" y="221"/>
                </a:lnTo>
                <a:lnTo>
                  <a:pt x="3369" y="217"/>
                </a:lnTo>
                <a:lnTo>
                  <a:pt x="3370" y="215"/>
                </a:lnTo>
                <a:lnTo>
                  <a:pt x="3371" y="214"/>
                </a:lnTo>
                <a:lnTo>
                  <a:pt x="3373" y="210"/>
                </a:lnTo>
                <a:lnTo>
                  <a:pt x="3375" y="209"/>
                </a:lnTo>
                <a:lnTo>
                  <a:pt x="3376" y="208"/>
                </a:lnTo>
                <a:lnTo>
                  <a:pt x="3377" y="206"/>
                </a:lnTo>
                <a:lnTo>
                  <a:pt x="3378" y="204"/>
                </a:lnTo>
                <a:lnTo>
                  <a:pt x="3381" y="202"/>
                </a:lnTo>
                <a:lnTo>
                  <a:pt x="3382" y="199"/>
                </a:lnTo>
                <a:lnTo>
                  <a:pt x="3384" y="195"/>
                </a:lnTo>
                <a:lnTo>
                  <a:pt x="3388" y="192"/>
                </a:lnTo>
                <a:lnTo>
                  <a:pt x="3396" y="183"/>
                </a:lnTo>
                <a:lnTo>
                  <a:pt x="3404" y="176"/>
                </a:lnTo>
                <a:lnTo>
                  <a:pt x="3407" y="172"/>
                </a:lnTo>
                <a:lnTo>
                  <a:pt x="3410" y="170"/>
                </a:lnTo>
                <a:lnTo>
                  <a:pt x="3412" y="167"/>
                </a:lnTo>
                <a:lnTo>
                  <a:pt x="3415" y="167"/>
                </a:lnTo>
                <a:lnTo>
                  <a:pt x="3416" y="166"/>
                </a:lnTo>
                <a:lnTo>
                  <a:pt x="3418" y="165"/>
                </a:lnTo>
                <a:lnTo>
                  <a:pt x="3419" y="164"/>
                </a:lnTo>
                <a:lnTo>
                  <a:pt x="3421" y="163"/>
                </a:lnTo>
                <a:lnTo>
                  <a:pt x="3422" y="161"/>
                </a:lnTo>
                <a:lnTo>
                  <a:pt x="3424" y="160"/>
                </a:lnTo>
                <a:lnTo>
                  <a:pt x="3427" y="159"/>
                </a:lnTo>
                <a:lnTo>
                  <a:pt x="3429" y="158"/>
                </a:lnTo>
                <a:lnTo>
                  <a:pt x="3432" y="156"/>
                </a:lnTo>
                <a:lnTo>
                  <a:pt x="3434" y="155"/>
                </a:lnTo>
                <a:lnTo>
                  <a:pt x="3435" y="153"/>
                </a:lnTo>
                <a:lnTo>
                  <a:pt x="3439" y="152"/>
                </a:lnTo>
                <a:lnTo>
                  <a:pt x="3444" y="150"/>
                </a:lnTo>
                <a:lnTo>
                  <a:pt x="3445" y="149"/>
                </a:lnTo>
                <a:lnTo>
                  <a:pt x="3448" y="148"/>
                </a:lnTo>
                <a:lnTo>
                  <a:pt x="3450" y="147"/>
                </a:lnTo>
                <a:lnTo>
                  <a:pt x="3454" y="145"/>
                </a:lnTo>
                <a:lnTo>
                  <a:pt x="3456" y="144"/>
                </a:lnTo>
                <a:lnTo>
                  <a:pt x="3463" y="142"/>
                </a:lnTo>
                <a:lnTo>
                  <a:pt x="3464" y="142"/>
                </a:lnTo>
                <a:lnTo>
                  <a:pt x="3465" y="141"/>
                </a:lnTo>
                <a:lnTo>
                  <a:pt x="3468" y="141"/>
                </a:lnTo>
                <a:lnTo>
                  <a:pt x="3469" y="139"/>
                </a:lnTo>
                <a:lnTo>
                  <a:pt x="3471" y="139"/>
                </a:lnTo>
                <a:lnTo>
                  <a:pt x="3475" y="138"/>
                </a:lnTo>
                <a:lnTo>
                  <a:pt x="3477" y="137"/>
                </a:lnTo>
                <a:lnTo>
                  <a:pt x="3480" y="137"/>
                </a:lnTo>
                <a:lnTo>
                  <a:pt x="3482" y="136"/>
                </a:lnTo>
                <a:lnTo>
                  <a:pt x="3485" y="136"/>
                </a:lnTo>
                <a:lnTo>
                  <a:pt x="3490" y="134"/>
                </a:lnTo>
                <a:lnTo>
                  <a:pt x="3496" y="133"/>
                </a:lnTo>
                <a:lnTo>
                  <a:pt x="3499" y="133"/>
                </a:lnTo>
                <a:lnTo>
                  <a:pt x="3503" y="132"/>
                </a:lnTo>
                <a:lnTo>
                  <a:pt x="3506" y="132"/>
                </a:lnTo>
                <a:lnTo>
                  <a:pt x="3511" y="131"/>
                </a:lnTo>
                <a:lnTo>
                  <a:pt x="3516" y="131"/>
                </a:lnTo>
                <a:lnTo>
                  <a:pt x="3521" y="130"/>
                </a:lnTo>
                <a:lnTo>
                  <a:pt x="3528" y="130"/>
                </a:lnTo>
                <a:lnTo>
                  <a:pt x="3539" y="128"/>
                </a:lnTo>
                <a:lnTo>
                  <a:pt x="3545" y="128"/>
                </a:lnTo>
                <a:lnTo>
                  <a:pt x="3551" y="127"/>
                </a:lnTo>
                <a:lnTo>
                  <a:pt x="3564" y="128"/>
                </a:lnTo>
                <a:lnTo>
                  <a:pt x="3589" y="130"/>
                </a:lnTo>
                <a:lnTo>
                  <a:pt x="3595" y="130"/>
                </a:lnTo>
                <a:lnTo>
                  <a:pt x="3601" y="131"/>
                </a:lnTo>
                <a:lnTo>
                  <a:pt x="3607" y="132"/>
                </a:lnTo>
                <a:lnTo>
                  <a:pt x="3610" y="132"/>
                </a:lnTo>
                <a:lnTo>
                  <a:pt x="3613" y="133"/>
                </a:lnTo>
                <a:lnTo>
                  <a:pt x="3616" y="133"/>
                </a:lnTo>
                <a:lnTo>
                  <a:pt x="3619" y="134"/>
                </a:lnTo>
                <a:lnTo>
                  <a:pt x="3644" y="142"/>
                </a:lnTo>
                <a:lnTo>
                  <a:pt x="3648" y="143"/>
                </a:lnTo>
                <a:lnTo>
                  <a:pt x="3650" y="144"/>
                </a:lnTo>
                <a:lnTo>
                  <a:pt x="3653" y="145"/>
                </a:lnTo>
                <a:lnTo>
                  <a:pt x="3656" y="147"/>
                </a:lnTo>
                <a:lnTo>
                  <a:pt x="3659" y="148"/>
                </a:lnTo>
                <a:lnTo>
                  <a:pt x="3661" y="149"/>
                </a:lnTo>
                <a:lnTo>
                  <a:pt x="3664" y="150"/>
                </a:lnTo>
                <a:lnTo>
                  <a:pt x="3666" y="152"/>
                </a:lnTo>
                <a:lnTo>
                  <a:pt x="3668" y="153"/>
                </a:lnTo>
                <a:lnTo>
                  <a:pt x="3671" y="154"/>
                </a:lnTo>
                <a:lnTo>
                  <a:pt x="3674" y="156"/>
                </a:lnTo>
                <a:lnTo>
                  <a:pt x="3676" y="158"/>
                </a:lnTo>
                <a:lnTo>
                  <a:pt x="3678" y="159"/>
                </a:lnTo>
                <a:lnTo>
                  <a:pt x="3679" y="160"/>
                </a:lnTo>
                <a:lnTo>
                  <a:pt x="3681" y="161"/>
                </a:lnTo>
                <a:lnTo>
                  <a:pt x="3682" y="163"/>
                </a:lnTo>
                <a:lnTo>
                  <a:pt x="3684" y="165"/>
                </a:lnTo>
                <a:lnTo>
                  <a:pt x="3688" y="166"/>
                </a:lnTo>
                <a:lnTo>
                  <a:pt x="3691" y="170"/>
                </a:lnTo>
                <a:lnTo>
                  <a:pt x="3700" y="178"/>
                </a:lnTo>
                <a:lnTo>
                  <a:pt x="3708" y="186"/>
                </a:lnTo>
                <a:lnTo>
                  <a:pt x="3711" y="189"/>
                </a:lnTo>
                <a:lnTo>
                  <a:pt x="3713" y="192"/>
                </a:lnTo>
                <a:lnTo>
                  <a:pt x="3714" y="194"/>
                </a:lnTo>
                <a:lnTo>
                  <a:pt x="3717" y="197"/>
                </a:lnTo>
                <a:lnTo>
                  <a:pt x="3718" y="198"/>
                </a:lnTo>
                <a:lnTo>
                  <a:pt x="3719" y="200"/>
                </a:lnTo>
                <a:lnTo>
                  <a:pt x="3720" y="203"/>
                </a:lnTo>
                <a:lnTo>
                  <a:pt x="3722" y="204"/>
                </a:lnTo>
                <a:lnTo>
                  <a:pt x="3723" y="206"/>
                </a:lnTo>
                <a:lnTo>
                  <a:pt x="3724" y="209"/>
                </a:lnTo>
                <a:lnTo>
                  <a:pt x="3725" y="211"/>
                </a:lnTo>
                <a:lnTo>
                  <a:pt x="3728" y="215"/>
                </a:lnTo>
                <a:lnTo>
                  <a:pt x="3729" y="217"/>
                </a:lnTo>
                <a:lnTo>
                  <a:pt x="3730" y="220"/>
                </a:lnTo>
                <a:lnTo>
                  <a:pt x="3731" y="222"/>
                </a:lnTo>
                <a:lnTo>
                  <a:pt x="3732" y="224"/>
                </a:lnTo>
                <a:lnTo>
                  <a:pt x="3734" y="226"/>
                </a:lnTo>
                <a:lnTo>
                  <a:pt x="3736" y="231"/>
                </a:lnTo>
                <a:lnTo>
                  <a:pt x="3736" y="233"/>
                </a:lnTo>
                <a:lnTo>
                  <a:pt x="3737" y="236"/>
                </a:lnTo>
                <a:lnTo>
                  <a:pt x="3739" y="237"/>
                </a:lnTo>
                <a:lnTo>
                  <a:pt x="3739" y="239"/>
                </a:lnTo>
                <a:lnTo>
                  <a:pt x="3740" y="241"/>
                </a:lnTo>
                <a:lnTo>
                  <a:pt x="3741" y="244"/>
                </a:lnTo>
                <a:lnTo>
                  <a:pt x="3741" y="246"/>
                </a:lnTo>
                <a:lnTo>
                  <a:pt x="3742" y="249"/>
                </a:lnTo>
                <a:lnTo>
                  <a:pt x="3743" y="253"/>
                </a:lnTo>
                <a:lnTo>
                  <a:pt x="3747" y="261"/>
                </a:lnTo>
                <a:lnTo>
                  <a:pt x="3747" y="263"/>
                </a:lnTo>
                <a:lnTo>
                  <a:pt x="3748" y="265"/>
                </a:lnTo>
                <a:lnTo>
                  <a:pt x="3749" y="269"/>
                </a:lnTo>
                <a:lnTo>
                  <a:pt x="3751" y="272"/>
                </a:lnTo>
                <a:lnTo>
                  <a:pt x="3751" y="275"/>
                </a:lnTo>
                <a:lnTo>
                  <a:pt x="3753" y="282"/>
                </a:lnTo>
                <a:lnTo>
                  <a:pt x="3754" y="289"/>
                </a:lnTo>
                <a:lnTo>
                  <a:pt x="3754" y="293"/>
                </a:lnTo>
                <a:lnTo>
                  <a:pt x="3755" y="296"/>
                </a:lnTo>
                <a:lnTo>
                  <a:pt x="3755" y="298"/>
                </a:lnTo>
                <a:lnTo>
                  <a:pt x="3757" y="302"/>
                </a:lnTo>
                <a:lnTo>
                  <a:pt x="3757" y="305"/>
                </a:lnTo>
                <a:lnTo>
                  <a:pt x="3758" y="309"/>
                </a:lnTo>
                <a:lnTo>
                  <a:pt x="3759" y="314"/>
                </a:lnTo>
                <a:lnTo>
                  <a:pt x="3759" y="319"/>
                </a:lnTo>
                <a:lnTo>
                  <a:pt x="3760" y="324"/>
                </a:lnTo>
                <a:lnTo>
                  <a:pt x="3760" y="329"/>
                </a:lnTo>
                <a:lnTo>
                  <a:pt x="3761" y="333"/>
                </a:lnTo>
                <a:lnTo>
                  <a:pt x="3761" y="339"/>
                </a:lnTo>
                <a:lnTo>
                  <a:pt x="3763" y="344"/>
                </a:lnTo>
                <a:lnTo>
                  <a:pt x="3763" y="350"/>
                </a:lnTo>
                <a:lnTo>
                  <a:pt x="3764" y="360"/>
                </a:lnTo>
                <a:lnTo>
                  <a:pt x="3765" y="388"/>
                </a:lnTo>
                <a:lnTo>
                  <a:pt x="3765" y="392"/>
                </a:lnTo>
                <a:lnTo>
                  <a:pt x="3765" y="396"/>
                </a:lnTo>
                <a:lnTo>
                  <a:pt x="3765" y="404"/>
                </a:lnTo>
                <a:lnTo>
                  <a:pt x="3765" y="433"/>
                </a:lnTo>
                <a:lnTo>
                  <a:pt x="3765" y="532"/>
                </a:lnTo>
                <a:close/>
                <a:moveTo>
                  <a:pt x="1993" y="793"/>
                </a:moveTo>
                <a:lnTo>
                  <a:pt x="1993" y="390"/>
                </a:lnTo>
                <a:lnTo>
                  <a:pt x="1993" y="308"/>
                </a:lnTo>
                <a:lnTo>
                  <a:pt x="1993" y="289"/>
                </a:lnTo>
                <a:lnTo>
                  <a:pt x="1993" y="285"/>
                </a:lnTo>
                <a:lnTo>
                  <a:pt x="1992" y="281"/>
                </a:lnTo>
                <a:lnTo>
                  <a:pt x="1992" y="277"/>
                </a:lnTo>
                <a:lnTo>
                  <a:pt x="1991" y="274"/>
                </a:lnTo>
                <a:lnTo>
                  <a:pt x="1990" y="270"/>
                </a:lnTo>
                <a:lnTo>
                  <a:pt x="1988" y="269"/>
                </a:lnTo>
                <a:lnTo>
                  <a:pt x="1987" y="267"/>
                </a:lnTo>
                <a:lnTo>
                  <a:pt x="1985" y="264"/>
                </a:lnTo>
                <a:lnTo>
                  <a:pt x="1983" y="263"/>
                </a:lnTo>
                <a:lnTo>
                  <a:pt x="1981" y="263"/>
                </a:lnTo>
                <a:lnTo>
                  <a:pt x="1979" y="261"/>
                </a:lnTo>
                <a:lnTo>
                  <a:pt x="1968" y="259"/>
                </a:lnTo>
                <a:lnTo>
                  <a:pt x="1957" y="259"/>
                </a:lnTo>
                <a:lnTo>
                  <a:pt x="1950" y="261"/>
                </a:lnTo>
                <a:lnTo>
                  <a:pt x="1933" y="267"/>
                </a:lnTo>
                <a:lnTo>
                  <a:pt x="1932" y="269"/>
                </a:lnTo>
                <a:lnTo>
                  <a:pt x="1929" y="270"/>
                </a:lnTo>
                <a:lnTo>
                  <a:pt x="1927" y="272"/>
                </a:lnTo>
                <a:lnTo>
                  <a:pt x="1924" y="274"/>
                </a:lnTo>
                <a:lnTo>
                  <a:pt x="1924" y="379"/>
                </a:lnTo>
                <a:lnTo>
                  <a:pt x="1924" y="793"/>
                </a:lnTo>
                <a:lnTo>
                  <a:pt x="1737" y="793"/>
                </a:lnTo>
                <a:lnTo>
                  <a:pt x="1736" y="790"/>
                </a:lnTo>
                <a:lnTo>
                  <a:pt x="1736" y="785"/>
                </a:lnTo>
                <a:lnTo>
                  <a:pt x="1736" y="775"/>
                </a:lnTo>
                <a:lnTo>
                  <a:pt x="1736" y="736"/>
                </a:lnTo>
                <a:lnTo>
                  <a:pt x="1736" y="601"/>
                </a:lnTo>
                <a:lnTo>
                  <a:pt x="1736" y="143"/>
                </a:lnTo>
                <a:lnTo>
                  <a:pt x="1739" y="142"/>
                </a:lnTo>
                <a:lnTo>
                  <a:pt x="1744" y="142"/>
                </a:lnTo>
                <a:lnTo>
                  <a:pt x="1753" y="142"/>
                </a:lnTo>
                <a:lnTo>
                  <a:pt x="1790" y="142"/>
                </a:lnTo>
                <a:lnTo>
                  <a:pt x="1915" y="142"/>
                </a:lnTo>
                <a:lnTo>
                  <a:pt x="1924" y="186"/>
                </a:lnTo>
                <a:lnTo>
                  <a:pt x="1927" y="183"/>
                </a:lnTo>
                <a:lnTo>
                  <a:pt x="1930" y="181"/>
                </a:lnTo>
                <a:lnTo>
                  <a:pt x="1934" y="178"/>
                </a:lnTo>
                <a:lnTo>
                  <a:pt x="1938" y="176"/>
                </a:lnTo>
                <a:lnTo>
                  <a:pt x="1940" y="174"/>
                </a:lnTo>
                <a:lnTo>
                  <a:pt x="1942" y="171"/>
                </a:lnTo>
                <a:lnTo>
                  <a:pt x="1945" y="170"/>
                </a:lnTo>
                <a:lnTo>
                  <a:pt x="1946" y="169"/>
                </a:lnTo>
                <a:lnTo>
                  <a:pt x="1948" y="167"/>
                </a:lnTo>
                <a:lnTo>
                  <a:pt x="1950" y="166"/>
                </a:lnTo>
                <a:lnTo>
                  <a:pt x="1951" y="165"/>
                </a:lnTo>
                <a:lnTo>
                  <a:pt x="1953" y="164"/>
                </a:lnTo>
                <a:lnTo>
                  <a:pt x="1954" y="164"/>
                </a:lnTo>
                <a:lnTo>
                  <a:pt x="1956" y="161"/>
                </a:lnTo>
                <a:lnTo>
                  <a:pt x="1958" y="160"/>
                </a:lnTo>
                <a:lnTo>
                  <a:pt x="1959" y="159"/>
                </a:lnTo>
                <a:lnTo>
                  <a:pt x="1962" y="158"/>
                </a:lnTo>
                <a:lnTo>
                  <a:pt x="1963" y="156"/>
                </a:lnTo>
                <a:lnTo>
                  <a:pt x="1965" y="156"/>
                </a:lnTo>
                <a:lnTo>
                  <a:pt x="1969" y="154"/>
                </a:lnTo>
                <a:lnTo>
                  <a:pt x="1970" y="153"/>
                </a:lnTo>
                <a:lnTo>
                  <a:pt x="1971" y="152"/>
                </a:lnTo>
                <a:lnTo>
                  <a:pt x="1974" y="150"/>
                </a:lnTo>
                <a:lnTo>
                  <a:pt x="1976" y="150"/>
                </a:lnTo>
                <a:lnTo>
                  <a:pt x="1999" y="138"/>
                </a:lnTo>
                <a:lnTo>
                  <a:pt x="2005" y="137"/>
                </a:lnTo>
                <a:lnTo>
                  <a:pt x="2006" y="136"/>
                </a:lnTo>
                <a:lnTo>
                  <a:pt x="2009" y="136"/>
                </a:lnTo>
                <a:lnTo>
                  <a:pt x="2010" y="136"/>
                </a:lnTo>
                <a:lnTo>
                  <a:pt x="2012" y="134"/>
                </a:lnTo>
                <a:lnTo>
                  <a:pt x="2014" y="134"/>
                </a:lnTo>
                <a:lnTo>
                  <a:pt x="2017" y="133"/>
                </a:lnTo>
                <a:lnTo>
                  <a:pt x="2026" y="131"/>
                </a:lnTo>
                <a:lnTo>
                  <a:pt x="2032" y="130"/>
                </a:lnTo>
                <a:lnTo>
                  <a:pt x="2040" y="128"/>
                </a:lnTo>
                <a:lnTo>
                  <a:pt x="2051" y="127"/>
                </a:lnTo>
                <a:lnTo>
                  <a:pt x="2062" y="128"/>
                </a:lnTo>
                <a:lnTo>
                  <a:pt x="2071" y="130"/>
                </a:lnTo>
                <a:lnTo>
                  <a:pt x="2079" y="130"/>
                </a:lnTo>
                <a:lnTo>
                  <a:pt x="2096" y="133"/>
                </a:lnTo>
                <a:lnTo>
                  <a:pt x="2097" y="134"/>
                </a:lnTo>
                <a:lnTo>
                  <a:pt x="2100" y="134"/>
                </a:lnTo>
                <a:lnTo>
                  <a:pt x="2101" y="136"/>
                </a:lnTo>
                <a:lnTo>
                  <a:pt x="2108" y="137"/>
                </a:lnTo>
                <a:lnTo>
                  <a:pt x="2112" y="139"/>
                </a:lnTo>
                <a:lnTo>
                  <a:pt x="2115" y="141"/>
                </a:lnTo>
                <a:lnTo>
                  <a:pt x="2120" y="143"/>
                </a:lnTo>
                <a:lnTo>
                  <a:pt x="2122" y="145"/>
                </a:lnTo>
                <a:lnTo>
                  <a:pt x="2125" y="147"/>
                </a:lnTo>
                <a:lnTo>
                  <a:pt x="2126" y="148"/>
                </a:lnTo>
                <a:lnTo>
                  <a:pt x="2129" y="149"/>
                </a:lnTo>
                <a:lnTo>
                  <a:pt x="2130" y="150"/>
                </a:lnTo>
                <a:lnTo>
                  <a:pt x="2131" y="152"/>
                </a:lnTo>
                <a:lnTo>
                  <a:pt x="2133" y="154"/>
                </a:lnTo>
                <a:lnTo>
                  <a:pt x="2139" y="159"/>
                </a:lnTo>
                <a:lnTo>
                  <a:pt x="2147" y="165"/>
                </a:lnTo>
                <a:lnTo>
                  <a:pt x="2149" y="169"/>
                </a:lnTo>
                <a:lnTo>
                  <a:pt x="2149" y="170"/>
                </a:lnTo>
                <a:lnTo>
                  <a:pt x="2150" y="172"/>
                </a:lnTo>
                <a:lnTo>
                  <a:pt x="2153" y="174"/>
                </a:lnTo>
                <a:lnTo>
                  <a:pt x="2154" y="175"/>
                </a:lnTo>
                <a:lnTo>
                  <a:pt x="2155" y="177"/>
                </a:lnTo>
                <a:lnTo>
                  <a:pt x="2155" y="178"/>
                </a:lnTo>
                <a:lnTo>
                  <a:pt x="2156" y="181"/>
                </a:lnTo>
                <a:lnTo>
                  <a:pt x="2158" y="182"/>
                </a:lnTo>
                <a:lnTo>
                  <a:pt x="2159" y="185"/>
                </a:lnTo>
                <a:lnTo>
                  <a:pt x="2160" y="187"/>
                </a:lnTo>
                <a:lnTo>
                  <a:pt x="2162" y="192"/>
                </a:lnTo>
                <a:lnTo>
                  <a:pt x="2164" y="195"/>
                </a:lnTo>
                <a:lnTo>
                  <a:pt x="2165" y="197"/>
                </a:lnTo>
                <a:lnTo>
                  <a:pt x="2166" y="199"/>
                </a:lnTo>
                <a:lnTo>
                  <a:pt x="2167" y="203"/>
                </a:lnTo>
                <a:lnTo>
                  <a:pt x="2168" y="206"/>
                </a:lnTo>
                <a:lnTo>
                  <a:pt x="2168" y="208"/>
                </a:lnTo>
                <a:lnTo>
                  <a:pt x="2170" y="209"/>
                </a:lnTo>
                <a:lnTo>
                  <a:pt x="2170" y="211"/>
                </a:lnTo>
                <a:lnTo>
                  <a:pt x="2171" y="215"/>
                </a:lnTo>
                <a:lnTo>
                  <a:pt x="2173" y="225"/>
                </a:lnTo>
                <a:lnTo>
                  <a:pt x="2176" y="235"/>
                </a:lnTo>
                <a:lnTo>
                  <a:pt x="2176" y="238"/>
                </a:lnTo>
                <a:lnTo>
                  <a:pt x="2178" y="249"/>
                </a:lnTo>
                <a:lnTo>
                  <a:pt x="2178" y="254"/>
                </a:lnTo>
                <a:lnTo>
                  <a:pt x="2179" y="259"/>
                </a:lnTo>
                <a:lnTo>
                  <a:pt x="2179" y="266"/>
                </a:lnTo>
                <a:lnTo>
                  <a:pt x="2181" y="288"/>
                </a:lnTo>
                <a:lnTo>
                  <a:pt x="2182" y="320"/>
                </a:lnTo>
                <a:lnTo>
                  <a:pt x="2182" y="385"/>
                </a:lnTo>
                <a:lnTo>
                  <a:pt x="2182" y="793"/>
                </a:lnTo>
                <a:lnTo>
                  <a:pt x="2177" y="793"/>
                </a:lnTo>
                <a:lnTo>
                  <a:pt x="2173" y="793"/>
                </a:lnTo>
                <a:lnTo>
                  <a:pt x="2164" y="793"/>
                </a:lnTo>
                <a:lnTo>
                  <a:pt x="2125" y="793"/>
                </a:lnTo>
                <a:lnTo>
                  <a:pt x="1993" y="793"/>
                </a:lnTo>
                <a:close/>
                <a:moveTo>
                  <a:pt x="1512" y="793"/>
                </a:moveTo>
                <a:lnTo>
                  <a:pt x="1501" y="757"/>
                </a:lnTo>
                <a:lnTo>
                  <a:pt x="1496" y="761"/>
                </a:lnTo>
                <a:lnTo>
                  <a:pt x="1493" y="765"/>
                </a:lnTo>
                <a:lnTo>
                  <a:pt x="1492" y="765"/>
                </a:lnTo>
                <a:lnTo>
                  <a:pt x="1488" y="769"/>
                </a:lnTo>
                <a:lnTo>
                  <a:pt x="1485" y="772"/>
                </a:lnTo>
                <a:lnTo>
                  <a:pt x="1483" y="773"/>
                </a:lnTo>
                <a:lnTo>
                  <a:pt x="1482" y="774"/>
                </a:lnTo>
                <a:lnTo>
                  <a:pt x="1481" y="775"/>
                </a:lnTo>
                <a:lnTo>
                  <a:pt x="1478" y="776"/>
                </a:lnTo>
                <a:lnTo>
                  <a:pt x="1477" y="778"/>
                </a:lnTo>
                <a:lnTo>
                  <a:pt x="1476" y="779"/>
                </a:lnTo>
                <a:lnTo>
                  <a:pt x="1473" y="780"/>
                </a:lnTo>
                <a:lnTo>
                  <a:pt x="1472" y="781"/>
                </a:lnTo>
                <a:lnTo>
                  <a:pt x="1470" y="781"/>
                </a:lnTo>
                <a:lnTo>
                  <a:pt x="1467" y="782"/>
                </a:lnTo>
                <a:lnTo>
                  <a:pt x="1465" y="784"/>
                </a:lnTo>
                <a:lnTo>
                  <a:pt x="1463" y="785"/>
                </a:lnTo>
                <a:lnTo>
                  <a:pt x="1461" y="786"/>
                </a:lnTo>
                <a:lnTo>
                  <a:pt x="1459" y="787"/>
                </a:lnTo>
                <a:lnTo>
                  <a:pt x="1454" y="790"/>
                </a:lnTo>
                <a:lnTo>
                  <a:pt x="1452" y="791"/>
                </a:lnTo>
                <a:lnTo>
                  <a:pt x="1449" y="792"/>
                </a:lnTo>
                <a:lnTo>
                  <a:pt x="1444" y="793"/>
                </a:lnTo>
                <a:lnTo>
                  <a:pt x="1443" y="795"/>
                </a:lnTo>
                <a:lnTo>
                  <a:pt x="1441" y="795"/>
                </a:lnTo>
                <a:lnTo>
                  <a:pt x="1440" y="795"/>
                </a:lnTo>
                <a:lnTo>
                  <a:pt x="1437" y="796"/>
                </a:lnTo>
                <a:lnTo>
                  <a:pt x="1436" y="796"/>
                </a:lnTo>
                <a:lnTo>
                  <a:pt x="1434" y="797"/>
                </a:lnTo>
                <a:lnTo>
                  <a:pt x="1432" y="797"/>
                </a:lnTo>
                <a:lnTo>
                  <a:pt x="1430" y="798"/>
                </a:lnTo>
                <a:lnTo>
                  <a:pt x="1426" y="798"/>
                </a:lnTo>
                <a:lnTo>
                  <a:pt x="1418" y="801"/>
                </a:lnTo>
                <a:lnTo>
                  <a:pt x="1396" y="803"/>
                </a:lnTo>
                <a:lnTo>
                  <a:pt x="1378" y="803"/>
                </a:lnTo>
                <a:lnTo>
                  <a:pt x="1361" y="802"/>
                </a:lnTo>
                <a:lnTo>
                  <a:pt x="1345" y="800"/>
                </a:lnTo>
                <a:lnTo>
                  <a:pt x="1339" y="798"/>
                </a:lnTo>
                <a:lnTo>
                  <a:pt x="1332" y="796"/>
                </a:lnTo>
                <a:lnTo>
                  <a:pt x="1330" y="796"/>
                </a:lnTo>
                <a:lnTo>
                  <a:pt x="1325" y="795"/>
                </a:lnTo>
                <a:lnTo>
                  <a:pt x="1322" y="793"/>
                </a:lnTo>
                <a:lnTo>
                  <a:pt x="1320" y="792"/>
                </a:lnTo>
                <a:lnTo>
                  <a:pt x="1316" y="791"/>
                </a:lnTo>
                <a:lnTo>
                  <a:pt x="1315" y="790"/>
                </a:lnTo>
                <a:lnTo>
                  <a:pt x="1310" y="787"/>
                </a:lnTo>
                <a:lnTo>
                  <a:pt x="1308" y="785"/>
                </a:lnTo>
                <a:lnTo>
                  <a:pt x="1305" y="784"/>
                </a:lnTo>
                <a:lnTo>
                  <a:pt x="1304" y="782"/>
                </a:lnTo>
                <a:lnTo>
                  <a:pt x="1303" y="781"/>
                </a:lnTo>
                <a:lnTo>
                  <a:pt x="1301" y="780"/>
                </a:lnTo>
                <a:lnTo>
                  <a:pt x="1297" y="776"/>
                </a:lnTo>
                <a:lnTo>
                  <a:pt x="1293" y="774"/>
                </a:lnTo>
                <a:lnTo>
                  <a:pt x="1288" y="769"/>
                </a:lnTo>
                <a:lnTo>
                  <a:pt x="1287" y="767"/>
                </a:lnTo>
                <a:lnTo>
                  <a:pt x="1285" y="765"/>
                </a:lnTo>
                <a:lnTo>
                  <a:pt x="1284" y="763"/>
                </a:lnTo>
                <a:lnTo>
                  <a:pt x="1281" y="761"/>
                </a:lnTo>
                <a:lnTo>
                  <a:pt x="1280" y="758"/>
                </a:lnTo>
                <a:lnTo>
                  <a:pt x="1280" y="757"/>
                </a:lnTo>
                <a:lnTo>
                  <a:pt x="1279" y="754"/>
                </a:lnTo>
                <a:lnTo>
                  <a:pt x="1276" y="752"/>
                </a:lnTo>
                <a:lnTo>
                  <a:pt x="1275" y="750"/>
                </a:lnTo>
                <a:lnTo>
                  <a:pt x="1274" y="747"/>
                </a:lnTo>
                <a:lnTo>
                  <a:pt x="1273" y="745"/>
                </a:lnTo>
                <a:lnTo>
                  <a:pt x="1273" y="742"/>
                </a:lnTo>
                <a:lnTo>
                  <a:pt x="1270" y="739"/>
                </a:lnTo>
                <a:lnTo>
                  <a:pt x="1270" y="737"/>
                </a:lnTo>
                <a:lnTo>
                  <a:pt x="1269" y="735"/>
                </a:lnTo>
                <a:lnTo>
                  <a:pt x="1267" y="730"/>
                </a:lnTo>
                <a:lnTo>
                  <a:pt x="1264" y="723"/>
                </a:lnTo>
                <a:lnTo>
                  <a:pt x="1264" y="721"/>
                </a:lnTo>
                <a:lnTo>
                  <a:pt x="1263" y="719"/>
                </a:lnTo>
                <a:lnTo>
                  <a:pt x="1262" y="713"/>
                </a:lnTo>
                <a:lnTo>
                  <a:pt x="1261" y="709"/>
                </a:lnTo>
                <a:lnTo>
                  <a:pt x="1261" y="707"/>
                </a:lnTo>
                <a:lnTo>
                  <a:pt x="1259" y="704"/>
                </a:lnTo>
                <a:lnTo>
                  <a:pt x="1259" y="702"/>
                </a:lnTo>
                <a:lnTo>
                  <a:pt x="1258" y="698"/>
                </a:lnTo>
                <a:lnTo>
                  <a:pt x="1258" y="696"/>
                </a:lnTo>
                <a:lnTo>
                  <a:pt x="1258" y="692"/>
                </a:lnTo>
                <a:lnTo>
                  <a:pt x="1257" y="689"/>
                </a:lnTo>
                <a:lnTo>
                  <a:pt x="1257" y="684"/>
                </a:lnTo>
                <a:lnTo>
                  <a:pt x="1256" y="679"/>
                </a:lnTo>
                <a:lnTo>
                  <a:pt x="1256" y="674"/>
                </a:lnTo>
                <a:lnTo>
                  <a:pt x="1255" y="667"/>
                </a:lnTo>
                <a:lnTo>
                  <a:pt x="1255" y="657"/>
                </a:lnTo>
                <a:lnTo>
                  <a:pt x="1253" y="638"/>
                </a:lnTo>
                <a:lnTo>
                  <a:pt x="1253" y="635"/>
                </a:lnTo>
                <a:lnTo>
                  <a:pt x="1253" y="631"/>
                </a:lnTo>
                <a:lnTo>
                  <a:pt x="1253" y="623"/>
                </a:lnTo>
                <a:lnTo>
                  <a:pt x="1253" y="591"/>
                </a:lnTo>
                <a:lnTo>
                  <a:pt x="1253" y="565"/>
                </a:lnTo>
                <a:lnTo>
                  <a:pt x="1253" y="540"/>
                </a:lnTo>
                <a:lnTo>
                  <a:pt x="1253" y="527"/>
                </a:lnTo>
                <a:lnTo>
                  <a:pt x="1256" y="515"/>
                </a:lnTo>
                <a:lnTo>
                  <a:pt x="1257" y="505"/>
                </a:lnTo>
                <a:lnTo>
                  <a:pt x="1261" y="496"/>
                </a:lnTo>
                <a:lnTo>
                  <a:pt x="1261" y="493"/>
                </a:lnTo>
                <a:lnTo>
                  <a:pt x="1261" y="492"/>
                </a:lnTo>
                <a:lnTo>
                  <a:pt x="1262" y="490"/>
                </a:lnTo>
                <a:lnTo>
                  <a:pt x="1262" y="488"/>
                </a:lnTo>
                <a:lnTo>
                  <a:pt x="1263" y="486"/>
                </a:lnTo>
                <a:lnTo>
                  <a:pt x="1264" y="482"/>
                </a:lnTo>
                <a:lnTo>
                  <a:pt x="1266" y="480"/>
                </a:lnTo>
                <a:lnTo>
                  <a:pt x="1269" y="474"/>
                </a:lnTo>
                <a:lnTo>
                  <a:pt x="1270" y="473"/>
                </a:lnTo>
                <a:lnTo>
                  <a:pt x="1272" y="470"/>
                </a:lnTo>
                <a:lnTo>
                  <a:pt x="1273" y="468"/>
                </a:lnTo>
                <a:lnTo>
                  <a:pt x="1273" y="465"/>
                </a:lnTo>
                <a:lnTo>
                  <a:pt x="1274" y="464"/>
                </a:lnTo>
                <a:lnTo>
                  <a:pt x="1276" y="460"/>
                </a:lnTo>
                <a:lnTo>
                  <a:pt x="1278" y="459"/>
                </a:lnTo>
                <a:lnTo>
                  <a:pt x="1279" y="458"/>
                </a:lnTo>
                <a:lnTo>
                  <a:pt x="1280" y="457"/>
                </a:lnTo>
                <a:lnTo>
                  <a:pt x="1281" y="454"/>
                </a:lnTo>
                <a:lnTo>
                  <a:pt x="1282" y="453"/>
                </a:lnTo>
                <a:lnTo>
                  <a:pt x="1285" y="451"/>
                </a:lnTo>
                <a:lnTo>
                  <a:pt x="1288" y="446"/>
                </a:lnTo>
                <a:lnTo>
                  <a:pt x="1295" y="440"/>
                </a:lnTo>
                <a:lnTo>
                  <a:pt x="1301" y="433"/>
                </a:lnTo>
                <a:lnTo>
                  <a:pt x="1304" y="430"/>
                </a:lnTo>
                <a:lnTo>
                  <a:pt x="1308" y="427"/>
                </a:lnTo>
                <a:lnTo>
                  <a:pt x="1310" y="425"/>
                </a:lnTo>
                <a:lnTo>
                  <a:pt x="1313" y="422"/>
                </a:lnTo>
                <a:lnTo>
                  <a:pt x="1315" y="421"/>
                </a:lnTo>
                <a:lnTo>
                  <a:pt x="1316" y="420"/>
                </a:lnTo>
                <a:lnTo>
                  <a:pt x="1319" y="419"/>
                </a:lnTo>
                <a:lnTo>
                  <a:pt x="1320" y="418"/>
                </a:lnTo>
                <a:lnTo>
                  <a:pt x="1322" y="416"/>
                </a:lnTo>
                <a:lnTo>
                  <a:pt x="1324" y="415"/>
                </a:lnTo>
                <a:lnTo>
                  <a:pt x="1326" y="414"/>
                </a:lnTo>
                <a:lnTo>
                  <a:pt x="1328" y="414"/>
                </a:lnTo>
                <a:lnTo>
                  <a:pt x="1330" y="413"/>
                </a:lnTo>
                <a:lnTo>
                  <a:pt x="1331" y="410"/>
                </a:lnTo>
                <a:lnTo>
                  <a:pt x="1334" y="409"/>
                </a:lnTo>
                <a:lnTo>
                  <a:pt x="1337" y="408"/>
                </a:lnTo>
                <a:lnTo>
                  <a:pt x="1339" y="407"/>
                </a:lnTo>
                <a:lnTo>
                  <a:pt x="1342" y="405"/>
                </a:lnTo>
                <a:lnTo>
                  <a:pt x="1344" y="404"/>
                </a:lnTo>
                <a:lnTo>
                  <a:pt x="1345" y="403"/>
                </a:lnTo>
                <a:lnTo>
                  <a:pt x="1348" y="402"/>
                </a:lnTo>
                <a:lnTo>
                  <a:pt x="1351" y="401"/>
                </a:lnTo>
                <a:lnTo>
                  <a:pt x="1355" y="399"/>
                </a:lnTo>
                <a:lnTo>
                  <a:pt x="1359" y="398"/>
                </a:lnTo>
                <a:lnTo>
                  <a:pt x="1360" y="397"/>
                </a:lnTo>
                <a:lnTo>
                  <a:pt x="1362" y="396"/>
                </a:lnTo>
                <a:lnTo>
                  <a:pt x="1365" y="394"/>
                </a:lnTo>
                <a:lnTo>
                  <a:pt x="1367" y="394"/>
                </a:lnTo>
                <a:lnTo>
                  <a:pt x="1368" y="393"/>
                </a:lnTo>
                <a:lnTo>
                  <a:pt x="1373" y="392"/>
                </a:lnTo>
                <a:lnTo>
                  <a:pt x="1376" y="391"/>
                </a:lnTo>
                <a:lnTo>
                  <a:pt x="1378" y="390"/>
                </a:lnTo>
                <a:lnTo>
                  <a:pt x="1379" y="390"/>
                </a:lnTo>
                <a:lnTo>
                  <a:pt x="1382" y="388"/>
                </a:lnTo>
                <a:lnTo>
                  <a:pt x="1383" y="388"/>
                </a:lnTo>
                <a:lnTo>
                  <a:pt x="1385" y="387"/>
                </a:lnTo>
                <a:lnTo>
                  <a:pt x="1386" y="387"/>
                </a:lnTo>
                <a:lnTo>
                  <a:pt x="1389" y="386"/>
                </a:lnTo>
                <a:lnTo>
                  <a:pt x="1390" y="386"/>
                </a:lnTo>
                <a:lnTo>
                  <a:pt x="1391" y="385"/>
                </a:lnTo>
                <a:lnTo>
                  <a:pt x="1396" y="385"/>
                </a:lnTo>
                <a:lnTo>
                  <a:pt x="1403" y="382"/>
                </a:lnTo>
                <a:lnTo>
                  <a:pt x="1408" y="381"/>
                </a:lnTo>
                <a:lnTo>
                  <a:pt x="1411" y="380"/>
                </a:lnTo>
                <a:lnTo>
                  <a:pt x="1413" y="380"/>
                </a:lnTo>
                <a:lnTo>
                  <a:pt x="1415" y="379"/>
                </a:lnTo>
                <a:lnTo>
                  <a:pt x="1418" y="379"/>
                </a:lnTo>
                <a:lnTo>
                  <a:pt x="1423" y="377"/>
                </a:lnTo>
                <a:lnTo>
                  <a:pt x="1426" y="376"/>
                </a:lnTo>
                <a:lnTo>
                  <a:pt x="1431" y="375"/>
                </a:lnTo>
                <a:lnTo>
                  <a:pt x="1435" y="375"/>
                </a:lnTo>
                <a:lnTo>
                  <a:pt x="1441" y="374"/>
                </a:lnTo>
                <a:lnTo>
                  <a:pt x="1446" y="372"/>
                </a:lnTo>
                <a:lnTo>
                  <a:pt x="1452" y="371"/>
                </a:lnTo>
                <a:lnTo>
                  <a:pt x="1458" y="370"/>
                </a:lnTo>
                <a:lnTo>
                  <a:pt x="1461" y="370"/>
                </a:lnTo>
                <a:lnTo>
                  <a:pt x="1466" y="370"/>
                </a:lnTo>
                <a:lnTo>
                  <a:pt x="1471" y="369"/>
                </a:lnTo>
                <a:lnTo>
                  <a:pt x="1476" y="369"/>
                </a:lnTo>
                <a:lnTo>
                  <a:pt x="1479" y="368"/>
                </a:lnTo>
                <a:lnTo>
                  <a:pt x="1485" y="368"/>
                </a:lnTo>
                <a:lnTo>
                  <a:pt x="1496" y="365"/>
                </a:lnTo>
                <a:lnTo>
                  <a:pt x="1496" y="333"/>
                </a:lnTo>
                <a:lnTo>
                  <a:pt x="1496" y="324"/>
                </a:lnTo>
                <a:lnTo>
                  <a:pt x="1496" y="320"/>
                </a:lnTo>
                <a:lnTo>
                  <a:pt x="1496" y="316"/>
                </a:lnTo>
                <a:lnTo>
                  <a:pt x="1496" y="311"/>
                </a:lnTo>
                <a:lnTo>
                  <a:pt x="1495" y="308"/>
                </a:lnTo>
                <a:lnTo>
                  <a:pt x="1495" y="305"/>
                </a:lnTo>
                <a:lnTo>
                  <a:pt x="1494" y="303"/>
                </a:lnTo>
                <a:lnTo>
                  <a:pt x="1494" y="302"/>
                </a:lnTo>
                <a:lnTo>
                  <a:pt x="1492" y="298"/>
                </a:lnTo>
                <a:lnTo>
                  <a:pt x="1490" y="296"/>
                </a:lnTo>
                <a:lnTo>
                  <a:pt x="1490" y="294"/>
                </a:lnTo>
                <a:lnTo>
                  <a:pt x="1487" y="291"/>
                </a:lnTo>
                <a:lnTo>
                  <a:pt x="1484" y="288"/>
                </a:lnTo>
                <a:lnTo>
                  <a:pt x="1477" y="285"/>
                </a:lnTo>
                <a:lnTo>
                  <a:pt x="1470" y="282"/>
                </a:lnTo>
                <a:lnTo>
                  <a:pt x="1461" y="281"/>
                </a:lnTo>
                <a:lnTo>
                  <a:pt x="1453" y="281"/>
                </a:lnTo>
                <a:lnTo>
                  <a:pt x="1435" y="282"/>
                </a:lnTo>
                <a:lnTo>
                  <a:pt x="1418" y="283"/>
                </a:lnTo>
                <a:lnTo>
                  <a:pt x="1408" y="285"/>
                </a:lnTo>
                <a:lnTo>
                  <a:pt x="1401" y="286"/>
                </a:lnTo>
                <a:lnTo>
                  <a:pt x="1396" y="286"/>
                </a:lnTo>
                <a:lnTo>
                  <a:pt x="1392" y="286"/>
                </a:lnTo>
                <a:lnTo>
                  <a:pt x="1389" y="287"/>
                </a:lnTo>
                <a:lnTo>
                  <a:pt x="1386" y="287"/>
                </a:lnTo>
                <a:lnTo>
                  <a:pt x="1383" y="288"/>
                </a:lnTo>
                <a:lnTo>
                  <a:pt x="1379" y="288"/>
                </a:lnTo>
                <a:lnTo>
                  <a:pt x="1373" y="291"/>
                </a:lnTo>
                <a:lnTo>
                  <a:pt x="1366" y="292"/>
                </a:lnTo>
                <a:lnTo>
                  <a:pt x="1362" y="292"/>
                </a:lnTo>
                <a:lnTo>
                  <a:pt x="1360" y="293"/>
                </a:lnTo>
                <a:lnTo>
                  <a:pt x="1357" y="293"/>
                </a:lnTo>
                <a:lnTo>
                  <a:pt x="1350" y="296"/>
                </a:lnTo>
                <a:lnTo>
                  <a:pt x="1348" y="296"/>
                </a:lnTo>
                <a:lnTo>
                  <a:pt x="1345" y="297"/>
                </a:lnTo>
                <a:lnTo>
                  <a:pt x="1343" y="297"/>
                </a:lnTo>
                <a:lnTo>
                  <a:pt x="1340" y="297"/>
                </a:lnTo>
                <a:lnTo>
                  <a:pt x="1338" y="298"/>
                </a:lnTo>
                <a:lnTo>
                  <a:pt x="1337" y="298"/>
                </a:lnTo>
                <a:lnTo>
                  <a:pt x="1330" y="300"/>
                </a:lnTo>
                <a:lnTo>
                  <a:pt x="1324" y="302"/>
                </a:lnTo>
                <a:lnTo>
                  <a:pt x="1319" y="303"/>
                </a:lnTo>
                <a:lnTo>
                  <a:pt x="1317" y="304"/>
                </a:lnTo>
                <a:lnTo>
                  <a:pt x="1311" y="305"/>
                </a:lnTo>
                <a:lnTo>
                  <a:pt x="1309" y="307"/>
                </a:lnTo>
                <a:lnTo>
                  <a:pt x="1273" y="319"/>
                </a:lnTo>
                <a:lnTo>
                  <a:pt x="1269" y="171"/>
                </a:lnTo>
                <a:lnTo>
                  <a:pt x="1274" y="170"/>
                </a:lnTo>
                <a:lnTo>
                  <a:pt x="1279" y="167"/>
                </a:lnTo>
                <a:lnTo>
                  <a:pt x="1282" y="167"/>
                </a:lnTo>
                <a:lnTo>
                  <a:pt x="1284" y="166"/>
                </a:lnTo>
                <a:lnTo>
                  <a:pt x="1286" y="166"/>
                </a:lnTo>
                <a:lnTo>
                  <a:pt x="1287" y="165"/>
                </a:lnTo>
                <a:lnTo>
                  <a:pt x="1293" y="164"/>
                </a:lnTo>
                <a:lnTo>
                  <a:pt x="1295" y="164"/>
                </a:lnTo>
                <a:lnTo>
                  <a:pt x="1297" y="163"/>
                </a:lnTo>
                <a:lnTo>
                  <a:pt x="1299" y="163"/>
                </a:lnTo>
                <a:lnTo>
                  <a:pt x="1301" y="161"/>
                </a:lnTo>
                <a:lnTo>
                  <a:pt x="1303" y="161"/>
                </a:lnTo>
                <a:lnTo>
                  <a:pt x="1320" y="156"/>
                </a:lnTo>
                <a:lnTo>
                  <a:pt x="1337" y="150"/>
                </a:lnTo>
                <a:lnTo>
                  <a:pt x="1344" y="150"/>
                </a:lnTo>
                <a:lnTo>
                  <a:pt x="1359" y="145"/>
                </a:lnTo>
                <a:lnTo>
                  <a:pt x="1366" y="144"/>
                </a:lnTo>
                <a:lnTo>
                  <a:pt x="1373" y="142"/>
                </a:lnTo>
                <a:lnTo>
                  <a:pt x="1382" y="141"/>
                </a:lnTo>
                <a:lnTo>
                  <a:pt x="1388" y="139"/>
                </a:lnTo>
                <a:lnTo>
                  <a:pt x="1395" y="138"/>
                </a:lnTo>
                <a:lnTo>
                  <a:pt x="1401" y="137"/>
                </a:lnTo>
                <a:lnTo>
                  <a:pt x="1407" y="136"/>
                </a:lnTo>
                <a:lnTo>
                  <a:pt x="1414" y="136"/>
                </a:lnTo>
                <a:lnTo>
                  <a:pt x="1421" y="134"/>
                </a:lnTo>
                <a:lnTo>
                  <a:pt x="1426" y="133"/>
                </a:lnTo>
                <a:lnTo>
                  <a:pt x="1432" y="132"/>
                </a:lnTo>
                <a:lnTo>
                  <a:pt x="1438" y="132"/>
                </a:lnTo>
                <a:lnTo>
                  <a:pt x="1444" y="131"/>
                </a:lnTo>
                <a:lnTo>
                  <a:pt x="1449" y="131"/>
                </a:lnTo>
                <a:lnTo>
                  <a:pt x="1456" y="130"/>
                </a:lnTo>
                <a:lnTo>
                  <a:pt x="1475" y="128"/>
                </a:lnTo>
                <a:lnTo>
                  <a:pt x="1479" y="128"/>
                </a:lnTo>
                <a:lnTo>
                  <a:pt x="1485" y="127"/>
                </a:lnTo>
                <a:lnTo>
                  <a:pt x="1498" y="128"/>
                </a:lnTo>
                <a:lnTo>
                  <a:pt x="1504" y="128"/>
                </a:lnTo>
                <a:lnTo>
                  <a:pt x="1508" y="128"/>
                </a:lnTo>
                <a:lnTo>
                  <a:pt x="1515" y="128"/>
                </a:lnTo>
                <a:lnTo>
                  <a:pt x="1519" y="130"/>
                </a:lnTo>
                <a:lnTo>
                  <a:pt x="1528" y="130"/>
                </a:lnTo>
                <a:lnTo>
                  <a:pt x="1534" y="130"/>
                </a:lnTo>
                <a:lnTo>
                  <a:pt x="1539" y="131"/>
                </a:lnTo>
                <a:lnTo>
                  <a:pt x="1544" y="131"/>
                </a:lnTo>
                <a:lnTo>
                  <a:pt x="1548" y="132"/>
                </a:lnTo>
                <a:lnTo>
                  <a:pt x="1562" y="134"/>
                </a:lnTo>
                <a:lnTo>
                  <a:pt x="1564" y="134"/>
                </a:lnTo>
                <a:lnTo>
                  <a:pt x="1571" y="136"/>
                </a:lnTo>
                <a:lnTo>
                  <a:pt x="1577" y="138"/>
                </a:lnTo>
                <a:lnTo>
                  <a:pt x="1580" y="138"/>
                </a:lnTo>
                <a:lnTo>
                  <a:pt x="1582" y="139"/>
                </a:lnTo>
                <a:lnTo>
                  <a:pt x="1583" y="139"/>
                </a:lnTo>
                <a:lnTo>
                  <a:pt x="1586" y="141"/>
                </a:lnTo>
                <a:lnTo>
                  <a:pt x="1587" y="141"/>
                </a:lnTo>
                <a:lnTo>
                  <a:pt x="1591" y="142"/>
                </a:lnTo>
                <a:lnTo>
                  <a:pt x="1593" y="143"/>
                </a:lnTo>
                <a:lnTo>
                  <a:pt x="1597" y="144"/>
                </a:lnTo>
                <a:lnTo>
                  <a:pt x="1599" y="145"/>
                </a:lnTo>
                <a:lnTo>
                  <a:pt x="1602" y="147"/>
                </a:lnTo>
                <a:lnTo>
                  <a:pt x="1604" y="148"/>
                </a:lnTo>
                <a:lnTo>
                  <a:pt x="1606" y="149"/>
                </a:lnTo>
                <a:lnTo>
                  <a:pt x="1611" y="152"/>
                </a:lnTo>
                <a:lnTo>
                  <a:pt x="1616" y="154"/>
                </a:lnTo>
                <a:lnTo>
                  <a:pt x="1618" y="155"/>
                </a:lnTo>
                <a:lnTo>
                  <a:pt x="1621" y="156"/>
                </a:lnTo>
                <a:lnTo>
                  <a:pt x="1623" y="159"/>
                </a:lnTo>
                <a:lnTo>
                  <a:pt x="1624" y="160"/>
                </a:lnTo>
                <a:lnTo>
                  <a:pt x="1626" y="161"/>
                </a:lnTo>
                <a:lnTo>
                  <a:pt x="1628" y="164"/>
                </a:lnTo>
                <a:lnTo>
                  <a:pt x="1631" y="165"/>
                </a:lnTo>
                <a:lnTo>
                  <a:pt x="1633" y="165"/>
                </a:lnTo>
                <a:lnTo>
                  <a:pt x="1635" y="169"/>
                </a:lnTo>
                <a:lnTo>
                  <a:pt x="1641" y="175"/>
                </a:lnTo>
                <a:lnTo>
                  <a:pt x="1646" y="180"/>
                </a:lnTo>
                <a:lnTo>
                  <a:pt x="1650" y="183"/>
                </a:lnTo>
                <a:lnTo>
                  <a:pt x="1651" y="186"/>
                </a:lnTo>
                <a:lnTo>
                  <a:pt x="1654" y="188"/>
                </a:lnTo>
                <a:lnTo>
                  <a:pt x="1655" y="191"/>
                </a:lnTo>
                <a:lnTo>
                  <a:pt x="1656" y="192"/>
                </a:lnTo>
                <a:lnTo>
                  <a:pt x="1657" y="194"/>
                </a:lnTo>
                <a:lnTo>
                  <a:pt x="1658" y="195"/>
                </a:lnTo>
                <a:lnTo>
                  <a:pt x="1660" y="197"/>
                </a:lnTo>
                <a:lnTo>
                  <a:pt x="1661" y="199"/>
                </a:lnTo>
                <a:lnTo>
                  <a:pt x="1662" y="202"/>
                </a:lnTo>
                <a:lnTo>
                  <a:pt x="1663" y="204"/>
                </a:lnTo>
                <a:lnTo>
                  <a:pt x="1664" y="205"/>
                </a:lnTo>
                <a:lnTo>
                  <a:pt x="1664" y="208"/>
                </a:lnTo>
                <a:lnTo>
                  <a:pt x="1667" y="211"/>
                </a:lnTo>
                <a:lnTo>
                  <a:pt x="1667" y="213"/>
                </a:lnTo>
                <a:lnTo>
                  <a:pt x="1669" y="216"/>
                </a:lnTo>
                <a:lnTo>
                  <a:pt x="1669" y="219"/>
                </a:lnTo>
                <a:lnTo>
                  <a:pt x="1672" y="222"/>
                </a:lnTo>
                <a:lnTo>
                  <a:pt x="1672" y="224"/>
                </a:lnTo>
                <a:lnTo>
                  <a:pt x="1680" y="252"/>
                </a:lnTo>
                <a:lnTo>
                  <a:pt x="1685" y="280"/>
                </a:lnTo>
                <a:lnTo>
                  <a:pt x="1687" y="302"/>
                </a:lnTo>
                <a:lnTo>
                  <a:pt x="1687" y="313"/>
                </a:lnTo>
                <a:lnTo>
                  <a:pt x="1687" y="319"/>
                </a:lnTo>
                <a:lnTo>
                  <a:pt x="1687" y="326"/>
                </a:lnTo>
                <a:lnTo>
                  <a:pt x="1687" y="349"/>
                </a:lnTo>
                <a:lnTo>
                  <a:pt x="1687" y="426"/>
                </a:lnTo>
                <a:lnTo>
                  <a:pt x="1687" y="793"/>
                </a:lnTo>
                <a:lnTo>
                  <a:pt x="1684" y="793"/>
                </a:lnTo>
                <a:lnTo>
                  <a:pt x="1680" y="793"/>
                </a:lnTo>
                <a:lnTo>
                  <a:pt x="1670" y="793"/>
                </a:lnTo>
                <a:lnTo>
                  <a:pt x="1634" y="793"/>
                </a:lnTo>
                <a:lnTo>
                  <a:pt x="1512" y="793"/>
                </a:lnTo>
                <a:close/>
                <a:moveTo>
                  <a:pt x="729" y="128"/>
                </a:moveTo>
                <a:lnTo>
                  <a:pt x="745" y="128"/>
                </a:lnTo>
                <a:lnTo>
                  <a:pt x="760" y="128"/>
                </a:lnTo>
                <a:lnTo>
                  <a:pt x="775" y="130"/>
                </a:lnTo>
                <a:lnTo>
                  <a:pt x="789" y="131"/>
                </a:lnTo>
                <a:lnTo>
                  <a:pt x="804" y="133"/>
                </a:lnTo>
                <a:lnTo>
                  <a:pt x="816" y="136"/>
                </a:lnTo>
                <a:lnTo>
                  <a:pt x="828" y="139"/>
                </a:lnTo>
                <a:lnTo>
                  <a:pt x="840" y="144"/>
                </a:lnTo>
                <a:lnTo>
                  <a:pt x="844" y="144"/>
                </a:lnTo>
                <a:lnTo>
                  <a:pt x="846" y="145"/>
                </a:lnTo>
                <a:lnTo>
                  <a:pt x="850" y="147"/>
                </a:lnTo>
                <a:lnTo>
                  <a:pt x="852" y="149"/>
                </a:lnTo>
                <a:lnTo>
                  <a:pt x="856" y="150"/>
                </a:lnTo>
                <a:lnTo>
                  <a:pt x="859" y="152"/>
                </a:lnTo>
                <a:lnTo>
                  <a:pt x="864" y="154"/>
                </a:lnTo>
                <a:lnTo>
                  <a:pt x="865" y="155"/>
                </a:lnTo>
                <a:lnTo>
                  <a:pt x="868" y="156"/>
                </a:lnTo>
                <a:lnTo>
                  <a:pt x="869" y="158"/>
                </a:lnTo>
                <a:lnTo>
                  <a:pt x="871" y="159"/>
                </a:lnTo>
                <a:lnTo>
                  <a:pt x="875" y="160"/>
                </a:lnTo>
                <a:lnTo>
                  <a:pt x="876" y="161"/>
                </a:lnTo>
                <a:lnTo>
                  <a:pt x="879" y="163"/>
                </a:lnTo>
                <a:lnTo>
                  <a:pt x="880" y="164"/>
                </a:lnTo>
                <a:lnTo>
                  <a:pt x="881" y="165"/>
                </a:lnTo>
                <a:lnTo>
                  <a:pt x="882" y="166"/>
                </a:lnTo>
                <a:lnTo>
                  <a:pt x="885" y="167"/>
                </a:lnTo>
                <a:lnTo>
                  <a:pt x="887" y="170"/>
                </a:lnTo>
                <a:lnTo>
                  <a:pt x="890" y="171"/>
                </a:lnTo>
                <a:lnTo>
                  <a:pt x="891" y="172"/>
                </a:lnTo>
                <a:lnTo>
                  <a:pt x="893" y="175"/>
                </a:lnTo>
                <a:lnTo>
                  <a:pt x="898" y="180"/>
                </a:lnTo>
                <a:lnTo>
                  <a:pt x="904" y="185"/>
                </a:lnTo>
                <a:lnTo>
                  <a:pt x="910" y="191"/>
                </a:lnTo>
                <a:lnTo>
                  <a:pt x="911" y="193"/>
                </a:lnTo>
                <a:lnTo>
                  <a:pt x="915" y="195"/>
                </a:lnTo>
                <a:lnTo>
                  <a:pt x="917" y="199"/>
                </a:lnTo>
                <a:lnTo>
                  <a:pt x="920" y="202"/>
                </a:lnTo>
                <a:lnTo>
                  <a:pt x="922" y="204"/>
                </a:lnTo>
                <a:lnTo>
                  <a:pt x="923" y="206"/>
                </a:lnTo>
                <a:lnTo>
                  <a:pt x="925" y="209"/>
                </a:lnTo>
                <a:lnTo>
                  <a:pt x="926" y="210"/>
                </a:lnTo>
                <a:lnTo>
                  <a:pt x="926" y="211"/>
                </a:lnTo>
                <a:lnTo>
                  <a:pt x="928" y="214"/>
                </a:lnTo>
                <a:lnTo>
                  <a:pt x="929" y="215"/>
                </a:lnTo>
                <a:lnTo>
                  <a:pt x="931" y="217"/>
                </a:lnTo>
                <a:lnTo>
                  <a:pt x="931" y="220"/>
                </a:lnTo>
                <a:lnTo>
                  <a:pt x="933" y="222"/>
                </a:lnTo>
                <a:lnTo>
                  <a:pt x="934" y="225"/>
                </a:lnTo>
                <a:lnTo>
                  <a:pt x="936" y="227"/>
                </a:lnTo>
                <a:lnTo>
                  <a:pt x="937" y="230"/>
                </a:lnTo>
                <a:lnTo>
                  <a:pt x="939" y="233"/>
                </a:lnTo>
                <a:lnTo>
                  <a:pt x="939" y="235"/>
                </a:lnTo>
                <a:lnTo>
                  <a:pt x="940" y="237"/>
                </a:lnTo>
                <a:lnTo>
                  <a:pt x="942" y="238"/>
                </a:lnTo>
                <a:lnTo>
                  <a:pt x="943" y="241"/>
                </a:lnTo>
                <a:lnTo>
                  <a:pt x="944" y="244"/>
                </a:lnTo>
                <a:lnTo>
                  <a:pt x="945" y="247"/>
                </a:lnTo>
                <a:lnTo>
                  <a:pt x="946" y="249"/>
                </a:lnTo>
                <a:lnTo>
                  <a:pt x="946" y="250"/>
                </a:lnTo>
                <a:lnTo>
                  <a:pt x="949" y="254"/>
                </a:lnTo>
                <a:lnTo>
                  <a:pt x="949" y="257"/>
                </a:lnTo>
                <a:lnTo>
                  <a:pt x="951" y="261"/>
                </a:lnTo>
                <a:lnTo>
                  <a:pt x="954" y="267"/>
                </a:lnTo>
                <a:lnTo>
                  <a:pt x="954" y="269"/>
                </a:lnTo>
                <a:lnTo>
                  <a:pt x="954" y="271"/>
                </a:lnTo>
                <a:lnTo>
                  <a:pt x="955" y="272"/>
                </a:lnTo>
                <a:lnTo>
                  <a:pt x="956" y="278"/>
                </a:lnTo>
                <a:lnTo>
                  <a:pt x="957" y="282"/>
                </a:lnTo>
                <a:lnTo>
                  <a:pt x="960" y="289"/>
                </a:lnTo>
                <a:lnTo>
                  <a:pt x="961" y="294"/>
                </a:lnTo>
                <a:lnTo>
                  <a:pt x="962" y="300"/>
                </a:lnTo>
                <a:lnTo>
                  <a:pt x="965" y="311"/>
                </a:lnTo>
                <a:lnTo>
                  <a:pt x="965" y="314"/>
                </a:lnTo>
                <a:lnTo>
                  <a:pt x="966" y="318"/>
                </a:lnTo>
                <a:lnTo>
                  <a:pt x="966" y="321"/>
                </a:lnTo>
                <a:lnTo>
                  <a:pt x="967" y="325"/>
                </a:lnTo>
                <a:lnTo>
                  <a:pt x="967" y="330"/>
                </a:lnTo>
                <a:lnTo>
                  <a:pt x="968" y="333"/>
                </a:lnTo>
                <a:lnTo>
                  <a:pt x="968" y="338"/>
                </a:lnTo>
                <a:lnTo>
                  <a:pt x="969" y="343"/>
                </a:lnTo>
                <a:lnTo>
                  <a:pt x="969" y="349"/>
                </a:lnTo>
                <a:lnTo>
                  <a:pt x="969" y="355"/>
                </a:lnTo>
                <a:lnTo>
                  <a:pt x="971" y="369"/>
                </a:lnTo>
                <a:lnTo>
                  <a:pt x="971" y="375"/>
                </a:lnTo>
                <a:lnTo>
                  <a:pt x="972" y="380"/>
                </a:lnTo>
                <a:lnTo>
                  <a:pt x="972" y="386"/>
                </a:lnTo>
                <a:lnTo>
                  <a:pt x="972" y="399"/>
                </a:lnTo>
                <a:lnTo>
                  <a:pt x="972" y="480"/>
                </a:lnTo>
                <a:lnTo>
                  <a:pt x="972" y="551"/>
                </a:lnTo>
                <a:lnTo>
                  <a:pt x="972" y="559"/>
                </a:lnTo>
                <a:lnTo>
                  <a:pt x="972" y="564"/>
                </a:lnTo>
                <a:lnTo>
                  <a:pt x="971" y="568"/>
                </a:lnTo>
                <a:lnTo>
                  <a:pt x="971" y="573"/>
                </a:lnTo>
                <a:lnTo>
                  <a:pt x="971" y="579"/>
                </a:lnTo>
                <a:lnTo>
                  <a:pt x="971" y="587"/>
                </a:lnTo>
                <a:lnTo>
                  <a:pt x="969" y="593"/>
                </a:lnTo>
                <a:lnTo>
                  <a:pt x="969" y="599"/>
                </a:lnTo>
                <a:lnTo>
                  <a:pt x="968" y="604"/>
                </a:lnTo>
                <a:lnTo>
                  <a:pt x="968" y="609"/>
                </a:lnTo>
                <a:lnTo>
                  <a:pt x="967" y="618"/>
                </a:lnTo>
                <a:lnTo>
                  <a:pt x="966" y="625"/>
                </a:lnTo>
                <a:lnTo>
                  <a:pt x="965" y="632"/>
                </a:lnTo>
                <a:lnTo>
                  <a:pt x="962" y="642"/>
                </a:lnTo>
                <a:lnTo>
                  <a:pt x="961" y="648"/>
                </a:lnTo>
                <a:lnTo>
                  <a:pt x="960" y="653"/>
                </a:lnTo>
                <a:lnTo>
                  <a:pt x="959" y="658"/>
                </a:lnTo>
                <a:lnTo>
                  <a:pt x="952" y="676"/>
                </a:lnTo>
                <a:lnTo>
                  <a:pt x="951" y="681"/>
                </a:lnTo>
                <a:lnTo>
                  <a:pt x="950" y="686"/>
                </a:lnTo>
                <a:lnTo>
                  <a:pt x="949" y="690"/>
                </a:lnTo>
                <a:lnTo>
                  <a:pt x="948" y="692"/>
                </a:lnTo>
                <a:lnTo>
                  <a:pt x="946" y="693"/>
                </a:lnTo>
                <a:lnTo>
                  <a:pt x="945" y="696"/>
                </a:lnTo>
                <a:lnTo>
                  <a:pt x="945" y="697"/>
                </a:lnTo>
                <a:lnTo>
                  <a:pt x="943" y="701"/>
                </a:lnTo>
                <a:lnTo>
                  <a:pt x="942" y="703"/>
                </a:lnTo>
                <a:lnTo>
                  <a:pt x="940" y="706"/>
                </a:lnTo>
                <a:lnTo>
                  <a:pt x="939" y="708"/>
                </a:lnTo>
                <a:lnTo>
                  <a:pt x="939" y="710"/>
                </a:lnTo>
                <a:lnTo>
                  <a:pt x="938" y="713"/>
                </a:lnTo>
                <a:lnTo>
                  <a:pt x="936" y="717"/>
                </a:lnTo>
                <a:lnTo>
                  <a:pt x="934" y="719"/>
                </a:lnTo>
                <a:lnTo>
                  <a:pt x="932" y="721"/>
                </a:lnTo>
                <a:lnTo>
                  <a:pt x="931" y="724"/>
                </a:lnTo>
                <a:lnTo>
                  <a:pt x="929" y="726"/>
                </a:lnTo>
                <a:lnTo>
                  <a:pt x="928" y="728"/>
                </a:lnTo>
                <a:lnTo>
                  <a:pt x="926" y="729"/>
                </a:lnTo>
                <a:lnTo>
                  <a:pt x="925" y="731"/>
                </a:lnTo>
                <a:lnTo>
                  <a:pt x="923" y="734"/>
                </a:lnTo>
                <a:lnTo>
                  <a:pt x="922" y="736"/>
                </a:lnTo>
                <a:lnTo>
                  <a:pt x="920" y="737"/>
                </a:lnTo>
                <a:lnTo>
                  <a:pt x="919" y="740"/>
                </a:lnTo>
                <a:lnTo>
                  <a:pt x="917" y="742"/>
                </a:lnTo>
                <a:lnTo>
                  <a:pt x="913" y="746"/>
                </a:lnTo>
                <a:lnTo>
                  <a:pt x="908" y="752"/>
                </a:lnTo>
                <a:lnTo>
                  <a:pt x="902" y="758"/>
                </a:lnTo>
                <a:lnTo>
                  <a:pt x="897" y="763"/>
                </a:lnTo>
                <a:lnTo>
                  <a:pt x="896" y="763"/>
                </a:lnTo>
                <a:lnTo>
                  <a:pt x="894" y="765"/>
                </a:lnTo>
                <a:lnTo>
                  <a:pt x="892" y="767"/>
                </a:lnTo>
                <a:lnTo>
                  <a:pt x="890" y="769"/>
                </a:lnTo>
                <a:lnTo>
                  <a:pt x="887" y="770"/>
                </a:lnTo>
                <a:lnTo>
                  <a:pt x="885" y="772"/>
                </a:lnTo>
                <a:lnTo>
                  <a:pt x="884" y="773"/>
                </a:lnTo>
                <a:lnTo>
                  <a:pt x="881" y="774"/>
                </a:lnTo>
                <a:lnTo>
                  <a:pt x="880" y="775"/>
                </a:lnTo>
                <a:lnTo>
                  <a:pt x="878" y="776"/>
                </a:lnTo>
                <a:lnTo>
                  <a:pt x="875" y="778"/>
                </a:lnTo>
                <a:lnTo>
                  <a:pt x="871" y="780"/>
                </a:lnTo>
                <a:lnTo>
                  <a:pt x="870" y="780"/>
                </a:lnTo>
                <a:lnTo>
                  <a:pt x="868" y="781"/>
                </a:lnTo>
                <a:lnTo>
                  <a:pt x="865" y="782"/>
                </a:lnTo>
                <a:lnTo>
                  <a:pt x="863" y="784"/>
                </a:lnTo>
                <a:lnTo>
                  <a:pt x="858" y="786"/>
                </a:lnTo>
                <a:lnTo>
                  <a:pt x="856" y="787"/>
                </a:lnTo>
                <a:lnTo>
                  <a:pt x="852" y="789"/>
                </a:lnTo>
                <a:lnTo>
                  <a:pt x="851" y="790"/>
                </a:lnTo>
                <a:lnTo>
                  <a:pt x="847" y="791"/>
                </a:lnTo>
                <a:lnTo>
                  <a:pt x="834" y="796"/>
                </a:lnTo>
                <a:lnTo>
                  <a:pt x="832" y="796"/>
                </a:lnTo>
                <a:lnTo>
                  <a:pt x="829" y="797"/>
                </a:lnTo>
                <a:lnTo>
                  <a:pt x="823" y="798"/>
                </a:lnTo>
                <a:lnTo>
                  <a:pt x="816" y="801"/>
                </a:lnTo>
                <a:lnTo>
                  <a:pt x="812" y="801"/>
                </a:lnTo>
                <a:lnTo>
                  <a:pt x="803" y="803"/>
                </a:lnTo>
                <a:lnTo>
                  <a:pt x="799" y="803"/>
                </a:lnTo>
                <a:lnTo>
                  <a:pt x="795" y="804"/>
                </a:lnTo>
                <a:lnTo>
                  <a:pt x="792" y="804"/>
                </a:lnTo>
                <a:lnTo>
                  <a:pt x="786" y="806"/>
                </a:lnTo>
                <a:lnTo>
                  <a:pt x="780" y="806"/>
                </a:lnTo>
                <a:lnTo>
                  <a:pt x="772" y="807"/>
                </a:lnTo>
                <a:lnTo>
                  <a:pt x="741" y="808"/>
                </a:lnTo>
                <a:lnTo>
                  <a:pt x="734" y="808"/>
                </a:lnTo>
                <a:lnTo>
                  <a:pt x="728" y="807"/>
                </a:lnTo>
                <a:lnTo>
                  <a:pt x="724" y="807"/>
                </a:lnTo>
                <a:lnTo>
                  <a:pt x="722" y="807"/>
                </a:lnTo>
                <a:lnTo>
                  <a:pt x="718" y="807"/>
                </a:lnTo>
                <a:lnTo>
                  <a:pt x="714" y="807"/>
                </a:lnTo>
                <a:lnTo>
                  <a:pt x="707" y="807"/>
                </a:lnTo>
                <a:lnTo>
                  <a:pt x="701" y="806"/>
                </a:lnTo>
                <a:lnTo>
                  <a:pt x="695" y="806"/>
                </a:lnTo>
                <a:lnTo>
                  <a:pt x="691" y="804"/>
                </a:lnTo>
                <a:lnTo>
                  <a:pt x="687" y="804"/>
                </a:lnTo>
                <a:lnTo>
                  <a:pt x="683" y="803"/>
                </a:lnTo>
                <a:lnTo>
                  <a:pt x="679" y="803"/>
                </a:lnTo>
                <a:lnTo>
                  <a:pt x="676" y="802"/>
                </a:lnTo>
                <a:lnTo>
                  <a:pt x="673" y="802"/>
                </a:lnTo>
                <a:lnTo>
                  <a:pt x="670" y="801"/>
                </a:lnTo>
                <a:lnTo>
                  <a:pt x="667" y="801"/>
                </a:lnTo>
                <a:lnTo>
                  <a:pt x="658" y="798"/>
                </a:lnTo>
                <a:lnTo>
                  <a:pt x="635" y="791"/>
                </a:lnTo>
                <a:lnTo>
                  <a:pt x="632" y="790"/>
                </a:lnTo>
                <a:lnTo>
                  <a:pt x="612" y="779"/>
                </a:lnTo>
                <a:lnTo>
                  <a:pt x="608" y="778"/>
                </a:lnTo>
                <a:lnTo>
                  <a:pt x="607" y="776"/>
                </a:lnTo>
                <a:lnTo>
                  <a:pt x="606" y="775"/>
                </a:lnTo>
                <a:lnTo>
                  <a:pt x="603" y="774"/>
                </a:lnTo>
                <a:lnTo>
                  <a:pt x="602" y="773"/>
                </a:lnTo>
                <a:lnTo>
                  <a:pt x="600" y="772"/>
                </a:lnTo>
                <a:lnTo>
                  <a:pt x="598" y="769"/>
                </a:lnTo>
                <a:lnTo>
                  <a:pt x="596" y="768"/>
                </a:lnTo>
                <a:lnTo>
                  <a:pt x="593" y="765"/>
                </a:lnTo>
                <a:lnTo>
                  <a:pt x="590" y="763"/>
                </a:lnTo>
                <a:lnTo>
                  <a:pt x="584" y="757"/>
                </a:lnTo>
                <a:lnTo>
                  <a:pt x="581" y="756"/>
                </a:lnTo>
                <a:lnTo>
                  <a:pt x="579" y="753"/>
                </a:lnTo>
                <a:lnTo>
                  <a:pt x="573" y="746"/>
                </a:lnTo>
                <a:lnTo>
                  <a:pt x="569" y="742"/>
                </a:lnTo>
                <a:lnTo>
                  <a:pt x="567" y="740"/>
                </a:lnTo>
                <a:lnTo>
                  <a:pt x="566" y="737"/>
                </a:lnTo>
                <a:lnTo>
                  <a:pt x="564" y="736"/>
                </a:lnTo>
                <a:lnTo>
                  <a:pt x="563" y="734"/>
                </a:lnTo>
                <a:lnTo>
                  <a:pt x="562" y="732"/>
                </a:lnTo>
                <a:lnTo>
                  <a:pt x="561" y="731"/>
                </a:lnTo>
                <a:lnTo>
                  <a:pt x="560" y="729"/>
                </a:lnTo>
                <a:lnTo>
                  <a:pt x="558" y="728"/>
                </a:lnTo>
                <a:lnTo>
                  <a:pt x="558" y="725"/>
                </a:lnTo>
                <a:lnTo>
                  <a:pt x="557" y="723"/>
                </a:lnTo>
                <a:lnTo>
                  <a:pt x="555" y="720"/>
                </a:lnTo>
                <a:lnTo>
                  <a:pt x="552" y="717"/>
                </a:lnTo>
                <a:lnTo>
                  <a:pt x="551" y="714"/>
                </a:lnTo>
                <a:lnTo>
                  <a:pt x="550" y="712"/>
                </a:lnTo>
                <a:lnTo>
                  <a:pt x="549" y="709"/>
                </a:lnTo>
                <a:lnTo>
                  <a:pt x="548" y="707"/>
                </a:lnTo>
                <a:lnTo>
                  <a:pt x="548" y="706"/>
                </a:lnTo>
                <a:lnTo>
                  <a:pt x="545" y="702"/>
                </a:lnTo>
                <a:lnTo>
                  <a:pt x="544" y="698"/>
                </a:lnTo>
                <a:lnTo>
                  <a:pt x="543" y="696"/>
                </a:lnTo>
                <a:lnTo>
                  <a:pt x="543" y="695"/>
                </a:lnTo>
                <a:lnTo>
                  <a:pt x="540" y="691"/>
                </a:lnTo>
                <a:lnTo>
                  <a:pt x="540" y="689"/>
                </a:lnTo>
                <a:lnTo>
                  <a:pt x="538" y="682"/>
                </a:lnTo>
                <a:lnTo>
                  <a:pt x="528" y="651"/>
                </a:lnTo>
                <a:lnTo>
                  <a:pt x="528" y="648"/>
                </a:lnTo>
                <a:lnTo>
                  <a:pt x="526" y="638"/>
                </a:lnTo>
                <a:lnTo>
                  <a:pt x="523" y="630"/>
                </a:lnTo>
                <a:lnTo>
                  <a:pt x="523" y="623"/>
                </a:lnTo>
                <a:lnTo>
                  <a:pt x="522" y="619"/>
                </a:lnTo>
                <a:lnTo>
                  <a:pt x="522" y="615"/>
                </a:lnTo>
                <a:lnTo>
                  <a:pt x="521" y="610"/>
                </a:lnTo>
                <a:lnTo>
                  <a:pt x="521" y="606"/>
                </a:lnTo>
                <a:lnTo>
                  <a:pt x="520" y="601"/>
                </a:lnTo>
                <a:lnTo>
                  <a:pt x="520" y="593"/>
                </a:lnTo>
                <a:lnTo>
                  <a:pt x="519" y="587"/>
                </a:lnTo>
                <a:lnTo>
                  <a:pt x="519" y="577"/>
                </a:lnTo>
                <a:lnTo>
                  <a:pt x="519" y="573"/>
                </a:lnTo>
                <a:lnTo>
                  <a:pt x="519" y="566"/>
                </a:lnTo>
                <a:lnTo>
                  <a:pt x="517" y="562"/>
                </a:lnTo>
                <a:lnTo>
                  <a:pt x="517" y="557"/>
                </a:lnTo>
                <a:lnTo>
                  <a:pt x="517" y="546"/>
                </a:lnTo>
                <a:lnTo>
                  <a:pt x="517" y="483"/>
                </a:lnTo>
                <a:lnTo>
                  <a:pt x="517" y="399"/>
                </a:lnTo>
                <a:lnTo>
                  <a:pt x="517" y="387"/>
                </a:lnTo>
                <a:lnTo>
                  <a:pt x="517" y="382"/>
                </a:lnTo>
                <a:lnTo>
                  <a:pt x="517" y="380"/>
                </a:lnTo>
                <a:lnTo>
                  <a:pt x="519" y="377"/>
                </a:lnTo>
                <a:lnTo>
                  <a:pt x="519" y="374"/>
                </a:lnTo>
                <a:lnTo>
                  <a:pt x="519" y="371"/>
                </a:lnTo>
                <a:lnTo>
                  <a:pt x="519" y="368"/>
                </a:lnTo>
                <a:lnTo>
                  <a:pt x="519" y="365"/>
                </a:lnTo>
                <a:lnTo>
                  <a:pt x="519" y="357"/>
                </a:lnTo>
                <a:lnTo>
                  <a:pt x="519" y="350"/>
                </a:lnTo>
                <a:lnTo>
                  <a:pt x="520" y="344"/>
                </a:lnTo>
                <a:lnTo>
                  <a:pt x="521" y="339"/>
                </a:lnTo>
                <a:lnTo>
                  <a:pt x="521" y="335"/>
                </a:lnTo>
                <a:lnTo>
                  <a:pt x="522" y="330"/>
                </a:lnTo>
                <a:lnTo>
                  <a:pt x="522" y="326"/>
                </a:lnTo>
                <a:lnTo>
                  <a:pt x="523" y="318"/>
                </a:lnTo>
                <a:lnTo>
                  <a:pt x="525" y="311"/>
                </a:lnTo>
                <a:lnTo>
                  <a:pt x="526" y="305"/>
                </a:lnTo>
                <a:lnTo>
                  <a:pt x="526" y="303"/>
                </a:lnTo>
                <a:lnTo>
                  <a:pt x="527" y="299"/>
                </a:lnTo>
                <a:lnTo>
                  <a:pt x="527" y="297"/>
                </a:lnTo>
                <a:lnTo>
                  <a:pt x="528" y="296"/>
                </a:lnTo>
                <a:lnTo>
                  <a:pt x="529" y="289"/>
                </a:lnTo>
                <a:lnTo>
                  <a:pt x="531" y="283"/>
                </a:lnTo>
                <a:lnTo>
                  <a:pt x="532" y="282"/>
                </a:lnTo>
                <a:lnTo>
                  <a:pt x="533" y="277"/>
                </a:lnTo>
                <a:lnTo>
                  <a:pt x="533" y="275"/>
                </a:lnTo>
                <a:lnTo>
                  <a:pt x="533" y="274"/>
                </a:lnTo>
                <a:lnTo>
                  <a:pt x="534" y="271"/>
                </a:lnTo>
                <a:lnTo>
                  <a:pt x="534" y="270"/>
                </a:lnTo>
                <a:lnTo>
                  <a:pt x="535" y="267"/>
                </a:lnTo>
                <a:lnTo>
                  <a:pt x="535" y="266"/>
                </a:lnTo>
                <a:lnTo>
                  <a:pt x="537" y="265"/>
                </a:lnTo>
                <a:lnTo>
                  <a:pt x="538" y="261"/>
                </a:lnTo>
                <a:lnTo>
                  <a:pt x="539" y="257"/>
                </a:lnTo>
                <a:lnTo>
                  <a:pt x="540" y="253"/>
                </a:lnTo>
                <a:lnTo>
                  <a:pt x="541" y="250"/>
                </a:lnTo>
                <a:lnTo>
                  <a:pt x="543" y="248"/>
                </a:lnTo>
                <a:lnTo>
                  <a:pt x="544" y="247"/>
                </a:lnTo>
                <a:lnTo>
                  <a:pt x="545" y="244"/>
                </a:lnTo>
                <a:lnTo>
                  <a:pt x="546" y="241"/>
                </a:lnTo>
                <a:lnTo>
                  <a:pt x="548" y="238"/>
                </a:lnTo>
                <a:lnTo>
                  <a:pt x="549" y="236"/>
                </a:lnTo>
                <a:lnTo>
                  <a:pt x="550" y="233"/>
                </a:lnTo>
                <a:lnTo>
                  <a:pt x="551" y="231"/>
                </a:lnTo>
                <a:lnTo>
                  <a:pt x="552" y="228"/>
                </a:lnTo>
                <a:lnTo>
                  <a:pt x="554" y="226"/>
                </a:lnTo>
                <a:lnTo>
                  <a:pt x="555" y="225"/>
                </a:lnTo>
                <a:lnTo>
                  <a:pt x="556" y="222"/>
                </a:lnTo>
                <a:lnTo>
                  <a:pt x="557" y="220"/>
                </a:lnTo>
                <a:lnTo>
                  <a:pt x="560" y="216"/>
                </a:lnTo>
                <a:lnTo>
                  <a:pt x="561" y="215"/>
                </a:lnTo>
                <a:lnTo>
                  <a:pt x="562" y="213"/>
                </a:lnTo>
                <a:lnTo>
                  <a:pt x="562" y="211"/>
                </a:lnTo>
                <a:lnTo>
                  <a:pt x="563" y="209"/>
                </a:lnTo>
                <a:lnTo>
                  <a:pt x="566" y="209"/>
                </a:lnTo>
                <a:lnTo>
                  <a:pt x="567" y="206"/>
                </a:lnTo>
                <a:lnTo>
                  <a:pt x="568" y="204"/>
                </a:lnTo>
                <a:lnTo>
                  <a:pt x="571" y="202"/>
                </a:lnTo>
                <a:lnTo>
                  <a:pt x="573" y="198"/>
                </a:lnTo>
                <a:lnTo>
                  <a:pt x="577" y="194"/>
                </a:lnTo>
                <a:lnTo>
                  <a:pt x="587" y="182"/>
                </a:lnTo>
                <a:lnTo>
                  <a:pt x="592" y="177"/>
                </a:lnTo>
                <a:lnTo>
                  <a:pt x="596" y="174"/>
                </a:lnTo>
                <a:lnTo>
                  <a:pt x="600" y="171"/>
                </a:lnTo>
                <a:lnTo>
                  <a:pt x="602" y="169"/>
                </a:lnTo>
                <a:lnTo>
                  <a:pt x="604" y="167"/>
                </a:lnTo>
                <a:lnTo>
                  <a:pt x="606" y="166"/>
                </a:lnTo>
                <a:lnTo>
                  <a:pt x="608" y="165"/>
                </a:lnTo>
                <a:lnTo>
                  <a:pt x="610" y="164"/>
                </a:lnTo>
                <a:lnTo>
                  <a:pt x="613" y="163"/>
                </a:lnTo>
                <a:lnTo>
                  <a:pt x="614" y="161"/>
                </a:lnTo>
                <a:lnTo>
                  <a:pt x="616" y="160"/>
                </a:lnTo>
                <a:lnTo>
                  <a:pt x="618" y="159"/>
                </a:lnTo>
                <a:lnTo>
                  <a:pt x="620" y="158"/>
                </a:lnTo>
                <a:lnTo>
                  <a:pt x="622" y="156"/>
                </a:lnTo>
                <a:lnTo>
                  <a:pt x="625" y="155"/>
                </a:lnTo>
                <a:lnTo>
                  <a:pt x="627" y="154"/>
                </a:lnTo>
                <a:lnTo>
                  <a:pt x="630" y="153"/>
                </a:lnTo>
                <a:lnTo>
                  <a:pt x="632" y="152"/>
                </a:lnTo>
                <a:lnTo>
                  <a:pt x="636" y="149"/>
                </a:lnTo>
                <a:lnTo>
                  <a:pt x="638" y="149"/>
                </a:lnTo>
                <a:lnTo>
                  <a:pt x="641" y="148"/>
                </a:lnTo>
                <a:lnTo>
                  <a:pt x="642" y="147"/>
                </a:lnTo>
                <a:lnTo>
                  <a:pt x="645" y="145"/>
                </a:lnTo>
                <a:lnTo>
                  <a:pt x="648" y="144"/>
                </a:lnTo>
                <a:lnTo>
                  <a:pt x="653" y="143"/>
                </a:lnTo>
                <a:lnTo>
                  <a:pt x="654" y="142"/>
                </a:lnTo>
                <a:lnTo>
                  <a:pt x="656" y="142"/>
                </a:lnTo>
                <a:lnTo>
                  <a:pt x="658" y="141"/>
                </a:lnTo>
                <a:lnTo>
                  <a:pt x="660" y="141"/>
                </a:lnTo>
                <a:lnTo>
                  <a:pt x="665" y="138"/>
                </a:lnTo>
                <a:lnTo>
                  <a:pt x="667" y="138"/>
                </a:lnTo>
                <a:lnTo>
                  <a:pt x="670" y="137"/>
                </a:lnTo>
                <a:lnTo>
                  <a:pt x="672" y="137"/>
                </a:lnTo>
                <a:lnTo>
                  <a:pt x="674" y="136"/>
                </a:lnTo>
                <a:lnTo>
                  <a:pt x="677" y="136"/>
                </a:lnTo>
                <a:lnTo>
                  <a:pt x="678" y="136"/>
                </a:lnTo>
                <a:lnTo>
                  <a:pt x="682" y="134"/>
                </a:lnTo>
                <a:lnTo>
                  <a:pt x="684" y="134"/>
                </a:lnTo>
                <a:lnTo>
                  <a:pt x="694" y="132"/>
                </a:lnTo>
                <a:lnTo>
                  <a:pt x="697" y="132"/>
                </a:lnTo>
                <a:lnTo>
                  <a:pt x="702" y="131"/>
                </a:lnTo>
                <a:lnTo>
                  <a:pt x="707" y="131"/>
                </a:lnTo>
                <a:lnTo>
                  <a:pt x="712" y="130"/>
                </a:lnTo>
                <a:lnTo>
                  <a:pt x="719" y="130"/>
                </a:lnTo>
                <a:lnTo>
                  <a:pt x="722" y="128"/>
                </a:lnTo>
                <a:lnTo>
                  <a:pt x="725" y="128"/>
                </a:lnTo>
                <a:lnTo>
                  <a:pt x="728" y="128"/>
                </a:lnTo>
                <a:lnTo>
                  <a:pt x="729" y="128"/>
                </a:lnTo>
                <a:close/>
                <a:moveTo>
                  <a:pt x="3013" y="127"/>
                </a:moveTo>
                <a:lnTo>
                  <a:pt x="3013" y="309"/>
                </a:lnTo>
                <a:lnTo>
                  <a:pt x="3034" y="309"/>
                </a:lnTo>
                <a:lnTo>
                  <a:pt x="3041" y="309"/>
                </a:lnTo>
                <a:lnTo>
                  <a:pt x="3046" y="308"/>
                </a:lnTo>
                <a:lnTo>
                  <a:pt x="3051" y="308"/>
                </a:lnTo>
                <a:lnTo>
                  <a:pt x="3054" y="308"/>
                </a:lnTo>
                <a:lnTo>
                  <a:pt x="3057" y="307"/>
                </a:lnTo>
                <a:lnTo>
                  <a:pt x="3058" y="307"/>
                </a:lnTo>
                <a:lnTo>
                  <a:pt x="3060" y="305"/>
                </a:lnTo>
                <a:lnTo>
                  <a:pt x="3062" y="305"/>
                </a:lnTo>
                <a:lnTo>
                  <a:pt x="3064" y="304"/>
                </a:lnTo>
                <a:lnTo>
                  <a:pt x="3068" y="303"/>
                </a:lnTo>
                <a:lnTo>
                  <a:pt x="3071" y="300"/>
                </a:lnTo>
                <a:lnTo>
                  <a:pt x="3074" y="299"/>
                </a:lnTo>
                <a:lnTo>
                  <a:pt x="3075" y="297"/>
                </a:lnTo>
                <a:lnTo>
                  <a:pt x="3077" y="296"/>
                </a:lnTo>
                <a:lnTo>
                  <a:pt x="3080" y="294"/>
                </a:lnTo>
                <a:lnTo>
                  <a:pt x="3082" y="292"/>
                </a:lnTo>
                <a:lnTo>
                  <a:pt x="3085" y="288"/>
                </a:lnTo>
                <a:lnTo>
                  <a:pt x="3086" y="287"/>
                </a:lnTo>
                <a:lnTo>
                  <a:pt x="3087" y="285"/>
                </a:lnTo>
                <a:lnTo>
                  <a:pt x="3088" y="282"/>
                </a:lnTo>
                <a:lnTo>
                  <a:pt x="3091" y="277"/>
                </a:lnTo>
                <a:lnTo>
                  <a:pt x="3092" y="274"/>
                </a:lnTo>
                <a:lnTo>
                  <a:pt x="3094" y="266"/>
                </a:lnTo>
                <a:lnTo>
                  <a:pt x="3094" y="261"/>
                </a:lnTo>
                <a:lnTo>
                  <a:pt x="3094" y="258"/>
                </a:lnTo>
                <a:lnTo>
                  <a:pt x="3095" y="239"/>
                </a:lnTo>
                <a:lnTo>
                  <a:pt x="3095" y="210"/>
                </a:lnTo>
                <a:lnTo>
                  <a:pt x="3095" y="177"/>
                </a:lnTo>
                <a:lnTo>
                  <a:pt x="3094" y="172"/>
                </a:lnTo>
                <a:lnTo>
                  <a:pt x="3093" y="166"/>
                </a:lnTo>
                <a:lnTo>
                  <a:pt x="3093" y="165"/>
                </a:lnTo>
                <a:lnTo>
                  <a:pt x="3092" y="164"/>
                </a:lnTo>
                <a:lnTo>
                  <a:pt x="3092" y="161"/>
                </a:lnTo>
                <a:lnTo>
                  <a:pt x="3091" y="160"/>
                </a:lnTo>
                <a:lnTo>
                  <a:pt x="3089" y="156"/>
                </a:lnTo>
                <a:lnTo>
                  <a:pt x="3087" y="152"/>
                </a:lnTo>
                <a:lnTo>
                  <a:pt x="3086" y="150"/>
                </a:lnTo>
                <a:lnTo>
                  <a:pt x="3085" y="148"/>
                </a:lnTo>
                <a:lnTo>
                  <a:pt x="3082" y="147"/>
                </a:lnTo>
                <a:lnTo>
                  <a:pt x="3079" y="142"/>
                </a:lnTo>
                <a:lnTo>
                  <a:pt x="3076" y="141"/>
                </a:lnTo>
                <a:lnTo>
                  <a:pt x="3075" y="138"/>
                </a:lnTo>
                <a:lnTo>
                  <a:pt x="3073" y="137"/>
                </a:lnTo>
                <a:lnTo>
                  <a:pt x="3071" y="136"/>
                </a:lnTo>
                <a:lnTo>
                  <a:pt x="3068" y="134"/>
                </a:lnTo>
                <a:lnTo>
                  <a:pt x="3064" y="133"/>
                </a:lnTo>
                <a:lnTo>
                  <a:pt x="3062" y="132"/>
                </a:lnTo>
                <a:lnTo>
                  <a:pt x="3047" y="127"/>
                </a:lnTo>
                <a:lnTo>
                  <a:pt x="3013" y="127"/>
                </a:lnTo>
                <a:close/>
                <a:moveTo>
                  <a:pt x="205" y="127"/>
                </a:moveTo>
                <a:lnTo>
                  <a:pt x="205" y="355"/>
                </a:lnTo>
                <a:lnTo>
                  <a:pt x="225" y="355"/>
                </a:lnTo>
                <a:lnTo>
                  <a:pt x="233" y="354"/>
                </a:lnTo>
                <a:lnTo>
                  <a:pt x="241" y="353"/>
                </a:lnTo>
                <a:lnTo>
                  <a:pt x="247" y="352"/>
                </a:lnTo>
                <a:lnTo>
                  <a:pt x="249" y="350"/>
                </a:lnTo>
                <a:lnTo>
                  <a:pt x="250" y="349"/>
                </a:lnTo>
                <a:lnTo>
                  <a:pt x="253" y="348"/>
                </a:lnTo>
                <a:lnTo>
                  <a:pt x="256" y="347"/>
                </a:lnTo>
                <a:lnTo>
                  <a:pt x="257" y="346"/>
                </a:lnTo>
                <a:lnTo>
                  <a:pt x="259" y="344"/>
                </a:lnTo>
                <a:lnTo>
                  <a:pt x="261" y="342"/>
                </a:lnTo>
                <a:lnTo>
                  <a:pt x="265" y="338"/>
                </a:lnTo>
                <a:lnTo>
                  <a:pt x="268" y="336"/>
                </a:lnTo>
                <a:lnTo>
                  <a:pt x="271" y="333"/>
                </a:lnTo>
                <a:lnTo>
                  <a:pt x="272" y="331"/>
                </a:lnTo>
                <a:lnTo>
                  <a:pt x="273" y="329"/>
                </a:lnTo>
                <a:lnTo>
                  <a:pt x="273" y="326"/>
                </a:lnTo>
                <a:lnTo>
                  <a:pt x="274" y="325"/>
                </a:lnTo>
                <a:lnTo>
                  <a:pt x="276" y="322"/>
                </a:lnTo>
                <a:lnTo>
                  <a:pt x="277" y="320"/>
                </a:lnTo>
                <a:lnTo>
                  <a:pt x="279" y="316"/>
                </a:lnTo>
                <a:lnTo>
                  <a:pt x="280" y="313"/>
                </a:lnTo>
                <a:lnTo>
                  <a:pt x="283" y="307"/>
                </a:lnTo>
                <a:lnTo>
                  <a:pt x="283" y="304"/>
                </a:lnTo>
                <a:lnTo>
                  <a:pt x="284" y="302"/>
                </a:lnTo>
                <a:lnTo>
                  <a:pt x="285" y="297"/>
                </a:lnTo>
                <a:lnTo>
                  <a:pt x="286" y="285"/>
                </a:lnTo>
                <a:lnTo>
                  <a:pt x="286" y="276"/>
                </a:lnTo>
                <a:lnTo>
                  <a:pt x="288" y="274"/>
                </a:lnTo>
                <a:lnTo>
                  <a:pt x="288" y="270"/>
                </a:lnTo>
                <a:lnTo>
                  <a:pt x="288" y="263"/>
                </a:lnTo>
                <a:lnTo>
                  <a:pt x="288" y="237"/>
                </a:lnTo>
                <a:lnTo>
                  <a:pt x="288" y="203"/>
                </a:lnTo>
                <a:lnTo>
                  <a:pt x="286" y="197"/>
                </a:lnTo>
                <a:lnTo>
                  <a:pt x="286" y="188"/>
                </a:lnTo>
                <a:lnTo>
                  <a:pt x="286" y="183"/>
                </a:lnTo>
                <a:lnTo>
                  <a:pt x="285" y="180"/>
                </a:lnTo>
                <a:lnTo>
                  <a:pt x="285" y="177"/>
                </a:lnTo>
                <a:lnTo>
                  <a:pt x="284" y="175"/>
                </a:lnTo>
                <a:lnTo>
                  <a:pt x="284" y="172"/>
                </a:lnTo>
                <a:lnTo>
                  <a:pt x="283" y="167"/>
                </a:lnTo>
                <a:lnTo>
                  <a:pt x="282" y="166"/>
                </a:lnTo>
                <a:lnTo>
                  <a:pt x="282" y="165"/>
                </a:lnTo>
                <a:lnTo>
                  <a:pt x="280" y="163"/>
                </a:lnTo>
                <a:lnTo>
                  <a:pt x="279" y="160"/>
                </a:lnTo>
                <a:lnTo>
                  <a:pt x="279" y="159"/>
                </a:lnTo>
                <a:lnTo>
                  <a:pt x="278" y="156"/>
                </a:lnTo>
                <a:lnTo>
                  <a:pt x="277" y="154"/>
                </a:lnTo>
                <a:lnTo>
                  <a:pt x="274" y="150"/>
                </a:lnTo>
                <a:lnTo>
                  <a:pt x="273" y="149"/>
                </a:lnTo>
                <a:lnTo>
                  <a:pt x="272" y="148"/>
                </a:lnTo>
                <a:lnTo>
                  <a:pt x="270" y="145"/>
                </a:lnTo>
                <a:lnTo>
                  <a:pt x="267" y="142"/>
                </a:lnTo>
                <a:lnTo>
                  <a:pt x="265" y="141"/>
                </a:lnTo>
                <a:lnTo>
                  <a:pt x="263" y="138"/>
                </a:lnTo>
                <a:lnTo>
                  <a:pt x="261" y="137"/>
                </a:lnTo>
                <a:lnTo>
                  <a:pt x="259" y="136"/>
                </a:lnTo>
                <a:lnTo>
                  <a:pt x="256" y="134"/>
                </a:lnTo>
                <a:lnTo>
                  <a:pt x="254" y="133"/>
                </a:lnTo>
                <a:lnTo>
                  <a:pt x="251" y="132"/>
                </a:lnTo>
                <a:lnTo>
                  <a:pt x="244" y="130"/>
                </a:lnTo>
                <a:lnTo>
                  <a:pt x="241" y="128"/>
                </a:lnTo>
                <a:lnTo>
                  <a:pt x="236" y="128"/>
                </a:lnTo>
                <a:lnTo>
                  <a:pt x="226" y="127"/>
                </a:lnTo>
                <a:lnTo>
                  <a:pt x="205" y="127"/>
                </a:lnTo>
                <a:close/>
                <a:moveTo>
                  <a:pt x="5445" y="126"/>
                </a:moveTo>
                <a:lnTo>
                  <a:pt x="5444" y="322"/>
                </a:lnTo>
                <a:lnTo>
                  <a:pt x="5434" y="322"/>
                </a:lnTo>
                <a:lnTo>
                  <a:pt x="5426" y="324"/>
                </a:lnTo>
                <a:lnTo>
                  <a:pt x="5419" y="325"/>
                </a:lnTo>
                <a:lnTo>
                  <a:pt x="5411" y="326"/>
                </a:lnTo>
                <a:lnTo>
                  <a:pt x="5408" y="326"/>
                </a:lnTo>
                <a:lnTo>
                  <a:pt x="5407" y="327"/>
                </a:lnTo>
                <a:lnTo>
                  <a:pt x="5404" y="327"/>
                </a:lnTo>
                <a:lnTo>
                  <a:pt x="5402" y="329"/>
                </a:lnTo>
                <a:lnTo>
                  <a:pt x="5399" y="329"/>
                </a:lnTo>
                <a:lnTo>
                  <a:pt x="5397" y="330"/>
                </a:lnTo>
                <a:lnTo>
                  <a:pt x="5394" y="330"/>
                </a:lnTo>
                <a:lnTo>
                  <a:pt x="5393" y="331"/>
                </a:lnTo>
                <a:lnTo>
                  <a:pt x="5392" y="331"/>
                </a:lnTo>
                <a:lnTo>
                  <a:pt x="5390" y="332"/>
                </a:lnTo>
                <a:lnTo>
                  <a:pt x="5388" y="332"/>
                </a:lnTo>
                <a:lnTo>
                  <a:pt x="5385" y="333"/>
                </a:lnTo>
                <a:lnTo>
                  <a:pt x="5380" y="336"/>
                </a:lnTo>
                <a:lnTo>
                  <a:pt x="5378" y="337"/>
                </a:lnTo>
                <a:lnTo>
                  <a:pt x="5374" y="338"/>
                </a:lnTo>
                <a:lnTo>
                  <a:pt x="5371" y="339"/>
                </a:lnTo>
                <a:lnTo>
                  <a:pt x="5369" y="341"/>
                </a:lnTo>
                <a:lnTo>
                  <a:pt x="5365" y="342"/>
                </a:lnTo>
                <a:lnTo>
                  <a:pt x="5363" y="343"/>
                </a:lnTo>
                <a:lnTo>
                  <a:pt x="5361" y="344"/>
                </a:lnTo>
                <a:lnTo>
                  <a:pt x="5358" y="346"/>
                </a:lnTo>
                <a:lnTo>
                  <a:pt x="5355" y="348"/>
                </a:lnTo>
                <a:lnTo>
                  <a:pt x="5351" y="349"/>
                </a:lnTo>
                <a:lnTo>
                  <a:pt x="5350" y="350"/>
                </a:lnTo>
                <a:lnTo>
                  <a:pt x="5347" y="353"/>
                </a:lnTo>
                <a:lnTo>
                  <a:pt x="5345" y="354"/>
                </a:lnTo>
                <a:lnTo>
                  <a:pt x="5344" y="355"/>
                </a:lnTo>
                <a:lnTo>
                  <a:pt x="5342" y="357"/>
                </a:lnTo>
                <a:lnTo>
                  <a:pt x="5340" y="358"/>
                </a:lnTo>
                <a:lnTo>
                  <a:pt x="5339" y="358"/>
                </a:lnTo>
                <a:lnTo>
                  <a:pt x="5338" y="360"/>
                </a:lnTo>
                <a:lnTo>
                  <a:pt x="5334" y="363"/>
                </a:lnTo>
                <a:lnTo>
                  <a:pt x="5329" y="368"/>
                </a:lnTo>
                <a:lnTo>
                  <a:pt x="5329" y="793"/>
                </a:lnTo>
                <a:lnTo>
                  <a:pt x="5324" y="793"/>
                </a:lnTo>
                <a:lnTo>
                  <a:pt x="5320" y="793"/>
                </a:lnTo>
                <a:lnTo>
                  <a:pt x="5310" y="793"/>
                </a:lnTo>
                <a:lnTo>
                  <a:pt x="5271" y="793"/>
                </a:lnTo>
                <a:lnTo>
                  <a:pt x="5136" y="793"/>
                </a:lnTo>
                <a:lnTo>
                  <a:pt x="5136" y="790"/>
                </a:lnTo>
                <a:lnTo>
                  <a:pt x="5136" y="785"/>
                </a:lnTo>
                <a:lnTo>
                  <a:pt x="5136" y="775"/>
                </a:lnTo>
                <a:lnTo>
                  <a:pt x="5136" y="735"/>
                </a:lnTo>
                <a:lnTo>
                  <a:pt x="5136" y="599"/>
                </a:lnTo>
                <a:lnTo>
                  <a:pt x="5136" y="142"/>
                </a:lnTo>
                <a:lnTo>
                  <a:pt x="5309" y="142"/>
                </a:lnTo>
                <a:lnTo>
                  <a:pt x="5310" y="147"/>
                </a:lnTo>
                <a:lnTo>
                  <a:pt x="5311" y="150"/>
                </a:lnTo>
                <a:lnTo>
                  <a:pt x="5311" y="153"/>
                </a:lnTo>
                <a:lnTo>
                  <a:pt x="5311" y="155"/>
                </a:lnTo>
                <a:lnTo>
                  <a:pt x="5312" y="159"/>
                </a:lnTo>
                <a:lnTo>
                  <a:pt x="5312" y="161"/>
                </a:lnTo>
                <a:lnTo>
                  <a:pt x="5313" y="164"/>
                </a:lnTo>
                <a:lnTo>
                  <a:pt x="5316" y="174"/>
                </a:lnTo>
                <a:lnTo>
                  <a:pt x="5322" y="203"/>
                </a:lnTo>
                <a:lnTo>
                  <a:pt x="5324" y="202"/>
                </a:lnTo>
                <a:lnTo>
                  <a:pt x="5327" y="199"/>
                </a:lnTo>
                <a:lnTo>
                  <a:pt x="5329" y="195"/>
                </a:lnTo>
                <a:lnTo>
                  <a:pt x="5340" y="186"/>
                </a:lnTo>
                <a:lnTo>
                  <a:pt x="5345" y="180"/>
                </a:lnTo>
                <a:lnTo>
                  <a:pt x="5349" y="176"/>
                </a:lnTo>
                <a:lnTo>
                  <a:pt x="5352" y="174"/>
                </a:lnTo>
                <a:lnTo>
                  <a:pt x="5356" y="171"/>
                </a:lnTo>
                <a:lnTo>
                  <a:pt x="5358" y="169"/>
                </a:lnTo>
                <a:lnTo>
                  <a:pt x="5361" y="166"/>
                </a:lnTo>
                <a:lnTo>
                  <a:pt x="5363" y="165"/>
                </a:lnTo>
                <a:lnTo>
                  <a:pt x="5365" y="164"/>
                </a:lnTo>
                <a:lnTo>
                  <a:pt x="5367" y="163"/>
                </a:lnTo>
                <a:lnTo>
                  <a:pt x="5369" y="160"/>
                </a:lnTo>
                <a:lnTo>
                  <a:pt x="5371" y="159"/>
                </a:lnTo>
                <a:lnTo>
                  <a:pt x="5373" y="158"/>
                </a:lnTo>
                <a:lnTo>
                  <a:pt x="5375" y="156"/>
                </a:lnTo>
                <a:lnTo>
                  <a:pt x="5376" y="155"/>
                </a:lnTo>
                <a:lnTo>
                  <a:pt x="5378" y="154"/>
                </a:lnTo>
                <a:lnTo>
                  <a:pt x="5380" y="154"/>
                </a:lnTo>
                <a:lnTo>
                  <a:pt x="5384" y="152"/>
                </a:lnTo>
                <a:lnTo>
                  <a:pt x="5386" y="150"/>
                </a:lnTo>
                <a:lnTo>
                  <a:pt x="5388" y="149"/>
                </a:lnTo>
                <a:lnTo>
                  <a:pt x="5391" y="148"/>
                </a:lnTo>
                <a:lnTo>
                  <a:pt x="5392" y="147"/>
                </a:lnTo>
                <a:lnTo>
                  <a:pt x="5394" y="145"/>
                </a:lnTo>
                <a:lnTo>
                  <a:pt x="5397" y="144"/>
                </a:lnTo>
                <a:lnTo>
                  <a:pt x="5399" y="143"/>
                </a:lnTo>
                <a:lnTo>
                  <a:pt x="5404" y="141"/>
                </a:lnTo>
                <a:lnTo>
                  <a:pt x="5407" y="139"/>
                </a:lnTo>
                <a:lnTo>
                  <a:pt x="5409" y="138"/>
                </a:lnTo>
                <a:lnTo>
                  <a:pt x="5410" y="138"/>
                </a:lnTo>
                <a:lnTo>
                  <a:pt x="5413" y="137"/>
                </a:lnTo>
                <a:lnTo>
                  <a:pt x="5415" y="136"/>
                </a:lnTo>
                <a:lnTo>
                  <a:pt x="5417" y="136"/>
                </a:lnTo>
                <a:lnTo>
                  <a:pt x="5422" y="133"/>
                </a:lnTo>
                <a:lnTo>
                  <a:pt x="5428" y="131"/>
                </a:lnTo>
                <a:lnTo>
                  <a:pt x="5437" y="128"/>
                </a:lnTo>
                <a:lnTo>
                  <a:pt x="5445" y="126"/>
                </a:lnTo>
                <a:close/>
                <a:moveTo>
                  <a:pt x="4119" y="126"/>
                </a:moveTo>
                <a:lnTo>
                  <a:pt x="4119" y="225"/>
                </a:lnTo>
                <a:lnTo>
                  <a:pt x="4118" y="322"/>
                </a:lnTo>
                <a:lnTo>
                  <a:pt x="4111" y="322"/>
                </a:lnTo>
                <a:lnTo>
                  <a:pt x="4104" y="324"/>
                </a:lnTo>
                <a:lnTo>
                  <a:pt x="4098" y="324"/>
                </a:lnTo>
                <a:lnTo>
                  <a:pt x="4091" y="326"/>
                </a:lnTo>
                <a:lnTo>
                  <a:pt x="4085" y="326"/>
                </a:lnTo>
                <a:lnTo>
                  <a:pt x="4083" y="326"/>
                </a:lnTo>
                <a:lnTo>
                  <a:pt x="4081" y="327"/>
                </a:lnTo>
                <a:lnTo>
                  <a:pt x="4078" y="327"/>
                </a:lnTo>
                <a:lnTo>
                  <a:pt x="4076" y="329"/>
                </a:lnTo>
                <a:lnTo>
                  <a:pt x="4073" y="329"/>
                </a:lnTo>
                <a:lnTo>
                  <a:pt x="4072" y="330"/>
                </a:lnTo>
                <a:lnTo>
                  <a:pt x="4066" y="331"/>
                </a:lnTo>
                <a:lnTo>
                  <a:pt x="4064" y="332"/>
                </a:lnTo>
                <a:lnTo>
                  <a:pt x="4062" y="332"/>
                </a:lnTo>
                <a:lnTo>
                  <a:pt x="4060" y="333"/>
                </a:lnTo>
                <a:lnTo>
                  <a:pt x="4056" y="335"/>
                </a:lnTo>
                <a:lnTo>
                  <a:pt x="4053" y="336"/>
                </a:lnTo>
                <a:lnTo>
                  <a:pt x="4050" y="337"/>
                </a:lnTo>
                <a:lnTo>
                  <a:pt x="4047" y="338"/>
                </a:lnTo>
                <a:lnTo>
                  <a:pt x="4043" y="341"/>
                </a:lnTo>
                <a:lnTo>
                  <a:pt x="4042" y="341"/>
                </a:lnTo>
                <a:lnTo>
                  <a:pt x="4036" y="343"/>
                </a:lnTo>
                <a:lnTo>
                  <a:pt x="4035" y="344"/>
                </a:lnTo>
                <a:lnTo>
                  <a:pt x="4032" y="346"/>
                </a:lnTo>
                <a:lnTo>
                  <a:pt x="4030" y="347"/>
                </a:lnTo>
                <a:lnTo>
                  <a:pt x="4027" y="349"/>
                </a:lnTo>
                <a:lnTo>
                  <a:pt x="4024" y="350"/>
                </a:lnTo>
                <a:lnTo>
                  <a:pt x="4023" y="352"/>
                </a:lnTo>
                <a:lnTo>
                  <a:pt x="4020" y="353"/>
                </a:lnTo>
                <a:lnTo>
                  <a:pt x="4019" y="354"/>
                </a:lnTo>
                <a:lnTo>
                  <a:pt x="4017" y="355"/>
                </a:lnTo>
                <a:lnTo>
                  <a:pt x="4015" y="357"/>
                </a:lnTo>
                <a:lnTo>
                  <a:pt x="4014" y="359"/>
                </a:lnTo>
                <a:lnTo>
                  <a:pt x="4010" y="361"/>
                </a:lnTo>
                <a:lnTo>
                  <a:pt x="4007" y="364"/>
                </a:lnTo>
                <a:lnTo>
                  <a:pt x="4003" y="368"/>
                </a:lnTo>
                <a:lnTo>
                  <a:pt x="4003" y="793"/>
                </a:lnTo>
                <a:lnTo>
                  <a:pt x="3811" y="793"/>
                </a:lnTo>
                <a:lnTo>
                  <a:pt x="3811" y="142"/>
                </a:lnTo>
                <a:lnTo>
                  <a:pt x="3984" y="142"/>
                </a:lnTo>
                <a:lnTo>
                  <a:pt x="3997" y="203"/>
                </a:lnTo>
                <a:lnTo>
                  <a:pt x="4001" y="198"/>
                </a:lnTo>
                <a:lnTo>
                  <a:pt x="4002" y="197"/>
                </a:lnTo>
                <a:lnTo>
                  <a:pt x="4008" y="192"/>
                </a:lnTo>
                <a:lnTo>
                  <a:pt x="4015" y="185"/>
                </a:lnTo>
                <a:lnTo>
                  <a:pt x="4019" y="181"/>
                </a:lnTo>
                <a:lnTo>
                  <a:pt x="4024" y="177"/>
                </a:lnTo>
                <a:lnTo>
                  <a:pt x="4026" y="175"/>
                </a:lnTo>
                <a:lnTo>
                  <a:pt x="4029" y="171"/>
                </a:lnTo>
                <a:lnTo>
                  <a:pt x="4032" y="169"/>
                </a:lnTo>
                <a:lnTo>
                  <a:pt x="4035" y="167"/>
                </a:lnTo>
                <a:lnTo>
                  <a:pt x="4037" y="165"/>
                </a:lnTo>
                <a:lnTo>
                  <a:pt x="4039" y="164"/>
                </a:lnTo>
                <a:lnTo>
                  <a:pt x="4042" y="163"/>
                </a:lnTo>
                <a:lnTo>
                  <a:pt x="4043" y="161"/>
                </a:lnTo>
                <a:lnTo>
                  <a:pt x="4044" y="160"/>
                </a:lnTo>
                <a:lnTo>
                  <a:pt x="4047" y="159"/>
                </a:lnTo>
                <a:lnTo>
                  <a:pt x="4048" y="158"/>
                </a:lnTo>
                <a:lnTo>
                  <a:pt x="4050" y="156"/>
                </a:lnTo>
                <a:lnTo>
                  <a:pt x="4052" y="155"/>
                </a:lnTo>
                <a:lnTo>
                  <a:pt x="4054" y="154"/>
                </a:lnTo>
                <a:lnTo>
                  <a:pt x="4056" y="153"/>
                </a:lnTo>
                <a:lnTo>
                  <a:pt x="4059" y="152"/>
                </a:lnTo>
                <a:lnTo>
                  <a:pt x="4062" y="149"/>
                </a:lnTo>
                <a:lnTo>
                  <a:pt x="4065" y="148"/>
                </a:lnTo>
                <a:lnTo>
                  <a:pt x="4067" y="147"/>
                </a:lnTo>
                <a:lnTo>
                  <a:pt x="4071" y="145"/>
                </a:lnTo>
                <a:lnTo>
                  <a:pt x="4076" y="142"/>
                </a:lnTo>
                <a:lnTo>
                  <a:pt x="4078" y="141"/>
                </a:lnTo>
                <a:lnTo>
                  <a:pt x="4082" y="139"/>
                </a:lnTo>
                <a:lnTo>
                  <a:pt x="4084" y="138"/>
                </a:lnTo>
                <a:lnTo>
                  <a:pt x="4087" y="137"/>
                </a:lnTo>
                <a:lnTo>
                  <a:pt x="4088" y="137"/>
                </a:lnTo>
                <a:lnTo>
                  <a:pt x="4090" y="136"/>
                </a:lnTo>
                <a:lnTo>
                  <a:pt x="4094" y="134"/>
                </a:lnTo>
                <a:lnTo>
                  <a:pt x="4099" y="133"/>
                </a:lnTo>
                <a:lnTo>
                  <a:pt x="4119" y="126"/>
                </a:lnTo>
                <a:close/>
                <a:moveTo>
                  <a:pt x="2826" y="0"/>
                </a:moveTo>
                <a:lnTo>
                  <a:pt x="3035" y="0"/>
                </a:lnTo>
                <a:lnTo>
                  <a:pt x="3080" y="0"/>
                </a:lnTo>
                <a:lnTo>
                  <a:pt x="3092" y="0"/>
                </a:lnTo>
                <a:lnTo>
                  <a:pt x="3097" y="0"/>
                </a:lnTo>
                <a:lnTo>
                  <a:pt x="3100" y="0"/>
                </a:lnTo>
                <a:lnTo>
                  <a:pt x="3102" y="1"/>
                </a:lnTo>
                <a:lnTo>
                  <a:pt x="3111" y="1"/>
                </a:lnTo>
                <a:lnTo>
                  <a:pt x="3116" y="1"/>
                </a:lnTo>
                <a:lnTo>
                  <a:pt x="3122" y="3"/>
                </a:lnTo>
                <a:lnTo>
                  <a:pt x="3127" y="3"/>
                </a:lnTo>
                <a:lnTo>
                  <a:pt x="3129" y="4"/>
                </a:lnTo>
                <a:lnTo>
                  <a:pt x="3133" y="4"/>
                </a:lnTo>
                <a:lnTo>
                  <a:pt x="3137" y="4"/>
                </a:lnTo>
                <a:lnTo>
                  <a:pt x="3140" y="5"/>
                </a:lnTo>
                <a:lnTo>
                  <a:pt x="3143" y="5"/>
                </a:lnTo>
                <a:lnTo>
                  <a:pt x="3145" y="6"/>
                </a:lnTo>
                <a:lnTo>
                  <a:pt x="3147" y="6"/>
                </a:lnTo>
                <a:lnTo>
                  <a:pt x="3152" y="8"/>
                </a:lnTo>
                <a:lnTo>
                  <a:pt x="3157" y="9"/>
                </a:lnTo>
                <a:lnTo>
                  <a:pt x="3158" y="10"/>
                </a:lnTo>
                <a:lnTo>
                  <a:pt x="3161" y="10"/>
                </a:lnTo>
                <a:lnTo>
                  <a:pt x="3175" y="16"/>
                </a:lnTo>
                <a:lnTo>
                  <a:pt x="3183" y="19"/>
                </a:lnTo>
                <a:lnTo>
                  <a:pt x="3189" y="22"/>
                </a:lnTo>
                <a:lnTo>
                  <a:pt x="3191" y="23"/>
                </a:lnTo>
                <a:lnTo>
                  <a:pt x="3193" y="25"/>
                </a:lnTo>
                <a:lnTo>
                  <a:pt x="3196" y="26"/>
                </a:lnTo>
                <a:lnTo>
                  <a:pt x="3199" y="27"/>
                </a:lnTo>
                <a:lnTo>
                  <a:pt x="3201" y="28"/>
                </a:lnTo>
                <a:lnTo>
                  <a:pt x="3202" y="30"/>
                </a:lnTo>
                <a:lnTo>
                  <a:pt x="3204" y="31"/>
                </a:lnTo>
                <a:lnTo>
                  <a:pt x="3205" y="32"/>
                </a:lnTo>
                <a:lnTo>
                  <a:pt x="3208" y="33"/>
                </a:lnTo>
                <a:lnTo>
                  <a:pt x="3209" y="34"/>
                </a:lnTo>
                <a:lnTo>
                  <a:pt x="3210" y="36"/>
                </a:lnTo>
                <a:lnTo>
                  <a:pt x="3214" y="38"/>
                </a:lnTo>
                <a:lnTo>
                  <a:pt x="3216" y="42"/>
                </a:lnTo>
                <a:lnTo>
                  <a:pt x="3226" y="49"/>
                </a:lnTo>
                <a:lnTo>
                  <a:pt x="3232" y="55"/>
                </a:lnTo>
                <a:lnTo>
                  <a:pt x="3234" y="59"/>
                </a:lnTo>
                <a:lnTo>
                  <a:pt x="3237" y="61"/>
                </a:lnTo>
                <a:lnTo>
                  <a:pt x="3238" y="64"/>
                </a:lnTo>
                <a:lnTo>
                  <a:pt x="3239" y="65"/>
                </a:lnTo>
                <a:lnTo>
                  <a:pt x="3241" y="67"/>
                </a:lnTo>
                <a:lnTo>
                  <a:pt x="3242" y="69"/>
                </a:lnTo>
                <a:lnTo>
                  <a:pt x="3243" y="71"/>
                </a:lnTo>
                <a:lnTo>
                  <a:pt x="3244" y="73"/>
                </a:lnTo>
                <a:lnTo>
                  <a:pt x="3255" y="94"/>
                </a:lnTo>
                <a:lnTo>
                  <a:pt x="3256" y="98"/>
                </a:lnTo>
                <a:lnTo>
                  <a:pt x="3259" y="106"/>
                </a:lnTo>
                <a:lnTo>
                  <a:pt x="3262" y="115"/>
                </a:lnTo>
                <a:lnTo>
                  <a:pt x="3263" y="125"/>
                </a:lnTo>
                <a:lnTo>
                  <a:pt x="3266" y="134"/>
                </a:lnTo>
                <a:lnTo>
                  <a:pt x="3267" y="145"/>
                </a:lnTo>
                <a:lnTo>
                  <a:pt x="3267" y="155"/>
                </a:lnTo>
                <a:lnTo>
                  <a:pt x="3268" y="180"/>
                </a:lnTo>
                <a:lnTo>
                  <a:pt x="3267" y="213"/>
                </a:lnTo>
                <a:lnTo>
                  <a:pt x="3267" y="219"/>
                </a:lnTo>
                <a:lnTo>
                  <a:pt x="3266" y="224"/>
                </a:lnTo>
                <a:lnTo>
                  <a:pt x="3266" y="227"/>
                </a:lnTo>
                <a:lnTo>
                  <a:pt x="3263" y="237"/>
                </a:lnTo>
                <a:lnTo>
                  <a:pt x="3262" y="243"/>
                </a:lnTo>
                <a:lnTo>
                  <a:pt x="3262" y="246"/>
                </a:lnTo>
                <a:lnTo>
                  <a:pt x="3261" y="248"/>
                </a:lnTo>
                <a:lnTo>
                  <a:pt x="3261" y="250"/>
                </a:lnTo>
                <a:lnTo>
                  <a:pt x="3260" y="253"/>
                </a:lnTo>
                <a:lnTo>
                  <a:pt x="3260" y="254"/>
                </a:lnTo>
                <a:lnTo>
                  <a:pt x="3260" y="257"/>
                </a:lnTo>
                <a:lnTo>
                  <a:pt x="3259" y="258"/>
                </a:lnTo>
                <a:lnTo>
                  <a:pt x="3259" y="260"/>
                </a:lnTo>
                <a:lnTo>
                  <a:pt x="3256" y="266"/>
                </a:lnTo>
                <a:lnTo>
                  <a:pt x="3255" y="270"/>
                </a:lnTo>
                <a:lnTo>
                  <a:pt x="3254" y="272"/>
                </a:lnTo>
                <a:lnTo>
                  <a:pt x="3253" y="275"/>
                </a:lnTo>
                <a:lnTo>
                  <a:pt x="3251" y="277"/>
                </a:lnTo>
                <a:lnTo>
                  <a:pt x="3251" y="280"/>
                </a:lnTo>
                <a:lnTo>
                  <a:pt x="3249" y="282"/>
                </a:lnTo>
                <a:lnTo>
                  <a:pt x="3248" y="285"/>
                </a:lnTo>
                <a:lnTo>
                  <a:pt x="3247" y="287"/>
                </a:lnTo>
                <a:lnTo>
                  <a:pt x="3245" y="289"/>
                </a:lnTo>
                <a:lnTo>
                  <a:pt x="3245" y="292"/>
                </a:lnTo>
                <a:lnTo>
                  <a:pt x="3243" y="294"/>
                </a:lnTo>
                <a:lnTo>
                  <a:pt x="3243" y="297"/>
                </a:lnTo>
                <a:lnTo>
                  <a:pt x="3241" y="299"/>
                </a:lnTo>
                <a:lnTo>
                  <a:pt x="3239" y="300"/>
                </a:lnTo>
                <a:lnTo>
                  <a:pt x="3238" y="303"/>
                </a:lnTo>
                <a:lnTo>
                  <a:pt x="3237" y="304"/>
                </a:lnTo>
                <a:lnTo>
                  <a:pt x="3236" y="305"/>
                </a:lnTo>
                <a:lnTo>
                  <a:pt x="3234" y="308"/>
                </a:lnTo>
                <a:lnTo>
                  <a:pt x="3233" y="309"/>
                </a:lnTo>
                <a:lnTo>
                  <a:pt x="3232" y="311"/>
                </a:lnTo>
                <a:lnTo>
                  <a:pt x="3230" y="313"/>
                </a:lnTo>
                <a:lnTo>
                  <a:pt x="3226" y="318"/>
                </a:lnTo>
                <a:lnTo>
                  <a:pt x="3224" y="320"/>
                </a:lnTo>
                <a:lnTo>
                  <a:pt x="3220" y="325"/>
                </a:lnTo>
                <a:lnTo>
                  <a:pt x="3215" y="329"/>
                </a:lnTo>
                <a:lnTo>
                  <a:pt x="3214" y="330"/>
                </a:lnTo>
                <a:lnTo>
                  <a:pt x="3213" y="331"/>
                </a:lnTo>
                <a:lnTo>
                  <a:pt x="3210" y="333"/>
                </a:lnTo>
                <a:lnTo>
                  <a:pt x="3208" y="333"/>
                </a:lnTo>
                <a:lnTo>
                  <a:pt x="3207" y="335"/>
                </a:lnTo>
                <a:lnTo>
                  <a:pt x="3204" y="336"/>
                </a:lnTo>
                <a:lnTo>
                  <a:pt x="3202" y="338"/>
                </a:lnTo>
                <a:lnTo>
                  <a:pt x="3201" y="339"/>
                </a:lnTo>
                <a:lnTo>
                  <a:pt x="3198" y="341"/>
                </a:lnTo>
                <a:lnTo>
                  <a:pt x="3196" y="341"/>
                </a:lnTo>
                <a:lnTo>
                  <a:pt x="3193" y="342"/>
                </a:lnTo>
                <a:lnTo>
                  <a:pt x="3191" y="343"/>
                </a:lnTo>
                <a:lnTo>
                  <a:pt x="3187" y="346"/>
                </a:lnTo>
                <a:lnTo>
                  <a:pt x="3186" y="346"/>
                </a:lnTo>
                <a:lnTo>
                  <a:pt x="3184" y="347"/>
                </a:lnTo>
                <a:lnTo>
                  <a:pt x="3180" y="348"/>
                </a:lnTo>
                <a:lnTo>
                  <a:pt x="3179" y="349"/>
                </a:lnTo>
                <a:lnTo>
                  <a:pt x="3176" y="349"/>
                </a:lnTo>
                <a:lnTo>
                  <a:pt x="3175" y="350"/>
                </a:lnTo>
                <a:lnTo>
                  <a:pt x="3173" y="350"/>
                </a:lnTo>
                <a:lnTo>
                  <a:pt x="3172" y="352"/>
                </a:lnTo>
                <a:lnTo>
                  <a:pt x="3169" y="352"/>
                </a:lnTo>
                <a:lnTo>
                  <a:pt x="3166" y="353"/>
                </a:lnTo>
                <a:lnTo>
                  <a:pt x="3163" y="353"/>
                </a:lnTo>
                <a:lnTo>
                  <a:pt x="3151" y="355"/>
                </a:lnTo>
                <a:lnTo>
                  <a:pt x="3166" y="357"/>
                </a:lnTo>
                <a:lnTo>
                  <a:pt x="3178" y="360"/>
                </a:lnTo>
                <a:lnTo>
                  <a:pt x="3184" y="361"/>
                </a:lnTo>
                <a:lnTo>
                  <a:pt x="3189" y="364"/>
                </a:lnTo>
                <a:lnTo>
                  <a:pt x="3192" y="365"/>
                </a:lnTo>
                <a:lnTo>
                  <a:pt x="3195" y="366"/>
                </a:lnTo>
                <a:lnTo>
                  <a:pt x="3198" y="368"/>
                </a:lnTo>
                <a:lnTo>
                  <a:pt x="3201" y="369"/>
                </a:lnTo>
                <a:lnTo>
                  <a:pt x="3203" y="370"/>
                </a:lnTo>
                <a:lnTo>
                  <a:pt x="3205" y="371"/>
                </a:lnTo>
                <a:lnTo>
                  <a:pt x="3208" y="372"/>
                </a:lnTo>
                <a:lnTo>
                  <a:pt x="3210" y="374"/>
                </a:lnTo>
                <a:lnTo>
                  <a:pt x="3213" y="375"/>
                </a:lnTo>
                <a:lnTo>
                  <a:pt x="3215" y="377"/>
                </a:lnTo>
                <a:lnTo>
                  <a:pt x="3216" y="379"/>
                </a:lnTo>
                <a:lnTo>
                  <a:pt x="3219" y="380"/>
                </a:lnTo>
                <a:lnTo>
                  <a:pt x="3220" y="381"/>
                </a:lnTo>
                <a:lnTo>
                  <a:pt x="3222" y="383"/>
                </a:lnTo>
                <a:lnTo>
                  <a:pt x="3225" y="385"/>
                </a:lnTo>
                <a:lnTo>
                  <a:pt x="3228" y="387"/>
                </a:lnTo>
                <a:lnTo>
                  <a:pt x="3232" y="392"/>
                </a:lnTo>
                <a:lnTo>
                  <a:pt x="3236" y="394"/>
                </a:lnTo>
                <a:lnTo>
                  <a:pt x="3242" y="399"/>
                </a:lnTo>
                <a:lnTo>
                  <a:pt x="3245" y="404"/>
                </a:lnTo>
                <a:lnTo>
                  <a:pt x="3249" y="408"/>
                </a:lnTo>
                <a:lnTo>
                  <a:pt x="3251" y="411"/>
                </a:lnTo>
                <a:lnTo>
                  <a:pt x="3253" y="414"/>
                </a:lnTo>
                <a:lnTo>
                  <a:pt x="3255" y="415"/>
                </a:lnTo>
                <a:lnTo>
                  <a:pt x="3256" y="418"/>
                </a:lnTo>
                <a:lnTo>
                  <a:pt x="3257" y="419"/>
                </a:lnTo>
                <a:lnTo>
                  <a:pt x="3259" y="421"/>
                </a:lnTo>
                <a:lnTo>
                  <a:pt x="3260" y="422"/>
                </a:lnTo>
                <a:lnTo>
                  <a:pt x="3260" y="425"/>
                </a:lnTo>
                <a:lnTo>
                  <a:pt x="3261" y="427"/>
                </a:lnTo>
                <a:lnTo>
                  <a:pt x="3262" y="430"/>
                </a:lnTo>
                <a:lnTo>
                  <a:pt x="3265" y="433"/>
                </a:lnTo>
                <a:lnTo>
                  <a:pt x="3266" y="436"/>
                </a:lnTo>
                <a:lnTo>
                  <a:pt x="3267" y="438"/>
                </a:lnTo>
                <a:lnTo>
                  <a:pt x="3268" y="441"/>
                </a:lnTo>
                <a:lnTo>
                  <a:pt x="3271" y="444"/>
                </a:lnTo>
                <a:lnTo>
                  <a:pt x="3272" y="448"/>
                </a:lnTo>
                <a:lnTo>
                  <a:pt x="3273" y="451"/>
                </a:lnTo>
                <a:lnTo>
                  <a:pt x="3274" y="452"/>
                </a:lnTo>
                <a:lnTo>
                  <a:pt x="3274" y="454"/>
                </a:lnTo>
                <a:lnTo>
                  <a:pt x="3276" y="458"/>
                </a:lnTo>
                <a:lnTo>
                  <a:pt x="3278" y="463"/>
                </a:lnTo>
                <a:lnTo>
                  <a:pt x="3280" y="471"/>
                </a:lnTo>
                <a:lnTo>
                  <a:pt x="3282" y="473"/>
                </a:lnTo>
                <a:lnTo>
                  <a:pt x="3282" y="475"/>
                </a:lnTo>
                <a:lnTo>
                  <a:pt x="3283" y="479"/>
                </a:lnTo>
                <a:lnTo>
                  <a:pt x="3284" y="481"/>
                </a:lnTo>
                <a:lnTo>
                  <a:pt x="3288" y="497"/>
                </a:lnTo>
                <a:lnTo>
                  <a:pt x="3289" y="508"/>
                </a:lnTo>
                <a:lnTo>
                  <a:pt x="3289" y="513"/>
                </a:lnTo>
                <a:lnTo>
                  <a:pt x="3290" y="519"/>
                </a:lnTo>
                <a:lnTo>
                  <a:pt x="3290" y="526"/>
                </a:lnTo>
                <a:lnTo>
                  <a:pt x="3291" y="532"/>
                </a:lnTo>
                <a:lnTo>
                  <a:pt x="3291" y="538"/>
                </a:lnTo>
                <a:lnTo>
                  <a:pt x="3291" y="560"/>
                </a:lnTo>
                <a:lnTo>
                  <a:pt x="3291" y="587"/>
                </a:lnTo>
                <a:lnTo>
                  <a:pt x="3291" y="593"/>
                </a:lnTo>
                <a:lnTo>
                  <a:pt x="3290" y="601"/>
                </a:lnTo>
                <a:lnTo>
                  <a:pt x="3290" y="608"/>
                </a:lnTo>
                <a:lnTo>
                  <a:pt x="3289" y="624"/>
                </a:lnTo>
                <a:lnTo>
                  <a:pt x="3286" y="634"/>
                </a:lnTo>
                <a:lnTo>
                  <a:pt x="3286" y="636"/>
                </a:lnTo>
                <a:lnTo>
                  <a:pt x="3286" y="640"/>
                </a:lnTo>
                <a:lnTo>
                  <a:pt x="3285" y="642"/>
                </a:lnTo>
                <a:lnTo>
                  <a:pt x="3285" y="645"/>
                </a:lnTo>
                <a:lnTo>
                  <a:pt x="3284" y="647"/>
                </a:lnTo>
                <a:lnTo>
                  <a:pt x="3284" y="648"/>
                </a:lnTo>
                <a:lnTo>
                  <a:pt x="3283" y="651"/>
                </a:lnTo>
                <a:lnTo>
                  <a:pt x="3283" y="653"/>
                </a:lnTo>
                <a:lnTo>
                  <a:pt x="3282" y="656"/>
                </a:lnTo>
                <a:lnTo>
                  <a:pt x="3274" y="676"/>
                </a:lnTo>
                <a:lnTo>
                  <a:pt x="3270" y="685"/>
                </a:lnTo>
                <a:lnTo>
                  <a:pt x="3265" y="695"/>
                </a:lnTo>
                <a:lnTo>
                  <a:pt x="3263" y="698"/>
                </a:lnTo>
                <a:lnTo>
                  <a:pt x="3261" y="702"/>
                </a:lnTo>
                <a:lnTo>
                  <a:pt x="3260" y="704"/>
                </a:lnTo>
                <a:lnTo>
                  <a:pt x="3259" y="707"/>
                </a:lnTo>
                <a:lnTo>
                  <a:pt x="3257" y="708"/>
                </a:lnTo>
                <a:lnTo>
                  <a:pt x="3256" y="710"/>
                </a:lnTo>
                <a:lnTo>
                  <a:pt x="3255" y="712"/>
                </a:lnTo>
                <a:lnTo>
                  <a:pt x="3254" y="713"/>
                </a:lnTo>
                <a:lnTo>
                  <a:pt x="3251" y="715"/>
                </a:lnTo>
                <a:lnTo>
                  <a:pt x="3250" y="718"/>
                </a:lnTo>
                <a:lnTo>
                  <a:pt x="3248" y="721"/>
                </a:lnTo>
                <a:lnTo>
                  <a:pt x="3245" y="723"/>
                </a:lnTo>
                <a:lnTo>
                  <a:pt x="3245" y="725"/>
                </a:lnTo>
                <a:lnTo>
                  <a:pt x="3242" y="729"/>
                </a:lnTo>
                <a:lnTo>
                  <a:pt x="3238" y="732"/>
                </a:lnTo>
                <a:lnTo>
                  <a:pt x="3228" y="743"/>
                </a:lnTo>
                <a:lnTo>
                  <a:pt x="3224" y="747"/>
                </a:lnTo>
                <a:lnTo>
                  <a:pt x="3222" y="748"/>
                </a:lnTo>
                <a:lnTo>
                  <a:pt x="3220" y="750"/>
                </a:lnTo>
                <a:lnTo>
                  <a:pt x="3218" y="751"/>
                </a:lnTo>
                <a:lnTo>
                  <a:pt x="3216" y="753"/>
                </a:lnTo>
                <a:lnTo>
                  <a:pt x="3214" y="754"/>
                </a:lnTo>
                <a:lnTo>
                  <a:pt x="3212" y="757"/>
                </a:lnTo>
                <a:lnTo>
                  <a:pt x="3209" y="758"/>
                </a:lnTo>
                <a:lnTo>
                  <a:pt x="3208" y="759"/>
                </a:lnTo>
                <a:lnTo>
                  <a:pt x="3205" y="761"/>
                </a:lnTo>
                <a:lnTo>
                  <a:pt x="3204" y="762"/>
                </a:lnTo>
                <a:lnTo>
                  <a:pt x="3202" y="762"/>
                </a:lnTo>
                <a:lnTo>
                  <a:pt x="3201" y="763"/>
                </a:lnTo>
                <a:lnTo>
                  <a:pt x="3198" y="765"/>
                </a:lnTo>
                <a:lnTo>
                  <a:pt x="3195" y="765"/>
                </a:lnTo>
                <a:lnTo>
                  <a:pt x="3193" y="767"/>
                </a:lnTo>
                <a:lnTo>
                  <a:pt x="3191" y="768"/>
                </a:lnTo>
                <a:lnTo>
                  <a:pt x="3189" y="769"/>
                </a:lnTo>
                <a:lnTo>
                  <a:pt x="3186" y="770"/>
                </a:lnTo>
                <a:lnTo>
                  <a:pt x="3184" y="772"/>
                </a:lnTo>
                <a:lnTo>
                  <a:pt x="3180" y="774"/>
                </a:lnTo>
                <a:lnTo>
                  <a:pt x="3179" y="774"/>
                </a:lnTo>
                <a:lnTo>
                  <a:pt x="3176" y="775"/>
                </a:lnTo>
                <a:lnTo>
                  <a:pt x="3174" y="776"/>
                </a:lnTo>
                <a:lnTo>
                  <a:pt x="3172" y="778"/>
                </a:lnTo>
                <a:lnTo>
                  <a:pt x="3151" y="785"/>
                </a:lnTo>
                <a:lnTo>
                  <a:pt x="3146" y="785"/>
                </a:lnTo>
                <a:lnTo>
                  <a:pt x="3144" y="786"/>
                </a:lnTo>
                <a:lnTo>
                  <a:pt x="3143" y="786"/>
                </a:lnTo>
                <a:lnTo>
                  <a:pt x="3140" y="787"/>
                </a:lnTo>
                <a:lnTo>
                  <a:pt x="3134" y="789"/>
                </a:lnTo>
                <a:lnTo>
                  <a:pt x="3131" y="789"/>
                </a:lnTo>
                <a:lnTo>
                  <a:pt x="3128" y="790"/>
                </a:lnTo>
                <a:lnTo>
                  <a:pt x="3124" y="790"/>
                </a:lnTo>
                <a:lnTo>
                  <a:pt x="3121" y="791"/>
                </a:lnTo>
                <a:lnTo>
                  <a:pt x="3116" y="791"/>
                </a:lnTo>
                <a:lnTo>
                  <a:pt x="3111" y="792"/>
                </a:lnTo>
                <a:lnTo>
                  <a:pt x="3105" y="792"/>
                </a:lnTo>
                <a:lnTo>
                  <a:pt x="3099" y="793"/>
                </a:lnTo>
                <a:lnTo>
                  <a:pt x="3093" y="793"/>
                </a:lnTo>
                <a:lnTo>
                  <a:pt x="3088" y="793"/>
                </a:lnTo>
                <a:lnTo>
                  <a:pt x="3082" y="793"/>
                </a:lnTo>
                <a:lnTo>
                  <a:pt x="3071" y="793"/>
                </a:lnTo>
                <a:lnTo>
                  <a:pt x="3029" y="793"/>
                </a:lnTo>
                <a:lnTo>
                  <a:pt x="2826" y="793"/>
                </a:lnTo>
                <a:lnTo>
                  <a:pt x="2826" y="0"/>
                </a:lnTo>
                <a:close/>
                <a:moveTo>
                  <a:pt x="2491" y="0"/>
                </a:moveTo>
                <a:lnTo>
                  <a:pt x="2685" y="0"/>
                </a:lnTo>
                <a:lnTo>
                  <a:pt x="2685" y="793"/>
                </a:lnTo>
                <a:lnTo>
                  <a:pt x="2681" y="793"/>
                </a:lnTo>
                <a:lnTo>
                  <a:pt x="2676" y="793"/>
                </a:lnTo>
                <a:lnTo>
                  <a:pt x="2666" y="793"/>
                </a:lnTo>
                <a:lnTo>
                  <a:pt x="2628" y="793"/>
                </a:lnTo>
                <a:lnTo>
                  <a:pt x="2498" y="793"/>
                </a:lnTo>
                <a:lnTo>
                  <a:pt x="2496" y="786"/>
                </a:lnTo>
                <a:lnTo>
                  <a:pt x="2495" y="781"/>
                </a:lnTo>
                <a:lnTo>
                  <a:pt x="2495" y="780"/>
                </a:lnTo>
                <a:lnTo>
                  <a:pt x="2494" y="778"/>
                </a:lnTo>
                <a:lnTo>
                  <a:pt x="2494" y="775"/>
                </a:lnTo>
                <a:lnTo>
                  <a:pt x="2492" y="770"/>
                </a:lnTo>
                <a:lnTo>
                  <a:pt x="2491" y="768"/>
                </a:lnTo>
                <a:lnTo>
                  <a:pt x="2491" y="765"/>
                </a:lnTo>
                <a:lnTo>
                  <a:pt x="2491" y="764"/>
                </a:lnTo>
                <a:lnTo>
                  <a:pt x="2490" y="761"/>
                </a:lnTo>
                <a:lnTo>
                  <a:pt x="2485" y="763"/>
                </a:lnTo>
                <a:lnTo>
                  <a:pt x="2484" y="764"/>
                </a:lnTo>
                <a:lnTo>
                  <a:pt x="2483" y="765"/>
                </a:lnTo>
                <a:lnTo>
                  <a:pt x="2480" y="767"/>
                </a:lnTo>
                <a:lnTo>
                  <a:pt x="2479" y="767"/>
                </a:lnTo>
                <a:lnTo>
                  <a:pt x="2477" y="769"/>
                </a:lnTo>
                <a:lnTo>
                  <a:pt x="2475" y="770"/>
                </a:lnTo>
                <a:lnTo>
                  <a:pt x="2474" y="772"/>
                </a:lnTo>
                <a:lnTo>
                  <a:pt x="2472" y="772"/>
                </a:lnTo>
                <a:lnTo>
                  <a:pt x="2468" y="774"/>
                </a:lnTo>
                <a:lnTo>
                  <a:pt x="2465" y="776"/>
                </a:lnTo>
                <a:lnTo>
                  <a:pt x="2462" y="778"/>
                </a:lnTo>
                <a:lnTo>
                  <a:pt x="2461" y="779"/>
                </a:lnTo>
                <a:lnTo>
                  <a:pt x="2459" y="780"/>
                </a:lnTo>
                <a:lnTo>
                  <a:pt x="2455" y="781"/>
                </a:lnTo>
                <a:lnTo>
                  <a:pt x="2452" y="782"/>
                </a:lnTo>
                <a:lnTo>
                  <a:pt x="2449" y="784"/>
                </a:lnTo>
                <a:lnTo>
                  <a:pt x="2448" y="785"/>
                </a:lnTo>
                <a:lnTo>
                  <a:pt x="2443" y="787"/>
                </a:lnTo>
                <a:lnTo>
                  <a:pt x="2442" y="787"/>
                </a:lnTo>
                <a:lnTo>
                  <a:pt x="2438" y="789"/>
                </a:lnTo>
                <a:lnTo>
                  <a:pt x="2436" y="790"/>
                </a:lnTo>
                <a:lnTo>
                  <a:pt x="2433" y="791"/>
                </a:lnTo>
                <a:lnTo>
                  <a:pt x="2428" y="793"/>
                </a:lnTo>
                <a:lnTo>
                  <a:pt x="2426" y="793"/>
                </a:lnTo>
                <a:lnTo>
                  <a:pt x="2425" y="795"/>
                </a:lnTo>
                <a:lnTo>
                  <a:pt x="2422" y="795"/>
                </a:lnTo>
                <a:lnTo>
                  <a:pt x="2421" y="795"/>
                </a:lnTo>
                <a:lnTo>
                  <a:pt x="2419" y="796"/>
                </a:lnTo>
                <a:lnTo>
                  <a:pt x="2417" y="796"/>
                </a:lnTo>
                <a:lnTo>
                  <a:pt x="2415" y="797"/>
                </a:lnTo>
                <a:lnTo>
                  <a:pt x="2413" y="797"/>
                </a:lnTo>
                <a:lnTo>
                  <a:pt x="2410" y="798"/>
                </a:lnTo>
                <a:lnTo>
                  <a:pt x="2408" y="798"/>
                </a:lnTo>
                <a:lnTo>
                  <a:pt x="2405" y="800"/>
                </a:lnTo>
                <a:lnTo>
                  <a:pt x="2403" y="800"/>
                </a:lnTo>
                <a:lnTo>
                  <a:pt x="2393" y="802"/>
                </a:lnTo>
                <a:lnTo>
                  <a:pt x="2382" y="803"/>
                </a:lnTo>
                <a:lnTo>
                  <a:pt x="2378" y="803"/>
                </a:lnTo>
                <a:lnTo>
                  <a:pt x="2370" y="804"/>
                </a:lnTo>
                <a:lnTo>
                  <a:pt x="2364" y="803"/>
                </a:lnTo>
                <a:lnTo>
                  <a:pt x="2359" y="803"/>
                </a:lnTo>
                <a:lnTo>
                  <a:pt x="2352" y="803"/>
                </a:lnTo>
                <a:lnTo>
                  <a:pt x="2334" y="800"/>
                </a:lnTo>
                <a:lnTo>
                  <a:pt x="2330" y="798"/>
                </a:lnTo>
                <a:lnTo>
                  <a:pt x="2326" y="797"/>
                </a:lnTo>
                <a:lnTo>
                  <a:pt x="2324" y="797"/>
                </a:lnTo>
                <a:lnTo>
                  <a:pt x="2322" y="796"/>
                </a:lnTo>
                <a:lnTo>
                  <a:pt x="2321" y="796"/>
                </a:lnTo>
                <a:lnTo>
                  <a:pt x="2317" y="795"/>
                </a:lnTo>
                <a:lnTo>
                  <a:pt x="2315" y="793"/>
                </a:lnTo>
                <a:lnTo>
                  <a:pt x="2311" y="792"/>
                </a:lnTo>
                <a:lnTo>
                  <a:pt x="2309" y="791"/>
                </a:lnTo>
                <a:lnTo>
                  <a:pt x="2306" y="790"/>
                </a:lnTo>
                <a:lnTo>
                  <a:pt x="2304" y="789"/>
                </a:lnTo>
                <a:lnTo>
                  <a:pt x="2301" y="786"/>
                </a:lnTo>
                <a:lnTo>
                  <a:pt x="2300" y="785"/>
                </a:lnTo>
                <a:lnTo>
                  <a:pt x="2298" y="784"/>
                </a:lnTo>
                <a:lnTo>
                  <a:pt x="2297" y="782"/>
                </a:lnTo>
                <a:lnTo>
                  <a:pt x="2295" y="781"/>
                </a:lnTo>
                <a:lnTo>
                  <a:pt x="2292" y="779"/>
                </a:lnTo>
                <a:lnTo>
                  <a:pt x="2287" y="774"/>
                </a:lnTo>
                <a:lnTo>
                  <a:pt x="2286" y="773"/>
                </a:lnTo>
                <a:lnTo>
                  <a:pt x="2282" y="770"/>
                </a:lnTo>
                <a:lnTo>
                  <a:pt x="2277" y="765"/>
                </a:lnTo>
                <a:lnTo>
                  <a:pt x="2275" y="763"/>
                </a:lnTo>
                <a:lnTo>
                  <a:pt x="2274" y="759"/>
                </a:lnTo>
                <a:lnTo>
                  <a:pt x="2272" y="758"/>
                </a:lnTo>
                <a:lnTo>
                  <a:pt x="2271" y="756"/>
                </a:lnTo>
                <a:lnTo>
                  <a:pt x="2270" y="754"/>
                </a:lnTo>
                <a:lnTo>
                  <a:pt x="2269" y="752"/>
                </a:lnTo>
                <a:lnTo>
                  <a:pt x="2268" y="751"/>
                </a:lnTo>
                <a:lnTo>
                  <a:pt x="2266" y="748"/>
                </a:lnTo>
                <a:lnTo>
                  <a:pt x="2265" y="746"/>
                </a:lnTo>
                <a:lnTo>
                  <a:pt x="2264" y="743"/>
                </a:lnTo>
                <a:lnTo>
                  <a:pt x="2263" y="741"/>
                </a:lnTo>
                <a:lnTo>
                  <a:pt x="2261" y="739"/>
                </a:lnTo>
                <a:lnTo>
                  <a:pt x="2260" y="736"/>
                </a:lnTo>
                <a:lnTo>
                  <a:pt x="2259" y="734"/>
                </a:lnTo>
                <a:lnTo>
                  <a:pt x="2258" y="730"/>
                </a:lnTo>
                <a:lnTo>
                  <a:pt x="2257" y="728"/>
                </a:lnTo>
                <a:lnTo>
                  <a:pt x="2254" y="723"/>
                </a:lnTo>
                <a:lnTo>
                  <a:pt x="2254" y="721"/>
                </a:lnTo>
                <a:lnTo>
                  <a:pt x="2253" y="719"/>
                </a:lnTo>
                <a:lnTo>
                  <a:pt x="2252" y="717"/>
                </a:lnTo>
                <a:lnTo>
                  <a:pt x="2252" y="715"/>
                </a:lnTo>
                <a:lnTo>
                  <a:pt x="2251" y="713"/>
                </a:lnTo>
                <a:lnTo>
                  <a:pt x="2251" y="712"/>
                </a:lnTo>
                <a:lnTo>
                  <a:pt x="2249" y="709"/>
                </a:lnTo>
                <a:lnTo>
                  <a:pt x="2249" y="708"/>
                </a:lnTo>
                <a:lnTo>
                  <a:pt x="2248" y="707"/>
                </a:lnTo>
                <a:lnTo>
                  <a:pt x="2248" y="704"/>
                </a:lnTo>
                <a:lnTo>
                  <a:pt x="2247" y="702"/>
                </a:lnTo>
                <a:lnTo>
                  <a:pt x="2247" y="700"/>
                </a:lnTo>
                <a:lnTo>
                  <a:pt x="2246" y="698"/>
                </a:lnTo>
                <a:lnTo>
                  <a:pt x="2246" y="696"/>
                </a:lnTo>
                <a:lnTo>
                  <a:pt x="2245" y="693"/>
                </a:lnTo>
                <a:lnTo>
                  <a:pt x="2245" y="691"/>
                </a:lnTo>
                <a:lnTo>
                  <a:pt x="2245" y="689"/>
                </a:lnTo>
                <a:lnTo>
                  <a:pt x="2243" y="686"/>
                </a:lnTo>
                <a:lnTo>
                  <a:pt x="2243" y="684"/>
                </a:lnTo>
                <a:lnTo>
                  <a:pt x="2242" y="681"/>
                </a:lnTo>
                <a:lnTo>
                  <a:pt x="2242" y="678"/>
                </a:lnTo>
                <a:lnTo>
                  <a:pt x="2241" y="675"/>
                </a:lnTo>
                <a:lnTo>
                  <a:pt x="2239" y="665"/>
                </a:lnTo>
                <a:lnTo>
                  <a:pt x="2237" y="649"/>
                </a:lnTo>
                <a:lnTo>
                  <a:pt x="2236" y="646"/>
                </a:lnTo>
                <a:lnTo>
                  <a:pt x="2236" y="641"/>
                </a:lnTo>
                <a:lnTo>
                  <a:pt x="2235" y="636"/>
                </a:lnTo>
                <a:lnTo>
                  <a:pt x="2235" y="630"/>
                </a:lnTo>
                <a:lnTo>
                  <a:pt x="2234" y="624"/>
                </a:lnTo>
                <a:lnTo>
                  <a:pt x="2234" y="618"/>
                </a:lnTo>
                <a:lnTo>
                  <a:pt x="2232" y="609"/>
                </a:lnTo>
                <a:lnTo>
                  <a:pt x="2231" y="588"/>
                </a:lnTo>
                <a:lnTo>
                  <a:pt x="2231" y="569"/>
                </a:lnTo>
                <a:lnTo>
                  <a:pt x="2230" y="540"/>
                </a:lnTo>
                <a:lnTo>
                  <a:pt x="2230" y="440"/>
                </a:lnTo>
                <a:lnTo>
                  <a:pt x="2230" y="393"/>
                </a:lnTo>
                <a:lnTo>
                  <a:pt x="2230" y="381"/>
                </a:lnTo>
                <a:lnTo>
                  <a:pt x="2230" y="376"/>
                </a:lnTo>
                <a:lnTo>
                  <a:pt x="2231" y="372"/>
                </a:lnTo>
                <a:lnTo>
                  <a:pt x="2231" y="370"/>
                </a:lnTo>
                <a:lnTo>
                  <a:pt x="2231" y="358"/>
                </a:lnTo>
                <a:lnTo>
                  <a:pt x="2231" y="338"/>
                </a:lnTo>
                <a:lnTo>
                  <a:pt x="2232" y="327"/>
                </a:lnTo>
                <a:lnTo>
                  <a:pt x="2232" y="320"/>
                </a:lnTo>
                <a:lnTo>
                  <a:pt x="2234" y="313"/>
                </a:lnTo>
                <a:lnTo>
                  <a:pt x="2234" y="307"/>
                </a:lnTo>
                <a:lnTo>
                  <a:pt x="2235" y="302"/>
                </a:lnTo>
                <a:lnTo>
                  <a:pt x="2236" y="296"/>
                </a:lnTo>
                <a:lnTo>
                  <a:pt x="2236" y="291"/>
                </a:lnTo>
                <a:lnTo>
                  <a:pt x="2237" y="286"/>
                </a:lnTo>
                <a:lnTo>
                  <a:pt x="2237" y="277"/>
                </a:lnTo>
                <a:lnTo>
                  <a:pt x="2240" y="265"/>
                </a:lnTo>
                <a:lnTo>
                  <a:pt x="2241" y="259"/>
                </a:lnTo>
                <a:lnTo>
                  <a:pt x="2242" y="254"/>
                </a:lnTo>
                <a:lnTo>
                  <a:pt x="2243" y="248"/>
                </a:lnTo>
                <a:lnTo>
                  <a:pt x="2245" y="238"/>
                </a:lnTo>
                <a:lnTo>
                  <a:pt x="2247" y="232"/>
                </a:lnTo>
                <a:lnTo>
                  <a:pt x="2248" y="227"/>
                </a:lnTo>
                <a:lnTo>
                  <a:pt x="2248" y="226"/>
                </a:lnTo>
                <a:lnTo>
                  <a:pt x="2249" y="224"/>
                </a:lnTo>
                <a:lnTo>
                  <a:pt x="2249" y="222"/>
                </a:lnTo>
                <a:lnTo>
                  <a:pt x="2251" y="221"/>
                </a:lnTo>
                <a:lnTo>
                  <a:pt x="2251" y="219"/>
                </a:lnTo>
                <a:lnTo>
                  <a:pt x="2252" y="217"/>
                </a:lnTo>
                <a:lnTo>
                  <a:pt x="2252" y="215"/>
                </a:lnTo>
                <a:lnTo>
                  <a:pt x="2253" y="214"/>
                </a:lnTo>
                <a:lnTo>
                  <a:pt x="2253" y="211"/>
                </a:lnTo>
                <a:lnTo>
                  <a:pt x="2254" y="209"/>
                </a:lnTo>
                <a:lnTo>
                  <a:pt x="2255" y="206"/>
                </a:lnTo>
                <a:lnTo>
                  <a:pt x="2257" y="203"/>
                </a:lnTo>
                <a:lnTo>
                  <a:pt x="2258" y="200"/>
                </a:lnTo>
                <a:lnTo>
                  <a:pt x="2259" y="198"/>
                </a:lnTo>
                <a:lnTo>
                  <a:pt x="2260" y="194"/>
                </a:lnTo>
                <a:lnTo>
                  <a:pt x="2263" y="189"/>
                </a:lnTo>
                <a:lnTo>
                  <a:pt x="2265" y="186"/>
                </a:lnTo>
                <a:lnTo>
                  <a:pt x="2268" y="182"/>
                </a:lnTo>
                <a:lnTo>
                  <a:pt x="2269" y="181"/>
                </a:lnTo>
                <a:lnTo>
                  <a:pt x="2270" y="180"/>
                </a:lnTo>
                <a:lnTo>
                  <a:pt x="2271" y="177"/>
                </a:lnTo>
                <a:lnTo>
                  <a:pt x="2272" y="176"/>
                </a:lnTo>
                <a:lnTo>
                  <a:pt x="2274" y="174"/>
                </a:lnTo>
                <a:lnTo>
                  <a:pt x="2275" y="172"/>
                </a:lnTo>
                <a:lnTo>
                  <a:pt x="2277" y="170"/>
                </a:lnTo>
                <a:lnTo>
                  <a:pt x="2281" y="165"/>
                </a:lnTo>
                <a:lnTo>
                  <a:pt x="2286" y="160"/>
                </a:lnTo>
                <a:lnTo>
                  <a:pt x="2288" y="158"/>
                </a:lnTo>
                <a:lnTo>
                  <a:pt x="2292" y="154"/>
                </a:lnTo>
                <a:lnTo>
                  <a:pt x="2293" y="153"/>
                </a:lnTo>
                <a:lnTo>
                  <a:pt x="2294" y="152"/>
                </a:lnTo>
                <a:lnTo>
                  <a:pt x="2297" y="150"/>
                </a:lnTo>
                <a:lnTo>
                  <a:pt x="2299" y="149"/>
                </a:lnTo>
                <a:lnTo>
                  <a:pt x="2300" y="148"/>
                </a:lnTo>
                <a:lnTo>
                  <a:pt x="2303" y="147"/>
                </a:lnTo>
                <a:lnTo>
                  <a:pt x="2304" y="145"/>
                </a:lnTo>
                <a:lnTo>
                  <a:pt x="2309" y="143"/>
                </a:lnTo>
                <a:lnTo>
                  <a:pt x="2311" y="142"/>
                </a:lnTo>
                <a:lnTo>
                  <a:pt x="2316" y="139"/>
                </a:lnTo>
                <a:lnTo>
                  <a:pt x="2317" y="139"/>
                </a:lnTo>
                <a:lnTo>
                  <a:pt x="2320" y="138"/>
                </a:lnTo>
                <a:lnTo>
                  <a:pt x="2324" y="136"/>
                </a:lnTo>
                <a:lnTo>
                  <a:pt x="2327" y="136"/>
                </a:lnTo>
                <a:lnTo>
                  <a:pt x="2328" y="136"/>
                </a:lnTo>
                <a:lnTo>
                  <a:pt x="2332" y="134"/>
                </a:lnTo>
                <a:lnTo>
                  <a:pt x="2336" y="133"/>
                </a:lnTo>
                <a:lnTo>
                  <a:pt x="2346" y="131"/>
                </a:lnTo>
                <a:lnTo>
                  <a:pt x="2350" y="131"/>
                </a:lnTo>
                <a:lnTo>
                  <a:pt x="2353" y="130"/>
                </a:lnTo>
                <a:lnTo>
                  <a:pt x="2359" y="130"/>
                </a:lnTo>
                <a:lnTo>
                  <a:pt x="2367" y="128"/>
                </a:lnTo>
                <a:lnTo>
                  <a:pt x="2371" y="128"/>
                </a:lnTo>
                <a:lnTo>
                  <a:pt x="2379" y="127"/>
                </a:lnTo>
                <a:lnTo>
                  <a:pt x="2385" y="128"/>
                </a:lnTo>
                <a:lnTo>
                  <a:pt x="2390" y="128"/>
                </a:lnTo>
                <a:lnTo>
                  <a:pt x="2397" y="128"/>
                </a:lnTo>
                <a:lnTo>
                  <a:pt x="2400" y="130"/>
                </a:lnTo>
                <a:lnTo>
                  <a:pt x="2404" y="130"/>
                </a:lnTo>
                <a:lnTo>
                  <a:pt x="2408" y="131"/>
                </a:lnTo>
                <a:lnTo>
                  <a:pt x="2410" y="131"/>
                </a:lnTo>
                <a:lnTo>
                  <a:pt x="2414" y="132"/>
                </a:lnTo>
                <a:lnTo>
                  <a:pt x="2416" y="132"/>
                </a:lnTo>
                <a:lnTo>
                  <a:pt x="2419" y="133"/>
                </a:lnTo>
                <a:lnTo>
                  <a:pt x="2420" y="133"/>
                </a:lnTo>
                <a:lnTo>
                  <a:pt x="2425" y="134"/>
                </a:lnTo>
                <a:lnTo>
                  <a:pt x="2426" y="136"/>
                </a:lnTo>
                <a:lnTo>
                  <a:pt x="2428" y="136"/>
                </a:lnTo>
                <a:lnTo>
                  <a:pt x="2429" y="136"/>
                </a:lnTo>
                <a:lnTo>
                  <a:pt x="2432" y="137"/>
                </a:lnTo>
                <a:lnTo>
                  <a:pt x="2437" y="138"/>
                </a:lnTo>
                <a:lnTo>
                  <a:pt x="2439" y="139"/>
                </a:lnTo>
                <a:lnTo>
                  <a:pt x="2443" y="141"/>
                </a:lnTo>
                <a:lnTo>
                  <a:pt x="2445" y="142"/>
                </a:lnTo>
                <a:lnTo>
                  <a:pt x="2448" y="143"/>
                </a:lnTo>
                <a:lnTo>
                  <a:pt x="2450" y="144"/>
                </a:lnTo>
                <a:lnTo>
                  <a:pt x="2454" y="147"/>
                </a:lnTo>
                <a:lnTo>
                  <a:pt x="2456" y="148"/>
                </a:lnTo>
                <a:lnTo>
                  <a:pt x="2459" y="149"/>
                </a:lnTo>
                <a:lnTo>
                  <a:pt x="2461" y="150"/>
                </a:lnTo>
                <a:lnTo>
                  <a:pt x="2462" y="150"/>
                </a:lnTo>
                <a:lnTo>
                  <a:pt x="2465" y="152"/>
                </a:lnTo>
                <a:lnTo>
                  <a:pt x="2467" y="154"/>
                </a:lnTo>
                <a:lnTo>
                  <a:pt x="2469" y="154"/>
                </a:lnTo>
                <a:lnTo>
                  <a:pt x="2472" y="156"/>
                </a:lnTo>
                <a:lnTo>
                  <a:pt x="2475" y="158"/>
                </a:lnTo>
                <a:lnTo>
                  <a:pt x="2477" y="159"/>
                </a:lnTo>
                <a:lnTo>
                  <a:pt x="2478" y="160"/>
                </a:lnTo>
                <a:lnTo>
                  <a:pt x="2480" y="161"/>
                </a:lnTo>
                <a:lnTo>
                  <a:pt x="2481" y="163"/>
                </a:lnTo>
                <a:lnTo>
                  <a:pt x="2484" y="164"/>
                </a:lnTo>
                <a:lnTo>
                  <a:pt x="2485" y="165"/>
                </a:lnTo>
                <a:lnTo>
                  <a:pt x="2488" y="166"/>
                </a:lnTo>
                <a:lnTo>
                  <a:pt x="2490" y="167"/>
                </a:lnTo>
                <a:lnTo>
                  <a:pt x="2491" y="169"/>
                </a:lnTo>
                <a:lnTo>
                  <a:pt x="2491" y="0"/>
                </a:lnTo>
                <a:close/>
                <a:moveTo>
                  <a:pt x="1017" y="0"/>
                </a:moveTo>
                <a:lnTo>
                  <a:pt x="1211" y="0"/>
                </a:lnTo>
                <a:lnTo>
                  <a:pt x="1211" y="793"/>
                </a:lnTo>
                <a:lnTo>
                  <a:pt x="1206" y="793"/>
                </a:lnTo>
                <a:lnTo>
                  <a:pt x="1201" y="793"/>
                </a:lnTo>
                <a:lnTo>
                  <a:pt x="1192" y="793"/>
                </a:lnTo>
                <a:lnTo>
                  <a:pt x="1153" y="793"/>
                </a:lnTo>
                <a:lnTo>
                  <a:pt x="1018" y="793"/>
                </a:lnTo>
                <a:lnTo>
                  <a:pt x="1017" y="789"/>
                </a:lnTo>
                <a:lnTo>
                  <a:pt x="1017" y="782"/>
                </a:lnTo>
                <a:lnTo>
                  <a:pt x="1017" y="772"/>
                </a:lnTo>
                <a:lnTo>
                  <a:pt x="1017" y="723"/>
                </a:lnTo>
                <a:lnTo>
                  <a:pt x="1017" y="558"/>
                </a:lnTo>
                <a:lnTo>
                  <a:pt x="1017" y="0"/>
                </a:lnTo>
                <a:close/>
                <a:moveTo>
                  <a:pt x="12" y="0"/>
                </a:moveTo>
                <a:lnTo>
                  <a:pt x="216" y="0"/>
                </a:lnTo>
                <a:lnTo>
                  <a:pt x="278" y="0"/>
                </a:lnTo>
                <a:lnTo>
                  <a:pt x="307" y="0"/>
                </a:lnTo>
                <a:lnTo>
                  <a:pt x="317" y="1"/>
                </a:lnTo>
                <a:lnTo>
                  <a:pt x="324" y="1"/>
                </a:lnTo>
                <a:lnTo>
                  <a:pt x="330" y="3"/>
                </a:lnTo>
                <a:lnTo>
                  <a:pt x="335" y="3"/>
                </a:lnTo>
                <a:lnTo>
                  <a:pt x="340" y="4"/>
                </a:lnTo>
                <a:lnTo>
                  <a:pt x="343" y="4"/>
                </a:lnTo>
                <a:lnTo>
                  <a:pt x="349" y="5"/>
                </a:lnTo>
                <a:lnTo>
                  <a:pt x="355" y="6"/>
                </a:lnTo>
                <a:lnTo>
                  <a:pt x="359" y="6"/>
                </a:lnTo>
                <a:lnTo>
                  <a:pt x="360" y="8"/>
                </a:lnTo>
                <a:lnTo>
                  <a:pt x="363" y="8"/>
                </a:lnTo>
                <a:lnTo>
                  <a:pt x="365" y="9"/>
                </a:lnTo>
                <a:lnTo>
                  <a:pt x="367" y="9"/>
                </a:lnTo>
                <a:lnTo>
                  <a:pt x="388" y="16"/>
                </a:lnTo>
                <a:lnTo>
                  <a:pt x="390" y="17"/>
                </a:lnTo>
                <a:lnTo>
                  <a:pt x="394" y="19"/>
                </a:lnTo>
                <a:lnTo>
                  <a:pt x="396" y="20"/>
                </a:lnTo>
                <a:lnTo>
                  <a:pt x="399" y="21"/>
                </a:lnTo>
                <a:lnTo>
                  <a:pt x="401" y="22"/>
                </a:lnTo>
                <a:lnTo>
                  <a:pt x="402" y="25"/>
                </a:lnTo>
                <a:lnTo>
                  <a:pt x="406" y="26"/>
                </a:lnTo>
                <a:lnTo>
                  <a:pt x="409" y="27"/>
                </a:lnTo>
                <a:lnTo>
                  <a:pt x="410" y="28"/>
                </a:lnTo>
                <a:lnTo>
                  <a:pt x="412" y="30"/>
                </a:lnTo>
                <a:lnTo>
                  <a:pt x="413" y="31"/>
                </a:lnTo>
                <a:lnTo>
                  <a:pt x="416" y="32"/>
                </a:lnTo>
                <a:lnTo>
                  <a:pt x="417" y="33"/>
                </a:lnTo>
                <a:lnTo>
                  <a:pt x="418" y="34"/>
                </a:lnTo>
                <a:lnTo>
                  <a:pt x="421" y="36"/>
                </a:lnTo>
                <a:lnTo>
                  <a:pt x="423" y="38"/>
                </a:lnTo>
                <a:lnTo>
                  <a:pt x="429" y="44"/>
                </a:lnTo>
                <a:lnTo>
                  <a:pt x="434" y="49"/>
                </a:lnTo>
                <a:lnTo>
                  <a:pt x="438" y="53"/>
                </a:lnTo>
                <a:lnTo>
                  <a:pt x="440" y="55"/>
                </a:lnTo>
                <a:lnTo>
                  <a:pt x="441" y="58"/>
                </a:lnTo>
                <a:lnTo>
                  <a:pt x="442" y="60"/>
                </a:lnTo>
                <a:lnTo>
                  <a:pt x="445" y="62"/>
                </a:lnTo>
                <a:lnTo>
                  <a:pt x="445" y="64"/>
                </a:lnTo>
                <a:lnTo>
                  <a:pt x="446" y="66"/>
                </a:lnTo>
                <a:lnTo>
                  <a:pt x="447" y="69"/>
                </a:lnTo>
                <a:lnTo>
                  <a:pt x="450" y="73"/>
                </a:lnTo>
                <a:lnTo>
                  <a:pt x="452" y="76"/>
                </a:lnTo>
                <a:lnTo>
                  <a:pt x="454" y="81"/>
                </a:lnTo>
                <a:lnTo>
                  <a:pt x="454" y="82"/>
                </a:lnTo>
                <a:lnTo>
                  <a:pt x="457" y="86"/>
                </a:lnTo>
                <a:lnTo>
                  <a:pt x="457" y="88"/>
                </a:lnTo>
                <a:lnTo>
                  <a:pt x="458" y="91"/>
                </a:lnTo>
                <a:lnTo>
                  <a:pt x="461" y="95"/>
                </a:lnTo>
                <a:lnTo>
                  <a:pt x="461" y="98"/>
                </a:lnTo>
                <a:lnTo>
                  <a:pt x="462" y="100"/>
                </a:lnTo>
                <a:lnTo>
                  <a:pt x="462" y="102"/>
                </a:lnTo>
                <a:lnTo>
                  <a:pt x="463" y="104"/>
                </a:lnTo>
                <a:lnTo>
                  <a:pt x="463" y="106"/>
                </a:lnTo>
                <a:lnTo>
                  <a:pt x="464" y="108"/>
                </a:lnTo>
                <a:lnTo>
                  <a:pt x="465" y="112"/>
                </a:lnTo>
                <a:lnTo>
                  <a:pt x="469" y="127"/>
                </a:lnTo>
                <a:lnTo>
                  <a:pt x="469" y="131"/>
                </a:lnTo>
                <a:lnTo>
                  <a:pt x="471" y="142"/>
                </a:lnTo>
                <a:lnTo>
                  <a:pt x="471" y="147"/>
                </a:lnTo>
                <a:lnTo>
                  <a:pt x="473" y="152"/>
                </a:lnTo>
                <a:lnTo>
                  <a:pt x="473" y="159"/>
                </a:lnTo>
                <a:lnTo>
                  <a:pt x="474" y="166"/>
                </a:lnTo>
                <a:lnTo>
                  <a:pt x="474" y="170"/>
                </a:lnTo>
                <a:lnTo>
                  <a:pt x="474" y="174"/>
                </a:lnTo>
                <a:lnTo>
                  <a:pt x="474" y="176"/>
                </a:lnTo>
                <a:lnTo>
                  <a:pt x="474" y="180"/>
                </a:lnTo>
                <a:lnTo>
                  <a:pt x="475" y="211"/>
                </a:lnTo>
                <a:lnTo>
                  <a:pt x="475" y="233"/>
                </a:lnTo>
                <a:lnTo>
                  <a:pt x="475" y="239"/>
                </a:lnTo>
                <a:lnTo>
                  <a:pt x="474" y="246"/>
                </a:lnTo>
                <a:lnTo>
                  <a:pt x="474" y="249"/>
                </a:lnTo>
                <a:lnTo>
                  <a:pt x="474" y="253"/>
                </a:lnTo>
                <a:lnTo>
                  <a:pt x="474" y="257"/>
                </a:lnTo>
                <a:lnTo>
                  <a:pt x="474" y="259"/>
                </a:lnTo>
                <a:lnTo>
                  <a:pt x="473" y="274"/>
                </a:lnTo>
                <a:lnTo>
                  <a:pt x="469" y="302"/>
                </a:lnTo>
                <a:lnTo>
                  <a:pt x="468" y="307"/>
                </a:lnTo>
                <a:lnTo>
                  <a:pt x="467" y="309"/>
                </a:lnTo>
                <a:lnTo>
                  <a:pt x="467" y="311"/>
                </a:lnTo>
                <a:lnTo>
                  <a:pt x="465" y="314"/>
                </a:lnTo>
                <a:lnTo>
                  <a:pt x="464" y="319"/>
                </a:lnTo>
                <a:lnTo>
                  <a:pt x="464" y="320"/>
                </a:lnTo>
                <a:lnTo>
                  <a:pt x="463" y="322"/>
                </a:lnTo>
                <a:lnTo>
                  <a:pt x="463" y="324"/>
                </a:lnTo>
                <a:lnTo>
                  <a:pt x="462" y="327"/>
                </a:lnTo>
                <a:lnTo>
                  <a:pt x="459" y="335"/>
                </a:lnTo>
                <a:lnTo>
                  <a:pt x="458" y="337"/>
                </a:lnTo>
                <a:lnTo>
                  <a:pt x="457" y="341"/>
                </a:lnTo>
                <a:lnTo>
                  <a:pt x="456" y="343"/>
                </a:lnTo>
                <a:lnTo>
                  <a:pt x="454" y="347"/>
                </a:lnTo>
                <a:lnTo>
                  <a:pt x="453" y="349"/>
                </a:lnTo>
                <a:lnTo>
                  <a:pt x="452" y="350"/>
                </a:lnTo>
                <a:lnTo>
                  <a:pt x="451" y="353"/>
                </a:lnTo>
                <a:lnTo>
                  <a:pt x="450" y="355"/>
                </a:lnTo>
                <a:lnTo>
                  <a:pt x="447" y="358"/>
                </a:lnTo>
                <a:lnTo>
                  <a:pt x="446" y="360"/>
                </a:lnTo>
                <a:lnTo>
                  <a:pt x="446" y="361"/>
                </a:lnTo>
                <a:lnTo>
                  <a:pt x="445" y="364"/>
                </a:lnTo>
                <a:lnTo>
                  <a:pt x="444" y="365"/>
                </a:lnTo>
                <a:lnTo>
                  <a:pt x="442" y="368"/>
                </a:lnTo>
                <a:lnTo>
                  <a:pt x="440" y="369"/>
                </a:lnTo>
                <a:lnTo>
                  <a:pt x="438" y="371"/>
                </a:lnTo>
                <a:lnTo>
                  <a:pt x="434" y="376"/>
                </a:lnTo>
                <a:lnTo>
                  <a:pt x="429" y="382"/>
                </a:lnTo>
                <a:lnTo>
                  <a:pt x="427" y="385"/>
                </a:lnTo>
                <a:lnTo>
                  <a:pt x="422" y="388"/>
                </a:lnTo>
                <a:lnTo>
                  <a:pt x="419" y="390"/>
                </a:lnTo>
                <a:lnTo>
                  <a:pt x="417" y="392"/>
                </a:lnTo>
                <a:lnTo>
                  <a:pt x="416" y="393"/>
                </a:lnTo>
                <a:lnTo>
                  <a:pt x="413" y="394"/>
                </a:lnTo>
                <a:lnTo>
                  <a:pt x="412" y="396"/>
                </a:lnTo>
                <a:lnTo>
                  <a:pt x="410" y="397"/>
                </a:lnTo>
                <a:lnTo>
                  <a:pt x="409" y="398"/>
                </a:lnTo>
                <a:lnTo>
                  <a:pt x="406" y="399"/>
                </a:lnTo>
                <a:lnTo>
                  <a:pt x="404" y="399"/>
                </a:lnTo>
                <a:lnTo>
                  <a:pt x="402" y="401"/>
                </a:lnTo>
                <a:lnTo>
                  <a:pt x="400" y="402"/>
                </a:lnTo>
                <a:lnTo>
                  <a:pt x="396" y="404"/>
                </a:lnTo>
                <a:lnTo>
                  <a:pt x="387" y="409"/>
                </a:lnTo>
                <a:lnTo>
                  <a:pt x="389" y="410"/>
                </a:lnTo>
                <a:lnTo>
                  <a:pt x="392" y="414"/>
                </a:lnTo>
                <a:lnTo>
                  <a:pt x="398" y="419"/>
                </a:lnTo>
                <a:lnTo>
                  <a:pt x="404" y="424"/>
                </a:lnTo>
                <a:lnTo>
                  <a:pt x="406" y="427"/>
                </a:lnTo>
                <a:lnTo>
                  <a:pt x="409" y="430"/>
                </a:lnTo>
                <a:lnTo>
                  <a:pt x="411" y="432"/>
                </a:lnTo>
                <a:lnTo>
                  <a:pt x="412" y="435"/>
                </a:lnTo>
                <a:lnTo>
                  <a:pt x="413" y="437"/>
                </a:lnTo>
                <a:lnTo>
                  <a:pt x="415" y="438"/>
                </a:lnTo>
                <a:lnTo>
                  <a:pt x="416" y="441"/>
                </a:lnTo>
                <a:lnTo>
                  <a:pt x="417" y="442"/>
                </a:lnTo>
                <a:lnTo>
                  <a:pt x="417" y="444"/>
                </a:lnTo>
                <a:lnTo>
                  <a:pt x="419" y="447"/>
                </a:lnTo>
                <a:lnTo>
                  <a:pt x="422" y="452"/>
                </a:lnTo>
                <a:lnTo>
                  <a:pt x="423" y="453"/>
                </a:lnTo>
                <a:lnTo>
                  <a:pt x="424" y="455"/>
                </a:lnTo>
                <a:lnTo>
                  <a:pt x="425" y="458"/>
                </a:lnTo>
                <a:lnTo>
                  <a:pt x="427" y="460"/>
                </a:lnTo>
                <a:lnTo>
                  <a:pt x="429" y="465"/>
                </a:lnTo>
                <a:lnTo>
                  <a:pt x="429" y="466"/>
                </a:lnTo>
                <a:lnTo>
                  <a:pt x="430" y="469"/>
                </a:lnTo>
                <a:lnTo>
                  <a:pt x="432" y="471"/>
                </a:lnTo>
                <a:lnTo>
                  <a:pt x="432" y="473"/>
                </a:lnTo>
                <a:lnTo>
                  <a:pt x="433" y="475"/>
                </a:lnTo>
                <a:lnTo>
                  <a:pt x="434" y="480"/>
                </a:lnTo>
                <a:lnTo>
                  <a:pt x="436" y="486"/>
                </a:lnTo>
                <a:lnTo>
                  <a:pt x="446" y="516"/>
                </a:lnTo>
                <a:lnTo>
                  <a:pt x="446" y="519"/>
                </a:lnTo>
                <a:lnTo>
                  <a:pt x="446" y="521"/>
                </a:lnTo>
                <a:lnTo>
                  <a:pt x="447" y="524"/>
                </a:lnTo>
                <a:lnTo>
                  <a:pt x="447" y="526"/>
                </a:lnTo>
                <a:lnTo>
                  <a:pt x="448" y="529"/>
                </a:lnTo>
                <a:lnTo>
                  <a:pt x="450" y="534"/>
                </a:lnTo>
                <a:lnTo>
                  <a:pt x="451" y="540"/>
                </a:lnTo>
                <a:lnTo>
                  <a:pt x="451" y="542"/>
                </a:lnTo>
                <a:lnTo>
                  <a:pt x="452" y="545"/>
                </a:lnTo>
                <a:lnTo>
                  <a:pt x="452" y="547"/>
                </a:lnTo>
                <a:lnTo>
                  <a:pt x="453" y="553"/>
                </a:lnTo>
                <a:lnTo>
                  <a:pt x="454" y="556"/>
                </a:lnTo>
                <a:lnTo>
                  <a:pt x="456" y="560"/>
                </a:lnTo>
                <a:lnTo>
                  <a:pt x="457" y="565"/>
                </a:lnTo>
                <a:lnTo>
                  <a:pt x="457" y="569"/>
                </a:lnTo>
                <a:lnTo>
                  <a:pt x="458" y="571"/>
                </a:lnTo>
                <a:lnTo>
                  <a:pt x="458" y="574"/>
                </a:lnTo>
                <a:lnTo>
                  <a:pt x="459" y="579"/>
                </a:lnTo>
                <a:lnTo>
                  <a:pt x="461" y="581"/>
                </a:lnTo>
                <a:lnTo>
                  <a:pt x="461" y="587"/>
                </a:lnTo>
                <a:lnTo>
                  <a:pt x="462" y="592"/>
                </a:lnTo>
                <a:lnTo>
                  <a:pt x="463" y="595"/>
                </a:lnTo>
                <a:lnTo>
                  <a:pt x="463" y="597"/>
                </a:lnTo>
                <a:lnTo>
                  <a:pt x="464" y="601"/>
                </a:lnTo>
                <a:lnTo>
                  <a:pt x="468" y="613"/>
                </a:lnTo>
                <a:lnTo>
                  <a:pt x="469" y="620"/>
                </a:lnTo>
                <a:lnTo>
                  <a:pt x="470" y="626"/>
                </a:lnTo>
                <a:lnTo>
                  <a:pt x="470" y="629"/>
                </a:lnTo>
                <a:lnTo>
                  <a:pt x="471" y="631"/>
                </a:lnTo>
                <a:lnTo>
                  <a:pt x="471" y="634"/>
                </a:lnTo>
                <a:lnTo>
                  <a:pt x="473" y="640"/>
                </a:lnTo>
                <a:lnTo>
                  <a:pt x="474" y="642"/>
                </a:lnTo>
                <a:lnTo>
                  <a:pt x="475" y="647"/>
                </a:lnTo>
                <a:lnTo>
                  <a:pt x="475" y="652"/>
                </a:lnTo>
                <a:lnTo>
                  <a:pt x="476" y="656"/>
                </a:lnTo>
                <a:lnTo>
                  <a:pt x="476" y="658"/>
                </a:lnTo>
                <a:lnTo>
                  <a:pt x="477" y="660"/>
                </a:lnTo>
                <a:lnTo>
                  <a:pt x="479" y="665"/>
                </a:lnTo>
                <a:lnTo>
                  <a:pt x="479" y="668"/>
                </a:lnTo>
                <a:lnTo>
                  <a:pt x="480" y="674"/>
                </a:lnTo>
                <a:lnTo>
                  <a:pt x="481" y="676"/>
                </a:lnTo>
                <a:lnTo>
                  <a:pt x="483" y="686"/>
                </a:lnTo>
                <a:lnTo>
                  <a:pt x="486" y="697"/>
                </a:lnTo>
                <a:lnTo>
                  <a:pt x="488" y="708"/>
                </a:lnTo>
                <a:lnTo>
                  <a:pt x="491" y="718"/>
                </a:lnTo>
                <a:lnTo>
                  <a:pt x="493" y="731"/>
                </a:lnTo>
                <a:lnTo>
                  <a:pt x="496" y="743"/>
                </a:lnTo>
                <a:lnTo>
                  <a:pt x="499" y="754"/>
                </a:lnTo>
                <a:lnTo>
                  <a:pt x="499" y="758"/>
                </a:lnTo>
                <a:lnTo>
                  <a:pt x="499" y="761"/>
                </a:lnTo>
                <a:lnTo>
                  <a:pt x="500" y="763"/>
                </a:lnTo>
                <a:lnTo>
                  <a:pt x="502" y="768"/>
                </a:lnTo>
                <a:lnTo>
                  <a:pt x="502" y="770"/>
                </a:lnTo>
                <a:lnTo>
                  <a:pt x="503" y="776"/>
                </a:lnTo>
                <a:lnTo>
                  <a:pt x="504" y="779"/>
                </a:lnTo>
                <a:lnTo>
                  <a:pt x="506" y="793"/>
                </a:lnTo>
                <a:lnTo>
                  <a:pt x="307" y="793"/>
                </a:lnTo>
                <a:lnTo>
                  <a:pt x="306" y="787"/>
                </a:lnTo>
                <a:lnTo>
                  <a:pt x="303" y="781"/>
                </a:lnTo>
                <a:lnTo>
                  <a:pt x="303" y="779"/>
                </a:lnTo>
                <a:lnTo>
                  <a:pt x="301" y="769"/>
                </a:lnTo>
                <a:lnTo>
                  <a:pt x="301" y="764"/>
                </a:lnTo>
                <a:lnTo>
                  <a:pt x="299" y="753"/>
                </a:lnTo>
                <a:lnTo>
                  <a:pt x="297" y="747"/>
                </a:lnTo>
                <a:lnTo>
                  <a:pt x="296" y="742"/>
                </a:lnTo>
                <a:lnTo>
                  <a:pt x="295" y="730"/>
                </a:lnTo>
                <a:lnTo>
                  <a:pt x="291" y="719"/>
                </a:lnTo>
                <a:lnTo>
                  <a:pt x="291" y="715"/>
                </a:lnTo>
                <a:lnTo>
                  <a:pt x="289" y="706"/>
                </a:lnTo>
                <a:lnTo>
                  <a:pt x="288" y="696"/>
                </a:lnTo>
                <a:lnTo>
                  <a:pt x="286" y="686"/>
                </a:lnTo>
                <a:lnTo>
                  <a:pt x="284" y="676"/>
                </a:lnTo>
                <a:lnTo>
                  <a:pt x="284" y="673"/>
                </a:lnTo>
                <a:lnTo>
                  <a:pt x="282" y="663"/>
                </a:lnTo>
                <a:lnTo>
                  <a:pt x="280" y="657"/>
                </a:lnTo>
                <a:lnTo>
                  <a:pt x="279" y="652"/>
                </a:lnTo>
                <a:lnTo>
                  <a:pt x="278" y="646"/>
                </a:lnTo>
                <a:lnTo>
                  <a:pt x="277" y="640"/>
                </a:lnTo>
                <a:lnTo>
                  <a:pt x="276" y="634"/>
                </a:lnTo>
                <a:lnTo>
                  <a:pt x="274" y="628"/>
                </a:lnTo>
                <a:lnTo>
                  <a:pt x="273" y="621"/>
                </a:lnTo>
                <a:lnTo>
                  <a:pt x="272" y="615"/>
                </a:lnTo>
                <a:lnTo>
                  <a:pt x="268" y="598"/>
                </a:lnTo>
                <a:lnTo>
                  <a:pt x="268" y="595"/>
                </a:lnTo>
                <a:lnTo>
                  <a:pt x="266" y="586"/>
                </a:lnTo>
                <a:lnTo>
                  <a:pt x="265" y="576"/>
                </a:lnTo>
                <a:lnTo>
                  <a:pt x="263" y="568"/>
                </a:lnTo>
                <a:lnTo>
                  <a:pt x="261" y="559"/>
                </a:lnTo>
                <a:lnTo>
                  <a:pt x="261" y="556"/>
                </a:lnTo>
                <a:lnTo>
                  <a:pt x="259" y="548"/>
                </a:lnTo>
                <a:lnTo>
                  <a:pt x="257" y="541"/>
                </a:lnTo>
                <a:lnTo>
                  <a:pt x="257" y="537"/>
                </a:lnTo>
                <a:lnTo>
                  <a:pt x="256" y="530"/>
                </a:lnTo>
                <a:lnTo>
                  <a:pt x="255" y="526"/>
                </a:lnTo>
                <a:lnTo>
                  <a:pt x="254" y="523"/>
                </a:lnTo>
                <a:lnTo>
                  <a:pt x="254" y="520"/>
                </a:lnTo>
                <a:lnTo>
                  <a:pt x="253" y="513"/>
                </a:lnTo>
                <a:lnTo>
                  <a:pt x="250" y="505"/>
                </a:lnTo>
                <a:lnTo>
                  <a:pt x="250" y="503"/>
                </a:lnTo>
                <a:lnTo>
                  <a:pt x="249" y="496"/>
                </a:lnTo>
                <a:lnTo>
                  <a:pt x="247" y="488"/>
                </a:lnTo>
                <a:lnTo>
                  <a:pt x="245" y="481"/>
                </a:lnTo>
                <a:lnTo>
                  <a:pt x="244" y="479"/>
                </a:lnTo>
                <a:lnTo>
                  <a:pt x="243" y="475"/>
                </a:lnTo>
                <a:lnTo>
                  <a:pt x="243" y="473"/>
                </a:lnTo>
                <a:lnTo>
                  <a:pt x="243" y="471"/>
                </a:lnTo>
                <a:lnTo>
                  <a:pt x="242" y="469"/>
                </a:lnTo>
                <a:lnTo>
                  <a:pt x="241" y="464"/>
                </a:lnTo>
                <a:lnTo>
                  <a:pt x="239" y="462"/>
                </a:lnTo>
                <a:lnTo>
                  <a:pt x="238" y="459"/>
                </a:lnTo>
                <a:lnTo>
                  <a:pt x="237" y="457"/>
                </a:lnTo>
                <a:lnTo>
                  <a:pt x="236" y="454"/>
                </a:lnTo>
                <a:lnTo>
                  <a:pt x="233" y="452"/>
                </a:lnTo>
                <a:lnTo>
                  <a:pt x="232" y="451"/>
                </a:lnTo>
                <a:lnTo>
                  <a:pt x="230" y="447"/>
                </a:lnTo>
                <a:lnTo>
                  <a:pt x="226" y="446"/>
                </a:lnTo>
                <a:lnTo>
                  <a:pt x="221" y="444"/>
                </a:lnTo>
                <a:lnTo>
                  <a:pt x="216" y="444"/>
                </a:lnTo>
                <a:lnTo>
                  <a:pt x="205" y="446"/>
                </a:lnTo>
                <a:lnTo>
                  <a:pt x="205" y="793"/>
                </a:lnTo>
                <a:lnTo>
                  <a:pt x="12" y="793"/>
                </a:lnTo>
                <a:lnTo>
                  <a:pt x="12" y="0"/>
                </a:lnTo>
                <a:close/>
              </a:path>
            </a:pathLst>
          </a:custGeom>
          <a:solidFill>
            <a:srgbClr val="003F56"/>
          </a:solidFill>
          <a:ln w="9525" cmpd="sng">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defRPr/>
            </a:pPr>
            <a:endParaRPr lang="en-US">
              <a:latin typeface="+mn-lt"/>
              <a:sym typeface="+mn-lt"/>
            </a:endParaRPr>
          </a:p>
        </p:txBody>
      </p:sp>
    </p:spTree>
    <p:extLst>
      <p:ext uri="{BB962C8B-B14F-4D97-AF65-F5344CB8AC3E}">
        <p14:creationId xmlns="" xmlns:p14="http://schemas.microsoft.com/office/powerpoint/2010/main" val="1456121612"/>
      </p:ext>
    </p:extLst>
  </p:cSld>
  <p:clrMapOvr>
    <a:masterClrMapping/>
  </p:clrMapOvr>
  <p:transition/>
  <p:timing/>
</p:sldLayout>
</file>

<file path=ppt/slideMasters/_rels/slideMaster1.xml.rels>&#65279;<?xml version="1.0" encoding="utf-8" standalone="yes"?><Relationships xmlns="http://schemas.openxmlformats.org/package/2006/relationships"><Relationship Id="rId1" Type="http://schemas.openxmlformats.org/officeDocument/2006/relationships/slideLayout" Target="../slideLayouts/slideLayout1.xml" /><Relationship Id="rId10" Type="http://schemas.openxmlformats.org/officeDocument/2006/relationships/slideLayout" Target="../slideLayouts/slideLayout10.xml" /><Relationship Id="rId11" Type="http://schemas.openxmlformats.org/officeDocument/2006/relationships/slideLayout" Target="../slideLayouts/slideLayout11.xml" /><Relationship Id="rId12" Type="http://schemas.openxmlformats.org/officeDocument/2006/relationships/theme" Target="../theme/theme1.xml" /><Relationship Id="rId2" Type="http://schemas.openxmlformats.org/officeDocument/2006/relationships/slideLayout" Target="../slideLayouts/slideLayout2.xml" /><Relationship Id="rId3" Type="http://schemas.openxmlformats.org/officeDocument/2006/relationships/slideLayout" Target="../slideLayouts/slideLayout3.xml" /><Relationship Id="rId4" Type="http://schemas.openxmlformats.org/officeDocument/2006/relationships/slideLayout" Target="../slideLayouts/slideLayout4.xml" /><Relationship Id="rId5" Type="http://schemas.openxmlformats.org/officeDocument/2006/relationships/slideLayout" Target="../slideLayouts/slideLayout5.xml" /><Relationship Id="rId6" Type="http://schemas.openxmlformats.org/officeDocument/2006/relationships/slideLayout" Target="../slideLayouts/slideLayout6.xml" /><Relationship Id="rId7" Type="http://schemas.openxmlformats.org/officeDocument/2006/relationships/slideLayout" Target="../slideLayouts/slideLayout7.xml" /><Relationship Id="rId8" Type="http://schemas.openxmlformats.org/officeDocument/2006/relationships/slideLayout" Target="../slideLayouts/slideLayout8.xml" /><Relationship Id="rId9" Type="http://schemas.openxmlformats.org/officeDocument/2006/relationships/slideLayout" Target="../slideLayouts/slideLayout9.xml" /></Relationships>
</file>

<file path=ppt/slideMasters/_rels/slideMaster2.xml.rels>&#65279;<?xml version="1.0" encoding="utf-8" standalone="yes"?><Relationships xmlns="http://schemas.openxmlformats.org/package/2006/relationships"><Relationship Id="rId1" Type="http://schemas.openxmlformats.org/officeDocument/2006/relationships/slideLayout" Target="../slideLayouts/slideLayout12.xml" /><Relationship Id="rId10" Type="http://schemas.openxmlformats.org/officeDocument/2006/relationships/oleObject" Target="../embeddings/oleObject1.bin" TargetMode="Internal" /><Relationship Id="rId11" Type="http://schemas.openxmlformats.org/officeDocument/2006/relationships/image" Target="../media/image2.emf" /><Relationship Id="rId12" Type="http://schemas.openxmlformats.org/officeDocument/2006/relationships/vmlDrawing" Target="../drawings/vmlDrawing1.vml" /><Relationship Id="rId13" Type="http://schemas.openxmlformats.org/officeDocument/2006/relationships/theme" Target="../theme/theme2.xml" /><Relationship Id="rId2" Type="http://schemas.openxmlformats.org/officeDocument/2006/relationships/slideLayout" Target="../slideLayouts/slideLayout13.xml" /><Relationship Id="rId3" Type="http://schemas.openxmlformats.org/officeDocument/2006/relationships/slideLayout" Target="../slideLayouts/slideLayout14.xml" /><Relationship Id="rId4" Type="http://schemas.openxmlformats.org/officeDocument/2006/relationships/slideLayout" Target="../slideLayouts/slideLayout15.xml" /><Relationship Id="rId5" Type="http://schemas.openxmlformats.org/officeDocument/2006/relationships/slideLayout" Target="../slideLayouts/slideLayout16.xml" /><Relationship Id="rId6" Type="http://schemas.openxmlformats.org/officeDocument/2006/relationships/slideLayout" Target="../slideLayouts/slideLayout17.xml" /><Relationship Id="rId7" Type="http://schemas.openxmlformats.org/officeDocument/2006/relationships/slideLayout" Target="../slideLayouts/slideLayout18.xml" /><Relationship Id="rId8" Type="http://schemas.openxmlformats.org/officeDocument/2006/relationships/slideLayout" Target="../slideLayouts/slideLayout19.xml" /><Relationship Id="rId9" Type="http://schemas.openxmlformats.org/officeDocument/2006/relationships/tags" Target="../tags/tag33.xml" /></Relationships>
</file>

<file path=ppt/slideMasters/slideMaster1.xml><?xml version="1.0" encoding="utf-8"?>
<p:sldMaster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p:bg>
      <p:bgRef idx="1001">
        <a:schemeClr val="bg1"/>
      </p:bgRef>
    </p:bg>
    <p:spTree>
      <p:nvGrpSpPr>
        <p:cNvPr id="1" name="" title=""/>
        <p:cNvGrpSpPr/>
        <p:nvPr/>
      </p:nvGrpSpPr>
      <p:grpSpPr>
        <a:xfrm>
          <a:off x="0" y="0"/>
          <a:ext cx="0" cy="0"/>
        </a:xfrm>
      </p:grpSpPr>
      <p:sp>
        <p:nvSpPr>
          <p:cNvPr id="2" name="Title Placeholder 1" title=""/>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title=""/>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title=""/>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E8FD0B7A-F5DD-4F40-B4CB-3B2C354B893A}" type="datetimeFigureOut">
              <a:rPr lang="en-US" smtClean="0"/>
              <a:t>11/7/2009</a:t>
            </a:fld>
            <a:endParaRPr lang="en-US"/>
          </a:p>
        </p:txBody>
      </p:sp>
      <p:sp>
        <p:nvSpPr>
          <p:cNvPr id="5" name="Footer Placeholder 4" title=""/>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title=""/>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3AE1883-0942-4AA3-9DB2-9C7C3A0314B1}" type="slidenum">
              <a:rPr lang="en-US" smtClean="0"/>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p:timing/>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p:bg>
      <p:bgRef idx="1001">
        <a:schemeClr val="bg1"/>
      </p:bgRef>
    </p:bg>
    <p:spTree>
      <p:nvGrpSpPr>
        <p:cNvPr id="1" name=""/>
        <p:cNvGrpSpPr/>
        <p:nvPr/>
      </p:nvGrpSpPr>
      <p:grpSpPr>
        <a:xfrm>
          <a:off x="0" y="0"/>
          <a:ext cx="0" cy="0"/>
        </a:xfrm>
      </p:grpSpPr>
      <p:graphicFrame>
        <p:nvGraphicFramePr>
          <p:cNvPr id="4" name="!!!Do not delete this th-style object!!!!" hidden="1"/>
          <p:cNvGraphicFramePr>
            <a:graphicFrameLocks noChangeAspect="1"/>
          </p:cNvGraphicFramePr>
          <p:nvPr>
            <p:custDataLst>
              <p:tags r:id="rId9"/>
            </p:custDataLst>
            <p:extLst>
              <p:ext uri="{D42A27DB-BD31-4B8C-83A1-F6EECF244321}">
                <p14:modId xmlns="" xmlns:p14="http://schemas.microsoft.com/office/powerpoint/2010/main" val="2721282453"/>
              </p:ext>
            </p:extLst>
          </p:nvPr>
        </p:nvGraphicFramePr>
        <p:xfrm>
          <a:off x="1587" y="1588"/>
          <a:ext cx="1587" cy="1587"/>
        </p:xfrm>
        <a:graphic>
          <a:graphicData uri="http://schemas.openxmlformats.org/presentationml/2006/ole">
            <mc:AlternateContent>
              <mc:Choice xmlns:v="urn:schemas-microsoft-com:vml" Requires="v">
                <p:oleObj spid="_x0000_s1038" name="think-cell Slide" r:id="rId10" imgW="360" imgH="360" progId="">
                  <p:embed/>
                </p:oleObj>
              </mc:Choice>
              <mc:Fallback>
                <p:oleObj name="think-cell Slide" r:id="rId10" imgW="360" imgH="360" progId="">
                  <p:embed/>
                  <p:pic>
                    <p:nvPicPr>
                      <p:cNvPr id="0" name="OLE substitute image"/>
                      <p:cNvPicPr/>
                      <p:nvPr/>
                    </p:nvPicPr>
                    <p:blipFill>
                      <a:blip r:embed="rId11"/>
                      <a:stretch>
                        <a:fillRect/>
                      </a:stretch>
                    </p:blipFill>
                    <p:spPr>
                      <a:xfrm>
                        <a:off x="1587" y="1588"/>
                        <a:ext cx="1587" cy="1587"/>
                      </a:xfrm>
                      <a:prstGeom prst="rect">
                        <a:avLst/>
                      </a:prstGeom>
                      <a:noFill/>
                    </p:spPr>
                  </p:pic>
                </p:oleObj>
              </mc:Fallback>
            </mc:AlternateContent>
          </a:graphicData>
        </a:graphic>
      </p:graphicFrame>
      <p:sp>
        <p:nvSpPr>
          <p:cNvPr id="42" name="!!!Do not delete this text object!!!!_2" hidden="1"/>
          <p:cNvSpPr/>
          <p:nvPr/>
        </p:nvSpPr>
        <p:spPr>
          <a:xfrm>
            <a:off x="9972000" y="57955"/>
            <a:ext cx="32400" cy="32400"/>
          </a:xfrm>
          <a:prstGeom prst="ellipse">
            <a:avLst/>
          </a:prstGeom>
          <a:solidFill>
            <a:schemeClr val="bg1">
              <a:lumMod val="75000"/>
            </a:schemeClr>
          </a:solidFill>
          <a:ln w="9525" cmpd="sng">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93000"/>
              </a:lnSpc>
              <a:spcBef>
                <a:spcPts val="300"/>
              </a:spcBef>
            </a:pPr>
            <a:r>
              <a:rPr lang="en-US" sz="200" b="1" smtClean="0">
                <a:solidFill>
                  <a:schemeClr val="bg1"/>
                </a:solidFill>
                <a:latin typeface="+mn-lt"/>
                <a:cs typeface="+mn-cs"/>
                <a:sym typeface="+mn-lt"/>
              </a:rPr>
              <a:t>1</a:t>
            </a:r>
          </a:p>
        </p:txBody>
      </p:sp>
      <p:sp>
        <p:nvSpPr>
          <p:cNvPr id="43" name="!!!Do not delete this text object!!!!" hidden="1"/>
          <p:cNvSpPr txBox="1"/>
          <p:nvPr/>
        </p:nvSpPr>
        <p:spPr>
          <a:xfrm>
            <a:off x="9972000" y="92737"/>
            <a:ext cx="588303" cy="30778"/>
          </a:xfrm>
          <a:prstGeom prst="rect">
            <a:avLst/>
          </a:prstGeom>
          <a:noFill/>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indent="0" algn="l" defTabSz="914400" rtl="0" eaLnBrk="1" fontAlgn="base" latinLnBrk="0" hangingPunct="1">
              <a:lnSpc>
                <a:spcPct val="100000"/>
              </a:lnSpc>
              <a:spcBef>
                <a:spcPct val="0"/>
              </a:spcBef>
              <a:spcAft>
                <a:spcPct val="0"/>
              </a:spcAft>
              <a:buClr>
                <a:schemeClr val="tx1"/>
              </a:buClr>
              <a:buSzTx/>
              <a:buFontTx/>
              <a:buNone/>
              <a:defRPr/>
            </a:pPr>
            <a:r>
              <a:rPr lang="en-US" sz="200" b="0" kern="1200" noProof="1" smtClean="0">
                <a:solidFill>
                  <a:schemeClr val="tx1"/>
                </a:solidFill>
                <a:latin typeface="+mn-lt"/>
                <a:ea typeface="+mn-ea"/>
                <a:cs typeface="+mn-cs"/>
                <a:sym typeface="+mn-lt"/>
              </a:rPr>
              <a:t>CN_RBSC_PPT– 2013-10_v01 – do not delete this text object! </a:t>
            </a:r>
          </a:p>
        </p:txBody>
      </p:sp>
      <p:sp>
        <p:nvSpPr>
          <p:cNvPr id="52" name="Slide Number"/>
          <p:cNvSpPr txBox="1">
            <a:spLocks noChangeArrowheads="1"/>
          </p:cNvSpPr>
          <p:nvPr/>
        </p:nvSpPr>
        <p:spPr bwMode="auto">
          <a:xfrm>
            <a:off x="9385300" y="6710400"/>
            <a:ext cx="117020" cy="138499"/>
          </a:xfrm>
          <a:prstGeom prst="rect">
            <a:avLst/>
          </a:prstGeom>
          <a:noFill/>
          <a:ln w="9525">
            <a:noFill/>
            <a:miter lim="800000"/>
          </a:ln>
          <a:effectLst/>
        </p:spPr>
        <p:txBody>
          <a:bodyPr vert="horz" wrap="none" lIns="0" tIns="0" rIns="0" bIns="0" numCol="1" anchor="t" anchorCtr="0" compatLnSpc="1">
            <a:prstTxWarp prst="textNoShape">
              <a:avLst/>
            </a:prstTxWarp>
            <a:spAutoFit/>
          </a:bodyPr>
          <a:lstStyle>
            <a:defPPr>
              <a:defRPr lang="de-DE"/>
            </a:defPPr>
            <a:lvl1pPr algn="l" rtl="0" fontAlgn="base">
              <a:spcBef>
                <a:spcPct val="0"/>
              </a:spcBef>
              <a:spcAft>
                <a:spcPct val="0"/>
              </a:spcAft>
              <a:defRPr sz="900" b="0"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fld id="{7AA7B471-74A3-4F5F-8955-6C99E2375CAC}" type="slidenum">
              <a:rPr kumimoji="0" lang="en-US" sz="900" b="0" i="0" u="none" strike="noStrike" kern="1200" cap="none" spc="0" normalizeH="0" baseline="0" noProof="1" smtClean="0">
                <a:ln>
                  <a:noFill/>
                </a:ln>
                <a:solidFill>
                  <a:schemeClr val="tx2"/>
                </a:solidFill>
                <a:effectLst/>
                <a:uLnTx/>
                <a:uFillTx/>
                <a:latin typeface="+mn-lt"/>
                <a:ea typeface="+mn-ea"/>
                <a:cs typeface="+mn-cs"/>
                <a:sym typeface="+mn-lt"/>
              </a:rPr>
              <a:pPr marL="0" marR="0" lvl="0" indent="0" algn="l" defTabSz="914400" rtl="0" eaLnBrk="1" fontAlgn="base" latinLnBrk="0" hangingPunct="1">
                <a:lnSpc>
                  <a:spcPct val="100000"/>
                </a:lnSpc>
                <a:spcBef>
                  <a:spcPct val="0"/>
                </a:spcBef>
                <a:spcAft>
                  <a:spcPct val="0"/>
                </a:spcAft>
                <a:buClrTx/>
                <a:buSzTx/>
                <a:buFontTx/>
                <a:buNone/>
                <a:defRPr/>
              </a:pPr>
              <a:t>‹#›</a:t>
            </a:fld>
            <a:endParaRPr kumimoji="0" lang="en-US" sz="900" b="0" i="0" u="none" strike="noStrike" kern="1200" cap="none" spc="0" normalizeH="0" baseline="0" noProof="1">
              <a:ln>
                <a:noFill/>
              </a:ln>
              <a:solidFill>
                <a:schemeClr val="tx2"/>
              </a:solidFill>
              <a:effectLst/>
              <a:uLnTx/>
              <a:uFillTx/>
              <a:latin typeface="+mn-lt"/>
              <a:ea typeface="+mn-ea"/>
              <a:cs typeface="+mn-cs"/>
              <a:sym typeface="+mn-lt"/>
            </a:endParaRPr>
          </a:p>
        </p:txBody>
      </p:sp>
      <p:sp>
        <p:nvSpPr>
          <p:cNvPr id="53" name="Slide Number Line"/>
          <p:cNvSpPr>
            <a:spLocks noChangeShapeType="1"/>
          </p:cNvSpPr>
          <p:nvPr/>
        </p:nvSpPr>
        <p:spPr bwMode="auto">
          <a:xfrm flipH="1">
            <a:off x="9269413" y="6710400"/>
            <a:ext cx="0" cy="123825"/>
          </a:xfrm>
          <a:prstGeom prst="line">
            <a:avLst/>
          </a:prstGeom>
          <a:noFill/>
          <a:ln w="9525">
            <a:solidFill>
              <a:schemeClr val="tx2"/>
            </a:solidFill>
            <a:round/>
          </a:ln>
          <a:effectLst/>
        </p:spPr>
        <p:txBody>
          <a:bodyPr wrap="none" lIns="0" tIns="0" rIns="0" bIns="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defRPr/>
            </a:pPr>
            <a:endParaRPr lang="en-US" sz="900" noProof="1">
              <a:solidFill>
                <a:schemeClr val="tx2"/>
              </a:solidFill>
              <a:latin typeface="+mn-lt"/>
              <a:cs typeface="+mn-cs"/>
              <a:sym typeface="+mn-lt"/>
            </a:endParaRPr>
          </a:p>
        </p:txBody>
      </p:sp>
      <p:sp>
        <p:nvSpPr>
          <p:cNvPr id="54" name="Doc Code" descr="casecode"/>
          <p:cNvSpPr txBox="1">
            <a:spLocks noChangeArrowheads="1"/>
          </p:cNvSpPr>
          <p:nvPr/>
        </p:nvSpPr>
        <p:spPr bwMode="auto">
          <a:xfrm>
            <a:off x="6175130" y="6710400"/>
            <a:ext cx="2979983" cy="138499"/>
          </a:xfrm>
          <a:prstGeom prst="rect">
            <a:avLst/>
          </a:prstGeom>
          <a:noFill/>
          <a:ln w="9525">
            <a:noFill/>
            <a:miter lim="800000"/>
          </a:ln>
          <a:effectLst/>
        </p:spPr>
        <p:txBody>
          <a:bodyPr vert="horz" wrap="none" lIns="0" tIns="0" rIns="0" bIns="0" numCol="1" anchor="t" anchorCtr="0" compatLnSpc="1">
            <a:prstTxWarp prst="textNoShape">
              <a:avLst/>
            </a:prstTxWarp>
            <a:spAutoFit/>
          </a:bodyPr>
          <a:lstStyle>
            <a:defPPr>
              <a:defRPr lang="de-DE"/>
            </a:defPPr>
            <a:lvl1pPr algn="r" rtl="0" fontAlgn="base">
              <a:spcBef>
                <a:spcPct val="0"/>
              </a:spcBef>
              <a:spcAft>
                <a:spcPct val="0"/>
              </a:spcAft>
              <a:defRPr sz="900" b="0"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r" defTabSz="914400" rtl="0" eaLnBrk="1" fontAlgn="base" latinLnBrk="0" hangingPunct="1">
              <a:lnSpc>
                <a:spcPct val="100000"/>
              </a:lnSpc>
              <a:spcBef>
                <a:spcPct val="0"/>
              </a:spcBef>
              <a:spcAft>
                <a:spcPct val="0"/>
              </a:spcAft>
              <a:buClrTx/>
              <a:buSzTx/>
              <a:buFontTx/>
              <a:buNone/>
              <a:defRPr/>
            </a:pPr>
            <a:r>
              <a:rPr kumimoji="0" lang="en-US" altLang="zh-CN" sz="900" b="0" i="0" u="none" strike="noStrike" kern="1200" cap="none" spc="0" normalizeH="0" baseline="0" noProof="1" smtClean="0">
                <a:ln>
                  <a:noFill/>
                </a:ln>
                <a:solidFill>
                  <a:schemeClr val="tx2"/>
                </a:solidFill>
                <a:effectLst/>
                <a:uLnTx/>
                <a:uFillTx/>
                <a:latin typeface="+mn-lt"/>
                <a:ea typeface="+mn-ea"/>
                <a:cs typeface="+mn-cs"/>
                <a:sym typeface="+mn-lt"/>
              </a:rPr>
              <a:t>20160408_</a:t>
            </a:r>
            <a:r>
              <a:rPr kumimoji="0" lang="zh-CN" altLang="en-US" sz="900" b="0" i="0" u="none" strike="noStrike" kern="1200" cap="none" spc="0" normalizeH="0" baseline="0" noProof="1" smtClean="0">
                <a:ln>
                  <a:noFill/>
                </a:ln>
                <a:solidFill>
                  <a:schemeClr val="tx2"/>
                </a:solidFill>
                <a:effectLst/>
                <a:uLnTx/>
                <a:uFillTx/>
                <a:latin typeface="+mn-lt"/>
                <a:ea typeface="+mn-ea"/>
                <a:cs typeface="+mn-cs"/>
                <a:sym typeface="+mn-lt"/>
              </a:rPr>
              <a:t>成都国际铁路港规划项目</a:t>
            </a:r>
            <a:r>
              <a:rPr kumimoji="0" lang="en-US" altLang="zh-CN" sz="900" b="0" i="0" u="none" strike="noStrike" kern="1200" cap="none" spc="0" normalizeH="0" baseline="0" noProof="1" smtClean="0">
                <a:ln>
                  <a:noFill/>
                </a:ln>
                <a:solidFill>
                  <a:schemeClr val="tx2"/>
                </a:solidFill>
                <a:effectLst/>
                <a:uLnTx/>
                <a:uFillTx/>
                <a:latin typeface="+mn-lt"/>
                <a:ea typeface="+mn-ea"/>
                <a:cs typeface="+mn-cs"/>
                <a:sym typeface="+mn-lt"/>
              </a:rPr>
              <a:t>_</a:t>
            </a:r>
            <a:r>
              <a:rPr kumimoji="0" lang="zh-CN" altLang="en-US" sz="900" b="0" i="0" u="none" strike="noStrike" kern="1200" cap="none" spc="0" normalizeH="0" baseline="0" noProof="1" smtClean="0">
                <a:ln>
                  <a:noFill/>
                </a:ln>
                <a:solidFill>
                  <a:schemeClr val="tx2"/>
                </a:solidFill>
                <a:effectLst/>
                <a:uLnTx/>
                <a:uFillTx/>
                <a:latin typeface="+mn-lt"/>
                <a:ea typeface="+mn-ea"/>
                <a:cs typeface="+mn-cs"/>
                <a:sym typeface="+mn-lt"/>
              </a:rPr>
              <a:t>规委会汇报文件</a:t>
            </a:r>
            <a:r>
              <a:rPr kumimoji="0" lang="en-US" altLang="zh-CN" sz="900" b="0" i="0" u="none" strike="noStrike" kern="1200" cap="none" spc="0" normalizeH="0" baseline="0" noProof="1" smtClean="0">
                <a:ln>
                  <a:noFill/>
                </a:ln>
                <a:solidFill>
                  <a:schemeClr val="tx2"/>
                </a:solidFill>
                <a:effectLst/>
                <a:uLnTx/>
                <a:uFillTx/>
                <a:latin typeface="+mn-lt"/>
                <a:ea typeface="+mn-ea"/>
                <a:cs typeface="+mn-cs"/>
                <a:sym typeface="+mn-lt"/>
              </a:rPr>
              <a:t>_V3.pptx</a:t>
            </a:r>
            <a:endParaRPr kumimoji="0" lang="en-US" sz="900" b="0" i="0" u="none" strike="noStrike" kern="1200" cap="none" spc="0" normalizeH="0" baseline="0" noProof="1">
              <a:ln>
                <a:noFill/>
              </a:ln>
              <a:solidFill>
                <a:schemeClr val="tx2"/>
              </a:solidFill>
              <a:effectLst/>
              <a:uLnTx/>
              <a:uFillTx/>
              <a:latin typeface="+mn-lt"/>
              <a:ea typeface="+mn-ea"/>
              <a:cs typeface="+mn-cs"/>
              <a:sym typeface="+mn-lt"/>
            </a:endParaRPr>
          </a:p>
        </p:txBody>
      </p:sp>
      <p:sp>
        <p:nvSpPr>
          <p:cNvPr id="30" name="Source" hidden="1"/>
          <p:cNvSpPr txBox="1"/>
          <p:nvPr/>
        </p:nvSpPr>
        <p:spPr>
          <a:xfrm>
            <a:off x="738189" y="6710121"/>
            <a:ext cx="496931" cy="124650"/>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en-US" sz="900" b="0" smtClean="0">
                <a:solidFill>
                  <a:schemeClr val="tx1"/>
                </a:solidFill>
                <a:latin typeface="+mn-lt"/>
                <a:cs typeface="+mn-cs"/>
                <a:sym typeface="+mn-lt"/>
              </a:rPr>
              <a:t>Source: xxx</a:t>
            </a:r>
          </a:p>
        </p:txBody>
      </p:sp>
      <p:sp>
        <p:nvSpPr>
          <p:cNvPr id="35" name="Notes" hidden="1"/>
          <p:cNvSpPr txBox="1"/>
          <p:nvPr/>
        </p:nvSpPr>
        <p:spPr>
          <a:xfrm>
            <a:off x="738189" y="6417474"/>
            <a:ext cx="280526" cy="138499"/>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en-US" sz="1000" b="0" smtClean="0">
                <a:solidFill>
                  <a:schemeClr val="tx1"/>
                </a:solidFill>
                <a:latin typeface="+mn-lt"/>
                <a:cs typeface="+mn-cs"/>
                <a:sym typeface="+mn-lt"/>
              </a:rPr>
              <a:t>1) xxx</a:t>
            </a:r>
          </a:p>
        </p:txBody>
      </p:sp>
      <p:grpSp>
        <p:nvGrpSpPr>
          <p:cNvPr id="13" name="Legend" hidden="1"/>
          <p:cNvGrpSpPr/>
          <p:nvPr/>
        </p:nvGrpSpPr>
        <p:grpSpPr>
          <a:xfrm>
            <a:off x="738189" y="6195259"/>
            <a:ext cx="644699" cy="155355"/>
            <a:chOff x="738189" y="6195259"/>
            <a:chExt cx="644699" cy="155355"/>
          </a:xfrm>
        </p:grpSpPr>
        <p:sp>
          <p:nvSpPr>
            <p:cNvPr id="49" name="LegendIcon"/>
            <p:cNvSpPr/>
            <p:nvPr/>
          </p:nvSpPr>
          <p:spPr>
            <a:xfrm>
              <a:off x="738189" y="6195259"/>
              <a:ext cx="215900" cy="146050"/>
            </a:xfrm>
            <a:prstGeom prst="rect">
              <a:avLst/>
            </a:prstGeom>
            <a:noFill/>
            <a:ln w="9525" cap="flat" cmpd="sng" algn="ctr">
              <a:solidFill>
                <a:schemeClr val="accent3"/>
              </a:solidFill>
              <a:prstDash val="solid"/>
            </a:ln>
            <a:effectLst/>
          </p:spPr>
          <p:txBody>
            <a:bodyPr lIns="0" tIns="0" rIns="0" bIns="0" rtlCol="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300" b="0" i="0" u="none" strike="noStrike" kern="0" cap="none" spc="0" normalizeH="0" baseline="0" noProof="0" smtClean="0">
                <a:ln>
                  <a:noFill/>
                </a:ln>
                <a:solidFill>
                  <a:srgbClr val="000000"/>
                </a:solidFill>
                <a:effectLst/>
                <a:uLnTx/>
                <a:uFillTx/>
                <a:latin typeface="+mn-lt"/>
                <a:ea typeface="+mn-ea"/>
                <a:cs typeface="+mn-cs"/>
                <a:sym typeface="+mn-lt"/>
              </a:endParaRPr>
            </a:p>
          </p:txBody>
        </p:sp>
        <p:sp>
          <p:nvSpPr>
            <p:cNvPr id="50" name="LegendText"/>
            <p:cNvSpPr txBox="1"/>
            <p:nvPr/>
          </p:nvSpPr>
          <p:spPr>
            <a:xfrm>
              <a:off x="1036639" y="6196726"/>
              <a:ext cx="346249" cy="153888"/>
            </a:xfrm>
            <a:prstGeom prst="rect">
              <a:avLst/>
            </a:prstGeom>
            <a:noFill/>
            <a:ln w="9525">
              <a:noFill/>
            </a:ln>
          </p:spPr>
          <p:txBody>
            <a:bodyPr vert="horz" wrap="none" lIns="0" tIns="0" rIns="0" bIns="0" rtlCol="0" anchor="t"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
                  <a:srgbClr val="000000"/>
                </a:buClr>
                <a:buSzTx/>
                <a:buFontTx/>
                <a:buNone/>
                <a:defRPr/>
              </a:pPr>
              <a:r>
                <a:rPr kumimoji="0" lang="en-US" sz="1000" b="0" i="0" u="none" strike="noStrike" kern="0" cap="none" spc="0" normalizeH="0" baseline="0" noProof="0" smtClean="0">
                  <a:ln>
                    <a:noFill/>
                  </a:ln>
                  <a:solidFill>
                    <a:sysClr val="windowText" lastClr="000000"/>
                  </a:solidFill>
                  <a:effectLst/>
                  <a:uLnTx/>
                  <a:uFillTx/>
                  <a:latin typeface="+mn-lt"/>
                  <a:cs typeface="+mn-cs"/>
                  <a:sym typeface="+mn-lt"/>
                </a:rPr>
                <a:t>Legend</a:t>
              </a:r>
            </a:p>
          </p:txBody>
        </p:sp>
      </p:grpSp>
      <p:sp>
        <p:nvSpPr>
          <p:cNvPr id="51" name="Subtitle" hidden="1"/>
          <p:cNvSpPr txBox="1"/>
          <p:nvPr/>
        </p:nvSpPr>
        <p:spPr>
          <a:xfrm>
            <a:off x="738000" y="1710000"/>
            <a:ext cx="8535988" cy="2923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buClr>
                <a:schemeClr val="tx1"/>
              </a:buClr>
              <a:buSzTx/>
            </a:pPr>
            <a:r>
              <a:rPr lang="en-US" sz="1900" b="0" smtClean="0">
                <a:solidFill>
                  <a:schemeClr val="tx2"/>
                </a:solidFill>
                <a:latin typeface="+mn-lt"/>
                <a:cs typeface="+mn-cs"/>
                <a:sym typeface="+mn-lt"/>
              </a:rPr>
              <a:t>Subtitle</a:t>
            </a:r>
          </a:p>
        </p:txBody>
      </p:sp>
      <p:sp>
        <p:nvSpPr>
          <p:cNvPr id="55" name="Formatted_text" hidden="1"/>
          <p:cNvSpPr txBox="1"/>
          <p:nvPr/>
        </p:nvSpPr>
        <p:spPr>
          <a:xfrm>
            <a:off x="738189" y="2178000"/>
            <a:ext cx="1980000" cy="1102866"/>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buSzTx/>
            </a:pPr>
            <a:r>
              <a:rPr lang="en-US" sz="1500" b="1" smtClean="0">
                <a:latin typeface="+mn-lt"/>
                <a:cs typeface="+mn-cs"/>
                <a:sym typeface="+mn-lt"/>
              </a:rPr>
              <a:t>15 Point Text: Level 0</a:t>
            </a:r>
            <a:endParaRPr lang="en-US" sz="1500" b="0" smtClean="0">
              <a:latin typeface="+mn-lt"/>
              <a:cs typeface="+mn-cs"/>
              <a:sym typeface="+mn-lt"/>
            </a:endParaRPr>
          </a:p>
          <a:p>
            <a:pPr marL="181895" lvl="1" indent="-181895">
              <a:spcBef>
                <a:spcPts val="800"/>
              </a:spcBef>
              <a:buSzTx/>
              <a:buFont typeface="Arial Narrow"/>
              <a:buChar char="&gt;"/>
            </a:pPr>
            <a:r>
              <a:rPr lang="en-US" sz="1500" b="0" smtClean="0">
                <a:latin typeface="+mn-lt"/>
                <a:cs typeface="+mn-cs"/>
                <a:sym typeface="+mn-lt"/>
              </a:rPr>
              <a:t>Level 1</a:t>
            </a:r>
          </a:p>
          <a:p>
            <a:pPr marL="380842" lvl="2" indent="-184737">
              <a:spcBef>
                <a:spcPts val="400"/>
              </a:spcBef>
              <a:buSzTx/>
              <a:buFont typeface="Arial Narrow"/>
              <a:buChar char="–"/>
            </a:pPr>
            <a:r>
              <a:rPr lang="en-US" sz="1500" b="0" smtClean="0">
                <a:latin typeface="+mn-lt"/>
                <a:cs typeface="+mn-cs"/>
                <a:sym typeface="+mn-lt"/>
              </a:rPr>
              <a:t>Level 2</a:t>
            </a:r>
          </a:p>
          <a:p>
            <a:pPr marL="551368" lvl="3" indent="-159157">
              <a:spcBef>
                <a:spcPts val="200"/>
              </a:spcBef>
              <a:buSzTx/>
              <a:buFont typeface="Arial Narrow"/>
              <a:buChar char="-"/>
            </a:pPr>
            <a:r>
              <a:rPr lang="en-US" sz="1500" b="0" smtClean="0">
                <a:latin typeface="+mn-lt"/>
                <a:cs typeface="+mn-cs"/>
                <a:sym typeface="+mn-lt"/>
              </a:rPr>
              <a:t>Level 3</a:t>
            </a:r>
          </a:p>
        </p:txBody>
      </p:sp>
      <p:sp>
        <p:nvSpPr>
          <p:cNvPr id="3" name="Text Placeholder"/>
          <p:cNvSpPr>
            <a:spLocks noGrp="1"/>
          </p:cNvSpPr>
          <p:nvPr>
            <p:ph type="body" idx="1"/>
          </p:nvPr>
        </p:nvSpPr>
        <p:spPr>
          <a:xfrm>
            <a:off x="738000" y="1710000"/>
            <a:ext cx="8535988" cy="1400383"/>
          </a:xfrm>
          <a:prstGeom prst="rect">
            <a:avLst/>
          </a:prstGeom>
        </p:spPr>
        <p:txBody>
          <a:bodyPr vert="horz" lIns="0" tIns="0" rIns="0" bIns="0" rtlCol="0">
            <a:spAutoFit/>
          </a:bodyPr>
          <a:lstStyle/>
          <a:p>
            <a:pPr lvl="0"/>
            <a:r>
              <a:rPr lang="en-US" smtClean="0"/>
              <a:t>Click to edit Master text styles – Level 0</a:t>
            </a:r>
          </a:p>
          <a:p>
            <a:pPr lvl="1"/>
            <a:r>
              <a:rPr lang="en-US" smtClean="0"/>
              <a:t>Level 1</a:t>
            </a:r>
          </a:p>
          <a:p>
            <a:pPr lvl="2"/>
            <a:r>
              <a:rPr lang="en-US" smtClean="0"/>
              <a:t>Level 2</a:t>
            </a:r>
          </a:p>
          <a:p>
            <a:pPr lvl="3"/>
            <a:r>
              <a:rPr lang="en-US" smtClean="0"/>
              <a:t>Level 3</a:t>
            </a:r>
            <a:endParaRPr lang="en-US"/>
          </a:p>
        </p:txBody>
      </p:sp>
      <p:sp>
        <p:nvSpPr>
          <p:cNvPr id="2" name="Title Placeholder"/>
          <p:cNvSpPr>
            <a:spLocks noGrp="1"/>
          </p:cNvSpPr>
          <p:nvPr>
            <p:ph type="title"/>
          </p:nvPr>
        </p:nvSpPr>
        <p:spPr>
          <a:xfrm>
            <a:off x="738000" y="720000"/>
            <a:ext cx="8535988" cy="707886"/>
          </a:xfrm>
          <a:prstGeom prst="rect">
            <a:avLst/>
          </a:prstGeom>
        </p:spPr>
        <p:txBody>
          <a:bodyPr vert="horz" lIns="0" tIns="0" rIns="0" bIns="0" rtlCol="0" anchor="t" anchorCtr="0">
            <a:noAutofit/>
          </a:bodyPr>
          <a:lstStyle/>
          <a:p>
            <a:r>
              <a:rPr lang="en-US" altLang="zh-CN" noProof="0" smtClean="0"/>
              <a:t>Click to edit Master title style</a:t>
            </a:r>
            <a:endParaRPr lang="en-US" noProof="0"/>
          </a:p>
        </p:txBody>
      </p:sp>
      <p:grpSp>
        <p:nvGrpSpPr>
          <p:cNvPr id="12" name="Drawing grid" hidden="1"/>
          <p:cNvGrpSpPr/>
          <p:nvPr/>
        </p:nvGrpSpPr>
        <p:grpSpPr>
          <a:xfrm>
            <a:off x="0" y="0"/>
            <a:ext cx="9906000" cy="6858000"/>
            <a:chExt cx="9906000" cy="6858000"/>
          </a:xfrm>
        </p:grpSpPr>
        <p:cxnSp>
          <p:nvCxnSpPr>
            <p:cNvPr id="27" name="!!!Do not delete!!!" hidden="1"/>
            <p:cNvCxnSpPr/>
            <p:nvPr/>
          </p:nvCxnSpPr>
          <p:spPr>
            <a:xfrm flipH="1">
              <a:off x="738000" y="0"/>
              <a:ext cx="0" cy="6858000"/>
            </a:xfrm>
            <a:prstGeom prst="line">
              <a:avLst/>
            </a:prstGeom>
            <a:ln w="3175" cap="sq">
              <a:solidFill>
                <a:schemeClr val="accent2">
                  <a:lumMod val="90000"/>
                </a:schemeClr>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28" name="!!!Do not delete!!!" hidden="1"/>
            <p:cNvCxnSpPr/>
            <p:nvPr/>
          </p:nvCxnSpPr>
          <p:spPr>
            <a:xfrm flipH="1">
              <a:off x="1083600" y="0"/>
              <a:ext cx="0" cy="720000"/>
            </a:xfrm>
            <a:prstGeom prst="line">
              <a:avLst/>
            </a:prstGeom>
            <a:ln w="3175" cap="sq">
              <a:solidFill>
                <a:schemeClr val="accent2">
                  <a:lumMod val="90000"/>
                </a:schemeClr>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31" name="!!!Do not delete!!!" hidden="1"/>
            <p:cNvCxnSpPr/>
            <p:nvPr/>
          </p:nvCxnSpPr>
          <p:spPr>
            <a:xfrm flipH="1">
              <a:off x="9271000" y="0"/>
              <a:ext cx="0" cy="6858000"/>
            </a:xfrm>
            <a:prstGeom prst="line">
              <a:avLst/>
            </a:prstGeom>
            <a:ln w="3175" cap="sq">
              <a:solidFill>
                <a:schemeClr val="accent2">
                  <a:lumMod val="90000"/>
                </a:schemeClr>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32" name="!!!Do not delete!!!" hidden="1"/>
            <p:cNvCxnSpPr/>
            <p:nvPr/>
          </p:nvCxnSpPr>
          <p:spPr>
            <a:xfrm>
              <a:off x="0" y="221454"/>
              <a:ext cx="9906000" cy="0"/>
            </a:xfrm>
            <a:prstGeom prst="line">
              <a:avLst/>
            </a:prstGeom>
            <a:ln w="3175" cap="sq">
              <a:solidFill>
                <a:schemeClr val="accent2">
                  <a:lumMod val="90000"/>
                </a:schemeClr>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33" name="!!!Do not delete!!!" hidden="1"/>
            <p:cNvCxnSpPr/>
            <p:nvPr/>
          </p:nvCxnSpPr>
          <p:spPr>
            <a:xfrm>
              <a:off x="0" y="496092"/>
              <a:ext cx="9906000" cy="0"/>
            </a:xfrm>
            <a:prstGeom prst="line">
              <a:avLst/>
            </a:prstGeom>
            <a:ln w="3175" cap="sq">
              <a:solidFill>
                <a:schemeClr val="accent2">
                  <a:lumMod val="90000"/>
                </a:schemeClr>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34" name="!!!Do not delete!!!" hidden="1"/>
            <p:cNvCxnSpPr/>
            <p:nvPr/>
          </p:nvCxnSpPr>
          <p:spPr>
            <a:xfrm>
              <a:off x="0" y="720000"/>
              <a:ext cx="9906000" cy="0"/>
            </a:xfrm>
            <a:prstGeom prst="line">
              <a:avLst/>
            </a:prstGeom>
            <a:ln w="3175" cap="sq">
              <a:solidFill>
                <a:schemeClr val="accent2">
                  <a:lumMod val="90000"/>
                </a:schemeClr>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36" name="!!!Do not delete!!!" hidden="1"/>
            <p:cNvCxnSpPr/>
            <p:nvPr/>
          </p:nvCxnSpPr>
          <p:spPr>
            <a:xfrm>
              <a:off x="0" y="6408000"/>
              <a:ext cx="9906000" cy="0"/>
            </a:xfrm>
            <a:prstGeom prst="line">
              <a:avLst/>
            </a:prstGeom>
            <a:ln w="3175" cap="sq">
              <a:solidFill>
                <a:schemeClr val="accent2">
                  <a:lumMod val="90000"/>
                </a:schemeClr>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37" name="!!!Do not delete!!!" hidden="1"/>
            <p:cNvCxnSpPr/>
            <p:nvPr/>
          </p:nvCxnSpPr>
          <p:spPr>
            <a:xfrm>
              <a:off x="0" y="6699600"/>
              <a:ext cx="9906000" cy="0"/>
            </a:xfrm>
            <a:prstGeom prst="line">
              <a:avLst/>
            </a:prstGeom>
            <a:ln w="3175" cap="sq">
              <a:solidFill>
                <a:schemeClr val="accent2">
                  <a:lumMod val="90000"/>
                </a:schemeClr>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38" name="!!!Do not delete!!!" hidden="1"/>
            <p:cNvCxnSpPr/>
            <p:nvPr/>
          </p:nvCxnSpPr>
          <p:spPr>
            <a:xfrm>
              <a:off x="0" y="1710000"/>
              <a:ext cx="9906000" cy="0"/>
            </a:xfrm>
            <a:prstGeom prst="line">
              <a:avLst/>
            </a:prstGeom>
            <a:ln w="3175" cap="sq">
              <a:solidFill>
                <a:schemeClr val="accent2">
                  <a:lumMod val="90000"/>
                </a:schemeClr>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39" name="!!!Do not delete!!!" hidden="1"/>
            <p:cNvCxnSpPr/>
            <p:nvPr/>
          </p:nvCxnSpPr>
          <p:spPr>
            <a:xfrm>
              <a:off x="548711" y="2178000"/>
              <a:ext cx="8939211" cy="0"/>
            </a:xfrm>
            <a:prstGeom prst="line">
              <a:avLst/>
            </a:prstGeom>
            <a:ln w="3175" cap="sq">
              <a:solidFill>
                <a:schemeClr val="accent2"/>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44" name="!!!Do not delete!!!" hidden="1"/>
            <p:cNvCxnSpPr/>
            <p:nvPr userDrawn="1"/>
          </p:nvCxnSpPr>
          <p:spPr>
            <a:xfrm flipH="1">
              <a:off x="7867969" y="0"/>
              <a:ext cx="0" cy="719149"/>
            </a:xfrm>
            <a:prstGeom prst="line">
              <a:avLst/>
            </a:prstGeom>
            <a:ln w="3175" cap="sq">
              <a:solidFill>
                <a:schemeClr val="accent2">
                  <a:lumMod val="90000"/>
                </a:schemeClr>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48" name="!!!Do not delete!!!" hidden="1"/>
            <p:cNvCxnSpPr/>
            <p:nvPr userDrawn="1"/>
          </p:nvCxnSpPr>
          <p:spPr>
            <a:xfrm flipH="1">
              <a:off x="8276816" y="0"/>
              <a:ext cx="0" cy="719149"/>
            </a:xfrm>
            <a:prstGeom prst="line">
              <a:avLst/>
            </a:prstGeom>
            <a:ln w="3175" cap="sq">
              <a:solidFill>
                <a:schemeClr val="accent2">
                  <a:lumMod val="90000"/>
                </a:schemeClr>
              </a:solidFill>
              <a:prstDash val="sysDot"/>
            </a:ln>
            <a:effectLst/>
          </p:spPr>
          <p:style>
            <a:lnRef idx="1">
              <a:schemeClr val="accent1"/>
            </a:lnRef>
            <a:fillRef idx="0">
              <a:schemeClr val="accent1"/>
            </a:fillRef>
            <a:effectRef idx="0">
              <a:schemeClr val="accent1"/>
            </a:effectRef>
            <a:fontRef idx="minor">
              <a:schemeClr val="tx1"/>
            </a:fontRef>
          </p:style>
        </p:cxnSp>
      </p:grpSp>
    </p:spTree>
  </p:cSld>
  <p:clrMap bg1="lt1" tx1="dk1" bg2="lt2" tx2="dk2" accent1="accent1" accent2="accent2" accent3="accent3" accent4="accent4" accent5="accent5" accent6="accent6" hlink="hlink" folHlink="folHlink"/>
  <p:sldLayoutIdLst>
    <p:sldLayoutId id="2147483660" r:id="rId1"/>
    <p:sldLayoutId id="2147484693" r:id="rId2"/>
    <p:sldLayoutId id="2147484694" r:id="rId3"/>
    <p:sldLayoutId id="2147484695" r:id="rId4"/>
    <p:sldLayoutId id="2147484696" r:id="rId5"/>
    <p:sldLayoutId id="2147484697" r:id="rId6"/>
    <p:sldLayoutId id="2147484698" r:id="rId7"/>
    <p:sldLayoutId id="2147484699" r:id="rId8"/>
  </p:sldLayoutIdLst>
  <p:transition/>
  <p:timing/>
  <p:txStyles>
    <p:titleStyle>
      <a:lvl1pPr algn="l" defTabSz="914400" rtl="0" eaLnBrk="1" latinLnBrk="0" hangingPunct="1">
        <a:lnSpc>
          <a:spcPct val="100000"/>
        </a:lnSpc>
        <a:spcBef>
          <a:spcPct val="0"/>
        </a:spcBef>
        <a:buNone/>
        <a:defRPr lang="en-US" sz="2300" b="0" kern="1200" baseline="0">
          <a:solidFill>
            <a:schemeClr val="tx1"/>
          </a:solidFill>
          <a:latin typeface="+mj-lt"/>
          <a:ea typeface="+mj-ea"/>
          <a:cs typeface="+mj-cs"/>
          <a:sym typeface="+mn-lt"/>
        </a:defRPr>
      </a:lvl1pPr>
    </p:titleStyle>
    <p:bodyStyle>
      <a:lvl1pPr marL="0" indent="0" algn="l" defTabSz="914400" rtl="0" eaLnBrk="1" latinLnBrk="0" hangingPunct="1">
        <a:lnSpc>
          <a:spcPct val="100000"/>
        </a:lnSpc>
        <a:spcBef>
          <a:spcPct val="0"/>
        </a:spcBef>
        <a:buFont typeface="Arial Narrow" pitchFamily="34" charset="0"/>
        <a:buNone/>
        <a:defRPr lang="en-US" sz="1900" b="0" i="0" kern="1200" baseline="0" smtClean="0">
          <a:solidFill>
            <a:schemeClr val="tx1"/>
          </a:solidFill>
          <a:latin typeface="+mn-lt"/>
          <a:ea typeface="+mn-ea"/>
          <a:cs typeface="+mn-cs"/>
          <a:sym typeface="+mn-lt"/>
        </a:defRPr>
      </a:lvl1pPr>
      <a:lvl2pPr marL="230400" indent="-230400" algn="l" defTabSz="914400" rtl="0" eaLnBrk="1" latinLnBrk="0" hangingPunct="1">
        <a:lnSpc>
          <a:spcPct val="100000"/>
        </a:lnSpc>
        <a:spcBef>
          <a:spcPts val="1200"/>
        </a:spcBef>
        <a:buFont typeface="Arial Narrow" pitchFamily="34" charset="0"/>
        <a:buChar char="&gt;"/>
        <a:defRPr lang="en-US" sz="1900" b="0" kern="1200" smtClean="0">
          <a:solidFill>
            <a:schemeClr val="tx1"/>
          </a:solidFill>
          <a:latin typeface="+mn-lt"/>
          <a:ea typeface="+mn-ea"/>
          <a:cs typeface="+mn-cs"/>
          <a:sym typeface="+mn-lt"/>
        </a:defRPr>
      </a:lvl2pPr>
      <a:lvl3pPr marL="482400" indent="-234000" algn="l" defTabSz="914400" rtl="0" eaLnBrk="1" latinLnBrk="0" hangingPunct="1">
        <a:lnSpc>
          <a:spcPct val="100000"/>
        </a:lnSpc>
        <a:spcBef>
          <a:spcPts val="400"/>
        </a:spcBef>
        <a:buFont typeface="Arial Narrow" pitchFamily="34" charset="0"/>
        <a:buChar char="–"/>
        <a:defRPr lang="en-US" sz="1900" b="0" kern="1200" smtClean="0">
          <a:solidFill>
            <a:schemeClr val="tx1"/>
          </a:solidFill>
          <a:latin typeface="+mn-lt"/>
          <a:ea typeface="+mn-ea"/>
          <a:cs typeface="+mn-cs"/>
          <a:sym typeface="+mn-lt"/>
        </a:defRPr>
      </a:lvl3pPr>
      <a:lvl4pPr marL="698400" indent="-201600" algn="l" defTabSz="914400" rtl="0" eaLnBrk="1" latinLnBrk="0" hangingPunct="1">
        <a:lnSpc>
          <a:spcPct val="100000"/>
        </a:lnSpc>
        <a:spcBef>
          <a:spcPts val="200"/>
        </a:spcBef>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latinLnBrk="0" hangingPunct="1">
        <a:lnSpc>
          <a:spcPct val="93000"/>
        </a:lnSpc>
        <a:spcBef>
          <a:spcPct val="0"/>
        </a:spcBef>
        <a:buFont typeface="Arial Narrow" pitchFamily="34" charset="0"/>
        <a:buNone/>
        <a:defRPr sz="17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&#65279;<?xml version="1.0" encoding="utf-8" standalone="yes"?><Relationships xmlns="http://schemas.openxmlformats.org/package/2006/relationships"><Relationship Id="rId1" Type="http://schemas.openxmlformats.org/officeDocument/2006/relationships/slideLayout" Target="../slideLayouts/slideLayout15.xml" /><Relationship Id="rId2" Type="http://schemas.openxmlformats.org/officeDocument/2006/relationships/tags" Target="../tags/tag34.xml" /><Relationship Id="rId3" Type="http://schemas.openxmlformats.org/officeDocument/2006/relationships/oleObject" Target="../embeddings/oleObject2.bin" TargetMode="Internal" /><Relationship Id="rId4" Type="http://schemas.openxmlformats.org/officeDocument/2006/relationships/image" Target="../media/image2.emf" /><Relationship Id="rId5" Type="http://schemas.openxmlformats.org/officeDocument/2006/relationships/image" Target="../media/image3.jpeg" /><Relationship Id="rId6" Type="http://schemas.openxmlformats.org/officeDocument/2006/relationships/image" Target="../media/image4.png" /><Relationship Id="rId7" Type="http://schemas.openxmlformats.org/officeDocument/2006/relationships/image" Target="../media/image5.png" /><Relationship Id="rId8" Type="http://schemas.openxmlformats.org/officeDocument/2006/relationships/vmlDrawing" Target="../drawings/vmlDrawing2.vml" /></Relationships>
</file>

<file path=ppt/slides/_rels/slide2.xml.rels>&#65279;<?xml version="1.0" encoding="utf-8" standalone="yes"?><Relationships xmlns="http://schemas.openxmlformats.org/package/2006/relationships"><Relationship Id="rId1" Type="http://schemas.openxmlformats.org/officeDocument/2006/relationships/slideLayout" Target="../slideLayouts/slideLayout16.xml" /><Relationship Id="rId2" Type="http://schemas.openxmlformats.org/officeDocument/2006/relationships/tags" Target="../tags/tag35.xml" /><Relationship Id="rId3" Type="http://schemas.openxmlformats.org/officeDocument/2006/relationships/oleObject" Target="../embeddings/oleObject3.bin" TargetMode="Internal" /><Relationship Id="rId4" Type="http://schemas.openxmlformats.org/officeDocument/2006/relationships/image" Target="../media/image6.emf" /><Relationship Id="rId5" Type="http://schemas.openxmlformats.org/officeDocument/2006/relationships/vmlDrawing" Target="../drawings/vmlDrawing3.vml" /></Relationships>
</file>

<file path=ppt/slides/_rels/slide3.xml.rels>&#65279;<?xml version="1.0" encoding="utf-8" standalone="yes"?><Relationships xmlns="http://schemas.openxmlformats.org/package/2006/relationships"><Relationship Id="rId1" Type="http://schemas.openxmlformats.org/officeDocument/2006/relationships/slideLayout" Target="../slideLayouts/slideLayout13.xml" /><Relationship Id="rId10" Type="http://schemas.openxmlformats.org/officeDocument/2006/relationships/tags" Target="../tags/tag44.xml" /><Relationship Id="rId100" Type="http://schemas.openxmlformats.org/officeDocument/2006/relationships/tags" Target="../tags/tag134.xml" /><Relationship Id="rId101" Type="http://schemas.openxmlformats.org/officeDocument/2006/relationships/tags" Target="../tags/tag135.xml" /><Relationship Id="rId102" Type="http://schemas.openxmlformats.org/officeDocument/2006/relationships/tags" Target="../tags/tag136.xml" /><Relationship Id="rId103" Type="http://schemas.openxmlformats.org/officeDocument/2006/relationships/tags" Target="../tags/tag137.xml" /><Relationship Id="rId104" Type="http://schemas.openxmlformats.org/officeDocument/2006/relationships/tags" Target="../tags/tag138.xml" /><Relationship Id="rId105" Type="http://schemas.openxmlformats.org/officeDocument/2006/relationships/tags" Target="../tags/tag139.xml" /><Relationship Id="rId106" Type="http://schemas.openxmlformats.org/officeDocument/2006/relationships/tags" Target="../tags/tag140.xml" /><Relationship Id="rId107" Type="http://schemas.openxmlformats.org/officeDocument/2006/relationships/tags" Target="../tags/tag141.xml" /><Relationship Id="rId108" Type="http://schemas.openxmlformats.org/officeDocument/2006/relationships/tags" Target="../tags/tag142.xml" /><Relationship Id="rId109" Type="http://schemas.openxmlformats.org/officeDocument/2006/relationships/tags" Target="../tags/tag143.xml" /><Relationship Id="rId11" Type="http://schemas.openxmlformats.org/officeDocument/2006/relationships/tags" Target="../tags/tag45.xml" /><Relationship Id="rId110" Type="http://schemas.openxmlformats.org/officeDocument/2006/relationships/tags" Target="../tags/tag144.xml" /><Relationship Id="rId111" Type="http://schemas.openxmlformats.org/officeDocument/2006/relationships/tags" Target="../tags/tag145.xml" /><Relationship Id="rId112" Type="http://schemas.openxmlformats.org/officeDocument/2006/relationships/tags" Target="../tags/tag146.xml" /><Relationship Id="rId113" Type="http://schemas.openxmlformats.org/officeDocument/2006/relationships/tags" Target="../tags/tag147.xml" /><Relationship Id="rId114" Type="http://schemas.openxmlformats.org/officeDocument/2006/relationships/tags" Target="../tags/tag148.xml" /><Relationship Id="rId115" Type="http://schemas.openxmlformats.org/officeDocument/2006/relationships/tags" Target="../tags/tag149.xml" /><Relationship Id="rId116" Type="http://schemas.openxmlformats.org/officeDocument/2006/relationships/tags" Target="../tags/tag150.xml" /><Relationship Id="rId117" Type="http://schemas.openxmlformats.org/officeDocument/2006/relationships/tags" Target="../tags/tag151.xml" /><Relationship Id="rId118" Type="http://schemas.openxmlformats.org/officeDocument/2006/relationships/tags" Target="../tags/tag152.xml" /><Relationship Id="rId119" Type="http://schemas.openxmlformats.org/officeDocument/2006/relationships/tags" Target="../tags/tag153.xml" /><Relationship Id="rId12" Type="http://schemas.openxmlformats.org/officeDocument/2006/relationships/tags" Target="../tags/tag46.xml" /><Relationship Id="rId120" Type="http://schemas.openxmlformats.org/officeDocument/2006/relationships/tags" Target="../tags/tag154.xml" /><Relationship Id="rId121" Type="http://schemas.openxmlformats.org/officeDocument/2006/relationships/tags" Target="../tags/tag155.xml" /><Relationship Id="rId122" Type="http://schemas.openxmlformats.org/officeDocument/2006/relationships/tags" Target="../tags/tag156.xml" /><Relationship Id="rId123" Type="http://schemas.openxmlformats.org/officeDocument/2006/relationships/tags" Target="../tags/tag157.xml" /><Relationship Id="rId124" Type="http://schemas.openxmlformats.org/officeDocument/2006/relationships/tags" Target="../tags/tag158.xml" /><Relationship Id="rId125" Type="http://schemas.openxmlformats.org/officeDocument/2006/relationships/tags" Target="../tags/tag159.xml" /><Relationship Id="rId126" Type="http://schemas.openxmlformats.org/officeDocument/2006/relationships/tags" Target="../tags/tag160.xml" /><Relationship Id="rId127" Type="http://schemas.openxmlformats.org/officeDocument/2006/relationships/tags" Target="../tags/tag161.xml" /><Relationship Id="rId128" Type="http://schemas.openxmlformats.org/officeDocument/2006/relationships/tags" Target="../tags/tag162.xml" /><Relationship Id="rId129" Type="http://schemas.openxmlformats.org/officeDocument/2006/relationships/tags" Target="../tags/tag163.xml" /><Relationship Id="rId13" Type="http://schemas.openxmlformats.org/officeDocument/2006/relationships/tags" Target="../tags/tag47.xml" /><Relationship Id="rId130" Type="http://schemas.openxmlformats.org/officeDocument/2006/relationships/tags" Target="../tags/tag164.xml" /><Relationship Id="rId131" Type="http://schemas.openxmlformats.org/officeDocument/2006/relationships/tags" Target="../tags/tag165.xml" /><Relationship Id="rId132" Type="http://schemas.openxmlformats.org/officeDocument/2006/relationships/tags" Target="../tags/tag166.xml" /><Relationship Id="rId133" Type="http://schemas.openxmlformats.org/officeDocument/2006/relationships/tags" Target="../tags/tag167.xml" /><Relationship Id="rId134" Type="http://schemas.openxmlformats.org/officeDocument/2006/relationships/tags" Target="../tags/tag168.xml" /><Relationship Id="rId135" Type="http://schemas.openxmlformats.org/officeDocument/2006/relationships/tags" Target="../tags/tag169.xml" /><Relationship Id="rId136" Type="http://schemas.openxmlformats.org/officeDocument/2006/relationships/tags" Target="../tags/tag170.xml" /><Relationship Id="rId137" Type="http://schemas.openxmlformats.org/officeDocument/2006/relationships/tags" Target="../tags/tag171.xml" /><Relationship Id="rId138" Type="http://schemas.openxmlformats.org/officeDocument/2006/relationships/tags" Target="../tags/tag172.xml" /><Relationship Id="rId139" Type="http://schemas.openxmlformats.org/officeDocument/2006/relationships/tags" Target="../tags/tag173.xml" /><Relationship Id="rId14" Type="http://schemas.openxmlformats.org/officeDocument/2006/relationships/tags" Target="../tags/tag48.xml" /><Relationship Id="rId140" Type="http://schemas.openxmlformats.org/officeDocument/2006/relationships/tags" Target="../tags/tag174.xml" /><Relationship Id="rId141" Type="http://schemas.openxmlformats.org/officeDocument/2006/relationships/tags" Target="../tags/tag175.xml" /><Relationship Id="rId142" Type="http://schemas.openxmlformats.org/officeDocument/2006/relationships/tags" Target="../tags/tag176.xml" /><Relationship Id="rId143" Type="http://schemas.openxmlformats.org/officeDocument/2006/relationships/tags" Target="../tags/tag177.xml" /><Relationship Id="rId144" Type="http://schemas.openxmlformats.org/officeDocument/2006/relationships/tags" Target="../tags/tag178.xml" /><Relationship Id="rId145" Type="http://schemas.openxmlformats.org/officeDocument/2006/relationships/tags" Target="../tags/tag179.xml" /><Relationship Id="rId146" Type="http://schemas.openxmlformats.org/officeDocument/2006/relationships/tags" Target="../tags/tag180.xml" /><Relationship Id="rId147" Type="http://schemas.openxmlformats.org/officeDocument/2006/relationships/tags" Target="../tags/tag181.xml" /><Relationship Id="rId148" Type="http://schemas.openxmlformats.org/officeDocument/2006/relationships/tags" Target="../tags/tag182.xml" /><Relationship Id="rId149" Type="http://schemas.openxmlformats.org/officeDocument/2006/relationships/tags" Target="../tags/tag183.xml" /><Relationship Id="rId15" Type="http://schemas.openxmlformats.org/officeDocument/2006/relationships/tags" Target="../tags/tag49.xml" /><Relationship Id="rId150" Type="http://schemas.openxmlformats.org/officeDocument/2006/relationships/tags" Target="../tags/tag184.xml" /><Relationship Id="rId151" Type="http://schemas.openxmlformats.org/officeDocument/2006/relationships/tags" Target="../tags/tag185.xml" /><Relationship Id="rId152" Type="http://schemas.openxmlformats.org/officeDocument/2006/relationships/tags" Target="../tags/tag186.xml" /><Relationship Id="rId153" Type="http://schemas.openxmlformats.org/officeDocument/2006/relationships/tags" Target="../tags/tag187.xml" /><Relationship Id="rId154" Type="http://schemas.openxmlformats.org/officeDocument/2006/relationships/tags" Target="../tags/tag188.xml" /><Relationship Id="rId155" Type="http://schemas.openxmlformats.org/officeDocument/2006/relationships/tags" Target="../tags/tag189.xml" /><Relationship Id="rId156" Type="http://schemas.openxmlformats.org/officeDocument/2006/relationships/tags" Target="../tags/tag190.xml" /><Relationship Id="rId157" Type="http://schemas.openxmlformats.org/officeDocument/2006/relationships/tags" Target="../tags/tag191.xml" /><Relationship Id="rId158" Type="http://schemas.openxmlformats.org/officeDocument/2006/relationships/tags" Target="../tags/tag192.xml" /><Relationship Id="rId159" Type="http://schemas.openxmlformats.org/officeDocument/2006/relationships/tags" Target="../tags/tag193.xml" /><Relationship Id="rId16" Type="http://schemas.openxmlformats.org/officeDocument/2006/relationships/tags" Target="../tags/tag50.xml" /><Relationship Id="rId160" Type="http://schemas.openxmlformats.org/officeDocument/2006/relationships/tags" Target="../tags/tag194.xml" /><Relationship Id="rId161" Type="http://schemas.openxmlformats.org/officeDocument/2006/relationships/tags" Target="../tags/tag195.xml" /><Relationship Id="rId162" Type="http://schemas.openxmlformats.org/officeDocument/2006/relationships/tags" Target="../tags/tag196.xml" /><Relationship Id="rId163" Type="http://schemas.openxmlformats.org/officeDocument/2006/relationships/tags" Target="../tags/tag197.xml" /><Relationship Id="rId164" Type="http://schemas.openxmlformats.org/officeDocument/2006/relationships/tags" Target="../tags/tag198.xml" /><Relationship Id="rId165" Type="http://schemas.openxmlformats.org/officeDocument/2006/relationships/tags" Target="../tags/tag199.xml" /><Relationship Id="rId166" Type="http://schemas.openxmlformats.org/officeDocument/2006/relationships/tags" Target="../tags/tag200.xml" /><Relationship Id="rId167" Type="http://schemas.openxmlformats.org/officeDocument/2006/relationships/tags" Target="../tags/tag201.xml" /><Relationship Id="rId168" Type="http://schemas.openxmlformats.org/officeDocument/2006/relationships/tags" Target="../tags/tag202.xml" /><Relationship Id="rId169" Type="http://schemas.openxmlformats.org/officeDocument/2006/relationships/tags" Target="../tags/tag203.xml" /><Relationship Id="rId17" Type="http://schemas.openxmlformats.org/officeDocument/2006/relationships/tags" Target="../tags/tag51.xml" /><Relationship Id="rId170" Type="http://schemas.openxmlformats.org/officeDocument/2006/relationships/tags" Target="../tags/tag204.xml" /><Relationship Id="rId171" Type="http://schemas.openxmlformats.org/officeDocument/2006/relationships/tags" Target="../tags/tag205.xml" /><Relationship Id="rId172" Type="http://schemas.openxmlformats.org/officeDocument/2006/relationships/tags" Target="../tags/tag206.xml" /><Relationship Id="rId173" Type="http://schemas.openxmlformats.org/officeDocument/2006/relationships/tags" Target="../tags/tag207.xml" /><Relationship Id="rId174" Type="http://schemas.openxmlformats.org/officeDocument/2006/relationships/tags" Target="../tags/tag208.xml" /><Relationship Id="rId175" Type="http://schemas.openxmlformats.org/officeDocument/2006/relationships/tags" Target="../tags/tag209.xml" /><Relationship Id="rId176" Type="http://schemas.openxmlformats.org/officeDocument/2006/relationships/tags" Target="../tags/tag210.xml" /><Relationship Id="rId177" Type="http://schemas.openxmlformats.org/officeDocument/2006/relationships/tags" Target="../tags/tag211.xml" /><Relationship Id="rId178" Type="http://schemas.openxmlformats.org/officeDocument/2006/relationships/tags" Target="../tags/tag212.xml" /><Relationship Id="rId179" Type="http://schemas.openxmlformats.org/officeDocument/2006/relationships/tags" Target="../tags/tag213.xml" /><Relationship Id="rId18" Type="http://schemas.openxmlformats.org/officeDocument/2006/relationships/tags" Target="../tags/tag52.xml" /><Relationship Id="rId180" Type="http://schemas.openxmlformats.org/officeDocument/2006/relationships/tags" Target="../tags/tag214.xml" /><Relationship Id="rId181" Type="http://schemas.openxmlformats.org/officeDocument/2006/relationships/tags" Target="../tags/tag215.xml" /><Relationship Id="rId182" Type="http://schemas.openxmlformats.org/officeDocument/2006/relationships/tags" Target="../tags/tag216.xml" /><Relationship Id="rId183" Type="http://schemas.openxmlformats.org/officeDocument/2006/relationships/tags" Target="../tags/tag217.xml" /><Relationship Id="rId184" Type="http://schemas.openxmlformats.org/officeDocument/2006/relationships/tags" Target="../tags/tag218.xml" /><Relationship Id="rId185" Type="http://schemas.openxmlformats.org/officeDocument/2006/relationships/tags" Target="../tags/tag219.xml" /><Relationship Id="rId186" Type="http://schemas.openxmlformats.org/officeDocument/2006/relationships/tags" Target="../tags/tag220.xml" /><Relationship Id="rId187" Type="http://schemas.openxmlformats.org/officeDocument/2006/relationships/tags" Target="../tags/tag221.xml" /><Relationship Id="rId188" Type="http://schemas.openxmlformats.org/officeDocument/2006/relationships/tags" Target="../tags/tag222.xml" /><Relationship Id="rId189" Type="http://schemas.openxmlformats.org/officeDocument/2006/relationships/tags" Target="../tags/tag223.xml" /><Relationship Id="rId19" Type="http://schemas.openxmlformats.org/officeDocument/2006/relationships/tags" Target="../tags/tag53.xml" /><Relationship Id="rId190" Type="http://schemas.openxmlformats.org/officeDocument/2006/relationships/tags" Target="../tags/tag224.xml" /><Relationship Id="rId191" Type="http://schemas.openxmlformats.org/officeDocument/2006/relationships/tags" Target="../tags/tag225.xml" /><Relationship Id="rId192" Type="http://schemas.openxmlformats.org/officeDocument/2006/relationships/tags" Target="../tags/tag226.xml" /><Relationship Id="rId193" Type="http://schemas.openxmlformats.org/officeDocument/2006/relationships/tags" Target="../tags/tag227.xml" /><Relationship Id="rId194" Type="http://schemas.openxmlformats.org/officeDocument/2006/relationships/tags" Target="../tags/tag228.xml" /><Relationship Id="rId195" Type="http://schemas.openxmlformats.org/officeDocument/2006/relationships/tags" Target="../tags/tag229.xml" /><Relationship Id="rId196" Type="http://schemas.openxmlformats.org/officeDocument/2006/relationships/tags" Target="../tags/tag230.xml" /><Relationship Id="rId197" Type="http://schemas.openxmlformats.org/officeDocument/2006/relationships/tags" Target="../tags/tag231.xml" /><Relationship Id="rId198" Type="http://schemas.openxmlformats.org/officeDocument/2006/relationships/tags" Target="../tags/tag232.xml" /><Relationship Id="rId199" Type="http://schemas.openxmlformats.org/officeDocument/2006/relationships/tags" Target="../tags/tag233.xml" /><Relationship Id="rId2" Type="http://schemas.openxmlformats.org/officeDocument/2006/relationships/tags" Target="../tags/tag36.xml" /><Relationship Id="rId20" Type="http://schemas.openxmlformats.org/officeDocument/2006/relationships/tags" Target="../tags/tag54.xml" /><Relationship Id="rId200" Type="http://schemas.openxmlformats.org/officeDocument/2006/relationships/tags" Target="../tags/tag234.xml" /><Relationship Id="rId201" Type="http://schemas.openxmlformats.org/officeDocument/2006/relationships/tags" Target="../tags/tag235.xml" /><Relationship Id="rId202" Type="http://schemas.openxmlformats.org/officeDocument/2006/relationships/tags" Target="../tags/tag236.xml" /><Relationship Id="rId203" Type="http://schemas.openxmlformats.org/officeDocument/2006/relationships/tags" Target="../tags/tag237.xml" /><Relationship Id="rId204" Type="http://schemas.openxmlformats.org/officeDocument/2006/relationships/tags" Target="../tags/tag238.xml" /><Relationship Id="rId205" Type="http://schemas.openxmlformats.org/officeDocument/2006/relationships/tags" Target="../tags/tag239.xml" /><Relationship Id="rId206" Type="http://schemas.openxmlformats.org/officeDocument/2006/relationships/tags" Target="../tags/tag240.xml" /><Relationship Id="rId207" Type="http://schemas.openxmlformats.org/officeDocument/2006/relationships/tags" Target="../tags/tag241.xml" /><Relationship Id="rId208" Type="http://schemas.openxmlformats.org/officeDocument/2006/relationships/tags" Target="../tags/tag242.xml" /><Relationship Id="rId209" Type="http://schemas.openxmlformats.org/officeDocument/2006/relationships/tags" Target="../tags/tag243.xml" /><Relationship Id="rId21" Type="http://schemas.openxmlformats.org/officeDocument/2006/relationships/tags" Target="../tags/tag55.xml" /><Relationship Id="rId210" Type="http://schemas.openxmlformats.org/officeDocument/2006/relationships/tags" Target="../tags/tag244.xml" /><Relationship Id="rId211" Type="http://schemas.openxmlformats.org/officeDocument/2006/relationships/tags" Target="../tags/tag245.xml" /><Relationship Id="rId212" Type="http://schemas.openxmlformats.org/officeDocument/2006/relationships/tags" Target="../tags/tag246.xml" /><Relationship Id="rId213" Type="http://schemas.openxmlformats.org/officeDocument/2006/relationships/tags" Target="../tags/tag247.xml" /><Relationship Id="rId214" Type="http://schemas.openxmlformats.org/officeDocument/2006/relationships/tags" Target="../tags/tag248.xml" /><Relationship Id="rId215" Type="http://schemas.openxmlformats.org/officeDocument/2006/relationships/tags" Target="../tags/tag249.xml" /><Relationship Id="rId216" Type="http://schemas.openxmlformats.org/officeDocument/2006/relationships/tags" Target="../tags/tag250.xml" /><Relationship Id="rId217" Type="http://schemas.openxmlformats.org/officeDocument/2006/relationships/tags" Target="../tags/tag251.xml" /><Relationship Id="rId218" Type="http://schemas.openxmlformats.org/officeDocument/2006/relationships/tags" Target="../tags/tag252.xml" /><Relationship Id="rId219" Type="http://schemas.openxmlformats.org/officeDocument/2006/relationships/tags" Target="../tags/tag253.xml" /><Relationship Id="rId22" Type="http://schemas.openxmlformats.org/officeDocument/2006/relationships/tags" Target="../tags/tag56.xml" /><Relationship Id="rId220" Type="http://schemas.openxmlformats.org/officeDocument/2006/relationships/tags" Target="../tags/tag254.xml" /><Relationship Id="rId221" Type="http://schemas.openxmlformats.org/officeDocument/2006/relationships/tags" Target="../tags/tag255.xml" /><Relationship Id="rId222" Type="http://schemas.openxmlformats.org/officeDocument/2006/relationships/tags" Target="../tags/tag256.xml" /><Relationship Id="rId223" Type="http://schemas.openxmlformats.org/officeDocument/2006/relationships/tags" Target="../tags/tag257.xml" /><Relationship Id="rId224" Type="http://schemas.openxmlformats.org/officeDocument/2006/relationships/tags" Target="../tags/tag258.xml" /><Relationship Id="rId225" Type="http://schemas.openxmlformats.org/officeDocument/2006/relationships/tags" Target="../tags/tag259.xml" /><Relationship Id="rId226" Type="http://schemas.openxmlformats.org/officeDocument/2006/relationships/tags" Target="../tags/tag260.xml" /><Relationship Id="rId227" Type="http://schemas.openxmlformats.org/officeDocument/2006/relationships/tags" Target="../tags/tag261.xml" /><Relationship Id="rId228" Type="http://schemas.openxmlformats.org/officeDocument/2006/relationships/tags" Target="../tags/tag262.xml" /><Relationship Id="rId229" Type="http://schemas.openxmlformats.org/officeDocument/2006/relationships/tags" Target="../tags/tag263.xml" /><Relationship Id="rId23" Type="http://schemas.openxmlformats.org/officeDocument/2006/relationships/tags" Target="../tags/tag57.xml" /><Relationship Id="rId230" Type="http://schemas.openxmlformats.org/officeDocument/2006/relationships/tags" Target="../tags/tag264.xml" /><Relationship Id="rId231" Type="http://schemas.openxmlformats.org/officeDocument/2006/relationships/tags" Target="../tags/tag265.xml" /><Relationship Id="rId232" Type="http://schemas.openxmlformats.org/officeDocument/2006/relationships/tags" Target="../tags/tag266.xml" /><Relationship Id="rId233" Type="http://schemas.openxmlformats.org/officeDocument/2006/relationships/tags" Target="../tags/tag267.xml" /><Relationship Id="rId234" Type="http://schemas.openxmlformats.org/officeDocument/2006/relationships/tags" Target="../tags/tag268.xml" /><Relationship Id="rId235" Type="http://schemas.openxmlformats.org/officeDocument/2006/relationships/tags" Target="../tags/tag269.xml" /><Relationship Id="rId236" Type="http://schemas.openxmlformats.org/officeDocument/2006/relationships/tags" Target="../tags/tag270.xml" /><Relationship Id="rId237" Type="http://schemas.openxmlformats.org/officeDocument/2006/relationships/tags" Target="../tags/tag271.xml" /><Relationship Id="rId238" Type="http://schemas.openxmlformats.org/officeDocument/2006/relationships/tags" Target="../tags/tag272.xml" /><Relationship Id="rId239" Type="http://schemas.openxmlformats.org/officeDocument/2006/relationships/tags" Target="../tags/tag273.xml" /><Relationship Id="rId24" Type="http://schemas.openxmlformats.org/officeDocument/2006/relationships/tags" Target="../tags/tag58.xml" /><Relationship Id="rId240" Type="http://schemas.openxmlformats.org/officeDocument/2006/relationships/tags" Target="../tags/tag274.xml" /><Relationship Id="rId241" Type="http://schemas.openxmlformats.org/officeDocument/2006/relationships/tags" Target="../tags/tag275.xml" /><Relationship Id="rId242" Type="http://schemas.openxmlformats.org/officeDocument/2006/relationships/tags" Target="../tags/tag276.xml" /><Relationship Id="rId243" Type="http://schemas.openxmlformats.org/officeDocument/2006/relationships/tags" Target="../tags/tag277.xml" /><Relationship Id="rId244" Type="http://schemas.openxmlformats.org/officeDocument/2006/relationships/tags" Target="../tags/tag278.xml" /><Relationship Id="rId245" Type="http://schemas.openxmlformats.org/officeDocument/2006/relationships/tags" Target="../tags/tag279.xml" /><Relationship Id="rId246" Type="http://schemas.openxmlformats.org/officeDocument/2006/relationships/tags" Target="../tags/tag280.xml" /><Relationship Id="rId247" Type="http://schemas.openxmlformats.org/officeDocument/2006/relationships/tags" Target="../tags/tag281.xml" /><Relationship Id="rId248" Type="http://schemas.openxmlformats.org/officeDocument/2006/relationships/tags" Target="../tags/tag282.xml" /><Relationship Id="rId249" Type="http://schemas.openxmlformats.org/officeDocument/2006/relationships/tags" Target="../tags/tag283.xml" /><Relationship Id="rId25" Type="http://schemas.openxmlformats.org/officeDocument/2006/relationships/tags" Target="../tags/tag59.xml" /><Relationship Id="rId250" Type="http://schemas.openxmlformats.org/officeDocument/2006/relationships/tags" Target="../tags/tag284.xml" /><Relationship Id="rId251" Type="http://schemas.openxmlformats.org/officeDocument/2006/relationships/tags" Target="../tags/tag285.xml" /><Relationship Id="rId252" Type="http://schemas.openxmlformats.org/officeDocument/2006/relationships/tags" Target="../tags/tag286.xml" /><Relationship Id="rId253" Type="http://schemas.openxmlformats.org/officeDocument/2006/relationships/tags" Target="../tags/tag287.xml" /><Relationship Id="rId254" Type="http://schemas.openxmlformats.org/officeDocument/2006/relationships/tags" Target="../tags/tag288.xml" /><Relationship Id="rId255" Type="http://schemas.openxmlformats.org/officeDocument/2006/relationships/tags" Target="../tags/tag289.xml" /><Relationship Id="rId256" Type="http://schemas.openxmlformats.org/officeDocument/2006/relationships/tags" Target="../tags/tag290.xml" /><Relationship Id="rId257" Type="http://schemas.openxmlformats.org/officeDocument/2006/relationships/tags" Target="../tags/tag291.xml" /><Relationship Id="rId258" Type="http://schemas.openxmlformats.org/officeDocument/2006/relationships/tags" Target="../tags/tag292.xml" /><Relationship Id="rId259" Type="http://schemas.openxmlformats.org/officeDocument/2006/relationships/tags" Target="../tags/tag293.xml" /><Relationship Id="rId26" Type="http://schemas.openxmlformats.org/officeDocument/2006/relationships/tags" Target="../tags/tag60.xml" /><Relationship Id="rId260" Type="http://schemas.openxmlformats.org/officeDocument/2006/relationships/tags" Target="../tags/tag294.xml" /><Relationship Id="rId261" Type="http://schemas.openxmlformats.org/officeDocument/2006/relationships/tags" Target="../tags/tag295.xml" /><Relationship Id="rId262" Type="http://schemas.openxmlformats.org/officeDocument/2006/relationships/tags" Target="../tags/tag296.xml" /><Relationship Id="rId263" Type="http://schemas.openxmlformats.org/officeDocument/2006/relationships/tags" Target="../tags/tag297.xml" /><Relationship Id="rId264" Type="http://schemas.openxmlformats.org/officeDocument/2006/relationships/tags" Target="../tags/tag298.xml" /><Relationship Id="rId265" Type="http://schemas.openxmlformats.org/officeDocument/2006/relationships/tags" Target="../tags/tag299.xml" /><Relationship Id="rId266" Type="http://schemas.openxmlformats.org/officeDocument/2006/relationships/tags" Target="../tags/tag300.xml" /><Relationship Id="rId267" Type="http://schemas.openxmlformats.org/officeDocument/2006/relationships/tags" Target="../tags/tag301.xml" /><Relationship Id="rId268" Type="http://schemas.openxmlformats.org/officeDocument/2006/relationships/tags" Target="../tags/tag302.xml" /><Relationship Id="rId269" Type="http://schemas.openxmlformats.org/officeDocument/2006/relationships/tags" Target="../tags/tag303.xml" /><Relationship Id="rId27" Type="http://schemas.openxmlformats.org/officeDocument/2006/relationships/tags" Target="../tags/tag61.xml" /><Relationship Id="rId270" Type="http://schemas.openxmlformats.org/officeDocument/2006/relationships/tags" Target="../tags/tag304.xml" /><Relationship Id="rId271" Type="http://schemas.openxmlformats.org/officeDocument/2006/relationships/tags" Target="../tags/tag305.xml" /><Relationship Id="rId272" Type="http://schemas.openxmlformats.org/officeDocument/2006/relationships/tags" Target="../tags/tag306.xml" /><Relationship Id="rId273" Type="http://schemas.openxmlformats.org/officeDocument/2006/relationships/tags" Target="../tags/tag307.xml" /><Relationship Id="rId274" Type="http://schemas.openxmlformats.org/officeDocument/2006/relationships/tags" Target="../tags/tag308.xml" /><Relationship Id="rId275" Type="http://schemas.openxmlformats.org/officeDocument/2006/relationships/tags" Target="../tags/tag309.xml" /><Relationship Id="rId276" Type="http://schemas.openxmlformats.org/officeDocument/2006/relationships/tags" Target="../tags/tag310.xml" /><Relationship Id="rId277" Type="http://schemas.openxmlformats.org/officeDocument/2006/relationships/tags" Target="../tags/tag311.xml" /><Relationship Id="rId278" Type="http://schemas.openxmlformats.org/officeDocument/2006/relationships/tags" Target="../tags/tag312.xml" /><Relationship Id="rId279" Type="http://schemas.openxmlformats.org/officeDocument/2006/relationships/tags" Target="../tags/tag313.xml" /><Relationship Id="rId28" Type="http://schemas.openxmlformats.org/officeDocument/2006/relationships/tags" Target="../tags/tag62.xml" /><Relationship Id="rId280" Type="http://schemas.openxmlformats.org/officeDocument/2006/relationships/tags" Target="../tags/tag314.xml" /><Relationship Id="rId281" Type="http://schemas.openxmlformats.org/officeDocument/2006/relationships/tags" Target="../tags/tag315.xml" /><Relationship Id="rId282" Type="http://schemas.openxmlformats.org/officeDocument/2006/relationships/tags" Target="../tags/tag316.xml" /><Relationship Id="rId283" Type="http://schemas.openxmlformats.org/officeDocument/2006/relationships/tags" Target="../tags/tag317.xml" /><Relationship Id="rId284" Type="http://schemas.openxmlformats.org/officeDocument/2006/relationships/tags" Target="../tags/tag318.xml" /><Relationship Id="rId285" Type="http://schemas.openxmlformats.org/officeDocument/2006/relationships/tags" Target="../tags/tag319.xml" /><Relationship Id="rId286" Type="http://schemas.openxmlformats.org/officeDocument/2006/relationships/tags" Target="../tags/tag320.xml" /><Relationship Id="rId287" Type="http://schemas.openxmlformats.org/officeDocument/2006/relationships/tags" Target="../tags/tag321.xml" /><Relationship Id="rId288" Type="http://schemas.openxmlformats.org/officeDocument/2006/relationships/tags" Target="../tags/tag322.xml" /><Relationship Id="rId289" Type="http://schemas.openxmlformats.org/officeDocument/2006/relationships/tags" Target="../tags/tag323.xml" /><Relationship Id="rId29" Type="http://schemas.openxmlformats.org/officeDocument/2006/relationships/tags" Target="../tags/tag63.xml" /><Relationship Id="rId290" Type="http://schemas.openxmlformats.org/officeDocument/2006/relationships/tags" Target="../tags/tag324.xml" /><Relationship Id="rId291" Type="http://schemas.openxmlformats.org/officeDocument/2006/relationships/tags" Target="../tags/tag325.xml" /><Relationship Id="rId292" Type="http://schemas.openxmlformats.org/officeDocument/2006/relationships/tags" Target="../tags/tag326.xml" /><Relationship Id="rId293" Type="http://schemas.openxmlformats.org/officeDocument/2006/relationships/tags" Target="../tags/tag327.xml" /><Relationship Id="rId294" Type="http://schemas.openxmlformats.org/officeDocument/2006/relationships/tags" Target="../tags/tag328.xml" /><Relationship Id="rId295" Type="http://schemas.openxmlformats.org/officeDocument/2006/relationships/tags" Target="../tags/tag329.xml" /><Relationship Id="rId296" Type="http://schemas.openxmlformats.org/officeDocument/2006/relationships/tags" Target="../tags/tag330.xml" /><Relationship Id="rId297" Type="http://schemas.openxmlformats.org/officeDocument/2006/relationships/tags" Target="../tags/tag331.xml" /><Relationship Id="rId298" Type="http://schemas.openxmlformats.org/officeDocument/2006/relationships/tags" Target="../tags/tag332.xml" /><Relationship Id="rId299" Type="http://schemas.openxmlformats.org/officeDocument/2006/relationships/tags" Target="../tags/tag333.xml" /><Relationship Id="rId3" Type="http://schemas.openxmlformats.org/officeDocument/2006/relationships/tags" Target="../tags/tag37.xml" /><Relationship Id="rId30" Type="http://schemas.openxmlformats.org/officeDocument/2006/relationships/tags" Target="../tags/tag64.xml" /><Relationship Id="rId300" Type="http://schemas.openxmlformats.org/officeDocument/2006/relationships/tags" Target="../tags/tag334.xml" /><Relationship Id="rId301" Type="http://schemas.openxmlformats.org/officeDocument/2006/relationships/tags" Target="../tags/tag335.xml" /><Relationship Id="rId302" Type="http://schemas.openxmlformats.org/officeDocument/2006/relationships/tags" Target="../tags/tag336.xml" /><Relationship Id="rId303" Type="http://schemas.openxmlformats.org/officeDocument/2006/relationships/tags" Target="../tags/tag337.xml" /><Relationship Id="rId304" Type="http://schemas.openxmlformats.org/officeDocument/2006/relationships/tags" Target="../tags/tag338.xml" /><Relationship Id="rId305" Type="http://schemas.openxmlformats.org/officeDocument/2006/relationships/tags" Target="../tags/tag339.xml" /><Relationship Id="rId306" Type="http://schemas.openxmlformats.org/officeDocument/2006/relationships/tags" Target="../tags/tag340.xml" /><Relationship Id="rId307" Type="http://schemas.openxmlformats.org/officeDocument/2006/relationships/tags" Target="../tags/tag341.xml" /><Relationship Id="rId308" Type="http://schemas.openxmlformats.org/officeDocument/2006/relationships/tags" Target="../tags/tag342.xml" /><Relationship Id="rId309" Type="http://schemas.openxmlformats.org/officeDocument/2006/relationships/tags" Target="../tags/tag343.xml" /><Relationship Id="rId31" Type="http://schemas.openxmlformats.org/officeDocument/2006/relationships/tags" Target="../tags/tag65.xml" /><Relationship Id="rId310" Type="http://schemas.openxmlformats.org/officeDocument/2006/relationships/tags" Target="../tags/tag344.xml" /><Relationship Id="rId311" Type="http://schemas.openxmlformats.org/officeDocument/2006/relationships/tags" Target="../tags/tag345.xml" /><Relationship Id="rId312" Type="http://schemas.openxmlformats.org/officeDocument/2006/relationships/tags" Target="../tags/tag346.xml" /><Relationship Id="rId313" Type="http://schemas.openxmlformats.org/officeDocument/2006/relationships/tags" Target="../tags/tag347.xml" /><Relationship Id="rId314" Type="http://schemas.openxmlformats.org/officeDocument/2006/relationships/tags" Target="../tags/tag348.xml" /><Relationship Id="rId315" Type="http://schemas.openxmlformats.org/officeDocument/2006/relationships/tags" Target="../tags/tag349.xml" /><Relationship Id="rId316" Type="http://schemas.openxmlformats.org/officeDocument/2006/relationships/tags" Target="../tags/tag350.xml" /><Relationship Id="rId32" Type="http://schemas.openxmlformats.org/officeDocument/2006/relationships/tags" Target="../tags/tag66.xml" /><Relationship Id="rId33" Type="http://schemas.openxmlformats.org/officeDocument/2006/relationships/tags" Target="../tags/tag67.xml" /><Relationship Id="rId34" Type="http://schemas.openxmlformats.org/officeDocument/2006/relationships/tags" Target="../tags/tag68.xml" /><Relationship Id="rId35" Type="http://schemas.openxmlformats.org/officeDocument/2006/relationships/tags" Target="../tags/tag69.xml" /><Relationship Id="rId36" Type="http://schemas.openxmlformats.org/officeDocument/2006/relationships/tags" Target="../tags/tag70.xml" /><Relationship Id="rId37" Type="http://schemas.openxmlformats.org/officeDocument/2006/relationships/tags" Target="../tags/tag71.xml" /><Relationship Id="rId38" Type="http://schemas.openxmlformats.org/officeDocument/2006/relationships/tags" Target="../tags/tag72.xml" /><Relationship Id="rId39" Type="http://schemas.openxmlformats.org/officeDocument/2006/relationships/tags" Target="../tags/tag73.xml" /><Relationship Id="rId4" Type="http://schemas.openxmlformats.org/officeDocument/2006/relationships/tags" Target="../tags/tag38.xml" /><Relationship Id="rId40" Type="http://schemas.openxmlformats.org/officeDocument/2006/relationships/tags" Target="../tags/tag74.xml" /><Relationship Id="rId41" Type="http://schemas.openxmlformats.org/officeDocument/2006/relationships/tags" Target="../tags/tag75.xml" /><Relationship Id="rId42" Type="http://schemas.openxmlformats.org/officeDocument/2006/relationships/tags" Target="../tags/tag76.xml" /><Relationship Id="rId43" Type="http://schemas.openxmlformats.org/officeDocument/2006/relationships/tags" Target="../tags/tag77.xml" /><Relationship Id="rId44" Type="http://schemas.openxmlformats.org/officeDocument/2006/relationships/tags" Target="../tags/tag78.xml" /><Relationship Id="rId45" Type="http://schemas.openxmlformats.org/officeDocument/2006/relationships/tags" Target="../tags/tag79.xml" /><Relationship Id="rId46" Type="http://schemas.openxmlformats.org/officeDocument/2006/relationships/tags" Target="../tags/tag80.xml" /><Relationship Id="rId47" Type="http://schemas.openxmlformats.org/officeDocument/2006/relationships/tags" Target="../tags/tag81.xml" /><Relationship Id="rId48" Type="http://schemas.openxmlformats.org/officeDocument/2006/relationships/tags" Target="../tags/tag82.xml" /><Relationship Id="rId49" Type="http://schemas.openxmlformats.org/officeDocument/2006/relationships/tags" Target="../tags/tag83.xml" /><Relationship Id="rId5" Type="http://schemas.openxmlformats.org/officeDocument/2006/relationships/tags" Target="../tags/tag39.xml" /><Relationship Id="rId50" Type="http://schemas.openxmlformats.org/officeDocument/2006/relationships/tags" Target="../tags/tag84.xml" /><Relationship Id="rId51" Type="http://schemas.openxmlformats.org/officeDocument/2006/relationships/tags" Target="../tags/tag85.xml" /><Relationship Id="rId52" Type="http://schemas.openxmlformats.org/officeDocument/2006/relationships/tags" Target="../tags/tag86.xml" /><Relationship Id="rId53" Type="http://schemas.openxmlformats.org/officeDocument/2006/relationships/tags" Target="../tags/tag87.xml" /><Relationship Id="rId54" Type="http://schemas.openxmlformats.org/officeDocument/2006/relationships/tags" Target="../tags/tag88.xml" /><Relationship Id="rId55" Type="http://schemas.openxmlformats.org/officeDocument/2006/relationships/tags" Target="../tags/tag89.xml" /><Relationship Id="rId56" Type="http://schemas.openxmlformats.org/officeDocument/2006/relationships/tags" Target="../tags/tag90.xml" /><Relationship Id="rId57" Type="http://schemas.openxmlformats.org/officeDocument/2006/relationships/tags" Target="../tags/tag91.xml" /><Relationship Id="rId58" Type="http://schemas.openxmlformats.org/officeDocument/2006/relationships/tags" Target="../tags/tag92.xml" /><Relationship Id="rId59" Type="http://schemas.openxmlformats.org/officeDocument/2006/relationships/tags" Target="../tags/tag93.xml" /><Relationship Id="rId6" Type="http://schemas.openxmlformats.org/officeDocument/2006/relationships/tags" Target="../tags/tag40.xml" /><Relationship Id="rId60" Type="http://schemas.openxmlformats.org/officeDocument/2006/relationships/tags" Target="../tags/tag94.xml" /><Relationship Id="rId61" Type="http://schemas.openxmlformats.org/officeDocument/2006/relationships/tags" Target="../tags/tag95.xml" /><Relationship Id="rId62" Type="http://schemas.openxmlformats.org/officeDocument/2006/relationships/tags" Target="../tags/tag96.xml" /><Relationship Id="rId63" Type="http://schemas.openxmlformats.org/officeDocument/2006/relationships/tags" Target="../tags/tag97.xml" /><Relationship Id="rId64" Type="http://schemas.openxmlformats.org/officeDocument/2006/relationships/tags" Target="../tags/tag98.xml" /><Relationship Id="rId65" Type="http://schemas.openxmlformats.org/officeDocument/2006/relationships/tags" Target="../tags/tag99.xml" /><Relationship Id="rId66" Type="http://schemas.openxmlformats.org/officeDocument/2006/relationships/tags" Target="../tags/tag100.xml" /><Relationship Id="rId67" Type="http://schemas.openxmlformats.org/officeDocument/2006/relationships/tags" Target="../tags/tag101.xml" /><Relationship Id="rId68" Type="http://schemas.openxmlformats.org/officeDocument/2006/relationships/tags" Target="../tags/tag102.xml" /><Relationship Id="rId69" Type="http://schemas.openxmlformats.org/officeDocument/2006/relationships/tags" Target="../tags/tag103.xml" /><Relationship Id="rId7" Type="http://schemas.openxmlformats.org/officeDocument/2006/relationships/tags" Target="../tags/tag41.xml" /><Relationship Id="rId70" Type="http://schemas.openxmlformats.org/officeDocument/2006/relationships/tags" Target="../tags/tag104.xml" /><Relationship Id="rId71" Type="http://schemas.openxmlformats.org/officeDocument/2006/relationships/tags" Target="../tags/tag105.xml" /><Relationship Id="rId72" Type="http://schemas.openxmlformats.org/officeDocument/2006/relationships/tags" Target="../tags/tag106.xml" /><Relationship Id="rId73" Type="http://schemas.openxmlformats.org/officeDocument/2006/relationships/tags" Target="../tags/tag107.xml" /><Relationship Id="rId74" Type="http://schemas.openxmlformats.org/officeDocument/2006/relationships/tags" Target="../tags/tag108.xml" /><Relationship Id="rId75" Type="http://schemas.openxmlformats.org/officeDocument/2006/relationships/tags" Target="../tags/tag109.xml" /><Relationship Id="rId76" Type="http://schemas.openxmlformats.org/officeDocument/2006/relationships/tags" Target="../tags/tag110.xml" /><Relationship Id="rId77" Type="http://schemas.openxmlformats.org/officeDocument/2006/relationships/tags" Target="../tags/tag111.xml" /><Relationship Id="rId78" Type="http://schemas.openxmlformats.org/officeDocument/2006/relationships/tags" Target="../tags/tag112.xml" /><Relationship Id="rId79" Type="http://schemas.openxmlformats.org/officeDocument/2006/relationships/tags" Target="../tags/tag113.xml" /><Relationship Id="rId8" Type="http://schemas.openxmlformats.org/officeDocument/2006/relationships/tags" Target="../tags/tag42.xml" /><Relationship Id="rId80" Type="http://schemas.openxmlformats.org/officeDocument/2006/relationships/tags" Target="../tags/tag114.xml" /><Relationship Id="rId81" Type="http://schemas.openxmlformats.org/officeDocument/2006/relationships/tags" Target="../tags/tag115.xml" /><Relationship Id="rId82" Type="http://schemas.openxmlformats.org/officeDocument/2006/relationships/tags" Target="../tags/tag116.xml" /><Relationship Id="rId83" Type="http://schemas.openxmlformats.org/officeDocument/2006/relationships/tags" Target="../tags/tag117.xml" /><Relationship Id="rId84" Type="http://schemas.openxmlformats.org/officeDocument/2006/relationships/tags" Target="../tags/tag118.xml" /><Relationship Id="rId85" Type="http://schemas.openxmlformats.org/officeDocument/2006/relationships/tags" Target="../tags/tag119.xml" /><Relationship Id="rId86" Type="http://schemas.openxmlformats.org/officeDocument/2006/relationships/tags" Target="../tags/tag120.xml" /><Relationship Id="rId87" Type="http://schemas.openxmlformats.org/officeDocument/2006/relationships/tags" Target="../tags/tag121.xml" /><Relationship Id="rId88" Type="http://schemas.openxmlformats.org/officeDocument/2006/relationships/tags" Target="../tags/tag122.xml" /><Relationship Id="rId89" Type="http://schemas.openxmlformats.org/officeDocument/2006/relationships/tags" Target="../tags/tag123.xml" /><Relationship Id="rId9" Type="http://schemas.openxmlformats.org/officeDocument/2006/relationships/tags" Target="../tags/tag43.xml" /><Relationship Id="rId90" Type="http://schemas.openxmlformats.org/officeDocument/2006/relationships/tags" Target="../tags/tag124.xml" /><Relationship Id="rId91" Type="http://schemas.openxmlformats.org/officeDocument/2006/relationships/tags" Target="../tags/tag125.xml" /><Relationship Id="rId92" Type="http://schemas.openxmlformats.org/officeDocument/2006/relationships/tags" Target="../tags/tag126.xml" /><Relationship Id="rId93" Type="http://schemas.openxmlformats.org/officeDocument/2006/relationships/tags" Target="../tags/tag127.xml" /><Relationship Id="rId94" Type="http://schemas.openxmlformats.org/officeDocument/2006/relationships/tags" Target="../tags/tag128.xml" /><Relationship Id="rId95" Type="http://schemas.openxmlformats.org/officeDocument/2006/relationships/tags" Target="../tags/tag129.xml" /><Relationship Id="rId96" Type="http://schemas.openxmlformats.org/officeDocument/2006/relationships/tags" Target="../tags/tag130.xml" /><Relationship Id="rId97" Type="http://schemas.openxmlformats.org/officeDocument/2006/relationships/tags" Target="../tags/tag131.xml" /><Relationship Id="rId98" Type="http://schemas.openxmlformats.org/officeDocument/2006/relationships/tags" Target="../tags/tag132.xml" /><Relationship Id="rId99" Type="http://schemas.openxmlformats.org/officeDocument/2006/relationships/tags" Target="../tags/tag133.xml" /></Relationships>
</file>

<file path=ppt/slides/_rels/slide4.xml.rels>&#65279;<?xml version="1.0" encoding="utf-8" standalone="yes"?><Relationships xmlns="http://schemas.openxmlformats.org/package/2006/relationships"><Relationship Id="rId1" Type="http://schemas.openxmlformats.org/officeDocument/2006/relationships/slideLayout" Target="../slideLayouts/slideLayout13.xml" /><Relationship Id="rId10" Type="http://schemas.openxmlformats.org/officeDocument/2006/relationships/vmlDrawing" Target="../drawings/vmlDrawing4.vml" /><Relationship Id="rId2" Type="http://schemas.openxmlformats.org/officeDocument/2006/relationships/tags" Target="../tags/tag351.xml" /><Relationship Id="rId3" Type="http://schemas.openxmlformats.org/officeDocument/2006/relationships/oleObject" Target="../embeddings/oleObject4.bin" TargetMode="Internal" /><Relationship Id="rId4" Type="http://schemas.openxmlformats.org/officeDocument/2006/relationships/image" Target="../media/image2.emf" /><Relationship Id="rId5" Type="http://schemas.openxmlformats.org/officeDocument/2006/relationships/tags" Target="../tags/tag352.xml" /><Relationship Id="rId6" Type="http://schemas.openxmlformats.org/officeDocument/2006/relationships/tags" Target="../tags/tag353.xml" /><Relationship Id="rId7" Type="http://schemas.openxmlformats.org/officeDocument/2006/relationships/tags" Target="../tags/tag354.xml" /><Relationship Id="rId8" Type="http://schemas.openxmlformats.org/officeDocument/2006/relationships/tags" Target="../tags/tag355.xml" /><Relationship Id="rId9" Type="http://schemas.openxmlformats.org/officeDocument/2006/relationships/tags" Target="../tags/tag356.xml" /></Relationships>
</file>

<file path=ppt/slides/_rels/slide5.xml.rels>&#65279;<?xml version="1.0" encoding="utf-8" standalone="yes"?><Relationships xmlns="http://schemas.openxmlformats.org/package/2006/relationships"><Relationship Id="rId1" Type="http://schemas.openxmlformats.org/officeDocument/2006/relationships/slideLayout" Target="../slideLayouts/slideLayout13.xml" /><Relationship Id="rId10" Type="http://schemas.openxmlformats.org/officeDocument/2006/relationships/tags" Target="../tags/tag361.xml" /><Relationship Id="rId11" Type="http://schemas.openxmlformats.org/officeDocument/2006/relationships/tags" Target="../tags/tag362.xml" /><Relationship Id="rId12" Type="http://schemas.openxmlformats.org/officeDocument/2006/relationships/tags" Target="../tags/tag363.xml" /><Relationship Id="rId13" Type="http://schemas.openxmlformats.org/officeDocument/2006/relationships/tags" Target="../tags/tag364.xml" /><Relationship Id="rId14" Type="http://schemas.openxmlformats.org/officeDocument/2006/relationships/tags" Target="../tags/tag365.xml" /><Relationship Id="rId15" Type="http://schemas.openxmlformats.org/officeDocument/2006/relationships/tags" Target="../tags/tag366.xml" /><Relationship Id="rId16" Type="http://schemas.openxmlformats.org/officeDocument/2006/relationships/tags" Target="../tags/tag367.xml" /><Relationship Id="rId17" Type="http://schemas.openxmlformats.org/officeDocument/2006/relationships/tags" Target="../tags/tag368.xml" /><Relationship Id="rId18" Type="http://schemas.openxmlformats.org/officeDocument/2006/relationships/tags" Target="../tags/tag369.xml" /><Relationship Id="rId19" Type="http://schemas.openxmlformats.org/officeDocument/2006/relationships/tags" Target="../tags/tag370.xml" /><Relationship Id="rId2" Type="http://schemas.openxmlformats.org/officeDocument/2006/relationships/tags" Target="../tags/tag357.xml" /><Relationship Id="rId20" Type="http://schemas.openxmlformats.org/officeDocument/2006/relationships/tags" Target="../tags/tag371.xml" /><Relationship Id="rId21" Type="http://schemas.openxmlformats.org/officeDocument/2006/relationships/tags" Target="../tags/tag372.xml" /><Relationship Id="rId22" Type="http://schemas.openxmlformats.org/officeDocument/2006/relationships/tags" Target="../tags/tag373.xml" /><Relationship Id="rId23" Type="http://schemas.openxmlformats.org/officeDocument/2006/relationships/tags" Target="../tags/tag374.xml" /><Relationship Id="rId24" Type="http://schemas.openxmlformats.org/officeDocument/2006/relationships/tags" Target="../tags/tag375.xml" /><Relationship Id="rId25" Type="http://schemas.openxmlformats.org/officeDocument/2006/relationships/vmlDrawing" Target="../drawings/vmlDrawing5.vml" /><Relationship Id="rId3" Type="http://schemas.openxmlformats.org/officeDocument/2006/relationships/oleObject" Target="../embeddings/oleObject5.bin" TargetMode="Internal" /><Relationship Id="rId4" Type="http://schemas.openxmlformats.org/officeDocument/2006/relationships/image" Target="../media/image6.emf" /><Relationship Id="rId5" Type="http://schemas.openxmlformats.org/officeDocument/2006/relationships/tags" Target="../tags/tag358.xml" /><Relationship Id="rId6" Type="http://schemas.openxmlformats.org/officeDocument/2006/relationships/tags" Target="../tags/tag359.xml" /><Relationship Id="rId7" Type="http://schemas.openxmlformats.org/officeDocument/2006/relationships/oleObject" Target="../embeddings/oleObject6.bin" TargetMode="Internal" /><Relationship Id="rId8" Type="http://schemas.openxmlformats.org/officeDocument/2006/relationships/image" Target="../media/image7.emf" /><Relationship Id="rId9" Type="http://schemas.openxmlformats.org/officeDocument/2006/relationships/tags" Target="../tags/tag360.xml" /></Relationships>
</file>

<file path=ppt/slides/_rels/slide6.xml.rels>&#65279;<?xml version="1.0" encoding="utf-8" standalone="yes"?><Relationships xmlns="http://schemas.openxmlformats.org/package/2006/relationships"><Relationship Id="rId1" Type="http://schemas.openxmlformats.org/officeDocument/2006/relationships/slideLayout" Target="../slideLayouts/slideLayout16.xml" /><Relationship Id="rId2" Type="http://schemas.openxmlformats.org/officeDocument/2006/relationships/tags" Target="../tags/tag376.xml" /><Relationship Id="rId3" Type="http://schemas.openxmlformats.org/officeDocument/2006/relationships/oleObject" Target="../embeddings/oleObject7.bin" TargetMode="Internal" /><Relationship Id="rId4" Type="http://schemas.openxmlformats.org/officeDocument/2006/relationships/image" Target="../media/image6.emf" /><Relationship Id="rId5" Type="http://schemas.openxmlformats.org/officeDocument/2006/relationships/vmlDrawing" Target="../drawings/vmlDrawing6.vml" /></Relationships>
</file>

<file path=ppt/slides/_rels/slide7.xml.rels>&#65279;<?xml version="1.0" encoding="utf-8" standalone="yes"?><Relationships xmlns="http://schemas.openxmlformats.org/package/2006/relationships"><Relationship Id="rId1" Type="http://schemas.openxmlformats.org/officeDocument/2006/relationships/slideLayout" Target="../slideLayouts/slideLayout12.xml" /><Relationship Id="rId2" Type="http://schemas.openxmlformats.org/officeDocument/2006/relationships/tags" Target="../tags/tag377.xml" /><Relationship Id="rId3" Type="http://schemas.openxmlformats.org/officeDocument/2006/relationships/oleObject" Target="../embeddings/oleObject8.bin" TargetMode="Internal" /><Relationship Id="rId4" Type="http://schemas.openxmlformats.org/officeDocument/2006/relationships/image" Target="../media/image6.emf" /><Relationship Id="rId5" Type="http://schemas.openxmlformats.org/officeDocument/2006/relationships/image" Target="../media/image5.png" /><Relationship Id="rId6" Type="http://schemas.openxmlformats.org/officeDocument/2006/relationships/image" Target="../media/image8.png" /><Relationship Id="rId7" Type="http://schemas.openxmlformats.org/officeDocument/2006/relationships/vmlDrawing" Target="../drawings/vmlDrawing7.vml" /></Relationships>
</file>

<file path=ppt/slides/_rels/slide8.xml.rels>&#65279;<?xml version="1.0" encoding="utf-8" standalone="yes"?><Relationships xmlns="http://schemas.openxmlformats.org/package/2006/relationships"><Relationship Id="rId1" Type="http://schemas.openxmlformats.org/officeDocument/2006/relationships/slideLayout" Target="../slideLayouts/slideLayout12.xml" /><Relationship Id="rId10" Type="http://schemas.openxmlformats.org/officeDocument/2006/relationships/tags" Target="../tags/tag381.xml" /><Relationship Id="rId11" Type="http://schemas.openxmlformats.org/officeDocument/2006/relationships/tags" Target="../tags/tag382.xml" /><Relationship Id="rId12" Type="http://schemas.openxmlformats.org/officeDocument/2006/relationships/tags" Target="../tags/tag383.xml" /><Relationship Id="rId13" Type="http://schemas.openxmlformats.org/officeDocument/2006/relationships/tags" Target="../tags/tag384.xml" /><Relationship Id="rId14" Type="http://schemas.openxmlformats.org/officeDocument/2006/relationships/tags" Target="../tags/tag385.xml" /><Relationship Id="rId15" Type="http://schemas.openxmlformats.org/officeDocument/2006/relationships/tags" Target="../tags/tag386.xml" /><Relationship Id="rId16" Type="http://schemas.openxmlformats.org/officeDocument/2006/relationships/vmlDrawing" Target="../drawings/vmlDrawing8.vml" /><Relationship Id="rId2" Type="http://schemas.openxmlformats.org/officeDocument/2006/relationships/tags" Target="../tags/tag378.xml" /><Relationship Id="rId3" Type="http://schemas.openxmlformats.org/officeDocument/2006/relationships/oleObject" Target="../embeddings/oleObject9.bin" TargetMode="Internal" /><Relationship Id="rId4" Type="http://schemas.openxmlformats.org/officeDocument/2006/relationships/image" Target="../media/image9.emf" /><Relationship Id="rId5" Type="http://schemas.openxmlformats.org/officeDocument/2006/relationships/tags" Target="../tags/tag379.xml" /><Relationship Id="rId6" Type="http://schemas.openxmlformats.org/officeDocument/2006/relationships/image" Target="../media/image10.png" /><Relationship Id="rId7" Type="http://schemas.openxmlformats.org/officeDocument/2006/relationships/tags" Target="../tags/tag380.xml" /><Relationship Id="rId8" Type="http://schemas.openxmlformats.org/officeDocument/2006/relationships/oleObject" Target="../embeddings/oleObject10.bin" TargetMode="Internal" /><Relationship Id="rId9" Type="http://schemas.openxmlformats.org/officeDocument/2006/relationships/image" Target="../media/image11.emf" /></Relationships>
</file>

<file path=ppt/slides/_rels/slide9.xml.rels>&#65279;<?xml version="1.0" encoding="utf-8" standalone="yes"?><Relationships xmlns="http://schemas.openxmlformats.org/package/2006/relationships"><Relationship Id="rId1" Type="http://schemas.openxmlformats.org/officeDocument/2006/relationships/slideLayout" Target="../slideLayouts/slideLayout12.xml" /><Relationship Id="rId2" Type="http://schemas.openxmlformats.org/officeDocument/2006/relationships/tags" Target="../tags/tag387.xml" /><Relationship Id="rId3" Type="http://schemas.openxmlformats.org/officeDocument/2006/relationships/oleObject" Target="../embeddings/oleObject11.bin" TargetMode="Internal" /><Relationship Id="rId4" Type="http://schemas.openxmlformats.org/officeDocument/2006/relationships/image" Target="../media/image9.emf" /><Relationship Id="rId5" Type="http://schemas.openxmlformats.org/officeDocument/2006/relationships/image" Target="../media/image12.jpeg" /><Relationship Id="rId6" Type="http://schemas.openxmlformats.org/officeDocument/2006/relationships/image" Target="../media/image13.jpeg" /><Relationship Id="rId7" Type="http://schemas.openxmlformats.org/officeDocument/2006/relationships/image" Target="../media/image14.jpeg" /><Relationship Id="rId8" Type="http://schemas.openxmlformats.org/officeDocument/2006/relationships/image" Target="../media/image15.jpeg" /><Relationship Id="rId9" Type="http://schemas.openxmlformats.org/officeDocument/2006/relationships/vmlDrawing" Target="../drawings/vmlDrawing9.vml" /></Relationships>
</file>

<file path=ppt/slides/_rels/slide10.xml.rels>&#65279;<?xml version="1.0" encoding="utf-8" standalone="yes"?><Relationships xmlns="http://schemas.openxmlformats.org/package/2006/relationships"><Relationship Id="rId1" Type="http://schemas.openxmlformats.org/officeDocument/2006/relationships/slideLayout" Target="../slideLayouts/slideLayout12.xml" /><Relationship Id="rId10" Type="http://schemas.openxmlformats.org/officeDocument/2006/relationships/tags" Target="../tags/tag394.xml" /><Relationship Id="rId100" Type="http://schemas.openxmlformats.org/officeDocument/2006/relationships/tags" Target="../tags/tag484.xml" /><Relationship Id="rId101" Type="http://schemas.openxmlformats.org/officeDocument/2006/relationships/tags" Target="../tags/tag485.xml" /><Relationship Id="rId102" Type="http://schemas.openxmlformats.org/officeDocument/2006/relationships/tags" Target="../tags/tag486.xml" /><Relationship Id="rId103" Type="http://schemas.openxmlformats.org/officeDocument/2006/relationships/tags" Target="../tags/tag487.xml" /><Relationship Id="rId104" Type="http://schemas.openxmlformats.org/officeDocument/2006/relationships/tags" Target="../tags/tag488.xml" /><Relationship Id="rId105" Type="http://schemas.openxmlformats.org/officeDocument/2006/relationships/tags" Target="../tags/tag489.xml" /><Relationship Id="rId106" Type="http://schemas.openxmlformats.org/officeDocument/2006/relationships/tags" Target="../tags/tag490.xml" /><Relationship Id="rId107" Type="http://schemas.openxmlformats.org/officeDocument/2006/relationships/tags" Target="../tags/tag491.xml" /><Relationship Id="rId108" Type="http://schemas.openxmlformats.org/officeDocument/2006/relationships/tags" Target="../tags/tag492.xml" /><Relationship Id="rId109" Type="http://schemas.openxmlformats.org/officeDocument/2006/relationships/tags" Target="../tags/tag493.xml" /><Relationship Id="rId11" Type="http://schemas.openxmlformats.org/officeDocument/2006/relationships/tags" Target="../tags/tag395.xml" /><Relationship Id="rId110" Type="http://schemas.openxmlformats.org/officeDocument/2006/relationships/tags" Target="../tags/tag494.xml" /><Relationship Id="rId111" Type="http://schemas.openxmlformats.org/officeDocument/2006/relationships/tags" Target="../tags/tag495.xml" /><Relationship Id="rId112" Type="http://schemas.openxmlformats.org/officeDocument/2006/relationships/tags" Target="../tags/tag496.xml" /><Relationship Id="rId113" Type="http://schemas.openxmlformats.org/officeDocument/2006/relationships/tags" Target="../tags/tag497.xml" /><Relationship Id="rId114" Type="http://schemas.openxmlformats.org/officeDocument/2006/relationships/tags" Target="../tags/tag498.xml" /><Relationship Id="rId115" Type="http://schemas.openxmlformats.org/officeDocument/2006/relationships/tags" Target="../tags/tag499.xml" /><Relationship Id="rId116" Type="http://schemas.openxmlformats.org/officeDocument/2006/relationships/tags" Target="../tags/tag500.xml" /><Relationship Id="rId117" Type="http://schemas.openxmlformats.org/officeDocument/2006/relationships/tags" Target="../tags/tag501.xml" /><Relationship Id="rId118" Type="http://schemas.openxmlformats.org/officeDocument/2006/relationships/tags" Target="../tags/tag502.xml" /><Relationship Id="rId119" Type="http://schemas.openxmlformats.org/officeDocument/2006/relationships/tags" Target="../tags/tag503.xml" /><Relationship Id="rId12" Type="http://schemas.openxmlformats.org/officeDocument/2006/relationships/tags" Target="../tags/tag396.xml" /><Relationship Id="rId120" Type="http://schemas.openxmlformats.org/officeDocument/2006/relationships/tags" Target="../tags/tag504.xml" /><Relationship Id="rId121" Type="http://schemas.openxmlformats.org/officeDocument/2006/relationships/tags" Target="../tags/tag505.xml" /><Relationship Id="rId122" Type="http://schemas.openxmlformats.org/officeDocument/2006/relationships/tags" Target="../tags/tag506.xml" /><Relationship Id="rId123" Type="http://schemas.openxmlformats.org/officeDocument/2006/relationships/tags" Target="../tags/tag507.xml" /><Relationship Id="rId124" Type="http://schemas.openxmlformats.org/officeDocument/2006/relationships/tags" Target="../tags/tag508.xml" /><Relationship Id="rId125" Type="http://schemas.openxmlformats.org/officeDocument/2006/relationships/tags" Target="../tags/tag509.xml" /><Relationship Id="rId126" Type="http://schemas.openxmlformats.org/officeDocument/2006/relationships/tags" Target="../tags/tag510.xml" /><Relationship Id="rId127" Type="http://schemas.openxmlformats.org/officeDocument/2006/relationships/tags" Target="../tags/tag511.xml" /><Relationship Id="rId128" Type="http://schemas.openxmlformats.org/officeDocument/2006/relationships/tags" Target="../tags/tag512.xml" /><Relationship Id="rId129" Type="http://schemas.openxmlformats.org/officeDocument/2006/relationships/tags" Target="../tags/tag513.xml" /><Relationship Id="rId13" Type="http://schemas.openxmlformats.org/officeDocument/2006/relationships/tags" Target="../tags/tag397.xml" /><Relationship Id="rId130" Type="http://schemas.openxmlformats.org/officeDocument/2006/relationships/tags" Target="../tags/tag514.xml" /><Relationship Id="rId131" Type="http://schemas.openxmlformats.org/officeDocument/2006/relationships/tags" Target="../tags/tag515.xml" /><Relationship Id="rId132" Type="http://schemas.openxmlformats.org/officeDocument/2006/relationships/tags" Target="../tags/tag516.xml" /><Relationship Id="rId133" Type="http://schemas.openxmlformats.org/officeDocument/2006/relationships/tags" Target="../tags/tag517.xml" /><Relationship Id="rId134" Type="http://schemas.openxmlformats.org/officeDocument/2006/relationships/tags" Target="../tags/tag518.xml" /><Relationship Id="rId135" Type="http://schemas.openxmlformats.org/officeDocument/2006/relationships/tags" Target="../tags/tag519.xml" /><Relationship Id="rId136" Type="http://schemas.openxmlformats.org/officeDocument/2006/relationships/tags" Target="../tags/tag520.xml" /><Relationship Id="rId137" Type="http://schemas.openxmlformats.org/officeDocument/2006/relationships/tags" Target="../tags/tag521.xml" /><Relationship Id="rId138" Type="http://schemas.openxmlformats.org/officeDocument/2006/relationships/tags" Target="../tags/tag522.xml" /><Relationship Id="rId139" Type="http://schemas.openxmlformats.org/officeDocument/2006/relationships/tags" Target="../tags/tag523.xml" /><Relationship Id="rId14" Type="http://schemas.openxmlformats.org/officeDocument/2006/relationships/tags" Target="../tags/tag398.xml" /><Relationship Id="rId140" Type="http://schemas.openxmlformats.org/officeDocument/2006/relationships/tags" Target="../tags/tag524.xml" /><Relationship Id="rId141" Type="http://schemas.openxmlformats.org/officeDocument/2006/relationships/tags" Target="../tags/tag525.xml" /><Relationship Id="rId142" Type="http://schemas.openxmlformats.org/officeDocument/2006/relationships/tags" Target="../tags/tag526.xml" /><Relationship Id="rId143" Type="http://schemas.openxmlformats.org/officeDocument/2006/relationships/tags" Target="../tags/tag527.xml" /><Relationship Id="rId144" Type="http://schemas.openxmlformats.org/officeDocument/2006/relationships/tags" Target="../tags/tag528.xml" /><Relationship Id="rId145" Type="http://schemas.openxmlformats.org/officeDocument/2006/relationships/tags" Target="../tags/tag529.xml" /><Relationship Id="rId146" Type="http://schemas.openxmlformats.org/officeDocument/2006/relationships/tags" Target="../tags/tag530.xml" /><Relationship Id="rId147" Type="http://schemas.openxmlformats.org/officeDocument/2006/relationships/tags" Target="../tags/tag531.xml" /><Relationship Id="rId148" Type="http://schemas.openxmlformats.org/officeDocument/2006/relationships/tags" Target="../tags/tag532.xml" /><Relationship Id="rId149" Type="http://schemas.openxmlformats.org/officeDocument/2006/relationships/tags" Target="../tags/tag533.xml" /><Relationship Id="rId15" Type="http://schemas.openxmlformats.org/officeDocument/2006/relationships/tags" Target="../tags/tag399.xml" /><Relationship Id="rId150" Type="http://schemas.openxmlformats.org/officeDocument/2006/relationships/tags" Target="../tags/tag534.xml" /><Relationship Id="rId151" Type="http://schemas.openxmlformats.org/officeDocument/2006/relationships/tags" Target="../tags/tag535.xml" /><Relationship Id="rId152" Type="http://schemas.openxmlformats.org/officeDocument/2006/relationships/tags" Target="../tags/tag536.xml" /><Relationship Id="rId153" Type="http://schemas.openxmlformats.org/officeDocument/2006/relationships/tags" Target="../tags/tag537.xml" /><Relationship Id="rId154" Type="http://schemas.openxmlformats.org/officeDocument/2006/relationships/tags" Target="../tags/tag538.xml" /><Relationship Id="rId155" Type="http://schemas.openxmlformats.org/officeDocument/2006/relationships/tags" Target="../tags/tag539.xml" /><Relationship Id="rId156" Type="http://schemas.openxmlformats.org/officeDocument/2006/relationships/tags" Target="../tags/tag540.xml" /><Relationship Id="rId157" Type="http://schemas.openxmlformats.org/officeDocument/2006/relationships/tags" Target="../tags/tag541.xml" /><Relationship Id="rId158" Type="http://schemas.openxmlformats.org/officeDocument/2006/relationships/tags" Target="../tags/tag542.xml" /><Relationship Id="rId159" Type="http://schemas.openxmlformats.org/officeDocument/2006/relationships/tags" Target="../tags/tag543.xml" /><Relationship Id="rId16" Type="http://schemas.openxmlformats.org/officeDocument/2006/relationships/tags" Target="../tags/tag400.xml" /><Relationship Id="rId160" Type="http://schemas.openxmlformats.org/officeDocument/2006/relationships/tags" Target="../tags/tag544.xml" /><Relationship Id="rId161" Type="http://schemas.openxmlformats.org/officeDocument/2006/relationships/tags" Target="../tags/tag545.xml" /><Relationship Id="rId162" Type="http://schemas.openxmlformats.org/officeDocument/2006/relationships/tags" Target="../tags/tag546.xml" /><Relationship Id="rId163" Type="http://schemas.openxmlformats.org/officeDocument/2006/relationships/tags" Target="../tags/tag547.xml" /><Relationship Id="rId164" Type="http://schemas.openxmlformats.org/officeDocument/2006/relationships/tags" Target="../tags/tag548.xml" /><Relationship Id="rId165" Type="http://schemas.openxmlformats.org/officeDocument/2006/relationships/tags" Target="../tags/tag549.xml" /><Relationship Id="rId166" Type="http://schemas.openxmlformats.org/officeDocument/2006/relationships/tags" Target="../tags/tag550.xml" /><Relationship Id="rId167" Type="http://schemas.openxmlformats.org/officeDocument/2006/relationships/tags" Target="../tags/tag551.xml" /><Relationship Id="rId168" Type="http://schemas.openxmlformats.org/officeDocument/2006/relationships/tags" Target="../tags/tag552.xml" /><Relationship Id="rId169" Type="http://schemas.openxmlformats.org/officeDocument/2006/relationships/tags" Target="../tags/tag553.xml" /><Relationship Id="rId17" Type="http://schemas.openxmlformats.org/officeDocument/2006/relationships/tags" Target="../tags/tag401.xml" /><Relationship Id="rId170" Type="http://schemas.openxmlformats.org/officeDocument/2006/relationships/tags" Target="../tags/tag554.xml" /><Relationship Id="rId171" Type="http://schemas.openxmlformats.org/officeDocument/2006/relationships/tags" Target="../tags/tag555.xml" /><Relationship Id="rId172" Type="http://schemas.openxmlformats.org/officeDocument/2006/relationships/tags" Target="../tags/tag556.xml" /><Relationship Id="rId173" Type="http://schemas.openxmlformats.org/officeDocument/2006/relationships/tags" Target="../tags/tag557.xml" /><Relationship Id="rId174" Type="http://schemas.openxmlformats.org/officeDocument/2006/relationships/tags" Target="../tags/tag558.xml" /><Relationship Id="rId175" Type="http://schemas.openxmlformats.org/officeDocument/2006/relationships/tags" Target="../tags/tag559.xml" /><Relationship Id="rId176" Type="http://schemas.openxmlformats.org/officeDocument/2006/relationships/tags" Target="../tags/tag560.xml" /><Relationship Id="rId177" Type="http://schemas.openxmlformats.org/officeDocument/2006/relationships/tags" Target="../tags/tag561.xml" /><Relationship Id="rId178" Type="http://schemas.openxmlformats.org/officeDocument/2006/relationships/tags" Target="../tags/tag562.xml" /><Relationship Id="rId179" Type="http://schemas.openxmlformats.org/officeDocument/2006/relationships/tags" Target="../tags/tag563.xml" /><Relationship Id="rId18" Type="http://schemas.openxmlformats.org/officeDocument/2006/relationships/tags" Target="../tags/tag402.xml" /><Relationship Id="rId180" Type="http://schemas.openxmlformats.org/officeDocument/2006/relationships/tags" Target="../tags/tag564.xml" /><Relationship Id="rId181" Type="http://schemas.openxmlformats.org/officeDocument/2006/relationships/tags" Target="../tags/tag565.xml" /><Relationship Id="rId182" Type="http://schemas.openxmlformats.org/officeDocument/2006/relationships/tags" Target="../tags/tag566.xml" /><Relationship Id="rId183" Type="http://schemas.openxmlformats.org/officeDocument/2006/relationships/tags" Target="../tags/tag567.xml" /><Relationship Id="rId184" Type="http://schemas.openxmlformats.org/officeDocument/2006/relationships/tags" Target="../tags/tag568.xml" /><Relationship Id="rId185" Type="http://schemas.openxmlformats.org/officeDocument/2006/relationships/tags" Target="../tags/tag569.xml" /><Relationship Id="rId186" Type="http://schemas.openxmlformats.org/officeDocument/2006/relationships/tags" Target="../tags/tag570.xml" /><Relationship Id="rId187" Type="http://schemas.openxmlformats.org/officeDocument/2006/relationships/tags" Target="../tags/tag571.xml" /><Relationship Id="rId188" Type="http://schemas.openxmlformats.org/officeDocument/2006/relationships/tags" Target="../tags/tag572.xml" /><Relationship Id="rId189" Type="http://schemas.openxmlformats.org/officeDocument/2006/relationships/tags" Target="../tags/tag573.xml" /><Relationship Id="rId19" Type="http://schemas.openxmlformats.org/officeDocument/2006/relationships/tags" Target="../tags/tag403.xml" /><Relationship Id="rId190" Type="http://schemas.openxmlformats.org/officeDocument/2006/relationships/tags" Target="../tags/tag574.xml" /><Relationship Id="rId191" Type="http://schemas.openxmlformats.org/officeDocument/2006/relationships/tags" Target="../tags/tag575.xml" /><Relationship Id="rId192" Type="http://schemas.openxmlformats.org/officeDocument/2006/relationships/tags" Target="../tags/tag576.xml" /><Relationship Id="rId193" Type="http://schemas.openxmlformats.org/officeDocument/2006/relationships/tags" Target="../tags/tag577.xml" /><Relationship Id="rId194" Type="http://schemas.openxmlformats.org/officeDocument/2006/relationships/tags" Target="../tags/tag578.xml" /><Relationship Id="rId195" Type="http://schemas.openxmlformats.org/officeDocument/2006/relationships/tags" Target="../tags/tag579.xml" /><Relationship Id="rId196" Type="http://schemas.openxmlformats.org/officeDocument/2006/relationships/tags" Target="../tags/tag580.xml" /><Relationship Id="rId197" Type="http://schemas.openxmlformats.org/officeDocument/2006/relationships/tags" Target="../tags/tag581.xml" /><Relationship Id="rId198" Type="http://schemas.openxmlformats.org/officeDocument/2006/relationships/tags" Target="../tags/tag582.xml" /><Relationship Id="rId199" Type="http://schemas.openxmlformats.org/officeDocument/2006/relationships/tags" Target="../tags/tag583.xml" /><Relationship Id="rId2" Type="http://schemas.openxmlformats.org/officeDocument/2006/relationships/tags" Target="../tags/tag388.xml" /><Relationship Id="rId20" Type="http://schemas.openxmlformats.org/officeDocument/2006/relationships/tags" Target="../tags/tag404.xml" /><Relationship Id="rId200" Type="http://schemas.openxmlformats.org/officeDocument/2006/relationships/tags" Target="../tags/tag584.xml" /><Relationship Id="rId201" Type="http://schemas.openxmlformats.org/officeDocument/2006/relationships/tags" Target="../tags/tag585.xml" /><Relationship Id="rId202" Type="http://schemas.openxmlformats.org/officeDocument/2006/relationships/tags" Target="../tags/tag586.xml" /><Relationship Id="rId203" Type="http://schemas.openxmlformats.org/officeDocument/2006/relationships/tags" Target="../tags/tag587.xml" /><Relationship Id="rId204" Type="http://schemas.openxmlformats.org/officeDocument/2006/relationships/tags" Target="../tags/tag588.xml" /><Relationship Id="rId205" Type="http://schemas.openxmlformats.org/officeDocument/2006/relationships/tags" Target="../tags/tag589.xml" /><Relationship Id="rId206" Type="http://schemas.openxmlformats.org/officeDocument/2006/relationships/tags" Target="../tags/tag590.xml" /><Relationship Id="rId207" Type="http://schemas.openxmlformats.org/officeDocument/2006/relationships/tags" Target="../tags/tag591.xml" /><Relationship Id="rId208" Type="http://schemas.openxmlformats.org/officeDocument/2006/relationships/tags" Target="../tags/tag592.xml" /><Relationship Id="rId209" Type="http://schemas.openxmlformats.org/officeDocument/2006/relationships/tags" Target="../tags/tag593.xml" /><Relationship Id="rId21" Type="http://schemas.openxmlformats.org/officeDocument/2006/relationships/tags" Target="../tags/tag405.xml" /><Relationship Id="rId210" Type="http://schemas.openxmlformats.org/officeDocument/2006/relationships/tags" Target="../tags/tag594.xml" /><Relationship Id="rId211" Type="http://schemas.openxmlformats.org/officeDocument/2006/relationships/tags" Target="../tags/tag595.xml" /><Relationship Id="rId212" Type="http://schemas.openxmlformats.org/officeDocument/2006/relationships/tags" Target="../tags/tag596.xml" /><Relationship Id="rId213" Type="http://schemas.openxmlformats.org/officeDocument/2006/relationships/tags" Target="../tags/tag597.xml" /><Relationship Id="rId214" Type="http://schemas.openxmlformats.org/officeDocument/2006/relationships/tags" Target="../tags/tag598.xml" /><Relationship Id="rId215" Type="http://schemas.openxmlformats.org/officeDocument/2006/relationships/tags" Target="../tags/tag599.xml" /><Relationship Id="rId216" Type="http://schemas.openxmlformats.org/officeDocument/2006/relationships/tags" Target="../tags/tag600.xml" /><Relationship Id="rId217" Type="http://schemas.openxmlformats.org/officeDocument/2006/relationships/tags" Target="../tags/tag601.xml" /><Relationship Id="rId218" Type="http://schemas.openxmlformats.org/officeDocument/2006/relationships/tags" Target="../tags/tag602.xml" /><Relationship Id="rId219" Type="http://schemas.openxmlformats.org/officeDocument/2006/relationships/tags" Target="../tags/tag603.xml" /><Relationship Id="rId22" Type="http://schemas.openxmlformats.org/officeDocument/2006/relationships/tags" Target="../tags/tag406.xml" /><Relationship Id="rId220" Type="http://schemas.openxmlformats.org/officeDocument/2006/relationships/tags" Target="../tags/tag604.xml" /><Relationship Id="rId221" Type="http://schemas.openxmlformats.org/officeDocument/2006/relationships/tags" Target="../tags/tag605.xml" /><Relationship Id="rId222" Type="http://schemas.openxmlformats.org/officeDocument/2006/relationships/tags" Target="../tags/tag606.xml" /><Relationship Id="rId223" Type="http://schemas.openxmlformats.org/officeDocument/2006/relationships/tags" Target="../tags/tag607.xml" /><Relationship Id="rId224" Type="http://schemas.openxmlformats.org/officeDocument/2006/relationships/tags" Target="../tags/tag608.xml" /><Relationship Id="rId225" Type="http://schemas.openxmlformats.org/officeDocument/2006/relationships/tags" Target="../tags/tag609.xml" /><Relationship Id="rId226" Type="http://schemas.openxmlformats.org/officeDocument/2006/relationships/tags" Target="../tags/tag610.xml" /><Relationship Id="rId227" Type="http://schemas.openxmlformats.org/officeDocument/2006/relationships/tags" Target="../tags/tag611.xml" /><Relationship Id="rId228" Type="http://schemas.openxmlformats.org/officeDocument/2006/relationships/vmlDrawing" Target="../drawings/vmlDrawing10.vml" /><Relationship Id="rId23" Type="http://schemas.openxmlformats.org/officeDocument/2006/relationships/tags" Target="../tags/tag407.xml" /><Relationship Id="rId24" Type="http://schemas.openxmlformats.org/officeDocument/2006/relationships/tags" Target="../tags/tag408.xml" /><Relationship Id="rId25" Type="http://schemas.openxmlformats.org/officeDocument/2006/relationships/tags" Target="../tags/tag409.xml" /><Relationship Id="rId26" Type="http://schemas.openxmlformats.org/officeDocument/2006/relationships/tags" Target="../tags/tag410.xml" /><Relationship Id="rId27" Type="http://schemas.openxmlformats.org/officeDocument/2006/relationships/tags" Target="../tags/tag411.xml" /><Relationship Id="rId28" Type="http://schemas.openxmlformats.org/officeDocument/2006/relationships/tags" Target="../tags/tag412.xml" /><Relationship Id="rId29" Type="http://schemas.openxmlformats.org/officeDocument/2006/relationships/tags" Target="../tags/tag413.xml" /><Relationship Id="rId3" Type="http://schemas.openxmlformats.org/officeDocument/2006/relationships/oleObject" Target="../embeddings/oleObject12.bin" TargetMode="Internal" /><Relationship Id="rId30" Type="http://schemas.openxmlformats.org/officeDocument/2006/relationships/tags" Target="../tags/tag414.xml" /><Relationship Id="rId31" Type="http://schemas.openxmlformats.org/officeDocument/2006/relationships/tags" Target="../tags/tag415.xml" /><Relationship Id="rId32" Type="http://schemas.openxmlformats.org/officeDocument/2006/relationships/tags" Target="../tags/tag416.xml" /><Relationship Id="rId33" Type="http://schemas.openxmlformats.org/officeDocument/2006/relationships/tags" Target="../tags/tag417.xml" /><Relationship Id="rId34" Type="http://schemas.openxmlformats.org/officeDocument/2006/relationships/tags" Target="../tags/tag418.xml" /><Relationship Id="rId35" Type="http://schemas.openxmlformats.org/officeDocument/2006/relationships/tags" Target="../tags/tag419.xml" /><Relationship Id="rId36" Type="http://schemas.openxmlformats.org/officeDocument/2006/relationships/tags" Target="../tags/tag420.xml" /><Relationship Id="rId37" Type="http://schemas.openxmlformats.org/officeDocument/2006/relationships/tags" Target="../tags/tag421.xml" /><Relationship Id="rId38" Type="http://schemas.openxmlformats.org/officeDocument/2006/relationships/tags" Target="../tags/tag422.xml" /><Relationship Id="rId39" Type="http://schemas.openxmlformats.org/officeDocument/2006/relationships/tags" Target="../tags/tag423.xml" /><Relationship Id="rId4" Type="http://schemas.openxmlformats.org/officeDocument/2006/relationships/image" Target="../media/image9.emf" /><Relationship Id="rId40" Type="http://schemas.openxmlformats.org/officeDocument/2006/relationships/tags" Target="../tags/tag424.xml" /><Relationship Id="rId41" Type="http://schemas.openxmlformats.org/officeDocument/2006/relationships/tags" Target="../tags/tag425.xml" /><Relationship Id="rId42" Type="http://schemas.openxmlformats.org/officeDocument/2006/relationships/tags" Target="../tags/tag426.xml" /><Relationship Id="rId43" Type="http://schemas.openxmlformats.org/officeDocument/2006/relationships/tags" Target="../tags/tag427.xml" /><Relationship Id="rId44" Type="http://schemas.openxmlformats.org/officeDocument/2006/relationships/tags" Target="../tags/tag428.xml" /><Relationship Id="rId45" Type="http://schemas.openxmlformats.org/officeDocument/2006/relationships/tags" Target="../tags/tag429.xml" /><Relationship Id="rId46" Type="http://schemas.openxmlformats.org/officeDocument/2006/relationships/tags" Target="../tags/tag430.xml" /><Relationship Id="rId47" Type="http://schemas.openxmlformats.org/officeDocument/2006/relationships/tags" Target="../tags/tag431.xml" /><Relationship Id="rId48" Type="http://schemas.openxmlformats.org/officeDocument/2006/relationships/tags" Target="../tags/tag432.xml" /><Relationship Id="rId49" Type="http://schemas.openxmlformats.org/officeDocument/2006/relationships/tags" Target="../tags/tag433.xml" /><Relationship Id="rId5" Type="http://schemas.openxmlformats.org/officeDocument/2006/relationships/tags" Target="../tags/tag389.xml" /><Relationship Id="rId50" Type="http://schemas.openxmlformats.org/officeDocument/2006/relationships/tags" Target="../tags/tag434.xml" /><Relationship Id="rId51" Type="http://schemas.openxmlformats.org/officeDocument/2006/relationships/tags" Target="../tags/tag435.xml" /><Relationship Id="rId52" Type="http://schemas.openxmlformats.org/officeDocument/2006/relationships/tags" Target="../tags/tag436.xml" /><Relationship Id="rId53" Type="http://schemas.openxmlformats.org/officeDocument/2006/relationships/tags" Target="../tags/tag437.xml" /><Relationship Id="rId54" Type="http://schemas.openxmlformats.org/officeDocument/2006/relationships/tags" Target="../tags/tag438.xml" /><Relationship Id="rId55" Type="http://schemas.openxmlformats.org/officeDocument/2006/relationships/tags" Target="../tags/tag439.xml" /><Relationship Id="rId56" Type="http://schemas.openxmlformats.org/officeDocument/2006/relationships/tags" Target="../tags/tag440.xml" /><Relationship Id="rId57" Type="http://schemas.openxmlformats.org/officeDocument/2006/relationships/tags" Target="../tags/tag441.xml" /><Relationship Id="rId58" Type="http://schemas.openxmlformats.org/officeDocument/2006/relationships/tags" Target="../tags/tag442.xml" /><Relationship Id="rId59" Type="http://schemas.openxmlformats.org/officeDocument/2006/relationships/tags" Target="../tags/tag443.xml" /><Relationship Id="rId6" Type="http://schemas.openxmlformats.org/officeDocument/2006/relationships/tags" Target="../tags/tag390.xml" /><Relationship Id="rId60" Type="http://schemas.openxmlformats.org/officeDocument/2006/relationships/tags" Target="../tags/tag444.xml" /><Relationship Id="rId61" Type="http://schemas.openxmlformats.org/officeDocument/2006/relationships/tags" Target="../tags/tag445.xml" /><Relationship Id="rId62" Type="http://schemas.openxmlformats.org/officeDocument/2006/relationships/tags" Target="../tags/tag446.xml" /><Relationship Id="rId63" Type="http://schemas.openxmlformats.org/officeDocument/2006/relationships/tags" Target="../tags/tag447.xml" /><Relationship Id="rId64" Type="http://schemas.openxmlformats.org/officeDocument/2006/relationships/tags" Target="../tags/tag448.xml" /><Relationship Id="rId65" Type="http://schemas.openxmlformats.org/officeDocument/2006/relationships/tags" Target="../tags/tag449.xml" /><Relationship Id="rId66" Type="http://schemas.openxmlformats.org/officeDocument/2006/relationships/tags" Target="../tags/tag450.xml" /><Relationship Id="rId67" Type="http://schemas.openxmlformats.org/officeDocument/2006/relationships/tags" Target="../tags/tag451.xml" /><Relationship Id="rId68" Type="http://schemas.openxmlformats.org/officeDocument/2006/relationships/tags" Target="../tags/tag452.xml" /><Relationship Id="rId69" Type="http://schemas.openxmlformats.org/officeDocument/2006/relationships/tags" Target="../tags/tag453.xml" /><Relationship Id="rId7" Type="http://schemas.openxmlformats.org/officeDocument/2006/relationships/tags" Target="../tags/tag391.xml" /><Relationship Id="rId70" Type="http://schemas.openxmlformats.org/officeDocument/2006/relationships/tags" Target="../tags/tag454.xml" /><Relationship Id="rId71" Type="http://schemas.openxmlformats.org/officeDocument/2006/relationships/tags" Target="../tags/tag455.xml" /><Relationship Id="rId72" Type="http://schemas.openxmlformats.org/officeDocument/2006/relationships/tags" Target="../tags/tag456.xml" /><Relationship Id="rId73" Type="http://schemas.openxmlformats.org/officeDocument/2006/relationships/tags" Target="../tags/tag457.xml" /><Relationship Id="rId74" Type="http://schemas.openxmlformats.org/officeDocument/2006/relationships/tags" Target="../tags/tag458.xml" /><Relationship Id="rId75" Type="http://schemas.openxmlformats.org/officeDocument/2006/relationships/tags" Target="../tags/tag459.xml" /><Relationship Id="rId76" Type="http://schemas.openxmlformats.org/officeDocument/2006/relationships/tags" Target="../tags/tag460.xml" /><Relationship Id="rId77" Type="http://schemas.openxmlformats.org/officeDocument/2006/relationships/tags" Target="../tags/tag461.xml" /><Relationship Id="rId78" Type="http://schemas.openxmlformats.org/officeDocument/2006/relationships/tags" Target="../tags/tag462.xml" /><Relationship Id="rId79" Type="http://schemas.openxmlformats.org/officeDocument/2006/relationships/tags" Target="../tags/tag463.xml" /><Relationship Id="rId8" Type="http://schemas.openxmlformats.org/officeDocument/2006/relationships/tags" Target="../tags/tag392.xml" /><Relationship Id="rId80" Type="http://schemas.openxmlformats.org/officeDocument/2006/relationships/tags" Target="../tags/tag464.xml" /><Relationship Id="rId81" Type="http://schemas.openxmlformats.org/officeDocument/2006/relationships/tags" Target="../tags/tag465.xml" /><Relationship Id="rId82" Type="http://schemas.openxmlformats.org/officeDocument/2006/relationships/tags" Target="../tags/tag466.xml" /><Relationship Id="rId83" Type="http://schemas.openxmlformats.org/officeDocument/2006/relationships/tags" Target="../tags/tag467.xml" /><Relationship Id="rId84" Type="http://schemas.openxmlformats.org/officeDocument/2006/relationships/tags" Target="../tags/tag468.xml" /><Relationship Id="rId85" Type="http://schemas.openxmlformats.org/officeDocument/2006/relationships/tags" Target="../tags/tag469.xml" /><Relationship Id="rId86" Type="http://schemas.openxmlformats.org/officeDocument/2006/relationships/tags" Target="../tags/tag470.xml" /><Relationship Id="rId87" Type="http://schemas.openxmlformats.org/officeDocument/2006/relationships/tags" Target="../tags/tag471.xml" /><Relationship Id="rId88" Type="http://schemas.openxmlformats.org/officeDocument/2006/relationships/tags" Target="../tags/tag472.xml" /><Relationship Id="rId89" Type="http://schemas.openxmlformats.org/officeDocument/2006/relationships/tags" Target="../tags/tag473.xml" /><Relationship Id="rId9" Type="http://schemas.openxmlformats.org/officeDocument/2006/relationships/tags" Target="../tags/tag393.xml" /><Relationship Id="rId90" Type="http://schemas.openxmlformats.org/officeDocument/2006/relationships/tags" Target="../tags/tag474.xml" /><Relationship Id="rId91" Type="http://schemas.openxmlformats.org/officeDocument/2006/relationships/tags" Target="../tags/tag475.xml" /><Relationship Id="rId92" Type="http://schemas.openxmlformats.org/officeDocument/2006/relationships/tags" Target="../tags/tag476.xml" /><Relationship Id="rId93" Type="http://schemas.openxmlformats.org/officeDocument/2006/relationships/tags" Target="../tags/tag477.xml" /><Relationship Id="rId94" Type="http://schemas.openxmlformats.org/officeDocument/2006/relationships/tags" Target="../tags/tag478.xml" /><Relationship Id="rId95" Type="http://schemas.openxmlformats.org/officeDocument/2006/relationships/tags" Target="../tags/tag479.xml" /><Relationship Id="rId96" Type="http://schemas.openxmlformats.org/officeDocument/2006/relationships/tags" Target="../tags/tag480.xml" /><Relationship Id="rId97" Type="http://schemas.openxmlformats.org/officeDocument/2006/relationships/tags" Target="../tags/tag481.xml" /><Relationship Id="rId98" Type="http://schemas.openxmlformats.org/officeDocument/2006/relationships/tags" Target="../tags/tag482.xml" /><Relationship Id="rId99" Type="http://schemas.openxmlformats.org/officeDocument/2006/relationships/tags" Target="../tags/tag483.xml" /></Relationships>
</file>

<file path=ppt/slides/_rels/slide11.xml.rels>&#65279;<?xml version="1.0" encoding="utf-8" standalone="yes"?><Relationships xmlns="http://schemas.openxmlformats.org/package/2006/relationships"><Relationship Id="rId1" Type="http://schemas.openxmlformats.org/officeDocument/2006/relationships/slideLayout" Target="../slideLayouts/slideLayout13.xml" /><Relationship Id="rId10" Type="http://schemas.openxmlformats.org/officeDocument/2006/relationships/tags" Target="../tags/tag616.xml" /><Relationship Id="rId11" Type="http://schemas.openxmlformats.org/officeDocument/2006/relationships/tags" Target="../tags/tag617.xml" /><Relationship Id="rId12" Type="http://schemas.openxmlformats.org/officeDocument/2006/relationships/tags" Target="../tags/tag618.xml" /><Relationship Id="rId13" Type="http://schemas.openxmlformats.org/officeDocument/2006/relationships/tags" Target="../tags/tag619.xml" /><Relationship Id="rId14" Type="http://schemas.openxmlformats.org/officeDocument/2006/relationships/tags" Target="../tags/tag620.xml" /><Relationship Id="rId15" Type="http://schemas.openxmlformats.org/officeDocument/2006/relationships/tags" Target="../tags/tag621.xml" /><Relationship Id="rId16" Type="http://schemas.openxmlformats.org/officeDocument/2006/relationships/tags" Target="../tags/tag622.xml" /><Relationship Id="rId17" Type="http://schemas.openxmlformats.org/officeDocument/2006/relationships/tags" Target="../tags/tag623.xml" /><Relationship Id="rId18" Type="http://schemas.openxmlformats.org/officeDocument/2006/relationships/tags" Target="../tags/tag624.xml" /><Relationship Id="rId19" Type="http://schemas.openxmlformats.org/officeDocument/2006/relationships/tags" Target="../tags/tag625.xml" /><Relationship Id="rId2" Type="http://schemas.openxmlformats.org/officeDocument/2006/relationships/tags" Target="../tags/tag612.xml" /><Relationship Id="rId20" Type="http://schemas.openxmlformats.org/officeDocument/2006/relationships/tags" Target="../tags/tag626.xml" /><Relationship Id="rId21" Type="http://schemas.openxmlformats.org/officeDocument/2006/relationships/tags" Target="../tags/tag627.xml" /><Relationship Id="rId22" Type="http://schemas.openxmlformats.org/officeDocument/2006/relationships/tags" Target="../tags/tag628.xml" /><Relationship Id="rId23" Type="http://schemas.openxmlformats.org/officeDocument/2006/relationships/tags" Target="../tags/tag629.xml" /><Relationship Id="rId24" Type="http://schemas.openxmlformats.org/officeDocument/2006/relationships/tags" Target="../tags/tag630.xml" /><Relationship Id="rId25" Type="http://schemas.openxmlformats.org/officeDocument/2006/relationships/vmlDrawing" Target="../drawings/vmlDrawing11.vml" /><Relationship Id="rId3" Type="http://schemas.openxmlformats.org/officeDocument/2006/relationships/oleObject" Target="../embeddings/oleObject13.bin" TargetMode="Internal" /><Relationship Id="rId4" Type="http://schemas.openxmlformats.org/officeDocument/2006/relationships/image" Target="../media/image6.emf" /><Relationship Id="rId5" Type="http://schemas.openxmlformats.org/officeDocument/2006/relationships/tags" Target="../tags/tag613.xml" /><Relationship Id="rId6" Type="http://schemas.openxmlformats.org/officeDocument/2006/relationships/tags" Target="../tags/tag614.xml" /><Relationship Id="rId7" Type="http://schemas.openxmlformats.org/officeDocument/2006/relationships/oleObject" Target="../embeddings/oleObject14.bin" TargetMode="Internal" /><Relationship Id="rId8" Type="http://schemas.openxmlformats.org/officeDocument/2006/relationships/image" Target="../media/image16.emf" /><Relationship Id="rId9" Type="http://schemas.openxmlformats.org/officeDocument/2006/relationships/tags" Target="../tags/tag615.xml" /></Relationships>
</file>

<file path=ppt/slides/_rels/slide12.xml.rels>&#65279;<?xml version="1.0" encoding="utf-8" standalone="yes"?><Relationships xmlns="http://schemas.openxmlformats.org/package/2006/relationships"><Relationship Id="rId1" Type="http://schemas.openxmlformats.org/officeDocument/2006/relationships/slideLayout" Target="../slideLayouts/slideLayout13.xml" /><Relationship Id="rId10" Type="http://schemas.openxmlformats.org/officeDocument/2006/relationships/tags" Target="../tags/tag635.xml" /><Relationship Id="rId11" Type="http://schemas.openxmlformats.org/officeDocument/2006/relationships/tags" Target="../tags/tag636.xml" /><Relationship Id="rId12" Type="http://schemas.openxmlformats.org/officeDocument/2006/relationships/tags" Target="../tags/tag637.xml" /><Relationship Id="rId13" Type="http://schemas.openxmlformats.org/officeDocument/2006/relationships/tags" Target="../tags/tag638.xml" /><Relationship Id="rId14" Type="http://schemas.openxmlformats.org/officeDocument/2006/relationships/tags" Target="../tags/tag639.xml" /><Relationship Id="rId15" Type="http://schemas.openxmlformats.org/officeDocument/2006/relationships/vmlDrawing" Target="../drawings/vmlDrawing12.vml" /><Relationship Id="rId2" Type="http://schemas.openxmlformats.org/officeDocument/2006/relationships/tags" Target="../tags/tag631.xml" /><Relationship Id="rId3" Type="http://schemas.openxmlformats.org/officeDocument/2006/relationships/oleObject" Target="../embeddings/oleObject15.bin" TargetMode="Internal" /><Relationship Id="rId4" Type="http://schemas.openxmlformats.org/officeDocument/2006/relationships/image" Target="../media/image6.emf" /><Relationship Id="rId5" Type="http://schemas.openxmlformats.org/officeDocument/2006/relationships/tags" Target="../tags/tag632.xml" /><Relationship Id="rId6" Type="http://schemas.openxmlformats.org/officeDocument/2006/relationships/image" Target="../media/image17.png" /><Relationship Id="rId7" Type="http://schemas.microsoft.com/office/2007/relationships/hdphoto" Target="../media/image18.wdp" /><Relationship Id="rId8" Type="http://schemas.openxmlformats.org/officeDocument/2006/relationships/tags" Target="../tags/tag633.xml" /><Relationship Id="rId9" Type="http://schemas.openxmlformats.org/officeDocument/2006/relationships/tags" Target="../tags/tag634.xml" /></Relationships>
</file>

<file path=ppt/slides/_rels/slide13.xml.rels>&#65279;<?xml version="1.0" encoding="utf-8" standalone="yes"?><Relationships xmlns="http://schemas.openxmlformats.org/package/2006/relationships"><Relationship Id="rId1" Type="http://schemas.openxmlformats.org/officeDocument/2006/relationships/slideLayout" Target="../slideLayouts/slideLayout13.xml" /><Relationship Id="rId10" Type="http://schemas.openxmlformats.org/officeDocument/2006/relationships/tags" Target="../tags/tag643.xml" /><Relationship Id="rId11" Type="http://schemas.openxmlformats.org/officeDocument/2006/relationships/tags" Target="../tags/tag644.xml" /><Relationship Id="rId12" Type="http://schemas.openxmlformats.org/officeDocument/2006/relationships/tags" Target="../tags/tag645.xml" /><Relationship Id="rId13" Type="http://schemas.openxmlformats.org/officeDocument/2006/relationships/tags" Target="../tags/tag646.xml" /><Relationship Id="rId14" Type="http://schemas.openxmlformats.org/officeDocument/2006/relationships/tags" Target="../tags/tag647.xml" /><Relationship Id="rId15" Type="http://schemas.openxmlformats.org/officeDocument/2006/relationships/oleObject" Target="../embeddings/oleObject18.bin" TargetMode="Internal" /><Relationship Id="rId16" Type="http://schemas.openxmlformats.org/officeDocument/2006/relationships/image" Target="../media/image20.emf" /><Relationship Id="rId17" Type="http://schemas.openxmlformats.org/officeDocument/2006/relationships/tags" Target="../tags/tag648.xml" /><Relationship Id="rId18" Type="http://schemas.openxmlformats.org/officeDocument/2006/relationships/tags" Target="../tags/tag649.xml" /><Relationship Id="rId19" Type="http://schemas.openxmlformats.org/officeDocument/2006/relationships/tags" Target="../tags/tag650.xml" /><Relationship Id="rId2" Type="http://schemas.openxmlformats.org/officeDocument/2006/relationships/notesSlide" Target="../notesSlides/notesSlide1.xml" /><Relationship Id="rId20" Type="http://schemas.openxmlformats.org/officeDocument/2006/relationships/vmlDrawing" Target="../drawings/vmlDrawing13.vml" /><Relationship Id="rId3" Type="http://schemas.openxmlformats.org/officeDocument/2006/relationships/tags" Target="../tags/tag640.xml" /><Relationship Id="rId4" Type="http://schemas.openxmlformats.org/officeDocument/2006/relationships/oleObject" Target="../embeddings/oleObject16.bin" TargetMode="Internal" /><Relationship Id="rId5" Type="http://schemas.openxmlformats.org/officeDocument/2006/relationships/image" Target="../media/image6.emf" /><Relationship Id="rId6" Type="http://schemas.openxmlformats.org/officeDocument/2006/relationships/tags" Target="../tags/tag641.xml" /><Relationship Id="rId7" Type="http://schemas.openxmlformats.org/officeDocument/2006/relationships/tags" Target="../tags/tag642.xml" /><Relationship Id="rId8" Type="http://schemas.openxmlformats.org/officeDocument/2006/relationships/oleObject" Target="../embeddings/oleObject17.bin" TargetMode="Internal" /><Relationship Id="rId9" Type="http://schemas.openxmlformats.org/officeDocument/2006/relationships/image" Target="../media/image19.emf" /></Relationships>
</file>

<file path=ppt/slides/_rels/slide14.xml.rels>&#65279;<?xml version="1.0" encoding="utf-8" standalone="yes"?><Relationships xmlns="http://schemas.openxmlformats.org/package/2006/relationships"><Relationship Id="rId1" Type="http://schemas.openxmlformats.org/officeDocument/2006/relationships/slideLayout" Target="../slideLayouts/slideLayout13.xml" /><Relationship Id="rId2" Type="http://schemas.openxmlformats.org/officeDocument/2006/relationships/tags" Target="../tags/tag651.xml" /><Relationship Id="rId3" Type="http://schemas.openxmlformats.org/officeDocument/2006/relationships/oleObject" Target="../embeddings/oleObject19.bin" TargetMode="Internal" /><Relationship Id="rId4" Type="http://schemas.openxmlformats.org/officeDocument/2006/relationships/image" Target="../media/image6.emf" /><Relationship Id="rId5" Type="http://schemas.openxmlformats.org/officeDocument/2006/relationships/tags" Target="../tags/tag652.xml" /><Relationship Id="rId6" Type="http://schemas.openxmlformats.org/officeDocument/2006/relationships/image" Target="../media/image17.png" /><Relationship Id="rId7" Type="http://schemas.microsoft.com/office/2007/relationships/hdphoto" Target="../media/image18.wdp" /><Relationship Id="rId8" Type="http://schemas.openxmlformats.org/officeDocument/2006/relationships/image" Target="../media/image21.png" /><Relationship Id="rId9" Type="http://schemas.openxmlformats.org/officeDocument/2006/relationships/vmlDrawing" Target="../drawings/vmlDrawing14.vml" /></Relationships>
</file>

<file path=ppt/slides/_rels/slide15.xml.rels>&#65279;<?xml version="1.0" encoding="utf-8" standalone="yes"?><Relationships xmlns="http://schemas.openxmlformats.org/package/2006/relationships"><Relationship Id="rId1" Type="http://schemas.openxmlformats.org/officeDocument/2006/relationships/slideLayout" Target="../slideLayouts/slideLayout13.xml" /><Relationship Id="rId10" Type="http://schemas.openxmlformats.org/officeDocument/2006/relationships/image" Target="../media/image17.png" /><Relationship Id="rId11" Type="http://schemas.microsoft.com/office/2007/relationships/hdphoto" Target="../media/image18.wdp" /><Relationship Id="rId12" Type="http://schemas.openxmlformats.org/officeDocument/2006/relationships/vmlDrawing" Target="../drawings/vmlDrawing15.vml" /><Relationship Id="rId2" Type="http://schemas.openxmlformats.org/officeDocument/2006/relationships/tags" Target="../tags/tag653.xml" /><Relationship Id="rId3" Type="http://schemas.openxmlformats.org/officeDocument/2006/relationships/oleObject" Target="../embeddings/oleObject20.bin" TargetMode="Internal" /><Relationship Id="rId4" Type="http://schemas.openxmlformats.org/officeDocument/2006/relationships/image" Target="../media/image6.emf" /><Relationship Id="rId5" Type="http://schemas.openxmlformats.org/officeDocument/2006/relationships/tags" Target="../tags/tag654.xml" /><Relationship Id="rId6" Type="http://schemas.openxmlformats.org/officeDocument/2006/relationships/tags" Target="../tags/tag655.xml" /><Relationship Id="rId7" Type="http://schemas.openxmlformats.org/officeDocument/2006/relationships/tags" Target="../tags/tag656.xml" /><Relationship Id="rId8" Type="http://schemas.openxmlformats.org/officeDocument/2006/relationships/tags" Target="../tags/tag657.xml" /><Relationship Id="rId9" Type="http://schemas.openxmlformats.org/officeDocument/2006/relationships/tags" Target="../tags/tag658.xml" /></Relationships>
</file>

<file path=ppt/slides/_rels/slide16.xml.rels>&#65279;<?xml version="1.0" encoding="utf-8" standalone="yes"?><Relationships xmlns="http://schemas.openxmlformats.org/package/2006/relationships"><Relationship Id="rId1" Type="http://schemas.openxmlformats.org/officeDocument/2006/relationships/slideLayout" Target="../slideLayouts/slideLayout13.xml" /><Relationship Id="rId10" Type="http://schemas.openxmlformats.org/officeDocument/2006/relationships/tags" Target="../tags/tag663.xml" /><Relationship Id="rId11" Type="http://schemas.openxmlformats.org/officeDocument/2006/relationships/tags" Target="../tags/tag664.xml" /><Relationship Id="rId12" Type="http://schemas.openxmlformats.org/officeDocument/2006/relationships/tags" Target="../tags/tag665.xml" /><Relationship Id="rId13" Type="http://schemas.openxmlformats.org/officeDocument/2006/relationships/tags" Target="../tags/tag666.xml" /><Relationship Id="rId14" Type="http://schemas.openxmlformats.org/officeDocument/2006/relationships/tags" Target="../tags/tag667.xml" /><Relationship Id="rId15" Type="http://schemas.openxmlformats.org/officeDocument/2006/relationships/tags" Target="../tags/tag668.xml" /><Relationship Id="rId16" Type="http://schemas.openxmlformats.org/officeDocument/2006/relationships/tags" Target="../tags/tag669.xml" /><Relationship Id="rId17" Type="http://schemas.openxmlformats.org/officeDocument/2006/relationships/tags" Target="../tags/tag670.xml" /><Relationship Id="rId18" Type="http://schemas.openxmlformats.org/officeDocument/2006/relationships/tags" Target="../tags/tag671.xml" /><Relationship Id="rId19" Type="http://schemas.openxmlformats.org/officeDocument/2006/relationships/tags" Target="../tags/tag672.xml" /><Relationship Id="rId2" Type="http://schemas.openxmlformats.org/officeDocument/2006/relationships/tags" Target="../tags/tag659.xml" /><Relationship Id="rId20" Type="http://schemas.openxmlformats.org/officeDocument/2006/relationships/tags" Target="../tags/tag673.xml" /><Relationship Id="rId21" Type="http://schemas.openxmlformats.org/officeDocument/2006/relationships/tags" Target="../tags/tag674.xml" /><Relationship Id="rId22" Type="http://schemas.openxmlformats.org/officeDocument/2006/relationships/tags" Target="../tags/tag675.xml" /><Relationship Id="rId23" Type="http://schemas.openxmlformats.org/officeDocument/2006/relationships/tags" Target="../tags/tag676.xml" /><Relationship Id="rId24" Type="http://schemas.openxmlformats.org/officeDocument/2006/relationships/vmlDrawing" Target="../drawings/vmlDrawing16.vml" /><Relationship Id="rId3" Type="http://schemas.openxmlformats.org/officeDocument/2006/relationships/oleObject" Target="../embeddings/oleObject21.bin" TargetMode="Internal" /><Relationship Id="rId4" Type="http://schemas.openxmlformats.org/officeDocument/2006/relationships/image" Target="../media/image6.emf" /><Relationship Id="rId5" Type="http://schemas.openxmlformats.org/officeDocument/2006/relationships/tags" Target="../tags/tag660.xml" /><Relationship Id="rId6" Type="http://schemas.openxmlformats.org/officeDocument/2006/relationships/tags" Target="../tags/tag661.xml" /><Relationship Id="rId7" Type="http://schemas.openxmlformats.org/officeDocument/2006/relationships/oleObject" Target="../embeddings/oleObject22.bin" TargetMode="Internal" /><Relationship Id="rId8" Type="http://schemas.openxmlformats.org/officeDocument/2006/relationships/image" Target="../media/image22.emf" /><Relationship Id="rId9" Type="http://schemas.openxmlformats.org/officeDocument/2006/relationships/tags" Target="../tags/tag662.xml" /></Relationships>
</file>

<file path=ppt/slides/_rels/slide17.xml.rels>&#65279;<?xml version="1.0" encoding="utf-8" standalone="yes"?><Relationships xmlns="http://schemas.openxmlformats.org/package/2006/relationships"><Relationship Id="rId1" Type="http://schemas.openxmlformats.org/officeDocument/2006/relationships/slideLayout" Target="../slideLayouts/slideLayout13.xml" /><Relationship Id="rId10" Type="http://schemas.openxmlformats.org/officeDocument/2006/relationships/tags" Target="../tags/tag681.xml" /><Relationship Id="rId11" Type="http://schemas.openxmlformats.org/officeDocument/2006/relationships/tags" Target="../tags/tag682.xml" /><Relationship Id="rId12" Type="http://schemas.openxmlformats.org/officeDocument/2006/relationships/tags" Target="../tags/tag683.xml" /><Relationship Id="rId13" Type="http://schemas.openxmlformats.org/officeDocument/2006/relationships/tags" Target="../tags/tag684.xml" /><Relationship Id="rId14" Type="http://schemas.openxmlformats.org/officeDocument/2006/relationships/tags" Target="../tags/tag685.xml" /><Relationship Id="rId15" Type="http://schemas.openxmlformats.org/officeDocument/2006/relationships/tags" Target="../tags/tag686.xml" /><Relationship Id="rId16" Type="http://schemas.openxmlformats.org/officeDocument/2006/relationships/tags" Target="../tags/tag687.xml" /><Relationship Id="rId17" Type="http://schemas.openxmlformats.org/officeDocument/2006/relationships/tags" Target="../tags/tag688.xml" /><Relationship Id="rId18" Type="http://schemas.openxmlformats.org/officeDocument/2006/relationships/tags" Target="../tags/tag689.xml" /><Relationship Id="rId19" Type="http://schemas.openxmlformats.org/officeDocument/2006/relationships/tags" Target="../tags/tag690.xml" /><Relationship Id="rId2" Type="http://schemas.openxmlformats.org/officeDocument/2006/relationships/tags" Target="../tags/tag677.xml" /><Relationship Id="rId20" Type="http://schemas.openxmlformats.org/officeDocument/2006/relationships/tags" Target="../tags/tag691.xml" /><Relationship Id="rId21" Type="http://schemas.openxmlformats.org/officeDocument/2006/relationships/tags" Target="../tags/tag692.xml" /><Relationship Id="rId22" Type="http://schemas.openxmlformats.org/officeDocument/2006/relationships/tags" Target="../tags/tag693.xml" /><Relationship Id="rId23" Type="http://schemas.openxmlformats.org/officeDocument/2006/relationships/tags" Target="../tags/tag694.xml" /><Relationship Id="rId24" Type="http://schemas.openxmlformats.org/officeDocument/2006/relationships/tags" Target="../tags/tag695.xml" /><Relationship Id="rId25" Type="http://schemas.openxmlformats.org/officeDocument/2006/relationships/tags" Target="../tags/tag696.xml" /><Relationship Id="rId26" Type="http://schemas.openxmlformats.org/officeDocument/2006/relationships/tags" Target="../tags/tag697.xml" /><Relationship Id="rId27" Type="http://schemas.openxmlformats.org/officeDocument/2006/relationships/tags" Target="../tags/tag698.xml" /><Relationship Id="rId28" Type="http://schemas.openxmlformats.org/officeDocument/2006/relationships/tags" Target="../tags/tag699.xml" /><Relationship Id="rId29" Type="http://schemas.openxmlformats.org/officeDocument/2006/relationships/tags" Target="../tags/tag700.xml" /><Relationship Id="rId3" Type="http://schemas.openxmlformats.org/officeDocument/2006/relationships/oleObject" Target="../embeddings/oleObject23.bin" TargetMode="Internal" /><Relationship Id="rId30" Type="http://schemas.openxmlformats.org/officeDocument/2006/relationships/tags" Target="../tags/tag701.xml" /><Relationship Id="rId31" Type="http://schemas.openxmlformats.org/officeDocument/2006/relationships/tags" Target="../tags/tag702.xml" /><Relationship Id="rId32" Type="http://schemas.openxmlformats.org/officeDocument/2006/relationships/tags" Target="../tags/tag703.xml" /><Relationship Id="rId33" Type="http://schemas.openxmlformats.org/officeDocument/2006/relationships/tags" Target="../tags/tag704.xml" /><Relationship Id="rId34" Type="http://schemas.openxmlformats.org/officeDocument/2006/relationships/tags" Target="../tags/tag705.xml" /><Relationship Id="rId35" Type="http://schemas.openxmlformats.org/officeDocument/2006/relationships/tags" Target="../tags/tag706.xml" /><Relationship Id="rId36" Type="http://schemas.openxmlformats.org/officeDocument/2006/relationships/tags" Target="../tags/tag707.xml" /><Relationship Id="rId37" Type="http://schemas.openxmlformats.org/officeDocument/2006/relationships/tags" Target="../tags/tag708.xml" /><Relationship Id="rId38" Type="http://schemas.openxmlformats.org/officeDocument/2006/relationships/tags" Target="../tags/tag709.xml" /><Relationship Id="rId39" Type="http://schemas.openxmlformats.org/officeDocument/2006/relationships/tags" Target="../tags/tag710.xml" /><Relationship Id="rId4" Type="http://schemas.openxmlformats.org/officeDocument/2006/relationships/image" Target="../media/image6.emf" /><Relationship Id="rId40" Type="http://schemas.openxmlformats.org/officeDocument/2006/relationships/tags" Target="../tags/tag711.xml" /><Relationship Id="rId41" Type="http://schemas.openxmlformats.org/officeDocument/2006/relationships/oleObject" Target="../embeddings/oleObject25.bin" TargetMode="Internal" /><Relationship Id="rId42" Type="http://schemas.openxmlformats.org/officeDocument/2006/relationships/image" Target="../media/image24.emf" /><Relationship Id="rId43" Type="http://schemas.openxmlformats.org/officeDocument/2006/relationships/tags" Target="../tags/tag712.xml" /><Relationship Id="rId44" Type="http://schemas.openxmlformats.org/officeDocument/2006/relationships/tags" Target="../tags/tag713.xml" /><Relationship Id="rId45" Type="http://schemas.openxmlformats.org/officeDocument/2006/relationships/tags" Target="../tags/tag714.xml" /><Relationship Id="rId46" Type="http://schemas.openxmlformats.org/officeDocument/2006/relationships/tags" Target="../tags/tag715.xml" /><Relationship Id="rId47" Type="http://schemas.openxmlformats.org/officeDocument/2006/relationships/tags" Target="../tags/tag716.xml" /><Relationship Id="rId48" Type="http://schemas.openxmlformats.org/officeDocument/2006/relationships/tags" Target="../tags/tag717.xml" /><Relationship Id="rId49" Type="http://schemas.openxmlformats.org/officeDocument/2006/relationships/tags" Target="../tags/tag718.xml" /><Relationship Id="rId5" Type="http://schemas.openxmlformats.org/officeDocument/2006/relationships/tags" Target="../tags/tag678.xml" /><Relationship Id="rId50" Type="http://schemas.openxmlformats.org/officeDocument/2006/relationships/tags" Target="../tags/tag719.xml" /><Relationship Id="rId51" Type="http://schemas.openxmlformats.org/officeDocument/2006/relationships/tags" Target="../tags/tag720.xml" /><Relationship Id="rId52" Type="http://schemas.openxmlformats.org/officeDocument/2006/relationships/tags" Target="../tags/tag721.xml" /><Relationship Id="rId53" Type="http://schemas.openxmlformats.org/officeDocument/2006/relationships/tags" Target="../tags/tag722.xml" /><Relationship Id="rId54" Type="http://schemas.openxmlformats.org/officeDocument/2006/relationships/tags" Target="../tags/tag723.xml" /><Relationship Id="rId55" Type="http://schemas.openxmlformats.org/officeDocument/2006/relationships/tags" Target="../tags/tag724.xml" /><Relationship Id="rId56" Type="http://schemas.openxmlformats.org/officeDocument/2006/relationships/tags" Target="../tags/tag725.xml" /><Relationship Id="rId57" Type="http://schemas.openxmlformats.org/officeDocument/2006/relationships/tags" Target="../tags/tag726.xml" /><Relationship Id="rId58" Type="http://schemas.openxmlformats.org/officeDocument/2006/relationships/tags" Target="../tags/tag727.xml" /><Relationship Id="rId59" Type="http://schemas.openxmlformats.org/officeDocument/2006/relationships/tags" Target="../tags/tag728.xml" /><Relationship Id="rId6" Type="http://schemas.openxmlformats.org/officeDocument/2006/relationships/tags" Target="../tags/tag679.xml" /><Relationship Id="rId60" Type="http://schemas.openxmlformats.org/officeDocument/2006/relationships/tags" Target="../tags/tag729.xml" /><Relationship Id="rId61" Type="http://schemas.openxmlformats.org/officeDocument/2006/relationships/tags" Target="../tags/tag730.xml" /><Relationship Id="rId62" Type="http://schemas.openxmlformats.org/officeDocument/2006/relationships/tags" Target="../tags/tag731.xml" /><Relationship Id="rId63" Type="http://schemas.openxmlformats.org/officeDocument/2006/relationships/tags" Target="../tags/tag732.xml" /><Relationship Id="rId64" Type="http://schemas.openxmlformats.org/officeDocument/2006/relationships/tags" Target="../tags/tag733.xml" /><Relationship Id="rId65" Type="http://schemas.openxmlformats.org/officeDocument/2006/relationships/tags" Target="../tags/tag734.xml" /><Relationship Id="rId66" Type="http://schemas.openxmlformats.org/officeDocument/2006/relationships/tags" Target="../tags/tag735.xml" /><Relationship Id="rId67" Type="http://schemas.openxmlformats.org/officeDocument/2006/relationships/tags" Target="../tags/tag736.xml" /><Relationship Id="rId68" Type="http://schemas.openxmlformats.org/officeDocument/2006/relationships/tags" Target="../tags/tag737.xml" /><Relationship Id="rId69" Type="http://schemas.openxmlformats.org/officeDocument/2006/relationships/tags" Target="../tags/tag738.xml" /><Relationship Id="rId7" Type="http://schemas.openxmlformats.org/officeDocument/2006/relationships/oleObject" Target="../embeddings/oleObject24.bin" TargetMode="Internal" /><Relationship Id="rId70" Type="http://schemas.openxmlformats.org/officeDocument/2006/relationships/tags" Target="../tags/tag739.xml" /><Relationship Id="rId71" Type="http://schemas.openxmlformats.org/officeDocument/2006/relationships/tags" Target="../tags/tag740.xml" /><Relationship Id="rId72" Type="http://schemas.openxmlformats.org/officeDocument/2006/relationships/tags" Target="../tags/tag741.xml" /><Relationship Id="rId73" Type="http://schemas.openxmlformats.org/officeDocument/2006/relationships/tags" Target="../tags/tag742.xml" /><Relationship Id="rId74" Type="http://schemas.openxmlformats.org/officeDocument/2006/relationships/vmlDrawing" Target="../drawings/vmlDrawing17.vml" /><Relationship Id="rId8" Type="http://schemas.openxmlformats.org/officeDocument/2006/relationships/image" Target="../media/image23.emf" /><Relationship Id="rId9" Type="http://schemas.openxmlformats.org/officeDocument/2006/relationships/tags" Target="../tags/tag680.xml" /></Relationships>
</file>

<file path=ppt/slides/_rels/slide18.xml.rels>&#65279;<?xml version="1.0" encoding="utf-8" standalone="yes"?><Relationships xmlns="http://schemas.openxmlformats.org/package/2006/relationships"><Relationship Id="rId1" Type="http://schemas.openxmlformats.org/officeDocument/2006/relationships/slideLayout" Target="../slideLayouts/slideLayout13.xml" /><Relationship Id="rId10" Type="http://schemas.openxmlformats.org/officeDocument/2006/relationships/tags" Target="../tags/tag747.xml" /><Relationship Id="rId11" Type="http://schemas.openxmlformats.org/officeDocument/2006/relationships/tags" Target="../tags/tag748.xml" /><Relationship Id="rId12" Type="http://schemas.openxmlformats.org/officeDocument/2006/relationships/tags" Target="../tags/tag749.xml" /><Relationship Id="rId13" Type="http://schemas.openxmlformats.org/officeDocument/2006/relationships/tags" Target="../tags/tag750.xml" /><Relationship Id="rId14" Type="http://schemas.openxmlformats.org/officeDocument/2006/relationships/tags" Target="../tags/tag751.xml" /><Relationship Id="rId15" Type="http://schemas.openxmlformats.org/officeDocument/2006/relationships/tags" Target="../tags/tag752.xml" /><Relationship Id="rId16" Type="http://schemas.openxmlformats.org/officeDocument/2006/relationships/tags" Target="../tags/tag753.xml" /><Relationship Id="rId17" Type="http://schemas.openxmlformats.org/officeDocument/2006/relationships/tags" Target="../tags/tag754.xml" /><Relationship Id="rId18" Type="http://schemas.openxmlformats.org/officeDocument/2006/relationships/tags" Target="../tags/tag755.xml" /><Relationship Id="rId19" Type="http://schemas.openxmlformats.org/officeDocument/2006/relationships/tags" Target="../tags/tag756.xml" /><Relationship Id="rId2" Type="http://schemas.openxmlformats.org/officeDocument/2006/relationships/tags" Target="../tags/tag743.xml" /><Relationship Id="rId20" Type="http://schemas.openxmlformats.org/officeDocument/2006/relationships/tags" Target="../tags/tag757.xml" /><Relationship Id="rId21" Type="http://schemas.openxmlformats.org/officeDocument/2006/relationships/tags" Target="../tags/tag758.xml" /><Relationship Id="rId22" Type="http://schemas.openxmlformats.org/officeDocument/2006/relationships/tags" Target="../tags/tag759.xml" /><Relationship Id="rId23" Type="http://schemas.openxmlformats.org/officeDocument/2006/relationships/oleObject" Target="../embeddings/oleObject28.bin" TargetMode="Internal" /><Relationship Id="rId24" Type="http://schemas.openxmlformats.org/officeDocument/2006/relationships/image" Target="../media/image26.emf" /><Relationship Id="rId25" Type="http://schemas.openxmlformats.org/officeDocument/2006/relationships/tags" Target="../tags/tag760.xml" /><Relationship Id="rId26" Type="http://schemas.openxmlformats.org/officeDocument/2006/relationships/tags" Target="../tags/tag761.xml" /><Relationship Id="rId27" Type="http://schemas.openxmlformats.org/officeDocument/2006/relationships/tags" Target="../tags/tag762.xml" /><Relationship Id="rId28" Type="http://schemas.openxmlformats.org/officeDocument/2006/relationships/tags" Target="../tags/tag763.xml" /><Relationship Id="rId29" Type="http://schemas.openxmlformats.org/officeDocument/2006/relationships/tags" Target="../tags/tag764.xml" /><Relationship Id="rId3" Type="http://schemas.openxmlformats.org/officeDocument/2006/relationships/oleObject" Target="../embeddings/oleObject26.bin" TargetMode="Internal" /><Relationship Id="rId30" Type="http://schemas.openxmlformats.org/officeDocument/2006/relationships/tags" Target="../tags/tag765.xml" /><Relationship Id="rId31" Type="http://schemas.openxmlformats.org/officeDocument/2006/relationships/tags" Target="../tags/tag766.xml" /><Relationship Id="rId32" Type="http://schemas.openxmlformats.org/officeDocument/2006/relationships/tags" Target="../tags/tag767.xml" /><Relationship Id="rId33" Type="http://schemas.openxmlformats.org/officeDocument/2006/relationships/tags" Target="../tags/tag768.xml" /><Relationship Id="rId34" Type="http://schemas.openxmlformats.org/officeDocument/2006/relationships/tags" Target="../tags/tag769.xml" /><Relationship Id="rId35" Type="http://schemas.openxmlformats.org/officeDocument/2006/relationships/tags" Target="../tags/tag770.xml" /><Relationship Id="rId36" Type="http://schemas.openxmlformats.org/officeDocument/2006/relationships/tags" Target="../tags/tag771.xml" /><Relationship Id="rId37" Type="http://schemas.openxmlformats.org/officeDocument/2006/relationships/tags" Target="../tags/tag772.xml" /><Relationship Id="rId38" Type="http://schemas.openxmlformats.org/officeDocument/2006/relationships/tags" Target="../tags/tag773.xml" /><Relationship Id="rId39" Type="http://schemas.openxmlformats.org/officeDocument/2006/relationships/oleObject" Target="../embeddings/oleObject29.bin" TargetMode="Internal" /><Relationship Id="rId4" Type="http://schemas.openxmlformats.org/officeDocument/2006/relationships/image" Target="../media/image6.emf" /><Relationship Id="rId40" Type="http://schemas.openxmlformats.org/officeDocument/2006/relationships/image" Target="../media/image27.emf" /><Relationship Id="rId41" Type="http://schemas.openxmlformats.org/officeDocument/2006/relationships/tags" Target="../tags/tag774.xml" /><Relationship Id="rId42" Type="http://schemas.openxmlformats.org/officeDocument/2006/relationships/tags" Target="../tags/tag775.xml" /><Relationship Id="rId43" Type="http://schemas.openxmlformats.org/officeDocument/2006/relationships/tags" Target="../tags/tag776.xml" /><Relationship Id="rId44" Type="http://schemas.openxmlformats.org/officeDocument/2006/relationships/tags" Target="../tags/tag777.xml" /><Relationship Id="rId45" Type="http://schemas.openxmlformats.org/officeDocument/2006/relationships/tags" Target="../tags/tag778.xml" /><Relationship Id="rId46" Type="http://schemas.openxmlformats.org/officeDocument/2006/relationships/tags" Target="../tags/tag779.xml" /><Relationship Id="rId47" Type="http://schemas.openxmlformats.org/officeDocument/2006/relationships/tags" Target="../tags/tag780.xml" /><Relationship Id="rId48" Type="http://schemas.openxmlformats.org/officeDocument/2006/relationships/tags" Target="../tags/tag781.xml" /><Relationship Id="rId49" Type="http://schemas.openxmlformats.org/officeDocument/2006/relationships/tags" Target="../tags/tag782.xml" /><Relationship Id="rId5" Type="http://schemas.openxmlformats.org/officeDocument/2006/relationships/tags" Target="../tags/tag744.xml" /><Relationship Id="rId50" Type="http://schemas.openxmlformats.org/officeDocument/2006/relationships/tags" Target="../tags/tag783.xml" /><Relationship Id="rId51" Type="http://schemas.openxmlformats.org/officeDocument/2006/relationships/tags" Target="../tags/tag784.xml" /><Relationship Id="rId52" Type="http://schemas.openxmlformats.org/officeDocument/2006/relationships/tags" Target="../tags/tag785.xml" /><Relationship Id="rId53" Type="http://schemas.openxmlformats.org/officeDocument/2006/relationships/tags" Target="../tags/tag786.xml" /><Relationship Id="rId54" Type="http://schemas.openxmlformats.org/officeDocument/2006/relationships/vmlDrawing" Target="../drawings/vmlDrawing18.vml" /><Relationship Id="rId6" Type="http://schemas.openxmlformats.org/officeDocument/2006/relationships/tags" Target="../tags/tag745.xml" /><Relationship Id="rId7" Type="http://schemas.openxmlformats.org/officeDocument/2006/relationships/oleObject" Target="../embeddings/oleObject27.bin" TargetMode="Internal" /><Relationship Id="rId8" Type="http://schemas.openxmlformats.org/officeDocument/2006/relationships/image" Target="../media/image25.emf" /><Relationship Id="rId9" Type="http://schemas.openxmlformats.org/officeDocument/2006/relationships/tags" Target="../tags/tag746.xml" /></Relationships>
</file>

<file path=ppt/slides/_rels/slide19.xml.rels>&#65279;<?xml version="1.0" encoding="utf-8" standalone="yes"?><Relationships xmlns="http://schemas.openxmlformats.org/package/2006/relationships"><Relationship Id="rId1" Type="http://schemas.openxmlformats.org/officeDocument/2006/relationships/slideLayout" Target="../slideLayouts/slideLayout7.xml" /><Relationship Id="rId2" Type="http://schemas.openxmlformats.org/officeDocument/2006/relationships/hyperlink" Target="https://d.book118.com/066100030243010034" TargetMode="External" /></Relationships>
</file>

<file path=ppt/slides/slide1.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8" name="Object 7" hidden="1"/>
          <p:cNvGraphicFramePr>
            <a:graphicFrameLocks noChangeAspect="1"/>
          </p:cNvGraphicFramePr>
          <p:nvPr>
            <p:custDataLst>
              <p:tags r:id="rId2"/>
            </p:custDataLst>
            <p:extLst>
              <p:ext uri="{D42A27DB-BD31-4B8C-83A1-F6EECF244321}">
                <p14:modId xmlns="" xmlns:p14="http://schemas.microsoft.com/office/powerpoint/2010/main" val="2817301415"/>
              </p:ext>
            </p:extLst>
          </p:nvPr>
        </p:nvGraphicFramePr>
        <p:xfrm>
          <a:off x="1587" y="1588"/>
          <a:ext cx="1587" cy="1587"/>
        </p:xfrm>
        <a:graphic>
          <a:graphicData uri="http://schemas.openxmlformats.org/presentationml/2006/ole">
            <mc:AlternateContent>
              <mc:Choice xmlns:v="urn:schemas-microsoft-com:vml" Requires="v">
                <p:oleObj spid="_x0000_s1039"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7" y="1588"/>
                        <a:ext cx="1587" cy="1587"/>
                      </a:xfrm>
                      <a:prstGeom prst="rect">
                        <a:avLst/>
                      </a:prstGeom>
                      <a:noFill/>
                    </p:spPr>
                  </p:pic>
                </p:oleObj>
              </mc:Fallback>
            </mc:AlternateContent>
          </a:graphicData>
        </a:graphic>
      </p:graphicFrame>
      <p:pic>
        <p:nvPicPr>
          <p:cNvPr id="54276" name="Picture 4" descr="D:\Users\m704733\AppData\Local\Temp\Fotolia_37566014_rb.jpg"/>
          <p:cNvPicPr>
            <a:picLocks noChangeAspect="1" noChangeArrowheads="1"/>
          </p:cNvPicPr>
          <p:nvPr/>
        </p:nvPicPr>
        <p:blipFill>
          <a:blip r:embed="rId5"/>
          <a:stretch>
            <a:fillRect/>
          </a:stretch>
        </p:blipFill>
        <p:spPr bwMode="auto">
          <a:xfrm>
            <a:off x="0" y="0"/>
            <a:ext cx="9906000" cy="6858000"/>
          </a:xfrm>
          <a:prstGeom prst="rect">
            <a:avLst/>
          </a:prstGeom>
          <a:noFill/>
        </p:spPr>
      </p:pic>
      <p:pic>
        <p:nvPicPr>
          <p:cNvPr id="6" name="Picture 5"/>
          <p:cNvPicPr/>
          <p:nvPr/>
        </p:nvPicPr>
        <p:blipFill>
          <a:blip r:embed="rId6">
            <a:extLst>
              <a:ext uri="{28A0092B-C50C-407E-A947-70E740481C1C}">
                <a14:useLocalDpi xmlns="" xmlns:a14="http://schemas.microsoft.com/office/drawing/2010/main"/>
              </a:ext>
            </a:extLst>
          </a:blip>
          <a:stretch>
            <a:fillRect/>
          </a:stretch>
        </p:blipFill>
        <p:spPr>
          <a:xfrm>
            <a:off x="0" y="0"/>
            <a:ext cx="4549966" cy="6858000"/>
          </a:xfrm>
          <a:prstGeom prst="rect">
            <a:avLst/>
          </a:prstGeom>
        </p:spPr>
      </p:pic>
      <p:sp>
        <p:nvSpPr>
          <p:cNvPr id="2" name="Text Placeholder 1"/>
          <p:cNvSpPr>
            <a:spLocks noGrp="1"/>
          </p:cNvSpPr>
          <p:nvPr>
            <p:ph type="body" sz="quarter" idx="18"/>
          </p:nvPr>
        </p:nvSpPr>
        <p:spPr/>
        <p:txBody>
          <a:bodyPr/>
          <a:lstStyle/>
          <a:p>
            <a:pPr>
              <a:buSzTx/>
            </a:pPr>
            <a:r>
              <a:rPr lang="zh-CN" altLang="en-US"/>
              <a:t>规委</a:t>
            </a:r>
            <a:r>
              <a:rPr lang="zh-CN" altLang="en-US" smtClean="0"/>
              <a:t>会汇报文件</a:t>
            </a:r>
          </a:p>
        </p:txBody>
      </p:sp>
      <p:sp>
        <p:nvSpPr>
          <p:cNvPr id="3" name="Text Placeholder 2"/>
          <p:cNvSpPr>
            <a:spLocks noGrp="1"/>
          </p:cNvSpPr>
          <p:nvPr>
            <p:ph type="body" sz="quarter" idx="16"/>
          </p:nvPr>
        </p:nvSpPr>
        <p:spPr/>
        <p:txBody>
          <a:bodyPr/>
          <a:lstStyle/>
          <a:p>
            <a:pPr>
              <a:buSzTx/>
            </a:pPr>
            <a:r>
              <a:rPr lang="en-US" smtClean="0"/>
              <a:t>2016</a:t>
            </a:r>
            <a:r>
              <a:rPr lang="zh-CN" altLang="en-US" smtClean="0"/>
              <a:t>年</a:t>
            </a:r>
            <a:r>
              <a:rPr lang="en-US" altLang="zh-CN" smtClean="0"/>
              <a:t>4</a:t>
            </a:r>
            <a:r>
              <a:rPr lang="zh-CN" altLang="en-US" smtClean="0"/>
              <a:t>月</a:t>
            </a:r>
            <a:endParaRPr lang="en-US"/>
          </a:p>
        </p:txBody>
      </p:sp>
      <p:sp>
        <p:nvSpPr>
          <p:cNvPr id="4" name="Title 3"/>
          <p:cNvSpPr>
            <a:spLocks noGrp="1"/>
          </p:cNvSpPr>
          <p:nvPr>
            <p:ph type="title"/>
          </p:nvPr>
        </p:nvSpPr>
        <p:spPr>
          <a:xfrm>
            <a:off x="-83127" y="2557008"/>
            <a:ext cx="4633094" cy="1724882"/>
          </a:xfrm>
        </p:spPr>
        <p:txBody>
          <a:bodyPr/>
          <a:lstStyle/>
          <a:p>
            <a:pPr>
              <a:buSzTx/>
            </a:pPr>
            <a:r>
              <a:rPr lang="zh-CN" altLang="en-US" sz="2700" b="1"/>
              <a:t>构</a:t>
            </a:r>
            <a:r>
              <a:rPr lang="zh-CN" altLang="en-US" sz="2700" b="1" smtClean="0"/>
              <a:t>筑国家向西铁路主通道，建设亚欧国际贸易物流桥头堡</a:t>
            </a:r>
            <a:r>
              <a:rPr lang="en-US" altLang="zh-CN" sz="2700" b="1" smtClean="0"/>
              <a:t>---</a:t>
            </a:r>
            <a:r>
              <a:rPr lang="zh-CN" altLang="en-US" sz="2400" smtClean="0"/>
              <a:t>蓉欧快铁及成都国际铁路港发展战略规划</a:t>
            </a:r>
            <a:endParaRPr lang="en-US" sz="2700"/>
          </a:p>
        </p:txBody>
      </p:sp>
      <p:sp>
        <p:nvSpPr>
          <p:cNvPr id="7" name="RB Logo"/>
          <p:cNvSpPr>
            <a:spLocks noChangeAspect="1" noEditPoints="1"/>
          </p:cNvSpPr>
          <p:nvPr/>
        </p:nvSpPr>
        <p:spPr bwMode="auto">
          <a:xfrm>
            <a:off x="360000" y="5596247"/>
            <a:ext cx="1290474" cy="351776"/>
          </a:xfrm>
          <a:custGeom>
            <a:cxnLst>
              <a:cxn ang="0">
                <a:pos x="4020" y="1266"/>
              </a:cxn>
              <a:cxn ang="0">
                <a:pos x="1187" y="1205"/>
              </a:cxn>
              <a:cxn ang="0">
                <a:pos x="2614" y="1329"/>
              </a:cxn>
              <a:cxn ang="0">
                <a:pos x="1550" y="1201"/>
              </a:cxn>
              <a:cxn ang="0">
                <a:pos x="1702" y="1118"/>
              </a:cxn>
              <a:cxn ang="0">
                <a:pos x="1825" y="1102"/>
              </a:cxn>
              <a:cxn ang="0">
                <a:pos x="4764" y="1271"/>
              </a:cxn>
              <a:cxn ang="0">
                <a:pos x="4815" y="1074"/>
              </a:cxn>
              <a:cxn ang="0">
                <a:pos x="4919" y="1282"/>
              </a:cxn>
              <a:cxn ang="0">
                <a:pos x="4078" y="1190"/>
              </a:cxn>
              <a:cxn ang="0">
                <a:pos x="4189" y="1345"/>
              </a:cxn>
              <a:cxn ang="0">
                <a:pos x="3412" y="1332"/>
              </a:cxn>
              <a:cxn ang="0">
                <a:pos x="3198" y="1130"/>
              </a:cxn>
              <a:cxn ang="0">
                <a:pos x="3080" y="1274"/>
              </a:cxn>
              <a:cxn ang="0">
                <a:pos x="3154" y="1073"/>
              </a:cxn>
              <a:cxn ang="0">
                <a:pos x="2485" y="1291"/>
              </a:cxn>
              <a:cxn ang="0">
                <a:pos x="1464" y="1315"/>
              </a:cxn>
              <a:cxn ang="0">
                <a:pos x="1405" y="1365"/>
              </a:cxn>
              <a:cxn ang="0">
                <a:pos x="1177" y="1256"/>
              </a:cxn>
              <a:cxn ang="0">
                <a:pos x="1153" y="1311"/>
              </a:cxn>
              <a:cxn ang="0">
                <a:pos x="810" y="1357"/>
              </a:cxn>
              <a:cxn ang="0">
                <a:pos x="718" y="1110"/>
              </a:cxn>
              <a:cxn ang="0">
                <a:pos x="2871" y="1360"/>
              </a:cxn>
              <a:cxn ang="0">
                <a:pos x="2976" y="1112"/>
              </a:cxn>
              <a:cxn ang="0">
                <a:pos x="601" y="1361"/>
              </a:cxn>
              <a:cxn ang="0">
                <a:pos x="4423" y="1081"/>
              </a:cxn>
              <a:cxn ang="0">
                <a:pos x="4325" y="1334"/>
              </a:cxn>
              <a:cxn ang="0">
                <a:pos x="4695" y="1345"/>
              </a:cxn>
              <a:cxn ang="0">
                <a:pos x="3907" y="1357"/>
              </a:cxn>
              <a:cxn ang="0">
                <a:pos x="1073" y="1362"/>
              </a:cxn>
              <a:cxn ang="0">
                <a:pos x="353" y="1366"/>
              </a:cxn>
              <a:cxn ang="0">
                <a:pos x="3644" y="1326"/>
              </a:cxn>
              <a:cxn ang="0">
                <a:pos x="2189" y="989"/>
              </a:cxn>
              <a:cxn ang="0">
                <a:pos x="2190" y="1041"/>
              </a:cxn>
              <a:cxn ang="0">
                <a:pos x="2382" y="1245"/>
              </a:cxn>
              <a:cxn ang="0">
                <a:pos x="77" y="1002"/>
              </a:cxn>
              <a:cxn ang="0">
                <a:pos x="190" y="1343"/>
              </a:cxn>
              <a:cxn ang="0">
                <a:pos x="155" y="1206"/>
              </a:cxn>
              <a:cxn ang="0">
                <a:pos x="1459" y="483"/>
              </a:cxn>
              <a:cxn ang="0">
                <a:pos x="4349" y="545"/>
              </a:cxn>
              <a:cxn ang="0">
                <a:pos x="2491" y="584"/>
              </a:cxn>
              <a:cxn ang="0">
                <a:pos x="5067" y="774"/>
              </a:cxn>
              <a:cxn ang="0">
                <a:pos x="4696" y="216"/>
              </a:cxn>
              <a:cxn ang="0">
                <a:pos x="4606" y="664"/>
              </a:cxn>
              <a:cxn ang="0">
                <a:pos x="4228" y="754"/>
              </a:cxn>
              <a:cxn ang="0">
                <a:pos x="4153" y="320"/>
              </a:cxn>
              <a:cxn ang="0">
                <a:pos x="3635" y="640"/>
              </a:cxn>
              <a:cxn ang="0">
                <a:pos x="3329" y="487"/>
              </a:cxn>
              <a:cxn ang="0">
                <a:pos x="3708" y="186"/>
              </a:cxn>
              <a:cxn ang="0">
                <a:pos x="2096" y="133"/>
              </a:cxn>
              <a:cxn ang="0">
                <a:pos x="1258" y="698"/>
              </a:cxn>
              <a:cxn ang="0">
                <a:pos x="1366" y="292"/>
              </a:cxn>
              <a:cxn ang="0">
                <a:pos x="844" y="144"/>
              </a:cxn>
              <a:cxn ang="0">
                <a:pos x="885" y="772"/>
              </a:cxn>
              <a:cxn ang="0">
                <a:pos x="532" y="282"/>
              </a:cxn>
              <a:cxn ang="0">
                <a:pos x="3064" y="133"/>
              </a:cxn>
              <a:cxn ang="0">
                <a:pos x="5329" y="195"/>
              </a:cxn>
              <a:cxn ang="0">
                <a:pos x="3147" y="6"/>
              </a:cxn>
              <a:cxn ang="0">
                <a:pos x="3257" y="419"/>
              </a:cxn>
              <a:cxn ang="0">
                <a:pos x="2475" y="770"/>
              </a:cxn>
              <a:cxn ang="0">
                <a:pos x="2248" y="226"/>
              </a:cxn>
              <a:cxn ang="0">
                <a:pos x="409" y="27"/>
              </a:cxn>
              <a:cxn ang="0">
                <a:pos x="452" y="545"/>
              </a:cxn>
            </a:cxnLst>
            <a:rect l="0" t="0" r="r" b="b"/>
            <a:pathLst>
              <a:path w="5445" h="1483">
                <a:moveTo>
                  <a:pt x="1515" y="1355"/>
                </a:moveTo>
                <a:lnTo>
                  <a:pt x="1512" y="1355"/>
                </a:lnTo>
                <a:lnTo>
                  <a:pt x="1510" y="1355"/>
                </a:lnTo>
                <a:lnTo>
                  <a:pt x="1505" y="1355"/>
                </a:lnTo>
                <a:lnTo>
                  <a:pt x="1488" y="1356"/>
                </a:lnTo>
                <a:lnTo>
                  <a:pt x="1483" y="1357"/>
                </a:lnTo>
                <a:lnTo>
                  <a:pt x="1481" y="1357"/>
                </a:lnTo>
                <a:lnTo>
                  <a:pt x="1477" y="1359"/>
                </a:lnTo>
                <a:lnTo>
                  <a:pt x="1476" y="1359"/>
                </a:lnTo>
                <a:lnTo>
                  <a:pt x="1473" y="1360"/>
                </a:lnTo>
                <a:lnTo>
                  <a:pt x="1471" y="1360"/>
                </a:lnTo>
                <a:lnTo>
                  <a:pt x="1470" y="1361"/>
                </a:lnTo>
                <a:lnTo>
                  <a:pt x="1467" y="1361"/>
                </a:lnTo>
                <a:lnTo>
                  <a:pt x="1466" y="1362"/>
                </a:lnTo>
                <a:lnTo>
                  <a:pt x="1463" y="1363"/>
                </a:lnTo>
                <a:lnTo>
                  <a:pt x="1460" y="1365"/>
                </a:lnTo>
                <a:lnTo>
                  <a:pt x="1458" y="1366"/>
                </a:lnTo>
                <a:lnTo>
                  <a:pt x="1456" y="1367"/>
                </a:lnTo>
                <a:lnTo>
                  <a:pt x="1454" y="1368"/>
                </a:lnTo>
                <a:lnTo>
                  <a:pt x="1450" y="1372"/>
                </a:lnTo>
                <a:lnTo>
                  <a:pt x="1448" y="1374"/>
                </a:lnTo>
                <a:lnTo>
                  <a:pt x="1447" y="1377"/>
                </a:lnTo>
                <a:lnTo>
                  <a:pt x="1446" y="1379"/>
                </a:lnTo>
                <a:lnTo>
                  <a:pt x="1444" y="1383"/>
                </a:lnTo>
                <a:lnTo>
                  <a:pt x="1443" y="1387"/>
                </a:lnTo>
                <a:lnTo>
                  <a:pt x="1442" y="1389"/>
                </a:lnTo>
                <a:lnTo>
                  <a:pt x="1441" y="1396"/>
                </a:lnTo>
                <a:lnTo>
                  <a:pt x="1441" y="1402"/>
                </a:lnTo>
                <a:lnTo>
                  <a:pt x="1442" y="1410"/>
                </a:lnTo>
                <a:lnTo>
                  <a:pt x="1444" y="1415"/>
                </a:lnTo>
                <a:lnTo>
                  <a:pt x="1444" y="1417"/>
                </a:lnTo>
                <a:lnTo>
                  <a:pt x="1446" y="1420"/>
                </a:lnTo>
                <a:lnTo>
                  <a:pt x="1446" y="1421"/>
                </a:lnTo>
                <a:lnTo>
                  <a:pt x="1447" y="1424"/>
                </a:lnTo>
                <a:lnTo>
                  <a:pt x="1448" y="1426"/>
                </a:lnTo>
                <a:lnTo>
                  <a:pt x="1449" y="1427"/>
                </a:lnTo>
                <a:lnTo>
                  <a:pt x="1452" y="1429"/>
                </a:lnTo>
                <a:lnTo>
                  <a:pt x="1455" y="1433"/>
                </a:lnTo>
                <a:lnTo>
                  <a:pt x="1456" y="1434"/>
                </a:lnTo>
                <a:lnTo>
                  <a:pt x="1459" y="1437"/>
                </a:lnTo>
                <a:lnTo>
                  <a:pt x="1461" y="1438"/>
                </a:lnTo>
                <a:lnTo>
                  <a:pt x="1463" y="1439"/>
                </a:lnTo>
                <a:lnTo>
                  <a:pt x="1465" y="1439"/>
                </a:lnTo>
                <a:lnTo>
                  <a:pt x="1467" y="1442"/>
                </a:lnTo>
                <a:lnTo>
                  <a:pt x="1472" y="1444"/>
                </a:lnTo>
                <a:lnTo>
                  <a:pt x="1475" y="1444"/>
                </a:lnTo>
                <a:lnTo>
                  <a:pt x="1477" y="1445"/>
                </a:lnTo>
                <a:lnTo>
                  <a:pt x="1478" y="1446"/>
                </a:lnTo>
                <a:lnTo>
                  <a:pt x="1481" y="1446"/>
                </a:lnTo>
                <a:lnTo>
                  <a:pt x="1482" y="1448"/>
                </a:lnTo>
                <a:lnTo>
                  <a:pt x="1484" y="1448"/>
                </a:lnTo>
                <a:lnTo>
                  <a:pt x="1487" y="1449"/>
                </a:lnTo>
                <a:lnTo>
                  <a:pt x="1489" y="1449"/>
                </a:lnTo>
                <a:lnTo>
                  <a:pt x="1492" y="1450"/>
                </a:lnTo>
                <a:lnTo>
                  <a:pt x="1495" y="1450"/>
                </a:lnTo>
                <a:lnTo>
                  <a:pt x="1506" y="1452"/>
                </a:lnTo>
                <a:lnTo>
                  <a:pt x="1512" y="1452"/>
                </a:lnTo>
                <a:lnTo>
                  <a:pt x="1516" y="1452"/>
                </a:lnTo>
                <a:lnTo>
                  <a:pt x="1519" y="1452"/>
                </a:lnTo>
                <a:lnTo>
                  <a:pt x="1527" y="1452"/>
                </a:lnTo>
                <a:lnTo>
                  <a:pt x="1535" y="1452"/>
                </a:lnTo>
                <a:lnTo>
                  <a:pt x="1545" y="1451"/>
                </a:lnTo>
                <a:lnTo>
                  <a:pt x="1547" y="1450"/>
                </a:lnTo>
                <a:lnTo>
                  <a:pt x="1550" y="1450"/>
                </a:lnTo>
                <a:lnTo>
                  <a:pt x="1553" y="1449"/>
                </a:lnTo>
                <a:lnTo>
                  <a:pt x="1556" y="1449"/>
                </a:lnTo>
                <a:lnTo>
                  <a:pt x="1558" y="1448"/>
                </a:lnTo>
                <a:lnTo>
                  <a:pt x="1559" y="1448"/>
                </a:lnTo>
                <a:lnTo>
                  <a:pt x="1562" y="1446"/>
                </a:lnTo>
                <a:lnTo>
                  <a:pt x="1563" y="1446"/>
                </a:lnTo>
                <a:lnTo>
                  <a:pt x="1564" y="1445"/>
                </a:lnTo>
                <a:lnTo>
                  <a:pt x="1566" y="1445"/>
                </a:lnTo>
                <a:lnTo>
                  <a:pt x="1569" y="1444"/>
                </a:lnTo>
                <a:lnTo>
                  <a:pt x="1573" y="1442"/>
                </a:lnTo>
                <a:lnTo>
                  <a:pt x="1576" y="1440"/>
                </a:lnTo>
                <a:lnTo>
                  <a:pt x="1579" y="1439"/>
                </a:lnTo>
                <a:lnTo>
                  <a:pt x="1581" y="1438"/>
                </a:lnTo>
                <a:lnTo>
                  <a:pt x="1582" y="1437"/>
                </a:lnTo>
                <a:lnTo>
                  <a:pt x="1583" y="1434"/>
                </a:lnTo>
                <a:lnTo>
                  <a:pt x="1587" y="1432"/>
                </a:lnTo>
                <a:lnTo>
                  <a:pt x="1592" y="1427"/>
                </a:lnTo>
                <a:lnTo>
                  <a:pt x="1594" y="1424"/>
                </a:lnTo>
                <a:lnTo>
                  <a:pt x="1595" y="1423"/>
                </a:lnTo>
                <a:lnTo>
                  <a:pt x="1595" y="1421"/>
                </a:lnTo>
                <a:lnTo>
                  <a:pt x="1598" y="1418"/>
                </a:lnTo>
                <a:lnTo>
                  <a:pt x="1598" y="1417"/>
                </a:lnTo>
                <a:lnTo>
                  <a:pt x="1599" y="1415"/>
                </a:lnTo>
                <a:lnTo>
                  <a:pt x="1600" y="1411"/>
                </a:lnTo>
                <a:lnTo>
                  <a:pt x="1600" y="1409"/>
                </a:lnTo>
                <a:lnTo>
                  <a:pt x="1602" y="1406"/>
                </a:lnTo>
                <a:lnTo>
                  <a:pt x="1602" y="1400"/>
                </a:lnTo>
                <a:lnTo>
                  <a:pt x="1603" y="1398"/>
                </a:lnTo>
                <a:lnTo>
                  <a:pt x="1603" y="1394"/>
                </a:lnTo>
                <a:lnTo>
                  <a:pt x="1602" y="1389"/>
                </a:lnTo>
                <a:lnTo>
                  <a:pt x="1602" y="1387"/>
                </a:lnTo>
                <a:lnTo>
                  <a:pt x="1597" y="1377"/>
                </a:lnTo>
                <a:lnTo>
                  <a:pt x="1592" y="1372"/>
                </a:lnTo>
                <a:lnTo>
                  <a:pt x="1589" y="1370"/>
                </a:lnTo>
                <a:lnTo>
                  <a:pt x="1582" y="1366"/>
                </a:lnTo>
                <a:lnTo>
                  <a:pt x="1575" y="1362"/>
                </a:lnTo>
                <a:lnTo>
                  <a:pt x="1565" y="1360"/>
                </a:lnTo>
                <a:lnTo>
                  <a:pt x="1562" y="1359"/>
                </a:lnTo>
                <a:lnTo>
                  <a:pt x="1557" y="1357"/>
                </a:lnTo>
                <a:lnTo>
                  <a:pt x="1546" y="1356"/>
                </a:lnTo>
                <a:lnTo>
                  <a:pt x="1536" y="1355"/>
                </a:lnTo>
                <a:lnTo>
                  <a:pt x="1515" y="1355"/>
                </a:lnTo>
                <a:close/>
                <a:moveTo>
                  <a:pt x="4110" y="1217"/>
                </a:moveTo>
                <a:lnTo>
                  <a:pt x="4104" y="1217"/>
                </a:lnTo>
                <a:lnTo>
                  <a:pt x="4098" y="1219"/>
                </a:lnTo>
                <a:lnTo>
                  <a:pt x="4094" y="1219"/>
                </a:lnTo>
                <a:lnTo>
                  <a:pt x="4090" y="1219"/>
                </a:lnTo>
                <a:lnTo>
                  <a:pt x="4088" y="1219"/>
                </a:lnTo>
                <a:lnTo>
                  <a:pt x="4085" y="1221"/>
                </a:lnTo>
                <a:lnTo>
                  <a:pt x="4083" y="1221"/>
                </a:lnTo>
                <a:lnTo>
                  <a:pt x="4062" y="1227"/>
                </a:lnTo>
                <a:lnTo>
                  <a:pt x="4059" y="1228"/>
                </a:lnTo>
                <a:lnTo>
                  <a:pt x="4056" y="1229"/>
                </a:lnTo>
                <a:lnTo>
                  <a:pt x="4054" y="1230"/>
                </a:lnTo>
                <a:lnTo>
                  <a:pt x="4049" y="1233"/>
                </a:lnTo>
                <a:lnTo>
                  <a:pt x="4044" y="1235"/>
                </a:lnTo>
                <a:lnTo>
                  <a:pt x="4043" y="1236"/>
                </a:lnTo>
                <a:lnTo>
                  <a:pt x="4042" y="1238"/>
                </a:lnTo>
                <a:lnTo>
                  <a:pt x="4039" y="1239"/>
                </a:lnTo>
                <a:lnTo>
                  <a:pt x="4038" y="1240"/>
                </a:lnTo>
                <a:lnTo>
                  <a:pt x="4035" y="1244"/>
                </a:lnTo>
                <a:lnTo>
                  <a:pt x="4029" y="1249"/>
                </a:lnTo>
                <a:lnTo>
                  <a:pt x="4027" y="1251"/>
                </a:lnTo>
                <a:lnTo>
                  <a:pt x="4026" y="1254"/>
                </a:lnTo>
                <a:lnTo>
                  <a:pt x="4025" y="1256"/>
                </a:lnTo>
                <a:lnTo>
                  <a:pt x="4024" y="1257"/>
                </a:lnTo>
                <a:lnTo>
                  <a:pt x="4023" y="1260"/>
                </a:lnTo>
                <a:lnTo>
                  <a:pt x="4021" y="1262"/>
                </a:lnTo>
                <a:lnTo>
                  <a:pt x="4021" y="1263"/>
                </a:lnTo>
                <a:lnTo>
                  <a:pt x="4020" y="1266"/>
                </a:lnTo>
                <a:lnTo>
                  <a:pt x="4019" y="1272"/>
                </a:lnTo>
                <a:lnTo>
                  <a:pt x="4018" y="1274"/>
                </a:lnTo>
                <a:lnTo>
                  <a:pt x="4018" y="1278"/>
                </a:lnTo>
                <a:lnTo>
                  <a:pt x="4017" y="1283"/>
                </a:lnTo>
                <a:lnTo>
                  <a:pt x="4017" y="1289"/>
                </a:lnTo>
                <a:lnTo>
                  <a:pt x="4017" y="1293"/>
                </a:lnTo>
                <a:lnTo>
                  <a:pt x="4017" y="1295"/>
                </a:lnTo>
                <a:lnTo>
                  <a:pt x="4017" y="1299"/>
                </a:lnTo>
                <a:lnTo>
                  <a:pt x="4020" y="1308"/>
                </a:lnTo>
                <a:lnTo>
                  <a:pt x="4021" y="1311"/>
                </a:lnTo>
                <a:lnTo>
                  <a:pt x="4023" y="1313"/>
                </a:lnTo>
                <a:lnTo>
                  <a:pt x="4025" y="1316"/>
                </a:lnTo>
                <a:lnTo>
                  <a:pt x="4027" y="1317"/>
                </a:lnTo>
                <a:lnTo>
                  <a:pt x="4029" y="1321"/>
                </a:lnTo>
                <a:lnTo>
                  <a:pt x="4032" y="1323"/>
                </a:lnTo>
                <a:lnTo>
                  <a:pt x="4033" y="1324"/>
                </a:lnTo>
                <a:lnTo>
                  <a:pt x="4036" y="1324"/>
                </a:lnTo>
                <a:lnTo>
                  <a:pt x="4038" y="1326"/>
                </a:lnTo>
                <a:lnTo>
                  <a:pt x="4041" y="1327"/>
                </a:lnTo>
                <a:lnTo>
                  <a:pt x="4050" y="1330"/>
                </a:lnTo>
                <a:lnTo>
                  <a:pt x="4056" y="1330"/>
                </a:lnTo>
                <a:lnTo>
                  <a:pt x="4062" y="1330"/>
                </a:lnTo>
                <a:lnTo>
                  <a:pt x="4068" y="1329"/>
                </a:lnTo>
                <a:lnTo>
                  <a:pt x="4073" y="1328"/>
                </a:lnTo>
                <a:lnTo>
                  <a:pt x="4076" y="1328"/>
                </a:lnTo>
                <a:lnTo>
                  <a:pt x="4078" y="1327"/>
                </a:lnTo>
                <a:lnTo>
                  <a:pt x="4082" y="1324"/>
                </a:lnTo>
                <a:lnTo>
                  <a:pt x="4085" y="1323"/>
                </a:lnTo>
                <a:lnTo>
                  <a:pt x="4087" y="1322"/>
                </a:lnTo>
                <a:lnTo>
                  <a:pt x="4089" y="1321"/>
                </a:lnTo>
                <a:lnTo>
                  <a:pt x="4090" y="1319"/>
                </a:lnTo>
                <a:lnTo>
                  <a:pt x="4096" y="1313"/>
                </a:lnTo>
                <a:lnTo>
                  <a:pt x="4099" y="1312"/>
                </a:lnTo>
                <a:lnTo>
                  <a:pt x="4100" y="1310"/>
                </a:lnTo>
                <a:lnTo>
                  <a:pt x="4101" y="1307"/>
                </a:lnTo>
                <a:lnTo>
                  <a:pt x="4102" y="1306"/>
                </a:lnTo>
                <a:lnTo>
                  <a:pt x="4102" y="1304"/>
                </a:lnTo>
                <a:lnTo>
                  <a:pt x="4105" y="1300"/>
                </a:lnTo>
                <a:lnTo>
                  <a:pt x="4105" y="1299"/>
                </a:lnTo>
                <a:lnTo>
                  <a:pt x="4107" y="1294"/>
                </a:lnTo>
                <a:lnTo>
                  <a:pt x="4107" y="1291"/>
                </a:lnTo>
                <a:lnTo>
                  <a:pt x="4110" y="1283"/>
                </a:lnTo>
                <a:lnTo>
                  <a:pt x="4110" y="1278"/>
                </a:lnTo>
                <a:lnTo>
                  <a:pt x="4110" y="1273"/>
                </a:lnTo>
                <a:lnTo>
                  <a:pt x="4110" y="1267"/>
                </a:lnTo>
                <a:lnTo>
                  <a:pt x="4110" y="1257"/>
                </a:lnTo>
                <a:lnTo>
                  <a:pt x="4110" y="1217"/>
                </a:lnTo>
                <a:close/>
                <a:moveTo>
                  <a:pt x="835" y="1217"/>
                </a:moveTo>
                <a:lnTo>
                  <a:pt x="829" y="1217"/>
                </a:lnTo>
                <a:lnTo>
                  <a:pt x="823" y="1219"/>
                </a:lnTo>
                <a:lnTo>
                  <a:pt x="817" y="1219"/>
                </a:lnTo>
                <a:lnTo>
                  <a:pt x="815" y="1219"/>
                </a:lnTo>
                <a:lnTo>
                  <a:pt x="811" y="1221"/>
                </a:lnTo>
                <a:lnTo>
                  <a:pt x="809" y="1221"/>
                </a:lnTo>
                <a:lnTo>
                  <a:pt x="806" y="1222"/>
                </a:lnTo>
                <a:lnTo>
                  <a:pt x="804" y="1222"/>
                </a:lnTo>
                <a:lnTo>
                  <a:pt x="799" y="1223"/>
                </a:lnTo>
                <a:lnTo>
                  <a:pt x="794" y="1224"/>
                </a:lnTo>
                <a:lnTo>
                  <a:pt x="793" y="1225"/>
                </a:lnTo>
                <a:lnTo>
                  <a:pt x="786" y="1228"/>
                </a:lnTo>
                <a:lnTo>
                  <a:pt x="781" y="1229"/>
                </a:lnTo>
                <a:lnTo>
                  <a:pt x="778" y="1230"/>
                </a:lnTo>
                <a:lnTo>
                  <a:pt x="777" y="1232"/>
                </a:lnTo>
                <a:lnTo>
                  <a:pt x="774" y="1233"/>
                </a:lnTo>
                <a:lnTo>
                  <a:pt x="771" y="1234"/>
                </a:lnTo>
                <a:lnTo>
                  <a:pt x="766" y="1236"/>
                </a:lnTo>
                <a:lnTo>
                  <a:pt x="765" y="1238"/>
                </a:lnTo>
                <a:lnTo>
                  <a:pt x="764" y="1239"/>
                </a:lnTo>
                <a:lnTo>
                  <a:pt x="763" y="1240"/>
                </a:lnTo>
                <a:lnTo>
                  <a:pt x="758" y="1244"/>
                </a:lnTo>
                <a:lnTo>
                  <a:pt x="755" y="1246"/>
                </a:lnTo>
                <a:lnTo>
                  <a:pt x="752" y="1250"/>
                </a:lnTo>
                <a:lnTo>
                  <a:pt x="751" y="1251"/>
                </a:lnTo>
                <a:lnTo>
                  <a:pt x="749" y="1254"/>
                </a:lnTo>
                <a:lnTo>
                  <a:pt x="748" y="1255"/>
                </a:lnTo>
                <a:lnTo>
                  <a:pt x="748" y="1257"/>
                </a:lnTo>
                <a:lnTo>
                  <a:pt x="746" y="1262"/>
                </a:lnTo>
                <a:lnTo>
                  <a:pt x="745" y="1263"/>
                </a:lnTo>
                <a:lnTo>
                  <a:pt x="743" y="1267"/>
                </a:lnTo>
                <a:lnTo>
                  <a:pt x="743" y="1269"/>
                </a:lnTo>
                <a:lnTo>
                  <a:pt x="742" y="1272"/>
                </a:lnTo>
                <a:lnTo>
                  <a:pt x="742" y="1274"/>
                </a:lnTo>
                <a:lnTo>
                  <a:pt x="741" y="1278"/>
                </a:lnTo>
                <a:lnTo>
                  <a:pt x="741" y="1283"/>
                </a:lnTo>
                <a:lnTo>
                  <a:pt x="740" y="1289"/>
                </a:lnTo>
                <a:lnTo>
                  <a:pt x="740" y="1293"/>
                </a:lnTo>
                <a:lnTo>
                  <a:pt x="740" y="1296"/>
                </a:lnTo>
                <a:lnTo>
                  <a:pt x="741" y="1300"/>
                </a:lnTo>
                <a:lnTo>
                  <a:pt x="741" y="1302"/>
                </a:lnTo>
                <a:lnTo>
                  <a:pt x="743" y="1307"/>
                </a:lnTo>
                <a:lnTo>
                  <a:pt x="745" y="1311"/>
                </a:lnTo>
                <a:lnTo>
                  <a:pt x="747" y="1315"/>
                </a:lnTo>
                <a:lnTo>
                  <a:pt x="748" y="1316"/>
                </a:lnTo>
                <a:lnTo>
                  <a:pt x="749" y="1317"/>
                </a:lnTo>
                <a:lnTo>
                  <a:pt x="752" y="1321"/>
                </a:lnTo>
                <a:lnTo>
                  <a:pt x="753" y="1322"/>
                </a:lnTo>
                <a:lnTo>
                  <a:pt x="755" y="1323"/>
                </a:lnTo>
                <a:lnTo>
                  <a:pt x="757" y="1324"/>
                </a:lnTo>
                <a:lnTo>
                  <a:pt x="759" y="1326"/>
                </a:lnTo>
                <a:lnTo>
                  <a:pt x="761" y="1327"/>
                </a:lnTo>
                <a:lnTo>
                  <a:pt x="764" y="1328"/>
                </a:lnTo>
                <a:lnTo>
                  <a:pt x="766" y="1329"/>
                </a:lnTo>
                <a:lnTo>
                  <a:pt x="770" y="1330"/>
                </a:lnTo>
                <a:lnTo>
                  <a:pt x="774" y="1330"/>
                </a:lnTo>
                <a:lnTo>
                  <a:pt x="778" y="1332"/>
                </a:lnTo>
                <a:lnTo>
                  <a:pt x="781" y="1332"/>
                </a:lnTo>
                <a:lnTo>
                  <a:pt x="786" y="1332"/>
                </a:lnTo>
                <a:lnTo>
                  <a:pt x="792" y="1330"/>
                </a:lnTo>
                <a:lnTo>
                  <a:pt x="794" y="1330"/>
                </a:lnTo>
                <a:lnTo>
                  <a:pt x="797" y="1330"/>
                </a:lnTo>
                <a:lnTo>
                  <a:pt x="799" y="1329"/>
                </a:lnTo>
                <a:lnTo>
                  <a:pt x="801" y="1328"/>
                </a:lnTo>
                <a:lnTo>
                  <a:pt x="805" y="1327"/>
                </a:lnTo>
                <a:lnTo>
                  <a:pt x="807" y="1326"/>
                </a:lnTo>
                <a:lnTo>
                  <a:pt x="811" y="1323"/>
                </a:lnTo>
                <a:lnTo>
                  <a:pt x="812" y="1322"/>
                </a:lnTo>
                <a:lnTo>
                  <a:pt x="813" y="1321"/>
                </a:lnTo>
                <a:lnTo>
                  <a:pt x="817" y="1318"/>
                </a:lnTo>
                <a:lnTo>
                  <a:pt x="821" y="1315"/>
                </a:lnTo>
                <a:lnTo>
                  <a:pt x="822" y="1313"/>
                </a:lnTo>
                <a:lnTo>
                  <a:pt x="824" y="1311"/>
                </a:lnTo>
                <a:lnTo>
                  <a:pt x="826" y="1310"/>
                </a:lnTo>
                <a:lnTo>
                  <a:pt x="827" y="1307"/>
                </a:lnTo>
                <a:lnTo>
                  <a:pt x="827" y="1306"/>
                </a:lnTo>
                <a:lnTo>
                  <a:pt x="830" y="1300"/>
                </a:lnTo>
                <a:lnTo>
                  <a:pt x="833" y="1293"/>
                </a:lnTo>
                <a:lnTo>
                  <a:pt x="834" y="1287"/>
                </a:lnTo>
                <a:lnTo>
                  <a:pt x="834" y="1280"/>
                </a:lnTo>
                <a:lnTo>
                  <a:pt x="835" y="1266"/>
                </a:lnTo>
                <a:lnTo>
                  <a:pt x="835" y="1217"/>
                </a:lnTo>
                <a:close/>
                <a:moveTo>
                  <a:pt x="1172" y="1208"/>
                </a:moveTo>
                <a:lnTo>
                  <a:pt x="1177" y="1208"/>
                </a:lnTo>
                <a:lnTo>
                  <a:pt x="1181" y="1207"/>
                </a:lnTo>
                <a:lnTo>
                  <a:pt x="1187" y="1205"/>
                </a:lnTo>
                <a:lnTo>
                  <a:pt x="1192" y="1205"/>
                </a:lnTo>
                <a:lnTo>
                  <a:pt x="1201" y="1202"/>
                </a:lnTo>
                <a:lnTo>
                  <a:pt x="1206" y="1201"/>
                </a:lnTo>
                <a:lnTo>
                  <a:pt x="1211" y="1200"/>
                </a:lnTo>
                <a:lnTo>
                  <a:pt x="1214" y="1200"/>
                </a:lnTo>
                <a:lnTo>
                  <a:pt x="1216" y="1199"/>
                </a:lnTo>
                <a:lnTo>
                  <a:pt x="1218" y="1199"/>
                </a:lnTo>
                <a:lnTo>
                  <a:pt x="1221" y="1197"/>
                </a:lnTo>
                <a:lnTo>
                  <a:pt x="1227" y="1196"/>
                </a:lnTo>
                <a:lnTo>
                  <a:pt x="1234" y="1194"/>
                </a:lnTo>
                <a:lnTo>
                  <a:pt x="1249" y="1190"/>
                </a:lnTo>
                <a:lnTo>
                  <a:pt x="1256" y="1189"/>
                </a:lnTo>
                <a:lnTo>
                  <a:pt x="1274" y="1184"/>
                </a:lnTo>
                <a:lnTo>
                  <a:pt x="1281" y="1183"/>
                </a:lnTo>
                <a:lnTo>
                  <a:pt x="1296" y="1178"/>
                </a:lnTo>
                <a:lnTo>
                  <a:pt x="1297" y="1177"/>
                </a:lnTo>
                <a:lnTo>
                  <a:pt x="1298" y="1167"/>
                </a:lnTo>
                <a:lnTo>
                  <a:pt x="1298" y="1161"/>
                </a:lnTo>
                <a:lnTo>
                  <a:pt x="1295" y="1149"/>
                </a:lnTo>
                <a:lnTo>
                  <a:pt x="1293" y="1146"/>
                </a:lnTo>
                <a:lnTo>
                  <a:pt x="1292" y="1144"/>
                </a:lnTo>
                <a:lnTo>
                  <a:pt x="1292" y="1143"/>
                </a:lnTo>
                <a:lnTo>
                  <a:pt x="1291" y="1140"/>
                </a:lnTo>
                <a:lnTo>
                  <a:pt x="1288" y="1138"/>
                </a:lnTo>
                <a:lnTo>
                  <a:pt x="1288" y="1135"/>
                </a:lnTo>
                <a:lnTo>
                  <a:pt x="1287" y="1134"/>
                </a:lnTo>
                <a:lnTo>
                  <a:pt x="1286" y="1132"/>
                </a:lnTo>
                <a:lnTo>
                  <a:pt x="1285" y="1130"/>
                </a:lnTo>
                <a:lnTo>
                  <a:pt x="1284" y="1129"/>
                </a:lnTo>
                <a:lnTo>
                  <a:pt x="1280" y="1125"/>
                </a:lnTo>
                <a:lnTo>
                  <a:pt x="1274" y="1119"/>
                </a:lnTo>
                <a:lnTo>
                  <a:pt x="1273" y="1117"/>
                </a:lnTo>
                <a:lnTo>
                  <a:pt x="1270" y="1117"/>
                </a:lnTo>
                <a:lnTo>
                  <a:pt x="1269" y="1116"/>
                </a:lnTo>
                <a:lnTo>
                  <a:pt x="1267" y="1114"/>
                </a:lnTo>
                <a:lnTo>
                  <a:pt x="1262" y="1112"/>
                </a:lnTo>
                <a:lnTo>
                  <a:pt x="1259" y="1112"/>
                </a:lnTo>
                <a:lnTo>
                  <a:pt x="1258" y="1111"/>
                </a:lnTo>
                <a:lnTo>
                  <a:pt x="1257" y="1111"/>
                </a:lnTo>
                <a:lnTo>
                  <a:pt x="1255" y="1110"/>
                </a:lnTo>
                <a:lnTo>
                  <a:pt x="1251" y="1110"/>
                </a:lnTo>
                <a:lnTo>
                  <a:pt x="1246" y="1108"/>
                </a:lnTo>
                <a:lnTo>
                  <a:pt x="1238" y="1108"/>
                </a:lnTo>
                <a:lnTo>
                  <a:pt x="1233" y="1110"/>
                </a:lnTo>
                <a:lnTo>
                  <a:pt x="1230" y="1110"/>
                </a:lnTo>
                <a:lnTo>
                  <a:pt x="1229" y="1111"/>
                </a:lnTo>
                <a:lnTo>
                  <a:pt x="1224" y="1112"/>
                </a:lnTo>
                <a:lnTo>
                  <a:pt x="1222" y="1113"/>
                </a:lnTo>
                <a:lnTo>
                  <a:pt x="1218" y="1114"/>
                </a:lnTo>
                <a:lnTo>
                  <a:pt x="1215" y="1117"/>
                </a:lnTo>
                <a:lnTo>
                  <a:pt x="1212" y="1118"/>
                </a:lnTo>
                <a:lnTo>
                  <a:pt x="1210" y="1119"/>
                </a:lnTo>
                <a:lnTo>
                  <a:pt x="1209" y="1121"/>
                </a:lnTo>
                <a:lnTo>
                  <a:pt x="1206" y="1123"/>
                </a:lnTo>
                <a:lnTo>
                  <a:pt x="1203" y="1127"/>
                </a:lnTo>
                <a:lnTo>
                  <a:pt x="1198" y="1132"/>
                </a:lnTo>
                <a:lnTo>
                  <a:pt x="1195" y="1134"/>
                </a:lnTo>
                <a:lnTo>
                  <a:pt x="1193" y="1136"/>
                </a:lnTo>
                <a:lnTo>
                  <a:pt x="1192" y="1139"/>
                </a:lnTo>
                <a:lnTo>
                  <a:pt x="1191" y="1140"/>
                </a:lnTo>
                <a:lnTo>
                  <a:pt x="1189" y="1143"/>
                </a:lnTo>
                <a:lnTo>
                  <a:pt x="1186" y="1150"/>
                </a:lnTo>
                <a:lnTo>
                  <a:pt x="1182" y="1156"/>
                </a:lnTo>
                <a:lnTo>
                  <a:pt x="1180" y="1163"/>
                </a:lnTo>
                <a:lnTo>
                  <a:pt x="1177" y="1172"/>
                </a:lnTo>
                <a:lnTo>
                  <a:pt x="1176" y="1180"/>
                </a:lnTo>
                <a:lnTo>
                  <a:pt x="1174" y="1189"/>
                </a:lnTo>
                <a:lnTo>
                  <a:pt x="1174" y="1199"/>
                </a:lnTo>
                <a:lnTo>
                  <a:pt x="1172" y="1208"/>
                </a:lnTo>
                <a:close/>
                <a:moveTo>
                  <a:pt x="2587" y="1105"/>
                </a:moveTo>
                <a:lnTo>
                  <a:pt x="2585" y="1105"/>
                </a:lnTo>
                <a:lnTo>
                  <a:pt x="2583" y="1106"/>
                </a:lnTo>
                <a:lnTo>
                  <a:pt x="2578" y="1106"/>
                </a:lnTo>
                <a:lnTo>
                  <a:pt x="2566" y="1111"/>
                </a:lnTo>
                <a:lnTo>
                  <a:pt x="2562" y="1113"/>
                </a:lnTo>
                <a:lnTo>
                  <a:pt x="2560" y="1114"/>
                </a:lnTo>
                <a:lnTo>
                  <a:pt x="2559" y="1116"/>
                </a:lnTo>
                <a:lnTo>
                  <a:pt x="2556" y="1117"/>
                </a:lnTo>
                <a:lnTo>
                  <a:pt x="2553" y="1121"/>
                </a:lnTo>
                <a:lnTo>
                  <a:pt x="2548" y="1125"/>
                </a:lnTo>
                <a:lnTo>
                  <a:pt x="2544" y="1129"/>
                </a:lnTo>
                <a:lnTo>
                  <a:pt x="2541" y="1134"/>
                </a:lnTo>
                <a:lnTo>
                  <a:pt x="2535" y="1145"/>
                </a:lnTo>
                <a:lnTo>
                  <a:pt x="2530" y="1156"/>
                </a:lnTo>
                <a:lnTo>
                  <a:pt x="2530" y="1160"/>
                </a:lnTo>
                <a:lnTo>
                  <a:pt x="2529" y="1161"/>
                </a:lnTo>
                <a:lnTo>
                  <a:pt x="2529" y="1162"/>
                </a:lnTo>
                <a:lnTo>
                  <a:pt x="2527" y="1164"/>
                </a:lnTo>
                <a:lnTo>
                  <a:pt x="2527" y="1166"/>
                </a:lnTo>
                <a:lnTo>
                  <a:pt x="2526" y="1171"/>
                </a:lnTo>
                <a:lnTo>
                  <a:pt x="2525" y="1173"/>
                </a:lnTo>
                <a:lnTo>
                  <a:pt x="2525" y="1175"/>
                </a:lnTo>
                <a:lnTo>
                  <a:pt x="2524" y="1178"/>
                </a:lnTo>
                <a:lnTo>
                  <a:pt x="2524" y="1180"/>
                </a:lnTo>
                <a:lnTo>
                  <a:pt x="2523" y="1184"/>
                </a:lnTo>
                <a:lnTo>
                  <a:pt x="2523" y="1188"/>
                </a:lnTo>
                <a:lnTo>
                  <a:pt x="2521" y="1190"/>
                </a:lnTo>
                <a:lnTo>
                  <a:pt x="2521" y="1195"/>
                </a:lnTo>
                <a:lnTo>
                  <a:pt x="2520" y="1211"/>
                </a:lnTo>
                <a:lnTo>
                  <a:pt x="2520" y="1217"/>
                </a:lnTo>
                <a:lnTo>
                  <a:pt x="2519" y="1236"/>
                </a:lnTo>
                <a:lnTo>
                  <a:pt x="2520" y="1245"/>
                </a:lnTo>
                <a:lnTo>
                  <a:pt x="2520" y="1250"/>
                </a:lnTo>
                <a:lnTo>
                  <a:pt x="2525" y="1273"/>
                </a:lnTo>
                <a:lnTo>
                  <a:pt x="2526" y="1278"/>
                </a:lnTo>
                <a:lnTo>
                  <a:pt x="2526" y="1279"/>
                </a:lnTo>
                <a:lnTo>
                  <a:pt x="2527" y="1280"/>
                </a:lnTo>
                <a:lnTo>
                  <a:pt x="2527" y="1283"/>
                </a:lnTo>
                <a:lnTo>
                  <a:pt x="2529" y="1285"/>
                </a:lnTo>
                <a:lnTo>
                  <a:pt x="2530" y="1289"/>
                </a:lnTo>
                <a:lnTo>
                  <a:pt x="2531" y="1291"/>
                </a:lnTo>
                <a:lnTo>
                  <a:pt x="2533" y="1295"/>
                </a:lnTo>
                <a:lnTo>
                  <a:pt x="2535" y="1300"/>
                </a:lnTo>
                <a:lnTo>
                  <a:pt x="2537" y="1304"/>
                </a:lnTo>
                <a:lnTo>
                  <a:pt x="2538" y="1306"/>
                </a:lnTo>
                <a:lnTo>
                  <a:pt x="2539" y="1307"/>
                </a:lnTo>
                <a:lnTo>
                  <a:pt x="2541" y="1308"/>
                </a:lnTo>
                <a:lnTo>
                  <a:pt x="2543" y="1311"/>
                </a:lnTo>
                <a:lnTo>
                  <a:pt x="2546" y="1313"/>
                </a:lnTo>
                <a:lnTo>
                  <a:pt x="2549" y="1317"/>
                </a:lnTo>
                <a:lnTo>
                  <a:pt x="2553" y="1322"/>
                </a:lnTo>
                <a:lnTo>
                  <a:pt x="2561" y="1327"/>
                </a:lnTo>
                <a:lnTo>
                  <a:pt x="2565" y="1329"/>
                </a:lnTo>
                <a:lnTo>
                  <a:pt x="2570" y="1332"/>
                </a:lnTo>
                <a:lnTo>
                  <a:pt x="2578" y="1334"/>
                </a:lnTo>
                <a:lnTo>
                  <a:pt x="2581" y="1334"/>
                </a:lnTo>
                <a:lnTo>
                  <a:pt x="2588" y="1335"/>
                </a:lnTo>
                <a:lnTo>
                  <a:pt x="2591" y="1335"/>
                </a:lnTo>
                <a:lnTo>
                  <a:pt x="2601" y="1334"/>
                </a:lnTo>
                <a:lnTo>
                  <a:pt x="2604" y="1334"/>
                </a:lnTo>
                <a:lnTo>
                  <a:pt x="2605" y="1333"/>
                </a:lnTo>
                <a:lnTo>
                  <a:pt x="2607" y="1333"/>
                </a:lnTo>
                <a:lnTo>
                  <a:pt x="2608" y="1332"/>
                </a:lnTo>
                <a:lnTo>
                  <a:pt x="2614" y="1329"/>
                </a:lnTo>
                <a:lnTo>
                  <a:pt x="2618" y="1327"/>
                </a:lnTo>
                <a:lnTo>
                  <a:pt x="2619" y="1326"/>
                </a:lnTo>
                <a:lnTo>
                  <a:pt x="2622" y="1324"/>
                </a:lnTo>
                <a:lnTo>
                  <a:pt x="2623" y="1323"/>
                </a:lnTo>
                <a:lnTo>
                  <a:pt x="2625" y="1321"/>
                </a:lnTo>
                <a:lnTo>
                  <a:pt x="2630" y="1316"/>
                </a:lnTo>
                <a:lnTo>
                  <a:pt x="2633" y="1315"/>
                </a:lnTo>
                <a:lnTo>
                  <a:pt x="2635" y="1311"/>
                </a:lnTo>
                <a:lnTo>
                  <a:pt x="2636" y="1310"/>
                </a:lnTo>
                <a:lnTo>
                  <a:pt x="2636" y="1307"/>
                </a:lnTo>
                <a:lnTo>
                  <a:pt x="2637" y="1306"/>
                </a:lnTo>
                <a:lnTo>
                  <a:pt x="2640" y="1304"/>
                </a:lnTo>
                <a:lnTo>
                  <a:pt x="2641" y="1301"/>
                </a:lnTo>
                <a:lnTo>
                  <a:pt x="2642" y="1300"/>
                </a:lnTo>
                <a:lnTo>
                  <a:pt x="2643" y="1298"/>
                </a:lnTo>
                <a:lnTo>
                  <a:pt x="2645" y="1295"/>
                </a:lnTo>
                <a:lnTo>
                  <a:pt x="2646" y="1293"/>
                </a:lnTo>
                <a:lnTo>
                  <a:pt x="2647" y="1289"/>
                </a:lnTo>
                <a:lnTo>
                  <a:pt x="2648" y="1288"/>
                </a:lnTo>
                <a:lnTo>
                  <a:pt x="2649" y="1283"/>
                </a:lnTo>
                <a:lnTo>
                  <a:pt x="2656" y="1262"/>
                </a:lnTo>
                <a:lnTo>
                  <a:pt x="2657" y="1250"/>
                </a:lnTo>
                <a:lnTo>
                  <a:pt x="2658" y="1246"/>
                </a:lnTo>
                <a:lnTo>
                  <a:pt x="2658" y="1239"/>
                </a:lnTo>
                <a:lnTo>
                  <a:pt x="2659" y="1228"/>
                </a:lnTo>
                <a:lnTo>
                  <a:pt x="2659" y="1225"/>
                </a:lnTo>
                <a:lnTo>
                  <a:pt x="2659" y="1221"/>
                </a:lnTo>
                <a:lnTo>
                  <a:pt x="2659" y="1213"/>
                </a:lnTo>
                <a:lnTo>
                  <a:pt x="2659" y="1207"/>
                </a:lnTo>
                <a:lnTo>
                  <a:pt x="2659" y="1202"/>
                </a:lnTo>
                <a:lnTo>
                  <a:pt x="2658" y="1196"/>
                </a:lnTo>
                <a:lnTo>
                  <a:pt x="2657" y="1188"/>
                </a:lnTo>
                <a:lnTo>
                  <a:pt x="2653" y="1168"/>
                </a:lnTo>
                <a:lnTo>
                  <a:pt x="2652" y="1163"/>
                </a:lnTo>
                <a:lnTo>
                  <a:pt x="2651" y="1162"/>
                </a:lnTo>
                <a:lnTo>
                  <a:pt x="2651" y="1161"/>
                </a:lnTo>
                <a:lnTo>
                  <a:pt x="2651" y="1158"/>
                </a:lnTo>
                <a:lnTo>
                  <a:pt x="2649" y="1157"/>
                </a:lnTo>
                <a:lnTo>
                  <a:pt x="2648" y="1152"/>
                </a:lnTo>
                <a:lnTo>
                  <a:pt x="2647" y="1150"/>
                </a:lnTo>
                <a:lnTo>
                  <a:pt x="2646" y="1147"/>
                </a:lnTo>
                <a:lnTo>
                  <a:pt x="2645" y="1145"/>
                </a:lnTo>
                <a:lnTo>
                  <a:pt x="2643" y="1143"/>
                </a:lnTo>
                <a:lnTo>
                  <a:pt x="2641" y="1139"/>
                </a:lnTo>
                <a:lnTo>
                  <a:pt x="2640" y="1135"/>
                </a:lnTo>
                <a:lnTo>
                  <a:pt x="2639" y="1134"/>
                </a:lnTo>
                <a:lnTo>
                  <a:pt x="2637" y="1132"/>
                </a:lnTo>
                <a:lnTo>
                  <a:pt x="2636" y="1130"/>
                </a:lnTo>
                <a:lnTo>
                  <a:pt x="2635" y="1129"/>
                </a:lnTo>
                <a:lnTo>
                  <a:pt x="2630" y="1124"/>
                </a:lnTo>
                <a:lnTo>
                  <a:pt x="2627" y="1119"/>
                </a:lnTo>
                <a:lnTo>
                  <a:pt x="2622" y="1116"/>
                </a:lnTo>
                <a:lnTo>
                  <a:pt x="2616" y="1112"/>
                </a:lnTo>
                <a:lnTo>
                  <a:pt x="2610" y="1108"/>
                </a:lnTo>
                <a:lnTo>
                  <a:pt x="2604" y="1106"/>
                </a:lnTo>
                <a:lnTo>
                  <a:pt x="2595" y="1105"/>
                </a:lnTo>
                <a:lnTo>
                  <a:pt x="2591" y="1105"/>
                </a:lnTo>
                <a:lnTo>
                  <a:pt x="2587" y="1105"/>
                </a:lnTo>
                <a:close/>
                <a:moveTo>
                  <a:pt x="1495" y="1105"/>
                </a:moveTo>
                <a:lnTo>
                  <a:pt x="1490" y="1105"/>
                </a:lnTo>
                <a:lnTo>
                  <a:pt x="1479" y="1110"/>
                </a:lnTo>
                <a:lnTo>
                  <a:pt x="1477" y="1111"/>
                </a:lnTo>
                <a:lnTo>
                  <a:pt x="1476" y="1113"/>
                </a:lnTo>
                <a:lnTo>
                  <a:pt x="1473" y="1116"/>
                </a:lnTo>
                <a:lnTo>
                  <a:pt x="1470" y="1118"/>
                </a:lnTo>
                <a:lnTo>
                  <a:pt x="1469" y="1119"/>
                </a:lnTo>
                <a:lnTo>
                  <a:pt x="1466" y="1122"/>
                </a:lnTo>
                <a:lnTo>
                  <a:pt x="1464" y="1124"/>
                </a:lnTo>
                <a:lnTo>
                  <a:pt x="1463" y="1125"/>
                </a:lnTo>
                <a:lnTo>
                  <a:pt x="1461" y="1129"/>
                </a:lnTo>
                <a:lnTo>
                  <a:pt x="1460" y="1134"/>
                </a:lnTo>
                <a:lnTo>
                  <a:pt x="1459" y="1135"/>
                </a:lnTo>
                <a:lnTo>
                  <a:pt x="1456" y="1143"/>
                </a:lnTo>
                <a:lnTo>
                  <a:pt x="1455" y="1147"/>
                </a:lnTo>
                <a:lnTo>
                  <a:pt x="1455" y="1152"/>
                </a:lnTo>
                <a:lnTo>
                  <a:pt x="1454" y="1163"/>
                </a:lnTo>
                <a:lnTo>
                  <a:pt x="1454" y="1169"/>
                </a:lnTo>
                <a:lnTo>
                  <a:pt x="1454" y="1173"/>
                </a:lnTo>
                <a:lnTo>
                  <a:pt x="1454" y="1175"/>
                </a:lnTo>
                <a:lnTo>
                  <a:pt x="1454" y="1180"/>
                </a:lnTo>
                <a:lnTo>
                  <a:pt x="1455" y="1185"/>
                </a:lnTo>
                <a:lnTo>
                  <a:pt x="1455" y="1188"/>
                </a:lnTo>
                <a:lnTo>
                  <a:pt x="1456" y="1191"/>
                </a:lnTo>
                <a:lnTo>
                  <a:pt x="1458" y="1196"/>
                </a:lnTo>
                <a:lnTo>
                  <a:pt x="1459" y="1201"/>
                </a:lnTo>
                <a:lnTo>
                  <a:pt x="1459" y="1202"/>
                </a:lnTo>
                <a:lnTo>
                  <a:pt x="1460" y="1205"/>
                </a:lnTo>
                <a:lnTo>
                  <a:pt x="1460" y="1206"/>
                </a:lnTo>
                <a:lnTo>
                  <a:pt x="1461" y="1210"/>
                </a:lnTo>
                <a:lnTo>
                  <a:pt x="1463" y="1212"/>
                </a:lnTo>
                <a:lnTo>
                  <a:pt x="1464" y="1215"/>
                </a:lnTo>
                <a:lnTo>
                  <a:pt x="1464" y="1217"/>
                </a:lnTo>
                <a:lnTo>
                  <a:pt x="1465" y="1219"/>
                </a:lnTo>
                <a:lnTo>
                  <a:pt x="1466" y="1221"/>
                </a:lnTo>
                <a:lnTo>
                  <a:pt x="1469" y="1225"/>
                </a:lnTo>
                <a:lnTo>
                  <a:pt x="1470" y="1227"/>
                </a:lnTo>
                <a:lnTo>
                  <a:pt x="1471" y="1229"/>
                </a:lnTo>
                <a:lnTo>
                  <a:pt x="1472" y="1230"/>
                </a:lnTo>
                <a:lnTo>
                  <a:pt x="1475" y="1232"/>
                </a:lnTo>
                <a:lnTo>
                  <a:pt x="1477" y="1235"/>
                </a:lnTo>
                <a:lnTo>
                  <a:pt x="1478" y="1236"/>
                </a:lnTo>
                <a:lnTo>
                  <a:pt x="1479" y="1239"/>
                </a:lnTo>
                <a:lnTo>
                  <a:pt x="1483" y="1243"/>
                </a:lnTo>
                <a:lnTo>
                  <a:pt x="1485" y="1244"/>
                </a:lnTo>
                <a:lnTo>
                  <a:pt x="1487" y="1245"/>
                </a:lnTo>
                <a:lnTo>
                  <a:pt x="1489" y="1246"/>
                </a:lnTo>
                <a:lnTo>
                  <a:pt x="1490" y="1246"/>
                </a:lnTo>
                <a:lnTo>
                  <a:pt x="1493" y="1247"/>
                </a:lnTo>
                <a:lnTo>
                  <a:pt x="1495" y="1249"/>
                </a:lnTo>
                <a:lnTo>
                  <a:pt x="1498" y="1249"/>
                </a:lnTo>
                <a:lnTo>
                  <a:pt x="1500" y="1249"/>
                </a:lnTo>
                <a:lnTo>
                  <a:pt x="1505" y="1250"/>
                </a:lnTo>
                <a:lnTo>
                  <a:pt x="1507" y="1250"/>
                </a:lnTo>
                <a:lnTo>
                  <a:pt x="1510" y="1250"/>
                </a:lnTo>
                <a:lnTo>
                  <a:pt x="1517" y="1249"/>
                </a:lnTo>
                <a:lnTo>
                  <a:pt x="1519" y="1249"/>
                </a:lnTo>
                <a:lnTo>
                  <a:pt x="1521" y="1249"/>
                </a:lnTo>
                <a:lnTo>
                  <a:pt x="1522" y="1247"/>
                </a:lnTo>
                <a:lnTo>
                  <a:pt x="1524" y="1246"/>
                </a:lnTo>
                <a:lnTo>
                  <a:pt x="1527" y="1245"/>
                </a:lnTo>
                <a:lnTo>
                  <a:pt x="1528" y="1244"/>
                </a:lnTo>
                <a:lnTo>
                  <a:pt x="1530" y="1241"/>
                </a:lnTo>
                <a:lnTo>
                  <a:pt x="1534" y="1239"/>
                </a:lnTo>
                <a:lnTo>
                  <a:pt x="1537" y="1235"/>
                </a:lnTo>
                <a:lnTo>
                  <a:pt x="1539" y="1234"/>
                </a:lnTo>
                <a:lnTo>
                  <a:pt x="1540" y="1232"/>
                </a:lnTo>
                <a:lnTo>
                  <a:pt x="1541" y="1230"/>
                </a:lnTo>
                <a:lnTo>
                  <a:pt x="1542" y="1227"/>
                </a:lnTo>
                <a:lnTo>
                  <a:pt x="1545" y="1222"/>
                </a:lnTo>
                <a:lnTo>
                  <a:pt x="1546" y="1219"/>
                </a:lnTo>
                <a:lnTo>
                  <a:pt x="1547" y="1215"/>
                </a:lnTo>
                <a:lnTo>
                  <a:pt x="1548" y="1213"/>
                </a:lnTo>
                <a:lnTo>
                  <a:pt x="1548" y="1207"/>
                </a:lnTo>
                <a:lnTo>
                  <a:pt x="1550" y="1201"/>
                </a:lnTo>
                <a:lnTo>
                  <a:pt x="1551" y="1194"/>
                </a:lnTo>
                <a:lnTo>
                  <a:pt x="1551" y="1185"/>
                </a:lnTo>
                <a:lnTo>
                  <a:pt x="1551" y="1182"/>
                </a:lnTo>
                <a:lnTo>
                  <a:pt x="1550" y="1178"/>
                </a:lnTo>
                <a:lnTo>
                  <a:pt x="1550" y="1172"/>
                </a:lnTo>
                <a:lnTo>
                  <a:pt x="1550" y="1167"/>
                </a:lnTo>
                <a:lnTo>
                  <a:pt x="1548" y="1163"/>
                </a:lnTo>
                <a:lnTo>
                  <a:pt x="1548" y="1161"/>
                </a:lnTo>
                <a:lnTo>
                  <a:pt x="1547" y="1155"/>
                </a:lnTo>
                <a:lnTo>
                  <a:pt x="1547" y="1152"/>
                </a:lnTo>
                <a:lnTo>
                  <a:pt x="1546" y="1151"/>
                </a:lnTo>
                <a:lnTo>
                  <a:pt x="1546" y="1149"/>
                </a:lnTo>
                <a:lnTo>
                  <a:pt x="1545" y="1147"/>
                </a:lnTo>
                <a:lnTo>
                  <a:pt x="1545" y="1146"/>
                </a:lnTo>
                <a:lnTo>
                  <a:pt x="1544" y="1143"/>
                </a:lnTo>
                <a:lnTo>
                  <a:pt x="1542" y="1140"/>
                </a:lnTo>
                <a:lnTo>
                  <a:pt x="1541" y="1138"/>
                </a:lnTo>
                <a:lnTo>
                  <a:pt x="1540" y="1135"/>
                </a:lnTo>
                <a:lnTo>
                  <a:pt x="1539" y="1134"/>
                </a:lnTo>
                <a:lnTo>
                  <a:pt x="1537" y="1130"/>
                </a:lnTo>
                <a:lnTo>
                  <a:pt x="1536" y="1129"/>
                </a:lnTo>
                <a:lnTo>
                  <a:pt x="1535" y="1127"/>
                </a:lnTo>
                <a:lnTo>
                  <a:pt x="1534" y="1125"/>
                </a:lnTo>
                <a:lnTo>
                  <a:pt x="1533" y="1124"/>
                </a:lnTo>
                <a:lnTo>
                  <a:pt x="1529" y="1121"/>
                </a:lnTo>
                <a:lnTo>
                  <a:pt x="1525" y="1117"/>
                </a:lnTo>
                <a:lnTo>
                  <a:pt x="1522" y="1113"/>
                </a:lnTo>
                <a:lnTo>
                  <a:pt x="1517" y="1111"/>
                </a:lnTo>
                <a:lnTo>
                  <a:pt x="1512" y="1108"/>
                </a:lnTo>
                <a:lnTo>
                  <a:pt x="1507" y="1106"/>
                </a:lnTo>
                <a:lnTo>
                  <a:pt x="1501" y="1105"/>
                </a:lnTo>
                <a:lnTo>
                  <a:pt x="1495" y="1105"/>
                </a:lnTo>
                <a:close/>
                <a:moveTo>
                  <a:pt x="1773" y="1477"/>
                </a:moveTo>
                <a:lnTo>
                  <a:pt x="1724" y="1477"/>
                </a:lnTo>
                <a:lnTo>
                  <a:pt x="1719" y="1477"/>
                </a:lnTo>
                <a:lnTo>
                  <a:pt x="1713" y="1477"/>
                </a:lnTo>
                <a:lnTo>
                  <a:pt x="1710" y="1476"/>
                </a:lnTo>
                <a:lnTo>
                  <a:pt x="1709" y="1474"/>
                </a:lnTo>
                <a:lnTo>
                  <a:pt x="1707" y="1473"/>
                </a:lnTo>
                <a:lnTo>
                  <a:pt x="1707" y="1471"/>
                </a:lnTo>
                <a:lnTo>
                  <a:pt x="1705" y="1467"/>
                </a:lnTo>
                <a:lnTo>
                  <a:pt x="1705" y="1463"/>
                </a:lnTo>
                <a:lnTo>
                  <a:pt x="1707" y="1459"/>
                </a:lnTo>
                <a:lnTo>
                  <a:pt x="1709" y="1456"/>
                </a:lnTo>
                <a:lnTo>
                  <a:pt x="1713" y="1455"/>
                </a:lnTo>
                <a:lnTo>
                  <a:pt x="1715" y="1454"/>
                </a:lnTo>
                <a:lnTo>
                  <a:pt x="1732" y="1450"/>
                </a:lnTo>
                <a:lnTo>
                  <a:pt x="1737" y="1449"/>
                </a:lnTo>
                <a:lnTo>
                  <a:pt x="1741" y="1446"/>
                </a:lnTo>
                <a:lnTo>
                  <a:pt x="1743" y="1444"/>
                </a:lnTo>
                <a:lnTo>
                  <a:pt x="1745" y="1443"/>
                </a:lnTo>
                <a:lnTo>
                  <a:pt x="1747" y="1440"/>
                </a:lnTo>
                <a:lnTo>
                  <a:pt x="1748" y="1439"/>
                </a:lnTo>
                <a:lnTo>
                  <a:pt x="1749" y="1437"/>
                </a:lnTo>
                <a:lnTo>
                  <a:pt x="1750" y="1433"/>
                </a:lnTo>
                <a:lnTo>
                  <a:pt x="1750" y="1431"/>
                </a:lnTo>
                <a:lnTo>
                  <a:pt x="1751" y="1429"/>
                </a:lnTo>
                <a:lnTo>
                  <a:pt x="1751" y="1427"/>
                </a:lnTo>
                <a:lnTo>
                  <a:pt x="1751" y="1426"/>
                </a:lnTo>
                <a:lnTo>
                  <a:pt x="1753" y="1424"/>
                </a:lnTo>
                <a:lnTo>
                  <a:pt x="1754" y="1421"/>
                </a:lnTo>
                <a:lnTo>
                  <a:pt x="1766" y="1388"/>
                </a:lnTo>
                <a:lnTo>
                  <a:pt x="1766" y="1384"/>
                </a:lnTo>
                <a:lnTo>
                  <a:pt x="1766" y="1383"/>
                </a:lnTo>
                <a:lnTo>
                  <a:pt x="1767" y="1380"/>
                </a:lnTo>
                <a:lnTo>
                  <a:pt x="1767" y="1379"/>
                </a:lnTo>
                <a:lnTo>
                  <a:pt x="1768" y="1378"/>
                </a:lnTo>
                <a:lnTo>
                  <a:pt x="1768" y="1376"/>
                </a:lnTo>
                <a:lnTo>
                  <a:pt x="1770" y="1374"/>
                </a:lnTo>
                <a:lnTo>
                  <a:pt x="1771" y="1370"/>
                </a:lnTo>
                <a:lnTo>
                  <a:pt x="1772" y="1367"/>
                </a:lnTo>
                <a:lnTo>
                  <a:pt x="1772" y="1366"/>
                </a:lnTo>
                <a:lnTo>
                  <a:pt x="1773" y="1365"/>
                </a:lnTo>
                <a:lnTo>
                  <a:pt x="1773" y="1362"/>
                </a:lnTo>
                <a:lnTo>
                  <a:pt x="1774" y="1361"/>
                </a:lnTo>
                <a:lnTo>
                  <a:pt x="1776" y="1357"/>
                </a:lnTo>
                <a:lnTo>
                  <a:pt x="1776" y="1355"/>
                </a:lnTo>
                <a:lnTo>
                  <a:pt x="1777" y="1354"/>
                </a:lnTo>
                <a:lnTo>
                  <a:pt x="1777" y="1351"/>
                </a:lnTo>
                <a:lnTo>
                  <a:pt x="1778" y="1350"/>
                </a:lnTo>
                <a:lnTo>
                  <a:pt x="1777" y="1344"/>
                </a:lnTo>
                <a:lnTo>
                  <a:pt x="1776" y="1343"/>
                </a:lnTo>
                <a:lnTo>
                  <a:pt x="1774" y="1339"/>
                </a:lnTo>
                <a:lnTo>
                  <a:pt x="1773" y="1335"/>
                </a:lnTo>
                <a:lnTo>
                  <a:pt x="1772" y="1332"/>
                </a:lnTo>
                <a:lnTo>
                  <a:pt x="1772" y="1330"/>
                </a:lnTo>
                <a:lnTo>
                  <a:pt x="1771" y="1328"/>
                </a:lnTo>
                <a:lnTo>
                  <a:pt x="1771" y="1327"/>
                </a:lnTo>
                <a:lnTo>
                  <a:pt x="1770" y="1324"/>
                </a:lnTo>
                <a:lnTo>
                  <a:pt x="1770" y="1323"/>
                </a:lnTo>
                <a:lnTo>
                  <a:pt x="1768" y="1319"/>
                </a:lnTo>
                <a:lnTo>
                  <a:pt x="1767" y="1318"/>
                </a:lnTo>
                <a:lnTo>
                  <a:pt x="1767" y="1316"/>
                </a:lnTo>
                <a:lnTo>
                  <a:pt x="1766" y="1315"/>
                </a:lnTo>
                <a:lnTo>
                  <a:pt x="1766" y="1312"/>
                </a:lnTo>
                <a:lnTo>
                  <a:pt x="1766" y="1311"/>
                </a:lnTo>
                <a:lnTo>
                  <a:pt x="1765" y="1308"/>
                </a:lnTo>
                <a:lnTo>
                  <a:pt x="1765" y="1307"/>
                </a:lnTo>
                <a:lnTo>
                  <a:pt x="1763" y="1305"/>
                </a:lnTo>
                <a:lnTo>
                  <a:pt x="1763" y="1304"/>
                </a:lnTo>
                <a:lnTo>
                  <a:pt x="1762" y="1301"/>
                </a:lnTo>
                <a:lnTo>
                  <a:pt x="1756" y="1285"/>
                </a:lnTo>
                <a:lnTo>
                  <a:pt x="1751" y="1268"/>
                </a:lnTo>
                <a:lnTo>
                  <a:pt x="1750" y="1263"/>
                </a:lnTo>
                <a:lnTo>
                  <a:pt x="1749" y="1261"/>
                </a:lnTo>
                <a:lnTo>
                  <a:pt x="1749" y="1260"/>
                </a:lnTo>
                <a:lnTo>
                  <a:pt x="1748" y="1257"/>
                </a:lnTo>
                <a:lnTo>
                  <a:pt x="1748" y="1256"/>
                </a:lnTo>
                <a:lnTo>
                  <a:pt x="1747" y="1254"/>
                </a:lnTo>
                <a:lnTo>
                  <a:pt x="1745" y="1250"/>
                </a:lnTo>
                <a:lnTo>
                  <a:pt x="1744" y="1247"/>
                </a:lnTo>
                <a:lnTo>
                  <a:pt x="1743" y="1244"/>
                </a:lnTo>
                <a:lnTo>
                  <a:pt x="1737" y="1225"/>
                </a:lnTo>
                <a:lnTo>
                  <a:pt x="1736" y="1221"/>
                </a:lnTo>
                <a:lnTo>
                  <a:pt x="1731" y="1207"/>
                </a:lnTo>
                <a:lnTo>
                  <a:pt x="1727" y="1194"/>
                </a:lnTo>
                <a:lnTo>
                  <a:pt x="1722" y="1180"/>
                </a:lnTo>
                <a:lnTo>
                  <a:pt x="1718" y="1168"/>
                </a:lnTo>
                <a:lnTo>
                  <a:pt x="1718" y="1166"/>
                </a:lnTo>
                <a:lnTo>
                  <a:pt x="1718" y="1164"/>
                </a:lnTo>
                <a:lnTo>
                  <a:pt x="1716" y="1162"/>
                </a:lnTo>
                <a:lnTo>
                  <a:pt x="1716" y="1161"/>
                </a:lnTo>
                <a:lnTo>
                  <a:pt x="1715" y="1160"/>
                </a:lnTo>
                <a:lnTo>
                  <a:pt x="1715" y="1157"/>
                </a:lnTo>
                <a:lnTo>
                  <a:pt x="1714" y="1153"/>
                </a:lnTo>
                <a:lnTo>
                  <a:pt x="1713" y="1152"/>
                </a:lnTo>
                <a:lnTo>
                  <a:pt x="1713" y="1150"/>
                </a:lnTo>
                <a:lnTo>
                  <a:pt x="1712" y="1149"/>
                </a:lnTo>
                <a:lnTo>
                  <a:pt x="1712" y="1146"/>
                </a:lnTo>
                <a:lnTo>
                  <a:pt x="1704" y="1125"/>
                </a:lnTo>
                <a:lnTo>
                  <a:pt x="1704" y="1124"/>
                </a:lnTo>
                <a:lnTo>
                  <a:pt x="1703" y="1122"/>
                </a:lnTo>
                <a:lnTo>
                  <a:pt x="1703" y="1121"/>
                </a:lnTo>
                <a:lnTo>
                  <a:pt x="1702" y="1118"/>
                </a:lnTo>
                <a:lnTo>
                  <a:pt x="1701" y="1116"/>
                </a:lnTo>
                <a:lnTo>
                  <a:pt x="1698" y="1113"/>
                </a:lnTo>
                <a:lnTo>
                  <a:pt x="1697" y="1111"/>
                </a:lnTo>
                <a:lnTo>
                  <a:pt x="1695" y="1110"/>
                </a:lnTo>
                <a:lnTo>
                  <a:pt x="1687" y="1107"/>
                </a:lnTo>
                <a:lnTo>
                  <a:pt x="1684" y="1106"/>
                </a:lnTo>
                <a:lnTo>
                  <a:pt x="1676" y="1103"/>
                </a:lnTo>
                <a:lnTo>
                  <a:pt x="1670" y="1101"/>
                </a:lnTo>
                <a:lnTo>
                  <a:pt x="1667" y="1099"/>
                </a:lnTo>
                <a:lnTo>
                  <a:pt x="1664" y="1097"/>
                </a:lnTo>
                <a:lnTo>
                  <a:pt x="1662" y="1095"/>
                </a:lnTo>
                <a:lnTo>
                  <a:pt x="1661" y="1092"/>
                </a:lnTo>
                <a:lnTo>
                  <a:pt x="1660" y="1089"/>
                </a:lnTo>
                <a:lnTo>
                  <a:pt x="1660" y="1084"/>
                </a:lnTo>
                <a:lnTo>
                  <a:pt x="1661" y="1083"/>
                </a:lnTo>
                <a:lnTo>
                  <a:pt x="1661" y="1081"/>
                </a:lnTo>
                <a:lnTo>
                  <a:pt x="1664" y="1079"/>
                </a:lnTo>
                <a:lnTo>
                  <a:pt x="1667" y="1078"/>
                </a:lnTo>
                <a:lnTo>
                  <a:pt x="1672" y="1077"/>
                </a:lnTo>
                <a:lnTo>
                  <a:pt x="1702" y="1075"/>
                </a:lnTo>
                <a:lnTo>
                  <a:pt x="1767" y="1075"/>
                </a:lnTo>
                <a:lnTo>
                  <a:pt x="1771" y="1077"/>
                </a:lnTo>
                <a:lnTo>
                  <a:pt x="1773" y="1078"/>
                </a:lnTo>
                <a:lnTo>
                  <a:pt x="1776" y="1078"/>
                </a:lnTo>
                <a:lnTo>
                  <a:pt x="1778" y="1081"/>
                </a:lnTo>
                <a:lnTo>
                  <a:pt x="1779" y="1083"/>
                </a:lnTo>
                <a:lnTo>
                  <a:pt x="1780" y="1090"/>
                </a:lnTo>
                <a:lnTo>
                  <a:pt x="1779" y="1091"/>
                </a:lnTo>
                <a:lnTo>
                  <a:pt x="1779" y="1092"/>
                </a:lnTo>
                <a:lnTo>
                  <a:pt x="1774" y="1097"/>
                </a:lnTo>
                <a:lnTo>
                  <a:pt x="1772" y="1097"/>
                </a:lnTo>
                <a:lnTo>
                  <a:pt x="1766" y="1101"/>
                </a:lnTo>
                <a:lnTo>
                  <a:pt x="1765" y="1102"/>
                </a:lnTo>
                <a:lnTo>
                  <a:pt x="1762" y="1102"/>
                </a:lnTo>
                <a:lnTo>
                  <a:pt x="1759" y="1103"/>
                </a:lnTo>
                <a:lnTo>
                  <a:pt x="1756" y="1105"/>
                </a:lnTo>
                <a:lnTo>
                  <a:pt x="1754" y="1106"/>
                </a:lnTo>
                <a:lnTo>
                  <a:pt x="1751" y="1107"/>
                </a:lnTo>
                <a:lnTo>
                  <a:pt x="1743" y="1111"/>
                </a:lnTo>
                <a:lnTo>
                  <a:pt x="1743" y="1113"/>
                </a:lnTo>
                <a:lnTo>
                  <a:pt x="1745" y="1119"/>
                </a:lnTo>
                <a:lnTo>
                  <a:pt x="1745" y="1121"/>
                </a:lnTo>
                <a:lnTo>
                  <a:pt x="1747" y="1123"/>
                </a:lnTo>
                <a:lnTo>
                  <a:pt x="1747" y="1125"/>
                </a:lnTo>
                <a:lnTo>
                  <a:pt x="1748" y="1128"/>
                </a:lnTo>
                <a:lnTo>
                  <a:pt x="1749" y="1132"/>
                </a:lnTo>
                <a:lnTo>
                  <a:pt x="1749" y="1133"/>
                </a:lnTo>
                <a:lnTo>
                  <a:pt x="1750" y="1134"/>
                </a:lnTo>
                <a:lnTo>
                  <a:pt x="1750" y="1136"/>
                </a:lnTo>
                <a:lnTo>
                  <a:pt x="1751" y="1138"/>
                </a:lnTo>
                <a:lnTo>
                  <a:pt x="1751" y="1140"/>
                </a:lnTo>
                <a:lnTo>
                  <a:pt x="1754" y="1147"/>
                </a:lnTo>
                <a:lnTo>
                  <a:pt x="1755" y="1151"/>
                </a:lnTo>
                <a:lnTo>
                  <a:pt x="1756" y="1155"/>
                </a:lnTo>
                <a:lnTo>
                  <a:pt x="1767" y="1189"/>
                </a:lnTo>
                <a:lnTo>
                  <a:pt x="1772" y="1206"/>
                </a:lnTo>
                <a:lnTo>
                  <a:pt x="1778" y="1222"/>
                </a:lnTo>
                <a:lnTo>
                  <a:pt x="1779" y="1227"/>
                </a:lnTo>
                <a:lnTo>
                  <a:pt x="1782" y="1234"/>
                </a:lnTo>
                <a:lnTo>
                  <a:pt x="1784" y="1243"/>
                </a:lnTo>
                <a:lnTo>
                  <a:pt x="1786" y="1251"/>
                </a:lnTo>
                <a:lnTo>
                  <a:pt x="1790" y="1260"/>
                </a:lnTo>
                <a:lnTo>
                  <a:pt x="1791" y="1265"/>
                </a:lnTo>
                <a:lnTo>
                  <a:pt x="1791" y="1267"/>
                </a:lnTo>
                <a:lnTo>
                  <a:pt x="1793" y="1268"/>
                </a:lnTo>
                <a:lnTo>
                  <a:pt x="1793" y="1271"/>
                </a:lnTo>
                <a:lnTo>
                  <a:pt x="1794" y="1272"/>
                </a:lnTo>
                <a:lnTo>
                  <a:pt x="1794" y="1274"/>
                </a:lnTo>
                <a:lnTo>
                  <a:pt x="1795" y="1278"/>
                </a:lnTo>
                <a:lnTo>
                  <a:pt x="1796" y="1285"/>
                </a:lnTo>
                <a:lnTo>
                  <a:pt x="1797" y="1288"/>
                </a:lnTo>
                <a:lnTo>
                  <a:pt x="1799" y="1296"/>
                </a:lnTo>
                <a:lnTo>
                  <a:pt x="1801" y="1289"/>
                </a:lnTo>
                <a:lnTo>
                  <a:pt x="1802" y="1283"/>
                </a:lnTo>
                <a:lnTo>
                  <a:pt x="1803" y="1278"/>
                </a:lnTo>
                <a:lnTo>
                  <a:pt x="1803" y="1277"/>
                </a:lnTo>
                <a:lnTo>
                  <a:pt x="1805" y="1274"/>
                </a:lnTo>
                <a:lnTo>
                  <a:pt x="1805" y="1273"/>
                </a:lnTo>
                <a:lnTo>
                  <a:pt x="1806" y="1271"/>
                </a:lnTo>
                <a:lnTo>
                  <a:pt x="1806" y="1269"/>
                </a:lnTo>
                <a:lnTo>
                  <a:pt x="1807" y="1267"/>
                </a:lnTo>
                <a:lnTo>
                  <a:pt x="1807" y="1265"/>
                </a:lnTo>
                <a:lnTo>
                  <a:pt x="1808" y="1263"/>
                </a:lnTo>
                <a:lnTo>
                  <a:pt x="1808" y="1262"/>
                </a:lnTo>
                <a:lnTo>
                  <a:pt x="1809" y="1260"/>
                </a:lnTo>
                <a:lnTo>
                  <a:pt x="1809" y="1258"/>
                </a:lnTo>
                <a:lnTo>
                  <a:pt x="1809" y="1256"/>
                </a:lnTo>
                <a:lnTo>
                  <a:pt x="1811" y="1254"/>
                </a:lnTo>
                <a:lnTo>
                  <a:pt x="1811" y="1252"/>
                </a:lnTo>
                <a:lnTo>
                  <a:pt x="1812" y="1250"/>
                </a:lnTo>
                <a:lnTo>
                  <a:pt x="1812" y="1249"/>
                </a:lnTo>
                <a:lnTo>
                  <a:pt x="1813" y="1246"/>
                </a:lnTo>
                <a:lnTo>
                  <a:pt x="1813" y="1245"/>
                </a:lnTo>
                <a:lnTo>
                  <a:pt x="1814" y="1243"/>
                </a:lnTo>
                <a:lnTo>
                  <a:pt x="1814" y="1241"/>
                </a:lnTo>
                <a:lnTo>
                  <a:pt x="1815" y="1239"/>
                </a:lnTo>
                <a:lnTo>
                  <a:pt x="1815" y="1238"/>
                </a:lnTo>
                <a:lnTo>
                  <a:pt x="1817" y="1235"/>
                </a:lnTo>
                <a:lnTo>
                  <a:pt x="1822" y="1221"/>
                </a:lnTo>
                <a:lnTo>
                  <a:pt x="1826" y="1205"/>
                </a:lnTo>
                <a:lnTo>
                  <a:pt x="1831" y="1189"/>
                </a:lnTo>
                <a:lnTo>
                  <a:pt x="1836" y="1174"/>
                </a:lnTo>
                <a:lnTo>
                  <a:pt x="1836" y="1172"/>
                </a:lnTo>
                <a:lnTo>
                  <a:pt x="1837" y="1171"/>
                </a:lnTo>
                <a:lnTo>
                  <a:pt x="1837" y="1168"/>
                </a:lnTo>
                <a:lnTo>
                  <a:pt x="1838" y="1167"/>
                </a:lnTo>
                <a:lnTo>
                  <a:pt x="1838" y="1164"/>
                </a:lnTo>
                <a:lnTo>
                  <a:pt x="1838" y="1163"/>
                </a:lnTo>
                <a:lnTo>
                  <a:pt x="1840" y="1161"/>
                </a:lnTo>
                <a:lnTo>
                  <a:pt x="1840" y="1160"/>
                </a:lnTo>
                <a:lnTo>
                  <a:pt x="1841" y="1157"/>
                </a:lnTo>
                <a:lnTo>
                  <a:pt x="1841" y="1156"/>
                </a:lnTo>
                <a:lnTo>
                  <a:pt x="1842" y="1153"/>
                </a:lnTo>
                <a:lnTo>
                  <a:pt x="1842" y="1151"/>
                </a:lnTo>
                <a:lnTo>
                  <a:pt x="1843" y="1150"/>
                </a:lnTo>
                <a:lnTo>
                  <a:pt x="1843" y="1147"/>
                </a:lnTo>
                <a:lnTo>
                  <a:pt x="1844" y="1146"/>
                </a:lnTo>
                <a:lnTo>
                  <a:pt x="1844" y="1145"/>
                </a:lnTo>
                <a:lnTo>
                  <a:pt x="1846" y="1143"/>
                </a:lnTo>
                <a:lnTo>
                  <a:pt x="1848" y="1135"/>
                </a:lnTo>
                <a:lnTo>
                  <a:pt x="1848" y="1133"/>
                </a:lnTo>
                <a:lnTo>
                  <a:pt x="1849" y="1132"/>
                </a:lnTo>
                <a:lnTo>
                  <a:pt x="1849" y="1130"/>
                </a:lnTo>
                <a:lnTo>
                  <a:pt x="1851" y="1125"/>
                </a:lnTo>
                <a:lnTo>
                  <a:pt x="1852" y="1121"/>
                </a:lnTo>
                <a:lnTo>
                  <a:pt x="1853" y="1117"/>
                </a:lnTo>
                <a:lnTo>
                  <a:pt x="1853" y="1113"/>
                </a:lnTo>
                <a:lnTo>
                  <a:pt x="1851" y="1111"/>
                </a:lnTo>
                <a:lnTo>
                  <a:pt x="1844" y="1110"/>
                </a:lnTo>
                <a:lnTo>
                  <a:pt x="1838" y="1107"/>
                </a:lnTo>
                <a:lnTo>
                  <a:pt x="1834" y="1106"/>
                </a:lnTo>
                <a:lnTo>
                  <a:pt x="1832" y="1105"/>
                </a:lnTo>
                <a:lnTo>
                  <a:pt x="1829" y="1103"/>
                </a:lnTo>
                <a:lnTo>
                  <a:pt x="1825" y="1102"/>
                </a:lnTo>
                <a:lnTo>
                  <a:pt x="1824" y="1102"/>
                </a:lnTo>
                <a:lnTo>
                  <a:pt x="1822" y="1101"/>
                </a:lnTo>
                <a:lnTo>
                  <a:pt x="1818" y="1100"/>
                </a:lnTo>
                <a:lnTo>
                  <a:pt x="1815" y="1096"/>
                </a:lnTo>
                <a:lnTo>
                  <a:pt x="1814" y="1095"/>
                </a:lnTo>
                <a:lnTo>
                  <a:pt x="1813" y="1091"/>
                </a:lnTo>
                <a:lnTo>
                  <a:pt x="1812" y="1090"/>
                </a:lnTo>
                <a:lnTo>
                  <a:pt x="1812" y="1089"/>
                </a:lnTo>
                <a:lnTo>
                  <a:pt x="1813" y="1086"/>
                </a:lnTo>
                <a:lnTo>
                  <a:pt x="1814" y="1081"/>
                </a:lnTo>
                <a:lnTo>
                  <a:pt x="1817" y="1080"/>
                </a:lnTo>
                <a:lnTo>
                  <a:pt x="1818" y="1078"/>
                </a:lnTo>
                <a:lnTo>
                  <a:pt x="1820" y="1078"/>
                </a:lnTo>
                <a:lnTo>
                  <a:pt x="1823" y="1077"/>
                </a:lnTo>
                <a:lnTo>
                  <a:pt x="1825" y="1077"/>
                </a:lnTo>
                <a:lnTo>
                  <a:pt x="1831" y="1075"/>
                </a:lnTo>
                <a:lnTo>
                  <a:pt x="1836" y="1075"/>
                </a:lnTo>
                <a:lnTo>
                  <a:pt x="1848" y="1075"/>
                </a:lnTo>
                <a:lnTo>
                  <a:pt x="1902" y="1075"/>
                </a:lnTo>
                <a:lnTo>
                  <a:pt x="1911" y="1075"/>
                </a:lnTo>
                <a:lnTo>
                  <a:pt x="1921" y="1075"/>
                </a:lnTo>
                <a:lnTo>
                  <a:pt x="1924" y="1077"/>
                </a:lnTo>
                <a:lnTo>
                  <a:pt x="1928" y="1078"/>
                </a:lnTo>
                <a:lnTo>
                  <a:pt x="1929" y="1078"/>
                </a:lnTo>
                <a:lnTo>
                  <a:pt x="1930" y="1079"/>
                </a:lnTo>
                <a:lnTo>
                  <a:pt x="1932" y="1081"/>
                </a:lnTo>
                <a:lnTo>
                  <a:pt x="1933" y="1083"/>
                </a:lnTo>
                <a:lnTo>
                  <a:pt x="1933" y="1085"/>
                </a:lnTo>
                <a:lnTo>
                  <a:pt x="1934" y="1088"/>
                </a:lnTo>
                <a:lnTo>
                  <a:pt x="1934" y="1090"/>
                </a:lnTo>
                <a:lnTo>
                  <a:pt x="1933" y="1095"/>
                </a:lnTo>
                <a:lnTo>
                  <a:pt x="1932" y="1096"/>
                </a:lnTo>
                <a:lnTo>
                  <a:pt x="1932" y="1097"/>
                </a:lnTo>
                <a:lnTo>
                  <a:pt x="1929" y="1099"/>
                </a:lnTo>
                <a:lnTo>
                  <a:pt x="1927" y="1100"/>
                </a:lnTo>
                <a:lnTo>
                  <a:pt x="1924" y="1102"/>
                </a:lnTo>
                <a:lnTo>
                  <a:pt x="1923" y="1102"/>
                </a:lnTo>
                <a:lnTo>
                  <a:pt x="1918" y="1103"/>
                </a:lnTo>
                <a:lnTo>
                  <a:pt x="1913" y="1106"/>
                </a:lnTo>
                <a:lnTo>
                  <a:pt x="1911" y="1107"/>
                </a:lnTo>
                <a:lnTo>
                  <a:pt x="1906" y="1108"/>
                </a:lnTo>
                <a:lnTo>
                  <a:pt x="1902" y="1110"/>
                </a:lnTo>
                <a:lnTo>
                  <a:pt x="1899" y="1112"/>
                </a:lnTo>
                <a:lnTo>
                  <a:pt x="1898" y="1113"/>
                </a:lnTo>
                <a:lnTo>
                  <a:pt x="1894" y="1117"/>
                </a:lnTo>
                <a:lnTo>
                  <a:pt x="1893" y="1119"/>
                </a:lnTo>
                <a:lnTo>
                  <a:pt x="1892" y="1122"/>
                </a:lnTo>
                <a:lnTo>
                  <a:pt x="1890" y="1123"/>
                </a:lnTo>
                <a:lnTo>
                  <a:pt x="1890" y="1125"/>
                </a:lnTo>
                <a:lnTo>
                  <a:pt x="1889" y="1127"/>
                </a:lnTo>
                <a:lnTo>
                  <a:pt x="1889" y="1129"/>
                </a:lnTo>
                <a:lnTo>
                  <a:pt x="1888" y="1130"/>
                </a:lnTo>
                <a:lnTo>
                  <a:pt x="1887" y="1134"/>
                </a:lnTo>
                <a:lnTo>
                  <a:pt x="1882" y="1151"/>
                </a:lnTo>
                <a:lnTo>
                  <a:pt x="1876" y="1167"/>
                </a:lnTo>
                <a:lnTo>
                  <a:pt x="1872" y="1179"/>
                </a:lnTo>
                <a:lnTo>
                  <a:pt x="1869" y="1189"/>
                </a:lnTo>
                <a:lnTo>
                  <a:pt x="1865" y="1200"/>
                </a:lnTo>
                <a:lnTo>
                  <a:pt x="1861" y="1210"/>
                </a:lnTo>
                <a:lnTo>
                  <a:pt x="1858" y="1219"/>
                </a:lnTo>
                <a:lnTo>
                  <a:pt x="1858" y="1221"/>
                </a:lnTo>
                <a:lnTo>
                  <a:pt x="1858" y="1223"/>
                </a:lnTo>
                <a:lnTo>
                  <a:pt x="1857" y="1224"/>
                </a:lnTo>
                <a:lnTo>
                  <a:pt x="1857" y="1227"/>
                </a:lnTo>
                <a:lnTo>
                  <a:pt x="1855" y="1228"/>
                </a:lnTo>
                <a:lnTo>
                  <a:pt x="1855" y="1230"/>
                </a:lnTo>
                <a:lnTo>
                  <a:pt x="1854" y="1232"/>
                </a:lnTo>
                <a:lnTo>
                  <a:pt x="1854" y="1234"/>
                </a:lnTo>
                <a:lnTo>
                  <a:pt x="1853" y="1235"/>
                </a:lnTo>
                <a:lnTo>
                  <a:pt x="1853" y="1236"/>
                </a:lnTo>
                <a:lnTo>
                  <a:pt x="1852" y="1240"/>
                </a:lnTo>
                <a:lnTo>
                  <a:pt x="1851" y="1244"/>
                </a:lnTo>
                <a:lnTo>
                  <a:pt x="1849" y="1249"/>
                </a:lnTo>
                <a:lnTo>
                  <a:pt x="1847" y="1256"/>
                </a:lnTo>
                <a:lnTo>
                  <a:pt x="1846" y="1257"/>
                </a:lnTo>
                <a:lnTo>
                  <a:pt x="1846" y="1260"/>
                </a:lnTo>
                <a:lnTo>
                  <a:pt x="1844" y="1261"/>
                </a:lnTo>
                <a:lnTo>
                  <a:pt x="1844" y="1263"/>
                </a:lnTo>
                <a:lnTo>
                  <a:pt x="1843" y="1265"/>
                </a:lnTo>
                <a:lnTo>
                  <a:pt x="1843" y="1266"/>
                </a:lnTo>
                <a:lnTo>
                  <a:pt x="1842" y="1269"/>
                </a:lnTo>
                <a:lnTo>
                  <a:pt x="1840" y="1276"/>
                </a:lnTo>
                <a:lnTo>
                  <a:pt x="1831" y="1300"/>
                </a:lnTo>
                <a:lnTo>
                  <a:pt x="1824" y="1323"/>
                </a:lnTo>
                <a:lnTo>
                  <a:pt x="1823" y="1327"/>
                </a:lnTo>
                <a:lnTo>
                  <a:pt x="1823" y="1329"/>
                </a:lnTo>
                <a:lnTo>
                  <a:pt x="1822" y="1330"/>
                </a:lnTo>
                <a:lnTo>
                  <a:pt x="1822" y="1333"/>
                </a:lnTo>
                <a:lnTo>
                  <a:pt x="1820" y="1334"/>
                </a:lnTo>
                <a:lnTo>
                  <a:pt x="1820" y="1337"/>
                </a:lnTo>
                <a:lnTo>
                  <a:pt x="1819" y="1338"/>
                </a:lnTo>
                <a:lnTo>
                  <a:pt x="1818" y="1343"/>
                </a:lnTo>
                <a:lnTo>
                  <a:pt x="1809" y="1365"/>
                </a:lnTo>
                <a:lnTo>
                  <a:pt x="1809" y="1370"/>
                </a:lnTo>
                <a:lnTo>
                  <a:pt x="1801" y="1391"/>
                </a:lnTo>
                <a:lnTo>
                  <a:pt x="1794" y="1412"/>
                </a:lnTo>
                <a:lnTo>
                  <a:pt x="1790" y="1424"/>
                </a:lnTo>
                <a:lnTo>
                  <a:pt x="1789" y="1428"/>
                </a:lnTo>
                <a:lnTo>
                  <a:pt x="1789" y="1431"/>
                </a:lnTo>
                <a:lnTo>
                  <a:pt x="1788" y="1432"/>
                </a:lnTo>
                <a:lnTo>
                  <a:pt x="1788" y="1434"/>
                </a:lnTo>
                <a:lnTo>
                  <a:pt x="1786" y="1435"/>
                </a:lnTo>
                <a:lnTo>
                  <a:pt x="1786" y="1438"/>
                </a:lnTo>
                <a:lnTo>
                  <a:pt x="1785" y="1439"/>
                </a:lnTo>
                <a:lnTo>
                  <a:pt x="1785" y="1440"/>
                </a:lnTo>
                <a:lnTo>
                  <a:pt x="1784" y="1443"/>
                </a:lnTo>
                <a:lnTo>
                  <a:pt x="1784" y="1444"/>
                </a:lnTo>
                <a:lnTo>
                  <a:pt x="1783" y="1446"/>
                </a:lnTo>
                <a:lnTo>
                  <a:pt x="1783" y="1448"/>
                </a:lnTo>
                <a:lnTo>
                  <a:pt x="1782" y="1450"/>
                </a:lnTo>
                <a:lnTo>
                  <a:pt x="1780" y="1454"/>
                </a:lnTo>
                <a:lnTo>
                  <a:pt x="1780" y="1456"/>
                </a:lnTo>
                <a:lnTo>
                  <a:pt x="1779" y="1460"/>
                </a:lnTo>
                <a:lnTo>
                  <a:pt x="1778" y="1461"/>
                </a:lnTo>
                <a:lnTo>
                  <a:pt x="1778" y="1463"/>
                </a:lnTo>
                <a:lnTo>
                  <a:pt x="1777" y="1465"/>
                </a:lnTo>
                <a:lnTo>
                  <a:pt x="1773" y="1477"/>
                </a:lnTo>
                <a:close/>
                <a:moveTo>
                  <a:pt x="4754" y="1354"/>
                </a:moveTo>
                <a:lnTo>
                  <a:pt x="4754" y="1350"/>
                </a:lnTo>
                <a:lnTo>
                  <a:pt x="4753" y="1344"/>
                </a:lnTo>
                <a:lnTo>
                  <a:pt x="4751" y="1335"/>
                </a:lnTo>
                <a:lnTo>
                  <a:pt x="4751" y="1328"/>
                </a:lnTo>
                <a:lnTo>
                  <a:pt x="4751" y="1322"/>
                </a:lnTo>
                <a:lnTo>
                  <a:pt x="4750" y="1316"/>
                </a:lnTo>
                <a:lnTo>
                  <a:pt x="4749" y="1304"/>
                </a:lnTo>
                <a:lnTo>
                  <a:pt x="4749" y="1299"/>
                </a:lnTo>
                <a:lnTo>
                  <a:pt x="4748" y="1293"/>
                </a:lnTo>
                <a:lnTo>
                  <a:pt x="4748" y="1290"/>
                </a:lnTo>
                <a:lnTo>
                  <a:pt x="4748" y="1287"/>
                </a:lnTo>
                <a:lnTo>
                  <a:pt x="4749" y="1282"/>
                </a:lnTo>
                <a:lnTo>
                  <a:pt x="4750" y="1277"/>
                </a:lnTo>
                <a:lnTo>
                  <a:pt x="4754" y="1273"/>
                </a:lnTo>
                <a:lnTo>
                  <a:pt x="4760" y="1272"/>
                </a:lnTo>
                <a:lnTo>
                  <a:pt x="4764" y="1271"/>
                </a:lnTo>
                <a:lnTo>
                  <a:pt x="4767" y="1271"/>
                </a:lnTo>
                <a:lnTo>
                  <a:pt x="4770" y="1272"/>
                </a:lnTo>
                <a:lnTo>
                  <a:pt x="4772" y="1273"/>
                </a:lnTo>
                <a:lnTo>
                  <a:pt x="4774" y="1276"/>
                </a:lnTo>
                <a:lnTo>
                  <a:pt x="4777" y="1278"/>
                </a:lnTo>
                <a:lnTo>
                  <a:pt x="4778" y="1280"/>
                </a:lnTo>
                <a:lnTo>
                  <a:pt x="4779" y="1284"/>
                </a:lnTo>
                <a:lnTo>
                  <a:pt x="4780" y="1287"/>
                </a:lnTo>
                <a:lnTo>
                  <a:pt x="4782" y="1289"/>
                </a:lnTo>
                <a:lnTo>
                  <a:pt x="4782" y="1290"/>
                </a:lnTo>
                <a:lnTo>
                  <a:pt x="4783" y="1294"/>
                </a:lnTo>
                <a:lnTo>
                  <a:pt x="4784" y="1296"/>
                </a:lnTo>
                <a:lnTo>
                  <a:pt x="4785" y="1301"/>
                </a:lnTo>
                <a:lnTo>
                  <a:pt x="4786" y="1304"/>
                </a:lnTo>
                <a:lnTo>
                  <a:pt x="4788" y="1307"/>
                </a:lnTo>
                <a:lnTo>
                  <a:pt x="4789" y="1310"/>
                </a:lnTo>
                <a:lnTo>
                  <a:pt x="4790" y="1312"/>
                </a:lnTo>
                <a:lnTo>
                  <a:pt x="4791" y="1316"/>
                </a:lnTo>
                <a:lnTo>
                  <a:pt x="4793" y="1318"/>
                </a:lnTo>
                <a:lnTo>
                  <a:pt x="4794" y="1322"/>
                </a:lnTo>
                <a:lnTo>
                  <a:pt x="4795" y="1324"/>
                </a:lnTo>
                <a:lnTo>
                  <a:pt x="4797" y="1328"/>
                </a:lnTo>
                <a:lnTo>
                  <a:pt x="4800" y="1332"/>
                </a:lnTo>
                <a:lnTo>
                  <a:pt x="4801" y="1333"/>
                </a:lnTo>
                <a:lnTo>
                  <a:pt x="4803" y="1334"/>
                </a:lnTo>
                <a:lnTo>
                  <a:pt x="4806" y="1334"/>
                </a:lnTo>
                <a:lnTo>
                  <a:pt x="4809" y="1337"/>
                </a:lnTo>
                <a:lnTo>
                  <a:pt x="4814" y="1338"/>
                </a:lnTo>
                <a:lnTo>
                  <a:pt x="4817" y="1338"/>
                </a:lnTo>
                <a:lnTo>
                  <a:pt x="4820" y="1339"/>
                </a:lnTo>
                <a:lnTo>
                  <a:pt x="4825" y="1339"/>
                </a:lnTo>
                <a:lnTo>
                  <a:pt x="4829" y="1339"/>
                </a:lnTo>
                <a:lnTo>
                  <a:pt x="4834" y="1338"/>
                </a:lnTo>
                <a:lnTo>
                  <a:pt x="4837" y="1338"/>
                </a:lnTo>
                <a:lnTo>
                  <a:pt x="4840" y="1338"/>
                </a:lnTo>
                <a:lnTo>
                  <a:pt x="4841" y="1337"/>
                </a:lnTo>
                <a:lnTo>
                  <a:pt x="4843" y="1337"/>
                </a:lnTo>
                <a:lnTo>
                  <a:pt x="4847" y="1335"/>
                </a:lnTo>
                <a:lnTo>
                  <a:pt x="4849" y="1334"/>
                </a:lnTo>
                <a:lnTo>
                  <a:pt x="4852" y="1333"/>
                </a:lnTo>
                <a:lnTo>
                  <a:pt x="4855" y="1332"/>
                </a:lnTo>
                <a:lnTo>
                  <a:pt x="4857" y="1330"/>
                </a:lnTo>
                <a:lnTo>
                  <a:pt x="4858" y="1329"/>
                </a:lnTo>
                <a:lnTo>
                  <a:pt x="4860" y="1326"/>
                </a:lnTo>
                <a:lnTo>
                  <a:pt x="4864" y="1323"/>
                </a:lnTo>
                <a:lnTo>
                  <a:pt x="4867" y="1321"/>
                </a:lnTo>
                <a:lnTo>
                  <a:pt x="4869" y="1318"/>
                </a:lnTo>
                <a:lnTo>
                  <a:pt x="4869" y="1317"/>
                </a:lnTo>
                <a:lnTo>
                  <a:pt x="4870" y="1315"/>
                </a:lnTo>
                <a:lnTo>
                  <a:pt x="4871" y="1312"/>
                </a:lnTo>
                <a:lnTo>
                  <a:pt x="4872" y="1310"/>
                </a:lnTo>
                <a:lnTo>
                  <a:pt x="4872" y="1308"/>
                </a:lnTo>
                <a:lnTo>
                  <a:pt x="4875" y="1304"/>
                </a:lnTo>
                <a:lnTo>
                  <a:pt x="4876" y="1298"/>
                </a:lnTo>
                <a:lnTo>
                  <a:pt x="4877" y="1291"/>
                </a:lnTo>
                <a:lnTo>
                  <a:pt x="4877" y="1288"/>
                </a:lnTo>
                <a:lnTo>
                  <a:pt x="4877" y="1284"/>
                </a:lnTo>
                <a:lnTo>
                  <a:pt x="4876" y="1280"/>
                </a:lnTo>
                <a:lnTo>
                  <a:pt x="4873" y="1272"/>
                </a:lnTo>
                <a:lnTo>
                  <a:pt x="4871" y="1268"/>
                </a:lnTo>
                <a:lnTo>
                  <a:pt x="4869" y="1265"/>
                </a:lnTo>
                <a:lnTo>
                  <a:pt x="4866" y="1262"/>
                </a:lnTo>
                <a:lnTo>
                  <a:pt x="4863" y="1258"/>
                </a:lnTo>
                <a:lnTo>
                  <a:pt x="4857" y="1254"/>
                </a:lnTo>
                <a:lnTo>
                  <a:pt x="4855" y="1251"/>
                </a:lnTo>
                <a:lnTo>
                  <a:pt x="4853" y="1250"/>
                </a:lnTo>
                <a:lnTo>
                  <a:pt x="4852" y="1249"/>
                </a:lnTo>
                <a:lnTo>
                  <a:pt x="4849" y="1247"/>
                </a:lnTo>
                <a:lnTo>
                  <a:pt x="4847" y="1246"/>
                </a:lnTo>
                <a:lnTo>
                  <a:pt x="4846" y="1245"/>
                </a:lnTo>
                <a:lnTo>
                  <a:pt x="4843" y="1244"/>
                </a:lnTo>
                <a:lnTo>
                  <a:pt x="4841" y="1243"/>
                </a:lnTo>
                <a:lnTo>
                  <a:pt x="4837" y="1240"/>
                </a:lnTo>
                <a:lnTo>
                  <a:pt x="4834" y="1238"/>
                </a:lnTo>
                <a:lnTo>
                  <a:pt x="4831" y="1236"/>
                </a:lnTo>
                <a:lnTo>
                  <a:pt x="4829" y="1235"/>
                </a:lnTo>
                <a:lnTo>
                  <a:pt x="4828" y="1234"/>
                </a:lnTo>
                <a:lnTo>
                  <a:pt x="4825" y="1234"/>
                </a:lnTo>
                <a:lnTo>
                  <a:pt x="4823" y="1233"/>
                </a:lnTo>
                <a:lnTo>
                  <a:pt x="4822" y="1230"/>
                </a:lnTo>
                <a:lnTo>
                  <a:pt x="4819" y="1230"/>
                </a:lnTo>
                <a:lnTo>
                  <a:pt x="4817" y="1229"/>
                </a:lnTo>
                <a:lnTo>
                  <a:pt x="4814" y="1227"/>
                </a:lnTo>
                <a:lnTo>
                  <a:pt x="4812" y="1225"/>
                </a:lnTo>
                <a:lnTo>
                  <a:pt x="4807" y="1223"/>
                </a:lnTo>
                <a:lnTo>
                  <a:pt x="4806" y="1222"/>
                </a:lnTo>
                <a:lnTo>
                  <a:pt x="4803" y="1221"/>
                </a:lnTo>
                <a:lnTo>
                  <a:pt x="4801" y="1219"/>
                </a:lnTo>
                <a:lnTo>
                  <a:pt x="4799" y="1218"/>
                </a:lnTo>
                <a:lnTo>
                  <a:pt x="4797" y="1217"/>
                </a:lnTo>
                <a:lnTo>
                  <a:pt x="4795" y="1216"/>
                </a:lnTo>
                <a:lnTo>
                  <a:pt x="4794" y="1215"/>
                </a:lnTo>
                <a:lnTo>
                  <a:pt x="4791" y="1212"/>
                </a:lnTo>
                <a:lnTo>
                  <a:pt x="4789" y="1211"/>
                </a:lnTo>
                <a:lnTo>
                  <a:pt x="4786" y="1210"/>
                </a:lnTo>
                <a:lnTo>
                  <a:pt x="4784" y="1207"/>
                </a:lnTo>
                <a:lnTo>
                  <a:pt x="4782" y="1205"/>
                </a:lnTo>
                <a:lnTo>
                  <a:pt x="4778" y="1202"/>
                </a:lnTo>
                <a:lnTo>
                  <a:pt x="4777" y="1202"/>
                </a:lnTo>
                <a:lnTo>
                  <a:pt x="4772" y="1197"/>
                </a:lnTo>
                <a:lnTo>
                  <a:pt x="4770" y="1195"/>
                </a:lnTo>
                <a:lnTo>
                  <a:pt x="4767" y="1191"/>
                </a:lnTo>
                <a:lnTo>
                  <a:pt x="4765" y="1189"/>
                </a:lnTo>
                <a:lnTo>
                  <a:pt x="4764" y="1186"/>
                </a:lnTo>
                <a:lnTo>
                  <a:pt x="4762" y="1185"/>
                </a:lnTo>
                <a:lnTo>
                  <a:pt x="4761" y="1183"/>
                </a:lnTo>
                <a:lnTo>
                  <a:pt x="4760" y="1179"/>
                </a:lnTo>
                <a:lnTo>
                  <a:pt x="4757" y="1175"/>
                </a:lnTo>
                <a:lnTo>
                  <a:pt x="4756" y="1173"/>
                </a:lnTo>
                <a:lnTo>
                  <a:pt x="4754" y="1167"/>
                </a:lnTo>
                <a:lnTo>
                  <a:pt x="4754" y="1164"/>
                </a:lnTo>
                <a:lnTo>
                  <a:pt x="4754" y="1162"/>
                </a:lnTo>
                <a:lnTo>
                  <a:pt x="4753" y="1158"/>
                </a:lnTo>
                <a:lnTo>
                  <a:pt x="4753" y="1155"/>
                </a:lnTo>
                <a:lnTo>
                  <a:pt x="4751" y="1151"/>
                </a:lnTo>
                <a:lnTo>
                  <a:pt x="4751" y="1146"/>
                </a:lnTo>
                <a:lnTo>
                  <a:pt x="4753" y="1138"/>
                </a:lnTo>
                <a:lnTo>
                  <a:pt x="4753" y="1133"/>
                </a:lnTo>
                <a:lnTo>
                  <a:pt x="4753" y="1130"/>
                </a:lnTo>
                <a:lnTo>
                  <a:pt x="4754" y="1128"/>
                </a:lnTo>
                <a:lnTo>
                  <a:pt x="4754" y="1125"/>
                </a:lnTo>
                <a:lnTo>
                  <a:pt x="4757" y="1116"/>
                </a:lnTo>
                <a:lnTo>
                  <a:pt x="4762" y="1107"/>
                </a:lnTo>
                <a:lnTo>
                  <a:pt x="4765" y="1103"/>
                </a:lnTo>
                <a:lnTo>
                  <a:pt x="4767" y="1100"/>
                </a:lnTo>
                <a:lnTo>
                  <a:pt x="4774" y="1094"/>
                </a:lnTo>
                <a:lnTo>
                  <a:pt x="4780" y="1089"/>
                </a:lnTo>
                <a:lnTo>
                  <a:pt x="4789" y="1084"/>
                </a:lnTo>
                <a:lnTo>
                  <a:pt x="4797" y="1080"/>
                </a:lnTo>
                <a:lnTo>
                  <a:pt x="4807" y="1077"/>
                </a:lnTo>
                <a:lnTo>
                  <a:pt x="4809" y="1077"/>
                </a:lnTo>
                <a:lnTo>
                  <a:pt x="4812" y="1075"/>
                </a:lnTo>
                <a:lnTo>
                  <a:pt x="4813" y="1075"/>
                </a:lnTo>
                <a:lnTo>
                  <a:pt x="4815" y="1074"/>
                </a:lnTo>
                <a:lnTo>
                  <a:pt x="4819" y="1074"/>
                </a:lnTo>
                <a:lnTo>
                  <a:pt x="4823" y="1073"/>
                </a:lnTo>
                <a:lnTo>
                  <a:pt x="4826" y="1073"/>
                </a:lnTo>
                <a:lnTo>
                  <a:pt x="4831" y="1073"/>
                </a:lnTo>
                <a:lnTo>
                  <a:pt x="4847" y="1072"/>
                </a:lnTo>
                <a:lnTo>
                  <a:pt x="4854" y="1072"/>
                </a:lnTo>
                <a:lnTo>
                  <a:pt x="4861" y="1073"/>
                </a:lnTo>
                <a:lnTo>
                  <a:pt x="4867" y="1074"/>
                </a:lnTo>
                <a:lnTo>
                  <a:pt x="4873" y="1075"/>
                </a:lnTo>
                <a:lnTo>
                  <a:pt x="4876" y="1075"/>
                </a:lnTo>
                <a:lnTo>
                  <a:pt x="4878" y="1077"/>
                </a:lnTo>
                <a:lnTo>
                  <a:pt x="4881" y="1077"/>
                </a:lnTo>
                <a:lnTo>
                  <a:pt x="4883" y="1078"/>
                </a:lnTo>
                <a:lnTo>
                  <a:pt x="4887" y="1079"/>
                </a:lnTo>
                <a:lnTo>
                  <a:pt x="4889" y="1079"/>
                </a:lnTo>
                <a:lnTo>
                  <a:pt x="4893" y="1080"/>
                </a:lnTo>
                <a:lnTo>
                  <a:pt x="4898" y="1083"/>
                </a:lnTo>
                <a:lnTo>
                  <a:pt x="4900" y="1084"/>
                </a:lnTo>
                <a:lnTo>
                  <a:pt x="4901" y="1085"/>
                </a:lnTo>
                <a:lnTo>
                  <a:pt x="4901" y="1092"/>
                </a:lnTo>
                <a:lnTo>
                  <a:pt x="4903" y="1094"/>
                </a:lnTo>
                <a:lnTo>
                  <a:pt x="4903" y="1096"/>
                </a:lnTo>
                <a:lnTo>
                  <a:pt x="4903" y="1100"/>
                </a:lnTo>
                <a:lnTo>
                  <a:pt x="4903" y="1107"/>
                </a:lnTo>
                <a:lnTo>
                  <a:pt x="4904" y="1116"/>
                </a:lnTo>
                <a:lnTo>
                  <a:pt x="4904" y="1122"/>
                </a:lnTo>
                <a:lnTo>
                  <a:pt x="4905" y="1128"/>
                </a:lnTo>
                <a:lnTo>
                  <a:pt x="4905" y="1133"/>
                </a:lnTo>
                <a:lnTo>
                  <a:pt x="4906" y="1141"/>
                </a:lnTo>
                <a:lnTo>
                  <a:pt x="4905" y="1144"/>
                </a:lnTo>
                <a:lnTo>
                  <a:pt x="4904" y="1146"/>
                </a:lnTo>
                <a:lnTo>
                  <a:pt x="4900" y="1149"/>
                </a:lnTo>
                <a:lnTo>
                  <a:pt x="4898" y="1150"/>
                </a:lnTo>
                <a:lnTo>
                  <a:pt x="4893" y="1152"/>
                </a:lnTo>
                <a:lnTo>
                  <a:pt x="4889" y="1152"/>
                </a:lnTo>
                <a:lnTo>
                  <a:pt x="4887" y="1152"/>
                </a:lnTo>
                <a:lnTo>
                  <a:pt x="4884" y="1151"/>
                </a:lnTo>
                <a:lnTo>
                  <a:pt x="4883" y="1150"/>
                </a:lnTo>
                <a:lnTo>
                  <a:pt x="4882" y="1149"/>
                </a:lnTo>
                <a:lnTo>
                  <a:pt x="4880" y="1146"/>
                </a:lnTo>
                <a:lnTo>
                  <a:pt x="4876" y="1144"/>
                </a:lnTo>
                <a:lnTo>
                  <a:pt x="4875" y="1143"/>
                </a:lnTo>
                <a:lnTo>
                  <a:pt x="4873" y="1139"/>
                </a:lnTo>
                <a:lnTo>
                  <a:pt x="4873" y="1136"/>
                </a:lnTo>
                <a:lnTo>
                  <a:pt x="4871" y="1132"/>
                </a:lnTo>
                <a:lnTo>
                  <a:pt x="4870" y="1129"/>
                </a:lnTo>
                <a:lnTo>
                  <a:pt x="4870" y="1127"/>
                </a:lnTo>
                <a:lnTo>
                  <a:pt x="4869" y="1123"/>
                </a:lnTo>
                <a:lnTo>
                  <a:pt x="4867" y="1121"/>
                </a:lnTo>
                <a:lnTo>
                  <a:pt x="4866" y="1117"/>
                </a:lnTo>
                <a:lnTo>
                  <a:pt x="4865" y="1114"/>
                </a:lnTo>
                <a:lnTo>
                  <a:pt x="4864" y="1112"/>
                </a:lnTo>
                <a:lnTo>
                  <a:pt x="4863" y="1110"/>
                </a:lnTo>
                <a:lnTo>
                  <a:pt x="4861" y="1108"/>
                </a:lnTo>
                <a:lnTo>
                  <a:pt x="4859" y="1107"/>
                </a:lnTo>
                <a:lnTo>
                  <a:pt x="4857" y="1105"/>
                </a:lnTo>
                <a:lnTo>
                  <a:pt x="4853" y="1102"/>
                </a:lnTo>
                <a:lnTo>
                  <a:pt x="4848" y="1101"/>
                </a:lnTo>
                <a:lnTo>
                  <a:pt x="4843" y="1101"/>
                </a:lnTo>
                <a:lnTo>
                  <a:pt x="4838" y="1101"/>
                </a:lnTo>
                <a:lnTo>
                  <a:pt x="4831" y="1101"/>
                </a:lnTo>
                <a:lnTo>
                  <a:pt x="4828" y="1101"/>
                </a:lnTo>
                <a:lnTo>
                  <a:pt x="4819" y="1103"/>
                </a:lnTo>
                <a:lnTo>
                  <a:pt x="4817" y="1106"/>
                </a:lnTo>
                <a:lnTo>
                  <a:pt x="4813" y="1107"/>
                </a:lnTo>
                <a:lnTo>
                  <a:pt x="4809" y="1110"/>
                </a:lnTo>
                <a:lnTo>
                  <a:pt x="4807" y="1112"/>
                </a:lnTo>
                <a:lnTo>
                  <a:pt x="4802" y="1118"/>
                </a:lnTo>
                <a:lnTo>
                  <a:pt x="4800" y="1119"/>
                </a:lnTo>
                <a:lnTo>
                  <a:pt x="4800" y="1122"/>
                </a:lnTo>
                <a:lnTo>
                  <a:pt x="4799" y="1123"/>
                </a:lnTo>
                <a:lnTo>
                  <a:pt x="4797" y="1125"/>
                </a:lnTo>
                <a:lnTo>
                  <a:pt x="4797" y="1128"/>
                </a:lnTo>
                <a:lnTo>
                  <a:pt x="4796" y="1130"/>
                </a:lnTo>
                <a:lnTo>
                  <a:pt x="4795" y="1133"/>
                </a:lnTo>
                <a:lnTo>
                  <a:pt x="4795" y="1136"/>
                </a:lnTo>
                <a:lnTo>
                  <a:pt x="4794" y="1140"/>
                </a:lnTo>
                <a:lnTo>
                  <a:pt x="4794" y="1145"/>
                </a:lnTo>
                <a:lnTo>
                  <a:pt x="4795" y="1152"/>
                </a:lnTo>
                <a:lnTo>
                  <a:pt x="4795" y="1155"/>
                </a:lnTo>
                <a:lnTo>
                  <a:pt x="4796" y="1156"/>
                </a:lnTo>
                <a:lnTo>
                  <a:pt x="4797" y="1160"/>
                </a:lnTo>
                <a:lnTo>
                  <a:pt x="4799" y="1163"/>
                </a:lnTo>
                <a:lnTo>
                  <a:pt x="4801" y="1164"/>
                </a:lnTo>
                <a:lnTo>
                  <a:pt x="4802" y="1167"/>
                </a:lnTo>
                <a:lnTo>
                  <a:pt x="4805" y="1169"/>
                </a:lnTo>
                <a:lnTo>
                  <a:pt x="4808" y="1173"/>
                </a:lnTo>
                <a:lnTo>
                  <a:pt x="4811" y="1175"/>
                </a:lnTo>
                <a:lnTo>
                  <a:pt x="4813" y="1177"/>
                </a:lnTo>
                <a:lnTo>
                  <a:pt x="4815" y="1179"/>
                </a:lnTo>
                <a:lnTo>
                  <a:pt x="4817" y="1180"/>
                </a:lnTo>
                <a:lnTo>
                  <a:pt x="4819" y="1182"/>
                </a:lnTo>
                <a:lnTo>
                  <a:pt x="4820" y="1182"/>
                </a:lnTo>
                <a:lnTo>
                  <a:pt x="4823" y="1183"/>
                </a:lnTo>
                <a:lnTo>
                  <a:pt x="4825" y="1184"/>
                </a:lnTo>
                <a:lnTo>
                  <a:pt x="4826" y="1185"/>
                </a:lnTo>
                <a:lnTo>
                  <a:pt x="4828" y="1188"/>
                </a:lnTo>
                <a:lnTo>
                  <a:pt x="4831" y="1189"/>
                </a:lnTo>
                <a:lnTo>
                  <a:pt x="4836" y="1190"/>
                </a:lnTo>
                <a:lnTo>
                  <a:pt x="4840" y="1193"/>
                </a:lnTo>
                <a:lnTo>
                  <a:pt x="4841" y="1194"/>
                </a:lnTo>
                <a:lnTo>
                  <a:pt x="4843" y="1195"/>
                </a:lnTo>
                <a:lnTo>
                  <a:pt x="4846" y="1196"/>
                </a:lnTo>
                <a:lnTo>
                  <a:pt x="4848" y="1197"/>
                </a:lnTo>
                <a:lnTo>
                  <a:pt x="4851" y="1199"/>
                </a:lnTo>
                <a:lnTo>
                  <a:pt x="4852" y="1201"/>
                </a:lnTo>
                <a:lnTo>
                  <a:pt x="4854" y="1201"/>
                </a:lnTo>
                <a:lnTo>
                  <a:pt x="4857" y="1202"/>
                </a:lnTo>
                <a:lnTo>
                  <a:pt x="4860" y="1205"/>
                </a:lnTo>
                <a:lnTo>
                  <a:pt x="4865" y="1207"/>
                </a:lnTo>
                <a:lnTo>
                  <a:pt x="4867" y="1208"/>
                </a:lnTo>
                <a:lnTo>
                  <a:pt x="4870" y="1210"/>
                </a:lnTo>
                <a:lnTo>
                  <a:pt x="4872" y="1212"/>
                </a:lnTo>
                <a:lnTo>
                  <a:pt x="4875" y="1213"/>
                </a:lnTo>
                <a:lnTo>
                  <a:pt x="4877" y="1215"/>
                </a:lnTo>
                <a:lnTo>
                  <a:pt x="4878" y="1216"/>
                </a:lnTo>
                <a:lnTo>
                  <a:pt x="4880" y="1218"/>
                </a:lnTo>
                <a:lnTo>
                  <a:pt x="4882" y="1219"/>
                </a:lnTo>
                <a:lnTo>
                  <a:pt x="4884" y="1221"/>
                </a:lnTo>
                <a:lnTo>
                  <a:pt x="4886" y="1222"/>
                </a:lnTo>
                <a:lnTo>
                  <a:pt x="4889" y="1224"/>
                </a:lnTo>
                <a:lnTo>
                  <a:pt x="4898" y="1232"/>
                </a:lnTo>
                <a:lnTo>
                  <a:pt x="4903" y="1236"/>
                </a:lnTo>
                <a:lnTo>
                  <a:pt x="4906" y="1241"/>
                </a:lnTo>
                <a:lnTo>
                  <a:pt x="4909" y="1246"/>
                </a:lnTo>
                <a:lnTo>
                  <a:pt x="4912" y="1251"/>
                </a:lnTo>
                <a:lnTo>
                  <a:pt x="4915" y="1257"/>
                </a:lnTo>
                <a:lnTo>
                  <a:pt x="4917" y="1263"/>
                </a:lnTo>
                <a:lnTo>
                  <a:pt x="4917" y="1265"/>
                </a:lnTo>
                <a:lnTo>
                  <a:pt x="4917" y="1267"/>
                </a:lnTo>
                <a:lnTo>
                  <a:pt x="4918" y="1271"/>
                </a:lnTo>
                <a:lnTo>
                  <a:pt x="4918" y="1273"/>
                </a:lnTo>
                <a:lnTo>
                  <a:pt x="4919" y="1276"/>
                </a:lnTo>
                <a:lnTo>
                  <a:pt x="4919" y="1282"/>
                </a:lnTo>
                <a:lnTo>
                  <a:pt x="4918" y="1293"/>
                </a:lnTo>
                <a:lnTo>
                  <a:pt x="4916" y="1304"/>
                </a:lnTo>
                <a:lnTo>
                  <a:pt x="4913" y="1312"/>
                </a:lnTo>
                <a:lnTo>
                  <a:pt x="4913" y="1313"/>
                </a:lnTo>
                <a:lnTo>
                  <a:pt x="4912" y="1316"/>
                </a:lnTo>
                <a:lnTo>
                  <a:pt x="4911" y="1318"/>
                </a:lnTo>
                <a:lnTo>
                  <a:pt x="4910" y="1321"/>
                </a:lnTo>
                <a:lnTo>
                  <a:pt x="4907" y="1324"/>
                </a:lnTo>
                <a:lnTo>
                  <a:pt x="4906" y="1327"/>
                </a:lnTo>
                <a:lnTo>
                  <a:pt x="4905" y="1329"/>
                </a:lnTo>
                <a:lnTo>
                  <a:pt x="4903" y="1330"/>
                </a:lnTo>
                <a:lnTo>
                  <a:pt x="4901" y="1332"/>
                </a:lnTo>
                <a:lnTo>
                  <a:pt x="4899" y="1335"/>
                </a:lnTo>
                <a:lnTo>
                  <a:pt x="4893" y="1341"/>
                </a:lnTo>
                <a:lnTo>
                  <a:pt x="4888" y="1348"/>
                </a:lnTo>
                <a:lnTo>
                  <a:pt x="4886" y="1350"/>
                </a:lnTo>
                <a:lnTo>
                  <a:pt x="4883" y="1351"/>
                </a:lnTo>
                <a:lnTo>
                  <a:pt x="4881" y="1352"/>
                </a:lnTo>
                <a:lnTo>
                  <a:pt x="4878" y="1354"/>
                </a:lnTo>
                <a:lnTo>
                  <a:pt x="4876" y="1355"/>
                </a:lnTo>
                <a:lnTo>
                  <a:pt x="4873" y="1356"/>
                </a:lnTo>
                <a:lnTo>
                  <a:pt x="4871" y="1357"/>
                </a:lnTo>
                <a:lnTo>
                  <a:pt x="4867" y="1360"/>
                </a:lnTo>
                <a:lnTo>
                  <a:pt x="4865" y="1361"/>
                </a:lnTo>
                <a:lnTo>
                  <a:pt x="4849" y="1366"/>
                </a:lnTo>
                <a:lnTo>
                  <a:pt x="4846" y="1366"/>
                </a:lnTo>
                <a:lnTo>
                  <a:pt x="4838" y="1368"/>
                </a:lnTo>
                <a:lnTo>
                  <a:pt x="4830" y="1368"/>
                </a:lnTo>
                <a:lnTo>
                  <a:pt x="4813" y="1368"/>
                </a:lnTo>
                <a:lnTo>
                  <a:pt x="4795" y="1367"/>
                </a:lnTo>
                <a:lnTo>
                  <a:pt x="4786" y="1366"/>
                </a:lnTo>
                <a:lnTo>
                  <a:pt x="4766" y="1360"/>
                </a:lnTo>
                <a:lnTo>
                  <a:pt x="4754" y="1354"/>
                </a:lnTo>
                <a:close/>
                <a:moveTo>
                  <a:pt x="4110" y="1365"/>
                </a:moveTo>
                <a:lnTo>
                  <a:pt x="4110" y="1330"/>
                </a:lnTo>
                <a:lnTo>
                  <a:pt x="4107" y="1334"/>
                </a:lnTo>
                <a:lnTo>
                  <a:pt x="4106" y="1337"/>
                </a:lnTo>
                <a:lnTo>
                  <a:pt x="4105" y="1338"/>
                </a:lnTo>
                <a:lnTo>
                  <a:pt x="4104" y="1339"/>
                </a:lnTo>
                <a:lnTo>
                  <a:pt x="4100" y="1344"/>
                </a:lnTo>
                <a:lnTo>
                  <a:pt x="4099" y="1346"/>
                </a:lnTo>
                <a:lnTo>
                  <a:pt x="4093" y="1351"/>
                </a:lnTo>
                <a:lnTo>
                  <a:pt x="4090" y="1354"/>
                </a:lnTo>
                <a:lnTo>
                  <a:pt x="4088" y="1355"/>
                </a:lnTo>
                <a:lnTo>
                  <a:pt x="4087" y="1356"/>
                </a:lnTo>
                <a:lnTo>
                  <a:pt x="4084" y="1357"/>
                </a:lnTo>
                <a:lnTo>
                  <a:pt x="4081" y="1359"/>
                </a:lnTo>
                <a:lnTo>
                  <a:pt x="4078" y="1361"/>
                </a:lnTo>
                <a:lnTo>
                  <a:pt x="4076" y="1362"/>
                </a:lnTo>
                <a:lnTo>
                  <a:pt x="4073" y="1362"/>
                </a:lnTo>
                <a:lnTo>
                  <a:pt x="4060" y="1367"/>
                </a:lnTo>
                <a:lnTo>
                  <a:pt x="4058" y="1367"/>
                </a:lnTo>
                <a:lnTo>
                  <a:pt x="4053" y="1368"/>
                </a:lnTo>
                <a:lnTo>
                  <a:pt x="4049" y="1368"/>
                </a:lnTo>
                <a:lnTo>
                  <a:pt x="4041" y="1368"/>
                </a:lnTo>
                <a:lnTo>
                  <a:pt x="4032" y="1367"/>
                </a:lnTo>
                <a:lnTo>
                  <a:pt x="4025" y="1366"/>
                </a:lnTo>
                <a:lnTo>
                  <a:pt x="4023" y="1366"/>
                </a:lnTo>
                <a:lnTo>
                  <a:pt x="4019" y="1365"/>
                </a:lnTo>
                <a:lnTo>
                  <a:pt x="4015" y="1363"/>
                </a:lnTo>
                <a:lnTo>
                  <a:pt x="4013" y="1362"/>
                </a:lnTo>
                <a:lnTo>
                  <a:pt x="4010" y="1361"/>
                </a:lnTo>
                <a:lnTo>
                  <a:pt x="4008" y="1360"/>
                </a:lnTo>
                <a:lnTo>
                  <a:pt x="4006" y="1359"/>
                </a:lnTo>
                <a:lnTo>
                  <a:pt x="4003" y="1357"/>
                </a:lnTo>
                <a:lnTo>
                  <a:pt x="4002" y="1356"/>
                </a:lnTo>
                <a:lnTo>
                  <a:pt x="4000" y="1355"/>
                </a:lnTo>
                <a:lnTo>
                  <a:pt x="3998" y="1352"/>
                </a:lnTo>
                <a:lnTo>
                  <a:pt x="3992" y="1348"/>
                </a:lnTo>
                <a:lnTo>
                  <a:pt x="3989" y="1344"/>
                </a:lnTo>
                <a:lnTo>
                  <a:pt x="3986" y="1341"/>
                </a:lnTo>
                <a:lnTo>
                  <a:pt x="3985" y="1339"/>
                </a:lnTo>
                <a:lnTo>
                  <a:pt x="3985" y="1338"/>
                </a:lnTo>
                <a:lnTo>
                  <a:pt x="3984" y="1337"/>
                </a:lnTo>
                <a:lnTo>
                  <a:pt x="3983" y="1334"/>
                </a:lnTo>
                <a:lnTo>
                  <a:pt x="3981" y="1330"/>
                </a:lnTo>
                <a:lnTo>
                  <a:pt x="3980" y="1328"/>
                </a:lnTo>
                <a:lnTo>
                  <a:pt x="3979" y="1327"/>
                </a:lnTo>
                <a:lnTo>
                  <a:pt x="3978" y="1324"/>
                </a:lnTo>
                <a:lnTo>
                  <a:pt x="3977" y="1321"/>
                </a:lnTo>
                <a:lnTo>
                  <a:pt x="3977" y="1319"/>
                </a:lnTo>
                <a:lnTo>
                  <a:pt x="3975" y="1317"/>
                </a:lnTo>
                <a:lnTo>
                  <a:pt x="3975" y="1316"/>
                </a:lnTo>
                <a:lnTo>
                  <a:pt x="3974" y="1313"/>
                </a:lnTo>
                <a:lnTo>
                  <a:pt x="3974" y="1311"/>
                </a:lnTo>
                <a:lnTo>
                  <a:pt x="3973" y="1307"/>
                </a:lnTo>
                <a:lnTo>
                  <a:pt x="3973" y="1305"/>
                </a:lnTo>
                <a:lnTo>
                  <a:pt x="3972" y="1300"/>
                </a:lnTo>
                <a:lnTo>
                  <a:pt x="3972" y="1293"/>
                </a:lnTo>
                <a:lnTo>
                  <a:pt x="3971" y="1284"/>
                </a:lnTo>
                <a:lnTo>
                  <a:pt x="3972" y="1276"/>
                </a:lnTo>
                <a:lnTo>
                  <a:pt x="3972" y="1272"/>
                </a:lnTo>
                <a:lnTo>
                  <a:pt x="3973" y="1268"/>
                </a:lnTo>
                <a:lnTo>
                  <a:pt x="3973" y="1266"/>
                </a:lnTo>
                <a:lnTo>
                  <a:pt x="3974" y="1263"/>
                </a:lnTo>
                <a:lnTo>
                  <a:pt x="3974" y="1261"/>
                </a:lnTo>
                <a:lnTo>
                  <a:pt x="3975" y="1260"/>
                </a:lnTo>
                <a:lnTo>
                  <a:pt x="3975" y="1257"/>
                </a:lnTo>
                <a:lnTo>
                  <a:pt x="3977" y="1256"/>
                </a:lnTo>
                <a:lnTo>
                  <a:pt x="3977" y="1254"/>
                </a:lnTo>
                <a:lnTo>
                  <a:pt x="3978" y="1251"/>
                </a:lnTo>
                <a:lnTo>
                  <a:pt x="3980" y="1247"/>
                </a:lnTo>
                <a:lnTo>
                  <a:pt x="3981" y="1245"/>
                </a:lnTo>
                <a:lnTo>
                  <a:pt x="3983" y="1241"/>
                </a:lnTo>
                <a:lnTo>
                  <a:pt x="3984" y="1240"/>
                </a:lnTo>
                <a:lnTo>
                  <a:pt x="3985" y="1238"/>
                </a:lnTo>
                <a:lnTo>
                  <a:pt x="3986" y="1236"/>
                </a:lnTo>
                <a:lnTo>
                  <a:pt x="3988" y="1234"/>
                </a:lnTo>
                <a:lnTo>
                  <a:pt x="3989" y="1233"/>
                </a:lnTo>
                <a:lnTo>
                  <a:pt x="3992" y="1230"/>
                </a:lnTo>
                <a:lnTo>
                  <a:pt x="3995" y="1227"/>
                </a:lnTo>
                <a:lnTo>
                  <a:pt x="4000" y="1221"/>
                </a:lnTo>
                <a:lnTo>
                  <a:pt x="4003" y="1218"/>
                </a:lnTo>
                <a:lnTo>
                  <a:pt x="4004" y="1217"/>
                </a:lnTo>
                <a:lnTo>
                  <a:pt x="4007" y="1216"/>
                </a:lnTo>
                <a:lnTo>
                  <a:pt x="4009" y="1215"/>
                </a:lnTo>
                <a:lnTo>
                  <a:pt x="4010" y="1213"/>
                </a:lnTo>
                <a:lnTo>
                  <a:pt x="4013" y="1212"/>
                </a:lnTo>
                <a:lnTo>
                  <a:pt x="4014" y="1211"/>
                </a:lnTo>
                <a:lnTo>
                  <a:pt x="4017" y="1210"/>
                </a:lnTo>
                <a:lnTo>
                  <a:pt x="4019" y="1208"/>
                </a:lnTo>
                <a:lnTo>
                  <a:pt x="4021" y="1207"/>
                </a:lnTo>
                <a:lnTo>
                  <a:pt x="4024" y="1206"/>
                </a:lnTo>
                <a:lnTo>
                  <a:pt x="4029" y="1204"/>
                </a:lnTo>
                <a:lnTo>
                  <a:pt x="4030" y="1204"/>
                </a:lnTo>
                <a:lnTo>
                  <a:pt x="4032" y="1202"/>
                </a:lnTo>
                <a:lnTo>
                  <a:pt x="4036" y="1201"/>
                </a:lnTo>
                <a:lnTo>
                  <a:pt x="4038" y="1200"/>
                </a:lnTo>
                <a:lnTo>
                  <a:pt x="4041" y="1199"/>
                </a:lnTo>
                <a:lnTo>
                  <a:pt x="4042" y="1199"/>
                </a:lnTo>
                <a:lnTo>
                  <a:pt x="4043" y="1197"/>
                </a:lnTo>
                <a:lnTo>
                  <a:pt x="4048" y="1196"/>
                </a:lnTo>
                <a:lnTo>
                  <a:pt x="4071" y="1191"/>
                </a:lnTo>
                <a:lnTo>
                  <a:pt x="4078" y="1190"/>
                </a:lnTo>
                <a:lnTo>
                  <a:pt x="4081" y="1190"/>
                </a:lnTo>
                <a:lnTo>
                  <a:pt x="4084" y="1190"/>
                </a:lnTo>
                <a:lnTo>
                  <a:pt x="4088" y="1189"/>
                </a:lnTo>
                <a:lnTo>
                  <a:pt x="4091" y="1189"/>
                </a:lnTo>
                <a:lnTo>
                  <a:pt x="4095" y="1188"/>
                </a:lnTo>
                <a:lnTo>
                  <a:pt x="4102" y="1186"/>
                </a:lnTo>
                <a:lnTo>
                  <a:pt x="4110" y="1185"/>
                </a:lnTo>
                <a:lnTo>
                  <a:pt x="4110" y="1174"/>
                </a:lnTo>
                <a:lnTo>
                  <a:pt x="4110" y="1163"/>
                </a:lnTo>
                <a:lnTo>
                  <a:pt x="4108" y="1155"/>
                </a:lnTo>
                <a:lnTo>
                  <a:pt x="4107" y="1150"/>
                </a:lnTo>
                <a:lnTo>
                  <a:pt x="4107" y="1145"/>
                </a:lnTo>
                <a:lnTo>
                  <a:pt x="4105" y="1138"/>
                </a:lnTo>
                <a:lnTo>
                  <a:pt x="4101" y="1130"/>
                </a:lnTo>
                <a:lnTo>
                  <a:pt x="4099" y="1127"/>
                </a:lnTo>
                <a:lnTo>
                  <a:pt x="4096" y="1124"/>
                </a:lnTo>
                <a:lnTo>
                  <a:pt x="4090" y="1118"/>
                </a:lnTo>
                <a:lnTo>
                  <a:pt x="4089" y="1117"/>
                </a:lnTo>
                <a:lnTo>
                  <a:pt x="4087" y="1116"/>
                </a:lnTo>
                <a:lnTo>
                  <a:pt x="4085" y="1114"/>
                </a:lnTo>
                <a:lnTo>
                  <a:pt x="4079" y="1112"/>
                </a:lnTo>
                <a:lnTo>
                  <a:pt x="4076" y="1111"/>
                </a:lnTo>
                <a:lnTo>
                  <a:pt x="4073" y="1110"/>
                </a:lnTo>
                <a:lnTo>
                  <a:pt x="4072" y="1110"/>
                </a:lnTo>
                <a:lnTo>
                  <a:pt x="4065" y="1108"/>
                </a:lnTo>
                <a:lnTo>
                  <a:pt x="4062" y="1107"/>
                </a:lnTo>
                <a:lnTo>
                  <a:pt x="4058" y="1107"/>
                </a:lnTo>
                <a:lnTo>
                  <a:pt x="4049" y="1107"/>
                </a:lnTo>
                <a:lnTo>
                  <a:pt x="4042" y="1110"/>
                </a:lnTo>
                <a:lnTo>
                  <a:pt x="4036" y="1111"/>
                </a:lnTo>
                <a:lnTo>
                  <a:pt x="4035" y="1112"/>
                </a:lnTo>
                <a:lnTo>
                  <a:pt x="4032" y="1113"/>
                </a:lnTo>
                <a:lnTo>
                  <a:pt x="4030" y="1117"/>
                </a:lnTo>
                <a:lnTo>
                  <a:pt x="4029" y="1118"/>
                </a:lnTo>
                <a:lnTo>
                  <a:pt x="4027" y="1119"/>
                </a:lnTo>
                <a:lnTo>
                  <a:pt x="4027" y="1122"/>
                </a:lnTo>
                <a:lnTo>
                  <a:pt x="4026" y="1124"/>
                </a:lnTo>
                <a:lnTo>
                  <a:pt x="4025" y="1127"/>
                </a:lnTo>
                <a:lnTo>
                  <a:pt x="4023" y="1130"/>
                </a:lnTo>
                <a:lnTo>
                  <a:pt x="4023" y="1132"/>
                </a:lnTo>
                <a:lnTo>
                  <a:pt x="4020" y="1135"/>
                </a:lnTo>
                <a:lnTo>
                  <a:pt x="4020" y="1138"/>
                </a:lnTo>
                <a:lnTo>
                  <a:pt x="4018" y="1141"/>
                </a:lnTo>
                <a:lnTo>
                  <a:pt x="4018" y="1143"/>
                </a:lnTo>
                <a:lnTo>
                  <a:pt x="4017" y="1145"/>
                </a:lnTo>
                <a:lnTo>
                  <a:pt x="4015" y="1147"/>
                </a:lnTo>
                <a:lnTo>
                  <a:pt x="4014" y="1150"/>
                </a:lnTo>
                <a:lnTo>
                  <a:pt x="4013" y="1153"/>
                </a:lnTo>
                <a:lnTo>
                  <a:pt x="4012" y="1156"/>
                </a:lnTo>
                <a:lnTo>
                  <a:pt x="4010" y="1158"/>
                </a:lnTo>
                <a:lnTo>
                  <a:pt x="4006" y="1162"/>
                </a:lnTo>
                <a:lnTo>
                  <a:pt x="4003" y="1162"/>
                </a:lnTo>
                <a:lnTo>
                  <a:pt x="4000" y="1163"/>
                </a:lnTo>
                <a:lnTo>
                  <a:pt x="3997" y="1164"/>
                </a:lnTo>
                <a:lnTo>
                  <a:pt x="3994" y="1164"/>
                </a:lnTo>
                <a:lnTo>
                  <a:pt x="3991" y="1163"/>
                </a:lnTo>
                <a:lnTo>
                  <a:pt x="3989" y="1161"/>
                </a:lnTo>
                <a:lnTo>
                  <a:pt x="3988" y="1160"/>
                </a:lnTo>
                <a:lnTo>
                  <a:pt x="3986" y="1157"/>
                </a:lnTo>
                <a:lnTo>
                  <a:pt x="3985" y="1153"/>
                </a:lnTo>
                <a:lnTo>
                  <a:pt x="3985" y="1151"/>
                </a:lnTo>
                <a:lnTo>
                  <a:pt x="3985" y="1144"/>
                </a:lnTo>
                <a:lnTo>
                  <a:pt x="3985" y="1140"/>
                </a:lnTo>
                <a:lnTo>
                  <a:pt x="3989" y="1127"/>
                </a:lnTo>
                <a:lnTo>
                  <a:pt x="3990" y="1119"/>
                </a:lnTo>
                <a:lnTo>
                  <a:pt x="3992" y="1113"/>
                </a:lnTo>
                <a:lnTo>
                  <a:pt x="3992" y="1107"/>
                </a:lnTo>
                <a:lnTo>
                  <a:pt x="3994" y="1102"/>
                </a:lnTo>
                <a:lnTo>
                  <a:pt x="3995" y="1100"/>
                </a:lnTo>
                <a:lnTo>
                  <a:pt x="3995" y="1097"/>
                </a:lnTo>
                <a:lnTo>
                  <a:pt x="3996" y="1094"/>
                </a:lnTo>
                <a:lnTo>
                  <a:pt x="3998" y="1084"/>
                </a:lnTo>
                <a:lnTo>
                  <a:pt x="4009" y="1080"/>
                </a:lnTo>
                <a:lnTo>
                  <a:pt x="4012" y="1080"/>
                </a:lnTo>
                <a:lnTo>
                  <a:pt x="4013" y="1079"/>
                </a:lnTo>
                <a:lnTo>
                  <a:pt x="4014" y="1079"/>
                </a:lnTo>
                <a:lnTo>
                  <a:pt x="4017" y="1078"/>
                </a:lnTo>
                <a:lnTo>
                  <a:pt x="4019" y="1078"/>
                </a:lnTo>
                <a:lnTo>
                  <a:pt x="4021" y="1077"/>
                </a:lnTo>
                <a:lnTo>
                  <a:pt x="4024" y="1077"/>
                </a:lnTo>
                <a:lnTo>
                  <a:pt x="4026" y="1075"/>
                </a:lnTo>
                <a:lnTo>
                  <a:pt x="4043" y="1073"/>
                </a:lnTo>
                <a:lnTo>
                  <a:pt x="4052" y="1073"/>
                </a:lnTo>
                <a:lnTo>
                  <a:pt x="4068" y="1073"/>
                </a:lnTo>
                <a:lnTo>
                  <a:pt x="4079" y="1074"/>
                </a:lnTo>
                <a:lnTo>
                  <a:pt x="4096" y="1079"/>
                </a:lnTo>
                <a:lnTo>
                  <a:pt x="4099" y="1080"/>
                </a:lnTo>
                <a:lnTo>
                  <a:pt x="4100" y="1081"/>
                </a:lnTo>
                <a:lnTo>
                  <a:pt x="4104" y="1083"/>
                </a:lnTo>
                <a:lnTo>
                  <a:pt x="4106" y="1084"/>
                </a:lnTo>
                <a:lnTo>
                  <a:pt x="4108" y="1086"/>
                </a:lnTo>
                <a:lnTo>
                  <a:pt x="4111" y="1088"/>
                </a:lnTo>
                <a:lnTo>
                  <a:pt x="4112" y="1088"/>
                </a:lnTo>
                <a:lnTo>
                  <a:pt x="4114" y="1089"/>
                </a:lnTo>
                <a:lnTo>
                  <a:pt x="4116" y="1090"/>
                </a:lnTo>
                <a:lnTo>
                  <a:pt x="4117" y="1092"/>
                </a:lnTo>
                <a:lnTo>
                  <a:pt x="4120" y="1095"/>
                </a:lnTo>
                <a:lnTo>
                  <a:pt x="4123" y="1097"/>
                </a:lnTo>
                <a:lnTo>
                  <a:pt x="4128" y="1102"/>
                </a:lnTo>
                <a:lnTo>
                  <a:pt x="4131" y="1106"/>
                </a:lnTo>
                <a:lnTo>
                  <a:pt x="4133" y="1108"/>
                </a:lnTo>
                <a:lnTo>
                  <a:pt x="4134" y="1110"/>
                </a:lnTo>
                <a:lnTo>
                  <a:pt x="4135" y="1112"/>
                </a:lnTo>
                <a:lnTo>
                  <a:pt x="4136" y="1113"/>
                </a:lnTo>
                <a:lnTo>
                  <a:pt x="4137" y="1116"/>
                </a:lnTo>
                <a:lnTo>
                  <a:pt x="4140" y="1119"/>
                </a:lnTo>
                <a:lnTo>
                  <a:pt x="4141" y="1123"/>
                </a:lnTo>
                <a:lnTo>
                  <a:pt x="4142" y="1125"/>
                </a:lnTo>
                <a:lnTo>
                  <a:pt x="4143" y="1128"/>
                </a:lnTo>
                <a:lnTo>
                  <a:pt x="4145" y="1133"/>
                </a:lnTo>
                <a:lnTo>
                  <a:pt x="4145" y="1135"/>
                </a:lnTo>
                <a:lnTo>
                  <a:pt x="4146" y="1136"/>
                </a:lnTo>
                <a:lnTo>
                  <a:pt x="4146" y="1139"/>
                </a:lnTo>
                <a:lnTo>
                  <a:pt x="4147" y="1141"/>
                </a:lnTo>
                <a:lnTo>
                  <a:pt x="4148" y="1152"/>
                </a:lnTo>
                <a:lnTo>
                  <a:pt x="4149" y="1161"/>
                </a:lnTo>
                <a:lnTo>
                  <a:pt x="4149" y="1191"/>
                </a:lnTo>
                <a:lnTo>
                  <a:pt x="4149" y="1279"/>
                </a:lnTo>
                <a:lnTo>
                  <a:pt x="4149" y="1304"/>
                </a:lnTo>
                <a:lnTo>
                  <a:pt x="4149" y="1316"/>
                </a:lnTo>
                <a:lnTo>
                  <a:pt x="4151" y="1327"/>
                </a:lnTo>
                <a:lnTo>
                  <a:pt x="4153" y="1329"/>
                </a:lnTo>
                <a:lnTo>
                  <a:pt x="4157" y="1332"/>
                </a:lnTo>
                <a:lnTo>
                  <a:pt x="4164" y="1333"/>
                </a:lnTo>
                <a:lnTo>
                  <a:pt x="4165" y="1334"/>
                </a:lnTo>
                <a:lnTo>
                  <a:pt x="4168" y="1334"/>
                </a:lnTo>
                <a:lnTo>
                  <a:pt x="4169" y="1335"/>
                </a:lnTo>
                <a:lnTo>
                  <a:pt x="4171" y="1335"/>
                </a:lnTo>
                <a:lnTo>
                  <a:pt x="4172" y="1337"/>
                </a:lnTo>
                <a:lnTo>
                  <a:pt x="4178" y="1338"/>
                </a:lnTo>
                <a:lnTo>
                  <a:pt x="4185" y="1340"/>
                </a:lnTo>
                <a:lnTo>
                  <a:pt x="4187" y="1341"/>
                </a:lnTo>
                <a:lnTo>
                  <a:pt x="4188" y="1343"/>
                </a:lnTo>
                <a:lnTo>
                  <a:pt x="4189" y="1345"/>
                </a:lnTo>
                <a:lnTo>
                  <a:pt x="4191" y="1346"/>
                </a:lnTo>
                <a:lnTo>
                  <a:pt x="4191" y="1349"/>
                </a:lnTo>
                <a:lnTo>
                  <a:pt x="4191" y="1354"/>
                </a:lnTo>
                <a:lnTo>
                  <a:pt x="4189" y="1359"/>
                </a:lnTo>
                <a:lnTo>
                  <a:pt x="4188" y="1360"/>
                </a:lnTo>
                <a:lnTo>
                  <a:pt x="4188" y="1361"/>
                </a:lnTo>
                <a:lnTo>
                  <a:pt x="4186" y="1362"/>
                </a:lnTo>
                <a:lnTo>
                  <a:pt x="4185" y="1362"/>
                </a:lnTo>
                <a:lnTo>
                  <a:pt x="4183" y="1363"/>
                </a:lnTo>
                <a:lnTo>
                  <a:pt x="4165" y="1365"/>
                </a:lnTo>
                <a:lnTo>
                  <a:pt x="4147" y="1365"/>
                </a:lnTo>
                <a:lnTo>
                  <a:pt x="4110" y="1365"/>
                </a:lnTo>
                <a:close/>
                <a:moveTo>
                  <a:pt x="3486" y="1365"/>
                </a:moveTo>
                <a:lnTo>
                  <a:pt x="3486" y="1333"/>
                </a:lnTo>
                <a:lnTo>
                  <a:pt x="3481" y="1338"/>
                </a:lnTo>
                <a:lnTo>
                  <a:pt x="3479" y="1340"/>
                </a:lnTo>
                <a:lnTo>
                  <a:pt x="3474" y="1346"/>
                </a:lnTo>
                <a:lnTo>
                  <a:pt x="3473" y="1349"/>
                </a:lnTo>
                <a:lnTo>
                  <a:pt x="3469" y="1351"/>
                </a:lnTo>
                <a:lnTo>
                  <a:pt x="3467" y="1352"/>
                </a:lnTo>
                <a:lnTo>
                  <a:pt x="3464" y="1355"/>
                </a:lnTo>
                <a:lnTo>
                  <a:pt x="3463" y="1356"/>
                </a:lnTo>
                <a:lnTo>
                  <a:pt x="3461" y="1356"/>
                </a:lnTo>
                <a:lnTo>
                  <a:pt x="3457" y="1359"/>
                </a:lnTo>
                <a:lnTo>
                  <a:pt x="3452" y="1361"/>
                </a:lnTo>
                <a:lnTo>
                  <a:pt x="3451" y="1361"/>
                </a:lnTo>
                <a:lnTo>
                  <a:pt x="3448" y="1362"/>
                </a:lnTo>
                <a:lnTo>
                  <a:pt x="3442" y="1365"/>
                </a:lnTo>
                <a:lnTo>
                  <a:pt x="3441" y="1365"/>
                </a:lnTo>
                <a:lnTo>
                  <a:pt x="3439" y="1366"/>
                </a:lnTo>
                <a:lnTo>
                  <a:pt x="3436" y="1366"/>
                </a:lnTo>
                <a:lnTo>
                  <a:pt x="3433" y="1366"/>
                </a:lnTo>
                <a:lnTo>
                  <a:pt x="3429" y="1367"/>
                </a:lnTo>
                <a:lnTo>
                  <a:pt x="3424" y="1367"/>
                </a:lnTo>
                <a:lnTo>
                  <a:pt x="3421" y="1368"/>
                </a:lnTo>
                <a:lnTo>
                  <a:pt x="3417" y="1368"/>
                </a:lnTo>
                <a:lnTo>
                  <a:pt x="3409" y="1368"/>
                </a:lnTo>
                <a:lnTo>
                  <a:pt x="3400" y="1367"/>
                </a:lnTo>
                <a:lnTo>
                  <a:pt x="3393" y="1366"/>
                </a:lnTo>
                <a:lnTo>
                  <a:pt x="3386" y="1365"/>
                </a:lnTo>
                <a:lnTo>
                  <a:pt x="3381" y="1362"/>
                </a:lnTo>
                <a:lnTo>
                  <a:pt x="3377" y="1361"/>
                </a:lnTo>
                <a:lnTo>
                  <a:pt x="3375" y="1360"/>
                </a:lnTo>
                <a:lnTo>
                  <a:pt x="3371" y="1357"/>
                </a:lnTo>
                <a:lnTo>
                  <a:pt x="3370" y="1356"/>
                </a:lnTo>
                <a:lnTo>
                  <a:pt x="3367" y="1355"/>
                </a:lnTo>
                <a:lnTo>
                  <a:pt x="3366" y="1354"/>
                </a:lnTo>
                <a:lnTo>
                  <a:pt x="3364" y="1352"/>
                </a:lnTo>
                <a:lnTo>
                  <a:pt x="3361" y="1350"/>
                </a:lnTo>
                <a:lnTo>
                  <a:pt x="3358" y="1346"/>
                </a:lnTo>
                <a:lnTo>
                  <a:pt x="3354" y="1343"/>
                </a:lnTo>
                <a:lnTo>
                  <a:pt x="3347" y="1334"/>
                </a:lnTo>
                <a:lnTo>
                  <a:pt x="3342" y="1326"/>
                </a:lnTo>
                <a:lnTo>
                  <a:pt x="3337" y="1315"/>
                </a:lnTo>
                <a:lnTo>
                  <a:pt x="3336" y="1311"/>
                </a:lnTo>
                <a:lnTo>
                  <a:pt x="3335" y="1306"/>
                </a:lnTo>
                <a:lnTo>
                  <a:pt x="3334" y="1299"/>
                </a:lnTo>
                <a:lnTo>
                  <a:pt x="3332" y="1293"/>
                </a:lnTo>
                <a:lnTo>
                  <a:pt x="3331" y="1285"/>
                </a:lnTo>
                <a:lnTo>
                  <a:pt x="3331" y="1271"/>
                </a:lnTo>
                <a:lnTo>
                  <a:pt x="3331" y="1256"/>
                </a:lnTo>
                <a:lnTo>
                  <a:pt x="3331" y="1167"/>
                </a:lnTo>
                <a:lnTo>
                  <a:pt x="3331" y="1139"/>
                </a:lnTo>
                <a:lnTo>
                  <a:pt x="3331" y="1130"/>
                </a:lnTo>
                <a:lnTo>
                  <a:pt x="3331" y="1122"/>
                </a:lnTo>
                <a:lnTo>
                  <a:pt x="3326" y="1122"/>
                </a:lnTo>
                <a:lnTo>
                  <a:pt x="3322" y="1122"/>
                </a:lnTo>
                <a:lnTo>
                  <a:pt x="3312" y="1122"/>
                </a:lnTo>
                <a:lnTo>
                  <a:pt x="3302" y="1122"/>
                </a:lnTo>
                <a:lnTo>
                  <a:pt x="3294" y="1121"/>
                </a:lnTo>
                <a:lnTo>
                  <a:pt x="3291" y="1118"/>
                </a:lnTo>
                <a:lnTo>
                  <a:pt x="3291" y="1117"/>
                </a:lnTo>
                <a:lnTo>
                  <a:pt x="3290" y="1116"/>
                </a:lnTo>
                <a:lnTo>
                  <a:pt x="3290" y="1112"/>
                </a:lnTo>
                <a:lnTo>
                  <a:pt x="3290" y="1108"/>
                </a:lnTo>
                <a:lnTo>
                  <a:pt x="3290" y="1106"/>
                </a:lnTo>
                <a:lnTo>
                  <a:pt x="3291" y="1106"/>
                </a:lnTo>
                <a:lnTo>
                  <a:pt x="3293" y="1103"/>
                </a:lnTo>
                <a:lnTo>
                  <a:pt x="3295" y="1102"/>
                </a:lnTo>
                <a:lnTo>
                  <a:pt x="3297" y="1102"/>
                </a:lnTo>
                <a:lnTo>
                  <a:pt x="3300" y="1100"/>
                </a:lnTo>
                <a:lnTo>
                  <a:pt x="3302" y="1099"/>
                </a:lnTo>
                <a:lnTo>
                  <a:pt x="3305" y="1097"/>
                </a:lnTo>
                <a:lnTo>
                  <a:pt x="3307" y="1096"/>
                </a:lnTo>
                <a:lnTo>
                  <a:pt x="3309" y="1095"/>
                </a:lnTo>
                <a:lnTo>
                  <a:pt x="3312" y="1094"/>
                </a:lnTo>
                <a:lnTo>
                  <a:pt x="3314" y="1092"/>
                </a:lnTo>
                <a:lnTo>
                  <a:pt x="3317" y="1091"/>
                </a:lnTo>
                <a:lnTo>
                  <a:pt x="3319" y="1090"/>
                </a:lnTo>
                <a:lnTo>
                  <a:pt x="3323" y="1088"/>
                </a:lnTo>
                <a:lnTo>
                  <a:pt x="3325" y="1088"/>
                </a:lnTo>
                <a:lnTo>
                  <a:pt x="3328" y="1086"/>
                </a:lnTo>
                <a:lnTo>
                  <a:pt x="3330" y="1085"/>
                </a:lnTo>
                <a:lnTo>
                  <a:pt x="3332" y="1084"/>
                </a:lnTo>
                <a:lnTo>
                  <a:pt x="3335" y="1083"/>
                </a:lnTo>
                <a:lnTo>
                  <a:pt x="3337" y="1081"/>
                </a:lnTo>
                <a:lnTo>
                  <a:pt x="3340" y="1080"/>
                </a:lnTo>
                <a:lnTo>
                  <a:pt x="3342" y="1079"/>
                </a:lnTo>
                <a:lnTo>
                  <a:pt x="3343" y="1078"/>
                </a:lnTo>
                <a:lnTo>
                  <a:pt x="3346" y="1077"/>
                </a:lnTo>
                <a:lnTo>
                  <a:pt x="3348" y="1075"/>
                </a:lnTo>
                <a:lnTo>
                  <a:pt x="3351" y="1074"/>
                </a:lnTo>
                <a:lnTo>
                  <a:pt x="3355" y="1073"/>
                </a:lnTo>
                <a:lnTo>
                  <a:pt x="3365" y="1072"/>
                </a:lnTo>
                <a:lnTo>
                  <a:pt x="3367" y="1073"/>
                </a:lnTo>
                <a:lnTo>
                  <a:pt x="3371" y="1078"/>
                </a:lnTo>
                <a:lnTo>
                  <a:pt x="3371" y="1081"/>
                </a:lnTo>
                <a:lnTo>
                  <a:pt x="3371" y="1086"/>
                </a:lnTo>
                <a:lnTo>
                  <a:pt x="3371" y="1095"/>
                </a:lnTo>
                <a:lnTo>
                  <a:pt x="3371" y="1133"/>
                </a:lnTo>
                <a:lnTo>
                  <a:pt x="3371" y="1239"/>
                </a:lnTo>
                <a:lnTo>
                  <a:pt x="3371" y="1274"/>
                </a:lnTo>
                <a:lnTo>
                  <a:pt x="3372" y="1291"/>
                </a:lnTo>
                <a:lnTo>
                  <a:pt x="3372" y="1294"/>
                </a:lnTo>
                <a:lnTo>
                  <a:pt x="3373" y="1296"/>
                </a:lnTo>
                <a:lnTo>
                  <a:pt x="3373" y="1298"/>
                </a:lnTo>
                <a:lnTo>
                  <a:pt x="3375" y="1300"/>
                </a:lnTo>
                <a:lnTo>
                  <a:pt x="3375" y="1301"/>
                </a:lnTo>
                <a:lnTo>
                  <a:pt x="3376" y="1305"/>
                </a:lnTo>
                <a:lnTo>
                  <a:pt x="3377" y="1307"/>
                </a:lnTo>
                <a:lnTo>
                  <a:pt x="3378" y="1308"/>
                </a:lnTo>
                <a:lnTo>
                  <a:pt x="3380" y="1311"/>
                </a:lnTo>
                <a:lnTo>
                  <a:pt x="3381" y="1312"/>
                </a:lnTo>
                <a:lnTo>
                  <a:pt x="3383" y="1315"/>
                </a:lnTo>
                <a:lnTo>
                  <a:pt x="3388" y="1319"/>
                </a:lnTo>
                <a:lnTo>
                  <a:pt x="3389" y="1321"/>
                </a:lnTo>
                <a:lnTo>
                  <a:pt x="3390" y="1322"/>
                </a:lnTo>
                <a:lnTo>
                  <a:pt x="3393" y="1323"/>
                </a:lnTo>
                <a:lnTo>
                  <a:pt x="3394" y="1324"/>
                </a:lnTo>
                <a:lnTo>
                  <a:pt x="3396" y="1326"/>
                </a:lnTo>
                <a:lnTo>
                  <a:pt x="3399" y="1327"/>
                </a:lnTo>
                <a:lnTo>
                  <a:pt x="3401" y="1328"/>
                </a:lnTo>
                <a:lnTo>
                  <a:pt x="3409" y="1330"/>
                </a:lnTo>
                <a:lnTo>
                  <a:pt x="3412" y="1332"/>
                </a:lnTo>
                <a:lnTo>
                  <a:pt x="3417" y="1332"/>
                </a:lnTo>
                <a:lnTo>
                  <a:pt x="3422" y="1332"/>
                </a:lnTo>
                <a:lnTo>
                  <a:pt x="3427" y="1332"/>
                </a:lnTo>
                <a:lnTo>
                  <a:pt x="3435" y="1330"/>
                </a:lnTo>
                <a:lnTo>
                  <a:pt x="3442" y="1328"/>
                </a:lnTo>
                <a:lnTo>
                  <a:pt x="3446" y="1327"/>
                </a:lnTo>
                <a:lnTo>
                  <a:pt x="3450" y="1326"/>
                </a:lnTo>
                <a:lnTo>
                  <a:pt x="3452" y="1324"/>
                </a:lnTo>
                <a:lnTo>
                  <a:pt x="3454" y="1323"/>
                </a:lnTo>
                <a:lnTo>
                  <a:pt x="3456" y="1322"/>
                </a:lnTo>
                <a:lnTo>
                  <a:pt x="3459" y="1321"/>
                </a:lnTo>
                <a:lnTo>
                  <a:pt x="3461" y="1319"/>
                </a:lnTo>
                <a:lnTo>
                  <a:pt x="3462" y="1317"/>
                </a:lnTo>
                <a:lnTo>
                  <a:pt x="3467" y="1313"/>
                </a:lnTo>
                <a:lnTo>
                  <a:pt x="3468" y="1312"/>
                </a:lnTo>
                <a:lnTo>
                  <a:pt x="3473" y="1307"/>
                </a:lnTo>
                <a:lnTo>
                  <a:pt x="3475" y="1305"/>
                </a:lnTo>
                <a:lnTo>
                  <a:pt x="3476" y="1304"/>
                </a:lnTo>
                <a:lnTo>
                  <a:pt x="3476" y="1301"/>
                </a:lnTo>
                <a:lnTo>
                  <a:pt x="3477" y="1298"/>
                </a:lnTo>
                <a:lnTo>
                  <a:pt x="3479" y="1296"/>
                </a:lnTo>
                <a:lnTo>
                  <a:pt x="3480" y="1293"/>
                </a:lnTo>
                <a:lnTo>
                  <a:pt x="3481" y="1291"/>
                </a:lnTo>
                <a:lnTo>
                  <a:pt x="3482" y="1289"/>
                </a:lnTo>
                <a:lnTo>
                  <a:pt x="3482" y="1288"/>
                </a:lnTo>
                <a:lnTo>
                  <a:pt x="3483" y="1285"/>
                </a:lnTo>
                <a:lnTo>
                  <a:pt x="3483" y="1283"/>
                </a:lnTo>
                <a:lnTo>
                  <a:pt x="3486" y="1277"/>
                </a:lnTo>
                <a:lnTo>
                  <a:pt x="3486" y="1269"/>
                </a:lnTo>
                <a:lnTo>
                  <a:pt x="3486" y="1252"/>
                </a:lnTo>
                <a:lnTo>
                  <a:pt x="3486" y="1196"/>
                </a:lnTo>
                <a:lnTo>
                  <a:pt x="3486" y="1146"/>
                </a:lnTo>
                <a:lnTo>
                  <a:pt x="3486" y="1134"/>
                </a:lnTo>
                <a:lnTo>
                  <a:pt x="3486" y="1127"/>
                </a:lnTo>
                <a:lnTo>
                  <a:pt x="3485" y="1122"/>
                </a:lnTo>
                <a:lnTo>
                  <a:pt x="3482" y="1122"/>
                </a:lnTo>
                <a:lnTo>
                  <a:pt x="3480" y="1122"/>
                </a:lnTo>
                <a:lnTo>
                  <a:pt x="3474" y="1122"/>
                </a:lnTo>
                <a:lnTo>
                  <a:pt x="3451" y="1122"/>
                </a:lnTo>
                <a:lnTo>
                  <a:pt x="3448" y="1121"/>
                </a:lnTo>
                <a:lnTo>
                  <a:pt x="3447" y="1118"/>
                </a:lnTo>
                <a:lnTo>
                  <a:pt x="3446" y="1116"/>
                </a:lnTo>
                <a:lnTo>
                  <a:pt x="3445" y="1113"/>
                </a:lnTo>
                <a:lnTo>
                  <a:pt x="3445" y="1110"/>
                </a:lnTo>
                <a:lnTo>
                  <a:pt x="3445" y="1107"/>
                </a:lnTo>
                <a:lnTo>
                  <a:pt x="3446" y="1106"/>
                </a:lnTo>
                <a:lnTo>
                  <a:pt x="3447" y="1105"/>
                </a:lnTo>
                <a:lnTo>
                  <a:pt x="3451" y="1102"/>
                </a:lnTo>
                <a:lnTo>
                  <a:pt x="3452" y="1101"/>
                </a:lnTo>
                <a:lnTo>
                  <a:pt x="3454" y="1100"/>
                </a:lnTo>
                <a:lnTo>
                  <a:pt x="3457" y="1099"/>
                </a:lnTo>
                <a:lnTo>
                  <a:pt x="3459" y="1097"/>
                </a:lnTo>
                <a:lnTo>
                  <a:pt x="3464" y="1095"/>
                </a:lnTo>
                <a:lnTo>
                  <a:pt x="3468" y="1094"/>
                </a:lnTo>
                <a:lnTo>
                  <a:pt x="3470" y="1092"/>
                </a:lnTo>
                <a:lnTo>
                  <a:pt x="3473" y="1091"/>
                </a:lnTo>
                <a:lnTo>
                  <a:pt x="3475" y="1090"/>
                </a:lnTo>
                <a:lnTo>
                  <a:pt x="3477" y="1089"/>
                </a:lnTo>
                <a:lnTo>
                  <a:pt x="3479" y="1088"/>
                </a:lnTo>
                <a:lnTo>
                  <a:pt x="3481" y="1086"/>
                </a:lnTo>
                <a:lnTo>
                  <a:pt x="3483" y="1085"/>
                </a:lnTo>
                <a:lnTo>
                  <a:pt x="3486" y="1084"/>
                </a:lnTo>
                <a:lnTo>
                  <a:pt x="3488" y="1083"/>
                </a:lnTo>
                <a:lnTo>
                  <a:pt x="3491" y="1081"/>
                </a:lnTo>
                <a:lnTo>
                  <a:pt x="3492" y="1080"/>
                </a:lnTo>
                <a:lnTo>
                  <a:pt x="3496" y="1079"/>
                </a:lnTo>
                <a:lnTo>
                  <a:pt x="3498" y="1078"/>
                </a:lnTo>
                <a:lnTo>
                  <a:pt x="3500" y="1077"/>
                </a:lnTo>
                <a:lnTo>
                  <a:pt x="3504" y="1074"/>
                </a:lnTo>
                <a:lnTo>
                  <a:pt x="3506" y="1073"/>
                </a:lnTo>
                <a:lnTo>
                  <a:pt x="3510" y="1073"/>
                </a:lnTo>
                <a:lnTo>
                  <a:pt x="3515" y="1072"/>
                </a:lnTo>
                <a:lnTo>
                  <a:pt x="3517" y="1072"/>
                </a:lnTo>
                <a:lnTo>
                  <a:pt x="3520" y="1072"/>
                </a:lnTo>
                <a:lnTo>
                  <a:pt x="3523" y="1074"/>
                </a:lnTo>
                <a:lnTo>
                  <a:pt x="3525" y="1075"/>
                </a:lnTo>
                <a:lnTo>
                  <a:pt x="3525" y="1077"/>
                </a:lnTo>
                <a:lnTo>
                  <a:pt x="3526" y="1080"/>
                </a:lnTo>
                <a:lnTo>
                  <a:pt x="3527" y="1086"/>
                </a:lnTo>
                <a:lnTo>
                  <a:pt x="3526" y="1097"/>
                </a:lnTo>
                <a:lnTo>
                  <a:pt x="3526" y="1144"/>
                </a:lnTo>
                <a:lnTo>
                  <a:pt x="3526" y="1263"/>
                </a:lnTo>
                <a:lnTo>
                  <a:pt x="3526" y="1301"/>
                </a:lnTo>
                <a:lnTo>
                  <a:pt x="3526" y="1323"/>
                </a:lnTo>
                <a:lnTo>
                  <a:pt x="3527" y="1327"/>
                </a:lnTo>
                <a:lnTo>
                  <a:pt x="3531" y="1329"/>
                </a:lnTo>
                <a:lnTo>
                  <a:pt x="3533" y="1330"/>
                </a:lnTo>
                <a:lnTo>
                  <a:pt x="3538" y="1332"/>
                </a:lnTo>
                <a:lnTo>
                  <a:pt x="3545" y="1334"/>
                </a:lnTo>
                <a:lnTo>
                  <a:pt x="3548" y="1335"/>
                </a:lnTo>
                <a:lnTo>
                  <a:pt x="3549" y="1335"/>
                </a:lnTo>
                <a:lnTo>
                  <a:pt x="3550" y="1337"/>
                </a:lnTo>
                <a:lnTo>
                  <a:pt x="3552" y="1337"/>
                </a:lnTo>
                <a:lnTo>
                  <a:pt x="3554" y="1337"/>
                </a:lnTo>
                <a:lnTo>
                  <a:pt x="3556" y="1338"/>
                </a:lnTo>
                <a:lnTo>
                  <a:pt x="3557" y="1338"/>
                </a:lnTo>
                <a:lnTo>
                  <a:pt x="3562" y="1340"/>
                </a:lnTo>
                <a:lnTo>
                  <a:pt x="3564" y="1343"/>
                </a:lnTo>
                <a:lnTo>
                  <a:pt x="3566" y="1344"/>
                </a:lnTo>
                <a:lnTo>
                  <a:pt x="3567" y="1349"/>
                </a:lnTo>
                <a:lnTo>
                  <a:pt x="3568" y="1352"/>
                </a:lnTo>
                <a:lnTo>
                  <a:pt x="3567" y="1355"/>
                </a:lnTo>
                <a:lnTo>
                  <a:pt x="3567" y="1356"/>
                </a:lnTo>
                <a:lnTo>
                  <a:pt x="3566" y="1359"/>
                </a:lnTo>
                <a:lnTo>
                  <a:pt x="3563" y="1361"/>
                </a:lnTo>
                <a:lnTo>
                  <a:pt x="3562" y="1362"/>
                </a:lnTo>
                <a:lnTo>
                  <a:pt x="3560" y="1362"/>
                </a:lnTo>
                <a:lnTo>
                  <a:pt x="3558" y="1363"/>
                </a:lnTo>
                <a:lnTo>
                  <a:pt x="3554" y="1365"/>
                </a:lnTo>
                <a:lnTo>
                  <a:pt x="3548" y="1365"/>
                </a:lnTo>
                <a:lnTo>
                  <a:pt x="3535" y="1365"/>
                </a:lnTo>
                <a:lnTo>
                  <a:pt x="3486" y="1365"/>
                </a:lnTo>
                <a:close/>
                <a:moveTo>
                  <a:pt x="3228" y="1084"/>
                </a:moveTo>
                <a:lnTo>
                  <a:pt x="3231" y="1118"/>
                </a:lnTo>
                <a:lnTo>
                  <a:pt x="3231" y="1124"/>
                </a:lnTo>
                <a:lnTo>
                  <a:pt x="3232" y="1130"/>
                </a:lnTo>
                <a:lnTo>
                  <a:pt x="3233" y="1140"/>
                </a:lnTo>
                <a:lnTo>
                  <a:pt x="3232" y="1143"/>
                </a:lnTo>
                <a:lnTo>
                  <a:pt x="3232" y="1144"/>
                </a:lnTo>
                <a:lnTo>
                  <a:pt x="3231" y="1146"/>
                </a:lnTo>
                <a:lnTo>
                  <a:pt x="3228" y="1149"/>
                </a:lnTo>
                <a:lnTo>
                  <a:pt x="3226" y="1150"/>
                </a:lnTo>
                <a:lnTo>
                  <a:pt x="3221" y="1151"/>
                </a:lnTo>
                <a:lnTo>
                  <a:pt x="3220" y="1152"/>
                </a:lnTo>
                <a:lnTo>
                  <a:pt x="3218" y="1152"/>
                </a:lnTo>
                <a:lnTo>
                  <a:pt x="3214" y="1151"/>
                </a:lnTo>
                <a:lnTo>
                  <a:pt x="3210" y="1150"/>
                </a:lnTo>
                <a:lnTo>
                  <a:pt x="3208" y="1149"/>
                </a:lnTo>
                <a:lnTo>
                  <a:pt x="3207" y="1147"/>
                </a:lnTo>
                <a:lnTo>
                  <a:pt x="3204" y="1145"/>
                </a:lnTo>
                <a:lnTo>
                  <a:pt x="3203" y="1144"/>
                </a:lnTo>
                <a:lnTo>
                  <a:pt x="3202" y="1141"/>
                </a:lnTo>
                <a:lnTo>
                  <a:pt x="3199" y="1134"/>
                </a:lnTo>
                <a:lnTo>
                  <a:pt x="3198" y="1130"/>
                </a:lnTo>
                <a:lnTo>
                  <a:pt x="3197" y="1129"/>
                </a:lnTo>
                <a:lnTo>
                  <a:pt x="3196" y="1124"/>
                </a:lnTo>
                <a:lnTo>
                  <a:pt x="3195" y="1121"/>
                </a:lnTo>
                <a:lnTo>
                  <a:pt x="3193" y="1118"/>
                </a:lnTo>
                <a:lnTo>
                  <a:pt x="3192" y="1116"/>
                </a:lnTo>
                <a:lnTo>
                  <a:pt x="3190" y="1111"/>
                </a:lnTo>
                <a:lnTo>
                  <a:pt x="3189" y="1110"/>
                </a:lnTo>
                <a:lnTo>
                  <a:pt x="3186" y="1107"/>
                </a:lnTo>
                <a:lnTo>
                  <a:pt x="3184" y="1105"/>
                </a:lnTo>
                <a:lnTo>
                  <a:pt x="3179" y="1102"/>
                </a:lnTo>
                <a:lnTo>
                  <a:pt x="3174" y="1101"/>
                </a:lnTo>
                <a:lnTo>
                  <a:pt x="3169" y="1101"/>
                </a:lnTo>
                <a:lnTo>
                  <a:pt x="3164" y="1100"/>
                </a:lnTo>
                <a:lnTo>
                  <a:pt x="3160" y="1101"/>
                </a:lnTo>
                <a:lnTo>
                  <a:pt x="3155" y="1102"/>
                </a:lnTo>
                <a:lnTo>
                  <a:pt x="3152" y="1102"/>
                </a:lnTo>
                <a:lnTo>
                  <a:pt x="3149" y="1102"/>
                </a:lnTo>
                <a:lnTo>
                  <a:pt x="3143" y="1106"/>
                </a:lnTo>
                <a:lnTo>
                  <a:pt x="3139" y="1107"/>
                </a:lnTo>
                <a:lnTo>
                  <a:pt x="3138" y="1108"/>
                </a:lnTo>
                <a:lnTo>
                  <a:pt x="3135" y="1111"/>
                </a:lnTo>
                <a:lnTo>
                  <a:pt x="3131" y="1116"/>
                </a:lnTo>
                <a:lnTo>
                  <a:pt x="3129" y="1117"/>
                </a:lnTo>
                <a:lnTo>
                  <a:pt x="3128" y="1118"/>
                </a:lnTo>
                <a:lnTo>
                  <a:pt x="3127" y="1119"/>
                </a:lnTo>
                <a:lnTo>
                  <a:pt x="3126" y="1122"/>
                </a:lnTo>
                <a:lnTo>
                  <a:pt x="3124" y="1125"/>
                </a:lnTo>
                <a:lnTo>
                  <a:pt x="3124" y="1127"/>
                </a:lnTo>
                <a:lnTo>
                  <a:pt x="3121" y="1139"/>
                </a:lnTo>
                <a:lnTo>
                  <a:pt x="3121" y="1143"/>
                </a:lnTo>
                <a:lnTo>
                  <a:pt x="3121" y="1149"/>
                </a:lnTo>
                <a:lnTo>
                  <a:pt x="3123" y="1157"/>
                </a:lnTo>
                <a:lnTo>
                  <a:pt x="3124" y="1160"/>
                </a:lnTo>
                <a:lnTo>
                  <a:pt x="3126" y="1161"/>
                </a:lnTo>
                <a:lnTo>
                  <a:pt x="3127" y="1163"/>
                </a:lnTo>
                <a:lnTo>
                  <a:pt x="3129" y="1166"/>
                </a:lnTo>
                <a:lnTo>
                  <a:pt x="3132" y="1169"/>
                </a:lnTo>
                <a:lnTo>
                  <a:pt x="3137" y="1174"/>
                </a:lnTo>
                <a:lnTo>
                  <a:pt x="3139" y="1177"/>
                </a:lnTo>
                <a:lnTo>
                  <a:pt x="3141" y="1178"/>
                </a:lnTo>
                <a:lnTo>
                  <a:pt x="3144" y="1179"/>
                </a:lnTo>
                <a:lnTo>
                  <a:pt x="3145" y="1180"/>
                </a:lnTo>
                <a:lnTo>
                  <a:pt x="3146" y="1182"/>
                </a:lnTo>
                <a:lnTo>
                  <a:pt x="3149" y="1183"/>
                </a:lnTo>
                <a:lnTo>
                  <a:pt x="3151" y="1184"/>
                </a:lnTo>
                <a:lnTo>
                  <a:pt x="3154" y="1185"/>
                </a:lnTo>
                <a:lnTo>
                  <a:pt x="3157" y="1188"/>
                </a:lnTo>
                <a:lnTo>
                  <a:pt x="3161" y="1190"/>
                </a:lnTo>
                <a:lnTo>
                  <a:pt x="3164" y="1191"/>
                </a:lnTo>
                <a:lnTo>
                  <a:pt x="3167" y="1193"/>
                </a:lnTo>
                <a:lnTo>
                  <a:pt x="3169" y="1194"/>
                </a:lnTo>
                <a:lnTo>
                  <a:pt x="3170" y="1196"/>
                </a:lnTo>
                <a:lnTo>
                  <a:pt x="3173" y="1196"/>
                </a:lnTo>
                <a:lnTo>
                  <a:pt x="3175" y="1197"/>
                </a:lnTo>
                <a:lnTo>
                  <a:pt x="3176" y="1200"/>
                </a:lnTo>
                <a:lnTo>
                  <a:pt x="3179" y="1200"/>
                </a:lnTo>
                <a:lnTo>
                  <a:pt x="3181" y="1201"/>
                </a:lnTo>
                <a:lnTo>
                  <a:pt x="3184" y="1202"/>
                </a:lnTo>
                <a:lnTo>
                  <a:pt x="3186" y="1204"/>
                </a:lnTo>
                <a:lnTo>
                  <a:pt x="3187" y="1205"/>
                </a:lnTo>
                <a:lnTo>
                  <a:pt x="3190" y="1206"/>
                </a:lnTo>
                <a:lnTo>
                  <a:pt x="3193" y="1208"/>
                </a:lnTo>
                <a:lnTo>
                  <a:pt x="3196" y="1210"/>
                </a:lnTo>
                <a:lnTo>
                  <a:pt x="3198" y="1211"/>
                </a:lnTo>
                <a:lnTo>
                  <a:pt x="3202" y="1213"/>
                </a:lnTo>
                <a:lnTo>
                  <a:pt x="3203" y="1215"/>
                </a:lnTo>
                <a:lnTo>
                  <a:pt x="3204" y="1216"/>
                </a:lnTo>
                <a:lnTo>
                  <a:pt x="3207" y="1217"/>
                </a:lnTo>
                <a:lnTo>
                  <a:pt x="3208" y="1218"/>
                </a:lnTo>
                <a:lnTo>
                  <a:pt x="3209" y="1219"/>
                </a:lnTo>
                <a:lnTo>
                  <a:pt x="3212" y="1221"/>
                </a:lnTo>
                <a:lnTo>
                  <a:pt x="3213" y="1221"/>
                </a:lnTo>
                <a:lnTo>
                  <a:pt x="3214" y="1223"/>
                </a:lnTo>
                <a:lnTo>
                  <a:pt x="3218" y="1225"/>
                </a:lnTo>
                <a:lnTo>
                  <a:pt x="3227" y="1235"/>
                </a:lnTo>
                <a:lnTo>
                  <a:pt x="3231" y="1238"/>
                </a:lnTo>
                <a:lnTo>
                  <a:pt x="3232" y="1240"/>
                </a:lnTo>
                <a:lnTo>
                  <a:pt x="3234" y="1243"/>
                </a:lnTo>
                <a:lnTo>
                  <a:pt x="3236" y="1245"/>
                </a:lnTo>
                <a:lnTo>
                  <a:pt x="3237" y="1246"/>
                </a:lnTo>
                <a:lnTo>
                  <a:pt x="3237" y="1249"/>
                </a:lnTo>
                <a:lnTo>
                  <a:pt x="3239" y="1251"/>
                </a:lnTo>
                <a:lnTo>
                  <a:pt x="3241" y="1254"/>
                </a:lnTo>
                <a:lnTo>
                  <a:pt x="3241" y="1256"/>
                </a:lnTo>
                <a:lnTo>
                  <a:pt x="3243" y="1260"/>
                </a:lnTo>
                <a:lnTo>
                  <a:pt x="3243" y="1262"/>
                </a:lnTo>
                <a:lnTo>
                  <a:pt x="3244" y="1263"/>
                </a:lnTo>
                <a:lnTo>
                  <a:pt x="3244" y="1266"/>
                </a:lnTo>
                <a:lnTo>
                  <a:pt x="3245" y="1274"/>
                </a:lnTo>
                <a:lnTo>
                  <a:pt x="3247" y="1283"/>
                </a:lnTo>
                <a:lnTo>
                  <a:pt x="3245" y="1288"/>
                </a:lnTo>
                <a:lnTo>
                  <a:pt x="3245" y="1293"/>
                </a:lnTo>
                <a:lnTo>
                  <a:pt x="3244" y="1296"/>
                </a:lnTo>
                <a:lnTo>
                  <a:pt x="3244" y="1300"/>
                </a:lnTo>
                <a:lnTo>
                  <a:pt x="3243" y="1305"/>
                </a:lnTo>
                <a:lnTo>
                  <a:pt x="3239" y="1315"/>
                </a:lnTo>
                <a:lnTo>
                  <a:pt x="3234" y="1323"/>
                </a:lnTo>
                <a:lnTo>
                  <a:pt x="3230" y="1332"/>
                </a:lnTo>
                <a:lnTo>
                  <a:pt x="3226" y="1335"/>
                </a:lnTo>
                <a:lnTo>
                  <a:pt x="3224" y="1339"/>
                </a:lnTo>
                <a:lnTo>
                  <a:pt x="3216" y="1346"/>
                </a:lnTo>
                <a:lnTo>
                  <a:pt x="3209" y="1352"/>
                </a:lnTo>
                <a:lnTo>
                  <a:pt x="3201" y="1357"/>
                </a:lnTo>
                <a:lnTo>
                  <a:pt x="3191" y="1362"/>
                </a:lnTo>
                <a:lnTo>
                  <a:pt x="3173" y="1367"/>
                </a:lnTo>
                <a:lnTo>
                  <a:pt x="3164" y="1367"/>
                </a:lnTo>
                <a:lnTo>
                  <a:pt x="3145" y="1368"/>
                </a:lnTo>
                <a:lnTo>
                  <a:pt x="3132" y="1368"/>
                </a:lnTo>
                <a:lnTo>
                  <a:pt x="3118" y="1366"/>
                </a:lnTo>
                <a:lnTo>
                  <a:pt x="3108" y="1365"/>
                </a:lnTo>
                <a:lnTo>
                  <a:pt x="3097" y="1361"/>
                </a:lnTo>
                <a:lnTo>
                  <a:pt x="3094" y="1361"/>
                </a:lnTo>
                <a:lnTo>
                  <a:pt x="3092" y="1360"/>
                </a:lnTo>
                <a:lnTo>
                  <a:pt x="3088" y="1359"/>
                </a:lnTo>
                <a:lnTo>
                  <a:pt x="3086" y="1356"/>
                </a:lnTo>
                <a:lnTo>
                  <a:pt x="3083" y="1355"/>
                </a:lnTo>
                <a:lnTo>
                  <a:pt x="3081" y="1354"/>
                </a:lnTo>
                <a:lnTo>
                  <a:pt x="3081" y="1350"/>
                </a:lnTo>
                <a:lnTo>
                  <a:pt x="3080" y="1349"/>
                </a:lnTo>
                <a:lnTo>
                  <a:pt x="3080" y="1348"/>
                </a:lnTo>
                <a:lnTo>
                  <a:pt x="3080" y="1344"/>
                </a:lnTo>
                <a:lnTo>
                  <a:pt x="3080" y="1338"/>
                </a:lnTo>
                <a:lnTo>
                  <a:pt x="3079" y="1332"/>
                </a:lnTo>
                <a:lnTo>
                  <a:pt x="3079" y="1326"/>
                </a:lnTo>
                <a:lnTo>
                  <a:pt x="3077" y="1319"/>
                </a:lnTo>
                <a:lnTo>
                  <a:pt x="3077" y="1312"/>
                </a:lnTo>
                <a:lnTo>
                  <a:pt x="3076" y="1307"/>
                </a:lnTo>
                <a:lnTo>
                  <a:pt x="3076" y="1301"/>
                </a:lnTo>
                <a:lnTo>
                  <a:pt x="3075" y="1283"/>
                </a:lnTo>
                <a:lnTo>
                  <a:pt x="3075" y="1282"/>
                </a:lnTo>
                <a:lnTo>
                  <a:pt x="3076" y="1279"/>
                </a:lnTo>
                <a:lnTo>
                  <a:pt x="3077" y="1278"/>
                </a:lnTo>
                <a:lnTo>
                  <a:pt x="3079" y="1276"/>
                </a:lnTo>
                <a:lnTo>
                  <a:pt x="3080" y="1274"/>
                </a:lnTo>
                <a:lnTo>
                  <a:pt x="3082" y="1273"/>
                </a:lnTo>
                <a:lnTo>
                  <a:pt x="3086" y="1272"/>
                </a:lnTo>
                <a:lnTo>
                  <a:pt x="3091" y="1271"/>
                </a:lnTo>
                <a:lnTo>
                  <a:pt x="3094" y="1271"/>
                </a:lnTo>
                <a:lnTo>
                  <a:pt x="3097" y="1272"/>
                </a:lnTo>
                <a:lnTo>
                  <a:pt x="3099" y="1273"/>
                </a:lnTo>
                <a:lnTo>
                  <a:pt x="3102" y="1277"/>
                </a:lnTo>
                <a:lnTo>
                  <a:pt x="3104" y="1278"/>
                </a:lnTo>
                <a:lnTo>
                  <a:pt x="3104" y="1280"/>
                </a:lnTo>
                <a:lnTo>
                  <a:pt x="3105" y="1283"/>
                </a:lnTo>
                <a:lnTo>
                  <a:pt x="3108" y="1287"/>
                </a:lnTo>
                <a:lnTo>
                  <a:pt x="3108" y="1288"/>
                </a:lnTo>
                <a:lnTo>
                  <a:pt x="3109" y="1291"/>
                </a:lnTo>
                <a:lnTo>
                  <a:pt x="3111" y="1295"/>
                </a:lnTo>
                <a:lnTo>
                  <a:pt x="3112" y="1299"/>
                </a:lnTo>
                <a:lnTo>
                  <a:pt x="3114" y="1301"/>
                </a:lnTo>
                <a:lnTo>
                  <a:pt x="3115" y="1305"/>
                </a:lnTo>
                <a:lnTo>
                  <a:pt x="3115" y="1307"/>
                </a:lnTo>
                <a:lnTo>
                  <a:pt x="3116" y="1310"/>
                </a:lnTo>
                <a:lnTo>
                  <a:pt x="3117" y="1313"/>
                </a:lnTo>
                <a:lnTo>
                  <a:pt x="3120" y="1317"/>
                </a:lnTo>
                <a:lnTo>
                  <a:pt x="3120" y="1319"/>
                </a:lnTo>
                <a:lnTo>
                  <a:pt x="3121" y="1322"/>
                </a:lnTo>
                <a:lnTo>
                  <a:pt x="3122" y="1324"/>
                </a:lnTo>
                <a:lnTo>
                  <a:pt x="3123" y="1328"/>
                </a:lnTo>
                <a:lnTo>
                  <a:pt x="3128" y="1332"/>
                </a:lnTo>
                <a:lnTo>
                  <a:pt x="3129" y="1333"/>
                </a:lnTo>
                <a:lnTo>
                  <a:pt x="3132" y="1334"/>
                </a:lnTo>
                <a:lnTo>
                  <a:pt x="3133" y="1335"/>
                </a:lnTo>
                <a:lnTo>
                  <a:pt x="3144" y="1339"/>
                </a:lnTo>
                <a:lnTo>
                  <a:pt x="3147" y="1339"/>
                </a:lnTo>
                <a:lnTo>
                  <a:pt x="3151" y="1339"/>
                </a:lnTo>
                <a:lnTo>
                  <a:pt x="3156" y="1339"/>
                </a:lnTo>
                <a:lnTo>
                  <a:pt x="3164" y="1338"/>
                </a:lnTo>
                <a:lnTo>
                  <a:pt x="3174" y="1335"/>
                </a:lnTo>
                <a:lnTo>
                  <a:pt x="3178" y="1334"/>
                </a:lnTo>
                <a:lnTo>
                  <a:pt x="3181" y="1332"/>
                </a:lnTo>
                <a:lnTo>
                  <a:pt x="3183" y="1330"/>
                </a:lnTo>
                <a:lnTo>
                  <a:pt x="3185" y="1329"/>
                </a:lnTo>
                <a:lnTo>
                  <a:pt x="3186" y="1328"/>
                </a:lnTo>
                <a:lnTo>
                  <a:pt x="3191" y="1323"/>
                </a:lnTo>
                <a:lnTo>
                  <a:pt x="3193" y="1322"/>
                </a:lnTo>
                <a:lnTo>
                  <a:pt x="3195" y="1319"/>
                </a:lnTo>
                <a:lnTo>
                  <a:pt x="3196" y="1317"/>
                </a:lnTo>
                <a:lnTo>
                  <a:pt x="3197" y="1315"/>
                </a:lnTo>
                <a:lnTo>
                  <a:pt x="3198" y="1313"/>
                </a:lnTo>
                <a:lnTo>
                  <a:pt x="3199" y="1311"/>
                </a:lnTo>
                <a:lnTo>
                  <a:pt x="3199" y="1308"/>
                </a:lnTo>
                <a:lnTo>
                  <a:pt x="3202" y="1304"/>
                </a:lnTo>
                <a:lnTo>
                  <a:pt x="3203" y="1296"/>
                </a:lnTo>
                <a:lnTo>
                  <a:pt x="3204" y="1288"/>
                </a:lnTo>
                <a:lnTo>
                  <a:pt x="3203" y="1285"/>
                </a:lnTo>
                <a:lnTo>
                  <a:pt x="3203" y="1282"/>
                </a:lnTo>
                <a:lnTo>
                  <a:pt x="3203" y="1279"/>
                </a:lnTo>
                <a:lnTo>
                  <a:pt x="3201" y="1272"/>
                </a:lnTo>
                <a:lnTo>
                  <a:pt x="3196" y="1266"/>
                </a:lnTo>
                <a:lnTo>
                  <a:pt x="3192" y="1261"/>
                </a:lnTo>
                <a:lnTo>
                  <a:pt x="3186" y="1255"/>
                </a:lnTo>
                <a:lnTo>
                  <a:pt x="3175" y="1246"/>
                </a:lnTo>
                <a:lnTo>
                  <a:pt x="3163" y="1239"/>
                </a:lnTo>
                <a:lnTo>
                  <a:pt x="3161" y="1238"/>
                </a:lnTo>
                <a:lnTo>
                  <a:pt x="3158" y="1236"/>
                </a:lnTo>
                <a:lnTo>
                  <a:pt x="3157" y="1235"/>
                </a:lnTo>
                <a:lnTo>
                  <a:pt x="3155" y="1234"/>
                </a:lnTo>
                <a:lnTo>
                  <a:pt x="3152" y="1234"/>
                </a:lnTo>
                <a:lnTo>
                  <a:pt x="3150" y="1233"/>
                </a:lnTo>
                <a:lnTo>
                  <a:pt x="3147" y="1232"/>
                </a:lnTo>
                <a:lnTo>
                  <a:pt x="3145" y="1230"/>
                </a:lnTo>
                <a:lnTo>
                  <a:pt x="3144" y="1229"/>
                </a:lnTo>
                <a:lnTo>
                  <a:pt x="3141" y="1228"/>
                </a:lnTo>
                <a:lnTo>
                  <a:pt x="3140" y="1225"/>
                </a:lnTo>
                <a:lnTo>
                  <a:pt x="3137" y="1224"/>
                </a:lnTo>
                <a:lnTo>
                  <a:pt x="3132" y="1222"/>
                </a:lnTo>
                <a:lnTo>
                  <a:pt x="3129" y="1221"/>
                </a:lnTo>
                <a:lnTo>
                  <a:pt x="3127" y="1219"/>
                </a:lnTo>
                <a:lnTo>
                  <a:pt x="3124" y="1218"/>
                </a:lnTo>
                <a:lnTo>
                  <a:pt x="3123" y="1217"/>
                </a:lnTo>
                <a:lnTo>
                  <a:pt x="3121" y="1216"/>
                </a:lnTo>
                <a:lnTo>
                  <a:pt x="3120" y="1215"/>
                </a:lnTo>
                <a:lnTo>
                  <a:pt x="3117" y="1213"/>
                </a:lnTo>
                <a:lnTo>
                  <a:pt x="3116" y="1212"/>
                </a:lnTo>
                <a:lnTo>
                  <a:pt x="3115" y="1211"/>
                </a:lnTo>
                <a:lnTo>
                  <a:pt x="3112" y="1208"/>
                </a:lnTo>
                <a:lnTo>
                  <a:pt x="3110" y="1206"/>
                </a:lnTo>
                <a:lnTo>
                  <a:pt x="3102" y="1200"/>
                </a:lnTo>
                <a:lnTo>
                  <a:pt x="3098" y="1196"/>
                </a:lnTo>
                <a:lnTo>
                  <a:pt x="3094" y="1191"/>
                </a:lnTo>
                <a:lnTo>
                  <a:pt x="3091" y="1188"/>
                </a:lnTo>
                <a:lnTo>
                  <a:pt x="3088" y="1183"/>
                </a:lnTo>
                <a:lnTo>
                  <a:pt x="3083" y="1173"/>
                </a:lnTo>
                <a:lnTo>
                  <a:pt x="3083" y="1171"/>
                </a:lnTo>
                <a:lnTo>
                  <a:pt x="3082" y="1169"/>
                </a:lnTo>
                <a:lnTo>
                  <a:pt x="3082" y="1167"/>
                </a:lnTo>
                <a:lnTo>
                  <a:pt x="3081" y="1166"/>
                </a:lnTo>
                <a:lnTo>
                  <a:pt x="3081" y="1162"/>
                </a:lnTo>
                <a:lnTo>
                  <a:pt x="3080" y="1161"/>
                </a:lnTo>
                <a:lnTo>
                  <a:pt x="3080" y="1156"/>
                </a:lnTo>
                <a:lnTo>
                  <a:pt x="3079" y="1150"/>
                </a:lnTo>
                <a:lnTo>
                  <a:pt x="3079" y="1143"/>
                </a:lnTo>
                <a:lnTo>
                  <a:pt x="3079" y="1135"/>
                </a:lnTo>
                <a:lnTo>
                  <a:pt x="3080" y="1132"/>
                </a:lnTo>
                <a:lnTo>
                  <a:pt x="3080" y="1129"/>
                </a:lnTo>
                <a:lnTo>
                  <a:pt x="3081" y="1127"/>
                </a:lnTo>
                <a:lnTo>
                  <a:pt x="3081" y="1124"/>
                </a:lnTo>
                <a:lnTo>
                  <a:pt x="3082" y="1123"/>
                </a:lnTo>
                <a:lnTo>
                  <a:pt x="3083" y="1119"/>
                </a:lnTo>
                <a:lnTo>
                  <a:pt x="3085" y="1117"/>
                </a:lnTo>
                <a:lnTo>
                  <a:pt x="3086" y="1114"/>
                </a:lnTo>
                <a:lnTo>
                  <a:pt x="3086" y="1112"/>
                </a:lnTo>
                <a:lnTo>
                  <a:pt x="3088" y="1108"/>
                </a:lnTo>
                <a:lnTo>
                  <a:pt x="3089" y="1107"/>
                </a:lnTo>
                <a:lnTo>
                  <a:pt x="3091" y="1105"/>
                </a:lnTo>
                <a:lnTo>
                  <a:pt x="3092" y="1103"/>
                </a:lnTo>
                <a:lnTo>
                  <a:pt x="3097" y="1100"/>
                </a:lnTo>
                <a:lnTo>
                  <a:pt x="3098" y="1096"/>
                </a:lnTo>
                <a:lnTo>
                  <a:pt x="3103" y="1092"/>
                </a:lnTo>
                <a:lnTo>
                  <a:pt x="3105" y="1090"/>
                </a:lnTo>
                <a:lnTo>
                  <a:pt x="3108" y="1089"/>
                </a:lnTo>
                <a:lnTo>
                  <a:pt x="3109" y="1088"/>
                </a:lnTo>
                <a:lnTo>
                  <a:pt x="3111" y="1088"/>
                </a:lnTo>
                <a:lnTo>
                  <a:pt x="3114" y="1086"/>
                </a:lnTo>
                <a:lnTo>
                  <a:pt x="3115" y="1085"/>
                </a:lnTo>
                <a:lnTo>
                  <a:pt x="3117" y="1084"/>
                </a:lnTo>
                <a:lnTo>
                  <a:pt x="3122" y="1081"/>
                </a:lnTo>
                <a:lnTo>
                  <a:pt x="3124" y="1080"/>
                </a:lnTo>
                <a:lnTo>
                  <a:pt x="3129" y="1079"/>
                </a:lnTo>
                <a:lnTo>
                  <a:pt x="3131" y="1078"/>
                </a:lnTo>
                <a:lnTo>
                  <a:pt x="3132" y="1078"/>
                </a:lnTo>
                <a:lnTo>
                  <a:pt x="3134" y="1077"/>
                </a:lnTo>
                <a:lnTo>
                  <a:pt x="3135" y="1077"/>
                </a:lnTo>
                <a:lnTo>
                  <a:pt x="3138" y="1075"/>
                </a:lnTo>
                <a:lnTo>
                  <a:pt x="3145" y="1074"/>
                </a:lnTo>
                <a:lnTo>
                  <a:pt x="3150" y="1073"/>
                </a:lnTo>
                <a:lnTo>
                  <a:pt x="3154" y="1073"/>
                </a:lnTo>
                <a:lnTo>
                  <a:pt x="3158" y="1073"/>
                </a:lnTo>
                <a:lnTo>
                  <a:pt x="3164" y="1072"/>
                </a:lnTo>
                <a:lnTo>
                  <a:pt x="3173" y="1072"/>
                </a:lnTo>
                <a:lnTo>
                  <a:pt x="3180" y="1073"/>
                </a:lnTo>
                <a:lnTo>
                  <a:pt x="3185" y="1073"/>
                </a:lnTo>
                <a:lnTo>
                  <a:pt x="3208" y="1077"/>
                </a:lnTo>
                <a:lnTo>
                  <a:pt x="3228" y="1084"/>
                </a:lnTo>
                <a:close/>
                <a:moveTo>
                  <a:pt x="2581" y="1072"/>
                </a:moveTo>
                <a:lnTo>
                  <a:pt x="2601" y="1072"/>
                </a:lnTo>
                <a:lnTo>
                  <a:pt x="2610" y="1073"/>
                </a:lnTo>
                <a:lnTo>
                  <a:pt x="2618" y="1075"/>
                </a:lnTo>
                <a:lnTo>
                  <a:pt x="2620" y="1075"/>
                </a:lnTo>
                <a:lnTo>
                  <a:pt x="2622" y="1077"/>
                </a:lnTo>
                <a:lnTo>
                  <a:pt x="2627" y="1078"/>
                </a:lnTo>
                <a:lnTo>
                  <a:pt x="2629" y="1079"/>
                </a:lnTo>
                <a:lnTo>
                  <a:pt x="2631" y="1080"/>
                </a:lnTo>
                <a:lnTo>
                  <a:pt x="2635" y="1081"/>
                </a:lnTo>
                <a:lnTo>
                  <a:pt x="2637" y="1084"/>
                </a:lnTo>
                <a:lnTo>
                  <a:pt x="2642" y="1086"/>
                </a:lnTo>
                <a:lnTo>
                  <a:pt x="2643" y="1088"/>
                </a:lnTo>
                <a:lnTo>
                  <a:pt x="2646" y="1088"/>
                </a:lnTo>
                <a:lnTo>
                  <a:pt x="2647" y="1089"/>
                </a:lnTo>
                <a:lnTo>
                  <a:pt x="2649" y="1090"/>
                </a:lnTo>
                <a:lnTo>
                  <a:pt x="2651" y="1092"/>
                </a:lnTo>
                <a:lnTo>
                  <a:pt x="2653" y="1095"/>
                </a:lnTo>
                <a:lnTo>
                  <a:pt x="2660" y="1100"/>
                </a:lnTo>
                <a:lnTo>
                  <a:pt x="2666" y="1106"/>
                </a:lnTo>
                <a:lnTo>
                  <a:pt x="2672" y="1113"/>
                </a:lnTo>
                <a:lnTo>
                  <a:pt x="2677" y="1121"/>
                </a:lnTo>
                <a:lnTo>
                  <a:pt x="2682" y="1128"/>
                </a:lnTo>
                <a:lnTo>
                  <a:pt x="2687" y="1136"/>
                </a:lnTo>
                <a:lnTo>
                  <a:pt x="2691" y="1145"/>
                </a:lnTo>
                <a:lnTo>
                  <a:pt x="2694" y="1153"/>
                </a:lnTo>
                <a:lnTo>
                  <a:pt x="2695" y="1158"/>
                </a:lnTo>
                <a:lnTo>
                  <a:pt x="2697" y="1161"/>
                </a:lnTo>
                <a:lnTo>
                  <a:pt x="2697" y="1162"/>
                </a:lnTo>
                <a:lnTo>
                  <a:pt x="2698" y="1163"/>
                </a:lnTo>
                <a:lnTo>
                  <a:pt x="2698" y="1166"/>
                </a:lnTo>
                <a:lnTo>
                  <a:pt x="2700" y="1172"/>
                </a:lnTo>
                <a:lnTo>
                  <a:pt x="2700" y="1174"/>
                </a:lnTo>
                <a:lnTo>
                  <a:pt x="2703" y="1183"/>
                </a:lnTo>
                <a:lnTo>
                  <a:pt x="2704" y="1190"/>
                </a:lnTo>
                <a:lnTo>
                  <a:pt x="2705" y="1199"/>
                </a:lnTo>
                <a:lnTo>
                  <a:pt x="2705" y="1208"/>
                </a:lnTo>
                <a:lnTo>
                  <a:pt x="2706" y="1217"/>
                </a:lnTo>
                <a:lnTo>
                  <a:pt x="2706" y="1225"/>
                </a:lnTo>
                <a:lnTo>
                  <a:pt x="2706" y="1229"/>
                </a:lnTo>
                <a:lnTo>
                  <a:pt x="2705" y="1233"/>
                </a:lnTo>
                <a:lnTo>
                  <a:pt x="2705" y="1246"/>
                </a:lnTo>
                <a:lnTo>
                  <a:pt x="2704" y="1250"/>
                </a:lnTo>
                <a:lnTo>
                  <a:pt x="2704" y="1255"/>
                </a:lnTo>
                <a:lnTo>
                  <a:pt x="2703" y="1258"/>
                </a:lnTo>
                <a:lnTo>
                  <a:pt x="2701" y="1267"/>
                </a:lnTo>
                <a:lnTo>
                  <a:pt x="2700" y="1272"/>
                </a:lnTo>
                <a:lnTo>
                  <a:pt x="2699" y="1276"/>
                </a:lnTo>
                <a:lnTo>
                  <a:pt x="2698" y="1278"/>
                </a:lnTo>
                <a:lnTo>
                  <a:pt x="2698" y="1279"/>
                </a:lnTo>
                <a:lnTo>
                  <a:pt x="2697" y="1282"/>
                </a:lnTo>
                <a:lnTo>
                  <a:pt x="2697" y="1283"/>
                </a:lnTo>
                <a:lnTo>
                  <a:pt x="2695" y="1285"/>
                </a:lnTo>
                <a:lnTo>
                  <a:pt x="2695" y="1287"/>
                </a:lnTo>
                <a:lnTo>
                  <a:pt x="2694" y="1290"/>
                </a:lnTo>
                <a:lnTo>
                  <a:pt x="2693" y="1293"/>
                </a:lnTo>
                <a:lnTo>
                  <a:pt x="2692" y="1295"/>
                </a:lnTo>
                <a:lnTo>
                  <a:pt x="2691" y="1299"/>
                </a:lnTo>
                <a:lnTo>
                  <a:pt x="2688" y="1304"/>
                </a:lnTo>
                <a:lnTo>
                  <a:pt x="2687" y="1305"/>
                </a:lnTo>
                <a:lnTo>
                  <a:pt x="2686" y="1307"/>
                </a:lnTo>
                <a:lnTo>
                  <a:pt x="2685" y="1310"/>
                </a:lnTo>
                <a:lnTo>
                  <a:pt x="2683" y="1312"/>
                </a:lnTo>
                <a:lnTo>
                  <a:pt x="2681" y="1316"/>
                </a:lnTo>
                <a:lnTo>
                  <a:pt x="2680" y="1317"/>
                </a:lnTo>
                <a:lnTo>
                  <a:pt x="2680" y="1319"/>
                </a:lnTo>
                <a:lnTo>
                  <a:pt x="2677" y="1321"/>
                </a:lnTo>
                <a:lnTo>
                  <a:pt x="2676" y="1322"/>
                </a:lnTo>
                <a:lnTo>
                  <a:pt x="2674" y="1324"/>
                </a:lnTo>
                <a:lnTo>
                  <a:pt x="2671" y="1328"/>
                </a:lnTo>
                <a:lnTo>
                  <a:pt x="2665" y="1334"/>
                </a:lnTo>
                <a:lnTo>
                  <a:pt x="2664" y="1337"/>
                </a:lnTo>
                <a:lnTo>
                  <a:pt x="2658" y="1343"/>
                </a:lnTo>
                <a:lnTo>
                  <a:pt x="2654" y="1345"/>
                </a:lnTo>
                <a:lnTo>
                  <a:pt x="2652" y="1348"/>
                </a:lnTo>
                <a:lnTo>
                  <a:pt x="2651" y="1349"/>
                </a:lnTo>
                <a:lnTo>
                  <a:pt x="2648" y="1350"/>
                </a:lnTo>
                <a:lnTo>
                  <a:pt x="2647" y="1351"/>
                </a:lnTo>
                <a:lnTo>
                  <a:pt x="2631" y="1360"/>
                </a:lnTo>
                <a:lnTo>
                  <a:pt x="2629" y="1360"/>
                </a:lnTo>
                <a:lnTo>
                  <a:pt x="2625" y="1362"/>
                </a:lnTo>
                <a:lnTo>
                  <a:pt x="2623" y="1362"/>
                </a:lnTo>
                <a:lnTo>
                  <a:pt x="2622" y="1363"/>
                </a:lnTo>
                <a:lnTo>
                  <a:pt x="2620" y="1363"/>
                </a:lnTo>
                <a:lnTo>
                  <a:pt x="2618" y="1365"/>
                </a:lnTo>
                <a:lnTo>
                  <a:pt x="2616" y="1365"/>
                </a:lnTo>
                <a:lnTo>
                  <a:pt x="2611" y="1366"/>
                </a:lnTo>
                <a:lnTo>
                  <a:pt x="2608" y="1366"/>
                </a:lnTo>
                <a:lnTo>
                  <a:pt x="2606" y="1367"/>
                </a:lnTo>
                <a:lnTo>
                  <a:pt x="2601" y="1367"/>
                </a:lnTo>
                <a:lnTo>
                  <a:pt x="2581" y="1368"/>
                </a:lnTo>
                <a:lnTo>
                  <a:pt x="2568" y="1366"/>
                </a:lnTo>
                <a:lnTo>
                  <a:pt x="2564" y="1366"/>
                </a:lnTo>
                <a:lnTo>
                  <a:pt x="2561" y="1365"/>
                </a:lnTo>
                <a:lnTo>
                  <a:pt x="2559" y="1365"/>
                </a:lnTo>
                <a:lnTo>
                  <a:pt x="2558" y="1363"/>
                </a:lnTo>
                <a:lnTo>
                  <a:pt x="2553" y="1362"/>
                </a:lnTo>
                <a:lnTo>
                  <a:pt x="2549" y="1361"/>
                </a:lnTo>
                <a:lnTo>
                  <a:pt x="2544" y="1359"/>
                </a:lnTo>
                <a:lnTo>
                  <a:pt x="2541" y="1357"/>
                </a:lnTo>
                <a:lnTo>
                  <a:pt x="2537" y="1355"/>
                </a:lnTo>
                <a:lnTo>
                  <a:pt x="2533" y="1352"/>
                </a:lnTo>
                <a:lnTo>
                  <a:pt x="2532" y="1351"/>
                </a:lnTo>
                <a:lnTo>
                  <a:pt x="2530" y="1351"/>
                </a:lnTo>
                <a:lnTo>
                  <a:pt x="2529" y="1350"/>
                </a:lnTo>
                <a:lnTo>
                  <a:pt x="2526" y="1349"/>
                </a:lnTo>
                <a:lnTo>
                  <a:pt x="2525" y="1346"/>
                </a:lnTo>
                <a:lnTo>
                  <a:pt x="2523" y="1344"/>
                </a:lnTo>
                <a:lnTo>
                  <a:pt x="2519" y="1340"/>
                </a:lnTo>
                <a:lnTo>
                  <a:pt x="2517" y="1339"/>
                </a:lnTo>
                <a:lnTo>
                  <a:pt x="2512" y="1335"/>
                </a:lnTo>
                <a:lnTo>
                  <a:pt x="2507" y="1329"/>
                </a:lnTo>
                <a:lnTo>
                  <a:pt x="2504" y="1327"/>
                </a:lnTo>
                <a:lnTo>
                  <a:pt x="2503" y="1324"/>
                </a:lnTo>
                <a:lnTo>
                  <a:pt x="2501" y="1322"/>
                </a:lnTo>
                <a:lnTo>
                  <a:pt x="2500" y="1321"/>
                </a:lnTo>
                <a:lnTo>
                  <a:pt x="2500" y="1318"/>
                </a:lnTo>
                <a:lnTo>
                  <a:pt x="2497" y="1317"/>
                </a:lnTo>
                <a:lnTo>
                  <a:pt x="2497" y="1315"/>
                </a:lnTo>
                <a:lnTo>
                  <a:pt x="2495" y="1311"/>
                </a:lnTo>
                <a:lnTo>
                  <a:pt x="2494" y="1310"/>
                </a:lnTo>
                <a:lnTo>
                  <a:pt x="2492" y="1307"/>
                </a:lnTo>
                <a:lnTo>
                  <a:pt x="2491" y="1305"/>
                </a:lnTo>
                <a:lnTo>
                  <a:pt x="2490" y="1301"/>
                </a:lnTo>
                <a:lnTo>
                  <a:pt x="2488" y="1296"/>
                </a:lnTo>
                <a:lnTo>
                  <a:pt x="2488" y="1295"/>
                </a:lnTo>
                <a:lnTo>
                  <a:pt x="2485" y="1291"/>
                </a:lnTo>
                <a:lnTo>
                  <a:pt x="2485" y="1289"/>
                </a:lnTo>
                <a:lnTo>
                  <a:pt x="2483" y="1283"/>
                </a:lnTo>
                <a:lnTo>
                  <a:pt x="2481" y="1280"/>
                </a:lnTo>
                <a:lnTo>
                  <a:pt x="2481" y="1279"/>
                </a:lnTo>
                <a:lnTo>
                  <a:pt x="2480" y="1276"/>
                </a:lnTo>
                <a:lnTo>
                  <a:pt x="2479" y="1271"/>
                </a:lnTo>
                <a:lnTo>
                  <a:pt x="2478" y="1268"/>
                </a:lnTo>
                <a:lnTo>
                  <a:pt x="2477" y="1263"/>
                </a:lnTo>
                <a:lnTo>
                  <a:pt x="2477" y="1257"/>
                </a:lnTo>
                <a:lnTo>
                  <a:pt x="2475" y="1250"/>
                </a:lnTo>
                <a:lnTo>
                  <a:pt x="2473" y="1243"/>
                </a:lnTo>
                <a:lnTo>
                  <a:pt x="2473" y="1235"/>
                </a:lnTo>
                <a:lnTo>
                  <a:pt x="2473" y="1219"/>
                </a:lnTo>
                <a:lnTo>
                  <a:pt x="2473" y="1211"/>
                </a:lnTo>
                <a:lnTo>
                  <a:pt x="2473" y="1204"/>
                </a:lnTo>
                <a:lnTo>
                  <a:pt x="2474" y="1193"/>
                </a:lnTo>
                <a:lnTo>
                  <a:pt x="2474" y="1189"/>
                </a:lnTo>
                <a:lnTo>
                  <a:pt x="2477" y="1179"/>
                </a:lnTo>
                <a:lnTo>
                  <a:pt x="2477" y="1175"/>
                </a:lnTo>
                <a:lnTo>
                  <a:pt x="2478" y="1172"/>
                </a:lnTo>
                <a:lnTo>
                  <a:pt x="2479" y="1167"/>
                </a:lnTo>
                <a:lnTo>
                  <a:pt x="2480" y="1163"/>
                </a:lnTo>
                <a:lnTo>
                  <a:pt x="2480" y="1161"/>
                </a:lnTo>
                <a:lnTo>
                  <a:pt x="2481" y="1160"/>
                </a:lnTo>
                <a:lnTo>
                  <a:pt x="2483" y="1156"/>
                </a:lnTo>
                <a:lnTo>
                  <a:pt x="2484" y="1153"/>
                </a:lnTo>
                <a:lnTo>
                  <a:pt x="2485" y="1150"/>
                </a:lnTo>
                <a:lnTo>
                  <a:pt x="2486" y="1147"/>
                </a:lnTo>
                <a:lnTo>
                  <a:pt x="2488" y="1144"/>
                </a:lnTo>
                <a:lnTo>
                  <a:pt x="2489" y="1141"/>
                </a:lnTo>
                <a:lnTo>
                  <a:pt x="2490" y="1139"/>
                </a:lnTo>
                <a:lnTo>
                  <a:pt x="2491" y="1136"/>
                </a:lnTo>
                <a:lnTo>
                  <a:pt x="2492" y="1134"/>
                </a:lnTo>
                <a:lnTo>
                  <a:pt x="2494" y="1132"/>
                </a:lnTo>
                <a:lnTo>
                  <a:pt x="2495" y="1129"/>
                </a:lnTo>
                <a:lnTo>
                  <a:pt x="2496" y="1128"/>
                </a:lnTo>
                <a:lnTo>
                  <a:pt x="2497" y="1125"/>
                </a:lnTo>
                <a:lnTo>
                  <a:pt x="2498" y="1124"/>
                </a:lnTo>
                <a:lnTo>
                  <a:pt x="2500" y="1122"/>
                </a:lnTo>
                <a:lnTo>
                  <a:pt x="2501" y="1121"/>
                </a:lnTo>
                <a:lnTo>
                  <a:pt x="2503" y="1119"/>
                </a:lnTo>
                <a:lnTo>
                  <a:pt x="2504" y="1117"/>
                </a:lnTo>
                <a:lnTo>
                  <a:pt x="2507" y="1114"/>
                </a:lnTo>
                <a:lnTo>
                  <a:pt x="2510" y="1110"/>
                </a:lnTo>
                <a:lnTo>
                  <a:pt x="2514" y="1106"/>
                </a:lnTo>
                <a:lnTo>
                  <a:pt x="2519" y="1101"/>
                </a:lnTo>
                <a:lnTo>
                  <a:pt x="2523" y="1097"/>
                </a:lnTo>
                <a:lnTo>
                  <a:pt x="2525" y="1095"/>
                </a:lnTo>
                <a:lnTo>
                  <a:pt x="2527" y="1092"/>
                </a:lnTo>
                <a:lnTo>
                  <a:pt x="2530" y="1091"/>
                </a:lnTo>
                <a:lnTo>
                  <a:pt x="2532" y="1090"/>
                </a:lnTo>
                <a:lnTo>
                  <a:pt x="2533" y="1089"/>
                </a:lnTo>
                <a:lnTo>
                  <a:pt x="2535" y="1088"/>
                </a:lnTo>
                <a:lnTo>
                  <a:pt x="2537" y="1088"/>
                </a:lnTo>
                <a:lnTo>
                  <a:pt x="2539" y="1086"/>
                </a:lnTo>
                <a:lnTo>
                  <a:pt x="2542" y="1085"/>
                </a:lnTo>
                <a:lnTo>
                  <a:pt x="2543" y="1083"/>
                </a:lnTo>
                <a:lnTo>
                  <a:pt x="2547" y="1083"/>
                </a:lnTo>
                <a:lnTo>
                  <a:pt x="2549" y="1080"/>
                </a:lnTo>
                <a:lnTo>
                  <a:pt x="2567" y="1074"/>
                </a:lnTo>
                <a:lnTo>
                  <a:pt x="2570" y="1074"/>
                </a:lnTo>
                <a:lnTo>
                  <a:pt x="2573" y="1073"/>
                </a:lnTo>
                <a:lnTo>
                  <a:pt x="2577" y="1073"/>
                </a:lnTo>
                <a:lnTo>
                  <a:pt x="2581" y="1073"/>
                </a:lnTo>
                <a:lnTo>
                  <a:pt x="2581" y="1072"/>
                </a:lnTo>
                <a:close/>
                <a:moveTo>
                  <a:pt x="1629" y="1089"/>
                </a:moveTo>
                <a:lnTo>
                  <a:pt x="1629" y="1122"/>
                </a:lnTo>
                <a:lnTo>
                  <a:pt x="1580" y="1122"/>
                </a:lnTo>
                <a:lnTo>
                  <a:pt x="1581" y="1125"/>
                </a:lnTo>
                <a:lnTo>
                  <a:pt x="1583" y="1128"/>
                </a:lnTo>
                <a:lnTo>
                  <a:pt x="1583" y="1130"/>
                </a:lnTo>
                <a:lnTo>
                  <a:pt x="1585" y="1132"/>
                </a:lnTo>
                <a:lnTo>
                  <a:pt x="1586" y="1134"/>
                </a:lnTo>
                <a:lnTo>
                  <a:pt x="1587" y="1136"/>
                </a:lnTo>
                <a:lnTo>
                  <a:pt x="1588" y="1140"/>
                </a:lnTo>
                <a:lnTo>
                  <a:pt x="1588" y="1141"/>
                </a:lnTo>
                <a:lnTo>
                  <a:pt x="1589" y="1144"/>
                </a:lnTo>
                <a:lnTo>
                  <a:pt x="1589" y="1146"/>
                </a:lnTo>
                <a:lnTo>
                  <a:pt x="1591" y="1147"/>
                </a:lnTo>
                <a:lnTo>
                  <a:pt x="1591" y="1150"/>
                </a:lnTo>
                <a:lnTo>
                  <a:pt x="1592" y="1152"/>
                </a:lnTo>
                <a:lnTo>
                  <a:pt x="1592" y="1160"/>
                </a:lnTo>
                <a:lnTo>
                  <a:pt x="1593" y="1172"/>
                </a:lnTo>
                <a:lnTo>
                  <a:pt x="1594" y="1180"/>
                </a:lnTo>
                <a:lnTo>
                  <a:pt x="1594" y="1190"/>
                </a:lnTo>
                <a:lnTo>
                  <a:pt x="1593" y="1195"/>
                </a:lnTo>
                <a:lnTo>
                  <a:pt x="1592" y="1200"/>
                </a:lnTo>
                <a:lnTo>
                  <a:pt x="1592" y="1204"/>
                </a:lnTo>
                <a:lnTo>
                  <a:pt x="1587" y="1223"/>
                </a:lnTo>
                <a:lnTo>
                  <a:pt x="1586" y="1228"/>
                </a:lnTo>
                <a:lnTo>
                  <a:pt x="1585" y="1230"/>
                </a:lnTo>
                <a:lnTo>
                  <a:pt x="1581" y="1236"/>
                </a:lnTo>
                <a:lnTo>
                  <a:pt x="1579" y="1241"/>
                </a:lnTo>
                <a:lnTo>
                  <a:pt x="1577" y="1244"/>
                </a:lnTo>
                <a:lnTo>
                  <a:pt x="1576" y="1246"/>
                </a:lnTo>
                <a:lnTo>
                  <a:pt x="1575" y="1247"/>
                </a:lnTo>
                <a:lnTo>
                  <a:pt x="1574" y="1250"/>
                </a:lnTo>
                <a:lnTo>
                  <a:pt x="1571" y="1251"/>
                </a:lnTo>
                <a:lnTo>
                  <a:pt x="1565" y="1258"/>
                </a:lnTo>
                <a:lnTo>
                  <a:pt x="1562" y="1263"/>
                </a:lnTo>
                <a:lnTo>
                  <a:pt x="1559" y="1265"/>
                </a:lnTo>
                <a:lnTo>
                  <a:pt x="1557" y="1266"/>
                </a:lnTo>
                <a:lnTo>
                  <a:pt x="1554" y="1267"/>
                </a:lnTo>
                <a:lnTo>
                  <a:pt x="1553" y="1268"/>
                </a:lnTo>
                <a:lnTo>
                  <a:pt x="1551" y="1269"/>
                </a:lnTo>
                <a:lnTo>
                  <a:pt x="1548" y="1271"/>
                </a:lnTo>
                <a:lnTo>
                  <a:pt x="1545" y="1273"/>
                </a:lnTo>
                <a:lnTo>
                  <a:pt x="1542" y="1273"/>
                </a:lnTo>
                <a:lnTo>
                  <a:pt x="1540" y="1274"/>
                </a:lnTo>
                <a:lnTo>
                  <a:pt x="1536" y="1276"/>
                </a:lnTo>
                <a:lnTo>
                  <a:pt x="1535" y="1277"/>
                </a:lnTo>
                <a:lnTo>
                  <a:pt x="1529" y="1278"/>
                </a:lnTo>
                <a:lnTo>
                  <a:pt x="1523" y="1279"/>
                </a:lnTo>
                <a:lnTo>
                  <a:pt x="1508" y="1280"/>
                </a:lnTo>
                <a:lnTo>
                  <a:pt x="1505" y="1280"/>
                </a:lnTo>
                <a:lnTo>
                  <a:pt x="1500" y="1280"/>
                </a:lnTo>
                <a:lnTo>
                  <a:pt x="1492" y="1279"/>
                </a:lnTo>
                <a:lnTo>
                  <a:pt x="1488" y="1279"/>
                </a:lnTo>
                <a:lnTo>
                  <a:pt x="1484" y="1279"/>
                </a:lnTo>
                <a:lnTo>
                  <a:pt x="1482" y="1280"/>
                </a:lnTo>
                <a:lnTo>
                  <a:pt x="1481" y="1282"/>
                </a:lnTo>
                <a:lnTo>
                  <a:pt x="1478" y="1283"/>
                </a:lnTo>
                <a:lnTo>
                  <a:pt x="1476" y="1287"/>
                </a:lnTo>
                <a:lnTo>
                  <a:pt x="1473" y="1289"/>
                </a:lnTo>
                <a:lnTo>
                  <a:pt x="1470" y="1293"/>
                </a:lnTo>
                <a:lnTo>
                  <a:pt x="1469" y="1294"/>
                </a:lnTo>
                <a:lnTo>
                  <a:pt x="1467" y="1296"/>
                </a:lnTo>
                <a:lnTo>
                  <a:pt x="1466" y="1298"/>
                </a:lnTo>
                <a:lnTo>
                  <a:pt x="1465" y="1301"/>
                </a:lnTo>
                <a:lnTo>
                  <a:pt x="1464" y="1304"/>
                </a:lnTo>
                <a:lnTo>
                  <a:pt x="1463" y="1307"/>
                </a:lnTo>
                <a:lnTo>
                  <a:pt x="1463" y="1310"/>
                </a:lnTo>
                <a:lnTo>
                  <a:pt x="1463" y="1312"/>
                </a:lnTo>
                <a:lnTo>
                  <a:pt x="1464" y="1315"/>
                </a:lnTo>
                <a:lnTo>
                  <a:pt x="1466" y="1316"/>
                </a:lnTo>
                <a:lnTo>
                  <a:pt x="1469" y="1317"/>
                </a:lnTo>
                <a:lnTo>
                  <a:pt x="1471" y="1317"/>
                </a:lnTo>
                <a:lnTo>
                  <a:pt x="1477" y="1318"/>
                </a:lnTo>
                <a:lnTo>
                  <a:pt x="1489" y="1317"/>
                </a:lnTo>
                <a:lnTo>
                  <a:pt x="1505" y="1317"/>
                </a:lnTo>
                <a:lnTo>
                  <a:pt x="1519" y="1316"/>
                </a:lnTo>
                <a:lnTo>
                  <a:pt x="1525" y="1316"/>
                </a:lnTo>
                <a:lnTo>
                  <a:pt x="1534" y="1316"/>
                </a:lnTo>
                <a:lnTo>
                  <a:pt x="1540" y="1316"/>
                </a:lnTo>
                <a:lnTo>
                  <a:pt x="1550" y="1316"/>
                </a:lnTo>
                <a:lnTo>
                  <a:pt x="1556" y="1317"/>
                </a:lnTo>
                <a:lnTo>
                  <a:pt x="1560" y="1317"/>
                </a:lnTo>
                <a:lnTo>
                  <a:pt x="1564" y="1318"/>
                </a:lnTo>
                <a:lnTo>
                  <a:pt x="1568" y="1318"/>
                </a:lnTo>
                <a:lnTo>
                  <a:pt x="1574" y="1319"/>
                </a:lnTo>
                <a:lnTo>
                  <a:pt x="1576" y="1321"/>
                </a:lnTo>
                <a:lnTo>
                  <a:pt x="1579" y="1321"/>
                </a:lnTo>
                <a:lnTo>
                  <a:pt x="1581" y="1322"/>
                </a:lnTo>
                <a:lnTo>
                  <a:pt x="1582" y="1322"/>
                </a:lnTo>
                <a:lnTo>
                  <a:pt x="1585" y="1322"/>
                </a:lnTo>
                <a:lnTo>
                  <a:pt x="1591" y="1324"/>
                </a:lnTo>
                <a:lnTo>
                  <a:pt x="1593" y="1326"/>
                </a:lnTo>
                <a:lnTo>
                  <a:pt x="1595" y="1327"/>
                </a:lnTo>
                <a:lnTo>
                  <a:pt x="1599" y="1328"/>
                </a:lnTo>
                <a:lnTo>
                  <a:pt x="1602" y="1329"/>
                </a:lnTo>
                <a:lnTo>
                  <a:pt x="1605" y="1332"/>
                </a:lnTo>
                <a:lnTo>
                  <a:pt x="1608" y="1333"/>
                </a:lnTo>
                <a:lnTo>
                  <a:pt x="1610" y="1334"/>
                </a:lnTo>
                <a:lnTo>
                  <a:pt x="1611" y="1335"/>
                </a:lnTo>
                <a:lnTo>
                  <a:pt x="1614" y="1337"/>
                </a:lnTo>
                <a:lnTo>
                  <a:pt x="1616" y="1340"/>
                </a:lnTo>
                <a:lnTo>
                  <a:pt x="1621" y="1345"/>
                </a:lnTo>
                <a:lnTo>
                  <a:pt x="1623" y="1346"/>
                </a:lnTo>
                <a:lnTo>
                  <a:pt x="1626" y="1349"/>
                </a:lnTo>
                <a:lnTo>
                  <a:pt x="1627" y="1351"/>
                </a:lnTo>
                <a:lnTo>
                  <a:pt x="1628" y="1352"/>
                </a:lnTo>
                <a:lnTo>
                  <a:pt x="1629" y="1355"/>
                </a:lnTo>
                <a:lnTo>
                  <a:pt x="1631" y="1357"/>
                </a:lnTo>
                <a:lnTo>
                  <a:pt x="1632" y="1359"/>
                </a:lnTo>
                <a:lnTo>
                  <a:pt x="1633" y="1362"/>
                </a:lnTo>
                <a:lnTo>
                  <a:pt x="1634" y="1365"/>
                </a:lnTo>
                <a:lnTo>
                  <a:pt x="1634" y="1366"/>
                </a:lnTo>
                <a:lnTo>
                  <a:pt x="1635" y="1367"/>
                </a:lnTo>
                <a:lnTo>
                  <a:pt x="1635" y="1370"/>
                </a:lnTo>
                <a:lnTo>
                  <a:pt x="1635" y="1371"/>
                </a:lnTo>
                <a:lnTo>
                  <a:pt x="1637" y="1373"/>
                </a:lnTo>
                <a:lnTo>
                  <a:pt x="1638" y="1379"/>
                </a:lnTo>
                <a:lnTo>
                  <a:pt x="1639" y="1385"/>
                </a:lnTo>
                <a:lnTo>
                  <a:pt x="1639" y="1393"/>
                </a:lnTo>
                <a:lnTo>
                  <a:pt x="1639" y="1396"/>
                </a:lnTo>
                <a:lnTo>
                  <a:pt x="1638" y="1399"/>
                </a:lnTo>
                <a:lnTo>
                  <a:pt x="1638" y="1404"/>
                </a:lnTo>
                <a:lnTo>
                  <a:pt x="1638" y="1406"/>
                </a:lnTo>
                <a:lnTo>
                  <a:pt x="1637" y="1410"/>
                </a:lnTo>
                <a:lnTo>
                  <a:pt x="1637" y="1411"/>
                </a:lnTo>
                <a:lnTo>
                  <a:pt x="1635" y="1413"/>
                </a:lnTo>
                <a:lnTo>
                  <a:pt x="1635" y="1417"/>
                </a:lnTo>
                <a:lnTo>
                  <a:pt x="1634" y="1421"/>
                </a:lnTo>
                <a:lnTo>
                  <a:pt x="1633" y="1423"/>
                </a:lnTo>
                <a:lnTo>
                  <a:pt x="1631" y="1427"/>
                </a:lnTo>
                <a:lnTo>
                  <a:pt x="1628" y="1432"/>
                </a:lnTo>
                <a:lnTo>
                  <a:pt x="1627" y="1434"/>
                </a:lnTo>
                <a:lnTo>
                  <a:pt x="1626" y="1437"/>
                </a:lnTo>
                <a:lnTo>
                  <a:pt x="1623" y="1438"/>
                </a:lnTo>
                <a:lnTo>
                  <a:pt x="1622" y="1439"/>
                </a:lnTo>
                <a:lnTo>
                  <a:pt x="1621" y="1442"/>
                </a:lnTo>
                <a:lnTo>
                  <a:pt x="1616" y="1446"/>
                </a:lnTo>
                <a:lnTo>
                  <a:pt x="1609" y="1454"/>
                </a:lnTo>
                <a:lnTo>
                  <a:pt x="1606" y="1456"/>
                </a:lnTo>
                <a:lnTo>
                  <a:pt x="1604" y="1459"/>
                </a:lnTo>
                <a:lnTo>
                  <a:pt x="1602" y="1460"/>
                </a:lnTo>
                <a:lnTo>
                  <a:pt x="1600" y="1461"/>
                </a:lnTo>
                <a:lnTo>
                  <a:pt x="1598" y="1462"/>
                </a:lnTo>
                <a:lnTo>
                  <a:pt x="1595" y="1463"/>
                </a:lnTo>
                <a:lnTo>
                  <a:pt x="1594" y="1465"/>
                </a:lnTo>
                <a:lnTo>
                  <a:pt x="1592" y="1466"/>
                </a:lnTo>
                <a:lnTo>
                  <a:pt x="1589" y="1467"/>
                </a:lnTo>
                <a:lnTo>
                  <a:pt x="1587" y="1468"/>
                </a:lnTo>
                <a:lnTo>
                  <a:pt x="1582" y="1470"/>
                </a:lnTo>
                <a:lnTo>
                  <a:pt x="1581" y="1471"/>
                </a:lnTo>
                <a:lnTo>
                  <a:pt x="1577" y="1472"/>
                </a:lnTo>
                <a:lnTo>
                  <a:pt x="1557" y="1479"/>
                </a:lnTo>
                <a:lnTo>
                  <a:pt x="1553" y="1479"/>
                </a:lnTo>
                <a:lnTo>
                  <a:pt x="1551" y="1479"/>
                </a:lnTo>
                <a:lnTo>
                  <a:pt x="1547" y="1481"/>
                </a:lnTo>
                <a:lnTo>
                  <a:pt x="1544" y="1481"/>
                </a:lnTo>
                <a:lnTo>
                  <a:pt x="1539" y="1482"/>
                </a:lnTo>
                <a:lnTo>
                  <a:pt x="1533" y="1482"/>
                </a:lnTo>
                <a:lnTo>
                  <a:pt x="1522" y="1483"/>
                </a:lnTo>
                <a:lnTo>
                  <a:pt x="1519" y="1483"/>
                </a:lnTo>
                <a:lnTo>
                  <a:pt x="1513" y="1483"/>
                </a:lnTo>
                <a:lnTo>
                  <a:pt x="1506" y="1483"/>
                </a:lnTo>
                <a:lnTo>
                  <a:pt x="1496" y="1483"/>
                </a:lnTo>
                <a:lnTo>
                  <a:pt x="1490" y="1482"/>
                </a:lnTo>
                <a:lnTo>
                  <a:pt x="1471" y="1478"/>
                </a:lnTo>
                <a:lnTo>
                  <a:pt x="1453" y="1472"/>
                </a:lnTo>
                <a:lnTo>
                  <a:pt x="1450" y="1471"/>
                </a:lnTo>
                <a:lnTo>
                  <a:pt x="1449" y="1471"/>
                </a:lnTo>
                <a:lnTo>
                  <a:pt x="1446" y="1468"/>
                </a:lnTo>
                <a:lnTo>
                  <a:pt x="1442" y="1467"/>
                </a:lnTo>
                <a:lnTo>
                  <a:pt x="1440" y="1466"/>
                </a:lnTo>
                <a:lnTo>
                  <a:pt x="1436" y="1463"/>
                </a:lnTo>
                <a:lnTo>
                  <a:pt x="1435" y="1462"/>
                </a:lnTo>
                <a:lnTo>
                  <a:pt x="1432" y="1461"/>
                </a:lnTo>
                <a:lnTo>
                  <a:pt x="1432" y="1460"/>
                </a:lnTo>
                <a:lnTo>
                  <a:pt x="1430" y="1459"/>
                </a:lnTo>
                <a:lnTo>
                  <a:pt x="1429" y="1457"/>
                </a:lnTo>
                <a:lnTo>
                  <a:pt x="1426" y="1455"/>
                </a:lnTo>
                <a:lnTo>
                  <a:pt x="1421" y="1451"/>
                </a:lnTo>
                <a:lnTo>
                  <a:pt x="1418" y="1448"/>
                </a:lnTo>
                <a:lnTo>
                  <a:pt x="1414" y="1444"/>
                </a:lnTo>
                <a:lnTo>
                  <a:pt x="1413" y="1442"/>
                </a:lnTo>
                <a:lnTo>
                  <a:pt x="1412" y="1439"/>
                </a:lnTo>
                <a:lnTo>
                  <a:pt x="1411" y="1438"/>
                </a:lnTo>
                <a:lnTo>
                  <a:pt x="1409" y="1437"/>
                </a:lnTo>
                <a:lnTo>
                  <a:pt x="1408" y="1434"/>
                </a:lnTo>
                <a:lnTo>
                  <a:pt x="1407" y="1432"/>
                </a:lnTo>
                <a:lnTo>
                  <a:pt x="1406" y="1429"/>
                </a:lnTo>
                <a:lnTo>
                  <a:pt x="1405" y="1427"/>
                </a:lnTo>
                <a:lnTo>
                  <a:pt x="1403" y="1424"/>
                </a:lnTo>
                <a:lnTo>
                  <a:pt x="1403" y="1422"/>
                </a:lnTo>
                <a:lnTo>
                  <a:pt x="1401" y="1417"/>
                </a:lnTo>
                <a:lnTo>
                  <a:pt x="1400" y="1410"/>
                </a:lnTo>
                <a:lnTo>
                  <a:pt x="1398" y="1406"/>
                </a:lnTo>
                <a:lnTo>
                  <a:pt x="1397" y="1399"/>
                </a:lnTo>
                <a:lnTo>
                  <a:pt x="1397" y="1395"/>
                </a:lnTo>
                <a:lnTo>
                  <a:pt x="1397" y="1391"/>
                </a:lnTo>
                <a:lnTo>
                  <a:pt x="1398" y="1387"/>
                </a:lnTo>
                <a:lnTo>
                  <a:pt x="1400" y="1380"/>
                </a:lnTo>
                <a:lnTo>
                  <a:pt x="1400" y="1378"/>
                </a:lnTo>
                <a:lnTo>
                  <a:pt x="1401" y="1374"/>
                </a:lnTo>
                <a:lnTo>
                  <a:pt x="1402" y="1371"/>
                </a:lnTo>
                <a:lnTo>
                  <a:pt x="1405" y="1365"/>
                </a:lnTo>
                <a:lnTo>
                  <a:pt x="1407" y="1362"/>
                </a:lnTo>
                <a:lnTo>
                  <a:pt x="1408" y="1360"/>
                </a:lnTo>
                <a:lnTo>
                  <a:pt x="1409" y="1359"/>
                </a:lnTo>
                <a:lnTo>
                  <a:pt x="1411" y="1356"/>
                </a:lnTo>
                <a:lnTo>
                  <a:pt x="1413" y="1355"/>
                </a:lnTo>
                <a:lnTo>
                  <a:pt x="1418" y="1350"/>
                </a:lnTo>
                <a:lnTo>
                  <a:pt x="1420" y="1345"/>
                </a:lnTo>
                <a:lnTo>
                  <a:pt x="1424" y="1343"/>
                </a:lnTo>
                <a:lnTo>
                  <a:pt x="1426" y="1341"/>
                </a:lnTo>
                <a:lnTo>
                  <a:pt x="1427" y="1340"/>
                </a:lnTo>
                <a:lnTo>
                  <a:pt x="1430" y="1339"/>
                </a:lnTo>
                <a:lnTo>
                  <a:pt x="1432" y="1338"/>
                </a:lnTo>
                <a:lnTo>
                  <a:pt x="1434" y="1337"/>
                </a:lnTo>
                <a:lnTo>
                  <a:pt x="1431" y="1335"/>
                </a:lnTo>
                <a:lnTo>
                  <a:pt x="1430" y="1334"/>
                </a:lnTo>
                <a:lnTo>
                  <a:pt x="1427" y="1332"/>
                </a:lnTo>
                <a:lnTo>
                  <a:pt x="1424" y="1328"/>
                </a:lnTo>
                <a:lnTo>
                  <a:pt x="1423" y="1327"/>
                </a:lnTo>
                <a:lnTo>
                  <a:pt x="1421" y="1324"/>
                </a:lnTo>
                <a:lnTo>
                  <a:pt x="1421" y="1323"/>
                </a:lnTo>
                <a:lnTo>
                  <a:pt x="1420" y="1321"/>
                </a:lnTo>
                <a:lnTo>
                  <a:pt x="1419" y="1317"/>
                </a:lnTo>
                <a:lnTo>
                  <a:pt x="1419" y="1313"/>
                </a:lnTo>
                <a:lnTo>
                  <a:pt x="1419" y="1310"/>
                </a:lnTo>
                <a:lnTo>
                  <a:pt x="1420" y="1307"/>
                </a:lnTo>
                <a:lnTo>
                  <a:pt x="1420" y="1306"/>
                </a:lnTo>
                <a:lnTo>
                  <a:pt x="1421" y="1304"/>
                </a:lnTo>
                <a:lnTo>
                  <a:pt x="1423" y="1301"/>
                </a:lnTo>
                <a:lnTo>
                  <a:pt x="1424" y="1299"/>
                </a:lnTo>
                <a:lnTo>
                  <a:pt x="1425" y="1298"/>
                </a:lnTo>
                <a:lnTo>
                  <a:pt x="1426" y="1294"/>
                </a:lnTo>
                <a:lnTo>
                  <a:pt x="1427" y="1293"/>
                </a:lnTo>
                <a:lnTo>
                  <a:pt x="1430" y="1291"/>
                </a:lnTo>
                <a:lnTo>
                  <a:pt x="1432" y="1288"/>
                </a:lnTo>
                <a:lnTo>
                  <a:pt x="1438" y="1282"/>
                </a:lnTo>
                <a:lnTo>
                  <a:pt x="1444" y="1276"/>
                </a:lnTo>
                <a:lnTo>
                  <a:pt x="1447" y="1272"/>
                </a:lnTo>
                <a:lnTo>
                  <a:pt x="1456" y="1265"/>
                </a:lnTo>
                <a:lnTo>
                  <a:pt x="1453" y="1263"/>
                </a:lnTo>
                <a:lnTo>
                  <a:pt x="1452" y="1261"/>
                </a:lnTo>
                <a:lnTo>
                  <a:pt x="1449" y="1260"/>
                </a:lnTo>
                <a:lnTo>
                  <a:pt x="1446" y="1256"/>
                </a:lnTo>
                <a:lnTo>
                  <a:pt x="1437" y="1249"/>
                </a:lnTo>
                <a:lnTo>
                  <a:pt x="1435" y="1245"/>
                </a:lnTo>
                <a:lnTo>
                  <a:pt x="1432" y="1243"/>
                </a:lnTo>
                <a:lnTo>
                  <a:pt x="1431" y="1240"/>
                </a:lnTo>
                <a:lnTo>
                  <a:pt x="1430" y="1238"/>
                </a:lnTo>
                <a:lnTo>
                  <a:pt x="1430" y="1236"/>
                </a:lnTo>
                <a:lnTo>
                  <a:pt x="1427" y="1234"/>
                </a:lnTo>
                <a:lnTo>
                  <a:pt x="1427" y="1233"/>
                </a:lnTo>
                <a:lnTo>
                  <a:pt x="1426" y="1230"/>
                </a:lnTo>
                <a:lnTo>
                  <a:pt x="1425" y="1228"/>
                </a:lnTo>
                <a:lnTo>
                  <a:pt x="1424" y="1225"/>
                </a:lnTo>
                <a:lnTo>
                  <a:pt x="1423" y="1223"/>
                </a:lnTo>
                <a:lnTo>
                  <a:pt x="1420" y="1219"/>
                </a:lnTo>
                <a:lnTo>
                  <a:pt x="1419" y="1217"/>
                </a:lnTo>
                <a:lnTo>
                  <a:pt x="1418" y="1212"/>
                </a:lnTo>
                <a:lnTo>
                  <a:pt x="1418" y="1211"/>
                </a:lnTo>
                <a:lnTo>
                  <a:pt x="1417" y="1208"/>
                </a:lnTo>
                <a:lnTo>
                  <a:pt x="1417" y="1207"/>
                </a:lnTo>
                <a:lnTo>
                  <a:pt x="1415" y="1205"/>
                </a:lnTo>
                <a:lnTo>
                  <a:pt x="1414" y="1201"/>
                </a:lnTo>
                <a:lnTo>
                  <a:pt x="1414" y="1199"/>
                </a:lnTo>
                <a:lnTo>
                  <a:pt x="1413" y="1196"/>
                </a:lnTo>
                <a:lnTo>
                  <a:pt x="1413" y="1193"/>
                </a:lnTo>
                <a:lnTo>
                  <a:pt x="1412" y="1185"/>
                </a:lnTo>
                <a:lnTo>
                  <a:pt x="1411" y="1178"/>
                </a:lnTo>
                <a:lnTo>
                  <a:pt x="1411" y="1171"/>
                </a:lnTo>
                <a:lnTo>
                  <a:pt x="1411" y="1166"/>
                </a:lnTo>
                <a:lnTo>
                  <a:pt x="1411" y="1163"/>
                </a:lnTo>
                <a:lnTo>
                  <a:pt x="1411" y="1157"/>
                </a:lnTo>
                <a:lnTo>
                  <a:pt x="1412" y="1152"/>
                </a:lnTo>
                <a:lnTo>
                  <a:pt x="1412" y="1149"/>
                </a:lnTo>
                <a:lnTo>
                  <a:pt x="1415" y="1139"/>
                </a:lnTo>
                <a:lnTo>
                  <a:pt x="1415" y="1136"/>
                </a:lnTo>
                <a:lnTo>
                  <a:pt x="1415" y="1134"/>
                </a:lnTo>
                <a:lnTo>
                  <a:pt x="1417" y="1133"/>
                </a:lnTo>
                <a:lnTo>
                  <a:pt x="1417" y="1132"/>
                </a:lnTo>
                <a:lnTo>
                  <a:pt x="1418" y="1129"/>
                </a:lnTo>
                <a:lnTo>
                  <a:pt x="1418" y="1127"/>
                </a:lnTo>
                <a:lnTo>
                  <a:pt x="1419" y="1124"/>
                </a:lnTo>
                <a:lnTo>
                  <a:pt x="1420" y="1122"/>
                </a:lnTo>
                <a:lnTo>
                  <a:pt x="1421" y="1118"/>
                </a:lnTo>
                <a:lnTo>
                  <a:pt x="1423" y="1117"/>
                </a:lnTo>
                <a:lnTo>
                  <a:pt x="1425" y="1112"/>
                </a:lnTo>
                <a:lnTo>
                  <a:pt x="1426" y="1111"/>
                </a:lnTo>
                <a:lnTo>
                  <a:pt x="1427" y="1108"/>
                </a:lnTo>
                <a:lnTo>
                  <a:pt x="1429" y="1107"/>
                </a:lnTo>
                <a:lnTo>
                  <a:pt x="1431" y="1106"/>
                </a:lnTo>
                <a:lnTo>
                  <a:pt x="1432" y="1103"/>
                </a:lnTo>
                <a:lnTo>
                  <a:pt x="1436" y="1099"/>
                </a:lnTo>
                <a:lnTo>
                  <a:pt x="1440" y="1095"/>
                </a:lnTo>
                <a:lnTo>
                  <a:pt x="1441" y="1094"/>
                </a:lnTo>
                <a:lnTo>
                  <a:pt x="1444" y="1090"/>
                </a:lnTo>
                <a:lnTo>
                  <a:pt x="1447" y="1088"/>
                </a:lnTo>
                <a:lnTo>
                  <a:pt x="1448" y="1088"/>
                </a:lnTo>
                <a:lnTo>
                  <a:pt x="1450" y="1086"/>
                </a:lnTo>
                <a:lnTo>
                  <a:pt x="1453" y="1085"/>
                </a:lnTo>
                <a:lnTo>
                  <a:pt x="1458" y="1083"/>
                </a:lnTo>
                <a:lnTo>
                  <a:pt x="1459" y="1081"/>
                </a:lnTo>
                <a:lnTo>
                  <a:pt x="1461" y="1080"/>
                </a:lnTo>
                <a:lnTo>
                  <a:pt x="1464" y="1079"/>
                </a:lnTo>
                <a:lnTo>
                  <a:pt x="1466" y="1078"/>
                </a:lnTo>
                <a:lnTo>
                  <a:pt x="1469" y="1077"/>
                </a:lnTo>
                <a:lnTo>
                  <a:pt x="1471" y="1077"/>
                </a:lnTo>
                <a:lnTo>
                  <a:pt x="1472" y="1075"/>
                </a:lnTo>
                <a:lnTo>
                  <a:pt x="1475" y="1075"/>
                </a:lnTo>
                <a:lnTo>
                  <a:pt x="1477" y="1074"/>
                </a:lnTo>
                <a:lnTo>
                  <a:pt x="1479" y="1074"/>
                </a:lnTo>
                <a:lnTo>
                  <a:pt x="1482" y="1073"/>
                </a:lnTo>
                <a:lnTo>
                  <a:pt x="1485" y="1073"/>
                </a:lnTo>
                <a:lnTo>
                  <a:pt x="1490" y="1073"/>
                </a:lnTo>
                <a:lnTo>
                  <a:pt x="1510" y="1072"/>
                </a:lnTo>
                <a:lnTo>
                  <a:pt x="1515" y="1073"/>
                </a:lnTo>
                <a:lnTo>
                  <a:pt x="1517" y="1073"/>
                </a:lnTo>
                <a:lnTo>
                  <a:pt x="1519" y="1073"/>
                </a:lnTo>
                <a:lnTo>
                  <a:pt x="1522" y="1074"/>
                </a:lnTo>
                <a:lnTo>
                  <a:pt x="1524" y="1074"/>
                </a:lnTo>
                <a:lnTo>
                  <a:pt x="1525" y="1075"/>
                </a:lnTo>
                <a:lnTo>
                  <a:pt x="1528" y="1075"/>
                </a:lnTo>
                <a:lnTo>
                  <a:pt x="1531" y="1077"/>
                </a:lnTo>
                <a:lnTo>
                  <a:pt x="1534" y="1078"/>
                </a:lnTo>
                <a:lnTo>
                  <a:pt x="1537" y="1080"/>
                </a:lnTo>
                <a:lnTo>
                  <a:pt x="1542" y="1083"/>
                </a:lnTo>
                <a:lnTo>
                  <a:pt x="1544" y="1084"/>
                </a:lnTo>
                <a:lnTo>
                  <a:pt x="1547" y="1085"/>
                </a:lnTo>
                <a:lnTo>
                  <a:pt x="1548" y="1088"/>
                </a:lnTo>
                <a:lnTo>
                  <a:pt x="1550" y="1088"/>
                </a:lnTo>
                <a:lnTo>
                  <a:pt x="1629" y="1089"/>
                </a:lnTo>
                <a:close/>
                <a:moveTo>
                  <a:pt x="1345" y="1204"/>
                </a:moveTo>
                <a:lnTo>
                  <a:pt x="1175" y="1244"/>
                </a:lnTo>
                <a:lnTo>
                  <a:pt x="1176" y="1249"/>
                </a:lnTo>
                <a:lnTo>
                  <a:pt x="1177" y="1254"/>
                </a:lnTo>
                <a:lnTo>
                  <a:pt x="1177" y="1256"/>
                </a:lnTo>
                <a:lnTo>
                  <a:pt x="1178" y="1261"/>
                </a:lnTo>
                <a:lnTo>
                  <a:pt x="1180" y="1266"/>
                </a:lnTo>
                <a:lnTo>
                  <a:pt x="1180" y="1267"/>
                </a:lnTo>
                <a:lnTo>
                  <a:pt x="1181" y="1269"/>
                </a:lnTo>
                <a:lnTo>
                  <a:pt x="1181" y="1271"/>
                </a:lnTo>
                <a:lnTo>
                  <a:pt x="1183" y="1277"/>
                </a:lnTo>
                <a:lnTo>
                  <a:pt x="1185" y="1279"/>
                </a:lnTo>
                <a:lnTo>
                  <a:pt x="1186" y="1283"/>
                </a:lnTo>
                <a:lnTo>
                  <a:pt x="1187" y="1287"/>
                </a:lnTo>
                <a:lnTo>
                  <a:pt x="1189" y="1291"/>
                </a:lnTo>
                <a:lnTo>
                  <a:pt x="1192" y="1294"/>
                </a:lnTo>
                <a:lnTo>
                  <a:pt x="1193" y="1296"/>
                </a:lnTo>
                <a:lnTo>
                  <a:pt x="1194" y="1298"/>
                </a:lnTo>
                <a:lnTo>
                  <a:pt x="1195" y="1300"/>
                </a:lnTo>
                <a:lnTo>
                  <a:pt x="1197" y="1301"/>
                </a:lnTo>
                <a:lnTo>
                  <a:pt x="1199" y="1304"/>
                </a:lnTo>
                <a:lnTo>
                  <a:pt x="1201" y="1307"/>
                </a:lnTo>
                <a:lnTo>
                  <a:pt x="1203" y="1308"/>
                </a:lnTo>
                <a:lnTo>
                  <a:pt x="1205" y="1311"/>
                </a:lnTo>
                <a:lnTo>
                  <a:pt x="1209" y="1315"/>
                </a:lnTo>
                <a:lnTo>
                  <a:pt x="1211" y="1317"/>
                </a:lnTo>
                <a:lnTo>
                  <a:pt x="1214" y="1318"/>
                </a:lnTo>
                <a:lnTo>
                  <a:pt x="1215" y="1319"/>
                </a:lnTo>
                <a:lnTo>
                  <a:pt x="1217" y="1319"/>
                </a:lnTo>
                <a:lnTo>
                  <a:pt x="1220" y="1322"/>
                </a:lnTo>
                <a:lnTo>
                  <a:pt x="1223" y="1323"/>
                </a:lnTo>
                <a:lnTo>
                  <a:pt x="1226" y="1323"/>
                </a:lnTo>
                <a:lnTo>
                  <a:pt x="1229" y="1326"/>
                </a:lnTo>
                <a:lnTo>
                  <a:pt x="1232" y="1326"/>
                </a:lnTo>
                <a:lnTo>
                  <a:pt x="1237" y="1327"/>
                </a:lnTo>
                <a:lnTo>
                  <a:pt x="1241" y="1328"/>
                </a:lnTo>
                <a:lnTo>
                  <a:pt x="1247" y="1329"/>
                </a:lnTo>
                <a:lnTo>
                  <a:pt x="1252" y="1329"/>
                </a:lnTo>
                <a:lnTo>
                  <a:pt x="1259" y="1329"/>
                </a:lnTo>
                <a:lnTo>
                  <a:pt x="1272" y="1328"/>
                </a:lnTo>
                <a:lnTo>
                  <a:pt x="1274" y="1327"/>
                </a:lnTo>
                <a:lnTo>
                  <a:pt x="1276" y="1327"/>
                </a:lnTo>
                <a:lnTo>
                  <a:pt x="1280" y="1326"/>
                </a:lnTo>
                <a:lnTo>
                  <a:pt x="1281" y="1326"/>
                </a:lnTo>
                <a:lnTo>
                  <a:pt x="1284" y="1324"/>
                </a:lnTo>
                <a:lnTo>
                  <a:pt x="1285" y="1324"/>
                </a:lnTo>
                <a:lnTo>
                  <a:pt x="1288" y="1323"/>
                </a:lnTo>
                <a:lnTo>
                  <a:pt x="1291" y="1322"/>
                </a:lnTo>
                <a:lnTo>
                  <a:pt x="1296" y="1319"/>
                </a:lnTo>
                <a:lnTo>
                  <a:pt x="1299" y="1318"/>
                </a:lnTo>
                <a:lnTo>
                  <a:pt x="1302" y="1316"/>
                </a:lnTo>
                <a:lnTo>
                  <a:pt x="1303" y="1315"/>
                </a:lnTo>
                <a:lnTo>
                  <a:pt x="1305" y="1313"/>
                </a:lnTo>
                <a:lnTo>
                  <a:pt x="1307" y="1311"/>
                </a:lnTo>
                <a:lnTo>
                  <a:pt x="1311" y="1307"/>
                </a:lnTo>
                <a:lnTo>
                  <a:pt x="1316" y="1304"/>
                </a:lnTo>
                <a:lnTo>
                  <a:pt x="1317" y="1302"/>
                </a:lnTo>
                <a:lnTo>
                  <a:pt x="1321" y="1298"/>
                </a:lnTo>
                <a:lnTo>
                  <a:pt x="1322" y="1296"/>
                </a:lnTo>
                <a:lnTo>
                  <a:pt x="1326" y="1293"/>
                </a:lnTo>
                <a:lnTo>
                  <a:pt x="1328" y="1291"/>
                </a:lnTo>
                <a:lnTo>
                  <a:pt x="1330" y="1290"/>
                </a:lnTo>
                <a:lnTo>
                  <a:pt x="1333" y="1288"/>
                </a:lnTo>
                <a:lnTo>
                  <a:pt x="1337" y="1288"/>
                </a:lnTo>
                <a:lnTo>
                  <a:pt x="1339" y="1288"/>
                </a:lnTo>
                <a:lnTo>
                  <a:pt x="1342" y="1290"/>
                </a:lnTo>
                <a:lnTo>
                  <a:pt x="1343" y="1290"/>
                </a:lnTo>
                <a:lnTo>
                  <a:pt x="1344" y="1293"/>
                </a:lnTo>
                <a:lnTo>
                  <a:pt x="1344" y="1294"/>
                </a:lnTo>
                <a:lnTo>
                  <a:pt x="1345" y="1296"/>
                </a:lnTo>
                <a:lnTo>
                  <a:pt x="1345" y="1299"/>
                </a:lnTo>
                <a:lnTo>
                  <a:pt x="1344" y="1304"/>
                </a:lnTo>
                <a:lnTo>
                  <a:pt x="1343" y="1308"/>
                </a:lnTo>
                <a:lnTo>
                  <a:pt x="1342" y="1311"/>
                </a:lnTo>
                <a:lnTo>
                  <a:pt x="1340" y="1313"/>
                </a:lnTo>
                <a:lnTo>
                  <a:pt x="1339" y="1316"/>
                </a:lnTo>
                <a:lnTo>
                  <a:pt x="1338" y="1318"/>
                </a:lnTo>
                <a:lnTo>
                  <a:pt x="1336" y="1322"/>
                </a:lnTo>
                <a:lnTo>
                  <a:pt x="1334" y="1322"/>
                </a:lnTo>
                <a:lnTo>
                  <a:pt x="1333" y="1324"/>
                </a:lnTo>
                <a:lnTo>
                  <a:pt x="1331" y="1327"/>
                </a:lnTo>
                <a:lnTo>
                  <a:pt x="1328" y="1330"/>
                </a:lnTo>
                <a:lnTo>
                  <a:pt x="1322" y="1337"/>
                </a:lnTo>
                <a:lnTo>
                  <a:pt x="1319" y="1340"/>
                </a:lnTo>
                <a:lnTo>
                  <a:pt x="1316" y="1344"/>
                </a:lnTo>
                <a:lnTo>
                  <a:pt x="1313" y="1346"/>
                </a:lnTo>
                <a:lnTo>
                  <a:pt x="1310" y="1348"/>
                </a:lnTo>
                <a:lnTo>
                  <a:pt x="1309" y="1349"/>
                </a:lnTo>
                <a:lnTo>
                  <a:pt x="1307" y="1351"/>
                </a:lnTo>
                <a:lnTo>
                  <a:pt x="1304" y="1351"/>
                </a:lnTo>
                <a:lnTo>
                  <a:pt x="1302" y="1352"/>
                </a:lnTo>
                <a:lnTo>
                  <a:pt x="1298" y="1355"/>
                </a:lnTo>
                <a:lnTo>
                  <a:pt x="1296" y="1356"/>
                </a:lnTo>
                <a:lnTo>
                  <a:pt x="1291" y="1359"/>
                </a:lnTo>
                <a:lnTo>
                  <a:pt x="1288" y="1360"/>
                </a:lnTo>
                <a:lnTo>
                  <a:pt x="1287" y="1361"/>
                </a:lnTo>
                <a:lnTo>
                  <a:pt x="1284" y="1362"/>
                </a:lnTo>
                <a:lnTo>
                  <a:pt x="1280" y="1363"/>
                </a:lnTo>
                <a:lnTo>
                  <a:pt x="1279" y="1363"/>
                </a:lnTo>
                <a:lnTo>
                  <a:pt x="1276" y="1365"/>
                </a:lnTo>
                <a:lnTo>
                  <a:pt x="1275" y="1365"/>
                </a:lnTo>
                <a:lnTo>
                  <a:pt x="1270" y="1366"/>
                </a:lnTo>
                <a:lnTo>
                  <a:pt x="1264" y="1367"/>
                </a:lnTo>
                <a:lnTo>
                  <a:pt x="1258" y="1368"/>
                </a:lnTo>
                <a:lnTo>
                  <a:pt x="1250" y="1370"/>
                </a:lnTo>
                <a:lnTo>
                  <a:pt x="1240" y="1368"/>
                </a:lnTo>
                <a:lnTo>
                  <a:pt x="1233" y="1367"/>
                </a:lnTo>
                <a:lnTo>
                  <a:pt x="1226" y="1367"/>
                </a:lnTo>
                <a:lnTo>
                  <a:pt x="1223" y="1366"/>
                </a:lnTo>
                <a:lnTo>
                  <a:pt x="1221" y="1366"/>
                </a:lnTo>
                <a:lnTo>
                  <a:pt x="1218" y="1366"/>
                </a:lnTo>
                <a:lnTo>
                  <a:pt x="1216" y="1365"/>
                </a:lnTo>
                <a:lnTo>
                  <a:pt x="1215" y="1365"/>
                </a:lnTo>
                <a:lnTo>
                  <a:pt x="1212" y="1363"/>
                </a:lnTo>
                <a:lnTo>
                  <a:pt x="1211" y="1363"/>
                </a:lnTo>
                <a:lnTo>
                  <a:pt x="1209" y="1362"/>
                </a:lnTo>
                <a:lnTo>
                  <a:pt x="1206" y="1361"/>
                </a:lnTo>
                <a:lnTo>
                  <a:pt x="1203" y="1360"/>
                </a:lnTo>
                <a:lnTo>
                  <a:pt x="1200" y="1359"/>
                </a:lnTo>
                <a:lnTo>
                  <a:pt x="1197" y="1356"/>
                </a:lnTo>
                <a:lnTo>
                  <a:pt x="1192" y="1354"/>
                </a:lnTo>
                <a:lnTo>
                  <a:pt x="1191" y="1352"/>
                </a:lnTo>
                <a:lnTo>
                  <a:pt x="1188" y="1351"/>
                </a:lnTo>
                <a:lnTo>
                  <a:pt x="1187" y="1351"/>
                </a:lnTo>
                <a:lnTo>
                  <a:pt x="1186" y="1349"/>
                </a:lnTo>
                <a:lnTo>
                  <a:pt x="1183" y="1348"/>
                </a:lnTo>
                <a:lnTo>
                  <a:pt x="1181" y="1345"/>
                </a:lnTo>
                <a:lnTo>
                  <a:pt x="1174" y="1339"/>
                </a:lnTo>
                <a:lnTo>
                  <a:pt x="1168" y="1333"/>
                </a:lnTo>
                <a:lnTo>
                  <a:pt x="1165" y="1329"/>
                </a:lnTo>
                <a:lnTo>
                  <a:pt x="1163" y="1327"/>
                </a:lnTo>
                <a:lnTo>
                  <a:pt x="1162" y="1324"/>
                </a:lnTo>
                <a:lnTo>
                  <a:pt x="1160" y="1323"/>
                </a:lnTo>
                <a:lnTo>
                  <a:pt x="1159" y="1322"/>
                </a:lnTo>
                <a:lnTo>
                  <a:pt x="1158" y="1319"/>
                </a:lnTo>
                <a:lnTo>
                  <a:pt x="1157" y="1318"/>
                </a:lnTo>
                <a:lnTo>
                  <a:pt x="1156" y="1316"/>
                </a:lnTo>
                <a:lnTo>
                  <a:pt x="1154" y="1312"/>
                </a:lnTo>
                <a:lnTo>
                  <a:pt x="1153" y="1311"/>
                </a:lnTo>
                <a:lnTo>
                  <a:pt x="1152" y="1308"/>
                </a:lnTo>
                <a:lnTo>
                  <a:pt x="1151" y="1306"/>
                </a:lnTo>
                <a:lnTo>
                  <a:pt x="1149" y="1304"/>
                </a:lnTo>
                <a:lnTo>
                  <a:pt x="1147" y="1299"/>
                </a:lnTo>
                <a:lnTo>
                  <a:pt x="1147" y="1298"/>
                </a:lnTo>
                <a:lnTo>
                  <a:pt x="1146" y="1295"/>
                </a:lnTo>
                <a:lnTo>
                  <a:pt x="1145" y="1293"/>
                </a:lnTo>
                <a:lnTo>
                  <a:pt x="1142" y="1287"/>
                </a:lnTo>
                <a:lnTo>
                  <a:pt x="1135" y="1262"/>
                </a:lnTo>
                <a:lnTo>
                  <a:pt x="1135" y="1256"/>
                </a:lnTo>
                <a:lnTo>
                  <a:pt x="1134" y="1252"/>
                </a:lnTo>
                <a:lnTo>
                  <a:pt x="1134" y="1249"/>
                </a:lnTo>
                <a:lnTo>
                  <a:pt x="1133" y="1244"/>
                </a:lnTo>
                <a:lnTo>
                  <a:pt x="1133" y="1239"/>
                </a:lnTo>
                <a:lnTo>
                  <a:pt x="1131" y="1232"/>
                </a:lnTo>
                <a:lnTo>
                  <a:pt x="1131" y="1227"/>
                </a:lnTo>
                <a:lnTo>
                  <a:pt x="1131" y="1219"/>
                </a:lnTo>
                <a:lnTo>
                  <a:pt x="1131" y="1213"/>
                </a:lnTo>
                <a:lnTo>
                  <a:pt x="1131" y="1208"/>
                </a:lnTo>
                <a:lnTo>
                  <a:pt x="1133" y="1195"/>
                </a:lnTo>
                <a:lnTo>
                  <a:pt x="1133" y="1191"/>
                </a:lnTo>
                <a:lnTo>
                  <a:pt x="1134" y="1188"/>
                </a:lnTo>
                <a:lnTo>
                  <a:pt x="1134" y="1184"/>
                </a:lnTo>
                <a:lnTo>
                  <a:pt x="1135" y="1182"/>
                </a:lnTo>
                <a:lnTo>
                  <a:pt x="1135" y="1178"/>
                </a:lnTo>
                <a:lnTo>
                  <a:pt x="1136" y="1175"/>
                </a:lnTo>
                <a:lnTo>
                  <a:pt x="1136" y="1173"/>
                </a:lnTo>
                <a:lnTo>
                  <a:pt x="1137" y="1171"/>
                </a:lnTo>
                <a:lnTo>
                  <a:pt x="1139" y="1167"/>
                </a:lnTo>
                <a:lnTo>
                  <a:pt x="1139" y="1164"/>
                </a:lnTo>
                <a:lnTo>
                  <a:pt x="1140" y="1163"/>
                </a:lnTo>
                <a:lnTo>
                  <a:pt x="1140" y="1161"/>
                </a:lnTo>
                <a:lnTo>
                  <a:pt x="1141" y="1160"/>
                </a:lnTo>
                <a:lnTo>
                  <a:pt x="1142" y="1155"/>
                </a:lnTo>
                <a:lnTo>
                  <a:pt x="1143" y="1151"/>
                </a:lnTo>
                <a:lnTo>
                  <a:pt x="1145" y="1149"/>
                </a:lnTo>
                <a:lnTo>
                  <a:pt x="1146" y="1145"/>
                </a:lnTo>
                <a:lnTo>
                  <a:pt x="1148" y="1141"/>
                </a:lnTo>
                <a:lnTo>
                  <a:pt x="1149" y="1139"/>
                </a:lnTo>
                <a:lnTo>
                  <a:pt x="1151" y="1135"/>
                </a:lnTo>
                <a:lnTo>
                  <a:pt x="1153" y="1132"/>
                </a:lnTo>
                <a:lnTo>
                  <a:pt x="1156" y="1128"/>
                </a:lnTo>
                <a:lnTo>
                  <a:pt x="1157" y="1127"/>
                </a:lnTo>
                <a:lnTo>
                  <a:pt x="1157" y="1124"/>
                </a:lnTo>
                <a:lnTo>
                  <a:pt x="1158" y="1123"/>
                </a:lnTo>
                <a:lnTo>
                  <a:pt x="1159" y="1121"/>
                </a:lnTo>
                <a:lnTo>
                  <a:pt x="1160" y="1119"/>
                </a:lnTo>
                <a:lnTo>
                  <a:pt x="1163" y="1118"/>
                </a:lnTo>
                <a:lnTo>
                  <a:pt x="1164" y="1116"/>
                </a:lnTo>
                <a:lnTo>
                  <a:pt x="1168" y="1112"/>
                </a:lnTo>
                <a:lnTo>
                  <a:pt x="1168" y="1111"/>
                </a:lnTo>
                <a:lnTo>
                  <a:pt x="1172" y="1106"/>
                </a:lnTo>
                <a:lnTo>
                  <a:pt x="1175" y="1102"/>
                </a:lnTo>
                <a:lnTo>
                  <a:pt x="1177" y="1102"/>
                </a:lnTo>
                <a:lnTo>
                  <a:pt x="1182" y="1096"/>
                </a:lnTo>
                <a:lnTo>
                  <a:pt x="1185" y="1094"/>
                </a:lnTo>
                <a:lnTo>
                  <a:pt x="1187" y="1092"/>
                </a:lnTo>
                <a:lnTo>
                  <a:pt x="1189" y="1090"/>
                </a:lnTo>
                <a:lnTo>
                  <a:pt x="1191" y="1089"/>
                </a:lnTo>
                <a:lnTo>
                  <a:pt x="1193" y="1089"/>
                </a:lnTo>
                <a:lnTo>
                  <a:pt x="1194" y="1088"/>
                </a:lnTo>
                <a:lnTo>
                  <a:pt x="1197" y="1086"/>
                </a:lnTo>
                <a:lnTo>
                  <a:pt x="1200" y="1085"/>
                </a:lnTo>
                <a:lnTo>
                  <a:pt x="1204" y="1083"/>
                </a:lnTo>
                <a:lnTo>
                  <a:pt x="1207" y="1080"/>
                </a:lnTo>
                <a:lnTo>
                  <a:pt x="1209" y="1080"/>
                </a:lnTo>
                <a:lnTo>
                  <a:pt x="1212" y="1079"/>
                </a:lnTo>
                <a:lnTo>
                  <a:pt x="1215" y="1078"/>
                </a:lnTo>
                <a:lnTo>
                  <a:pt x="1216" y="1077"/>
                </a:lnTo>
                <a:lnTo>
                  <a:pt x="1218" y="1077"/>
                </a:lnTo>
                <a:lnTo>
                  <a:pt x="1220" y="1075"/>
                </a:lnTo>
                <a:lnTo>
                  <a:pt x="1227" y="1074"/>
                </a:lnTo>
                <a:lnTo>
                  <a:pt x="1234" y="1073"/>
                </a:lnTo>
                <a:lnTo>
                  <a:pt x="1249" y="1072"/>
                </a:lnTo>
                <a:lnTo>
                  <a:pt x="1261" y="1073"/>
                </a:lnTo>
                <a:lnTo>
                  <a:pt x="1267" y="1074"/>
                </a:lnTo>
                <a:lnTo>
                  <a:pt x="1272" y="1075"/>
                </a:lnTo>
                <a:lnTo>
                  <a:pt x="1273" y="1075"/>
                </a:lnTo>
                <a:lnTo>
                  <a:pt x="1274" y="1077"/>
                </a:lnTo>
                <a:lnTo>
                  <a:pt x="1276" y="1077"/>
                </a:lnTo>
                <a:lnTo>
                  <a:pt x="1280" y="1078"/>
                </a:lnTo>
                <a:lnTo>
                  <a:pt x="1282" y="1079"/>
                </a:lnTo>
                <a:lnTo>
                  <a:pt x="1284" y="1080"/>
                </a:lnTo>
                <a:lnTo>
                  <a:pt x="1286" y="1081"/>
                </a:lnTo>
                <a:lnTo>
                  <a:pt x="1287" y="1083"/>
                </a:lnTo>
                <a:lnTo>
                  <a:pt x="1291" y="1084"/>
                </a:lnTo>
                <a:lnTo>
                  <a:pt x="1293" y="1085"/>
                </a:lnTo>
                <a:lnTo>
                  <a:pt x="1295" y="1086"/>
                </a:lnTo>
                <a:lnTo>
                  <a:pt x="1297" y="1088"/>
                </a:lnTo>
                <a:lnTo>
                  <a:pt x="1298" y="1089"/>
                </a:lnTo>
                <a:lnTo>
                  <a:pt x="1301" y="1091"/>
                </a:lnTo>
                <a:lnTo>
                  <a:pt x="1307" y="1097"/>
                </a:lnTo>
                <a:lnTo>
                  <a:pt x="1311" y="1102"/>
                </a:lnTo>
                <a:lnTo>
                  <a:pt x="1314" y="1105"/>
                </a:lnTo>
                <a:lnTo>
                  <a:pt x="1316" y="1107"/>
                </a:lnTo>
                <a:lnTo>
                  <a:pt x="1317" y="1110"/>
                </a:lnTo>
                <a:lnTo>
                  <a:pt x="1319" y="1111"/>
                </a:lnTo>
                <a:lnTo>
                  <a:pt x="1320" y="1113"/>
                </a:lnTo>
                <a:lnTo>
                  <a:pt x="1320" y="1116"/>
                </a:lnTo>
                <a:lnTo>
                  <a:pt x="1322" y="1118"/>
                </a:lnTo>
                <a:lnTo>
                  <a:pt x="1324" y="1119"/>
                </a:lnTo>
                <a:lnTo>
                  <a:pt x="1325" y="1122"/>
                </a:lnTo>
                <a:lnTo>
                  <a:pt x="1326" y="1124"/>
                </a:lnTo>
                <a:lnTo>
                  <a:pt x="1327" y="1127"/>
                </a:lnTo>
                <a:lnTo>
                  <a:pt x="1328" y="1130"/>
                </a:lnTo>
                <a:lnTo>
                  <a:pt x="1330" y="1132"/>
                </a:lnTo>
                <a:lnTo>
                  <a:pt x="1331" y="1136"/>
                </a:lnTo>
                <a:lnTo>
                  <a:pt x="1331" y="1138"/>
                </a:lnTo>
                <a:lnTo>
                  <a:pt x="1333" y="1143"/>
                </a:lnTo>
                <a:lnTo>
                  <a:pt x="1333" y="1145"/>
                </a:lnTo>
                <a:lnTo>
                  <a:pt x="1334" y="1146"/>
                </a:lnTo>
                <a:lnTo>
                  <a:pt x="1334" y="1147"/>
                </a:lnTo>
                <a:lnTo>
                  <a:pt x="1336" y="1150"/>
                </a:lnTo>
                <a:lnTo>
                  <a:pt x="1337" y="1153"/>
                </a:lnTo>
                <a:lnTo>
                  <a:pt x="1338" y="1158"/>
                </a:lnTo>
                <a:lnTo>
                  <a:pt x="1338" y="1161"/>
                </a:lnTo>
                <a:lnTo>
                  <a:pt x="1339" y="1163"/>
                </a:lnTo>
                <a:lnTo>
                  <a:pt x="1339" y="1166"/>
                </a:lnTo>
                <a:lnTo>
                  <a:pt x="1340" y="1169"/>
                </a:lnTo>
                <a:lnTo>
                  <a:pt x="1340" y="1172"/>
                </a:lnTo>
                <a:lnTo>
                  <a:pt x="1342" y="1175"/>
                </a:lnTo>
                <a:lnTo>
                  <a:pt x="1343" y="1183"/>
                </a:lnTo>
                <a:lnTo>
                  <a:pt x="1343" y="1186"/>
                </a:lnTo>
                <a:lnTo>
                  <a:pt x="1344" y="1193"/>
                </a:lnTo>
                <a:lnTo>
                  <a:pt x="1345" y="1204"/>
                </a:lnTo>
                <a:close/>
                <a:moveTo>
                  <a:pt x="835" y="1365"/>
                </a:moveTo>
                <a:lnTo>
                  <a:pt x="835" y="1332"/>
                </a:lnTo>
                <a:lnTo>
                  <a:pt x="832" y="1335"/>
                </a:lnTo>
                <a:lnTo>
                  <a:pt x="829" y="1339"/>
                </a:lnTo>
                <a:lnTo>
                  <a:pt x="820" y="1351"/>
                </a:lnTo>
                <a:lnTo>
                  <a:pt x="816" y="1352"/>
                </a:lnTo>
                <a:lnTo>
                  <a:pt x="813" y="1355"/>
                </a:lnTo>
                <a:lnTo>
                  <a:pt x="812" y="1356"/>
                </a:lnTo>
                <a:lnTo>
                  <a:pt x="810" y="1357"/>
                </a:lnTo>
                <a:lnTo>
                  <a:pt x="809" y="1357"/>
                </a:lnTo>
                <a:lnTo>
                  <a:pt x="804" y="1360"/>
                </a:lnTo>
                <a:lnTo>
                  <a:pt x="801" y="1361"/>
                </a:lnTo>
                <a:lnTo>
                  <a:pt x="798" y="1363"/>
                </a:lnTo>
                <a:lnTo>
                  <a:pt x="794" y="1365"/>
                </a:lnTo>
                <a:lnTo>
                  <a:pt x="789" y="1366"/>
                </a:lnTo>
                <a:lnTo>
                  <a:pt x="788" y="1366"/>
                </a:lnTo>
                <a:lnTo>
                  <a:pt x="784" y="1367"/>
                </a:lnTo>
                <a:lnTo>
                  <a:pt x="777" y="1368"/>
                </a:lnTo>
                <a:lnTo>
                  <a:pt x="769" y="1368"/>
                </a:lnTo>
                <a:lnTo>
                  <a:pt x="760" y="1368"/>
                </a:lnTo>
                <a:lnTo>
                  <a:pt x="753" y="1366"/>
                </a:lnTo>
                <a:lnTo>
                  <a:pt x="751" y="1366"/>
                </a:lnTo>
                <a:lnTo>
                  <a:pt x="748" y="1366"/>
                </a:lnTo>
                <a:lnTo>
                  <a:pt x="745" y="1365"/>
                </a:lnTo>
                <a:lnTo>
                  <a:pt x="740" y="1363"/>
                </a:lnTo>
                <a:lnTo>
                  <a:pt x="736" y="1361"/>
                </a:lnTo>
                <a:lnTo>
                  <a:pt x="731" y="1359"/>
                </a:lnTo>
                <a:lnTo>
                  <a:pt x="730" y="1357"/>
                </a:lnTo>
                <a:lnTo>
                  <a:pt x="728" y="1356"/>
                </a:lnTo>
                <a:lnTo>
                  <a:pt x="726" y="1355"/>
                </a:lnTo>
                <a:lnTo>
                  <a:pt x="725" y="1354"/>
                </a:lnTo>
                <a:lnTo>
                  <a:pt x="722" y="1350"/>
                </a:lnTo>
                <a:lnTo>
                  <a:pt x="719" y="1349"/>
                </a:lnTo>
                <a:lnTo>
                  <a:pt x="717" y="1348"/>
                </a:lnTo>
                <a:lnTo>
                  <a:pt x="713" y="1343"/>
                </a:lnTo>
                <a:lnTo>
                  <a:pt x="712" y="1340"/>
                </a:lnTo>
                <a:lnTo>
                  <a:pt x="711" y="1339"/>
                </a:lnTo>
                <a:lnTo>
                  <a:pt x="710" y="1337"/>
                </a:lnTo>
                <a:lnTo>
                  <a:pt x="708" y="1335"/>
                </a:lnTo>
                <a:lnTo>
                  <a:pt x="707" y="1332"/>
                </a:lnTo>
                <a:lnTo>
                  <a:pt x="706" y="1330"/>
                </a:lnTo>
                <a:lnTo>
                  <a:pt x="705" y="1327"/>
                </a:lnTo>
                <a:lnTo>
                  <a:pt x="703" y="1324"/>
                </a:lnTo>
                <a:lnTo>
                  <a:pt x="702" y="1322"/>
                </a:lnTo>
                <a:lnTo>
                  <a:pt x="702" y="1319"/>
                </a:lnTo>
                <a:lnTo>
                  <a:pt x="701" y="1318"/>
                </a:lnTo>
                <a:lnTo>
                  <a:pt x="701" y="1316"/>
                </a:lnTo>
                <a:lnTo>
                  <a:pt x="700" y="1313"/>
                </a:lnTo>
                <a:lnTo>
                  <a:pt x="699" y="1308"/>
                </a:lnTo>
                <a:lnTo>
                  <a:pt x="697" y="1302"/>
                </a:lnTo>
                <a:lnTo>
                  <a:pt x="697" y="1296"/>
                </a:lnTo>
                <a:lnTo>
                  <a:pt x="696" y="1289"/>
                </a:lnTo>
                <a:lnTo>
                  <a:pt x="696" y="1279"/>
                </a:lnTo>
                <a:lnTo>
                  <a:pt x="697" y="1274"/>
                </a:lnTo>
                <a:lnTo>
                  <a:pt x="697" y="1271"/>
                </a:lnTo>
                <a:lnTo>
                  <a:pt x="699" y="1267"/>
                </a:lnTo>
                <a:lnTo>
                  <a:pt x="699" y="1265"/>
                </a:lnTo>
                <a:lnTo>
                  <a:pt x="700" y="1263"/>
                </a:lnTo>
                <a:lnTo>
                  <a:pt x="700" y="1261"/>
                </a:lnTo>
                <a:lnTo>
                  <a:pt x="701" y="1257"/>
                </a:lnTo>
                <a:lnTo>
                  <a:pt x="702" y="1254"/>
                </a:lnTo>
                <a:lnTo>
                  <a:pt x="703" y="1251"/>
                </a:lnTo>
                <a:lnTo>
                  <a:pt x="706" y="1247"/>
                </a:lnTo>
                <a:lnTo>
                  <a:pt x="707" y="1243"/>
                </a:lnTo>
                <a:lnTo>
                  <a:pt x="712" y="1236"/>
                </a:lnTo>
                <a:lnTo>
                  <a:pt x="718" y="1230"/>
                </a:lnTo>
                <a:lnTo>
                  <a:pt x="723" y="1224"/>
                </a:lnTo>
                <a:lnTo>
                  <a:pt x="729" y="1219"/>
                </a:lnTo>
                <a:lnTo>
                  <a:pt x="742" y="1210"/>
                </a:lnTo>
                <a:lnTo>
                  <a:pt x="749" y="1206"/>
                </a:lnTo>
                <a:lnTo>
                  <a:pt x="757" y="1202"/>
                </a:lnTo>
                <a:lnTo>
                  <a:pt x="778" y="1195"/>
                </a:lnTo>
                <a:lnTo>
                  <a:pt x="781" y="1195"/>
                </a:lnTo>
                <a:lnTo>
                  <a:pt x="792" y="1193"/>
                </a:lnTo>
                <a:lnTo>
                  <a:pt x="798" y="1191"/>
                </a:lnTo>
                <a:lnTo>
                  <a:pt x="803" y="1190"/>
                </a:lnTo>
                <a:lnTo>
                  <a:pt x="810" y="1190"/>
                </a:lnTo>
                <a:lnTo>
                  <a:pt x="823" y="1186"/>
                </a:lnTo>
                <a:lnTo>
                  <a:pt x="827" y="1186"/>
                </a:lnTo>
                <a:lnTo>
                  <a:pt x="835" y="1185"/>
                </a:lnTo>
                <a:lnTo>
                  <a:pt x="835" y="1173"/>
                </a:lnTo>
                <a:lnTo>
                  <a:pt x="834" y="1163"/>
                </a:lnTo>
                <a:lnTo>
                  <a:pt x="834" y="1152"/>
                </a:lnTo>
                <a:lnTo>
                  <a:pt x="832" y="1144"/>
                </a:lnTo>
                <a:lnTo>
                  <a:pt x="830" y="1140"/>
                </a:lnTo>
                <a:lnTo>
                  <a:pt x="824" y="1127"/>
                </a:lnTo>
                <a:lnTo>
                  <a:pt x="823" y="1124"/>
                </a:lnTo>
                <a:lnTo>
                  <a:pt x="820" y="1122"/>
                </a:lnTo>
                <a:lnTo>
                  <a:pt x="818" y="1121"/>
                </a:lnTo>
                <a:lnTo>
                  <a:pt x="815" y="1117"/>
                </a:lnTo>
                <a:lnTo>
                  <a:pt x="813" y="1116"/>
                </a:lnTo>
                <a:lnTo>
                  <a:pt x="811" y="1116"/>
                </a:lnTo>
                <a:lnTo>
                  <a:pt x="809" y="1114"/>
                </a:lnTo>
                <a:lnTo>
                  <a:pt x="805" y="1112"/>
                </a:lnTo>
                <a:lnTo>
                  <a:pt x="799" y="1110"/>
                </a:lnTo>
                <a:lnTo>
                  <a:pt x="797" y="1110"/>
                </a:lnTo>
                <a:lnTo>
                  <a:pt x="793" y="1108"/>
                </a:lnTo>
                <a:lnTo>
                  <a:pt x="788" y="1107"/>
                </a:lnTo>
                <a:lnTo>
                  <a:pt x="778" y="1107"/>
                </a:lnTo>
                <a:lnTo>
                  <a:pt x="768" y="1108"/>
                </a:lnTo>
                <a:lnTo>
                  <a:pt x="764" y="1110"/>
                </a:lnTo>
                <a:lnTo>
                  <a:pt x="760" y="1112"/>
                </a:lnTo>
                <a:lnTo>
                  <a:pt x="759" y="1113"/>
                </a:lnTo>
                <a:lnTo>
                  <a:pt x="758" y="1114"/>
                </a:lnTo>
                <a:lnTo>
                  <a:pt x="754" y="1117"/>
                </a:lnTo>
                <a:lnTo>
                  <a:pt x="753" y="1118"/>
                </a:lnTo>
                <a:lnTo>
                  <a:pt x="752" y="1121"/>
                </a:lnTo>
                <a:lnTo>
                  <a:pt x="752" y="1123"/>
                </a:lnTo>
                <a:lnTo>
                  <a:pt x="751" y="1125"/>
                </a:lnTo>
                <a:lnTo>
                  <a:pt x="749" y="1129"/>
                </a:lnTo>
                <a:lnTo>
                  <a:pt x="748" y="1130"/>
                </a:lnTo>
                <a:lnTo>
                  <a:pt x="747" y="1134"/>
                </a:lnTo>
                <a:lnTo>
                  <a:pt x="746" y="1135"/>
                </a:lnTo>
                <a:lnTo>
                  <a:pt x="745" y="1138"/>
                </a:lnTo>
                <a:lnTo>
                  <a:pt x="743" y="1141"/>
                </a:lnTo>
                <a:lnTo>
                  <a:pt x="742" y="1145"/>
                </a:lnTo>
                <a:lnTo>
                  <a:pt x="741" y="1146"/>
                </a:lnTo>
                <a:lnTo>
                  <a:pt x="740" y="1149"/>
                </a:lnTo>
                <a:lnTo>
                  <a:pt x="737" y="1155"/>
                </a:lnTo>
                <a:lnTo>
                  <a:pt x="736" y="1157"/>
                </a:lnTo>
                <a:lnTo>
                  <a:pt x="735" y="1158"/>
                </a:lnTo>
                <a:lnTo>
                  <a:pt x="732" y="1161"/>
                </a:lnTo>
                <a:lnTo>
                  <a:pt x="730" y="1162"/>
                </a:lnTo>
                <a:lnTo>
                  <a:pt x="725" y="1164"/>
                </a:lnTo>
                <a:lnTo>
                  <a:pt x="722" y="1164"/>
                </a:lnTo>
                <a:lnTo>
                  <a:pt x="719" y="1164"/>
                </a:lnTo>
                <a:lnTo>
                  <a:pt x="718" y="1163"/>
                </a:lnTo>
                <a:lnTo>
                  <a:pt x="716" y="1162"/>
                </a:lnTo>
                <a:lnTo>
                  <a:pt x="713" y="1160"/>
                </a:lnTo>
                <a:lnTo>
                  <a:pt x="711" y="1155"/>
                </a:lnTo>
                <a:lnTo>
                  <a:pt x="710" y="1151"/>
                </a:lnTo>
                <a:lnTo>
                  <a:pt x="711" y="1146"/>
                </a:lnTo>
                <a:lnTo>
                  <a:pt x="712" y="1140"/>
                </a:lnTo>
                <a:lnTo>
                  <a:pt x="712" y="1134"/>
                </a:lnTo>
                <a:lnTo>
                  <a:pt x="713" y="1132"/>
                </a:lnTo>
                <a:lnTo>
                  <a:pt x="713" y="1129"/>
                </a:lnTo>
                <a:lnTo>
                  <a:pt x="714" y="1125"/>
                </a:lnTo>
                <a:lnTo>
                  <a:pt x="714" y="1123"/>
                </a:lnTo>
                <a:lnTo>
                  <a:pt x="716" y="1121"/>
                </a:lnTo>
                <a:lnTo>
                  <a:pt x="716" y="1117"/>
                </a:lnTo>
                <a:lnTo>
                  <a:pt x="717" y="1116"/>
                </a:lnTo>
                <a:lnTo>
                  <a:pt x="717" y="1112"/>
                </a:lnTo>
                <a:lnTo>
                  <a:pt x="718" y="1110"/>
                </a:lnTo>
                <a:lnTo>
                  <a:pt x="718" y="1107"/>
                </a:lnTo>
                <a:lnTo>
                  <a:pt x="719" y="1103"/>
                </a:lnTo>
                <a:lnTo>
                  <a:pt x="720" y="1096"/>
                </a:lnTo>
                <a:lnTo>
                  <a:pt x="723" y="1084"/>
                </a:lnTo>
                <a:lnTo>
                  <a:pt x="746" y="1077"/>
                </a:lnTo>
                <a:lnTo>
                  <a:pt x="769" y="1073"/>
                </a:lnTo>
                <a:lnTo>
                  <a:pt x="777" y="1073"/>
                </a:lnTo>
                <a:lnTo>
                  <a:pt x="794" y="1073"/>
                </a:lnTo>
                <a:lnTo>
                  <a:pt x="807" y="1074"/>
                </a:lnTo>
                <a:lnTo>
                  <a:pt x="811" y="1075"/>
                </a:lnTo>
                <a:lnTo>
                  <a:pt x="812" y="1077"/>
                </a:lnTo>
                <a:lnTo>
                  <a:pt x="815" y="1077"/>
                </a:lnTo>
                <a:lnTo>
                  <a:pt x="816" y="1078"/>
                </a:lnTo>
                <a:lnTo>
                  <a:pt x="820" y="1079"/>
                </a:lnTo>
                <a:lnTo>
                  <a:pt x="823" y="1080"/>
                </a:lnTo>
                <a:lnTo>
                  <a:pt x="826" y="1081"/>
                </a:lnTo>
                <a:lnTo>
                  <a:pt x="828" y="1083"/>
                </a:lnTo>
                <a:lnTo>
                  <a:pt x="830" y="1084"/>
                </a:lnTo>
                <a:lnTo>
                  <a:pt x="833" y="1085"/>
                </a:lnTo>
                <a:lnTo>
                  <a:pt x="836" y="1088"/>
                </a:lnTo>
                <a:lnTo>
                  <a:pt x="838" y="1088"/>
                </a:lnTo>
                <a:lnTo>
                  <a:pt x="839" y="1089"/>
                </a:lnTo>
                <a:lnTo>
                  <a:pt x="841" y="1091"/>
                </a:lnTo>
                <a:lnTo>
                  <a:pt x="844" y="1094"/>
                </a:lnTo>
                <a:lnTo>
                  <a:pt x="849" y="1097"/>
                </a:lnTo>
                <a:lnTo>
                  <a:pt x="852" y="1101"/>
                </a:lnTo>
                <a:lnTo>
                  <a:pt x="856" y="1106"/>
                </a:lnTo>
                <a:lnTo>
                  <a:pt x="859" y="1111"/>
                </a:lnTo>
                <a:lnTo>
                  <a:pt x="865" y="1122"/>
                </a:lnTo>
                <a:lnTo>
                  <a:pt x="870" y="1133"/>
                </a:lnTo>
                <a:lnTo>
                  <a:pt x="870" y="1135"/>
                </a:lnTo>
                <a:lnTo>
                  <a:pt x="873" y="1140"/>
                </a:lnTo>
                <a:lnTo>
                  <a:pt x="873" y="1145"/>
                </a:lnTo>
                <a:lnTo>
                  <a:pt x="874" y="1156"/>
                </a:lnTo>
                <a:lnTo>
                  <a:pt x="875" y="1167"/>
                </a:lnTo>
                <a:lnTo>
                  <a:pt x="875" y="1179"/>
                </a:lnTo>
                <a:lnTo>
                  <a:pt x="875" y="1249"/>
                </a:lnTo>
                <a:lnTo>
                  <a:pt x="875" y="1304"/>
                </a:lnTo>
                <a:lnTo>
                  <a:pt x="874" y="1316"/>
                </a:lnTo>
                <a:lnTo>
                  <a:pt x="875" y="1322"/>
                </a:lnTo>
                <a:lnTo>
                  <a:pt x="876" y="1327"/>
                </a:lnTo>
                <a:lnTo>
                  <a:pt x="878" y="1328"/>
                </a:lnTo>
                <a:lnTo>
                  <a:pt x="881" y="1332"/>
                </a:lnTo>
                <a:lnTo>
                  <a:pt x="884" y="1332"/>
                </a:lnTo>
                <a:lnTo>
                  <a:pt x="885" y="1332"/>
                </a:lnTo>
                <a:lnTo>
                  <a:pt x="887" y="1333"/>
                </a:lnTo>
                <a:lnTo>
                  <a:pt x="888" y="1333"/>
                </a:lnTo>
                <a:lnTo>
                  <a:pt x="891" y="1334"/>
                </a:lnTo>
                <a:lnTo>
                  <a:pt x="893" y="1334"/>
                </a:lnTo>
                <a:lnTo>
                  <a:pt x="894" y="1335"/>
                </a:lnTo>
                <a:lnTo>
                  <a:pt x="896" y="1335"/>
                </a:lnTo>
                <a:lnTo>
                  <a:pt x="898" y="1337"/>
                </a:lnTo>
                <a:lnTo>
                  <a:pt x="899" y="1337"/>
                </a:lnTo>
                <a:lnTo>
                  <a:pt x="902" y="1337"/>
                </a:lnTo>
                <a:lnTo>
                  <a:pt x="904" y="1338"/>
                </a:lnTo>
                <a:lnTo>
                  <a:pt x="908" y="1339"/>
                </a:lnTo>
                <a:lnTo>
                  <a:pt x="910" y="1340"/>
                </a:lnTo>
                <a:lnTo>
                  <a:pt x="915" y="1344"/>
                </a:lnTo>
                <a:lnTo>
                  <a:pt x="915" y="1345"/>
                </a:lnTo>
                <a:lnTo>
                  <a:pt x="916" y="1346"/>
                </a:lnTo>
                <a:lnTo>
                  <a:pt x="916" y="1350"/>
                </a:lnTo>
                <a:lnTo>
                  <a:pt x="916" y="1354"/>
                </a:lnTo>
                <a:lnTo>
                  <a:pt x="916" y="1356"/>
                </a:lnTo>
                <a:lnTo>
                  <a:pt x="915" y="1359"/>
                </a:lnTo>
                <a:lnTo>
                  <a:pt x="913" y="1361"/>
                </a:lnTo>
                <a:lnTo>
                  <a:pt x="911" y="1362"/>
                </a:lnTo>
                <a:lnTo>
                  <a:pt x="907" y="1363"/>
                </a:lnTo>
                <a:lnTo>
                  <a:pt x="900" y="1365"/>
                </a:lnTo>
                <a:lnTo>
                  <a:pt x="888" y="1365"/>
                </a:lnTo>
                <a:lnTo>
                  <a:pt x="835" y="1365"/>
                </a:lnTo>
                <a:close/>
                <a:moveTo>
                  <a:pt x="2943" y="1329"/>
                </a:moveTo>
                <a:lnTo>
                  <a:pt x="2944" y="1327"/>
                </a:lnTo>
                <a:lnTo>
                  <a:pt x="2944" y="1324"/>
                </a:lnTo>
                <a:lnTo>
                  <a:pt x="2944" y="1278"/>
                </a:lnTo>
                <a:lnTo>
                  <a:pt x="2944" y="1190"/>
                </a:lnTo>
                <a:lnTo>
                  <a:pt x="2946" y="1174"/>
                </a:lnTo>
                <a:lnTo>
                  <a:pt x="2944" y="1158"/>
                </a:lnTo>
                <a:lnTo>
                  <a:pt x="2944" y="1151"/>
                </a:lnTo>
                <a:lnTo>
                  <a:pt x="2943" y="1145"/>
                </a:lnTo>
                <a:lnTo>
                  <a:pt x="2942" y="1141"/>
                </a:lnTo>
                <a:lnTo>
                  <a:pt x="2942" y="1139"/>
                </a:lnTo>
                <a:lnTo>
                  <a:pt x="2940" y="1133"/>
                </a:lnTo>
                <a:lnTo>
                  <a:pt x="2938" y="1132"/>
                </a:lnTo>
                <a:lnTo>
                  <a:pt x="2937" y="1130"/>
                </a:lnTo>
                <a:lnTo>
                  <a:pt x="2934" y="1127"/>
                </a:lnTo>
                <a:lnTo>
                  <a:pt x="2929" y="1122"/>
                </a:lnTo>
                <a:lnTo>
                  <a:pt x="2926" y="1121"/>
                </a:lnTo>
                <a:lnTo>
                  <a:pt x="2925" y="1119"/>
                </a:lnTo>
                <a:lnTo>
                  <a:pt x="2921" y="1118"/>
                </a:lnTo>
                <a:lnTo>
                  <a:pt x="2918" y="1117"/>
                </a:lnTo>
                <a:lnTo>
                  <a:pt x="2906" y="1112"/>
                </a:lnTo>
                <a:lnTo>
                  <a:pt x="2896" y="1112"/>
                </a:lnTo>
                <a:lnTo>
                  <a:pt x="2889" y="1112"/>
                </a:lnTo>
                <a:lnTo>
                  <a:pt x="2883" y="1113"/>
                </a:lnTo>
                <a:lnTo>
                  <a:pt x="2877" y="1116"/>
                </a:lnTo>
                <a:lnTo>
                  <a:pt x="2872" y="1117"/>
                </a:lnTo>
                <a:lnTo>
                  <a:pt x="2869" y="1117"/>
                </a:lnTo>
                <a:lnTo>
                  <a:pt x="2867" y="1119"/>
                </a:lnTo>
                <a:lnTo>
                  <a:pt x="2862" y="1122"/>
                </a:lnTo>
                <a:lnTo>
                  <a:pt x="2860" y="1123"/>
                </a:lnTo>
                <a:lnTo>
                  <a:pt x="2859" y="1124"/>
                </a:lnTo>
                <a:lnTo>
                  <a:pt x="2856" y="1125"/>
                </a:lnTo>
                <a:lnTo>
                  <a:pt x="2855" y="1127"/>
                </a:lnTo>
                <a:lnTo>
                  <a:pt x="2851" y="1132"/>
                </a:lnTo>
                <a:lnTo>
                  <a:pt x="2845" y="1135"/>
                </a:lnTo>
                <a:lnTo>
                  <a:pt x="2839" y="1147"/>
                </a:lnTo>
                <a:lnTo>
                  <a:pt x="2836" y="1153"/>
                </a:lnTo>
                <a:lnTo>
                  <a:pt x="2833" y="1160"/>
                </a:lnTo>
                <a:lnTo>
                  <a:pt x="2831" y="1175"/>
                </a:lnTo>
                <a:lnTo>
                  <a:pt x="2831" y="1183"/>
                </a:lnTo>
                <a:lnTo>
                  <a:pt x="2830" y="1189"/>
                </a:lnTo>
                <a:lnTo>
                  <a:pt x="2830" y="1194"/>
                </a:lnTo>
                <a:lnTo>
                  <a:pt x="2830" y="1206"/>
                </a:lnTo>
                <a:lnTo>
                  <a:pt x="2830" y="1254"/>
                </a:lnTo>
                <a:lnTo>
                  <a:pt x="2830" y="1304"/>
                </a:lnTo>
                <a:lnTo>
                  <a:pt x="2830" y="1317"/>
                </a:lnTo>
                <a:lnTo>
                  <a:pt x="2831" y="1323"/>
                </a:lnTo>
                <a:lnTo>
                  <a:pt x="2832" y="1328"/>
                </a:lnTo>
                <a:lnTo>
                  <a:pt x="2837" y="1332"/>
                </a:lnTo>
                <a:lnTo>
                  <a:pt x="2838" y="1332"/>
                </a:lnTo>
                <a:lnTo>
                  <a:pt x="2843" y="1333"/>
                </a:lnTo>
                <a:lnTo>
                  <a:pt x="2846" y="1334"/>
                </a:lnTo>
                <a:lnTo>
                  <a:pt x="2853" y="1337"/>
                </a:lnTo>
                <a:lnTo>
                  <a:pt x="2859" y="1339"/>
                </a:lnTo>
                <a:lnTo>
                  <a:pt x="2862" y="1340"/>
                </a:lnTo>
                <a:lnTo>
                  <a:pt x="2865" y="1341"/>
                </a:lnTo>
                <a:lnTo>
                  <a:pt x="2868" y="1343"/>
                </a:lnTo>
                <a:lnTo>
                  <a:pt x="2871" y="1345"/>
                </a:lnTo>
                <a:lnTo>
                  <a:pt x="2872" y="1346"/>
                </a:lnTo>
                <a:lnTo>
                  <a:pt x="2872" y="1349"/>
                </a:lnTo>
                <a:lnTo>
                  <a:pt x="2873" y="1351"/>
                </a:lnTo>
                <a:lnTo>
                  <a:pt x="2873" y="1355"/>
                </a:lnTo>
                <a:lnTo>
                  <a:pt x="2872" y="1357"/>
                </a:lnTo>
                <a:lnTo>
                  <a:pt x="2871" y="1360"/>
                </a:lnTo>
                <a:lnTo>
                  <a:pt x="2869" y="1361"/>
                </a:lnTo>
                <a:lnTo>
                  <a:pt x="2868" y="1362"/>
                </a:lnTo>
                <a:lnTo>
                  <a:pt x="2865" y="1363"/>
                </a:lnTo>
                <a:lnTo>
                  <a:pt x="2862" y="1363"/>
                </a:lnTo>
                <a:lnTo>
                  <a:pt x="2775" y="1365"/>
                </a:lnTo>
                <a:lnTo>
                  <a:pt x="2767" y="1365"/>
                </a:lnTo>
                <a:lnTo>
                  <a:pt x="2759" y="1363"/>
                </a:lnTo>
                <a:lnTo>
                  <a:pt x="2756" y="1363"/>
                </a:lnTo>
                <a:lnTo>
                  <a:pt x="2752" y="1362"/>
                </a:lnTo>
                <a:lnTo>
                  <a:pt x="2750" y="1360"/>
                </a:lnTo>
                <a:lnTo>
                  <a:pt x="2750" y="1359"/>
                </a:lnTo>
                <a:lnTo>
                  <a:pt x="2749" y="1357"/>
                </a:lnTo>
                <a:lnTo>
                  <a:pt x="2747" y="1354"/>
                </a:lnTo>
                <a:lnTo>
                  <a:pt x="2747" y="1350"/>
                </a:lnTo>
                <a:lnTo>
                  <a:pt x="2750" y="1345"/>
                </a:lnTo>
                <a:lnTo>
                  <a:pt x="2752" y="1344"/>
                </a:lnTo>
                <a:lnTo>
                  <a:pt x="2753" y="1341"/>
                </a:lnTo>
                <a:lnTo>
                  <a:pt x="2755" y="1341"/>
                </a:lnTo>
                <a:lnTo>
                  <a:pt x="2757" y="1341"/>
                </a:lnTo>
                <a:lnTo>
                  <a:pt x="2759" y="1340"/>
                </a:lnTo>
                <a:lnTo>
                  <a:pt x="2763" y="1339"/>
                </a:lnTo>
                <a:lnTo>
                  <a:pt x="2768" y="1337"/>
                </a:lnTo>
                <a:lnTo>
                  <a:pt x="2772" y="1337"/>
                </a:lnTo>
                <a:lnTo>
                  <a:pt x="2778" y="1334"/>
                </a:lnTo>
                <a:lnTo>
                  <a:pt x="2781" y="1333"/>
                </a:lnTo>
                <a:lnTo>
                  <a:pt x="2782" y="1332"/>
                </a:lnTo>
                <a:lnTo>
                  <a:pt x="2786" y="1330"/>
                </a:lnTo>
                <a:lnTo>
                  <a:pt x="2787" y="1329"/>
                </a:lnTo>
                <a:lnTo>
                  <a:pt x="2788" y="1327"/>
                </a:lnTo>
                <a:lnTo>
                  <a:pt x="2790" y="1324"/>
                </a:lnTo>
                <a:lnTo>
                  <a:pt x="2790" y="1321"/>
                </a:lnTo>
                <a:lnTo>
                  <a:pt x="2790" y="1313"/>
                </a:lnTo>
                <a:lnTo>
                  <a:pt x="2790" y="1276"/>
                </a:lnTo>
                <a:lnTo>
                  <a:pt x="2790" y="1169"/>
                </a:lnTo>
                <a:lnTo>
                  <a:pt x="2790" y="1135"/>
                </a:lnTo>
                <a:lnTo>
                  <a:pt x="2790" y="1125"/>
                </a:lnTo>
                <a:lnTo>
                  <a:pt x="2790" y="1116"/>
                </a:lnTo>
                <a:lnTo>
                  <a:pt x="2780" y="1114"/>
                </a:lnTo>
                <a:lnTo>
                  <a:pt x="2770" y="1114"/>
                </a:lnTo>
                <a:lnTo>
                  <a:pt x="2762" y="1114"/>
                </a:lnTo>
                <a:lnTo>
                  <a:pt x="2757" y="1114"/>
                </a:lnTo>
                <a:lnTo>
                  <a:pt x="2752" y="1114"/>
                </a:lnTo>
                <a:lnTo>
                  <a:pt x="2751" y="1112"/>
                </a:lnTo>
                <a:lnTo>
                  <a:pt x="2750" y="1110"/>
                </a:lnTo>
                <a:lnTo>
                  <a:pt x="2749" y="1107"/>
                </a:lnTo>
                <a:lnTo>
                  <a:pt x="2749" y="1105"/>
                </a:lnTo>
                <a:lnTo>
                  <a:pt x="2750" y="1100"/>
                </a:lnTo>
                <a:lnTo>
                  <a:pt x="2751" y="1099"/>
                </a:lnTo>
                <a:lnTo>
                  <a:pt x="2752" y="1097"/>
                </a:lnTo>
                <a:lnTo>
                  <a:pt x="2755" y="1096"/>
                </a:lnTo>
                <a:lnTo>
                  <a:pt x="2756" y="1095"/>
                </a:lnTo>
                <a:lnTo>
                  <a:pt x="2758" y="1094"/>
                </a:lnTo>
                <a:lnTo>
                  <a:pt x="2761" y="1092"/>
                </a:lnTo>
                <a:lnTo>
                  <a:pt x="2763" y="1091"/>
                </a:lnTo>
                <a:lnTo>
                  <a:pt x="2764" y="1090"/>
                </a:lnTo>
                <a:lnTo>
                  <a:pt x="2767" y="1089"/>
                </a:lnTo>
                <a:lnTo>
                  <a:pt x="2769" y="1088"/>
                </a:lnTo>
                <a:lnTo>
                  <a:pt x="2770" y="1086"/>
                </a:lnTo>
                <a:lnTo>
                  <a:pt x="2773" y="1086"/>
                </a:lnTo>
                <a:lnTo>
                  <a:pt x="2775" y="1085"/>
                </a:lnTo>
                <a:lnTo>
                  <a:pt x="2778" y="1083"/>
                </a:lnTo>
                <a:lnTo>
                  <a:pt x="2780" y="1083"/>
                </a:lnTo>
                <a:lnTo>
                  <a:pt x="2781" y="1081"/>
                </a:lnTo>
                <a:lnTo>
                  <a:pt x="2784" y="1079"/>
                </a:lnTo>
                <a:lnTo>
                  <a:pt x="2786" y="1079"/>
                </a:lnTo>
                <a:lnTo>
                  <a:pt x="2788" y="1078"/>
                </a:lnTo>
                <a:lnTo>
                  <a:pt x="2790" y="1075"/>
                </a:lnTo>
                <a:lnTo>
                  <a:pt x="2792" y="1075"/>
                </a:lnTo>
                <a:lnTo>
                  <a:pt x="2795" y="1074"/>
                </a:lnTo>
                <a:lnTo>
                  <a:pt x="2796" y="1073"/>
                </a:lnTo>
                <a:lnTo>
                  <a:pt x="2798" y="1072"/>
                </a:lnTo>
                <a:lnTo>
                  <a:pt x="2801" y="1071"/>
                </a:lnTo>
                <a:lnTo>
                  <a:pt x="2803" y="1069"/>
                </a:lnTo>
                <a:lnTo>
                  <a:pt x="2807" y="1068"/>
                </a:lnTo>
                <a:lnTo>
                  <a:pt x="2809" y="1067"/>
                </a:lnTo>
                <a:lnTo>
                  <a:pt x="2817" y="1062"/>
                </a:lnTo>
                <a:lnTo>
                  <a:pt x="2820" y="1062"/>
                </a:lnTo>
                <a:lnTo>
                  <a:pt x="2822" y="1062"/>
                </a:lnTo>
                <a:lnTo>
                  <a:pt x="2826" y="1063"/>
                </a:lnTo>
                <a:lnTo>
                  <a:pt x="2827" y="1066"/>
                </a:lnTo>
                <a:lnTo>
                  <a:pt x="2828" y="1068"/>
                </a:lnTo>
                <a:lnTo>
                  <a:pt x="2830" y="1071"/>
                </a:lnTo>
                <a:lnTo>
                  <a:pt x="2830" y="1117"/>
                </a:lnTo>
                <a:lnTo>
                  <a:pt x="2831" y="1113"/>
                </a:lnTo>
                <a:lnTo>
                  <a:pt x="2832" y="1112"/>
                </a:lnTo>
                <a:lnTo>
                  <a:pt x="2834" y="1108"/>
                </a:lnTo>
                <a:lnTo>
                  <a:pt x="2836" y="1106"/>
                </a:lnTo>
                <a:lnTo>
                  <a:pt x="2837" y="1105"/>
                </a:lnTo>
                <a:lnTo>
                  <a:pt x="2838" y="1103"/>
                </a:lnTo>
                <a:lnTo>
                  <a:pt x="2840" y="1101"/>
                </a:lnTo>
                <a:lnTo>
                  <a:pt x="2844" y="1096"/>
                </a:lnTo>
                <a:lnTo>
                  <a:pt x="2848" y="1091"/>
                </a:lnTo>
                <a:lnTo>
                  <a:pt x="2851" y="1089"/>
                </a:lnTo>
                <a:lnTo>
                  <a:pt x="2854" y="1088"/>
                </a:lnTo>
                <a:lnTo>
                  <a:pt x="2855" y="1086"/>
                </a:lnTo>
                <a:lnTo>
                  <a:pt x="2857" y="1085"/>
                </a:lnTo>
                <a:lnTo>
                  <a:pt x="2859" y="1084"/>
                </a:lnTo>
                <a:lnTo>
                  <a:pt x="2861" y="1083"/>
                </a:lnTo>
                <a:lnTo>
                  <a:pt x="2863" y="1081"/>
                </a:lnTo>
                <a:lnTo>
                  <a:pt x="2866" y="1080"/>
                </a:lnTo>
                <a:lnTo>
                  <a:pt x="2867" y="1080"/>
                </a:lnTo>
                <a:lnTo>
                  <a:pt x="2869" y="1079"/>
                </a:lnTo>
                <a:lnTo>
                  <a:pt x="2871" y="1078"/>
                </a:lnTo>
                <a:lnTo>
                  <a:pt x="2874" y="1077"/>
                </a:lnTo>
                <a:lnTo>
                  <a:pt x="2876" y="1077"/>
                </a:lnTo>
                <a:lnTo>
                  <a:pt x="2878" y="1075"/>
                </a:lnTo>
                <a:lnTo>
                  <a:pt x="2882" y="1074"/>
                </a:lnTo>
                <a:lnTo>
                  <a:pt x="2884" y="1074"/>
                </a:lnTo>
                <a:lnTo>
                  <a:pt x="2888" y="1073"/>
                </a:lnTo>
                <a:lnTo>
                  <a:pt x="2891" y="1073"/>
                </a:lnTo>
                <a:lnTo>
                  <a:pt x="2906" y="1072"/>
                </a:lnTo>
                <a:lnTo>
                  <a:pt x="2913" y="1073"/>
                </a:lnTo>
                <a:lnTo>
                  <a:pt x="2929" y="1075"/>
                </a:lnTo>
                <a:lnTo>
                  <a:pt x="2930" y="1075"/>
                </a:lnTo>
                <a:lnTo>
                  <a:pt x="2932" y="1077"/>
                </a:lnTo>
                <a:lnTo>
                  <a:pt x="2934" y="1077"/>
                </a:lnTo>
                <a:lnTo>
                  <a:pt x="2937" y="1078"/>
                </a:lnTo>
                <a:lnTo>
                  <a:pt x="2941" y="1079"/>
                </a:lnTo>
                <a:lnTo>
                  <a:pt x="2942" y="1080"/>
                </a:lnTo>
                <a:lnTo>
                  <a:pt x="2946" y="1081"/>
                </a:lnTo>
                <a:lnTo>
                  <a:pt x="2949" y="1084"/>
                </a:lnTo>
                <a:lnTo>
                  <a:pt x="2953" y="1086"/>
                </a:lnTo>
                <a:lnTo>
                  <a:pt x="2954" y="1088"/>
                </a:lnTo>
                <a:lnTo>
                  <a:pt x="2955" y="1088"/>
                </a:lnTo>
                <a:lnTo>
                  <a:pt x="2958" y="1090"/>
                </a:lnTo>
                <a:lnTo>
                  <a:pt x="2961" y="1094"/>
                </a:lnTo>
                <a:lnTo>
                  <a:pt x="2966" y="1097"/>
                </a:lnTo>
                <a:lnTo>
                  <a:pt x="2967" y="1100"/>
                </a:lnTo>
                <a:lnTo>
                  <a:pt x="2970" y="1102"/>
                </a:lnTo>
                <a:lnTo>
                  <a:pt x="2971" y="1103"/>
                </a:lnTo>
                <a:lnTo>
                  <a:pt x="2972" y="1106"/>
                </a:lnTo>
                <a:lnTo>
                  <a:pt x="2973" y="1107"/>
                </a:lnTo>
                <a:lnTo>
                  <a:pt x="2975" y="1110"/>
                </a:lnTo>
                <a:lnTo>
                  <a:pt x="2976" y="1112"/>
                </a:lnTo>
                <a:lnTo>
                  <a:pt x="2977" y="1114"/>
                </a:lnTo>
                <a:lnTo>
                  <a:pt x="2978" y="1117"/>
                </a:lnTo>
                <a:lnTo>
                  <a:pt x="2979" y="1119"/>
                </a:lnTo>
                <a:lnTo>
                  <a:pt x="2981" y="1122"/>
                </a:lnTo>
                <a:lnTo>
                  <a:pt x="2981" y="1124"/>
                </a:lnTo>
                <a:lnTo>
                  <a:pt x="2982" y="1128"/>
                </a:lnTo>
                <a:lnTo>
                  <a:pt x="2983" y="1130"/>
                </a:lnTo>
                <a:lnTo>
                  <a:pt x="2983" y="1133"/>
                </a:lnTo>
                <a:lnTo>
                  <a:pt x="2984" y="1136"/>
                </a:lnTo>
                <a:lnTo>
                  <a:pt x="2984" y="1143"/>
                </a:lnTo>
                <a:lnTo>
                  <a:pt x="2985" y="1149"/>
                </a:lnTo>
                <a:lnTo>
                  <a:pt x="2984" y="1155"/>
                </a:lnTo>
                <a:lnTo>
                  <a:pt x="2984" y="1179"/>
                </a:lnTo>
                <a:lnTo>
                  <a:pt x="2984" y="1276"/>
                </a:lnTo>
                <a:lnTo>
                  <a:pt x="2984" y="1324"/>
                </a:lnTo>
                <a:lnTo>
                  <a:pt x="2985" y="1328"/>
                </a:lnTo>
                <a:lnTo>
                  <a:pt x="2989" y="1330"/>
                </a:lnTo>
                <a:lnTo>
                  <a:pt x="2992" y="1330"/>
                </a:lnTo>
                <a:lnTo>
                  <a:pt x="2996" y="1333"/>
                </a:lnTo>
                <a:lnTo>
                  <a:pt x="2999" y="1334"/>
                </a:lnTo>
                <a:lnTo>
                  <a:pt x="3004" y="1335"/>
                </a:lnTo>
                <a:lnTo>
                  <a:pt x="3006" y="1337"/>
                </a:lnTo>
                <a:lnTo>
                  <a:pt x="3008" y="1337"/>
                </a:lnTo>
                <a:lnTo>
                  <a:pt x="3013" y="1339"/>
                </a:lnTo>
                <a:lnTo>
                  <a:pt x="3017" y="1340"/>
                </a:lnTo>
                <a:lnTo>
                  <a:pt x="3019" y="1341"/>
                </a:lnTo>
                <a:lnTo>
                  <a:pt x="3023" y="1343"/>
                </a:lnTo>
                <a:lnTo>
                  <a:pt x="3024" y="1345"/>
                </a:lnTo>
                <a:lnTo>
                  <a:pt x="3027" y="1348"/>
                </a:lnTo>
                <a:lnTo>
                  <a:pt x="3027" y="1349"/>
                </a:lnTo>
                <a:lnTo>
                  <a:pt x="3028" y="1352"/>
                </a:lnTo>
                <a:lnTo>
                  <a:pt x="3027" y="1359"/>
                </a:lnTo>
                <a:lnTo>
                  <a:pt x="3023" y="1361"/>
                </a:lnTo>
                <a:lnTo>
                  <a:pt x="3019" y="1363"/>
                </a:lnTo>
                <a:lnTo>
                  <a:pt x="3017" y="1363"/>
                </a:lnTo>
                <a:lnTo>
                  <a:pt x="3012" y="1365"/>
                </a:lnTo>
                <a:lnTo>
                  <a:pt x="3006" y="1365"/>
                </a:lnTo>
                <a:lnTo>
                  <a:pt x="2994" y="1365"/>
                </a:lnTo>
                <a:lnTo>
                  <a:pt x="2934" y="1365"/>
                </a:lnTo>
                <a:lnTo>
                  <a:pt x="2925" y="1365"/>
                </a:lnTo>
                <a:lnTo>
                  <a:pt x="2915" y="1363"/>
                </a:lnTo>
                <a:lnTo>
                  <a:pt x="2912" y="1363"/>
                </a:lnTo>
                <a:lnTo>
                  <a:pt x="2908" y="1362"/>
                </a:lnTo>
                <a:lnTo>
                  <a:pt x="2906" y="1360"/>
                </a:lnTo>
                <a:lnTo>
                  <a:pt x="2903" y="1357"/>
                </a:lnTo>
                <a:lnTo>
                  <a:pt x="2902" y="1355"/>
                </a:lnTo>
                <a:lnTo>
                  <a:pt x="2902" y="1352"/>
                </a:lnTo>
                <a:lnTo>
                  <a:pt x="2903" y="1346"/>
                </a:lnTo>
                <a:lnTo>
                  <a:pt x="2907" y="1343"/>
                </a:lnTo>
                <a:lnTo>
                  <a:pt x="2911" y="1341"/>
                </a:lnTo>
                <a:lnTo>
                  <a:pt x="2914" y="1340"/>
                </a:lnTo>
                <a:lnTo>
                  <a:pt x="2917" y="1339"/>
                </a:lnTo>
                <a:lnTo>
                  <a:pt x="2919" y="1338"/>
                </a:lnTo>
                <a:lnTo>
                  <a:pt x="2925" y="1337"/>
                </a:lnTo>
                <a:lnTo>
                  <a:pt x="2931" y="1334"/>
                </a:lnTo>
                <a:lnTo>
                  <a:pt x="2937" y="1332"/>
                </a:lnTo>
                <a:lnTo>
                  <a:pt x="2941" y="1330"/>
                </a:lnTo>
                <a:lnTo>
                  <a:pt x="2943" y="1329"/>
                </a:lnTo>
                <a:close/>
                <a:moveTo>
                  <a:pt x="649" y="1073"/>
                </a:moveTo>
                <a:lnTo>
                  <a:pt x="649" y="1090"/>
                </a:lnTo>
                <a:lnTo>
                  <a:pt x="650" y="1101"/>
                </a:lnTo>
                <a:lnTo>
                  <a:pt x="650" y="1107"/>
                </a:lnTo>
                <a:lnTo>
                  <a:pt x="651" y="1121"/>
                </a:lnTo>
                <a:lnTo>
                  <a:pt x="651" y="1128"/>
                </a:lnTo>
                <a:lnTo>
                  <a:pt x="653" y="1140"/>
                </a:lnTo>
                <a:lnTo>
                  <a:pt x="653" y="1149"/>
                </a:lnTo>
                <a:lnTo>
                  <a:pt x="653" y="1151"/>
                </a:lnTo>
                <a:lnTo>
                  <a:pt x="653" y="1153"/>
                </a:lnTo>
                <a:lnTo>
                  <a:pt x="651" y="1157"/>
                </a:lnTo>
                <a:lnTo>
                  <a:pt x="650" y="1160"/>
                </a:lnTo>
                <a:lnTo>
                  <a:pt x="649" y="1161"/>
                </a:lnTo>
                <a:lnTo>
                  <a:pt x="647" y="1164"/>
                </a:lnTo>
                <a:lnTo>
                  <a:pt x="645" y="1166"/>
                </a:lnTo>
                <a:lnTo>
                  <a:pt x="643" y="1166"/>
                </a:lnTo>
                <a:lnTo>
                  <a:pt x="642" y="1166"/>
                </a:lnTo>
                <a:lnTo>
                  <a:pt x="641" y="1167"/>
                </a:lnTo>
                <a:lnTo>
                  <a:pt x="637" y="1167"/>
                </a:lnTo>
                <a:lnTo>
                  <a:pt x="635" y="1166"/>
                </a:lnTo>
                <a:lnTo>
                  <a:pt x="632" y="1164"/>
                </a:lnTo>
                <a:lnTo>
                  <a:pt x="629" y="1161"/>
                </a:lnTo>
                <a:lnTo>
                  <a:pt x="626" y="1160"/>
                </a:lnTo>
                <a:lnTo>
                  <a:pt x="625" y="1157"/>
                </a:lnTo>
                <a:lnTo>
                  <a:pt x="625" y="1155"/>
                </a:lnTo>
                <a:lnTo>
                  <a:pt x="624" y="1152"/>
                </a:lnTo>
                <a:lnTo>
                  <a:pt x="621" y="1145"/>
                </a:lnTo>
                <a:lnTo>
                  <a:pt x="620" y="1141"/>
                </a:lnTo>
                <a:lnTo>
                  <a:pt x="620" y="1139"/>
                </a:lnTo>
                <a:lnTo>
                  <a:pt x="619" y="1138"/>
                </a:lnTo>
                <a:lnTo>
                  <a:pt x="619" y="1135"/>
                </a:lnTo>
                <a:lnTo>
                  <a:pt x="618" y="1133"/>
                </a:lnTo>
                <a:lnTo>
                  <a:pt x="618" y="1132"/>
                </a:lnTo>
                <a:lnTo>
                  <a:pt x="613" y="1116"/>
                </a:lnTo>
                <a:lnTo>
                  <a:pt x="602" y="1118"/>
                </a:lnTo>
                <a:lnTo>
                  <a:pt x="598" y="1119"/>
                </a:lnTo>
                <a:lnTo>
                  <a:pt x="596" y="1121"/>
                </a:lnTo>
                <a:lnTo>
                  <a:pt x="593" y="1122"/>
                </a:lnTo>
                <a:lnTo>
                  <a:pt x="592" y="1124"/>
                </a:lnTo>
                <a:lnTo>
                  <a:pt x="591" y="1125"/>
                </a:lnTo>
                <a:lnTo>
                  <a:pt x="587" y="1127"/>
                </a:lnTo>
                <a:lnTo>
                  <a:pt x="586" y="1128"/>
                </a:lnTo>
                <a:lnTo>
                  <a:pt x="584" y="1130"/>
                </a:lnTo>
                <a:lnTo>
                  <a:pt x="577" y="1136"/>
                </a:lnTo>
                <a:lnTo>
                  <a:pt x="574" y="1140"/>
                </a:lnTo>
                <a:lnTo>
                  <a:pt x="572" y="1144"/>
                </a:lnTo>
                <a:lnTo>
                  <a:pt x="567" y="1152"/>
                </a:lnTo>
                <a:lnTo>
                  <a:pt x="564" y="1156"/>
                </a:lnTo>
                <a:lnTo>
                  <a:pt x="562" y="1161"/>
                </a:lnTo>
                <a:lnTo>
                  <a:pt x="562" y="1164"/>
                </a:lnTo>
                <a:lnTo>
                  <a:pt x="562" y="1167"/>
                </a:lnTo>
                <a:lnTo>
                  <a:pt x="562" y="1171"/>
                </a:lnTo>
                <a:lnTo>
                  <a:pt x="561" y="1177"/>
                </a:lnTo>
                <a:lnTo>
                  <a:pt x="562" y="1190"/>
                </a:lnTo>
                <a:lnTo>
                  <a:pt x="562" y="1247"/>
                </a:lnTo>
                <a:lnTo>
                  <a:pt x="562" y="1295"/>
                </a:lnTo>
                <a:lnTo>
                  <a:pt x="562" y="1322"/>
                </a:lnTo>
                <a:lnTo>
                  <a:pt x="562" y="1326"/>
                </a:lnTo>
                <a:lnTo>
                  <a:pt x="563" y="1328"/>
                </a:lnTo>
                <a:lnTo>
                  <a:pt x="567" y="1330"/>
                </a:lnTo>
                <a:lnTo>
                  <a:pt x="568" y="1330"/>
                </a:lnTo>
                <a:lnTo>
                  <a:pt x="575" y="1333"/>
                </a:lnTo>
                <a:lnTo>
                  <a:pt x="581" y="1335"/>
                </a:lnTo>
                <a:lnTo>
                  <a:pt x="586" y="1337"/>
                </a:lnTo>
                <a:lnTo>
                  <a:pt x="590" y="1338"/>
                </a:lnTo>
                <a:lnTo>
                  <a:pt x="592" y="1339"/>
                </a:lnTo>
                <a:lnTo>
                  <a:pt x="593" y="1340"/>
                </a:lnTo>
                <a:lnTo>
                  <a:pt x="600" y="1343"/>
                </a:lnTo>
                <a:lnTo>
                  <a:pt x="602" y="1345"/>
                </a:lnTo>
                <a:lnTo>
                  <a:pt x="603" y="1349"/>
                </a:lnTo>
                <a:lnTo>
                  <a:pt x="604" y="1349"/>
                </a:lnTo>
                <a:lnTo>
                  <a:pt x="604" y="1351"/>
                </a:lnTo>
                <a:lnTo>
                  <a:pt x="604" y="1355"/>
                </a:lnTo>
                <a:lnTo>
                  <a:pt x="604" y="1357"/>
                </a:lnTo>
                <a:lnTo>
                  <a:pt x="602" y="1360"/>
                </a:lnTo>
                <a:lnTo>
                  <a:pt x="601" y="1361"/>
                </a:lnTo>
                <a:lnTo>
                  <a:pt x="595" y="1363"/>
                </a:lnTo>
                <a:lnTo>
                  <a:pt x="586" y="1365"/>
                </a:lnTo>
                <a:lnTo>
                  <a:pt x="579" y="1365"/>
                </a:lnTo>
                <a:lnTo>
                  <a:pt x="509" y="1365"/>
                </a:lnTo>
                <a:lnTo>
                  <a:pt x="500" y="1365"/>
                </a:lnTo>
                <a:lnTo>
                  <a:pt x="492" y="1363"/>
                </a:lnTo>
                <a:lnTo>
                  <a:pt x="485" y="1362"/>
                </a:lnTo>
                <a:lnTo>
                  <a:pt x="482" y="1361"/>
                </a:lnTo>
                <a:lnTo>
                  <a:pt x="481" y="1359"/>
                </a:lnTo>
                <a:lnTo>
                  <a:pt x="480" y="1357"/>
                </a:lnTo>
                <a:lnTo>
                  <a:pt x="479" y="1355"/>
                </a:lnTo>
                <a:lnTo>
                  <a:pt x="479" y="1352"/>
                </a:lnTo>
                <a:lnTo>
                  <a:pt x="479" y="1350"/>
                </a:lnTo>
                <a:lnTo>
                  <a:pt x="480" y="1348"/>
                </a:lnTo>
                <a:lnTo>
                  <a:pt x="481" y="1345"/>
                </a:lnTo>
                <a:lnTo>
                  <a:pt x="482" y="1344"/>
                </a:lnTo>
                <a:lnTo>
                  <a:pt x="483" y="1343"/>
                </a:lnTo>
                <a:lnTo>
                  <a:pt x="498" y="1338"/>
                </a:lnTo>
                <a:lnTo>
                  <a:pt x="503" y="1337"/>
                </a:lnTo>
                <a:lnTo>
                  <a:pt x="505" y="1335"/>
                </a:lnTo>
                <a:lnTo>
                  <a:pt x="512" y="1333"/>
                </a:lnTo>
                <a:lnTo>
                  <a:pt x="517" y="1330"/>
                </a:lnTo>
                <a:lnTo>
                  <a:pt x="520" y="1329"/>
                </a:lnTo>
                <a:lnTo>
                  <a:pt x="520" y="1327"/>
                </a:lnTo>
                <a:lnTo>
                  <a:pt x="521" y="1326"/>
                </a:lnTo>
                <a:lnTo>
                  <a:pt x="521" y="1298"/>
                </a:lnTo>
                <a:lnTo>
                  <a:pt x="521" y="1246"/>
                </a:lnTo>
                <a:lnTo>
                  <a:pt x="521" y="1160"/>
                </a:lnTo>
                <a:lnTo>
                  <a:pt x="521" y="1133"/>
                </a:lnTo>
                <a:lnTo>
                  <a:pt x="521" y="1124"/>
                </a:lnTo>
                <a:lnTo>
                  <a:pt x="521" y="1116"/>
                </a:lnTo>
                <a:lnTo>
                  <a:pt x="512" y="1114"/>
                </a:lnTo>
                <a:lnTo>
                  <a:pt x="503" y="1114"/>
                </a:lnTo>
                <a:lnTo>
                  <a:pt x="493" y="1114"/>
                </a:lnTo>
                <a:lnTo>
                  <a:pt x="488" y="1114"/>
                </a:lnTo>
                <a:lnTo>
                  <a:pt x="485" y="1114"/>
                </a:lnTo>
                <a:lnTo>
                  <a:pt x="482" y="1112"/>
                </a:lnTo>
                <a:lnTo>
                  <a:pt x="481" y="1110"/>
                </a:lnTo>
                <a:lnTo>
                  <a:pt x="480" y="1107"/>
                </a:lnTo>
                <a:lnTo>
                  <a:pt x="480" y="1105"/>
                </a:lnTo>
                <a:lnTo>
                  <a:pt x="481" y="1100"/>
                </a:lnTo>
                <a:lnTo>
                  <a:pt x="483" y="1099"/>
                </a:lnTo>
                <a:lnTo>
                  <a:pt x="485" y="1097"/>
                </a:lnTo>
                <a:lnTo>
                  <a:pt x="486" y="1096"/>
                </a:lnTo>
                <a:lnTo>
                  <a:pt x="488" y="1095"/>
                </a:lnTo>
                <a:lnTo>
                  <a:pt x="490" y="1094"/>
                </a:lnTo>
                <a:lnTo>
                  <a:pt x="492" y="1092"/>
                </a:lnTo>
                <a:lnTo>
                  <a:pt x="493" y="1091"/>
                </a:lnTo>
                <a:lnTo>
                  <a:pt x="496" y="1090"/>
                </a:lnTo>
                <a:lnTo>
                  <a:pt x="498" y="1089"/>
                </a:lnTo>
                <a:lnTo>
                  <a:pt x="500" y="1088"/>
                </a:lnTo>
                <a:lnTo>
                  <a:pt x="503" y="1088"/>
                </a:lnTo>
                <a:lnTo>
                  <a:pt x="504" y="1086"/>
                </a:lnTo>
                <a:lnTo>
                  <a:pt x="506" y="1084"/>
                </a:lnTo>
                <a:lnTo>
                  <a:pt x="509" y="1084"/>
                </a:lnTo>
                <a:lnTo>
                  <a:pt x="511" y="1083"/>
                </a:lnTo>
                <a:lnTo>
                  <a:pt x="512" y="1080"/>
                </a:lnTo>
                <a:lnTo>
                  <a:pt x="515" y="1080"/>
                </a:lnTo>
                <a:lnTo>
                  <a:pt x="517" y="1079"/>
                </a:lnTo>
                <a:lnTo>
                  <a:pt x="519" y="1077"/>
                </a:lnTo>
                <a:lnTo>
                  <a:pt x="521" y="1077"/>
                </a:lnTo>
                <a:lnTo>
                  <a:pt x="523" y="1075"/>
                </a:lnTo>
                <a:lnTo>
                  <a:pt x="526" y="1073"/>
                </a:lnTo>
                <a:lnTo>
                  <a:pt x="528" y="1073"/>
                </a:lnTo>
                <a:lnTo>
                  <a:pt x="531" y="1072"/>
                </a:lnTo>
                <a:lnTo>
                  <a:pt x="532" y="1071"/>
                </a:lnTo>
                <a:lnTo>
                  <a:pt x="534" y="1069"/>
                </a:lnTo>
                <a:lnTo>
                  <a:pt x="537" y="1068"/>
                </a:lnTo>
                <a:lnTo>
                  <a:pt x="538" y="1067"/>
                </a:lnTo>
                <a:lnTo>
                  <a:pt x="540" y="1066"/>
                </a:lnTo>
                <a:lnTo>
                  <a:pt x="543" y="1064"/>
                </a:lnTo>
                <a:lnTo>
                  <a:pt x="545" y="1064"/>
                </a:lnTo>
                <a:lnTo>
                  <a:pt x="549" y="1062"/>
                </a:lnTo>
                <a:lnTo>
                  <a:pt x="551" y="1062"/>
                </a:lnTo>
                <a:lnTo>
                  <a:pt x="555" y="1062"/>
                </a:lnTo>
                <a:lnTo>
                  <a:pt x="557" y="1063"/>
                </a:lnTo>
                <a:lnTo>
                  <a:pt x="561" y="1068"/>
                </a:lnTo>
                <a:lnTo>
                  <a:pt x="562" y="1071"/>
                </a:lnTo>
                <a:lnTo>
                  <a:pt x="562" y="1074"/>
                </a:lnTo>
                <a:lnTo>
                  <a:pt x="562" y="1083"/>
                </a:lnTo>
                <a:lnTo>
                  <a:pt x="562" y="1114"/>
                </a:lnTo>
                <a:lnTo>
                  <a:pt x="563" y="1113"/>
                </a:lnTo>
                <a:lnTo>
                  <a:pt x="563" y="1111"/>
                </a:lnTo>
                <a:lnTo>
                  <a:pt x="564" y="1108"/>
                </a:lnTo>
                <a:lnTo>
                  <a:pt x="567" y="1107"/>
                </a:lnTo>
                <a:lnTo>
                  <a:pt x="568" y="1106"/>
                </a:lnTo>
                <a:lnTo>
                  <a:pt x="571" y="1102"/>
                </a:lnTo>
                <a:lnTo>
                  <a:pt x="573" y="1100"/>
                </a:lnTo>
                <a:lnTo>
                  <a:pt x="577" y="1096"/>
                </a:lnTo>
                <a:lnTo>
                  <a:pt x="580" y="1090"/>
                </a:lnTo>
                <a:lnTo>
                  <a:pt x="584" y="1088"/>
                </a:lnTo>
                <a:lnTo>
                  <a:pt x="586" y="1086"/>
                </a:lnTo>
                <a:lnTo>
                  <a:pt x="589" y="1085"/>
                </a:lnTo>
                <a:lnTo>
                  <a:pt x="590" y="1084"/>
                </a:lnTo>
                <a:lnTo>
                  <a:pt x="592" y="1083"/>
                </a:lnTo>
                <a:lnTo>
                  <a:pt x="595" y="1081"/>
                </a:lnTo>
                <a:lnTo>
                  <a:pt x="600" y="1079"/>
                </a:lnTo>
                <a:lnTo>
                  <a:pt x="602" y="1078"/>
                </a:lnTo>
                <a:lnTo>
                  <a:pt x="618" y="1073"/>
                </a:lnTo>
                <a:lnTo>
                  <a:pt x="621" y="1073"/>
                </a:lnTo>
                <a:lnTo>
                  <a:pt x="627" y="1072"/>
                </a:lnTo>
                <a:lnTo>
                  <a:pt x="635" y="1072"/>
                </a:lnTo>
                <a:lnTo>
                  <a:pt x="649" y="1073"/>
                </a:lnTo>
                <a:close/>
                <a:moveTo>
                  <a:pt x="4297" y="1062"/>
                </a:moveTo>
                <a:lnTo>
                  <a:pt x="4301" y="1062"/>
                </a:lnTo>
                <a:lnTo>
                  <a:pt x="4303" y="1063"/>
                </a:lnTo>
                <a:lnTo>
                  <a:pt x="4305" y="1064"/>
                </a:lnTo>
                <a:lnTo>
                  <a:pt x="4307" y="1067"/>
                </a:lnTo>
                <a:lnTo>
                  <a:pt x="4308" y="1069"/>
                </a:lnTo>
                <a:lnTo>
                  <a:pt x="4308" y="1073"/>
                </a:lnTo>
                <a:lnTo>
                  <a:pt x="4308" y="1080"/>
                </a:lnTo>
                <a:lnTo>
                  <a:pt x="4308" y="1111"/>
                </a:lnTo>
                <a:lnTo>
                  <a:pt x="4316" y="1102"/>
                </a:lnTo>
                <a:lnTo>
                  <a:pt x="4327" y="1091"/>
                </a:lnTo>
                <a:lnTo>
                  <a:pt x="4340" y="1081"/>
                </a:lnTo>
                <a:lnTo>
                  <a:pt x="4343" y="1081"/>
                </a:lnTo>
                <a:lnTo>
                  <a:pt x="4345" y="1080"/>
                </a:lnTo>
                <a:lnTo>
                  <a:pt x="4348" y="1079"/>
                </a:lnTo>
                <a:lnTo>
                  <a:pt x="4349" y="1078"/>
                </a:lnTo>
                <a:lnTo>
                  <a:pt x="4355" y="1075"/>
                </a:lnTo>
                <a:lnTo>
                  <a:pt x="4362" y="1074"/>
                </a:lnTo>
                <a:lnTo>
                  <a:pt x="4369" y="1072"/>
                </a:lnTo>
                <a:lnTo>
                  <a:pt x="4378" y="1072"/>
                </a:lnTo>
                <a:lnTo>
                  <a:pt x="4390" y="1072"/>
                </a:lnTo>
                <a:lnTo>
                  <a:pt x="4395" y="1073"/>
                </a:lnTo>
                <a:lnTo>
                  <a:pt x="4398" y="1073"/>
                </a:lnTo>
                <a:lnTo>
                  <a:pt x="4401" y="1073"/>
                </a:lnTo>
                <a:lnTo>
                  <a:pt x="4403" y="1074"/>
                </a:lnTo>
                <a:lnTo>
                  <a:pt x="4406" y="1074"/>
                </a:lnTo>
                <a:lnTo>
                  <a:pt x="4408" y="1075"/>
                </a:lnTo>
                <a:lnTo>
                  <a:pt x="4409" y="1075"/>
                </a:lnTo>
                <a:lnTo>
                  <a:pt x="4412" y="1077"/>
                </a:lnTo>
                <a:lnTo>
                  <a:pt x="4415" y="1078"/>
                </a:lnTo>
                <a:lnTo>
                  <a:pt x="4423" y="1081"/>
                </a:lnTo>
                <a:lnTo>
                  <a:pt x="4430" y="1085"/>
                </a:lnTo>
                <a:lnTo>
                  <a:pt x="4437" y="1090"/>
                </a:lnTo>
                <a:lnTo>
                  <a:pt x="4442" y="1096"/>
                </a:lnTo>
                <a:lnTo>
                  <a:pt x="4448" y="1102"/>
                </a:lnTo>
                <a:lnTo>
                  <a:pt x="4453" y="1108"/>
                </a:lnTo>
                <a:lnTo>
                  <a:pt x="4456" y="1116"/>
                </a:lnTo>
                <a:lnTo>
                  <a:pt x="4460" y="1124"/>
                </a:lnTo>
                <a:lnTo>
                  <a:pt x="4460" y="1129"/>
                </a:lnTo>
                <a:lnTo>
                  <a:pt x="4461" y="1134"/>
                </a:lnTo>
                <a:lnTo>
                  <a:pt x="4463" y="1140"/>
                </a:lnTo>
                <a:lnTo>
                  <a:pt x="4463" y="1146"/>
                </a:lnTo>
                <a:lnTo>
                  <a:pt x="4464" y="1153"/>
                </a:lnTo>
                <a:lnTo>
                  <a:pt x="4464" y="1167"/>
                </a:lnTo>
                <a:lnTo>
                  <a:pt x="4464" y="1180"/>
                </a:lnTo>
                <a:lnTo>
                  <a:pt x="4464" y="1277"/>
                </a:lnTo>
                <a:lnTo>
                  <a:pt x="4464" y="1326"/>
                </a:lnTo>
                <a:lnTo>
                  <a:pt x="4464" y="1328"/>
                </a:lnTo>
                <a:lnTo>
                  <a:pt x="4469" y="1330"/>
                </a:lnTo>
                <a:lnTo>
                  <a:pt x="4473" y="1332"/>
                </a:lnTo>
                <a:lnTo>
                  <a:pt x="4478" y="1334"/>
                </a:lnTo>
                <a:lnTo>
                  <a:pt x="4482" y="1335"/>
                </a:lnTo>
                <a:lnTo>
                  <a:pt x="4488" y="1337"/>
                </a:lnTo>
                <a:lnTo>
                  <a:pt x="4493" y="1339"/>
                </a:lnTo>
                <a:lnTo>
                  <a:pt x="4496" y="1340"/>
                </a:lnTo>
                <a:lnTo>
                  <a:pt x="4500" y="1341"/>
                </a:lnTo>
                <a:lnTo>
                  <a:pt x="4502" y="1344"/>
                </a:lnTo>
                <a:lnTo>
                  <a:pt x="4504" y="1346"/>
                </a:lnTo>
                <a:lnTo>
                  <a:pt x="4505" y="1350"/>
                </a:lnTo>
                <a:lnTo>
                  <a:pt x="4506" y="1354"/>
                </a:lnTo>
                <a:lnTo>
                  <a:pt x="4505" y="1356"/>
                </a:lnTo>
                <a:lnTo>
                  <a:pt x="4505" y="1357"/>
                </a:lnTo>
                <a:lnTo>
                  <a:pt x="4504" y="1360"/>
                </a:lnTo>
                <a:lnTo>
                  <a:pt x="4501" y="1361"/>
                </a:lnTo>
                <a:lnTo>
                  <a:pt x="4499" y="1362"/>
                </a:lnTo>
                <a:lnTo>
                  <a:pt x="4495" y="1363"/>
                </a:lnTo>
                <a:lnTo>
                  <a:pt x="4488" y="1363"/>
                </a:lnTo>
                <a:lnTo>
                  <a:pt x="4479" y="1365"/>
                </a:lnTo>
                <a:lnTo>
                  <a:pt x="4409" y="1365"/>
                </a:lnTo>
                <a:lnTo>
                  <a:pt x="4401" y="1365"/>
                </a:lnTo>
                <a:lnTo>
                  <a:pt x="4397" y="1363"/>
                </a:lnTo>
                <a:lnTo>
                  <a:pt x="4392" y="1363"/>
                </a:lnTo>
                <a:lnTo>
                  <a:pt x="4389" y="1363"/>
                </a:lnTo>
                <a:lnTo>
                  <a:pt x="4385" y="1362"/>
                </a:lnTo>
                <a:lnTo>
                  <a:pt x="4384" y="1361"/>
                </a:lnTo>
                <a:lnTo>
                  <a:pt x="4383" y="1360"/>
                </a:lnTo>
                <a:lnTo>
                  <a:pt x="4383" y="1359"/>
                </a:lnTo>
                <a:lnTo>
                  <a:pt x="4382" y="1357"/>
                </a:lnTo>
                <a:lnTo>
                  <a:pt x="4382" y="1356"/>
                </a:lnTo>
                <a:lnTo>
                  <a:pt x="4380" y="1355"/>
                </a:lnTo>
                <a:lnTo>
                  <a:pt x="4380" y="1352"/>
                </a:lnTo>
                <a:lnTo>
                  <a:pt x="4382" y="1346"/>
                </a:lnTo>
                <a:lnTo>
                  <a:pt x="4383" y="1345"/>
                </a:lnTo>
                <a:lnTo>
                  <a:pt x="4383" y="1344"/>
                </a:lnTo>
                <a:lnTo>
                  <a:pt x="4385" y="1343"/>
                </a:lnTo>
                <a:lnTo>
                  <a:pt x="4395" y="1339"/>
                </a:lnTo>
                <a:lnTo>
                  <a:pt x="4396" y="1338"/>
                </a:lnTo>
                <a:lnTo>
                  <a:pt x="4400" y="1337"/>
                </a:lnTo>
                <a:lnTo>
                  <a:pt x="4403" y="1337"/>
                </a:lnTo>
                <a:lnTo>
                  <a:pt x="4406" y="1335"/>
                </a:lnTo>
                <a:lnTo>
                  <a:pt x="4407" y="1334"/>
                </a:lnTo>
                <a:lnTo>
                  <a:pt x="4409" y="1334"/>
                </a:lnTo>
                <a:lnTo>
                  <a:pt x="4411" y="1333"/>
                </a:lnTo>
                <a:lnTo>
                  <a:pt x="4414" y="1332"/>
                </a:lnTo>
                <a:lnTo>
                  <a:pt x="4415" y="1332"/>
                </a:lnTo>
                <a:lnTo>
                  <a:pt x="4418" y="1330"/>
                </a:lnTo>
                <a:lnTo>
                  <a:pt x="4421" y="1328"/>
                </a:lnTo>
                <a:lnTo>
                  <a:pt x="4421" y="1326"/>
                </a:lnTo>
                <a:lnTo>
                  <a:pt x="4423" y="1261"/>
                </a:lnTo>
                <a:lnTo>
                  <a:pt x="4423" y="1179"/>
                </a:lnTo>
                <a:lnTo>
                  <a:pt x="4423" y="1157"/>
                </a:lnTo>
                <a:lnTo>
                  <a:pt x="4423" y="1151"/>
                </a:lnTo>
                <a:lnTo>
                  <a:pt x="4421" y="1146"/>
                </a:lnTo>
                <a:lnTo>
                  <a:pt x="4420" y="1138"/>
                </a:lnTo>
                <a:lnTo>
                  <a:pt x="4419" y="1135"/>
                </a:lnTo>
                <a:lnTo>
                  <a:pt x="4418" y="1133"/>
                </a:lnTo>
                <a:lnTo>
                  <a:pt x="4417" y="1132"/>
                </a:lnTo>
                <a:lnTo>
                  <a:pt x="4415" y="1130"/>
                </a:lnTo>
                <a:lnTo>
                  <a:pt x="4413" y="1128"/>
                </a:lnTo>
                <a:lnTo>
                  <a:pt x="4412" y="1127"/>
                </a:lnTo>
                <a:lnTo>
                  <a:pt x="4409" y="1124"/>
                </a:lnTo>
                <a:lnTo>
                  <a:pt x="4407" y="1122"/>
                </a:lnTo>
                <a:lnTo>
                  <a:pt x="4406" y="1121"/>
                </a:lnTo>
                <a:lnTo>
                  <a:pt x="4402" y="1119"/>
                </a:lnTo>
                <a:lnTo>
                  <a:pt x="4400" y="1117"/>
                </a:lnTo>
                <a:lnTo>
                  <a:pt x="4396" y="1116"/>
                </a:lnTo>
                <a:lnTo>
                  <a:pt x="4394" y="1116"/>
                </a:lnTo>
                <a:lnTo>
                  <a:pt x="4392" y="1114"/>
                </a:lnTo>
                <a:lnTo>
                  <a:pt x="4391" y="1114"/>
                </a:lnTo>
                <a:lnTo>
                  <a:pt x="4389" y="1113"/>
                </a:lnTo>
                <a:lnTo>
                  <a:pt x="4386" y="1113"/>
                </a:lnTo>
                <a:lnTo>
                  <a:pt x="4384" y="1112"/>
                </a:lnTo>
                <a:lnTo>
                  <a:pt x="4379" y="1112"/>
                </a:lnTo>
                <a:lnTo>
                  <a:pt x="4371" y="1112"/>
                </a:lnTo>
                <a:lnTo>
                  <a:pt x="4367" y="1112"/>
                </a:lnTo>
                <a:lnTo>
                  <a:pt x="4363" y="1113"/>
                </a:lnTo>
                <a:lnTo>
                  <a:pt x="4362" y="1113"/>
                </a:lnTo>
                <a:lnTo>
                  <a:pt x="4360" y="1114"/>
                </a:lnTo>
                <a:lnTo>
                  <a:pt x="4354" y="1116"/>
                </a:lnTo>
                <a:lnTo>
                  <a:pt x="4350" y="1117"/>
                </a:lnTo>
                <a:lnTo>
                  <a:pt x="4346" y="1119"/>
                </a:lnTo>
                <a:lnTo>
                  <a:pt x="4344" y="1121"/>
                </a:lnTo>
                <a:lnTo>
                  <a:pt x="4342" y="1122"/>
                </a:lnTo>
                <a:lnTo>
                  <a:pt x="4339" y="1123"/>
                </a:lnTo>
                <a:lnTo>
                  <a:pt x="4338" y="1124"/>
                </a:lnTo>
                <a:lnTo>
                  <a:pt x="4337" y="1127"/>
                </a:lnTo>
                <a:lnTo>
                  <a:pt x="4334" y="1128"/>
                </a:lnTo>
                <a:lnTo>
                  <a:pt x="4330" y="1133"/>
                </a:lnTo>
                <a:lnTo>
                  <a:pt x="4325" y="1136"/>
                </a:lnTo>
                <a:lnTo>
                  <a:pt x="4322" y="1140"/>
                </a:lnTo>
                <a:lnTo>
                  <a:pt x="4321" y="1141"/>
                </a:lnTo>
                <a:lnTo>
                  <a:pt x="4320" y="1144"/>
                </a:lnTo>
                <a:lnTo>
                  <a:pt x="4319" y="1145"/>
                </a:lnTo>
                <a:lnTo>
                  <a:pt x="4319" y="1147"/>
                </a:lnTo>
                <a:lnTo>
                  <a:pt x="4316" y="1150"/>
                </a:lnTo>
                <a:lnTo>
                  <a:pt x="4315" y="1152"/>
                </a:lnTo>
                <a:lnTo>
                  <a:pt x="4315" y="1155"/>
                </a:lnTo>
                <a:lnTo>
                  <a:pt x="4314" y="1157"/>
                </a:lnTo>
                <a:lnTo>
                  <a:pt x="4313" y="1161"/>
                </a:lnTo>
                <a:lnTo>
                  <a:pt x="4311" y="1162"/>
                </a:lnTo>
                <a:lnTo>
                  <a:pt x="4311" y="1164"/>
                </a:lnTo>
                <a:lnTo>
                  <a:pt x="4310" y="1167"/>
                </a:lnTo>
                <a:lnTo>
                  <a:pt x="4310" y="1169"/>
                </a:lnTo>
                <a:lnTo>
                  <a:pt x="4309" y="1177"/>
                </a:lnTo>
                <a:lnTo>
                  <a:pt x="4308" y="1184"/>
                </a:lnTo>
                <a:lnTo>
                  <a:pt x="4308" y="1200"/>
                </a:lnTo>
                <a:lnTo>
                  <a:pt x="4308" y="1260"/>
                </a:lnTo>
                <a:lnTo>
                  <a:pt x="4308" y="1301"/>
                </a:lnTo>
                <a:lnTo>
                  <a:pt x="4308" y="1324"/>
                </a:lnTo>
                <a:lnTo>
                  <a:pt x="4309" y="1328"/>
                </a:lnTo>
                <a:lnTo>
                  <a:pt x="4311" y="1329"/>
                </a:lnTo>
                <a:lnTo>
                  <a:pt x="4314" y="1330"/>
                </a:lnTo>
                <a:lnTo>
                  <a:pt x="4320" y="1333"/>
                </a:lnTo>
                <a:lnTo>
                  <a:pt x="4324" y="1334"/>
                </a:lnTo>
                <a:lnTo>
                  <a:pt x="4325" y="1334"/>
                </a:lnTo>
                <a:lnTo>
                  <a:pt x="4327" y="1335"/>
                </a:lnTo>
                <a:lnTo>
                  <a:pt x="4328" y="1335"/>
                </a:lnTo>
                <a:lnTo>
                  <a:pt x="4333" y="1337"/>
                </a:lnTo>
                <a:lnTo>
                  <a:pt x="4334" y="1338"/>
                </a:lnTo>
                <a:lnTo>
                  <a:pt x="4338" y="1339"/>
                </a:lnTo>
                <a:lnTo>
                  <a:pt x="4344" y="1341"/>
                </a:lnTo>
                <a:lnTo>
                  <a:pt x="4348" y="1343"/>
                </a:lnTo>
                <a:lnTo>
                  <a:pt x="4348" y="1344"/>
                </a:lnTo>
                <a:lnTo>
                  <a:pt x="4349" y="1346"/>
                </a:lnTo>
                <a:lnTo>
                  <a:pt x="4350" y="1348"/>
                </a:lnTo>
                <a:lnTo>
                  <a:pt x="4350" y="1349"/>
                </a:lnTo>
                <a:lnTo>
                  <a:pt x="4350" y="1351"/>
                </a:lnTo>
                <a:lnTo>
                  <a:pt x="4350" y="1355"/>
                </a:lnTo>
                <a:lnTo>
                  <a:pt x="4349" y="1359"/>
                </a:lnTo>
                <a:lnTo>
                  <a:pt x="4346" y="1361"/>
                </a:lnTo>
                <a:lnTo>
                  <a:pt x="4345" y="1362"/>
                </a:lnTo>
                <a:lnTo>
                  <a:pt x="4343" y="1362"/>
                </a:lnTo>
                <a:lnTo>
                  <a:pt x="4338" y="1363"/>
                </a:lnTo>
                <a:lnTo>
                  <a:pt x="4332" y="1365"/>
                </a:lnTo>
                <a:lnTo>
                  <a:pt x="4319" y="1365"/>
                </a:lnTo>
                <a:lnTo>
                  <a:pt x="4262" y="1365"/>
                </a:lnTo>
                <a:lnTo>
                  <a:pt x="4246" y="1365"/>
                </a:lnTo>
                <a:lnTo>
                  <a:pt x="4241" y="1365"/>
                </a:lnTo>
                <a:lnTo>
                  <a:pt x="4238" y="1363"/>
                </a:lnTo>
                <a:lnTo>
                  <a:pt x="4232" y="1362"/>
                </a:lnTo>
                <a:lnTo>
                  <a:pt x="4227" y="1359"/>
                </a:lnTo>
                <a:lnTo>
                  <a:pt x="4227" y="1357"/>
                </a:lnTo>
                <a:lnTo>
                  <a:pt x="4226" y="1356"/>
                </a:lnTo>
                <a:lnTo>
                  <a:pt x="4226" y="1354"/>
                </a:lnTo>
                <a:lnTo>
                  <a:pt x="4226" y="1351"/>
                </a:lnTo>
                <a:lnTo>
                  <a:pt x="4226" y="1348"/>
                </a:lnTo>
                <a:lnTo>
                  <a:pt x="4228" y="1345"/>
                </a:lnTo>
                <a:lnTo>
                  <a:pt x="4229" y="1344"/>
                </a:lnTo>
                <a:lnTo>
                  <a:pt x="4232" y="1343"/>
                </a:lnTo>
                <a:lnTo>
                  <a:pt x="4237" y="1340"/>
                </a:lnTo>
                <a:lnTo>
                  <a:pt x="4244" y="1338"/>
                </a:lnTo>
                <a:lnTo>
                  <a:pt x="4247" y="1337"/>
                </a:lnTo>
                <a:lnTo>
                  <a:pt x="4256" y="1333"/>
                </a:lnTo>
                <a:lnTo>
                  <a:pt x="4263" y="1330"/>
                </a:lnTo>
                <a:lnTo>
                  <a:pt x="4266" y="1329"/>
                </a:lnTo>
                <a:lnTo>
                  <a:pt x="4267" y="1328"/>
                </a:lnTo>
                <a:lnTo>
                  <a:pt x="4267" y="1326"/>
                </a:lnTo>
                <a:lnTo>
                  <a:pt x="4268" y="1324"/>
                </a:lnTo>
                <a:lnTo>
                  <a:pt x="4268" y="1321"/>
                </a:lnTo>
                <a:lnTo>
                  <a:pt x="4268" y="1315"/>
                </a:lnTo>
                <a:lnTo>
                  <a:pt x="4268" y="1284"/>
                </a:lnTo>
                <a:lnTo>
                  <a:pt x="4268" y="1162"/>
                </a:lnTo>
                <a:lnTo>
                  <a:pt x="4268" y="1129"/>
                </a:lnTo>
                <a:lnTo>
                  <a:pt x="4268" y="1122"/>
                </a:lnTo>
                <a:lnTo>
                  <a:pt x="4268" y="1118"/>
                </a:lnTo>
                <a:lnTo>
                  <a:pt x="4267" y="1116"/>
                </a:lnTo>
                <a:lnTo>
                  <a:pt x="4266" y="1116"/>
                </a:lnTo>
                <a:lnTo>
                  <a:pt x="4263" y="1114"/>
                </a:lnTo>
                <a:lnTo>
                  <a:pt x="4259" y="1116"/>
                </a:lnTo>
                <a:lnTo>
                  <a:pt x="4237" y="1116"/>
                </a:lnTo>
                <a:lnTo>
                  <a:pt x="4233" y="1114"/>
                </a:lnTo>
                <a:lnTo>
                  <a:pt x="4230" y="1113"/>
                </a:lnTo>
                <a:lnTo>
                  <a:pt x="4228" y="1110"/>
                </a:lnTo>
                <a:lnTo>
                  <a:pt x="4227" y="1107"/>
                </a:lnTo>
                <a:lnTo>
                  <a:pt x="4227" y="1103"/>
                </a:lnTo>
                <a:lnTo>
                  <a:pt x="4227" y="1101"/>
                </a:lnTo>
                <a:lnTo>
                  <a:pt x="4232" y="1096"/>
                </a:lnTo>
                <a:lnTo>
                  <a:pt x="4233" y="1095"/>
                </a:lnTo>
                <a:lnTo>
                  <a:pt x="4234" y="1094"/>
                </a:lnTo>
                <a:lnTo>
                  <a:pt x="4237" y="1094"/>
                </a:lnTo>
                <a:lnTo>
                  <a:pt x="4241" y="1091"/>
                </a:lnTo>
                <a:lnTo>
                  <a:pt x="4243" y="1090"/>
                </a:lnTo>
                <a:lnTo>
                  <a:pt x="4246" y="1088"/>
                </a:lnTo>
                <a:lnTo>
                  <a:pt x="4247" y="1086"/>
                </a:lnTo>
                <a:lnTo>
                  <a:pt x="4250" y="1086"/>
                </a:lnTo>
                <a:lnTo>
                  <a:pt x="4252" y="1085"/>
                </a:lnTo>
                <a:lnTo>
                  <a:pt x="4255" y="1083"/>
                </a:lnTo>
                <a:lnTo>
                  <a:pt x="4257" y="1083"/>
                </a:lnTo>
                <a:lnTo>
                  <a:pt x="4259" y="1081"/>
                </a:lnTo>
                <a:lnTo>
                  <a:pt x="4261" y="1079"/>
                </a:lnTo>
                <a:lnTo>
                  <a:pt x="4263" y="1079"/>
                </a:lnTo>
                <a:lnTo>
                  <a:pt x="4266" y="1078"/>
                </a:lnTo>
                <a:lnTo>
                  <a:pt x="4267" y="1075"/>
                </a:lnTo>
                <a:lnTo>
                  <a:pt x="4269" y="1075"/>
                </a:lnTo>
                <a:lnTo>
                  <a:pt x="4272" y="1074"/>
                </a:lnTo>
                <a:lnTo>
                  <a:pt x="4274" y="1073"/>
                </a:lnTo>
                <a:lnTo>
                  <a:pt x="4275" y="1072"/>
                </a:lnTo>
                <a:lnTo>
                  <a:pt x="4278" y="1071"/>
                </a:lnTo>
                <a:lnTo>
                  <a:pt x="4280" y="1069"/>
                </a:lnTo>
                <a:lnTo>
                  <a:pt x="4282" y="1068"/>
                </a:lnTo>
                <a:lnTo>
                  <a:pt x="4285" y="1067"/>
                </a:lnTo>
                <a:lnTo>
                  <a:pt x="4286" y="1066"/>
                </a:lnTo>
                <a:lnTo>
                  <a:pt x="4288" y="1064"/>
                </a:lnTo>
                <a:lnTo>
                  <a:pt x="4290" y="1064"/>
                </a:lnTo>
                <a:lnTo>
                  <a:pt x="4292" y="1063"/>
                </a:lnTo>
                <a:lnTo>
                  <a:pt x="4295" y="1063"/>
                </a:lnTo>
                <a:lnTo>
                  <a:pt x="4296" y="1062"/>
                </a:lnTo>
                <a:lnTo>
                  <a:pt x="4297" y="1062"/>
                </a:lnTo>
                <a:close/>
                <a:moveTo>
                  <a:pt x="4615" y="1075"/>
                </a:moveTo>
                <a:lnTo>
                  <a:pt x="4685" y="1075"/>
                </a:lnTo>
                <a:lnTo>
                  <a:pt x="4684" y="1078"/>
                </a:lnTo>
                <a:lnTo>
                  <a:pt x="4684" y="1080"/>
                </a:lnTo>
                <a:lnTo>
                  <a:pt x="4683" y="1083"/>
                </a:lnTo>
                <a:lnTo>
                  <a:pt x="4683" y="1085"/>
                </a:lnTo>
                <a:lnTo>
                  <a:pt x="4681" y="1088"/>
                </a:lnTo>
                <a:lnTo>
                  <a:pt x="4681" y="1089"/>
                </a:lnTo>
                <a:lnTo>
                  <a:pt x="4680" y="1095"/>
                </a:lnTo>
                <a:lnTo>
                  <a:pt x="4679" y="1100"/>
                </a:lnTo>
                <a:lnTo>
                  <a:pt x="4675" y="1112"/>
                </a:lnTo>
                <a:lnTo>
                  <a:pt x="4615" y="1112"/>
                </a:lnTo>
                <a:lnTo>
                  <a:pt x="4615" y="1261"/>
                </a:lnTo>
                <a:lnTo>
                  <a:pt x="4615" y="1295"/>
                </a:lnTo>
                <a:lnTo>
                  <a:pt x="4615" y="1304"/>
                </a:lnTo>
                <a:lnTo>
                  <a:pt x="4615" y="1307"/>
                </a:lnTo>
                <a:lnTo>
                  <a:pt x="4616" y="1311"/>
                </a:lnTo>
                <a:lnTo>
                  <a:pt x="4616" y="1313"/>
                </a:lnTo>
                <a:lnTo>
                  <a:pt x="4617" y="1317"/>
                </a:lnTo>
                <a:lnTo>
                  <a:pt x="4618" y="1321"/>
                </a:lnTo>
                <a:lnTo>
                  <a:pt x="4621" y="1323"/>
                </a:lnTo>
                <a:lnTo>
                  <a:pt x="4623" y="1326"/>
                </a:lnTo>
                <a:lnTo>
                  <a:pt x="4624" y="1328"/>
                </a:lnTo>
                <a:lnTo>
                  <a:pt x="4627" y="1329"/>
                </a:lnTo>
                <a:lnTo>
                  <a:pt x="4637" y="1332"/>
                </a:lnTo>
                <a:lnTo>
                  <a:pt x="4641" y="1332"/>
                </a:lnTo>
                <a:lnTo>
                  <a:pt x="4655" y="1332"/>
                </a:lnTo>
                <a:lnTo>
                  <a:pt x="4660" y="1330"/>
                </a:lnTo>
                <a:lnTo>
                  <a:pt x="4678" y="1323"/>
                </a:lnTo>
                <a:lnTo>
                  <a:pt x="4683" y="1322"/>
                </a:lnTo>
                <a:lnTo>
                  <a:pt x="4687" y="1322"/>
                </a:lnTo>
                <a:lnTo>
                  <a:pt x="4692" y="1324"/>
                </a:lnTo>
                <a:lnTo>
                  <a:pt x="4696" y="1327"/>
                </a:lnTo>
                <a:lnTo>
                  <a:pt x="4696" y="1328"/>
                </a:lnTo>
                <a:lnTo>
                  <a:pt x="4697" y="1332"/>
                </a:lnTo>
                <a:lnTo>
                  <a:pt x="4697" y="1333"/>
                </a:lnTo>
                <a:lnTo>
                  <a:pt x="4698" y="1337"/>
                </a:lnTo>
                <a:lnTo>
                  <a:pt x="4697" y="1339"/>
                </a:lnTo>
                <a:lnTo>
                  <a:pt x="4697" y="1340"/>
                </a:lnTo>
                <a:lnTo>
                  <a:pt x="4696" y="1343"/>
                </a:lnTo>
                <a:lnTo>
                  <a:pt x="4695" y="1345"/>
                </a:lnTo>
                <a:lnTo>
                  <a:pt x="4692" y="1348"/>
                </a:lnTo>
                <a:lnTo>
                  <a:pt x="4687" y="1351"/>
                </a:lnTo>
                <a:lnTo>
                  <a:pt x="4681" y="1356"/>
                </a:lnTo>
                <a:lnTo>
                  <a:pt x="4673" y="1360"/>
                </a:lnTo>
                <a:lnTo>
                  <a:pt x="4657" y="1366"/>
                </a:lnTo>
                <a:lnTo>
                  <a:pt x="4654" y="1366"/>
                </a:lnTo>
                <a:lnTo>
                  <a:pt x="4652" y="1366"/>
                </a:lnTo>
                <a:lnTo>
                  <a:pt x="4649" y="1367"/>
                </a:lnTo>
                <a:lnTo>
                  <a:pt x="4644" y="1367"/>
                </a:lnTo>
                <a:lnTo>
                  <a:pt x="4639" y="1368"/>
                </a:lnTo>
                <a:lnTo>
                  <a:pt x="4633" y="1368"/>
                </a:lnTo>
                <a:lnTo>
                  <a:pt x="4626" y="1368"/>
                </a:lnTo>
                <a:lnTo>
                  <a:pt x="4621" y="1367"/>
                </a:lnTo>
                <a:lnTo>
                  <a:pt x="4618" y="1367"/>
                </a:lnTo>
                <a:lnTo>
                  <a:pt x="4616" y="1367"/>
                </a:lnTo>
                <a:lnTo>
                  <a:pt x="4614" y="1366"/>
                </a:lnTo>
                <a:lnTo>
                  <a:pt x="4610" y="1366"/>
                </a:lnTo>
                <a:lnTo>
                  <a:pt x="4608" y="1365"/>
                </a:lnTo>
                <a:lnTo>
                  <a:pt x="4604" y="1362"/>
                </a:lnTo>
                <a:lnTo>
                  <a:pt x="4600" y="1361"/>
                </a:lnTo>
                <a:lnTo>
                  <a:pt x="4598" y="1360"/>
                </a:lnTo>
                <a:lnTo>
                  <a:pt x="4597" y="1359"/>
                </a:lnTo>
                <a:lnTo>
                  <a:pt x="4594" y="1357"/>
                </a:lnTo>
                <a:lnTo>
                  <a:pt x="4594" y="1355"/>
                </a:lnTo>
                <a:lnTo>
                  <a:pt x="4589" y="1351"/>
                </a:lnTo>
                <a:lnTo>
                  <a:pt x="4586" y="1349"/>
                </a:lnTo>
                <a:lnTo>
                  <a:pt x="4583" y="1346"/>
                </a:lnTo>
                <a:lnTo>
                  <a:pt x="4582" y="1344"/>
                </a:lnTo>
                <a:lnTo>
                  <a:pt x="4581" y="1343"/>
                </a:lnTo>
                <a:lnTo>
                  <a:pt x="4581" y="1340"/>
                </a:lnTo>
                <a:lnTo>
                  <a:pt x="4579" y="1335"/>
                </a:lnTo>
                <a:lnTo>
                  <a:pt x="4579" y="1334"/>
                </a:lnTo>
                <a:lnTo>
                  <a:pt x="4577" y="1330"/>
                </a:lnTo>
                <a:lnTo>
                  <a:pt x="4576" y="1328"/>
                </a:lnTo>
                <a:lnTo>
                  <a:pt x="4576" y="1326"/>
                </a:lnTo>
                <a:lnTo>
                  <a:pt x="4575" y="1323"/>
                </a:lnTo>
                <a:lnTo>
                  <a:pt x="4575" y="1319"/>
                </a:lnTo>
                <a:lnTo>
                  <a:pt x="4574" y="1269"/>
                </a:lnTo>
                <a:lnTo>
                  <a:pt x="4574" y="1112"/>
                </a:lnTo>
                <a:lnTo>
                  <a:pt x="4563" y="1112"/>
                </a:lnTo>
                <a:lnTo>
                  <a:pt x="4552" y="1112"/>
                </a:lnTo>
                <a:lnTo>
                  <a:pt x="4546" y="1111"/>
                </a:lnTo>
                <a:lnTo>
                  <a:pt x="4542" y="1110"/>
                </a:lnTo>
                <a:lnTo>
                  <a:pt x="4539" y="1107"/>
                </a:lnTo>
                <a:lnTo>
                  <a:pt x="4537" y="1106"/>
                </a:lnTo>
                <a:lnTo>
                  <a:pt x="4536" y="1105"/>
                </a:lnTo>
                <a:lnTo>
                  <a:pt x="4536" y="1103"/>
                </a:lnTo>
                <a:lnTo>
                  <a:pt x="4535" y="1101"/>
                </a:lnTo>
                <a:lnTo>
                  <a:pt x="4535" y="1096"/>
                </a:lnTo>
                <a:lnTo>
                  <a:pt x="4536" y="1091"/>
                </a:lnTo>
                <a:lnTo>
                  <a:pt x="4537" y="1088"/>
                </a:lnTo>
                <a:lnTo>
                  <a:pt x="4545" y="1083"/>
                </a:lnTo>
                <a:lnTo>
                  <a:pt x="4548" y="1083"/>
                </a:lnTo>
                <a:lnTo>
                  <a:pt x="4552" y="1080"/>
                </a:lnTo>
                <a:lnTo>
                  <a:pt x="4556" y="1079"/>
                </a:lnTo>
                <a:lnTo>
                  <a:pt x="4563" y="1077"/>
                </a:lnTo>
                <a:lnTo>
                  <a:pt x="4565" y="1075"/>
                </a:lnTo>
                <a:lnTo>
                  <a:pt x="4569" y="1074"/>
                </a:lnTo>
                <a:lnTo>
                  <a:pt x="4571" y="1073"/>
                </a:lnTo>
                <a:lnTo>
                  <a:pt x="4575" y="1069"/>
                </a:lnTo>
                <a:lnTo>
                  <a:pt x="4576" y="1068"/>
                </a:lnTo>
                <a:lnTo>
                  <a:pt x="4577" y="1066"/>
                </a:lnTo>
                <a:lnTo>
                  <a:pt x="4579" y="1063"/>
                </a:lnTo>
                <a:lnTo>
                  <a:pt x="4580" y="1060"/>
                </a:lnTo>
                <a:lnTo>
                  <a:pt x="4580" y="1058"/>
                </a:lnTo>
                <a:lnTo>
                  <a:pt x="4581" y="1055"/>
                </a:lnTo>
                <a:lnTo>
                  <a:pt x="4581" y="1051"/>
                </a:lnTo>
                <a:lnTo>
                  <a:pt x="4582" y="1045"/>
                </a:lnTo>
                <a:lnTo>
                  <a:pt x="4583" y="1030"/>
                </a:lnTo>
                <a:lnTo>
                  <a:pt x="4583" y="1027"/>
                </a:lnTo>
                <a:lnTo>
                  <a:pt x="4585" y="1024"/>
                </a:lnTo>
                <a:lnTo>
                  <a:pt x="4585" y="1020"/>
                </a:lnTo>
                <a:lnTo>
                  <a:pt x="4586" y="1019"/>
                </a:lnTo>
                <a:lnTo>
                  <a:pt x="4586" y="1017"/>
                </a:lnTo>
                <a:lnTo>
                  <a:pt x="4587" y="1016"/>
                </a:lnTo>
                <a:lnTo>
                  <a:pt x="4588" y="1013"/>
                </a:lnTo>
                <a:lnTo>
                  <a:pt x="4591" y="1011"/>
                </a:lnTo>
                <a:lnTo>
                  <a:pt x="4592" y="1008"/>
                </a:lnTo>
                <a:lnTo>
                  <a:pt x="4594" y="1007"/>
                </a:lnTo>
                <a:lnTo>
                  <a:pt x="4595" y="1007"/>
                </a:lnTo>
                <a:lnTo>
                  <a:pt x="4603" y="1006"/>
                </a:lnTo>
                <a:lnTo>
                  <a:pt x="4606" y="1007"/>
                </a:lnTo>
                <a:lnTo>
                  <a:pt x="4608" y="1008"/>
                </a:lnTo>
                <a:lnTo>
                  <a:pt x="4610" y="1011"/>
                </a:lnTo>
                <a:lnTo>
                  <a:pt x="4611" y="1012"/>
                </a:lnTo>
                <a:lnTo>
                  <a:pt x="4612" y="1014"/>
                </a:lnTo>
                <a:lnTo>
                  <a:pt x="4612" y="1016"/>
                </a:lnTo>
                <a:lnTo>
                  <a:pt x="4614" y="1019"/>
                </a:lnTo>
                <a:lnTo>
                  <a:pt x="4615" y="1024"/>
                </a:lnTo>
                <a:lnTo>
                  <a:pt x="4615" y="1034"/>
                </a:lnTo>
                <a:lnTo>
                  <a:pt x="4615" y="1075"/>
                </a:lnTo>
                <a:close/>
                <a:moveTo>
                  <a:pt x="3844" y="1075"/>
                </a:moveTo>
                <a:lnTo>
                  <a:pt x="3914" y="1075"/>
                </a:lnTo>
                <a:lnTo>
                  <a:pt x="3904" y="1112"/>
                </a:lnTo>
                <a:lnTo>
                  <a:pt x="3844" y="1112"/>
                </a:lnTo>
                <a:lnTo>
                  <a:pt x="3844" y="1268"/>
                </a:lnTo>
                <a:lnTo>
                  <a:pt x="3844" y="1293"/>
                </a:lnTo>
                <a:lnTo>
                  <a:pt x="3844" y="1300"/>
                </a:lnTo>
                <a:lnTo>
                  <a:pt x="3844" y="1306"/>
                </a:lnTo>
                <a:lnTo>
                  <a:pt x="3845" y="1313"/>
                </a:lnTo>
                <a:lnTo>
                  <a:pt x="3846" y="1317"/>
                </a:lnTo>
                <a:lnTo>
                  <a:pt x="3847" y="1321"/>
                </a:lnTo>
                <a:lnTo>
                  <a:pt x="3850" y="1322"/>
                </a:lnTo>
                <a:lnTo>
                  <a:pt x="3852" y="1324"/>
                </a:lnTo>
                <a:lnTo>
                  <a:pt x="3853" y="1327"/>
                </a:lnTo>
                <a:lnTo>
                  <a:pt x="3857" y="1329"/>
                </a:lnTo>
                <a:lnTo>
                  <a:pt x="3862" y="1330"/>
                </a:lnTo>
                <a:lnTo>
                  <a:pt x="3867" y="1332"/>
                </a:lnTo>
                <a:lnTo>
                  <a:pt x="3873" y="1332"/>
                </a:lnTo>
                <a:lnTo>
                  <a:pt x="3880" y="1332"/>
                </a:lnTo>
                <a:lnTo>
                  <a:pt x="3884" y="1332"/>
                </a:lnTo>
                <a:lnTo>
                  <a:pt x="3885" y="1330"/>
                </a:lnTo>
                <a:lnTo>
                  <a:pt x="3887" y="1330"/>
                </a:lnTo>
                <a:lnTo>
                  <a:pt x="3899" y="1326"/>
                </a:lnTo>
                <a:lnTo>
                  <a:pt x="3910" y="1322"/>
                </a:lnTo>
                <a:lnTo>
                  <a:pt x="3914" y="1322"/>
                </a:lnTo>
                <a:lnTo>
                  <a:pt x="3916" y="1322"/>
                </a:lnTo>
                <a:lnTo>
                  <a:pt x="3921" y="1323"/>
                </a:lnTo>
                <a:lnTo>
                  <a:pt x="3925" y="1327"/>
                </a:lnTo>
                <a:lnTo>
                  <a:pt x="3926" y="1329"/>
                </a:lnTo>
                <a:lnTo>
                  <a:pt x="3926" y="1330"/>
                </a:lnTo>
                <a:lnTo>
                  <a:pt x="3927" y="1333"/>
                </a:lnTo>
                <a:lnTo>
                  <a:pt x="3927" y="1334"/>
                </a:lnTo>
                <a:lnTo>
                  <a:pt x="3927" y="1337"/>
                </a:lnTo>
                <a:lnTo>
                  <a:pt x="3926" y="1340"/>
                </a:lnTo>
                <a:lnTo>
                  <a:pt x="3925" y="1343"/>
                </a:lnTo>
                <a:lnTo>
                  <a:pt x="3922" y="1346"/>
                </a:lnTo>
                <a:lnTo>
                  <a:pt x="3919" y="1350"/>
                </a:lnTo>
                <a:lnTo>
                  <a:pt x="3916" y="1351"/>
                </a:lnTo>
                <a:lnTo>
                  <a:pt x="3915" y="1352"/>
                </a:lnTo>
                <a:lnTo>
                  <a:pt x="3913" y="1354"/>
                </a:lnTo>
                <a:lnTo>
                  <a:pt x="3911" y="1355"/>
                </a:lnTo>
                <a:lnTo>
                  <a:pt x="3909" y="1356"/>
                </a:lnTo>
                <a:lnTo>
                  <a:pt x="3907" y="1357"/>
                </a:lnTo>
                <a:lnTo>
                  <a:pt x="3904" y="1359"/>
                </a:lnTo>
                <a:lnTo>
                  <a:pt x="3902" y="1360"/>
                </a:lnTo>
                <a:lnTo>
                  <a:pt x="3899" y="1361"/>
                </a:lnTo>
                <a:lnTo>
                  <a:pt x="3897" y="1362"/>
                </a:lnTo>
                <a:lnTo>
                  <a:pt x="3891" y="1363"/>
                </a:lnTo>
                <a:lnTo>
                  <a:pt x="3890" y="1365"/>
                </a:lnTo>
                <a:lnTo>
                  <a:pt x="3887" y="1365"/>
                </a:lnTo>
                <a:lnTo>
                  <a:pt x="3885" y="1366"/>
                </a:lnTo>
                <a:lnTo>
                  <a:pt x="3882" y="1366"/>
                </a:lnTo>
                <a:lnTo>
                  <a:pt x="3871" y="1367"/>
                </a:lnTo>
                <a:lnTo>
                  <a:pt x="3857" y="1368"/>
                </a:lnTo>
                <a:lnTo>
                  <a:pt x="3851" y="1368"/>
                </a:lnTo>
                <a:lnTo>
                  <a:pt x="3836" y="1365"/>
                </a:lnTo>
                <a:lnTo>
                  <a:pt x="3833" y="1362"/>
                </a:lnTo>
                <a:lnTo>
                  <a:pt x="3828" y="1360"/>
                </a:lnTo>
                <a:lnTo>
                  <a:pt x="3827" y="1359"/>
                </a:lnTo>
                <a:lnTo>
                  <a:pt x="3826" y="1357"/>
                </a:lnTo>
                <a:lnTo>
                  <a:pt x="3824" y="1356"/>
                </a:lnTo>
                <a:lnTo>
                  <a:pt x="3820" y="1351"/>
                </a:lnTo>
                <a:lnTo>
                  <a:pt x="3813" y="1348"/>
                </a:lnTo>
                <a:lnTo>
                  <a:pt x="3812" y="1345"/>
                </a:lnTo>
                <a:lnTo>
                  <a:pt x="3811" y="1343"/>
                </a:lnTo>
                <a:lnTo>
                  <a:pt x="3810" y="1339"/>
                </a:lnTo>
                <a:lnTo>
                  <a:pt x="3809" y="1337"/>
                </a:lnTo>
                <a:lnTo>
                  <a:pt x="3806" y="1332"/>
                </a:lnTo>
                <a:lnTo>
                  <a:pt x="3806" y="1330"/>
                </a:lnTo>
                <a:lnTo>
                  <a:pt x="3805" y="1328"/>
                </a:lnTo>
                <a:lnTo>
                  <a:pt x="3805" y="1326"/>
                </a:lnTo>
                <a:lnTo>
                  <a:pt x="3804" y="1322"/>
                </a:lnTo>
                <a:lnTo>
                  <a:pt x="3803" y="1306"/>
                </a:lnTo>
                <a:lnTo>
                  <a:pt x="3803" y="1276"/>
                </a:lnTo>
                <a:lnTo>
                  <a:pt x="3803" y="1112"/>
                </a:lnTo>
                <a:lnTo>
                  <a:pt x="3786" y="1112"/>
                </a:lnTo>
                <a:lnTo>
                  <a:pt x="3777" y="1112"/>
                </a:lnTo>
                <a:lnTo>
                  <a:pt x="3774" y="1111"/>
                </a:lnTo>
                <a:lnTo>
                  <a:pt x="3771" y="1110"/>
                </a:lnTo>
                <a:lnTo>
                  <a:pt x="3769" y="1108"/>
                </a:lnTo>
                <a:lnTo>
                  <a:pt x="3768" y="1107"/>
                </a:lnTo>
                <a:lnTo>
                  <a:pt x="3768" y="1106"/>
                </a:lnTo>
                <a:lnTo>
                  <a:pt x="3765" y="1105"/>
                </a:lnTo>
                <a:lnTo>
                  <a:pt x="3765" y="1101"/>
                </a:lnTo>
                <a:lnTo>
                  <a:pt x="3764" y="1099"/>
                </a:lnTo>
                <a:lnTo>
                  <a:pt x="3764" y="1096"/>
                </a:lnTo>
                <a:lnTo>
                  <a:pt x="3765" y="1091"/>
                </a:lnTo>
                <a:lnTo>
                  <a:pt x="3766" y="1090"/>
                </a:lnTo>
                <a:lnTo>
                  <a:pt x="3768" y="1088"/>
                </a:lnTo>
                <a:lnTo>
                  <a:pt x="3770" y="1085"/>
                </a:lnTo>
                <a:lnTo>
                  <a:pt x="3771" y="1084"/>
                </a:lnTo>
                <a:lnTo>
                  <a:pt x="3775" y="1083"/>
                </a:lnTo>
                <a:lnTo>
                  <a:pt x="3778" y="1081"/>
                </a:lnTo>
                <a:lnTo>
                  <a:pt x="3782" y="1080"/>
                </a:lnTo>
                <a:lnTo>
                  <a:pt x="3784" y="1079"/>
                </a:lnTo>
                <a:lnTo>
                  <a:pt x="3787" y="1078"/>
                </a:lnTo>
                <a:lnTo>
                  <a:pt x="3793" y="1077"/>
                </a:lnTo>
                <a:lnTo>
                  <a:pt x="3800" y="1073"/>
                </a:lnTo>
                <a:lnTo>
                  <a:pt x="3801" y="1073"/>
                </a:lnTo>
                <a:lnTo>
                  <a:pt x="3805" y="1069"/>
                </a:lnTo>
                <a:lnTo>
                  <a:pt x="3806" y="1067"/>
                </a:lnTo>
                <a:lnTo>
                  <a:pt x="3807" y="1063"/>
                </a:lnTo>
                <a:lnTo>
                  <a:pt x="3810" y="1058"/>
                </a:lnTo>
                <a:lnTo>
                  <a:pt x="3810" y="1056"/>
                </a:lnTo>
                <a:lnTo>
                  <a:pt x="3811" y="1052"/>
                </a:lnTo>
                <a:lnTo>
                  <a:pt x="3811" y="1046"/>
                </a:lnTo>
                <a:lnTo>
                  <a:pt x="3811" y="1039"/>
                </a:lnTo>
                <a:lnTo>
                  <a:pt x="3812" y="1031"/>
                </a:lnTo>
                <a:lnTo>
                  <a:pt x="3812" y="1028"/>
                </a:lnTo>
                <a:lnTo>
                  <a:pt x="3813" y="1024"/>
                </a:lnTo>
                <a:lnTo>
                  <a:pt x="3815" y="1019"/>
                </a:lnTo>
                <a:lnTo>
                  <a:pt x="3816" y="1016"/>
                </a:lnTo>
                <a:lnTo>
                  <a:pt x="3817" y="1013"/>
                </a:lnTo>
                <a:lnTo>
                  <a:pt x="3818" y="1012"/>
                </a:lnTo>
                <a:lnTo>
                  <a:pt x="3823" y="1007"/>
                </a:lnTo>
                <a:lnTo>
                  <a:pt x="3826" y="1006"/>
                </a:lnTo>
                <a:lnTo>
                  <a:pt x="3828" y="1006"/>
                </a:lnTo>
                <a:lnTo>
                  <a:pt x="3832" y="1006"/>
                </a:lnTo>
                <a:lnTo>
                  <a:pt x="3835" y="1007"/>
                </a:lnTo>
                <a:lnTo>
                  <a:pt x="3836" y="1007"/>
                </a:lnTo>
                <a:lnTo>
                  <a:pt x="3839" y="1011"/>
                </a:lnTo>
                <a:lnTo>
                  <a:pt x="3841" y="1012"/>
                </a:lnTo>
                <a:lnTo>
                  <a:pt x="3842" y="1014"/>
                </a:lnTo>
                <a:lnTo>
                  <a:pt x="3842" y="1017"/>
                </a:lnTo>
                <a:lnTo>
                  <a:pt x="3844" y="1020"/>
                </a:lnTo>
                <a:lnTo>
                  <a:pt x="3844" y="1027"/>
                </a:lnTo>
                <a:lnTo>
                  <a:pt x="3844" y="1034"/>
                </a:lnTo>
                <a:lnTo>
                  <a:pt x="3844" y="1075"/>
                </a:lnTo>
                <a:close/>
                <a:moveTo>
                  <a:pt x="1020" y="1075"/>
                </a:moveTo>
                <a:lnTo>
                  <a:pt x="1090" y="1075"/>
                </a:lnTo>
                <a:lnTo>
                  <a:pt x="1081" y="1112"/>
                </a:lnTo>
                <a:lnTo>
                  <a:pt x="1020" y="1112"/>
                </a:lnTo>
                <a:lnTo>
                  <a:pt x="1020" y="1249"/>
                </a:lnTo>
                <a:lnTo>
                  <a:pt x="1020" y="1290"/>
                </a:lnTo>
                <a:lnTo>
                  <a:pt x="1020" y="1310"/>
                </a:lnTo>
                <a:lnTo>
                  <a:pt x="1024" y="1321"/>
                </a:lnTo>
                <a:lnTo>
                  <a:pt x="1025" y="1322"/>
                </a:lnTo>
                <a:lnTo>
                  <a:pt x="1026" y="1324"/>
                </a:lnTo>
                <a:lnTo>
                  <a:pt x="1027" y="1326"/>
                </a:lnTo>
                <a:lnTo>
                  <a:pt x="1029" y="1326"/>
                </a:lnTo>
                <a:lnTo>
                  <a:pt x="1030" y="1327"/>
                </a:lnTo>
                <a:lnTo>
                  <a:pt x="1035" y="1329"/>
                </a:lnTo>
                <a:lnTo>
                  <a:pt x="1037" y="1330"/>
                </a:lnTo>
                <a:lnTo>
                  <a:pt x="1038" y="1330"/>
                </a:lnTo>
                <a:lnTo>
                  <a:pt x="1041" y="1332"/>
                </a:lnTo>
                <a:lnTo>
                  <a:pt x="1047" y="1332"/>
                </a:lnTo>
                <a:lnTo>
                  <a:pt x="1049" y="1333"/>
                </a:lnTo>
                <a:lnTo>
                  <a:pt x="1053" y="1333"/>
                </a:lnTo>
                <a:lnTo>
                  <a:pt x="1060" y="1332"/>
                </a:lnTo>
                <a:lnTo>
                  <a:pt x="1065" y="1330"/>
                </a:lnTo>
                <a:lnTo>
                  <a:pt x="1066" y="1329"/>
                </a:lnTo>
                <a:lnTo>
                  <a:pt x="1068" y="1329"/>
                </a:lnTo>
                <a:lnTo>
                  <a:pt x="1070" y="1328"/>
                </a:lnTo>
                <a:lnTo>
                  <a:pt x="1073" y="1327"/>
                </a:lnTo>
                <a:lnTo>
                  <a:pt x="1078" y="1326"/>
                </a:lnTo>
                <a:lnTo>
                  <a:pt x="1081" y="1324"/>
                </a:lnTo>
                <a:lnTo>
                  <a:pt x="1083" y="1323"/>
                </a:lnTo>
                <a:lnTo>
                  <a:pt x="1084" y="1323"/>
                </a:lnTo>
                <a:lnTo>
                  <a:pt x="1089" y="1322"/>
                </a:lnTo>
                <a:lnTo>
                  <a:pt x="1091" y="1322"/>
                </a:lnTo>
                <a:lnTo>
                  <a:pt x="1099" y="1324"/>
                </a:lnTo>
                <a:lnTo>
                  <a:pt x="1100" y="1327"/>
                </a:lnTo>
                <a:lnTo>
                  <a:pt x="1102" y="1333"/>
                </a:lnTo>
                <a:lnTo>
                  <a:pt x="1104" y="1335"/>
                </a:lnTo>
                <a:lnTo>
                  <a:pt x="1104" y="1338"/>
                </a:lnTo>
                <a:lnTo>
                  <a:pt x="1101" y="1341"/>
                </a:lnTo>
                <a:lnTo>
                  <a:pt x="1100" y="1344"/>
                </a:lnTo>
                <a:lnTo>
                  <a:pt x="1099" y="1345"/>
                </a:lnTo>
                <a:lnTo>
                  <a:pt x="1098" y="1348"/>
                </a:lnTo>
                <a:lnTo>
                  <a:pt x="1095" y="1350"/>
                </a:lnTo>
                <a:lnTo>
                  <a:pt x="1093" y="1352"/>
                </a:lnTo>
                <a:lnTo>
                  <a:pt x="1090" y="1354"/>
                </a:lnTo>
                <a:lnTo>
                  <a:pt x="1088" y="1355"/>
                </a:lnTo>
                <a:lnTo>
                  <a:pt x="1084" y="1356"/>
                </a:lnTo>
                <a:lnTo>
                  <a:pt x="1079" y="1360"/>
                </a:lnTo>
                <a:lnTo>
                  <a:pt x="1077" y="1361"/>
                </a:lnTo>
                <a:lnTo>
                  <a:pt x="1073" y="1362"/>
                </a:lnTo>
                <a:lnTo>
                  <a:pt x="1056" y="1367"/>
                </a:lnTo>
                <a:lnTo>
                  <a:pt x="1054" y="1367"/>
                </a:lnTo>
                <a:lnTo>
                  <a:pt x="1050" y="1367"/>
                </a:lnTo>
                <a:lnTo>
                  <a:pt x="1044" y="1368"/>
                </a:lnTo>
                <a:lnTo>
                  <a:pt x="1041" y="1368"/>
                </a:lnTo>
                <a:lnTo>
                  <a:pt x="1037" y="1370"/>
                </a:lnTo>
                <a:lnTo>
                  <a:pt x="1033" y="1368"/>
                </a:lnTo>
                <a:lnTo>
                  <a:pt x="1030" y="1368"/>
                </a:lnTo>
                <a:lnTo>
                  <a:pt x="1026" y="1368"/>
                </a:lnTo>
                <a:lnTo>
                  <a:pt x="1021" y="1367"/>
                </a:lnTo>
                <a:lnTo>
                  <a:pt x="1018" y="1366"/>
                </a:lnTo>
                <a:lnTo>
                  <a:pt x="1014" y="1365"/>
                </a:lnTo>
                <a:lnTo>
                  <a:pt x="1012" y="1363"/>
                </a:lnTo>
                <a:lnTo>
                  <a:pt x="1009" y="1362"/>
                </a:lnTo>
                <a:lnTo>
                  <a:pt x="1007" y="1361"/>
                </a:lnTo>
                <a:lnTo>
                  <a:pt x="1003" y="1360"/>
                </a:lnTo>
                <a:lnTo>
                  <a:pt x="1002" y="1359"/>
                </a:lnTo>
                <a:lnTo>
                  <a:pt x="1001" y="1356"/>
                </a:lnTo>
                <a:lnTo>
                  <a:pt x="997" y="1354"/>
                </a:lnTo>
                <a:lnTo>
                  <a:pt x="996" y="1352"/>
                </a:lnTo>
                <a:lnTo>
                  <a:pt x="992" y="1350"/>
                </a:lnTo>
                <a:lnTo>
                  <a:pt x="990" y="1346"/>
                </a:lnTo>
                <a:lnTo>
                  <a:pt x="989" y="1345"/>
                </a:lnTo>
                <a:lnTo>
                  <a:pt x="988" y="1343"/>
                </a:lnTo>
                <a:lnTo>
                  <a:pt x="986" y="1340"/>
                </a:lnTo>
                <a:lnTo>
                  <a:pt x="984" y="1335"/>
                </a:lnTo>
                <a:lnTo>
                  <a:pt x="983" y="1332"/>
                </a:lnTo>
                <a:lnTo>
                  <a:pt x="983" y="1330"/>
                </a:lnTo>
                <a:lnTo>
                  <a:pt x="981" y="1328"/>
                </a:lnTo>
                <a:lnTo>
                  <a:pt x="981" y="1326"/>
                </a:lnTo>
                <a:lnTo>
                  <a:pt x="980" y="1322"/>
                </a:lnTo>
                <a:lnTo>
                  <a:pt x="979" y="1306"/>
                </a:lnTo>
                <a:lnTo>
                  <a:pt x="979" y="1274"/>
                </a:lnTo>
                <a:lnTo>
                  <a:pt x="979" y="1112"/>
                </a:lnTo>
                <a:lnTo>
                  <a:pt x="968" y="1112"/>
                </a:lnTo>
                <a:lnTo>
                  <a:pt x="962" y="1112"/>
                </a:lnTo>
                <a:lnTo>
                  <a:pt x="956" y="1112"/>
                </a:lnTo>
                <a:lnTo>
                  <a:pt x="950" y="1111"/>
                </a:lnTo>
                <a:lnTo>
                  <a:pt x="946" y="1110"/>
                </a:lnTo>
                <a:lnTo>
                  <a:pt x="944" y="1108"/>
                </a:lnTo>
                <a:lnTo>
                  <a:pt x="943" y="1106"/>
                </a:lnTo>
                <a:lnTo>
                  <a:pt x="942" y="1105"/>
                </a:lnTo>
                <a:lnTo>
                  <a:pt x="942" y="1102"/>
                </a:lnTo>
                <a:lnTo>
                  <a:pt x="940" y="1101"/>
                </a:lnTo>
                <a:lnTo>
                  <a:pt x="940" y="1099"/>
                </a:lnTo>
                <a:lnTo>
                  <a:pt x="940" y="1097"/>
                </a:lnTo>
                <a:lnTo>
                  <a:pt x="942" y="1094"/>
                </a:lnTo>
                <a:lnTo>
                  <a:pt x="943" y="1090"/>
                </a:lnTo>
                <a:lnTo>
                  <a:pt x="944" y="1088"/>
                </a:lnTo>
                <a:lnTo>
                  <a:pt x="946" y="1086"/>
                </a:lnTo>
                <a:lnTo>
                  <a:pt x="951" y="1084"/>
                </a:lnTo>
                <a:lnTo>
                  <a:pt x="954" y="1083"/>
                </a:lnTo>
                <a:lnTo>
                  <a:pt x="956" y="1081"/>
                </a:lnTo>
                <a:lnTo>
                  <a:pt x="963" y="1079"/>
                </a:lnTo>
                <a:lnTo>
                  <a:pt x="966" y="1078"/>
                </a:lnTo>
                <a:lnTo>
                  <a:pt x="971" y="1075"/>
                </a:lnTo>
                <a:lnTo>
                  <a:pt x="974" y="1074"/>
                </a:lnTo>
                <a:lnTo>
                  <a:pt x="977" y="1073"/>
                </a:lnTo>
                <a:lnTo>
                  <a:pt x="978" y="1072"/>
                </a:lnTo>
                <a:lnTo>
                  <a:pt x="980" y="1071"/>
                </a:lnTo>
                <a:lnTo>
                  <a:pt x="983" y="1068"/>
                </a:lnTo>
                <a:lnTo>
                  <a:pt x="983" y="1067"/>
                </a:lnTo>
                <a:lnTo>
                  <a:pt x="984" y="1063"/>
                </a:lnTo>
                <a:lnTo>
                  <a:pt x="986" y="1056"/>
                </a:lnTo>
                <a:lnTo>
                  <a:pt x="988" y="1049"/>
                </a:lnTo>
                <a:lnTo>
                  <a:pt x="989" y="1030"/>
                </a:lnTo>
                <a:lnTo>
                  <a:pt x="990" y="1022"/>
                </a:lnTo>
                <a:lnTo>
                  <a:pt x="992" y="1014"/>
                </a:lnTo>
                <a:lnTo>
                  <a:pt x="995" y="1012"/>
                </a:lnTo>
                <a:lnTo>
                  <a:pt x="997" y="1009"/>
                </a:lnTo>
                <a:lnTo>
                  <a:pt x="1000" y="1007"/>
                </a:lnTo>
                <a:lnTo>
                  <a:pt x="1002" y="1006"/>
                </a:lnTo>
                <a:lnTo>
                  <a:pt x="1007" y="1006"/>
                </a:lnTo>
                <a:lnTo>
                  <a:pt x="1010" y="1007"/>
                </a:lnTo>
                <a:lnTo>
                  <a:pt x="1014" y="1008"/>
                </a:lnTo>
                <a:lnTo>
                  <a:pt x="1017" y="1011"/>
                </a:lnTo>
                <a:lnTo>
                  <a:pt x="1018" y="1013"/>
                </a:lnTo>
                <a:lnTo>
                  <a:pt x="1019" y="1014"/>
                </a:lnTo>
                <a:lnTo>
                  <a:pt x="1019" y="1017"/>
                </a:lnTo>
                <a:lnTo>
                  <a:pt x="1020" y="1023"/>
                </a:lnTo>
                <a:lnTo>
                  <a:pt x="1020" y="1035"/>
                </a:lnTo>
                <a:lnTo>
                  <a:pt x="1020" y="1075"/>
                </a:lnTo>
                <a:close/>
                <a:moveTo>
                  <a:pt x="359" y="1074"/>
                </a:moveTo>
                <a:lnTo>
                  <a:pt x="429" y="1074"/>
                </a:lnTo>
                <a:lnTo>
                  <a:pt x="428" y="1077"/>
                </a:lnTo>
                <a:lnTo>
                  <a:pt x="428" y="1079"/>
                </a:lnTo>
                <a:lnTo>
                  <a:pt x="427" y="1084"/>
                </a:lnTo>
                <a:lnTo>
                  <a:pt x="423" y="1099"/>
                </a:lnTo>
                <a:lnTo>
                  <a:pt x="419" y="1112"/>
                </a:lnTo>
                <a:lnTo>
                  <a:pt x="359" y="1112"/>
                </a:lnTo>
                <a:lnTo>
                  <a:pt x="359" y="1268"/>
                </a:lnTo>
                <a:lnTo>
                  <a:pt x="359" y="1296"/>
                </a:lnTo>
                <a:lnTo>
                  <a:pt x="359" y="1311"/>
                </a:lnTo>
                <a:lnTo>
                  <a:pt x="363" y="1319"/>
                </a:lnTo>
                <a:lnTo>
                  <a:pt x="364" y="1322"/>
                </a:lnTo>
                <a:lnTo>
                  <a:pt x="365" y="1323"/>
                </a:lnTo>
                <a:lnTo>
                  <a:pt x="369" y="1327"/>
                </a:lnTo>
                <a:lnTo>
                  <a:pt x="373" y="1329"/>
                </a:lnTo>
                <a:lnTo>
                  <a:pt x="377" y="1330"/>
                </a:lnTo>
                <a:lnTo>
                  <a:pt x="381" y="1332"/>
                </a:lnTo>
                <a:lnTo>
                  <a:pt x="388" y="1332"/>
                </a:lnTo>
                <a:lnTo>
                  <a:pt x="395" y="1330"/>
                </a:lnTo>
                <a:lnTo>
                  <a:pt x="399" y="1330"/>
                </a:lnTo>
                <a:lnTo>
                  <a:pt x="419" y="1323"/>
                </a:lnTo>
                <a:lnTo>
                  <a:pt x="423" y="1322"/>
                </a:lnTo>
                <a:lnTo>
                  <a:pt x="427" y="1322"/>
                </a:lnTo>
                <a:lnTo>
                  <a:pt x="429" y="1322"/>
                </a:lnTo>
                <a:lnTo>
                  <a:pt x="432" y="1322"/>
                </a:lnTo>
                <a:lnTo>
                  <a:pt x="436" y="1323"/>
                </a:lnTo>
                <a:lnTo>
                  <a:pt x="439" y="1327"/>
                </a:lnTo>
                <a:lnTo>
                  <a:pt x="440" y="1328"/>
                </a:lnTo>
                <a:lnTo>
                  <a:pt x="441" y="1332"/>
                </a:lnTo>
                <a:lnTo>
                  <a:pt x="442" y="1333"/>
                </a:lnTo>
                <a:lnTo>
                  <a:pt x="442" y="1335"/>
                </a:lnTo>
                <a:lnTo>
                  <a:pt x="441" y="1339"/>
                </a:lnTo>
                <a:lnTo>
                  <a:pt x="440" y="1343"/>
                </a:lnTo>
                <a:lnTo>
                  <a:pt x="433" y="1351"/>
                </a:lnTo>
                <a:lnTo>
                  <a:pt x="430" y="1352"/>
                </a:lnTo>
                <a:lnTo>
                  <a:pt x="429" y="1354"/>
                </a:lnTo>
                <a:lnTo>
                  <a:pt x="427" y="1355"/>
                </a:lnTo>
                <a:lnTo>
                  <a:pt x="424" y="1355"/>
                </a:lnTo>
                <a:lnTo>
                  <a:pt x="422" y="1357"/>
                </a:lnTo>
                <a:lnTo>
                  <a:pt x="418" y="1359"/>
                </a:lnTo>
                <a:lnTo>
                  <a:pt x="417" y="1360"/>
                </a:lnTo>
                <a:lnTo>
                  <a:pt x="412" y="1361"/>
                </a:lnTo>
                <a:lnTo>
                  <a:pt x="395" y="1366"/>
                </a:lnTo>
                <a:lnTo>
                  <a:pt x="392" y="1366"/>
                </a:lnTo>
                <a:lnTo>
                  <a:pt x="388" y="1367"/>
                </a:lnTo>
                <a:lnTo>
                  <a:pt x="383" y="1367"/>
                </a:lnTo>
                <a:lnTo>
                  <a:pt x="364" y="1367"/>
                </a:lnTo>
                <a:lnTo>
                  <a:pt x="360" y="1367"/>
                </a:lnTo>
                <a:lnTo>
                  <a:pt x="358" y="1366"/>
                </a:lnTo>
                <a:lnTo>
                  <a:pt x="355" y="1366"/>
                </a:lnTo>
                <a:lnTo>
                  <a:pt x="353" y="1366"/>
                </a:lnTo>
                <a:lnTo>
                  <a:pt x="352" y="1365"/>
                </a:lnTo>
                <a:lnTo>
                  <a:pt x="349" y="1365"/>
                </a:lnTo>
                <a:lnTo>
                  <a:pt x="347" y="1363"/>
                </a:lnTo>
                <a:lnTo>
                  <a:pt x="343" y="1361"/>
                </a:lnTo>
                <a:lnTo>
                  <a:pt x="341" y="1360"/>
                </a:lnTo>
                <a:lnTo>
                  <a:pt x="338" y="1359"/>
                </a:lnTo>
                <a:lnTo>
                  <a:pt x="337" y="1356"/>
                </a:lnTo>
                <a:lnTo>
                  <a:pt x="334" y="1354"/>
                </a:lnTo>
                <a:lnTo>
                  <a:pt x="330" y="1351"/>
                </a:lnTo>
                <a:lnTo>
                  <a:pt x="330" y="1350"/>
                </a:lnTo>
                <a:lnTo>
                  <a:pt x="328" y="1348"/>
                </a:lnTo>
                <a:lnTo>
                  <a:pt x="326" y="1346"/>
                </a:lnTo>
                <a:lnTo>
                  <a:pt x="325" y="1344"/>
                </a:lnTo>
                <a:lnTo>
                  <a:pt x="324" y="1341"/>
                </a:lnTo>
                <a:lnTo>
                  <a:pt x="323" y="1338"/>
                </a:lnTo>
                <a:lnTo>
                  <a:pt x="322" y="1337"/>
                </a:lnTo>
                <a:lnTo>
                  <a:pt x="320" y="1332"/>
                </a:lnTo>
                <a:lnTo>
                  <a:pt x="319" y="1328"/>
                </a:lnTo>
                <a:lnTo>
                  <a:pt x="319" y="1324"/>
                </a:lnTo>
                <a:lnTo>
                  <a:pt x="318" y="1317"/>
                </a:lnTo>
                <a:lnTo>
                  <a:pt x="318" y="1311"/>
                </a:lnTo>
                <a:lnTo>
                  <a:pt x="318" y="1304"/>
                </a:lnTo>
                <a:lnTo>
                  <a:pt x="318" y="1279"/>
                </a:lnTo>
                <a:lnTo>
                  <a:pt x="318" y="1112"/>
                </a:lnTo>
                <a:lnTo>
                  <a:pt x="307" y="1112"/>
                </a:lnTo>
                <a:lnTo>
                  <a:pt x="301" y="1112"/>
                </a:lnTo>
                <a:lnTo>
                  <a:pt x="295" y="1111"/>
                </a:lnTo>
                <a:lnTo>
                  <a:pt x="290" y="1111"/>
                </a:lnTo>
                <a:lnTo>
                  <a:pt x="285" y="1108"/>
                </a:lnTo>
                <a:lnTo>
                  <a:pt x="283" y="1107"/>
                </a:lnTo>
                <a:lnTo>
                  <a:pt x="282" y="1105"/>
                </a:lnTo>
                <a:lnTo>
                  <a:pt x="280" y="1103"/>
                </a:lnTo>
                <a:lnTo>
                  <a:pt x="279" y="1102"/>
                </a:lnTo>
                <a:lnTo>
                  <a:pt x="279" y="1100"/>
                </a:lnTo>
                <a:lnTo>
                  <a:pt x="279" y="1095"/>
                </a:lnTo>
                <a:lnTo>
                  <a:pt x="280" y="1090"/>
                </a:lnTo>
                <a:lnTo>
                  <a:pt x="282" y="1089"/>
                </a:lnTo>
                <a:lnTo>
                  <a:pt x="283" y="1088"/>
                </a:lnTo>
                <a:lnTo>
                  <a:pt x="285" y="1086"/>
                </a:lnTo>
                <a:lnTo>
                  <a:pt x="286" y="1085"/>
                </a:lnTo>
                <a:lnTo>
                  <a:pt x="289" y="1083"/>
                </a:lnTo>
                <a:lnTo>
                  <a:pt x="291" y="1081"/>
                </a:lnTo>
                <a:lnTo>
                  <a:pt x="297" y="1080"/>
                </a:lnTo>
                <a:lnTo>
                  <a:pt x="303" y="1078"/>
                </a:lnTo>
                <a:lnTo>
                  <a:pt x="309" y="1075"/>
                </a:lnTo>
                <a:lnTo>
                  <a:pt x="313" y="1074"/>
                </a:lnTo>
                <a:lnTo>
                  <a:pt x="314" y="1073"/>
                </a:lnTo>
                <a:lnTo>
                  <a:pt x="315" y="1072"/>
                </a:lnTo>
                <a:lnTo>
                  <a:pt x="319" y="1069"/>
                </a:lnTo>
                <a:lnTo>
                  <a:pt x="320" y="1068"/>
                </a:lnTo>
                <a:lnTo>
                  <a:pt x="322" y="1066"/>
                </a:lnTo>
                <a:lnTo>
                  <a:pt x="323" y="1062"/>
                </a:lnTo>
                <a:lnTo>
                  <a:pt x="324" y="1058"/>
                </a:lnTo>
                <a:lnTo>
                  <a:pt x="325" y="1056"/>
                </a:lnTo>
                <a:lnTo>
                  <a:pt x="325" y="1053"/>
                </a:lnTo>
                <a:lnTo>
                  <a:pt x="326" y="1049"/>
                </a:lnTo>
                <a:lnTo>
                  <a:pt x="326" y="1042"/>
                </a:lnTo>
                <a:lnTo>
                  <a:pt x="328" y="1029"/>
                </a:lnTo>
                <a:lnTo>
                  <a:pt x="330" y="1016"/>
                </a:lnTo>
                <a:lnTo>
                  <a:pt x="331" y="1013"/>
                </a:lnTo>
                <a:lnTo>
                  <a:pt x="334" y="1011"/>
                </a:lnTo>
                <a:lnTo>
                  <a:pt x="337" y="1007"/>
                </a:lnTo>
                <a:lnTo>
                  <a:pt x="340" y="1006"/>
                </a:lnTo>
                <a:lnTo>
                  <a:pt x="341" y="1006"/>
                </a:lnTo>
                <a:lnTo>
                  <a:pt x="343" y="1005"/>
                </a:lnTo>
                <a:lnTo>
                  <a:pt x="346" y="1005"/>
                </a:lnTo>
                <a:lnTo>
                  <a:pt x="348" y="1006"/>
                </a:lnTo>
                <a:lnTo>
                  <a:pt x="349" y="1006"/>
                </a:lnTo>
                <a:lnTo>
                  <a:pt x="352" y="1008"/>
                </a:lnTo>
                <a:lnTo>
                  <a:pt x="355" y="1011"/>
                </a:lnTo>
                <a:lnTo>
                  <a:pt x="357" y="1014"/>
                </a:lnTo>
                <a:lnTo>
                  <a:pt x="359" y="1017"/>
                </a:lnTo>
                <a:lnTo>
                  <a:pt x="359" y="1022"/>
                </a:lnTo>
                <a:lnTo>
                  <a:pt x="359" y="1025"/>
                </a:lnTo>
                <a:lnTo>
                  <a:pt x="359" y="1030"/>
                </a:lnTo>
                <a:lnTo>
                  <a:pt x="359" y="1040"/>
                </a:lnTo>
                <a:lnTo>
                  <a:pt x="359" y="1074"/>
                </a:lnTo>
                <a:close/>
                <a:moveTo>
                  <a:pt x="3668" y="962"/>
                </a:moveTo>
                <a:lnTo>
                  <a:pt x="3681" y="963"/>
                </a:lnTo>
                <a:lnTo>
                  <a:pt x="3682" y="966"/>
                </a:lnTo>
                <a:lnTo>
                  <a:pt x="3683" y="968"/>
                </a:lnTo>
                <a:lnTo>
                  <a:pt x="3684" y="970"/>
                </a:lnTo>
                <a:lnTo>
                  <a:pt x="3684" y="974"/>
                </a:lnTo>
                <a:lnTo>
                  <a:pt x="3684" y="979"/>
                </a:lnTo>
                <a:lnTo>
                  <a:pt x="3684" y="1000"/>
                </a:lnTo>
                <a:lnTo>
                  <a:pt x="3684" y="1064"/>
                </a:lnTo>
                <a:lnTo>
                  <a:pt x="3684" y="1239"/>
                </a:lnTo>
                <a:lnTo>
                  <a:pt x="3684" y="1295"/>
                </a:lnTo>
                <a:lnTo>
                  <a:pt x="3684" y="1312"/>
                </a:lnTo>
                <a:lnTo>
                  <a:pt x="3685" y="1321"/>
                </a:lnTo>
                <a:lnTo>
                  <a:pt x="3685" y="1328"/>
                </a:lnTo>
                <a:lnTo>
                  <a:pt x="3689" y="1330"/>
                </a:lnTo>
                <a:lnTo>
                  <a:pt x="3691" y="1330"/>
                </a:lnTo>
                <a:lnTo>
                  <a:pt x="3697" y="1333"/>
                </a:lnTo>
                <a:lnTo>
                  <a:pt x="3702" y="1335"/>
                </a:lnTo>
                <a:lnTo>
                  <a:pt x="3706" y="1337"/>
                </a:lnTo>
                <a:lnTo>
                  <a:pt x="3712" y="1338"/>
                </a:lnTo>
                <a:lnTo>
                  <a:pt x="3714" y="1339"/>
                </a:lnTo>
                <a:lnTo>
                  <a:pt x="3722" y="1343"/>
                </a:lnTo>
                <a:lnTo>
                  <a:pt x="3724" y="1344"/>
                </a:lnTo>
                <a:lnTo>
                  <a:pt x="3725" y="1345"/>
                </a:lnTo>
                <a:lnTo>
                  <a:pt x="3725" y="1348"/>
                </a:lnTo>
                <a:lnTo>
                  <a:pt x="3726" y="1351"/>
                </a:lnTo>
                <a:lnTo>
                  <a:pt x="3726" y="1356"/>
                </a:lnTo>
                <a:lnTo>
                  <a:pt x="3725" y="1359"/>
                </a:lnTo>
                <a:lnTo>
                  <a:pt x="3722" y="1362"/>
                </a:lnTo>
                <a:lnTo>
                  <a:pt x="3717" y="1363"/>
                </a:lnTo>
                <a:lnTo>
                  <a:pt x="3689" y="1365"/>
                </a:lnTo>
                <a:lnTo>
                  <a:pt x="3633" y="1365"/>
                </a:lnTo>
                <a:lnTo>
                  <a:pt x="3620" y="1365"/>
                </a:lnTo>
                <a:lnTo>
                  <a:pt x="3614" y="1365"/>
                </a:lnTo>
                <a:lnTo>
                  <a:pt x="3608" y="1363"/>
                </a:lnTo>
                <a:lnTo>
                  <a:pt x="3603" y="1359"/>
                </a:lnTo>
                <a:lnTo>
                  <a:pt x="3603" y="1357"/>
                </a:lnTo>
                <a:lnTo>
                  <a:pt x="3602" y="1356"/>
                </a:lnTo>
                <a:lnTo>
                  <a:pt x="3602" y="1351"/>
                </a:lnTo>
                <a:lnTo>
                  <a:pt x="3603" y="1346"/>
                </a:lnTo>
                <a:lnTo>
                  <a:pt x="3604" y="1345"/>
                </a:lnTo>
                <a:lnTo>
                  <a:pt x="3607" y="1344"/>
                </a:lnTo>
                <a:lnTo>
                  <a:pt x="3609" y="1341"/>
                </a:lnTo>
                <a:lnTo>
                  <a:pt x="3610" y="1341"/>
                </a:lnTo>
                <a:lnTo>
                  <a:pt x="3613" y="1340"/>
                </a:lnTo>
                <a:lnTo>
                  <a:pt x="3614" y="1340"/>
                </a:lnTo>
                <a:lnTo>
                  <a:pt x="3616" y="1339"/>
                </a:lnTo>
                <a:lnTo>
                  <a:pt x="3621" y="1338"/>
                </a:lnTo>
                <a:lnTo>
                  <a:pt x="3622" y="1337"/>
                </a:lnTo>
                <a:lnTo>
                  <a:pt x="3625" y="1337"/>
                </a:lnTo>
                <a:lnTo>
                  <a:pt x="3631" y="1334"/>
                </a:lnTo>
                <a:lnTo>
                  <a:pt x="3635" y="1333"/>
                </a:lnTo>
                <a:lnTo>
                  <a:pt x="3638" y="1330"/>
                </a:lnTo>
                <a:lnTo>
                  <a:pt x="3642" y="1329"/>
                </a:lnTo>
                <a:lnTo>
                  <a:pt x="3643" y="1328"/>
                </a:lnTo>
                <a:lnTo>
                  <a:pt x="3643" y="1327"/>
                </a:lnTo>
                <a:lnTo>
                  <a:pt x="3644" y="1326"/>
                </a:lnTo>
                <a:lnTo>
                  <a:pt x="3644" y="1323"/>
                </a:lnTo>
                <a:lnTo>
                  <a:pt x="3644" y="1317"/>
                </a:lnTo>
                <a:lnTo>
                  <a:pt x="3644" y="1306"/>
                </a:lnTo>
                <a:lnTo>
                  <a:pt x="3644" y="1249"/>
                </a:lnTo>
                <a:lnTo>
                  <a:pt x="3644" y="1091"/>
                </a:lnTo>
                <a:lnTo>
                  <a:pt x="3644" y="1040"/>
                </a:lnTo>
                <a:lnTo>
                  <a:pt x="3644" y="1027"/>
                </a:lnTo>
                <a:lnTo>
                  <a:pt x="3644" y="1019"/>
                </a:lnTo>
                <a:lnTo>
                  <a:pt x="3644" y="1013"/>
                </a:lnTo>
                <a:lnTo>
                  <a:pt x="3642" y="1012"/>
                </a:lnTo>
                <a:lnTo>
                  <a:pt x="3638" y="1012"/>
                </a:lnTo>
                <a:lnTo>
                  <a:pt x="3632" y="1012"/>
                </a:lnTo>
                <a:lnTo>
                  <a:pt x="3609" y="1012"/>
                </a:lnTo>
                <a:lnTo>
                  <a:pt x="3608" y="1012"/>
                </a:lnTo>
                <a:lnTo>
                  <a:pt x="3606" y="1009"/>
                </a:lnTo>
                <a:lnTo>
                  <a:pt x="3604" y="1008"/>
                </a:lnTo>
                <a:lnTo>
                  <a:pt x="3603" y="1006"/>
                </a:lnTo>
                <a:lnTo>
                  <a:pt x="3603" y="1003"/>
                </a:lnTo>
                <a:lnTo>
                  <a:pt x="3603" y="1001"/>
                </a:lnTo>
                <a:lnTo>
                  <a:pt x="3604" y="999"/>
                </a:lnTo>
                <a:lnTo>
                  <a:pt x="3604" y="996"/>
                </a:lnTo>
                <a:lnTo>
                  <a:pt x="3607" y="994"/>
                </a:lnTo>
                <a:lnTo>
                  <a:pt x="3612" y="991"/>
                </a:lnTo>
                <a:lnTo>
                  <a:pt x="3621" y="986"/>
                </a:lnTo>
                <a:lnTo>
                  <a:pt x="3624" y="985"/>
                </a:lnTo>
                <a:lnTo>
                  <a:pt x="3626" y="984"/>
                </a:lnTo>
                <a:lnTo>
                  <a:pt x="3630" y="983"/>
                </a:lnTo>
                <a:lnTo>
                  <a:pt x="3632" y="981"/>
                </a:lnTo>
                <a:lnTo>
                  <a:pt x="3635" y="980"/>
                </a:lnTo>
                <a:lnTo>
                  <a:pt x="3637" y="979"/>
                </a:lnTo>
                <a:lnTo>
                  <a:pt x="3638" y="978"/>
                </a:lnTo>
                <a:lnTo>
                  <a:pt x="3641" y="977"/>
                </a:lnTo>
                <a:lnTo>
                  <a:pt x="3643" y="975"/>
                </a:lnTo>
                <a:lnTo>
                  <a:pt x="3645" y="974"/>
                </a:lnTo>
                <a:lnTo>
                  <a:pt x="3648" y="973"/>
                </a:lnTo>
                <a:lnTo>
                  <a:pt x="3650" y="970"/>
                </a:lnTo>
                <a:lnTo>
                  <a:pt x="3651" y="970"/>
                </a:lnTo>
                <a:lnTo>
                  <a:pt x="3654" y="969"/>
                </a:lnTo>
                <a:lnTo>
                  <a:pt x="3656" y="968"/>
                </a:lnTo>
                <a:lnTo>
                  <a:pt x="3659" y="967"/>
                </a:lnTo>
                <a:lnTo>
                  <a:pt x="3664" y="964"/>
                </a:lnTo>
                <a:lnTo>
                  <a:pt x="3666" y="964"/>
                </a:lnTo>
                <a:lnTo>
                  <a:pt x="3668" y="963"/>
                </a:lnTo>
                <a:lnTo>
                  <a:pt x="3668" y="962"/>
                </a:lnTo>
                <a:close/>
                <a:moveTo>
                  <a:pt x="2161" y="1321"/>
                </a:moveTo>
                <a:lnTo>
                  <a:pt x="2154" y="1312"/>
                </a:lnTo>
                <a:lnTo>
                  <a:pt x="2150" y="1308"/>
                </a:lnTo>
                <a:lnTo>
                  <a:pt x="2150" y="1307"/>
                </a:lnTo>
                <a:lnTo>
                  <a:pt x="2148" y="1306"/>
                </a:lnTo>
                <a:lnTo>
                  <a:pt x="2147" y="1304"/>
                </a:lnTo>
                <a:lnTo>
                  <a:pt x="2144" y="1301"/>
                </a:lnTo>
                <a:lnTo>
                  <a:pt x="2143" y="1299"/>
                </a:lnTo>
                <a:lnTo>
                  <a:pt x="2142" y="1296"/>
                </a:lnTo>
                <a:lnTo>
                  <a:pt x="2142" y="1295"/>
                </a:lnTo>
                <a:lnTo>
                  <a:pt x="2139" y="1293"/>
                </a:lnTo>
                <a:lnTo>
                  <a:pt x="2138" y="1291"/>
                </a:lnTo>
                <a:lnTo>
                  <a:pt x="2137" y="1290"/>
                </a:lnTo>
                <a:lnTo>
                  <a:pt x="2137" y="1288"/>
                </a:lnTo>
                <a:lnTo>
                  <a:pt x="2136" y="1285"/>
                </a:lnTo>
                <a:lnTo>
                  <a:pt x="2133" y="1284"/>
                </a:lnTo>
                <a:lnTo>
                  <a:pt x="2133" y="1282"/>
                </a:lnTo>
                <a:lnTo>
                  <a:pt x="2132" y="1279"/>
                </a:lnTo>
                <a:lnTo>
                  <a:pt x="2131" y="1278"/>
                </a:lnTo>
                <a:lnTo>
                  <a:pt x="2130" y="1276"/>
                </a:lnTo>
                <a:lnTo>
                  <a:pt x="2129" y="1273"/>
                </a:lnTo>
                <a:lnTo>
                  <a:pt x="2126" y="1268"/>
                </a:lnTo>
                <a:lnTo>
                  <a:pt x="2125" y="1265"/>
                </a:lnTo>
                <a:lnTo>
                  <a:pt x="2124" y="1263"/>
                </a:lnTo>
                <a:lnTo>
                  <a:pt x="2124" y="1261"/>
                </a:lnTo>
                <a:lnTo>
                  <a:pt x="2121" y="1257"/>
                </a:lnTo>
                <a:lnTo>
                  <a:pt x="2121" y="1255"/>
                </a:lnTo>
                <a:lnTo>
                  <a:pt x="2119" y="1249"/>
                </a:lnTo>
                <a:lnTo>
                  <a:pt x="2118" y="1247"/>
                </a:lnTo>
                <a:lnTo>
                  <a:pt x="2118" y="1245"/>
                </a:lnTo>
                <a:lnTo>
                  <a:pt x="2116" y="1244"/>
                </a:lnTo>
                <a:lnTo>
                  <a:pt x="2116" y="1241"/>
                </a:lnTo>
                <a:lnTo>
                  <a:pt x="2115" y="1240"/>
                </a:lnTo>
                <a:lnTo>
                  <a:pt x="2115" y="1238"/>
                </a:lnTo>
                <a:lnTo>
                  <a:pt x="2114" y="1234"/>
                </a:lnTo>
                <a:lnTo>
                  <a:pt x="2112" y="1222"/>
                </a:lnTo>
                <a:lnTo>
                  <a:pt x="2107" y="1199"/>
                </a:lnTo>
                <a:lnTo>
                  <a:pt x="2106" y="1186"/>
                </a:lnTo>
                <a:lnTo>
                  <a:pt x="2106" y="1178"/>
                </a:lnTo>
                <a:lnTo>
                  <a:pt x="2104" y="1172"/>
                </a:lnTo>
                <a:lnTo>
                  <a:pt x="2104" y="1163"/>
                </a:lnTo>
                <a:lnTo>
                  <a:pt x="2104" y="1155"/>
                </a:lnTo>
                <a:lnTo>
                  <a:pt x="2106" y="1149"/>
                </a:lnTo>
                <a:lnTo>
                  <a:pt x="2106" y="1141"/>
                </a:lnTo>
                <a:lnTo>
                  <a:pt x="2107" y="1130"/>
                </a:lnTo>
                <a:lnTo>
                  <a:pt x="2112" y="1103"/>
                </a:lnTo>
                <a:lnTo>
                  <a:pt x="2113" y="1100"/>
                </a:lnTo>
                <a:lnTo>
                  <a:pt x="2114" y="1095"/>
                </a:lnTo>
                <a:lnTo>
                  <a:pt x="2114" y="1094"/>
                </a:lnTo>
                <a:lnTo>
                  <a:pt x="2115" y="1091"/>
                </a:lnTo>
                <a:lnTo>
                  <a:pt x="2115" y="1090"/>
                </a:lnTo>
                <a:lnTo>
                  <a:pt x="2116" y="1088"/>
                </a:lnTo>
                <a:lnTo>
                  <a:pt x="2118" y="1083"/>
                </a:lnTo>
                <a:lnTo>
                  <a:pt x="2119" y="1080"/>
                </a:lnTo>
                <a:lnTo>
                  <a:pt x="2120" y="1077"/>
                </a:lnTo>
                <a:lnTo>
                  <a:pt x="2121" y="1074"/>
                </a:lnTo>
                <a:lnTo>
                  <a:pt x="2122" y="1072"/>
                </a:lnTo>
                <a:lnTo>
                  <a:pt x="2124" y="1071"/>
                </a:lnTo>
                <a:lnTo>
                  <a:pt x="2125" y="1067"/>
                </a:lnTo>
                <a:lnTo>
                  <a:pt x="2126" y="1064"/>
                </a:lnTo>
                <a:lnTo>
                  <a:pt x="2127" y="1062"/>
                </a:lnTo>
                <a:lnTo>
                  <a:pt x="2129" y="1060"/>
                </a:lnTo>
                <a:lnTo>
                  <a:pt x="2130" y="1057"/>
                </a:lnTo>
                <a:lnTo>
                  <a:pt x="2131" y="1055"/>
                </a:lnTo>
                <a:lnTo>
                  <a:pt x="2132" y="1053"/>
                </a:lnTo>
                <a:lnTo>
                  <a:pt x="2133" y="1050"/>
                </a:lnTo>
                <a:lnTo>
                  <a:pt x="2136" y="1046"/>
                </a:lnTo>
                <a:lnTo>
                  <a:pt x="2137" y="1045"/>
                </a:lnTo>
                <a:lnTo>
                  <a:pt x="2138" y="1044"/>
                </a:lnTo>
                <a:lnTo>
                  <a:pt x="2139" y="1041"/>
                </a:lnTo>
                <a:lnTo>
                  <a:pt x="2141" y="1040"/>
                </a:lnTo>
                <a:lnTo>
                  <a:pt x="2142" y="1038"/>
                </a:lnTo>
                <a:lnTo>
                  <a:pt x="2143" y="1036"/>
                </a:lnTo>
                <a:lnTo>
                  <a:pt x="2143" y="1034"/>
                </a:lnTo>
                <a:lnTo>
                  <a:pt x="2145" y="1031"/>
                </a:lnTo>
                <a:lnTo>
                  <a:pt x="2147" y="1030"/>
                </a:lnTo>
                <a:lnTo>
                  <a:pt x="2149" y="1029"/>
                </a:lnTo>
                <a:lnTo>
                  <a:pt x="2151" y="1025"/>
                </a:lnTo>
                <a:lnTo>
                  <a:pt x="2154" y="1022"/>
                </a:lnTo>
                <a:lnTo>
                  <a:pt x="2159" y="1017"/>
                </a:lnTo>
                <a:lnTo>
                  <a:pt x="2165" y="1009"/>
                </a:lnTo>
                <a:lnTo>
                  <a:pt x="2171" y="1003"/>
                </a:lnTo>
                <a:lnTo>
                  <a:pt x="2172" y="1002"/>
                </a:lnTo>
                <a:lnTo>
                  <a:pt x="2176" y="999"/>
                </a:lnTo>
                <a:lnTo>
                  <a:pt x="2179" y="996"/>
                </a:lnTo>
                <a:lnTo>
                  <a:pt x="2183" y="994"/>
                </a:lnTo>
                <a:lnTo>
                  <a:pt x="2184" y="992"/>
                </a:lnTo>
                <a:lnTo>
                  <a:pt x="2187" y="991"/>
                </a:lnTo>
                <a:lnTo>
                  <a:pt x="2187" y="990"/>
                </a:lnTo>
                <a:lnTo>
                  <a:pt x="2189" y="989"/>
                </a:lnTo>
                <a:lnTo>
                  <a:pt x="2190" y="988"/>
                </a:lnTo>
                <a:lnTo>
                  <a:pt x="2193" y="986"/>
                </a:lnTo>
                <a:lnTo>
                  <a:pt x="2194" y="985"/>
                </a:lnTo>
                <a:lnTo>
                  <a:pt x="2196" y="985"/>
                </a:lnTo>
                <a:lnTo>
                  <a:pt x="2197" y="984"/>
                </a:lnTo>
                <a:lnTo>
                  <a:pt x="2201" y="981"/>
                </a:lnTo>
                <a:lnTo>
                  <a:pt x="2202" y="980"/>
                </a:lnTo>
                <a:lnTo>
                  <a:pt x="2206" y="978"/>
                </a:lnTo>
                <a:lnTo>
                  <a:pt x="2208" y="977"/>
                </a:lnTo>
                <a:lnTo>
                  <a:pt x="2211" y="975"/>
                </a:lnTo>
                <a:lnTo>
                  <a:pt x="2213" y="974"/>
                </a:lnTo>
                <a:lnTo>
                  <a:pt x="2216" y="973"/>
                </a:lnTo>
                <a:lnTo>
                  <a:pt x="2217" y="972"/>
                </a:lnTo>
                <a:lnTo>
                  <a:pt x="2220" y="970"/>
                </a:lnTo>
                <a:lnTo>
                  <a:pt x="2224" y="969"/>
                </a:lnTo>
                <a:lnTo>
                  <a:pt x="2226" y="968"/>
                </a:lnTo>
                <a:lnTo>
                  <a:pt x="2228" y="968"/>
                </a:lnTo>
                <a:lnTo>
                  <a:pt x="2230" y="967"/>
                </a:lnTo>
                <a:lnTo>
                  <a:pt x="2237" y="964"/>
                </a:lnTo>
                <a:lnTo>
                  <a:pt x="2239" y="963"/>
                </a:lnTo>
                <a:lnTo>
                  <a:pt x="2241" y="963"/>
                </a:lnTo>
                <a:lnTo>
                  <a:pt x="2242" y="962"/>
                </a:lnTo>
                <a:lnTo>
                  <a:pt x="2245" y="962"/>
                </a:lnTo>
                <a:lnTo>
                  <a:pt x="2251" y="959"/>
                </a:lnTo>
                <a:lnTo>
                  <a:pt x="2253" y="959"/>
                </a:lnTo>
                <a:lnTo>
                  <a:pt x="2255" y="958"/>
                </a:lnTo>
                <a:lnTo>
                  <a:pt x="2259" y="958"/>
                </a:lnTo>
                <a:lnTo>
                  <a:pt x="2261" y="957"/>
                </a:lnTo>
                <a:lnTo>
                  <a:pt x="2274" y="956"/>
                </a:lnTo>
                <a:lnTo>
                  <a:pt x="2283" y="956"/>
                </a:lnTo>
                <a:lnTo>
                  <a:pt x="2286" y="955"/>
                </a:lnTo>
                <a:lnTo>
                  <a:pt x="2289" y="955"/>
                </a:lnTo>
                <a:lnTo>
                  <a:pt x="2295" y="956"/>
                </a:lnTo>
                <a:lnTo>
                  <a:pt x="2315" y="956"/>
                </a:lnTo>
                <a:lnTo>
                  <a:pt x="2340" y="959"/>
                </a:lnTo>
                <a:lnTo>
                  <a:pt x="2342" y="961"/>
                </a:lnTo>
                <a:lnTo>
                  <a:pt x="2345" y="961"/>
                </a:lnTo>
                <a:lnTo>
                  <a:pt x="2346" y="962"/>
                </a:lnTo>
                <a:lnTo>
                  <a:pt x="2349" y="962"/>
                </a:lnTo>
                <a:lnTo>
                  <a:pt x="2351" y="963"/>
                </a:lnTo>
                <a:lnTo>
                  <a:pt x="2353" y="963"/>
                </a:lnTo>
                <a:lnTo>
                  <a:pt x="2355" y="964"/>
                </a:lnTo>
                <a:lnTo>
                  <a:pt x="2357" y="964"/>
                </a:lnTo>
                <a:lnTo>
                  <a:pt x="2358" y="966"/>
                </a:lnTo>
                <a:lnTo>
                  <a:pt x="2361" y="966"/>
                </a:lnTo>
                <a:lnTo>
                  <a:pt x="2362" y="967"/>
                </a:lnTo>
                <a:lnTo>
                  <a:pt x="2367" y="968"/>
                </a:lnTo>
                <a:lnTo>
                  <a:pt x="2369" y="969"/>
                </a:lnTo>
                <a:lnTo>
                  <a:pt x="2374" y="970"/>
                </a:lnTo>
                <a:lnTo>
                  <a:pt x="2376" y="973"/>
                </a:lnTo>
                <a:lnTo>
                  <a:pt x="2379" y="974"/>
                </a:lnTo>
                <a:lnTo>
                  <a:pt x="2381" y="975"/>
                </a:lnTo>
                <a:lnTo>
                  <a:pt x="2384" y="977"/>
                </a:lnTo>
                <a:lnTo>
                  <a:pt x="2386" y="978"/>
                </a:lnTo>
                <a:lnTo>
                  <a:pt x="2388" y="979"/>
                </a:lnTo>
                <a:lnTo>
                  <a:pt x="2391" y="980"/>
                </a:lnTo>
                <a:lnTo>
                  <a:pt x="2394" y="983"/>
                </a:lnTo>
                <a:lnTo>
                  <a:pt x="2396" y="984"/>
                </a:lnTo>
                <a:lnTo>
                  <a:pt x="2399" y="985"/>
                </a:lnTo>
                <a:lnTo>
                  <a:pt x="2400" y="986"/>
                </a:lnTo>
                <a:lnTo>
                  <a:pt x="2403" y="988"/>
                </a:lnTo>
                <a:lnTo>
                  <a:pt x="2405" y="990"/>
                </a:lnTo>
                <a:lnTo>
                  <a:pt x="2407" y="990"/>
                </a:lnTo>
                <a:lnTo>
                  <a:pt x="2407" y="991"/>
                </a:lnTo>
                <a:lnTo>
                  <a:pt x="2408" y="1067"/>
                </a:lnTo>
                <a:lnTo>
                  <a:pt x="2407" y="1071"/>
                </a:lnTo>
                <a:lnTo>
                  <a:pt x="2405" y="1072"/>
                </a:lnTo>
                <a:lnTo>
                  <a:pt x="2404" y="1073"/>
                </a:lnTo>
                <a:lnTo>
                  <a:pt x="2403" y="1075"/>
                </a:lnTo>
                <a:lnTo>
                  <a:pt x="2400" y="1077"/>
                </a:lnTo>
                <a:lnTo>
                  <a:pt x="2398" y="1077"/>
                </a:lnTo>
                <a:lnTo>
                  <a:pt x="2397" y="1078"/>
                </a:lnTo>
                <a:lnTo>
                  <a:pt x="2394" y="1078"/>
                </a:lnTo>
                <a:lnTo>
                  <a:pt x="2391" y="1078"/>
                </a:lnTo>
                <a:lnTo>
                  <a:pt x="2386" y="1078"/>
                </a:lnTo>
                <a:lnTo>
                  <a:pt x="2384" y="1077"/>
                </a:lnTo>
                <a:lnTo>
                  <a:pt x="2382" y="1074"/>
                </a:lnTo>
                <a:lnTo>
                  <a:pt x="2381" y="1073"/>
                </a:lnTo>
                <a:lnTo>
                  <a:pt x="2379" y="1072"/>
                </a:lnTo>
                <a:lnTo>
                  <a:pt x="2378" y="1068"/>
                </a:lnTo>
                <a:lnTo>
                  <a:pt x="2376" y="1066"/>
                </a:lnTo>
                <a:lnTo>
                  <a:pt x="2375" y="1062"/>
                </a:lnTo>
                <a:lnTo>
                  <a:pt x="2374" y="1057"/>
                </a:lnTo>
                <a:lnTo>
                  <a:pt x="2373" y="1053"/>
                </a:lnTo>
                <a:lnTo>
                  <a:pt x="2371" y="1050"/>
                </a:lnTo>
                <a:lnTo>
                  <a:pt x="2367" y="1035"/>
                </a:lnTo>
                <a:lnTo>
                  <a:pt x="2361" y="1020"/>
                </a:lnTo>
                <a:lnTo>
                  <a:pt x="2361" y="1014"/>
                </a:lnTo>
                <a:lnTo>
                  <a:pt x="2359" y="1013"/>
                </a:lnTo>
                <a:lnTo>
                  <a:pt x="2358" y="1008"/>
                </a:lnTo>
                <a:lnTo>
                  <a:pt x="2357" y="1005"/>
                </a:lnTo>
                <a:lnTo>
                  <a:pt x="2355" y="1003"/>
                </a:lnTo>
                <a:lnTo>
                  <a:pt x="2352" y="1000"/>
                </a:lnTo>
                <a:lnTo>
                  <a:pt x="2350" y="1000"/>
                </a:lnTo>
                <a:lnTo>
                  <a:pt x="2346" y="999"/>
                </a:lnTo>
                <a:lnTo>
                  <a:pt x="2345" y="997"/>
                </a:lnTo>
                <a:lnTo>
                  <a:pt x="2341" y="995"/>
                </a:lnTo>
                <a:lnTo>
                  <a:pt x="2339" y="995"/>
                </a:lnTo>
                <a:lnTo>
                  <a:pt x="2334" y="992"/>
                </a:lnTo>
                <a:lnTo>
                  <a:pt x="2333" y="992"/>
                </a:lnTo>
                <a:lnTo>
                  <a:pt x="2332" y="991"/>
                </a:lnTo>
                <a:lnTo>
                  <a:pt x="2327" y="990"/>
                </a:lnTo>
                <a:lnTo>
                  <a:pt x="2324" y="990"/>
                </a:lnTo>
                <a:lnTo>
                  <a:pt x="2316" y="988"/>
                </a:lnTo>
                <a:lnTo>
                  <a:pt x="2303" y="986"/>
                </a:lnTo>
                <a:lnTo>
                  <a:pt x="2294" y="985"/>
                </a:lnTo>
                <a:lnTo>
                  <a:pt x="2289" y="985"/>
                </a:lnTo>
                <a:lnTo>
                  <a:pt x="2286" y="985"/>
                </a:lnTo>
                <a:lnTo>
                  <a:pt x="2283" y="985"/>
                </a:lnTo>
                <a:lnTo>
                  <a:pt x="2277" y="985"/>
                </a:lnTo>
                <a:lnTo>
                  <a:pt x="2268" y="986"/>
                </a:lnTo>
                <a:lnTo>
                  <a:pt x="2247" y="992"/>
                </a:lnTo>
                <a:lnTo>
                  <a:pt x="2243" y="995"/>
                </a:lnTo>
                <a:lnTo>
                  <a:pt x="2240" y="996"/>
                </a:lnTo>
                <a:lnTo>
                  <a:pt x="2237" y="997"/>
                </a:lnTo>
                <a:lnTo>
                  <a:pt x="2235" y="999"/>
                </a:lnTo>
                <a:lnTo>
                  <a:pt x="2232" y="1000"/>
                </a:lnTo>
                <a:lnTo>
                  <a:pt x="2230" y="1001"/>
                </a:lnTo>
                <a:lnTo>
                  <a:pt x="2226" y="1003"/>
                </a:lnTo>
                <a:lnTo>
                  <a:pt x="2225" y="1005"/>
                </a:lnTo>
                <a:lnTo>
                  <a:pt x="2223" y="1006"/>
                </a:lnTo>
                <a:lnTo>
                  <a:pt x="2220" y="1007"/>
                </a:lnTo>
                <a:lnTo>
                  <a:pt x="2219" y="1009"/>
                </a:lnTo>
                <a:lnTo>
                  <a:pt x="2218" y="1011"/>
                </a:lnTo>
                <a:lnTo>
                  <a:pt x="2216" y="1011"/>
                </a:lnTo>
                <a:lnTo>
                  <a:pt x="2213" y="1014"/>
                </a:lnTo>
                <a:lnTo>
                  <a:pt x="2206" y="1022"/>
                </a:lnTo>
                <a:lnTo>
                  <a:pt x="2201" y="1027"/>
                </a:lnTo>
                <a:lnTo>
                  <a:pt x="2197" y="1029"/>
                </a:lnTo>
                <a:lnTo>
                  <a:pt x="2195" y="1033"/>
                </a:lnTo>
                <a:lnTo>
                  <a:pt x="2194" y="1035"/>
                </a:lnTo>
                <a:lnTo>
                  <a:pt x="2191" y="1038"/>
                </a:lnTo>
                <a:lnTo>
                  <a:pt x="2190" y="1039"/>
                </a:lnTo>
                <a:lnTo>
                  <a:pt x="2190" y="1041"/>
                </a:lnTo>
                <a:lnTo>
                  <a:pt x="2188" y="1042"/>
                </a:lnTo>
                <a:lnTo>
                  <a:pt x="2187" y="1044"/>
                </a:lnTo>
                <a:lnTo>
                  <a:pt x="2187" y="1046"/>
                </a:lnTo>
                <a:lnTo>
                  <a:pt x="2185" y="1049"/>
                </a:lnTo>
                <a:lnTo>
                  <a:pt x="2184" y="1050"/>
                </a:lnTo>
                <a:lnTo>
                  <a:pt x="2183" y="1052"/>
                </a:lnTo>
                <a:lnTo>
                  <a:pt x="2182" y="1055"/>
                </a:lnTo>
                <a:lnTo>
                  <a:pt x="2181" y="1057"/>
                </a:lnTo>
                <a:lnTo>
                  <a:pt x="2179" y="1058"/>
                </a:lnTo>
                <a:lnTo>
                  <a:pt x="2177" y="1063"/>
                </a:lnTo>
                <a:lnTo>
                  <a:pt x="2176" y="1067"/>
                </a:lnTo>
                <a:lnTo>
                  <a:pt x="2174" y="1069"/>
                </a:lnTo>
                <a:lnTo>
                  <a:pt x="2173" y="1072"/>
                </a:lnTo>
                <a:lnTo>
                  <a:pt x="2172" y="1075"/>
                </a:lnTo>
                <a:lnTo>
                  <a:pt x="2171" y="1081"/>
                </a:lnTo>
                <a:lnTo>
                  <a:pt x="2170" y="1084"/>
                </a:lnTo>
                <a:lnTo>
                  <a:pt x="2170" y="1085"/>
                </a:lnTo>
                <a:lnTo>
                  <a:pt x="2168" y="1088"/>
                </a:lnTo>
                <a:lnTo>
                  <a:pt x="2168" y="1089"/>
                </a:lnTo>
                <a:lnTo>
                  <a:pt x="2167" y="1092"/>
                </a:lnTo>
                <a:lnTo>
                  <a:pt x="2166" y="1095"/>
                </a:lnTo>
                <a:lnTo>
                  <a:pt x="2165" y="1102"/>
                </a:lnTo>
                <a:lnTo>
                  <a:pt x="2164" y="1105"/>
                </a:lnTo>
                <a:lnTo>
                  <a:pt x="2162" y="1113"/>
                </a:lnTo>
                <a:lnTo>
                  <a:pt x="2161" y="1118"/>
                </a:lnTo>
                <a:lnTo>
                  <a:pt x="2160" y="1122"/>
                </a:lnTo>
                <a:lnTo>
                  <a:pt x="2160" y="1127"/>
                </a:lnTo>
                <a:lnTo>
                  <a:pt x="2160" y="1132"/>
                </a:lnTo>
                <a:lnTo>
                  <a:pt x="2159" y="1138"/>
                </a:lnTo>
                <a:lnTo>
                  <a:pt x="2159" y="1146"/>
                </a:lnTo>
                <a:lnTo>
                  <a:pt x="2158" y="1151"/>
                </a:lnTo>
                <a:lnTo>
                  <a:pt x="2158" y="1157"/>
                </a:lnTo>
                <a:lnTo>
                  <a:pt x="2158" y="1168"/>
                </a:lnTo>
                <a:lnTo>
                  <a:pt x="2158" y="1174"/>
                </a:lnTo>
                <a:lnTo>
                  <a:pt x="2159" y="1180"/>
                </a:lnTo>
                <a:lnTo>
                  <a:pt x="2159" y="1190"/>
                </a:lnTo>
                <a:lnTo>
                  <a:pt x="2159" y="1196"/>
                </a:lnTo>
                <a:lnTo>
                  <a:pt x="2160" y="1202"/>
                </a:lnTo>
                <a:lnTo>
                  <a:pt x="2160" y="1206"/>
                </a:lnTo>
                <a:lnTo>
                  <a:pt x="2161" y="1211"/>
                </a:lnTo>
                <a:lnTo>
                  <a:pt x="2161" y="1215"/>
                </a:lnTo>
                <a:lnTo>
                  <a:pt x="2162" y="1218"/>
                </a:lnTo>
                <a:lnTo>
                  <a:pt x="2162" y="1221"/>
                </a:lnTo>
                <a:lnTo>
                  <a:pt x="2164" y="1224"/>
                </a:lnTo>
                <a:lnTo>
                  <a:pt x="2165" y="1230"/>
                </a:lnTo>
                <a:lnTo>
                  <a:pt x="2165" y="1233"/>
                </a:lnTo>
                <a:lnTo>
                  <a:pt x="2166" y="1234"/>
                </a:lnTo>
                <a:lnTo>
                  <a:pt x="2166" y="1236"/>
                </a:lnTo>
                <a:lnTo>
                  <a:pt x="2167" y="1239"/>
                </a:lnTo>
                <a:lnTo>
                  <a:pt x="2167" y="1241"/>
                </a:lnTo>
                <a:lnTo>
                  <a:pt x="2168" y="1244"/>
                </a:lnTo>
                <a:lnTo>
                  <a:pt x="2168" y="1245"/>
                </a:lnTo>
                <a:lnTo>
                  <a:pt x="2170" y="1247"/>
                </a:lnTo>
                <a:lnTo>
                  <a:pt x="2170" y="1249"/>
                </a:lnTo>
                <a:lnTo>
                  <a:pt x="2171" y="1250"/>
                </a:lnTo>
                <a:lnTo>
                  <a:pt x="2171" y="1252"/>
                </a:lnTo>
                <a:lnTo>
                  <a:pt x="2172" y="1256"/>
                </a:lnTo>
                <a:lnTo>
                  <a:pt x="2173" y="1258"/>
                </a:lnTo>
                <a:lnTo>
                  <a:pt x="2174" y="1262"/>
                </a:lnTo>
                <a:lnTo>
                  <a:pt x="2176" y="1265"/>
                </a:lnTo>
                <a:lnTo>
                  <a:pt x="2177" y="1268"/>
                </a:lnTo>
                <a:lnTo>
                  <a:pt x="2178" y="1271"/>
                </a:lnTo>
                <a:lnTo>
                  <a:pt x="2179" y="1273"/>
                </a:lnTo>
                <a:lnTo>
                  <a:pt x="2181" y="1276"/>
                </a:lnTo>
                <a:lnTo>
                  <a:pt x="2182" y="1278"/>
                </a:lnTo>
                <a:lnTo>
                  <a:pt x="2184" y="1279"/>
                </a:lnTo>
                <a:lnTo>
                  <a:pt x="2184" y="1282"/>
                </a:lnTo>
                <a:lnTo>
                  <a:pt x="2187" y="1284"/>
                </a:lnTo>
                <a:lnTo>
                  <a:pt x="2187" y="1287"/>
                </a:lnTo>
                <a:lnTo>
                  <a:pt x="2188" y="1288"/>
                </a:lnTo>
                <a:lnTo>
                  <a:pt x="2189" y="1290"/>
                </a:lnTo>
                <a:lnTo>
                  <a:pt x="2191" y="1291"/>
                </a:lnTo>
                <a:lnTo>
                  <a:pt x="2193" y="1293"/>
                </a:lnTo>
                <a:lnTo>
                  <a:pt x="2195" y="1295"/>
                </a:lnTo>
                <a:lnTo>
                  <a:pt x="2199" y="1300"/>
                </a:lnTo>
                <a:lnTo>
                  <a:pt x="2203" y="1306"/>
                </a:lnTo>
                <a:lnTo>
                  <a:pt x="2208" y="1311"/>
                </a:lnTo>
                <a:lnTo>
                  <a:pt x="2212" y="1315"/>
                </a:lnTo>
                <a:lnTo>
                  <a:pt x="2214" y="1316"/>
                </a:lnTo>
                <a:lnTo>
                  <a:pt x="2217" y="1318"/>
                </a:lnTo>
                <a:lnTo>
                  <a:pt x="2218" y="1319"/>
                </a:lnTo>
                <a:lnTo>
                  <a:pt x="2220" y="1319"/>
                </a:lnTo>
                <a:lnTo>
                  <a:pt x="2222" y="1322"/>
                </a:lnTo>
                <a:lnTo>
                  <a:pt x="2224" y="1322"/>
                </a:lnTo>
                <a:lnTo>
                  <a:pt x="2226" y="1323"/>
                </a:lnTo>
                <a:lnTo>
                  <a:pt x="2228" y="1324"/>
                </a:lnTo>
                <a:lnTo>
                  <a:pt x="2230" y="1326"/>
                </a:lnTo>
                <a:lnTo>
                  <a:pt x="2232" y="1327"/>
                </a:lnTo>
                <a:lnTo>
                  <a:pt x="2235" y="1328"/>
                </a:lnTo>
                <a:lnTo>
                  <a:pt x="2240" y="1330"/>
                </a:lnTo>
                <a:lnTo>
                  <a:pt x="2241" y="1330"/>
                </a:lnTo>
                <a:lnTo>
                  <a:pt x="2246" y="1333"/>
                </a:lnTo>
                <a:lnTo>
                  <a:pt x="2253" y="1335"/>
                </a:lnTo>
                <a:lnTo>
                  <a:pt x="2254" y="1335"/>
                </a:lnTo>
                <a:lnTo>
                  <a:pt x="2257" y="1337"/>
                </a:lnTo>
                <a:lnTo>
                  <a:pt x="2259" y="1337"/>
                </a:lnTo>
                <a:lnTo>
                  <a:pt x="2261" y="1337"/>
                </a:lnTo>
                <a:lnTo>
                  <a:pt x="2265" y="1338"/>
                </a:lnTo>
                <a:lnTo>
                  <a:pt x="2269" y="1338"/>
                </a:lnTo>
                <a:lnTo>
                  <a:pt x="2278" y="1339"/>
                </a:lnTo>
                <a:lnTo>
                  <a:pt x="2282" y="1340"/>
                </a:lnTo>
                <a:lnTo>
                  <a:pt x="2288" y="1340"/>
                </a:lnTo>
                <a:lnTo>
                  <a:pt x="2293" y="1340"/>
                </a:lnTo>
                <a:lnTo>
                  <a:pt x="2297" y="1339"/>
                </a:lnTo>
                <a:lnTo>
                  <a:pt x="2309" y="1338"/>
                </a:lnTo>
                <a:lnTo>
                  <a:pt x="2315" y="1337"/>
                </a:lnTo>
                <a:lnTo>
                  <a:pt x="2318" y="1337"/>
                </a:lnTo>
                <a:lnTo>
                  <a:pt x="2320" y="1335"/>
                </a:lnTo>
                <a:lnTo>
                  <a:pt x="2322" y="1335"/>
                </a:lnTo>
                <a:lnTo>
                  <a:pt x="2323" y="1334"/>
                </a:lnTo>
                <a:lnTo>
                  <a:pt x="2327" y="1333"/>
                </a:lnTo>
                <a:lnTo>
                  <a:pt x="2332" y="1332"/>
                </a:lnTo>
                <a:lnTo>
                  <a:pt x="2334" y="1329"/>
                </a:lnTo>
                <a:lnTo>
                  <a:pt x="2339" y="1327"/>
                </a:lnTo>
                <a:lnTo>
                  <a:pt x="2341" y="1326"/>
                </a:lnTo>
                <a:lnTo>
                  <a:pt x="2342" y="1324"/>
                </a:lnTo>
                <a:lnTo>
                  <a:pt x="2345" y="1323"/>
                </a:lnTo>
                <a:lnTo>
                  <a:pt x="2347" y="1319"/>
                </a:lnTo>
                <a:lnTo>
                  <a:pt x="2350" y="1318"/>
                </a:lnTo>
                <a:lnTo>
                  <a:pt x="2351" y="1315"/>
                </a:lnTo>
                <a:lnTo>
                  <a:pt x="2352" y="1312"/>
                </a:lnTo>
                <a:lnTo>
                  <a:pt x="2352" y="1311"/>
                </a:lnTo>
                <a:lnTo>
                  <a:pt x="2355" y="1306"/>
                </a:lnTo>
                <a:lnTo>
                  <a:pt x="2356" y="1301"/>
                </a:lnTo>
                <a:lnTo>
                  <a:pt x="2363" y="1284"/>
                </a:lnTo>
                <a:lnTo>
                  <a:pt x="2369" y="1267"/>
                </a:lnTo>
                <a:lnTo>
                  <a:pt x="2370" y="1263"/>
                </a:lnTo>
                <a:lnTo>
                  <a:pt x="2371" y="1261"/>
                </a:lnTo>
                <a:lnTo>
                  <a:pt x="2371" y="1260"/>
                </a:lnTo>
                <a:lnTo>
                  <a:pt x="2373" y="1257"/>
                </a:lnTo>
                <a:lnTo>
                  <a:pt x="2374" y="1255"/>
                </a:lnTo>
                <a:lnTo>
                  <a:pt x="2375" y="1252"/>
                </a:lnTo>
                <a:lnTo>
                  <a:pt x="2376" y="1250"/>
                </a:lnTo>
                <a:lnTo>
                  <a:pt x="2382" y="1245"/>
                </a:lnTo>
                <a:lnTo>
                  <a:pt x="2386" y="1245"/>
                </a:lnTo>
                <a:lnTo>
                  <a:pt x="2387" y="1244"/>
                </a:lnTo>
                <a:lnTo>
                  <a:pt x="2388" y="1244"/>
                </a:lnTo>
                <a:lnTo>
                  <a:pt x="2391" y="1245"/>
                </a:lnTo>
                <a:lnTo>
                  <a:pt x="2394" y="1245"/>
                </a:lnTo>
                <a:lnTo>
                  <a:pt x="2398" y="1246"/>
                </a:lnTo>
                <a:lnTo>
                  <a:pt x="2399" y="1247"/>
                </a:lnTo>
                <a:lnTo>
                  <a:pt x="2403" y="1250"/>
                </a:lnTo>
                <a:lnTo>
                  <a:pt x="2404" y="1252"/>
                </a:lnTo>
                <a:lnTo>
                  <a:pt x="2405" y="1255"/>
                </a:lnTo>
                <a:lnTo>
                  <a:pt x="2407" y="1261"/>
                </a:lnTo>
                <a:lnTo>
                  <a:pt x="2407" y="1276"/>
                </a:lnTo>
                <a:lnTo>
                  <a:pt x="2407" y="1328"/>
                </a:lnTo>
                <a:lnTo>
                  <a:pt x="2403" y="1330"/>
                </a:lnTo>
                <a:lnTo>
                  <a:pt x="2400" y="1334"/>
                </a:lnTo>
                <a:lnTo>
                  <a:pt x="2398" y="1335"/>
                </a:lnTo>
                <a:lnTo>
                  <a:pt x="2396" y="1337"/>
                </a:lnTo>
                <a:lnTo>
                  <a:pt x="2393" y="1338"/>
                </a:lnTo>
                <a:lnTo>
                  <a:pt x="2391" y="1340"/>
                </a:lnTo>
                <a:lnTo>
                  <a:pt x="2390" y="1341"/>
                </a:lnTo>
                <a:lnTo>
                  <a:pt x="2388" y="1341"/>
                </a:lnTo>
                <a:lnTo>
                  <a:pt x="2386" y="1343"/>
                </a:lnTo>
                <a:lnTo>
                  <a:pt x="2384" y="1344"/>
                </a:lnTo>
                <a:lnTo>
                  <a:pt x="2382" y="1346"/>
                </a:lnTo>
                <a:lnTo>
                  <a:pt x="2379" y="1348"/>
                </a:lnTo>
                <a:lnTo>
                  <a:pt x="2376" y="1349"/>
                </a:lnTo>
                <a:lnTo>
                  <a:pt x="2375" y="1350"/>
                </a:lnTo>
                <a:lnTo>
                  <a:pt x="2373" y="1351"/>
                </a:lnTo>
                <a:lnTo>
                  <a:pt x="2368" y="1352"/>
                </a:lnTo>
                <a:lnTo>
                  <a:pt x="2365" y="1354"/>
                </a:lnTo>
                <a:lnTo>
                  <a:pt x="2362" y="1355"/>
                </a:lnTo>
                <a:lnTo>
                  <a:pt x="2361" y="1356"/>
                </a:lnTo>
                <a:lnTo>
                  <a:pt x="2356" y="1357"/>
                </a:lnTo>
                <a:lnTo>
                  <a:pt x="2351" y="1360"/>
                </a:lnTo>
                <a:lnTo>
                  <a:pt x="2350" y="1360"/>
                </a:lnTo>
                <a:lnTo>
                  <a:pt x="2347" y="1361"/>
                </a:lnTo>
                <a:lnTo>
                  <a:pt x="2346" y="1361"/>
                </a:lnTo>
                <a:lnTo>
                  <a:pt x="2345" y="1362"/>
                </a:lnTo>
                <a:lnTo>
                  <a:pt x="2342" y="1362"/>
                </a:lnTo>
                <a:lnTo>
                  <a:pt x="2338" y="1363"/>
                </a:lnTo>
                <a:lnTo>
                  <a:pt x="2336" y="1365"/>
                </a:lnTo>
                <a:lnTo>
                  <a:pt x="2334" y="1365"/>
                </a:lnTo>
                <a:lnTo>
                  <a:pt x="2329" y="1366"/>
                </a:lnTo>
                <a:lnTo>
                  <a:pt x="2306" y="1370"/>
                </a:lnTo>
                <a:lnTo>
                  <a:pt x="2299" y="1370"/>
                </a:lnTo>
                <a:lnTo>
                  <a:pt x="2294" y="1371"/>
                </a:lnTo>
                <a:lnTo>
                  <a:pt x="2287" y="1371"/>
                </a:lnTo>
                <a:lnTo>
                  <a:pt x="2281" y="1371"/>
                </a:lnTo>
                <a:lnTo>
                  <a:pt x="2276" y="1370"/>
                </a:lnTo>
                <a:lnTo>
                  <a:pt x="2263" y="1370"/>
                </a:lnTo>
                <a:lnTo>
                  <a:pt x="2259" y="1368"/>
                </a:lnTo>
                <a:lnTo>
                  <a:pt x="2254" y="1368"/>
                </a:lnTo>
                <a:lnTo>
                  <a:pt x="2252" y="1367"/>
                </a:lnTo>
                <a:lnTo>
                  <a:pt x="2248" y="1367"/>
                </a:lnTo>
                <a:lnTo>
                  <a:pt x="2246" y="1366"/>
                </a:lnTo>
                <a:lnTo>
                  <a:pt x="2243" y="1366"/>
                </a:lnTo>
                <a:lnTo>
                  <a:pt x="2236" y="1365"/>
                </a:lnTo>
                <a:lnTo>
                  <a:pt x="2230" y="1362"/>
                </a:lnTo>
                <a:lnTo>
                  <a:pt x="2229" y="1362"/>
                </a:lnTo>
                <a:lnTo>
                  <a:pt x="2226" y="1361"/>
                </a:lnTo>
                <a:lnTo>
                  <a:pt x="2223" y="1360"/>
                </a:lnTo>
                <a:lnTo>
                  <a:pt x="2218" y="1359"/>
                </a:lnTo>
                <a:lnTo>
                  <a:pt x="2216" y="1357"/>
                </a:lnTo>
                <a:lnTo>
                  <a:pt x="2213" y="1356"/>
                </a:lnTo>
                <a:lnTo>
                  <a:pt x="2210" y="1354"/>
                </a:lnTo>
                <a:lnTo>
                  <a:pt x="2207" y="1352"/>
                </a:lnTo>
                <a:lnTo>
                  <a:pt x="2205" y="1351"/>
                </a:lnTo>
                <a:lnTo>
                  <a:pt x="2202" y="1351"/>
                </a:lnTo>
                <a:lnTo>
                  <a:pt x="2200" y="1350"/>
                </a:lnTo>
                <a:lnTo>
                  <a:pt x="2197" y="1349"/>
                </a:lnTo>
                <a:lnTo>
                  <a:pt x="2196" y="1346"/>
                </a:lnTo>
                <a:lnTo>
                  <a:pt x="2194" y="1346"/>
                </a:lnTo>
                <a:lnTo>
                  <a:pt x="2190" y="1344"/>
                </a:lnTo>
                <a:lnTo>
                  <a:pt x="2189" y="1343"/>
                </a:lnTo>
                <a:lnTo>
                  <a:pt x="2187" y="1341"/>
                </a:lnTo>
                <a:lnTo>
                  <a:pt x="2185" y="1340"/>
                </a:lnTo>
                <a:lnTo>
                  <a:pt x="2184" y="1339"/>
                </a:lnTo>
                <a:lnTo>
                  <a:pt x="2183" y="1338"/>
                </a:lnTo>
                <a:lnTo>
                  <a:pt x="2181" y="1337"/>
                </a:lnTo>
                <a:lnTo>
                  <a:pt x="2178" y="1335"/>
                </a:lnTo>
                <a:lnTo>
                  <a:pt x="2177" y="1334"/>
                </a:lnTo>
                <a:lnTo>
                  <a:pt x="2174" y="1332"/>
                </a:lnTo>
                <a:lnTo>
                  <a:pt x="2172" y="1329"/>
                </a:lnTo>
                <a:lnTo>
                  <a:pt x="2168" y="1327"/>
                </a:lnTo>
                <a:lnTo>
                  <a:pt x="2166" y="1323"/>
                </a:lnTo>
                <a:lnTo>
                  <a:pt x="2164" y="1322"/>
                </a:lnTo>
                <a:lnTo>
                  <a:pt x="2161" y="1321"/>
                </a:lnTo>
                <a:close/>
                <a:moveTo>
                  <a:pt x="212" y="970"/>
                </a:moveTo>
                <a:lnTo>
                  <a:pt x="214" y="1019"/>
                </a:lnTo>
                <a:lnTo>
                  <a:pt x="214" y="1027"/>
                </a:lnTo>
                <a:lnTo>
                  <a:pt x="215" y="1029"/>
                </a:lnTo>
                <a:lnTo>
                  <a:pt x="215" y="1034"/>
                </a:lnTo>
                <a:lnTo>
                  <a:pt x="214" y="1041"/>
                </a:lnTo>
                <a:lnTo>
                  <a:pt x="214" y="1044"/>
                </a:lnTo>
                <a:lnTo>
                  <a:pt x="213" y="1045"/>
                </a:lnTo>
                <a:lnTo>
                  <a:pt x="210" y="1047"/>
                </a:lnTo>
                <a:lnTo>
                  <a:pt x="205" y="1050"/>
                </a:lnTo>
                <a:lnTo>
                  <a:pt x="202" y="1051"/>
                </a:lnTo>
                <a:lnTo>
                  <a:pt x="197" y="1051"/>
                </a:lnTo>
                <a:lnTo>
                  <a:pt x="195" y="1051"/>
                </a:lnTo>
                <a:lnTo>
                  <a:pt x="192" y="1050"/>
                </a:lnTo>
                <a:lnTo>
                  <a:pt x="191" y="1049"/>
                </a:lnTo>
                <a:lnTo>
                  <a:pt x="189" y="1047"/>
                </a:lnTo>
                <a:lnTo>
                  <a:pt x="186" y="1044"/>
                </a:lnTo>
                <a:lnTo>
                  <a:pt x="184" y="1034"/>
                </a:lnTo>
                <a:lnTo>
                  <a:pt x="183" y="1031"/>
                </a:lnTo>
                <a:lnTo>
                  <a:pt x="181" y="1028"/>
                </a:lnTo>
                <a:lnTo>
                  <a:pt x="179" y="1022"/>
                </a:lnTo>
                <a:lnTo>
                  <a:pt x="178" y="1019"/>
                </a:lnTo>
                <a:lnTo>
                  <a:pt x="178" y="1017"/>
                </a:lnTo>
                <a:lnTo>
                  <a:pt x="176" y="1016"/>
                </a:lnTo>
                <a:lnTo>
                  <a:pt x="176" y="1014"/>
                </a:lnTo>
                <a:lnTo>
                  <a:pt x="174" y="1007"/>
                </a:lnTo>
                <a:lnTo>
                  <a:pt x="173" y="1005"/>
                </a:lnTo>
                <a:lnTo>
                  <a:pt x="172" y="1002"/>
                </a:lnTo>
                <a:lnTo>
                  <a:pt x="170" y="1001"/>
                </a:lnTo>
                <a:lnTo>
                  <a:pt x="168" y="999"/>
                </a:lnTo>
                <a:lnTo>
                  <a:pt x="164" y="996"/>
                </a:lnTo>
                <a:lnTo>
                  <a:pt x="161" y="995"/>
                </a:lnTo>
                <a:lnTo>
                  <a:pt x="152" y="991"/>
                </a:lnTo>
                <a:lnTo>
                  <a:pt x="143" y="989"/>
                </a:lnTo>
                <a:lnTo>
                  <a:pt x="133" y="988"/>
                </a:lnTo>
                <a:lnTo>
                  <a:pt x="123" y="988"/>
                </a:lnTo>
                <a:lnTo>
                  <a:pt x="114" y="989"/>
                </a:lnTo>
                <a:lnTo>
                  <a:pt x="109" y="989"/>
                </a:lnTo>
                <a:lnTo>
                  <a:pt x="104" y="990"/>
                </a:lnTo>
                <a:lnTo>
                  <a:pt x="99" y="991"/>
                </a:lnTo>
                <a:lnTo>
                  <a:pt x="95" y="992"/>
                </a:lnTo>
                <a:lnTo>
                  <a:pt x="91" y="994"/>
                </a:lnTo>
                <a:lnTo>
                  <a:pt x="87" y="996"/>
                </a:lnTo>
                <a:lnTo>
                  <a:pt x="85" y="997"/>
                </a:lnTo>
                <a:lnTo>
                  <a:pt x="81" y="999"/>
                </a:lnTo>
                <a:lnTo>
                  <a:pt x="79" y="1000"/>
                </a:lnTo>
                <a:lnTo>
                  <a:pt x="77" y="1002"/>
                </a:lnTo>
                <a:lnTo>
                  <a:pt x="75" y="1003"/>
                </a:lnTo>
                <a:lnTo>
                  <a:pt x="74" y="1005"/>
                </a:lnTo>
                <a:lnTo>
                  <a:pt x="71" y="1006"/>
                </a:lnTo>
                <a:lnTo>
                  <a:pt x="69" y="1008"/>
                </a:lnTo>
                <a:lnTo>
                  <a:pt x="68" y="1011"/>
                </a:lnTo>
                <a:lnTo>
                  <a:pt x="65" y="1013"/>
                </a:lnTo>
                <a:lnTo>
                  <a:pt x="64" y="1014"/>
                </a:lnTo>
                <a:lnTo>
                  <a:pt x="63" y="1016"/>
                </a:lnTo>
                <a:lnTo>
                  <a:pt x="62" y="1018"/>
                </a:lnTo>
                <a:lnTo>
                  <a:pt x="60" y="1020"/>
                </a:lnTo>
                <a:lnTo>
                  <a:pt x="59" y="1024"/>
                </a:lnTo>
                <a:lnTo>
                  <a:pt x="58" y="1027"/>
                </a:lnTo>
                <a:lnTo>
                  <a:pt x="57" y="1028"/>
                </a:lnTo>
                <a:lnTo>
                  <a:pt x="57" y="1029"/>
                </a:lnTo>
                <a:lnTo>
                  <a:pt x="56" y="1031"/>
                </a:lnTo>
                <a:lnTo>
                  <a:pt x="56" y="1034"/>
                </a:lnTo>
                <a:lnTo>
                  <a:pt x="54" y="1036"/>
                </a:lnTo>
                <a:lnTo>
                  <a:pt x="54" y="1040"/>
                </a:lnTo>
                <a:lnTo>
                  <a:pt x="54" y="1046"/>
                </a:lnTo>
                <a:lnTo>
                  <a:pt x="53" y="1053"/>
                </a:lnTo>
                <a:lnTo>
                  <a:pt x="54" y="1058"/>
                </a:lnTo>
                <a:lnTo>
                  <a:pt x="54" y="1062"/>
                </a:lnTo>
                <a:lnTo>
                  <a:pt x="54" y="1064"/>
                </a:lnTo>
                <a:lnTo>
                  <a:pt x="56" y="1067"/>
                </a:lnTo>
                <a:lnTo>
                  <a:pt x="56" y="1069"/>
                </a:lnTo>
                <a:lnTo>
                  <a:pt x="57" y="1072"/>
                </a:lnTo>
                <a:lnTo>
                  <a:pt x="58" y="1074"/>
                </a:lnTo>
                <a:lnTo>
                  <a:pt x="59" y="1077"/>
                </a:lnTo>
                <a:lnTo>
                  <a:pt x="62" y="1081"/>
                </a:lnTo>
                <a:lnTo>
                  <a:pt x="63" y="1083"/>
                </a:lnTo>
                <a:lnTo>
                  <a:pt x="64" y="1085"/>
                </a:lnTo>
                <a:lnTo>
                  <a:pt x="66" y="1086"/>
                </a:lnTo>
                <a:lnTo>
                  <a:pt x="69" y="1089"/>
                </a:lnTo>
                <a:lnTo>
                  <a:pt x="74" y="1095"/>
                </a:lnTo>
                <a:lnTo>
                  <a:pt x="80" y="1101"/>
                </a:lnTo>
                <a:lnTo>
                  <a:pt x="82" y="1103"/>
                </a:lnTo>
                <a:lnTo>
                  <a:pt x="85" y="1106"/>
                </a:lnTo>
                <a:lnTo>
                  <a:pt x="87" y="1107"/>
                </a:lnTo>
                <a:lnTo>
                  <a:pt x="89" y="1110"/>
                </a:lnTo>
                <a:lnTo>
                  <a:pt x="92" y="1111"/>
                </a:lnTo>
                <a:lnTo>
                  <a:pt x="93" y="1112"/>
                </a:lnTo>
                <a:lnTo>
                  <a:pt x="95" y="1113"/>
                </a:lnTo>
                <a:lnTo>
                  <a:pt x="97" y="1114"/>
                </a:lnTo>
                <a:lnTo>
                  <a:pt x="98" y="1116"/>
                </a:lnTo>
                <a:lnTo>
                  <a:pt x="100" y="1117"/>
                </a:lnTo>
                <a:lnTo>
                  <a:pt x="103" y="1117"/>
                </a:lnTo>
                <a:lnTo>
                  <a:pt x="104" y="1118"/>
                </a:lnTo>
                <a:lnTo>
                  <a:pt x="106" y="1119"/>
                </a:lnTo>
                <a:lnTo>
                  <a:pt x="108" y="1121"/>
                </a:lnTo>
                <a:lnTo>
                  <a:pt x="110" y="1122"/>
                </a:lnTo>
                <a:lnTo>
                  <a:pt x="114" y="1124"/>
                </a:lnTo>
                <a:lnTo>
                  <a:pt x="118" y="1127"/>
                </a:lnTo>
                <a:lnTo>
                  <a:pt x="122" y="1129"/>
                </a:lnTo>
                <a:lnTo>
                  <a:pt x="124" y="1130"/>
                </a:lnTo>
                <a:lnTo>
                  <a:pt x="127" y="1132"/>
                </a:lnTo>
                <a:lnTo>
                  <a:pt x="128" y="1133"/>
                </a:lnTo>
                <a:lnTo>
                  <a:pt x="131" y="1133"/>
                </a:lnTo>
                <a:lnTo>
                  <a:pt x="133" y="1134"/>
                </a:lnTo>
                <a:lnTo>
                  <a:pt x="134" y="1135"/>
                </a:lnTo>
                <a:lnTo>
                  <a:pt x="137" y="1136"/>
                </a:lnTo>
                <a:lnTo>
                  <a:pt x="139" y="1138"/>
                </a:lnTo>
                <a:lnTo>
                  <a:pt x="141" y="1139"/>
                </a:lnTo>
                <a:lnTo>
                  <a:pt x="143" y="1141"/>
                </a:lnTo>
                <a:lnTo>
                  <a:pt x="145" y="1141"/>
                </a:lnTo>
                <a:lnTo>
                  <a:pt x="146" y="1144"/>
                </a:lnTo>
                <a:lnTo>
                  <a:pt x="150" y="1145"/>
                </a:lnTo>
                <a:lnTo>
                  <a:pt x="154" y="1146"/>
                </a:lnTo>
                <a:lnTo>
                  <a:pt x="156" y="1147"/>
                </a:lnTo>
                <a:lnTo>
                  <a:pt x="158" y="1150"/>
                </a:lnTo>
                <a:lnTo>
                  <a:pt x="162" y="1151"/>
                </a:lnTo>
                <a:lnTo>
                  <a:pt x="163" y="1152"/>
                </a:lnTo>
                <a:lnTo>
                  <a:pt x="167" y="1155"/>
                </a:lnTo>
                <a:lnTo>
                  <a:pt x="168" y="1156"/>
                </a:lnTo>
                <a:lnTo>
                  <a:pt x="170" y="1157"/>
                </a:lnTo>
                <a:lnTo>
                  <a:pt x="172" y="1158"/>
                </a:lnTo>
                <a:lnTo>
                  <a:pt x="173" y="1160"/>
                </a:lnTo>
                <a:lnTo>
                  <a:pt x="175" y="1161"/>
                </a:lnTo>
                <a:lnTo>
                  <a:pt x="176" y="1162"/>
                </a:lnTo>
                <a:lnTo>
                  <a:pt x="178" y="1163"/>
                </a:lnTo>
                <a:lnTo>
                  <a:pt x="180" y="1164"/>
                </a:lnTo>
                <a:lnTo>
                  <a:pt x="183" y="1167"/>
                </a:lnTo>
                <a:lnTo>
                  <a:pt x="185" y="1169"/>
                </a:lnTo>
                <a:lnTo>
                  <a:pt x="189" y="1172"/>
                </a:lnTo>
                <a:lnTo>
                  <a:pt x="193" y="1175"/>
                </a:lnTo>
                <a:lnTo>
                  <a:pt x="199" y="1182"/>
                </a:lnTo>
                <a:lnTo>
                  <a:pt x="203" y="1185"/>
                </a:lnTo>
                <a:lnTo>
                  <a:pt x="207" y="1189"/>
                </a:lnTo>
                <a:lnTo>
                  <a:pt x="209" y="1191"/>
                </a:lnTo>
                <a:lnTo>
                  <a:pt x="212" y="1194"/>
                </a:lnTo>
                <a:lnTo>
                  <a:pt x="213" y="1196"/>
                </a:lnTo>
                <a:lnTo>
                  <a:pt x="214" y="1199"/>
                </a:lnTo>
                <a:lnTo>
                  <a:pt x="214" y="1201"/>
                </a:lnTo>
                <a:lnTo>
                  <a:pt x="216" y="1204"/>
                </a:lnTo>
                <a:lnTo>
                  <a:pt x="218" y="1205"/>
                </a:lnTo>
                <a:lnTo>
                  <a:pt x="219" y="1207"/>
                </a:lnTo>
                <a:lnTo>
                  <a:pt x="220" y="1210"/>
                </a:lnTo>
                <a:lnTo>
                  <a:pt x="221" y="1213"/>
                </a:lnTo>
                <a:lnTo>
                  <a:pt x="227" y="1230"/>
                </a:lnTo>
                <a:lnTo>
                  <a:pt x="227" y="1233"/>
                </a:lnTo>
                <a:lnTo>
                  <a:pt x="228" y="1236"/>
                </a:lnTo>
                <a:lnTo>
                  <a:pt x="228" y="1240"/>
                </a:lnTo>
                <a:lnTo>
                  <a:pt x="228" y="1247"/>
                </a:lnTo>
                <a:lnTo>
                  <a:pt x="230" y="1250"/>
                </a:lnTo>
                <a:lnTo>
                  <a:pt x="230" y="1255"/>
                </a:lnTo>
                <a:lnTo>
                  <a:pt x="230" y="1258"/>
                </a:lnTo>
                <a:lnTo>
                  <a:pt x="228" y="1261"/>
                </a:lnTo>
                <a:lnTo>
                  <a:pt x="228" y="1266"/>
                </a:lnTo>
                <a:lnTo>
                  <a:pt x="228" y="1277"/>
                </a:lnTo>
                <a:lnTo>
                  <a:pt x="227" y="1279"/>
                </a:lnTo>
                <a:lnTo>
                  <a:pt x="227" y="1283"/>
                </a:lnTo>
                <a:lnTo>
                  <a:pt x="226" y="1285"/>
                </a:lnTo>
                <a:lnTo>
                  <a:pt x="226" y="1288"/>
                </a:lnTo>
                <a:lnTo>
                  <a:pt x="225" y="1290"/>
                </a:lnTo>
                <a:lnTo>
                  <a:pt x="225" y="1291"/>
                </a:lnTo>
                <a:lnTo>
                  <a:pt x="224" y="1293"/>
                </a:lnTo>
                <a:lnTo>
                  <a:pt x="224" y="1295"/>
                </a:lnTo>
                <a:lnTo>
                  <a:pt x="222" y="1299"/>
                </a:lnTo>
                <a:lnTo>
                  <a:pt x="221" y="1301"/>
                </a:lnTo>
                <a:lnTo>
                  <a:pt x="220" y="1304"/>
                </a:lnTo>
                <a:lnTo>
                  <a:pt x="219" y="1306"/>
                </a:lnTo>
                <a:lnTo>
                  <a:pt x="218" y="1308"/>
                </a:lnTo>
                <a:lnTo>
                  <a:pt x="216" y="1311"/>
                </a:lnTo>
                <a:lnTo>
                  <a:pt x="214" y="1316"/>
                </a:lnTo>
                <a:lnTo>
                  <a:pt x="213" y="1317"/>
                </a:lnTo>
                <a:lnTo>
                  <a:pt x="212" y="1319"/>
                </a:lnTo>
                <a:lnTo>
                  <a:pt x="210" y="1321"/>
                </a:lnTo>
                <a:lnTo>
                  <a:pt x="209" y="1322"/>
                </a:lnTo>
                <a:lnTo>
                  <a:pt x="208" y="1323"/>
                </a:lnTo>
                <a:lnTo>
                  <a:pt x="205" y="1326"/>
                </a:lnTo>
                <a:lnTo>
                  <a:pt x="202" y="1330"/>
                </a:lnTo>
                <a:lnTo>
                  <a:pt x="197" y="1337"/>
                </a:lnTo>
                <a:lnTo>
                  <a:pt x="196" y="1338"/>
                </a:lnTo>
                <a:lnTo>
                  <a:pt x="191" y="1341"/>
                </a:lnTo>
                <a:lnTo>
                  <a:pt x="190" y="1343"/>
                </a:lnTo>
                <a:lnTo>
                  <a:pt x="187" y="1344"/>
                </a:lnTo>
                <a:lnTo>
                  <a:pt x="186" y="1345"/>
                </a:lnTo>
                <a:lnTo>
                  <a:pt x="185" y="1346"/>
                </a:lnTo>
                <a:lnTo>
                  <a:pt x="184" y="1348"/>
                </a:lnTo>
                <a:lnTo>
                  <a:pt x="180" y="1349"/>
                </a:lnTo>
                <a:lnTo>
                  <a:pt x="179" y="1350"/>
                </a:lnTo>
                <a:lnTo>
                  <a:pt x="176" y="1351"/>
                </a:lnTo>
                <a:lnTo>
                  <a:pt x="174" y="1352"/>
                </a:lnTo>
                <a:lnTo>
                  <a:pt x="173" y="1354"/>
                </a:lnTo>
                <a:lnTo>
                  <a:pt x="169" y="1355"/>
                </a:lnTo>
                <a:lnTo>
                  <a:pt x="168" y="1356"/>
                </a:lnTo>
                <a:lnTo>
                  <a:pt x="164" y="1357"/>
                </a:lnTo>
                <a:lnTo>
                  <a:pt x="145" y="1365"/>
                </a:lnTo>
                <a:lnTo>
                  <a:pt x="121" y="1370"/>
                </a:lnTo>
                <a:lnTo>
                  <a:pt x="108" y="1370"/>
                </a:lnTo>
                <a:lnTo>
                  <a:pt x="102" y="1371"/>
                </a:lnTo>
                <a:lnTo>
                  <a:pt x="94" y="1371"/>
                </a:lnTo>
                <a:lnTo>
                  <a:pt x="86" y="1371"/>
                </a:lnTo>
                <a:lnTo>
                  <a:pt x="81" y="1370"/>
                </a:lnTo>
                <a:lnTo>
                  <a:pt x="74" y="1370"/>
                </a:lnTo>
                <a:lnTo>
                  <a:pt x="68" y="1370"/>
                </a:lnTo>
                <a:lnTo>
                  <a:pt x="53" y="1367"/>
                </a:lnTo>
                <a:lnTo>
                  <a:pt x="50" y="1366"/>
                </a:lnTo>
                <a:lnTo>
                  <a:pt x="47" y="1366"/>
                </a:lnTo>
                <a:lnTo>
                  <a:pt x="45" y="1366"/>
                </a:lnTo>
                <a:lnTo>
                  <a:pt x="42" y="1365"/>
                </a:lnTo>
                <a:lnTo>
                  <a:pt x="40" y="1365"/>
                </a:lnTo>
                <a:lnTo>
                  <a:pt x="39" y="1363"/>
                </a:lnTo>
                <a:lnTo>
                  <a:pt x="36" y="1363"/>
                </a:lnTo>
                <a:lnTo>
                  <a:pt x="34" y="1362"/>
                </a:lnTo>
                <a:lnTo>
                  <a:pt x="12" y="1354"/>
                </a:lnTo>
                <a:lnTo>
                  <a:pt x="11" y="1337"/>
                </a:lnTo>
                <a:lnTo>
                  <a:pt x="10" y="1334"/>
                </a:lnTo>
                <a:lnTo>
                  <a:pt x="7" y="1323"/>
                </a:lnTo>
                <a:lnTo>
                  <a:pt x="7" y="1316"/>
                </a:lnTo>
                <a:lnTo>
                  <a:pt x="5" y="1310"/>
                </a:lnTo>
                <a:lnTo>
                  <a:pt x="4" y="1302"/>
                </a:lnTo>
                <a:lnTo>
                  <a:pt x="4" y="1295"/>
                </a:lnTo>
                <a:lnTo>
                  <a:pt x="1" y="1288"/>
                </a:lnTo>
                <a:lnTo>
                  <a:pt x="1" y="1280"/>
                </a:lnTo>
                <a:lnTo>
                  <a:pt x="0" y="1276"/>
                </a:lnTo>
                <a:lnTo>
                  <a:pt x="0" y="1273"/>
                </a:lnTo>
                <a:lnTo>
                  <a:pt x="1" y="1271"/>
                </a:lnTo>
                <a:lnTo>
                  <a:pt x="1" y="1268"/>
                </a:lnTo>
                <a:lnTo>
                  <a:pt x="2" y="1267"/>
                </a:lnTo>
                <a:lnTo>
                  <a:pt x="6" y="1263"/>
                </a:lnTo>
                <a:lnTo>
                  <a:pt x="7" y="1262"/>
                </a:lnTo>
                <a:lnTo>
                  <a:pt x="10" y="1261"/>
                </a:lnTo>
                <a:lnTo>
                  <a:pt x="12" y="1260"/>
                </a:lnTo>
                <a:lnTo>
                  <a:pt x="16" y="1260"/>
                </a:lnTo>
                <a:lnTo>
                  <a:pt x="19" y="1260"/>
                </a:lnTo>
                <a:lnTo>
                  <a:pt x="24" y="1262"/>
                </a:lnTo>
                <a:lnTo>
                  <a:pt x="27" y="1265"/>
                </a:lnTo>
                <a:lnTo>
                  <a:pt x="28" y="1266"/>
                </a:lnTo>
                <a:lnTo>
                  <a:pt x="29" y="1268"/>
                </a:lnTo>
                <a:lnTo>
                  <a:pt x="30" y="1271"/>
                </a:lnTo>
                <a:lnTo>
                  <a:pt x="31" y="1273"/>
                </a:lnTo>
                <a:lnTo>
                  <a:pt x="33" y="1276"/>
                </a:lnTo>
                <a:lnTo>
                  <a:pt x="34" y="1278"/>
                </a:lnTo>
                <a:lnTo>
                  <a:pt x="35" y="1280"/>
                </a:lnTo>
                <a:lnTo>
                  <a:pt x="36" y="1284"/>
                </a:lnTo>
                <a:lnTo>
                  <a:pt x="37" y="1287"/>
                </a:lnTo>
                <a:lnTo>
                  <a:pt x="39" y="1288"/>
                </a:lnTo>
                <a:lnTo>
                  <a:pt x="40" y="1290"/>
                </a:lnTo>
                <a:lnTo>
                  <a:pt x="40" y="1293"/>
                </a:lnTo>
                <a:lnTo>
                  <a:pt x="41" y="1294"/>
                </a:lnTo>
                <a:lnTo>
                  <a:pt x="41" y="1296"/>
                </a:lnTo>
                <a:lnTo>
                  <a:pt x="44" y="1300"/>
                </a:lnTo>
                <a:lnTo>
                  <a:pt x="44" y="1302"/>
                </a:lnTo>
                <a:lnTo>
                  <a:pt x="46" y="1306"/>
                </a:lnTo>
                <a:lnTo>
                  <a:pt x="47" y="1307"/>
                </a:lnTo>
                <a:lnTo>
                  <a:pt x="48" y="1310"/>
                </a:lnTo>
                <a:lnTo>
                  <a:pt x="50" y="1312"/>
                </a:lnTo>
                <a:lnTo>
                  <a:pt x="51" y="1316"/>
                </a:lnTo>
                <a:lnTo>
                  <a:pt x="52" y="1317"/>
                </a:lnTo>
                <a:lnTo>
                  <a:pt x="53" y="1319"/>
                </a:lnTo>
                <a:lnTo>
                  <a:pt x="54" y="1321"/>
                </a:lnTo>
                <a:lnTo>
                  <a:pt x="56" y="1322"/>
                </a:lnTo>
                <a:lnTo>
                  <a:pt x="59" y="1326"/>
                </a:lnTo>
                <a:lnTo>
                  <a:pt x="62" y="1328"/>
                </a:lnTo>
                <a:lnTo>
                  <a:pt x="64" y="1329"/>
                </a:lnTo>
                <a:lnTo>
                  <a:pt x="65" y="1330"/>
                </a:lnTo>
                <a:lnTo>
                  <a:pt x="68" y="1330"/>
                </a:lnTo>
                <a:lnTo>
                  <a:pt x="70" y="1332"/>
                </a:lnTo>
                <a:lnTo>
                  <a:pt x="71" y="1333"/>
                </a:lnTo>
                <a:lnTo>
                  <a:pt x="79" y="1335"/>
                </a:lnTo>
                <a:lnTo>
                  <a:pt x="83" y="1337"/>
                </a:lnTo>
                <a:lnTo>
                  <a:pt x="89" y="1337"/>
                </a:lnTo>
                <a:lnTo>
                  <a:pt x="102" y="1337"/>
                </a:lnTo>
                <a:lnTo>
                  <a:pt x="110" y="1337"/>
                </a:lnTo>
                <a:lnTo>
                  <a:pt x="114" y="1337"/>
                </a:lnTo>
                <a:lnTo>
                  <a:pt x="117" y="1337"/>
                </a:lnTo>
                <a:lnTo>
                  <a:pt x="122" y="1337"/>
                </a:lnTo>
                <a:lnTo>
                  <a:pt x="128" y="1335"/>
                </a:lnTo>
                <a:lnTo>
                  <a:pt x="131" y="1334"/>
                </a:lnTo>
                <a:lnTo>
                  <a:pt x="133" y="1334"/>
                </a:lnTo>
                <a:lnTo>
                  <a:pt x="135" y="1333"/>
                </a:lnTo>
                <a:lnTo>
                  <a:pt x="137" y="1333"/>
                </a:lnTo>
                <a:lnTo>
                  <a:pt x="139" y="1332"/>
                </a:lnTo>
                <a:lnTo>
                  <a:pt x="141" y="1330"/>
                </a:lnTo>
                <a:lnTo>
                  <a:pt x="145" y="1329"/>
                </a:lnTo>
                <a:lnTo>
                  <a:pt x="149" y="1328"/>
                </a:lnTo>
                <a:lnTo>
                  <a:pt x="151" y="1327"/>
                </a:lnTo>
                <a:lnTo>
                  <a:pt x="154" y="1326"/>
                </a:lnTo>
                <a:lnTo>
                  <a:pt x="155" y="1324"/>
                </a:lnTo>
                <a:lnTo>
                  <a:pt x="156" y="1322"/>
                </a:lnTo>
                <a:lnTo>
                  <a:pt x="158" y="1321"/>
                </a:lnTo>
                <a:lnTo>
                  <a:pt x="162" y="1318"/>
                </a:lnTo>
                <a:lnTo>
                  <a:pt x="169" y="1312"/>
                </a:lnTo>
                <a:lnTo>
                  <a:pt x="173" y="1307"/>
                </a:lnTo>
                <a:lnTo>
                  <a:pt x="175" y="1304"/>
                </a:lnTo>
                <a:lnTo>
                  <a:pt x="180" y="1294"/>
                </a:lnTo>
                <a:lnTo>
                  <a:pt x="184" y="1284"/>
                </a:lnTo>
                <a:lnTo>
                  <a:pt x="184" y="1280"/>
                </a:lnTo>
                <a:lnTo>
                  <a:pt x="185" y="1278"/>
                </a:lnTo>
                <a:lnTo>
                  <a:pt x="185" y="1274"/>
                </a:lnTo>
                <a:lnTo>
                  <a:pt x="186" y="1268"/>
                </a:lnTo>
                <a:lnTo>
                  <a:pt x="186" y="1262"/>
                </a:lnTo>
                <a:lnTo>
                  <a:pt x="185" y="1256"/>
                </a:lnTo>
                <a:lnTo>
                  <a:pt x="185" y="1251"/>
                </a:lnTo>
                <a:lnTo>
                  <a:pt x="185" y="1249"/>
                </a:lnTo>
                <a:lnTo>
                  <a:pt x="181" y="1238"/>
                </a:lnTo>
                <a:lnTo>
                  <a:pt x="180" y="1235"/>
                </a:lnTo>
                <a:lnTo>
                  <a:pt x="179" y="1234"/>
                </a:lnTo>
                <a:lnTo>
                  <a:pt x="178" y="1232"/>
                </a:lnTo>
                <a:lnTo>
                  <a:pt x="176" y="1229"/>
                </a:lnTo>
                <a:lnTo>
                  <a:pt x="175" y="1228"/>
                </a:lnTo>
                <a:lnTo>
                  <a:pt x="174" y="1225"/>
                </a:lnTo>
                <a:lnTo>
                  <a:pt x="172" y="1224"/>
                </a:lnTo>
                <a:lnTo>
                  <a:pt x="170" y="1222"/>
                </a:lnTo>
                <a:lnTo>
                  <a:pt x="166" y="1217"/>
                </a:lnTo>
                <a:lnTo>
                  <a:pt x="161" y="1212"/>
                </a:lnTo>
                <a:lnTo>
                  <a:pt x="157" y="1208"/>
                </a:lnTo>
                <a:lnTo>
                  <a:pt x="155" y="1206"/>
                </a:lnTo>
                <a:lnTo>
                  <a:pt x="152" y="1205"/>
                </a:lnTo>
                <a:lnTo>
                  <a:pt x="151" y="1204"/>
                </a:lnTo>
                <a:lnTo>
                  <a:pt x="149" y="1202"/>
                </a:lnTo>
                <a:lnTo>
                  <a:pt x="146" y="1201"/>
                </a:lnTo>
                <a:lnTo>
                  <a:pt x="145" y="1200"/>
                </a:lnTo>
                <a:lnTo>
                  <a:pt x="143" y="1199"/>
                </a:lnTo>
                <a:lnTo>
                  <a:pt x="141" y="1197"/>
                </a:lnTo>
                <a:lnTo>
                  <a:pt x="139" y="1196"/>
                </a:lnTo>
                <a:lnTo>
                  <a:pt x="138" y="1195"/>
                </a:lnTo>
                <a:lnTo>
                  <a:pt x="134" y="1194"/>
                </a:lnTo>
                <a:lnTo>
                  <a:pt x="132" y="1191"/>
                </a:lnTo>
                <a:lnTo>
                  <a:pt x="127" y="1190"/>
                </a:lnTo>
                <a:lnTo>
                  <a:pt x="123" y="1188"/>
                </a:lnTo>
                <a:lnTo>
                  <a:pt x="122" y="1186"/>
                </a:lnTo>
                <a:lnTo>
                  <a:pt x="120" y="1185"/>
                </a:lnTo>
                <a:lnTo>
                  <a:pt x="117" y="1183"/>
                </a:lnTo>
                <a:lnTo>
                  <a:pt x="115" y="1183"/>
                </a:lnTo>
                <a:lnTo>
                  <a:pt x="112" y="1182"/>
                </a:lnTo>
                <a:lnTo>
                  <a:pt x="111" y="1180"/>
                </a:lnTo>
                <a:lnTo>
                  <a:pt x="109" y="1179"/>
                </a:lnTo>
                <a:lnTo>
                  <a:pt x="106" y="1178"/>
                </a:lnTo>
                <a:lnTo>
                  <a:pt x="104" y="1177"/>
                </a:lnTo>
                <a:lnTo>
                  <a:pt x="103" y="1175"/>
                </a:lnTo>
                <a:lnTo>
                  <a:pt x="100" y="1174"/>
                </a:lnTo>
                <a:lnTo>
                  <a:pt x="97" y="1173"/>
                </a:lnTo>
                <a:lnTo>
                  <a:pt x="95" y="1172"/>
                </a:lnTo>
                <a:lnTo>
                  <a:pt x="93" y="1171"/>
                </a:lnTo>
                <a:lnTo>
                  <a:pt x="91" y="1168"/>
                </a:lnTo>
                <a:lnTo>
                  <a:pt x="88" y="1168"/>
                </a:lnTo>
                <a:lnTo>
                  <a:pt x="86" y="1167"/>
                </a:lnTo>
                <a:lnTo>
                  <a:pt x="82" y="1164"/>
                </a:lnTo>
                <a:lnTo>
                  <a:pt x="80" y="1162"/>
                </a:lnTo>
                <a:lnTo>
                  <a:pt x="76" y="1161"/>
                </a:lnTo>
                <a:lnTo>
                  <a:pt x="74" y="1160"/>
                </a:lnTo>
                <a:lnTo>
                  <a:pt x="71" y="1158"/>
                </a:lnTo>
                <a:lnTo>
                  <a:pt x="69" y="1156"/>
                </a:lnTo>
                <a:lnTo>
                  <a:pt x="68" y="1155"/>
                </a:lnTo>
                <a:lnTo>
                  <a:pt x="65" y="1153"/>
                </a:lnTo>
                <a:lnTo>
                  <a:pt x="64" y="1152"/>
                </a:lnTo>
                <a:lnTo>
                  <a:pt x="62" y="1151"/>
                </a:lnTo>
                <a:lnTo>
                  <a:pt x="60" y="1150"/>
                </a:lnTo>
                <a:lnTo>
                  <a:pt x="59" y="1149"/>
                </a:lnTo>
                <a:lnTo>
                  <a:pt x="57" y="1147"/>
                </a:lnTo>
                <a:lnTo>
                  <a:pt x="54" y="1146"/>
                </a:lnTo>
                <a:lnTo>
                  <a:pt x="53" y="1144"/>
                </a:lnTo>
                <a:lnTo>
                  <a:pt x="50" y="1141"/>
                </a:lnTo>
                <a:lnTo>
                  <a:pt x="46" y="1139"/>
                </a:lnTo>
                <a:lnTo>
                  <a:pt x="40" y="1132"/>
                </a:lnTo>
                <a:lnTo>
                  <a:pt x="31" y="1124"/>
                </a:lnTo>
                <a:lnTo>
                  <a:pt x="29" y="1122"/>
                </a:lnTo>
                <a:lnTo>
                  <a:pt x="27" y="1119"/>
                </a:lnTo>
                <a:lnTo>
                  <a:pt x="25" y="1117"/>
                </a:lnTo>
                <a:lnTo>
                  <a:pt x="24" y="1116"/>
                </a:lnTo>
                <a:lnTo>
                  <a:pt x="24" y="1113"/>
                </a:lnTo>
                <a:lnTo>
                  <a:pt x="22" y="1112"/>
                </a:lnTo>
                <a:lnTo>
                  <a:pt x="22" y="1110"/>
                </a:lnTo>
                <a:lnTo>
                  <a:pt x="19" y="1106"/>
                </a:lnTo>
                <a:lnTo>
                  <a:pt x="17" y="1102"/>
                </a:lnTo>
                <a:lnTo>
                  <a:pt x="17" y="1100"/>
                </a:lnTo>
                <a:lnTo>
                  <a:pt x="16" y="1097"/>
                </a:lnTo>
                <a:lnTo>
                  <a:pt x="15" y="1094"/>
                </a:lnTo>
                <a:lnTo>
                  <a:pt x="13" y="1092"/>
                </a:lnTo>
                <a:lnTo>
                  <a:pt x="13" y="1090"/>
                </a:lnTo>
                <a:lnTo>
                  <a:pt x="11" y="1081"/>
                </a:lnTo>
                <a:lnTo>
                  <a:pt x="10" y="1073"/>
                </a:lnTo>
                <a:lnTo>
                  <a:pt x="10" y="1061"/>
                </a:lnTo>
                <a:lnTo>
                  <a:pt x="10" y="1052"/>
                </a:lnTo>
                <a:lnTo>
                  <a:pt x="10" y="1044"/>
                </a:lnTo>
                <a:lnTo>
                  <a:pt x="11" y="1036"/>
                </a:lnTo>
                <a:lnTo>
                  <a:pt x="13" y="1030"/>
                </a:lnTo>
                <a:lnTo>
                  <a:pt x="13" y="1028"/>
                </a:lnTo>
                <a:lnTo>
                  <a:pt x="13" y="1027"/>
                </a:lnTo>
                <a:lnTo>
                  <a:pt x="15" y="1024"/>
                </a:lnTo>
                <a:lnTo>
                  <a:pt x="15" y="1023"/>
                </a:lnTo>
                <a:lnTo>
                  <a:pt x="16" y="1020"/>
                </a:lnTo>
                <a:lnTo>
                  <a:pt x="16" y="1019"/>
                </a:lnTo>
                <a:lnTo>
                  <a:pt x="18" y="1014"/>
                </a:lnTo>
                <a:lnTo>
                  <a:pt x="19" y="1012"/>
                </a:lnTo>
                <a:lnTo>
                  <a:pt x="22" y="1008"/>
                </a:lnTo>
                <a:lnTo>
                  <a:pt x="23" y="1005"/>
                </a:lnTo>
                <a:lnTo>
                  <a:pt x="25" y="1002"/>
                </a:lnTo>
                <a:lnTo>
                  <a:pt x="25" y="1000"/>
                </a:lnTo>
                <a:lnTo>
                  <a:pt x="28" y="1000"/>
                </a:lnTo>
                <a:lnTo>
                  <a:pt x="29" y="997"/>
                </a:lnTo>
                <a:lnTo>
                  <a:pt x="33" y="992"/>
                </a:lnTo>
                <a:lnTo>
                  <a:pt x="37" y="988"/>
                </a:lnTo>
                <a:lnTo>
                  <a:pt x="40" y="985"/>
                </a:lnTo>
                <a:lnTo>
                  <a:pt x="44" y="981"/>
                </a:lnTo>
                <a:lnTo>
                  <a:pt x="46" y="980"/>
                </a:lnTo>
                <a:lnTo>
                  <a:pt x="48" y="978"/>
                </a:lnTo>
                <a:lnTo>
                  <a:pt x="50" y="977"/>
                </a:lnTo>
                <a:lnTo>
                  <a:pt x="52" y="977"/>
                </a:lnTo>
                <a:lnTo>
                  <a:pt x="53" y="974"/>
                </a:lnTo>
                <a:lnTo>
                  <a:pt x="56" y="974"/>
                </a:lnTo>
                <a:lnTo>
                  <a:pt x="57" y="973"/>
                </a:lnTo>
                <a:lnTo>
                  <a:pt x="59" y="972"/>
                </a:lnTo>
                <a:lnTo>
                  <a:pt x="62" y="970"/>
                </a:lnTo>
                <a:lnTo>
                  <a:pt x="64" y="969"/>
                </a:lnTo>
                <a:lnTo>
                  <a:pt x="68" y="968"/>
                </a:lnTo>
                <a:lnTo>
                  <a:pt x="69" y="967"/>
                </a:lnTo>
                <a:lnTo>
                  <a:pt x="74" y="966"/>
                </a:lnTo>
                <a:lnTo>
                  <a:pt x="81" y="963"/>
                </a:lnTo>
                <a:lnTo>
                  <a:pt x="83" y="962"/>
                </a:lnTo>
                <a:lnTo>
                  <a:pt x="85" y="962"/>
                </a:lnTo>
                <a:lnTo>
                  <a:pt x="87" y="961"/>
                </a:lnTo>
                <a:lnTo>
                  <a:pt x="89" y="961"/>
                </a:lnTo>
                <a:lnTo>
                  <a:pt x="92" y="959"/>
                </a:lnTo>
                <a:lnTo>
                  <a:pt x="94" y="959"/>
                </a:lnTo>
                <a:lnTo>
                  <a:pt x="97" y="958"/>
                </a:lnTo>
                <a:lnTo>
                  <a:pt x="99" y="958"/>
                </a:lnTo>
                <a:lnTo>
                  <a:pt x="103" y="957"/>
                </a:lnTo>
                <a:lnTo>
                  <a:pt x="108" y="957"/>
                </a:lnTo>
                <a:lnTo>
                  <a:pt x="112" y="956"/>
                </a:lnTo>
                <a:lnTo>
                  <a:pt x="118" y="956"/>
                </a:lnTo>
                <a:lnTo>
                  <a:pt x="128" y="956"/>
                </a:lnTo>
                <a:lnTo>
                  <a:pt x="134" y="955"/>
                </a:lnTo>
                <a:lnTo>
                  <a:pt x="138" y="955"/>
                </a:lnTo>
                <a:lnTo>
                  <a:pt x="141" y="955"/>
                </a:lnTo>
                <a:lnTo>
                  <a:pt x="151" y="956"/>
                </a:lnTo>
                <a:lnTo>
                  <a:pt x="173" y="958"/>
                </a:lnTo>
                <a:lnTo>
                  <a:pt x="195" y="964"/>
                </a:lnTo>
                <a:lnTo>
                  <a:pt x="212" y="970"/>
                </a:lnTo>
                <a:close/>
                <a:moveTo>
                  <a:pt x="1496" y="671"/>
                </a:moveTo>
                <a:lnTo>
                  <a:pt x="1496" y="474"/>
                </a:lnTo>
                <a:lnTo>
                  <a:pt x="1490" y="474"/>
                </a:lnTo>
                <a:lnTo>
                  <a:pt x="1485" y="475"/>
                </a:lnTo>
                <a:lnTo>
                  <a:pt x="1482" y="475"/>
                </a:lnTo>
                <a:lnTo>
                  <a:pt x="1478" y="476"/>
                </a:lnTo>
                <a:lnTo>
                  <a:pt x="1476" y="476"/>
                </a:lnTo>
                <a:lnTo>
                  <a:pt x="1473" y="477"/>
                </a:lnTo>
                <a:lnTo>
                  <a:pt x="1472" y="477"/>
                </a:lnTo>
                <a:lnTo>
                  <a:pt x="1467" y="479"/>
                </a:lnTo>
                <a:lnTo>
                  <a:pt x="1465" y="480"/>
                </a:lnTo>
                <a:lnTo>
                  <a:pt x="1459" y="483"/>
                </a:lnTo>
                <a:lnTo>
                  <a:pt x="1455" y="485"/>
                </a:lnTo>
                <a:lnTo>
                  <a:pt x="1454" y="486"/>
                </a:lnTo>
                <a:lnTo>
                  <a:pt x="1452" y="487"/>
                </a:lnTo>
                <a:lnTo>
                  <a:pt x="1450" y="488"/>
                </a:lnTo>
                <a:lnTo>
                  <a:pt x="1446" y="493"/>
                </a:lnTo>
                <a:lnTo>
                  <a:pt x="1442" y="497"/>
                </a:lnTo>
                <a:lnTo>
                  <a:pt x="1441" y="499"/>
                </a:lnTo>
                <a:lnTo>
                  <a:pt x="1440" y="501"/>
                </a:lnTo>
                <a:lnTo>
                  <a:pt x="1438" y="502"/>
                </a:lnTo>
                <a:lnTo>
                  <a:pt x="1437" y="504"/>
                </a:lnTo>
                <a:lnTo>
                  <a:pt x="1436" y="507"/>
                </a:lnTo>
                <a:lnTo>
                  <a:pt x="1435" y="510"/>
                </a:lnTo>
                <a:lnTo>
                  <a:pt x="1434" y="513"/>
                </a:lnTo>
                <a:lnTo>
                  <a:pt x="1434" y="514"/>
                </a:lnTo>
                <a:lnTo>
                  <a:pt x="1432" y="516"/>
                </a:lnTo>
                <a:lnTo>
                  <a:pt x="1432" y="518"/>
                </a:lnTo>
                <a:lnTo>
                  <a:pt x="1431" y="523"/>
                </a:lnTo>
                <a:lnTo>
                  <a:pt x="1430" y="529"/>
                </a:lnTo>
                <a:lnTo>
                  <a:pt x="1430" y="534"/>
                </a:lnTo>
                <a:lnTo>
                  <a:pt x="1429" y="538"/>
                </a:lnTo>
                <a:lnTo>
                  <a:pt x="1429" y="546"/>
                </a:lnTo>
                <a:lnTo>
                  <a:pt x="1427" y="554"/>
                </a:lnTo>
                <a:lnTo>
                  <a:pt x="1427" y="557"/>
                </a:lnTo>
                <a:lnTo>
                  <a:pt x="1427" y="562"/>
                </a:lnTo>
                <a:lnTo>
                  <a:pt x="1427" y="569"/>
                </a:lnTo>
                <a:lnTo>
                  <a:pt x="1427" y="598"/>
                </a:lnTo>
                <a:lnTo>
                  <a:pt x="1426" y="615"/>
                </a:lnTo>
                <a:lnTo>
                  <a:pt x="1426" y="634"/>
                </a:lnTo>
                <a:lnTo>
                  <a:pt x="1427" y="642"/>
                </a:lnTo>
                <a:lnTo>
                  <a:pt x="1427" y="651"/>
                </a:lnTo>
                <a:lnTo>
                  <a:pt x="1429" y="658"/>
                </a:lnTo>
                <a:lnTo>
                  <a:pt x="1431" y="664"/>
                </a:lnTo>
                <a:lnTo>
                  <a:pt x="1432" y="668"/>
                </a:lnTo>
                <a:lnTo>
                  <a:pt x="1432" y="670"/>
                </a:lnTo>
                <a:lnTo>
                  <a:pt x="1435" y="671"/>
                </a:lnTo>
                <a:lnTo>
                  <a:pt x="1436" y="674"/>
                </a:lnTo>
                <a:lnTo>
                  <a:pt x="1438" y="678"/>
                </a:lnTo>
                <a:lnTo>
                  <a:pt x="1442" y="679"/>
                </a:lnTo>
                <a:lnTo>
                  <a:pt x="1446" y="681"/>
                </a:lnTo>
                <a:lnTo>
                  <a:pt x="1450" y="682"/>
                </a:lnTo>
                <a:lnTo>
                  <a:pt x="1455" y="684"/>
                </a:lnTo>
                <a:lnTo>
                  <a:pt x="1460" y="684"/>
                </a:lnTo>
                <a:lnTo>
                  <a:pt x="1465" y="684"/>
                </a:lnTo>
                <a:lnTo>
                  <a:pt x="1470" y="684"/>
                </a:lnTo>
                <a:lnTo>
                  <a:pt x="1475" y="682"/>
                </a:lnTo>
                <a:lnTo>
                  <a:pt x="1479" y="681"/>
                </a:lnTo>
                <a:lnTo>
                  <a:pt x="1482" y="680"/>
                </a:lnTo>
                <a:lnTo>
                  <a:pt x="1488" y="678"/>
                </a:lnTo>
                <a:lnTo>
                  <a:pt x="1490" y="676"/>
                </a:lnTo>
                <a:lnTo>
                  <a:pt x="1492" y="675"/>
                </a:lnTo>
                <a:lnTo>
                  <a:pt x="1494" y="674"/>
                </a:lnTo>
                <a:lnTo>
                  <a:pt x="1495" y="671"/>
                </a:lnTo>
                <a:lnTo>
                  <a:pt x="1496" y="671"/>
                </a:lnTo>
                <a:close/>
                <a:moveTo>
                  <a:pt x="3013" y="429"/>
                </a:moveTo>
                <a:lnTo>
                  <a:pt x="3013" y="659"/>
                </a:lnTo>
                <a:lnTo>
                  <a:pt x="3036" y="659"/>
                </a:lnTo>
                <a:lnTo>
                  <a:pt x="3047" y="659"/>
                </a:lnTo>
                <a:lnTo>
                  <a:pt x="3053" y="658"/>
                </a:lnTo>
                <a:lnTo>
                  <a:pt x="3057" y="657"/>
                </a:lnTo>
                <a:lnTo>
                  <a:pt x="3059" y="657"/>
                </a:lnTo>
                <a:lnTo>
                  <a:pt x="3071" y="652"/>
                </a:lnTo>
                <a:lnTo>
                  <a:pt x="3074" y="651"/>
                </a:lnTo>
                <a:lnTo>
                  <a:pt x="3075" y="649"/>
                </a:lnTo>
                <a:lnTo>
                  <a:pt x="3077" y="647"/>
                </a:lnTo>
                <a:lnTo>
                  <a:pt x="3082" y="643"/>
                </a:lnTo>
                <a:lnTo>
                  <a:pt x="3083" y="641"/>
                </a:lnTo>
                <a:lnTo>
                  <a:pt x="3085" y="640"/>
                </a:lnTo>
                <a:lnTo>
                  <a:pt x="3086" y="638"/>
                </a:lnTo>
                <a:lnTo>
                  <a:pt x="3087" y="635"/>
                </a:lnTo>
                <a:lnTo>
                  <a:pt x="3089" y="630"/>
                </a:lnTo>
                <a:lnTo>
                  <a:pt x="3091" y="626"/>
                </a:lnTo>
                <a:lnTo>
                  <a:pt x="3092" y="625"/>
                </a:lnTo>
                <a:lnTo>
                  <a:pt x="3092" y="623"/>
                </a:lnTo>
                <a:lnTo>
                  <a:pt x="3093" y="620"/>
                </a:lnTo>
                <a:lnTo>
                  <a:pt x="3093" y="619"/>
                </a:lnTo>
                <a:lnTo>
                  <a:pt x="3094" y="615"/>
                </a:lnTo>
                <a:lnTo>
                  <a:pt x="3095" y="608"/>
                </a:lnTo>
                <a:lnTo>
                  <a:pt x="3095" y="599"/>
                </a:lnTo>
                <a:lnTo>
                  <a:pt x="3095" y="582"/>
                </a:lnTo>
                <a:lnTo>
                  <a:pt x="3095" y="509"/>
                </a:lnTo>
                <a:lnTo>
                  <a:pt x="3095" y="483"/>
                </a:lnTo>
                <a:lnTo>
                  <a:pt x="3094" y="471"/>
                </a:lnTo>
                <a:lnTo>
                  <a:pt x="3093" y="466"/>
                </a:lnTo>
                <a:lnTo>
                  <a:pt x="3091" y="462"/>
                </a:lnTo>
                <a:lnTo>
                  <a:pt x="3091" y="460"/>
                </a:lnTo>
                <a:lnTo>
                  <a:pt x="3091" y="458"/>
                </a:lnTo>
                <a:lnTo>
                  <a:pt x="3088" y="455"/>
                </a:lnTo>
                <a:lnTo>
                  <a:pt x="3087" y="453"/>
                </a:lnTo>
                <a:lnTo>
                  <a:pt x="3086" y="451"/>
                </a:lnTo>
                <a:lnTo>
                  <a:pt x="3086" y="449"/>
                </a:lnTo>
                <a:lnTo>
                  <a:pt x="3083" y="447"/>
                </a:lnTo>
                <a:lnTo>
                  <a:pt x="3079" y="443"/>
                </a:lnTo>
                <a:lnTo>
                  <a:pt x="3077" y="442"/>
                </a:lnTo>
                <a:lnTo>
                  <a:pt x="3076" y="440"/>
                </a:lnTo>
                <a:lnTo>
                  <a:pt x="3074" y="438"/>
                </a:lnTo>
                <a:lnTo>
                  <a:pt x="3073" y="438"/>
                </a:lnTo>
                <a:lnTo>
                  <a:pt x="3070" y="437"/>
                </a:lnTo>
                <a:lnTo>
                  <a:pt x="3065" y="435"/>
                </a:lnTo>
                <a:lnTo>
                  <a:pt x="3064" y="433"/>
                </a:lnTo>
                <a:lnTo>
                  <a:pt x="3060" y="432"/>
                </a:lnTo>
                <a:lnTo>
                  <a:pt x="3057" y="431"/>
                </a:lnTo>
                <a:lnTo>
                  <a:pt x="3052" y="430"/>
                </a:lnTo>
                <a:lnTo>
                  <a:pt x="3047" y="430"/>
                </a:lnTo>
                <a:lnTo>
                  <a:pt x="3036" y="429"/>
                </a:lnTo>
                <a:lnTo>
                  <a:pt x="3013" y="429"/>
                </a:lnTo>
                <a:close/>
                <a:moveTo>
                  <a:pt x="4374" y="266"/>
                </a:moveTo>
                <a:lnTo>
                  <a:pt x="4371" y="266"/>
                </a:lnTo>
                <a:lnTo>
                  <a:pt x="4368" y="267"/>
                </a:lnTo>
                <a:lnTo>
                  <a:pt x="4366" y="267"/>
                </a:lnTo>
                <a:lnTo>
                  <a:pt x="4363" y="269"/>
                </a:lnTo>
                <a:lnTo>
                  <a:pt x="4362" y="270"/>
                </a:lnTo>
                <a:lnTo>
                  <a:pt x="4360" y="271"/>
                </a:lnTo>
                <a:lnTo>
                  <a:pt x="4357" y="274"/>
                </a:lnTo>
                <a:lnTo>
                  <a:pt x="4355" y="276"/>
                </a:lnTo>
                <a:lnTo>
                  <a:pt x="4353" y="277"/>
                </a:lnTo>
                <a:lnTo>
                  <a:pt x="4351" y="280"/>
                </a:lnTo>
                <a:lnTo>
                  <a:pt x="4350" y="282"/>
                </a:lnTo>
                <a:lnTo>
                  <a:pt x="4349" y="286"/>
                </a:lnTo>
                <a:lnTo>
                  <a:pt x="4348" y="289"/>
                </a:lnTo>
                <a:lnTo>
                  <a:pt x="4348" y="292"/>
                </a:lnTo>
                <a:lnTo>
                  <a:pt x="4348" y="294"/>
                </a:lnTo>
                <a:lnTo>
                  <a:pt x="4346" y="298"/>
                </a:lnTo>
                <a:lnTo>
                  <a:pt x="4346" y="307"/>
                </a:lnTo>
                <a:lnTo>
                  <a:pt x="4345" y="310"/>
                </a:lnTo>
                <a:lnTo>
                  <a:pt x="4345" y="315"/>
                </a:lnTo>
                <a:lnTo>
                  <a:pt x="4345" y="325"/>
                </a:lnTo>
                <a:lnTo>
                  <a:pt x="4345" y="360"/>
                </a:lnTo>
                <a:lnTo>
                  <a:pt x="4345" y="488"/>
                </a:lnTo>
                <a:lnTo>
                  <a:pt x="4345" y="521"/>
                </a:lnTo>
                <a:lnTo>
                  <a:pt x="4346" y="531"/>
                </a:lnTo>
                <a:lnTo>
                  <a:pt x="4346" y="534"/>
                </a:lnTo>
                <a:lnTo>
                  <a:pt x="4348" y="537"/>
                </a:lnTo>
                <a:lnTo>
                  <a:pt x="4348" y="540"/>
                </a:lnTo>
                <a:lnTo>
                  <a:pt x="4349" y="545"/>
                </a:lnTo>
                <a:lnTo>
                  <a:pt x="4351" y="548"/>
                </a:lnTo>
                <a:lnTo>
                  <a:pt x="4353" y="549"/>
                </a:lnTo>
                <a:lnTo>
                  <a:pt x="4355" y="552"/>
                </a:lnTo>
                <a:lnTo>
                  <a:pt x="4356" y="554"/>
                </a:lnTo>
                <a:lnTo>
                  <a:pt x="4357" y="557"/>
                </a:lnTo>
                <a:lnTo>
                  <a:pt x="4360" y="558"/>
                </a:lnTo>
                <a:lnTo>
                  <a:pt x="4363" y="559"/>
                </a:lnTo>
                <a:lnTo>
                  <a:pt x="4366" y="560"/>
                </a:lnTo>
                <a:lnTo>
                  <a:pt x="4369" y="562"/>
                </a:lnTo>
                <a:lnTo>
                  <a:pt x="4378" y="563"/>
                </a:lnTo>
                <a:lnTo>
                  <a:pt x="4382" y="563"/>
                </a:lnTo>
                <a:lnTo>
                  <a:pt x="4389" y="563"/>
                </a:lnTo>
                <a:lnTo>
                  <a:pt x="4391" y="562"/>
                </a:lnTo>
                <a:lnTo>
                  <a:pt x="4394" y="562"/>
                </a:lnTo>
                <a:lnTo>
                  <a:pt x="4397" y="560"/>
                </a:lnTo>
                <a:lnTo>
                  <a:pt x="4401" y="559"/>
                </a:lnTo>
                <a:lnTo>
                  <a:pt x="4405" y="557"/>
                </a:lnTo>
                <a:lnTo>
                  <a:pt x="4406" y="556"/>
                </a:lnTo>
                <a:lnTo>
                  <a:pt x="4408" y="553"/>
                </a:lnTo>
                <a:lnTo>
                  <a:pt x="4411" y="551"/>
                </a:lnTo>
                <a:lnTo>
                  <a:pt x="4413" y="548"/>
                </a:lnTo>
                <a:lnTo>
                  <a:pt x="4413" y="499"/>
                </a:lnTo>
                <a:lnTo>
                  <a:pt x="4413" y="280"/>
                </a:lnTo>
                <a:lnTo>
                  <a:pt x="4406" y="272"/>
                </a:lnTo>
                <a:lnTo>
                  <a:pt x="4403" y="272"/>
                </a:lnTo>
                <a:lnTo>
                  <a:pt x="4397" y="269"/>
                </a:lnTo>
                <a:lnTo>
                  <a:pt x="4392" y="267"/>
                </a:lnTo>
                <a:lnTo>
                  <a:pt x="4389" y="266"/>
                </a:lnTo>
                <a:lnTo>
                  <a:pt x="4384" y="266"/>
                </a:lnTo>
                <a:lnTo>
                  <a:pt x="4374" y="266"/>
                </a:lnTo>
                <a:close/>
                <a:moveTo>
                  <a:pt x="4847" y="422"/>
                </a:moveTo>
                <a:lnTo>
                  <a:pt x="4915" y="422"/>
                </a:lnTo>
                <a:lnTo>
                  <a:pt x="4915" y="319"/>
                </a:lnTo>
                <a:lnTo>
                  <a:pt x="4915" y="302"/>
                </a:lnTo>
                <a:lnTo>
                  <a:pt x="4913" y="287"/>
                </a:lnTo>
                <a:lnTo>
                  <a:pt x="4913" y="280"/>
                </a:lnTo>
                <a:lnTo>
                  <a:pt x="4911" y="272"/>
                </a:lnTo>
                <a:lnTo>
                  <a:pt x="4909" y="267"/>
                </a:lnTo>
                <a:lnTo>
                  <a:pt x="4906" y="261"/>
                </a:lnTo>
                <a:lnTo>
                  <a:pt x="4904" y="260"/>
                </a:lnTo>
                <a:lnTo>
                  <a:pt x="4901" y="258"/>
                </a:lnTo>
                <a:lnTo>
                  <a:pt x="4898" y="255"/>
                </a:lnTo>
                <a:lnTo>
                  <a:pt x="4893" y="254"/>
                </a:lnTo>
                <a:lnTo>
                  <a:pt x="4888" y="253"/>
                </a:lnTo>
                <a:lnTo>
                  <a:pt x="4882" y="253"/>
                </a:lnTo>
                <a:lnTo>
                  <a:pt x="4873" y="253"/>
                </a:lnTo>
                <a:lnTo>
                  <a:pt x="4870" y="253"/>
                </a:lnTo>
                <a:lnTo>
                  <a:pt x="4867" y="254"/>
                </a:lnTo>
                <a:lnTo>
                  <a:pt x="4866" y="254"/>
                </a:lnTo>
                <a:lnTo>
                  <a:pt x="4863" y="257"/>
                </a:lnTo>
                <a:lnTo>
                  <a:pt x="4860" y="258"/>
                </a:lnTo>
                <a:lnTo>
                  <a:pt x="4859" y="259"/>
                </a:lnTo>
                <a:lnTo>
                  <a:pt x="4857" y="260"/>
                </a:lnTo>
                <a:lnTo>
                  <a:pt x="4855" y="263"/>
                </a:lnTo>
                <a:lnTo>
                  <a:pt x="4852" y="267"/>
                </a:lnTo>
                <a:lnTo>
                  <a:pt x="4849" y="274"/>
                </a:lnTo>
                <a:lnTo>
                  <a:pt x="4848" y="280"/>
                </a:lnTo>
                <a:lnTo>
                  <a:pt x="4847" y="286"/>
                </a:lnTo>
                <a:lnTo>
                  <a:pt x="4847" y="300"/>
                </a:lnTo>
                <a:lnTo>
                  <a:pt x="4847" y="318"/>
                </a:lnTo>
                <a:lnTo>
                  <a:pt x="4847" y="422"/>
                </a:lnTo>
                <a:close/>
                <a:moveTo>
                  <a:pt x="3521" y="422"/>
                </a:moveTo>
                <a:lnTo>
                  <a:pt x="3589" y="422"/>
                </a:lnTo>
                <a:lnTo>
                  <a:pt x="3589" y="316"/>
                </a:lnTo>
                <a:lnTo>
                  <a:pt x="3589" y="302"/>
                </a:lnTo>
                <a:lnTo>
                  <a:pt x="3589" y="287"/>
                </a:lnTo>
                <a:lnTo>
                  <a:pt x="3587" y="280"/>
                </a:lnTo>
                <a:lnTo>
                  <a:pt x="3586" y="274"/>
                </a:lnTo>
                <a:lnTo>
                  <a:pt x="3584" y="267"/>
                </a:lnTo>
                <a:lnTo>
                  <a:pt x="3581" y="263"/>
                </a:lnTo>
                <a:lnTo>
                  <a:pt x="3579" y="261"/>
                </a:lnTo>
                <a:lnTo>
                  <a:pt x="3577" y="258"/>
                </a:lnTo>
                <a:lnTo>
                  <a:pt x="3575" y="257"/>
                </a:lnTo>
                <a:lnTo>
                  <a:pt x="3572" y="255"/>
                </a:lnTo>
                <a:lnTo>
                  <a:pt x="3568" y="254"/>
                </a:lnTo>
                <a:lnTo>
                  <a:pt x="3566" y="254"/>
                </a:lnTo>
                <a:lnTo>
                  <a:pt x="3563" y="253"/>
                </a:lnTo>
                <a:lnTo>
                  <a:pt x="3554" y="253"/>
                </a:lnTo>
                <a:lnTo>
                  <a:pt x="3548" y="253"/>
                </a:lnTo>
                <a:lnTo>
                  <a:pt x="3543" y="254"/>
                </a:lnTo>
                <a:lnTo>
                  <a:pt x="3538" y="257"/>
                </a:lnTo>
                <a:lnTo>
                  <a:pt x="3534" y="258"/>
                </a:lnTo>
                <a:lnTo>
                  <a:pt x="3531" y="261"/>
                </a:lnTo>
                <a:lnTo>
                  <a:pt x="3528" y="264"/>
                </a:lnTo>
                <a:lnTo>
                  <a:pt x="3527" y="266"/>
                </a:lnTo>
                <a:lnTo>
                  <a:pt x="3526" y="269"/>
                </a:lnTo>
                <a:lnTo>
                  <a:pt x="3523" y="274"/>
                </a:lnTo>
                <a:lnTo>
                  <a:pt x="3522" y="280"/>
                </a:lnTo>
                <a:lnTo>
                  <a:pt x="3522" y="287"/>
                </a:lnTo>
                <a:lnTo>
                  <a:pt x="3521" y="302"/>
                </a:lnTo>
                <a:lnTo>
                  <a:pt x="3521" y="316"/>
                </a:lnTo>
                <a:lnTo>
                  <a:pt x="3521" y="422"/>
                </a:lnTo>
                <a:close/>
                <a:moveTo>
                  <a:pt x="2451" y="253"/>
                </a:moveTo>
                <a:lnTo>
                  <a:pt x="2448" y="253"/>
                </a:lnTo>
                <a:lnTo>
                  <a:pt x="2443" y="255"/>
                </a:lnTo>
                <a:lnTo>
                  <a:pt x="2440" y="257"/>
                </a:lnTo>
                <a:lnTo>
                  <a:pt x="2438" y="258"/>
                </a:lnTo>
                <a:lnTo>
                  <a:pt x="2436" y="260"/>
                </a:lnTo>
                <a:lnTo>
                  <a:pt x="2433" y="263"/>
                </a:lnTo>
                <a:lnTo>
                  <a:pt x="2431" y="265"/>
                </a:lnTo>
                <a:lnTo>
                  <a:pt x="2429" y="266"/>
                </a:lnTo>
                <a:lnTo>
                  <a:pt x="2429" y="269"/>
                </a:lnTo>
                <a:lnTo>
                  <a:pt x="2428" y="271"/>
                </a:lnTo>
                <a:lnTo>
                  <a:pt x="2426" y="276"/>
                </a:lnTo>
                <a:lnTo>
                  <a:pt x="2425" y="282"/>
                </a:lnTo>
                <a:lnTo>
                  <a:pt x="2423" y="289"/>
                </a:lnTo>
                <a:lnTo>
                  <a:pt x="2423" y="304"/>
                </a:lnTo>
                <a:lnTo>
                  <a:pt x="2423" y="363"/>
                </a:lnTo>
                <a:lnTo>
                  <a:pt x="2423" y="569"/>
                </a:lnTo>
                <a:lnTo>
                  <a:pt x="2423" y="623"/>
                </a:lnTo>
                <a:lnTo>
                  <a:pt x="2423" y="641"/>
                </a:lnTo>
                <a:lnTo>
                  <a:pt x="2425" y="649"/>
                </a:lnTo>
                <a:lnTo>
                  <a:pt x="2427" y="657"/>
                </a:lnTo>
                <a:lnTo>
                  <a:pt x="2429" y="662"/>
                </a:lnTo>
                <a:lnTo>
                  <a:pt x="2431" y="664"/>
                </a:lnTo>
                <a:lnTo>
                  <a:pt x="2433" y="667"/>
                </a:lnTo>
                <a:lnTo>
                  <a:pt x="2434" y="669"/>
                </a:lnTo>
                <a:lnTo>
                  <a:pt x="2437" y="671"/>
                </a:lnTo>
                <a:lnTo>
                  <a:pt x="2439" y="673"/>
                </a:lnTo>
                <a:lnTo>
                  <a:pt x="2444" y="674"/>
                </a:lnTo>
                <a:lnTo>
                  <a:pt x="2448" y="675"/>
                </a:lnTo>
                <a:lnTo>
                  <a:pt x="2457" y="676"/>
                </a:lnTo>
                <a:lnTo>
                  <a:pt x="2459" y="676"/>
                </a:lnTo>
                <a:lnTo>
                  <a:pt x="2466" y="676"/>
                </a:lnTo>
                <a:lnTo>
                  <a:pt x="2474" y="675"/>
                </a:lnTo>
                <a:lnTo>
                  <a:pt x="2477" y="674"/>
                </a:lnTo>
                <a:lnTo>
                  <a:pt x="2479" y="673"/>
                </a:lnTo>
                <a:lnTo>
                  <a:pt x="2481" y="671"/>
                </a:lnTo>
                <a:lnTo>
                  <a:pt x="2483" y="670"/>
                </a:lnTo>
                <a:lnTo>
                  <a:pt x="2485" y="669"/>
                </a:lnTo>
                <a:lnTo>
                  <a:pt x="2486" y="667"/>
                </a:lnTo>
                <a:lnTo>
                  <a:pt x="2489" y="664"/>
                </a:lnTo>
                <a:lnTo>
                  <a:pt x="2491" y="663"/>
                </a:lnTo>
                <a:lnTo>
                  <a:pt x="2491" y="584"/>
                </a:lnTo>
                <a:lnTo>
                  <a:pt x="2491" y="267"/>
                </a:lnTo>
                <a:lnTo>
                  <a:pt x="2488" y="264"/>
                </a:lnTo>
                <a:lnTo>
                  <a:pt x="2485" y="260"/>
                </a:lnTo>
                <a:lnTo>
                  <a:pt x="2483" y="259"/>
                </a:lnTo>
                <a:lnTo>
                  <a:pt x="2479" y="258"/>
                </a:lnTo>
                <a:lnTo>
                  <a:pt x="2477" y="257"/>
                </a:lnTo>
                <a:lnTo>
                  <a:pt x="2474" y="255"/>
                </a:lnTo>
                <a:lnTo>
                  <a:pt x="2472" y="254"/>
                </a:lnTo>
                <a:lnTo>
                  <a:pt x="2469" y="254"/>
                </a:lnTo>
                <a:lnTo>
                  <a:pt x="2463" y="253"/>
                </a:lnTo>
                <a:lnTo>
                  <a:pt x="2451" y="253"/>
                </a:lnTo>
                <a:close/>
                <a:moveTo>
                  <a:pt x="740" y="246"/>
                </a:moveTo>
                <a:lnTo>
                  <a:pt x="730" y="248"/>
                </a:lnTo>
                <a:lnTo>
                  <a:pt x="725" y="250"/>
                </a:lnTo>
                <a:lnTo>
                  <a:pt x="723" y="252"/>
                </a:lnTo>
                <a:lnTo>
                  <a:pt x="720" y="255"/>
                </a:lnTo>
                <a:lnTo>
                  <a:pt x="718" y="257"/>
                </a:lnTo>
                <a:lnTo>
                  <a:pt x="717" y="259"/>
                </a:lnTo>
                <a:lnTo>
                  <a:pt x="716" y="260"/>
                </a:lnTo>
                <a:lnTo>
                  <a:pt x="716" y="263"/>
                </a:lnTo>
                <a:lnTo>
                  <a:pt x="714" y="265"/>
                </a:lnTo>
                <a:lnTo>
                  <a:pt x="713" y="270"/>
                </a:lnTo>
                <a:lnTo>
                  <a:pt x="712" y="275"/>
                </a:lnTo>
                <a:lnTo>
                  <a:pt x="711" y="281"/>
                </a:lnTo>
                <a:lnTo>
                  <a:pt x="711" y="294"/>
                </a:lnTo>
                <a:lnTo>
                  <a:pt x="711" y="352"/>
                </a:lnTo>
                <a:lnTo>
                  <a:pt x="711" y="579"/>
                </a:lnTo>
                <a:lnTo>
                  <a:pt x="711" y="634"/>
                </a:lnTo>
                <a:lnTo>
                  <a:pt x="712" y="649"/>
                </a:lnTo>
                <a:lnTo>
                  <a:pt x="712" y="653"/>
                </a:lnTo>
                <a:lnTo>
                  <a:pt x="712" y="656"/>
                </a:lnTo>
                <a:lnTo>
                  <a:pt x="714" y="663"/>
                </a:lnTo>
                <a:lnTo>
                  <a:pt x="714" y="664"/>
                </a:lnTo>
                <a:lnTo>
                  <a:pt x="716" y="667"/>
                </a:lnTo>
                <a:lnTo>
                  <a:pt x="717" y="669"/>
                </a:lnTo>
                <a:lnTo>
                  <a:pt x="719" y="671"/>
                </a:lnTo>
                <a:lnTo>
                  <a:pt x="722" y="675"/>
                </a:lnTo>
                <a:lnTo>
                  <a:pt x="724" y="676"/>
                </a:lnTo>
                <a:lnTo>
                  <a:pt x="725" y="678"/>
                </a:lnTo>
                <a:lnTo>
                  <a:pt x="728" y="679"/>
                </a:lnTo>
                <a:lnTo>
                  <a:pt x="731" y="681"/>
                </a:lnTo>
                <a:lnTo>
                  <a:pt x="736" y="682"/>
                </a:lnTo>
                <a:lnTo>
                  <a:pt x="740" y="682"/>
                </a:lnTo>
                <a:lnTo>
                  <a:pt x="746" y="682"/>
                </a:lnTo>
                <a:lnTo>
                  <a:pt x="751" y="682"/>
                </a:lnTo>
                <a:lnTo>
                  <a:pt x="754" y="682"/>
                </a:lnTo>
                <a:lnTo>
                  <a:pt x="757" y="681"/>
                </a:lnTo>
                <a:lnTo>
                  <a:pt x="759" y="681"/>
                </a:lnTo>
                <a:lnTo>
                  <a:pt x="763" y="679"/>
                </a:lnTo>
                <a:lnTo>
                  <a:pt x="765" y="678"/>
                </a:lnTo>
                <a:lnTo>
                  <a:pt x="766" y="678"/>
                </a:lnTo>
                <a:lnTo>
                  <a:pt x="768" y="675"/>
                </a:lnTo>
                <a:lnTo>
                  <a:pt x="770" y="674"/>
                </a:lnTo>
                <a:lnTo>
                  <a:pt x="772" y="671"/>
                </a:lnTo>
                <a:lnTo>
                  <a:pt x="774" y="669"/>
                </a:lnTo>
                <a:lnTo>
                  <a:pt x="775" y="668"/>
                </a:lnTo>
                <a:lnTo>
                  <a:pt x="775" y="665"/>
                </a:lnTo>
                <a:lnTo>
                  <a:pt x="776" y="662"/>
                </a:lnTo>
                <a:lnTo>
                  <a:pt x="777" y="658"/>
                </a:lnTo>
                <a:lnTo>
                  <a:pt x="778" y="651"/>
                </a:lnTo>
                <a:lnTo>
                  <a:pt x="780" y="642"/>
                </a:lnTo>
                <a:lnTo>
                  <a:pt x="780" y="632"/>
                </a:lnTo>
                <a:lnTo>
                  <a:pt x="780" y="581"/>
                </a:lnTo>
                <a:lnTo>
                  <a:pt x="780" y="336"/>
                </a:lnTo>
                <a:lnTo>
                  <a:pt x="780" y="293"/>
                </a:lnTo>
                <a:lnTo>
                  <a:pt x="778" y="283"/>
                </a:lnTo>
                <a:lnTo>
                  <a:pt x="778" y="275"/>
                </a:lnTo>
                <a:lnTo>
                  <a:pt x="777" y="266"/>
                </a:lnTo>
                <a:lnTo>
                  <a:pt x="776" y="263"/>
                </a:lnTo>
                <a:lnTo>
                  <a:pt x="774" y="260"/>
                </a:lnTo>
                <a:lnTo>
                  <a:pt x="772" y="258"/>
                </a:lnTo>
                <a:lnTo>
                  <a:pt x="771" y="257"/>
                </a:lnTo>
                <a:lnTo>
                  <a:pt x="770" y="255"/>
                </a:lnTo>
                <a:lnTo>
                  <a:pt x="768" y="253"/>
                </a:lnTo>
                <a:lnTo>
                  <a:pt x="765" y="252"/>
                </a:lnTo>
                <a:lnTo>
                  <a:pt x="764" y="250"/>
                </a:lnTo>
                <a:lnTo>
                  <a:pt x="760" y="249"/>
                </a:lnTo>
                <a:lnTo>
                  <a:pt x="758" y="248"/>
                </a:lnTo>
                <a:lnTo>
                  <a:pt x="754" y="247"/>
                </a:lnTo>
                <a:lnTo>
                  <a:pt x="749" y="247"/>
                </a:lnTo>
                <a:lnTo>
                  <a:pt x="740" y="246"/>
                </a:lnTo>
                <a:close/>
                <a:moveTo>
                  <a:pt x="5090" y="532"/>
                </a:moveTo>
                <a:lnTo>
                  <a:pt x="4846" y="532"/>
                </a:lnTo>
                <a:lnTo>
                  <a:pt x="4846" y="569"/>
                </a:lnTo>
                <a:lnTo>
                  <a:pt x="4846" y="579"/>
                </a:lnTo>
                <a:lnTo>
                  <a:pt x="4846" y="584"/>
                </a:lnTo>
                <a:lnTo>
                  <a:pt x="4846" y="587"/>
                </a:lnTo>
                <a:lnTo>
                  <a:pt x="4846" y="593"/>
                </a:lnTo>
                <a:lnTo>
                  <a:pt x="4847" y="597"/>
                </a:lnTo>
                <a:lnTo>
                  <a:pt x="4847" y="601"/>
                </a:lnTo>
                <a:lnTo>
                  <a:pt x="4848" y="603"/>
                </a:lnTo>
                <a:lnTo>
                  <a:pt x="4848" y="604"/>
                </a:lnTo>
                <a:lnTo>
                  <a:pt x="4849" y="607"/>
                </a:lnTo>
                <a:lnTo>
                  <a:pt x="4849" y="609"/>
                </a:lnTo>
                <a:lnTo>
                  <a:pt x="4851" y="612"/>
                </a:lnTo>
                <a:lnTo>
                  <a:pt x="4853" y="615"/>
                </a:lnTo>
                <a:lnTo>
                  <a:pt x="4854" y="619"/>
                </a:lnTo>
                <a:lnTo>
                  <a:pt x="4855" y="620"/>
                </a:lnTo>
                <a:lnTo>
                  <a:pt x="4857" y="623"/>
                </a:lnTo>
                <a:lnTo>
                  <a:pt x="4859" y="625"/>
                </a:lnTo>
                <a:lnTo>
                  <a:pt x="4861" y="628"/>
                </a:lnTo>
                <a:lnTo>
                  <a:pt x="4865" y="631"/>
                </a:lnTo>
                <a:lnTo>
                  <a:pt x="4866" y="632"/>
                </a:lnTo>
                <a:lnTo>
                  <a:pt x="4869" y="634"/>
                </a:lnTo>
                <a:lnTo>
                  <a:pt x="4870" y="634"/>
                </a:lnTo>
                <a:lnTo>
                  <a:pt x="4875" y="636"/>
                </a:lnTo>
                <a:lnTo>
                  <a:pt x="4878" y="637"/>
                </a:lnTo>
                <a:lnTo>
                  <a:pt x="4888" y="640"/>
                </a:lnTo>
                <a:lnTo>
                  <a:pt x="4898" y="641"/>
                </a:lnTo>
                <a:lnTo>
                  <a:pt x="4909" y="642"/>
                </a:lnTo>
                <a:lnTo>
                  <a:pt x="4921" y="642"/>
                </a:lnTo>
                <a:lnTo>
                  <a:pt x="4945" y="641"/>
                </a:lnTo>
                <a:lnTo>
                  <a:pt x="4953" y="641"/>
                </a:lnTo>
                <a:lnTo>
                  <a:pt x="4959" y="640"/>
                </a:lnTo>
                <a:lnTo>
                  <a:pt x="4967" y="640"/>
                </a:lnTo>
                <a:lnTo>
                  <a:pt x="4971" y="638"/>
                </a:lnTo>
                <a:lnTo>
                  <a:pt x="4976" y="638"/>
                </a:lnTo>
                <a:lnTo>
                  <a:pt x="4982" y="637"/>
                </a:lnTo>
                <a:lnTo>
                  <a:pt x="4987" y="636"/>
                </a:lnTo>
                <a:lnTo>
                  <a:pt x="4993" y="636"/>
                </a:lnTo>
                <a:lnTo>
                  <a:pt x="4998" y="635"/>
                </a:lnTo>
                <a:lnTo>
                  <a:pt x="5005" y="634"/>
                </a:lnTo>
                <a:lnTo>
                  <a:pt x="5045" y="626"/>
                </a:lnTo>
                <a:lnTo>
                  <a:pt x="5081" y="618"/>
                </a:lnTo>
                <a:lnTo>
                  <a:pt x="5086" y="768"/>
                </a:lnTo>
                <a:lnTo>
                  <a:pt x="5081" y="769"/>
                </a:lnTo>
                <a:lnTo>
                  <a:pt x="5079" y="769"/>
                </a:lnTo>
                <a:lnTo>
                  <a:pt x="5078" y="770"/>
                </a:lnTo>
                <a:lnTo>
                  <a:pt x="5075" y="770"/>
                </a:lnTo>
                <a:lnTo>
                  <a:pt x="5074" y="772"/>
                </a:lnTo>
                <a:lnTo>
                  <a:pt x="5073" y="772"/>
                </a:lnTo>
                <a:lnTo>
                  <a:pt x="5071" y="773"/>
                </a:lnTo>
                <a:lnTo>
                  <a:pt x="5068" y="773"/>
                </a:lnTo>
                <a:lnTo>
                  <a:pt x="5067" y="774"/>
                </a:lnTo>
                <a:lnTo>
                  <a:pt x="5062" y="775"/>
                </a:lnTo>
                <a:lnTo>
                  <a:pt x="5058" y="776"/>
                </a:lnTo>
                <a:lnTo>
                  <a:pt x="5056" y="776"/>
                </a:lnTo>
                <a:lnTo>
                  <a:pt x="5050" y="779"/>
                </a:lnTo>
                <a:lnTo>
                  <a:pt x="5008" y="789"/>
                </a:lnTo>
                <a:lnTo>
                  <a:pt x="4967" y="795"/>
                </a:lnTo>
                <a:lnTo>
                  <a:pt x="4952" y="796"/>
                </a:lnTo>
                <a:lnTo>
                  <a:pt x="4946" y="796"/>
                </a:lnTo>
                <a:lnTo>
                  <a:pt x="4940" y="797"/>
                </a:lnTo>
                <a:lnTo>
                  <a:pt x="4933" y="797"/>
                </a:lnTo>
                <a:lnTo>
                  <a:pt x="4925" y="798"/>
                </a:lnTo>
                <a:lnTo>
                  <a:pt x="4915" y="798"/>
                </a:lnTo>
                <a:lnTo>
                  <a:pt x="4903" y="800"/>
                </a:lnTo>
                <a:lnTo>
                  <a:pt x="4870" y="800"/>
                </a:lnTo>
                <a:lnTo>
                  <a:pt x="4861" y="800"/>
                </a:lnTo>
                <a:lnTo>
                  <a:pt x="4858" y="800"/>
                </a:lnTo>
                <a:lnTo>
                  <a:pt x="4854" y="800"/>
                </a:lnTo>
                <a:lnTo>
                  <a:pt x="4844" y="800"/>
                </a:lnTo>
                <a:lnTo>
                  <a:pt x="4838" y="798"/>
                </a:lnTo>
                <a:lnTo>
                  <a:pt x="4832" y="798"/>
                </a:lnTo>
                <a:lnTo>
                  <a:pt x="4826" y="797"/>
                </a:lnTo>
                <a:lnTo>
                  <a:pt x="4819" y="796"/>
                </a:lnTo>
                <a:lnTo>
                  <a:pt x="4815" y="796"/>
                </a:lnTo>
                <a:lnTo>
                  <a:pt x="4788" y="790"/>
                </a:lnTo>
                <a:lnTo>
                  <a:pt x="4786" y="789"/>
                </a:lnTo>
                <a:lnTo>
                  <a:pt x="4784" y="789"/>
                </a:lnTo>
                <a:lnTo>
                  <a:pt x="4783" y="787"/>
                </a:lnTo>
                <a:lnTo>
                  <a:pt x="4782" y="787"/>
                </a:lnTo>
                <a:lnTo>
                  <a:pt x="4779" y="786"/>
                </a:lnTo>
                <a:lnTo>
                  <a:pt x="4776" y="785"/>
                </a:lnTo>
                <a:lnTo>
                  <a:pt x="4773" y="784"/>
                </a:lnTo>
                <a:lnTo>
                  <a:pt x="4770" y="782"/>
                </a:lnTo>
                <a:lnTo>
                  <a:pt x="4767" y="781"/>
                </a:lnTo>
                <a:lnTo>
                  <a:pt x="4765" y="780"/>
                </a:lnTo>
                <a:lnTo>
                  <a:pt x="4762" y="780"/>
                </a:lnTo>
                <a:lnTo>
                  <a:pt x="4759" y="778"/>
                </a:lnTo>
                <a:lnTo>
                  <a:pt x="4754" y="775"/>
                </a:lnTo>
                <a:lnTo>
                  <a:pt x="4750" y="773"/>
                </a:lnTo>
                <a:lnTo>
                  <a:pt x="4747" y="772"/>
                </a:lnTo>
                <a:lnTo>
                  <a:pt x="4744" y="769"/>
                </a:lnTo>
                <a:lnTo>
                  <a:pt x="4742" y="768"/>
                </a:lnTo>
                <a:lnTo>
                  <a:pt x="4741" y="767"/>
                </a:lnTo>
                <a:lnTo>
                  <a:pt x="4739" y="765"/>
                </a:lnTo>
                <a:lnTo>
                  <a:pt x="4738" y="764"/>
                </a:lnTo>
                <a:lnTo>
                  <a:pt x="4736" y="763"/>
                </a:lnTo>
                <a:lnTo>
                  <a:pt x="4733" y="762"/>
                </a:lnTo>
                <a:lnTo>
                  <a:pt x="4731" y="759"/>
                </a:lnTo>
                <a:lnTo>
                  <a:pt x="4727" y="756"/>
                </a:lnTo>
                <a:lnTo>
                  <a:pt x="4722" y="751"/>
                </a:lnTo>
                <a:lnTo>
                  <a:pt x="4719" y="750"/>
                </a:lnTo>
                <a:lnTo>
                  <a:pt x="4714" y="745"/>
                </a:lnTo>
                <a:lnTo>
                  <a:pt x="4709" y="739"/>
                </a:lnTo>
                <a:lnTo>
                  <a:pt x="4707" y="736"/>
                </a:lnTo>
                <a:lnTo>
                  <a:pt x="4704" y="732"/>
                </a:lnTo>
                <a:lnTo>
                  <a:pt x="4702" y="730"/>
                </a:lnTo>
                <a:lnTo>
                  <a:pt x="4701" y="728"/>
                </a:lnTo>
                <a:lnTo>
                  <a:pt x="4699" y="726"/>
                </a:lnTo>
                <a:lnTo>
                  <a:pt x="4698" y="724"/>
                </a:lnTo>
                <a:lnTo>
                  <a:pt x="4697" y="723"/>
                </a:lnTo>
                <a:lnTo>
                  <a:pt x="4696" y="721"/>
                </a:lnTo>
                <a:lnTo>
                  <a:pt x="4695" y="719"/>
                </a:lnTo>
                <a:lnTo>
                  <a:pt x="4693" y="718"/>
                </a:lnTo>
                <a:lnTo>
                  <a:pt x="4693" y="715"/>
                </a:lnTo>
                <a:lnTo>
                  <a:pt x="4691" y="712"/>
                </a:lnTo>
                <a:lnTo>
                  <a:pt x="4690" y="710"/>
                </a:lnTo>
                <a:lnTo>
                  <a:pt x="4689" y="708"/>
                </a:lnTo>
                <a:lnTo>
                  <a:pt x="4687" y="706"/>
                </a:lnTo>
                <a:lnTo>
                  <a:pt x="4686" y="703"/>
                </a:lnTo>
                <a:lnTo>
                  <a:pt x="4684" y="698"/>
                </a:lnTo>
                <a:lnTo>
                  <a:pt x="4683" y="696"/>
                </a:lnTo>
                <a:lnTo>
                  <a:pt x="4681" y="692"/>
                </a:lnTo>
                <a:lnTo>
                  <a:pt x="4680" y="690"/>
                </a:lnTo>
                <a:lnTo>
                  <a:pt x="4679" y="687"/>
                </a:lnTo>
                <a:lnTo>
                  <a:pt x="4679" y="686"/>
                </a:lnTo>
                <a:lnTo>
                  <a:pt x="4668" y="657"/>
                </a:lnTo>
                <a:lnTo>
                  <a:pt x="4667" y="649"/>
                </a:lnTo>
                <a:lnTo>
                  <a:pt x="4664" y="638"/>
                </a:lnTo>
                <a:lnTo>
                  <a:pt x="4662" y="629"/>
                </a:lnTo>
                <a:lnTo>
                  <a:pt x="4662" y="625"/>
                </a:lnTo>
                <a:lnTo>
                  <a:pt x="4661" y="621"/>
                </a:lnTo>
                <a:lnTo>
                  <a:pt x="4661" y="618"/>
                </a:lnTo>
                <a:lnTo>
                  <a:pt x="4660" y="614"/>
                </a:lnTo>
                <a:lnTo>
                  <a:pt x="4660" y="610"/>
                </a:lnTo>
                <a:lnTo>
                  <a:pt x="4658" y="606"/>
                </a:lnTo>
                <a:lnTo>
                  <a:pt x="4658" y="601"/>
                </a:lnTo>
                <a:lnTo>
                  <a:pt x="4657" y="596"/>
                </a:lnTo>
                <a:lnTo>
                  <a:pt x="4657" y="590"/>
                </a:lnTo>
                <a:lnTo>
                  <a:pt x="4656" y="584"/>
                </a:lnTo>
                <a:lnTo>
                  <a:pt x="4656" y="575"/>
                </a:lnTo>
                <a:lnTo>
                  <a:pt x="4655" y="565"/>
                </a:lnTo>
                <a:lnTo>
                  <a:pt x="4655" y="547"/>
                </a:lnTo>
                <a:lnTo>
                  <a:pt x="4654" y="542"/>
                </a:lnTo>
                <a:lnTo>
                  <a:pt x="4654" y="536"/>
                </a:lnTo>
                <a:lnTo>
                  <a:pt x="4654" y="523"/>
                </a:lnTo>
                <a:lnTo>
                  <a:pt x="4654" y="471"/>
                </a:lnTo>
                <a:lnTo>
                  <a:pt x="4654" y="418"/>
                </a:lnTo>
                <a:lnTo>
                  <a:pt x="4654" y="404"/>
                </a:lnTo>
                <a:lnTo>
                  <a:pt x="4654" y="397"/>
                </a:lnTo>
                <a:lnTo>
                  <a:pt x="4654" y="394"/>
                </a:lnTo>
                <a:lnTo>
                  <a:pt x="4655" y="392"/>
                </a:lnTo>
                <a:lnTo>
                  <a:pt x="4655" y="383"/>
                </a:lnTo>
                <a:lnTo>
                  <a:pt x="4655" y="364"/>
                </a:lnTo>
                <a:lnTo>
                  <a:pt x="4656" y="355"/>
                </a:lnTo>
                <a:lnTo>
                  <a:pt x="4656" y="349"/>
                </a:lnTo>
                <a:lnTo>
                  <a:pt x="4657" y="344"/>
                </a:lnTo>
                <a:lnTo>
                  <a:pt x="4658" y="339"/>
                </a:lnTo>
                <a:lnTo>
                  <a:pt x="4658" y="333"/>
                </a:lnTo>
                <a:lnTo>
                  <a:pt x="4660" y="329"/>
                </a:lnTo>
                <a:lnTo>
                  <a:pt x="4660" y="321"/>
                </a:lnTo>
                <a:lnTo>
                  <a:pt x="4661" y="314"/>
                </a:lnTo>
                <a:lnTo>
                  <a:pt x="4666" y="297"/>
                </a:lnTo>
                <a:lnTo>
                  <a:pt x="4666" y="293"/>
                </a:lnTo>
                <a:lnTo>
                  <a:pt x="4666" y="291"/>
                </a:lnTo>
                <a:lnTo>
                  <a:pt x="4667" y="288"/>
                </a:lnTo>
                <a:lnTo>
                  <a:pt x="4667" y="286"/>
                </a:lnTo>
                <a:lnTo>
                  <a:pt x="4667" y="283"/>
                </a:lnTo>
                <a:lnTo>
                  <a:pt x="4668" y="282"/>
                </a:lnTo>
                <a:lnTo>
                  <a:pt x="4669" y="277"/>
                </a:lnTo>
                <a:lnTo>
                  <a:pt x="4678" y="253"/>
                </a:lnTo>
                <a:lnTo>
                  <a:pt x="4679" y="250"/>
                </a:lnTo>
                <a:lnTo>
                  <a:pt x="4680" y="247"/>
                </a:lnTo>
                <a:lnTo>
                  <a:pt x="4681" y="244"/>
                </a:lnTo>
                <a:lnTo>
                  <a:pt x="4681" y="243"/>
                </a:lnTo>
                <a:lnTo>
                  <a:pt x="4683" y="241"/>
                </a:lnTo>
                <a:lnTo>
                  <a:pt x="4684" y="238"/>
                </a:lnTo>
                <a:lnTo>
                  <a:pt x="4685" y="235"/>
                </a:lnTo>
                <a:lnTo>
                  <a:pt x="4686" y="232"/>
                </a:lnTo>
                <a:lnTo>
                  <a:pt x="4687" y="230"/>
                </a:lnTo>
                <a:lnTo>
                  <a:pt x="4689" y="227"/>
                </a:lnTo>
                <a:lnTo>
                  <a:pt x="4690" y="225"/>
                </a:lnTo>
                <a:lnTo>
                  <a:pt x="4691" y="224"/>
                </a:lnTo>
                <a:lnTo>
                  <a:pt x="4693" y="221"/>
                </a:lnTo>
                <a:lnTo>
                  <a:pt x="4693" y="219"/>
                </a:lnTo>
                <a:lnTo>
                  <a:pt x="4696" y="216"/>
                </a:lnTo>
                <a:lnTo>
                  <a:pt x="4696" y="214"/>
                </a:lnTo>
                <a:lnTo>
                  <a:pt x="4698" y="211"/>
                </a:lnTo>
                <a:lnTo>
                  <a:pt x="4699" y="209"/>
                </a:lnTo>
                <a:lnTo>
                  <a:pt x="4701" y="208"/>
                </a:lnTo>
                <a:lnTo>
                  <a:pt x="4702" y="206"/>
                </a:lnTo>
                <a:lnTo>
                  <a:pt x="4703" y="205"/>
                </a:lnTo>
                <a:lnTo>
                  <a:pt x="4704" y="203"/>
                </a:lnTo>
                <a:lnTo>
                  <a:pt x="4705" y="202"/>
                </a:lnTo>
                <a:lnTo>
                  <a:pt x="4707" y="200"/>
                </a:lnTo>
                <a:lnTo>
                  <a:pt x="4709" y="197"/>
                </a:lnTo>
                <a:lnTo>
                  <a:pt x="4710" y="194"/>
                </a:lnTo>
                <a:lnTo>
                  <a:pt x="4712" y="193"/>
                </a:lnTo>
                <a:lnTo>
                  <a:pt x="4718" y="188"/>
                </a:lnTo>
                <a:lnTo>
                  <a:pt x="4720" y="185"/>
                </a:lnTo>
                <a:lnTo>
                  <a:pt x="4725" y="180"/>
                </a:lnTo>
                <a:lnTo>
                  <a:pt x="4730" y="175"/>
                </a:lnTo>
                <a:lnTo>
                  <a:pt x="4733" y="171"/>
                </a:lnTo>
                <a:lnTo>
                  <a:pt x="4737" y="169"/>
                </a:lnTo>
                <a:lnTo>
                  <a:pt x="4739" y="167"/>
                </a:lnTo>
                <a:lnTo>
                  <a:pt x="4741" y="165"/>
                </a:lnTo>
                <a:lnTo>
                  <a:pt x="4743" y="165"/>
                </a:lnTo>
                <a:lnTo>
                  <a:pt x="4744" y="164"/>
                </a:lnTo>
                <a:lnTo>
                  <a:pt x="4747" y="163"/>
                </a:lnTo>
                <a:lnTo>
                  <a:pt x="4748" y="161"/>
                </a:lnTo>
                <a:lnTo>
                  <a:pt x="4750" y="160"/>
                </a:lnTo>
                <a:lnTo>
                  <a:pt x="4751" y="159"/>
                </a:lnTo>
                <a:lnTo>
                  <a:pt x="4754" y="158"/>
                </a:lnTo>
                <a:lnTo>
                  <a:pt x="4757" y="155"/>
                </a:lnTo>
                <a:lnTo>
                  <a:pt x="4782" y="144"/>
                </a:lnTo>
                <a:lnTo>
                  <a:pt x="4786" y="143"/>
                </a:lnTo>
                <a:lnTo>
                  <a:pt x="4812" y="134"/>
                </a:lnTo>
                <a:lnTo>
                  <a:pt x="4818" y="134"/>
                </a:lnTo>
                <a:lnTo>
                  <a:pt x="4823" y="133"/>
                </a:lnTo>
                <a:lnTo>
                  <a:pt x="4828" y="132"/>
                </a:lnTo>
                <a:lnTo>
                  <a:pt x="4832" y="131"/>
                </a:lnTo>
                <a:lnTo>
                  <a:pt x="4836" y="131"/>
                </a:lnTo>
                <a:lnTo>
                  <a:pt x="4841" y="131"/>
                </a:lnTo>
                <a:lnTo>
                  <a:pt x="4847" y="130"/>
                </a:lnTo>
                <a:lnTo>
                  <a:pt x="4865" y="128"/>
                </a:lnTo>
                <a:lnTo>
                  <a:pt x="4870" y="128"/>
                </a:lnTo>
                <a:lnTo>
                  <a:pt x="4876" y="127"/>
                </a:lnTo>
                <a:lnTo>
                  <a:pt x="4888" y="128"/>
                </a:lnTo>
                <a:lnTo>
                  <a:pt x="4907" y="128"/>
                </a:lnTo>
                <a:lnTo>
                  <a:pt x="4915" y="130"/>
                </a:lnTo>
                <a:lnTo>
                  <a:pt x="4919" y="130"/>
                </a:lnTo>
                <a:lnTo>
                  <a:pt x="4924" y="131"/>
                </a:lnTo>
                <a:lnTo>
                  <a:pt x="4928" y="131"/>
                </a:lnTo>
                <a:lnTo>
                  <a:pt x="4933" y="132"/>
                </a:lnTo>
                <a:lnTo>
                  <a:pt x="4935" y="132"/>
                </a:lnTo>
                <a:lnTo>
                  <a:pt x="4939" y="133"/>
                </a:lnTo>
                <a:lnTo>
                  <a:pt x="4941" y="133"/>
                </a:lnTo>
                <a:lnTo>
                  <a:pt x="4946" y="134"/>
                </a:lnTo>
                <a:lnTo>
                  <a:pt x="4952" y="136"/>
                </a:lnTo>
                <a:lnTo>
                  <a:pt x="4956" y="137"/>
                </a:lnTo>
                <a:lnTo>
                  <a:pt x="4959" y="138"/>
                </a:lnTo>
                <a:lnTo>
                  <a:pt x="4962" y="138"/>
                </a:lnTo>
                <a:lnTo>
                  <a:pt x="4963" y="139"/>
                </a:lnTo>
                <a:lnTo>
                  <a:pt x="4965" y="139"/>
                </a:lnTo>
                <a:lnTo>
                  <a:pt x="4969" y="141"/>
                </a:lnTo>
                <a:lnTo>
                  <a:pt x="4973" y="143"/>
                </a:lnTo>
                <a:lnTo>
                  <a:pt x="4976" y="144"/>
                </a:lnTo>
                <a:lnTo>
                  <a:pt x="4979" y="145"/>
                </a:lnTo>
                <a:lnTo>
                  <a:pt x="4981" y="147"/>
                </a:lnTo>
                <a:lnTo>
                  <a:pt x="4985" y="148"/>
                </a:lnTo>
                <a:lnTo>
                  <a:pt x="4987" y="149"/>
                </a:lnTo>
                <a:lnTo>
                  <a:pt x="4990" y="150"/>
                </a:lnTo>
                <a:lnTo>
                  <a:pt x="4992" y="152"/>
                </a:lnTo>
                <a:lnTo>
                  <a:pt x="4996" y="154"/>
                </a:lnTo>
                <a:lnTo>
                  <a:pt x="4999" y="155"/>
                </a:lnTo>
                <a:lnTo>
                  <a:pt x="5000" y="156"/>
                </a:lnTo>
                <a:lnTo>
                  <a:pt x="5002" y="158"/>
                </a:lnTo>
                <a:lnTo>
                  <a:pt x="5004" y="159"/>
                </a:lnTo>
                <a:lnTo>
                  <a:pt x="5005" y="160"/>
                </a:lnTo>
                <a:lnTo>
                  <a:pt x="5006" y="163"/>
                </a:lnTo>
                <a:lnTo>
                  <a:pt x="5009" y="164"/>
                </a:lnTo>
                <a:lnTo>
                  <a:pt x="5011" y="165"/>
                </a:lnTo>
                <a:lnTo>
                  <a:pt x="5015" y="167"/>
                </a:lnTo>
                <a:lnTo>
                  <a:pt x="5019" y="171"/>
                </a:lnTo>
                <a:lnTo>
                  <a:pt x="5022" y="175"/>
                </a:lnTo>
                <a:lnTo>
                  <a:pt x="5032" y="183"/>
                </a:lnTo>
                <a:lnTo>
                  <a:pt x="5035" y="188"/>
                </a:lnTo>
                <a:lnTo>
                  <a:pt x="5038" y="191"/>
                </a:lnTo>
                <a:lnTo>
                  <a:pt x="5040" y="194"/>
                </a:lnTo>
                <a:lnTo>
                  <a:pt x="5042" y="195"/>
                </a:lnTo>
                <a:lnTo>
                  <a:pt x="5043" y="198"/>
                </a:lnTo>
                <a:lnTo>
                  <a:pt x="5044" y="200"/>
                </a:lnTo>
                <a:lnTo>
                  <a:pt x="5045" y="202"/>
                </a:lnTo>
                <a:lnTo>
                  <a:pt x="5046" y="204"/>
                </a:lnTo>
                <a:lnTo>
                  <a:pt x="5048" y="206"/>
                </a:lnTo>
                <a:lnTo>
                  <a:pt x="5049" y="208"/>
                </a:lnTo>
                <a:lnTo>
                  <a:pt x="5050" y="209"/>
                </a:lnTo>
                <a:lnTo>
                  <a:pt x="5051" y="211"/>
                </a:lnTo>
                <a:lnTo>
                  <a:pt x="5052" y="214"/>
                </a:lnTo>
                <a:lnTo>
                  <a:pt x="5054" y="215"/>
                </a:lnTo>
                <a:lnTo>
                  <a:pt x="5055" y="217"/>
                </a:lnTo>
                <a:lnTo>
                  <a:pt x="5056" y="221"/>
                </a:lnTo>
                <a:lnTo>
                  <a:pt x="5060" y="228"/>
                </a:lnTo>
                <a:lnTo>
                  <a:pt x="5062" y="233"/>
                </a:lnTo>
                <a:lnTo>
                  <a:pt x="5063" y="236"/>
                </a:lnTo>
                <a:lnTo>
                  <a:pt x="5064" y="238"/>
                </a:lnTo>
                <a:lnTo>
                  <a:pt x="5066" y="242"/>
                </a:lnTo>
                <a:lnTo>
                  <a:pt x="5067" y="244"/>
                </a:lnTo>
                <a:lnTo>
                  <a:pt x="5068" y="248"/>
                </a:lnTo>
                <a:lnTo>
                  <a:pt x="5068" y="249"/>
                </a:lnTo>
                <a:lnTo>
                  <a:pt x="5069" y="252"/>
                </a:lnTo>
                <a:lnTo>
                  <a:pt x="5069" y="253"/>
                </a:lnTo>
                <a:lnTo>
                  <a:pt x="5072" y="258"/>
                </a:lnTo>
                <a:lnTo>
                  <a:pt x="5072" y="260"/>
                </a:lnTo>
                <a:lnTo>
                  <a:pt x="5073" y="261"/>
                </a:lnTo>
                <a:lnTo>
                  <a:pt x="5073" y="264"/>
                </a:lnTo>
                <a:lnTo>
                  <a:pt x="5073" y="265"/>
                </a:lnTo>
                <a:lnTo>
                  <a:pt x="5074" y="269"/>
                </a:lnTo>
                <a:lnTo>
                  <a:pt x="5075" y="274"/>
                </a:lnTo>
                <a:lnTo>
                  <a:pt x="5077" y="276"/>
                </a:lnTo>
                <a:lnTo>
                  <a:pt x="5077" y="278"/>
                </a:lnTo>
                <a:lnTo>
                  <a:pt x="5078" y="281"/>
                </a:lnTo>
                <a:lnTo>
                  <a:pt x="5078" y="282"/>
                </a:lnTo>
                <a:lnTo>
                  <a:pt x="5079" y="288"/>
                </a:lnTo>
                <a:lnTo>
                  <a:pt x="5081" y="297"/>
                </a:lnTo>
                <a:lnTo>
                  <a:pt x="5083" y="303"/>
                </a:lnTo>
                <a:lnTo>
                  <a:pt x="5083" y="307"/>
                </a:lnTo>
                <a:lnTo>
                  <a:pt x="5085" y="316"/>
                </a:lnTo>
                <a:lnTo>
                  <a:pt x="5087" y="336"/>
                </a:lnTo>
                <a:lnTo>
                  <a:pt x="5087" y="341"/>
                </a:lnTo>
                <a:lnTo>
                  <a:pt x="5087" y="347"/>
                </a:lnTo>
                <a:lnTo>
                  <a:pt x="5089" y="355"/>
                </a:lnTo>
                <a:lnTo>
                  <a:pt x="5090" y="370"/>
                </a:lnTo>
                <a:lnTo>
                  <a:pt x="5090" y="376"/>
                </a:lnTo>
                <a:lnTo>
                  <a:pt x="5090" y="407"/>
                </a:lnTo>
                <a:lnTo>
                  <a:pt x="5090" y="532"/>
                </a:lnTo>
                <a:close/>
                <a:moveTo>
                  <a:pt x="4430" y="142"/>
                </a:moveTo>
                <a:lnTo>
                  <a:pt x="4606" y="142"/>
                </a:lnTo>
                <a:lnTo>
                  <a:pt x="4606" y="587"/>
                </a:lnTo>
                <a:lnTo>
                  <a:pt x="4606" y="664"/>
                </a:lnTo>
                <a:lnTo>
                  <a:pt x="4606" y="687"/>
                </a:lnTo>
                <a:lnTo>
                  <a:pt x="4606" y="693"/>
                </a:lnTo>
                <a:lnTo>
                  <a:pt x="4606" y="700"/>
                </a:lnTo>
                <a:lnTo>
                  <a:pt x="4606" y="712"/>
                </a:lnTo>
                <a:lnTo>
                  <a:pt x="4605" y="720"/>
                </a:lnTo>
                <a:lnTo>
                  <a:pt x="4605" y="726"/>
                </a:lnTo>
                <a:lnTo>
                  <a:pt x="4604" y="731"/>
                </a:lnTo>
                <a:lnTo>
                  <a:pt x="4603" y="740"/>
                </a:lnTo>
                <a:lnTo>
                  <a:pt x="4602" y="747"/>
                </a:lnTo>
                <a:lnTo>
                  <a:pt x="4602" y="751"/>
                </a:lnTo>
                <a:lnTo>
                  <a:pt x="4597" y="767"/>
                </a:lnTo>
                <a:lnTo>
                  <a:pt x="4597" y="772"/>
                </a:lnTo>
                <a:lnTo>
                  <a:pt x="4595" y="775"/>
                </a:lnTo>
                <a:lnTo>
                  <a:pt x="4594" y="778"/>
                </a:lnTo>
                <a:lnTo>
                  <a:pt x="4594" y="779"/>
                </a:lnTo>
                <a:lnTo>
                  <a:pt x="4594" y="780"/>
                </a:lnTo>
                <a:lnTo>
                  <a:pt x="4593" y="782"/>
                </a:lnTo>
                <a:lnTo>
                  <a:pt x="4593" y="784"/>
                </a:lnTo>
                <a:lnTo>
                  <a:pt x="4591" y="790"/>
                </a:lnTo>
                <a:lnTo>
                  <a:pt x="4589" y="795"/>
                </a:lnTo>
                <a:lnTo>
                  <a:pt x="4588" y="796"/>
                </a:lnTo>
                <a:lnTo>
                  <a:pt x="4587" y="798"/>
                </a:lnTo>
                <a:lnTo>
                  <a:pt x="4586" y="801"/>
                </a:lnTo>
                <a:lnTo>
                  <a:pt x="4586" y="802"/>
                </a:lnTo>
                <a:lnTo>
                  <a:pt x="4583" y="806"/>
                </a:lnTo>
                <a:lnTo>
                  <a:pt x="4582" y="808"/>
                </a:lnTo>
                <a:lnTo>
                  <a:pt x="4581" y="811"/>
                </a:lnTo>
                <a:lnTo>
                  <a:pt x="4580" y="813"/>
                </a:lnTo>
                <a:lnTo>
                  <a:pt x="4580" y="815"/>
                </a:lnTo>
                <a:lnTo>
                  <a:pt x="4577" y="819"/>
                </a:lnTo>
                <a:lnTo>
                  <a:pt x="4576" y="822"/>
                </a:lnTo>
                <a:lnTo>
                  <a:pt x="4574" y="824"/>
                </a:lnTo>
                <a:lnTo>
                  <a:pt x="4573" y="825"/>
                </a:lnTo>
                <a:lnTo>
                  <a:pt x="4571" y="828"/>
                </a:lnTo>
                <a:lnTo>
                  <a:pt x="4570" y="829"/>
                </a:lnTo>
                <a:lnTo>
                  <a:pt x="4569" y="831"/>
                </a:lnTo>
                <a:lnTo>
                  <a:pt x="4568" y="833"/>
                </a:lnTo>
                <a:lnTo>
                  <a:pt x="4566" y="834"/>
                </a:lnTo>
                <a:lnTo>
                  <a:pt x="4565" y="836"/>
                </a:lnTo>
                <a:lnTo>
                  <a:pt x="4564" y="839"/>
                </a:lnTo>
                <a:lnTo>
                  <a:pt x="4563" y="840"/>
                </a:lnTo>
                <a:lnTo>
                  <a:pt x="4559" y="844"/>
                </a:lnTo>
                <a:lnTo>
                  <a:pt x="4552" y="851"/>
                </a:lnTo>
                <a:lnTo>
                  <a:pt x="4545" y="859"/>
                </a:lnTo>
                <a:lnTo>
                  <a:pt x="4541" y="862"/>
                </a:lnTo>
                <a:lnTo>
                  <a:pt x="4537" y="864"/>
                </a:lnTo>
                <a:lnTo>
                  <a:pt x="4535" y="867"/>
                </a:lnTo>
                <a:lnTo>
                  <a:pt x="4533" y="868"/>
                </a:lnTo>
                <a:lnTo>
                  <a:pt x="4531" y="869"/>
                </a:lnTo>
                <a:lnTo>
                  <a:pt x="4529" y="870"/>
                </a:lnTo>
                <a:lnTo>
                  <a:pt x="4527" y="873"/>
                </a:lnTo>
                <a:lnTo>
                  <a:pt x="4524" y="873"/>
                </a:lnTo>
                <a:lnTo>
                  <a:pt x="4522" y="875"/>
                </a:lnTo>
                <a:lnTo>
                  <a:pt x="4521" y="876"/>
                </a:lnTo>
                <a:lnTo>
                  <a:pt x="4517" y="878"/>
                </a:lnTo>
                <a:lnTo>
                  <a:pt x="4516" y="879"/>
                </a:lnTo>
                <a:lnTo>
                  <a:pt x="4513" y="880"/>
                </a:lnTo>
                <a:lnTo>
                  <a:pt x="4511" y="883"/>
                </a:lnTo>
                <a:lnTo>
                  <a:pt x="4508" y="883"/>
                </a:lnTo>
                <a:lnTo>
                  <a:pt x="4505" y="885"/>
                </a:lnTo>
                <a:lnTo>
                  <a:pt x="4502" y="885"/>
                </a:lnTo>
                <a:lnTo>
                  <a:pt x="4499" y="887"/>
                </a:lnTo>
                <a:lnTo>
                  <a:pt x="4498" y="887"/>
                </a:lnTo>
                <a:lnTo>
                  <a:pt x="4495" y="889"/>
                </a:lnTo>
                <a:lnTo>
                  <a:pt x="4493" y="890"/>
                </a:lnTo>
                <a:lnTo>
                  <a:pt x="4490" y="891"/>
                </a:lnTo>
                <a:lnTo>
                  <a:pt x="4485" y="892"/>
                </a:lnTo>
                <a:lnTo>
                  <a:pt x="4481" y="895"/>
                </a:lnTo>
                <a:lnTo>
                  <a:pt x="4479" y="895"/>
                </a:lnTo>
                <a:lnTo>
                  <a:pt x="4478" y="896"/>
                </a:lnTo>
                <a:lnTo>
                  <a:pt x="4476" y="896"/>
                </a:lnTo>
                <a:lnTo>
                  <a:pt x="4473" y="897"/>
                </a:lnTo>
                <a:lnTo>
                  <a:pt x="4472" y="897"/>
                </a:lnTo>
                <a:lnTo>
                  <a:pt x="4470" y="897"/>
                </a:lnTo>
                <a:lnTo>
                  <a:pt x="4465" y="898"/>
                </a:lnTo>
                <a:lnTo>
                  <a:pt x="4464" y="900"/>
                </a:lnTo>
                <a:lnTo>
                  <a:pt x="4461" y="900"/>
                </a:lnTo>
                <a:lnTo>
                  <a:pt x="4456" y="901"/>
                </a:lnTo>
                <a:lnTo>
                  <a:pt x="4454" y="902"/>
                </a:lnTo>
                <a:lnTo>
                  <a:pt x="4450" y="902"/>
                </a:lnTo>
                <a:lnTo>
                  <a:pt x="4448" y="903"/>
                </a:lnTo>
                <a:lnTo>
                  <a:pt x="4446" y="903"/>
                </a:lnTo>
                <a:lnTo>
                  <a:pt x="4442" y="905"/>
                </a:lnTo>
                <a:lnTo>
                  <a:pt x="4435" y="906"/>
                </a:lnTo>
                <a:lnTo>
                  <a:pt x="4431" y="906"/>
                </a:lnTo>
                <a:lnTo>
                  <a:pt x="4426" y="907"/>
                </a:lnTo>
                <a:lnTo>
                  <a:pt x="4421" y="907"/>
                </a:lnTo>
                <a:lnTo>
                  <a:pt x="4418" y="908"/>
                </a:lnTo>
                <a:lnTo>
                  <a:pt x="4412" y="908"/>
                </a:lnTo>
                <a:lnTo>
                  <a:pt x="4405" y="909"/>
                </a:lnTo>
                <a:lnTo>
                  <a:pt x="4395" y="909"/>
                </a:lnTo>
                <a:lnTo>
                  <a:pt x="4391" y="909"/>
                </a:lnTo>
                <a:lnTo>
                  <a:pt x="4388" y="911"/>
                </a:lnTo>
                <a:lnTo>
                  <a:pt x="4380" y="911"/>
                </a:lnTo>
                <a:lnTo>
                  <a:pt x="4354" y="911"/>
                </a:lnTo>
                <a:lnTo>
                  <a:pt x="4343" y="911"/>
                </a:lnTo>
                <a:lnTo>
                  <a:pt x="4338" y="911"/>
                </a:lnTo>
                <a:lnTo>
                  <a:pt x="4333" y="909"/>
                </a:lnTo>
                <a:lnTo>
                  <a:pt x="4317" y="909"/>
                </a:lnTo>
                <a:lnTo>
                  <a:pt x="4311" y="909"/>
                </a:lnTo>
                <a:lnTo>
                  <a:pt x="4305" y="909"/>
                </a:lnTo>
                <a:lnTo>
                  <a:pt x="4296" y="908"/>
                </a:lnTo>
                <a:lnTo>
                  <a:pt x="4293" y="908"/>
                </a:lnTo>
                <a:lnTo>
                  <a:pt x="4287" y="908"/>
                </a:lnTo>
                <a:lnTo>
                  <a:pt x="4279" y="907"/>
                </a:lnTo>
                <a:lnTo>
                  <a:pt x="4272" y="907"/>
                </a:lnTo>
                <a:lnTo>
                  <a:pt x="4266" y="906"/>
                </a:lnTo>
                <a:lnTo>
                  <a:pt x="4259" y="906"/>
                </a:lnTo>
                <a:lnTo>
                  <a:pt x="4253" y="905"/>
                </a:lnTo>
                <a:lnTo>
                  <a:pt x="4247" y="905"/>
                </a:lnTo>
                <a:lnTo>
                  <a:pt x="4243" y="903"/>
                </a:lnTo>
                <a:lnTo>
                  <a:pt x="4238" y="903"/>
                </a:lnTo>
                <a:lnTo>
                  <a:pt x="4233" y="902"/>
                </a:lnTo>
                <a:lnTo>
                  <a:pt x="4228" y="901"/>
                </a:lnTo>
                <a:lnTo>
                  <a:pt x="4218" y="901"/>
                </a:lnTo>
                <a:lnTo>
                  <a:pt x="4207" y="898"/>
                </a:lnTo>
                <a:lnTo>
                  <a:pt x="4201" y="898"/>
                </a:lnTo>
                <a:lnTo>
                  <a:pt x="4197" y="897"/>
                </a:lnTo>
                <a:lnTo>
                  <a:pt x="4193" y="897"/>
                </a:lnTo>
                <a:lnTo>
                  <a:pt x="4187" y="895"/>
                </a:lnTo>
                <a:lnTo>
                  <a:pt x="4181" y="894"/>
                </a:lnTo>
                <a:lnTo>
                  <a:pt x="4177" y="894"/>
                </a:lnTo>
                <a:lnTo>
                  <a:pt x="4172" y="892"/>
                </a:lnTo>
                <a:lnTo>
                  <a:pt x="4166" y="891"/>
                </a:lnTo>
                <a:lnTo>
                  <a:pt x="4170" y="746"/>
                </a:lnTo>
                <a:lnTo>
                  <a:pt x="4183" y="748"/>
                </a:lnTo>
                <a:lnTo>
                  <a:pt x="4188" y="748"/>
                </a:lnTo>
                <a:lnTo>
                  <a:pt x="4194" y="750"/>
                </a:lnTo>
                <a:lnTo>
                  <a:pt x="4200" y="751"/>
                </a:lnTo>
                <a:lnTo>
                  <a:pt x="4204" y="751"/>
                </a:lnTo>
                <a:lnTo>
                  <a:pt x="4210" y="752"/>
                </a:lnTo>
                <a:lnTo>
                  <a:pt x="4216" y="752"/>
                </a:lnTo>
                <a:lnTo>
                  <a:pt x="4222" y="753"/>
                </a:lnTo>
                <a:lnTo>
                  <a:pt x="4228" y="754"/>
                </a:lnTo>
                <a:lnTo>
                  <a:pt x="4239" y="754"/>
                </a:lnTo>
                <a:lnTo>
                  <a:pt x="4244" y="756"/>
                </a:lnTo>
                <a:lnTo>
                  <a:pt x="4250" y="756"/>
                </a:lnTo>
                <a:lnTo>
                  <a:pt x="4256" y="757"/>
                </a:lnTo>
                <a:lnTo>
                  <a:pt x="4262" y="757"/>
                </a:lnTo>
                <a:lnTo>
                  <a:pt x="4269" y="758"/>
                </a:lnTo>
                <a:lnTo>
                  <a:pt x="4275" y="758"/>
                </a:lnTo>
                <a:lnTo>
                  <a:pt x="4284" y="759"/>
                </a:lnTo>
                <a:lnTo>
                  <a:pt x="4286" y="759"/>
                </a:lnTo>
                <a:lnTo>
                  <a:pt x="4292" y="759"/>
                </a:lnTo>
                <a:lnTo>
                  <a:pt x="4302" y="761"/>
                </a:lnTo>
                <a:lnTo>
                  <a:pt x="4305" y="761"/>
                </a:lnTo>
                <a:lnTo>
                  <a:pt x="4308" y="761"/>
                </a:lnTo>
                <a:lnTo>
                  <a:pt x="4314" y="762"/>
                </a:lnTo>
                <a:lnTo>
                  <a:pt x="4331" y="762"/>
                </a:lnTo>
                <a:lnTo>
                  <a:pt x="4351" y="762"/>
                </a:lnTo>
                <a:lnTo>
                  <a:pt x="4365" y="762"/>
                </a:lnTo>
                <a:lnTo>
                  <a:pt x="4372" y="761"/>
                </a:lnTo>
                <a:lnTo>
                  <a:pt x="4378" y="759"/>
                </a:lnTo>
                <a:lnTo>
                  <a:pt x="4384" y="757"/>
                </a:lnTo>
                <a:lnTo>
                  <a:pt x="4389" y="756"/>
                </a:lnTo>
                <a:lnTo>
                  <a:pt x="4398" y="751"/>
                </a:lnTo>
                <a:lnTo>
                  <a:pt x="4401" y="747"/>
                </a:lnTo>
                <a:lnTo>
                  <a:pt x="4405" y="743"/>
                </a:lnTo>
                <a:lnTo>
                  <a:pt x="4406" y="742"/>
                </a:lnTo>
                <a:lnTo>
                  <a:pt x="4406" y="740"/>
                </a:lnTo>
                <a:lnTo>
                  <a:pt x="4407" y="737"/>
                </a:lnTo>
                <a:lnTo>
                  <a:pt x="4409" y="735"/>
                </a:lnTo>
                <a:lnTo>
                  <a:pt x="4411" y="729"/>
                </a:lnTo>
                <a:lnTo>
                  <a:pt x="4412" y="726"/>
                </a:lnTo>
                <a:lnTo>
                  <a:pt x="4412" y="723"/>
                </a:lnTo>
                <a:lnTo>
                  <a:pt x="4413" y="719"/>
                </a:lnTo>
                <a:lnTo>
                  <a:pt x="4413" y="710"/>
                </a:lnTo>
                <a:lnTo>
                  <a:pt x="4413" y="693"/>
                </a:lnTo>
                <a:lnTo>
                  <a:pt x="4413" y="641"/>
                </a:lnTo>
                <a:lnTo>
                  <a:pt x="4406" y="648"/>
                </a:lnTo>
                <a:lnTo>
                  <a:pt x="4400" y="654"/>
                </a:lnTo>
                <a:lnTo>
                  <a:pt x="4395" y="658"/>
                </a:lnTo>
                <a:lnTo>
                  <a:pt x="4391" y="660"/>
                </a:lnTo>
                <a:lnTo>
                  <a:pt x="4389" y="663"/>
                </a:lnTo>
                <a:lnTo>
                  <a:pt x="4386" y="664"/>
                </a:lnTo>
                <a:lnTo>
                  <a:pt x="4385" y="665"/>
                </a:lnTo>
                <a:lnTo>
                  <a:pt x="4383" y="667"/>
                </a:lnTo>
                <a:lnTo>
                  <a:pt x="4382" y="668"/>
                </a:lnTo>
                <a:lnTo>
                  <a:pt x="4380" y="669"/>
                </a:lnTo>
                <a:lnTo>
                  <a:pt x="4378" y="670"/>
                </a:lnTo>
                <a:lnTo>
                  <a:pt x="4377" y="671"/>
                </a:lnTo>
                <a:lnTo>
                  <a:pt x="4374" y="673"/>
                </a:lnTo>
                <a:lnTo>
                  <a:pt x="4372" y="674"/>
                </a:lnTo>
                <a:lnTo>
                  <a:pt x="4368" y="676"/>
                </a:lnTo>
                <a:lnTo>
                  <a:pt x="4367" y="678"/>
                </a:lnTo>
                <a:lnTo>
                  <a:pt x="4365" y="678"/>
                </a:lnTo>
                <a:lnTo>
                  <a:pt x="4362" y="679"/>
                </a:lnTo>
                <a:lnTo>
                  <a:pt x="4357" y="681"/>
                </a:lnTo>
                <a:lnTo>
                  <a:pt x="4355" y="682"/>
                </a:lnTo>
                <a:lnTo>
                  <a:pt x="4350" y="685"/>
                </a:lnTo>
                <a:lnTo>
                  <a:pt x="4344" y="687"/>
                </a:lnTo>
                <a:lnTo>
                  <a:pt x="4342" y="687"/>
                </a:lnTo>
                <a:lnTo>
                  <a:pt x="4339" y="689"/>
                </a:lnTo>
                <a:lnTo>
                  <a:pt x="4337" y="689"/>
                </a:lnTo>
                <a:lnTo>
                  <a:pt x="4334" y="690"/>
                </a:lnTo>
                <a:lnTo>
                  <a:pt x="4333" y="690"/>
                </a:lnTo>
                <a:lnTo>
                  <a:pt x="4330" y="691"/>
                </a:lnTo>
                <a:lnTo>
                  <a:pt x="4326" y="691"/>
                </a:lnTo>
                <a:lnTo>
                  <a:pt x="4322" y="692"/>
                </a:lnTo>
                <a:lnTo>
                  <a:pt x="4310" y="692"/>
                </a:lnTo>
                <a:lnTo>
                  <a:pt x="4305" y="693"/>
                </a:lnTo>
                <a:lnTo>
                  <a:pt x="4298" y="693"/>
                </a:lnTo>
                <a:lnTo>
                  <a:pt x="4291" y="693"/>
                </a:lnTo>
                <a:lnTo>
                  <a:pt x="4286" y="692"/>
                </a:lnTo>
                <a:lnTo>
                  <a:pt x="4278" y="692"/>
                </a:lnTo>
                <a:lnTo>
                  <a:pt x="4273" y="692"/>
                </a:lnTo>
                <a:lnTo>
                  <a:pt x="4251" y="689"/>
                </a:lnTo>
                <a:lnTo>
                  <a:pt x="4237" y="684"/>
                </a:lnTo>
                <a:lnTo>
                  <a:pt x="4234" y="682"/>
                </a:lnTo>
                <a:lnTo>
                  <a:pt x="4232" y="681"/>
                </a:lnTo>
                <a:lnTo>
                  <a:pt x="4230" y="680"/>
                </a:lnTo>
                <a:lnTo>
                  <a:pt x="4228" y="679"/>
                </a:lnTo>
                <a:lnTo>
                  <a:pt x="4226" y="678"/>
                </a:lnTo>
                <a:lnTo>
                  <a:pt x="4221" y="676"/>
                </a:lnTo>
                <a:lnTo>
                  <a:pt x="4220" y="675"/>
                </a:lnTo>
                <a:lnTo>
                  <a:pt x="4217" y="673"/>
                </a:lnTo>
                <a:lnTo>
                  <a:pt x="4216" y="671"/>
                </a:lnTo>
                <a:lnTo>
                  <a:pt x="4214" y="670"/>
                </a:lnTo>
                <a:lnTo>
                  <a:pt x="4211" y="668"/>
                </a:lnTo>
                <a:lnTo>
                  <a:pt x="4207" y="665"/>
                </a:lnTo>
                <a:lnTo>
                  <a:pt x="4201" y="659"/>
                </a:lnTo>
                <a:lnTo>
                  <a:pt x="4195" y="654"/>
                </a:lnTo>
                <a:lnTo>
                  <a:pt x="4193" y="651"/>
                </a:lnTo>
                <a:lnTo>
                  <a:pt x="4191" y="648"/>
                </a:lnTo>
                <a:lnTo>
                  <a:pt x="4189" y="646"/>
                </a:lnTo>
                <a:lnTo>
                  <a:pt x="4188" y="645"/>
                </a:lnTo>
                <a:lnTo>
                  <a:pt x="4188" y="642"/>
                </a:lnTo>
                <a:lnTo>
                  <a:pt x="4186" y="641"/>
                </a:lnTo>
                <a:lnTo>
                  <a:pt x="4185" y="638"/>
                </a:lnTo>
                <a:lnTo>
                  <a:pt x="4185" y="636"/>
                </a:lnTo>
                <a:lnTo>
                  <a:pt x="4183" y="635"/>
                </a:lnTo>
                <a:lnTo>
                  <a:pt x="4182" y="632"/>
                </a:lnTo>
                <a:lnTo>
                  <a:pt x="4180" y="631"/>
                </a:lnTo>
                <a:lnTo>
                  <a:pt x="4180" y="629"/>
                </a:lnTo>
                <a:lnTo>
                  <a:pt x="4177" y="625"/>
                </a:lnTo>
                <a:lnTo>
                  <a:pt x="4177" y="623"/>
                </a:lnTo>
                <a:lnTo>
                  <a:pt x="4175" y="619"/>
                </a:lnTo>
                <a:lnTo>
                  <a:pt x="4175" y="618"/>
                </a:lnTo>
                <a:lnTo>
                  <a:pt x="4174" y="615"/>
                </a:lnTo>
                <a:lnTo>
                  <a:pt x="4172" y="612"/>
                </a:lnTo>
                <a:lnTo>
                  <a:pt x="4171" y="607"/>
                </a:lnTo>
                <a:lnTo>
                  <a:pt x="4170" y="606"/>
                </a:lnTo>
                <a:lnTo>
                  <a:pt x="4170" y="604"/>
                </a:lnTo>
                <a:lnTo>
                  <a:pt x="4169" y="602"/>
                </a:lnTo>
                <a:lnTo>
                  <a:pt x="4169" y="601"/>
                </a:lnTo>
                <a:lnTo>
                  <a:pt x="4166" y="595"/>
                </a:lnTo>
                <a:lnTo>
                  <a:pt x="4166" y="592"/>
                </a:lnTo>
                <a:lnTo>
                  <a:pt x="4164" y="586"/>
                </a:lnTo>
                <a:lnTo>
                  <a:pt x="4163" y="579"/>
                </a:lnTo>
                <a:lnTo>
                  <a:pt x="4162" y="573"/>
                </a:lnTo>
                <a:lnTo>
                  <a:pt x="4159" y="564"/>
                </a:lnTo>
                <a:lnTo>
                  <a:pt x="4159" y="560"/>
                </a:lnTo>
                <a:lnTo>
                  <a:pt x="4159" y="557"/>
                </a:lnTo>
                <a:lnTo>
                  <a:pt x="4158" y="553"/>
                </a:lnTo>
                <a:lnTo>
                  <a:pt x="4157" y="538"/>
                </a:lnTo>
                <a:lnTo>
                  <a:pt x="4156" y="534"/>
                </a:lnTo>
                <a:lnTo>
                  <a:pt x="4156" y="527"/>
                </a:lnTo>
                <a:lnTo>
                  <a:pt x="4154" y="520"/>
                </a:lnTo>
                <a:lnTo>
                  <a:pt x="4154" y="512"/>
                </a:lnTo>
                <a:lnTo>
                  <a:pt x="4153" y="502"/>
                </a:lnTo>
                <a:lnTo>
                  <a:pt x="4153" y="485"/>
                </a:lnTo>
                <a:lnTo>
                  <a:pt x="4152" y="452"/>
                </a:lnTo>
                <a:lnTo>
                  <a:pt x="4152" y="382"/>
                </a:lnTo>
                <a:lnTo>
                  <a:pt x="4152" y="352"/>
                </a:lnTo>
                <a:lnTo>
                  <a:pt x="4152" y="343"/>
                </a:lnTo>
                <a:lnTo>
                  <a:pt x="4152" y="339"/>
                </a:lnTo>
                <a:lnTo>
                  <a:pt x="4153" y="336"/>
                </a:lnTo>
                <a:lnTo>
                  <a:pt x="4153" y="320"/>
                </a:lnTo>
                <a:lnTo>
                  <a:pt x="4153" y="309"/>
                </a:lnTo>
                <a:lnTo>
                  <a:pt x="4154" y="300"/>
                </a:lnTo>
                <a:lnTo>
                  <a:pt x="4154" y="293"/>
                </a:lnTo>
                <a:lnTo>
                  <a:pt x="4156" y="287"/>
                </a:lnTo>
                <a:lnTo>
                  <a:pt x="4157" y="277"/>
                </a:lnTo>
                <a:lnTo>
                  <a:pt x="4157" y="272"/>
                </a:lnTo>
                <a:lnTo>
                  <a:pt x="4158" y="267"/>
                </a:lnTo>
                <a:lnTo>
                  <a:pt x="4158" y="264"/>
                </a:lnTo>
                <a:lnTo>
                  <a:pt x="4159" y="260"/>
                </a:lnTo>
                <a:lnTo>
                  <a:pt x="4159" y="257"/>
                </a:lnTo>
                <a:lnTo>
                  <a:pt x="4159" y="254"/>
                </a:lnTo>
                <a:lnTo>
                  <a:pt x="4160" y="250"/>
                </a:lnTo>
                <a:lnTo>
                  <a:pt x="4160" y="248"/>
                </a:lnTo>
                <a:lnTo>
                  <a:pt x="4162" y="246"/>
                </a:lnTo>
                <a:lnTo>
                  <a:pt x="4162" y="242"/>
                </a:lnTo>
                <a:lnTo>
                  <a:pt x="4170" y="213"/>
                </a:lnTo>
                <a:lnTo>
                  <a:pt x="4172" y="209"/>
                </a:lnTo>
                <a:lnTo>
                  <a:pt x="4174" y="205"/>
                </a:lnTo>
                <a:lnTo>
                  <a:pt x="4174" y="203"/>
                </a:lnTo>
                <a:lnTo>
                  <a:pt x="4175" y="200"/>
                </a:lnTo>
                <a:lnTo>
                  <a:pt x="4176" y="197"/>
                </a:lnTo>
                <a:lnTo>
                  <a:pt x="4178" y="194"/>
                </a:lnTo>
                <a:lnTo>
                  <a:pt x="4181" y="189"/>
                </a:lnTo>
                <a:lnTo>
                  <a:pt x="4183" y="185"/>
                </a:lnTo>
                <a:lnTo>
                  <a:pt x="4185" y="183"/>
                </a:lnTo>
                <a:lnTo>
                  <a:pt x="4186" y="181"/>
                </a:lnTo>
                <a:lnTo>
                  <a:pt x="4187" y="180"/>
                </a:lnTo>
                <a:lnTo>
                  <a:pt x="4188" y="177"/>
                </a:lnTo>
                <a:lnTo>
                  <a:pt x="4189" y="175"/>
                </a:lnTo>
                <a:lnTo>
                  <a:pt x="4191" y="174"/>
                </a:lnTo>
                <a:lnTo>
                  <a:pt x="4193" y="171"/>
                </a:lnTo>
                <a:lnTo>
                  <a:pt x="4195" y="167"/>
                </a:lnTo>
                <a:lnTo>
                  <a:pt x="4201" y="163"/>
                </a:lnTo>
                <a:lnTo>
                  <a:pt x="4206" y="156"/>
                </a:lnTo>
                <a:lnTo>
                  <a:pt x="4209" y="154"/>
                </a:lnTo>
                <a:lnTo>
                  <a:pt x="4212" y="152"/>
                </a:lnTo>
                <a:lnTo>
                  <a:pt x="4214" y="150"/>
                </a:lnTo>
                <a:lnTo>
                  <a:pt x="4216" y="149"/>
                </a:lnTo>
                <a:lnTo>
                  <a:pt x="4217" y="148"/>
                </a:lnTo>
                <a:lnTo>
                  <a:pt x="4218" y="147"/>
                </a:lnTo>
                <a:lnTo>
                  <a:pt x="4221" y="145"/>
                </a:lnTo>
                <a:lnTo>
                  <a:pt x="4223" y="145"/>
                </a:lnTo>
                <a:lnTo>
                  <a:pt x="4226" y="144"/>
                </a:lnTo>
                <a:lnTo>
                  <a:pt x="4227" y="143"/>
                </a:lnTo>
                <a:lnTo>
                  <a:pt x="4230" y="142"/>
                </a:lnTo>
                <a:lnTo>
                  <a:pt x="4233" y="139"/>
                </a:lnTo>
                <a:lnTo>
                  <a:pt x="4235" y="139"/>
                </a:lnTo>
                <a:lnTo>
                  <a:pt x="4238" y="138"/>
                </a:lnTo>
                <a:lnTo>
                  <a:pt x="4258" y="132"/>
                </a:lnTo>
                <a:lnTo>
                  <a:pt x="4261" y="132"/>
                </a:lnTo>
                <a:lnTo>
                  <a:pt x="4264" y="131"/>
                </a:lnTo>
                <a:lnTo>
                  <a:pt x="4268" y="131"/>
                </a:lnTo>
                <a:lnTo>
                  <a:pt x="4273" y="130"/>
                </a:lnTo>
                <a:lnTo>
                  <a:pt x="4278" y="130"/>
                </a:lnTo>
                <a:lnTo>
                  <a:pt x="4286" y="128"/>
                </a:lnTo>
                <a:lnTo>
                  <a:pt x="4291" y="128"/>
                </a:lnTo>
                <a:lnTo>
                  <a:pt x="4297" y="127"/>
                </a:lnTo>
                <a:lnTo>
                  <a:pt x="4303" y="128"/>
                </a:lnTo>
                <a:lnTo>
                  <a:pt x="4308" y="128"/>
                </a:lnTo>
                <a:lnTo>
                  <a:pt x="4315" y="128"/>
                </a:lnTo>
                <a:lnTo>
                  <a:pt x="4319" y="130"/>
                </a:lnTo>
                <a:lnTo>
                  <a:pt x="4322" y="130"/>
                </a:lnTo>
                <a:lnTo>
                  <a:pt x="4326" y="131"/>
                </a:lnTo>
                <a:lnTo>
                  <a:pt x="4328" y="131"/>
                </a:lnTo>
                <a:lnTo>
                  <a:pt x="4350" y="137"/>
                </a:lnTo>
                <a:lnTo>
                  <a:pt x="4354" y="138"/>
                </a:lnTo>
                <a:lnTo>
                  <a:pt x="4356" y="139"/>
                </a:lnTo>
                <a:lnTo>
                  <a:pt x="4360" y="141"/>
                </a:lnTo>
                <a:lnTo>
                  <a:pt x="4362" y="142"/>
                </a:lnTo>
                <a:lnTo>
                  <a:pt x="4363" y="143"/>
                </a:lnTo>
                <a:lnTo>
                  <a:pt x="4367" y="144"/>
                </a:lnTo>
                <a:lnTo>
                  <a:pt x="4369" y="145"/>
                </a:lnTo>
                <a:lnTo>
                  <a:pt x="4372" y="147"/>
                </a:lnTo>
                <a:lnTo>
                  <a:pt x="4374" y="148"/>
                </a:lnTo>
                <a:lnTo>
                  <a:pt x="4377" y="149"/>
                </a:lnTo>
                <a:lnTo>
                  <a:pt x="4378" y="150"/>
                </a:lnTo>
                <a:lnTo>
                  <a:pt x="4382" y="152"/>
                </a:lnTo>
                <a:lnTo>
                  <a:pt x="4383" y="153"/>
                </a:lnTo>
                <a:lnTo>
                  <a:pt x="4385" y="155"/>
                </a:lnTo>
                <a:lnTo>
                  <a:pt x="4388" y="155"/>
                </a:lnTo>
                <a:lnTo>
                  <a:pt x="4389" y="156"/>
                </a:lnTo>
                <a:lnTo>
                  <a:pt x="4391" y="159"/>
                </a:lnTo>
                <a:lnTo>
                  <a:pt x="4394" y="160"/>
                </a:lnTo>
                <a:lnTo>
                  <a:pt x="4395" y="161"/>
                </a:lnTo>
                <a:lnTo>
                  <a:pt x="4397" y="163"/>
                </a:lnTo>
                <a:lnTo>
                  <a:pt x="4398" y="164"/>
                </a:lnTo>
                <a:lnTo>
                  <a:pt x="4400" y="165"/>
                </a:lnTo>
                <a:lnTo>
                  <a:pt x="4402" y="166"/>
                </a:lnTo>
                <a:lnTo>
                  <a:pt x="4405" y="169"/>
                </a:lnTo>
                <a:lnTo>
                  <a:pt x="4407" y="170"/>
                </a:lnTo>
                <a:lnTo>
                  <a:pt x="4409" y="172"/>
                </a:lnTo>
                <a:lnTo>
                  <a:pt x="4412" y="175"/>
                </a:lnTo>
                <a:lnTo>
                  <a:pt x="4415" y="177"/>
                </a:lnTo>
                <a:lnTo>
                  <a:pt x="4417" y="178"/>
                </a:lnTo>
                <a:lnTo>
                  <a:pt x="4420" y="180"/>
                </a:lnTo>
                <a:lnTo>
                  <a:pt x="4420" y="175"/>
                </a:lnTo>
                <a:lnTo>
                  <a:pt x="4421" y="172"/>
                </a:lnTo>
                <a:lnTo>
                  <a:pt x="4421" y="170"/>
                </a:lnTo>
                <a:lnTo>
                  <a:pt x="4423" y="167"/>
                </a:lnTo>
                <a:lnTo>
                  <a:pt x="4423" y="165"/>
                </a:lnTo>
                <a:lnTo>
                  <a:pt x="4424" y="164"/>
                </a:lnTo>
                <a:lnTo>
                  <a:pt x="4424" y="161"/>
                </a:lnTo>
                <a:lnTo>
                  <a:pt x="4425" y="156"/>
                </a:lnTo>
                <a:lnTo>
                  <a:pt x="4426" y="152"/>
                </a:lnTo>
                <a:lnTo>
                  <a:pt x="4430" y="142"/>
                </a:lnTo>
                <a:close/>
                <a:moveTo>
                  <a:pt x="3765" y="532"/>
                </a:moveTo>
                <a:lnTo>
                  <a:pt x="3520" y="532"/>
                </a:lnTo>
                <a:lnTo>
                  <a:pt x="3520" y="566"/>
                </a:lnTo>
                <a:lnTo>
                  <a:pt x="3520" y="575"/>
                </a:lnTo>
                <a:lnTo>
                  <a:pt x="3520" y="580"/>
                </a:lnTo>
                <a:lnTo>
                  <a:pt x="3521" y="584"/>
                </a:lnTo>
                <a:lnTo>
                  <a:pt x="3521" y="591"/>
                </a:lnTo>
                <a:lnTo>
                  <a:pt x="3521" y="596"/>
                </a:lnTo>
                <a:lnTo>
                  <a:pt x="3521" y="599"/>
                </a:lnTo>
                <a:lnTo>
                  <a:pt x="3522" y="602"/>
                </a:lnTo>
                <a:lnTo>
                  <a:pt x="3527" y="617"/>
                </a:lnTo>
                <a:lnTo>
                  <a:pt x="3529" y="619"/>
                </a:lnTo>
                <a:lnTo>
                  <a:pt x="3531" y="621"/>
                </a:lnTo>
                <a:lnTo>
                  <a:pt x="3532" y="623"/>
                </a:lnTo>
                <a:lnTo>
                  <a:pt x="3537" y="629"/>
                </a:lnTo>
                <a:lnTo>
                  <a:pt x="3538" y="630"/>
                </a:lnTo>
                <a:lnTo>
                  <a:pt x="3540" y="631"/>
                </a:lnTo>
                <a:lnTo>
                  <a:pt x="3542" y="632"/>
                </a:lnTo>
                <a:lnTo>
                  <a:pt x="3544" y="634"/>
                </a:lnTo>
                <a:lnTo>
                  <a:pt x="3556" y="638"/>
                </a:lnTo>
                <a:lnTo>
                  <a:pt x="3558" y="638"/>
                </a:lnTo>
                <a:lnTo>
                  <a:pt x="3568" y="641"/>
                </a:lnTo>
                <a:lnTo>
                  <a:pt x="3574" y="641"/>
                </a:lnTo>
                <a:lnTo>
                  <a:pt x="3580" y="642"/>
                </a:lnTo>
                <a:lnTo>
                  <a:pt x="3587" y="642"/>
                </a:lnTo>
                <a:lnTo>
                  <a:pt x="3609" y="642"/>
                </a:lnTo>
                <a:lnTo>
                  <a:pt x="3614" y="641"/>
                </a:lnTo>
                <a:lnTo>
                  <a:pt x="3627" y="641"/>
                </a:lnTo>
                <a:lnTo>
                  <a:pt x="3635" y="640"/>
                </a:lnTo>
                <a:lnTo>
                  <a:pt x="3641" y="640"/>
                </a:lnTo>
                <a:lnTo>
                  <a:pt x="3647" y="638"/>
                </a:lnTo>
                <a:lnTo>
                  <a:pt x="3651" y="638"/>
                </a:lnTo>
                <a:lnTo>
                  <a:pt x="3655" y="637"/>
                </a:lnTo>
                <a:lnTo>
                  <a:pt x="3665" y="636"/>
                </a:lnTo>
                <a:lnTo>
                  <a:pt x="3670" y="636"/>
                </a:lnTo>
                <a:lnTo>
                  <a:pt x="3674" y="635"/>
                </a:lnTo>
                <a:lnTo>
                  <a:pt x="3683" y="634"/>
                </a:lnTo>
                <a:lnTo>
                  <a:pt x="3690" y="632"/>
                </a:lnTo>
                <a:lnTo>
                  <a:pt x="3696" y="631"/>
                </a:lnTo>
                <a:lnTo>
                  <a:pt x="3702" y="630"/>
                </a:lnTo>
                <a:lnTo>
                  <a:pt x="3708" y="629"/>
                </a:lnTo>
                <a:lnTo>
                  <a:pt x="3714" y="628"/>
                </a:lnTo>
                <a:lnTo>
                  <a:pt x="3717" y="628"/>
                </a:lnTo>
                <a:lnTo>
                  <a:pt x="3719" y="626"/>
                </a:lnTo>
                <a:lnTo>
                  <a:pt x="3723" y="626"/>
                </a:lnTo>
                <a:lnTo>
                  <a:pt x="3757" y="618"/>
                </a:lnTo>
                <a:lnTo>
                  <a:pt x="3760" y="768"/>
                </a:lnTo>
                <a:lnTo>
                  <a:pt x="3758" y="769"/>
                </a:lnTo>
                <a:lnTo>
                  <a:pt x="3755" y="769"/>
                </a:lnTo>
                <a:lnTo>
                  <a:pt x="3751" y="772"/>
                </a:lnTo>
                <a:lnTo>
                  <a:pt x="3748" y="772"/>
                </a:lnTo>
                <a:lnTo>
                  <a:pt x="3747" y="772"/>
                </a:lnTo>
                <a:lnTo>
                  <a:pt x="3745" y="773"/>
                </a:lnTo>
                <a:lnTo>
                  <a:pt x="3743" y="773"/>
                </a:lnTo>
                <a:lnTo>
                  <a:pt x="3739" y="774"/>
                </a:lnTo>
                <a:lnTo>
                  <a:pt x="3735" y="775"/>
                </a:lnTo>
                <a:lnTo>
                  <a:pt x="3729" y="778"/>
                </a:lnTo>
                <a:lnTo>
                  <a:pt x="3685" y="787"/>
                </a:lnTo>
                <a:lnTo>
                  <a:pt x="3682" y="787"/>
                </a:lnTo>
                <a:lnTo>
                  <a:pt x="3679" y="789"/>
                </a:lnTo>
                <a:lnTo>
                  <a:pt x="3676" y="789"/>
                </a:lnTo>
                <a:lnTo>
                  <a:pt x="3668" y="790"/>
                </a:lnTo>
                <a:lnTo>
                  <a:pt x="3661" y="791"/>
                </a:lnTo>
                <a:lnTo>
                  <a:pt x="3653" y="792"/>
                </a:lnTo>
                <a:lnTo>
                  <a:pt x="3645" y="795"/>
                </a:lnTo>
                <a:lnTo>
                  <a:pt x="3631" y="795"/>
                </a:lnTo>
                <a:lnTo>
                  <a:pt x="3626" y="796"/>
                </a:lnTo>
                <a:lnTo>
                  <a:pt x="3620" y="796"/>
                </a:lnTo>
                <a:lnTo>
                  <a:pt x="3614" y="797"/>
                </a:lnTo>
                <a:lnTo>
                  <a:pt x="3607" y="797"/>
                </a:lnTo>
                <a:lnTo>
                  <a:pt x="3600" y="798"/>
                </a:lnTo>
                <a:lnTo>
                  <a:pt x="3590" y="798"/>
                </a:lnTo>
                <a:lnTo>
                  <a:pt x="3578" y="800"/>
                </a:lnTo>
                <a:lnTo>
                  <a:pt x="3545" y="800"/>
                </a:lnTo>
                <a:lnTo>
                  <a:pt x="3537" y="800"/>
                </a:lnTo>
                <a:lnTo>
                  <a:pt x="3533" y="800"/>
                </a:lnTo>
                <a:lnTo>
                  <a:pt x="3529" y="800"/>
                </a:lnTo>
                <a:lnTo>
                  <a:pt x="3520" y="800"/>
                </a:lnTo>
                <a:lnTo>
                  <a:pt x="3512" y="798"/>
                </a:lnTo>
                <a:lnTo>
                  <a:pt x="3506" y="798"/>
                </a:lnTo>
                <a:lnTo>
                  <a:pt x="3502" y="797"/>
                </a:lnTo>
                <a:lnTo>
                  <a:pt x="3498" y="797"/>
                </a:lnTo>
                <a:lnTo>
                  <a:pt x="3493" y="796"/>
                </a:lnTo>
                <a:lnTo>
                  <a:pt x="3491" y="796"/>
                </a:lnTo>
                <a:lnTo>
                  <a:pt x="3487" y="795"/>
                </a:lnTo>
                <a:lnTo>
                  <a:pt x="3483" y="795"/>
                </a:lnTo>
                <a:lnTo>
                  <a:pt x="3481" y="795"/>
                </a:lnTo>
                <a:lnTo>
                  <a:pt x="3479" y="793"/>
                </a:lnTo>
                <a:lnTo>
                  <a:pt x="3476" y="793"/>
                </a:lnTo>
                <a:lnTo>
                  <a:pt x="3452" y="786"/>
                </a:lnTo>
                <a:lnTo>
                  <a:pt x="3447" y="784"/>
                </a:lnTo>
                <a:lnTo>
                  <a:pt x="3445" y="782"/>
                </a:lnTo>
                <a:lnTo>
                  <a:pt x="3442" y="781"/>
                </a:lnTo>
                <a:lnTo>
                  <a:pt x="3440" y="781"/>
                </a:lnTo>
                <a:lnTo>
                  <a:pt x="3436" y="780"/>
                </a:lnTo>
                <a:lnTo>
                  <a:pt x="3434" y="779"/>
                </a:lnTo>
                <a:lnTo>
                  <a:pt x="3433" y="778"/>
                </a:lnTo>
                <a:lnTo>
                  <a:pt x="3430" y="776"/>
                </a:lnTo>
                <a:lnTo>
                  <a:pt x="3428" y="775"/>
                </a:lnTo>
                <a:lnTo>
                  <a:pt x="3425" y="774"/>
                </a:lnTo>
                <a:lnTo>
                  <a:pt x="3422" y="772"/>
                </a:lnTo>
                <a:lnTo>
                  <a:pt x="3421" y="770"/>
                </a:lnTo>
                <a:lnTo>
                  <a:pt x="3418" y="769"/>
                </a:lnTo>
                <a:lnTo>
                  <a:pt x="3416" y="768"/>
                </a:lnTo>
                <a:lnTo>
                  <a:pt x="3415" y="767"/>
                </a:lnTo>
                <a:lnTo>
                  <a:pt x="3412" y="765"/>
                </a:lnTo>
                <a:lnTo>
                  <a:pt x="3411" y="764"/>
                </a:lnTo>
                <a:lnTo>
                  <a:pt x="3410" y="763"/>
                </a:lnTo>
                <a:lnTo>
                  <a:pt x="3407" y="761"/>
                </a:lnTo>
                <a:lnTo>
                  <a:pt x="3405" y="758"/>
                </a:lnTo>
                <a:lnTo>
                  <a:pt x="3400" y="754"/>
                </a:lnTo>
                <a:lnTo>
                  <a:pt x="3393" y="748"/>
                </a:lnTo>
                <a:lnTo>
                  <a:pt x="3386" y="741"/>
                </a:lnTo>
                <a:lnTo>
                  <a:pt x="3382" y="736"/>
                </a:lnTo>
                <a:lnTo>
                  <a:pt x="3380" y="734"/>
                </a:lnTo>
                <a:lnTo>
                  <a:pt x="3377" y="731"/>
                </a:lnTo>
                <a:lnTo>
                  <a:pt x="3376" y="729"/>
                </a:lnTo>
                <a:lnTo>
                  <a:pt x="3375" y="726"/>
                </a:lnTo>
                <a:lnTo>
                  <a:pt x="3373" y="725"/>
                </a:lnTo>
                <a:lnTo>
                  <a:pt x="3372" y="723"/>
                </a:lnTo>
                <a:lnTo>
                  <a:pt x="3371" y="721"/>
                </a:lnTo>
                <a:lnTo>
                  <a:pt x="3370" y="720"/>
                </a:lnTo>
                <a:lnTo>
                  <a:pt x="3369" y="718"/>
                </a:lnTo>
                <a:lnTo>
                  <a:pt x="3367" y="715"/>
                </a:lnTo>
                <a:lnTo>
                  <a:pt x="3366" y="713"/>
                </a:lnTo>
                <a:lnTo>
                  <a:pt x="3364" y="708"/>
                </a:lnTo>
                <a:lnTo>
                  <a:pt x="3363" y="707"/>
                </a:lnTo>
                <a:lnTo>
                  <a:pt x="3361" y="704"/>
                </a:lnTo>
                <a:lnTo>
                  <a:pt x="3360" y="702"/>
                </a:lnTo>
                <a:lnTo>
                  <a:pt x="3359" y="700"/>
                </a:lnTo>
                <a:lnTo>
                  <a:pt x="3357" y="695"/>
                </a:lnTo>
                <a:lnTo>
                  <a:pt x="3357" y="693"/>
                </a:lnTo>
                <a:lnTo>
                  <a:pt x="3355" y="691"/>
                </a:lnTo>
                <a:lnTo>
                  <a:pt x="3354" y="690"/>
                </a:lnTo>
                <a:lnTo>
                  <a:pt x="3353" y="687"/>
                </a:lnTo>
                <a:lnTo>
                  <a:pt x="3353" y="685"/>
                </a:lnTo>
                <a:lnTo>
                  <a:pt x="3351" y="681"/>
                </a:lnTo>
                <a:lnTo>
                  <a:pt x="3349" y="676"/>
                </a:lnTo>
                <a:lnTo>
                  <a:pt x="3348" y="673"/>
                </a:lnTo>
                <a:lnTo>
                  <a:pt x="3347" y="671"/>
                </a:lnTo>
                <a:lnTo>
                  <a:pt x="3347" y="669"/>
                </a:lnTo>
                <a:lnTo>
                  <a:pt x="3347" y="668"/>
                </a:lnTo>
                <a:lnTo>
                  <a:pt x="3346" y="665"/>
                </a:lnTo>
                <a:lnTo>
                  <a:pt x="3346" y="663"/>
                </a:lnTo>
                <a:lnTo>
                  <a:pt x="3344" y="662"/>
                </a:lnTo>
                <a:lnTo>
                  <a:pt x="3344" y="660"/>
                </a:lnTo>
                <a:lnTo>
                  <a:pt x="3342" y="653"/>
                </a:lnTo>
                <a:lnTo>
                  <a:pt x="3341" y="648"/>
                </a:lnTo>
                <a:lnTo>
                  <a:pt x="3340" y="643"/>
                </a:lnTo>
                <a:lnTo>
                  <a:pt x="3338" y="638"/>
                </a:lnTo>
                <a:lnTo>
                  <a:pt x="3336" y="628"/>
                </a:lnTo>
                <a:lnTo>
                  <a:pt x="3335" y="620"/>
                </a:lnTo>
                <a:lnTo>
                  <a:pt x="3334" y="612"/>
                </a:lnTo>
                <a:lnTo>
                  <a:pt x="3332" y="604"/>
                </a:lnTo>
                <a:lnTo>
                  <a:pt x="3332" y="599"/>
                </a:lnTo>
                <a:lnTo>
                  <a:pt x="3332" y="593"/>
                </a:lnTo>
                <a:lnTo>
                  <a:pt x="3331" y="588"/>
                </a:lnTo>
                <a:lnTo>
                  <a:pt x="3331" y="581"/>
                </a:lnTo>
                <a:lnTo>
                  <a:pt x="3330" y="560"/>
                </a:lnTo>
                <a:lnTo>
                  <a:pt x="3329" y="556"/>
                </a:lnTo>
                <a:lnTo>
                  <a:pt x="3329" y="549"/>
                </a:lnTo>
                <a:lnTo>
                  <a:pt x="3329" y="536"/>
                </a:lnTo>
                <a:lnTo>
                  <a:pt x="3329" y="487"/>
                </a:lnTo>
                <a:lnTo>
                  <a:pt x="3329" y="414"/>
                </a:lnTo>
                <a:lnTo>
                  <a:pt x="3329" y="391"/>
                </a:lnTo>
                <a:lnTo>
                  <a:pt x="3329" y="385"/>
                </a:lnTo>
                <a:lnTo>
                  <a:pt x="3330" y="379"/>
                </a:lnTo>
                <a:lnTo>
                  <a:pt x="3330" y="368"/>
                </a:lnTo>
                <a:lnTo>
                  <a:pt x="3330" y="358"/>
                </a:lnTo>
                <a:lnTo>
                  <a:pt x="3331" y="352"/>
                </a:lnTo>
                <a:lnTo>
                  <a:pt x="3331" y="346"/>
                </a:lnTo>
                <a:lnTo>
                  <a:pt x="3332" y="339"/>
                </a:lnTo>
                <a:lnTo>
                  <a:pt x="3332" y="335"/>
                </a:lnTo>
                <a:lnTo>
                  <a:pt x="3334" y="326"/>
                </a:lnTo>
                <a:lnTo>
                  <a:pt x="3334" y="322"/>
                </a:lnTo>
                <a:lnTo>
                  <a:pt x="3336" y="313"/>
                </a:lnTo>
                <a:lnTo>
                  <a:pt x="3338" y="303"/>
                </a:lnTo>
                <a:lnTo>
                  <a:pt x="3338" y="297"/>
                </a:lnTo>
                <a:lnTo>
                  <a:pt x="3340" y="292"/>
                </a:lnTo>
                <a:lnTo>
                  <a:pt x="3341" y="287"/>
                </a:lnTo>
                <a:lnTo>
                  <a:pt x="3342" y="285"/>
                </a:lnTo>
                <a:lnTo>
                  <a:pt x="3342" y="282"/>
                </a:lnTo>
                <a:lnTo>
                  <a:pt x="3343" y="281"/>
                </a:lnTo>
                <a:lnTo>
                  <a:pt x="3343" y="278"/>
                </a:lnTo>
                <a:lnTo>
                  <a:pt x="3344" y="276"/>
                </a:lnTo>
                <a:lnTo>
                  <a:pt x="3344" y="275"/>
                </a:lnTo>
                <a:lnTo>
                  <a:pt x="3346" y="272"/>
                </a:lnTo>
                <a:lnTo>
                  <a:pt x="3346" y="270"/>
                </a:lnTo>
                <a:lnTo>
                  <a:pt x="3347" y="269"/>
                </a:lnTo>
                <a:lnTo>
                  <a:pt x="3347" y="267"/>
                </a:lnTo>
                <a:lnTo>
                  <a:pt x="3347" y="265"/>
                </a:lnTo>
                <a:lnTo>
                  <a:pt x="3348" y="264"/>
                </a:lnTo>
                <a:lnTo>
                  <a:pt x="3348" y="261"/>
                </a:lnTo>
                <a:lnTo>
                  <a:pt x="3349" y="258"/>
                </a:lnTo>
                <a:lnTo>
                  <a:pt x="3352" y="253"/>
                </a:lnTo>
                <a:lnTo>
                  <a:pt x="3353" y="250"/>
                </a:lnTo>
                <a:lnTo>
                  <a:pt x="3354" y="248"/>
                </a:lnTo>
                <a:lnTo>
                  <a:pt x="3355" y="244"/>
                </a:lnTo>
                <a:lnTo>
                  <a:pt x="3357" y="242"/>
                </a:lnTo>
                <a:lnTo>
                  <a:pt x="3358" y="239"/>
                </a:lnTo>
                <a:lnTo>
                  <a:pt x="3359" y="236"/>
                </a:lnTo>
                <a:lnTo>
                  <a:pt x="3360" y="233"/>
                </a:lnTo>
                <a:lnTo>
                  <a:pt x="3361" y="231"/>
                </a:lnTo>
                <a:lnTo>
                  <a:pt x="3363" y="228"/>
                </a:lnTo>
                <a:lnTo>
                  <a:pt x="3364" y="226"/>
                </a:lnTo>
                <a:lnTo>
                  <a:pt x="3365" y="225"/>
                </a:lnTo>
                <a:lnTo>
                  <a:pt x="3366" y="221"/>
                </a:lnTo>
                <a:lnTo>
                  <a:pt x="3369" y="217"/>
                </a:lnTo>
                <a:lnTo>
                  <a:pt x="3370" y="215"/>
                </a:lnTo>
                <a:lnTo>
                  <a:pt x="3371" y="214"/>
                </a:lnTo>
                <a:lnTo>
                  <a:pt x="3373" y="210"/>
                </a:lnTo>
                <a:lnTo>
                  <a:pt x="3375" y="209"/>
                </a:lnTo>
                <a:lnTo>
                  <a:pt x="3376" y="208"/>
                </a:lnTo>
                <a:lnTo>
                  <a:pt x="3377" y="206"/>
                </a:lnTo>
                <a:lnTo>
                  <a:pt x="3378" y="204"/>
                </a:lnTo>
                <a:lnTo>
                  <a:pt x="3381" y="202"/>
                </a:lnTo>
                <a:lnTo>
                  <a:pt x="3382" y="199"/>
                </a:lnTo>
                <a:lnTo>
                  <a:pt x="3384" y="195"/>
                </a:lnTo>
                <a:lnTo>
                  <a:pt x="3388" y="192"/>
                </a:lnTo>
                <a:lnTo>
                  <a:pt x="3396" y="183"/>
                </a:lnTo>
                <a:lnTo>
                  <a:pt x="3404" y="176"/>
                </a:lnTo>
                <a:lnTo>
                  <a:pt x="3407" y="172"/>
                </a:lnTo>
                <a:lnTo>
                  <a:pt x="3410" y="170"/>
                </a:lnTo>
                <a:lnTo>
                  <a:pt x="3412" y="167"/>
                </a:lnTo>
                <a:lnTo>
                  <a:pt x="3415" y="167"/>
                </a:lnTo>
                <a:lnTo>
                  <a:pt x="3416" y="166"/>
                </a:lnTo>
                <a:lnTo>
                  <a:pt x="3418" y="165"/>
                </a:lnTo>
                <a:lnTo>
                  <a:pt x="3419" y="164"/>
                </a:lnTo>
                <a:lnTo>
                  <a:pt x="3421" y="163"/>
                </a:lnTo>
                <a:lnTo>
                  <a:pt x="3422" y="161"/>
                </a:lnTo>
                <a:lnTo>
                  <a:pt x="3424" y="160"/>
                </a:lnTo>
                <a:lnTo>
                  <a:pt x="3427" y="159"/>
                </a:lnTo>
                <a:lnTo>
                  <a:pt x="3429" y="158"/>
                </a:lnTo>
                <a:lnTo>
                  <a:pt x="3432" y="156"/>
                </a:lnTo>
                <a:lnTo>
                  <a:pt x="3434" y="155"/>
                </a:lnTo>
                <a:lnTo>
                  <a:pt x="3435" y="153"/>
                </a:lnTo>
                <a:lnTo>
                  <a:pt x="3439" y="152"/>
                </a:lnTo>
                <a:lnTo>
                  <a:pt x="3444" y="150"/>
                </a:lnTo>
                <a:lnTo>
                  <a:pt x="3445" y="149"/>
                </a:lnTo>
                <a:lnTo>
                  <a:pt x="3448" y="148"/>
                </a:lnTo>
                <a:lnTo>
                  <a:pt x="3450" y="147"/>
                </a:lnTo>
                <a:lnTo>
                  <a:pt x="3454" y="145"/>
                </a:lnTo>
                <a:lnTo>
                  <a:pt x="3456" y="144"/>
                </a:lnTo>
                <a:lnTo>
                  <a:pt x="3463" y="142"/>
                </a:lnTo>
                <a:lnTo>
                  <a:pt x="3464" y="142"/>
                </a:lnTo>
                <a:lnTo>
                  <a:pt x="3465" y="141"/>
                </a:lnTo>
                <a:lnTo>
                  <a:pt x="3468" y="141"/>
                </a:lnTo>
                <a:lnTo>
                  <a:pt x="3469" y="139"/>
                </a:lnTo>
                <a:lnTo>
                  <a:pt x="3471" y="139"/>
                </a:lnTo>
                <a:lnTo>
                  <a:pt x="3475" y="138"/>
                </a:lnTo>
                <a:lnTo>
                  <a:pt x="3477" y="137"/>
                </a:lnTo>
                <a:lnTo>
                  <a:pt x="3480" y="137"/>
                </a:lnTo>
                <a:lnTo>
                  <a:pt x="3482" y="136"/>
                </a:lnTo>
                <a:lnTo>
                  <a:pt x="3485" y="136"/>
                </a:lnTo>
                <a:lnTo>
                  <a:pt x="3490" y="134"/>
                </a:lnTo>
                <a:lnTo>
                  <a:pt x="3496" y="133"/>
                </a:lnTo>
                <a:lnTo>
                  <a:pt x="3499" y="133"/>
                </a:lnTo>
                <a:lnTo>
                  <a:pt x="3503" y="132"/>
                </a:lnTo>
                <a:lnTo>
                  <a:pt x="3506" y="132"/>
                </a:lnTo>
                <a:lnTo>
                  <a:pt x="3511" y="131"/>
                </a:lnTo>
                <a:lnTo>
                  <a:pt x="3516" y="131"/>
                </a:lnTo>
                <a:lnTo>
                  <a:pt x="3521" y="130"/>
                </a:lnTo>
                <a:lnTo>
                  <a:pt x="3528" y="130"/>
                </a:lnTo>
                <a:lnTo>
                  <a:pt x="3539" y="128"/>
                </a:lnTo>
                <a:lnTo>
                  <a:pt x="3545" y="128"/>
                </a:lnTo>
                <a:lnTo>
                  <a:pt x="3551" y="127"/>
                </a:lnTo>
                <a:lnTo>
                  <a:pt x="3564" y="128"/>
                </a:lnTo>
                <a:lnTo>
                  <a:pt x="3589" y="130"/>
                </a:lnTo>
                <a:lnTo>
                  <a:pt x="3595" y="130"/>
                </a:lnTo>
                <a:lnTo>
                  <a:pt x="3601" y="131"/>
                </a:lnTo>
                <a:lnTo>
                  <a:pt x="3607" y="132"/>
                </a:lnTo>
                <a:lnTo>
                  <a:pt x="3610" y="132"/>
                </a:lnTo>
                <a:lnTo>
                  <a:pt x="3613" y="133"/>
                </a:lnTo>
                <a:lnTo>
                  <a:pt x="3616" y="133"/>
                </a:lnTo>
                <a:lnTo>
                  <a:pt x="3619" y="134"/>
                </a:lnTo>
                <a:lnTo>
                  <a:pt x="3644" y="142"/>
                </a:lnTo>
                <a:lnTo>
                  <a:pt x="3648" y="143"/>
                </a:lnTo>
                <a:lnTo>
                  <a:pt x="3650" y="144"/>
                </a:lnTo>
                <a:lnTo>
                  <a:pt x="3653" y="145"/>
                </a:lnTo>
                <a:lnTo>
                  <a:pt x="3656" y="147"/>
                </a:lnTo>
                <a:lnTo>
                  <a:pt x="3659" y="148"/>
                </a:lnTo>
                <a:lnTo>
                  <a:pt x="3661" y="149"/>
                </a:lnTo>
                <a:lnTo>
                  <a:pt x="3664" y="150"/>
                </a:lnTo>
                <a:lnTo>
                  <a:pt x="3666" y="152"/>
                </a:lnTo>
                <a:lnTo>
                  <a:pt x="3668" y="153"/>
                </a:lnTo>
                <a:lnTo>
                  <a:pt x="3671" y="154"/>
                </a:lnTo>
                <a:lnTo>
                  <a:pt x="3674" y="156"/>
                </a:lnTo>
                <a:lnTo>
                  <a:pt x="3676" y="158"/>
                </a:lnTo>
                <a:lnTo>
                  <a:pt x="3678" y="159"/>
                </a:lnTo>
                <a:lnTo>
                  <a:pt x="3679" y="160"/>
                </a:lnTo>
                <a:lnTo>
                  <a:pt x="3681" y="161"/>
                </a:lnTo>
                <a:lnTo>
                  <a:pt x="3682" y="163"/>
                </a:lnTo>
                <a:lnTo>
                  <a:pt x="3684" y="165"/>
                </a:lnTo>
                <a:lnTo>
                  <a:pt x="3688" y="166"/>
                </a:lnTo>
                <a:lnTo>
                  <a:pt x="3691" y="170"/>
                </a:lnTo>
                <a:lnTo>
                  <a:pt x="3700" y="178"/>
                </a:lnTo>
                <a:lnTo>
                  <a:pt x="3708" y="186"/>
                </a:lnTo>
                <a:lnTo>
                  <a:pt x="3711" y="189"/>
                </a:lnTo>
                <a:lnTo>
                  <a:pt x="3713" y="192"/>
                </a:lnTo>
                <a:lnTo>
                  <a:pt x="3714" y="194"/>
                </a:lnTo>
                <a:lnTo>
                  <a:pt x="3717" y="197"/>
                </a:lnTo>
                <a:lnTo>
                  <a:pt x="3718" y="198"/>
                </a:lnTo>
                <a:lnTo>
                  <a:pt x="3719" y="200"/>
                </a:lnTo>
                <a:lnTo>
                  <a:pt x="3720" y="203"/>
                </a:lnTo>
                <a:lnTo>
                  <a:pt x="3722" y="204"/>
                </a:lnTo>
                <a:lnTo>
                  <a:pt x="3723" y="206"/>
                </a:lnTo>
                <a:lnTo>
                  <a:pt x="3724" y="209"/>
                </a:lnTo>
                <a:lnTo>
                  <a:pt x="3725" y="211"/>
                </a:lnTo>
                <a:lnTo>
                  <a:pt x="3728" y="215"/>
                </a:lnTo>
                <a:lnTo>
                  <a:pt x="3729" y="217"/>
                </a:lnTo>
                <a:lnTo>
                  <a:pt x="3730" y="220"/>
                </a:lnTo>
                <a:lnTo>
                  <a:pt x="3731" y="222"/>
                </a:lnTo>
                <a:lnTo>
                  <a:pt x="3732" y="224"/>
                </a:lnTo>
                <a:lnTo>
                  <a:pt x="3734" y="226"/>
                </a:lnTo>
                <a:lnTo>
                  <a:pt x="3736" y="231"/>
                </a:lnTo>
                <a:lnTo>
                  <a:pt x="3736" y="233"/>
                </a:lnTo>
                <a:lnTo>
                  <a:pt x="3737" y="236"/>
                </a:lnTo>
                <a:lnTo>
                  <a:pt x="3739" y="237"/>
                </a:lnTo>
                <a:lnTo>
                  <a:pt x="3739" y="239"/>
                </a:lnTo>
                <a:lnTo>
                  <a:pt x="3740" y="241"/>
                </a:lnTo>
                <a:lnTo>
                  <a:pt x="3741" y="244"/>
                </a:lnTo>
                <a:lnTo>
                  <a:pt x="3741" y="246"/>
                </a:lnTo>
                <a:lnTo>
                  <a:pt x="3742" y="249"/>
                </a:lnTo>
                <a:lnTo>
                  <a:pt x="3743" y="253"/>
                </a:lnTo>
                <a:lnTo>
                  <a:pt x="3747" y="261"/>
                </a:lnTo>
                <a:lnTo>
                  <a:pt x="3747" y="263"/>
                </a:lnTo>
                <a:lnTo>
                  <a:pt x="3748" y="265"/>
                </a:lnTo>
                <a:lnTo>
                  <a:pt x="3749" y="269"/>
                </a:lnTo>
                <a:lnTo>
                  <a:pt x="3751" y="272"/>
                </a:lnTo>
                <a:lnTo>
                  <a:pt x="3751" y="275"/>
                </a:lnTo>
                <a:lnTo>
                  <a:pt x="3753" y="282"/>
                </a:lnTo>
                <a:lnTo>
                  <a:pt x="3754" y="289"/>
                </a:lnTo>
                <a:lnTo>
                  <a:pt x="3754" y="293"/>
                </a:lnTo>
                <a:lnTo>
                  <a:pt x="3755" y="296"/>
                </a:lnTo>
                <a:lnTo>
                  <a:pt x="3755" y="298"/>
                </a:lnTo>
                <a:lnTo>
                  <a:pt x="3757" y="302"/>
                </a:lnTo>
                <a:lnTo>
                  <a:pt x="3757" y="305"/>
                </a:lnTo>
                <a:lnTo>
                  <a:pt x="3758" y="309"/>
                </a:lnTo>
                <a:lnTo>
                  <a:pt x="3759" y="314"/>
                </a:lnTo>
                <a:lnTo>
                  <a:pt x="3759" y="319"/>
                </a:lnTo>
                <a:lnTo>
                  <a:pt x="3760" y="324"/>
                </a:lnTo>
                <a:lnTo>
                  <a:pt x="3760" y="329"/>
                </a:lnTo>
                <a:lnTo>
                  <a:pt x="3761" y="333"/>
                </a:lnTo>
                <a:lnTo>
                  <a:pt x="3761" y="339"/>
                </a:lnTo>
                <a:lnTo>
                  <a:pt x="3763" y="344"/>
                </a:lnTo>
                <a:lnTo>
                  <a:pt x="3763" y="350"/>
                </a:lnTo>
                <a:lnTo>
                  <a:pt x="3764" y="360"/>
                </a:lnTo>
                <a:lnTo>
                  <a:pt x="3765" y="388"/>
                </a:lnTo>
                <a:lnTo>
                  <a:pt x="3765" y="392"/>
                </a:lnTo>
                <a:lnTo>
                  <a:pt x="3765" y="396"/>
                </a:lnTo>
                <a:lnTo>
                  <a:pt x="3765" y="404"/>
                </a:lnTo>
                <a:lnTo>
                  <a:pt x="3765" y="433"/>
                </a:lnTo>
                <a:lnTo>
                  <a:pt x="3765" y="532"/>
                </a:lnTo>
                <a:close/>
                <a:moveTo>
                  <a:pt x="1993" y="793"/>
                </a:moveTo>
                <a:lnTo>
                  <a:pt x="1993" y="390"/>
                </a:lnTo>
                <a:lnTo>
                  <a:pt x="1993" y="308"/>
                </a:lnTo>
                <a:lnTo>
                  <a:pt x="1993" y="289"/>
                </a:lnTo>
                <a:lnTo>
                  <a:pt x="1993" y="285"/>
                </a:lnTo>
                <a:lnTo>
                  <a:pt x="1992" y="281"/>
                </a:lnTo>
                <a:lnTo>
                  <a:pt x="1992" y="277"/>
                </a:lnTo>
                <a:lnTo>
                  <a:pt x="1991" y="274"/>
                </a:lnTo>
                <a:lnTo>
                  <a:pt x="1990" y="270"/>
                </a:lnTo>
                <a:lnTo>
                  <a:pt x="1988" y="269"/>
                </a:lnTo>
                <a:lnTo>
                  <a:pt x="1987" y="267"/>
                </a:lnTo>
                <a:lnTo>
                  <a:pt x="1985" y="264"/>
                </a:lnTo>
                <a:lnTo>
                  <a:pt x="1983" y="263"/>
                </a:lnTo>
                <a:lnTo>
                  <a:pt x="1981" y="263"/>
                </a:lnTo>
                <a:lnTo>
                  <a:pt x="1979" y="261"/>
                </a:lnTo>
                <a:lnTo>
                  <a:pt x="1968" y="259"/>
                </a:lnTo>
                <a:lnTo>
                  <a:pt x="1957" y="259"/>
                </a:lnTo>
                <a:lnTo>
                  <a:pt x="1950" y="261"/>
                </a:lnTo>
                <a:lnTo>
                  <a:pt x="1933" y="267"/>
                </a:lnTo>
                <a:lnTo>
                  <a:pt x="1932" y="269"/>
                </a:lnTo>
                <a:lnTo>
                  <a:pt x="1929" y="270"/>
                </a:lnTo>
                <a:lnTo>
                  <a:pt x="1927" y="272"/>
                </a:lnTo>
                <a:lnTo>
                  <a:pt x="1924" y="274"/>
                </a:lnTo>
                <a:lnTo>
                  <a:pt x="1924" y="379"/>
                </a:lnTo>
                <a:lnTo>
                  <a:pt x="1924" y="793"/>
                </a:lnTo>
                <a:lnTo>
                  <a:pt x="1737" y="793"/>
                </a:lnTo>
                <a:lnTo>
                  <a:pt x="1736" y="790"/>
                </a:lnTo>
                <a:lnTo>
                  <a:pt x="1736" y="785"/>
                </a:lnTo>
                <a:lnTo>
                  <a:pt x="1736" y="775"/>
                </a:lnTo>
                <a:lnTo>
                  <a:pt x="1736" y="736"/>
                </a:lnTo>
                <a:lnTo>
                  <a:pt x="1736" y="601"/>
                </a:lnTo>
                <a:lnTo>
                  <a:pt x="1736" y="143"/>
                </a:lnTo>
                <a:lnTo>
                  <a:pt x="1739" y="142"/>
                </a:lnTo>
                <a:lnTo>
                  <a:pt x="1744" y="142"/>
                </a:lnTo>
                <a:lnTo>
                  <a:pt x="1753" y="142"/>
                </a:lnTo>
                <a:lnTo>
                  <a:pt x="1790" y="142"/>
                </a:lnTo>
                <a:lnTo>
                  <a:pt x="1915" y="142"/>
                </a:lnTo>
                <a:lnTo>
                  <a:pt x="1924" y="186"/>
                </a:lnTo>
                <a:lnTo>
                  <a:pt x="1927" y="183"/>
                </a:lnTo>
                <a:lnTo>
                  <a:pt x="1930" y="181"/>
                </a:lnTo>
                <a:lnTo>
                  <a:pt x="1934" y="178"/>
                </a:lnTo>
                <a:lnTo>
                  <a:pt x="1938" y="176"/>
                </a:lnTo>
                <a:lnTo>
                  <a:pt x="1940" y="174"/>
                </a:lnTo>
                <a:lnTo>
                  <a:pt x="1942" y="171"/>
                </a:lnTo>
                <a:lnTo>
                  <a:pt x="1945" y="170"/>
                </a:lnTo>
                <a:lnTo>
                  <a:pt x="1946" y="169"/>
                </a:lnTo>
                <a:lnTo>
                  <a:pt x="1948" y="167"/>
                </a:lnTo>
                <a:lnTo>
                  <a:pt x="1950" y="166"/>
                </a:lnTo>
                <a:lnTo>
                  <a:pt x="1951" y="165"/>
                </a:lnTo>
                <a:lnTo>
                  <a:pt x="1953" y="164"/>
                </a:lnTo>
                <a:lnTo>
                  <a:pt x="1954" y="164"/>
                </a:lnTo>
                <a:lnTo>
                  <a:pt x="1956" y="161"/>
                </a:lnTo>
                <a:lnTo>
                  <a:pt x="1958" y="160"/>
                </a:lnTo>
                <a:lnTo>
                  <a:pt x="1959" y="159"/>
                </a:lnTo>
                <a:lnTo>
                  <a:pt x="1962" y="158"/>
                </a:lnTo>
                <a:lnTo>
                  <a:pt x="1963" y="156"/>
                </a:lnTo>
                <a:lnTo>
                  <a:pt x="1965" y="156"/>
                </a:lnTo>
                <a:lnTo>
                  <a:pt x="1969" y="154"/>
                </a:lnTo>
                <a:lnTo>
                  <a:pt x="1970" y="153"/>
                </a:lnTo>
                <a:lnTo>
                  <a:pt x="1971" y="152"/>
                </a:lnTo>
                <a:lnTo>
                  <a:pt x="1974" y="150"/>
                </a:lnTo>
                <a:lnTo>
                  <a:pt x="1976" y="150"/>
                </a:lnTo>
                <a:lnTo>
                  <a:pt x="1999" y="138"/>
                </a:lnTo>
                <a:lnTo>
                  <a:pt x="2005" y="137"/>
                </a:lnTo>
                <a:lnTo>
                  <a:pt x="2006" y="136"/>
                </a:lnTo>
                <a:lnTo>
                  <a:pt x="2009" y="136"/>
                </a:lnTo>
                <a:lnTo>
                  <a:pt x="2010" y="136"/>
                </a:lnTo>
                <a:lnTo>
                  <a:pt x="2012" y="134"/>
                </a:lnTo>
                <a:lnTo>
                  <a:pt x="2014" y="134"/>
                </a:lnTo>
                <a:lnTo>
                  <a:pt x="2017" y="133"/>
                </a:lnTo>
                <a:lnTo>
                  <a:pt x="2026" y="131"/>
                </a:lnTo>
                <a:lnTo>
                  <a:pt x="2032" y="130"/>
                </a:lnTo>
                <a:lnTo>
                  <a:pt x="2040" y="128"/>
                </a:lnTo>
                <a:lnTo>
                  <a:pt x="2051" y="127"/>
                </a:lnTo>
                <a:lnTo>
                  <a:pt x="2062" y="128"/>
                </a:lnTo>
                <a:lnTo>
                  <a:pt x="2071" y="130"/>
                </a:lnTo>
                <a:lnTo>
                  <a:pt x="2079" y="130"/>
                </a:lnTo>
                <a:lnTo>
                  <a:pt x="2096" y="133"/>
                </a:lnTo>
                <a:lnTo>
                  <a:pt x="2097" y="134"/>
                </a:lnTo>
                <a:lnTo>
                  <a:pt x="2100" y="134"/>
                </a:lnTo>
                <a:lnTo>
                  <a:pt x="2101" y="136"/>
                </a:lnTo>
                <a:lnTo>
                  <a:pt x="2108" y="137"/>
                </a:lnTo>
                <a:lnTo>
                  <a:pt x="2112" y="139"/>
                </a:lnTo>
                <a:lnTo>
                  <a:pt x="2115" y="141"/>
                </a:lnTo>
                <a:lnTo>
                  <a:pt x="2120" y="143"/>
                </a:lnTo>
                <a:lnTo>
                  <a:pt x="2122" y="145"/>
                </a:lnTo>
                <a:lnTo>
                  <a:pt x="2125" y="147"/>
                </a:lnTo>
                <a:lnTo>
                  <a:pt x="2126" y="148"/>
                </a:lnTo>
                <a:lnTo>
                  <a:pt x="2129" y="149"/>
                </a:lnTo>
                <a:lnTo>
                  <a:pt x="2130" y="150"/>
                </a:lnTo>
                <a:lnTo>
                  <a:pt x="2131" y="152"/>
                </a:lnTo>
                <a:lnTo>
                  <a:pt x="2133" y="154"/>
                </a:lnTo>
                <a:lnTo>
                  <a:pt x="2139" y="159"/>
                </a:lnTo>
                <a:lnTo>
                  <a:pt x="2147" y="165"/>
                </a:lnTo>
                <a:lnTo>
                  <a:pt x="2149" y="169"/>
                </a:lnTo>
                <a:lnTo>
                  <a:pt x="2149" y="170"/>
                </a:lnTo>
                <a:lnTo>
                  <a:pt x="2150" y="172"/>
                </a:lnTo>
                <a:lnTo>
                  <a:pt x="2153" y="174"/>
                </a:lnTo>
                <a:lnTo>
                  <a:pt x="2154" y="175"/>
                </a:lnTo>
                <a:lnTo>
                  <a:pt x="2155" y="177"/>
                </a:lnTo>
                <a:lnTo>
                  <a:pt x="2155" y="178"/>
                </a:lnTo>
                <a:lnTo>
                  <a:pt x="2156" y="181"/>
                </a:lnTo>
                <a:lnTo>
                  <a:pt x="2158" y="182"/>
                </a:lnTo>
                <a:lnTo>
                  <a:pt x="2159" y="185"/>
                </a:lnTo>
                <a:lnTo>
                  <a:pt x="2160" y="187"/>
                </a:lnTo>
                <a:lnTo>
                  <a:pt x="2162" y="192"/>
                </a:lnTo>
                <a:lnTo>
                  <a:pt x="2164" y="195"/>
                </a:lnTo>
                <a:lnTo>
                  <a:pt x="2165" y="197"/>
                </a:lnTo>
                <a:lnTo>
                  <a:pt x="2166" y="199"/>
                </a:lnTo>
                <a:lnTo>
                  <a:pt x="2167" y="203"/>
                </a:lnTo>
                <a:lnTo>
                  <a:pt x="2168" y="206"/>
                </a:lnTo>
                <a:lnTo>
                  <a:pt x="2168" y="208"/>
                </a:lnTo>
                <a:lnTo>
                  <a:pt x="2170" y="209"/>
                </a:lnTo>
                <a:lnTo>
                  <a:pt x="2170" y="211"/>
                </a:lnTo>
                <a:lnTo>
                  <a:pt x="2171" y="215"/>
                </a:lnTo>
                <a:lnTo>
                  <a:pt x="2173" y="225"/>
                </a:lnTo>
                <a:lnTo>
                  <a:pt x="2176" y="235"/>
                </a:lnTo>
                <a:lnTo>
                  <a:pt x="2176" y="238"/>
                </a:lnTo>
                <a:lnTo>
                  <a:pt x="2178" y="249"/>
                </a:lnTo>
                <a:lnTo>
                  <a:pt x="2178" y="254"/>
                </a:lnTo>
                <a:lnTo>
                  <a:pt x="2179" y="259"/>
                </a:lnTo>
                <a:lnTo>
                  <a:pt x="2179" y="266"/>
                </a:lnTo>
                <a:lnTo>
                  <a:pt x="2181" y="288"/>
                </a:lnTo>
                <a:lnTo>
                  <a:pt x="2182" y="320"/>
                </a:lnTo>
                <a:lnTo>
                  <a:pt x="2182" y="385"/>
                </a:lnTo>
                <a:lnTo>
                  <a:pt x="2182" y="793"/>
                </a:lnTo>
                <a:lnTo>
                  <a:pt x="2177" y="793"/>
                </a:lnTo>
                <a:lnTo>
                  <a:pt x="2173" y="793"/>
                </a:lnTo>
                <a:lnTo>
                  <a:pt x="2164" y="793"/>
                </a:lnTo>
                <a:lnTo>
                  <a:pt x="2125" y="793"/>
                </a:lnTo>
                <a:lnTo>
                  <a:pt x="1993" y="793"/>
                </a:lnTo>
                <a:close/>
                <a:moveTo>
                  <a:pt x="1512" y="793"/>
                </a:moveTo>
                <a:lnTo>
                  <a:pt x="1501" y="757"/>
                </a:lnTo>
                <a:lnTo>
                  <a:pt x="1496" y="761"/>
                </a:lnTo>
                <a:lnTo>
                  <a:pt x="1493" y="765"/>
                </a:lnTo>
                <a:lnTo>
                  <a:pt x="1492" y="765"/>
                </a:lnTo>
                <a:lnTo>
                  <a:pt x="1488" y="769"/>
                </a:lnTo>
                <a:lnTo>
                  <a:pt x="1485" y="772"/>
                </a:lnTo>
                <a:lnTo>
                  <a:pt x="1483" y="773"/>
                </a:lnTo>
                <a:lnTo>
                  <a:pt x="1482" y="774"/>
                </a:lnTo>
                <a:lnTo>
                  <a:pt x="1481" y="775"/>
                </a:lnTo>
                <a:lnTo>
                  <a:pt x="1478" y="776"/>
                </a:lnTo>
                <a:lnTo>
                  <a:pt x="1477" y="778"/>
                </a:lnTo>
                <a:lnTo>
                  <a:pt x="1476" y="779"/>
                </a:lnTo>
                <a:lnTo>
                  <a:pt x="1473" y="780"/>
                </a:lnTo>
                <a:lnTo>
                  <a:pt x="1472" y="781"/>
                </a:lnTo>
                <a:lnTo>
                  <a:pt x="1470" y="781"/>
                </a:lnTo>
                <a:lnTo>
                  <a:pt x="1467" y="782"/>
                </a:lnTo>
                <a:lnTo>
                  <a:pt x="1465" y="784"/>
                </a:lnTo>
                <a:lnTo>
                  <a:pt x="1463" y="785"/>
                </a:lnTo>
                <a:lnTo>
                  <a:pt x="1461" y="786"/>
                </a:lnTo>
                <a:lnTo>
                  <a:pt x="1459" y="787"/>
                </a:lnTo>
                <a:lnTo>
                  <a:pt x="1454" y="790"/>
                </a:lnTo>
                <a:lnTo>
                  <a:pt x="1452" y="791"/>
                </a:lnTo>
                <a:lnTo>
                  <a:pt x="1449" y="792"/>
                </a:lnTo>
                <a:lnTo>
                  <a:pt x="1444" y="793"/>
                </a:lnTo>
                <a:lnTo>
                  <a:pt x="1443" y="795"/>
                </a:lnTo>
                <a:lnTo>
                  <a:pt x="1441" y="795"/>
                </a:lnTo>
                <a:lnTo>
                  <a:pt x="1440" y="795"/>
                </a:lnTo>
                <a:lnTo>
                  <a:pt x="1437" y="796"/>
                </a:lnTo>
                <a:lnTo>
                  <a:pt x="1436" y="796"/>
                </a:lnTo>
                <a:lnTo>
                  <a:pt x="1434" y="797"/>
                </a:lnTo>
                <a:lnTo>
                  <a:pt x="1432" y="797"/>
                </a:lnTo>
                <a:lnTo>
                  <a:pt x="1430" y="798"/>
                </a:lnTo>
                <a:lnTo>
                  <a:pt x="1426" y="798"/>
                </a:lnTo>
                <a:lnTo>
                  <a:pt x="1418" y="801"/>
                </a:lnTo>
                <a:lnTo>
                  <a:pt x="1396" y="803"/>
                </a:lnTo>
                <a:lnTo>
                  <a:pt x="1378" y="803"/>
                </a:lnTo>
                <a:lnTo>
                  <a:pt x="1361" y="802"/>
                </a:lnTo>
                <a:lnTo>
                  <a:pt x="1345" y="800"/>
                </a:lnTo>
                <a:lnTo>
                  <a:pt x="1339" y="798"/>
                </a:lnTo>
                <a:lnTo>
                  <a:pt x="1332" y="796"/>
                </a:lnTo>
                <a:lnTo>
                  <a:pt x="1330" y="796"/>
                </a:lnTo>
                <a:lnTo>
                  <a:pt x="1325" y="795"/>
                </a:lnTo>
                <a:lnTo>
                  <a:pt x="1322" y="793"/>
                </a:lnTo>
                <a:lnTo>
                  <a:pt x="1320" y="792"/>
                </a:lnTo>
                <a:lnTo>
                  <a:pt x="1316" y="791"/>
                </a:lnTo>
                <a:lnTo>
                  <a:pt x="1315" y="790"/>
                </a:lnTo>
                <a:lnTo>
                  <a:pt x="1310" y="787"/>
                </a:lnTo>
                <a:lnTo>
                  <a:pt x="1308" y="785"/>
                </a:lnTo>
                <a:lnTo>
                  <a:pt x="1305" y="784"/>
                </a:lnTo>
                <a:lnTo>
                  <a:pt x="1304" y="782"/>
                </a:lnTo>
                <a:lnTo>
                  <a:pt x="1303" y="781"/>
                </a:lnTo>
                <a:lnTo>
                  <a:pt x="1301" y="780"/>
                </a:lnTo>
                <a:lnTo>
                  <a:pt x="1297" y="776"/>
                </a:lnTo>
                <a:lnTo>
                  <a:pt x="1293" y="774"/>
                </a:lnTo>
                <a:lnTo>
                  <a:pt x="1288" y="769"/>
                </a:lnTo>
                <a:lnTo>
                  <a:pt x="1287" y="767"/>
                </a:lnTo>
                <a:lnTo>
                  <a:pt x="1285" y="765"/>
                </a:lnTo>
                <a:lnTo>
                  <a:pt x="1284" y="763"/>
                </a:lnTo>
                <a:lnTo>
                  <a:pt x="1281" y="761"/>
                </a:lnTo>
                <a:lnTo>
                  <a:pt x="1280" y="758"/>
                </a:lnTo>
                <a:lnTo>
                  <a:pt x="1280" y="757"/>
                </a:lnTo>
                <a:lnTo>
                  <a:pt x="1279" y="754"/>
                </a:lnTo>
                <a:lnTo>
                  <a:pt x="1276" y="752"/>
                </a:lnTo>
                <a:lnTo>
                  <a:pt x="1275" y="750"/>
                </a:lnTo>
                <a:lnTo>
                  <a:pt x="1274" y="747"/>
                </a:lnTo>
                <a:lnTo>
                  <a:pt x="1273" y="745"/>
                </a:lnTo>
                <a:lnTo>
                  <a:pt x="1273" y="742"/>
                </a:lnTo>
                <a:lnTo>
                  <a:pt x="1270" y="739"/>
                </a:lnTo>
                <a:lnTo>
                  <a:pt x="1270" y="737"/>
                </a:lnTo>
                <a:lnTo>
                  <a:pt x="1269" y="735"/>
                </a:lnTo>
                <a:lnTo>
                  <a:pt x="1267" y="730"/>
                </a:lnTo>
                <a:lnTo>
                  <a:pt x="1264" y="723"/>
                </a:lnTo>
                <a:lnTo>
                  <a:pt x="1264" y="721"/>
                </a:lnTo>
                <a:lnTo>
                  <a:pt x="1263" y="719"/>
                </a:lnTo>
                <a:lnTo>
                  <a:pt x="1262" y="713"/>
                </a:lnTo>
                <a:lnTo>
                  <a:pt x="1261" y="709"/>
                </a:lnTo>
                <a:lnTo>
                  <a:pt x="1261" y="707"/>
                </a:lnTo>
                <a:lnTo>
                  <a:pt x="1259" y="704"/>
                </a:lnTo>
                <a:lnTo>
                  <a:pt x="1259" y="702"/>
                </a:lnTo>
                <a:lnTo>
                  <a:pt x="1258" y="698"/>
                </a:lnTo>
                <a:lnTo>
                  <a:pt x="1258" y="696"/>
                </a:lnTo>
                <a:lnTo>
                  <a:pt x="1258" y="692"/>
                </a:lnTo>
                <a:lnTo>
                  <a:pt x="1257" y="689"/>
                </a:lnTo>
                <a:lnTo>
                  <a:pt x="1257" y="684"/>
                </a:lnTo>
                <a:lnTo>
                  <a:pt x="1256" y="679"/>
                </a:lnTo>
                <a:lnTo>
                  <a:pt x="1256" y="674"/>
                </a:lnTo>
                <a:lnTo>
                  <a:pt x="1255" y="667"/>
                </a:lnTo>
                <a:lnTo>
                  <a:pt x="1255" y="657"/>
                </a:lnTo>
                <a:lnTo>
                  <a:pt x="1253" y="638"/>
                </a:lnTo>
                <a:lnTo>
                  <a:pt x="1253" y="635"/>
                </a:lnTo>
                <a:lnTo>
                  <a:pt x="1253" y="631"/>
                </a:lnTo>
                <a:lnTo>
                  <a:pt x="1253" y="623"/>
                </a:lnTo>
                <a:lnTo>
                  <a:pt x="1253" y="591"/>
                </a:lnTo>
                <a:lnTo>
                  <a:pt x="1253" y="565"/>
                </a:lnTo>
                <a:lnTo>
                  <a:pt x="1253" y="540"/>
                </a:lnTo>
                <a:lnTo>
                  <a:pt x="1253" y="527"/>
                </a:lnTo>
                <a:lnTo>
                  <a:pt x="1256" y="515"/>
                </a:lnTo>
                <a:lnTo>
                  <a:pt x="1257" y="505"/>
                </a:lnTo>
                <a:lnTo>
                  <a:pt x="1261" y="496"/>
                </a:lnTo>
                <a:lnTo>
                  <a:pt x="1261" y="493"/>
                </a:lnTo>
                <a:lnTo>
                  <a:pt x="1261" y="492"/>
                </a:lnTo>
                <a:lnTo>
                  <a:pt x="1262" y="490"/>
                </a:lnTo>
                <a:lnTo>
                  <a:pt x="1262" y="488"/>
                </a:lnTo>
                <a:lnTo>
                  <a:pt x="1263" y="486"/>
                </a:lnTo>
                <a:lnTo>
                  <a:pt x="1264" y="482"/>
                </a:lnTo>
                <a:lnTo>
                  <a:pt x="1266" y="480"/>
                </a:lnTo>
                <a:lnTo>
                  <a:pt x="1269" y="474"/>
                </a:lnTo>
                <a:lnTo>
                  <a:pt x="1270" y="473"/>
                </a:lnTo>
                <a:lnTo>
                  <a:pt x="1272" y="470"/>
                </a:lnTo>
                <a:lnTo>
                  <a:pt x="1273" y="468"/>
                </a:lnTo>
                <a:lnTo>
                  <a:pt x="1273" y="465"/>
                </a:lnTo>
                <a:lnTo>
                  <a:pt x="1274" y="464"/>
                </a:lnTo>
                <a:lnTo>
                  <a:pt x="1276" y="460"/>
                </a:lnTo>
                <a:lnTo>
                  <a:pt x="1278" y="459"/>
                </a:lnTo>
                <a:lnTo>
                  <a:pt x="1279" y="458"/>
                </a:lnTo>
                <a:lnTo>
                  <a:pt x="1280" y="457"/>
                </a:lnTo>
                <a:lnTo>
                  <a:pt x="1281" y="454"/>
                </a:lnTo>
                <a:lnTo>
                  <a:pt x="1282" y="453"/>
                </a:lnTo>
                <a:lnTo>
                  <a:pt x="1285" y="451"/>
                </a:lnTo>
                <a:lnTo>
                  <a:pt x="1288" y="446"/>
                </a:lnTo>
                <a:lnTo>
                  <a:pt x="1295" y="440"/>
                </a:lnTo>
                <a:lnTo>
                  <a:pt x="1301" y="433"/>
                </a:lnTo>
                <a:lnTo>
                  <a:pt x="1304" y="430"/>
                </a:lnTo>
                <a:lnTo>
                  <a:pt x="1308" y="427"/>
                </a:lnTo>
                <a:lnTo>
                  <a:pt x="1310" y="425"/>
                </a:lnTo>
                <a:lnTo>
                  <a:pt x="1313" y="422"/>
                </a:lnTo>
                <a:lnTo>
                  <a:pt x="1315" y="421"/>
                </a:lnTo>
                <a:lnTo>
                  <a:pt x="1316" y="420"/>
                </a:lnTo>
                <a:lnTo>
                  <a:pt x="1319" y="419"/>
                </a:lnTo>
                <a:lnTo>
                  <a:pt x="1320" y="418"/>
                </a:lnTo>
                <a:lnTo>
                  <a:pt x="1322" y="416"/>
                </a:lnTo>
                <a:lnTo>
                  <a:pt x="1324" y="415"/>
                </a:lnTo>
                <a:lnTo>
                  <a:pt x="1326" y="414"/>
                </a:lnTo>
                <a:lnTo>
                  <a:pt x="1328" y="414"/>
                </a:lnTo>
                <a:lnTo>
                  <a:pt x="1330" y="413"/>
                </a:lnTo>
                <a:lnTo>
                  <a:pt x="1331" y="410"/>
                </a:lnTo>
                <a:lnTo>
                  <a:pt x="1334" y="409"/>
                </a:lnTo>
                <a:lnTo>
                  <a:pt x="1337" y="408"/>
                </a:lnTo>
                <a:lnTo>
                  <a:pt x="1339" y="407"/>
                </a:lnTo>
                <a:lnTo>
                  <a:pt x="1342" y="405"/>
                </a:lnTo>
                <a:lnTo>
                  <a:pt x="1344" y="404"/>
                </a:lnTo>
                <a:lnTo>
                  <a:pt x="1345" y="403"/>
                </a:lnTo>
                <a:lnTo>
                  <a:pt x="1348" y="402"/>
                </a:lnTo>
                <a:lnTo>
                  <a:pt x="1351" y="401"/>
                </a:lnTo>
                <a:lnTo>
                  <a:pt x="1355" y="399"/>
                </a:lnTo>
                <a:lnTo>
                  <a:pt x="1359" y="398"/>
                </a:lnTo>
                <a:lnTo>
                  <a:pt x="1360" y="397"/>
                </a:lnTo>
                <a:lnTo>
                  <a:pt x="1362" y="396"/>
                </a:lnTo>
                <a:lnTo>
                  <a:pt x="1365" y="394"/>
                </a:lnTo>
                <a:lnTo>
                  <a:pt x="1367" y="394"/>
                </a:lnTo>
                <a:lnTo>
                  <a:pt x="1368" y="393"/>
                </a:lnTo>
                <a:lnTo>
                  <a:pt x="1373" y="392"/>
                </a:lnTo>
                <a:lnTo>
                  <a:pt x="1376" y="391"/>
                </a:lnTo>
                <a:lnTo>
                  <a:pt x="1378" y="390"/>
                </a:lnTo>
                <a:lnTo>
                  <a:pt x="1379" y="390"/>
                </a:lnTo>
                <a:lnTo>
                  <a:pt x="1382" y="388"/>
                </a:lnTo>
                <a:lnTo>
                  <a:pt x="1383" y="388"/>
                </a:lnTo>
                <a:lnTo>
                  <a:pt x="1385" y="387"/>
                </a:lnTo>
                <a:lnTo>
                  <a:pt x="1386" y="387"/>
                </a:lnTo>
                <a:lnTo>
                  <a:pt x="1389" y="386"/>
                </a:lnTo>
                <a:lnTo>
                  <a:pt x="1390" y="386"/>
                </a:lnTo>
                <a:lnTo>
                  <a:pt x="1391" y="385"/>
                </a:lnTo>
                <a:lnTo>
                  <a:pt x="1396" y="385"/>
                </a:lnTo>
                <a:lnTo>
                  <a:pt x="1403" y="382"/>
                </a:lnTo>
                <a:lnTo>
                  <a:pt x="1408" y="381"/>
                </a:lnTo>
                <a:lnTo>
                  <a:pt x="1411" y="380"/>
                </a:lnTo>
                <a:lnTo>
                  <a:pt x="1413" y="380"/>
                </a:lnTo>
                <a:lnTo>
                  <a:pt x="1415" y="379"/>
                </a:lnTo>
                <a:lnTo>
                  <a:pt x="1418" y="379"/>
                </a:lnTo>
                <a:lnTo>
                  <a:pt x="1423" y="377"/>
                </a:lnTo>
                <a:lnTo>
                  <a:pt x="1426" y="376"/>
                </a:lnTo>
                <a:lnTo>
                  <a:pt x="1431" y="375"/>
                </a:lnTo>
                <a:lnTo>
                  <a:pt x="1435" y="375"/>
                </a:lnTo>
                <a:lnTo>
                  <a:pt x="1441" y="374"/>
                </a:lnTo>
                <a:lnTo>
                  <a:pt x="1446" y="372"/>
                </a:lnTo>
                <a:lnTo>
                  <a:pt x="1452" y="371"/>
                </a:lnTo>
                <a:lnTo>
                  <a:pt x="1458" y="370"/>
                </a:lnTo>
                <a:lnTo>
                  <a:pt x="1461" y="370"/>
                </a:lnTo>
                <a:lnTo>
                  <a:pt x="1466" y="370"/>
                </a:lnTo>
                <a:lnTo>
                  <a:pt x="1471" y="369"/>
                </a:lnTo>
                <a:lnTo>
                  <a:pt x="1476" y="369"/>
                </a:lnTo>
                <a:lnTo>
                  <a:pt x="1479" y="368"/>
                </a:lnTo>
                <a:lnTo>
                  <a:pt x="1485" y="368"/>
                </a:lnTo>
                <a:lnTo>
                  <a:pt x="1496" y="365"/>
                </a:lnTo>
                <a:lnTo>
                  <a:pt x="1496" y="333"/>
                </a:lnTo>
                <a:lnTo>
                  <a:pt x="1496" y="324"/>
                </a:lnTo>
                <a:lnTo>
                  <a:pt x="1496" y="320"/>
                </a:lnTo>
                <a:lnTo>
                  <a:pt x="1496" y="316"/>
                </a:lnTo>
                <a:lnTo>
                  <a:pt x="1496" y="311"/>
                </a:lnTo>
                <a:lnTo>
                  <a:pt x="1495" y="308"/>
                </a:lnTo>
                <a:lnTo>
                  <a:pt x="1495" y="305"/>
                </a:lnTo>
                <a:lnTo>
                  <a:pt x="1494" y="303"/>
                </a:lnTo>
                <a:lnTo>
                  <a:pt x="1494" y="302"/>
                </a:lnTo>
                <a:lnTo>
                  <a:pt x="1492" y="298"/>
                </a:lnTo>
                <a:lnTo>
                  <a:pt x="1490" y="296"/>
                </a:lnTo>
                <a:lnTo>
                  <a:pt x="1490" y="294"/>
                </a:lnTo>
                <a:lnTo>
                  <a:pt x="1487" y="291"/>
                </a:lnTo>
                <a:lnTo>
                  <a:pt x="1484" y="288"/>
                </a:lnTo>
                <a:lnTo>
                  <a:pt x="1477" y="285"/>
                </a:lnTo>
                <a:lnTo>
                  <a:pt x="1470" y="282"/>
                </a:lnTo>
                <a:lnTo>
                  <a:pt x="1461" y="281"/>
                </a:lnTo>
                <a:lnTo>
                  <a:pt x="1453" y="281"/>
                </a:lnTo>
                <a:lnTo>
                  <a:pt x="1435" y="282"/>
                </a:lnTo>
                <a:lnTo>
                  <a:pt x="1418" y="283"/>
                </a:lnTo>
                <a:lnTo>
                  <a:pt x="1408" y="285"/>
                </a:lnTo>
                <a:lnTo>
                  <a:pt x="1401" y="286"/>
                </a:lnTo>
                <a:lnTo>
                  <a:pt x="1396" y="286"/>
                </a:lnTo>
                <a:lnTo>
                  <a:pt x="1392" y="286"/>
                </a:lnTo>
                <a:lnTo>
                  <a:pt x="1389" y="287"/>
                </a:lnTo>
                <a:lnTo>
                  <a:pt x="1386" y="287"/>
                </a:lnTo>
                <a:lnTo>
                  <a:pt x="1383" y="288"/>
                </a:lnTo>
                <a:lnTo>
                  <a:pt x="1379" y="288"/>
                </a:lnTo>
                <a:lnTo>
                  <a:pt x="1373" y="291"/>
                </a:lnTo>
                <a:lnTo>
                  <a:pt x="1366" y="292"/>
                </a:lnTo>
                <a:lnTo>
                  <a:pt x="1362" y="292"/>
                </a:lnTo>
                <a:lnTo>
                  <a:pt x="1360" y="293"/>
                </a:lnTo>
                <a:lnTo>
                  <a:pt x="1357" y="293"/>
                </a:lnTo>
                <a:lnTo>
                  <a:pt x="1350" y="296"/>
                </a:lnTo>
                <a:lnTo>
                  <a:pt x="1348" y="296"/>
                </a:lnTo>
                <a:lnTo>
                  <a:pt x="1345" y="297"/>
                </a:lnTo>
                <a:lnTo>
                  <a:pt x="1343" y="297"/>
                </a:lnTo>
                <a:lnTo>
                  <a:pt x="1340" y="297"/>
                </a:lnTo>
                <a:lnTo>
                  <a:pt x="1338" y="298"/>
                </a:lnTo>
                <a:lnTo>
                  <a:pt x="1337" y="298"/>
                </a:lnTo>
                <a:lnTo>
                  <a:pt x="1330" y="300"/>
                </a:lnTo>
                <a:lnTo>
                  <a:pt x="1324" y="302"/>
                </a:lnTo>
                <a:lnTo>
                  <a:pt x="1319" y="303"/>
                </a:lnTo>
                <a:lnTo>
                  <a:pt x="1317" y="304"/>
                </a:lnTo>
                <a:lnTo>
                  <a:pt x="1311" y="305"/>
                </a:lnTo>
                <a:lnTo>
                  <a:pt x="1309" y="307"/>
                </a:lnTo>
                <a:lnTo>
                  <a:pt x="1273" y="319"/>
                </a:lnTo>
                <a:lnTo>
                  <a:pt x="1269" y="171"/>
                </a:lnTo>
                <a:lnTo>
                  <a:pt x="1274" y="170"/>
                </a:lnTo>
                <a:lnTo>
                  <a:pt x="1279" y="167"/>
                </a:lnTo>
                <a:lnTo>
                  <a:pt x="1282" y="167"/>
                </a:lnTo>
                <a:lnTo>
                  <a:pt x="1284" y="166"/>
                </a:lnTo>
                <a:lnTo>
                  <a:pt x="1286" y="166"/>
                </a:lnTo>
                <a:lnTo>
                  <a:pt x="1287" y="165"/>
                </a:lnTo>
                <a:lnTo>
                  <a:pt x="1293" y="164"/>
                </a:lnTo>
                <a:lnTo>
                  <a:pt x="1295" y="164"/>
                </a:lnTo>
                <a:lnTo>
                  <a:pt x="1297" y="163"/>
                </a:lnTo>
                <a:lnTo>
                  <a:pt x="1299" y="163"/>
                </a:lnTo>
                <a:lnTo>
                  <a:pt x="1301" y="161"/>
                </a:lnTo>
                <a:lnTo>
                  <a:pt x="1303" y="161"/>
                </a:lnTo>
                <a:lnTo>
                  <a:pt x="1320" y="156"/>
                </a:lnTo>
                <a:lnTo>
                  <a:pt x="1337" y="150"/>
                </a:lnTo>
                <a:lnTo>
                  <a:pt x="1344" y="150"/>
                </a:lnTo>
                <a:lnTo>
                  <a:pt x="1359" y="145"/>
                </a:lnTo>
                <a:lnTo>
                  <a:pt x="1366" y="144"/>
                </a:lnTo>
                <a:lnTo>
                  <a:pt x="1373" y="142"/>
                </a:lnTo>
                <a:lnTo>
                  <a:pt x="1382" y="141"/>
                </a:lnTo>
                <a:lnTo>
                  <a:pt x="1388" y="139"/>
                </a:lnTo>
                <a:lnTo>
                  <a:pt x="1395" y="138"/>
                </a:lnTo>
                <a:lnTo>
                  <a:pt x="1401" y="137"/>
                </a:lnTo>
                <a:lnTo>
                  <a:pt x="1407" y="136"/>
                </a:lnTo>
                <a:lnTo>
                  <a:pt x="1414" y="136"/>
                </a:lnTo>
                <a:lnTo>
                  <a:pt x="1421" y="134"/>
                </a:lnTo>
                <a:lnTo>
                  <a:pt x="1426" y="133"/>
                </a:lnTo>
                <a:lnTo>
                  <a:pt x="1432" y="132"/>
                </a:lnTo>
                <a:lnTo>
                  <a:pt x="1438" y="132"/>
                </a:lnTo>
                <a:lnTo>
                  <a:pt x="1444" y="131"/>
                </a:lnTo>
                <a:lnTo>
                  <a:pt x="1449" y="131"/>
                </a:lnTo>
                <a:lnTo>
                  <a:pt x="1456" y="130"/>
                </a:lnTo>
                <a:lnTo>
                  <a:pt x="1475" y="128"/>
                </a:lnTo>
                <a:lnTo>
                  <a:pt x="1479" y="128"/>
                </a:lnTo>
                <a:lnTo>
                  <a:pt x="1485" y="127"/>
                </a:lnTo>
                <a:lnTo>
                  <a:pt x="1498" y="128"/>
                </a:lnTo>
                <a:lnTo>
                  <a:pt x="1504" y="128"/>
                </a:lnTo>
                <a:lnTo>
                  <a:pt x="1508" y="128"/>
                </a:lnTo>
                <a:lnTo>
                  <a:pt x="1515" y="128"/>
                </a:lnTo>
                <a:lnTo>
                  <a:pt x="1519" y="130"/>
                </a:lnTo>
                <a:lnTo>
                  <a:pt x="1528" y="130"/>
                </a:lnTo>
                <a:lnTo>
                  <a:pt x="1534" y="130"/>
                </a:lnTo>
                <a:lnTo>
                  <a:pt x="1539" y="131"/>
                </a:lnTo>
                <a:lnTo>
                  <a:pt x="1544" y="131"/>
                </a:lnTo>
                <a:lnTo>
                  <a:pt x="1548" y="132"/>
                </a:lnTo>
                <a:lnTo>
                  <a:pt x="1562" y="134"/>
                </a:lnTo>
                <a:lnTo>
                  <a:pt x="1564" y="134"/>
                </a:lnTo>
                <a:lnTo>
                  <a:pt x="1571" y="136"/>
                </a:lnTo>
                <a:lnTo>
                  <a:pt x="1577" y="138"/>
                </a:lnTo>
                <a:lnTo>
                  <a:pt x="1580" y="138"/>
                </a:lnTo>
                <a:lnTo>
                  <a:pt x="1582" y="139"/>
                </a:lnTo>
                <a:lnTo>
                  <a:pt x="1583" y="139"/>
                </a:lnTo>
                <a:lnTo>
                  <a:pt x="1586" y="141"/>
                </a:lnTo>
                <a:lnTo>
                  <a:pt x="1587" y="141"/>
                </a:lnTo>
                <a:lnTo>
                  <a:pt x="1591" y="142"/>
                </a:lnTo>
                <a:lnTo>
                  <a:pt x="1593" y="143"/>
                </a:lnTo>
                <a:lnTo>
                  <a:pt x="1597" y="144"/>
                </a:lnTo>
                <a:lnTo>
                  <a:pt x="1599" y="145"/>
                </a:lnTo>
                <a:lnTo>
                  <a:pt x="1602" y="147"/>
                </a:lnTo>
                <a:lnTo>
                  <a:pt x="1604" y="148"/>
                </a:lnTo>
                <a:lnTo>
                  <a:pt x="1606" y="149"/>
                </a:lnTo>
                <a:lnTo>
                  <a:pt x="1611" y="152"/>
                </a:lnTo>
                <a:lnTo>
                  <a:pt x="1616" y="154"/>
                </a:lnTo>
                <a:lnTo>
                  <a:pt x="1618" y="155"/>
                </a:lnTo>
                <a:lnTo>
                  <a:pt x="1621" y="156"/>
                </a:lnTo>
                <a:lnTo>
                  <a:pt x="1623" y="159"/>
                </a:lnTo>
                <a:lnTo>
                  <a:pt x="1624" y="160"/>
                </a:lnTo>
                <a:lnTo>
                  <a:pt x="1626" y="161"/>
                </a:lnTo>
                <a:lnTo>
                  <a:pt x="1628" y="164"/>
                </a:lnTo>
                <a:lnTo>
                  <a:pt x="1631" y="165"/>
                </a:lnTo>
                <a:lnTo>
                  <a:pt x="1633" y="165"/>
                </a:lnTo>
                <a:lnTo>
                  <a:pt x="1635" y="169"/>
                </a:lnTo>
                <a:lnTo>
                  <a:pt x="1641" y="175"/>
                </a:lnTo>
                <a:lnTo>
                  <a:pt x="1646" y="180"/>
                </a:lnTo>
                <a:lnTo>
                  <a:pt x="1650" y="183"/>
                </a:lnTo>
                <a:lnTo>
                  <a:pt x="1651" y="186"/>
                </a:lnTo>
                <a:lnTo>
                  <a:pt x="1654" y="188"/>
                </a:lnTo>
                <a:lnTo>
                  <a:pt x="1655" y="191"/>
                </a:lnTo>
                <a:lnTo>
                  <a:pt x="1656" y="192"/>
                </a:lnTo>
                <a:lnTo>
                  <a:pt x="1657" y="194"/>
                </a:lnTo>
                <a:lnTo>
                  <a:pt x="1658" y="195"/>
                </a:lnTo>
                <a:lnTo>
                  <a:pt x="1660" y="197"/>
                </a:lnTo>
                <a:lnTo>
                  <a:pt x="1661" y="199"/>
                </a:lnTo>
                <a:lnTo>
                  <a:pt x="1662" y="202"/>
                </a:lnTo>
                <a:lnTo>
                  <a:pt x="1663" y="204"/>
                </a:lnTo>
                <a:lnTo>
                  <a:pt x="1664" y="205"/>
                </a:lnTo>
                <a:lnTo>
                  <a:pt x="1664" y="208"/>
                </a:lnTo>
                <a:lnTo>
                  <a:pt x="1667" y="211"/>
                </a:lnTo>
                <a:lnTo>
                  <a:pt x="1667" y="213"/>
                </a:lnTo>
                <a:lnTo>
                  <a:pt x="1669" y="216"/>
                </a:lnTo>
                <a:lnTo>
                  <a:pt x="1669" y="219"/>
                </a:lnTo>
                <a:lnTo>
                  <a:pt x="1672" y="222"/>
                </a:lnTo>
                <a:lnTo>
                  <a:pt x="1672" y="224"/>
                </a:lnTo>
                <a:lnTo>
                  <a:pt x="1680" y="252"/>
                </a:lnTo>
                <a:lnTo>
                  <a:pt x="1685" y="280"/>
                </a:lnTo>
                <a:lnTo>
                  <a:pt x="1687" y="302"/>
                </a:lnTo>
                <a:lnTo>
                  <a:pt x="1687" y="313"/>
                </a:lnTo>
                <a:lnTo>
                  <a:pt x="1687" y="319"/>
                </a:lnTo>
                <a:lnTo>
                  <a:pt x="1687" y="326"/>
                </a:lnTo>
                <a:lnTo>
                  <a:pt x="1687" y="349"/>
                </a:lnTo>
                <a:lnTo>
                  <a:pt x="1687" y="426"/>
                </a:lnTo>
                <a:lnTo>
                  <a:pt x="1687" y="793"/>
                </a:lnTo>
                <a:lnTo>
                  <a:pt x="1684" y="793"/>
                </a:lnTo>
                <a:lnTo>
                  <a:pt x="1680" y="793"/>
                </a:lnTo>
                <a:lnTo>
                  <a:pt x="1670" y="793"/>
                </a:lnTo>
                <a:lnTo>
                  <a:pt x="1634" y="793"/>
                </a:lnTo>
                <a:lnTo>
                  <a:pt x="1512" y="793"/>
                </a:lnTo>
                <a:close/>
                <a:moveTo>
                  <a:pt x="729" y="128"/>
                </a:moveTo>
                <a:lnTo>
                  <a:pt x="745" y="128"/>
                </a:lnTo>
                <a:lnTo>
                  <a:pt x="760" y="128"/>
                </a:lnTo>
                <a:lnTo>
                  <a:pt x="775" y="130"/>
                </a:lnTo>
                <a:lnTo>
                  <a:pt x="789" y="131"/>
                </a:lnTo>
                <a:lnTo>
                  <a:pt x="804" y="133"/>
                </a:lnTo>
                <a:lnTo>
                  <a:pt x="816" y="136"/>
                </a:lnTo>
                <a:lnTo>
                  <a:pt x="828" y="139"/>
                </a:lnTo>
                <a:lnTo>
                  <a:pt x="840" y="144"/>
                </a:lnTo>
                <a:lnTo>
                  <a:pt x="844" y="144"/>
                </a:lnTo>
                <a:lnTo>
                  <a:pt x="846" y="145"/>
                </a:lnTo>
                <a:lnTo>
                  <a:pt x="850" y="147"/>
                </a:lnTo>
                <a:lnTo>
                  <a:pt x="852" y="149"/>
                </a:lnTo>
                <a:lnTo>
                  <a:pt x="856" y="150"/>
                </a:lnTo>
                <a:lnTo>
                  <a:pt x="859" y="152"/>
                </a:lnTo>
                <a:lnTo>
                  <a:pt x="864" y="154"/>
                </a:lnTo>
                <a:lnTo>
                  <a:pt x="865" y="155"/>
                </a:lnTo>
                <a:lnTo>
                  <a:pt x="868" y="156"/>
                </a:lnTo>
                <a:lnTo>
                  <a:pt x="869" y="158"/>
                </a:lnTo>
                <a:lnTo>
                  <a:pt x="871" y="159"/>
                </a:lnTo>
                <a:lnTo>
                  <a:pt x="875" y="160"/>
                </a:lnTo>
                <a:lnTo>
                  <a:pt x="876" y="161"/>
                </a:lnTo>
                <a:lnTo>
                  <a:pt x="879" y="163"/>
                </a:lnTo>
                <a:lnTo>
                  <a:pt x="880" y="164"/>
                </a:lnTo>
                <a:lnTo>
                  <a:pt x="881" y="165"/>
                </a:lnTo>
                <a:lnTo>
                  <a:pt x="882" y="166"/>
                </a:lnTo>
                <a:lnTo>
                  <a:pt x="885" y="167"/>
                </a:lnTo>
                <a:lnTo>
                  <a:pt x="887" y="170"/>
                </a:lnTo>
                <a:lnTo>
                  <a:pt x="890" y="171"/>
                </a:lnTo>
                <a:lnTo>
                  <a:pt x="891" y="172"/>
                </a:lnTo>
                <a:lnTo>
                  <a:pt x="893" y="175"/>
                </a:lnTo>
                <a:lnTo>
                  <a:pt x="898" y="180"/>
                </a:lnTo>
                <a:lnTo>
                  <a:pt x="904" y="185"/>
                </a:lnTo>
                <a:lnTo>
                  <a:pt x="910" y="191"/>
                </a:lnTo>
                <a:lnTo>
                  <a:pt x="911" y="193"/>
                </a:lnTo>
                <a:lnTo>
                  <a:pt x="915" y="195"/>
                </a:lnTo>
                <a:lnTo>
                  <a:pt x="917" y="199"/>
                </a:lnTo>
                <a:lnTo>
                  <a:pt x="920" y="202"/>
                </a:lnTo>
                <a:lnTo>
                  <a:pt x="922" y="204"/>
                </a:lnTo>
                <a:lnTo>
                  <a:pt x="923" y="206"/>
                </a:lnTo>
                <a:lnTo>
                  <a:pt x="925" y="209"/>
                </a:lnTo>
                <a:lnTo>
                  <a:pt x="926" y="210"/>
                </a:lnTo>
                <a:lnTo>
                  <a:pt x="926" y="211"/>
                </a:lnTo>
                <a:lnTo>
                  <a:pt x="928" y="214"/>
                </a:lnTo>
                <a:lnTo>
                  <a:pt x="929" y="215"/>
                </a:lnTo>
                <a:lnTo>
                  <a:pt x="931" y="217"/>
                </a:lnTo>
                <a:lnTo>
                  <a:pt x="931" y="220"/>
                </a:lnTo>
                <a:lnTo>
                  <a:pt x="933" y="222"/>
                </a:lnTo>
                <a:lnTo>
                  <a:pt x="934" y="225"/>
                </a:lnTo>
                <a:lnTo>
                  <a:pt x="936" y="227"/>
                </a:lnTo>
                <a:lnTo>
                  <a:pt x="937" y="230"/>
                </a:lnTo>
                <a:lnTo>
                  <a:pt x="939" y="233"/>
                </a:lnTo>
                <a:lnTo>
                  <a:pt x="939" y="235"/>
                </a:lnTo>
                <a:lnTo>
                  <a:pt x="940" y="237"/>
                </a:lnTo>
                <a:lnTo>
                  <a:pt x="942" y="238"/>
                </a:lnTo>
                <a:lnTo>
                  <a:pt x="943" y="241"/>
                </a:lnTo>
                <a:lnTo>
                  <a:pt x="944" y="244"/>
                </a:lnTo>
                <a:lnTo>
                  <a:pt x="945" y="247"/>
                </a:lnTo>
                <a:lnTo>
                  <a:pt x="946" y="249"/>
                </a:lnTo>
                <a:lnTo>
                  <a:pt x="946" y="250"/>
                </a:lnTo>
                <a:lnTo>
                  <a:pt x="949" y="254"/>
                </a:lnTo>
                <a:lnTo>
                  <a:pt x="949" y="257"/>
                </a:lnTo>
                <a:lnTo>
                  <a:pt x="951" y="261"/>
                </a:lnTo>
                <a:lnTo>
                  <a:pt x="954" y="267"/>
                </a:lnTo>
                <a:lnTo>
                  <a:pt x="954" y="269"/>
                </a:lnTo>
                <a:lnTo>
                  <a:pt x="954" y="271"/>
                </a:lnTo>
                <a:lnTo>
                  <a:pt x="955" y="272"/>
                </a:lnTo>
                <a:lnTo>
                  <a:pt x="956" y="278"/>
                </a:lnTo>
                <a:lnTo>
                  <a:pt x="957" y="282"/>
                </a:lnTo>
                <a:lnTo>
                  <a:pt x="960" y="289"/>
                </a:lnTo>
                <a:lnTo>
                  <a:pt x="961" y="294"/>
                </a:lnTo>
                <a:lnTo>
                  <a:pt x="962" y="300"/>
                </a:lnTo>
                <a:lnTo>
                  <a:pt x="965" y="311"/>
                </a:lnTo>
                <a:lnTo>
                  <a:pt x="965" y="314"/>
                </a:lnTo>
                <a:lnTo>
                  <a:pt x="966" y="318"/>
                </a:lnTo>
                <a:lnTo>
                  <a:pt x="966" y="321"/>
                </a:lnTo>
                <a:lnTo>
                  <a:pt x="967" y="325"/>
                </a:lnTo>
                <a:lnTo>
                  <a:pt x="967" y="330"/>
                </a:lnTo>
                <a:lnTo>
                  <a:pt x="968" y="333"/>
                </a:lnTo>
                <a:lnTo>
                  <a:pt x="968" y="338"/>
                </a:lnTo>
                <a:lnTo>
                  <a:pt x="969" y="343"/>
                </a:lnTo>
                <a:lnTo>
                  <a:pt x="969" y="349"/>
                </a:lnTo>
                <a:lnTo>
                  <a:pt x="969" y="355"/>
                </a:lnTo>
                <a:lnTo>
                  <a:pt x="971" y="369"/>
                </a:lnTo>
                <a:lnTo>
                  <a:pt x="971" y="375"/>
                </a:lnTo>
                <a:lnTo>
                  <a:pt x="972" y="380"/>
                </a:lnTo>
                <a:lnTo>
                  <a:pt x="972" y="386"/>
                </a:lnTo>
                <a:lnTo>
                  <a:pt x="972" y="399"/>
                </a:lnTo>
                <a:lnTo>
                  <a:pt x="972" y="480"/>
                </a:lnTo>
                <a:lnTo>
                  <a:pt x="972" y="551"/>
                </a:lnTo>
                <a:lnTo>
                  <a:pt x="972" y="559"/>
                </a:lnTo>
                <a:lnTo>
                  <a:pt x="972" y="564"/>
                </a:lnTo>
                <a:lnTo>
                  <a:pt x="971" y="568"/>
                </a:lnTo>
                <a:lnTo>
                  <a:pt x="971" y="573"/>
                </a:lnTo>
                <a:lnTo>
                  <a:pt x="971" y="579"/>
                </a:lnTo>
                <a:lnTo>
                  <a:pt x="971" y="587"/>
                </a:lnTo>
                <a:lnTo>
                  <a:pt x="969" y="593"/>
                </a:lnTo>
                <a:lnTo>
                  <a:pt x="969" y="599"/>
                </a:lnTo>
                <a:lnTo>
                  <a:pt x="968" y="604"/>
                </a:lnTo>
                <a:lnTo>
                  <a:pt x="968" y="609"/>
                </a:lnTo>
                <a:lnTo>
                  <a:pt x="967" y="618"/>
                </a:lnTo>
                <a:lnTo>
                  <a:pt x="966" y="625"/>
                </a:lnTo>
                <a:lnTo>
                  <a:pt x="965" y="632"/>
                </a:lnTo>
                <a:lnTo>
                  <a:pt x="962" y="642"/>
                </a:lnTo>
                <a:lnTo>
                  <a:pt x="961" y="648"/>
                </a:lnTo>
                <a:lnTo>
                  <a:pt x="960" y="653"/>
                </a:lnTo>
                <a:lnTo>
                  <a:pt x="959" y="658"/>
                </a:lnTo>
                <a:lnTo>
                  <a:pt x="952" y="676"/>
                </a:lnTo>
                <a:lnTo>
                  <a:pt x="951" y="681"/>
                </a:lnTo>
                <a:lnTo>
                  <a:pt x="950" y="686"/>
                </a:lnTo>
                <a:lnTo>
                  <a:pt x="949" y="690"/>
                </a:lnTo>
                <a:lnTo>
                  <a:pt x="948" y="692"/>
                </a:lnTo>
                <a:lnTo>
                  <a:pt x="946" y="693"/>
                </a:lnTo>
                <a:lnTo>
                  <a:pt x="945" y="696"/>
                </a:lnTo>
                <a:lnTo>
                  <a:pt x="945" y="697"/>
                </a:lnTo>
                <a:lnTo>
                  <a:pt x="943" y="701"/>
                </a:lnTo>
                <a:lnTo>
                  <a:pt x="942" y="703"/>
                </a:lnTo>
                <a:lnTo>
                  <a:pt x="940" y="706"/>
                </a:lnTo>
                <a:lnTo>
                  <a:pt x="939" y="708"/>
                </a:lnTo>
                <a:lnTo>
                  <a:pt x="939" y="710"/>
                </a:lnTo>
                <a:lnTo>
                  <a:pt x="938" y="713"/>
                </a:lnTo>
                <a:lnTo>
                  <a:pt x="936" y="717"/>
                </a:lnTo>
                <a:lnTo>
                  <a:pt x="934" y="719"/>
                </a:lnTo>
                <a:lnTo>
                  <a:pt x="932" y="721"/>
                </a:lnTo>
                <a:lnTo>
                  <a:pt x="931" y="724"/>
                </a:lnTo>
                <a:lnTo>
                  <a:pt x="929" y="726"/>
                </a:lnTo>
                <a:lnTo>
                  <a:pt x="928" y="728"/>
                </a:lnTo>
                <a:lnTo>
                  <a:pt x="926" y="729"/>
                </a:lnTo>
                <a:lnTo>
                  <a:pt x="925" y="731"/>
                </a:lnTo>
                <a:lnTo>
                  <a:pt x="923" y="734"/>
                </a:lnTo>
                <a:lnTo>
                  <a:pt x="922" y="736"/>
                </a:lnTo>
                <a:lnTo>
                  <a:pt x="920" y="737"/>
                </a:lnTo>
                <a:lnTo>
                  <a:pt x="919" y="740"/>
                </a:lnTo>
                <a:lnTo>
                  <a:pt x="917" y="742"/>
                </a:lnTo>
                <a:lnTo>
                  <a:pt x="913" y="746"/>
                </a:lnTo>
                <a:lnTo>
                  <a:pt x="908" y="752"/>
                </a:lnTo>
                <a:lnTo>
                  <a:pt x="902" y="758"/>
                </a:lnTo>
                <a:lnTo>
                  <a:pt x="897" y="763"/>
                </a:lnTo>
                <a:lnTo>
                  <a:pt x="896" y="763"/>
                </a:lnTo>
                <a:lnTo>
                  <a:pt x="894" y="765"/>
                </a:lnTo>
                <a:lnTo>
                  <a:pt x="892" y="767"/>
                </a:lnTo>
                <a:lnTo>
                  <a:pt x="890" y="769"/>
                </a:lnTo>
                <a:lnTo>
                  <a:pt x="887" y="770"/>
                </a:lnTo>
                <a:lnTo>
                  <a:pt x="885" y="772"/>
                </a:lnTo>
                <a:lnTo>
                  <a:pt x="884" y="773"/>
                </a:lnTo>
                <a:lnTo>
                  <a:pt x="881" y="774"/>
                </a:lnTo>
                <a:lnTo>
                  <a:pt x="880" y="775"/>
                </a:lnTo>
                <a:lnTo>
                  <a:pt x="878" y="776"/>
                </a:lnTo>
                <a:lnTo>
                  <a:pt x="875" y="778"/>
                </a:lnTo>
                <a:lnTo>
                  <a:pt x="871" y="780"/>
                </a:lnTo>
                <a:lnTo>
                  <a:pt x="870" y="780"/>
                </a:lnTo>
                <a:lnTo>
                  <a:pt x="868" y="781"/>
                </a:lnTo>
                <a:lnTo>
                  <a:pt x="865" y="782"/>
                </a:lnTo>
                <a:lnTo>
                  <a:pt x="863" y="784"/>
                </a:lnTo>
                <a:lnTo>
                  <a:pt x="858" y="786"/>
                </a:lnTo>
                <a:lnTo>
                  <a:pt x="856" y="787"/>
                </a:lnTo>
                <a:lnTo>
                  <a:pt x="852" y="789"/>
                </a:lnTo>
                <a:lnTo>
                  <a:pt x="851" y="790"/>
                </a:lnTo>
                <a:lnTo>
                  <a:pt x="847" y="791"/>
                </a:lnTo>
                <a:lnTo>
                  <a:pt x="834" y="796"/>
                </a:lnTo>
                <a:lnTo>
                  <a:pt x="832" y="796"/>
                </a:lnTo>
                <a:lnTo>
                  <a:pt x="829" y="797"/>
                </a:lnTo>
                <a:lnTo>
                  <a:pt x="823" y="798"/>
                </a:lnTo>
                <a:lnTo>
                  <a:pt x="816" y="801"/>
                </a:lnTo>
                <a:lnTo>
                  <a:pt x="812" y="801"/>
                </a:lnTo>
                <a:lnTo>
                  <a:pt x="803" y="803"/>
                </a:lnTo>
                <a:lnTo>
                  <a:pt x="799" y="803"/>
                </a:lnTo>
                <a:lnTo>
                  <a:pt x="795" y="804"/>
                </a:lnTo>
                <a:lnTo>
                  <a:pt x="792" y="804"/>
                </a:lnTo>
                <a:lnTo>
                  <a:pt x="786" y="806"/>
                </a:lnTo>
                <a:lnTo>
                  <a:pt x="780" y="806"/>
                </a:lnTo>
                <a:lnTo>
                  <a:pt x="772" y="807"/>
                </a:lnTo>
                <a:lnTo>
                  <a:pt x="741" y="808"/>
                </a:lnTo>
                <a:lnTo>
                  <a:pt x="734" y="808"/>
                </a:lnTo>
                <a:lnTo>
                  <a:pt x="728" y="807"/>
                </a:lnTo>
                <a:lnTo>
                  <a:pt x="724" y="807"/>
                </a:lnTo>
                <a:lnTo>
                  <a:pt x="722" y="807"/>
                </a:lnTo>
                <a:lnTo>
                  <a:pt x="718" y="807"/>
                </a:lnTo>
                <a:lnTo>
                  <a:pt x="714" y="807"/>
                </a:lnTo>
                <a:lnTo>
                  <a:pt x="707" y="807"/>
                </a:lnTo>
                <a:lnTo>
                  <a:pt x="701" y="806"/>
                </a:lnTo>
                <a:lnTo>
                  <a:pt x="695" y="806"/>
                </a:lnTo>
                <a:lnTo>
                  <a:pt x="691" y="804"/>
                </a:lnTo>
                <a:lnTo>
                  <a:pt x="687" y="804"/>
                </a:lnTo>
                <a:lnTo>
                  <a:pt x="683" y="803"/>
                </a:lnTo>
                <a:lnTo>
                  <a:pt x="679" y="803"/>
                </a:lnTo>
                <a:lnTo>
                  <a:pt x="676" y="802"/>
                </a:lnTo>
                <a:lnTo>
                  <a:pt x="673" y="802"/>
                </a:lnTo>
                <a:lnTo>
                  <a:pt x="670" y="801"/>
                </a:lnTo>
                <a:lnTo>
                  <a:pt x="667" y="801"/>
                </a:lnTo>
                <a:lnTo>
                  <a:pt x="658" y="798"/>
                </a:lnTo>
                <a:lnTo>
                  <a:pt x="635" y="791"/>
                </a:lnTo>
                <a:lnTo>
                  <a:pt x="632" y="790"/>
                </a:lnTo>
                <a:lnTo>
                  <a:pt x="612" y="779"/>
                </a:lnTo>
                <a:lnTo>
                  <a:pt x="608" y="778"/>
                </a:lnTo>
                <a:lnTo>
                  <a:pt x="607" y="776"/>
                </a:lnTo>
                <a:lnTo>
                  <a:pt x="606" y="775"/>
                </a:lnTo>
                <a:lnTo>
                  <a:pt x="603" y="774"/>
                </a:lnTo>
                <a:lnTo>
                  <a:pt x="602" y="773"/>
                </a:lnTo>
                <a:lnTo>
                  <a:pt x="600" y="772"/>
                </a:lnTo>
                <a:lnTo>
                  <a:pt x="598" y="769"/>
                </a:lnTo>
                <a:lnTo>
                  <a:pt x="596" y="768"/>
                </a:lnTo>
                <a:lnTo>
                  <a:pt x="593" y="765"/>
                </a:lnTo>
                <a:lnTo>
                  <a:pt x="590" y="763"/>
                </a:lnTo>
                <a:lnTo>
                  <a:pt x="584" y="757"/>
                </a:lnTo>
                <a:lnTo>
                  <a:pt x="581" y="756"/>
                </a:lnTo>
                <a:lnTo>
                  <a:pt x="579" y="753"/>
                </a:lnTo>
                <a:lnTo>
                  <a:pt x="573" y="746"/>
                </a:lnTo>
                <a:lnTo>
                  <a:pt x="569" y="742"/>
                </a:lnTo>
                <a:lnTo>
                  <a:pt x="567" y="740"/>
                </a:lnTo>
                <a:lnTo>
                  <a:pt x="566" y="737"/>
                </a:lnTo>
                <a:lnTo>
                  <a:pt x="564" y="736"/>
                </a:lnTo>
                <a:lnTo>
                  <a:pt x="563" y="734"/>
                </a:lnTo>
                <a:lnTo>
                  <a:pt x="562" y="732"/>
                </a:lnTo>
                <a:lnTo>
                  <a:pt x="561" y="731"/>
                </a:lnTo>
                <a:lnTo>
                  <a:pt x="560" y="729"/>
                </a:lnTo>
                <a:lnTo>
                  <a:pt x="558" y="728"/>
                </a:lnTo>
                <a:lnTo>
                  <a:pt x="558" y="725"/>
                </a:lnTo>
                <a:lnTo>
                  <a:pt x="557" y="723"/>
                </a:lnTo>
                <a:lnTo>
                  <a:pt x="555" y="720"/>
                </a:lnTo>
                <a:lnTo>
                  <a:pt x="552" y="717"/>
                </a:lnTo>
                <a:lnTo>
                  <a:pt x="551" y="714"/>
                </a:lnTo>
                <a:lnTo>
                  <a:pt x="550" y="712"/>
                </a:lnTo>
                <a:lnTo>
                  <a:pt x="549" y="709"/>
                </a:lnTo>
                <a:lnTo>
                  <a:pt x="548" y="707"/>
                </a:lnTo>
                <a:lnTo>
                  <a:pt x="548" y="706"/>
                </a:lnTo>
                <a:lnTo>
                  <a:pt x="545" y="702"/>
                </a:lnTo>
                <a:lnTo>
                  <a:pt x="544" y="698"/>
                </a:lnTo>
                <a:lnTo>
                  <a:pt x="543" y="696"/>
                </a:lnTo>
                <a:lnTo>
                  <a:pt x="543" y="695"/>
                </a:lnTo>
                <a:lnTo>
                  <a:pt x="540" y="691"/>
                </a:lnTo>
                <a:lnTo>
                  <a:pt x="540" y="689"/>
                </a:lnTo>
                <a:lnTo>
                  <a:pt x="538" y="682"/>
                </a:lnTo>
                <a:lnTo>
                  <a:pt x="528" y="651"/>
                </a:lnTo>
                <a:lnTo>
                  <a:pt x="528" y="648"/>
                </a:lnTo>
                <a:lnTo>
                  <a:pt x="526" y="638"/>
                </a:lnTo>
                <a:lnTo>
                  <a:pt x="523" y="630"/>
                </a:lnTo>
                <a:lnTo>
                  <a:pt x="523" y="623"/>
                </a:lnTo>
                <a:lnTo>
                  <a:pt x="522" y="619"/>
                </a:lnTo>
                <a:lnTo>
                  <a:pt x="522" y="615"/>
                </a:lnTo>
                <a:lnTo>
                  <a:pt x="521" y="610"/>
                </a:lnTo>
                <a:lnTo>
                  <a:pt x="521" y="606"/>
                </a:lnTo>
                <a:lnTo>
                  <a:pt x="520" y="601"/>
                </a:lnTo>
                <a:lnTo>
                  <a:pt x="520" y="593"/>
                </a:lnTo>
                <a:lnTo>
                  <a:pt x="519" y="587"/>
                </a:lnTo>
                <a:lnTo>
                  <a:pt x="519" y="577"/>
                </a:lnTo>
                <a:lnTo>
                  <a:pt x="519" y="573"/>
                </a:lnTo>
                <a:lnTo>
                  <a:pt x="519" y="566"/>
                </a:lnTo>
                <a:lnTo>
                  <a:pt x="517" y="562"/>
                </a:lnTo>
                <a:lnTo>
                  <a:pt x="517" y="557"/>
                </a:lnTo>
                <a:lnTo>
                  <a:pt x="517" y="546"/>
                </a:lnTo>
                <a:lnTo>
                  <a:pt x="517" y="483"/>
                </a:lnTo>
                <a:lnTo>
                  <a:pt x="517" y="399"/>
                </a:lnTo>
                <a:lnTo>
                  <a:pt x="517" y="387"/>
                </a:lnTo>
                <a:lnTo>
                  <a:pt x="517" y="382"/>
                </a:lnTo>
                <a:lnTo>
                  <a:pt x="517" y="380"/>
                </a:lnTo>
                <a:lnTo>
                  <a:pt x="519" y="377"/>
                </a:lnTo>
                <a:lnTo>
                  <a:pt x="519" y="374"/>
                </a:lnTo>
                <a:lnTo>
                  <a:pt x="519" y="371"/>
                </a:lnTo>
                <a:lnTo>
                  <a:pt x="519" y="368"/>
                </a:lnTo>
                <a:lnTo>
                  <a:pt x="519" y="365"/>
                </a:lnTo>
                <a:lnTo>
                  <a:pt x="519" y="357"/>
                </a:lnTo>
                <a:lnTo>
                  <a:pt x="519" y="350"/>
                </a:lnTo>
                <a:lnTo>
                  <a:pt x="520" y="344"/>
                </a:lnTo>
                <a:lnTo>
                  <a:pt x="521" y="339"/>
                </a:lnTo>
                <a:lnTo>
                  <a:pt x="521" y="335"/>
                </a:lnTo>
                <a:lnTo>
                  <a:pt x="522" y="330"/>
                </a:lnTo>
                <a:lnTo>
                  <a:pt x="522" y="326"/>
                </a:lnTo>
                <a:lnTo>
                  <a:pt x="523" y="318"/>
                </a:lnTo>
                <a:lnTo>
                  <a:pt x="525" y="311"/>
                </a:lnTo>
                <a:lnTo>
                  <a:pt x="526" y="305"/>
                </a:lnTo>
                <a:lnTo>
                  <a:pt x="526" y="303"/>
                </a:lnTo>
                <a:lnTo>
                  <a:pt x="527" y="299"/>
                </a:lnTo>
                <a:lnTo>
                  <a:pt x="527" y="297"/>
                </a:lnTo>
                <a:lnTo>
                  <a:pt x="528" y="296"/>
                </a:lnTo>
                <a:lnTo>
                  <a:pt x="529" y="289"/>
                </a:lnTo>
                <a:lnTo>
                  <a:pt x="531" y="283"/>
                </a:lnTo>
                <a:lnTo>
                  <a:pt x="532" y="282"/>
                </a:lnTo>
                <a:lnTo>
                  <a:pt x="533" y="277"/>
                </a:lnTo>
                <a:lnTo>
                  <a:pt x="533" y="275"/>
                </a:lnTo>
                <a:lnTo>
                  <a:pt x="533" y="274"/>
                </a:lnTo>
                <a:lnTo>
                  <a:pt x="534" y="271"/>
                </a:lnTo>
                <a:lnTo>
                  <a:pt x="534" y="270"/>
                </a:lnTo>
                <a:lnTo>
                  <a:pt x="535" y="267"/>
                </a:lnTo>
                <a:lnTo>
                  <a:pt x="535" y="266"/>
                </a:lnTo>
                <a:lnTo>
                  <a:pt x="537" y="265"/>
                </a:lnTo>
                <a:lnTo>
                  <a:pt x="538" y="261"/>
                </a:lnTo>
                <a:lnTo>
                  <a:pt x="539" y="257"/>
                </a:lnTo>
                <a:lnTo>
                  <a:pt x="540" y="253"/>
                </a:lnTo>
                <a:lnTo>
                  <a:pt x="541" y="250"/>
                </a:lnTo>
                <a:lnTo>
                  <a:pt x="543" y="248"/>
                </a:lnTo>
                <a:lnTo>
                  <a:pt x="544" y="247"/>
                </a:lnTo>
                <a:lnTo>
                  <a:pt x="545" y="244"/>
                </a:lnTo>
                <a:lnTo>
                  <a:pt x="546" y="241"/>
                </a:lnTo>
                <a:lnTo>
                  <a:pt x="548" y="238"/>
                </a:lnTo>
                <a:lnTo>
                  <a:pt x="549" y="236"/>
                </a:lnTo>
                <a:lnTo>
                  <a:pt x="550" y="233"/>
                </a:lnTo>
                <a:lnTo>
                  <a:pt x="551" y="231"/>
                </a:lnTo>
                <a:lnTo>
                  <a:pt x="552" y="228"/>
                </a:lnTo>
                <a:lnTo>
                  <a:pt x="554" y="226"/>
                </a:lnTo>
                <a:lnTo>
                  <a:pt x="555" y="225"/>
                </a:lnTo>
                <a:lnTo>
                  <a:pt x="556" y="222"/>
                </a:lnTo>
                <a:lnTo>
                  <a:pt x="557" y="220"/>
                </a:lnTo>
                <a:lnTo>
                  <a:pt x="560" y="216"/>
                </a:lnTo>
                <a:lnTo>
                  <a:pt x="561" y="215"/>
                </a:lnTo>
                <a:lnTo>
                  <a:pt x="562" y="213"/>
                </a:lnTo>
                <a:lnTo>
                  <a:pt x="562" y="211"/>
                </a:lnTo>
                <a:lnTo>
                  <a:pt x="563" y="209"/>
                </a:lnTo>
                <a:lnTo>
                  <a:pt x="566" y="209"/>
                </a:lnTo>
                <a:lnTo>
                  <a:pt x="567" y="206"/>
                </a:lnTo>
                <a:lnTo>
                  <a:pt x="568" y="204"/>
                </a:lnTo>
                <a:lnTo>
                  <a:pt x="571" y="202"/>
                </a:lnTo>
                <a:lnTo>
                  <a:pt x="573" y="198"/>
                </a:lnTo>
                <a:lnTo>
                  <a:pt x="577" y="194"/>
                </a:lnTo>
                <a:lnTo>
                  <a:pt x="587" y="182"/>
                </a:lnTo>
                <a:lnTo>
                  <a:pt x="592" y="177"/>
                </a:lnTo>
                <a:lnTo>
                  <a:pt x="596" y="174"/>
                </a:lnTo>
                <a:lnTo>
                  <a:pt x="600" y="171"/>
                </a:lnTo>
                <a:lnTo>
                  <a:pt x="602" y="169"/>
                </a:lnTo>
                <a:lnTo>
                  <a:pt x="604" y="167"/>
                </a:lnTo>
                <a:lnTo>
                  <a:pt x="606" y="166"/>
                </a:lnTo>
                <a:lnTo>
                  <a:pt x="608" y="165"/>
                </a:lnTo>
                <a:lnTo>
                  <a:pt x="610" y="164"/>
                </a:lnTo>
                <a:lnTo>
                  <a:pt x="613" y="163"/>
                </a:lnTo>
                <a:lnTo>
                  <a:pt x="614" y="161"/>
                </a:lnTo>
                <a:lnTo>
                  <a:pt x="616" y="160"/>
                </a:lnTo>
                <a:lnTo>
                  <a:pt x="618" y="159"/>
                </a:lnTo>
                <a:lnTo>
                  <a:pt x="620" y="158"/>
                </a:lnTo>
                <a:lnTo>
                  <a:pt x="622" y="156"/>
                </a:lnTo>
                <a:lnTo>
                  <a:pt x="625" y="155"/>
                </a:lnTo>
                <a:lnTo>
                  <a:pt x="627" y="154"/>
                </a:lnTo>
                <a:lnTo>
                  <a:pt x="630" y="153"/>
                </a:lnTo>
                <a:lnTo>
                  <a:pt x="632" y="152"/>
                </a:lnTo>
                <a:lnTo>
                  <a:pt x="636" y="149"/>
                </a:lnTo>
                <a:lnTo>
                  <a:pt x="638" y="149"/>
                </a:lnTo>
                <a:lnTo>
                  <a:pt x="641" y="148"/>
                </a:lnTo>
                <a:lnTo>
                  <a:pt x="642" y="147"/>
                </a:lnTo>
                <a:lnTo>
                  <a:pt x="645" y="145"/>
                </a:lnTo>
                <a:lnTo>
                  <a:pt x="648" y="144"/>
                </a:lnTo>
                <a:lnTo>
                  <a:pt x="653" y="143"/>
                </a:lnTo>
                <a:lnTo>
                  <a:pt x="654" y="142"/>
                </a:lnTo>
                <a:lnTo>
                  <a:pt x="656" y="142"/>
                </a:lnTo>
                <a:lnTo>
                  <a:pt x="658" y="141"/>
                </a:lnTo>
                <a:lnTo>
                  <a:pt x="660" y="141"/>
                </a:lnTo>
                <a:lnTo>
                  <a:pt x="665" y="138"/>
                </a:lnTo>
                <a:lnTo>
                  <a:pt x="667" y="138"/>
                </a:lnTo>
                <a:lnTo>
                  <a:pt x="670" y="137"/>
                </a:lnTo>
                <a:lnTo>
                  <a:pt x="672" y="137"/>
                </a:lnTo>
                <a:lnTo>
                  <a:pt x="674" y="136"/>
                </a:lnTo>
                <a:lnTo>
                  <a:pt x="677" y="136"/>
                </a:lnTo>
                <a:lnTo>
                  <a:pt x="678" y="136"/>
                </a:lnTo>
                <a:lnTo>
                  <a:pt x="682" y="134"/>
                </a:lnTo>
                <a:lnTo>
                  <a:pt x="684" y="134"/>
                </a:lnTo>
                <a:lnTo>
                  <a:pt x="694" y="132"/>
                </a:lnTo>
                <a:lnTo>
                  <a:pt x="697" y="132"/>
                </a:lnTo>
                <a:lnTo>
                  <a:pt x="702" y="131"/>
                </a:lnTo>
                <a:lnTo>
                  <a:pt x="707" y="131"/>
                </a:lnTo>
                <a:lnTo>
                  <a:pt x="712" y="130"/>
                </a:lnTo>
                <a:lnTo>
                  <a:pt x="719" y="130"/>
                </a:lnTo>
                <a:lnTo>
                  <a:pt x="722" y="128"/>
                </a:lnTo>
                <a:lnTo>
                  <a:pt x="725" y="128"/>
                </a:lnTo>
                <a:lnTo>
                  <a:pt x="728" y="128"/>
                </a:lnTo>
                <a:lnTo>
                  <a:pt x="729" y="128"/>
                </a:lnTo>
                <a:close/>
                <a:moveTo>
                  <a:pt x="3013" y="127"/>
                </a:moveTo>
                <a:lnTo>
                  <a:pt x="3013" y="309"/>
                </a:lnTo>
                <a:lnTo>
                  <a:pt x="3034" y="309"/>
                </a:lnTo>
                <a:lnTo>
                  <a:pt x="3041" y="309"/>
                </a:lnTo>
                <a:lnTo>
                  <a:pt x="3046" y="308"/>
                </a:lnTo>
                <a:lnTo>
                  <a:pt x="3051" y="308"/>
                </a:lnTo>
                <a:lnTo>
                  <a:pt x="3054" y="308"/>
                </a:lnTo>
                <a:lnTo>
                  <a:pt x="3057" y="307"/>
                </a:lnTo>
                <a:lnTo>
                  <a:pt x="3058" y="307"/>
                </a:lnTo>
                <a:lnTo>
                  <a:pt x="3060" y="305"/>
                </a:lnTo>
                <a:lnTo>
                  <a:pt x="3062" y="305"/>
                </a:lnTo>
                <a:lnTo>
                  <a:pt x="3064" y="304"/>
                </a:lnTo>
                <a:lnTo>
                  <a:pt x="3068" y="303"/>
                </a:lnTo>
                <a:lnTo>
                  <a:pt x="3071" y="300"/>
                </a:lnTo>
                <a:lnTo>
                  <a:pt x="3074" y="299"/>
                </a:lnTo>
                <a:lnTo>
                  <a:pt x="3075" y="297"/>
                </a:lnTo>
                <a:lnTo>
                  <a:pt x="3077" y="296"/>
                </a:lnTo>
                <a:lnTo>
                  <a:pt x="3080" y="294"/>
                </a:lnTo>
                <a:lnTo>
                  <a:pt x="3082" y="292"/>
                </a:lnTo>
                <a:lnTo>
                  <a:pt x="3085" y="288"/>
                </a:lnTo>
                <a:lnTo>
                  <a:pt x="3086" y="287"/>
                </a:lnTo>
                <a:lnTo>
                  <a:pt x="3087" y="285"/>
                </a:lnTo>
                <a:lnTo>
                  <a:pt x="3088" y="282"/>
                </a:lnTo>
                <a:lnTo>
                  <a:pt x="3091" y="277"/>
                </a:lnTo>
                <a:lnTo>
                  <a:pt x="3092" y="274"/>
                </a:lnTo>
                <a:lnTo>
                  <a:pt x="3094" y="266"/>
                </a:lnTo>
                <a:lnTo>
                  <a:pt x="3094" y="261"/>
                </a:lnTo>
                <a:lnTo>
                  <a:pt x="3094" y="258"/>
                </a:lnTo>
                <a:lnTo>
                  <a:pt x="3095" y="239"/>
                </a:lnTo>
                <a:lnTo>
                  <a:pt x="3095" y="210"/>
                </a:lnTo>
                <a:lnTo>
                  <a:pt x="3095" y="177"/>
                </a:lnTo>
                <a:lnTo>
                  <a:pt x="3094" y="172"/>
                </a:lnTo>
                <a:lnTo>
                  <a:pt x="3093" y="166"/>
                </a:lnTo>
                <a:lnTo>
                  <a:pt x="3093" y="165"/>
                </a:lnTo>
                <a:lnTo>
                  <a:pt x="3092" y="164"/>
                </a:lnTo>
                <a:lnTo>
                  <a:pt x="3092" y="161"/>
                </a:lnTo>
                <a:lnTo>
                  <a:pt x="3091" y="160"/>
                </a:lnTo>
                <a:lnTo>
                  <a:pt x="3089" y="156"/>
                </a:lnTo>
                <a:lnTo>
                  <a:pt x="3087" y="152"/>
                </a:lnTo>
                <a:lnTo>
                  <a:pt x="3086" y="150"/>
                </a:lnTo>
                <a:lnTo>
                  <a:pt x="3085" y="148"/>
                </a:lnTo>
                <a:lnTo>
                  <a:pt x="3082" y="147"/>
                </a:lnTo>
                <a:lnTo>
                  <a:pt x="3079" y="142"/>
                </a:lnTo>
                <a:lnTo>
                  <a:pt x="3076" y="141"/>
                </a:lnTo>
                <a:lnTo>
                  <a:pt x="3075" y="138"/>
                </a:lnTo>
                <a:lnTo>
                  <a:pt x="3073" y="137"/>
                </a:lnTo>
                <a:lnTo>
                  <a:pt x="3071" y="136"/>
                </a:lnTo>
                <a:lnTo>
                  <a:pt x="3068" y="134"/>
                </a:lnTo>
                <a:lnTo>
                  <a:pt x="3064" y="133"/>
                </a:lnTo>
                <a:lnTo>
                  <a:pt x="3062" y="132"/>
                </a:lnTo>
                <a:lnTo>
                  <a:pt x="3047" y="127"/>
                </a:lnTo>
                <a:lnTo>
                  <a:pt x="3013" y="127"/>
                </a:lnTo>
                <a:close/>
                <a:moveTo>
                  <a:pt x="205" y="127"/>
                </a:moveTo>
                <a:lnTo>
                  <a:pt x="205" y="355"/>
                </a:lnTo>
                <a:lnTo>
                  <a:pt x="225" y="355"/>
                </a:lnTo>
                <a:lnTo>
                  <a:pt x="233" y="354"/>
                </a:lnTo>
                <a:lnTo>
                  <a:pt x="241" y="353"/>
                </a:lnTo>
                <a:lnTo>
                  <a:pt x="247" y="352"/>
                </a:lnTo>
                <a:lnTo>
                  <a:pt x="249" y="350"/>
                </a:lnTo>
                <a:lnTo>
                  <a:pt x="250" y="349"/>
                </a:lnTo>
                <a:lnTo>
                  <a:pt x="253" y="348"/>
                </a:lnTo>
                <a:lnTo>
                  <a:pt x="256" y="347"/>
                </a:lnTo>
                <a:lnTo>
                  <a:pt x="257" y="346"/>
                </a:lnTo>
                <a:lnTo>
                  <a:pt x="259" y="344"/>
                </a:lnTo>
                <a:lnTo>
                  <a:pt x="261" y="342"/>
                </a:lnTo>
                <a:lnTo>
                  <a:pt x="265" y="338"/>
                </a:lnTo>
                <a:lnTo>
                  <a:pt x="268" y="336"/>
                </a:lnTo>
                <a:lnTo>
                  <a:pt x="271" y="333"/>
                </a:lnTo>
                <a:lnTo>
                  <a:pt x="272" y="331"/>
                </a:lnTo>
                <a:lnTo>
                  <a:pt x="273" y="329"/>
                </a:lnTo>
                <a:lnTo>
                  <a:pt x="273" y="326"/>
                </a:lnTo>
                <a:lnTo>
                  <a:pt x="274" y="325"/>
                </a:lnTo>
                <a:lnTo>
                  <a:pt x="276" y="322"/>
                </a:lnTo>
                <a:lnTo>
                  <a:pt x="277" y="320"/>
                </a:lnTo>
                <a:lnTo>
                  <a:pt x="279" y="316"/>
                </a:lnTo>
                <a:lnTo>
                  <a:pt x="280" y="313"/>
                </a:lnTo>
                <a:lnTo>
                  <a:pt x="283" y="307"/>
                </a:lnTo>
                <a:lnTo>
                  <a:pt x="283" y="304"/>
                </a:lnTo>
                <a:lnTo>
                  <a:pt x="284" y="302"/>
                </a:lnTo>
                <a:lnTo>
                  <a:pt x="285" y="297"/>
                </a:lnTo>
                <a:lnTo>
                  <a:pt x="286" y="285"/>
                </a:lnTo>
                <a:lnTo>
                  <a:pt x="286" y="276"/>
                </a:lnTo>
                <a:lnTo>
                  <a:pt x="288" y="274"/>
                </a:lnTo>
                <a:lnTo>
                  <a:pt x="288" y="270"/>
                </a:lnTo>
                <a:lnTo>
                  <a:pt x="288" y="263"/>
                </a:lnTo>
                <a:lnTo>
                  <a:pt x="288" y="237"/>
                </a:lnTo>
                <a:lnTo>
                  <a:pt x="288" y="203"/>
                </a:lnTo>
                <a:lnTo>
                  <a:pt x="286" y="197"/>
                </a:lnTo>
                <a:lnTo>
                  <a:pt x="286" y="188"/>
                </a:lnTo>
                <a:lnTo>
                  <a:pt x="286" y="183"/>
                </a:lnTo>
                <a:lnTo>
                  <a:pt x="285" y="180"/>
                </a:lnTo>
                <a:lnTo>
                  <a:pt x="285" y="177"/>
                </a:lnTo>
                <a:lnTo>
                  <a:pt x="284" y="175"/>
                </a:lnTo>
                <a:lnTo>
                  <a:pt x="284" y="172"/>
                </a:lnTo>
                <a:lnTo>
                  <a:pt x="283" y="167"/>
                </a:lnTo>
                <a:lnTo>
                  <a:pt x="282" y="166"/>
                </a:lnTo>
                <a:lnTo>
                  <a:pt x="282" y="165"/>
                </a:lnTo>
                <a:lnTo>
                  <a:pt x="280" y="163"/>
                </a:lnTo>
                <a:lnTo>
                  <a:pt x="279" y="160"/>
                </a:lnTo>
                <a:lnTo>
                  <a:pt x="279" y="159"/>
                </a:lnTo>
                <a:lnTo>
                  <a:pt x="278" y="156"/>
                </a:lnTo>
                <a:lnTo>
                  <a:pt x="277" y="154"/>
                </a:lnTo>
                <a:lnTo>
                  <a:pt x="274" y="150"/>
                </a:lnTo>
                <a:lnTo>
                  <a:pt x="273" y="149"/>
                </a:lnTo>
                <a:lnTo>
                  <a:pt x="272" y="148"/>
                </a:lnTo>
                <a:lnTo>
                  <a:pt x="270" y="145"/>
                </a:lnTo>
                <a:lnTo>
                  <a:pt x="267" y="142"/>
                </a:lnTo>
                <a:lnTo>
                  <a:pt x="265" y="141"/>
                </a:lnTo>
                <a:lnTo>
                  <a:pt x="263" y="138"/>
                </a:lnTo>
                <a:lnTo>
                  <a:pt x="261" y="137"/>
                </a:lnTo>
                <a:lnTo>
                  <a:pt x="259" y="136"/>
                </a:lnTo>
                <a:lnTo>
                  <a:pt x="256" y="134"/>
                </a:lnTo>
                <a:lnTo>
                  <a:pt x="254" y="133"/>
                </a:lnTo>
                <a:lnTo>
                  <a:pt x="251" y="132"/>
                </a:lnTo>
                <a:lnTo>
                  <a:pt x="244" y="130"/>
                </a:lnTo>
                <a:lnTo>
                  <a:pt x="241" y="128"/>
                </a:lnTo>
                <a:lnTo>
                  <a:pt x="236" y="128"/>
                </a:lnTo>
                <a:lnTo>
                  <a:pt x="226" y="127"/>
                </a:lnTo>
                <a:lnTo>
                  <a:pt x="205" y="127"/>
                </a:lnTo>
                <a:close/>
                <a:moveTo>
                  <a:pt x="5445" y="126"/>
                </a:moveTo>
                <a:lnTo>
                  <a:pt x="5444" y="322"/>
                </a:lnTo>
                <a:lnTo>
                  <a:pt x="5434" y="322"/>
                </a:lnTo>
                <a:lnTo>
                  <a:pt x="5426" y="324"/>
                </a:lnTo>
                <a:lnTo>
                  <a:pt x="5419" y="325"/>
                </a:lnTo>
                <a:lnTo>
                  <a:pt x="5411" y="326"/>
                </a:lnTo>
                <a:lnTo>
                  <a:pt x="5408" y="326"/>
                </a:lnTo>
                <a:lnTo>
                  <a:pt x="5407" y="327"/>
                </a:lnTo>
                <a:lnTo>
                  <a:pt x="5404" y="327"/>
                </a:lnTo>
                <a:lnTo>
                  <a:pt x="5402" y="329"/>
                </a:lnTo>
                <a:lnTo>
                  <a:pt x="5399" y="329"/>
                </a:lnTo>
                <a:lnTo>
                  <a:pt x="5397" y="330"/>
                </a:lnTo>
                <a:lnTo>
                  <a:pt x="5394" y="330"/>
                </a:lnTo>
                <a:lnTo>
                  <a:pt x="5393" y="331"/>
                </a:lnTo>
                <a:lnTo>
                  <a:pt x="5392" y="331"/>
                </a:lnTo>
                <a:lnTo>
                  <a:pt x="5390" y="332"/>
                </a:lnTo>
                <a:lnTo>
                  <a:pt x="5388" y="332"/>
                </a:lnTo>
                <a:lnTo>
                  <a:pt x="5385" y="333"/>
                </a:lnTo>
                <a:lnTo>
                  <a:pt x="5380" y="336"/>
                </a:lnTo>
                <a:lnTo>
                  <a:pt x="5378" y="337"/>
                </a:lnTo>
                <a:lnTo>
                  <a:pt x="5374" y="338"/>
                </a:lnTo>
                <a:lnTo>
                  <a:pt x="5371" y="339"/>
                </a:lnTo>
                <a:lnTo>
                  <a:pt x="5369" y="341"/>
                </a:lnTo>
                <a:lnTo>
                  <a:pt x="5365" y="342"/>
                </a:lnTo>
                <a:lnTo>
                  <a:pt x="5363" y="343"/>
                </a:lnTo>
                <a:lnTo>
                  <a:pt x="5361" y="344"/>
                </a:lnTo>
                <a:lnTo>
                  <a:pt x="5358" y="346"/>
                </a:lnTo>
                <a:lnTo>
                  <a:pt x="5355" y="348"/>
                </a:lnTo>
                <a:lnTo>
                  <a:pt x="5351" y="349"/>
                </a:lnTo>
                <a:lnTo>
                  <a:pt x="5350" y="350"/>
                </a:lnTo>
                <a:lnTo>
                  <a:pt x="5347" y="353"/>
                </a:lnTo>
                <a:lnTo>
                  <a:pt x="5345" y="354"/>
                </a:lnTo>
                <a:lnTo>
                  <a:pt x="5344" y="355"/>
                </a:lnTo>
                <a:lnTo>
                  <a:pt x="5342" y="357"/>
                </a:lnTo>
                <a:lnTo>
                  <a:pt x="5340" y="358"/>
                </a:lnTo>
                <a:lnTo>
                  <a:pt x="5339" y="358"/>
                </a:lnTo>
                <a:lnTo>
                  <a:pt x="5338" y="360"/>
                </a:lnTo>
                <a:lnTo>
                  <a:pt x="5334" y="363"/>
                </a:lnTo>
                <a:lnTo>
                  <a:pt x="5329" y="368"/>
                </a:lnTo>
                <a:lnTo>
                  <a:pt x="5329" y="793"/>
                </a:lnTo>
                <a:lnTo>
                  <a:pt x="5324" y="793"/>
                </a:lnTo>
                <a:lnTo>
                  <a:pt x="5320" y="793"/>
                </a:lnTo>
                <a:lnTo>
                  <a:pt x="5310" y="793"/>
                </a:lnTo>
                <a:lnTo>
                  <a:pt x="5271" y="793"/>
                </a:lnTo>
                <a:lnTo>
                  <a:pt x="5136" y="793"/>
                </a:lnTo>
                <a:lnTo>
                  <a:pt x="5136" y="790"/>
                </a:lnTo>
                <a:lnTo>
                  <a:pt x="5136" y="785"/>
                </a:lnTo>
                <a:lnTo>
                  <a:pt x="5136" y="775"/>
                </a:lnTo>
                <a:lnTo>
                  <a:pt x="5136" y="735"/>
                </a:lnTo>
                <a:lnTo>
                  <a:pt x="5136" y="599"/>
                </a:lnTo>
                <a:lnTo>
                  <a:pt x="5136" y="142"/>
                </a:lnTo>
                <a:lnTo>
                  <a:pt x="5309" y="142"/>
                </a:lnTo>
                <a:lnTo>
                  <a:pt x="5310" y="147"/>
                </a:lnTo>
                <a:lnTo>
                  <a:pt x="5311" y="150"/>
                </a:lnTo>
                <a:lnTo>
                  <a:pt x="5311" y="153"/>
                </a:lnTo>
                <a:lnTo>
                  <a:pt x="5311" y="155"/>
                </a:lnTo>
                <a:lnTo>
                  <a:pt x="5312" y="159"/>
                </a:lnTo>
                <a:lnTo>
                  <a:pt x="5312" y="161"/>
                </a:lnTo>
                <a:lnTo>
                  <a:pt x="5313" y="164"/>
                </a:lnTo>
                <a:lnTo>
                  <a:pt x="5316" y="174"/>
                </a:lnTo>
                <a:lnTo>
                  <a:pt x="5322" y="203"/>
                </a:lnTo>
                <a:lnTo>
                  <a:pt x="5324" y="202"/>
                </a:lnTo>
                <a:lnTo>
                  <a:pt x="5327" y="199"/>
                </a:lnTo>
                <a:lnTo>
                  <a:pt x="5329" y="195"/>
                </a:lnTo>
                <a:lnTo>
                  <a:pt x="5340" y="186"/>
                </a:lnTo>
                <a:lnTo>
                  <a:pt x="5345" y="180"/>
                </a:lnTo>
                <a:lnTo>
                  <a:pt x="5349" y="176"/>
                </a:lnTo>
                <a:lnTo>
                  <a:pt x="5352" y="174"/>
                </a:lnTo>
                <a:lnTo>
                  <a:pt x="5356" y="171"/>
                </a:lnTo>
                <a:lnTo>
                  <a:pt x="5358" y="169"/>
                </a:lnTo>
                <a:lnTo>
                  <a:pt x="5361" y="166"/>
                </a:lnTo>
                <a:lnTo>
                  <a:pt x="5363" y="165"/>
                </a:lnTo>
                <a:lnTo>
                  <a:pt x="5365" y="164"/>
                </a:lnTo>
                <a:lnTo>
                  <a:pt x="5367" y="163"/>
                </a:lnTo>
                <a:lnTo>
                  <a:pt x="5369" y="160"/>
                </a:lnTo>
                <a:lnTo>
                  <a:pt x="5371" y="159"/>
                </a:lnTo>
                <a:lnTo>
                  <a:pt x="5373" y="158"/>
                </a:lnTo>
                <a:lnTo>
                  <a:pt x="5375" y="156"/>
                </a:lnTo>
                <a:lnTo>
                  <a:pt x="5376" y="155"/>
                </a:lnTo>
                <a:lnTo>
                  <a:pt x="5378" y="154"/>
                </a:lnTo>
                <a:lnTo>
                  <a:pt x="5380" y="154"/>
                </a:lnTo>
                <a:lnTo>
                  <a:pt x="5384" y="152"/>
                </a:lnTo>
                <a:lnTo>
                  <a:pt x="5386" y="150"/>
                </a:lnTo>
                <a:lnTo>
                  <a:pt x="5388" y="149"/>
                </a:lnTo>
                <a:lnTo>
                  <a:pt x="5391" y="148"/>
                </a:lnTo>
                <a:lnTo>
                  <a:pt x="5392" y="147"/>
                </a:lnTo>
                <a:lnTo>
                  <a:pt x="5394" y="145"/>
                </a:lnTo>
                <a:lnTo>
                  <a:pt x="5397" y="144"/>
                </a:lnTo>
                <a:lnTo>
                  <a:pt x="5399" y="143"/>
                </a:lnTo>
                <a:lnTo>
                  <a:pt x="5404" y="141"/>
                </a:lnTo>
                <a:lnTo>
                  <a:pt x="5407" y="139"/>
                </a:lnTo>
                <a:lnTo>
                  <a:pt x="5409" y="138"/>
                </a:lnTo>
                <a:lnTo>
                  <a:pt x="5410" y="138"/>
                </a:lnTo>
                <a:lnTo>
                  <a:pt x="5413" y="137"/>
                </a:lnTo>
                <a:lnTo>
                  <a:pt x="5415" y="136"/>
                </a:lnTo>
                <a:lnTo>
                  <a:pt x="5417" y="136"/>
                </a:lnTo>
                <a:lnTo>
                  <a:pt x="5422" y="133"/>
                </a:lnTo>
                <a:lnTo>
                  <a:pt x="5428" y="131"/>
                </a:lnTo>
                <a:lnTo>
                  <a:pt x="5437" y="128"/>
                </a:lnTo>
                <a:lnTo>
                  <a:pt x="5445" y="126"/>
                </a:lnTo>
                <a:close/>
                <a:moveTo>
                  <a:pt x="4119" y="126"/>
                </a:moveTo>
                <a:lnTo>
                  <a:pt x="4119" y="225"/>
                </a:lnTo>
                <a:lnTo>
                  <a:pt x="4118" y="322"/>
                </a:lnTo>
                <a:lnTo>
                  <a:pt x="4111" y="322"/>
                </a:lnTo>
                <a:lnTo>
                  <a:pt x="4104" y="324"/>
                </a:lnTo>
                <a:lnTo>
                  <a:pt x="4098" y="324"/>
                </a:lnTo>
                <a:lnTo>
                  <a:pt x="4091" y="326"/>
                </a:lnTo>
                <a:lnTo>
                  <a:pt x="4085" y="326"/>
                </a:lnTo>
                <a:lnTo>
                  <a:pt x="4083" y="326"/>
                </a:lnTo>
                <a:lnTo>
                  <a:pt x="4081" y="327"/>
                </a:lnTo>
                <a:lnTo>
                  <a:pt x="4078" y="327"/>
                </a:lnTo>
                <a:lnTo>
                  <a:pt x="4076" y="329"/>
                </a:lnTo>
                <a:lnTo>
                  <a:pt x="4073" y="329"/>
                </a:lnTo>
                <a:lnTo>
                  <a:pt x="4072" y="330"/>
                </a:lnTo>
                <a:lnTo>
                  <a:pt x="4066" y="331"/>
                </a:lnTo>
                <a:lnTo>
                  <a:pt x="4064" y="332"/>
                </a:lnTo>
                <a:lnTo>
                  <a:pt x="4062" y="332"/>
                </a:lnTo>
                <a:lnTo>
                  <a:pt x="4060" y="333"/>
                </a:lnTo>
                <a:lnTo>
                  <a:pt x="4056" y="335"/>
                </a:lnTo>
                <a:lnTo>
                  <a:pt x="4053" y="336"/>
                </a:lnTo>
                <a:lnTo>
                  <a:pt x="4050" y="337"/>
                </a:lnTo>
                <a:lnTo>
                  <a:pt x="4047" y="338"/>
                </a:lnTo>
                <a:lnTo>
                  <a:pt x="4043" y="341"/>
                </a:lnTo>
                <a:lnTo>
                  <a:pt x="4042" y="341"/>
                </a:lnTo>
                <a:lnTo>
                  <a:pt x="4036" y="343"/>
                </a:lnTo>
                <a:lnTo>
                  <a:pt x="4035" y="344"/>
                </a:lnTo>
                <a:lnTo>
                  <a:pt x="4032" y="346"/>
                </a:lnTo>
                <a:lnTo>
                  <a:pt x="4030" y="347"/>
                </a:lnTo>
                <a:lnTo>
                  <a:pt x="4027" y="349"/>
                </a:lnTo>
                <a:lnTo>
                  <a:pt x="4024" y="350"/>
                </a:lnTo>
                <a:lnTo>
                  <a:pt x="4023" y="352"/>
                </a:lnTo>
                <a:lnTo>
                  <a:pt x="4020" y="353"/>
                </a:lnTo>
                <a:lnTo>
                  <a:pt x="4019" y="354"/>
                </a:lnTo>
                <a:lnTo>
                  <a:pt x="4017" y="355"/>
                </a:lnTo>
                <a:lnTo>
                  <a:pt x="4015" y="357"/>
                </a:lnTo>
                <a:lnTo>
                  <a:pt x="4014" y="359"/>
                </a:lnTo>
                <a:lnTo>
                  <a:pt x="4010" y="361"/>
                </a:lnTo>
                <a:lnTo>
                  <a:pt x="4007" y="364"/>
                </a:lnTo>
                <a:lnTo>
                  <a:pt x="4003" y="368"/>
                </a:lnTo>
                <a:lnTo>
                  <a:pt x="4003" y="793"/>
                </a:lnTo>
                <a:lnTo>
                  <a:pt x="3811" y="793"/>
                </a:lnTo>
                <a:lnTo>
                  <a:pt x="3811" y="142"/>
                </a:lnTo>
                <a:lnTo>
                  <a:pt x="3984" y="142"/>
                </a:lnTo>
                <a:lnTo>
                  <a:pt x="3997" y="203"/>
                </a:lnTo>
                <a:lnTo>
                  <a:pt x="4001" y="198"/>
                </a:lnTo>
                <a:lnTo>
                  <a:pt x="4002" y="197"/>
                </a:lnTo>
                <a:lnTo>
                  <a:pt x="4008" y="192"/>
                </a:lnTo>
                <a:lnTo>
                  <a:pt x="4015" y="185"/>
                </a:lnTo>
                <a:lnTo>
                  <a:pt x="4019" y="181"/>
                </a:lnTo>
                <a:lnTo>
                  <a:pt x="4024" y="177"/>
                </a:lnTo>
                <a:lnTo>
                  <a:pt x="4026" y="175"/>
                </a:lnTo>
                <a:lnTo>
                  <a:pt x="4029" y="171"/>
                </a:lnTo>
                <a:lnTo>
                  <a:pt x="4032" y="169"/>
                </a:lnTo>
                <a:lnTo>
                  <a:pt x="4035" y="167"/>
                </a:lnTo>
                <a:lnTo>
                  <a:pt x="4037" y="165"/>
                </a:lnTo>
                <a:lnTo>
                  <a:pt x="4039" y="164"/>
                </a:lnTo>
                <a:lnTo>
                  <a:pt x="4042" y="163"/>
                </a:lnTo>
                <a:lnTo>
                  <a:pt x="4043" y="161"/>
                </a:lnTo>
                <a:lnTo>
                  <a:pt x="4044" y="160"/>
                </a:lnTo>
                <a:lnTo>
                  <a:pt x="4047" y="159"/>
                </a:lnTo>
                <a:lnTo>
                  <a:pt x="4048" y="158"/>
                </a:lnTo>
                <a:lnTo>
                  <a:pt x="4050" y="156"/>
                </a:lnTo>
                <a:lnTo>
                  <a:pt x="4052" y="155"/>
                </a:lnTo>
                <a:lnTo>
                  <a:pt x="4054" y="154"/>
                </a:lnTo>
                <a:lnTo>
                  <a:pt x="4056" y="153"/>
                </a:lnTo>
                <a:lnTo>
                  <a:pt x="4059" y="152"/>
                </a:lnTo>
                <a:lnTo>
                  <a:pt x="4062" y="149"/>
                </a:lnTo>
                <a:lnTo>
                  <a:pt x="4065" y="148"/>
                </a:lnTo>
                <a:lnTo>
                  <a:pt x="4067" y="147"/>
                </a:lnTo>
                <a:lnTo>
                  <a:pt x="4071" y="145"/>
                </a:lnTo>
                <a:lnTo>
                  <a:pt x="4076" y="142"/>
                </a:lnTo>
                <a:lnTo>
                  <a:pt x="4078" y="141"/>
                </a:lnTo>
                <a:lnTo>
                  <a:pt x="4082" y="139"/>
                </a:lnTo>
                <a:lnTo>
                  <a:pt x="4084" y="138"/>
                </a:lnTo>
                <a:lnTo>
                  <a:pt x="4087" y="137"/>
                </a:lnTo>
                <a:lnTo>
                  <a:pt x="4088" y="137"/>
                </a:lnTo>
                <a:lnTo>
                  <a:pt x="4090" y="136"/>
                </a:lnTo>
                <a:lnTo>
                  <a:pt x="4094" y="134"/>
                </a:lnTo>
                <a:lnTo>
                  <a:pt x="4099" y="133"/>
                </a:lnTo>
                <a:lnTo>
                  <a:pt x="4119" y="126"/>
                </a:lnTo>
                <a:close/>
                <a:moveTo>
                  <a:pt x="2826" y="0"/>
                </a:moveTo>
                <a:lnTo>
                  <a:pt x="3035" y="0"/>
                </a:lnTo>
                <a:lnTo>
                  <a:pt x="3080" y="0"/>
                </a:lnTo>
                <a:lnTo>
                  <a:pt x="3092" y="0"/>
                </a:lnTo>
                <a:lnTo>
                  <a:pt x="3097" y="0"/>
                </a:lnTo>
                <a:lnTo>
                  <a:pt x="3100" y="0"/>
                </a:lnTo>
                <a:lnTo>
                  <a:pt x="3102" y="1"/>
                </a:lnTo>
                <a:lnTo>
                  <a:pt x="3111" y="1"/>
                </a:lnTo>
                <a:lnTo>
                  <a:pt x="3116" y="1"/>
                </a:lnTo>
                <a:lnTo>
                  <a:pt x="3122" y="3"/>
                </a:lnTo>
                <a:lnTo>
                  <a:pt x="3127" y="3"/>
                </a:lnTo>
                <a:lnTo>
                  <a:pt x="3129" y="4"/>
                </a:lnTo>
                <a:lnTo>
                  <a:pt x="3133" y="4"/>
                </a:lnTo>
                <a:lnTo>
                  <a:pt x="3137" y="4"/>
                </a:lnTo>
                <a:lnTo>
                  <a:pt x="3140" y="5"/>
                </a:lnTo>
                <a:lnTo>
                  <a:pt x="3143" y="5"/>
                </a:lnTo>
                <a:lnTo>
                  <a:pt x="3145" y="6"/>
                </a:lnTo>
                <a:lnTo>
                  <a:pt x="3147" y="6"/>
                </a:lnTo>
                <a:lnTo>
                  <a:pt x="3152" y="8"/>
                </a:lnTo>
                <a:lnTo>
                  <a:pt x="3157" y="9"/>
                </a:lnTo>
                <a:lnTo>
                  <a:pt x="3158" y="10"/>
                </a:lnTo>
                <a:lnTo>
                  <a:pt x="3161" y="10"/>
                </a:lnTo>
                <a:lnTo>
                  <a:pt x="3175" y="16"/>
                </a:lnTo>
                <a:lnTo>
                  <a:pt x="3183" y="19"/>
                </a:lnTo>
                <a:lnTo>
                  <a:pt x="3189" y="22"/>
                </a:lnTo>
                <a:lnTo>
                  <a:pt x="3191" y="23"/>
                </a:lnTo>
                <a:lnTo>
                  <a:pt x="3193" y="25"/>
                </a:lnTo>
                <a:lnTo>
                  <a:pt x="3196" y="26"/>
                </a:lnTo>
                <a:lnTo>
                  <a:pt x="3199" y="27"/>
                </a:lnTo>
                <a:lnTo>
                  <a:pt x="3201" y="28"/>
                </a:lnTo>
                <a:lnTo>
                  <a:pt x="3202" y="30"/>
                </a:lnTo>
                <a:lnTo>
                  <a:pt x="3204" y="31"/>
                </a:lnTo>
                <a:lnTo>
                  <a:pt x="3205" y="32"/>
                </a:lnTo>
                <a:lnTo>
                  <a:pt x="3208" y="33"/>
                </a:lnTo>
                <a:lnTo>
                  <a:pt x="3209" y="34"/>
                </a:lnTo>
                <a:lnTo>
                  <a:pt x="3210" y="36"/>
                </a:lnTo>
                <a:lnTo>
                  <a:pt x="3214" y="38"/>
                </a:lnTo>
                <a:lnTo>
                  <a:pt x="3216" y="42"/>
                </a:lnTo>
                <a:lnTo>
                  <a:pt x="3226" y="49"/>
                </a:lnTo>
                <a:lnTo>
                  <a:pt x="3232" y="55"/>
                </a:lnTo>
                <a:lnTo>
                  <a:pt x="3234" y="59"/>
                </a:lnTo>
                <a:lnTo>
                  <a:pt x="3237" y="61"/>
                </a:lnTo>
                <a:lnTo>
                  <a:pt x="3238" y="64"/>
                </a:lnTo>
                <a:lnTo>
                  <a:pt x="3239" y="65"/>
                </a:lnTo>
                <a:lnTo>
                  <a:pt x="3241" y="67"/>
                </a:lnTo>
                <a:lnTo>
                  <a:pt x="3242" y="69"/>
                </a:lnTo>
                <a:lnTo>
                  <a:pt x="3243" y="71"/>
                </a:lnTo>
                <a:lnTo>
                  <a:pt x="3244" y="73"/>
                </a:lnTo>
                <a:lnTo>
                  <a:pt x="3255" y="94"/>
                </a:lnTo>
                <a:lnTo>
                  <a:pt x="3256" y="98"/>
                </a:lnTo>
                <a:lnTo>
                  <a:pt x="3259" y="106"/>
                </a:lnTo>
                <a:lnTo>
                  <a:pt x="3262" y="115"/>
                </a:lnTo>
                <a:lnTo>
                  <a:pt x="3263" y="125"/>
                </a:lnTo>
                <a:lnTo>
                  <a:pt x="3266" y="134"/>
                </a:lnTo>
                <a:lnTo>
                  <a:pt x="3267" y="145"/>
                </a:lnTo>
                <a:lnTo>
                  <a:pt x="3267" y="155"/>
                </a:lnTo>
                <a:lnTo>
                  <a:pt x="3268" y="180"/>
                </a:lnTo>
                <a:lnTo>
                  <a:pt x="3267" y="213"/>
                </a:lnTo>
                <a:lnTo>
                  <a:pt x="3267" y="219"/>
                </a:lnTo>
                <a:lnTo>
                  <a:pt x="3266" y="224"/>
                </a:lnTo>
                <a:lnTo>
                  <a:pt x="3266" y="227"/>
                </a:lnTo>
                <a:lnTo>
                  <a:pt x="3263" y="237"/>
                </a:lnTo>
                <a:lnTo>
                  <a:pt x="3262" y="243"/>
                </a:lnTo>
                <a:lnTo>
                  <a:pt x="3262" y="246"/>
                </a:lnTo>
                <a:lnTo>
                  <a:pt x="3261" y="248"/>
                </a:lnTo>
                <a:lnTo>
                  <a:pt x="3261" y="250"/>
                </a:lnTo>
                <a:lnTo>
                  <a:pt x="3260" y="253"/>
                </a:lnTo>
                <a:lnTo>
                  <a:pt x="3260" y="254"/>
                </a:lnTo>
                <a:lnTo>
                  <a:pt x="3260" y="257"/>
                </a:lnTo>
                <a:lnTo>
                  <a:pt x="3259" y="258"/>
                </a:lnTo>
                <a:lnTo>
                  <a:pt x="3259" y="260"/>
                </a:lnTo>
                <a:lnTo>
                  <a:pt x="3256" y="266"/>
                </a:lnTo>
                <a:lnTo>
                  <a:pt x="3255" y="270"/>
                </a:lnTo>
                <a:lnTo>
                  <a:pt x="3254" y="272"/>
                </a:lnTo>
                <a:lnTo>
                  <a:pt x="3253" y="275"/>
                </a:lnTo>
                <a:lnTo>
                  <a:pt x="3251" y="277"/>
                </a:lnTo>
                <a:lnTo>
                  <a:pt x="3251" y="280"/>
                </a:lnTo>
                <a:lnTo>
                  <a:pt x="3249" y="282"/>
                </a:lnTo>
                <a:lnTo>
                  <a:pt x="3248" y="285"/>
                </a:lnTo>
                <a:lnTo>
                  <a:pt x="3247" y="287"/>
                </a:lnTo>
                <a:lnTo>
                  <a:pt x="3245" y="289"/>
                </a:lnTo>
                <a:lnTo>
                  <a:pt x="3245" y="292"/>
                </a:lnTo>
                <a:lnTo>
                  <a:pt x="3243" y="294"/>
                </a:lnTo>
                <a:lnTo>
                  <a:pt x="3243" y="297"/>
                </a:lnTo>
                <a:lnTo>
                  <a:pt x="3241" y="299"/>
                </a:lnTo>
                <a:lnTo>
                  <a:pt x="3239" y="300"/>
                </a:lnTo>
                <a:lnTo>
                  <a:pt x="3238" y="303"/>
                </a:lnTo>
                <a:lnTo>
                  <a:pt x="3237" y="304"/>
                </a:lnTo>
                <a:lnTo>
                  <a:pt x="3236" y="305"/>
                </a:lnTo>
                <a:lnTo>
                  <a:pt x="3234" y="308"/>
                </a:lnTo>
                <a:lnTo>
                  <a:pt x="3233" y="309"/>
                </a:lnTo>
                <a:lnTo>
                  <a:pt x="3232" y="311"/>
                </a:lnTo>
                <a:lnTo>
                  <a:pt x="3230" y="313"/>
                </a:lnTo>
                <a:lnTo>
                  <a:pt x="3226" y="318"/>
                </a:lnTo>
                <a:lnTo>
                  <a:pt x="3224" y="320"/>
                </a:lnTo>
                <a:lnTo>
                  <a:pt x="3220" y="325"/>
                </a:lnTo>
                <a:lnTo>
                  <a:pt x="3215" y="329"/>
                </a:lnTo>
                <a:lnTo>
                  <a:pt x="3214" y="330"/>
                </a:lnTo>
                <a:lnTo>
                  <a:pt x="3213" y="331"/>
                </a:lnTo>
                <a:lnTo>
                  <a:pt x="3210" y="333"/>
                </a:lnTo>
                <a:lnTo>
                  <a:pt x="3208" y="333"/>
                </a:lnTo>
                <a:lnTo>
                  <a:pt x="3207" y="335"/>
                </a:lnTo>
                <a:lnTo>
                  <a:pt x="3204" y="336"/>
                </a:lnTo>
                <a:lnTo>
                  <a:pt x="3202" y="338"/>
                </a:lnTo>
                <a:lnTo>
                  <a:pt x="3201" y="339"/>
                </a:lnTo>
                <a:lnTo>
                  <a:pt x="3198" y="341"/>
                </a:lnTo>
                <a:lnTo>
                  <a:pt x="3196" y="341"/>
                </a:lnTo>
                <a:lnTo>
                  <a:pt x="3193" y="342"/>
                </a:lnTo>
                <a:lnTo>
                  <a:pt x="3191" y="343"/>
                </a:lnTo>
                <a:lnTo>
                  <a:pt x="3187" y="346"/>
                </a:lnTo>
                <a:lnTo>
                  <a:pt x="3186" y="346"/>
                </a:lnTo>
                <a:lnTo>
                  <a:pt x="3184" y="347"/>
                </a:lnTo>
                <a:lnTo>
                  <a:pt x="3180" y="348"/>
                </a:lnTo>
                <a:lnTo>
                  <a:pt x="3179" y="349"/>
                </a:lnTo>
                <a:lnTo>
                  <a:pt x="3176" y="349"/>
                </a:lnTo>
                <a:lnTo>
                  <a:pt x="3175" y="350"/>
                </a:lnTo>
                <a:lnTo>
                  <a:pt x="3173" y="350"/>
                </a:lnTo>
                <a:lnTo>
                  <a:pt x="3172" y="352"/>
                </a:lnTo>
                <a:lnTo>
                  <a:pt x="3169" y="352"/>
                </a:lnTo>
                <a:lnTo>
                  <a:pt x="3166" y="353"/>
                </a:lnTo>
                <a:lnTo>
                  <a:pt x="3163" y="353"/>
                </a:lnTo>
                <a:lnTo>
                  <a:pt x="3151" y="355"/>
                </a:lnTo>
                <a:lnTo>
                  <a:pt x="3166" y="357"/>
                </a:lnTo>
                <a:lnTo>
                  <a:pt x="3178" y="360"/>
                </a:lnTo>
                <a:lnTo>
                  <a:pt x="3184" y="361"/>
                </a:lnTo>
                <a:lnTo>
                  <a:pt x="3189" y="364"/>
                </a:lnTo>
                <a:lnTo>
                  <a:pt x="3192" y="365"/>
                </a:lnTo>
                <a:lnTo>
                  <a:pt x="3195" y="366"/>
                </a:lnTo>
                <a:lnTo>
                  <a:pt x="3198" y="368"/>
                </a:lnTo>
                <a:lnTo>
                  <a:pt x="3201" y="369"/>
                </a:lnTo>
                <a:lnTo>
                  <a:pt x="3203" y="370"/>
                </a:lnTo>
                <a:lnTo>
                  <a:pt x="3205" y="371"/>
                </a:lnTo>
                <a:lnTo>
                  <a:pt x="3208" y="372"/>
                </a:lnTo>
                <a:lnTo>
                  <a:pt x="3210" y="374"/>
                </a:lnTo>
                <a:lnTo>
                  <a:pt x="3213" y="375"/>
                </a:lnTo>
                <a:lnTo>
                  <a:pt x="3215" y="377"/>
                </a:lnTo>
                <a:lnTo>
                  <a:pt x="3216" y="379"/>
                </a:lnTo>
                <a:lnTo>
                  <a:pt x="3219" y="380"/>
                </a:lnTo>
                <a:lnTo>
                  <a:pt x="3220" y="381"/>
                </a:lnTo>
                <a:lnTo>
                  <a:pt x="3222" y="383"/>
                </a:lnTo>
                <a:lnTo>
                  <a:pt x="3225" y="385"/>
                </a:lnTo>
                <a:lnTo>
                  <a:pt x="3228" y="387"/>
                </a:lnTo>
                <a:lnTo>
                  <a:pt x="3232" y="392"/>
                </a:lnTo>
                <a:lnTo>
                  <a:pt x="3236" y="394"/>
                </a:lnTo>
                <a:lnTo>
                  <a:pt x="3242" y="399"/>
                </a:lnTo>
                <a:lnTo>
                  <a:pt x="3245" y="404"/>
                </a:lnTo>
                <a:lnTo>
                  <a:pt x="3249" y="408"/>
                </a:lnTo>
                <a:lnTo>
                  <a:pt x="3251" y="411"/>
                </a:lnTo>
                <a:lnTo>
                  <a:pt x="3253" y="414"/>
                </a:lnTo>
                <a:lnTo>
                  <a:pt x="3255" y="415"/>
                </a:lnTo>
                <a:lnTo>
                  <a:pt x="3256" y="418"/>
                </a:lnTo>
                <a:lnTo>
                  <a:pt x="3257" y="419"/>
                </a:lnTo>
                <a:lnTo>
                  <a:pt x="3259" y="421"/>
                </a:lnTo>
                <a:lnTo>
                  <a:pt x="3260" y="422"/>
                </a:lnTo>
                <a:lnTo>
                  <a:pt x="3260" y="425"/>
                </a:lnTo>
                <a:lnTo>
                  <a:pt x="3261" y="427"/>
                </a:lnTo>
                <a:lnTo>
                  <a:pt x="3262" y="430"/>
                </a:lnTo>
                <a:lnTo>
                  <a:pt x="3265" y="433"/>
                </a:lnTo>
                <a:lnTo>
                  <a:pt x="3266" y="436"/>
                </a:lnTo>
                <a:lnTo>
                  <a:pt x="3267" y="438"/>
                </a:lnTo>
                <a:lnTo>
                  <a:pt x="3268" y="441"/>
                </a:lnTo>
                <a:lnTo>
                  <a:pt x="3271" y="444"/>
                </a:lnTo>
                <a:lnTo>
                  <a:pt x="3272" y="448"/>
                </a:lnTo>
                <a:lnTo>
                  <a:pt x="3273" y="451"/>
                </a:lnTo>
                <a:lnTo>
                  <a:pt x="3274" y="452"/>
                </a:lnTo>
                <a:lnTo>
                  <a:pt x="3274" y="454"/>
                </a:lnTo>
                <a:lnTo>
                  <a:pt x="3276" y="458"/>
                </a:lnTo>
                <a:lnTo>
                  <a:pt x="3278" y="463"/>
                </a:lnTo>
                <a:lnTo>
                  <a:pt x="3280" y="471"/>
                </a:lnTo>
                <a:lnTo>
                  <a:pt x="3282" y="473"/>
                </a:lnTo>
                <a:lnTo>
                  <a:pt x="3282" y="475"/>
                </a:lnTo>
                <a:lnTo>
                  <a:pt x="3283" y="479"/>
                </a:lnTo>
                <a:lnTo>
                  <a:pt x="3284" y="481"/>
                </a:lnTo>
                <a:lnTo>
                  <a:pt x="3288" y="497"/>
                </a:lnTo>
                <a:lnTo>
                  <a:pt x="3289" y="508"/>
                </a:lnTo>
                <a:lnTo>
                  <a:pt x="3289" y="513"/>
                </a:lnTo>
                <a:lnTo>
                  <a:pt x="3290" y="519"/>
                </a:lnTo>
                <a:lnTo>
                  <a:pt x="3290" y="526"/>
                </a:lnTo>
                <a:lnTo>
                  <a:pt x="3291" y="532"/>
                </a:lnTo>
                <a:lnTo>
                  <a:pt x="3291" y="538"/>
                </a:lnTo>
                <a:lnTo>
                  <a:pt x="3291" y="560"/>
                </a:lnTo>
                <a:lnTo>
                  <a:pt x="3291" y="587"/>
                </a:lnTo>
                <a:lnTo>
                  <a:pt x="3291" y="593"/>
                </a:lnTo>
                <a:lnTo>
                  <a:pt x="3290" y="601"/>
                </a:lnTo>
                <a:lnTo>
                  <a:pt x="3290" y="608"/>
                </a:lnTo>
                <a:lnTo>
                  <a:pt x="3289" y="624"/>
                </a:lnTo>
                <a:lnTo>
                  <a:pt x="3286" y="634"/>
                </a:lnTo>
                <a:lnTo>
                  <a:pt x="3286" y="636"/>
                </a:lnTo>
                <a:lnTo>
                  <a:pt x="3286" y="640"/>
                </a:lnTo>
                <a:lnTo>
                  <a:pt x="3285" y="642"/>
                </a:lnTo>
                <a:lnTo>
                  <a:pt x="3285" y="645"/>
                </a:lnTo>
                <a:lnTo>
                  <a:pt x="3284" y="647"/>
                </a:lnTo>
                <a:lnTo>
                  <a:pt x="3284" y="648"/>
                </a:lnTo>
                <a:lnTo>
                  <a:pt x="3283" y="651"/>
                </a:lnTo>
                <a:lnTo>
                  <a:pt x="3283" y="653"/>
                </a:lnTo>
                <a:lnTo>
                  <a:pt x="3282" y="656"/>
                </a:lnTo>
                <a:lnTo>
                  <a:pt x="3274" y="676"/>
                </a:lnTo>
                <a:lnTo>
                  <a:pt x="3270" y="685"/>
                </a:lnTo>
                <a:lnTo>
                  <a:pt x="3265" y="695"/>
                </a:lnTo>
                <a:lnTo>
                  <a:pt x="3263" y="698"/>
                </a:lnTo>
                <a:lnTo>
                  <a:pt x="3261" y="702"/>
                </a:lnTo>
                <a:lnTo>
                  <a:pt x="3260" y="704"/>
                </a:lnTo>
                <a:lnTo>
                  <a:pt x="3259" y="707"/>
                </a:lnTo>
                <a:lnTo>
                  <a:pt x="3257" y="708"/>
                </a:lnTo>
                <a:lnTo>
                  <a:pt x="3256" y="710"/>
                </a:lnTo>
                <a:lnTo>
                  <a:pt x="3255" y="712"/>
                </a:lnTo>
                <a:lnTo>
                  <a:pt x="3254" y="713"/>
                </a:lnTo>
                <a:lnTo>
                  <a:pt x="3251" y="715"/>
                </a:lnTo>
                <a:lnTo>
                  <a:pt x="3250" y="718"/>
                </a:lnTo>
                <a:lnTo>
                  <a:pt x="3248" y="721"/>
                </a:lnTo>
                <a:lnTo>
                  <a:pt x="3245" y="723"/>
                </a:lnTo>
                <a:lnTo>
                  <a:pt x="3245" y="725"/>
                </a:lnTo>
                <a:lnTo>
                  <a:pt x="3242" y="729"/>
                </a:lnTo>
                <a:lnTo>
                  <a:pt x="3238" y="732"/>
                </a:lnTo>
                <a:lnTo>
                  <a:pt x="3228" y="743"/>
                </a:lnTo>
                <a:lnTo>
                  <a:pt x="3224" y="747"/>
                </a:lnTo>
                <a:lnTo>
                  <a:pt x="3222" y="748"/>
                </a:lnTo>
                <a:lnTo>
                  <a:pt x="3220" y="750"/>
                </a:lnTo>
                <a:lnTo>
                  <a:pt x="3218" y="751"/>
                </a:lnTo>
                <a:lnTo>
                  <a:pt x="3216" y="753"/>
                </a:lnTo>
                <a:lnTo>
                  <a:pt x="3214" y="754"/>
                </a:lnTo>
                <a:lnTo>
                  <a:pt x="3212" y="757"/>
                </a:lnTo>
                <a:lnTo>
                  <a:pt x="3209" y="758"/>
                </a:lnTo>
                <a:lnTo>
                  <a:pt x="3208" y="759"/>
                </a:lnTo>
                <a:lnTo>
                  <a:pt x="3205" y="761"/>
                </a:lnTo>
                <a:lnTo>
                  <a:pt x="3204" y="762"/>
                </a:lnTo>
                <a:lnTo>
                  <a:pt x="3202" y="762"/>
                </a:lnTo>
                <a:lnTo>
                  <a:pt x="3201" y="763"/>
                </a:lnTo>
                <a:lnTo>
                  <a:pt x="3198" y="765"/>
                </a:lnTo>
                <a:lnTo>
                  <a:pt x="3195" y="765"/>
                </a:lnTo>
                <a:lnTo>
                  <a:pt x="3193" y="767"/>
                </a:lnTo>
                <a:lnTo>
                  <a:pt x="3191" y="768"/>
                </a:lnTo>
                <a:lnTo>
                  <a:pt x="3189" y="769"/>
                </a:lnTo>
                <a:lnTo>
                  <a:pt x="3186" y="770"/>
                </a:lnTo>
                <a:lnTo>
                  <a:pt x="3184" y="772"/>
                </a:lnTo>
                <a:lnTo>
                  <a:pt x="3180" y="774"/>
                </a:lnTo>
                <a:lnTo>
                  <a:pt x="3179" y="774"/>
                </a:lnTo>
                <a:lnTo>
                  <a:pt x="3176" y="775"/>
                </a:lnTo>
                <a:lnTo>
                  <a:pt x="3174" y="776"/>
                </a:lnTo>
                <a:lnTo>
                  <a:pt x="3172" y="778"/>
                </a:lnTo>
                <a:lnTo>
                  <a:pt x="3151" y="785"/>
                </a:lnTo>
                <a:lnTo>
                  <a:pt x="3146" y="785"/>
                </a:lnTo>
                <a:lnTo>
                  <a:pt x="3144" y="786"/>
                </a:lnTo>
                <a:lnTo>
                  <a:pt x="3143" y="786"/>
                </a:lnTo>
                <a:lnTo>
                  <a:pt x="3140" y="787"/>
                </a:lnTo>
                <a:lnTo>
                  <a:pt x="3134" y="789"/>
                </a:lnTo>
                <a:lnTo>
                  <a:pt x="3131" y="789"/>
                </a:lnTo>
                <a:lnTo>
                  <a:pt x="3128" y="790"/>
                </a:lnTo>
                <a:lnTo>
                  <a:pt x="3124" y="790"/>
                </a:lnTo>
                <a:lnTo>
                  <a:pt x="3121" y="791"/>
                </a:lnTo>
                <a:lnTo>
                  <a:pt x="3116" y="791"/>
                </a:lnTo>
                <a:lnTo>
                  <a:pt x="3111" y="792"/>
                </a:lnTo>
                <a:lnTo>
                  <a:pt x="3105" y="792"/>
                </a:lnTo>
                <a:lnTo>
                  <a:pt x="3099" y="793"/>
                </a:lnTo>
                <a:lnTo>
                  <a:pt x="3093" y="793"/>
                </a:lnTo>
                <a:lnTo>
                  <a:pt x="3088" y="793"/>
                </a:lnTo>
                <a:lnTo>
                  <a:pt x="3082" y="793"/>
                </a:lnTo>
                <a:lnTo>
                  <a:pt x="3071" y="793"/>
                </a:lnTo>
                <a:lnTo>
                  <a:pt x="3029" y="793"/>
                </a:lnTo>
                <a:lnTo>
                  <a:pt x="2826" y="793"/>
                </a:lnTo>
                <a:lnTo>
                  <a:pt x="2826" y="0"/>
                </a:lnTo>
                <a:close/>
                <a:moveTo>
                  <a:pt x="2491" y="0"/>
                </a:moveTo>
                <a:lnTo>
                  <a:pt x="2685" y="0"/>
                </a:lnTo>
                <a:lnTo>
                  <a:pt x="2685" y="793"/>
                </a:lnTo>
                <a:lnTo>
                  <a:pt x="2681" y="793"/>
                </a:lnTo>
                <a:lnTo>
                  <a:pt x="2676" y="793"/>
                </a:lnTo>
                <a:lnTo>
                  <a:pt x="2666" y="793"/>
                </a:lnTo>
                <a:lnTo>
                  <a:pt x="2628" y="793"/>
                </a:lnTo>
                <a:lnTo>
                  <a:pt x="2498" y="793"/>
                </a:lnTo>
                <a:lnTo>
                  <a:pt x="2496" y="786"/>
                </a:lnTo>
                <a:lnTo>
                  <a:pt x="2495" y="781"/>
                </a:lnTo>
                <a:lnTo>
                  <a:pt x="2495" y="780"/>
                </a:lnTo>
                <a:lnTo>
                  <a:pt x="2494" y="778"/>
                </a:lnTo>
                <a:lnTo>
                  <a:pt x="2494" y="775"/>
                </a:lnTo>
                <a:lnTo>
                  <a:pt x="2492" y="770"/>
                </a:lnTo>
                <a:lnTo>
                  <a:pt x="2491" y="768"/>
                </a:lnTo>
                <a:lnTo>
                  <a:pt x="2491" y="765"/>
                </a:lnTo>
                <a:lnTo>
                  <a:pt x="2491" y="764"/>
                </a:lnTo>
                <a:lnTo>
                  <a:pt x="2490" y="761"/>
                </a:lnTo>
                <a:lnTo>
                  <a:pt x="2485" y="763"/>
                </a:lnTo>
                <a:lnTo>
                  <a:pt x="2484" y="764"/>
                </a:lnTo>
                <a:lnTo>
                  <a:pt x="2483" y="765"/>
                </a:lnTo>
                <a:lnTo>
                  <a:pt x="2480" y="767"/>
                </a:lnTo>
                <a:lnTo>
                  <a:pt x="2479" y="767"/>
                </a:lnTo>
                <a:lnTo>
                  <a:pt x="2477" y="769"/>
                </a:lnTo>
                <a:lnTo>
                  <a:pt x="2475" y="770"/>
                </a:lnTo>
                <a:lnTo>
                  <a:pt x="2474" y="772"/>
                </a:lnTo>
                <a:lnTo>
                  <a:pt x="2472" y="772"/>
                </a:lnTo>
                <a:lnTo>
                  <a:pt x="2468" y="774"/>
                </a:lnTo>
                <a:lnTo>
                  <a:pt x="2465" y="776"/>
                </a:lnTo>
                <a:lnTo>
                  <a:pt x="2462" y="778"/>
                </a:lnTo>
                <a:lnTo>
                  <a:pt x="2461" y="779"/>
                </a:lnTo>
                <a:lnTo>
                  <a:pt x="2459" y="780"/>
                </a:lnTo>
                <a:lnTo>
                  <a:pt x="2455" y="781"/>
                </a:lnTo>
                <a:lnTo>
                  <a:pt x="2452" y="782"/>
                </a:lnTo>
                <a:lnTo>
                  <a:pt x="2449" y="784"/>
                </a:lnTo>
                <a:lnTo>
                  <a:pt x="2448" y="785"/>
                </a:lnTo>
                <a:lnTo>
                  <a:pt x="2443" y="787"/>
                </a:lnTo>
                <a:lnTo>
                  <a:pt x="2442" y="787"/>
                </a:lnTo>
                <a:lnTo>
                  <a:pt x="2438" y="789"/>
                </a:lnTo>
                <a:lnTo>
                  <a:pt x="2436" y="790"/>
                </a:lnTo>
                <a:lnTo>
                  <a:pt x="2433" y="791"/>
                </a:lnTo>
                <a:lnTo>
                  <a:pt x="2428" y="793"/>
                </a:lnTo>
                <a:lnTo>
                  <a:pt x="2426" y="793"/>
                </a:lnTo>
                <a:lnTo>
                  <a:pt x="2425" y="795"/>
                </a:lnTo>
                <a:lnTo>
                  <a:pt x="2422" y="795"/>
                </a:lnTo>
                <a:lnTo>
                  <a:pt x="2421" y="795"/>
                </a:lnTo>
                <a:lnTo>
                  <a:pt x="2419" y="796"/>
                </a:lnTo>
                <a:lnTo>
                  <a:pt x="2417" y="796"/>
                </a:lnTo>
                <a:lnTo>
                  <a:pt x="2415" y="797"/>
                </a:lnTo>
                <a:lnTo>
                  <a:pt x="2413" y="797"/>
                </a:lnTo>
                <a:lnTo>
                  <a:pt x="2410" y="798"/>
                </a:lnTo>
                <a:lnTo>
                  <a:pt x="2408" y="798"/>
                </a:lnTo>
                <a:lnTo>
                  <a:pt x="2405" y="800"/>
                </a:lnTo>
                <a:lnTo>
                  <a:pt x="2403" y="800"/>
                </a:lnTo>
                <a:lnTo>
                  <a:pt x="2393" y="802"/>
                </a:lnTo>
                <a:lnTo>
                  <a:pt x="2382" y="803"/>
                </a:lnTo>
                <a:lnTo>
                  <a:pt x="2378" y="803"/>
                </a:lnTo>
                <a:lnTo>
                  <a:pt x="2370" y="804"/>
                </a:lnTo>
                <a:lnTo>
                  <a:pt x="2364" y="803"/>
                </a:lnTo>
                <a:lnTo>
                  <a:pt x="2359" y="803"/>
                </a:lnTo>
                <a:lnTo>
                  <a:pt x="2352" y="803"/>
                </a:lnTo>
                <a:lnTo>
                  <a:pt x="2334" y="800"/>
                </a:lnTo>
                <a:lnTo>
                  <a:pt x="2330" y="798"/>
                </a:lnTo>
                <a:lnTo>
                  <a:pt x="2326" y="797"/>
                </a:lnTo>
                <a:lnTo>
                  <a:pt x="2324" y="797"/>
                </a:lnTo>
                <a:lnTo>
                  <a:pt x="2322" y="796"/>
                </a:lnTo>
                <a:lnTo>
                  <a:pt x="2321" y="796"/>
                </a:lnTo>
                <a:lnTo>
                  <a:pt x="2317" y="795"/>
                </a:lnTo>
                <a:lnTo>
                  <a:pt x="2315" y="793"/>
                </a:lnTo>
                <a:lnTo>
                  <a:pt x="2311" y="792"/>
                </a:lnTo>
                <a:lnTo>
                  <a:pt x="2309" y="791"/>
                </a:lnTo>
                <a:lnTo>
                  <a:pt x="2306" y="790"/>
                </a:lnTo>
                <a:lnTo>
                  <a:pt x="2304" y="789"/>
                </a:lnTo>
                <a:lnTo>
                  <a:pt x="2301" y="786"/>
                </a:lnTo>
                <a:lnTo>
                  <a:pt x="2300" y="785"/>
                </a:lnTo>
                <a:lnTo>
                  <a:pt x="2298" y="784"/>
                </a:lnTo>
                <a:lnTo>
                  <a:pt x="2297" y="782"/>
                </a:lnTo>
                <a:lnTo>
                  <a:pt x="2295" y="781"/>
                </a:lnTo>
                <a:lnTo>
                  <a:pt x="2292" y="779"/>
                </a:lnTo>
                <a:lnTo>
                  <a:pt x="2287" y="774"/>
                </a:lnTo>
                <a:lnTo>
                  <a:pt x="2286" y="773"/>
                </a:lnTo>
                <a:lnTo>
                  <a:pt x="2282" y="770"/>
                </a:lnTo>
                <a:lnTo>
                  <a:pt x="2277" y="765"/>
                </a:lnTo>
                <a:lnTo>
                  <a:pt x="2275" y="763"/>
                </a:lnTo>
                <a:lnTo>
                  <a:pt x="2274" y="759"/>
                </a:lnTo>
                <a:lnTo>
                  <a:pt x="2272" y="758"/>
                </a:lnTo>
                <a:lnTo>
                  <a:pt x="2271" y="756"/>
                </a:lnTo>
                <a:lnTo>
                  <a:pt x="2270" y="754"/>
                </a:lnTo>
                <a:lnTo>
                  <a:pt x="2269" y="752"/>
                </a:lnTo>
                <a:lnTo>
                  <a:pt x="2268" y="751"/>
                </a:lnTo>
                <a:lnTo>
                  <a:pt x="2266" y="748"/>
                </a:lnTo>
                <a:lnTo>
                  <a:pt x="2265" y="746"/>
                </a:lnTo>
                <a:lnTo>
                  <a:pt x="2264" y="743"/>
                </a:lnTo>
                <a:lnTo>
                  <a:pt x="2263" y="741"/>
                </a:lnTo>
                <a:lnTo>
                  <a:pt x="2261" y="739"/>
                </a:lnTo>
                <a:lnTo>
                  <a:pt x="2260" y="736"/>
                </a:lnTo>
                <a:lnTo>
                  <a:pt x="2259" y="734"/>
                </a:lnTo>
                <a:lnTo>
                  <a:pt x="2258" y="730"/>
                </a:lnTo>
                <a:lnTo>
                  <a:pt x="2257" y="728"/>
                </a:lnTo>
                <a:lnTo>
                  <a:pt x="2254" y="723"/>
                </a:lnTo>
                <a:lnTo>
                  <a:pt x="2254" y="721"/>
                </a:lnTo>
                <a:lnTo>
                  <a:pt x="2253" y="719"/>
                </a:lnTo>
                <a:lnTo>
                  <a:pt x="2252" y="717"/>
                </a:lnTo>
                <a:lnTo>
                  <a:pt x="2252" y="715"/>
                </a:lnTo>
                <a:lnTo>
                  <a:pt x="2251" y="713"/>
                </a:lnTo>
                <a:lnTo>
                  <a:pt x="2251" y="712"/>
                </a:lnTo>
                <a:lnTo>
                  <a:pt x="2249" y="709"/>
                </a:lnTo>
                <a:lnTo>
                  <a:pt x="2249" y="708"/>
                </a:lnTo>
                <a:lnTo>
                  <a:pt x="2248" y="707"/>
                </a:lnTo>
                <a:lnTo>
                  <a:pt x="2248" y="704"/>
                </a:lnTo>
                <a:lnTo>
                  <a:pt x="2247" y="702"/>
                </a:lnTo>
                <a:lnTo>
                  <a:pt x="2247" y="700"/>
                </a:lnTo>
                <a:lnTo>
                  <a:pt x="2246" y="698"/>
                </a:lnTo>
                <a:lnTo>
                  <a:pt x="2246" y="696"/>
                </a:lnTo>
                <a:lnTo>
                  <a:pt x="2245" y="693"/>
                </a:lnTo>
                <a:lnTo>
                  <a:pt x="2245" y="691"/>
                </a:lnTo>
                <a:lnTo>
                  <a:pt x="2245" y="689"/>
                </a:lnTo>
                <a:lnTo>
                  <a:pt x="2243" y="686"/>
                </a:lnTo>
                <a:lnTo>
                  <a:pt x="2243" y="684"/>
                </a:lnTo>
                <a:lnTo>
                  <a:pt x="2242" y="681"/>
                </a:lnTo>
                <a:lnTo>
                  <a:pt x="2242" y="678"/>
                </a:lnTo>
                <a:lnTo>
                  <a:pt x="2241" y="675"/>
                </a:lnTo>
                <a:lnTo>
                  <a:pt x="2239" y="665"/>
                </a:lnTo>
                <a:lnTo>
                  <a:pt x="2237" y="649"/>
                </a:lnTo>
                <a:lnTo>
                  <a:pt x="2236" y="646"/>
                </a:lnTo>
                <a:lnTo>
                  <a:pt x="2236" y="641"/>
                </a:lnTo>
                <a:lnTo>
                  <a:pt x="2235" y="636"/>
                </a:lnTo>
                <a:lnTo>
                  <a:pt x="2235" y="630"/>
                </a:lnTo>
                <a:lnTo>
                  <a:pt x="2234" y="624"/>
                </a:lnTo>
                <a:lnTo>
                  <a:pt x="2234" y="618"/>
                </a:lnTo>
                <a:lnTo>
                  <a:pt x="2232" y="609"/>
                </a:lnTo>
                <a:lnTo>
                  <a:pt x="2231" y="588"/>
                </a:lnTo>
                <a:lnTo>
                  <a:pt x="2231" y="569"/>
                </a:lnTo>
                <a:lnTo>
                  <a:pt x="2230" y="540"/>
                </a:lnTo>
                <a:lnTo>
                  <a:pt x="2230" y="440"/>
                </a:lnTo>
                <a:lnTo>
                  <a:pt x="2230" y="393"/>
                </a:lnTo>
                <a:lnTo>
                  <a:pt x="2230" y="381"/>
                </a:lnTo>
                <a:lnTo>
                  <a:pt x="2230" y="376"/>
                </a:lnTo>
                <a:lnTo>
                  <a:pt x="2231" y="372"/>
                </a:lnTo>
                <a:lnTo>
                  <a:pt x="2231" y="370"/>
                </a:lnTo>
                <a:lnTo>
                  <a:pt x="2231" y="358"/>
                </a:lnTo>
                <a:lnTo>
                  <a:pt x="2231" y="338"/>
                </a:lnTo>
                <a:lnTo>
                  <a:pt x="2232" y="327"/>
                </a:lnTo>
                <a:lnTo>
                  <a:pt x="2232" y="320"/>
                </a:lnTo>
                <a:lnTo>
                  <a:pt x="2234" y="313"/>
                </a:lnTo>
                <a:lnTo>
                  <a:pt x="2234" y="307"/>
                </a:lnTo>
                <a:lnTo>
                  <a:pt x="2235" y="302"/>
                </a:lnTo>
                <a:lnTo>
                  <a:pt x="2236" y="296"/>
                </a:lnTo>
                <a:lnTo>
                  <a:pt x="2236" y="291"/>
                </a:lnTo>
                <a:lnTo>
                  <a:pt x="2237" y="286"/>
                </a:lnTo>
                <a:lnTo>
                  <a:pt x="2237" y="277"/>
                </a:lnTo>
                <a:lnTo>
                  <a:pt x="2240" y="265"/>
                </a:lnTo>
                <a:lnTo>
                  <a:pt x="2241" y="259"/>
                </a:lnTo>
                <a:lnTo>
                  <a:pt x="2242" y="254"/>
                </a:lnTo>
                <a:lnTo>
                  <a:pt x="2243" y="248"/>
                </a:lnTo>
                <a:lnTo>
                  <a:pt x="2245" y="238"/>
                </a:lnTo>
                <a:lnTo>
                  <a:pt x="2247" y="232"/>
                </a:lnTo>
                <a:lnTo>
                  <a:pt x="2248" y="227"/>
                </a:lnTo>
                <a:lnTo>
                  <a:pt x="2248" y="226"/>
                </a:lnTo>
                <a:lnTo>
                  <a:pt x="2249" y="224"/>
                </a:lnTo>
                <a:lnTo>
                  <a:pt x="2249" y="222"/>
                </a:lnTo>
                <a:lnTo>
                  <a:pt x="2251" y="221"/>
                </a:lnTo>
                <a:lnTo>
                  <a:pt x="2251" y="219"/>
                </a:lnTo>
                <a:lnTo>
                  <a:pt x="2252" y="217"/>
                </a:lnTo>
                <a:lnTo>
                  <a:pt x="2252" y="215"/>
                </a:lnTo>
                <a:lnTo>
                  <a:pt x="2253" y="214"/>
                </a:lnTo>
                <a:lnTo>
                  <a:pt x="2253" y="211"/>
                </a:lnTo>
                <a:lnTo>
                  <a:pt x="2254" y="209"/>
                </a:lnTo>
                <a:lnTo>
                  <a:pt x="2255" y="206"/>
                </a:lnTo>
                <a:lnTo>
                  <a:pt x="2257" y="203"/>
                </a:lnTo>
                <a:lnTo>
                  <a:pt x="2258" y="200"/>
                </a:lnTo>
                <a:lnTo>
                  <a:pt x="2259" y="198"/>
                </a:lnTo>
                <a:lnTo>
                  <a:pt x="2260" y="194"/>
                </a:lnTo>
                <a:lnTo>
                  <a:pt x="2263" y="189"/>
                </a:lnTo>
                <a:lnTo>
                  <a:pt x="2265" y="186"/>
                </a:lnTo>
                <a:lnTo>
                  <a:pt x="2268" y="182"/>
                </a:lnTo>
                <a:lnTo>
                  <a:pt x="2269" y="181"/>
                </a:lnTo>
                <a:lnTo>
                  <a:pt x="2270" y="180"/>
                </a:lnTo>
                <a:lnTo>
                  <a:pt x="2271" y="177"/>
                </a:lnTo>
                <a:lnTo>
                  <a:pt x="2272" y="176"/>
                </a:lnTo>
                <a:lnTo>
                  <a:pt x="2274" y="174"/>
                </a:lnTo>
                <a:lnTo>
                  <a:pt x="2275" y="172"/>
                </a:lnTo>
                <a:lnTo>
                  <a:pt x="2277" y="170"/>
                </a:lnTo>
                <a:lnTo>
                  <a:pt x="2281" y="165"/>
                </a:lnTo>
                <a:lnTo>
                  <a:pt x="2286" y="160"/>
                </a:lnTo>
                <a:lnTo>
                  <a:pt x="2288" y="158"/>
                </a:lnTo>
                <a:lnTo>
                  <a:pt x="2292" y="154"/>
                </a:lnTo>
                <a:lnTo>
                  <a:pt x="2293" y="153"/>
                </a:lnTo>
                <a:lnTo>
                  <a:pt x="2294" y="152"/>
                </a:lnTo>
                <a:lnTo>
                  <a:pt x="2297" y="150"/>
                </a:lnTo>
                <a:lnTo>
                  <a:pt x="2299" y="149"/>
                </a:lnTo>
                <a:lnTo>
                  <a:pt x="2300" y="148"/>
                </a:lnTo>
                <a:lnTo>
                  <a:pt x="2303" y="147"/>
                </a:lnTo>
                <a:lnTo>
                  <a:pt x="2304" y="145"/>
                </a:lnTo>
                <a:lnTo>
                  <a:pt x="2309" y="143"/>
                </a:lnTo>
                <a:lnTo>
                  <a:pt x="2311" y="142"/>
                </a:lnTo>
                <a:lnTo>
                  <a:pt x="2316" y="139"/>
                </a:lnTo>
                <a:lnTo>
                  <a:pt x="2317" y="139"/>
                </a:lnTo>
                <a:lnTo>
                  <a:pt x="2320" y="138"/>
                </a:lnTo>
                <a:lnTo>
                  <a:pt x="2324" y="136"/>
                </a:lnTo>
                <a:lnTo>
                  <a:pt x="2327" y="136"/>
                </a:lnTo>
                <a:lnTo>
                  <a:pt x="2328" y="136"/>
                </a:lnTo>
                <a:lnTo>
                  <a:pt x="2332" y="134"/>
                </a:lnTo>
                <a:lnTo>
                  <a:pt x="2336" y="133"/>
                </a:lnTo>
                <a:lnTo>
                  <a:pt x="2346" y="131"/>
                </a:lnTo>
                <a:lnTo>
                  <a:pt x="2350" y="131"/>
                </a:lnTo>
                <a:lnTo>
                  <a:pt x="2353" y="130"/>
                </a:lnTo>
                <a:lnTo>
                  <a:pt x="2359" y="130"/>
                </a:lnTo>
                <a:lnTo>
                  <a:pt x="2367" y="128"/>
                </a:lnTo>
                <a:lnTo>
                  <a:pt x="2371" y="128"/>
                </a:lnTo>
                <a:lnTo>
                  <a:pt x="2379" y="127"/>
                </a:lnTo>
                <a:lnTo>
                  <a:pt x="2385" y="128"/>
                </a:lnTo>
                <a:lnTo>
                  <a:pt x="2390" y="128"/>
                </a:lnTo>
                <a:lnTo>
                  <a:pt x="2397" y="128"/>
                </a:lnTo>
                <a:lnTo>
                  <a:pt x="2400" y="130"/>
                </a:lnTo>
                <a:lnTo>
                  <a:pt x="2404" y="130"/>
                </a:lnTo>
                <a:lnTo>
                  <a:pt x="2408" y="131"/>
                </a:lnTo>
                <a:lnTo>
                  <a:pt x="2410" y="131"/>
                </a:lnTo>
                <a:lnTo>
                  <a:pt x="2414" y="132"/>
                </a:lnTo>
                <a:lnTo>
                  <a:pt x="2416" y="132"/>
                </a:lnTo>
                <a:lnTo>
                  <a:pt x="2419" y="133"/>
                </a:lnTo>
                <a:lnTo>
                  <a:pt x="2420" y="133"/>
                </a:lnTo>
                <a:lnTo>
                  <a:pt x="2425" y="134"/>
                </a:lnTo>
                <a:lnTo>
                  <a:pt x="2426" y="136"/>
                </a:lnTo>
                <a:lnTo>
                  <a:pt x="2428" y="136"/>
                </a:lnTo>
                <a:lnTo>
                  <a:pt x="2429" y="136"/>
                </a:lnTo>
                <a:lnTo>
                  <a:pt x="2432" y="137"/>
                </a:lnTo>
                <a:lnTo>
                  <a:pt x="2437" y="138"/>
                </a:lnTo>
                <a:lnTo>
                  <a:pt x="2439" y="139"/>
                </a:lnTo>
                <a:lnTo>
                  <a:pt x="2443" y="141"/>
                </a:lnTo>
                <a:lnTo>
                  <a:pt x="2445" y="142"/>
                </a:lnTo>
                <a:lnTo>
                  <a:pt x="2448" y="143"/>
                </a:lnTo>
                <a:lnTo>
                  <a:pt x="2450" y="144"/>
                </a:lnTo>
                <a:lnTo>
                  <a:pt x="2454" y="147"/>
                </a:lnTo>
                <a:lnTo>
                  <a:pt x="2456" y="148"/>
                </a:lnTo>
                <a:lnTo>
                  <a:pt x="2459" y="149"/>
                </a:lnTo>
                <a:lnTo>
                  <a:pt x="2461" y="150"/>
                </a:lnTo>
                <a:lnTo>
                  <a:pt x="2462" y="150"/>
                </a:lnTo>
                <a:lnTo>
                  <a:pt x="2465" y="152"/>
                </a:lnTo>
                <a:lnTo>
                  <a:pt x="2467" y="154"/>
                </a:lnTo>
                <a:lnTo>
                  <a:pt x="2469" y="154"/>
                </a:lnTo>
                <a:lnTo>
                  <a:pt x="2472" y="156"/>
                </a:lnTo>
                <a:lnTo>
                  <a:pt x="2475" y="158"/>
                </a:lnTo>
                <a:lnTo>
                  <a:pt x="2477" y="159"/>
                </a:lnTo>
                <a:lnTo>
                  <a:pt x="2478" y="160"/>
                </a:lnTo>
                <a:lnTo>
                  <a:pt x="2480" y="161"/>
                </a:lnTo>
                <a:lnTo>
                  <a:pt x="2481" y="163"/>
                </a:lnTo>
                <a:lnTo>
                  <a:pt x="2484" y="164"/>
                </a:lnTo>
                <a:lnTo>
                  <a:pt x="2485" y="165"/>
                </a:lnTo>
                <a:lnTo>
                  <a:pt x="2488" y="166"/>
                </a:lnTo>
                <a:lnTo>
                  <a:pt x="2490" y="167"/>
                </a:lnTo>
                <a:lnTo>
                  <a:pt x="2491" y="169"/>
                </a:lnTo>
                <a:lnTo>
                  <a:pt x="2491" y="0"/>
                </a:lnTo>
                <a:close/>
                <a:moveTo>
                  <a:pt x="1017" y="0"/>
                </a:moveTo>
                <a:lnTo>
                  <a:pt x="1211" y="0"/>
                </a:lnTo>
                <a:lnTo>
                  <a:pt x="1211" y="793"/>
                </a:lnTo>
                <a:lnTo>
                  <a:pt x="1206" y="793"/>
                </a:lnTo>
                <a:lnTo>
                  <a:pt x="1201" y="793"/>
                </a:lnTo>
                <a:lnTo>
                  <a:pt x="1192" y="793"/>
                </a:lnTo>
                <a:lnTo>
                  <a:pt x="1153" y="793"/>
                </a:lnTo>
                <a:lnTo>
                  <a:pt x="1018" y="793"/>
                </a:lnTo>
                <a:lnTo>
                  <a:pt x="1017" y="789"/>
                </a:lnTo>
                <a:lnTo>
                  <a:pt x="1017" y="782"/>
                </a:lnTo>
                <a:lnTo>
                  <a:pt x="1017" y="772"/>
                </a:lnTo>
                <a:lnTo>
                  <a:pt x="1017" y="723"/>
                </a:lnTo>
                <a:lnTo>
                  <a:pt x="1017" y="558"/>
                </a:lnTo>
                <a:lnTo>
                  <a:pt x="1017" y="0"/>
                </a:lnTo>
                <a:close/>
                <a:moveTo>
                  <a:pt x="12" y="0"/>
                </a:moveTo>
                <a:lnTo>
                  <a:pt x="216" y="0"/>
                </a:lnTo>
                <a:lnTo>
                  <a:pt x="278" y="0"/>
                </a:lnTo>
                <a:lnTo>
                  <a:pt x="307" y="0"/>
                </a:lnTo>
                <a:lnTo>
                  <a:pt x="317" y="1"/>
                </a:lnTo>
                <a:lnTo>
                  <a:pt x="324" y="1"/>
                </a:lnTo>
                <a:lnTo>
                  <a:pt x="330" y="3"/>
                </a:lnTo>
                <a:lnTo>
                  <a:pt x="335" y="3"/>
                </a:lnTo>
                <a:lnTo>
                  <a:pt x="340" y="4"/>
                </a:lnTo>
                <a:lnTo>
                  <a:pt x="343" y="4"/>
                </a:lnTo>
                <a:lnTo>
                  <a:pt x="349" y="5"/>
                </a:lnTo>
                <a:lnTo>
                  <a:pt x="355" y="6"/>
                </a:lnTo>
                <a:lnTo>
                  <a:pt x="359" y="6"/>
                </a:lnTo>
                <a:lnTo>
                  <a:pt x="360" y="8"/>
                </a:lnTo>
                <a:lnTo>
                  <a:pt x="363" y="8"/>
                </a:lnTo>
                <a:lnTo>
                  <a:pt x="365" y="9"/>
                </a:lnTo>
                <a:lnTo>
                  <a:pt x="367" y="9"/>
                </a:lnTo>
                <a:lnTo>
                  <a:pt x="388" y="16"/>
                </a:lnTo>
                <a:lnTo>
                  <a:pt x="390" y="17"/>
                </a:lnTo>
                <a:lnTo>
                  <a:pt x="394" y="19"/>
                </a:lnTo>
                <a:lnTo>
                  <a:pt x="396" y="20"/>
                </a:lnTo>
                <a:lnTo>
                  <a:pt x="399" y="21"/>
                </a:lnTo>
                <a:lnTo>
                  <a:pt x="401" y="22"/>
                </a:lnTo>
                <a:lnTo>
                  <a:pt x="402" y="25"/>
                </a:lnTo>
                <a:lnTo>
                  <a:pt x="406" y="26"/>
                </a:lnTo>
                <a:lnTo>
                  <a:pt x="409" y="27"/>
                </a:lnTo>
                <a:lnTo>
                  <a:pt x="410" y="28"/>
                </a:lnTo>
                <a:lnTo>
                  <a:pt x="412" y="30"/>
                </a:lnTo>
                <a:lnTo>
                  <a:pt x="413" y="31"/>
                </a:lnTo>
                <a:lnTo>
                  <a:pt x="416" y="32"/>
                </a:lnTo>
                <a:lnTo>
                  <a:pt x="417" y="33"/>
                </a:lnTo>
                <a:lnTo>
                  <a:pt x="418" y="34"/>
                </a:lnTo>
                <a:lnTo>
                  <a:pt x="421" y="36"/>
                </a:lnTo>
                <a:lnTo>
                  <a:pt x="423" y="38"/>
                </a:lnTo>
                <a:lnTo>
                  <a:pt x="429" y="44"/>
                </a:lnTo>
                <a:lnTo>
                  <a:pt x="434" y="49"/>
                </a:lnTo>
                <a:lnTo>
                  <a:pt x="438" y="53"/>
                </a:lnTo>
                <a:lnTo>
                  <a:pt x="440" y="55"/>
                </a:lnTo>
                <a:lnTo>
                  <a:pt x="441" y="58"/>
                </a:lnTo>
                <a:lnTo>
                  <a:pt x="442" y="60"/>
                </a:lnTo>
                <a:lnTo>
                  <a:pt x="445" y="62"/>
                </a:lnTo>
                <a:lnTo>
                  <a:pt x="445" y="64"/>
                </a:lnTo>
                <a:lnTo>
                  <a:pt x="446" y="66"/>
                </a:lnTo>
                <a:lnTo>
                  <a:pt x="447" y="69"/>
                </a:lnTo>
                <a:lnTo>
                  <a:pt x="450" y="73"/>
                </a:lnTo>
                <a:lnTo>
                  <a:pt x="452" y="76"/>
                </a:lnTo>
                <a:lnTo>
                  <a:pt x="454" y="81"/>
                </a:lnTo>
                <a:lnTo>
                  <a:pt x="454" y="82"/>
                </a:lnTo>
                <a:lnTo>
                  <a:pt x="457" y="86"/>
                </a:lnTo>
                <a:lnTo>
                  <a:pt x="457" y="88"/>
                </a:lnTo>
                <a:lnTo>
                  <a:pt x="458" y="91"/>
                </a:lnTo>
                <a:lnTo>
                  <a:pt x="461" y="95"/>
                </a:lnTo>
                <a:lnTo>
                  <a:pt x="461" y="98"/>
                </a:lnTo>
                <a:lnTo>
                  <a:pt x="462" y="100"/>
                </a:lnTo>
                <a:lnTo>
                  <a:pt x="462" y="102"/>
                </a:lnTo>
                <a:lnTo>
                  <a:pt x="463" y="104"/>
                </a:lnTo>
                <a:lnTo>
                  <a:pt x="463" y="106"/>
                </a:lnTo>
                <a:lnTo>
                  <a:pt x="464" y="108"/>
                </a:lnTo>
                <a:lnTo>
                  <a:pt x="465" y="112"/>
                </a:lnTo>
                <a:lnTo>
                  <a:pt x="469" y="127"/>
                </a:lnTo>
                <a:lnTo>
                  <a:pt x="469" y="131"/>
                </a:lnTo>
                <a:lnTo>
                  <a:pt x="471" y="142"/>
                </a:lnTo>
                <a:lnTo>
                  <a:pt x="471" y="147"/>
                </a:lnTo>
                <a:lnTo>
                  <a:pt x="473" y="152"/>
                </a:lnTo>
                <a:lnTo>
                  <a:pt x="473" y="159"/>
                </a:lnTo>
                <a:lnTo>
                  <a:pt x="474" y="166"/>
                </a:lnTo>
                <a:lnTo>
                  <a:pt x="474" y="170"/>
                </a:lnTo>
                <a:lnTo>
                  <a:pt x="474" y="174"/>
                </a:lnTo>
                <a:lnTo>
                  <a:pt x="474" y="176"/>
                </a:lnTo>
                <a:lnTo>
                  <a:pt x="474" y="180"/>
                </a:lnTo>
                <a:lnTo>
                  <a:pt x="475" y="211"/>
                </a:lnTo>
                <a:lnTo>
                  <a:pt x="475" y="233"/>
                </a:lnTo>
                <a:lnTo>
                  <a:pt x="475" y="239"/>
                </a:lnTo>
                <a:lnTo>
                  <a:pt x="474" y="246"/>
                </a:lnTo>
                <a:lnTo>
                  <a:pt x="474" y="249"/>
                </a:lnTo>
                <a:lnTo>
                  <a:pt x="474" y="253"/>
                </a:lnTo>
                <a:lnTo>
                  <a:pt x="474" y="257"/>
                </a:lnTo>
                <a:lnTo>
                  <a:pt x="474" y="259"/>
                </a:lnTo>
                <a:lnTo>
                  <a:pt x="473" y="274"/>
                </a:lnTo>
                <a:lnTo>
                  <a:pt x="469" y="302"/>
                </a:lnTo>
                <a:lnTo>
                  <a:pt x="468" y="307"/>
                </a:lnTo>
                <a:lnTo>
                  <a:pt x="467" y="309"/>
                </a:lnTo>
                <a:lnTo>
                  <a:pt x="467" y="311"/>
                </a:lnTo>
                <a:lnTo>
                  <a:pt x="465" y="314"/>
                </a:lnTo>
                <a:lnTo>
                  <a:pt x="464" y="319"/>
                </a:lnTo>
                <a:lnTo>
                  <a:pt x="464" y="320"/>
                </a:lnTo>
                <a:lnTo>
                  <a:pt x="463" y="322"/>
                </a:lnTo>
                <a:lnTo>
                  <a:pt x="463" y="324"/>
                </a:lnTo>
                <a:lnTo>
                  <a:pt x="462" y="327"/>
                </a:lnTo>
                <a:lnTo>
                  <a:pt x="459" y="335"/>
                </a:lnTo>
                <a:lnTo>
                  <a:pt x="458" y="337"/>
                </a:lnTo>
                <a:lnTo>
                  <a:pt x="457" y="341"/>
                </a:lnTo>
                <a:lnTo>
                  <a:pt x="456" y="343"/>
                </a:lnTo>
                <a:lnTo>
                  <a:pt x="454" y="347"/>
                </a:lnTo>
                <a:lnTo>
                  <a:pt x="453" y="349"/>
                </a:lnTo>
                <a:lnTo>
                  <a:pt x="452" y="350"/>
                </a:lnTo>
                <a:lnTo>
                  <a:pt x="451" y="353"/>
                </a:lnTo>
                <a:lnTo>
                  <a:pt x="450" y="355"/>
                </a:lnTo>
                <a:lnTo>
                  <a:pt x="447" y="358"/>
                </a:lnTo>
                <a:lnTo>
                  <a:pt x="446" y="360"/>
                </a:lnTo>
                <a:lnTo>
                  <a:pt x="446" y="361"/>
                </a:lnTo>
                <a:lnTo>
                  <a:pt x="445" y="364"/>
                </a:lnTo>
                <a:lnTo>
                  <a:pt x="444" y="365"/>
                </a:lnTo>
                <a:lnTo>
                  <a:pt x="442" y="368"/>
                </a:lnTo>
                <a:lnTo>
                  <a:pt x="440" y="369"/>
                </a:lnTo>
                <a:lnTo>
                  <a:pt x="438" y="371"/>
                </a:lnTo>
                <a:lnTo>
                  <a:pt x="434" y="376"/>
                </a:lnTo>
                <a:lnTo>
                  <a:pt x="429" y="382"/>
                </a:lnTo>
                <a:lnTo>
                  <a:pt x="427" y="385"/>
                </a:lnTo>
                <a:lnTo>
                  <a:pt x="422" y="388"/>
                </a:lnTo>
                <a:lnTo>
                  <a:pt x="419" y="390"/>
                </a:lnTo>
                <a:lnTo>
                  <a:pt x="417" y="392"/>
                </a:lnTo>
                <a:lnTo>
                  <a:pt x="416" y="393"/>
                </a:lnTo>
                <a:lnTo>
                  <a:pt x="413" y="394"/>
                </a:lnTo>
                <a:lnTo>
                  <a:pt x="412" y="396"/>
                </a:lnTo>
                <a:lnTo>
                  <a:pt x="410" y="397"/>
                </a:lnTo>
                <a:lnTo>
                  <a:pt x="409" y="398"/>
                </a:lnTo>
                <a:lnTo>
                  <a:pt x="406" y="399"/>
                </a:lnTo>
                <a:lnTo>
                  <a:pt x="404" y="399"/>
                </a:lnTo>
                <a:lnTo>
                  <a:pt x="402" y="401"/>
                </a:lnTo>
                <a:lnTo>
                  <a:pt x="400" y="402"/>
                </a:lnTo>
                <a:lnTo>
                  <a:pt x="396" y="404"/>
                </a:lnTo>
                <a:lnTo>
                  <a:pt x="387" y="409"/>
                </a:lnTo>
                <a:lnTo>
                  <a:pt x="389" y="410"/>
                </a:lnTo>
                <a:lnTo>
                  <a:pt x="392" y="414"/>
                </a:lnTo>
                <a:lnTo>
                  <a:pt x="398" y="419"/>
                </a:lnTo>
                <a:lnTo>
                  <a:pt x="404" y="424"/>
                </a:lnTo>
                <a:lnTo>
                  <a:pt x="406" y="427"/>
                </a:lnTo>
                <a:lnTo>
                  <a:pt x="409" y="430"/>
                </a:lnTo>
                <a:lnTo>
                  <a:pt x="411" y="432"/>
                </a:lnTo>
                <a:lnTo>
                  <a:pt x="412" y="435"/>
                </a:lnTo>
                <a:lnTo>
                  <a:pt x="413" y="437"/>
                </a:lnTo>
                <a:lnTo>
                  <a:pt x="415" y="438"/>
                </a:lnTo>
                <a:lnTo>
                  <a:pt x="416" y="441"/>
                </a:lnTo>
                <a:lnTo>
                  <a:pt x="417" y="442"/>
                </a:lnTo>
                <a:lnTo>
                  <a:pt x="417" y="444"/>
                </a:lnTo>
                <a:lnTo>
                  <a:pt x="419" y="447"/>
                </a:lnTo>
                <a:lnTo>
                  <a:pt x="422" y="452"/>
                </a:lnTo>
                <a:lnTo>
                  <a:pt x="423" y="453"/>
                </a:lnTo>
                <a:lnTo>
                  <a:pt x="424" y="455"/>
                </a:lnTo>
                <a:lnTo>
                  <a:pt x="425" y="458"/>
                </a:lnTo>
                <a:lnTo>
                  <a:pt x="427" y="460"/>
                </a:lnTo>
                <a:lnTo>
                  <a:pt x="429" y="465"/>
                </a:lnTo>
                <a:lnTo>
                  <a:pt x="429" y="466"/>
                </a:lnTo>
                <a:lnTo>
                  <a:pt x="430" y="469"/>
                </a:lnTo>
                <a:lnTo>
                  <a:pt x="432" y="471"/>
                </a:lnTo>
                <a:lnTo>
                  <a:pt x="432" y="473"/>
                </a:lnTo>
                <a:lnTo>
                  <a:pt x="433" y="475"/>
                </a:lnTo>
                <a:lnTo>
                  <a:pt x="434" y="480"/>
                </a:lnTo>
                <a:lnTo>
                  <a:pt x="436" y="486"/>
                </a:lnTo>
                <a:lnTo>
                  <a:pt x="446" y="516"/>
                </a:lnTo>
                <a:lnTo>
                  <a:pt x="446" y="519"/>
                </a:lnTo>
                <a:lnTo>
                  <a:pt x="446" y="521"/>
                </a:lnTo>
                <a:lnTo>
                  <a:pt x="447" y="524"/>
                </a:lnTo>
                <a:lnTo>
                  <a:pt x="447" y="526"/>
                </a:lnTo>
                <a:lnTo>
                  <a:pt x="448" y="529"/>
                </a:lnTo>
                <a:lnTo>
                  <a:pt x="450" y="534"/>
                </a:lnTo>
                <a:lnTo>
                  <a:pt x="451" y="540"/>
                </a:lnTo>
                <a:lnTo>
                  <a:pt x="451" y="542"/>
                </a:lnTo>
                <a:lnTo>
                  <a:pt x="452" y="545"/>
                </a:lnTo>
                <a:lnTo>
                  <a:pt x="452" y="547"/>
                </a:lnTo>
                <a:lnTo>
                  <a:pt x="453" y="553"/>
                </a:lnTo>
                <a:lnTo>
                  <a:pt x="454" y="556"/>
                </a:lnTo>
                <a:lnTo>
                  <a:pt x="456" y="560"/>
                </a:lnTo>
                <a:lnTo>
                  <a:pt x="457" y="565"/>
                </a:lnTo>
                <a:lnTo>
                  <a:pt x="457" y="569"/>
                </a:lnTo>
                <a:lnTo>
                  <a:pt x="458" y="571"/>
                </a:lnTo>
                <a:lnTo>
                  <a:pt x="458" y="574"/>
                </a:lnTo>
                <a:lnTo>
                  <a:pt x="459" y="579"/>
                </a:lnTo>
                <a:lnTo>
                  <a:pt x="461" y="581"/>
                </a:lnTo>
                <a:lnTo>
                  <a:pt x="461" y="587"/>
                </a:lnTo>
                <a:lnTo>
                  <a:pt x="462" y="592"/>
                </a:lnTo>
                <a:lnTo>
                  <a:pt x="463" y="595"/>
                </a:lnTo>
                <a:lnTo>
                  <a:pt x="463" y="597"/>
                </a:lnTo>
                <a:lnTo>
                  <a:pt x="464" y="601"/>
                </a:lnTo>
                <a:lnTo>
                  <a:pt x="468" y="613"/>
                </a:lnTo>
                <a:lnTo>
                  <a:pt x="469" y="620"/>
                </a:lnTo>
                <a:lnTo>
                  <a:pt x="470" y="626"/>
                </a:lnTo>
                <a:lnTo>
                  <a:pt x="470" y="629"/>
                </a:lnTo>
                <a:lnTo>
                  <a:pt x="471" y="631"/>
                </a:lnTo>
                <a:lnTo>
                  <a:pt x="471" y="634"/>
                </a:lnTo>
                <a:lnTo>
                  <a:pt x="473" y="640"/>
                </a:lnTo>
                <a:lnTo>
                  <a:pt x="474" y="642"/>
                </a:lnTo>
                <a:lnTo>
                  <a:pt x="475" y="647"/>
                </a:lnTo>
                <a:lnTo>
                  <a:pt x="475" y="652"/>
                </a:lnTo>
                <a:lnTo>
                  <a:pt x="476" y="656"/>
                </a:lnTo>
                <a:lnTo>
                  <a:pt x="476" y="658"/>
                </a:lnTo>
                <a:lnTo>
                  <a:pt x="477" y="660"/>
                </a:lnTo>
                <a:lnTo>
                  <a:pt x="479" y="665"/>
                </a:lnTo>
                <a:lnTo>
                  <a:pt x="479" y="668"/>
                </a:lnTo>
                <a:lnTo>
                  <a:pt x="480" y="674"/>
                </a:lnTo>
                <a:lnTo>
                  <a:pt x="481" y="676"/>
                </a:lnTo>
                <a:lnTo>
                  <a:pt x="483" y="686"/>
                </a:lnTo>
                <a:lnTo>
                  <a:pt x="486" y="697"/>
                </a:lnTo>
                <a:lnTo>
                  <a:pt x="488" y="708"/>
                </a:lnTo>
                <a:lnTo>
                  <a:pt x="491" y="718"/>
                </a:lnTo>
                <a:lnTo>
                  <a:pt x="493" y="731"/>
                </a:lnTo>
                <a:lnTo>
                  <a:pt x="496" y="743"/>
                </a:lnTo>
                <a:lnTo>
                  <a:pt x="499" y="754"/>
                </a:lnTo>
                <a:lnTo>
                  <a:pt x="499" y="758"/>
                </a:lnTo>
                <a:lnTo>
                  <a:pt x="499" y="761"/>
                </a:lnTo>
                <a:lnTo>
                  <a:pt x="500" y="763"/>
                </a:lnTo>
                <a:lnTo>
                  <a:pt x="502" y="768"/>
                </a:lnTo>
                <a:lnTo>
                  <a:pt x="502" y="770"/>
                </a:lnTo>
                <a:lnTo>
                  <a:pt x="503" y="776"/>
                </a:lnTo>
                <a:lnTo>
                  <a:pt x="504" y="779"/>
                </a:lnTo>
                <a:lnTo>
                  <a:pt x="506" y="793"/>
                </a:lnTo>
                <a:lnTo>
                  <a:pt x="307" y="793"/>
                </a:lnTo>
                <a:lnTo>
                  <a:pt x="306" y="787"/>
                </a:lnTo>
                <a:lnTo>
                  <a:pt x="303" y="781"/>
                </a:lnTo>
                <a:lnTo>
                  <a:pt x="303" y="779"/>
                </a:lnTo>
                <a:lnTo>
                  <a:pt x="301" y="769"/>
                </a:lnTo>
                <a:lnTo>
                  <a:pt x="301" y="764"/>
                </a:lnTo>
                <a:lnTo>
                  <a:pt x="299" y="753"/>
                </a:lnTo>
                <a:lnTo>
                  <a:pt x="297" y="747"/>
                </a:lnTo>
                <a:lnTo>
                  <a:pt x="296" y="742"/>
                </a:lnTo>
                <a:lnTo>
                  <a:pt x="295" y="730"/>
                </a:lnTo>
                <a:lnTo>
                  <a:pt x="291" y="719"/>
                </a:lnTo>
                <a:lnTo>
                  <a:pt x="291" y="715"/>
                </a:lnTo>
                <a:lnTo>
                  <a:pt x="289" y="706"/>
                </a:lnTo>
                <a:lnTo>
                  <a:pt x="288" y="696"/>
                </a:lnTo>
                <a:lnTo>
                  <a:pt x="286" y="686"/>
                </a:lnTo>
                <a:lnTo>
                  <a:pt x="284" y="676"/>
                </a:lnTo>
                <a:lnTo>
                  <a:pt x="284" y="673"/>
                </a:lnTo>
                <a:lnTo>
                  <a:pt x="282" y="663"/>
                </a:lnTo>
                <a:lnTo>
                  <a:pt x="280" y="657"/>
                </a:lnTo>
                <a:lnTo>
                  <a:pt x="279" y="652"/>
                </a:lnTo>
                <a:lnTo>
                  <a:pt x="278" y="646"/>
                </a:lnTo>
                <a:lnTo>
                  <a:pt x="277" y="640"/>
                </a:lnTo>
                <a:lnTo>
                  <a:pt x="276" y="634"/>
                </a:lnTo>
                <a:lnTo>
                  <a:pt x="274" y="628"/>
                </a:lnTo>
                <a:lnTo>
                  <a:pt x="273" y="621"/>
                </a:lnTo>
                <a:lnTo>
                  <a:pt x="272" y="615"/>
                </a:lnTo>
                <a:lnTo>
                  <a:pt x="268" y="598"/>
                </a:lnTo>
                <a:lnTo>
                  <a:pt x="268" y="595"/>
                </a:lnTo>
                <a:lnTo>
                  <a:pt x="266" y="586"/>
                </a:lnTo>
                <a:lnTo>
                  <a:pt x="265" y="576"/>
                </a:lnTo>
                <a:lnTo>
                  <a:pt x="263" y="568"/>
                </a:lnTo>
                <a:lnTo>
                  <a:pt x="261" y="559"/>
                </a:lnTo>
                <a:lnTo>
                  <a:pt x="261" y="556"/>
                </a:lnTo>
                <a:lnTo>
                  <a:pt x="259" y="548"/>
                </a:lnTo>
                <a:lnTo>
                  <a:pt x="257" y="541"/>
                </a:lnTo>
                <a:lnTo>
                  <a:pt x="257" y="537"/>
                </a:lnTo>
                <a:lnTo>
                  <a:pt x="256" y="530"/>
                </a:lnTo>
                <a:lnTo>
                  <a:pt x="255" y="526"/>
                </a:lnTo>
                <a:lnTo>
                  <a:pt x="254" y="523"/>
                </a:lnTo>
                <a:lnTo>
                  <a:pt x="254" y="520"/>
                </a:lnTo>
                <a:lnTo>
                  <a:pt x="253" y="513"/>
                </a:lnTo>
                <a:lnTo>
                  <a:pt x="250" y="505"/>
                </a:lnTo>
                <a:lnTo>
                  <a:pt x="250" y="503"/>
                </a:lnTo>
                <a:lnTo>
                  <a:pt x="249" y="496"/>
                </a:lnTo>
                <a:lnTo>
                  <a:pt x="247" y="488"/>
                </a:lnTo>
                <a:lnTo>
                  <a:pt x="245" y="481"/>
                </a:lnTo>
                <a:lnTo>
                  <a:pt x="244" y="479"/>
                </a:lnTo>
                <a:lnTo>
                  <a:pt x="243" y="475"/>
                </a:lnTo>
                <a:lnTo>
                  <a:pt x="243" y="473"/>
                </a:lnTo>
                <a:lnTo>
                  <a:pt x="243" y="471"/>
                </a:lnTo>
                <a:lnTo>
                  <a:pt x="242" y="469"/>
                </a:lnTo>
                <a:lnTo>
                  <a:pt x="241" y="464"/>
                </a:lnTo>
                <a:lnTo>
                  <a:pt x="239" y="462"/>
                </a:lnTo>
                <a:lnTo>
                  <a:pt x="238" y="459"/>
                </a:lnTo>
                <a:lnTo>
                  <a:pt x="237" y="457"/>
                </a:lnTo>
                <a:lnTo>
                  <a:pt x="236" y="454"/>
                </a:lnTo>
                <a:lnTo>
                  <a:pt x="233" y="452"/>
                </a:lnTo>
                <a:lnTo>
                  <a:pt x="232" y="451"/>
                </a:lnTo>
                <a:lnTo>
                  <a:pt x="230" y="447"/>
                </a:lnTo>
                <a:lnTo>
                  <a:pt x="226" y="446"/>
                </a:lnTo>
                <a:lnTo>
                  <a:pt x="221" y="444"/>
                </a:lnTo>
                <a:lnTo>
                  <a:pt x="216" y="444"/>
                </a:lnTo>
                <a:lnTo>
                  <a:pt x="205" y="446"/>
                </a:lnTo>
                <a:lnTo>
                  <a:pt x="205" y="793"/>
                </a:lnTo>
                <a:lnTo>
                  <a:pt x="12" y="793"/>
                </a:lnTo>
                <a:lnTo>
                  <a:pt x="12" y="0"/>
                </a:lnTo>
                <a:close/>
              </a:path>
            </a:pathLst>
          </a:custGeom>
          <a:solidFill>
            <a:srgbClr val="003F56"/>
          </a:solidFill>
          <a:ln w="9525" cmpd="sng">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defPPr>
              <a:defRPr lang="de-DE"/>
            </a:defPPr>
            <a:lvl1pPr algn="l" rtl="0" fontAlgn="base">
              <a:spcBef>
                <a:spcPct val="0"/>
              </a:spcBef>
              <a:spcAft>
                <a:spcPct val="0"/>
              </a:spcAft>
              <a:defRPr sz="1300" b="1" kern="1200">
                <a:solidFill>
                  <a:srgbClr val="FFFFFF"/>
                </a:solidFill>
                <a:latin typeface="Arial Narrow"/>
                <a:ea typeface="+mn-ea"/>
                <a:cs typeface="+mn-cs"/>
              </a:defRPr>
            </a:lvl1pPr>
            <a:lvl2pPr marL="457200" algn="l" rtl="0" fontAlgn="base">
              <a:spcBef>
                <a:spcPct val="0"/>
              </a:spcBef>
              <a:spcAft>
                <a:spcPct val="0"/>
              </a:spcAft>
              <a:defRPr sz="1300" b="1" kern="1200">
                <a:solidFill>
                  <a:srgbClr val="FFFFFF"/>
                </a:solidFill>
                <a:latin typeface="Arial Narrow"/>
                <a:ea typeface="+mn-ea"/>
                <a:cs typeface="+mn-cs"/>
              </a:defRPr>
            </a:lvl2pPr>
            <a:lvl3pPr marL="914400" algn="l" rtl="0" fontAlgn="base">
              <a:spcBef>
                <a:spcPct val="0"/>
              </a:spcBef>
              <a:spcAft>
                <a:spcPct val="0"/>
              </a:spcAft>
              <a:defRPr sz="1300" b="1" kern="1200">
                <a:solidFill>
                  <a:srgbClr val="FFFFFF"/>
                </a:solidFill>
                <a:latin typeface="Arial Narrow"/>
                <a:ea typeface="+mn-ea"/>
                <a:cs typeface="+mn-cs"/>
              </a:defRPr>
            </a:lvl3pPr>
            <a:lvl4pPr marL="1371600" algn="l" rtl="0" fontAlgn="base">
              <a:spcBef>
                <a:spcPct val="0"/>
              </a:spcBef>
              <a:spcAft>
                <a:spcPct val="0"/>
              </a:spcAft>
              <a:defRPr sz="1300" b="1" kern="1200">
                <a:solidFill>
                  <a:srgbClr val="FFFFFF"/>
                </a:solidFill>
                <a:latin typeface="Arial Narrow"/>
                <a:ea typeface="+mn-ea"/>
                <a:cs typeface="+mn-cs"/>
              </a:defRPr>
            </a:lvl4pPr>
            <a:lvl5pPr marL="1828800" algn="l" rtl="0" fontAlgn="base">
              <a:spcBef>
                <a:spcPct val="0"/>
              </a:spcBef>
              <a:spcAft>
                <a:spcPct val="0"/>
              </a:spcAft>
              <a:defRPr sz="1300" b="1" kern="1200">
                <a:solidFill>
                  <a:srgbClr val="FFFFFF"/>
                </a:solidFill>
                <a:latin typeface="Arial Narrow"/>
                <a:ea typeface="+mn-ea"/>
                <a:cs typeface="+mn-cs"/>
              </a:defRPr>
            </a:lvl5pPr>
            <a:lvl6pPr marL="2286000" algn="l" defTabSz="914400" rtl="0" eaLnBrk="1" latinLnBrk="0" hangingPunct="1">
              <a:defRPr sz="1300" b="1" kern="1200">
                <a:solidFill>
                  <a:srgbClr val="FFFFFF"/>
                </a:solidFill>
                <a:latin typeface="Arial Narrow"/>
                <a:ea typeface="+mn-ea"/>
                <a:cs typeface="+mn-cs"/>
              </a:defRPr>
            </a:lvl6pPr>
            <a:lvl7pPr marL="2743200" algn="l" defTabSz="914400" rtl="0" eaLnBrk="1" latinLnBrk="0" hangingPunct="1">
              <a:defRPr sz="1300" b="1" kern="1200">
                <a:solidFill>
                  <a:srgbClr val="FFFFFF"/>
                </a:solidFill>
                <a:latin typeface="Arial Narrow"/>
                <a:ea typeface="+mn-ea"/>
                <a:cs typeface="+mn-cs"/>
              </a:defRPr>
            </a:lvl7pPr>
            <a:lvl8pPr marL="3200400" algn="l" defTabSz="914400" rtl="0" eaLnBrk="1" latinLnBrk="0" hangingPunct="1">
              <a:defRPr sz="1300" b="1" kern="1200">
                <a:solidFill>
                  <a:srgbClr val="FFFFFF"/>
                </a:solidFill>
                <a:latin typeface="Arial Narrow"/>
                <a:ea typeface="+mn-ea"/>
                <a:cs typeface="+mn-cs"/>
              </a:defRPr>
            </a:lvl8pPr>
            <a:lvl9pPr marL="3657600" algn="l" defTabSz="914400" rtl="0" eaLnBrk="1" latinLnBrk="0" hangingPunct="1">
              <a:defRPr sz="1300" b="1" kern="1200">
                <a:solidFill>
                  <a:srgbClr val="FFFFFF"/>
                </a:solidFill>
                <a:latin typeface="Arial Narrow"/>
                <a:ea typeface="+mn-ea"/>
                <a:cs typeface="+mn-cs"/>
              </a:defRPr>
            </a:lvl9pPr>
          </a:lstStyle>
          <a:p>
            <a:pPr algn="ctr">
              <a:defRPr/>
            </a:pPr>
            <a:endParaRPr lang="de-DE">
              <a:solidFill>
                <a:srgbClr val="FFFFFF"/>
              </a:solidFill>
              <a:latin typeface="+mn-lt"/>
              <a:sym typeface="+mn-lt"/>
            </a:endParaRPr>
          </a:p>
        </p:txBody>
      </p:sp>
      <p:pic>
        <p:nvPicPr>
          <p:cNvPr id="11" name="Picture 12"/>
          <p:cNvPicPr>
            <a:picLocks noChangeAspect="1" noChangeArrowheads="1"/>
          </p:cNvPicPr>
          <p:nvPr/>
        </p:nvPicPr>
        <p:blipFill>
          <a:blip r:embed="rId7"/>
          <a:stretch>
            <a:fillRect/>
          </a:stretch>
        </p:blipFill>
        <p:spPr bwMode="auto">
          <a:xfrm>
            <a:off x="360001" y="731271"/>
            <a:ext cx="928026" cy="724314"/>
          </a:xfrm>
          <a:prstGeom prst="rect">
            <a:avLst/>
          </a:prstGeom>
          <a:noFill/>
          <a:ln w="9525">
            <a:noFill/>
            <a:miter lim="800000"/>
          </a:ln>
        </p:spPr>
      </p:pic>
    </p:spTree>
    <p:extLst>
      <p:ext uri="{BB962C8B-B14F-4D97-AF65-F5344CB8AC3E}">
        <p14:creationId xmlns="" xmlns:p14="http://schemas.microsoft.com/office/powerpoint/2010/main" val="4146699712"/>
      </p:ext>
    </p:extLst>
  </p:cSld>
  <p:clrMapOvr>
    <a:masterClrMapping/>
  </p:clrMapOvr>
  <p:transition/>
  <p:timing/>
</p:sld>
</file>

<file path=ppt/slides/slide2.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2" name="Object 1" hidden="1"/>
          <p:cNvGraphicFramePr>
            <a:graphicFrameLocks noChangeAspect="1"/>
          </p:cNvGraphicFramePr>
          <p:nvPr>
            <p:custDataLst>
              <p:tags r:id="rId2"/>
            </p:custDataLst>
            <p:extLst>
              <p:ext uri="{D42A27DB-BD31-4B8C-83A1-F6EECF244321}">
                <p14:modId xmlns="" xmlns:p14="http://schemas.microsoft.com/office/powerpoint/2010/main" val="1146044822"/>
              </p:ext>
            </p:extLst>
          </p:nvPr>
        </p:nvGraphicFramePr>
        <p:xfrm>
          <a:off x="1588" y="1588"/>
          <a:ext cx="1587" cy="1587"/>
        </p:xfrm>
        <a:graphic>
          <a:graphicData uri="http://schemas.openxmlformats.org/presentationml/2006/ole">
            <mc:AlternateContent>
              <mc:Choice xmlns:v="urn:schemas-microsoft-com:vml" Requires="v">
                <p:oleObj spid="_x0000_s1040"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8" y="1588"/>
                        <a:ext cx="1587" cy="1587"/>
                      </a:xfrm>
                      <a:prstGeom prst="rect">
                        <a:avLst/>
                      </a:prstGeom>
                      <a:noFill/>
                    </p:spPr>
                  </p:pic>
                </p:oleObj>
              </mc:Fallback>
            </mc:AlternateContent>
          </a:graphicData>
        </a:graphic>
      </p:graphicFrame>
      <p:sp>
        <p:nvSpPr>
          <p:cNvPr id="6" name="Rectangle 5"/>
          <p:cNvSpPr/>
          <p:nvPr/>
        </p:nvSpPr>
        <p:spPr>
          <a:xfrm>
            <a:off x="491319" y="1569493"/>
            <a:ext cx="8993875" cy="518614"/>
          </a:xfrm>
          <a:prstGeom prst="rect">
            <a:avLst/>
          </a:prstGeom>
          <a:solidFill>
            <a:schemeClr val="bg2">
              <a:lumMod val="10000"/>
              <a:lumOff val="90000"/>
            </a:schemeClr>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7" name="Text Placeholder 6"/>
          <p:cNvSpPr>
            <a:spLocks noGrp="1"/>
          </p:cNvSpPr>
          <p:nvPr>
            <p:ph type="body" sz="quarter" idx="10"/>
          </p:nvPr>
        </p:nvSpPr>
        <p:spPr>
          <a:xfrm>
            <a:off x="738000" y="1710000"/>
            <a:ext cx="8535600" cy="2487861"/>
          </a:xfrm>
        </p:spPr>
        <p:txBody>
          <a:bodyPr/>
          <a:lstStyle/>
          <a:p>
            <a:r>
              <a:rPr lang="en-US" altLang="zh-CN" b="1" smtClean="0"/>
              <a:t>A.	</a:t>
            </a:r>
            <a:r>
              <a:rPr lang="zh-CN" altLang="en-US" b="1" smtClean="0"/>
              <a:t>战略意义</a:t>
            </a:r>
            <a:r>
              <a:rPr lang="en-US" altLang="zh-CN" b="1" smtClean="0"/>
              <a:t>	2</a:t>
            </a:r>
          </a:p>
          <a:p>
            <a:r>
              <a:rPr lang="en-US" altLang="zh-CN"/>
              <a:t>B</a:t>
            </a:r>
            <a:r>
              <a:rPr lang="en-US" altLang="zh-CN" smtClean="0"/>
              <a:t>.	</a:t>
            </a:r>
            <a:r>
              <a:rPr lang="zh-CN" altLang="en-US" smtClean="0"/>
              <a:t>蓉欧快铁发展战略</a:t>
            </a:r>
            <a:r>
              <a:rPr lang="en-US" altLang="zh-CN" smtClean="0"/>
              <a:t>	6</a:t>
            </a:r>
          </a:p>
          <a:p>
            <a:r>
              <a:rPr lang="en-US" altLang="zh-CN"/>
              <a:t>C</a:t>
            </a:r>
            <a:r>
              <a:rPr lang="en-US" altLang="zh-CN" smtClean="0"/>
              <a:t>.	</a:t>
            </a:r>
            <a:r>
              <a:rPr lang="zh-CN" altLang="en-US"/>
              <a:t>成</a:t>
            </a:r>
            <a:r>
              <a:rPr lang="zh-CN" altLang="en-US" smtClean="0"/>
              <a:t>都国际铁路港发展战略</a:t>
            </a:r>
            <a:r>
              <a:rPr lang="en-US" altLang="zh-CN" smtClean="0"/>
              <a:t>	25</a:t>
            </a:r>
          </a:p>
          <a:p>
            <a:r>
              <a:rPr lang="en-US" altLang="zh-CN" smtClean="0"/>
              <a:t>D.	</a:t>
            </a:r>
            <a:r>
              <a:rPr lang="zh-CN" altLang="en-US" smtClean="0"/>
              <a:t>核心战略举措</a:t>
            </a:r>
            <a:r>
              <a:rPr lang="en-US" altLang="zh-CN" smtClean="0"/>
              <a:t>	29</a:t>
            </a:r>
          </a:p>
          <a:p>
            <a:r>
              <a:rPr lang="en-US" altLang="zh-CN" smtClean="0"/>
              <a:t>E.	</a:t>
            </a:r>
            <a:r>
              <a:rPr lang="zh-CN" altLang="en-US"/>
              <a:t>建议</a:t>
            </a:r>
            <a:r>
              <a:rPr lang="en-US" altLang="zh-CN" smtClean="0"/>
              <a:t>	36</a:t>
            </a:r>
            <a:endParaRPr lang="zh-CN" altLang="en-US"/>
          </a:p>
        </p:txBody>
      </p:sp>
    </p:spTree>
    <p:extLst>
      <p:ext uri="{BB962C8B-B14F-4D97-AF65-F5344CB8AC3E}">
        <p14:creationId xmlns="" xmlns:p14="http://schemas.microsoft.com/office/powerpoint/2010/main" val="2849166249"/>
      </p:ext>
    </p:extLst>
  </p:cSld>
  <p:clrMapOvr>
    <a:masterClrMapping/>
  </p:clrMapOvr>
  <p:transition/>
  <p:timing/>
</p:sld>
</file>

<file path=ppt/slides/slide3.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sp>
        <p:nvSpPr>
          <p:cNvPr id="3" name="Title 2"/>
          <p:cNvSpPr>
            <a:spLocks noGrp="1"/>
          </p:cNvSpPr>
          <p:nvPr>
            <p:ph type="title"/>
          </p:nvPr>
        </p:nvSpPr>
        <p:spPr/>
        <p:txBody>
          <a:bodyPr/>
          <a:lstStyle/>
          <a:p>
            <a:r>
              <a:rPr lang="zh-CN" altLang="en-US"/>
              <a:t>回顾</a:t>
            </a:r>
            <a:r>
              <a:rPr lang="zh-CN" altLang="en-US" b="1" smtClean="0">
                <a:solidFill>
                  <a:srgbClr val="C00000"/>
                </a:solidFill>
              </a:rPr>
              <a:t>西</a:t>
            </a:r>
            <a:r>
              <a:rPr lang="zh-CN" altLang="en-US" b="1">
                <a:solidFill>
                  <a:srgbClr val="C00000"/>
                </a:solidFill>
              </a:rPr>
              <a:t>欧、北美</a:t>
            </a:r>
            <a:r>
              <a:rPr lang="zh-CN" altLang="en-US"/>
              <a:t>和</a:t>
            </a:r>
            <a:r>
              <a:rPr lang="zh-CN" altLang="en-US" b="1">
                <a:solidFill>
                  <a:srgbClr val="C00000"/>
                </a:solidFill>
              </a:rPr>
              <a:t>亚</a:t>
            </a:r>
            <a:r>
              <a:rPr lang="zh-CN" altLang="en-US" b="1" smtClean="0">
                <a:solidFill>
                  <a:srgbClr val="C00000"/>
                </a:solidFill>
              </a:rPr>
              <a:t>太</a:t>
            </a:r>
            <a:r>
              <a:rPr lang="zh-CN" altLang="en-US" smtClean="0"/>
              <a:t>经济圈的依次崛起，</a:t>
            </a:r>
            <a:r>
              <a:rPr lang="zh-CN" altLang="en-US" b="1">
                <a:solidFill>
                  <a:srgbClr val="C00000"/>
                </a:solidFill>
              </a:rPr>
              <a:t>经济通</a:t>
            </a:r>
            <a:r>
              <a:rPr lang="zh-CN" altLang="en-US" b="1" smtClean="0">
                <a:solidFill>
                  <a:srgbClr val="C00000"/>
                </a:solidFill>
              </a:rPr>
              <a:t>路</a:t>
            </a:r>
            <a:r>
              <a:rPr lang="zh-CN" altLang="en-US" smtClean="0"/>
              <a:t>发挥了巨大的推动作用；而中</a:t>
            </a:r>
            <a:r>
              <a:rPr lang="zh-CN" altLang="en-US"/>
              <a:t>国</a:t>
            </a:r>
            <a:r>
              <a:rPr lang="zh-CN" altLang="en-US" smtClean="0"/>
              <a:t>“</a:t>
            </a:r>
            <a:r>
              <a:rPr lang="zh-CN" altLang="en-US" b="1">
                <a:solidFill>
                  <a:srgbClr val="C00000"/>
                </a:solidFill>
              </a:rPr>
              <a:t>新经济通道</a:t>
            </a:r>
            <a:r>
              <a:rPr lang="zh-CN" altLang="en-US" smtClean="0"/>
              <a:t>”的打造也必将成就</a:t>
            </a:r>
            <a:r>
              <a:rPr lang="zh-CN" altLang="en-US" b="1">
                <a:solidFill>
                  <a:srgbClr val="C00000"/>
                </a:solidFill>
              </a:rPr>
              <a:t>全新崛起机遇</a:t>
            </a:r>
          </a:p>
        </p:txBody>
      </p:sp>
      <p:sp>
        <p:nvSpPr>
          <p:cNvPr id="441" name="RbSticker"/>
          <p:cNvSpPr txBox="1"/>
          <p:nvPr/>
        </p:nvSpPr>
        <p:spPr>
          <a:xfrm>
            <a:off x="1082920" y="260349"/>
            <a:ext cx="2500685" cy="200055"/>
          </a:xfrm>
          <a:prstGeom prst="rect">
            <a:avLst/>
          </a:prstGeom>
          <a:noFill/>
          <a:ln w="9525">
            <a:noFill/>
          </a:ln>
          <a:effectLst/>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noProof="0">
                <a:solidFill>
                  <a:schemeClr val="accent3"/>
                </a:solidFill>
                <a:latin typeface="+mn-lt"/>
                <a:cs typeface="Arial Narrow" pitchFamily="34" charset="0"/>
              </a:rPr>
              <a:t>世</a:t>
            </a:r>
            <a:r>
              <a:rPr lang="zh-CN" altLang="en-US" noProof="0" smtClean="0">
                <a:solidFill>
                  <a:schemeClr val="accent3"/>
                </a:solidFill>
                <a:latin typeface="+mn-lt"/>
                <a:cs typeface="Arial Narrow" pitchFamily="34" charset="0"/>
              </a:rPr>
              <a:t>界地缘政治经济演进规律的启示</a:t>
            </a:r>
          </a:p>
        </p:txBody>
      </p:sp>
      <p:grpSp>
        <p:nvGrpSpPr>
          <p:cNvPr id="4" name="Group 3"/>
          <p:cNvGrpSpPr/>
          <p:nvPr/>
        </p:nvGrpSpPr>
        <p:grpSpPr>
          <a:xfrm>
            <a:off x="659451" y="1903840"/>
            <a:ext cx="8756107" cy="3734992"/>
            <a:chOff x="673099" y="2340576"/>
            <a:chExt cx="8756107" cy="3734992"/>
          </a:xfrm>
        </p:grpSpPr>
        <p:sp>
          <p:nvSpPr>
            <p:cNvPr id="390" name="Freeform 123"/>
            <p:cNvSpPr/>
            <p:nvPr>
              <p:custDataLst>
                <p:tags r:id="rId2"/>
              </p:custDataLst>
            </p:nvPr>
          </p:nvSpPr>
          <p:spPr bwMode="auto">
            <a:xfrm>
              <a:off x="6298655" y="3626056"/>
              <a:ext cx="762000" cy="501650"/>
            </a:xfrm>
            <a:custGeom>
              <a:gdLst>
                <a:gd name="T0" fmla="*/ 0 w 352"/>
                <a:gd name="T1" fmla="*/ 88526 h 272"/>
                <a:gd name="T2" fmla="*/ 17318 w 352"/>
                <a:gd name="T3" fmla="*/ 132790 h 272"/>
                <a:gd name="T4" fmla="*/ 17318 w 352"/>
                <a:gd name="T5" fmla="*/ 147544 h 272"/>
                <a:gd name="T6" fmla="*/ 69273 w 352"/>
                <a:gd name="T7" fmla="*/ 191807 h 272"/>
                <a:gd name="T8" fmla="*/ 103909 w 352"/>
                <a:gd name="T9" fmla="*/ 250825 h 272"/>
                <a:gd name="T10" fmla="*/ 121227 w 352"/>
                <a:gd name="T11" fmla="*/ 265579 h 272"/>
                <a:gd name="T12" fmla="*/ 86591 w 352"/>
                <a:gd name="T13" fmla="*/ 177053 h 272"/>
                <a:gd name="T14" fmla="*/ 51955 w 352"/>
                <a:gd name="T15" fmla="*/ 29509 h 272"/>
                <a:gd name="T16" fmla="*/ 86591 w 352"/>
                <a:gd name="T17" fmla="*/ 44263 h 272"/>
                <a:gd name="T18" fmla="*/ 121227 w 352"/>
                <a:gd name="T19" fmla="*/ 132790 h 272"/>
                <a:gd name="T20" fmla="*/ 155864 w 352"/>
                <a:gd name="T21" fmla="*/ 177053 h 272"/>
                <a:gd name="T22" fmla="*/ 173182 w 352"/>
                <a:gd name="T23" fmla="*/ 206562 h 272"/>
                <a:gd name="T24" fmla="*/ 242455 w 352"/>
                <a:gd name="T25" fmla="*/ 309843 h 272"/>
                <a:gd name="T26" fmla="*/ 225136 w 352"/>
                <a:gd name="T27" fmla="*/ 354106 h 272"/>
                <a:gd name="T28" fmla="*/ 311727 w 352"/>
                <a:gd name="T29" fmla="*/ 413123 h 272"/>
                <a:gd name="T30" fmla="*/ 415636 w 352"/>
                <a:gd name="T31" fmla="*/ 457387 h 272"/>
                <a:gd name="T32" fmla="*/ 484909 w 352"/>
                <a:gd name="T33" fmla="*/ 457387 h 272"/>
                <a:gd name="T34" fmla="*/ 571500 w 352"/>
                <a:gd name="T35" fmla="*/ 501650 h 272"/>
                <a:gd name="T36" fmla="*/ 623455 w 352"/>
                <a:gd name="T37" fmla="*/ 457387 h 272"/>
                <a:gd name="T38" fmla="*/ 623455 w 352"/>
                <a:gd name="T39" fmla="*/ 413123 h 272"/>
                <a:gd name="T40" fmla="*/ 692727 w 352"/>
                <a:gd name="T41" fmla="*/ 398369 h 272"/>
                <a:gd name="T42" fmla="*/ 710045 w 352"/>
                <a:gd name="T43" fmla="*/ 398369 h 272"/>
                <a:gd name="T44" fmla="*/ 727364 w 352"/>
                <a:gd name="T45" fmla="*/ 309843 h 272"/>
                <a:gd name="T46" fmla="*/ 640773 w 352"/>
                <a:gd name="T47" fmla="*/ 368860 h 272"/>
                <a:gd name="T48" fmla="*/ 623455 w 352"/>
                <a:gd name="T49" fmla="*/ 398369 h 272"/>
                <a:gd name="T50" fmla="*/ 588818 w 352"/>
                <a:gd name="T51" fmla="*/ 398369 h 272"/>
                <a:gd name="T52" fmla="*/ 484909 w 352"/>
                <a:gd name="T53" fmla="*/ 368860 h 272"/>
                <a:gd name="T54" fmla="*/ 467591 w 352"/>
                <a:gd name="T55" fmla="*/ 236071 h 272"/>
                <a:gd name="T56" fmla="*/ 432955 w 352"/>
                <a:gd name="T57" fmla="*/ 177053 h 272"/>
                <a:gd name="T58" fmla="*/ 363682 w 352"/>
                <a:gd name="T59" fmla="*/ 73772 h 272"/>
                <a:gd name="T60" fmla="*/ 329045 w 352"/>
                <a:gd name="T61" fmla="*/ 103281 h 272"/>
                <a:gd name="T62" fmla="*/ 311727 w 352"/>
                <a:gd name="T63" fmla="*/ 59018 h 272"/>
                <a:gd name="T64" fmla="*/ 155864 w 352"/>
                <a:gd name="T65" fmla="*/ 44263 h 272"/>
                <a:gd name="T66" fmla="*/ 0 w 352"/>
                <a:gd name="T67" fmla="*/ 0 h 2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52"/>
                <a:gd name="T103" fmla="*/ 0 h 272"/>
                <a:gd name="T104" fmla="*/ 352 w 352"/>
                <a:gd name="T105" fmla="*/ 272 h 272"/>
              </a:gd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52" h="272">
                  <a:moveTo>
                    <a:pt x="0" y="0"/>
                  </a:moveTo>
                  <a:lnTo>
                    <a:pt x="0" y="48"/>
                  </a:lnTo>
                  <a:lnTo>
                    <a:pt x="16" y="64"/>
                  </a:lnTo>
                  <a:lnTo>
                    <a:pt x="8" y="72"/>
                  </a:lnTo>
                  <a:lnTo>
                    <a:pt x="0" y="72"/>
                  </a:lnTo>
                  <a:lnTo>
                    <a:pt x="8" y="80"/>
                  </a:lnTo>
                  <a:lnTo>
                    <a:pt x="32" y="96"/>
                  </a:lnTo>
                  <a:lnTo>
                    <a:pt x="32" y="104"/>
                  </a:lnTo>
                  <a:lnTo>
                    <a:pt x="24" y="120"/>
                  </a:lnTo>
                  <a:lnTo>
                    <a:pt x="48" y="136"/>
                  </a:lnTo>
                  <a:lnTo>
                    <a:pt x="48" y="152"/>
                  </a:lnTo>
                  <a:lnTo>
                    <a:pt x="56" y="144"/>
                  </a:lnTo>
                  <a:lnTo>
                    <a:pt x="48" y="128"/>
                  </a:lnTo>
                  <a:lnTo>
                    <a:pt x="40" y="96"/>
                  </a:lnTo>
                  <a:lnTo>
                    <a:pt x="16" y="40"/>
                  </a:lnTo>
                  <a:lnTo>
                    <a:pt x="24" y="16"/>
                  </a:lnTo>
                  <a:lnTo>
                    <a:pt x="40" y="16"/>
                  </a:lnTo>
                  <a:lnTo>
                    <a:pt x="40" y="24"/>
                  </a:lnTo>
                  <a:lnTo>
                    <a:pt x="48" y="56"/>
                  </a:lnTo>
                  <a:lnTo>
                    <a:pt x="56" y="72"/>
                  </a:lnTo>
                  <a:lnTo>
                    <a:pt x="56" y="80"/>
                  </a:lnTo>
                  <a:lnTo>
                    <a:pt x="72" y="96"/>
                  </a:lnTo>
                  <a:lnTo>
                    <a:pt x="64" y="104"/>
                  </a:lnTo>
                  <a:lnTo>
                    <a:pt x="80" y="112"/>
                  </a:lnTo>
                  <a:lnTo>
                    <a:pt x="104" y="152"/>
                  </a:lnTo>
                  <a:lnTo>
                    <a:pt x="112" y="168"/>
                  </a:lnTo>
                  <a:lnTo>
                    <a:pt x="96" y="184"/>
                  </a:lnTo>
                  <a:lnTo>
                    <a:pt x="104" y="192"/>
                  </a:lnTo>
                  <a:lnTo>
                    <a:pt x="120" y="216"/>
                  </a:lnTo>
                  <a:lnTo>
                    <a:pt x="144" y="224"/>
                  </a:lnTo>
                  <a:lnTo>
                    <a:pt x="152" y="232"/>
                  </a:lnTo>
                  <a:lnTo>
                    <a:pt x="192" y="248"/>
                  </a:lnTo>
                  <a:lnTo>
                    <a:pt x="208" y="256"/>
                  </a:lnTo>
                  <a:lnTo>
                    <a:pt x="224" y="248"/>
                  </a:lnTo>
                  <a:lnTo>
                    <a:pt x="240" y="248"/>
                  </a:lnTo>
                  <a:lnTo>
                    <a:pt x="264" y="272"/>
                  </a:lnTo>
                  <a:lnTo>
                    <a:pt x="280" y="248"/>
                  </a:lnTo>
                  <a:lnTo>
                    <a:pt x="288" y="248"/>
                  </a:lnTo>
                  <a:lnTo>
                    <a:pt x="280" y="232"/>
                  </a:lnTo>
                  <a:lnTo>
                    <a:pt x="288" y="224"/>
                  </a:lnTo>
                  <a:lnTo>
                    <a:pt x="312" y="224"/>
                  </a:lnTo>
                  <a:lnTo>
                    <a:pt x="320" y="216"/>
                  </a:lnTo>
                  <a:lnTo>
                    <a:pt x="328" y="224"/>
                  </a:lnTo>
                  <a:lnTo>
                    <a:pt x="328" y="216"/>
                  </a:lnTo>
                  <a:lnTo>
                    <a:pt x="352" y="168"/>
                  </a:lnTo>
                  <a:lnTo>
                    <a:pt x="336" y="168"/>
                  </a:lnTo>
                  <a:lnTo>
                    <a:pt x="304" y="176"/>
                  </a:lnTo>
                  <a:lnTo>
                    <a:pt x="296" y="200"/>
                  </a:lnTo>
                  <a:lnTo>
                    <a:pt x="280" y="208"/>
                  </a:lnTo>
                  <a:lnTo>
                    <a:pt x="288" y="216"/>
                  </a:lnTo>
                  <a:lnTo>
                    <a:pt x="280" y="216"/>
                  </a:lnTo>
                  <a:lnTo>
                    <a:pt x="272" y="216"/>
                  </a:lnTo>
                  <a:lnTo>
                    <a:pt x="240" y="216"/>
                  </a:lnTo>
                  <a:lnTo>
                    <a:pt x="224" y="200"/>
                  </a:lnTo>
                  <a:lnTo>
                    <a:pt x="208" y="152"/>
                  </a:lnTo>
                  <a:lnTo>
                    <a:pt x="216" y="128"/>
                  </a:lnTo>
                  <a:lnTo>
                    <a:pt x="224" y="104"/>
                  </a:lnTo>
                  <a:lnTo>
                    <a:pt x="200" y="96"/>
                  </a:lnTo>
                  <a:lnTo>
                    <a:pt x="184" y="48"/>
                  </a:lnTo>
                  <a:lnTo>
                    <a:pt x="168" y="40"/>
                  </a:lnTo>
                  <a:lnTo>
                    <a:pt x="160" y="56"/>
                  </a:lnTo>
                  <a:lnTo>
                    <a:pt x="152" y="56"/>
                  </a:lnTo>
                  <a:lnTo>
                    <a:pt x="144" y="40"/>
                  </a:lnTo>
                  <a:lnTo>
                    <a:pt x="144" y="32"/>
                  </a:lnTo>
                  <a:lnTo>
                    <a:pt x="136" y="16"/>
                  </a:lnTo>
                  <a:lnTo>
                    <a:pt x="72" y="24"/>
                  </a:lnTo>
                  <a:lnTo>
                    <a:pt x="32" y="0"/>
                  </a:lnTo>
                  <a:lnTo>
                    <a:pt x="0"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91" name="Freeform 125"/>
            <p:cNvSpPr/>
            <p:nvPr>
              <p:custDataLst>
                <p:tags r:id="rId3"/>
              </p:custDataLst>
            </p:nvPr>
          </p:nvSpPr>
          <p:spPr bwMode="auto">
            <a:xfrm>
              <a:off x="6870155" y="4038806"/>
              <a:ext cx="120650" cy="119063"/>
            </a:xfrm>
            <a:custGeom>
              <a:gdLst>
                <a:gd name="T0" fmla="*/ 68943 w 56"/>
                <a:gd name="T1" fmla="*/ 89297 h 64"/>
                <a:gd name="T2" fmla="*/ 51707 w 56"/>
                <a:gd name="T3" fmla="*/ 119063 h 64"/>
                <a:gd name="T4" fmla="*/ 0 w 56"/>
                <a:gd name="T5" fmla="*/ 104180 h 64"/>
                <a:gd name="T6" fmla="*/ 0 w 56"/>
                <a:gd name="T7" fmla="*/ 89297 h 64"/>
                <a:gd name="T8" fmla="*/ 34471 w 56"/>
                <a:gd name="T9" fmla="*/ 44649 h 64"/>
                <a:gd name="T10" fmla="*/ 51707 w 56"/>
                <a:gd name="T11" fmla="*/ 44649 h 64"/>
                <a:gd name="T12" fmla="*/ 34471 w 56"/>
                <a:gd name="T13" fmla="*/ 14883 h 64"/>
                <a:gd name="T14" fmla="*/ 51707 w 56"/>
                <a:gd name="T15" fmla="*/ 0 h 64"/>
                <a:gd name="T16" fmla="*/ 103414 w 56"/>
                <a:gd name="T17" fmla="*/ 0 h 64"/>
                <a:gd name="T18" fmla="*/ 86179 w 56"/>
                <a:gd name="T19" fmla="*/ 44649 h 64"/>
                <a:gd name="T20" fmla="*/ 103414 w 56"/>
                <a:gd name="T21" fmla="*/ 59532 h 64"/>
                <a:gd name="T22" fmla="*/ 120650 w 56"/>
                <a:gd name="T23" fmla="*/ 59532 h 64"/>
                <a:gd name="T24" fmla="*/ 68943 w 56"/>
                <a:gd name="T25" fmla="*/ 89297 h 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64"/>
                <a:gd name="T41" fmla="*/ 56 w 56"/>
                <a:gd name="T42" fmla="*/ 64 h 64"/>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64">
                  <a:moveTo>
                    <a:pt x="32" y="48"/>
                  </a:moveTo>
                  <a:lnTo>
                    <a:pt x="24" y="64"/>
                  </a:lnTo>
                  <a:lnTo>
                    <a:pt x="0" y="56"/>
                  </a:lnTo>
                  <a:lnTo>
                    <a:pt x="0" y="48"/>
                  </a:lnTo>
                  <a:lnTo>
                    <a:pt x="16" y="24"/>
                  </a:lnTo>
                  <a:lnTo>
                    <a:pt x="24" y="24"/>
                  </a:lnTo>
                  <a:lnTo>
                    <a:pt x="16" y="8"/>
                  </a:lnTo>
                  <a:lnTo>
                    <a:pt x="24" y="0"/>
                  </a:lnTo>
                  <a:lnTo>
                    <a:pt x="48" y="0"/>
                  </a:lnTo>
                  <a:lnTo>
                    <a:pt x="40" y="24"/>
                  </a:lnTo>
                  <a:lnTo>
                    <a:pt x="48" y="32"/>
                  </a:lnTo>
                  <a:lnTo>
                    <a:pt x="56" y="32"/>
                  </a:lnTo>
                  <a:lnTo>
                    <a:pt x="32" y="4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92" name="Freeform 126"/>
            <p:cNvSpPr/>
            <p:nvPr>
              <p:custDataLst>
                <p:tags r:id="rId4"/>
              </p:custDataLst>
            </p:nvPr>
          </p:nvSpPr>
          <p:spPr bwMode="auto">
            <a:xfrm>
              <a:off x="6920955" y="4127706"/>
              <a:ext cx="69850" cy="44450"/>
            </a:xfrm>
            <a:custGeom>
              <a:gdLst>
                <a:gd name="T0" fmla="*/ 69850 w 32"/>
                <a:gd name="T1" fmla="*/ 29633 h 24"/>
                <a:gd name="T2" fmla="*/ 17463 w 32"/>
                <a:gd name="T3" fmla="*/ 0 h 24"/>
                <a:gd name="T4" fmla="*/ 0 w 32"/>
                <a:gd name="T5" fmla="*/ 29633 h 24"/>
                <a:gd name="T6" fmla="*/ 17463 w 32"/>
                <a:gd name="T7" fmla="*/ 29633 h 24"/>
                <a:gd name="T8" fmla="*/ 69850 w 32"/>
                <a:gd name="T9" fmla="*/ 44450 h 24"/>
                <a:gd name="T10" fmla="*/ 69850 w 32"/>
                <a:gd name="T11" fmla="*/ 29633 h 24"/>
                <a:gd name="T12" fmla="*/ 0 60000 65536"/>
                <a:gd name="T13" fmla="*/ 0 60000 65536"/>
                <a:gd name="T14" fmla="*/ 0 60000 65536"/>
                <a:gd name="T15" fmla="*/ 0 60000 65536"/>
                <a:gd name="T16" fmla="*/ 0 60000 65536"/>
                <a:gd name="T17" fmla="*/ 0 60000 65536"/>
                <a:gd name="T18" fmla="*/ 0 w 32"/>
                <a:gd name="T19" fmla="*/ 0 h 24"/>
                <a:gd name="T20" fmla="*/ 32 w 32"/>
                <a:gd name="T21" fmla="*/ 24 h 24"/>
              </a:gdLst>
              <a:cxnLst>
                <a:cxn ang="T12">
                  <a:pos x="T0" y="T1"/>
                </a:cxn>
                <a:cxn ang="T13">
                  <a:pos x="T2" y="T3"/>
                </a:cxn>
                <a:cxn ang="T14">
                  <a:pos x="T4" y="T5"/>
                </a:cxn>
                <a:cxn ang="T15">
                  <a:pos x="T6" y="T7"/>
                </a:cxn>
                <a:cxn ang="T16">
                  <a:pos x="T8" y="T9"/>
                </a:cxn>
                <a:cxn ang="T17">
                  <a:pos x="T10" y="T11"/>
                </a:cxn>
              </a:cxnLst>
              <a:rect l="T18" t="T19" r="T20" b="T21"/>
              <a:pathLst>
                <a:path w="32" h="24">
                  <a:moveTo>
                    <a:pt x="32" y="16"/>
                  </a:moveTo>
                  <a:lnTo>
                    <a:pt x="8" y="0"/>
                  </a:lnTo>
                  <a:lnTo>
                    <a:pt x="0" y="16"/>
                  </a:lnTo>
                  <a:lnTo>
                    <a:pt x="8" y="16"/>
                  </a:lnTo>
                  <a:lnTo>
                    <a:pt x="32" y="24"/>
                  </a:lnTo>
                  <a:lnTo>
                    <a:pt x="32" y="1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93" name="Freeform 127"/>
            <p:cNvSpPr/>
            <p:nvPr>
              <p:custDataLst>
                <p:tags r:id="rId5"/>
              </p:custDataLst>
            </p:nvPr>
          </p:nvSpPr>
          <p:spPr bwMode="auto">
            <a:xfrm>
              <a:off x="7198768" y="4275343"/>
              <a:ext cx="17463" cy="14288"/>
            </a:xfrm>
            <a:custGeom>
              <a:gdLst>
                <a:gd name="T0" fmla="*/ 0 w 8"/>
                <a:gd name="T1" fmla="*/ 0 h 8"/>
                <a:gd name="T2" fmla="*/ 17463 w 8"/>
                <a:gd name="T3" fmla="*/ 0 h 8"/>
                <a:gd name="T4" fmla="*/ 17463 w 8"/>
                <a:gd name="T5" fmla="*/ 14288 h 8"/>
                <a:gd name="T6" fmla="*/ 0 w 8"/>
                <a:gd name="T7" fmla="*/ 0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0"/>
                  </a:moveTo>
                  <a:lnTo>
                    <a:pt x="8" y="0"/>
                  </a:lnTo>
                  <a:lnTo>
                    <a:pt x="8" y="8"/>
                  </a:lnTo>
                  <a:lnTo>
                    <a:pt x="0"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94" name="Freeform 128"/>
            <p:cNvSpPr/>
            <p:nvPr>
              <p:custDataLst>
                <p:tags r:id="rId6"/>
              </p:custDataLst>
            </p:nvPr>
          </p:nvSpPr>
          <p:spPr bwMode="auto">
            <a:xfrm>
              <a:off x="7198768" y="4275343"/>
              <a:ext cx="17463" cy="14288"/>
            </a:xfrm>
            <a:custGeom>
              <a:gdLst>
                <a:gd name="T0" fmla="*/ 0 w 8"/>
                <a:gd name="T1" fmla="*/ 0 h 8"/>
                <a:gd name="T2" fmla="*/ 17463 w 8"/>
                <a:gd name="T3" fmla="*/ 0 h 8"/>
                <a:gd name="T4" fmla="*/ 17463 w 8"/>
                <a:gd name="T5" fmla="*/ 14288 h 8"/>
                <a:gd name="T6" fmla="*/ 0 w 8"/>
                <a:gd name="T7" fmla="*/ 0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0"/>
                  </a:moveTo>
                  <a:lnTo>
                    <a:pt x="8" y="0"/>
                  </a:lnTo>
                  <a:lnTo>
                    <a:pt x="8" y="8"/>
                  </a:lnTo>
                  <a:lnTo>
                    <a:pt x="0"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95" name="Freeform 129"/>
            <p:cNvSpPr/>
            <p:nvPr>
              <p:custDataLst>
                <p:tags r:id="rId7"/>
              </p:custDataLst>
            </p:nvPr>
          </p:nvSpPr>
          <p:spPr bwMode="auto">
            <a:xfrm>
              <a:off x="7216230" y="4275343"/>
              <a:ext cx="68263" cy="58738"/>
            </a:xfrm>
            <a:custGeom>
              <a:gdLst>
                <a:gd name="T0" fmla="*/ 68263 w 32"/>
                <a:gd name="T1" fmla="*/ 29369 h 32"/>
                <a:gd name="T2" fmla="*/ 34132 w 32"/>
                <a:gd name="T3" fmla="*/ 0 h 32"/>
                <a:gd name="T4" fmla="*/ 17066 w 32"/>
                <a:gd name="T5" fmla="*/ 0 h 32"/>
                <a:gd name="T6" fmla="*/ 0 w 32"/>
                <a:gd name="T7" fmla="*/ 0 h 32"/>
                <a:gd name="T8" fmla="*/ 0 w 32"/>
                <a:gd name="T9" fmla="*/ 14685 h 32"/>
                <a:gd name="T10" fmla="*/ 34132 w 32"/>
                <a:gd name="T11" fmla="*/ 29369 h 32"/>
                <a:gd name="T12" fmla="*/ 34132 w 32"/>
                <a:gd name="T13" fmla="*/ 44053 h 32"/>
                <a:gd name="T14" fmla="*/ 51197 w 32"/>
                <a:gd name="T15" fmla="*/ 58738 h 32"/>
                <a:gd name="T16" fmla="*/ 68263 w 32"/>
                <a:gd name="T17" fmla="*/ 44053 h 32"/>
                <a:gd name="T18" fmla="*/ 68263 w 32"/>
                <a:gd name="T19" fmla="*/ 29369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2"/>
                <a:gd name="T32" fmla="*/ 32 w 32"/>
                <a:gd name="T33" fmla="*/ 32 h 32"/>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2">
                  <a:moveTo>
                    <a:pt x="32" y="16"/>
                  </a:moveTo>
                  <a:lnTo>
                    <a:pt x="16" y="0"/>
                  </a:lnTo>
                  <a:lnTo>
                    <a:pt x="8" y="0"/>
                  </a:lnTo>
                  <a:lnTo>
                    <a:pt x="0" y="0"/>
                  </a:lnTo>
                  <a:lnTo>
                    <a:pt x="0" y="8"/>
                  </a:lnTo>
                  <a:lnTo>
                    <a:pt x="16" y="16"/>
                  </a:lnTo>
                  <a:lnTo>
                    <a:pt x="16" y="24"/>
                  </a:lnTo>
                  <a:lnTo>
                    <a:pt x="24" y="32"/>
                  </a:lnTo>
                  <a:lnTo>
                    <a:pt x="32" y="24"/>
                  </a:lnTo>
                  <a:lnTo>
                    <a:pt x="32" y="1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96" name="Freeform 130"/>
            <p:cNvSpPr/>
            <p:nvPr>
              <p:custDataLst>
                <p:tags r:id="rId8"/>
              </p:custDataLst>
            </p:nvPr>
          </p:nvSpPr>
          <p:spPr bwMode="auto">
            <a:xfrm>
              <a:off x="7111455" y="4275343"/>
              <a:ext cx="104775" cy="58738"/>
            </a:xfrm>
            <a:custGeom>
              <a:gdLst>
                <a:gd name="T0" fmla="*/ 17463 w 48"/>
                <a:gd name="T1" fmla="*/ 0 h 32"/>
                <a:gd name="T2" fmla="*/ 34925 w 48"/>
                <a:gd name="T3" fmla="*/ 14685 h 32"/>
                <a:gd name="T4" fmla="*/ 52387 w 48"/>
                <a:gd name="T5" fmla="*/ 14685 h 32"/>
                <a:gd name="T6" fmla="*/ 87313 w 48"/>
                <a:gd name="T7" fmla="*/ 0 h 32"/>
                <a:gd name="T8" fmla="*/ 104775 w 48"/>
                <a:gd name="T9" fmla="*/ 14685 h 32"/>
                <a:gd name="T10" fmla="*/ 69850 w 48"/>
                <a:gd name="T11" fmla="*/ 29369 h 32"/>
                <a:gd name="T12" fmla="*/ 87313 w 48"/>
                <a:gd name="T13" fmla="*/ 58738 h 32"/>
                <a:gd name="T14" fmla="*/ 69850 w 48"/>
                <a:gd name="T15" fmla="*/ 58738 h 32"/>
                <a:gd name="T16" fmla="*/ 52387 w 48"/>
                <a:gd name="T17" fmla="*/ 44053 h 32"/>
                <a:gd name="T18" fmla="*/ 0 w 48"/>
                <a:gd name="T19" fmla="*/ 29369 h 32"/>
                <a:gd name="T20" fmla="*/ 17463 w 48"/>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
                <a:gd name="T34" fmla="*/ 0 h 32"/>
                <a:gd name="T35" fmla="*/ 48 w 48"/>
                <a:gd name="T36" fmla="*/ 32 h 3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 h="32">
                  <a:moveTo>
                    <a:pt x="8" y="0"/>
                  </a:moveTo>
                  <a:lnTo>
                    <a:pt x="16" y="8"/>
                  </a:lnTo>
                  <a:lnTo>
                    <a:pt x="24" y="8"/>
                  </a:lnTo>
                  <a:lnTo>
                    <a:pt x="40" y="0"/>
                  </a:lnTo>
                  <a:lnTo>
                    <a:pt x="48" y="8"/>
                  </a:lnTo>
                  <a:lnTo>
                    <a:pt x="32" y="16"/>
                  </a:lnTo>
                  <a:lnTo>
                    <a:pt x="40" y="32"/>
                  </a:lnTo>
                  <a:lnTo>
                    <a:pt x="32" y="32"/>
                  </a:lnTo>
                  <a:lnTo>
                    <a:pt x="24" y="24"/>
                  </a:lnTo>
                  <a:lnTo>
                    <a:pt x="0" y="16"/>
                  </a:lnTo>
                  <a:lnTo>
                    <a:pt x="8"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97" name="Freeform 131"/>
            <p:cNvSpPr/>
            <p:nvPr>
              <p:custDataLst>
                <p:tags r:id="rId9"/>
              </p:custDataLst>
            </p:nvPr>
          </p:nvSpPr>
          <p:spPr bwMode="auto">
            <a:xfrm>
              <a:off x="7043193" y="4230893"/>
              <a:ext cx="85725" cy="74613"/>
            </a:xfrm>
            <a:custGeom>
              <a:gdLst>
                <a:gd name="T0" fmla="*/ 85725 w 40"/>
                <a:gd name="T1" fmla="*/ 44768 h 40"/>
                <a:gd name="T2" fmla="*/ 68580 w 40"/>
                <a:gd name="T3" fmla="*/ 29845 h 40"/>
                <a:gd name="T4" fmla="*/ 51435 w 40"/>
                <a:gd name="T5" fmla="*/ 0 h 40"/>
                <a:gd name="T6" fmla="*/ 0 w 40"/>
                <a:gd name="T7" fmla="*/ 0 h 40"/>
                <a:gd name="T8" fmla="*/ 0 w 40"/>
                <a:gd name="T9" fmla="*/ 29845 h 40"/>
                <a:gd name="T10" fmla="*/ 17145 w 40"/>
                <a:gd name="T11" fmla="*/ 44768 h 40"/>
                <a:gd name="T12" fmla="*/ 17145 w 40"/>
                <a:gd name="T13" fmla="*/ 29845 h 40"/>
                <a:gd name="T14" fmla="*/ 51435 w 40"/>
                <a:gd name="T15" fmla="*/ 59690 h 40"/>
                <a:gd name="T16" fmla="*/ 51435 w 40"/>
                <a:gd name="T17" fmla="*/ 74613 h 40"/>
                <a:gd name="T18" fmla="*/ 68580 w 40"/>
                <a:gd name="T19" fmla="*/ 74613 h 40"/>
                <a:gd name="T20" fmla="*/ 85725 w 40"/>
                <a:gd name="T21" fmla="*/ 44768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40"/>
                <a:gd name="T35" fmla="*/ 40 w 40"/>
                <a:gd name="T36" fmla="*/ 40 h 40"/>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40">
                  <a:moveTo>
                    <a:pt x="40" y="24"/>
                  </a:moveTo>
                  <a:lnTo>
                    <a:pt x="32" y="16"/>
                  </a:lnTo>
                  <a:lnTo>
                    <a:pt x="24" y="0"/>
                  </a:lnTo>
                  <a:lnTo>
                    <a:pt x="0" y="0"/>
                  </a:lnTo>
                  <a:lnTo>
                    <a:pt x="0" y="16"/>
                  </a:lnTo>
                  <a:lnTo>
                    <a:pt x="8" y="24"/>
                  </a:lnTo>
                  <a:lnTo>
                    <a:pt x="8" y="16"/>
                  </a:lnTo>
                  <a:lnTo>
                    <a:pt x="24" y="32"/>
                  </a:lnTo>
                  <a:lnTo>
                    <a:pt x="24" y="40"/>
                  </a:lnTo>
                  <a:lnTo>
                    <a:pt x="32" y="40"/>
                  </a:lnTo>
                  <a:lnTo>
                    <a:pt x="40" y="24"/>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98" name="Freeform 132"/>
            <p:cNvSpPr/>
            <p:nvPr>
              <p:custDataLst>
                <p:tags r:id="rId10"/>
              </p:custDataLst>
            </p:nvPr>
          </p:nvSpPr>
          <p:spPr bwMode="auto">
            <a:xfrm>
              <a:off x="7008268" y="4113418"/>
              <a:ext cx="120650" cy="117475"/>
            </a:xfrm>
            <a:custGeom>
              <a:gdLst>
                <a:gd name="T0" fmla="*/ 86179 w 56"/>
                <a:gd name="T1" fmla="*/ 117475 h 64"/>
                <a:gd name="T2" fmla="*/ 120650 w 56"/>
                <a:gd name="T3" fmla="*/ 29369 h 64"/>
                <a:gd name="T4" fmla="*/ 120650 w 56"/>
                <a:gd name="T5" fmla="*/ 0 h 64"/>
                <a:gd name="T6" fmla="*/ 68943 w 56"/>
                <a:gd name="T7" fmla="*/ 14684 h 64"/>
                <a:gd name="T8" fmla="*/ 0 w 56"/>
                <a:gd name="T9" fmla="*/ 58738 h 64"/>
                <a:gd name="T10" fmla="*/ 0 w 56"/>
                <a:gd name="T11" fmla="*/ 73422 h 64"/>
                <a:gd name="T12" fmla="*/ 34471 w 56"/>
                <a:gd name="T13" fmla="*/ 117475 h 64"/>
                <a:gd name="T14" fmla="*/ 86179 w 56"/>
                <a:gd name="T15" fmla="*/ 117475 h 64"/>
                <a:gd name="T16" fmla="*/ 0 60000 65536"/>
                <a:gd name="T17" fmla="*/ 0 60000 65536"/>
                <a:gd name="T18" fmla="*/ 0 60000 65536"/>
                <a:gd name="T19" fmla="*/ 0 60000 65536"/>
                <a:gd name="T20" fmla="*/ 0 60000 65536"/>
                <a:gd name="T21" fmla="*/ 0 60000 65536"/>
                <a:gd name="T22" fmla="*/ 0 60000 65536"/>
                <a:gd name="T23" fmla="*/ 0 60000 65536"/>
                <a:gd name="T24" fmla="*/ 0 w 56"/>
                <a:gd name="T25" fmla="*/ 0 h 64"/>
                <a:gd name="T26" fmla="*/ 56 w 56"/>
                <a:gd name="T27" fmla="*/ 64 h 64"/>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 h="64">
                  <a:moveTo>
                    <a:pt x="40" y="64"/>
                  </a:moveTo>
                  <a:lnTo>
                    <a:pt x="56" y="16"/>
                  </a:lnTo>
                  <a:lnTo>
                    <a:pt x="56" y="0"/>
                  </a:lnTo>
                  <a:lnTo>
                    <a:pt x="32" y="8"/>
                  </a:lnTo>
                  <a:lnTo>
                    <a:pt x="0" y="32"/>
                  </a:lnTo>
                  <a:lnTo>
                    <a:pt x="0" y="40"/>
                  </a:lnTo>
                  <a:lnTo>
                    <a:pt x="16" y="64"/>
                  </a:lnTo>
                  <a:lnTo>
                    <a:pt x="40" y="64"/>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99" name="Freeform 133"/>
            <p:cNvSpPr/>
            <p:nvPr>
              <p:custDataLst>
                <p:tags r:id="rId11"/>
              </p:custDataLst>
            </p:nvPr>
          </p:nvSpPr>
          <p:spPr bwMode="auto">
            <a:xfrm>
              <a:off x="6938418" y="4099131"/>
              <a:ext cx="190500" cy="73025"/>
            </a:xfrm>
            <a:custGeom>
              <a:gdLst>
                <a:gd name="T0" fmla="*/ 51955 w 88"/>
                <a:gd name="T1" fmla="*/ 0 h 40"/>
                <a:gd name="T2" fmla="*/ 138545 w 88"/>
                <a:gd name="T3" fmla="*/ 0 h 40"/>
                <a:gd name="T4" fmla="*/ 190500 w 88"/>
                <a:gd name="T5" fmla="*/ 14605 h 40"/>
                <a:gd name="T6" fmla="*/ 138545 w 88"/>
                <a:gd name="T7" fmla="*/ 29210 h 40"/>
                <a:gd name="T8" fmla="*/ 69273 w 88"/>
                <a:gd name="T9" fmla="*/ 73025 h 40"/>
                <a:gd name="T10" fmla="*/ 51955 w 88"/>
                <a:gd name="T11" fmla="*/ 58420 h 40"/>
                <a:gd name="T12" fmla="*/ 0 w 88"/>
                <a:gd name="T13" fmla="*/ 29210 h 40"/>
                <a:gd name="T14" fmla="*/ 51955 w 88"/>
                <a:gd name="T15" fmla="*/ 0 h 40"/>
                <a:gd name="T16" fmla="*/ 0 60000 65536"/>
                <a:gd name="T17" fmla="*/ 0 60000 65536"/>
                <a:gd name="T18" fmla="*/ 0 60000 65536"/>
                <a:gd name="T19" fmla="*/ 0 60000 65536"/>
                <a:gd name="T20" fmla="*/ 0 60000 65536"/>
                <a:gd name="T21" fmla="*/ 0 60000 65536"/>
                <a:gd name="T22" fmla="*/ 0 60000 65536"/>
                <a:gd name="T23" fmla="*/ 0 60000 65536"/>
                <a:gd name="T24" fmla="*/ 0 w 88"/>
                <a:gd name="T25" fmla="*/ 0 h 40"/>
                <a:gd name="T26" fmla="*/ 88 w 88"/>
                <a:gd name="T27" fmla="*/ 40 h 40"/>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8" h="40">
                  <a:moveTo>
                    <a:pt x="24" y="0"/>
                  </a:moveTo>
                  <a:lnTo>
                    <a:pt x="64" y="0"/>
                  </a:lnTo>
                  <a:lnTo>
                    <a:pt x="88" y="8"/>
                  </a:lnTo>
                  <a:lnTo>
                    <a:pt x="64" y="16"/>
                  </a:lnTo>
                  <a:lnTo>
                    <a:pt x="32" y="40"/>
                  </a:lnTo>
                  <a:lnTo>
                    <a:pt x="24" y="32"/>
                  </a:lnTo>
                  <a:lnTo>
                    <a:pt x="0" y="16"/>
                  </a:lnTo>
                  <a:lnTo>
                    <a:pt x="24"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00" name="Freeform 134"/>
            <p:cNvSpPr/>
            <p:nvPr>
              <p:custDataLst>
                <p:tags r:id="rId12"/>
              </p:custDataLst>
            </p:nvPr>
          </p:nvSpPr>
          <p:spPr bwMode="auto">
            <a:xfrm>
              <a:off x="7457530" y="3980068"/>
              <a:ext cx="103188" cy="74613"/>
            </a:xfrm>
            <a:custGeom>
              <a:gdLst>
                <a:gd name="T0" fmla="*/ 17198 w 48"/>
                <a:gd name="T1" fmla="*/ 0 h 40"/>
                <a:gd name="T2" fmla="*/ 68792 w 48"/>
                <a:gd name="T3" fmla="*/ 14923 h 40"/>
                <a:gd name="T4" fmla="*/ 85990 w 48"/>
                <a:gd name="T5" fmla="*/ 14923 h 40"/>
                <a:gd name="T6" fmla="*/ 68792 w 48"/>
                <a:gd name="T7" fmla="*/ 29845 h 40"/>
                <a:gd name="T8" fmla="*/ 103188 w 48"/>
                <a:gd name="T9" fmla="*/ 29845 h 40"/>
                <a:gd name="T10" fmla="*/ 103188 w 48"/>
                <a:gd name="T11" fmla="*/ 44768 h 40"/>
                <a:gd name="T12" fmla="*/ 103188 w 48"/>
                <a:gd name="T13" fmla="*/ 59690 h 40"/>
                <a:gd name="T14" fmla="*/ 85990 w 48"/>
                <a:gd name="T15" fmla="*/ 44768 h 40"/>
                <a:gd name="T16" fmla="*/ 34396 w 48"/>
                <a:gd name="T17" fmla="*/ 44768 h 40"/>
                <a:gd name="T18" fmla="*/ 51594 w 48"/>
                <a:gd name="T19" fmla="*/ 44768 h 40"/>
                <a:gd name="T20" fmla="*/ 34396 w 48"/>
                <a:gd name="T21" fmla="*/ 44768 h 40"/>
                <a:gd name="T22" fmla="*/ 17198 w 48"/>
                <a:gd name="T23" fmla="*/ 74613 h 40"/>
                <a:gd name="T24" fmla="*/ 0 w 48"/>
                <a:gd name="T25" fmla="*/ 59690 h 40"/>
                <a:gd name="T26" fmla="*/ 17198 w 48"/>
                <a:gd name="T27" fmla="*/ 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8"/>
                <a:gd name="T43" fmla="*/ 0 h 40"/>
                <a:gd name="T44" fmla="*/ 48 w 48"/>
                <a:gd name="T45" fmla="*/ 40 h 40"/>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8" h="40">
                  <a:moveTo>
                    <a:pt x="8" y="0"/>
                  </a:moveTo>
                  <a:lnTo>
                    <a:pt x="32" y="8"/>
                  </a:lnTo>
                  <a:lnTo>
                    <a:pt x="40" y="8"/>
                  </a:lnTo>
                  <a:lnTo>
                    <a:pt x="32" y="16"/>
                  </a:lnTo>
                  <a:lnTo>
                    <a:pt x="48" y="16"/>
                  </a:lnTo>
                  <a:lnTo>
                    <a:pt x="48" y="24"/>
                  </a:lnTo>
                  <a:lnTo>
                    <a:pt x="48" y="32"/>
                  </a:lnTo>
                  <a:lnTo>
                    <a:pt x="40" y="24"/>
                  </a:lnTo>
                  <a:lnTo>
                    <a:pt x="16" y="24"/>
                  </a:lnTo>
                  <a:lnTo>
                    <a:pt x="24" y="24"/>
                  </a:lnTo>
                  <a:lnTo>
                    <a:pt x="16" y="24"/>
                  </a:lnTo>
                  <a:lnTo>
                    <a:pt x="8" y="40"/>
                  </a:lnTo>
                  <a:lnTo>
                    <a:pt x="0" y="32"/>
                  </a:lnTo>
                  <a:lnTo>
                    <a:pt x="8"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01" name="Freeform 135"/>
            <p:cNvSpPr/>
            <p:nvPr>
              <p:custDataLst>
                <p:tags r:id="rId13"/>
              </p:custDataLst>
            </p:nvPr>
          </p:nvSpPr>
          <p:spPr bwMode="auto">
            <a:xfrm>
              <a:off x="7389268" y="3980068"/>
              <a:ext cx="85725" cy="58738"/>
            </a:xfrm>
            <a:custGeom>
              <a:gdLst>
                <a:gd name="T0" fmla="*/ 85725 w 40"/>
                <a:gd name="T1" fmla="*/ 0 h 32"/>
                <a:gd name="T2" fmla="*/ 51435 w 40"/>
                <a:gd name="T3" fmla="*/ 0 h 32"/>
                <a:gd name="T4" fmla="*/ 34290 w 40"/>
                <a:gd name="T5" fmla="*/ 14685 h 32"/>
                <a:gd name="T6" fmla="*/ 51435 w 40"/>
                <a:gd name="T7" fmla="*/ 14685 h 32"/>
                <a:gd name="T8" fmla="*/ 68580 w 40"/>
                <a:gd name="T9" fmla="*/ 44053 h 32"/>
                <a:gd name="T10" fmla="*/ 34290 w 40"/>
                <a:gd name="T11" fmla="*/ 44053 h 32"/>
                <a:gd name="T12" fmla="*/ 17145 w 40"/>
                <a:gd name="T13" fmla="*/ 44053 h 32"/>
                <a:gd name="T14" fmla="*/ 0 w 40"/>
                <a:gd name="T15" fmla="*/ 44053 h 32"/>
                <a:gd name="T16" fmla="*/ 17145 w 40"/>
                <a:gd name="T17" fmla="*/ 58738 h 32"/>
                <a:gd name="T18" fmla="*/ 68580 w 40"/>
                <a:gd name="T19" fmla="*/ 58738 h 32"/>
                <a:gd name="T20" fmla="*/ 85725 w 40"/>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32"/>
                <a:gd name="T35" fmla="*/ 40 w 40"/>
                <a:gd name="T36" fmla="*/ 32 h 3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32">
                  <a:moveTo>
                    <a:pt x="40" y="0"/>
                  </a:moveTo>
                  <a:lnTo>
                    <a:pt x="24" y="0"/>
                  </a:lnTo>
                  <a:lnTo>
                    <a:pt x="16" y="8"/>
                  </a:lnTo>
                  <a:lnTo>
                    <a:pt x="24" y="8"/>
                  </a:lnTo>
                  <a:lnTo>
                    <a:pt x="32" y="24"/>
                  </a:lnTo>
                  <a:lnTo>
                    <a:pt x="16" y="24"/>
                  </a:lnTo>
                  <a:lnTo>
                    <a:pt x="8" y="24"/>
                  </a:lnTo>
                  <a:lnTo>
                    <a:pt x="0" y="24"/>
                  </a:lnTo>
                  <a:lnTo>
                    <a:pt x="8" y="32"/>
                  </a:lnTo>
                  <a:lnTo>
                    <a:pt x="32" y="32"/>
                  </a:lnTo>
                  <a:lnTo>
                    <a:pt x="40"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02" name="Freeform 136"/>
            <p:cNvSpPr/>
            <p:nvPr>
              <p:custDataLst>
                <p:tags r:id="rId14"/>
              </p:custDataLst>
            </p:nvPr>
          </p:nvSpPr>
          <p:spPr bwMode="auto">
            <a:xfrm>
              <a:off x="7924255" y="5381831"/>
              <a:ext cx="138113" cy="133350"/>
            </a:xfrm>
            <a:custGeom>
              <a:gdLst>
                <a:gd name="T0" fmla="*/ 0 w 64"/>
                <a:gd name="T1" fmla="*/ 103717 h 72"/>
                <a:gd name="T2" fmla="*/ 0 w 64"/>
                <a:gd name="T3" fmla="*/ 0 h 72"/>
                <a:gd name="T4" fmla="*/ 17264 w 64"/>
                <a:gd name="T5" fmla="*/ 0 h 72"/>
                <a:gd name="T6" fmla="*/ 51792 w 64"/>
                <a:gd name="T7" fmla="*/ 29633 h 72"/>
                <a:gd name="T8" fmla="*/ 51792 w 64"/>
                <a:gd name="T9" fmla="*/ 14817 h 72"/>
                <a:gd name="T10" fmla="*/ 120849 w 64"/>
                <a:gd name="T11" fmla="*/ 44450 h 72"/>
                <a:gd name="T12" fmla="*/ 138113 w 64"/>
                <a:gd name="T13" fmla="*/ 74083 h 72"/>
                <a:gd name="T14" fmla="*/ 138113 w 64"/>
                <a:gd name="T15" fmla="*/ 103717 h 72"/>
                <a:gd name="T16" fmla="*/ 120849 w 64"/>
                <a:gd name="T17" fmla="*/ 118533 h 72"/>
                <a:gd name="T18" fmla="*/ 69057 w 64"/>
                <a:gd name="T19" fmla="*/ 133350 h 72"/>
                <a:gd name="T20" fmla="*/ 0 w 64"/>
                <a:gd name="T21" fmla="*/ 103717 h 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72"/>
                <a:gd name="T35" fmla="*/ 64 w 64"/>
                <a:gd name="T36" fmla="*/ 72 h 7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72">
                  <a:moveTo>
                    <a:pt x="0" y="56"/>
                  </a:moveTo>
                  <a:lnTo>
                    <a:pt x="0" y="0"/>
                  </a:lnTo>
                  <a:lnTo>
                    <a:pt x="8" y="0"/>
                  </a:lnTo>
                  <a:lnTo>
                    <a:pt x="24" y="16"/>
                  </a:lnTo>
                  <a:lnTo>
                    <a:pt x="24" y="8"/>
                  </a:lnTo>
                  <a:lnTo>
                    <a:pt x="56" y="24"/>
                  </a:lnTo>
                  <a:lnTo>
                    <a:pt x="64" y="40"/>
                  </a:lnTo>
                  <a:lnTo>
                    <a:pt x="64" y="56"/>
                  </a:lnTo>
                  <a:lnTo>
                    <a:pt x="56" y="64"/>
                  </a:lnTo>
                  <a:lnTo>
                    <a:pt x="32" y="72"/>
                  </a:lnTo>
                  <a:lnTo>
                    <a:pt x="0" y="5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03" name="Freeform 137"/>
            <p:cNvSpPr/>
            <p:nvPr>
              <p:custDataLst>
                <p:tags r:id="rId15"/>
              </p:custDataLst>
            </p:nvPr>
          </p:nvSpPr>
          <p:spPr bwMode="auto">
            <a:xfrm>
              <a:off x="7389268" y="4394406"/>
              <a:ext cx="1106488" cy="1090613"/>
            </a:xfrm>
            <a:custGeom>
              <a:gdLst>
                <a:gd name="T0" fmla="*/ 587822 w 512"/>
                <a:gd name="T1" fmla="*/ 88428 h 592"/>
                <a:gd name="T2" fmla="*/ 501377 w 512"/>
                <a:gd name="T3" fmla="*/ 73690 h 592"/>
                <a:gd name="T4" fmla="*/ 484088 w 512"/>
                <a:gd name="T5" fmla="*/ 88428 h 592"/>
                <a:gd name="T6" fmla="*/ 414933 w 512"/>
                <a:gd name="T7" fmla="*/ 103166 h 592"/>
                <a:gd name="T8" fmla="*/ 380355 w 512"/>
                <a:gd name="T9" fmla="*/ 73690 h 592"/>
                <a:gd name="T10" fmla="*/ 380355 w 512"/>
                <a:gd name="T11" fmla="*/ 0 h 592"/>
                <a:gd name="T12" fmla="*/ 363066 w 512"/>
                <a:gd name="T13" fmla="*/ 14738 h 592"/>
                <a:gd name="T14" fmla="*/ 242044 w 512"/>
                <a:gd name="T15" fmla="*/ 29476 h 592"/>
                <a:gd name="T16" fmla="*/ 259333 w 512"/>
                <a:gd name="T17" fmla="*/ 73690 h 592"/>
                <a:gd name="T18" fmla="*/ 224755 w 512"/>
                <a:gd name="T19" fmla="*/ 117904 h 592"/>
                <a:gd name="T20" fmla="*/ 190178 w 512"/>
                <a:gd name="T21" fmla="*/ 103166 h 592"/>
                <a:gd name="T22" fmla="*/ 103733 w 512"/>
                <a:gd name="T23" fmla="*/ 103166 h 592"/>
                <a:gd name="T24" fmla="*/ 121022 w 512"/>
                <a:gd name="T25" fmla="*/ 132642 h 592"/>
                <a:gd name="T26" fmla="*/ 103733 w 512"/>
                <a:gd name="T27" fmla="*/ 176856 h 592"/>
                <a:gd name="T28" fmla="*/ 34578 w 512"/>
                <a:gd name="T29" fmla="*/ 280022 h 592"/>
                <a:gd name="T30" fmla="*/ 0 w 512"/>
                <a:gd name="T31" fmla="*/ 353712 h 592"/>
                <a:gd name="T32" fmla="*/ 51867 w 512"/>
                <a:gd name="T33" fmla="*/ 427402 h 592"/>
                <a:gd name="T34" fmla="*/ 86444 w 512"/>
                <a:gd name="T35" fmla="*/ 442140 h 592"/>
                <a:gd name="T36" fmla="*/ 155600 w 512"/>
                <a:gd name="T37" fmla="*/ 456878 h 592"/>
                <a:gd name="T38" fmla="*/ 242044 w 512"/>
                <a:gd name="T39" fmla="*/ 412664 h 592"/>
                <a:gd name="T40" fmla="*/ 259333 w 512"/>
                <a:gd name="T41" fmla="*/ 486354 h 592"/>
                <a:gd name="T42" fmla="*/ 397644 w 512"/>
                <a:gd name="T43" fmla="*/ 560045 h 592"/>
                <a:gd name="T44" fmla="*/ 397644 w 512"/>
                <a:gd name="T45" fmla="*/ 589521 h 592"/>
                <a:gd name="T46" fmla="*/ 449511 w 512"/>
                <a:gd name="T47" fmla="*/ 618997 h 592"/>
                <a:gd name="T48" fmla="*/ 466800 w 512"/>
                <a:gd name="T49" fmla="*/ 707425 h 592"/>
                <a:gd name="T50" fmla="*/ 535955 w 512"/>
                <a:gd name="T51" fmla="*/ 766377 h 592"/>
                <a:gd name="T52" fmla="*/ 553244 w 512"/>
                <a:gd name="T53" fmla="*/ 810591 h 592"/>
                <a:gd name="T54" fmla="*/ 587822 w 512"/>
                <a:gd name="T55" fmla="*/ 854805 h 592"/>
                <a:gd name="T56" fmla="*/ 622399 w 512"/>
                <a:gd name="T57" fmla="*/ 899019 h 592"/>
                <a:gd name="T58" fmla="*/ 535955 w 512"/>
                <a:gd name="T59" fmla="*/ 987447 h 592"/>
                <a:gd name="T60" fmla="*/ 587822 w 512"/>
                <a:gd name="T61" fmla="*/ 1016923 h 592"/>
                <a:gd name="T62" fmla="*/ 656977 w 512"/>
                <a:gd name="T63" fmla="*/ 1031661 h 592"/>
                <a:gd name="T64" fmla="*/ 674266 w 512"/>
                <a:gd name="T65" fmla="*/ 1090613 h 592"/>
                <a:gd name="T66" fmla="*/ 726133 w 512"/>
                <a:gd name="T67" fmla="*/ 1016923 h 592"/>
                <a:gd name="T68" fmla="*/ 777999 w 512"/>
                <a:gd name="T69" fmla="*/ 943233 h 592"/>
                <a:gd name="T70" fmla="*/ 812577 w 512"/>
                <a:gd name="T71" fmla="*/ 825329 h 592"/>
                <a:gd name="T72" fmla="*/ 847155 w 512"/>
                <a:gd name="T73" fmla="*/ 810591 h 592"/>
                <a:gd name="T74" fmla="*/ 864444 w 512"/>
                <a:gd name="T75" fmla="*/ 795853 h 592"/>
                <a:gd name="T76" fmla="*/ 933599 w 512"/>
                <a:gd name="T77" fmla="*/ 781115 h 592"/>
                <a:gd name="T78" fmla="*/ 968177 w 512"/>
                <a:gd name="T79" fmla="*/ 751639 h 592"/>
                <a:gd name="T80" fmla="*/ 1002755 w 512"/>
                <a:gd name="T81" fmla="*/ 692687 h 592"/>
                <a:gd name="T82" fmla="*/ 1002755 w 512"/>
                <a:gd name="T83" fmla="*/ 633735 h 592"/>
                <a:gd name="T84" fmla="*/ 1089199 w 512"/>
                <a:gd name="T85" fmla="*/ 412664 h 592"/>
                <a:gd name="T86" fmla="*/ 1106488 w 512"/>
                <a:gd name="T87" fmla="*/ 338974 h 592"/>
                <a:gd name="T88" fmla="*/ 1054621 w 512"/>
                <a:gd name="T89" fmla="*/ 280022 h 592"/>
                <a:gd name="T90" fmla="*/ 916310 w 512"/>
                <a:gd name="T91" fmla="*/ 235808 h 592"/>
                <a:gd name="T92" fmla="*/ 829866 w 512"/>
                <a:gd name="T93" fmla="*/ 221070 h 592"/>
                <a:gd name="T94" fmla="*/ 829866 w 512"/>
                <a:gd name="T95" fmla="*/ 191594 h 592"/>
                <a:gd name="T96" fmla="*/ 795288 w 512"/>
                <a:gd name="T97" fmla="*/ 176856 h 592"/>
                <a:gd name="T98" fmla="*/ 726133 w 512"/>
                <a:gd name="T99" fmla="*/ 162118 h 592"/>
                <a:gd name="T100" fmla="*/ 726133 w 512"/>
                <a:gd name="T101" fmla="*/ 147380 h 592"/>
                <a:gd name="T102" fmla="*/ 656977 w 512"/>
                <a:gd name="T103" fmla="*/ 162118 h 592"/>
                <a:gd name="T104" fmla="*/ 639688 w 512"/>
                <a:gd name="T105" fmla="*/ 176856 h 592"/>
                <a:gd name="T106" fmla="*/ 674266 w 512"/>
                <a:gd name="T107" fmla="*/ 117904 h 592"/>
                <a:gd name="T108" fmla="*/ 656977 w 512"/>
                <a:gd name="T109" fmla="*/ 88428 h 592"/>
                <a:gd name="T110" fmla="*/ 622399 w 512"/>
                <a:gd name="T111" fmla="*/ 29476 h 59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12"/>
                <a:gd name="T169" fmla="*/ 0 h 592"/>
                <a:gd name="T170" fmla="*/ 512 w 512"/>
                <a:gd name="T171" fmla="*/ 592 h 592"/>
              </a:gd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12" h="592">
                  <a:moveTo>
                    <a:pt x="288" y="16"/>
                  </a:moveTo>
                  <a:lnTo>
                    <a:pt x="272" y="48"/>
                  </a:lnTo>
                  <a:lnTo>
                    <a:pt x="256" y="48"/>
                  </a:lnTo>
                  <a:lnTo>
                    <a:pt x="232" y="40"/>
                  </a:lnTo>
                  <a:lnTo>
                    <a:pt x="232" y="48"/>
                  </a:lnTo>
                  <a:lnTo>
                    <a:pt x="224" y="48"/>
                  </a:lnTo>
                  <a:lnTo>
                    <a:pt x="216" y="48"/>
                  </a:lnTo>
                  <a:lnTo>
                    <a:pt x="192" y="56"/>
                  </a:lnTo>
                  <a:lnTo>
                    <a:pt x="184" y="56"/>
                  </a:lnTo>
                  <a:lnTo>
                    <a:pt x="176" y="40"/>
                  </a:lnTo>
                  <a:lnTo>
                    <a:pt x="184" y="16"/>
                  </a:lnTo>
                  <a:lnTo>
                    <a:pt x="176" y="0"/>
                  </a:lnTo>
                  <a:lnTo>
                    <a:pt x="168" y="0"/>
                  </a:lnTo>
                  <a:lnTo>
                    <a:pt x="168" y="8"/>
                  </a:lnTo>
                  <a:lnTo>
                    <a:pt x="136" y="24"/>
                  </a:lnTo>
                  <a:lnTo>
                    <a:pt x="112" y="16"/>
                  </a:lnTo>
                  <a:lnTo>
                    <a:pt x="120" y="24"/>
                  </a:lnTo>
                  <a:lnTo>
                    <a:pt x="120" y="40"/>
                  </a:lnTo>
                  <a:lnTo>
                    <a:pt x="128" y="48"/>
                  </a:lnTo>
                  <a:lnTo>
                    <a:pt x="104" y="64"/>
                  </a:lnTo>
                  <a:lnTo>
                    <a:pt x="88" y="64"/>
                  </a:lnTo>
                  <a:lnTo>
                    <a:pt x="88" y="56"/>
                  </a:lnTo>
                  <a:lnTo>
                    <a:pt x="80" y="48"/>
                  </a:lnTo>
                  <a:lnTo>
                    <a:pt x="48" y="56"/>
                  </a:lnTo>
                  <a:lnTo>
                    <a:pt x="48" y="64"/>
                  </a:lnTo>
                  <a:lnTo>
                    <a:pt x="56" y="72"/>
                  </a:lnTo>
                  <a:lnTo>
                    <a:pt x="40" y="72"/>
                  </a:lnTo>
                  <a:lnTo>
                    <a:pt x="48" y="96"/>
                  </a:lnTo>
                  <a:lnTo>
                    <a:pt x="48" y="144"/>
                  </a:lnTo>
                  <a:lnTo>
                    <a:pt x="16" y="152"/>
                  </a:lnTo>
                  <a:lnTo>
                    <a:pt x="8" y="168"/>
                  </a:lnTo>
                  <a:lnTo>
                    <a:pt x="0" y="192"/>
                  </a:lnTo>
                  <a:lnTo>
                    <a:pt x="8" y="216"/>
                  </a:lnTo>
                  <a:lnTo>
                    <a:pt x="24" y="232"/>
                  </a:lnTo>
                  <a:lnTo>
                    <a:pt x="40" y="224"/>
                  </a:lnTo>
                  <a:lnTo>
                    <a:pt x="40" y="240"/>
                  </a:lnTo>
                  <a:lnTo>
                    <a:pt x="56" y="240"/>
                  </a:lnTo>
                  <a:lnTo>
                    <a:pt x="72" y="248"/>
                  </a:lnTo>
                  <a:lnTo>
                    <a:pt x="88" y="224"/>
                  </a:lnTo>
                  <a:lnTo>
                    <a:pt x="112" y="224"/>
                  </a:lnTo>
                  <a:lnTo>
                    <a:pt x="112" y="248"/>
                  </a:lnTo>
                  <a:lnTo>
                    <a:pt x="120" y="264"/>
                  </a:lnTo>
                  <a:lnTo>
                    <a:pt x="176" y="288"/>
                  </a:lnTo>
                  <a:lnTo>
                    <a:pt x="184" y="304"/>
                  </a:lnTo>
                  <a:lnTo>
                    <a:pt x="184" y="312"/>
                  </a:lnTo>
                  <a:lnTo>
                    <a:pt x="184" y="320"/>
                  </a:lnTo>
                  <a:lnTo>
                    <a:pt x="208" y="328"/>
                  </a:lnTo>
                  <a:lnTo>
                    <a:pt x="208" y="336"/>
                  </a:lnTo>
                  <a:lnTo>
                    <a:pt x="224" y="352"/>
                  </a:lnTo>
                  <a:lnTo>
                    <a:pt x="216" y="384"/>
                  </a:lnTo>
                  <a:lnTo>
                    <a:pt x="224" y="408"/>
                  </a:lnTo>
                  <a:lnTo>
                    <a:pt x="248" y="416"/>
                  </a:lnTo>
                  <a:lnTo>
                    <a:pt x="256" y="416"/>
                  </a:lnTo>
                  <a:lnTo>
                    <a:pt x="256" y="440"/>
                  </a:lnTo>
                  <a:lnTo>
                    <a:pt x="272" y="440"/>
                  </a:lnTo>
                  <a:lnTo>
                    <a:pt x="272" y="464"/>
                  </a:lnTo>
                  <a:lnTo>
                    <a:pt x="280" y="464"/>
                  </a:lnTo>
                  <a:lnTo>
                    <a:pt x="288" y="488"/>
                  </a:lnTo>
                  <a:lnTo>
                    <a:pt x="280" y="496"/>
                  </a:lnTo>
                  <a:lnTo>
                    <a:pt x="248" y="536"/>
                  </a:lnTo>
                  <a:lnTo>
                    <a:pt x="256" y="536"/>
                  </a:lnTo>
                  <a:lnTo>
                    <a:pt x="272" y="552"/>
                  </a:lnTo>
                  <a:lnTo>
                    <a:pt x="272" y="544"/>
                  </a:lnTo>
                  <a:lnTo>
                    <a:pt x="304" y="560"/>
                  </a:lnTo>
                  <a:lnTo>
                    <a:pt x="312" y="576"/>
                  </a:lnTo>
                  <a:lnTo>
                    <a:pt x="312" y="592"/>
                  </a:lnTo>
                  <a:lnTo>
                    <a:pt x="320" y="568"/>
                  </a:lnTo>
                  <a:lnTo>
                    <a:pt x="336" y="552"/>
                  </a:lnTo>
                  <a:lnTo>
                    <a:pt x="344" y="528"/>
                  </a:lnTo>
                  <a:lnTo>
                    <a:pt x="360" y="512"/>
                  </a:lnTo>
                  <a:lnTo>
                    <a:pt x="352" y="472"/>
                  </a:lnTo>
                  <a:lnTo>
                    <a:pt x="376" y="448"/>
                  </a:lnTo>
                  <a:lnTo>
                    <a:pt x="384" y="440"/>
                  </a:lnTo>
                  <a:lnTo>
                    <a:pt x="392" y="440"/>
                  </a:lnTo>
                  <a:lnTo>
                    <a:pt x="392" y="432"/>
                  </a:lnTo>
                  <a:lnTo>
                    <a:pt x="400" y="432"/>
                  </a:lnTo>
                  <a:lnTo>
                    <a:pt x="400" y="424"/>
                  </a:lnTo>
                  <a:lnTo>
                    <a:pt x="432" y="424"/>
                  </a:lnTo>
                  <a:lnTo>
                    <a:pt x="432" y="416"/>
                  </a:lnTo>
                  <a:lnTo>
                    <a:pt x="448" y="408"/>
                  </a:lnTo>
                  <a:lnTo>
                    <a:pt x="448" y="400"/>
                  </a:lnTo>
                  <a:lnTo>
                    <a:pt x="464" y="376"/>
                  </a:lnTo>
                  <a:lnTo>
                    <a:pt x="464" y="352"/>
                  </a:lnTo>
                  <a:lnTo>
                    <a:pt x="464" y="344"/>
                  </a:lnTo>
                  <a:lnTo>
                    <a:pt x="464" y="280"/>
                  </a:lnTo>
                  <a:lnTo>
                    <a:pt x="504" y="224"/>
                  </a:lnTo>
                  <a:lnTo>
                    <a:pt x="512" y="200"/>
                  </a:lnTo>
                  <a:lnTo>
                    <a:pt x="512" y="184"/>
                  </a:lnTo>
                  <a:lnTo>
                    <a:pt x="504" y="160"/>
                  </a:lnTo>
                  <a:lnTo>
                    <a:pt x="488" y="152"/>
                  </a:lnTo>
                  <a:lnTo>
                    <a:pt x="448" y="120"/>
                  </a:lnTo>
                  <a:lnTo>
                    <a:pt x="424" y="128"/>
                  </a:lnTo>
                  <a:lnTo>
                    <a:pt x="400" y="112"/>
                  </a:lnTo>
                  <a:lnTo>
                    <a:pt x="384" y="120"/>
                  </a:lnTo>
                  <a:lnTo>
                    <a:pt x="384" y="112"/>
                  </a:lnTo>
                  <a:lnTo>
                    <a:pt x="384" y="104"/>
                  </a:lnTo>
                  <a:lnTo>
                    <a:pt x="376" y="104"/>
                  </a:lnTo>
                  <a:lnTo>
                    <a:pt x="368" y="96"/>
                  </a:lnTo>
                  <a:lnTo>
                    <a:pt x="344" y="88"/>
                  </a:lnTo>
                  <a:lnTo>
                    <a:pt x="336" y="88"/>
                  </a:lnTo>
                  <a:lnTo>
                    <a:pt x="328" y="104"/>
                  </a:lnTo>
                  <a:lnTo>
                    <a:pt x="336" y="80"/>
                  </a:lnTo>
                  <a:lnTo>
                    <a:pt x="328" y="80"/>
                  </a:lnTo>
                  <a:lnTo>
                    <a:pt x="304" y="88"/>
                  </a:lnTo>
                  <a:lnTo>
                    <a:pt x="304" y="104"/>
                  </a:lnTo>
                  <a:lnTo>
                    <a:pt x="296" y="96"/>
                  </a:lnTo>
                  <a:lnTo>
                    <a:pt x="296" y="80"/>
                  </a:lnTo>
                  <a:lnTo>
                    <a:pt x="312" y="64"/>
                  </a:lnTo>
                  <a:lnTo>
                    <a:pt x="312" y="56"/>
                  </a:lnTo>
                  <a:lnTo>
                    <a:pt x="304" y="48"/>
                  </a:lnTo>
                  <a:lnTo>
                    <a:pt x="296" y="24"/>
                  </a:lnTo>
                  <a:lnTo>
                    <a:pt x="288" y="1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04" name="Freeform 138"/>
            <p:cNvSpPr/>
            <p:nvPr>
              <p:custDataLst>
                <p:tags r:id="rId16"/>
              </p:custDataLst>
            </p:nvPr>
          </p:nvSpPr>
          <p:spPr bwMode="auto">
            <a:xfrm>
              <a:off x="7855993" y="6002543"/>
              <a:ext cx="120650" cy="73025"/>
            </a:xfrm>
            <a:custGeom>
              <a:gdLst>
                <a:gd name="T0" fmla="*/ 0 w 56"/>
                <a:gd name="T1" fmla="*/ 0 h 40"/>
                <a:gd name="T2" fmla="*/ 34471 w 56"/>
                <a:gd name="T3" fmla="*/ 29210 h 40"/>
                <a:gd name="T4" fmla="*/ 120650 w 56"/>
                <a:gd name="T5" fmla="*/ 58420 h 40"/>
                <a:gd name="T6" fmla="*/ 68943 w 56"/>
                <a:gd name="T7" fmla="*/ 73025 h 40"/>
                <a:gd name="T8" fmla="*/ 51707 w 56"/>
                <a:gd name="T9" fmla="*/ 73025 h 40"/>
                <a:gd name="T10" fmla="*/ 0 w 56"/>
                <a:gd name="T11" fmla="*/ 0 h 40"/>
                <a:gd name="T12" fmla="*/ 0 60000 65536"/>
                <a:gd name="T13" fmla="*/ 0 60000 65536"/>
                <a:gd name="T14" fmla="*/ 0 60000 65536"/>
                <a:gd name="T15" fmla="*/ 0 60000 65536"/>
                <a:gd name="T16" fmla="*/ 0 60000 65536"/>
                <a:gd name="T17" fmla="*/ 0 60000 65536"/>
                <a:gd name="T18" fmla="*/ 0 w 56"/>
                <a:gd name="T19" fmla="*/ 0 h 40"/>
                <a:gd name="T20" fmla="*/ 56 w 56"/>
                <a:gd name="T21" fmla="*/ 40 h 40"/>
              </a:gdLst>
              <a:cxnLst>
                <a:cxn ang="T12">
                  <a:pos x="T0" y="T1"/>
                </a:cxn>
                <a:cxn ang="T13">
                  <a:pos x="T2" y="T3"/>
                </a:cxn>
                <a:cxn ang="T14">
                  <a:pos x="T4" y="T5"/>
                </a:cxn>
                <a:cxn ang="T15">
                  <a:pos x="T6" y="T7"/>
                </a:cxn>
                <a:cxn ang="T16">
                  <a:pos x="T8" y="T9"/>
                </a:cxn>
                <a:cxn ang="T17">
                  <a:pos x="T10" y="T11"/>
                </a:cxn>
              </a:cxnLst>
              <a:rect l="T18" t="T19" r="T20" b="T21"/>
              <a:pathLst>
                <a:path w="56" h="40">
                  <a:moveTo>
                    <a:pt x="0" y="0"/>
                  </a:moveTo>
                  <a:lnTo>
                    <a:pt x="16" y="16"/>
                  </a:lnTo>
                  <a:lnTo>
                    <a:pt x="56" y="32"/>
                  </a:lnTo>
                  <a:lnTo>
                    <a:pt x="32" y="40"/>
                  </a:lnTo>
                  <a:lnTo>
                    <a:pt x="24" y="40"/>
                  </a:lnTo>
                  <a:lnTo>
                    <a:pt x="0"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05" name="Freeform 139"/>
            <p:cNvSpPr/>
            <p:nvPr>
              <p:custDataLst>
                <p:tags r:id="rId17"/>
              </p:custDataLst>
            </p:nvPr>
          </p:nvSpPr>
          <p:spPr bwMode="auto">
            <a:xfrm>
              <a:off x="7751218" y="6002543"/>
              <a:ext cx="155575" cy="73025"/>
            </a:xfrm>
            <a:custGeom>
              <a:gdLst>
                <a:gd name="T0" fmla="*/ 103717 w 72"/>
                <a:gd name="T1" fmla="*/ 0 h 40"/>
                <a:gd name="T2" fmla="*/ 69144 w 72"/>
                <a:gd name="T3" fmla="*/ 0 h 40"/>
                <a:gd name="T4" fmla="*/ 86431 w 72"/>
                <a:gd name="T5" fmla="*/ 14605 h 40"/>
                <a:gd name="T6" fmla="*/ 103717 w 72"/>
                <a:gd name="T7" fmla="*/ 14605 h 40"/>
                <a:gd name="T8" fmla="*/ 86431 w 72"/>
                <a:gd name="T9" fmla="*/ 29210 h 40"/>
                <a:gd name="T10" fmla="*/ 86431 w 72"/>
                <a:gd name="T11" fmla="*/ 43815 h 40"/>
                <a:gd name="T12" fmla="*/ 0 w 72"/>
                <a:gd name="T13" fmla="*/ 14605 h 40"/>
                <a:gd name="T14" fmla="*/ 0 w 72"/>
                <a:gd name="T15" fmla="*/ 29210 h 40"/>
                <a:gd name="T16" fmla="*/ 17286 w 72"/>
                <a:gd name="T17" fmla="*/ 43815 h 40"/>
                <a:gd name="T18" fmla="*/ 34572 w 72"/>
                <a:gd name="T19" fmla="*/ 43815 h 40"/>
                <a:gd name="T20" fmla="*/ 86431 w 72"/>
                <a:gd name="T21" fmla="*/ 58420 h 40"/>
                <a:gd name="T22" fmla="*/ 121003 w 72"/>
                <a:gd name="T23" fmla="*/ 58420 h 40"/>
                <a:gd name="T24" fmla="*/ 121003 w 72"/>
                <a:gd name="T25" fmla="*/ 73025 h 40"/>
                <a:gd name="T26" fmla="*/ 155575 w 72"/>
                <a:gd name="T27" fmla="*/ 73025 h 40"/>
                <a:gd name="T28" fmla="*/ 103717 w 72"/>
                <a:gd name="T29" fmla="*/ 0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2"/>
                <a:gd name="T46" fmla="*/ 0 h 40"/>
                <a:gd name="T47" fmla="*/ 72 w 72"/>
                <a:gd name="T48" fmla="*/ 40 h 40"/>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2" h="40">
                  <a:moveTo>
                    <a:pt x="48" y="0"/>
                  </a:moveTo>
                  <a:lnTo>
                    <a:pt x="32" y="0"/>
                  </a:lnTo>
                  <a:lnTo>
                    <a:pt x="40" y="8"/>
                  </a:lnTo>
                  <a:lnTo>
                    <a:pt x="48" y="8"/>
                  </a:lnTo>
                  <a:lnTo>
                    <a:pt x="40" y="16"/>
                  </a:lnTo>
                  <a:lnTo>
                    <a:pt x="40" y="24"/>
                  </a:lnTo>
                  <a:lnTo>
                    <a:pt x="0" y="8"/>
                  </a:lnTo>
                  <a:lnTo>
                    <a:pt x="0" y="16"/>
                  </a:lnTo>
                  <a:lnTo>
                    <a:pt x="8" y="24"/>
                  </a:lnTo>
                  <a:lnTo>
                    <a:pt x="16" y="24"/>
                  </a:lnTo>
                  <a:lnTo>
                    <a:pt x="40" y="32"/>
                  </a:lnTo>
                  <a:lnTo>
                    <a:pt x="56" y="32"/>
                  </a:lnTo>
                  <a:lnTo>
                    <a:pt x="56" y="40"/>
                  </a:lnTo>
                  <a:lnTo>
                    <a:pt x="72" y="40"/>
                  </a:lnTo>
                  <a:lnTo>
                    <a:pt x="48"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06" name="Freeform 140"/>
            <p:cNvSpPr/>
            <p:nvPr>
              <p:custDataLst>
                <p:tags r:id="rId18"/>
              </p:custDataLst>
            </p:nvPr>
          </p:nvSpPr>
          <p:spPr bwMode="auto">
            <a:xfrm>
              <a:off x="7163843" y="4540456"/>
              <a:ext cx="381000" cy="501650"/>
            </a:xfrm>
            <a:custGeom>
              <a:gdLst>
                <a:gd name="T0" fmla="*/ 17318 w 176"/>
                <a:gd name="T1" fmla="*/ 88526 h 272"/>
                <a:gd name="T2" fmla="*/ 0 w 176"/>
                <a:gd name="T3" fmla="*/ 118035 h 272"/>
                <a:gd name="T4" fmla="*/ 17318 w 176"/>
                <a:gd name="T5" fmla="*/ 162299 h 272"/>
                <a:gd name="T6" fmla="*/ 0 w 176"/>
                <a:gd name="T7" fmla="*/ 162299 h 272"/>
                <a:gd name="T8" fmla="*/ 34636 w 176"/>
                <a:gd name="T9" fmla="*/ 191807 h 272"/>
                <a:gd name="T10" fmla="*/ 69273 w 176"/>
                <a:gd name="T11" fmla="*/ 236071 h 272"/>
                <a:gd name="T12" fmla="*/ 173182 w 176"/>
                <a:gd name="T13" fmla="*/ 413123 h 272"/>
                <a:gd name="T14" fmla="*/ 329045 w 176"/>
                <a:gd name="T15" fmla="*/ 501650 h 272"/>
                <a:gd name="T16" fmla="*/ 363682 w 176"/>
                <a:gd name="T17" fmla="*/ 486896 h 272"/>
                <a:gd name="T18" fmla="*/ 381000 w 176"/>
                <a:gd name="T19" fmla="*/ 457387 h 272"/>
                <a:gd name="T20" fmla="*/ 363682 w 176"/>
                <a:gd name="T21" fmla="*/ 442632 h 272"/>
                <a:gd name="T22" fmla="*/ 363682 w 176"/>
                <a:gd name="T23" fmla="*/ 339351 h 272"/>
                <a:gd name="T24" fmla="*/ 346364 w 176"/>
                <a:gd name="T25" fmla="*/ 295088 h 272"/>
                <a:gd name="T26" fmla="*/ 311727 w 176"/>
                <a:gd name="T27" fmla="*/ 295088 h 272"/>
                <a:gd name="T28" fmla="*/ 311727 w 176"/>
                <a:gd name="T29" fmla="*/ 265579 h 272"/>
                <a:gd name="T30" fmla="*/ 277091 w 176"/>
                <a:gd name="T31" fmla="*/ 280334 h 272"/>
                <a:gd name="T32" fmla="*/ 242455 w 176"/>
                <a:gd name="T33" fmla="*/ 250825 h 272"/>
                <a:gd name="T34" fmla="*/ 225136 w 176"/>
                <a:gd name="T35" fmla="*/ 206562 h 272"/>
                <a:gd name="T36" fmla="*/ 242455 w 176"/>
                <a:gd name="T37" fmla="*/ 162299 h 272"/>
                <a:gd name="T38" fmla="*/ 259773 w 176"/>
                <a:gd name="T39" fmla="*/ 132790 h 272"/>
                <a:gd name="T40" fmla="*/ 329045 w 176"/>
                <a:gd name="T41" fmla="*/ 118035 h 272"/>
                <a:gd name="T42" fmla="*/ 311727 w 176"/>
                <a:gd name="T43" fmla="*/ 103281 h 272"/>
                <a:gd name="T44" fmla="*/ 311727 w 176"/>
                <a:gd name="T45" fmla="*/ 73772 h 272"/>
                <a:gd name="T46" fmla="*/ 294409 w 176"/>
                <a:gd name="T47" fmla="*/ 59018 h 272"/>
                <a:gd name="T48" fmla="*/ 225136 w 176"/>
                <a:gd name="T49" fmla="*/ 73772 h 272"/>
                <a:gd name="T50" fmla="*/ 207818 w 176"/>
                <a:gd name="T51" fmla="*/ 29509 h 272"/>
                <a:gd name="T52" fmla="*/ 173182 w 176"/>
                <a:gd name="T53" fmla="*/ 0 h 272"/>
                <a:gd name="T54" fmla="*/ 155864 w 176"/>
                <a:gd name="T55" fmla="*/ 0 h 272"/>
                <a:gd name="T56" fmla="*/ 173182 w 176"/>
                <a:gd name="T57" fmla="*/ 29509 h 272"/>
                <a:gd name="T58" fmla="*/ 155864 w 176"/>
                <a:gd name="T59" fmla="*/ 44263 h 272"/>
                <a:gd name="T60" fmla="*/ 138545 w 176"/>
                <a:gd name="T61" fmla="*/ 73772 h 272"/>
                <a:gd name="T62" fmla="*/ 86591 w 176"/>
                <a:gd name="T63" fmla="*/ 88526 h 272"/>
                <a:gd name="T64" fmla="*/ 51955 w 176"/>
                <a:gd name="T65" fmla="*/ 132790 h 272"/>
                <a:gd name="T66" fmla="*/ 17318 w 176"/>
                <a:gd name="T67" fmla="*/ 118035 h 272"/>
                <a:gd name="T68" fmla="*/ 17318 w 176"/>
                <a:gd name="T69" fmla="*/ 88526 h 2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6"/>
                <a:gd name="T106" fmla="*/ 0 h 272"/>
                <a:gd name="T107" fmla="*/ 176 w 176"/>
                <a:gd name="T108" fmla="*/ 272 h 272"/>
              </a:gd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6" h="272">
                  <a:moveTo>
                    <a:pt x="8" y="48"/>
                  </a:moveTo>
                  <a:lnTo>
                    <a:pt x="0" y="64"/>
                  </a:lnTo>
                  <a:lnTo>
                    <a:pt x="8" y="88"/>
                  </a:lnTo>
                  <a:lnTo>
                    <a:pt x="0" y="88"/>
                  </a:lnTo>
                  <a:lnTo>
                    <a:pt x="16" y="104"/>
                  </a:lnTo>
                  <a:lnTo>
                    <a:pt x="32" y="128"/>
                  </a:lnTo>
                  <a:lnTo>
                    <a:pt x="80" y="224"/>
                  </a:lnTo>
                  <a:lnTo>
                    <a:pt x="152" y="272"/>
                  </a:lnTo>
                  <a:lnTo>
                    <a:pt x="168" y="264"/>
                  </a:lnTo>
                  <a:lnTo>
                    <a:pt x="176" y="248"/>
                  </a:lnTo>
                  <a:lnTo>
                    <a:pt x="168" y="240"/>
                  </a:lnTo>
                  <a:lnTo>
                    <a:pt x="168" y="184"/>
                  </a:lnTo>
                  <a:lnTo>
                    <a:pt x="160" y="160"/>
                  </a:lnTo>
                  <a:lnTo>
                    <a:pt x="144" y="160"/>
                  </a:lnTo>
                  <a:lnTo>
                    <a:pt x="144" y="144"/>
                  </a:lnTo>
                  <a:lnTo>
                    <a:pt x="128" y="152"/>
                  </a:lnTo>
                  <a:lnTo>
                    <a:pt x="112" y="136"/>
                  </a:lnTo>
                  <a:lnTo>
                    <a:pt x="104" y="112"/>
                  </a:lnTo>
                  <a:lnTo>
                    <a:pt x="112" y="88"/>
                  </a:lnTo>
                  <a:lnTo>
                    <a:pt x="120" y="72"/>
                  </a:lnTo>
                  <a:lnTo>
                    <a:pt x="152" y="64"/>
                  </a:lnTo>
                  <a:lnTo>
                    <a:pt x="144" y="56"/>
                  </a:lnTo>
                  <a:lnTo>
                    <a:pt x="144" y="40"/>
                  </a:lnTo>
                  <a:lnTo>
                    <a:pt x="136" y="32"/>
                  </a:lnTo>
                  <a:lnTo>
                    <a:pt x="104" y="40"/>
                  </a:lnTo>
                  <a:lnTo>
                    <a:pt x="96" y="16"/>
                  </a:lnTo>
                  <a:lnTo>
                    <a:pt x="80" y="0"/>
                  </a:lnTo>
                  <a:lnTo>
                    <a:pt x="72" y="0"/>
                  </a:lnTo>
                  <a:lnTo>
                    <a:pt x="80" y="16"/>
                  </a:lnTo>
                  <a:lnTo>
                    <a:pt x="72" y="24"/>
                  </a:lnTo>
                  <a:lnTo>
                    <a:pt x="64" y="40"/>
                  </a:lnTo>
                  <a:lnTo>
                    <a:pt x="40" y="48"/>
                  </a:lnTo>
                  <a:lnTo>
                    <a:pt x="24" y="72"/>
                  </a:lnTo>
                  <a:lnTo>
                    <a:pt x="8" y="64"/>
                  </a:lnTo>
                  <a:lnTo>
                    <a:pt x="8" y="4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07" name="Freeform 141"/>
            <p:cNvSpPr/>
            <p:nvPr>
              <p:custDataLst>
                <p:tags r:id="rId19"/>
              </p:custDataLst>
            </p:nvPr>
          </p:nvSpPr>
          <p:spPr bwMode="auto">
            <a:xfrm>
              <a:off x="7163843" y="4497593"/>
              <a:ext cx="173038" cy="176213"/>
            </a:xfrm>
            <a:custGeom>
              <a:gdLst>
                <a:gd name="T0" fmla="*/ 17304 w 80"/>
                <a:gd name="T1" fmla="*/ 132160 h 96"/>
                <a:gd name="T2" fmla="*/ 17304 w 80"/>
                <a:gd name="T3" fmla="*/ 161529 h 96"/>
                <a:gd name="T4" fmla="*/ 51911 w 80"/>
                <a:gd name="T5" fmla="*/ 176213 h 96"/>
                <a:gd name="T6" fmla="*/ 86519 w 80"/>
                <a:gd name="T7" fmla="*/ 132160 h 96"/>
                <a:gd name="T8" fmla="*/ 138430 w 80"/>
                <a:gd name="T9" fmla="*/ 117475 h 96"/>
                <a:gd name="T10" fmla="*/ 155734 w 80"/>
                <a:gd name="T11" fmla="*/ 88107 h 96"/>
                <a:gd name="T12" fmla="*/ 173038 w 80"/>
                <a:gd name="T13" fmla="*/ 73422 h 96"/>
                <a:gd name="T14" fmla="*/ 155734 w 80"/>
                <a:gd name="T15" fmla="*/ 44053 h 96"/>
                <a:gd name="T16" fmla="*/ 173038 w 80"/>
                <a:gd name="T17" fmla="*/ 44053 h 96"/>
                <a:gd name="T18" fmla="*/ 155734 w 80"/>
                <a:gd name="T19" fmla="*/ 29369 h 96"/>
                <a:gd name="T20" fmla="*/ 103823 w 80"/>
                <a:gd name="T21" fmla="*/ 44053 h 96"/>
                <a:gd name="T22" fmla="*/ 69215 w 80"/>
                <a:gd name="T23" fmla="*/ 0 h 96"/>
                <a:gd name="T24" fmla="*/ 34608 w 80"/>
                <a:gd name="T25" fmla="*/ 29369 h 96"/>
                <a:gd name="T26" fmla="*/ 34608 w 80"/>
                <a:gd name="T27" fmla="*/ 44053 h 96"/>
                <a:gd name="T28" fmla="*/ 17304 w 80"/>
                <a:gd name="T29" fmla="*/ 44053 h 96"/>
                <a:gd name="T30" fmla="*/ 17304 w 80"/>
                <a:gd name="T31" fmla="*/ 58738 h 96"/>
                <a:gd name="T32" fmla="*/ 0 w 80"/>
                <a:gd name="T33" fmla="*/ 73422 h 96"/>
                <a:gd name="T34" fmla="*/ 0 w 80"/>
                <a:gd name="T35" fmla="*/ 102791 h 96"/>
                <a:gd name="T36" fmla="*/ 34608 w 80"/>
                <a:gd name="T37" fmla="*/ 132160 h 96"/>
                <a:gd name="T38" fmla="*/ 34608 w 80"/>
                <a:gd name="T39" fmla="*/ 117475 h 96"/>
                <a:gd name="T40" fmla="*/ 34608 w 80"/>
                <a:gd name="T41" fmla="*/ 132160 h 96"/>
                <a:gd name="T42" fmla="*/ 17304 w 80"/>
                <a:gd name="T43" fmla="*/ 132160 h 9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
                <a:gd name="T67" fmla="*/ 0 h 96"/>
                <a:gd name="T68" fmla="*/ 80 w 80"/>
                <a:gd name="T69" fmla="*/ 96 h 96"/>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 h="96">
                  <a:moveTo>
                    <a:pt x="8" y="72"/>
                  </a:moveTo>
                  <a:lnTo>
                    <a:pt x="8" y="88"/>
                  </a:lnTo>
                  <a:lnTo>
                    <a:pt x="24" y="96"/>
                  </a:lnTo>
                  <a:lnTo>
                    <a:pt x="40" y="72"/>
                  </a:lnTo>
                  <a:lnTo>
                    <a:pt x="64" y="64"/>
                  </a:lnTo>
                  <a:lnTo>
                    <a:pt x="72" y="48"/>
                  </a:lnTo>
                  <a:lnTo>
                    <a:pt x="80" y="40"/>
                  </a:lnTo>
                  <a:lnTo>
                    <a:pt x="72" y="24"/>
                  </a:lnTo>
                  <a:lnTo>
                    <a:pt x="80" y="24"/>
                  </a:lnTo>
                  <a:lnTo>
                    <a:pt x="72" y="16"/>
                  </a:lnTo>
                  <a:lnTo>
                    <a:pt x="48" y="24"/>
                  </a:lnTo>
                  <a:lnTo>
                    <a:pt x="32" y="0"/>
                  </a:lnTo>
                  <a:lnTo>
                    <a:pt x="16" y="16"/>
                  </a:lnTo>
                  <a:lnTo>
                    <a:pt x="16" y="24"/>
                  </a:lnTo>
                  <a:lnTo>
                    <a:pt x="8" y="24"/>
                  </a:lnTo>
                  <a:lnTo>
                    <a:pt x="8" y="32"/>
                  </a:lnTo>
                  <a:lnTo>
                    <a:pt x="0" y="40"/>
                  </a:lnTo>
                  <a:lnTo>
                    <a:pt x="0" y="56"/>
                  </a:lnTo>
                  <a:lnTo>
                    <a:pt x="16" y="72"/>
                  </a:lnTo>
                  <a:lnTo>
                    <a:pt x="16" y="64"/>
                  </a:lnTo>
                  <a:lnTo>
                    <a:pt x="16" y="72"/>
                  </a:lnTo>
                  <a:lnTo>
                    <a:pt x="8" y="72"/>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08" name="Freeform 142"/>
            <p:cNvSpPr/>
            <p:nvPr>
              <p:custDataLst>
                <p:tags r:id="rId20"/>
              </p:custDataLst>
            </p:nvPr>
          </p:nvSpPr>
          <p:spPr bwMode="auto">
            <a:xfrm>
              <a:off x="7216230" y="4186443"/>
              <a:ext cx="361950" cy="473075"/>
            </a:xfrm>
            <a:custGeom>
              <a:gdLst>
                <a:gd name="T0" fmla="*/ 17236 w 168"/>
                <a:gd name="T1" fmla="*/ 310455 h 256"/>
                <a:gd name="T2" fmla="*/ 0 w 168"/>
                <a:gd name="T3" fmla="*/ 310455 h 256"/>
                <a:gd name="T4" fmla="*/ 17236 w 168"/>
                <a:gd name="T5" fmla="*/ 310455 h 256"/>
                <a:gd name="T6" fmla="*/ 34471 w 168"/>
                <a:gd name="T7" fmla="*/ 280888 h 256"/>
                <a:gd name="T8" fmla="*/ 51707 w 168"/>
                <a:gd name="T9" fmla="*/ 280888 h 256"/>
                <a:gd name="T10" fmla="*/ 68943 w 168"/>
                <a:gd name="T11" fmla="*/ 251321 h 256"/>
                <a:gd name="T12" fmla="*/ 51707 w 168"/>
                <a:gd name="T13" fmla="*/ 236538 h 256"/>
                <a:gd name="T14" fmla="*/ 51707 w 168"/>
                <a:gd name="T15" fmla="*/ 162620 h 256"/>
                <a:gd name="T16" fmla="*/ 51707 w 168"/>
                <a:gd name="T17" fmla="*/ 147836 h 256"/>
                <a:gd name="T18" fmla="*/ 68943 w 168"/>
                <a:gd name="T19" fmla="*/ 133052 h 256"/>
                <a:gd name="T20" fmla="*/ 68943 w 168"/>
                <a:gd name="T21" fmla="*/ 118269 h 256"/>
                <a:gd name="T22" fmla="*/ 86179 w 168"/>
                <a:gd name="T23" fmla="*/ 133052 h 256"/>
                <a:gd name="T24" fmla="*/ 86179 w 168"/>
                <a:gd name="T25" fmla="*/ 118269 h 256"/>
                <a:gd name="T26" fmla="*/ 120650 w 168"/>
                <a:gd name="T27" fmla="*/ 88702 h 256"/>
                <a:gd name="T28" fmla="*/ 120650 w 168"/>
                <a:gd name="T29" fmla="*/ 44351 h 256"/>
                <a:gd name="T30" fmla="*/ 155121 w 168"/>
                <a:gd name="T31" fmla="*/ 44351 h 256"/>
                <a:gd name="T32" fmla="*/ 172357 w 168"/>
                <a:gd name="T33" fmla="*/ 44351 h 256"/>
                <a:gd name="T34" fmla="*/ 241300 w 168"/>
                <a:gd name="T35" fmla="*/ 0 h 256"/>
                <a:gd name="T36" fmla="*/ 241300 w 168"/>
                <a:gd name="T37" fmla="*/ 14784 h 256"/>
                <a:gd name="T38" fmla="*/ 224064 w 168"/>
                <a:gd name="T39" fmla="*/ 29567 h 256"/>
                <a:gd name="T40" fmla="*/ 206829 w 168"/>
                <a:gd name="T41" fmla="*/ 44351 h 256"/>
                <a:gd name="T42" fmla="*/ 189593 w 168"/>
                <a:gd name="T43" fmla="*/ 88702 h 256"/>
                <a:gd name="T44" fmla="*/ 206829 w 168"/>
                <a:gd name="T45" fmla="*/ 133052 h 256"/>
                <a:gd name="T46" fmla="*/ 206829 w 168"/>
                <a:gd name="T47" fmla="*/ 147836 h 256"/>
                <a:gd name="T48" fmla="*/ 224064 w 168"/>
                <a:gd name="T49" fmla="*/ 147836 h 256"/>
                <a:gd name="T50" fmla="*/ 275771 w 168"/>
                <a:gd name="T51" fmla="*/ 162620 h 256"/>
                <a:gd name="T52" fmla="*/ 293007 w 168"/>
                <a:gd name="T53" fmla="*/ 177403 h 256"/>
                <a:gd name="T54" fmla="*/ 344714 w 168"/>
                <a:gd name="T55" fmla="*/ 177403 h 256"/>
                <a:gd name="T56" fmla="*/ 327479 w 168"/>
                <a:gd name="T57" fmla="*/ 221754 h 256"/>
                <a:gd name="T58" fmla="*/ 344714 w 168"/>
                <a:gd name="T59" fmla="*/ 266105 h 256"/>
                <a:gd name="T60" fmla="*/ 327479 w 168"/>
                <a:gd name="T61" fmla="*/ 266105 h 256"/>
                <a:gd name="T62" fmla="*/ 361950 w 168"/>
                <a:gd name="T63" fmla="*/ 310455 h 256"/>
                <a:gd name="T64" fmla="*/ 344714 w 168"/>
                <a:gd name="T65" fmla="*/ 295672 h 256"/>
                <a:gd name="T66" fmla="*/ 275771 w 168"/>
                <a:gd name="T67" fmla="*/ 310455 h 256"/>
                <a:gd name="T68" fmla="*/ 275771 w 168"/>
                <a:gd name="T69" fmla="*/ 325239 h 256"/>
                <a:gd name="T70" fmla="*/ 293007 w 168"/>
                <a:gd name="T71" fmla="*/ 340023 h 256"/>
                <a:gd name="T72" fmla="*/ 258536 w 168"/>
                <a:gd name="T73" fmla="*/ 340023 h 256"/>
                <a:gd name="T74" fmla="*/ 275771 w 168"/>
                <a:gd name="T75" fmla="*/ 384373 h 256"/>
                <a:gd name="T76" fmla="*/ 275771 w 168"/>
                <a:gd name="T77" fmla="*/ 473075 h 256"/>
                <a:gd name="T78" fmla="*/ 258536 w 168"/>
                <a:gd name="T79" fmla="*/ 458291 h 256"/>
                <a:gd name="T80" fmla="*/ 258536 w 168"/>
                <a:gd name="T81" fmla="*/ 428724 h 256"/>
                <a:gd name="T82" fmla="*/ 241300 w 168"/>
                <a:gd name="T83" fmla="*/ 413941 h 256"/>
                <a:gd name="T84" fmla="*/ 172357 w 168"/>
                <a:gd name="T85" fmla="*/ 428724 h 256"/>
                <a:gd name="T86" fmla="*/ 155121 w 168"/>
                <a:gd name="T87" fmla="*/ 384373 h 256"/>
                <a:gd name="T88" fmla="*/ 120650 w 168"/>
                <a:gd name="T89" fmla="*/ 354806 h 256"/>
                <a:gd name="T90" fmla="*/ 103414 w 168"/>
                <a:gd name="T91" fmla="*/ 340023 h 256"/>
                <a:gd name="T92" fmla="*/ 51707 w 168"/>
                <a:gd name="T93" fmla="*/ 354806 h 256"/>
                <a:gd name="T94" fmla="*/ 17236 w 168"/>
                <a:gd name="T95" fmla="*/ 310455 h 2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8"/>
                <a:gd name="T145" fmla="*/ 0 h 256"/>
                <a:gd name="T146" fmla="*/ 168 w 168"/>
                <a:gd name="T147" fmla="*/ 256 h 256"/>
              </a:gd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8" h="256">
                  <a:moveTo>
                    <a:pt x="8" y="168"/>
                  </a:moveTo>
                  <a:lnTo>
                    <a:pt x="0" y="168"/>
                  </a:lnTo>
                  <a:lnTo>
                    <a:pt x="8" y="168"/>
                  </a:lnTo>
                  <a:lnTo>
                    <a:pt x="16" y="152"/>
                  </a:lnTo>
                  <a:lnTo>
                    <a:pt x="24" y="152"/>
                  </a:lnTo>
                  <a:lnTo>
                    <a:pt x="32" y="136"/>
                  </a:lnTo>
                  <a:lnTo>
                    <a:pt x="24" y="128"/>
                  </a:lnTo>
                  <a:lnTo>
                    <a:pt x="24" y="88"/>
                  </a:lnTo>
                  <a:lnTo>
                    <a:pt x="24" y="80"/>
                  </a:lnTo>
                  <a:lnTo>
                    <a:pt x="32" y="72"/>
                  </a:lnTo>
                  <a:lnTo>
                    <a:pt x="32" y="64"/>
                  </a:lnTo>
                  <a:lnTo>
                    <a:pt x="40" y="72"/>
                  </a:lnTo>
                  <a:lnTo>
                    <a:pt x="40" y="64"/>
                  </a:lnTo>
                  <a:lnTo>
                    <a:pt x="56" y="48"/>
                  </a:lnTo>
                  <a:lnTo>
                    <a:pt x="56" y="24"/>
                  </a:lnTo>
                  <a:lnTo>
                    <a:pt x="72" y="24"/>
                  </a:lnTo>
                  <a:lnTo>
                    <a:pt x="80" y="24"/>
                  </a:lnTo>
                  <a:lnTo>
                    <a:pt x="112" y="0"/>
                  </a:lnTo>
                  <a:lnTo>
                    <a:pt x="112" y="8"/>
                  </a:lnTo>
                  <a:lnTo>
                    <a:pt x="104" y="16"/>
                  </a:lnTo>
                  <a:lnTo>
                    <a:pt x="96" y="24"/>
                  </a:lnTo>
                  <a:lnTo>
                    <a:pt x="88" y="48"/>
                  </a:lnTo>
                  <a:lnTo>
                    <a:pt x="96" y="72"/>
                  </a:lnTo>
                  <a:lnTo>
                    <a:pt x="96" y="80"/>
                  </a:lnTo>
                  <a:lnTo>
                    <a:pt x="104" y="80"/>
                  </a:lnTo>
                  <a:lnTo>
                    <a:pt x="128" y="88"/>
                  </a:lnTo>
                  <a:lnTo>
                    <a:pt x="136" y="96"/>
                  </a:lnTo>
                  <a:lnTo>
                    <a:pt x="160" y="96"/>
                  </a:lnTo>
                  <a:lnTo>
                    <a:pt x="152" y="120"/>
                  </a:lnTo>
                  <a:lnTo>
                    <a:pt x="160" y="144"/>
                  </a:lnTo>
                  <a:lnTo>
                    <a:pt x="152" y="144"/>
                  </a:lnTo>
                  <a:lnTo>
                    <a:pt x="168" y="168"/>
                  </a:lnTo>
                  <a:lnTo>
                    <a:pt x="160" y="160"/>
                  </a:lnTo>
                  <a:lnTo>
                    <a:pt x="128" y="168"/>
                  </a:lnTo>
                  <a:lnTo>
                    <a:pt x="128" y="176"/>
                  </a:lnTo>
                  <a:lnTo>
                    <a:pt x="136" y="184"/>
                  </a:lnTo>
                  <a:lnTo>
                    <a:pt x="120" y="184"/>
                  </a:lnTo>
                  <a:lnTo>
                    <a:pt x="128" y="208"/>
                  </a:lnTo>
                  <a:lnTo>
                    <a:pt x="128" y="256"/>
                  </a:lnTo>
                  <a:lnTo>
                    <a:pt x="120" y="248"/>
                  </a:lnTo>
                  <a:lnTo>
                    <a:pt x="120" y="232"/>
                  </a:lnTo>
                  <a:lnTo>
                    <a:pt x="112" y="224"/>
                  </a:lnTo>
                  <a:lnTo>
                    <a:pt x="80" y="232"/>
                  </a:lnTo>
                  <a:lnTo>
                    <a:pt x="72" y="208"/>
                  </a:lnTo>
                  <a:lnTo>
                    <a:pt x="56" y="192"/>
                  </a:lnTo>
                  <a:lnTo>
                    <a:pt x="48" y="184"/>
                  </a:lnTo>
                  <a:lnTo>
                    <a:pt x="24" y="192"/>
                  </a:lnTo>
                  <a:lnTo>
                    <a:pt x="8" y="16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09" name="Freeform 143"/>
            <p:cNvSpPr/>
            <p:nvPr>
              <p:custDataLst>
                <p:tags r:id="rId21"/>
              </p:custDataLst>
            </p:nvPr>
          </p:nvSpPr>
          <p:spPr bwMode="auto">
            <a:xfrm>
              <a:off x="7405143" y="4202318"/>
              <a:ext cx="381000" cy="309563"/>
            </a:xfrm>
            <a:custGeom>
              <a:gdLst>
                <a:gd name="T0" fmla="*/ 381000 w 176"/>
                <a:gd name="T1" fmla="*/ 103188 h 168"/>
                <a:gd name="T2" fmla="*/ 346364 w 176"/>
                <a:gd name="T3" fmla="*/ 117929 h 168"/>
                <a:gd name="T4" fmla="*/ 346364 w 176"/>
                <a:gd name="T5" fmla="*/ 132670 h 168"/>
                <a:gd name="T6" fmla="*/ 363682 w 176"/>
                <a:gd name="T7" fmla="*/ 147411 h 168"/>
                <a:gd name="T8" fmla="*/ 346364 w 176"/>
                <a:gd name="T9" fmla="*/ 147411 h 168"/>
                <a:gd name="T10" fmla="*/ 329045 w 176"/>
                <a:gd name="T11" fmla="*/ 176893 h 168"/>
                <a:gd name="T12" fmla="*/ 346364 w 176"/>
                <a:gd name="T13" fmla="*/ 191634 h 168"/>
                <a:gd name="T14" fmla="*/ 346364 w 176"/>
                <a:gd name="T15" fmla="*/ 206375 h 168"/>
                <a:gd name="T16" fmla="*/ 277091 w 176"/>
                <a:gd name="T17" fmla="*/ 235858 h 168"/>
                <a:gd name="T18" fmla="*/ 225136 w 176"/>
                <a:gd name="T19" fmla="*/ 221116 h 168"/>
                <a:gd name="T20" fmla="*/ 242455 w 176"/>
                <a:gd name="T21" fmla="*/ 235858 h 168"/>
                <a:gd name="T22" fmla="*/ 242455 w 176"/>
                <a:gd name="T23" fmla="*/ 265340 h 168"/>
                <a:gd name="T24" fmla="*/ 259773 w 176"/>
                <a:gd name="T25" fmla="*/ 280081 h 168"/>
                <a:gd name="T26" fmla="*/ 207818 w 176"/>
                <a:gd name="T27" fmla="*/ 309563 h 168"/>
                <a:gd name="T28" fmla="*/ 173182 w 176"/>
                <a:gd name="T29" fmla="*/ 309563 h 168"/>
                <a:gd name="T30" fmla="*/ 173182 w 176"/>
                <a:gd name="T31" fmla="*/ 294822 h 168"/>
                <a:gd name="T32" fmla="*/ 138545 w 176"/>
                <a:gd name="T33" fmla="*/ 250599 h 168"/>
                <a:gd name="T34" fmla="*/ 155864 w 176"/>
                <a:gd name="T35" fmla="*/ 250599 h 168"/>
                <a:gd name="T36" fmla="*/ 138545 w 176"/>
                <a:gd name="T37" fmla="*/ 206375 h 168"/>
                <a:gd name="T38" fmla="*/ 155864 w 176"/>
                <a:gd name="T39" fmla="*/ 162152 h 168"/>
                <a:gd name="T40" fmla="*/ 103909 w 176"/>
                <a:gd name="T41" fmla="*/ 162152 h 168"/>
                <a:gd name="T42" fmla="*/ 86591 w 176"/>
                <a:gd name="T43" fmla="*/ 147411 h 168"/>
                <a:gd name="T44" fmla="*/ 34636 w 176"/>
                <a:gd name="T45" fmla="*/ 132670 h 168"/>
                <a:gd name="T46" fmla="*/ 17318 w 176"/>
                <a:gd name="T47" fmla="*/ 132670 h 168"/>
                <a:gd name="T48" fmla="*/ 17318 w 176"/>
                <a:gd name="T49" fmla="*/ 117929 h 168"/>
                <a:gd name="T50" fmla="*/ 0 w 176"/>
                <a:gd name="T51" fmla="*/ 73705 h 168"/>
                <a:gd name="T52" fmla="*/ 17318 w 176"/>
                <a:gd name="T53" fmla="*/ 29482 h 168"/>
                <a:gd name="T54" fmla="*/ 34636 w 176"/>
                <a:gd name="T55" fmla="*/ 14741 h 168"/>
                <a:gd name="T56" fmla="*/ 51955 w 176"/>
                <a:gd name="T57" fmla="*/ 44223 h 168"/>
                <a:gd name="T58" fmla="*/ 34636 w 176"/>
                <a:gd name="T59" fmla="*/ 58964 h 168"/>
                <a:gd name="T60" fmla="*/ 34636 w 176"/>
                <a:gd name="T61" fmla="*/ 88447 h 168"/>
                <a:gd name="T62" fmla="*/ 51955 w 176"/>
                <a:gd name="T63" fmla="*/ 73705 h 168"/>
                <a:gd name="T64" fmla="*/ 51955 w 176"/>
                <a:gd name="T65" fmla="*/ 29482 h 168"/>
                <a:gd name="T66" fmla="*/ 86591 w 176"/>
                <a:gd name="T67" fmla="*/ 14741 h 168"/>
                <a:gd name="T68" fmla="*/ 86591 w 176"/>
                <a:gd name="T69" fmla="*/ 0 h 168"/>
                <a:gd name="T70" fmla="*/ 103909 w 176"/>
                <a:gd name="T71" fmla="*/ 14741 h 168"/>
                <a:gd name="T72" fmla="*/ 138545 w 176"/>
                <a:gd name="T73" fmla="*/ 29482 h 168"/>
                <a:gd name="T74" fmla="*/ 138545 w 176"/>
                <a:gd name="T75" fmla="*/ 44223 h 168"/>
                <a:gd name="T76" fmla="*/ 190500 w 176"/>
                <a:gd name="T77" fmla="*/ 44223 h 168"/>
                <a:gd name="T78" fmla="*/ 225136 w 176"/>
                <a:gd name="T79" fmla="*/ 58964 h 168"/>
                <a:gd name="T80" fmla="*/ 259773 w 176"/>
                <a:gd name="T81" fmla="*/ 44223 h 168"/>
                <a:gd name="T82" fmla="*/ 311727 w 176"/>
                <a:gd name="T83" fmla="*/ 44223 h 168"/>
                <a:gd name="T84" fmla="*/ 294409 w 176"/>
                <a:gd name="T85" fmla="*/ 44223 h 168"/>
                <a:gd name="T86" fmla="*/ 311727 w 176"/>
                <a:gd name="T87" fmla="*/ 58964 h 168"/>
                <a:gd name="T88" fmla="*/ 346364 w 176"/>
                <a:gd name="T89" fmla="*/ 73705 h 168"/>
                <a:gd name="T90" fmla="*/ 346364 w 176"/>
                <a:gd name="T91" fmla="*/ 103188 h 168"/>
                <a:gd name="T92" fmla="*/ 363682 w 176"/>
                <a:gd name="T93" fmla="*/ 103188 h 168"/>
                <a:gd name="T94" fmla="*/ 381000 w 176"/>
                <a:gd name="T95" fmla="*/ 103188 h 1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6"/>
                <a:gd name="T145" fmla="*/ 0 h 168"/>
                <a:gd name="T146" fmla="*/ 176 w 176"/>
                <a:gd name="T147" fmla="*/ 168 h 168"/>
              </a:gd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6" h="168">
                  <a:moveTo>
                    <a:pt x="176" y="56"/>
                  </a:moveTo>
                  <a:lnTo>
                    <a:pt x="160" y="64"/>
                  </a:lnTo>
                  <a:lnTo>
                    <a:pt x="160" y="72"/>
                  </a:lnTo>
                  <a:lnTo>
                    <a:pt x="168" y="80"/>
                  </a:lnTo>
                  <a:lnTo>
                    <a:pt x="160" y="80"/>
                  </a:lnTo>
                  <a:lnTo>
                    <a:pt x="152" y="96"/>
                  </a:lnTo>
                  <a:lnTo>
                    <a:pt x="160" y="104"/>
                  </a:lnTo>
                  <a:lnTo>
                    <a:pt x="160" y="112"/>
                  </a:lnTo>
                  <a:lnTo>
                    <a:pt x="128" y="128"/>
                  </a:lnTo>
                  <a:lnTo>
                    <a:pt x="104" y="120"/>
                  </a:lnTo>
                  <a:lnTo>
                    <a:pt x="112" y="128"/>
                  </a:lnTo>
                  <a:lnTo>
                    <a:pt x="112" y="144"/>
                  </a:lnTo>
                  <a:lnTo>
                    <a:pt x="120" y="152"/>
                  </a:lnTo>
                  <a:lnTo>
                    <a:pt x="96" y="168"/>
                  </a:lnTo>
                  <a:lnTo>
                    <a:pt x="80" y="168"/>
                  </a:lnTo>
                  <a:lnTo>
                    <a:pt x="80" y="160"/>
                  </a:lnTo>
                  <a:lnTo>
                    <a:pt x="64" y="136"/>
                  </a:lnTo>
                  <a:lnTo>
                    <a:pt x="72" y="136"/>
                  </a:lnTo>
                  <a:lnTo>
                    <a:pt x="64" y="112"/>
                  </a:lnTo>
                  <a:lnTo>
                    <a:pt x="72" y="88"/>
                  </a:lnTo>
                  <a:lnTo>
                    <a:pt x="48" y="88"/>
                  </a:lnTo>
                  <a:lnTo>
                    <a:pt x="40" y="80"/>
                  </a:lnTo>
                  <a:lnTo>
                    <a:pt x="16" y="72"/>
                  </a:lnTo>
                  <a:lnTo>
                    <a:pt x="8" y="72"/>
                  </a:lnTo>
                  <a:lnTo>
                    <a:pt x="8" y="64"/>
                  </a:lnTo>
                  <a:lnTo>
                    <a:pt x="0" y="40"/>
                  </a:lnTo>
                  <a:lnTo>
                    <a:pt x="8" y="16"/>
                  </a:lnTo>
                  <a:lnTo>
                    <a:pt x="16" y="8"/>
                  </a:lnTo>
                  <a:lnTo>
                    <a:pt x="24" y="24"/>
                  </a:lnTo>
                  <a:lnTo>
                    <a:pt x="16" y="32"/>
                  </a:lnTo>
                  <a:lnTo>
                    <a:pt x="16" y="48"/>
                  </a:lnTo>
                  <a:lnTo>
                    <a:pt x="24" y="40"/>
                  </a:lnTo>
                  <a:lnTo>
                    <a:pt x="24" y="16"/>
                  </a:lnTo>
                  <a:lnTo>
                    <a:pt x="40" y="8"/>
                  </a:lnTo>
                  <a:lnTo>
                    <a:pt x="40" y="0"/>
                  </a:lnTo>
                  <a:lnTo>
                    <a:pt x="48" y="8"/>
                  </a:lnTo>
                  <a:lnTo>
                    <a:pt x="64" y="16"/>
                  </a:lnTo>
                  <a:lnTo>
                    <a:pt x="64" y="24"/>
                  </a:lnTo>
                  <a:lnTo>
                    <a:pt x="88" y="24"/>
                  </a:lnTo>
                  <a:lnTo>
                    <a:pt x="104" y="32"/>
                  </a:lnTo>
                  <a:lnTo>
                    <a:pt x="120" y="24"/>
                  </a:lnTo>
                  <a:lnTo>
                    <a:pt x="144" y="24"/>
                  </a:lnTo>
                  <a:lnTo>
                    <a:pt x="136" y="24"/>
                  </a:lnTo>
                  <a:lnTo>
                    <a:pt x="144" y="32"/>
                  </a:lnTo>
                  <a:lnTo>
                    <a:pt x="160" y="40"/>
                  </a:lnTo>
                  <a:lnTo>
                    <a:pt x="160" y="56"/>
                  </a:lnTo>
                  <a:lnTo>
                    <a:pt x="168" y="56"/>
                  </a:lnTo>
                  <a:lnTo>
                    <a:pt x="176" y="5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10" name="Freeform 144"/>
            <p:cNvSpPr/>
            <p:nvPr>
              <p:custDataLst>
                <p:tags r:id="rId22"/>
              </p:custDataLst>
            </p:nvPr>
          </p:nvSpPr>
          <p:spPr bwMode="auto">
            <a:xfrm>
              <a:off x="7941718" y="4378531"/>
              <a:ext cx="69850" cy="103188"/>
            </a:xfrm>
            <a:custGeom>
              <a:gdLst>
                <a:gd name="T0" fmla="*/ 69850 w 32"/>
                <a:gd name="T1" fmla="*/ 44223 h 56"/>
                <a:gd name="T2" fmla="*/ 34925 w 32"/>
                <a:gd name="T3" fmla="*/ 103188 h 56"/>
                <a:gd name="T4" fmla="*/ 0 w 32"/>
                <a:gd name="T5" fmla="*/ 103188 h 56"/>
                <a:gd name="T6" fmla="*/ 0 w 32"/>
                <a:gd name="T7" fmla="*/ 58965 h 56"/>
                <a:gd name="T8" fmla="*/ 0 w 32"/>
                <a:gd name="T9" fmla="*/ 29482 h 56"/>
                <a:gd name="T10" fmla="*/ 0 w 32"/>
                <a:gd name="T11" fmla="*/ 0 h 56"/>
                <a:gd name="T12" fmla="*/ 69850 w 32"/>
                <a:gd name="T13" fmla="*/ 44223 h 56"/>
                <a:gd name="T14" fmla="*/ 0 60000 65536"/>
                <a:gd name="T15" fmla="*/ 0 60000 65536"/>
                <a:gd name="T16" fmla="*/ 0 60000 65536"/>
                <a:gd name="T17" fmla="*/ 0 60000 65536"/>
                <a:gd name="T18" fmla="*/ 0 60000 65536"/>
                <a:gd name="T19" fmla="*/ 0 60000 65536"/>
                <a:gd name="T20" fmla="*/ 0 60000 65536"/>
                <a:gd name="T21" fmla="*/ 0 w 32"/>
                <a:gd name="T22" fmla="*/ 0 h 56"/>
                <a:gd name="T23" fmla="*/ 32 w 32"/>
                <a:gd name="T24" fmla="*/ 56 h 56"/>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56">
                  <a:moveTo>
                    <a:pt x="32" y="24"/>
                  </a:moveTo>
                  <a:lnTo>
                    <a:pt x="16" y="56"/>
                  </a:lnTo>
                  <a:lnTo>
                    <a:pt x="0" y="56"/>
                  </a:lnTo>
                  <a:lnTo>
                    <a:pt x="0" y="32"/>
                  </a:lnTo>
                  <a:lnTo>
                    <a:pt x="0" y="16"/>
                  </a:lnTo>
                  <a:lnTo>
                    <a:pt x="0" y="0"/>
                  </a:lnTo>
                  <a:lnTo>
                    <a:pt x="32" y="24"/>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11" name="Freeform 145"/>
            <p:cNvSpPr/>
            <p:nvPr>
              <p:custDataLst>
                <p:tags r:id="rId23"/>
              </p:custDataLst>
            </p:nvPr>
          </p:nvSpPr>
          <p:spPr bwMode="auto">
            <a:xfrm>
              <a:off x="7838530" y="4378531"/>
              <a:ext cx="103188" cy="103188"/>
            </a:xfrm>
            <a:custGeom>
              <a:gdLst>
                <a:gd name="T0" fmla="*/ 103188 w 48"/>
                <a:gd name="T1" fmla="*/ 0 h 56"/>
                <a:gd name="T2" fmla="*/ 85990 w 48"/>
                <a:gd name="T3" fmla="*/ 0 h 56"/>
                <a:gd name="T4" fmla="*/ 17198 w 48"/>
                <a:gd name="T5" fmla="*/ 0 h 56"/>
                <a:gd name="T6" fmla="*/ 0 w 48"/>
                <a:gd name="T7" fmla="*/ 44223 h 56"/>
                <a:gd name="T8" fmla="*/ 34396 w 48"/>
                <a:gd name="T9" fmla="*/ 103188 h 56"/>
                <a:gd name="T10" fmla="*/ 51594 w 48"/>
                <a:gd name="T11" fmla="*/ 103188 h 56"/>
                <a:gd name="T12" fmla="*/ 51594 w 48"/>
                <a:gd name="T13" fmla="*/ 88447 h 56"/>
                <a:gd name="T14" fmla="*/ 103188 w 48"/>
                <a:gd name="T15" fmla="*/ 103188 h 56"/>
                <a:gd name="T16" fmla="*/ 103188 w 48"/>
                <a:gd name="T17" fmla="*/ 58965 h 56"/>
                <a:gd name="T18" fmla="*/ 103188 w 48"/>
                <a:gd name="T19" fmla="*/ 29482 h 56"/>
                <a:gd name="T20" fmla="*/ 103188 w 48"/>
                <a:gd name="T21" fmla="*/ 0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
                <a:gd name="T34" fmla="*/ 0 h 56"/>
                <a:gd name="T35" fmla="*/ 48 w 48"/>
                <a:gd name="T36" fmla="*/ 56 h 56"/>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 h="56">
                  <a:moveTo>
                    <a:pt x="48" y="0"/>
                  </a:moveTo>
                  <a:lnTo>
                    <a:pt x="40" y="0"/>
                  </a:lnTo>
                  <a:lnTo>
                    <a:pt x="8" y="0"/>
                  </a:lnTo>
                  <a:lnTo>
                    <a:pt x="0" y="24"/>
                  </a:lnTo>
                  <a:lnTo>
                    <a:pt x="16" y="56"/>
                  </a:lnTo>
                  <a:lnTo>
                    <a:pt x="24" y="56"/>
                  </a:lnTo>
                  <a:lnTo>
                    <a:pt x="24" y="48"/>
                  </a:lnTo>
                  <a:lnTo>
                    <a:pt x="48" y="56"/>
                  </a:lnTo>
                  <a:lnTo>
                    <a:pt x="48" y="32"/>
                  </a:lnTo>
                  <a:lnTo>
                    <a:pt x="48" y="16"/>
                  </a:lnTo>
                  <a:lnTo>
                    <a:pt x="48"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12" name="Freeform 146"/>
            <p:cNvSpPr/>
            <p:nvPr>
              <p:custDataLst>
                <p:tags r:id="rId24"/>
              </p:custDataLst>
            </p:nvPr>
          </p:nvSpPr>
          <p:spPr bwMode="auto">
            <a:xfrm>
              <a:off x="7492455" y="5027818"/>
              <a:ext cx="346075" cy="1003300"/>
            </a:xfrm>
            <a:custGeom>
              <a:gdLst>
                <a:gd name="T0" fmla="*/ 34608 w 160"/>
                <a:gd name="T1" fmla="*/ 0 h 544"/>
                <a:gd name="T2" fmla="*/ 69215 w 160"/>
                <a:gd name="T3" fmla="*/ 73772 h 544"/>
                <a:gd name="T4" fmla="*/ 121126 w 160"/>
                <a:gd name="T5" fmla="*/ 147544 h 544"/>
                <a:gd name="T6" fmla="*/ 86519 w 160"/>
                <a:gd name="T7" fmla="*/ 191807 h 544"/>
                <a:gd name="T8" fmla="*/ 86519 w 160"/>
                <a:gd name="T9" fmla="*/ 295088 h 544"/>
                <a:gd name="T10" fmla="*/ 121126 w 160"/>
                <a:gd name="T11" fmla="*/ 457387 h 544"/>
                <a:gd name="T12" fmla="*/ 121126 w 160"/>
                <a:gd name="T13" fmla="*/ 516404 h 544"/>
                <a:gd name="T14" fmla="*/ 138430 w 160"/>
                <a:gd name="T15" fmla="*/ 590176 h 544"/>
                <a:gd name="T16" fmla="*/ 155734 w 160"/>
                <a:gd name="T17" fmla="*/ 678703 h 544"/>
                <a:gd name="T18" fmla="*/ 173038 w 160"/>
                <a:gd name="T19" fmla="*/ 752475 h 544"/>
                <a:gd name="T20" fmla="*/ 190341 w 160"/>
                <a:gd name="T21" fmla="*/ 752475 h 544"/>
                <a:gd name="T22" fmla="*/ 207645 w 160"/>
                <a:gd name="T23" fmla="*/ 900019 h 544"/>
                <a:gd name="T24" fmla="*/ 242252 w 160"/>
                <a:gd name="T25" fmla="*/ 914773 h 544"/>
                <a:gd name="T26" fmla="*/ 346075 w 160"/>
                <a:gd name="T27" fmla="*/ 959037 h 544"/>
                <a:gd name="T28" fmla="*/ 328771 w 160"/>
                <a:gd name="T29" fmla="*/ 973791 h 544"/>
                <a:gd name="T30" fmla="*/ 294164 w 160"/>
                <a:gd name="T31" fmla="*/ 988546 h 544"/>
                <a:gd name="T32" fmla="*/ 311468 w 160"/>
                <a:gd name="T33" fmla="*/ 973791 h 544"/>
                <a:gd name="T34" fmla="*/ 224949 w 160"/>
                <a:gd name="T35" fmla="*/ 959037 h 544"/>
                <a:gd name="T36" fmla="*/ 207645 w 160"/>
                <a:gd name="T37" fmla="*/ 959037 h 544"/>
                <a:gd name="T38" fmla="*/ 224949 w 160"/>
                <a:gd name="T39" fmla="*/ 944282 h 544"/>
                <a:gd name="T40" fmla="*/ 207645 w 160"/>
                <a:gd name="T41" fmla="*/ 944282 h 544"/>
                <a:gd name="T42" fmla="*/ 190341 w 160"/>
                <a:gd name="T43" fmla="*/ 914773 h 544"/>
                <a:gd name="T44" fmla="*/ 173038 w 160"/>
                <a:gd name="T45" fmla="*/ 914773 h 544"/>
                <a:gd name="T46" fmla="*/ 155734 w 160"/>
                <a:gd name="T47" fmla="*/ 900019 h 544"/>
                <a:gd name="T48" fmla="*/ 138430 w 160"/>
                <a:gd name="T49" fmla="*/ 841001 h 544"/>
                <a:gd name="T50" fmla="*/ 155734 w 160"/>
                <a:gd name="T51" fmla="*/ 811493 h 544"/>
                <a:gd name="T52" fmla="*/ 103822 w 160"/>
                <a:gd name="T53" fmla="*/ 811493 h 544"/>
                <a:gd name="T54" fmla="*/ 121126 w 160"/>
                <a:gd name="T55" fmla="*/ 781984 h 544"/>
                <a:gd name="T56" fmla="*/ 121126 w 160"/>
                <a:gd name="T57" fmla="*/ 737720 h 544"/>
                <a:gd name="T58" fmla="*/ 138430 w 160"/>
                <a:gd name="T59" fmla="*/ 767229 h 544"/>
                <a:gd name="T60" fmla="*/ 138430 w 160"/>
                <a:gd name="T61" fmla="*/ 737720 h 544"/>
                <a:gd name="T62" fmla="*/ 103822 w 160"/>
                <a:gd name="T63" fmla="*/ 663948 h 544"/>
                <a:gd name="T64" fmla="*/ 86519 w 160"/>
                <a:gd name="T65" fmla="*/ 649194 h 544"/>
                <a:gd name="T66" fmla="*/ 51911 w 160"/>
                <a:gd name="T67" fmla="*/ 560668 h 544"/>
                <a:gd name="T68" fmla="*/ 69215 w 160"/>
                <a:gd name="T69" fmla="*/ 545913 h 544"/>
                <a:gd name="T70" fmla="*/ 69215 w 160"/>
                <a:gd name="T71" fmla="*/ 413123 h 544"/>
                <a:gd name="T72" fmla="*/ 51911 w 160"/>
                <a:gd name="T73" fmla="*/ 354106 h 544"/>
                <a:gd name="T74" fmla="*/ 51911 w 160"/>
                <a:gd name="T75" fmla="*/ 250825 h 544"/>
                <a:gd name="T76" fmla="*/ 34608 w 160"/>
                <a:gd name="T77" fmla="*/ 118035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0"/>
                <a:gd name="T118" fmla="*/ 0 h 544"/>
                <a:gd name="T119" fmla="*/ 160 w 160"/>
                <a:gd name="T120" fmla="*/ 544 h 544"/>
              </a:gd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0" h="544">
                  <a:moveTo>
                    <a:pt x="0" y="8"/>
                  </a:moveTo>
                  <a:lnTo>
                    <a:pt x="16" y="0"/>
                  </a:lnTo>
                  <a:lnTo>
                    <a:pt x="32" y="24"/>
                  </a:lnTo>
                  <a:lnTo>
                    <a:pt x="32" y="40"/>
                  </a:lnTo>
                  <a:lnTo>
                    <a:pt x="48" y="80"/>
                  </a:lnTo>
                  <a:lnTo>
                    <a:pt x="56" y="80"/>
                  </a:lnTo>
                  <a:lnTo>
                    <a:pt x="56" y="96"/>
                  </a:lnTo>
                  <a:lnTo>
                    <a:pt x="40" y="104"/>
                  </a:lnTo>
                  <a:lnTo>
                    <a:pt x="48" y="136"/>
                  </a:lnTo>
                  <a:lnTo>
                    <a:pt x="40" y="160"/>
                  </a:lnTo>
                  <a:lnTo>
                    <a:pt x="40" y="208"/>
                  </a:lnTo>
                  <a:lnTo>
                    <a:pt x="56" y="248"/>
                  </a:lnTo>
                  <a:lnTo>
                    <a:pt x="48" y="272"/>
                  </a:lnTo>
                  <a:lnTo>
                    <a:pt x="56" y="280"/>
                  </a:lnTo>
                  <a:lnTo>
                    <a:pt x="48" y="296"/>
                  </a:lnTo>
                  <a:lnTo>
                    <a:pt x="64" y="320"/>
                  </a:lnTo>
                  <a:lnTo>
                    <a:pt x="64" y="360"/>
                  </a:lnTo>
                  <a:lnTo>
                    <a:pt x="72" y="368"/>
                  </a:lnTo>
                  <a:lnTo>
                    <a:pt x="72" y="384"/>
                  </a:lnTo>
                  <a:lnTo>
                    <a:pt x="80" y="408"/>
                  </a:lnTo>
                  <a:lnTo>
                    <a:pt x="88" y="416"/>
                  </a:lnTo>
                  <a:lnTo>
                    <a:pt x="88" y="408"/>
                  </a:lnTo>
                  <a:lnTo>
                    <a:pt x="96" y="440"/>
                  </a:lnTo>
                  <a:lnTo>
                    <a:pt x="96" y="488"/>
                  </a:lnTo>
                  <a:lnTo>
                    <a:pt x="104" y="496"/>
                  </a:lnTo>
                  <a:lnTo>
                    <a:pt x="112" y="496"/>
                  </a:lnTo>
                  <a:lnTo>
                    <a:pt x="128" y="520"/>
                  </a:lnTo>
                  <a:lnTo>
                    <a:pt x="160" y="520"/>
                  </a:lnTo>
                  <a:lnTo>
                    <a:pt x="160" y="528"/>
                  </a:lnTo>
                  <a:lnTo>
                    <a:pt x="152" y="528"/>
                  </a:lnTo>
                  <a:lnTo>
                    <a:pt x="152" y="544"/>
                  </a:lnTo>
                  <a:lnTo>
                    <a:pt x="136" y="536"/>
                  </a:lnTo>
                  <a:lnTo>
                    <a:pt x="144" y="536"/>
                  </a:lnTo>
                  <a:lnTo>
                    <a:pt x="144" y="528"/>
                  </a:lnTo>
                  <a:lnTo>
                    <a:pt x="136" y="536"/>
                  </a:lnTo>
                  <a:lnTo>
                    <a:pt x="104" y="520"/>
                  </a:lnTo>
                  <a:lnTo>
                    <a:pt x="104" y="528"/>
                  </a:lnTo>
                  <a:lnTo>
                    <a:pt x="96" y="520"/>
                  </a:lnTo>
                  <a:lnTo>
                    <a:pt x="96" y="512"/>
                  </a:lnTo>
                  <a:lnTo>
                    <a:pt x="104" y="512"/>
                  </a:lnTo>
                  <a:lnTo>
                    <a:pt x="96" y="504"/>
                  </a:lnTo>
                  <a:lnTo>
                    <a:pt x="96" y="512"/>
                  </a:lnTo>
                  <a:lnTo>
                    <a:pt x="88" y="512"/>
                  </a:lnTo>
                  <a:lnTo>
                    <a:pt x="88" y="496"/>
                  </a:lnTo>
                  <a:lnTo>
                    <a:pt x="88" y="488"/>
                  </a:lnTo>
                  <a:lnTo>
                    <a:pt x="80" y="496"/>
                  </a:lnTo>
                  <a:lnTo>
                    <a:pt x="80" y="488"/>
                  </a:lnTo>
                  <a:lnTo>
                    <a:pt x="72" y="488"/>
                  </a:lnTo>
                  <a:lnTo>
                    <a:pt x="64" y="464"/>
                  </a:lnTo>
                  <a:lnTo>
                    <a:pt x="64" y="456"/>
                  </a:lnTo>
                  <a:lnTo>
                    <a:pt x="72" y="464"/>
                  </a:lnTo>
                  <a:lnTo>
                    <a:pt x="72" y="440"/>
                  </a:lnTo>
                  <a:lnTo>
                    <a:pt x="56" y="440"/>
                  </a:lnTo>
                  <a:lnTo>
                    <a:pt x="48" y="440"/>
                  </a:lnTo>
                  <a:lnTo>
                    <a:pt x="56" y="432"/>
                  </a:lnTo>
                  <a:lnTo>
                    <a:pt x="56" y="424"/>
                  </a:lnTo>
                  <a:lnTo>
                    <a:pt x="48" y="400"/>
                  </a:lnTo>
                  <a:lnTo>
                    <a:pt x="56" y="400"/>
                  </a:lnTo>
                  <a:lnTo>
                    <a:pt x="64" y="400"/>
                  </a:lnTo>
                  <a:lnTo>
                    <a:pt x="64" y="416"/>
                  </a:lnTo>
                  <a:lnTo>
                    <a:pt x="64" y="424"/>
                  </a:lnTo>
                  <a:lnTo>
                    <a:pt x="64" y="400"/>
                  </a:lnTo>
                  <a:lnTo>
                    <a:pt x="56" y="368"/>
                  </a:lnTo>
                  <a:lnTo>
                    <a:pt x="48" y="360"/>
                  </a:lnTo>
                  <a:lnTo>
                    <a:pt x="48" y="368"/>
                  </a:lnTo>
                  <a:lnTo>
                    <a:pt x="40" y="352"/>
                  </a:lnTo>
                  <a:lnTo>
                    <a:pt x="40" y="336"/>
                  </a:lnTo>
                  <a:lnTo>
                    <a:pt x="24" y="304"/>
                  </a:lnTo>
                  <a:lnTo>
                    <a:pt x="24" y="296"/>
                  </a:lnTo>
                  <a:lnTo>
                    <a:pt x="32" y="296"/>
                  </a:lnTo>
                  <a:lnTo>
                    <a:pt x="32" y="248"/>
                  </a:lnTo>
                  <a:lnTo>
                    <a:pt x="32" y="224"/>
                  </a:lnTo>
                  <a:lnTo>
                    <a:pt x="16" y="200"/>
                  </a:lnTo>
                  <a:lnTo>
                    <a:pt x="24" y="192"/>
                  </a:lnTo>
                  <a:lnTo>
                    <a:pt x="16" y="176"/>
                  </a:lnTo>
                  <a:lnTo>
                    <a:pt x="24" y="136"/>
                  </a:lnTo>
                  <a:lnTo>
                    <a:pt x="16" y="80"/>
                  </a:lnTo>
                  <a:lnTo>
                    <a:pt x="16" y="64"/>
                  </a:lnTo>
                  <a:lnTo>
                    <a:pt x="0" y="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13" name="Freeform 167"/>
            <p:cNvSpPr/>
            <p:nvPr>
              <p:custDataLst>
                <p:tags r:id="rId25"/>
              </p:custDataLst>
            </p:nvPr>
          </p:nvSpPr>
          <p:spPr bwMode="auto">
            <a:xfrm>
              <a:off x="7509918" y="4807156"/>
              <a:ext cx="361950" cy="368300"/>
            </a:xfrm>
            <a:custGeom>
              <a:gdLst>
                <a:gd name="T0" fmla="*/ 0 w 168"/>
                <a:gd name="T1" fmla="*/ 29464 h 200"/>
                <a:gd name="T2" fmla="*/ 34471 w 168"/>
                <a:gd name="T3" fmla="*/ 44196 h 200"/>
                <a:gd name="T4" fmla="*/ 68943 w 168"/>
                <a:gd name="T5" fmla="*/ 0 h 200"/>
                <a:gd name="T6" fmla="*/ 120650 w 168"/>
                <a:gd name="T7" fmla="*/ 0 h 200"/>
                <a:gd name="T8" fmla="*/ 120650 w 168"/>
                <a:gd name="T9" fmla="*/ 44196 h 200"/>
                <a:gd name="T10" fmla="*/ 137886 w 168"/>
                <a:gd name="T11" fmla="*/ 73660 h 200"/>
                <a:gd name="T12" fmla="*/ 258536 w 168"/>
                <a:gd name="T13" fmla="*/ 117856 h 200"/>
                <a:gd name="T14" fmla="*/ 275771 w 168"/>
                <a:gd name="T15" fmla="*/ 147320 h 200"/>
                <a:gd name="T16" fmla="*/ 275771 w 168"/>
                <a:gd name="T17" fmla="*/ 162052 h 200"/>
                <a:gd name="T18" fmla="*/ 275771 w 168"/>
                <a:gd name="T19" fmla="*/ 176784 h 200"/>
                <a:gd name="T20" fmla="*/ 327479 w 168"/>
                <a:gd name="T21" fmla="*/ 191516 h 200"/>
                <a:gd name="T22" fmla="*/ 327479 w 168"/>
                <a:gd name="T23" fmla="*/ 206248 h 200"/>
                <a:gd name="T24" fmla="*/ 361950 w 168"/>
                <a:gd name="T25" fmla="*/ 235712 h 200"/>
                <a:gd name="T26" fmla="*/ 344714 w 168"/>
                <a:gd name="T27" fmla="*/ 294640 h 200"/>
                <a:gd name="T28" fmla="*/ 327479 w 168"/>
                <a:gd name="T29" fmla="*/ 265176 h 200"/>
                <a:gd name="T30" fmla="*/ 241300 w 168"/>
                <a:gd name="T31" fmla="*/ 279908 h 200"/>
                <a:gd name="T32" fmla="*/ 224064 w 168"/>
                <a:gd name="T33" fmla="*/ 353568 h 200"/>
                <a:gd name="T34" fmla="*/ 189593 w 168"/>
                <a:gd name="T35" fmla="*/ 353568 h 200"/>
                <a:gd name="T36" fmla="*/ 137886 w 168"/>
                <a:gd name="T37" fmla="*/ 338836 h 200"/>
                <a:gd name="T38" fmla="*/ 103414 w 168"/>
                <a:gd name="T39" fmla="*/ 368300 h 200"/>
                <a:gd name="T40" fmla="*/ 86179 w 168"/>
                <a:gd name="T41" fmla="*/ 368300 h 200"/>
                <a:gd name="T42" fmla="*/ 51707 w 168"/>
                <a:gd name="T43" fmla="*/ 294640 h 200"/>
                <a:gd name="T44" fmla="*/ 51707 w 168"/>
                <a:gd name="T45" fmla="*/ 265176 h 200"/>
                <a:gd name="T46" fmla="*/ 17236 w 168"/>
                <a:gd name="T47" fmla="*/ 220980 h 200"/>
                <a:gd name="T48" fmla="*/ 34471 w 168"/>
                <a:gd name="T49" fmla="*/ 191516 h 200"/>
                <a:gd name="T50" fmla="*/ 17236 w 168"/>
                <a:gd name="T51" fmla="*/ 176784 h 200"/>
                <a:gd name="T52" fmla="*/ 17236 w 168"/>
                <a:gd name="T53" fmla="*/ 73660 h 200"/>
                <a:gd name="T54" fmla="*/ 0 w 168"/>
                <a:gd name="T55" fmla="*/ 29464 h 2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8"/>
                <a:gd name="T85" fmla="*/ 0 h 200"/>
                <a:gd name="T86" fmla="*/ 168 w 168"/>
                <a:gd name="T87" fmla="*/ 200 h 200"/>
              </a:gd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8" h="200">
                  <a:moveTo>
                    <a:pt x="0" y="16"/>
                  </a:moveTo>
                  <a:lnTo>
                    <a:pt x="16" y="24"/>
                  </a:lnTo>
                  <a:lnTo>
                    <a:pt x="32" y="0"/>
                  </a:lnTo>
                  <a:lnTo>
                    <a:pt x="56" y="0"/>
                  </a:lnTo>
                  <a:lnTo>
                    <a:pt x="56" y="24"/>
                  </a:lnTo>
                  <a:lnTo>
                    <a:pt x="64" y="40"/>
                  </a:lnTo>
                  <a:lnTo>
                    <a:pt x="120" y="64"/>
                  </a:lnTo>
                  <a:lnTo>
                    <a:pt x="128" y="80"/>
                  </a:lnTo>
                  <a:lnTo>
                    <a:pt x="128" y="88"/>
                  </a:lnTo>
                  <a:lnTo>
                    <a:pt x="128" y="96"/>
                  </a:lnTo>
                  <a:lnTo>
                    <a:pt x="152" y="104"/>
                  </a:lnTo>
                  <a:lnTo>
                    <a:pt x="152" y="112"/>
                  </a:lnTo>
                  <a:lnTo>
                    <a:pt x="168" y="128"/>
                  </a:lnTo>
                  <a:lnTo>
                    <a:pt x="160" y="160"/>
                  </a:lnTo>
                  <a:lnTo>
                    <a:pt x="152" y="144"/>
                  </a:lnTo>
                  <a:lnTo>
                    <a:pt x="112" y="152"/>
                  </a:lnTo>
                  <a:lnTo>
                    <a:pt x="104" y="192"/>
                  </a:lnTo>
                  <a:lnTo>
                    <a:pt x="88" y="192"/>
                  </a:lnTo>
                  <a:lnTo>
                    <a:pt x="64" y="184"/>
                  </a:lnTo>
                  <a:lnTo>
                    <a:pt x="48" y="200"/>
                  </a:lnTo>
                  <a:lnTo>
                    <a:pt x="40" y="200"/>
                  </a:lnTo>
                  <a:lnTo>
                    <a:pt x="24" y="160"/>
                  </a:lnTo>
                  <a:lnTo>
                    <a:pt x="24" y="144"/>
                  </a:lnTo>
                  <a:lnTo>
                    <a:pt x="8" y="120"/>
                  </a:lnTo>
                  <a:lnTo>
                    <a:pt x="16" y="104"/>
                  </a:lnTo>
                  <a:lnTo>
                    <a:pt x="8" y="96"/>
                  </a:lnTo>
                  <a:lnTo>
                    <a:pt x="8" y="40"/>
                  </a:lnTo>
                  <a:lnTo>
                    <a:pt x="0" y="1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14" name="Freeform 168"/>
            <p:cNvSpPr/>
            <p:nvPr>
              <p:custDataLst>
                <p:tags r:id="rId26"/>
              </p:custDataLst>
            </p:nvPr>
          </p:nvSpPr>
          <p:spPr bwMode="auto">
            <a:xfrm>
              <a:off x="7733755" y="5072268"/>
              <a:ext cx="242888" cy="236538"/>
            </a:xfrm>
            <a:custGeom>
              <a:gdLst>
                <a:gd name="T0" fmla="*/ 242888 w 112"/>
                <a:gd name="T1" fmla="*/ 177403 h 128"/>
                <a:gd name="T2" fmla="*/ 242888 w 112"/>
                <a:gd name="T3" fmla="*/ 133053 h 128"/>
                <a:gd name="T4" fmla="*/ 208190 w 112"/>
                <a:gd name="T5" fmla="*/ 133053 h 128"/>
                <a:gd name="T6" fmla="*/ 208190 w 112"/>
                <a:gd name="T7" fmla="*/ 88702 h 128"/>
                <a:gd name="T8" fmla="*/ 190841 w 112"/>
                <a:gd name="T9" fmla="*/ 88702 h 128"/>
                <a:gd name="T10" fmla="*/ 138793 w 112"/>
                <a:gd name="T11" fmla="*/ 73918 h 128"/>
                <a:gd name="T12" fmla="*/ 121444 w 112"/>
                <a:gd name="T13" fmla="*/ 29567 h 128"/>
                <a:gd name="T14" fmla="*/ 104095 w 112"/>
                <a:gd name="T15" fmla="*/ 0 h 128"/>
                <a:gd name="T16" fmla="*/ 17349 w 112"/>
                <a:gd name="T17" fmla="*/ 14784 h 128"/>
                <a:gd name="T18" fmla="*/ 0 w 112"/>
                <a:gd name="T19" fmla="*/ 88702 h 128"/>
                <a:gd name="T20" fmla="*/ 69397 w 112"/>
                <a:gd name="T21" fmla="*/ 133053 h 128"/>
                <a:gd name="T22" fmla="*/ 104095 w 112"/>
                <a:gd name="T23" fmla="*/ 147836 h 128"/>
                <a:gd name="T24" fmla="*/ 156142 w 112"/>
                <a:gd name="T25" fmla="*/ 162620 h 128"/>
                <a:gd name="T26" fmla="*/ 156142 w 112"/>
                <a:gd name="T27" fmla="*/ 192187 h 128"/>
                <a:gd name="T28" fmla="*/ 138793 w 112"/>
                <a:gd name="T29" fmla="*/ 221754 h 128"/>
                <a:gd name="T30" fmla="*/ 208190 w 112"/>
                <a:gd name="T31" fmla="*/ 236538 h 128"/>
                <a:gd name="T32" fmla="*/ 225539 w 112"/>
                <a:gd name="T33" fmla="*/ 236538 h 128"/>
                <a:gd name="T34" fmla="*/ 242888 w 112"/>
                <a:gd name="T35" fmla="*/ 206971 h 128"/>
                <a:gd name="T36" fmla="*/ 242888 w 112"/>
                <a:gd name="T37" fmla="*/ 177403 h 1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2"/>
                <a:gd name="T58" fmla="*/ 0 h 128"/>
                <a:gd name="T59" fmla="*/ 112 w 112"/>
                <a:gd name="T60" fmla="*/ 128 h 128"/>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2" h="128">
                  <a:moveTo>
                    <a:pt x="112" y="96"/>
                  </a:moveTo>
                  <a:lnTo>
                    <a:pt x="112" y="72"/>
                  </a:lnTo>
                  <a:lnTo>
                    <a:pt x="96" y="72"/>
                  </a:lnTo>
                  <a:lnTo>
                    <a:pt x="96" y="48"/>
                  </a:lnTo>
                  <a:lnTo>
                    <a:pt x="88" y="48"/>
                  </a:lnTo>
                  <a:lnTo>
                    <a:pt x="64" y="40"/>
                  </a:lnTo>
                  <a:lnTo>
                    <a:pt x="56" y="16"/>
                  </a:lnTo>
                  <a:lnTo>
                    <a:pt x="48" y="0"/>
                  </a:lnTo>
                  <a:lnTo>
                    <a:pt x="8" y="8"/>
                  </a:lnTo>
                  <a:lnTo>
                    <a:pt x="0" y="48"/>
                  </a:lnTo>
                  <a:lnTo>
                    <a:pt x="32" y="72"/>
                  </a:lnTo>
                  <a:lnTo>
                    <a:pt x="48" y="80"/>
                  </a:lnTo>
                  <a:lnTo>
                    <a:pt x="72" y="88"/>
                  </a:lnTo>
                  <a:lnTo>
                    <a:pt x="72" y="104"/>
                  </a:lnTo>
                  <a:lnTo>
                    <a:pt x="64" y="120"/>
                  </a:lnTo>
                  <a:lnTo>
                    <a:pt x="96" y="128"/>
                  </a:lnTo>
                  <a:lnTo>
                    <a:pt x="104" y="128"/>
                  </a:lnTo>
                  <a:lnTo>
                    <a:pt x="112" y="112"/>
                  </a:lnTo>
                  <a:lnTo>
                    <a:pt x="112" y="9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15" name="Freeform 169"/>
            <p:cNvSpPr/>
            <p:nvPr>
              <p:custDataLst>
                <p:tags r:id="rId27"/>
              </p:custDataLst>
            </p:nvPr>
          </p:nvSpPr>
          <p:spPr bwMode="auto">
            <a:xfrm>
              <a:off x="7578180" y="5146881"/>
              <a:ext cx="433388" cy="839788"/>
            </a:xfrm>
            <a:custGeom>
              <a:gdLst>
                <a:gd name="T0" fmla="*/ 346710 w 200"/>
                <a:gd name="T1" fmla="*/ 338862 h 456"/>
                <a:gd name="T2" fmla="*/ 398717 w 200"/>
                <a:gd name="T3" fmla="*/ 383061 h 456"/>
                <a:gd name="T4" fmla="*/ 416052 w 200"/>
                <a:gd name="T5" fmla="*/ 412527 h 456"/>
                <a:gd name="T6" fmla="*/ 398717 w 200"/>
                <a:gd name="T7" fmla="*/ 456727 h 456"/>
                <a:gd name="T8" fmla="*/ 294704 w 200"/>
                <a:gd name="T9" fmla="*/ 486193 h 456"/>
                <a:gd name="T10" fmla="*/ 294704 w 200"/>
                <a:gd name="T11" fmla="*/ 500926 h 456"/>
                <a:gd name="T12" fmla="*/ 260033 w 200"/>
                <a:gd name="T13" fmla="*/ 545126 h 456"/>
                <a:gd name="T14" fmla="*/ 242697 w 200"/>
                <a:gd name="T15" fmla="*/ 559859 h 456"/>
                <a:gd name="T16" fmla="*/ 277368 w 200"/>
                <a:gd name="T17" fmla="*/ 559859 h 456"/>
                <a:gd name="T18" fmla="*/ 294704 w 200"/>
                <a:gd name="T19" fmla="*/ 589325 h 456"/>
                <a:gd name="T20" fmla="*/ 260033 w 200"/>
                <a:gd name="T21" fmla="*/ 574592 h 456"/>
                <a:gd name="T22" fmla="*/ 277368 w 200"/>
                <a:gd name="T23" fmla="*/ 589325 h 456"/>
                <a:gd name="T24" fmla="*/ 260033 w 200"/>
                <a:gd name="T25" fmla="*/ 633524 h 456"/>
                <a:gd name="T26" fmla="*/ 225362 w 200"/>
                <a:gd name="T27" fmla="*/ 648257 h 456"/>
                <a:gd name="T28" fmla="*/ 225362 w 200"/>
                <a:gd name="T29" fmla="*/ 692457 h 456"/>
                <a:gd name="T30" fmla="*/ 277368 w 200"/>
                <a:gd name="T31" fmla="*/ 707190 h 456"/>
                <a:gd name="T32" fmla="*/ 260033 w 200"/>
                <a:gd name="T33" fmla="*/ 751389 h 456"/>
                <a:gd name="T34" fmla="*/ 242697 w 200"/>
                <a:gd name="T35" fmla="*/ 795589 h 456"/>
                <a:gd name="T36" fmla="*/ 294704 w 200"/>
                <a:gd name="T37" fmla="*/ 839788 h 456"/>
                <a:gd name="T38" fmla="*/ 190691 w 200"/>
                <a:gd name="T39" fmla="*/ 839788 h 456"/>
                <a:gd name="T40" fmla="*/ 138684 w 200"/>
                <a:gd name="T41" fmla="*/ 795589 h 456"/>
                <a:gd name="T42" fmla="*/ 121349 w 200"/>
                <a:gd name="T43" fmla="*/ 692457 h 456"/>
                <a:gd name="T44" fmla="*/ 104013 w 200"/>
                <a:gd name="T45" fmla="*/ 648257 h 456"/>
                <a:gd name="T46" fmla="*/ 69342 w 200"/>
                <a:gd name="T47" fmla="*/ 589325 h 456"/>
                <a:gd name="T48" fmla="*/ 52007 w 200"/>
                <a:gd name="T49" fmla="*/ 545126 h 456"/>
                <a:gd name="T50" fmla="*/ 17336 w 200"/>
                <a:gd name="T51" fmla="*/ 427261 h 456"/>
                <a:gd name="T52" fmla="*/ 17336 w 200"/>
                <a:gd name="T53" fmla="*/ 383061 h 456"/>
                <a:gd name="T54" fmla="*/ 0 w 200"/>
                <a:gd name="T55" fmla="*/ 265196 h 456"/>
                <a:gd name="T56" fmla="*/ 17336 w 200"/>
                <a:gd name="T57" fmla="*/ 132598 h 456"/>
                <a:gd name="T58" fmla="*/ 34671 w 200"/>
                <a:gd name="T59" fmla="*/ 58933 h 456"/>
                <a:gd name="T60" fmla="*/ 69342 w 200"/>
                <a:gd name="T61" fmla="*/ 0 h 456"/>
                <a:gd name="T62" fmla="*/ 156020 w 200"/>
                <a:gd name="T63" fmla="*/ 14733 h 456"/>
                <a:gd name="T64" fmla="*/ 260033 w 200"/>
                <a:gd name="T65" fmla="*/ 73666 h 456"/>
                <a:gd name="T66" fmla="*/ 312039 w 200"/>
                <a:gd name="T67" fmla="*/ 117865 h 456"/>
                <a:gd name="T68" fmla="*/ 364046 w 200"/>
                <a:gd name="T69" fmla="*/ 162064 h 456"/>
                <a:gd name="T70" fmla="*/ 398717 w 200"/>
                <a:gd name="T71" fmla="*/ 132598 h 456"/>
                <a:gd name="T72" fmla="*/ 416052 w 200"/>
                <a:gd name="T73" fmla="*/ 103132 h 456"/>
                <a:gd name="T74" fmla="*/ 416052 w 200"/>
                <a:gd name="T75" fmla="*/ 162064 h 45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0"/>
                <a:gd name="T115" fmla="*/ 0 h 456"/>
                <a:gd name="T116" fmla="*/ 200 w 200"/>
                <a:gd name="T117" fmla="*/ 456 h 456"/>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0" h="456">
                  <a:moveTo>
                    <a:pt x="160" y="128"/>
                  </a:moveTo>
                  <a:lnTo>
                    <a:pt x="160" y="184"/>
                  </a:lnTo>
                  <a:lnTo>
                    <a:pt x="160" y="192"/>
                  </a:lnTo>
                  <a:lnTo>
                    <a:pt x="184" y="208"/>
                  </a:lnTo>
                  <a:lnTo>
                    <a:pt x="176" y="216"/>
                  </a:lnTo>
                  <a:lnTo>
                    <a:pt x="192" y="224"/>
                  </a:lnTo>
                  <a:lnTo>
                    <a:pt x="192" y="232"/>
                  </a:lnTo>
                  <a:lnTo>
                    <a:pt x="184" y="248"/>
                  </a:lnTo>
                  <a:lnTo>
                    <a:pt x="152" y="256"/>
                  </a:lnTo>
                  <a:lnTo>
                    <a:pt x="136" y="264"/>
                  </a:lnTo>
                  <a:lnTo>
                    <a:pt x="128" y="256"/>
                  </a:lnTo>
                  <a:lnTo>
                    <a:pt x="136" y="272"/>
                  </a:lnTo>
                  <a:lnTo>
                    <a:pt x="136" y="288"/>
                  </a:lnTo>
                  <a:lnTo>
                    <a:pt x="120" y="296"/>
                  </a:lnTo>
                  <a:lnTo>
                    <a:pt x="104" y="288"/>
                  </a:lnTo>
                  <a:lnTo>
                    <a:pt x="112" y="304"/>
                  </a:lnTo>
                  <a:lnTo>
                    <a:pt x="120" y="312"/>
                  </a:lnTo>
                  <a:lnTo>
                    <a:pt x="128" y="304"/>
                  </a:lnTo>
                  <a:lnTo>
                    <a:pt x="136" y="312"/>
                  </a:lnTo>
                  <a:lnTo>
                    <a:pt x="136" y="320"/>
                  </a:lnTo>
                  <a:lnTo>
                    <a:pt x="128" y="320"/>
                  </a:lnTo>
                  <a:lnTo>
                    <a:pt x="120" y="312"/>
                  </a:lnTo>
                  <a:lnTo>
                    <a:pt x="120" y="320"/>
                  </a:lnTo>
                  <a:lnTo>
                    <a:pt x="128" y="320"/>
                  </a:lnTo>
                  <a:lnTo>
                    <a:pt x="120" y="328"/>
                  </a:lnTo>
                  <a:lnTo>
                    <a:pt x="120" y="344"/>
                  </a:lnTo>
                  <a:lnTo>
                    <a:pt x="120" y="352"/>
                  </a:lnTo>
                  <a:lnTo>
                    <a:pt x="104" y="352"/>
                  </a:lnTo>
                  <a:lnTo>
                    <a:pt x="104" y="368"/>
                  </a:lnTo>
                  <a:lnTo>
                    <a:pt x="104" y="376"/>
                  </a:lnTo>
                  <a:lnTo>
                    <a:pt x="120" y="384"/>
                  </a:lnTo>
                  <a:lnTo>
                    <a:pt x="128" y="384"/>
                  </a:lnTo>
                  <a:lnTo>
                    <a:pt x="136" y="392"/>
                  </a:lnTo>
                  <a:lnTo>
                    <a:pt x="120" y="408"/>
                  </a:lnTo>
                  <a:lnTo>
                    <a:pt x="120" y="424"/>
                  </a:lnTo>
                  <a:lnTo>
                    <a:pt x="112" y="432"/>
                  </a:lnTo>
                  <a:lnTo>
                    <a:pt x="112" y="440"/>
                  </a:lnTo>
                  <a:lnTo>
                    <a:pt x="136" y="456"/>
                  </a:lnTo>
                  <a:lnTo>
                    <a:pt x="120" y="456"/>
                  </a:lnTo>
                  <a:lnTo>
                    <a:pt x="88" y="456"/>
                  </a:lnTo>
                  <a:lnTo>
                    <a:pt x="72" y="432"/>
                  </a:lnTo>
                  <a:lnTo>
                    <a:pt x="64" y="432"/>
                  </a:lnTo>
                  <a:lnTo>
                    <a:pt x="56" y="424"/>
                  </a:lnTo>
                  <a:lnTo>
                    <a:pt x="56" y="376"/>
                  </a:lnTo>
                  <a:lnTo>
                    <a:pt x="48" y="344"/>
                  </a:lnTo>
                  <a:lnTo>
                    <a:pt x="48" y="352"/>
                  </a:lnTo>
                  <a:lnTo>
                    <a:pt x="40" y="344"/>
                  </a:lnTo>
                  <a:lnTo>
                    <a:pt x="32" y="320"/>
                  </a:lnTo>
                  <a:lnTo>
                    <a:pt x="32" y="304"/>
                  </a:lnTo>
                  <a:lnTo>
                    <a:pt x="24" y="296"/>
                  </a:lnTo>
                  <a:lnTo>
                    <a:pt x="24" y="256"/>
                  </a:lnTo>
                  <a:lnTo>
                    <a:pt x="8" y="232"/>
                  </a:lnTo>
                  <a:lnTo>
                    <a:pt x="16" y="216"/>
                  </a:lnTo>
                  <a:lnTo>
                    <a:pt x="8" y="208"/>
                  </a:lnTo>
                  <a:lnTo>
                    <a:pt x="16" y="184"/>
                  </a:lnTo>
                  <a:lnTo>
                    <a:pt x="0" y="144"/>
                  </a:lnTo>
                  <a:lnTo>
                    <a:pt x="0" y="96"/>
                  </a:lnTo>
                  <a:lnTo>
                    <a:pt x="8" y="72"/>
                  </a:lnTo>
                  <a:lnTo>
                    <a:pt x="0" y="40"/>
                  </a:lnTo>
                  <a:lnTo>
                    <a:pt x="16" y="32"/>
                  </a:lnTo>
                  <a:lnTo>
                    <a:pt x="16" y="16"/>
                  </a:lnTo>
                  <a:lnTo>
                    <a:pt x="32" y="0"/>
                  </a:lnTo>
                  <a:lnTo>
                    <a:pt x="56" y="8"/>
                  </a:lnTo>
                  <a:lnTo>
                    <a:pt x="72" y="8"/>
                  </a:lnTo>
                  <a:lnTo>
                    <a:pt x="104" y="32"/>
                  </a:lnTo>
                  <a:lnTo>
                    <a:pt x="120" y="40"/>
                  </a:lnTo>
                  <a:lnTo>
                    <a:pt x="144" y="48"/>
                  </a:lnTo>
                  <a:lnTo>
                    <a:pt x="144" y="64"/>
                  </a:lnTo>
                  <a:lnTo>
                    <a:pt x="136" y="80"/>
                  </a:lnTo>
                  <a:lnTo>
                    <a:pt x="168" y="88"/>
                  </a:lnTo>
                  <a:lnTo>
                    <a:pt x="176" y="88"/>
                  </a:lnTo>
                  <a:lnTo>
                    <a:pt x="184" y="72"/>
                  </a:lnTo>
                  <a:lnTo>
                    <a:pt x="184" y="56"/>
                  </a:lnTo>
                  <a:lnTo>
                    <a:pt x="192" y="56"/>
                  </a:lnTo>
                  <a:lnTo>
                    <a:pt x="200" y="80"/>
                  </a:lnTo>
                  <a:lnTo>
                    <a:pt x="192" y="88"/>
                  </a:lnTo>
                  <a:lnTo>
                    <a:pt x="160" y="12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16" name="Freeform 170"/>
            <p:cNvSpPr/>
            <p:nvPr>
              <p:custDataLst>
                <p:tags r:id="rId28"/>
              </p:custDataLst>
            </p:nvPr>
          </p:nvSpPr>
          <p:spPr bwMode="auto">
            <a:xfrm>
              <a:off x="7733755" y="4305506"/>
              <a:ext cx="138113" cy="192088"/>
            </a:xfrm>
            <a:custGeom>
              <a:gdLst>
                <a:gd name="T0" fmla="*/ 51792 w 64"/>
                <a:gd name="T1" fmla="*/ 0 h 104"/>
                <a:gd name="T2" fmla="*/ 17264 w 64"/>
                <a:gd name="T3" fmla="*/ 14776 h 104"/>
                <a:gd name="T4" fmla="*/ 17264 w 64"/>
                <a:gd name="T5" fmla="*/ 29552 h 104"/>
                <a:gd name="T6" fmla="*/ 34528 w 64"/>
                <a:gd name="T7" fmla="*/ 44328 h 104"/>
                <a:gd name="T8" fmla="*/ 17264 w 64"/>
                <a:gd name="T9" fmla="*/ 44328 h 104"/>
                <a:gd name="T10" fmla="*/ 0 w 64"/>
                <a:gd name="T11" fmla="*/ 73880 h 104"/>
                <a:gd name="T12" fmla="*/ 17264 w 64"/>
                <a:gd name="T13" fmla="*/ 88656 h 104"/>
                <a:gd name="T14" fmla="*/ 34528 w 64"/>
                <a:gd name="T15" fmla="*/ 88656 h 104"/>
                <a:gd name="T16" fmla="*/ 51792 w 64"/>
                <a:gd name="T17" fmla="*/ 118208 h 104"/>
                <a:gd name="T18" fmla="*/ 34528 w 64"/>
                <a:gd name="T19" fmla="*/ 162536 h 104"/>
                <a:gd name="T20" fmla="*/ 51792 w 64"/>
                <a:gd name="T21" fmla="*/ 192088 h 104"/>
                <a:gd name="T22" fmla="*/ 69057 w 64"/>
                <a:gd name="T23" fmla="*/ 192088 h 104"/>
                <a:gd name="T24" fmla="*/ 120849 w 64"/>
                <a:gd name="T25" fmla="*/ 177312 h 104"/>
                <a:gd name="T26" fmla="*/ 138113 w 64"/>
                <a:gd name="T27" fmla="*/ 177312 h 104"/>
                <a:gd name="T28" fmla="*/ 103585 w 64"/>
                <a:gd name="T29" fmla="*/ 118208 h 104"/>
                <a:gd name="T30" fmla="*/ 120849 w 64"/>
                <a:gd name="T31" fmla="*/ 73880 h 104"/>
                <a:gd name="T32" fmla="*/ 86321 w 64"/>
                <a:gd name="T33" fmla="*/ 44328 h 104"/>
                <a:gd name="T34" fmla="*/ 86321 w 64"/>
                <a:gd name="T35" fmla="*/ 14776 h 104"/>
                <a:gd name="T36" fmla="*/ 51792 w 64"/>
                <a:gd name="T37" fmla="*/ 0 h 10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4"/>
                <a:gd name="T58" fmla="*/ 0 h 104"/>
                <a:gd name="T59" fmla="*/ 64 w 64"/>
                <a:gd name="T60" fmla="*/ 104 h 104"/>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4" h="104">
                  <a:moveTo>
                    <a:pt x="24" y="0"/>
                  </a:moveTo>
                  <a:lnTo>
                    <a:pt x="8" y="8"/>
                  </a:lnTo>
                  <a:lnTo>
                    <a:pt x="8" y="16"/>
                  </a:lnTo>
                  <a:lnTo>
                    <a:pt x="16" y="24"/>
                  </a:lnTo>
                  <a:lnTo>
                    <a:pt x="8" y="24"/>
                  </a:lnTo>
                  <a:lnTo>
                    <a:pt x="0" y="40"/>
                  </a:lnTo>
                  <a:lnTo>
                    <a:pt x="8" y="48"/>
                  </a:lnTo>
                  <a:lnTo>
                    <a:pt x="16" y="48"/>
                  </a:lnTo>
                  <a:lnTo>
                    <a:pt x="24" y="64"/>
                  </a:lnTo>
                  <a:lnTo>
                    <a:pt x="16" y="88"/>
                  </a:lnTo>
                  <a:lnTo>
                    <a:pt x="24" y="104"/>
                  </a:lnTo>
                  <a:lnTo>
                    <a:pt x="32" y="104"/>
                  </a:lnTo>
                  <a:lnTo>
                    <a:pt x="56" y="96"/>
                  </a:lnTo>
                  <a:lnTo>
                    <a:pt x="64" y="96"/>
                  </a:lnTo>
                  <a:lnTo>
                    <a:pt x="48" y="64"/>
                  </a:lnTo>
                  <a:lnTo>
                    <a:pt x="56" y="40"/>
                  </a:lnTo>
                  <a:lnTo>
                    <a:pt x="40" y="24"/>
                  </a:lnTo>
                  <a:lnTo>
                    <a:pt x="40" y="8"/>
                  </a:lnTo>
                  <a:lnTo>
                    <a:pt x="24"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17" name="Freeform 191"/>
            <p:cNvSpPr/>
            <p:nvPr>
              <p:custDataLst>
                <p:tags r:id="rId29"/>
              </p:custDataLst>
            </p:nvPr>
          </p:nvSpPr>
          <p:spPr bwMode="auto">
            <a:xfrm>
              <a:off x="7578180" y="5707268"/>
              <a:ext cx="34925" cy="44450"/>
            </a:xfrm>
            <a:custGeom>
              <a:gdLst>
                <a:gd name="T0" fmla="*/ 0 w 16"/>
                <a:gd name="T1" fmla="*/ 0 h 24"/>
                <a:gd name="T2" fmla="*/ 17463 w 16"/>
                <a:gd name="T3" fmla="*/ 44450 h 24"/>
                <a:gd name="T4" fmla="*/ 34925 w 16"/>
                <a:gd name="T5" fmla="*/ 44450 h 24"/>
                <a:gd name="T6" fmla="*/ 34925 w 16"/>
                <a:gd name="T7" fmla="*/ 14817 h 24"/>
                <a:gd name="T8" fmla="*/ 0 w 16"/>
                <a:gd name="T9" fmla="*/ 0 h 24"/>
                <a:gd name="T10" fmla="*/ 0 60000 65536"/>
                <a:gd name="T11" fmla="*/ 0 60000 65536"/>
                <a:gd name="T12" fmla="*/ 0 60000 65536"/>
                <a:gd name="T13" fmla="*/ 0 60000 65536"/>
                <a:gd name="T14" fmla="*/ 0 60000 65536"/>
                <a:gd name="T15" fmla="*/ 0 w 16"/>
                <a:gd name="T16" fmla="*/ 0 h 24"/>
                <a:gd name="T17" fmla="*/ 16 w 16"/>
                <a:gd name="T18" fmla="*/ 24 h 24"/>
              </a:gdLst>
              <a:cxnLst>
                <a:cxn ang="T10">
                  <a:pos x="T0" y="T1"/>
                </a:cxn>
                <a:cxn ang="T11">
                  <a:pos x="T2" y="T3"/>
                </a:cxn>
                <a:cxn ang="T12">
                  <a:pos x="T4" y="T5"/>
                </a:cxn>
                <a:cxn ang="T13">
                  <a:pos x="T6" y="T7"/>
                </a:cxn>
                <a:cxn ang="T14">
                  <a:pos x="T8" y="T9"/>
                </a:cxn>
              </a:cxnLst>
              <a:rect l="T15" t="T16" r="T17" b="T18"/>
              <a:pathLst>
                <a:path w="16" h="24">
                  <a:moveTo>
                    <a:pt x="0" y="0"/>
                  </a:moveTo>
                  <a:lnTo>
                    <a:pt x="8" y="24"/>
                  </a:lnTo>
                  <a:lnTo>
                    <a:pt x="16" y="24"/>
                  </a:lnTo>
                  <a:lnTo>
                    <a:pt x="16" y="8"/>
                  </a:lnTo>
                  <a:lnTo>
                    <a:pt x="0"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18" name="Freeform 192"/>
            <p:cNvSpPr/>
            <p:nvPr>
              <p:custDataLst>
                <p:tags r:id="rId30"/>
              </p:custDataLst>
            </p:nvPr>
          </p:nvSpPr>
          <p:spPr bwMode="auto">
            <a:xfrm>
              <a:off x="8044905" y="5972381"/>
              <a:ext cx="69850" cy="14288"/>
            </a:xfrm>
            <a:custGeom>
              <a:gdLst>
                <a:gd name="T0" fmla="*/ 0 w 32"/>
                <a:gd name="T1" fmla="*/ 0 h 8"/>
                <a:gd name="T2" fmla="*/ 34925 w 32"/>
                <a:gd name="T3" fmla="*/ 14288 h 8"/>
                <a:gd name="T4" fmla="*/ 69850 w 32"/>
                <a:gd name="T5" fmla="*/ 0 h 8"/>
                <a:gd name="T6" fmla="*/ 52387 w 32"/>
                <a:gd name="T7" fmla="*/ 0 h 8"/>
                <a:gd name="T8" fmla="*/ 17463 w 32"/>
                <a:gd name="T9" fmla="*/ 0 h 8"/>
                <a:gd name="T10" fmla="*/ 0 w 32"/>
                <a:gd name="T11" fmla="*/ 0 h 8"/>
                <a:gd name="T12" fmla="*/ 17463 w 32"/>
                <a:gd name="T13" fmla="*/ 0 h 8"/>
                <a:gd name="T14" fmla="*/ 17463 w 32"/>
                <a:gd name="T15" fmla="*/ 14288 h 8"/>
                <a:gd name="T16" fmla="*/ 0 w 3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8"/>
                <a:gd name="T29" fmla="*/ 32 w 32"/>
                <a:gd name="T30" fmla="*/ 8 h 8"/>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8">
                  <a:moveTo>
                    <a:pt x="0" y="0"/>
                  </a:moveTo>
                  <a:lnTo>
                    <a:pt x="16" y="8"/>
                  </a:lnTo>
                  <a:lnTo>
                    <a:pt x="32" y="0"/>
                  </a:lnTo>
                  <a:lnTo>
                    <a:pt x="24" y="0"/>
                  </a:lnTo>
                  <a:lnTo>
                    <a:pt x="8" y="0"/>
                  </a:lnTo>
                  <a:lnTo>
                    <a:pt x="0" y="0"/>
                  </a:lnTo>
                  <a:lnTo>
                    <a:pt x="8" y="0"/>
                  </a:lnTo>
                  <a:lnTo>
                    <a:pt x="8" y="8"/>
                  </a:lnTo>
                  <a:lnTo>
                    <a:pt x="0"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19" name="Freeform 193"/>
            <p:cNvSpPr/>
            <p:nvPr>
              <p:custDataLst>
                <p:tags r:id="rId31"/>
              </p:custDataLst>
            </p:nvPr>
          </p:nvSpPr>
          <p:spPr bwMode="auto">
            <a:xfrm>
              <a:off x="7733755" y="4230893"/>
              <a:ext cx="17463" cy="30163"/>
            </a:xfrm>
            <a:custGeom>
              <a:gdLst>
                <a:gd name="T0" fmla="*/ 0 w 8"/>
                <a:gd name="T1" fmla="*/ 30163 h 16"/>
                <a:gd name="T2" fmla="*/ 17463 w 8"/>
                <a:gd name="T3" fmla="*/ 30163 h 16"/>
                <a:gd name="T4" fmla="*/ 17463 w 8"/>
                <a:gd name="T5" fmla="*/ 0 h 16"/>
                <a:gd name="T6" fmla="*/ 0 w 8"/>
                <a:gd name="T7" fmla="*/ 15082 h 16"/>
                <a:gd name="T8" fmla="*/ 0 w 8"/>
                <a:gd name="T9" fmla="*/ 30163 h 16"/>
                <a:gd name="T10" fmla="*/ 0 60000 65536"/>
                <a:gd name="T11" fmla="*/ 0 60000 65536"/>
                <a:gd name="T12" fmla="*/ 0 60000 65536"/>
                <a:gd name="T13" fmla="*/ 0 60000 65536"/>
                <a:gd name="T14" fmla="*/ 0 60000 65536"/>
                <a:gd name="T15" fmla="*/ 0 w 8"/>
                <a:gd name="T16" fmla="*/ 0 h 16"/>
                <a:gd name="T17" fmla="*/ 8 w 8"/>
                <a:gd name="T18" fmla="*/ 16 h 16"/>
              </a:gdLst>
              <a:cxnLst>
                <a:cxn ang="T10">
                  <a:pos x="T0" y="T1"/>
                </a:cxn>
                <a:cxn ang="T11">
                  <a:pos x="T2" y="T3"/>
                </a:cxn>
                <a:cxn ang="T12">
                  <a:pos x="T4" y="T5"/>
                </a:cxn>
                <a:cxn ang="T13">
                  <a:pos x="T6" y="T7"/>
                </a:cxn>
                <a:cxn ang="T14">
                  <a:pos x="T8" y="T9"/>
                </a:cxn>
              </a:cxnLst>
              <a:rect l="T15" t="T16" r="T17" b="T18"/>
              <a:pathLst>
                <a:path w="8" h="16">
                  <a:moveTo>
                    <a:pt x="0" y="16"/>
                  </a:moveTo>
                  <a:lnTo>
                    <a:pt x="8" y="16"/>
                  </a:lnTo>
                  <a:lnTo>
                    <a:pt x="8" y="0"/>
                  </a:lnTo>
                  <a:lnTo>
                    <a:pt x="0" y="8"/>
                  </a:lnTo>
                  <a:lnTo>
                    <a:pt x="0" y="1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20" name="Freeform 194"/>
            <p:cNvSpPr/>
            <p:nvPr>
              <p:custDataLst>
                <p:tags r:id="rId32"/>
              </p:custDataLst>
            </p:nvPr>
          </p:nvSpPr>
          <p:spPr bwMode="auto">
            <a:xfrm>
              <a:off x="7284493" y="4024518"/>
              <a:ext cx="52388" cy="14288"/>
            </a:xfrm>
            <a:custGeom>
              <a:gdLst>
                <a:gd name="T0" fmla="*/ 0 w 24"/>
                <a:gd name="T1" fmla="*/ 0 h 8"/>
                <a:gd name="T2" fmla="*/ 17463 w 24"/>
                <a:gd name="T3" fmla="*/ 14288 h 8"/>
                <a:gd name="T4" fmla="*/ 52388 w 24"/>
                <a:gd name="T5" fmla="*/ 14288 h 8"/>
                <a:gd name="T6" fmla="*/ 52388 w 24"/>
                <a:gd name="T7" fmla="*/ 0 h 8"/>
                <a:gd name="T8" fmla="*/ 17463 w 24"/>
                <a:gd name="T9" fmla="*/ 0 h 8"/>
                <a:gd name="T10" fmla="*/ 0 w 24"/>
                <a:gd name="T11" fmla="*/ 0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cxnLst>
                <a:cxn ang="T12">
                  <a:pos x="T0" y="T1"/>
                </a:cxn>
                <a:cxn ang="T13">
                  <a:pos x="T2" y="T3"/>
                </a:cxn>
                <a:cxn ang="T14">
                  <a:pos x="T4" y="T5"/>
                </a:cxn>
                <a:cxn ang="T15">
                  <a:pos x="T6" y="T7"/>
                </a:cxn>
                <a:cxn ang="T16">
                  <a:pos x="T8" y="T9"/>
                </a:cxn>
                <a:cxn ang="T17">
                  <a:pos x="T10" y="T11"/>
                </a:cxn>
              </a:cxnLst>
              <a:rect l="T18" t="T19" r="T20" b="T21"/>
              <a:pathLst>
                <a:path w="24" h="8">
                  <a:moveTo>
                    <a:pt x="0" y="0"/>
                  </a:moveTo>
                  <a:lnTo>
                    <a:pt x="8" y="8"/>
                  </a:lnTo>
                  <a:lnTo>
                    <a:pt x="24" y="8"/>
                  </a:lnTo>
                  <a:lnTo>
                    <a:pt x="24" y="0"/>
                  </a:lnTo>
                  <a:lnTo>
                    <a:pt x="8" y="0"/>
                  </a:lnTo>
                  <a:lnTo>
                    <a:pt x="0"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21" name="Freeform 195"/>
            <p:cNvSpPr/>
            <p:nvPr>
              <p:custDataLst>
                <p:tags r:id="rId33"/>
              </p:custDataLst>
            </p:nvPr>
          </p:nvSpPr>
          <p:spPr bwMode="auto">
            <a:xfrm>
              <a:off x="7163843" y="3921331"/>
              <a:ext cx="17463" cy="14288"/>
            </a:xfrm>
            <a:custGeom>
              <a:gdLst>
                <a:gd name="T0" fmla="*/ 0 w 8"/>
                <a:gd name="T1" fmla="*/ 14288 h 8"/>
                <a:gd name="T2" fmla="*/ 17463 w 8"/>
                <a:gd name="T3" fmla="*/ 14288 h 8"/>
                <a:gd name="T4" fmla="*/ 0 w 8"/>
                <a:gd name="T5" fmla="*/ 0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8"/>
                  </a:lnTo>
                  <a:lnTo>
                    <a:pt x="0" y="0"/>
                  </a:lnTo>
                  <a:lnTo>
                    <a:pt x="0" y="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22" name="Freeform 196"/>
            <p:cNvSpPr/>
            <p:nvPr>
              <p:custDataLst>
                <p:tags r:id="rId34"/>
              </p:custDataLst>
            </p:nvPr>
          </p:nvSpPr>
          <p:spPr bwMode="auto">
            <a:xfrm>
              <a:off x="7111455" y="3892756"/>
              <a:ext cx="293688" cy="87313"/>
            </a:xfrm>
            <a:custGeom>
              <a:gdLst>
                <a:gd name="T0" fmla="*/ 0 w 136"/>
                <a:gd name="T1" fmla="*/ 43657 h 48"/>
                <a:gd name="T2" fmla="*/ 17276 w 136"/>
                <a:gd name="T3" fmla="*/ 43657 h 48"/>
                <a:gd name="T4" fmla="*/ 69103 w 136"/>
                <a:gd name="T5" fmla="*/ 14552 h 48"/>
                <a:gd name="T6" fmla="*/ 103655 w 136"/>
                <a:gd name="T7" fmla="*/ 14552 h 48"/>
                <a:gd name="T8" fmla="*/ 86379 w 136"/>
                <a:gd name="T9" fmla="*/ 29104 h 48"/>
                <a:gd name="T10" fmla="*/ 172758 w 136"/>
                <a:gd name="T11" fmla="*/ 43657 h 48"/>
                <a:gd name="T12" fmla="*/ 190033 w 136"/>
                <a:gd name="T13" fmla="*/ 72761 h 48"/>
                <a:gd name="T14" fmla="*/ 207309 w 136"/>
                <a:gd name="T15" fmla="*/ 72761 h 48"/>
                <a:gd name="T16" fmla="*/ 190033 w 136"/>
                <a:gd name="T17" fmla="*/ 87313 h 48"/>
                <a:gd name="T18" fmla="*/ 293688 w 136"/>
                <a:gd name="T19" fmla="*/ 87313 h 48"/>
                <a:gd name="T20" fmla="*/ 276412 w 136"/>
                <a:gd name="T21" fmla="*/ 72761 h 48"/>
                <a:gd name="T22" fmla="*/ 259136 w 136"/>
                <a:gd name="T23" fmla="*/ 72761 h 48"/>
                <a:gd name="T24" fmla="*/ 259136 w 136"/>
                <a:gd name="T25" fmla="*/ 58209 h 48"/>
                <a:gd name="T26" fmla="*/ 224585 w 136"/>
                <a:gd name="T27" fmla="*/ 58209 h 48"/>
                <a:gd name="T28" fmla="*/ 190033 w 136"/>
                <a:gd name="T29" fmla="*/ 29104 h 48"/>
                <a:gd name="T30" fmla="*/ 103655 w 136"/>
                <a:gd name="T31" fmla="*/ 0 h 48"/>
                <a:gd name="T32" fmla="*/ 34552 w 136"/>
                <a:gd name="T33" fmla="*/ 14552 h 48"/>
                <a:gd name="T34" fmla="*/ 0 w 136"/>
                <a:gd name="T35" fmla="*/ 43657 h 4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6"/>
                <a:gd name="T55" fmla="*/ 0 h 48"/>
                <a:gd name="T56" fmla="*/ 136 w 136"/>
                <a:gd name="T57" fmla="*/ 48 h 48"/>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6" h="48">
                  <a:moveTo>
                    <a:pt x="0" y="24"/>
                  </a:moveTo>
                  <a:lnTo>
                    <a:pt x="8" y="24"/>
                  </a:lnTo>
                  <a:lnTo>
                    <a:pt x="32" y="8"/>
                  </a:lnTo>
                  <a:lnTo>
                    <a:pt x="48" y="8"/>
                  </a:lnTo>
                  <a:lnTo>
                    <a:pt x="40" y="16"/>
                  </a:lnTo>
                  <a:lnTo>
                    <a:pt x="80" y="24"/>
                  </a:lnTo>
                  <a:lnTo>
                    <a:pt x="88" y="40"/>
                  </a:lnTo>
                  <a:lnTo>
                    <a:pt x="96" y="40"/>
                  </a:lnTo>
                  <a:lnTo>
                    <a:pt x="88" y="48"/>
                  </a:lnTo>
                  <a:lnTo>
                    <a:pt x="136" y="48"/>
                  </a:lnTo>
                  <a:lnTo>
                    <a:pt x="128" y="40"/>
                  </a:lnTo>
                  <a:lnTo>
                    <a:pt x="120" y="40"/>
                  </a:lnTo>
                  <a:lnTo>
                    <a:pt x="120" y="32"/>
                  </a:lnTo>
                  <a:lnTo>
                    <a:pt x="104" y="32"/>
                  </a:lnTo>
                  <a:lnTo>
                    <a:pt x="88" y="16"/>
                  </a:lnTo>
                  <a:lnTo>
                    <a:pt x="48" y="0"/>
                  </a:lnTo>
                  <a:lnTo>
                    <a:pt x="16" y="8"/>
                  </a:lnTo>
                  <a:lnTo>
                    <a:pt x="0" y="24"/>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23" name="Freeform 197"/>
            <p:cNvSpPr/>
            <p:nvPr>
              <p:custDataLst>
                <p:tags r:id="rId35"/>
              </p:custDataLst>
            </p:nvPr>
          </p:nvSpPr>
          <p:spPr bwMode="auto">
            <a:xfrm>
              <a:off x="7595643" y="4024518"/>
              <a:ext cx="52388" cy="14288"/>
            </a:xfrm>
            <a:custGeom>
              <a:gdLst>
                <a:gd name="T0" fmla="*/ 0 w 24"/>
                <a:gd name="T1" fmla="*/ 14288 h 8"/>
                <a:gd name="T2" fmla="*/ 34925 w 24"/>
                <a:gd name="T3" fmla="*/ 14288 h 8"/>
                <a:gd name="T4" fmla="*/ 52388 w 24"/>
                <a:gd name="T5" fmla="*/ 0 h 8"/>
                <a:gd name="T6" fmla="*/ 34925 w 24"/>
                <a:gd name="T7" fmla="*/ 0 h 8"/>
                <a:gd name="T8" fmla="*/ 0 w 24"/>
                <a:gd name="T9" fmla="*/ 0 h 8"/>
                <a:gd name="T10" fmla="*/ 0 w 24"/>
                <a:gd name="T11" fmla="*/ 14288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cxnLst>
                <a:cxn ang="T12">
                  <a:pos x="T0" y="T1"/>
                </a:cxn>
                <a:cxn ang="T13">
                  <a:pos x="T2" y="T3"/>
                </a:cxn>
                <a:cxn ang="T14">
                  <a:pos x="T4" y="T5"/>
                </a:cxn>
                <a:cxn ang="T15">
                  <a:pos x="T6" y="T7"/>
                </a:cxn>
                <a:cxn ang="T16">
                  <a:pos x="T8" y="T9"/>
                </a:cxn>
                <a:cxn ang="T17">
                  <a:pos x="T10" y="T11"/>
                </a:cxn>
              </a:cxnLst>
              <a:rect l="T18" t="T19" r="T20" b="T21"/>
              <a:pathLst>
                <a:path w="24" h="8">
                  <a:moveTo>
                    <a:pt x="0" y="8"/>
                  </a:moveTo>
                  <a:lnTo>
                    <a:pt x="16" y="8"/>
                  </a:lnTo>
                  <a:lnTo>
                    <a:pt x="24" y="0"/>
                  </a:lnTo>
                  <a:lnTo>
                    <a:pt x="16" y="0"/>
                  </a:lnTo>
                  <a:lnTo>
                    <a:pt x="0" y="0"/>
                  </a:lnTo>
                  <a:lnTo>
                    <a:pt x="0" y="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24" name="Line 198"/>
            <p:cNvSpPr>
              <a:spLocks noChangeShapeType="1"/>
            </p:cNvSpPr>
            <p:nvPr>
              <p:custDataLst>
                <p:tags r:id="rId36"/>
              </p:custDataLst>
            </p:nvPr>
          </p:nvSpPr>
          <p:spPr bwMode="auto">
            <a:xfrm>
              <a:off x="7527380" y="4202318"/>
              <a:ext cx="1588" cy="14288"/>
            </a:xfrm>
            <a:prstGeom prst="line">
              <a:avLst/>
            </a:prstGeom>
            <a:no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25" name="Line 199"/>
            <p:cNvSpPr>
              <a:spLocks noChangeShapeType="1"/>
            </p:cNvSpPr>
            <p:nvPr>
              <p:custDataLst>
                <p:tags r:id="rId37"/>
              </p:custDataLst>
            </p:nvPr>
          </p:nvSpPr>
          <p:spPr bwMode="auto">
            <a:xfrm>
              <a:off x="7751218" y="4099131"/>
              <a:ext cx="3175" cy="14288"/>
            </a:xfrm>
            <a:prstGeom prst="line">
              <a:avLst/>
            </a:prstGeom>
            <a:no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26" name="Line 200"/>
            <p:cNvSpPr>
              <a:spLocks noChangeShapeType="1"/>
            </p:cNvSpPr>
            <p:nvPr>
              <p:custDataLst>
                <p:tags r:id="rId38"/>
              </p:custDataLst>
            </p:nvPr>
          </p:nvSpPr>
          <p:spPr bwMode="auto">
            <a:xfrm>
              <a:off x="7751218" y="4143581"/>
              <a:ext cx="17463" cy="1588"/>
            </a:xfrm>
            <a:prstGeom prst="line">
              <a:avLst/>
            </a:prstGeom>
            <a:no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27" name="Freeform 202"/>
            <p:cNvSpPr/>
            <p:nvPr>
              <p:custDataLst>
                <p:tags r:id="rId39"/>
              </p:custDataLst>
            </p:nvPr>
          </p:nvSpPr>
          <p:spPr bwMode="auto">
            <a:xfrm>
              <a:off x="7422605" y="3935618"/>
              <a:ext cx="17463" cy="15875"/>
            </a:xfrm>
            <a:custGeom>
              <a:gdLst>
                <a:gd name="T0" fmla="*/ 0 w 8"/>
                <a:gd name="T1" fmla="*/ 15875 h 8"/>
                <a:gd name="T2" fmla="*/ 17463 w 8"/>
                <a:gd name="T3" fmla="*/ 15875 h 8"/>
                <a:gd name="T4" fmla="*/ 17463 w 8"/>
                <a:gd name="T5" fmla="*/ 0 h 8"/>
                <a:gd name="T6" fmla="*/ 0 w 8"/>
                <a:gd name="T7" fmla="*/ 15875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8"/>
                  </a:lnTo>
                  <a:lnTo>
                    <a:pt x="8" y="0"/>
                  </a:lnTo>
                  <a:lnTo>
                    <a:pt x="0" y="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28" name="Freeform 207"/>
            <p:cNvSpPr/>
            <p:nvPr>
              <p:custDataLst>
                <p:tags r:id="rId40"/>
              </p:custDataLst>
            </p:nvPr>
          </p:nvSpPr>
          <p:spPr bwMode="auto">
            <a:xfrm>
              <a:off x="7389268" y="3892756"/>
              <a:ext cx="33338" cy="28575"/>
            </a:xfrm>
            <a:custGeom>
              <a:gdLst>
                <a:gd name="T0" fmla="*/ 0 w 16"/>
                <a:gd name="T1" fmla="*/ 0 h 16"/>
                <a:gd name="T2" fmla="*/ 16669 w 16"/>
                <a:gd name="T3" fmla="*/ 28575 h 16"/>
                <a:gd name="T4" fmla="*/ 33338 w 16"/>
                <a:gd name="T5" fmla="*/ 28575 h 16"/>
                <a:gd name="T6" fmla="*/ 0 60000 65536"/>
                <a:gd name="T7" fmla="*/ 0 60000 65536"/>
                <a:gd name="T8" fmla="*/ 0 60000 65536"/>
                <a:gd name="T9" fmla="*/ 0 w 16"/>
                <a:gd name="T10" fmla="*/ 0 h 16"/>
                <a:gd name="T11" fmla="*/ 16 w 16"/>
                <a:gd name="T12" fmla="*/ 16 h 16"/>
              </a:gdLst>
              <a:cxnLst>
                <a:cxn ang="T6">
                  <a:pos x="T0" y="T1"/>
                </a:cxn>
                <a:cxn ang="T7">
                  <a:pos x="T2" y="T3"/>
                </a:cxn>
                <a:cxn ang="T8">
                  <a:pos x="T4" y="T5"/>
                </a:cxn>
              </a:cxnLst>
              <a:rect l="T9" t="T10" r="T11" b="T12"/>
              <a:pathLst>
                <a:path w="16" h="16">
                  <a:moveTo>
                    <a:pt x="0" y="0"/>
                  </a:moveTo>
                  <a:lnTo>
                    <a:pt x="8" y="16"/>
                  </a:lnTo>
                  <a:lnTo>
                    <a:pt x="16" y="16"/>
                  </a:lnTo>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29" name="Line 208"/>
            <p:cNvSpPr>
              <a:spLocks noChangeShapeType="1"/>
            </p:cNvSpPr>
            <p:nvPr>
              <p:custDataLst>
                <p:tags r:id="rId41"/>
              </p:custDataLst>
            </p:nvPr>
          </p:nvSpPr>
          <p:spPr bwMode="auto">
            <a:xfrm flipV="1">
              <a:off x="7405143" y="3921331"/>
              <a:ext cx="17463" cy="14288"/>
            </a:xfrm>
            <a:prstGeom prst="line">
              <a:avLst/>
            </a:prstGeom>
            <a:no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30" name="Line 209"/>
            <p:cNvSpPr>
              <a:spLocks noChangeShapeType="1"/>
            </p:cNvSpPr>
            <p:nvPr>
              <p:custDataLst>
                <p:tags r:id="rId42"/>
              </p:custDataLst>
            </p:nvPr>
          </p:nvSpPr>
          <p:spPr bwMode="auto">
            <a:xfrm>
              <a:off x="7440068" y="3921331"/>
              <a:ext cx="17463" cy="14288"/>
            </a:xfrm>
            <a:prstGeom prst="line">
              <a:avLst/>
            </a:prstGeom>
            <a:no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31" name="Freeform 210"/>
            <p:cNvSpPr/>
            <p:nvPr>
              <p:custDataLst>
                <p:tags r:id="rId43"/>
              </p:custDataLst>
            </p:nvPr>
          </p:nvSpPr>
          <p:spPr bwMode="auto">
            <a:xfrm>
              <a:off x="7457530" y="3935618"/>
              <a:ext cx="34925" cy="15875"/>
            </a:xfrm>
            <a:custGeom>
              <a:gdLst>
                <a:gd name="T0" fmla="*/ 0 w 16"/>
                <a:gd name="T1" fmla="*/ 15875 h 8"/>
                <a:gd name="T2" fmla="*/ 17463 w 16"/>
                <a:gd name="T3" fmla="*/ 0 h 8"/>
                <a:gd name="T4" fmla="*/ 34925 w 16"/>
                <a:gd name="T5" fmla="*/ 15875 h 8"/>
                <a:gd name="T6" fmla="*/ 0 60000 65536"/>
                <a:gd name="T7" fmla="*/ 0 60000 65536"/>
                <a:gd name="T8" fmla="*/ 0 60000 65536"/>
                <a:gd name="T9" fmla="*/ 0 w 16"/>
                <a:gd name="T10" fmla="*/ 0 h 8"/>
                <a:gd name="T11" fmla="*/ 16 w 16"/>
                <a:gd name="T12" fmla="*/ 8 h 8"/>
              </a:gdLst>
              <a:cxnLst>
                <a:cxn ang="T6">
                  <a:pos x="T0" y="T1"/>
                </a:cxn>
                <a:cxn ang="T7">
                  <a:pos x="T2" y="T3"/>
                </a:cxn>
                <a:cxn ang="T8">
                  <a:pos x="T4" y="T5"/>
                </a:cxn>
              </a:cxnLst>
              <a:rect l="T9" t="T10" r="T11" b="T12"/>
              <a:pathLst>
                <a:path w="16" h="8">
                  <a:moveTo>
                    <a:pt x="0" y="8"/>
                  </a:moveTo>
                  <a:lnTo>
                    <a:pt x="8" y="0"/>
                  </a:lnTo>
                  <a:lnTo>
                    <a:pt x="16" y="8"/>
                  </a:lnTo>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79" name="Freeform 8"/>
            <p:cNvSpPr/>
            <p:nvPr/>
          </p:nvSpPr>
          <p:spPr bwMode="auto">
            <a:xfrm>
              <a:off x="6870149" y="2711633"/>
              <a:ext cx="172641" cy="44238"/>
            </a:xfrm>
            <a:custGeom>
              <a:gdLst>
                <a:gd name="T0" fmla="*/ 0 w 80"/>
                <a:gd name="T1" fmla="*/ 8 h 24"/>
                <a:gd name="T2" fmla="*/ 32 w 80"/>
                <a:gd name="T3" fmla="*/ 8 h 24"/>
                <a:gd name="T4" fmla="*/ 40 w 80"/>
                <a:gd name="T5" fmla="*/ 16 h 24"/>
                <a:gd name="T6" fmla="*/ 0 w 80"/>
                <a:gd name="T7" fmla="*/ 24 h 24"/>
                <a:gd name="T8" fmla="*/ 16 w 80"/>
                <a:gd name="T9" fmla="*/ 24 h 24"/>
                <a:gd name="T10" fmla="*/ 40 w 80"/>
                <a:gd name="T11" fmla="*/ 16 h 24"/>
                <a:gd name="T12" fmla="*/ 24 w 80"/>
                <a:gd name="T13" fmla="*/ 24 h 24"/>
                <a:gd name="T14" fmla="*/ 48 w 80"/>
                <a:gd name="T15" fmla="*/ 24 h 24"/>
                <a:gd name="T16" fmla="*/ 48 w 80"/>
                <a:gd name="T17" fmla="*/ 16 h 24"/>
                <a:gd name="T18" fmla="*/ 64 w 80"/>
                <a:gd name="T19" fmla="*/ 16 h 24"/>
                <a:gd name="T20" fmla="*/ 80 w 80"/>
                <a:gd name="T21" fmla="*/ 8 h 24"/>
                <a:gd name="T22" fmla="*/ 48 w 80"/>
                <a:gd name="T23" fmla="*/ 8 h 24"/>
                <a:gd name="T24" fmla="*/ 72 w 80"/>
                <a:gd name="T25" fmla="*/ 0 h 24"/>
                <a:gd name="T26" fmla="*/ 64 w 80"/>
                <a:gd name="T27" fmla="*/ 0 h 24"/>
                <a:gd name="T28" fmla="*/ 0 w 80"/>
                <a:gd name="T29" fmla="*/ 8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0"/>
                <a:gd name="T46" fmla="*/ 0 h 24"/>
                <a:gd name="T47" fmla="*/ 80 w 80"/>
                <a:gd name="T48" fmla="*/ 24 h 24"/>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0" h="24">
                  <a:moveTo>
                    <a:pt x="0" y="8"/>
                  </a:moveTo>
                  <a:lnTo>
                    <a:pt x="32" y="8"/>
                  </a:lnTo>
                  <a:lnTo>
                    <a:pt x="40" y="16"/>
                  </a:lnTo>
                  <a:lnTo>
                    <a:pt x="0" y="24"/>
                  </a:lnTo>
                  <a:lnTo>
                    <a:pt x="16" y="24"/>
                  </a:lnTo>
                  <a:lnTo>
                    <a:pt x="40" y="16"/>
                  </a:lnTo>
                  <a:lnTo>
                    <a:pt x="24" y="24"/>
                  </a:lnTo>
                  <a:lnTo>
                    <a:pt x="48" y="24"/>
                  </a:lnTo>
                  <a:lnTo>
                    <a:pt x="48" y="16"/>
                  </a:lnTo>
                  <a:lnTo>
                    <a:pt x="64" y="16"/>
                  </a:lnTo>
                  <a:lnTo>
                    <a:pt x="80" y="8"/>
                  </a:lnTo>
                  <a:lnTo>
                    <a:pt x="48" y="8"/>
                  </a:lnTo>
                  <a:lnTo>
                    <a:pt x="72" y="0"/>
                  </a:lnTo>
                  <a:lnTo>
                    <a:pt x="64" y="0"/>
                  </a:lnTo>
                  <a:lnTo>
                    <a:pt x="0" y="8"/>
                  </a:lnTo>
                  <a:close/>
                </a:path>
              </a:pathLst>
            </a:custGeom>
            <a:solidFill>
              <a:schemeClr val="accent1"/>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80" name="Freeform 9"/>
            <p:cNvSpPr/>
            <p:nvPr/>
          </p:nvSpPr>
          <p:spPr bwMode="auto">
            <a:xfrm>
              <a:off x="6904677" y="2814855"/>
              <a:ext cx="189905" cy="44238"/>
            </a:xfrm>
            <a:custGeom>
              <a:gdLst>
                <a:gd name="T0" fmla="*/ 88 w 88"/>
                <a:gd name="T1" fmla="*/ 0 h 24"/>
                <a:gd name="T2" fmla="*/ 48 w 88"/>
                <a:gd name="T3" fmla="*/ 8 h 24"/>
                <a:gd name="T4" fmla="*/ 32 w 88"/>
                <a:gd name="T5" fmla="*/ 8 h 24"/>
                <a:gd name="T6" fmla="*/ 32 w 88"/>
                <a:gd name="T7" fmla="*/ 16 h 24"/>
                <a:gd name="T8" fmla="*/ 8 w 88"/>
                <a:gd name="T9" fmla="*/ 24 h 24"/>
                <a:gd name="T10" fmla="*/ 0 w 88"/>
                <a:gd name="T11" fmla="*/ 24 h 24"/>
                <a:gd name="T12" fmla="*/ 8 w 88"/>
                <a:gd name="T13" fmla="*/ 24 h 24"/>
                <a:gd name="T14" fmla="*/ 32 w 88"/>
                <a:gd name="T15" fmla="*/ 24 h 24"/>
                <a:gd name="T16" fmla="*/ 64 w 88"/>
                <a:gd name="T17" fmla="*/ 8 h 24"/>
                <a:gd name="T18" fmla="*/ 88 w 88"/>
                <a:gd name="T19" fmla="*/ 8 h 24"/>
                <a:gd name="T20" fmla="*/ 88 w 88"/>
                <a:gd name="T21" fmla="*/ 0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8"/>
                <a:gd name="T34" fmla="*/ 0 h 24"/>
                <a:gd name="T35" fmla="*/ 88 w 88"/>
                <a:gd name="T36" fmla="*/ 24 h 24"/>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8" h="24">
                  <a:moveTo>
                    <a:pt x="88" y="0"/>
                  </a:moveTo>
                  <a:lnTo>
                    <a:pt x="48" y="8"/>
                  </a:lnTo>
                  <a:lnTo>
                    <a:pt x="32" y="8"/>
                  </a:lnTo>
                  <a:lnTo>
                    <a:pt x="32" y="16"/>
                  </a:lnTo>
                  <a:lnTo>
                    <a:pt x="8" y="24"/>
                  </a:lnTo>
                  <a:lnTo>
                    <a:pt x="0" y="24"/>
                  </a:lnTo>
                  <a:lnTo>
                    <a:pt x="8" y="24"/>
                  </a:lnTo>
                  <a:lnTo>
                    <a:pt x="32" y="24"/>
                  </a:lnTo>
                  <a:lnTo>
                    <a:pt x="64" y="8"/>
                  </a:lnTo>
                  <a:lnTo>
                    <a:pt x="88" y="8"/>
                  </a:lnTo>
                  <a:lnTo>
                    <a:pt x="88" y="0"/>
                  </a:lnTo>
                  <a:close/>
                </a:path>
              </a:pathLst>
            </a:custGeom>
            <a:solidFill>
              <a:schemeClr val="accent1"/>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81" name="Freeform 10"/>
            <p:cNvSpPr/>
            <p:nvPr/>
          </p:nvSpPr>
          <p:spPr bwMode="auto">
            <a:xfrm>
              <a:off x="6973733" y="2888585"/>
              <a:ext cx="103584" cy="29492"/>
            </a:xfrm>
            <a:custGeom>
              <a:gdLst>
                <a:gd name="T0" fmla="*/ 0 w 48"/>
                <a:gd name="T1" fmla="*/ 16 h 16"/>
                <a:gd name="T2" fmla="*/ 48 w 48"/>
                <a:gd name="T3" fmla="*/ 8 h 16"/>
                <a:gd name="T4" fmla="*/ 24 w 48"/>
                <a:gd name="T5" fmla="*/ 0 h 16"/>
                <a:gd name="T6" fmla="*/ 0 w 48"/>
                <a:gd name="T7" fmla="*/ 16 h 16"/>
                <a:gd name="T8" fmla="*/ 0 60000 65536"/>
                <a:gd name="T9" fmla="*/ 0 60000 65536"/>
                <a:gd name="T10" fmla="*/ 0 60000 65536"/>
                <a:gd name="T11" fmla="*/ 0 60000 65536"/>
                <a:gd name="T12" fmla="*/ 0 w 48"/>
                <a:gd name="T13" fmla="*/ 0 h 16"/>
                <a:gd name="T14" fmla="*/ 48 w 48"/>
                <a:gd name="T15" fmla="*/ 16 h 16"/>
              </a:gdLst>
              <a:cxnLst>
                <a:cxn ang="T8">
                  <a:pos x="T0" y="T1"/>
                </a:cxn>
                <a:cxn ang="T9">
                  <a:pos x="T2" y="T3"/>
                </a:cxn>
                <a:cxn ang="T10">
                  <a:pos x="T4" y="T5"/>
                </a:cxn>
                <a:cxn ang="T11">
                  <a:pos x="T6" y="T7"/>
                </a:cxn>
              </a:cxnLst>
              <a:rect l="T12" t="T13" r="T14" b="T15"/>
              <a:pathLst>
                <a:path w="48" h="16">
                  <a:moveTo>
                    <a:pt x="0" y="16"/>
                  </a:moveTo>
                  <a:lnTo>
                    <a:pt x="48" y="8"/>
                  </a:lnTo>
                  <a:lnTo>
                    <a:pt x="24" y="0"/>
                  </a:lnTo>
                  <a:lnTo>
                    <a:pt x="0" y="16"/>
                  </a:lnTo>
                  <a:close/>
                </a:path>
              </a:pathLst>
            </a:custGeom>
            <a:solidFill>
              <a:schemeClr val="accent1"/>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82" name="Freeform 11"/>
            <p:cNvSpPr/>
            <p:nvPr/>
          </p:nvSpPr>
          <p:spPr bwMode="auto">
            <a:xfrm>
              <a:off x="7094582" y="2932823"/>
              <a:ext cx="69056" cy="44238"/>
            </a:xfrm>
            <a:custGeom>
              <a:gdLst>
                <a:gd name="T0" fmla="*/ 0 w 32"/>
                <a:gd name="T1" fmla="*/ 24 h 24"/>
                <a:gd name="T2" fmla="*/ 16 w 32"/>
                <a:gd name="T3" fmla="*/ 24 h 24"/>
                <a:gd name="T4" fmla="*/ 24 w 32"/>
                <a:gd name="T5" fmla="*/ 8 h 24"/>
                <a:gd name="T6" fmla="*/ 32 w 32"/>
                <a:gd name="T7" fmla="*/ 8 h 24"/>
                <a:gd name="T8" fmla="*/ 32 w 32"/>
                <a:gd name="T9" fmla="*/ 0 h 24"/>
                <a:gd name="T10" fmla="*/ 0 w 32"/>
                <a:gd name="T11" fmla="*/ 24 h 24"/>
                <a:gd name="T12" fmla="*/ 0 60000 65536"/>
                <a:gd name="T13" fmla="*/ 0 60000 65536"/>
                <a:gd name="T14" fmla="*/ 0 60000 65536"/>
                <a:gd name="T15" fmla="*/ 0 60000 65536"/>
                <a:gd name="T16" fmla="*/ 0 60000 65536"/>
                <a:gd name="T17" fmla="*/ 0 60000 65536"/>
                <a:gd name="T18" fmla="*/ 0 w 32"/>
                <a:gd name="T19" fmla="*/ 0 h 24"/>
                <a:gd name="T20" fmla="*/ 32 w 32"/>
                <a:gd name="T21" fmla="*/ 24 h 24"/>
              </a:gdLst>
              <a:cxnLst>
                <a:cxn ang="T12">
                  <a:pos x="T0" y="T1"/>
                </a:cxn>
                <a:cxn ang="T13">
                  <a:pos x="T2" y="T3"/>
                </a:cxn>
                <a:cxn ang="T14">
                  <a:pos x="T4" y="T5"/>
                </a:cxn>
                <a:cxn ang="T15">
                  <a:pos x="T6" y="T7"/>
                </a:cxn>
                <a:cxn ang="T16">
                  <a:pos x="T8" y="T9"/>
                </a:cxn>
                <a:cxn ang="T17">
                  <a:pos x="T10" y="T11"/>
                </a:cxn>
              </a:cxnLst>
              <a:rect l="T18" t="T19" r="T20" b="T21"/>
              <a:pathLst>
                <a:path w="32" h="24">
                  <a:moveTo>
                    <a:pt x="0" y="24"/>
                  </a:moveTo>
                  <a:lnTo>
                    <a:pt x="16" y="24"/>
                  </a:lnTo>
                  <a:lnTo>
                    <a:pt x="24" y="8"/>
                  </a:lnTo>
                  <a:lnTo>
                    <a:pt x="32" y="8"/>
                  </a:lnTo>
                  <a:lnTo>
                    <a:pt x="32" y="0"/>
                  </a:lnTo>
                  <a:lnTo>
                    <a:pt x="0" y="24"/>
                  </a:lnTo>
                  <a:close/>
                </a:path>
              </a:pathLst>
            </a:custGeom>
            <a:solidFill>
              <a:schemeClr val="accent1"/>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83" name="Freeform 12"/>
            <p:cNvSpPr/>
            <p:nvPr/>
          </p:nvSpPr>
          <p:spPr bwMode="auto">
            <a:xfrm>
              <a:off x="7129110" y="3050791"/>
              <a:ext cx="34528" cy="88476"/>
            </a:xfrm>
            <a:custGeom>
              <a:gdLst>
                <a:gd name="T0" fmla="*/ 0 w 16"/>
                <a:gd name="T1" fmla="*/ 8 h 48"/>
                <a:gd name="T2" fmla="*/ 0 w 16"/>
                <a:gd name="T3" fmla="*/ 24 h 48"/>
                <a:gd name="T4" fmla="*/ 8 w 16"/>
                <a:gd name="T5" fmla="*/ 24 h 48"/>
                <a:gd name="T6" fmla="*/ 0 w 16"/>
                <a:gd name="T7" fmla="*/ 32 h 48"/>
                <a:gd name="T8" fmla="*/ 8 w 16"/>
                <a:gd name="T9" fmla="*/ 32 h 48"/>
                <a:gd name="T10" fmla="*/ 0 w 16"/>
                <a:gd name="T11" fmla="*/ 48 h 48"/>
                <a:gd name="T12" fmla="*/ 16 w 16"/>
                <a:gd name="T13" fmla="*/ 32 h 48"/>
                <a:gd name="T14" fmla="*/ 16 w 16"/>
                <a:gd name="T15" fmla="*/ 0 h 48"/>
                <a:gd name="T16" fmla="*/ 8 w 16"/>
                <a:gd name="T17" fmla="*/ 0 h 48"/>
                <a:gd name="T18" fmla="*/ 0 w 16"/>
                <a:gd name="T19" fmla="*/ 8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48"/>
                <a:gd name="T32" fmla="*/ 16 w 16"/>
                <a:gd name="T33" fmla="*/ 48 h 48"/>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48">
                  <a:moveTo>
                    <a:pt x="0" y="8"/>
                  </a:moveTo>
                  <a:lnTo>
                    <a:pt x="0" y="24"/>
                  </a:lnTo>
                  <a:lnTo>
                    <a:pt x="8" y="24"/>
                  </a:lnTo>
                  <a:lnTo>
                    <a:pt x="0" y="32"/>
                  </a:lnTo>
                  <a:lnTo>
                    <a:pt x="8" y="32"/>
                  </a:lnTo>
                  <a:lnTo>
                    <a:pt x="0" y="48"/>
                  </a:lnTo>
                  <a:lnTo>
                    <a:pt x="16" y="32"/>
                  </a:lnTo>
                  <a:lnTo>
                    <a:pt x="16" y="0"/>
                  </a:lnTo>
                  <a:lnTo>
                    <a:pt x="8" y="0"/>
                  </a:lnTo>
                  <a:lnTo>
                    <a:pt x="0" y="8"/>
                  </a:lnTo>
                  <a:close/>
                </a:path>
              </a:pathLst>
            </a:custGeom>
            <a:solidFill>
              <a:schemeClr val="accent1"/>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86" name="Freeform 14"/>
            <p:cNvSpPr/>
            <p:nvPr/>
          </p:nvSpPr>
          <p:spPr bwMode="auto">
            <a:xfrm>
              <a:off x="7439863" y="3301473"/>
              <a:ext cx="120848" cy="29492"/>
            </a:xfrm>
            <a:custGeom>
              <a:gdLst>
                <a:gd name="T0" fmla="*/ 8 w 56"/>
                <a:gd name="T1" fmla="*/ 16 h 16"/>
                <a:gd name="T2" fmla="*/ 48 w 56"/>
                <a:gd name="T3" fmla="*/ 16 h 16"/>
                <a:gd name="T4" fmla="*/ 56 w 56"/>
                <a:gd name="T5" fmla="*/ 0 h 16"/>
                <a:gd name="T6" fmla="*/ 40 w 56"/>
                <a:gd name="T7" fmla="*/ 8 h 16"/>
                <a:gd name="T8" fmla="*/ 8 w 56"/>
                <a:gd name="T9" fmla="*/ 8 h 16"/>
                <a:gd name="T10" fmla="*/ 0 w 56"/>
                <a:gd name="T11" fmla="*/ 16 h 16"/>
                <a:gd name="T12" fmla="*/ 8 w 56"/>
                <a:gd name="T13" fmla="*/ 16 h 16"/>
                <a:gd name="T14" fmla="*/ 0 60000 65536"/>
                <a:gd name="T15" fmla="*/ 0 60000 65536"/>
                <a:gd name="T16" fmla="*/ 0 60000 65536"/>
                <a:gd name="T17" fmla="*/ 0 60000 65536"/>
                <a:gd name="T18" fmla="*/ 0 60000 65536"/>
                <a:gd name="T19" fmla="*/ 0 60000 65536"/>
                <a:gd name="T20" fmla="*/ 0 60000 65536"/>
                <a:gd name="T21" fmla="*/ 0 w 56"/>
                <a:gd name="T22" fmla="*/ 0 h 16"/>
                <a:gd name="T23" fmla="*/ 56 w 56"/>
                <a:gd name="T24" fmla="*/ 16 h 16"/>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56" h="16">
                  <a:moveTo>
                    <a:pt x="8" y="16"/>
                  </a:moveTo>
                  <a:lnTo>
                    <a:pt x="48" y="16"/>
                  </a:lnTo>
                  <a:lnTo>
                    <a:pt x="56" y="0"/>
                  </a:lnTo>
                  <a:lnTo>
                    <a:pt x="40" y="8"/>
                  </a:lnTo>
                  <a:lnTo>
                    <a:pt x="8" y="8"/>
                  </a:lnTo>
                  <a:lnTo>
                    <a:pt x="0" y="16"/>
                  </a:lnTo>
                  <a:lnTo>
                    <a:pt x="8" y="16"/>
                  </a:lnTo>
                  <a:close/>
                </a:path>
              </a:pathLst>
            </a:custGeom>
            <a:solidFill>
              <a:schemeClr val="accent1"/>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87" name="Freeform 15"/>
            <p:cNvSpPr/>
            <p:nvPr/>
          </p:nvSpPr>
          <p:spPr bwMode="auto">
            <a:xfrm>
              <a:off x="7336278" y="3345711"/>
              <a:ext cx="138112" cy="29492"/>
            </a:xfrm>
            <a:custGeom>
              <a:gdLst>
                <a:gd name="T0" fmla="*/ 0 w 64"/>
                <a:gd name="T1" fmla="*/ 16 h 16"/>
                <a:gd name="T2" fmla="*/ 16 w 64"/>
                <a:gd name="T3" fmla="*/ 16 h 16"/>
                <a:gd name="T4" fmla="*/ 64 w 64"/>
                <a:gd name="T5" fmla="*/ 0 h 16"/>
                <a:gd name="T6" fmla="*/ 24 w 64"/>
                <a:gd name="T7" fmla="*/ 0 h 16"/>
                <a:gd name="T8" fmla="*/ 0 w 64"/>
                <a:gd name="T9" fmla="*/ 16 h 16"/>
                <a:gd name="T10" fmla="*/ 0 60000 65536"/>
                <a:gd name="T11" fmla="*/ 0 60000 65536"/>
                <a:gd name="T12" fmla="*/ 0 60000 65536"/>
                <a:gd name="T13" fmla="*/ 0 60000 65536"/>
                <a:gd name="T14" fmla="*/ 0 60000 65536"/>
                <a:gd name="T15" fmla="*/ 0 w 64"/>
                <a:gd name="T16" fmla="*/ 0 h 16"/>
                <a:gd name="T17" fmla="*/ 64 w 64"/>
                <a:gd name="T18" fmla="*/ 16 h 16"/>
              </a:gdLst>
              <a:cxnLst>
                <a:cxn ang="T10">
                  <a:pos x="T0" y="T1"/>
                </a:cxn>
                <a:cxn ang="T11">
                  <a:pos x="T2" y="T3"/>
                </a:cxn>
                <a:cxn ang="T12">
                  <a:pos x="T4" y="T5"/>
                </a:cxn>
                <a:cxn ang="T13">
                  <a:pos x="T6" y="T7"/>
                </a:cxn>
                <a:cxn ang="T14">
                  <a:pos x="T8" y="T9"/>
                </a:cxn>
              </a:cxnLst>
              <a:rect l="T15" t="T16" r="T17" b="T18"/>
              <a:pathLst>
                <a:path w="64" h="16">
                  <a:moveTo>
                    <a:pt x="0" y="16"/>
                  </a:moveTo>
                  <a:lnTo>
                    <a:pt x="16" y="16"/>
                  </a:lnTo>
                  <a:lnTo>
                    <a:pt x="64" y="0"/>
                  </a:lnTo>
                  <a:lnTo>
                    <a:pt x="24" y="0"/>
                  </a:lnTo>
                  <a:lnTo>
                    <a:pt x="0" y="16"/>
                  </a:lnTo>
                  <a:close/>
                </a:path>
              </a:pathLst>
            </a:custGeom>
            <a:solidFill>
              <a:schemeClr val="accent1"/>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88" name="Freeform 16"/>
            <p:cNvSpPr/>
            <p:nvPr/>
          </p:nvSpPr>
          <p:spPr bwMode="auto">
            <a:xfrm>
              <a:off x="7215430" y="3242489"/>
              <a:ext cx="258961" cy="132714"/>
            </a:xfrm>
            <a:custGeom>
              <a:gdLst>
                <a:gd name="T0" fmla="*/ 72 w 120"/>
                <a:gd name="T1" fmla="*/ 0 h 72"/>
                <a:gd name="T2" fmla="*/ 72 w 120"/>
                <a:gd name="T3" fmla="*/ 8 h 72"/>
                <a:gd name="T4" fmla="*/ 40 w 120"/>
                <a:gd name="T5" fmla="*/ 8 h 72"/>
                <a:gd name="T6" fmla="*/ 16 w 120"/>
                <a:gd name="T7" fmla="*/ 32 h 72"/>
                <a:gd name="T8" fmla="*/ 32 w 120"/>
                <a:gd name="T9" fmla="*/ 24 h 72"/>
                <a:gd name="T10" fmla="*/ 8 w 120"/>
                <a:gd name="T11" fmla="*/ 48 h 72"/>
                <a:gd name="T12" fmla="*/ 0 w 120"/>
                <a:gd name="T13" fmla="*/ 64 h 72"/>
                <a:gd name="T14" fmla="*/ 0 w 120"/>
                <a:gd name="T15" fmla="*/ 72 h 72"/>
                <a:gd name="T16" fmla="*/ 8 w 120"/>
                <a:gd name="T17" fmla="*/ 72 h 72"/>
                <a:gd name="T18" fmla="*/ 16 w 120"/>
                <a:gd name="T19" fmla="*/ 64 h 72"/>
                <a:gd name="T20" fmla="*/ 32 w 120"/>
                <a:gd name="T21" fmla="*/ 40 h 72"/>
                <a:gd name="T22" fmla="*/ 40 w 120"/>
                <a:gd name="T23" fmla="*/ 24 h 72"/>
                <a:gd name="T24" fmla="*/ 64 w 120"/>
                <a:gd name="T25" fmla="*/ 16 h 72"/>
                <a:gd name="T26" fmla="*/ 72 w 120"/>
                <a:gd name="T27" fmla="*/ 16 h 72"/>
                <a:gd name="T28" fmla="*/ 72 w 120"/>
                <a:gd name="T29" fmla="*/ 32 h 72"/>
                <a:gd name="T30" fmla="*/ 64 w 120"/>
                <a:gd name="T31" fmla="*/ 40 h 72"/>
                <a:gd name="T32" fmla="*/ 72 w 120"/>
                <a:gd name="T33" fmla="*/ 40 h 72"/>
                <a:gd name="T34" fmla="*/ 72 w 120"/>
                <a:gd name="T35" fmla="*/ 48 h 72"/>
                <a:gd name="T36" fmla="*/ 80 w 120"/>
                <a:gd name="T37" fmla="*/ 48 h 72"/>
                <a:gd name="T38" fmla="*/ 96 w 120"/>
                <a:gd name="T39" fmla="*/ 16 h 72"/>
                <a:gd name="T40" fmla="*/ 112 w 120"/>
                <a:gd name="T41" fmla="*/ 32 h 72"/>
                <a:gd name="T42" fmla="*/ 120 w 120"/>
                <a:gd name="T43" fmla="*/ 24 h 72"/>
                <a:gd name="T44" fmla="*/ 112 w 120"/>
                <a:gd name="T45" fmla="*/ 8 h 72"/>
                <a:gd name="T46" fmla="*/ 72 w 120"/>
                <a:gd name="T47" fmla="*/ 0 h 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0"/>
                <a:gd name="T73" fmla="*/ 0 h 72"/>
                <a:gd name="T74" fmla="*/ 120 w 120"/>
                <a:gd name="T75" fmla="*/ 72 h 72"/>
              </a:gd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0" h="72">
                  <a:moveTo>
                    <a:pt x="72" y="0"/>
                  </a:moveTo>
                  <a:lnTo>
                    <a:pt x="72" y="8"/>
                  </a:lnTo>
                  <a:lnTo>
                    <a:pt x="40" y="8"/>
                  </a:lnTo>
                  <a:lnTo>
                    <a:pt x="16" y="32"/>
                  </a:lnTo>
                  <a:lnTo>
                    <a:pt x="32" y="24"/>
                  </a:lnTo>
                  <a:lnTo>
                    <a:pt x="8" y="48"/>
                  </a:lnTo>
                  <a:lnTo>
                    <a:pt x="0" y="64"/>
                  </a:lnTo>
                  <a:lnTo>
                    <a:pt x="0" y="72"/>
                  </a:lnTo>
                  <a:lnTo>
                    <a:pt x="8" y="72"/>
                  </a:lnTo>
                  <a:lnTo>
                    <a:pt x="16" y="64"/>
                  </a:lnTo>
                  <a:lnTo>
                    <a:pt x="32" y="40"/>
                  </a:lnTo>
                  <a:lnTo>
                    <a:pt x="40" y="24"/>
                  </a:lnTo>
                  <a:lnTo>
                    <a:pt x="64" y="16"/>
                  </a:lnTo>
                  <a:lnTo>
                    <a:pt x="72" y="16"/>
                  </a:lnTo>
                  <a:lnTo>
                    <a:pt x="72" y="32"/>
                  </a:lnTo>
                  <a:lnTo>
                    <a:pt x="64" y="40"/>
                  </a:lnTo>
                  <a:lnTo>
                    <a:pt x="72" y="40"/>
                  </a:lnTo>
                  <a:lnTo>
                    <a:pt x="72" y="48"/>
                  </a:lnTo>
                  <a:lnTo>
                    <a:pt x="80" y="48"/>
                  </a:lnTo>
                  <a:lnTo>
                    <a:pt x="96" y="16"/>
                  </a:lnTo>
                  <a:lnTo>
                    <a:pt x="112" y="32"/>
                  </a:lnTo>
                  <a:lnTo>
                    <a:pt x="120" y="24"/>
                  </a:lnTo>
                  <a:lnTo>
                    <a:pt x="112" y="8"/>
                  </a:lnTo>
                  <a:lnTo>
                    <a:pt x="72" y="0"/>
                  </a:lnTo>
                  <a:close/>
                </a:path>
              </a:pathLst>
            </a:custGeom>
            <a:solidFill>
              <a:schemeClr val="accent1"/>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89" name="Freeform 17"/>
            <p:cNvSpPr/>
            <p:nvPr/>
          </p:nvSpPr>
          <p:spPr bwMode="auto">
            <a:xfrm>
              <a:off x="7180902" y="3168759"/>
              <a:ext cx="207169" cy="73730"/>
            </a:xfrm>
            <a:custGeom>
              <a:gdLst>
                <a:gd name="T0" fmla="*/ 88 w 96"/>
                <a:gd name="T1" fmla="*/ 40 h 40"/>
                <a:gd name="T2" fmla="*/ 96 w 96"/>
                <a:gd name="T3" fmla="*/ 16 h 40"/>
                <a:gd name="T4" fmla="*/ 80 w 96"/>
                <a:gd name="T5" fmla="*/ 16 h 40"/>
                <a:gd name="T6" fmla="*/ 80 w 96"/>
                <a:gd name="T7" fmla="*/ 8 h 40"/>
                <a:gd name="T8" fmla="*/ 64 w 96"/>
                <a:gd name="T9" fmla="*/ 0 h 40"/>
                <a:gd name="T10" fmla="*/ 32 w 96"/>
                <a:gd name="T11" fmla="*/ 16 h 40"/>
                <a:gd name="T12" fmla="*/ 40 w 96"/>
                <a:gd name="T13" fmla="*/ 16 h 40"/>
                <a:gd name="T14" fmla="*/ 32 w 96"/>
                <a:gd name="T15" fmla="*/ 16 h 40"/>
                <a:gd name="T16" fmla="*/ 0 w 96"/>
                <a:gd name="T17" fmla="*/ 40 h 40"/>
                <a:gd name="T18" fmla="*/ 16 w 96"/>
                <a:gd name="T19" fmla="*/ 32 h 40"/>
                <a:gd name="T20" fmla="*/ 16 w 96"/>
                <a:gd name="T21" fmla="*/ 40 h 40"/>
                <a:gd name="T22" fmla="*/ 56 w 96"/>
                <a:gd name="T23" fmla="*/ 24 h 40"/>
                <a:gd name="T24" fmla="*/ 40 w 96"/>
                <a:gd name="T25" fmla="*/ 40 h 40"/>
                <a:gd name="T26" fmla="*/ 56 w 96"/>
                <a:gd name="T27" fmla="*/ 32 h 40"/>
                <a:gd name="T28" fmla="*/ 56 w 96"/>
                <a:gd name="T29" fmla="*/ 40 h 40"/>
                <a:gd name="T30" fmla="*/ 88 w 96"/>
                <a:gd name="T31" fmla="*/ 40 h 40"/>
                <a:gd name="T32" fmla="*/ 80 w 96"/>
                <a:gd name="T33" fmla="*/ 40 h 40"/>
                <a:gd name="T34" fmla="*/ 88 w 96"/>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6"/>
                <a:gd name="T55" fmla="*/ 0 h 40"/>
                <a:gd name="T56" fmla="*/ 96 w 96"/>
                <a:gd name="T57" fmla="*/ 40 h 40"/>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6" h="40">
                  <a:moveTo>
                    <a:pt x="88" y="40"/>
                  </a:moveTo>
                  <a:lnTo>
                    <a:pt x="96" y="16"/>
                  </a:lnTo>
                  <a:lnTo>
                    <a:pt x="80" y="16"/>
                  </a:lnTo>
                  <a:lnTo>
                    <a:pt x="80" y="8"/>
                  </a:lnTo>
                  <a:lnTo>
                    <a:pt x="64" y="0"/>
                  </a:lnTo>
                  <a:lnTo>
                    <a:pt x="32" y="16"/>
                  </a:lnTo>
                  <a:lnTo>
                    <a:pt x="40" y="16"/>
                  </a:lnTo>
                  <a:lnTo>
                    <a:pt x="32" y="16"/>
                  </a:lnTo>
                  <a:lnTo>
                    <a:pt x="0" y="40"/>
                  </a:lnTo>
                  <a:lnTo>
                    <a:pt x="16" y="32"/>
                  </a:lnTo>
                  <a:lnTo>
                    <a:pt x="16" y="40"/>
                  </a:lnTo>
                  <a:lnTo>
                    <a:pt x="56" y="24"/>
                  </a:lnTo>
                  <a:lnTo>
                    <a:pt x="40" y="40"/>
                  </a:lnTo>
                  <a:lnTo>
                    <a:pt x="56" y="32"/>
                  </a:lnTo>
                  <a:lnTo>
                    <a:pt x="56" y="40"/>
                  </a:lnTo>
                  <a:lnTo>
                    <a:pt x="88" y="40"/>
                  </a:lnTo>
                  <a:lnTo>
                    <a:pt x="80" y="40"/>
                  </a:lnTo>
                  <a:lnTo>
                    <a:pt x="88" y="40"/>
                  </a:lnTo>
                  <a:close/>
                </a:path>
              </a:pathLst>
            </a:custGeom>
            <a:solidFill>
              <a:schemeClr val="accent1"/>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85" name="Freeform 18"/>
            <p:cNvSpPr/>
            <p:nvPr/>
          </p:nvSpPr>
          <p:spPr bwMode="auto">
            <a:xfrm>
              <a:off x="7077318" y="3065537"/>
              <a:ext cx="34528" cy="73730"/>
            </a:xfrm>
            <a:custGeom>
              <a:gdLst>
                <a:gd name="T0" fmla="*/ 0 w 16"/>
                <a:gd name="T1" fmla="*/ 0 h 40"/>
                <a:gd name="T2" fmla="*/ 0 w 16"/>
                <a:gd name="T3" fmla="*/ 8 h 40"/>
                <a:gd name="T4" fmla="*/ 8 w 16"/>
                <a:gd name="T5" fmla="*/ 0 h 40"/>
                <a:gd name="T6" fmla="*/ 8 w 16"/>
                <a:gd name="T7" fmla="*/ 8 h 40"/>
                <a:gd name="T8" fmla="*/ 0 w 16"/>
                <a:gd name="T9" fmla="*/ 16 h 40"/>
                <a:gd name="T10" fmla="*/ 8 w 16"/>
                <a:gd name="T11" fmla="*/ 24 h 40"/>
                <a:gd name="T12" fmla="*/ 0 w 16"/>
                <a:gd name="T13" fmla="*/ 40 h 40"/>
                <a:gd name="T14" fmla="*/ 8 w 16"/>
                <a:gd name="T15" fmla="*/ 40 h 40"/>
                <a:gd name="T16" fmla="*/ 8 w 16"/>
                <a:gd name="T17" fmla="*/ 24 h 40"/>
                <a:gd name="T18" fmla="*/ 16 w 16"/>
                <a:gd name="T19" fmla="*/ 24 h 40"/>
                <a:gd name="T20" fmla="*/ 0 w 16"/>
                <a:gd name="T21" fmla="*/ 24 h 40"/>
                <a:gd name="T22" fmla="*/ 16 w 16"/>
                <a:gd name="T23" fmla="*/ 8 h 40"/>
                <a:gd name="T24" fmla="*/ 8 w 16"/>
                <a:gd name="T25" fmla="*/ 0 h 40"/>
                <a:gd name="T26" fmla="*/ 0 w 16"/>
                <a:gd name="T27" fmla="*/ 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
                <a:gd name="T43" fmla="*/ 0 h 40"/>
                <a:gd name="T44" fmla="*/ 16 w 16"/>
                <a:gd name="T45" fmla="*/ 40 h 40"/>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 h="40">
                  <a:moveTo>
                    <a:pt x="0" y="0"/>
                  </a:moveTo>
                  <a:lnTo>
                    <a:pt x="0" y="8"/>
                  </a:lnTo>
                  <a:lnTo>
                    <a:pt x="8" y="0"/>
                  </a:lnTo>
                  <a:lnTo>
                    <a:pt x="8" y="8"/>
                  </a:lnTo>
                  <a:lnTo>
                    <a:pt x="0" y="16"/>
                  </a:lnTo>
                  <a:lnTo>
                    <a:pt x="8" y="24"/>
                  </a:lnTo>
                  <a:lnTo>
                    <a:pt x="0" y="40"/>
                  </a:lnTo>
                  <a:lnTo>
                    <a:pt x="8" y="40"/>
                  </a:lnTo>
                  <a:lnTo>
                    <a:pt x="8" y="24"/>
                  </a:lnTo>
                  <a:lnTo>
                    <a:pt x="16" y="24"/>
                  </a:lnTo>
                  <a:lnTo>
                    <a:pt x="0" y="24"/>
                  </a:lnTo>
                  <a:lnTo>
                    <a:pt x="16" y="8"/>
                  </a:lnTo>
                  <a:lnTo>
                    <a:pt x="8" y="0"/>
                  </a:lnTo>
                  <a:lnTo>
                    <a:pt x="0" y="0"/>
                  </a:lnTo>
                  <a:close/>
                </a:path>
              </a:pathLst>
            </a:custGeom>
            <a:solidFill>
              <a:schemeClr val="accent1"/>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28" name="Freeform 121"/>
            <p:cNvSpPr/>
            <p:nvPr>
              <p:custDataLst>
                <p:tags r:id="rId44"/>
              </p:custDataLst>
            </p:nvPr>
          </p:nvSpPr>
          <p:spPr bwMode="auto">
            <a:xfrm>
              <a:off x="6333580" y="2549731"/>
              <a:ext cx="1851025" cy="825500"/>
            </a:xfrm>
            <a:custGeom>
              <a:gdLst>
                <a:gd name="T0" fmla="*/ 1522338 w 856"/>
                <a:gd name="T1" fmla="*/ 722313 h 448"/>
                <a:gd name="T2" fmla="*/ 1487740 w 856"/>
                <a:gd name="T3" fmla="*/ 781277 h 448"/>
                <a:gd name="T4" fmla="*/ 1660733 w 856"/>
                <a:gd name="T5" fmla="*/ 707571 h 448"/>
                <a:gd name="T6" fmla="*/ 1626134 w 856"/>
                <a:gd name="T7" fmla="*/ 707571 h 448"/>
                <a:gd name="T8" fmla="*/ 1556937 w 856"/>
                <a:gd name="T9" fmla="*/ 663348 h 448"/>
                <a:gd name="T10" fmla="*/ 1591536 w 856"/>
                <a:gd name="T11" fmla="*/ 633866 h 448"/>
                <a:gd name="T12" fmla="*/ 1383944 w 856"/>
                <a:gd name="T13" fmla="*/ 678089 h 448"/>
                <a:gd name="T14" fmla="*/ 1522338 w 856"/>
                <a:gd name="T15" fmla="*/ 619125 h 448"/>
                <a:gd name="T16" fmla="*/ 1712631 w 856"/>
                <a:gd name="T17" fmla="*/ 589643 h 448"/>
                <a:gd name="T18" fmla="*/ 1851025 w 856"/>
                <a:gd name="T19" fmla="*/ 515938 h 448"/>
                <a:gd name="T20" fmla="*/ 1833726 w 856"/>
                <a:gd name="T21" fmla="*/ 486455 h 448"/>
                <a:gd name="T22" fmla="*/ 1799127 w 856"/>
                <a:gd name="T23" fmla="*/ 471714 h 448"/>
                <a:gd name="T24" fmla="*/ 1781828 w 856"/>
                <a:gd name="T25" fmla="*/ 442232 h 448"/>
                <a:gd name="T26" fmla="*/ 1747229 w 856"/>
                <a:gd name="T27" fmla="*/ 324304 h 448"/>
                <a:gd name="T28" fmla="*/ 1643433 w 856"/>
                <a:gd name="T29" fmla="*/ 383268 h 448"/>
                <a:gd name="T30" fmla="*/ 1608835 w 856"/>
                <a:gd name="T31" fmla="*/ 309563 h 448"/>
                <a:gd name="T32" fmla="*/ 1505039 w 856"/>
                <a:gd name="T33" fmla="*/ 265339 h 448"/>
                <a:gd name="T34" fmla="*/ 1453141 w 856"/>
                <a:gd name="T35" fmla="*/ 309563 h 448"/>
                <a:gd name="T36" fmla="*/ 1401243 w 856"/>
                <a:gd name="T37" fmla="*/ 368527 h 448"/>
                <a:gd name="T38" fmla="*/ 1297448 w 856"/>
                <a:gd name="T39" fmla="*/ 471714 h 448"/>
                <a:gd name="T40" fmla="*/ 1228250 w 856"/>
                <a:gd name="T41" fmla="*/ 574902 h 448"/>
                <a:gd name="T42" fmla="*/ 1176353 w 856"/>
                <a:gd name="T43" fmla="*/ 456973 h 448"/>
                <a:gd name="T44" fmla="*/ 1055257 w 856"/>
                <a:gd name="T45" fmla="*/ 368527 h 448"/>
                <a:gd name="T46" fmla="*/ 1089856 w 856"/>
                <a:gd name="T47" fmla="*/ 309563 h 448"/>
                <a:gd name="T48" fmla="*/ 1210951 w 856"/>
                <a:gd name="T49" fmla="*/ 265339 h 448"/>
                <a:gd name="T50" fmla="*/ 1332046 w 856"/>
                <a:gd name="T51" fmla="*/ 206375 h 448"/>
                <a:gd name="T52" fmla="*/ 1435842 w 856"/>
                <a:gd name="T53" fmla="*/ 176893 h 448"/>
                <a:gd name="T54" fmla="*/ 1505039 w 856"/>
                <a:gd name="T55" fmla="*/ 147411 h 448"/>
                <a:gd name="T56" fmla="*/ 1539638 w 856"/>
                <a:gd name="T57" fmla="*/ 103188 h 448"/>
                <a:gd name="T58" fmla="*/ 1383944 w 856"/>
                <a:gd name="T59" fmla="*/ 162152 h 448"/>
                <a:gd name="T60" fmla="*/ 1401243 w 856"/>
                <a:gd name="T61" fmla="*/ 103188 h 448"/>
                <a:gd name="T62" fmla="*/ 1332046 w 856"/>
                <a:gd name="T63" fmla="*/ 88446 h 448"/>
                <a:gd name="T64" fmla="*/ 1383944 w 856"/>
                <a:gd name="T65" fmla="*/ 44223 h 448"/>
                <a:gd name="T66" fmla="*/ 1487740 w 856"/>
                <a:gd name="T67" fmla="*/ 0 h 448"/>
                <a:gd name="T68" fmla="*/ 1332046 w 856"/>
                <a:gd name="T69" fmla="*/ 44223 h 448"/>
                <a:gd name="T70" fmla="*/ 1297448 w 856"/>
                <a:gd name="T71" fmla="*/ 103188 h 448"/>
                <a:gd name="T72" fmla="*/ 1193652 w 856"/>
                <a:gd name="T73" fmla="*/ 147411 h 448"/>
                <a:gd name="T74" fmla="*/ 1245550 w 856"/>
                <a:gd name="T75" fmla="*/ 103188 h 448"/>
                <a:gd name="T76" fmla="*/ 1193652 w 856"/>
                <a:gd name="T77" fmla="*/ 117929 h 448"/>
                <a:gd name="T78" fmla="*/ 1037958 w 856"/>
                <a:gd name="T79" fmla="*/ 132670 h 448"/>
                <a:gd name="T80" fmla="*/ 968761 w 856"/>
                <a:gd name="T81" fmla="*/ 132670 h 448"/>
                <a:gd name="T82" fmla="*/ 847666 w 856"/>
                <a:gd name="T83" fmla="*/ 147411 h 448"/>
                <a:gd name="T84" fmla="*/ 847666 w 856"/>
                <a:gd name="T85" fmla="*/ 117929 h 448"/>
                <a:gd name="T86" fmla="*/ 709271 w 856"/>
                <a:gd name="T87" fmla="*/ 88446 h 448"/>
                <a:gd name="T88" fmla="*/ 674673 w 856"/>
                <a:gd name="T89" fmla="*/ 88446 h 448"/>
                <a:gd name="T90" fmla="*/ 640074 w 856"/>
                <a:gd name="T91" fmla="*/ 88446 h 448"/>
                <a:gd name="T92" fmla="*/ 467081 w 856"/>
                <a:gd name="T93" fmla="*/ 103188 h 448"/>
                <a:gd name="T94" fmla="*/ 328687 w 856"/>
                <a:gd name="T95" fmla="*/ 103188 h 448"/>
                <a:gd name="T96" fmla="*/ 17299 w 856"/>
                <a:gd name="T97" fmla="*/ 339045 h 448"/>
                <a:gd name="T98" fmla="*/ 103796 w 856"/>
                <a:gd name="T99" fmla="*/ 368527 h 448"/>
                <a:gd name="T100" fmla="*/ 86497 w 856"/>
                <a:gd name="T101" fmla="*/ 471714 h 448"/>
                <a:gd name="T102" fmla="*/ 51898 w 856"/>
                <a:gd name="T103" fmla="*/ 530679 h 448"/>
                <a:gd name="T104" fmla="*/ 103796 w 856"/>
                <a:gd name="T105" fmla="*/ 619125 h 448"/>
                <a:gd name="T106" fmla="*/ 830366 w 856"/>
                <a:gd name="T107" fmla="*/ 633866 h 448"/>
                <a:gd name="T108" fmla="*/ 986060 w 856"/>
                <a:gd name="T109" fmla="*/ 619125 h 448"/>
                <a:gd name="T110" fmla="*/ 1055257 w 856"/>
                <a:gd name="T111" fmla="*/ 648607 h 448"/>
                <a:gd name="T112" fmla="*/ 1141754 w 856"/>
                <a:gd name="T113" fmla="*/ 737054 h 448"/>
                <a:gd name="T114" fmla="*/ 1055257 w 856"/>
                <a:gd name="T115" fmla="*/ 781277 h 448"/>
                <a:gd name="T116" fmla="*/ 1055257 w 856"/>
                <a:gd name="T117" fmla="*/ 796018 h 448"/>
                <a:gd name="T118" fmla="*/ 1107155 w 856"/>
                <a:gd name="T119" fmla="*/ 781277 h 448"/>
                <a:gd name="T120" fmla="*/ 1228250 w 856"/>
                <a:gd name="T121" fmla="*/ 751795 h 448"/>
                <a:gd name="T122" fmla="*/ 1383944 w 856"/>
                <a:gd name="T123" fmla="*/ 722313 h 448"/>
                <a:gd name="T124" fmla="*/ 1453141 w 856"/>
                <a:gd name="T125" fmla="*/ 722313 h 44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56"/>
                <a:gd name="T190" fmla="*/ 0 h 448"/>
                <a:gd name="T191" fmla="*/ 856 w 856"/>
                <a:gd name="T192" fmla="*/ 448 h 448"/>
              </a:gd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56" h="448">
                  <a:moveTo>
                    <a:pt x="680" y="392"/>
                  </a:moveTo>
                  <a:lnTo>
                    <a:pt x="712" y="392"/>
                  </a:lnTo>
                  <a:lnTo>
                    <a:pt x="704" y="392"/>
                  </a:lnTo>
                  <a:lnTo>
                    <a:pt x="712" y="392"/>
                  </a:lnTo>
                  <a:lnTo>
                    <a:pt x="688" y="408"/>
                  </a:lnTo>
                  <a:lnTo>
                    <a:pt x="688" y="424"/>
                  </a:lnTo>
                  <a:lnTo>
                    <a:pt x="712" y="408"/>
                  </a:lnTo>
                  <a:lnTo>
                    <a:pt x="752" y="392"/>
                  </a:lnTo>
                  <a:lnTo>
                    <a:pt x="768" y="384"/>
                  </a:lnTo>
                  <a:lnTo>
                    <a:pt x="768" y="376"/>
                  </a:lnTo>
                  <a:lnTo>
                    <a:pt x="768" y="368"/>
                  </a:lnTo>
                  <a:lnTo>
                    <a:pt x="752" y="384"/>
                  </a:lnTo>
                  <a:lnTo>
                    <a:pt x="728" y="384"/>
                  </a:lnTo>
                  <a:lnTo>
                    <a:pt x="712" y="376"/>
                  </a:lnTo>
                  <a:lnTo>
                    <a:pt x="720" y="360"/>
                  </a:lnTo>
                  <a:lnTo>
                    <a:pt x="712" y="360"/>
                  </a:lnTo>
                  <a:lnTo>
                    <a:pt x="704" y="352"/>
                  </a:lnTo>
                  <a:lnTo>
                    <a:pt x="736" y="344"/>
                  </a:lnTo>
                  <a:lnTo>
                    <a:pt x="728" y="336"/>
                  </a:lnTo>
                  <a:lnTo>
                    <a:pt x="680" y="344"/>
                  </a:lnTo>
                  <a:lnTo>
                    <a:pt x="640" y="368"/>
                  </a:lnTo>
                  <a:lnTo>
                    <a:pt x="672" y="344"/>
                  </a:lnTo>
                  <a:lnTo>
                    <a:pt x="696" y="336"/>
                  </a:lnTo>
                  <a:lnTo>
                    <a:pt x="704" y="336"/>
                  </a:lnTo>
                  <a:lnTo>
                    <a:pt x="712" y="320"/>
                  </a:lnTo>
                  <a:lnTo>
                    <a:pt x="744" y="320"/>
                  </a:lnTo>
                  <a:lnTo>
                    <a:pt x="792" y="320"/>
                  </a:lnTo>
                  <a:lnTo>
                    <a:pt x="816" y="304"/>
                  </a:lnTo>
                  <a:lnTo>
                    <a:pt x="856" y="296"/>
                  </a:lnTo>
                  <a:lnTo>
                    <a:pt x="856" y="280"/>
                  </a:lnTo>
                  <a:lnTo>
                    <a:pt x="856" y="272"/>
                  </a:lnTo>
                  <a:lnTo>
                    <a:pt x="848" y="272"/>
                  </a:lnTo>
                  <a:lnTo>
                    <a:pt x="848" y="264"/>
                  </a:lnTo>
                  <a:lnTo>
                    <a:pt x="832" y="264"/>
                  </a:lnTo>
                  <a:lnTo>
                    <a:pt x="848" y="256"/>
                  </a:lnTo>
                  <a:lnTo>
                    <a:pt x="832" y="256"/>
                  </a:lnTo>
                  <a:lnTo>
                    <a:pt x="832" y="248"/>
                  </a:lnTo>
                  <a:lnTo>
                    <a:pt x="816" y="248"/>
                  </a:lnTo>
                  <a:lnTo>
                    <a:pt x="824" y="240"/>
                  </a:lnTo>
                  <a:lnTo>
                    <a:pt x="808" y="232"/>
                  </a:lnTo>
                  <a:lnTo>
                    <a:pt x="824" y="224"/>
                  </a:lnTo>
                  <a:lnTo>
                    <a:pt x="808" y="176"/>
                  </a:lnTo>
                  <a:lnTo>
                    <a:pt x="792" y="184"/>
                  </a:lnTo>
                  <a:lnTo>
                    <a:pt x="792" y="192"/>
                  </a:lnTo>
                  <a:lnTo>
                    <a:pt x="760" y="208"/>
                  </a:lnTo>
                  <a:lnTo>
                    <a:pt x="752" y="192"/>
                  </a:lnTo>
                  <a:lnTo>
                    <a:pt x="760" y="168"/>
                  </a:lnTo>
                  <a:lnTo>
                    <a:pt x="744" y="168"/>
                  </a:lnTo>
                  <a:lnTo>
                    <a:pt x="744" y="160"/>
                  </a:lnTo>
                  <a:lnTo>
                    <a:pt x="728" y="152"/>
                  </a:lnTo>
                  <a:lnTo>
                    <a:pt x="696" y="144"/>
                  </a:lnTo>
                  <a:lnTo>
                    <a:pt x="680" y="152"/>
                  </a:lnTo>
                  <a:lnTo>
                    <a:pt x="680" y="160"/>
                  </a:lnTo>
                  <a:lnTo>
                    <a:pt x="672" y="168"/>
                  </a:lnTo>
                  <a:lnTo>
                    <a:pt x="672" y="176"/>
                  </a:lnTo>
                  <a:lnTo>
                    <a:pt x="664" y="184"/>
                  </a:lnTo>
                  <a:lnTo>
                    <a:pt x="648" y="200"/>
                  </a:lnTo>
                  <a:lnTo>
                    <a:pt x="656" y="208"/>
                  </a:lnTo>
                  <a:lnTo>
                    <a:pt x="640" y="240"/>
                  </a:lnTo>
                  <a:lnTo>
                    <a:pt x="600" y="256"/>
                  </a:lnTo>
                  <a:lnTo>
                    <a:pt x="592" y="296"/>
                  </a:lnTo>
                  <a:lnTo>
                    <a:pt x="568" y="304"/>
                  </a:lnTo>
                  <a:lnTo>
                    <a:pt x="568" y="312"/>
                  </a:lnTo>
                  <a:lnTo>
                    <a:pt x="552" y="280"/>
                  </a:lnTo>
                  <a:lnTo>
                    <a:pt x="576" y="256"/>
                  </a:lnTo>
                  <a:lnTo>
                    <a:pt x="544" y="248"/>
                  </a:lnTo>
                  <a:lnTo>
                    <a:pt x="496" y="224"/>
                  </a:lnTo>
                  <a:lnTo>
                    <a:pt x="480" y="224"/>
                  </a:lnTo>
                  <a:lnTo>
                    <a:pt x="488" y="200"/>
                  </a:lnTo>
                  <a:lnTo>
                    <a:pt x="472" y="200"/>
                  </a:lnTo>
                  <a:lnTo>
                    <a:pt x="472" y="192"/>
                  </a:lnTo>
                  <a:lnTo>
                    <a:pt x="504" y="168"/>
                  </a:lnTo>
                  <a:lnTo>
                    <a:pt x="528" y="152"/>
                  </a:lnTo>
                  <a:lnTo>
                    <a:pt x="536" y="144"/>
                  </a:lnTo>
                  <a:lnTo>
                    <a:pt x="560" y="144"/>
                  </a:lnTo>
                  <a:lnTo>
                    <a:pt x="576" y="128"/>
                  </a:lnTo>
                  <a:lnTo>
                    <a:pt x="592" y="128"/>
                  </a:lnTo>
                  <a:lnTo>
                    <a:pt x="616" y="112"/>
                  </a:lnTo>
                  <a:lnTo>
                    <a:pt x="640" y="96"/>
                  </a:lnTo>
                  <a:lnTo>
                    <a:pt x="648" y="96"/>
                  </a:lnTo>
                  <a:lnTo>
                    <a:pt x="664" y="96"/>
                  </a:lnTo>
                  <a:lnTo>
                    <a:pt x="696" y="88"/>
                  </a:lnTo>
                  <a:lnTo>
                    <a:pt x="704" y="80"/>
                  </a:lnTo>
                  <a:lnTo>
                    <a:pt x="696" y="80"/>
                  </a:lnTo>
                  <a:lnTo>
                    <a:pt x="720" y="56"/>
                  </a:lnTo>
                  <a:lnTo>
                    <a:pt x="704" y="56"/>
                  </a:lnTo>
                  <a:lnTo>
                    <a:pt x="712" y="56"/>
                  </a:lnTo>
                  <a:lnTo>
                    <a:pt x="688" y="48"/>
                  </a:lnTo>
                  <a:lnTo>
                    <a:pt x="672" y="72"/>
                  </a:lnTo>
                  <a:lnTo>
                    <a:pt x="640" y="88"/>
                  </a:lnTo>
                  <a:lnTo>
                    <a:pt x="640" y="80"/>
                  </a:lnTo>
                  <a:lnTo>
                    <a:pt x="648" y="64"/>
                  </a:lnTo>
                  <a:lnTo>
                    <a:pt x="648" y="56"/>
                  </a:lnTo>
                  <a:lnTo>
                    <a:pt x="632" y="64"/>
                  </a:lnTo>
                  <a:lnTo>
                    <a:pt x="624" y="56"/>
                  </a:lnTo>
                  <a:lnTo>
                    <a:pt x="616" y="48"/>
                  </a:lnTo>
                  <a:lnTo>
                    <a:pt x="632" y="48"/>
                  </a:lnTo>
                  <a:lnTo>
                    <a:pt x="624" y="24"/>
                  </a:lnTo>
                  <a:lnTo>
                    <a:pt x="640" y="24"/>
                  </a:lnTo>
                  <a:lnTo>
                    <a:pt x="640" y="16"/>
                  </a:lnTo>
                  <a:lnTo>
                    <a:pt x="656" y="16"/>
                  </a:lnTo>
                  <a:lnTo>
                    <a:pt x="688" y="0"/>
                  </a:lnTo>
                  <a:lnTo>
                    <a:pt x="664" y="0"/>
                  </a:lnTo>
                  <a:lnTo>
                    <a:pt x="640" y="8"/>
                  </a:lnTo>
                  <a:lnTo>
                    <a:pt x="616" y="24"/>
                  </a:lnTo>
                  <a:lnTo>
                    <a:pt x="584" y="40"/>
                  </a:lnTo>
                  <a:lnTo>
                    <a:pt x="584" y="48"/>
                  </a:lnTo>
                  <a:lnTo>
                    <a:pt x="600" y="56"/>
                  </a:lnTo>
                  <a:lnTo>
                    <a:pt x="584" y="64"/>
                  </a:lnTo>
                  <a:lnTo>
                    <a:pt x="560" y="80"/>
                  </a:lnTo>
                  <a:lnTo>
                    <a:pt x="552" y="80"/>
                  </a:lnTo>
                  <a:lnTo>
                    <a:pt x="560" y="72"/>
                  </a:lnTo>
                  <a:lnTo>
                    <a:pt x="576" y="64"/>
                  </a:lnTo>
                  <a:lnTo>
                    <a:pt x="576" y="56"/>
                  </a:lnTo>
                  <a:lnTo>
                    <a:pt x="568" y="48"/>
                  </a:lnTo>
                  <a:lnTo>
                    <a:pt x="536" y="64"/>
                  </a:lnTo>
                  <a:lnTo>
                    <a:pt x="552" y="64"/>
                  </a:lnTo>
                  <a:lnTo>
                    <a:pt x="528" y="80"/>
                  </a:lnTo>
                  <a:lnTo>
                    <a:pt x="504" y="80"/>
                  </a:lnTo>
                  <a:lnTo>
                    <a:pt x="480" y="72"/>
                  </a:lnTo>
                  <a:lnTo>
                    <a:pt x="480" y="64"/>
                  </a:lnTo>
                  <a:lnTo>
                    <a:pt x="440" y="72"/>
                  </a:lnTo>
                  <a:lnTo>
                    <a:pt x="448" y="72"/>
                  </a:lnTo>
                  <a:lnTo>
                    <a:pt x="440" y="80"/>
                  </a:lnTo>
                  <a:lnTo>
                    <a:pt x="424" y="72"/>
                  </a:lnTo>
                  <a:lnTo>
                    <a:pt x="392" y="80"/>
                  </a:lnTo>
                  <a:lnTo>
                    <a:pt x="368" y="80"/>
                  </a:lnTo>
                  <a:lnTo>
                    <a:pt x="392" y="72"/>
                  </a:lnTo>
                  <a:lnTo>
                    <a:pt x="392" y="64"/>
                  </a:lnTo>
                  <a:lnTo>
                    <a:pt x="352" y="56"/>
                  </a:lnTo>
                  <a:lnTo>
                    <a:pt x="344" y="48"/>
                  </a:lnTo>
                  <a:lnTo>
                    <a:pt x="328" y="48"/>
                  </a:lnTo>
                  <a:lnTo>
                    <a:pt x="312" y="56"/>
                  </a:lnTo>
                  <a:lnTo>
                    <a:pt x="304" y="56"/>
                  </a:lnTo>
                  <a:lnTo>
                    <a:pt x="312" y="48"/>
                  </a:lnTo>
                  <a:lnTo>
                    <a:pt x="296" y="56"/>
                  </a:lnTo>
                  <a:lnTo>
                    <a:pt x="288" y="56"/>
                  </a:lnTo>
                  <a:lnTo>
                    <a:pt x="296" y="48"/>
                  </a:lnTo>
                  <a:lnTo>
                    <a:pt x="288" y="40"/>
                  </a:lnTo>
                  <a:lnTo>
                    <a:pt x="264" y="48"/>
                  </a:lnTo>
                  <a:lnTo>
                    <a:pt x="216" y="56"/>
                  </a:lnTo>
                  <a:lnTo>
                    <a:pt x="200" y="56"/>
                  </a:lnTo>
                  <a:lnTo>
                    <a:pt x="184" y="64"/>
                  </a:lnTo>
                  <a:lnTo>
                    <a:pt x="152" y="56"/>
                  </a:lnTo>
                  <a:lnTo>
                    <a:pt x="0" y="176"/>
                  </a:lnTo>
                  <a:lnTo>
                    <a:pt x="16" y="176"/>
                  </a:lnTo>
                  <a:lnTo>
                    <a:pt x="8" y="184"/>
                  </a:lnTo>
                  <a:lnTo>
                    <a:pt x="16" y="192"/>
                  </a:lnTo>
                  <a:lnTo>
                    <a:pt x="48" y="184"/>
                  </a:lnTo>
                  <a:lnTo>
                    <a:pt x="48" y="200"/>
                  </a:lnTo>
                  <a:lnTo>
                    <a:pt x="40" y="232"/>
                  </a:lnTo>
                  <a:lnTo>
                    <a:pt x="48" y="240"/>
                  </a:lnTo>
                  <a:lnTo>
                    <a:pt x="40" y="256"/>
                  </a:lnTo>
                  <a:lnTo>
                    <a:pt x="16" y="264"/>
                  </a:lnTo>
                  <a:lnTo>
                    <a:pt x="16" y="288"/>
                  </a:lnTo>
                  <a:lnTo>
                    <a:pt x="24" y="288"/>
                  </a:lnTo>
                  <a:lnTo>
                    <a:pt x="16" y="304"/>
                  </a:lnTo>
                  <a:lnTo>
                    <a:pt x="32" y="320"/>
                  </a:lnTo>
                  <a:lnTo>
                    <a:pt x="48" y="336"/>
                  </a:lnTo>
                  <a:lnTo>
                    <a:pt x="368" y="336"/>
                  </a:lnTo>
                  <a:lnTo>
                    <a:pt x="376" y="336"/>
                  </a:lnTo>
                  <a:lnTo>
                    <a:pt x="384" y="344"/>
                  </a:lnTo>
                  <a:lnTo>
                    <a:pt x="432" y="352"/>
                  </a:lnTo>
                  <a:lnTo>
                    <a:pt x="424" y="352"/>
                  </a:lnTo>
                  <a:lnTo>
                    <a:pt x="456" y="336"/>
                  </a:lnTo>
                  <a:lnTo>
                    <a:pt x="472" y="344"/>
                  </a:lnTo>
                  <a:lnTo>
                    <a:pt x="472" y="352"/>
                  </a:lnTo>
                  <a:lnTo>
                    <a:pt x="488" y="352"/>
                  </a:lnTo>
                  <a:lnTo>
                    <a:pt x="480" y="376"/>
                  </a:lnTo>
                  <a:lnTo>
                    <a:pt x="520" y="384"/>
                  </a:lnTo>
                  <a:lnTo>
                    <a:pt x="528" y="400"/>
                  </a:lnTo>
                  <a:lnTo>
                    <a:pt x="520" y="408"/>
                  </a:lnTo>
                  <a:lnTo>
                    <a:pt x="504" y="392"/>
                  </a:lnTo>
                  <a:lnTo>
                    <a:pt x="488" y="424"/>
                  </a:lnTo>
                  <a:lnTo>
                    <a:pt x="480" y="424"/>
                  </a:lnTo>
                  <a:lnTo>
                    <a:pt x="464" y="448"/>
                  </a:lnTo>
                  <a:lnTo>
                    <a:pt x="488" y="432"/>
                  </a:lnTo>
                  <a:lnTo>
                    <a:pt x="528" y="432"/>
                  </a:lnTo>
                  <a:lnTo>
                    <a:pt x="520" y="424"/>
                  </a:lnTo>
                  <a:lnTo>
                    <a:pt x="512" y="424"/>
                  </a:lnTo>
                  <a:lnTo>
                    <a:pt x="520" y="416"/>
                  </a:lnTo>
                  <a:lnTo>
                    <a:pt x="552" y="416"/>
                  </a:lnTo>
                  <a:lnTo>
                    <a:pt x="568" y="408"/>
                  </a:lnTo>
                  <a:lnTo>
                    <a:pt x="584" y="400"/>
                  </a:lnTo>
                  <a:lnTo>
                    <a:pt x="624" y="400"/>
                  </a:lnTo>
                  <a:lnTo>
                    <a:pt x="640" y="392"/>
                  </a:lnTo>
                  <a:lnTo>
                    <a:pt x="664" y="360"/>
                  </a:lnTo>
                  <a:lnTo>
                    <a:pt x="680" y="368"/>
                  </a:lnTo>
                  <a:lnTo>
                    <a:pt x="672" y="392"/>
                  </a:lnTo>
                  <a:lnTo>
                    <a:pt x="680" y="39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29" name="Freeform 122"/>
            <p:cNvSpPr/>
            <p:nvPr>
              <p:custDataLst>
                <p:tags r:id="rId45"/>
              </p:custDataLst>
            </p:nvPr>
          </p:nvSpPr>
          <p:spPr bwMode="auto">
            <a:xfrm>
              <a:off x="5555705" y="2608468"/>
              <a:ext cx="1106488" cy="428625"/>
            </a:xfrm>
            <a:custGeom>
              <a:gdLst>
                <a:gd name="T0" fmla="*/ 812577 w 512"/>
                <a:gd name="T1" fmla="*/ 266043 h 232"/>
                <a:gd name="T2" fmla="*/ 812577 w 512"/>
                <a:gd name="T3" fmla="*/ 295603 h 232"/>
                <a:gd name="T4" fmla="*/ 881732 w 512"/>
                <a:gd name="T5" fmla="*/ 310384 h 232"/>
                <a:gd name="T6" fmla="*/ 881732 w 512"/>
                <a:gd name="T7" fmla="*/ 384284 h 232"/>
                <a:gd name="T8" fmla="*/ 847155 w 512"/>
                <a:gd name="T9" fmla="*/ 413845 h 232"/>
                <a:gd name="T10" fmla="*/ 829866 w 512"/>
                <a:gd name="T11" fmla="*/ 384284 h 232"/>
                <a:gd name="T12" fmla="*/ 829866 w 512"/>
                <a:gd name="T13" fmla="*/ 369504 h 232"/>
                <a:gd name="T14" fmla="*/ 812577 w 512"/>
                <a:gd name="T15" fmla="*/ 413845 h 232"/>
                <a:gd name="T16" fmla="*/ 812577 w 512"/>
                <a:gd name="T17" fmla="*/ 369504 h 232"/>
                <a:gd name="T18" fmla="*/ 812577 w 512"/>
                <a:gd name="T19" fmla="*/ 354724 h 232"/>
                <a:gd name="T20" fmla="*/ 847155 w 512"/>
                <a:gd name="T21" fmla="*/ 354724 h 232"/>
                <a:gd name="T22" fmla="*/ 812577 w 512"/>
                <a:gd name="T23" fmla="*/ 354724 h 232"/>
                <a:gd name="T24" fmla="*/ 829866 w 512"/>
                <a:gd name="T25" fmla="*/ 325164 h 232"/>
                <a:gd name="T26" fmla="*/ 812577 w 512"/>
                <a:gd name="T27" fmla="*/ 325164 h 232"/>
                <a:gd name="T28" fmla="*/ 795288 w 512"/>
                <a:gd name="T29" fmla="*/ 280823 h 232"/>
                <a:gd name="T30" fmla="*/ 691555 w 512"/>
                <a:gd name="T31" fmla="*/ 280823 h 232"/>
                <a:gd name="T32" fmla="*/ 622399 w 512"/>
                <a:gd name="T33" fmla="*/ 251263 h 232"/>
                <a:gd name="T34" fmla="*/ 484088 w 512"/>
                <a:gd name="T35" fmla="*/ 295603 h 232"/>
                <a:gd name="T36" fmla="*/ 605111 w 512"/>
                <a:gd name="T37" fmla="*/ 251263 h 232"/>
                <a:gd name="T38" fmla="*/ 449511 w 512"/>
                <a:gd name="T39" fmla="*/ 295603 h 232"/>
                <a:gd name="T40" fmla="*/ 432222 w 512"/>
                <a:gd name="T41" fmla="*/ 310384 h 232"/>
                <a:gd name="T42" fmla="*/ 293911 w 512"/>
                <a:gd name="T43" fmla="*/ 354724 h 232"/>
                <a:gd name="T44" fmla="*/ 0 w 512"/>
                <a:gd name="T45" fmla="*/ 428625 h 232"/>
                <a:gd name="T46" fmla="*/ 328489 w 512"/>
                <a:gd name="T47" fmla="*/ 310384 h 232"/>
                <a:gd name="T48" fmla="*/ 242044 w 512"/>
                <a:gd name="T49" fmla="*/ 310384 h 232"/>
                <a:gd name="T50" fmla="*/ 224755 w 512"/>
                <a:gd name="T51" fmla="*/ 280823 h 232"/>
                <a:gd name="T52" fmla="*/ 328489 w 512"/>
                <a:gd name="T53" fmla="*/ 206922 h 232"/>
                <a:gd name="T54" fmla="*/ 484088 w 512"/>
                <a:gd name="T55" fmla="*/ 147802 h 232"/>
                <a:gd name="T56" fmla="*/ 380355 w 512"/>
                <a:gd name="T57" fmla="*/ 162582 h 232"/>
                <a:gd name="T58" fmla="*/ 380355 w 512"/>
                <a:gd name="T59" fmla="*/ 147802 h 232"/>
                <a:gd name="T60" fmla="*/ 466800 w 512"/>
                <a:gd name="T61" fmla="*/ 118241 h 232"/>
                <a:gd name="T62" fmla="*/ 466800 w 512"/>
                <a:gd name="T63" fmla="*/ 118241 h 232"/>
                <a:gd name="T64" fmla="*/ 518666 w 512"/>
                <a:gd name="T65" fmla="*/ 103461 h 232"/>
                <a:gd name="T66" fmla="*/ 518666 w 512"/>
                <a:gd name="T67" fmla="*/ 73901 h 232"/>
                <a:gd name="T68" fmla="*/ 605111 w 512"/>
                <a:gd name="T69" fmla="*/ 59121 h 232"/>
                <a:gd name="T70" fmla="*/ 847155 w 512"/>
                <a:gd name="T71" fmla="*/ 0 h 232"/>
                <a:gd name="T72" fmla="*/ 864444 w 512"/>
                <a:gd name="T73" fmla="*/ 14780 h 232"/>
                <a:gd name="T74" fmla="*/ 916310 w 512"/>
                <a:gd name="T75" fmla="*/ 14780 h 232"/>
                <a:gd name="T76" fmla="*/ 1106488 w 512"/>
                <a:gd name="T77" fmla="*/ 44341 h 2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12"/>
                <a:gd name="T118" fmla="*/ 0 h 232"/>
                <a:gd name="T119" fmla="*/ 512 w 512"/>
                <a:gd name="T120" fmla="*/ 232 h 232"/>
              </a:gd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12" h="231">
                  <a:moveTo>
                    <a:pt x="360" y="144"/>
                  </a:moveTo>
                  <a:lnTo>
                    <a:pt x="376" y="144"/>
                  </a:lnTo>
                  <a:lnTo>
                    <a:pt x="368" y="152"/>
                  </a:lnTo>
                  <a:lnTo>
                    <a:pt x="376" y="160"/>
                  </a:lnTo>
                  <a:lnTo>
                    <a:pt x="408" y="152"/>
                  </a:lnTo>
                  <a:lnTo>
                    <a:pt x="408" y="168"/>
                  </a:lnTo>
                  <a:lnTo>
                    <a:pt x="400" y="200"/>
                  </a:lnTo>
                  <a:lnTo>
                    <a:pt x="408" y="208"/>
                  </a:lnTo>
                  <a:lnTo>
                    <a:pt x="400" y="224"/>
                  </a:lnTo>
                  <a:lnTo>
                    <a:pt x="392" y="224"/>
                  </a:lnTo>
                  <a:lnTo>
                    <a:pt x="384" y="224"/>
                  </a:lnTo>
                  <a:lnTo>
                    <a:pt x="384" y="208"/>
                  </a:lnTo>
                  <a:lnTo>
                    <a:pt x="392" y="208"/>
                  </a:lnTo>
                  <a:lnTo>
                    <a:pt x="384" y="200"/>
                  </a:lnTo>
                  <a:lnTo>
                    <a:pt x="384" y="216"/>
                  </a:lnTo>
                  <a:lnTo>
                    <a:pt x="376" y="224"/>
                  </a:lnTo>
                  <a:lnTo>
                    <a:pt x="368" y="216"/>
                  </a:lnTo>
                  <a:lnTo>
                    <a:pt x="376" y="200"/>
                  </a:lnTo>
                  <a:lnTo>
                    <a:pt x="368" y="200"/>
                  </a:lnTo>
                  <a:lnTo>
                    <a:pt x="376" y="192"/>
                  </a:lnTo>
                  <a:lnTo>
                    <a:pt x="384" y="192"/>
                  </a:lnTo>
                  <a:lnTo>
                    <a:pt x="392" y="192"/>
                  </a:lnTo>
                  <a:lnTo>
                    <a:pt x="392" y="184"/>
                  </a:lnTo>
                  <a:lnTo>
                    <a:pt x="376" y="192"/>
                  </a:lnTo>
                  <a:lnTo>
                    <a:pt x="392" y="168"/>
                  </a:lnTo>
                  <a:lnTo>
                    <a:pt x="384" y="176"/>
                  </a:lnTo>
                  <a:lnTo>
                    <a:pt x="360" y="200"/>
                  </a:lnTo>
                  <a:lnTo>
                    <a:pt x="376" y="176"/>
                  </a:lnTo>
                  <a:lnTo>
                    <a:pt x="360" y="160"/>
                  </a:lnTo>
                  <a:lnTo>
                    <a:pt x="368" y="152"/>
                  </a:lnTo>
                  <a:lnTo>
                    <a:pt x="352" y="152"/>
                  </a:lnTo>
                  <a:lnTo>
                    <a:pt x="320" y="152"/>
                  </a:lnTo>
                  <a:lnTo>
                    <a:pt x="304" y="136"/>
                  </a:lnTo>
                  <a:lnTo>
                    <a:pt x="288" y="136"/>
                  </a:lnTo>
                  <a:lnTo>
                    <a:pt x="264" y="152"/>
                  </a:lnTo>
                  <a:lnTo>
                    <a:pt x="224" y="160"/>
                  </a:lnTo>
                  <a:lnTo>
                    <a:pt x="256" y="136"/>
                  </a:lnTo>
                  <a:lnTo>
                    <a:pt x="280" y="136"/>
                  </a:lnTo>
                  <a:lnTo>
                    <a:pt x="272" y="136"/>
                  </a:lnTo>
                  <a:lnTo>
                    <a:pt x="208" y="160"/>
                  </a:lnTo>
                  <a:lnTo>
                    <a:pt x="200" y="160"/>
                  </a:lnTo>
                  <a:lnTo>
                    <a:pt x="200" y="168"/>
                  </a:lnTo>
                  <a:lnTo>
                    <a:pt x="192" y="168"/>
                  </a:lnTo>
                  <a:lnTo>
                    <a:pt x="136" y="192"/>
                  </a:lnTo>
                  <a:lnTo>
                    <a:pt x="96" y="208"/>
                  </a:lnTo>
                  <a:lnTo>
                    <a:pt x="0" y="232"/>
                  </a:lnTo>
                  <a:lnTo>
                    <a:pt x="136" y="184"/>
                  </a:lnTo>
                  <a:lnTo>
                    <a:pt x="152" y="168"/>
                  </a:lnTo>
                  <a:lnTo>
                    <a:pt x="136" y="168"/>
                  </a:lnTo>
                  <a:lnTo>
                    <a:pt x="112" y="168"/>
                  </a:lnTo>
                  <a:lnTo>
                    <a:pt x="128" y="152"/>
                  </a:lnTo>
                  <a:lnTo>
                    <a:pt x="104" y="152"/>
                  </a:lnTo>
                  <a:lnTo>
                    <a:pt x="112" y="128"/>
                  </a:lnTo>
                  <a:lnTo>
                    <a:pt x="152" y="112"/>
                  </a:lnTo>
                  <a:lnTo>
                    <a:pt x="200" y="104"/>
                  </a:lnTo>
                  <a:lnTo>
                    <a:pt x="224" y="80"/>
                  </a:lnTo>
                  <a:lnTo>
                    <a:pt x="200" y="88"/>
                  </a:lnTo>
                  <a:lnTo>
                    <a:pt x="176" y="88"/>
                  </a:lnTo>
                  <a:lnTo>
                    <a:pt x="168" y="88"/>
                  </a:lnTo>
                  <a:lnTo>
                    <a:pt x="176" y="80"/>
                  </a:lnTo>
                  <a:lnTo>
                    <a:pt x="168" y="72"/>
                  </a:lnTo>
                  <a:lnTo>
                    <a:pt x="216" y="64"/>
                  </a:lnTo>
                  <a:lnTo>
                    <a:pt x="224" y="64"/>
                  </a:lnTo>
                  <a:lnTo>
                    <a:pt x="216" y="64"/>
                  </a:lnTo>
                  <a:lnTo>
                    <a:pt x="248" y="64"/>
                  </a:lnTo>
                  <a:lnTo>
                    <a:pt x="240" y="56"/>
                  </a:lnTo>
                  <a:lnTo>
                    <a:pt x="248" y="48"/>
                  </a:lnTo>
                  <a:lnTo>
                    <a:pt x="240" y="40"/>
                  </a:lnTo>
                  <a:lnTo>
                    <a:pt x="248" y="32"/>
                  </a:lnTo>
                  <a:lnTo>
                    <a:pt x="280" y="32"/>
                  </a:lnTo>
                  <a:lnTo>
                    <a:pt x="320" y="16"/>
                  </a:lnTo>
                  <a:lnTo>
                    <a:pt x="392" y="0"/>
                  </a:lnTo>
                  <a:lnTo>
                    <a:pt x="400" y="0"/>
                  </a:lnTo>
                  <a:lnTo>
                    <a:pt x="400" y="8"/>
                  </a:lnTo>
                  <a:lnTo>
                    <a:pt x="416" y="8"/>
                  </a:lnTo>
                  <a:lnTo>
                    <a:pt x="424" y="8"/>
                  </a:lnTo>
                  <a:lnTo>
                    <a:pt x="496" y="16"/>
                  </a:lnTo>
                  <a:lnTo>
                    <a:pt x="512" y="24"/>
                  </a:lnTo>
                  <a:lnTo>
                    <a:pt x="360" y="14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30" name="Freeform 124"/>
            <p:cNvSpPr/>
            <p:nvPr>
              <p:custDataLst>
                <p:tags r:id="rId46"/>
              </p:custDataLst>
            </p:nvPr>
          </p:nvSpPr>
          <p:spPr bwMode="auto">
            <a:xfrm>
              <a:off x="6212930" y="3168856"/>
              <a:ext cx="1590675" cy="663575"/>
            </a:xfrm>
            <a:custGeom>
              <a:gdLst>
                <a:gd name="T0" fmla="*/ 657018 w 736"/>
                <a:gd name="T1" fmla="*/ 545606 h 360"/>
                <a:gd name="T2" fmla="*/ 691598 w 736"/>
                <a:gd name="T3" fmla="*/ 545606 h 360"/>
                <a:gd name="T4" fmla="*/ 760758 w 736"/>
                <a:gd name="T5" fmla="*/ 560352 h 360"/>
                <a:gd name="T6" fmla="*/ 829917 w 736"/>
                <a:gd name="T7" fmla="*/ 560352 h 360"/>
                <a:gd name="T8" fmla="*/ 795338 w 736"/>
                <a:gd name="T9" fmla="*/ 530860 h 360"/>
                <a:gd name="T10" fmla="*/ 864497 w 736"/>
                <a:gd name="T11" fmla="*/ 516114 h 360"/>
                <a:gd name="T12" fmla="*/ 933657 w 736"/>
                <a:gd name="T13" fmla="*/ 545606 h 360"/>
                <a:gd name="T14" fmla="*/ 1002817 w 736"/>
                <a:gd name="T15" fmla="*/ 619337 h 360"/>
                <a:gd name="T16" fmla="*/ 1054687 w 736"/>
                <a:gd name="T17" fmla="*/ 648829 h 360"/>
                <a:gd name="T18" fmla="*/ 1089266 w 736"/>
                <a:gd name="T19" fmla="*/ 457129 h 360"/>
                <a:gd name="T20" fmla="*/ 1227586 w 736"/>
                <a:gd name="T21" fmla="*/ 368653 h 360"/>
                <a:gd name="T22" fmla="*/ 1244876 w 736"/>
                <a:gd name="T23" fmla="*/ 339161 h 360"/>
                <a:gd name="T24" fmla="*/ 1262166 w 736"/>
                <a:gd name="T25" fmla="*/ 309668 h 360"/>
                <a:gd name="T26" fmla="*/ 1279456 w 736"/>
                <a:gd name="T27" fmla="*/ 294922 h 360"/>
                <a:gd name="T28" fmla="*/ 1296746 w 736"/>
                <a:gd name="T29" fmla="*/ 294922 h 360"/>
                <a:gd name="T30" fmla="*/ 1331326 w 736"/>
                <a:gd name="T31" fmla="*/ 265430 h 360"/>
                <a:gd name="T32" fmla="*/ 1435066 w 736"/>
                <a:gd name="T33" fmla="*/ 206446 h 360"/>
                <a:gd name="T34" fmla="*/ 1452355 w 736"/>
                <a:gd name="T35" fmla="*/ 206446 h 360"/>
                <a:gd name="T36" fmla="*/ 1538805 w 736"/>
                <a:gd name="T37" fmla="*/ 132715 h 360"/>
                <a:gd name="T38" fmla="*/ 1573385 w 736"/>
                <a:gd name="T39" fmla="*/ 103223 h 360"/>
                <a:gd name="T40" fmla="*/ 1504225 w 736"/>
                <a:gd name="T41" fmla="*/ 103223 h 360"/>
                <a:gd name="T42" fmla="*/ 1348616 w 736"/>
                <a:gd name="T43" fmla="*/ 132715 h 360"/>
                <a:gd name="T44" fmla="*/ 1262166 w 736"/>
                <a:gd name="T45" fmla="*/ 176953 h 360"/>
                <a:gd name="T46" fmla="*/ 1158427 w 736"/>
                <a:gd name="T47" fmla="*/ 162207 h 360"/>
                <a:gd name="T48" fmla="*/ 1158427 w 736"/>
                <a:gd name="T49" fmla="*/ 132715 h 360"/>
                <a:gd name="T50" fmla="*/ 1089266 w 736"/>
                <a:gd name="T51" fmla="*/ 117969 h 360"/>
                <a:gd name="T52" fmla="*/ 1020107 w 736"/>
                <a:gd name="T53" fmla="*/ 206446 h 360"/>
                <a:gd name="T54" fmla="*/ 1020107 w 736"/>
                <a:gd name="T55" fmla="*/ 162207 h 360"/>
                <a:gd name="T56" fmla="*/ 1089266 w 736"/>
                <a:gd name="T57" fmla="*/ 88477 h 360"/>
                <a:gd name="T58" fmla="*/ 1141137 w 736"/>
                <a:gd name="T59" fmla="*/ 73731 h 360"/>
                <a:gd name="T60" fmla="*/ 1089266 w 736"/>
                <a:gd name="T61" fmla="*/ 58984 h 360"/>
                <a:gd name="T62" fmla="*/ 1002817 w 736"/>
                <a:gd name="T63" fmla="*/ 73731 h 360"/>
                <a:gd name="T64" fmla="*/ 1037397 w 736"/>
                <a:gd name="T65" fmla="*/ 29492 h 360"/>
                <a:gd name="T66" fmla="*/ 933657 w 736"/>
                <a:gd name="T67" fmla="*/ 0 h 360"/>
                <a:gd name="T68" fmla="*/ 224769 w 736"/>
                <a:gd name="T69" fmla="*/ 14746 h 360"/>
                <a:gd name="T70" fmla="*/ 207479 w 736"/>
                <a:gd name="T71" fmla="*/ 29492 h 360"/>
                <a:gd name="T72" fmla="*/ 138320 w 736"/>
                <a:gd name="T73" fmla="*/ 88477 h 360"/>
                <a:gd name="T74" fmla="*/ 17290 w 736"/>
                <a:gd name="T75" fmla="*/ 250684 h 360"/>
                <a:gd name="T76" fmla="*/ 17290 w 736"/>
                <a:gd name="T77" fmla="*/ 294922 h 360"/>
                <a:gd name="T78" fmla="*/ 17290 w 736"/>
                <a:gd name="T79" fmla="*/ 324414 h 360"/>
                <a:gd name="T80" fmla="*/ 34580 w 736"/>
                <a:gd name="T81" fmla="*/ 383399 h 360"/>
                <a:gd name="T82" fmla="*/ 69160 w 736"/>
                <a:gd name="T83" fmla="*/ 427637 h 360"/>
                <a:gd name="T84" fmla="*/ 155610 w 736"/>
                <a:gd name="T85" fmla="*/ 457129 h 360"/>
                <a:gd name="T86" fmla="*/ 397669 w 736"/>
                <a:gd name="T87" fmla="*/ 516114 h 360"/>
                <a:gd name="T88" fmla="*/ 432249 w 736"/>
                <a:gd name="T89" fmla="*/ 560352 h 360"/>
                <a:gd name="T90" fmla="*/ 518698 w 736"/>
                <a:gd name="T91" fmla="*/ 634083 h 3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36"/>
                <a:gd name="T139" fmla="*/ 0 h 360"/>
                <a:gd name="T140" fmla="*/ 736 w 736"/>
                <a:gd name="T141" fmla="*/ 360 h 360"/>
              </a:gd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36" h="360">
                  <a:moveTo>
                    <a:pt x="272" y="320"/>
                  </a:moveTo>
                  <a:lnTo>
                    <a:pt x="312" y="296"/>
                  </a:lnTo>
                  <a:lnTo>
                    <a:pt x="304" y="296"/>
                  </a:lnTo>
                  <a:lnTo>
                    <a:pt x="312" y="288"/>
                  </a:lnTo>
                  <a:lnTo>
                    <a:pt x="312" y="296"/>
                  </a:lnTo>
                  <a:lnTo>
                    <a:pt x="320" y="296"/>
                  </a:lnTo>
                  <a:lnTo>
                    <a:pt x="344" y="296"/>
                  </a:lnTo>
                  <a:lnTo>
                    <a:pt x="352" y="288"/>
                  </a:lnTo>
                  <a:lnTo>
                    <a:pt x="352" y="304"/>
                  </a:lnTo>
                  <a:lnTo>
                    <a:pt x="376" y="296"/>
                  </a:lnTo>
                  <a:lnTo>
                    <a:pt x="376" y="304"/>
                  </a:lnTo>
                  <a:lnTo>
                    <a:pt x="384" y="304"/>
                  </a:lnTo>
                  <a:lnTo>
                    <a:pt x="376" y="296"/>
                  </a:lnTo>
                  <a:lnTo>
                    <a:pt x="384" y="288"/>
                  </a:lnTo>
                  <a:lnTo>
                    <a:pt x="368" y="288"/>
                  </a:lnTo>
                  <a:lnTo>
                    <a:pt x="376" y="280"/>
                  </a:lnTo>
                  <a:lnTo>
                    <a:pt x="376" y="288"/>
                  </a:lnTo>
                  <a:lnTo>
                    <a:pt x="400" y="280"/>
                  </a:lnTo>
                  <a:lnTo>
                    <a:pt x="424" y="280"/>
                  </a:lnTo>
                  <a:lnTo>
                    <a:pt x="432" y="288"/>
                  </a:lnTo>
                  <a:lnTo>
                    <a:pt x="432" y="296"/>
                  </a:lnTo>
                  <a:lnTo>
                    <a:pt x="456" y="288"/>
                  </a:lnTo>
                  <a:lnTo>
                    <a:pt x="464" y="304"/>
                  </a:lnTo>
                  <a:lnTo>
                    <a:pt x="464" y="336"/>
                  </a:lnTo>
                  <a:lnTo>
                    <a:pt x="472" y="360"/>
                  </a:lnTo>
                  <a:lnTo>
                    <a:pt x="480" y="360"/>
                  </a:lnTo>
                  <a:lnTo>
                    <a:pt x="488" y="352"/>
                  </a:lnTo>
                  <a:lnTo>
                    <a:pt x="488" y="336"/>
                  </a:lnTo>
                  <a:lnTo>
                    <a:pt x="488" y="272"/>
                  </a:lnTo>
                  <a:lnTo>
                    <a:pt x="504" y="248"/>
                  </a:lnTo>
                  <a:lnTo>
                    <a:pt x="576" y="208"/>
                  </a:lnTo>
                  <a:lnTo>
                    <a:pt x="584" y="200"/>
                  </a:lnTo>
                  <a:lnTo>
                    <a:pt x="568" y="200"/>
                  </a:lnTo>
                  <a:lnTo>
                    <a:pt x="576" y="192"/>
                  </a:lnTo>
                  <a:lnTo>
                    <a:pt x="584" y="200"/>
                  </a:lnTo>
                  <a:lnTo>
                    <a:pt x="576" y="184"/>
                  </a:lnTo>
                  <a:lnTo>
                    <a:pt x="584" y="168"/>
                  </a:lnTo>
                  <a:lnTo>
                    <a:pt x="576" y="160"/>
                  </a:lnTo>
                  <a:lnTo>
                    <a:pt x="584" y="168"/>
                  </a:lnTo>
                  <a:lnTo>
                    <a:pt x="592" y="144"/>
                  </a:lnTo>
                  <a:lnTo>
                    <a:pt x="584" y="160"/>
                  </a:lnTo>
                  <a:lnTo>
                    <a:pt x="592" y="160"/>
                  </a:lnTo>
                  <a:lnTo>
                    <a:pt x="592" y="168"/>
                  </a:lnTo>
                  <a:lnTo>
                    <a:pt x="584" y="176"/>
                  </a:lnTo>
                  <a:lnTo>
                    <a:pt x="600" y="160"/>
                  </a:lnTo>
                  <a:lnTo>
                    <a:pt x="600" y="144"/>
                  </a:lnTo>
                  <a:lnTo>
                    <a:pt x="608" y="152"/>
                  </a:lnTo>
                  <a:lnTo>
                    <a:pt x="616" y="144"/>
                  </a:lnTo>
                  <a:lnTo>
                    <a:pt x="624" y="128"/>
                  </a:lnTo>
                  <a:lnTo>
                    <a:pt x="664" y="120"/>
                  </a:lnTo>
                  <a:lnTo>
                    <a:pt x="664" y="112"/>
                  </a:lnTo>
                  <a:lnTo>
                    <a:pt x="680" y="112"/>
                  </a:lnTo>
                  <a:lnTo>
                    <a:pt x="680" y="104"/>
                  </a:lnTo>
                  <a:lnTo>
                    <a:pt x="672" y="112"/>
                  </a:lnTo>
                  <a:lnTo>
                    <a:pt x="672" y="104"/>
                  </a:lnTo>
                  <a:lnTo>
                    <a:pt x="688" y="80"/>
                  </a:lnTo>
                  <a:lnTo>
                    <a:pt x="712" y="72"/>
                  </a:lnTo>
                  <a:lnTo>
                    <a:pt x="728" y="72"/>
                  </a:lnTo>
                  <a:lnTo>
                    <a:pt x="736" y="56"/>
                  </a:lnTo>
                  <a:lnTo>
                    <a:pt x="728" y="56"/>
                  </a:lnTo>
                  <a:lnTo>
                    <a:pt x="736" y="32"/>
                  </a:lnTo>
                  <a:lnTo>
                    <a:pt x="720" y="24"/>
                  </a:lnTo>
                  <a:lnTo>
                    <a:pt x="696" y="56"/>
                  </a:lnTo>
                  <a:lnTo>
                    <a:pt x="680" y="64"/>
                  </a:lnTo>
                  <a:lnTo>
                    <a:pt x="640" y="64"/>
                  </a:lnTo>
                  <a:lnTo>
                    <a:pt x="624" y="72"/>
                  </a:lnTo>
                  <a:lnTo>
                    <a:pt x="616" y="88"/>
                  </a:lnTo>
                  <a:lnTo>
                    <a:pt x="576" y="88"/>
                  </a:lnTo>
                  <a:lnTo>
                    <a:pt x="584" y="96"/>
                  </a:lnTo>
                  <a:lnTo>
                    <a:pt x="536" y="112"/>
                  </a:lnTo>
                  <a:lnTo>
                    <a:pt x="520" y="112"/>
                  </a:lnTo>
                  <a:lnTo>
                    <a:pt x="536" y="88"/>
                  </a:lnTo>
                  <a:lnTo>
                    <a:pt x="536" y="80"/>
                  </a:lnTo>
                  <a:lnTo>
                    <a:pt x="528" y="80"/>
                  </a:lnTo>
                  <a:lnTo>
                    <a:pt x="536" y="72"/>
                  </a:lnTo>
                  <a:lnTo>
                    <a:pt x="536" y="56"/>
                  </a:lnTo>
                  <a:lnTo>
                    <a:pt x="528" y="56"/>
                  </a:lnTo>
                  <a:lnTo>
                    <a:pt x="504" y="64"/>
                  </a:lnTo>
                  <a:lnTo>
                    <a:pt x="496" y="80"/>
                  </a:lnTo>
                  <a:lnTo>
                    <a:pt x="480" y="104"/>
                  </a:lnTo>
                  <a:lnTo>
                    <a:pt x="472" y="112"/>
                  </a:lnTo>
                  <a:lnTo>
                    <a:pt x="464" y="112"/>
                  </a:lnTo>
                  <a:lnTo>
                    <a:pt x="464" y="104"/>
                  </a:lnTo>
                  <a:lnTo>
                    <a:pt x="472" y="88"/>
                  </a:lnTo>
                  <a:lnTo>
                    <a:pt x="496" y="64"/>
                  </a:lnTo>
                  <a:lnTo>
                    <a:pt x="480" y="72"/>
                  </a:lnTo>
                  <a:lnTo>
                    <a:pt x="504" y="48"/>
                  </a:lnTo>
                  <a:lnTo>
                    <a:pt x="536" y="48"/>
                  </a:lnTo>
                  <a:lnTo>
                    <a:pt x="536" y="40"/>
                  </a:lnTo>
                  <a:lnTo>
                    <a:pt x="528" y="40"/>
                  </a:lnTo>
                  <a:lnTo>
                    <a:pt x="536" y="40"/>
                  </a:lnTo>
                  <a:lnTo>
                    <a:pt x="504" y="40"/>
                  </a:lnTo>
                  <a:lnTo>
                    <a:pt x="504" y="32"/>
                  </a:lnTo>
                  <a:lnTo>
                    <a:pt x="488" y="40"/>
                  </a:lnTo>
                  <a:lnTo>
                    <a:pt x="504" y="24"/>
                  </a:lnTo>
                  <a:lnTo>
                    <a:pt x="464" y="40"/>
                  </a:lnTo>
                  <a:lnTo>
                    <a:pt x="464" y="32"/>
                  </a:lnTo>
                  <a:lnTo>
                    <a:pt x="448" y="40"/>
                  </a:lnTo>
                  <a:lnTo>
                    <a:pt x="480" y="16"/>
                  </a:lnTo>
                  <a:lnTo>
                    <a:pt x="488" y="16"/>
                  </a:lnTo>
                  <a:lnTo>
                    <a:pt x="440" y="8"/>
                  </a:lnTo>
                  <a:lnTo>
                    <a:pt x="432" y="0"/>
                  </a:lnTo>
                  <a:lnTo>
                    <a:pt x="424" y="0"/>
                  </a:lnTo>
                  <a:lnTo>
                    <a:pt x="104" y="0"/>
                  </a:lnTo>
                  <a:lnTo>
                    <a:pt x="104" y="8"/>
                  </a:lnTo>
                  <a:lnTo>
                    <a:pt x="96" y="24"/>
                  </a:lnTo>
                  <a:lnTo>
                    <a:pt x="88" y="24"/>
                  </a:lnTo>
                  <a:lnTo>
                    <a:pt x="96" y="16"/>
                  </a:lnTo>
                  <a:lnTo>
                    <a:pt x="80" y="8"/>
                  </a:lnTo>
                  <a:lnTo>
                    <a:pt x="72" y="16"/>
                  </a:lnTo>
                  <a:lnTo>
                    <a:pt x="64" y="48"/>
                  </a:lnTo>
                  <a:lnTo>
                    <a:pt x="24" y="96"/>
                  </a:lnTo>
                  <a:lnTo>
                    <a:pt x="16" y="112"/>
                  </a:lnTo>
                  <a:lnTo>
                    <a:pt x="8" y="136"/>
                  </a:lnTo>
                  <a:lnTo>
                    <a:pt x="8" y="144"/>
                  </a:lnTo>
                  <a:lnTo>
                    <a:pt x="0" y="152"/>
                  </a:lnTo>
                  <a:lnTo>
                    <a:pt x="8" y="160"/>
                  </a:lnTo>
                  <a:lnTo>
                    <a:pt x="0" y="168"/>
                  </a:lnTo>
                  <a:lnTo>
                    <a:pt x="16" y="168"/>
                  </a:lnTo>
                  <a:lnTo>
                    <a:pt x="8" y="176"/>
                  </a:lnTo>
                  <a:lnTo>
                    <a:pt x="8" y="184"/>
                  </a:lnTo>
                  <a:lnTo>
                    <a:pt x="8" y="192"/>
                  </a:lnTo>
                  <a:lnTo>
                    <a:pt x="16" y="208"/>
                  </a:lnTo>
                  <a:lnTo>
                    <a:pt x="8" y="216"/>
                  </a:lnTo>
                  <a:lnTo>
                    <a:pt x="32" y="224"/>
                  </a:lnTo>
                  <a:lnTo>
                    <a:pt x="32" y="232"/>
                  </a:lnTo>
                  <a:lnTo>
                    <a:pt x="40" y="240"/>
                  </a:lnTo>
                  <a:lnTo>
                    <a:pt x="40" y="248"/>
                  </a:lnTo>
                  <a:lnTo>
                    <a:pt x="72" y="248"/>
                  </a:lnTo>
                  <a:lnTo>
                    <a:pt x="112" y="272"/>
                  </a:lnTo>
                  <a:lnTo>
                    <a:pt x="176" y="264"/>
                  </a:lnTo>
                  <a:lnTo>
                    <a:pt x="184" y="280"/>
                  </a:lnTo>
                  <a:lnTo>
                    <a:pt x="184" y="288"/>
                  </a:lnTo>
                  <a:lnTo>
                    <a:pt x="192" y="304"/>
                  </a:lnTo>
                  <a:lnTo>
                    <a:pt x="200" y="304"/>
                  </a:lnTo>
                  <a:lnTo>
                    <a:pt x="208" y="288"/>
                  </a:lnTo>
                  <a:lnTo>
                    <a:pt x="224" y="296"/>
                  </a:lnTo>
                  <a:lnTo>
                    <a:pt x="240" y="344"/>
                  </a:lnTo>
                  <a:lnTo>
                    <a:pt x="264" y="352"/>
                  </a:lnTo>
                  <a:lnTo>
                    <a:pt x="272" y="32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31" name="Freeform 201"/>
            <p:cNvSpPr/>
            <p:nvPr>
              <p:custDataLst>
                <p:tags r:id="rId47"/>
              </p:custDataLst>
            </p:nvPr>
          </p:nvSpPr>
          <p:spPr bwMode="auto">
            <a:xfrm>
              <a:off x="7301955" y="3832431"/>
              <a:ext cx="17463" cy="44450"/>
            </a:xfrm>
            <a:custGeom>
              <a:gdLst>
                <a:gd name="T0" fmla="*/ 17463 w 8"/>
                <a:gd name="T1" fmla="*/ 0 h 24"/>
                <a:gd name="T2" fmla="*/ 0 w 8"/>
                <a:gd name="T3" fmla="*/ 14817 h 24"/>
                <a:gd name="T4" fmla="*/ 17463 w 8"/>
                <a:gd name="T5" fmla="*/ 44450 h 24"/>
                <a:gd name="T6" fmla="*/ 17463 w 8"/>
                <a:gd name="T7" fmla="*/ 14817 h 24"/>
                <a:gd name="T8" fmla="*/ 17463 w 8"/>
                <a:gd name="T9" fmla="*/ 0 h 24"/>
                <a:gd name="T10" fmla="*/ 0 60000 65536"/>
                <a:gd name="T11" fmla="*/ 0 60000 65536"/>
                <a:gd name="T12" fmla="*/ 0 60000 65536"/>
                <a:gd name="T13" fmla="*/ 0 60000 65536"/>
                <a:gd name="T14" fmla="*/ 0 60000 65536"/>
                <a:gd name="T15" fmla="*/ 0 w 8"/>
                <a:gd name="T16" fmla="*/ 0 h 24"/>
                <a:gd name="T17" fmla="*/ 8 w 8"/>
                <a:gd name="T18" fmla="*/ 24 h 24"/>
              </a:gdLst>
              <a:cxnLst>
                <a:cxn ang="T10">
                  <a:pos x="T0" y="T1"/>
                </a:cxn>
                <a:cxn ang="T11">
                  <a:pos x="T2" y="T3"/>
                </a:cxn>
                <a:cxn ang="T12">
                  <a:pos x="T4" y="T5"/>
                </a:cxn>
                <a:cxn ang="T13">
                  <a:pos x="T6" y="T7"/>
                </a:cxn>
                <a:cxn ang="T14">
                  <a:pos x="T8" y="T9"/>
                </a:cxn>
              </a:cxnLst>
              <a:rect l="T15" t="T16" r="T17" b="T18"/>
              <a:pathLst>
                <a:path w="8" h="24">
                  <a:moveTo>
                    <a:pt x="8" y="0"/>
                  </a:moveTo>
                  <a:lnTo>
                    <a:pt x="0" y="8"/>
                  </a:lnTo>
                  <a:lnTo>
                    <a:pt x="8" y="24"/>
                  </a:lnTo>
                  <a:lnTo>
                    <a:pt x="8" y="8"/>
                  </a:lnTo>
                  <a:lnTo>
                    <a:pt x="8"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32" name="Line 203"/>
            <p:cNvSpPr>
              <a:spLocks noChangeShapeType="1"/>
            </p:cNvSpPr>
            <p:nvPr>
              <p:custDataLst>
                <p:tags r:id="rId48"/>
              </p:custDataLst>
            </p:nvPr>
          </p:nvSpPr>
          <p:spPr bwMode="auto">
            <a:xfrm>
              <a:off x="7301955" y="3803856"/>
              <a:ext cx="34925" cy="142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33" name="Freeform 204"/>
            <p:cNvSpPr/>
            <p:nvPr>
              <p:custDataLst>
                <p:tags r:id="rId49"/>
              </p:custDataLst>
            </p:nvPr>
          </p:nvSpPr>
          <p:spPr bwMode="auto">
            <a:xfrm>
              <a:off x="7336880" y="3803856"/>
              <a:ext cx="17463" cy="28575"/>
            </a:xfrm>
            <a:custGeom>
              <a:gdLst>
                <a:gd name="T0" fmla="*/ 0 w 8"/>
                <a:gd name="T1" fmla="*/ 0 h 16"/>
                <a:gd name="T2" fmla="*/ 17463 w 8"/>
                <a:gd name="T3" fmla="*/ 14288 h 16"/>
                <a:gd name="T4" fmla="*/ 17463 w 8"/>
                <a:gd name="T5" fmla="*/ 28575 h 16"/>
                <a:gd name="T6" fmla="*/ 0 60000 65536"/>
                <a:gd name="T7" fmla="*/ 0 60000 65536"/>
                <a:gd name="T8" fmla="*/ 0 60000 65536"/>
                <a:gd name="T9" fmla="*/ 0 w 8"/>
                <a:gd name="T10" fmla="*/ 0 h 16"/>
                <a:gd name="T11" fmla="*/ 8 w 8"/>
                <a:gd name="T12" fmla="*/ 16 h 16"/>
              </a:gdLst>
              <a:cxnLst>
                <a:cxn ang="T6">
                  <a:pos x="T0" y="T1"/>
                </a:cxn>
                <a:cxn ang="T7">
                  <a:pos x="T2" y="T3"/>
                </a:cxn>
                <a:cxn ang="T8">
                  <a:pos x="T4" y="T5"/>
                </a:cxn>
              </a:cxnLst>
              <a:rect l="T9" t="T10" r="T11" b="T12"/>
              <a:pathLst>
                <a:path w="8" h="16">
                  <a:moveTo>
                    <a:pt x="0" y="0"/>
                  </a:moveTo>
                  <a:lnTo>
                    <a:pt x="8" y="8"/>
                  </a:lnTo>
                  <a:lnTo>
                    <a:pt x="8" y="16"/>
                  </a:lnTo>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34" name="Freeform 205"/>
            <p:cNvSpPr/>
            <p:nvPr>
              <p:custDataLst>
                <p:tags r:id="rId50"/>
              </p:custDataLst>
            </p:nvPr>
          </p:nvSpPr>
          <p:spPr bwMode="auto">
            <a:xfrm>
              <a:off x="7354343" y="3848306"/>
              <a:ext cx="17463" cy="14288"/>
            </a:xfrm>
            <a:custGeom>
              <a:gdLst>
                <a:gd name="T0" fmla="*/ 0 w 8"/>
                <a:gd name="T1" fmla="*/ 0 h 8"/>
                <a:gd name="T2" fmla="*/ 17463 w 8"/>
                <a:gd name="T3" fmla="*/ 0 h 8"/>
                <a:gd name="T4" fmla="*/ 17463 w 8"/>
                <a:gd name="T5" fmla="*/ 14288 h 8"/>
                <a:gd name="T6" fmla="*/ 0 60000 65536"/>
                <a:gd name="T7" fmla="*/ 0 60000 65536"/>
                <a:gd name="T8" fmla="*/ 0 60000 65536"/>
                <a:gd name="T9" fmla="*/ 0 w 8"/>
                <a:gd name="T10" fmla="*/ 0 h 8"/>
                <a:gd name="T11" fmla="*/ 8 w 8"/>
                <a:gd name="T12" fmla="*/ 8 h 8"/>
              </a:gdLst>
              <a:cxnLst>
                <a:cxn ang="T6">
                  <a:pos x="T0" y="T1"/>
                </a:cxn>
                <a:cxn ang="T7">
                  <a:pos x="T2" y="T3"/>
                </a:cxn>
                <a:cxn ang="T8">
                  <a:pos x="T4" y="T5"/>
                </a:cxn>
              </a:cxnLst>
              <a:rect l="T9" t="T10" r="T11" b="T12"/>
              <a:pathLst>
                <a:path w="8" h="8">
                  <a:moveTo>
                    <a:pt x="0" y="0"/>
                  </a:moveTo>
                  <a:lnTo>
                    <a:pt x="8" y="0"/>
                  </a:lnTo>
                  <a:lnTo>
                    <a:pt x="8" y="8"/>
                  </a:lnTo>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35" name="Line 206"/>
            <p:cNvSpPr>
              <a:spLocks noChangeShapeType="1"/>
            </p:cNvSpPr>
            <p:nvPr>
              <p:custDataLst>
                <p:tags r:id="rId51"/>
              </p:custDataLst>
            </p:nvPr>
          </p:nvSpPr>
          <p:spPr bwMode="auto">
            <a:xfrm>
              <a:off x="7389268" y="3862593"/>
              <a:ext cx="1588" cy="142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36" name="Line 211"/>
            <p:cNvSpPr>
              <a:spLocks noChangeShapeType="1"/>
            </p:cNvSpPr>
            <p:nvPr>
              <p:custDataLst>
                <p:tags r:id="rId52"/>
              </p:custDataLst>
            </p:nvPr>
          </p:nvSpPr>
          <p:spPr bwMode="auto">
            <a:xfrm>
              <a:off x="7216230" y="3862593"/>
              <a:ext cx="17463" cy="15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37" name="Freeform 212"/>
            <p:cNvSpPr/>
            <p:nvPr>
              <p:custDataLst>
                <p:tags r:id="rId53"/>
              </p:custDataLst>
            </p:nvPr>
          </p:nvSpPr>
          <p:spPr bwMode="auto">
            <a:xfrm>
              <a:off x="7560718" y="3391106"/>
              <a:ext cx="69850" cy="14288"/>
            </a:xfrm>
            <a:custGeom>
              <a:gdLst>
                <a:gd name="T0" fmla="*/ 0 w 32"/>
                <a:gd name="T1" fmla="*/ 14288 h 8"/>
                <a:gd name="T2" fmla="*/ 69850 w 32"/>
                <a:gd name="T3" fmla="*/ 0 h 8"/>
                <a:gd name="T4" fmla="*/ 52387 w 32"/>
                <a:gd name="T5" fmla="*/ 0 h 8"/>
                <a:gd name="T6" fmla="*/ 0 w 32"/>
                <a:gd name="T7" fmla="*/ 14288 h 8"/>
                <a:gd name="T8" fmla="*/ 0 60000 65536"/>
                <a:gd name="T9" fmla="*/ 0 60000 65536"/>
                <a:gd name="T10" fmla="*/ 0 60000 65536"/>
                <a:gd name="T11" fmla="*/ 0 60000 65536"/>
                <a:gd name="T12" fmla="*/ 0 w 32"/>
                <a:gd name="T13" fmla="*/ 0 h 8"/>
                <a:gd name="T14" fmla="*/ 32 w 32"/>
                <a:gd name="T15" fmla="*/ 8 h 8"/>
              </a:gdLst>
              <a:cxnLst>
                <a:cxn ang="T8">
                  <a:pos x="T0" y="T1"/>
                </a:cxn>
                <a:cxn ang="T9">
                  <a:pos x="T2" y="T3"/>
                </a:cxn>
                <a:cxn ang="T10">
                  <a:pos x="T4" y="T5"/>
                </a:cxn>
                <a:cxn ang="T11">
                  <a:pos x="T6" y="T7"/>
                </a:cxn>
              </a:cxnLst>
              <a:rect l="T12" t="T13" r="T14" b="T15"/>
              <a:pathLst>
                <a:path w="32" h="8">
                  <a:moveTo>
                    <a:pt x="0" y="8"/>
                  </a:moveTo>
                  <a:lnTo>
                    <a:pt x="32" y="0"/>
                  </a:lnTo>
                  <a:lnTo>
                    <a:pt x="24"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38" name="Freeform 213"/>
            <p:cNvSpPr/>
            <p:nvPr>
              <p:custDataLst>
                <p:tags r:id="rId54"/>
              </p:custDataLst>
            </p:nvPr>
          </p:nvSpPr>
          <p:spPr bwMode="auto">
            <a:xfrm>
              <a:off x="7924255" y="3154568"/>
              <a:ext cx="69850" cy="14288"/>
            </a:xfrm>
            <a:custGeom>
              <a:gdLst>
                <a:gd name="T0" fmla="*/ 0 w 32"/>
                <a:gd name="T1" fmla="*/ 0 h 8"/>
                <a:gd name="T2" fmla="*/ 34925 w 32"/>
                <a:gd name="T3" fmla="*/ 14288 h 8"/>
                <a:gd name="T4" fmla="*/ 69850 w 32"/>
                <a:gd name="T5" fmla="*/ 14288 h 8"/>
                <a:gd name="T6" fmla="*/ 34925 w 32"/>
                <a:gd name="T7" fmla="*/ 0 h 8"/>
                <a:gd name="T8" fmla="*/ 0 w 32"/>
                <a:gd name="T9" fmla="*/ 0 h 8"/>
                <a:gd name="T10" fmla="*/ 0 60000 65536"/>
                <a:gd name="T11" fmla="*/ 0 60000 65536"/>
                <a:gd name="T12" fmla="*/ 0 60000 65536"/>
                <a:gd name="T13" fmla="*/ 0 60000 65536"/>
                <a:gd name="T14" fmla="*/ 0 60000 65536"/>
                <a:gd name="T15" fmla="*/ 0 w 32"/>
                <a:gd name="T16" fmla="*/ 0 h 8"/>
                <a:gd name="T17" fmla="*/ 32 w 32"/>
                <a:gd name="T18" fmla="*/ 8 h 8"/>
              </a:gdLst>
              <a:cxnLst>
                <a:cxn ang="T10">
                  <a:pos x="T0" y="T1"/>
                </a:cxn>
                <a:cxn ang="T11">
                  <a:pos x="T2" y="T3"/>
                </a:cxn>
                <a:cxn ang="T12">
                  <a:pos x="T4" y="T5"/>
                </a:cxn>
                <a:cxn ang="T13">
                  <a:pos x="T6" y="T7"/>
                </a:cxn>
                <a:cxn ang="T14">
                  <a:pos x="T8" y="T9"/>
                </a:cxn>
              </a:cxnLst>
              <a:rect l="T15" t="T16" r="T17" b="T18"/>
              <a:pathLst>
                <a:path w="32" h="8">
                  <a:moveTo>
                    <a:pt x="0" y="0"/>
                  </a:moveTo>
                  <a:lnTo>
                    <a:pt x="16" y="8"/>
                  </a:lnTo>
                  <a:lnTo>
                    <a:pt x="32" y="8"/>
                  </a:lnTo>
                  <a:lnTo>
                    <a:pt x="16"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39" name="Freeform 214"/>
            <p:cNvSpPr/>
            <p:nvPr>
              <p:custDataLst>
                <p:tags r:id="rId55"/>
              </p:custDataLst>
            </p:nvPr>
          </p:nvSpPr>
          <p:spPr bwMode="auto">
            <a:xfrm>
              <a:off x="7889330" y="3227593"/>
              <a:ext cx="52388" cy="30163"/>
            </a:xfrm>
            <a:custGeom>
              <a:gdLst>
                <a:gd name="T0" fmla="*/ 0 w 24"/>
                <a:gd name="T1" fmla="*/ 15082 h 16"/>
                <a:gd name="T2" fmla="*/ 34925 w 24"/>
                <a:gd name="T3" fmla="*/ 30163 h 16"/>
                <a:gd name="T4" fmla="*/ 52388 w 24"/>
                <a:gd name="T5" fmla="*/ 15082 h 16"/>
                <a:gd name="T6" fmla="*/ 17463 w 24"/>
                <a:gd name="T7" fmla="*/ 15082 h 16"/>
                <a:gd name="T8" fmla="*/ 17463 w 24"/>
                <a:gd name="T9" fmla="*/ 0 h 16"/>
                <a:gd name="T10" fmla="*/ 0 w 24"/>
                <a:gd name="T11" fmla="*/ 15082 h 16"/>
                <a:gd name="T12" fmla="*/ 0 60000 65536"/>
                <a:gd name="T13" fmla="*/ 0 60000 65536"/>
                <a:gd name="T14" fmla="*/ 0 60000 65536"/>
                <a:gd name="T15" fmla="*/ 0 60000 65536"/>
                <a:gd name="T16" fmla="*/ 0 60000 65536"/>
                <a:gd name="T17" fmla="*/ 0 60000 65536"/>
                <a:gd name="T18" fmla="*/ 0 w 24"/>
                <a:gd name="T19" fmla="*/ 0 h 16"/>
                <a:gd name="T20" fmla="*/ 24 w 24"/>
                <a:gd name="T21" fmla="*/ 16 h 16"/>
              </a:gdLst>
              <a:cxnLst>
                <a:cxn ang="T12">
                  <a:pos x="T0" y="T1"/>
                </a:cxn>
                <a:cxn ang="T13">
                  <a:pos x="T2" y="T3"/>
                </a:cxn>
                <a:cxn ang="T14">
                  <a:pos x="T4" y="T5"/>
                </a:cxn>
                <a:cxn ang="T15">
                  <a:pos x="T6" y="T7"/>
                </a:cxn>
                <a:cxn ang="T16">
                  <a:pos x="T8" y="T9"/>
                </a:cxn>
                <a:cxn ang="T17">
                  <a:pos x="T10" y="T11"/>
                </a:cxn>
              </a:cxnLst>
              <a:rect l="T18" t="T19" r="T20" b="T21"/>
              <a:pathLst>
                <a:path w="24" h="16">
                  <a:moveTo>
                    <a:pt x="0" y="8"/>
                  </a:moveTo>
                  <a:lnTo>
                    <a:pt x="16" y="16"/>
                  </a:lnTo>
                  <a:lnTo>
                    <a:pt x="24" y="8"/>
                  </a:lnTo>
                  <a:lnTo>
                    <a:pt x="8" y="8"/>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40" name="Freeform 215"/>
            <p:cNvSpPr/>
            <p:nvPr>
              <p:custDataLst>
                <p:tags r:id="rId56"/>
              </p:custDataLst>
            </p:nvPr>
          </p:nvSpPr>
          <p:spPr bwMode="auto">
            <a:xfrm>
              <a:off x="7682955" y="2814843"/>
              <a:ext cx="50800" cy="14288"/>
            </a:xfrm>
            <a:custGeom>
              <a:gdLst>
                <a:gd name="T0" fmla="*/ 0 w 24"/>
                <a:gd name="T1" fmla="*/ 14288 h 8"/>
                <a:gd name="T2" fmla="*/ 50800 w 24"/>
                <a:gd name="T3" fmla="*/ 0 h 8"/>
                <a:gd name="T4" fmla="*/ 16933 w 24"/>
                <a:gd name="T5" fmla="*/ 0 h 8"/>
                <a:gd name="T6" fmla="*/ 0 w 24"/>
                <a:gd name="T7" fmla="*/ 14288 h 8"/>
                <a:gd name="T8" fmla="*/ 0 60000 65536"/>
                <a:gd name="T9" fmla="*/ 0 60000 65536"/>
                <a:gd name="T10" fmla="*/ 0 60000 65536"/>
                <a:gd name="T11" fmla="*/ 0 60000 65536"/>
                <a:gd name="T12" fmla="*/ 0 w 24"/>
                <a:gd name="T13" fmla="*/ 0 h 8"/>
                <a:gd name="T14" fmla="*/ 24 w 24"/>
                <a:gd name="T15" fmla="*/ 8 h 8"/>
              </a:gdLst>
              <a:cxnLst>
                <a:cxn ang="T8">
                  <a:pos x="T0" y="T1"/>
                </a:cxn>
                <a:cxn ang="T9">
                  <a:pos x="T2" y="T3"/>
                </a:cxn>
                <a:cxn ang="T10">
                  <a:pos x="T4" y="T5"/>
                </a:cxn>
                <a:cxn ang="T11">
                  <a:pos x="T6" y="T7"/>
                </a:cxn>
              </a:cxnLst>
              <a:rect l="T12" t="T13" r="T14" b="T15"/>
              <a:pathLst>
                <a:path w="24" h="8">
                  <a:moveTo>
                    <a:pt x="0" y="8"/>
                  </a:moveTo>
                  <a:lnTo>
                    <a:pt x="24" y="0"/>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41" name="Freeform 216"/>
            <p:cNvSpPr/>
            <p:nvPr>
              <p:custDataLst>
                <p:tags r:id="rId57"/>
              </p:custDataLst>
            </p:nvPr>
          </p:nvSpPr>
          <p:spPr bwMode="auto">
            <a:xfrm>
              <a:off x="7751218" y="2829131"/>
              <a:ext cx="34925" cy="15875"/>
            </a:xfrm>
            <a:custGeom>
              <a:gdLst>
                <a:gd name="T0" fmla="*/ 17463 w 16"/>
                <a:gd name="T1" fmla="*/ 0 h 8"/>
                <a:gd name="T2" fmla="*/ 0 w 16"/>
                <a:gd name="T3" fmla="*/ 15875 h 8"/>
                <a:gd name="T4" fmla="*/ 34925 w 16"/>
                <a:gd name="T5" fmla="*/ 0 h 8"/>
                <a:gd name="T6" fmla="*/ 17463 w 16"/>
                <a:gd name="T7" fmla="*/ 0 h 8"/>
                <a:gd name="T8" fmla="*/ 0 60000 65536"/>
                <a:gd name="T9" fmla="*/ 0 60000 65536"/>
                <a:gd name="T10" fmla="*/ 0 60000 65536"/>
                <a:gd name="T11" fmla="*/ 0 60000 65536"/>
                <a:gd name="T12" fmla="*/ 0 w 16"/>
                <a:gd name="T13" fmla="*/ 0 h 8"/>
                <a:gd name="T14" fmla="*/ 16 w 16"/>
                <a:gd name="T15" fmla="*/ 8 h 8"/>
              </a:gdLst>
              <a:cxnLst>
                <a:cxn ang="T8">
                  <a:pos x="T0" y="T1"/>
                </a:cxn>
                <a:cxn ang="T9">
                  <a:pos x="T2" y="T3"/>
                </a:cxn>
                <a:cxn ang="T10">
                  <a:pos x="T4" y="T5"/>
                </a:cxn>
                <a:cxn ang="T11">
                  <a:pos x="T6" y="T7"/>
                </a:cxn>
              </a:cxnLst>
              <a:rect l="T12" t="T13" r="T14" b="T15"/>
              <a:pathLst>
                <a:path w="16" h="8">
                  <a:moveTo>
                    <a:pt x="8" y="0"/>
                  </a:moveTo>
                  <a:lnTo>
                    <a:pt x="0" y="8"/>
                  </a:lnTo>
                  <a:lnTo>
                    <a:pt x="16" y="0"/>
                  </a:lnTo>
                  <a:lnTo>
                    <a:pt x="8"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42" name="Freeform 217"/>
            <p:cNvSpPr/>
            <p:nvPr>
              <p:custDataLst>
                <p:tags r:id="rId58"/>
              </p:custDataLst>
            </p:nvPr>
          </p:nvSpPr>
          <p:spPr bwMode="auto">
            <a:xfrm>
              <a:off x="8029030" y="3110118"/>
              <a:ext cx="171450" cy="133350"/>
            </a:xfrm>
            <a:custGeom>
              <a:gdLst>
                <a:gd name="T0" fmla="*/ 0 w 80"/>
                <a:gd name="T1" fmla="*/ 88900 h 72"/>
                <a:gd name="T2" fmla="*/ 0 w 80"/>
                <a:gd name="T3" fmla="*/ 103717 h 72"/>
                <a:gd name="T4" fmla="*/ 102870 w 80"/>
                <a:gd name="T5" fmla="*/ 103717 h 72"/>
                <a:gd name="T6" fmla="*/ 85725 w 80"/>
                <a:gd name="T7" fmla="*/ 118533 h 72"/>
                <a:gd name="T8" fmla="*/ 102870 w 80"/>
                <a:gd name="T9" fmla="*/ 118533 h 72"/>
                <a:gd name="T10" fmla="*/ 120015 w 80"/>
                <a:gd name="T11" fmla="*/ 103717 h 72"/>
                <a:gd name="T12" fmla="*/ 137160 w 80"/>
                <a:gd name="T13" fmla="*/ 103717 h 72"/>
                <a:gd name="T14" fmla="*/ 120015 w 80"/>
                <a:gd name="T15" fmla="*/ 118533 h 72"/>
                <a:gd name="T16" fmla="*/ 137160 w 80"/>
                <a:gd name="T17" fmla="*/ 118533 h 72"/>
                <a:gd name="T18" fmla="*/ 137160 w 80"/>
                <a:gd name="T19" fmla="*/ 133350 h 72"/>
                <a:gd name="T20" fmla="*/ 154305 w 80"/>
                <a:gd name="T21" fmla="*/ 133350 h 72"/>
                <a:gd name="T22" fmla="*/ 171450 w 80"/>
                <a:gd name="T23" fmla="*/ 103717 h 72"/>
                <a:gd name="T24" fmla="*/ 154305 w 80"/>
                <a:gd name="T25" fmla="*/ 103717 h 72"/>
                <a:gd name="T26" fmla="*/ 171450 w 80"/>
                <a:gd name="T27" fmla="*/ 88900 h 72"/>
                <a:gd name="T28" fmla="*/ 137160 w 80"/>
                <a:gd name="T29" fmla="*/ 103717 h 72"/>
                <a:gd name="T30" fmla="*/ 171450 w 80"/>
                <a:gd name="T31" fmla="*/ 74083 h 72"/>
                <a:gd name="T32" fmla="*/ 154305 w 80"/>
                <a:gd name="T33" fmla="*/ 74083 h 72"/>
                <a:gd name="T34" fmla="*/ 171450 w 80"/>
                <a:gd name="T35" fmla="*/ 59267 h 72"/>
                <a:gd name="T36" fmla="*/ 120015 w 80"/>
                <a:gd name="T37" fmla="*/ 59267 h 72"/>
                <a:gd name="T38" fmla="*/ 120015 w 80"/>
                <a:gd name="T39" fmla="*/ 44450 h 72"/>
                <a:gd name="T40" fmla="*/ 120015 w 80"/>
                <a:gd name="T41" fmla="*/ 29633 h 72"/>
                <a:gd name="T42" fmla="*/ 85725 w 80"/>
                <a:gd name="T43" fmla="*/ 44450 h 72"/>
                <a:gd name="T44" fmla="*/ 137160 w 80"/>
                <a:gd name="T45" fmla="*/ 0 h 72"/>
                <a:gd name="T46" fmla="*/ 120015 w 80"/>
                <a:gd name="T47" fmla="*/ 0 h 72"/>
                <a:gd name="T48" fmla="*/ 34290 w 80"/>
                <a:gd name="T49" fmla="*/ 74083 h 72"/>
                <a:gd name="T50" fmla="*/ 0 w 80"/>
                <a:gd name="T51" fmla="*/ 88900 h 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0"/>
                <a:gd name="T79" fmla="*/ 0 h 72"/>
                <a:gd name="T80" fmla="*/ 80 w 80"/>
                <a:gd name="T81" fmla="*/ 72 h 72"/>
              </a:gd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0" h="72">
                  <a:moveTo>
                    <a:pt x="0" y="48"/>
                  </a:moveTo>
                  <a:lnTo>
                    <a:pt x="0" y="56"/>
                  </a:lnTo>
                  <a:lnTo>
                    <a:pt x="48" y="56"/>
                  </a:lnTo>
                  <a:lnTo>
                    <a:pt x="40" y="64"/>
                  </a:lnTo>
                  <a:lnTo>
                    <a:pt x="48" y="64"/>
                  </a:lnTo>
                  <a:lnTo>
                    <a:pt x="56" y="56"/>
                  </a:lnTo>
                  <a:lnTo>
                    <a:pt x="64" y="56"/>
                  </a:lnTo>
                  <a:lnTo>
                    <a:pt x="56" y="64"/>
                  </a:lnTo>
                  <a:lnTo>
                    <a:pt x="64" y="64"/>
                  </a:lnTo>
                  <a:lnTo>
                    <a:pt x="64" y="72"/>
                  </a:lnTo>
                  <a:lnTo>
                    <a:pt x="72" y="72"/>
                  </a:lnTo>
                  <a:lnTo>
                    <a:pt x="80" y="56"/>
                  </a:lnTo>
                  <a:lnTo>
                    <a:pt x="72" y="56"/>
                  </a:lnTo>
                  <a:lnTo>
                    <a:pt x="80" y="48"/>
                  </a:lnTo>
                  <a:lnTo>
                    <a:pt x="64" y="56"/>
                  </a:lnTo>
                  <a:lnTo>
                    <a:pt x="80" y="40"/>
                  </a:lnTo>
                  <a:lnTo>
                    <a:pt x="72" y="40"/>
                  </a:lnTo>
                  <a:lnTo>
                    <a:pt x="80" y="32"/>
                  </a:lnTo>
                  <a:lnTo>
                    <a:pt x="56" y="32"/>
                  </a:lnTo>
                  <a:lnTo>
                    <a:pt x="56" y="24"/>
                  </a:lnTo>
                  <a:lnTo>
                    <a:pt x="56" y="16"/>
                  </a:lnTo>
                  <a:lnTo>
                    <a:pt x="40" y="24"/>
                  </a:lnTo>
                  <a:lnTo>
                    <a:pt x="64" y="0"/>
                  </a:lnTo>
                  <a:lnTo>
                    <a:pt x="56" y="0"/>
                  </a:lnTo>
                  <a:lnTo>
                    <a:pt x="16" y="40"/>
                  </a:lnTo>
                  <a:lnTo>
                    <a:pt x="0" y="4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43" name="Freeform 218"/>
            <p:cNvSpPr/>
            <p:nvPr>
              <p:custDataLst>
                <p:tags r:id="rId59"/>
              </p:custDataLst>
            </p:nvPr>
          </p:nvSpPr>
          <p:spPr bwMode="auto">
            <a:xfrm>
              <a:off x="7630568" y="2725943"/>
              <a:ext cx="173038" cy="74613"/>
            </a:xfrm>
            <a:custGeom>
              <a:gdLst>
                <a:gd name="T0" fmla="*/ 0 w 80"/>
                <a:gd name="T1" fmla="*/ 59690 h 40"/>
                <a:gd name="T2" fmla="*/ 34608 w 80"/>
                <a:gd name="T3" fmla="*/ 59690 h 40"/>
                <a:gd name="T4" fmla="*/ 34608 w 80"/>
                <a:gd name="T5" fmla="*/ 74613 h 40"/>
                <a:gd name="T6" fmla="*/ 86519 w 80"/>
                <a:gd name="T7" fmla="*/ 59690 h 40"/>
                <a:gd name="T8" fmla="*/ 103823 w 80"/>
                <a:gd name="T9" fmla="*/ 59690 h 40"/>
                <a:gd name="T10" fmla="*/ 138430 w 80"/>
                <a:gd name="T11" fmla="*/ 74613 h 40"/>
                <a:gd name="T12" fmla="*/ 173038 w 80"/>
                <a:gd name="T13" fmla="*/ 59690 h 40"/>
                <a:gd name="T14" fmla="*/ 103823 w 80"/>
                <a:gd name="T15" fmla="*/ 14923 h 40"/>
                <a:gd name="T16" fmla="*/ 103823 w 80"/>
                <a:gd name="T17" fmla="*/ 0 h 40"/>
                <a:gd name="T18" fmla="*/ 69215 w 80"/>
                <a:gd name="T19" fmla="*/ 29845 h 40"/>
                <a:gd name="T20" fmla="*/ 34608 w 80"/>
                <a:gd name="T21" fmla="*/ 59690 h 40"/>
                <a:gd name="T22" fmla="*/ 0 w 80"/>
                <a:gd name="T23" fmla="*/ 5969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0"/>
                <a:gd name="T37" fmla="*/ 0 h 40"/>
                <a:gd name="T38" fmla="*/ 80 w 80"/>
                <a:gd name="T39" fmla="*/ 40 h 40"/>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0" h="40">
                  <a:moveTo>
                    <a:pt x="0" y="32"/>
                  </a:moveTo>
                  <a:lnTo>
                    <a:pt x="16" y="32"/>
                  </a:lnTo>
                  <a:lnTo>
                    <a:pt x="16" y="40"/>
                  </a:lnTo>
                  <a:lnTo>
                    <a:pt x="40" y="32"/>
                  </a:lnTo>
                  <a:lnTo>
                    <a:pt x="48" y="32"/>
                  </a:lnTo>
                  <a:lnTo>
                    <a:pt x="64" y="40"/>
                  </a:lnTo>
                  <a:lnTo>
                    <a:pt x="80" y="32"/>
                  </a:lnTo>
                  <a:lnTo>
                    <a:pt x="48" y="8"/>
                  </a:lnTo>
                  <a:lnTo>
                    <a:pt x="48" y="0"/>
                  </a:lnTo>
                  <a:lnTo>
                    <a:pt x="32" y="16"/>
                  </a:lnTo>
                  <a:lnTo>
                    <a:pt x="16" y="32"/>
                  </a:lnTo>
                  <a:lnTo>
                    <a:pt x="0"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44" name="Freeform 219"/>
            <p:cNvSpPr/>
            <p:nvPr>
              <p:custDataLst>
                <p:tags r:id="rId60"/>
              </p:custDataLst>
            </p:nvPr>
          </p:nvSpPr>
          <p:spPr bwMode="auto">
            <a:xfrm>
              <a:off x="7941718" y="2681493"/>
              <a:ext cx="52388" cy="30163"/>
            </a:xfrm>
            <a:custGeom>
              <a:gdLst>
                <a:gd name="T0" fmla="*/ 0 w 24"/>
                <a:gd name="T1" fmla="*/ 15082 h 16"/>
                <a:gd name="T2" fmla="*/ 0 w 24"/>
                <a:gd name="T3" fmla="*/ 30163 h 16"/>
                <a:gd name="T4" fmla="*/ 17463 w 24"/>
                <a:gd name="T5" fmla="*/ 30163 h 16"/>
                <a:gd name="T6" fmla="*/ 52388 w 24"/>
                <a:gd name="T7" fmla="*/ 0 h 16"/>
                <a:gd name="T8" fmla="*/ 34925 w 24"/>
                <a:gd name="T9" fmla="*/ 0 h 16"/>
                <a:gd name="T10" fmla="*/ 0 w 24"/>
                <a:gd name="T11" fmla="*/ 15082 h 16"/>
                <a:gd name="T12" fmla="*/ 0 60000 65536"/>
                <a:gd name="T13" fmla="*/ 0 60000 65536"/>
                <a:gd name="T14" fmla="*/ 0 60000 65536"/>
                <a:gd name="T15" fmla="*/ 0 60000 65536"/>
                <a:gd name="T16" fmla="*/ 0 60000 65536"/>
                <a:gd name="T17" fmla="*/ 0 60000 65536"/>
                <a:gd name="T18" fmla="*/ 0 w 24"/>
                <a:gd name="T19" fmla="*/ 0 h 16"/>
                <a:gd name="T20" fmla="*/ 24 w 24"/>
                <a:gd name="T21" fmla="*/ 16 h 16"/>
              </a:gdLst>
              <a:cxnLst>
                <a:cxn ang="T12">
                  <a:pos x="T0" y="T1"/>
                </a:cxn>
                <a:cxn ang="T13">
                  <a:pos x="T2" y="T3"/>
                </a:cxn>
                <a:cxn ang="T14">
                  <a:pos x="T4" y="T5"/>
                </a:cxn>
                <a:cxn ang="T15">
                  <a:pos x="T6" y="T7"/>
                </a:cxn>
                <a:cxn ang="T16">
                  <a:pos x="T8" y="T9"/>
                </a:cxn>
                <a:cxn ang="T17">
                  <a:pos x="T10" y="T11"/>
                </a:cxn>
              </a:cxnLst>
              <a:rect l="T18" t="T19" r="T20" b="T21"/>
              <a:pathLst>
                <a:path w="24" h="16">
                  <a:moveTo>
                    <a:pt x="0" y="8"/>
                  </a:moveTo>
                  <a:lnTo>
                    <a:pt x="0" y="16"/>
                  </a:lnTo>
                  <a:lnTo>
                    <a:pt x="8" y="16"/>
                  </a:lnTo>
                  <a:lnTo>
                    <a:pt x="24" y="0"/>
                  </a:lnTo>
                  <a:lnTo>
                    <a:pt x="16"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45" name="Freeform 220"/>
            <p:cNvSpPr/>
            <p:nvPr>
              <p:custDataLst>
                <p:tags r:id="rId61"/>
              </p:custDataLst>
            </p:nvPr>
          </p:nvSpPr>
          <p:spPr bwMode="auto">
            <a:xfrm>
              <a:off x="7768680" y="2549731"/>
              <a:ext cx="484188" cy="279400"/>
            </a:xfrm>
            <a:custGeom>
              <a:gdLst>
                <a:gd name="T0" fmla="*/ 0 w 224"/>
                <a:gd name="T1" fmla="*/ 44116 h 152"/>
                <a:gd name="T2" fmla="*/ 17292 w 224"/>
                <a:gd name="T3" fmla="*/ 73526 h 152"/>
                <a:gd name="T4" fmla="*/ 51877 w 224"/>
                <a:gd name="T5" fmla="*/ 88232 h 152"/>
                <a:gd name="T6" fmla="*/ 138339 w 224"/>
                <a:gd name="T7" fmla="*/ 88232 h 152"/>
                <a:gd name="T8" fmla="*/ 155632 w 224"/>
                <a:gd name="T9" fmla="*/ 102937 h 152"/>
                <a:gd name="T10" fmla="*/ 207509 w 224"/>
                <a:gd name="T11" fmla="*/ 88232 h 152"/>
                <a:gd name="T12" fmla="*/ 242094 w 224"/>
                <a:gd name="T13" fmla="*/ 102937 h 152"/>
                <a:gd name="T14" fmla="*/ 207509 w 224"/>
                <a:gd name="T15" fmla="*/ 117642 h 152"/>
                <a:gd name="T16" fmla="*/ 242094 w 224"/>
                <a:gd name="T17" fmla="*/ 117642 h 152"/>
                <a:gd name="T18" fmla="*/ 259386 w 224"/>
                <a:gd name="T19" fmla="*/ 117642 h 152"/>
                <a:gd name="T20" fmla="*/ 276679 w 224"/>
                <a:gd name="T21" fmla="*/ 132347 h 152"/>
                <a:gd name="T22" fmla="*/ 276679 w 224"/>
                <a:gd name="T23" fmla="*/ 161758 h 152"/>
                <a:gd name="T24" fmla="*/ 190217 w 224"/>
                <a:gd name="T25" fmla="*/ 176463 h 152"/>
                <a:gd name="T26" fmla="*/ 207509 w 224"/>
                <a:gd name="T27" fmla="*/ 191168 h 152"/>
                <a:gd name="T28" fmla="*/ 172924 w 224"/>
                <a:gd name="T29" fmla="*/ 205874 h 152"/>
                <a:gd name="T30" fmla="*/ 121047 w 224"/>
                <a:gd name="T31" fmla="*/ 191168 h 152"/>
                <a:gd name="T32" fmla="*/ 86462 w 224"/>
                <a:gd name="T33" fmla="*/ 220579 h 152"/>
                <a:gd name="T34" fmla="*/ 138339 w 224"/>
                <a:gd name="T35" fmla="*/ 220579 h 152"/>
                <a:gd name="T36" fmla="*/ 190217 w 224"/>
                <a:gd name="T37" fmla="*/ 235284 h 152"/>
                <a:gd name="T38" fmla="*/ 207509 w 224"/>
                <a:gd name="T39" fmla="*/ 235284 h 152"/>
                <a:gd name="T40" fmla="*/ 207509 w 224"/>
                <a:gd name="T41" fmla="*/ 249989 h 152"/>
                <a:gd name="T42" fmla="*/ 207509 w 224"/>
                <a:gd name="T43" fmla="*/ 264695 h 152"/>
                <a:gd name="T44" fmla="*/ 259386 w 224"/>
                <a:gd name="T45" fmla="*/ 279400 h 152"/>
                <a:gd name="T46" fmla="*/ 311264 w 224"/>
                <a:gd name="T47" fmla="*/ 279400 h 152"/>
                <a:gd name="T48" fmla="*/ 276679 w 224"/>
                <a:gd name="T49" fmla="*/ 249989 h 152"/>
                <a:gd name="T50" fmla="*/ 276679 w 224"/>
                <a:gd name="T51" fmla="*/ 235284 h 152"/>
                <a:gd name="T52" fmla="*/ 328556 w 224"/>
                <a:gd name="T53" fmla="*/ 264695 h 152"/>
                <a:gd name="T54" fmla="*/ 363141 w 224"/>
                <a:gd name="T55" fmla="*/ 264695 h 152"/>
                <a:gd name="T56" fmla="*/ 380433 w 224"/>
                <a:gd name="T57" fmla="*/ 249989 h 152"/>
                <a:gd name="T58" fmla="*/ 363141 w 224"/>
                <a:gd name="T59" fmla="*/ 235284 h 152"/>
                <a:gd name="T60" fmla="*/ 380433 w 224"/>
                <a:gd name="T61" fmla="*/ 220579 h 152"/>
                <a:gd name="T62" fmla="*/ 345849 w 224"/>
                <a:gd name="T63" fmla="*/ 191168 h 152"/>
                <a:gd name="T64" fmla="*/ 363141 w 224"/>
                <a:gd name="T65" fmla="*/ 176463 h 152"/>
                <a:gd name="T66" fmla="*/ 397726 w 224"/>
                <a:gd name="T67" fmla="*/ 191168 h 152"/>
                <a:gd name="T68" fmla="*/ 397726 w 224"/>
                <a:gd name="T69" fmla="*/ 205874 h 152"/>
                <a:gd name="T70" fmla="*/ 415018 w 224"/>
                <a:gd name="T71" fmla="*/ 205874 h 152"/>
                <a:gd name="T72" fmla="*/ 484188 w 224"/>
                <a:gd name="T73" fmla="*/ 161758 h 152"/>
                <a:gd name="T74" fmla="*/ 432311 w 224"/>
                <a:gd name="T75" fmla="*/ 132347 h 152"/>
                <a:gd name="T76" fmla="*/ 397726 w 224"/>
                <a:gd name="T77" fmla="*/ 132347 h 152"/>
                <a:gd name="T78" fmla="*/ 380433 w 224"/>
                <a:gd name="T79" fmla="*/ 117642 h 152"/>
                <a:gd name="T80" fmla="*/ 397726 w 224"/>
                <a:gd name="T81" fmla="*/ 117642 h 152"/>
                <a:gd name="T82" fmla="*/ 432311 w 224"/>
                <a:gd name="T83" fmla="*/ 102937 h 152"/>
                <a:gd name="T84" fmla="*/ 415018 w 224"/>
                <a:gd name="T85" fmla="*/ 102937 h 152"/>
                <a:gd name="T86" fmla="*/ 432311 w 224"/>
                <a:gd name="T87" fmla="*/ 88232 h 152"/>
                <a:gd name="T88" fmla="*/ 380433 w 224"/>
                <a:gd name="T89" fmla="*/ 58821 h 152"/>
                <a:gd name="T90" fmla="*/ 328556 w 224"/>
                <a:gd name="T91" fmla="*/ 44116 h 152"/>
                <a:gd name="T92" fmla="*/ 345849 w 224"/>
                <a:gd name="T93" fmla="*/ 29411 h 152"/>
                <a:gd name="T94" fmla="*/ 276679 w 224"/>
                <a:gd name="T95" fmla="*/ 29411 h 152"/>
                <a:gd name="T96" fmla="*/ 190217 w 224"/>
                <a:gd name="T97" fmla="*/ 44116 h 152"/>
                <a:gd name="T98" fmla="*/ 224802 w 224"/>
                <a:gd name="T99" fmla="*/ 14705 h 152"/>
                <a:gd name="T100" fmla="*/ 190217 w 224"/>
                <a:gd name="T101" fmla="*/ 0 h 152"/>
                <a:gd name="T102" fmla="*/ 121047 w 224"/>
                <a:gd name="T103" fmla="*/ 14705 h 152"/>
                <a:gd name="T104" fmla="*/ 86462 w 224"/>
                <a:gd name="T105" fmla="*/ 44116 h 152"/>
                <a:gd name="T106" fmla="*/ 103755 w 224"/>
                <a:gd name="T107" fmla="*/ 29411 h 152"/>
                <a:gd name="T108" fmla="*/ 172924 w 224"/>
                <a:gd name="T109" fmla="*/ 0 h 152"/>
                <a:gd name="T110" fmla="*/ 121047 w 224"/>
                <a:gd name="T111" fmla="*/ 0 h 152"/>
                <a:gd name="T112" fmla="*/ 51877 w 224"/>
                <a:gd name="T113" fmla="*/ 14705 h 152"/>
                <a:gd name="T114" fmla="*/ 0 w 224"/>
                <a:gd name="T115" fmla="*/ 44116 h 15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4"/>
                <a:gd name="T175" fmla="*/ 0 h 152"/>
                <a:gd name="T176" fmla="*/ 224 w 224"/>
                <a:gd name="T177" fmla="*/ 152 h 152"/>
              </a:gd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4" h="152">
                  <a:moveTo>
                    <a:pt x="0" y="24"/>
                  </a:moveTo>
                  <a:lnTo>
                    <a:pt x="8" y="40"/>
                  </a:lnTo>
                  <a:lnTo>
                    <a:pt x="24" y="48"/>
                  </a:lnTo>
                  <a:lnTo>
                    <a:pt x="64" y="48"/>
                  </a:lnTo>
                  <a:lnTo>
                    <a:pt x="72" y="56"/>
                  </a:lnTo>
                  <a:lnTo>
                    <a:pt x="96" y="48"/>
                  </a:lnTo>
                  <a:lnTo>
                    <a:pt x="112" y="56"/>
                  </a:lnTo>
                  <a:lnTo>
                    <a:pt x="96" y="64"/>
                  </a:lnTo>
                  <a:lnTo>
                    <a:pt x="112" y="64"/>
                  </a:lnTo>
                  <a:lnTo>
                    <a:pt x="120" y="64"/>
                  </a:lnTo>
                  <a:lnTo>
                    <a:pt x="128" y="72"/>
                  </a:lnTo>
                  <a:lnTo>
                    <a:pt x="128" y="88"/>
                  </a:lnTo>
                  <a:lnTo>
                    <a:pt x="88" y="96"/>
                  </a:lnTo>
                  <a:lnTo>
                    <a:pt x="96" y="104"/>
                  </a:lnTo>
                  <a:lnTo>
                    <a:pt x="80" y="112"/>
                  </a:lnTo>
                  <a:lnTo>
                    <a:pt x="56" y="104"/>
                  </a:lnTo>
                  <a:lnTo>
                    <a:pt x="40" y="120"/>
                  </a:lnTo>
                  <a:lnTo>
                    <a:pt x="64" y="120"/>
                  </a:lnTo>
                  <a:lnTo>
                    <a:pt x="88" y="128"/>
                  </a:lnTo>
                  <a:lnTo>
                    <a:pt x="96" y="128"/>
                  </a:lnTo>
                  <a:lnTo>
                    <a:pt x="96" y="136"/>
                  </a:lnTo>
                  <a:lnTo>
                    <a:pt x="96" y="144"/>
                  </a:lnTo>
                  <a:lnTo>
                    <a:pt x="120" y="152"/>
                  </a:lnTo>
                  <a:lnTo>
                    <a:pt x="144" y="152"/>
                  </a:lnTo>
                  <a:lnTo>
                    <a:pt x="128" y="136"/>
                  </a:lnTo>
                  <a:lnTo>
                    <a:pt x="128" y="128"/>
                  </a:lnTo>
                  <a:lnTo>
                    <a:pt x="152" y="144"/>
                  </a:lnTo>
                  <a:lnTo>
                    <a:pt x="168" y="144"/>
                  </a:lnTo>
                  <a:lnTo>
                    <a:pt x="176" y="136"/>
                  </a:lnTo>
                  <a:lnTo>
                    <a:pt x="168" y="128"/>
                  </a:lnTo>
                  <a:lnTo>
                    <a:pt x="176" y="120"/>
                  </a:lnTo>
                  <a:lnTo>
                    <a:pt x="160" y="104"/>
                  </a:lnTo>
                  <a:lnTo>
                    <a:pt x="168" y="96"/>
                  </a:lnTo>
                  <a:lnTo>
                    <a:pt x="184" y="104"/>
                  </a:lnTo>
                  <a:lnTo>
                    <a:pt x="184" y="112"/>
                  </a:lnTo>
                  <a:lnTo>
                    <a:pt x="192" y="112"/>
                  </a:lnTo>
                  <a:lnTo>
                    <a:pt x="224" y="88"/>
                  </a:lnTo>
                  <a:lnTo>
                    <a:pt x="200" y="72"/>
                  </a:lnTo>
                  <a:lnTo>
                    <a:pt x="184" y="72"/>
                  </a:lnTo>
                  <a:lnTo>
                    <a:pt x="176" y="64"/>
                  </a:lnTo>
                  <a:lnTo>
                    <a:pt x="184" y="64"/>
                  </a:lnTo>
                  <a:lnTo>
                    <a:pt x="200" y="56"/>
                  </a:lnTo>
                  <a:lnTo>
                    <a:pt x="192" y="56"/>
                  </a:lnTo>
                  <a:lnTo>
                    <a:pt x="200" y="48"/>
                  </a:lnTo>
                  <a:lnTo>
                    <a:pt x="176" y="32"/>
                  </a:lnTo>
                  <a:lnTo>
                    <a:pt x="152" y="24"/>
                  </a:lnTo>
                  <a:lnTo>
                    <a:pt x="160" y="16"/>
                  </a:lnTo>
                  <a:lnTo>
                    <a:pt x="128" y="16"/>
                  </a:lnTo>
                  <a:lnTo>
                    <a:pt x="88" y="24"/>
                  </a:lnTo>
                  <a:lnTo>
                    <a:pt x="104" y="8"/>
                  </a:lnTo>
                  <a:lnTo>
                    <a:pt x="88" y="0"/>
                  </a:lnTo>
                  <a:lnTo>
                    <a:pt x="56" y="8"/>
                  </a:lnTo>
                  <a:lnTo>
                    <a:pt x="40" y="24"/>
                  </a:lnTo>
                  <a:lnTo>
                    <a:pt x="48" y="16"/>
                  </a:lnTo>
                  <a:lnTo>
                    <a:pt x="80" y="0"/>
                  </a:lnTo>
                  <a:lnTo>
                    <a:pt x="56" y="0"/>
                  </a:lnTo>
                  <a:lnTo>
                    <a:pt x="24" y="8"/>
                  </a:lnTo>
                  <a:lnTo>
                    <a:pt x="0"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46" name="Freeform 221"/>
            <p:cNvSpPr/>
            <p:nvPr>
              <p:custDataLst>
                <p:tags r:id="rId62"/>
              </p:custDataLst>
            </p:nvPr>
          </p:nvSpPr>
          <p:spPr bwMode="auto">
            <a:xfrm>
              <a:off x="7994105" y="2549731"/>
              <a:ext cx="85725" cy="28575"/>
            </a:xfrm>
            <a:custGeom>
              <a:gdLst>
                <a:gd name="T0" fmla="*/ 17145 w 40"/>
                <a:gd name="T1" fmla="*/ 0 h 16"/>
                <a:gd name="T2" fmla="*/ 0 w 40"/>
                <a:gd name="T3" fmla="*/ 14288 h 16"/>
                <a:gd name="T4" fmla="*/ 17145 w 40"/>
                <a:gd name="T5" fmla="*/ 28575 h 16"/>
                <a:gd name="T6" fmla="*/ 68580 w 40"/>
                <a:gd name="T7" fmla="*/ 28575 h 16"/>
                <a:gd name="T8" fmla="*/ 85725 w 40"/>
                <a:gd name="T9" fmla="*/ 14288 h 16"/>
                <a:gd name="T10" fmla="*/ 17145 w 40"/>
                <a:gd name="T11" fmla="*/ 0 h 16"/>
                <a:gd name="T12" fmla="*/ 0 60000 65536"/>
                <a:gd name="T13" fmla="*/ 0 60000 65536"/>
                <a:gd name="T14" fmla="*/ 0 60000 65536"/>
                <a:gd name="T15" fmla="*/ 0 60000 65536"/>
                <a:gd name="T16" fmla="*/ 0 60000 65536"/>
                <a:gd name="T17" fmla="*/ 0 60000 65536"/>
                <a:gd name="T18" fmla="*/ 0 w 40"/>
                <a:gd name="T19" fmla="*/ 0 h 16"/>
                <a:gd name="T20" fmla="*/ 40 w 40"/>
                <a:gd name="T21" fmla="*/ 16 h 16"/>
              </a:gdLst>
              <a:cxnLst>
                <a:cxn ang="T12">
                  <a:pos x="T0" y="T1"/>
                </a:cxn>
                <a:cxn ang="T13">
                  <a:pos x="T2" y="T3"/>
                </a:cxn>
                <a:cxn ang="T14">
                  <a:pos x="T4" y="T5"/>
                </a:cxn>
                <a:cxn ang="T15">
                  <a:pos x="T6" y="T7"/>
                </a:cxn>
                <a:cxn ang="T16">
                  <a:pos x="T8" y="T9"/>
                </a:cxn>
                <a:cxn ang="T17">
                  <a:pos x="T10" y="T11"/>
                </a:cxn>
              </a:cxnLst>
              <a:rect l="T18" t="T19" r="T20" b="T21"/>
              <a:pathLst>
                <a:path w="40" h="16">
                  <a:moveTo>
                    <a:pt x="8" y="0"/>
                  </a:moveTo>
                  <a:lnTo>
                    <a:pt x="0" y="8"/>
                  </a:lnTo>
                  <a:lnTo>
                    <a:pt x="8" y="16"/>
                  </a:lnTo>
                  <a:lnTo>
                    <a:pt x="32" y="16"/>
                  </a:lnTo>
                  <a:lnTo>
                    <a:pt x="40" y="8"/>
                  </a:lnTo>
                  <a:lnTo>
                    <a:pt x="8"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47" name="Freeform 222"/>
            <p:cNvSpPr/>
            <p:nvPr>
              <p:custDataLst>
                <p:tags r:id="rId63"/>
              </p:custDataLst>
            </p:nvPr>
          </p:nvSpPr>
          <p:spPr bwMode="auto">
            <a:xfrm>
              <a:off x="7733755" y="2519568"/>
              <a:ext cx="52388" cy="15875"/>
            </a:xfrm>
            <a:custGeom>
              <a:gdLst>
                <a:gd name="T0" fmla="*/ 0 w 24"/>
                <a:gd name="T1" fmla="*/ 0 h 8"/>
                <a:gd name="T2" fmla="*/ 34925 w 24"/>
                <a:gd name="T3" fmla="*/ 15875 h 8"/>
                <a:gd name="T4" fmla="*/ 52388 w 24"/>
                <a:gd name="T5" fmla="*/ 0 h 8"/>
                <a:gd name="T6" fmla="*/ 34925 w 24"/>
                <a:gd name="T7" fmla="*/ 0 h 8"/>
                <a:gd name="T8" fmla="*/ 0 w 24"/>
                <a:gd name="T9" fmla="*/ 0 h 8"/>
                <a:gd name="T10" fmla="*/ 0 60000 65536"/>
                <a:gd name="T11" fmla="*/ 0 60000 65536"/>
                <a:gd name="T12" fmla="*/ 0 60000 65536"/>
                <a:gd name="T13" fmla="*/ 0 60000 65536"/>
                <a:gd name="T14" fmla="*/ 0 60000 65536"/>
                <a:gd name="T15" fmla="*/ 0 w 24"/>
                <a:gd name="T16" fmla="*/ 0 h 8"/>
                <a:gd name="T17" fmla="*/ 24 w 24"/>
                <a:gd name="T18" fmla="*/ 8 h 8"/>
              </a:gdLst>
              <a:cxnLst>
                <a:cxn ang="T10">
                  <a:pos x="T0" y="T1"/>
                </a:cxn>
                <a:cxn ang="T11">
                  <a:pos x="T2" y="T3"/>
                </a:cxn>
                <a:cxn ang="T12">
                  <a:pos x="T4" y="T5"/>
                </a:cxn>
                <a:cxn ang="T13">
                  <a:pos x="T6" y="T7"/>
                </a:cxn>
                <a:cxn ang="T14">
                  <a:pos x="T8" y="T9"/>
                </a:cxn>
              </a:cxnLst>
              <a:rect l="T15" t="T16" r="T17" b="T18"/>
              <a:pathLst>
                <a:path w="24" h="8">
                  <a:moveTo>
                    <a:pt x="0" y="0"/>
                  </a:moveTo>
                  <a:lnTo>
                    <a:pt x="16" y="8"/>
                  </a:lnTo>
                  <a:lnTo>
                    <a:pt x="24" y="0"/>
                  </a:lnTo>
                  <a:lnTo>
                    <a:pt x="16"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48" name="Freeform 223"/>
            <p:cNvSpPr/>
            <p:nvPr>
              <p:custDataLst>
                <p:tags r:id="rId64"/>
              </p:custDataLst>
            </p:nvPr>
          </p:nvSpPr>
          <p:spPr bwMode="auto">
            <a:xfrm>
              <a:off x="7786143" y="2490993"/>
              <a:ext cx="276225" cy="44450"/>
            </a:xfrm>
            <a:custGeom>
              <a:gdLst>
                <a:gd name="T0" fmla="*/ 17264 w 128"/>
                <a:gd name="T1" fmla="*/ 0 h 24"/>
                <a:gd name="T2" fmla="*/ 0 w 128"/>
                <a:gd name="T3" fmla="*/ 0 h 24"/>
                <a:gd name="T4" fmla="*/ 17264 w 128"/>
                <a:gd name="T5" fmla="*/ 14817 h 24"/>
                <a:gd name="T6" fmla="*/ 69056 w 128"/>
                <a:gd name="T7" fmla="*/ 14817 h 24"/>
                <a:gd name="T8" fmla="*/ 34528 w 128"/>
                <a:gd name="T9" fmla="*/ 44450 h 24"/>
                <a:gd name="T10" fmla="*/ 51792 w 128"/>
                <a:gd name="T11" fmla="*/ 44450 h 24"/>
                <a:gd name="T12" fmla="*/ 155377 w 128"/>
                <a:gd name="T13" fmla="*/ 44450 h 24"/>
                <a:gd name="T14" fmla="*/ 189905 w 128"/>
                <a:gd name="T15" fmla="*/ 44450 h 24"/>
                <a:gd name="T16" fmla="*/ 207169 w 128"/>
                <a:gd name="T17" fmla="*/ 44450 h 24"/>
                <a:gd name="T18" fmla="*/ 241697 w 128"/>
                <a:gd name="T19" fmla="*/ 44450 h 24"/>
                <a:gd name="T20" fmla="*/ 276225 w 128"/>
                <a:gd name="T21" fmla="*/ 29633 h 24"/>
                <a:gd name="T22" fmla="*/ 120848 w 128"/>
                <a:gd name="T23" fmla="*/ 14817 h 24"/>
                <a:gd name="T24" fmla="*/ 103584 w 128"/>
                <a:gd name="T25" fmla="*/ 14817 h 24"/>
                <a:gd name="T26" fmla="*/ 103584 w 128"/>
                <a:gd name="T27" fmla="*/ 0 h 24"/>
                <a:gd name="T28" fmla="*/ 17264 w 128"/>
                <a:gd name="T29" fmla="*/ 0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8"/>
                <a:gd name="T46" fmla="*/ 0 h 24"/>
                <a:gd name="T47" fmla="*/ 128 w 128"/>
                <a:gd name="T48" fmla="*/ 24 h 24"/>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8" h="24">
                  <a:moveTo>
                    <a:pt x="8" y="0"/>
                  </a:moveTo>
                  <a:lnTo>
                    <a:pt x="0" y="0"/>
                  </a:lnTo>
                  <a:lnTo>
                    <a:pt x="8" y="8"/>
                  </a:lnTo>
                  <a:lnTo>
                    <a:pt x="32" y="8"/>
                  </a:lnTo>
                  <a:lnTo>
                    <a:pt x="16" y="24"/>
                  </a:lnTo>
                  <a:lnTo>
                    <a:pt x="24" y="24"/>
                  </a:lnTo>
                  <a:lnTo>
                    <a:pt x="72" y="24"/>
                  </a:lnTo>
                  <a:lnTo>
                    <a:pt x="88" y="24"/>
                  </a:lnTo>
                  <a:lnTo>
                    <a:pt x="96" y="24"/>
                  </a:lnTo>
                  <a:lnTo>
                    <a:pt x="112" y="24"/>
                  </a:lnTo>
                  <a:lnTo>
                    <a:pt x="128" y="16"/>
                  </a:lnTo>
                  <a:lnTo>
                    <a:pt x="56" y="8"/>
                  </a:lnTo>
                  <a:lnTo>
                    <a:pt x="48" y="8"/>
                  </a:lnTo>
                  <a:lnTo>
                    <a:pt x="48" y="0"/>
                  </a:lnTo>
                  <a:lnTo>
                    <a:pt x="8"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49" name="Freeform 224"/>
            <p:cNvSpPr/>
            <p:nvPr>
              <p:custDataLst>
                <p:tags r:id="rId65"/>
              </p:custDataLst>
            </p:nvPr>
          </p:nvSpPr>
          <p:spPr bwMode="auto">
            <a:xfrm>
              <a:off x="7906793" y="2402093"/>
              <a:ext cx="173038" cy="58738"/>
            </a:xfrm>
            <a:custGeom>
              <a:gdLst>
                <a:gd name="T0" fmla="*/ 17304 w 80"/>
                <a:gd name="T1" fmla="*/ 14685 h 32"/>
                <a:gd name="T2" fmla="*/ 17304 w 80"/>
                <a:gd name="T3" fmla="*/ 29369 h 32"/>
                <a:gd name="T4" fmla="*/ 0 w 80"/>
                <a:gd name="T5" fmla="*/ 44053 h 32"/>
                <a:gd name="T6" fmla="*/ 0 w 80"/>
                <a:gd name="T7" fmla="*/ 58738 h 32"/>
                <a:gd name="T8" fmla="*/ 51911 w 80"/>
                <a:gd name="T9" fmla="*/ 58738 h 32"/>
                <a:gd name="T10" fmla="*/ 173038 w 80"/>
                <a:gd name="T11" fmla="*/ 29369 h 32"/>
                <a:gd name="T12" fmla="*/ 138430 w 80"/>
                <a:gd name="T13" fmla="*/ 29369 h 32"/>
                <a:gd name="T14" fmla="*/ 155734 w 80"/>
                <a:gd name="T15" fmla="*/ 14685 h 32"/>
                <a:gd name="T16" fmla="*/ 121127 w 80"/>
                <a:gd name="T17" fmla="*/ 14685 h 32"/>
                <a:gd name="T18" fmla="*/ 103823 w 80"/>
                <a:gd name="T19" fmla="*/ 0 h 32"/>
                <a:gd name="T20" fmla="*/ 69215 w 80"/>
                <a:gd name="T21" fmla="*/ 0 h 32"/>
                <a:gd name="T22" fmla="*/ 17304 w 80"/>
                <a:gd name="T23" fmla="*/ 14685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0"/>
                <a:gd name="T37" fmla="*/ 0 h 32"/>
                <a:gd name="T38" fmla="*/ 80 w 80"/>
                <a:gd name="T39" fmla="*/ 32 h 32"/>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0" h="32">
                  <a:moveTo>
                    <a:pt x="8" y="8"/>
                  </a:moveTo>
                  <a:lnTo>
                    <a:pt x="8" y="16"/>
                  </a:lnTo>
                  <a:lnTo>
                    <a:pt x="0" y="24"/>
                  </a:lnTo>
                  <a:lnTo>
                    <a:pt x="0" y="32"/>
                  </a:lnTo>
                  <a:lnTo>
                    <a:pt x="24" y="32"/>
                  </a:lnTo>
                  <a:lnTo>
                    <a:pt x="80" y="16"/>
                  </a:lnTo>
                  <a:lnTo>
                    <a:pt x="64" y="16"/>
                  </a:lnTo>
                  <a:lnTo>
                    <a:pt x="72" y="8"/>
                  </a:lnTo>
                  <a:lnTo>
                    <a:pt x="56" y="8"/>
                  </a:lnTo>
                  <a:lnTo>
                    <a:pt x="48" y="0"/>
                  </a:lnTo>
                  <a:lnTo>
                    <a:pt x="32" y="0"/>
                  </a:lnTo>
                  <a:lnTo>
                    <a:pt x="8"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50" name="Freeform 225"/>
            <p:cNvSpPr/>
            <p:nvPr>
              <p:custDataLst>
                <p:tags r:id="rId66"/>
              </p:custDataLst>
            </p:nvPr>
          </p:nvSpPr>
          <p:spPr bwMode="auto">
            <a:xfrm>
              <a:off x="7906793" y="2371931"/>
              <a:ext cx="674688" cy="133350"/>
            </a:xfrm>
            <a:custGeom>
              <a:gdLst>
                <a:gd name="T0" fmla="*/ 138398 w 312"/>
                <a:gd name="T1" fmla="*/ 29633 h 72"/>
                <a:gd name="T2" fmla="*/ 155697 w 312"/>
                <a:gd name="T3" fmla="*/ 44450 h 72"/>
                <a:gd name="T4" fmla="*/ 190297 w 312"/>
                <a:gd name="T5" fmla="*/ 44450 h 72"/>
                <a:gd name="T6" fmla="*/ 155697 w 312"/>
                <a:gd name="T7" fmla="*/ 59267 h 72"/>
                <a:gd name="T8" fmla="*/ 172997 w 312"/>
                <a:gd name="T9" fmla="*/ 59267 h 72"/>
                <a:gd name="T10" fmla="*/ 172997 w 312"/>
                <a:gd name="T11" fmla="*/ 74083 h 72"/>
                <a:gd name="T12" fmla="*/ 86498 w 312"/>
                <a:gd name="T13" fmla="*/ 88900 h 72"/>
                <a:gd name="T14" fmla="*/ 121098 w 312"/>
                <a:gd name="T15" fmla="*/ 88900 h 72"/>
                <a:gd name="T16" fmla="*/ 69199 w 312"/>
                <a:gd name="T17" fmla="*/ 88900 h 72"/>
                <a:gd name="T18" fmla="*/ 51899 w 312"/>
                <a:gd name="T19" fmla="*/ 103717 h 72"/>
                <a:gd name="T20" fmla="*/ 69199 w 312"/>
                <a:gd name="T21" fmla="*/ 103717 h 72"/>
                <a:gd name="T22" fmla="*/ 17300 w 312"/>
                <a:gd name="T23" fmla="*/ 118533 h 72"/>
                <a:gd name="T24" fmla="*/ 0 w 312"/>
                <a:gd name="T25" fmla="*/ 118533 h 72"/>
                <a:gd name="T26" fmla="*/ 155697 w 312"/>
                <a:gd name="T27" fmla="*/ 118533 h 72"/>
                <a:gd name="T28" fmla="*/ 155697 w 312"/>
                <a:gd name="T29" fmla="*/ 133350 h 72"/>
                <a:gd name="T30" fmla="*/ 242196 w 312"/>
                <a:gd name="T31" fmla="*/ 118533 h 72"/>
                <a:gd name="T32" fmla="*/ 224896 w 312"/>
                <a:gd name="T33" fmla="*/ 103717 h 72"/>
                <a:gd name="T34" fmla="*/ 259495 w 312"/>
                <a:gd name="T35" fmla="*/ 103717 h 72"/>
                <a:gd name="T36" fmla="*/ 259495 w 312"/>
                <a:gd name="T37" fmla="*/ 88900 h 72"/>
                <a:gd name="T38" fmla="*/ 311394 w 312"/>
                <a:gd name="T39" fmla="*/ 88900 h 72"/>
                <a:gd name="T40" fmla="*/ 380593 w 312"/>
                <a:gd name="T41" fmla="*/ 59267 h 72"/>
                <a:gd name="T42" fmla="*/ 674688 w 312"/>
                <a:gd name="T43" fmla="*/ 14817 h 72"/>
                <a:gd name="T44" fmla="*/ 536290 w 312"/>
                <a:gd name="T45" fmla="*/ 0 h 72"/>
                <a:gd name="T46" fmla="*/ 415193 w 312"/>
                <a:gd name="T47" fmla="*/ 0 h 72"/>
                <a:gd name="T48" fmla="*/ 138398 w 312"/>
                <a:gd name="T49" fmla="*/ 29633 h 7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12"/>
                <a:gd name="T76" fmla="*/ 0 h 72"/>
                <a:gd name="T77" fmla="*/ 312 w 312"/>
                <a:gd name="T78" fmla="*/ 72 h 72"/>
              </a:gd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12" h="72">
                  <a:moveTo>
                    <a:pt x="64" y="16"/>
                  </a:moveTo>
                  <a:lnTo>
                    <a:pt x="72" y="24"/>
                  </a:lnTo>
                  <a:lnTo>
                    <a:pt x="88" y="24"/>
                  </a:lnTo>
                  <a:lnTo>
                    <a:pt x="72" y="32"/>
                  </a:lnTo>
                  <a:lnTo>
                    <a:pt x="80" y="32"/>
                  </a:lnTo>
                  <a:lnTo>
                    <a:pt x="80" y="40"/>
                  </a:lnTo>
                  <a:lnTo>
                    <a:pt x="40" y="48"/>
                  </a:lnTo>
                  <a:lnTo>
                    <a:pt x="56" y="48"/>
                  </a:lnTo>
                  <a:lnTo>
                    <a:pt x="32" y="48"/>
                  </a:lnTo>
                  <a:lnTo>
                    <a:pt x="24" y="56"/>
                  </a:lnTo>
                  <a:lnTo>
                    <a:pt x="32" y="56"/>
                  </a:lnTo>
                  <a:lnTo>
                    <a:pt x="8" y="64"/>
                  </a:lnTo>
                  <a:lnTo>
                    <a:pt x="0" y="64"/>
                  </a:lnTo>
                  <a:lnTo>
                    <a:pt x="72" y="64"/>
                  </a:lnTo>
                  <a:lnTo>
                    <a:pt x="72" y="72"/>
                  </a:lnTo>
                  <a:lnTo>
                    <a:pt x="112" y="64"/>
                  </a:lnTo>
                  <a:lnTo>
                    <a:pt x="104" y="56"/>
                  </a:lnTo>
                  <a:lnTo>
                    <a:pt x="120" y="56"/>
                  </a:lnTo>
                  <a:lnTo>
                    <a:pt x="120" y="48"/>
                  </a:lnTo>
                  <a:lnTo>
                    <a:pt x="144" y="48"/>
                  </a:lnTo>
                  <a:lnTo>
                    <a:pt x="176" y="32"/>
                  </a:lnTo>
                  <a:lnTo>
                    <a:pt x="312" y="8"/>
                  </a:lnTo>
                  <a:lnTo>
                    <a:pt x="248" y="0"/>
                  </a:lnTo>
                  <a:lnTo>
                    <a:pt x="192" y="0"/>
                  </a:lnTo>
                  <a:lnTo>
                    <a:pt x="64"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51" name="Freeform 226"/>
            <p:cNvSpPr/>
            <p:nvPr>
              <p:custDataLst>
                <p:tags r:id="rId67"/>
              </p:custDataLst>
            </p:nvPr>
          </p:nvSpPr>
          <p:spPr bwMode="auto">
            <a:xfrm>
              <a:off x="7838530" y="2416381"/>
              <a:ext cx="17463" cy="14288"/>
            </a:xfrm>
            <a:custGeom>
              <a:gdLst>
                <a:gd name="T0" fmla="*/ 0 w 8"/>
                <a:gd name="T1" fmla="*/ 14288 h 8"/>
                <a:gd name="T2" fmla="*/ 17463 w 8"/>
                <a:gd name="T3" fmla="*/ 14288 h 8"/>
                <a:gd name="T4" fmla="*/ 17463 w 8"/>
                <a:gd name="T5" fmla="*/ 0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8"/>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52" name="Freeform 227"/>
            <p:cNvSpPr/>
            <p:nvPr>
              <p:custDataLst>
                <p:tags r:id="rId68"/>
              </p:custDataLst>
            </p:nvPr>
          </p:nvSpPr>
          <p:spPr bwMode="auto">
            <a:xfrm>
              <a:off x="7682955" y="2446543"/>
              <a:ext cx="173038" cy="28575"/>
            </a:xfrm>
            <a:custGeom>
              <a:gdLst>
                <a:gd name="T0" fmla="*/ 0 w 80"/>
                <a:gd name="T1" fmla="*/ 0 h 16"/>
                <a:gd name="T2" fmla="*/ 34608 w 80"/>
                <a:gd name="T3" fmla="*/ 0 h 16"/>
                <a:gd name="T4" fmla="*/ 0 w 80"/>
                <a:gd name="T5" fmla="*/ 0 h 16"/>
                <a:gd name="T6" fmla="*/ 17304 w 80"/>
                <a:gd name="T7" fmla="*/ 14288 h 16"/>
                <a:gd name="T8" fmla="*/ 69215 w 80"/>
                <a:gd name="T9" fmla="*/ 14288 h 16"/>
                <a:gd name="T10" fmla="*/ 69215 w 80"/>
                <a:gd name="T11" fmla="*/ 28575 h 16"/>
                <a:gd name="T12" fmla="*/ 173038 w 80"/>
                <a:gd name="T13" fmla="*/ 14288 h 16"/>
                <a:gd name="T14" fmla="*/ 138430 w 80"/>
                <a:gd name="T15" fmla="*/ 0 h 16"/>
                <a:gd name="T16" fmla="*/ 103823 w 80"/>
                <a:gd name="T17" fmla="*/ 14288 h 16"/>
                <a:gd name="T18" fmla="*/ 86519 w 80"/>
                <a:gd name="T19" fmla="*/ 14288 h 16"/>
                <a:gd name="T20" fmla="*/ 103823 w 80"/>
                <a:gd name="T21" fmla="*/ 0 h 16"/>
                <a:gd name="T22" fmla="*/ 86519 w 80"/>
                <a:gd name="T23" fmla="*/ 0 h 16"/>
                <a:gd name="T24" fmla="*/ 0 w 80"/>
                <a:gd name="T25" fmla="*/ 0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0"/>
                <a:gd name="T40" fmla="*/ 0 h 16"/>
                <a:gd name="T41" fmla="*/ 80 w 80"/>
                <a:gd name="T42" fmla="*/ 16 h 16"/>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0" h="16">
                  <a:moveTo>
                    <a:pt x="0" y="0"/>
                  </a:moveTo>
                  <a:lnTo>
                    <a:pt x="16" y="0"/>
                  </a:lnTo>
                  <a:lnTo>
                    <a:pt x="0" y="0"/>
                  </a:lnTo>
                  <a:lnTo>
                    <a:pt x="8" y="8"/>
                  </a:lnTo>
                  <a:lnTo>
                    <a:pt x="32" y="8"/>
                  </a:lnTo>
                  <a:lnTo>
                    <a:pt x="32" y="16"/>
                  </a:lnTo>
                  <a:lnTo>
                    <a:pt x="80" y="8"/>
                  </a:lnTo>
                  <a:lnTo>
                    <a:pt x="64" y="0"/>
                  </a:lnTo>
                  <a:lnTo>
                    <a:pt x="48" y="8"/>
                  </a:lnTo>
                  <a:lnTo>
                    <a:pt x="40" y="8"/>
                  </a:lnTo>
                  <a:lnTo>
                    <a:pt x="48" y="0"/>
                  </a:lnTo>
                  <a:lnTo>
                    <a:pt x="40"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53" name="Freeform 228"/>
            <p:cNvSpPr/>
            <p:nvPr>
              <p:custDataLst>
                <p:tags r:id="rId69"/>
              </p:custDataLst>
            </p:nvPr>
          </p:nvSpPr>
          <p:spPr bwMode="auto">
            <a:xfrm>
              <a:off x="7803605" y="2460831"/>
              <a:ext cx="85725" cy="14288"/>
            </a:xfrm>
            <a:custGeom>
              <a:gdLst>
                <a:gd name="T0" fmla="*/ 0 w 40"/>
                <a:gd name="T1" fmla="*/ 14288 h 8"/>
                <a:gd name="T2" fmla="*/ 68580 w 40"/>
                <a:gd name="T3" fmla="*/ 14288 h 8"/>
                <a:gd name="T4" fmla="*/ 85725 w 40"/>
                <a:gd name="T5" fmla="*/ 0 h 8"/>
                <a:gd name="T6" fmla="*/ 0 w 40"/>
                <a:gd name="T7" fmla="*/ 14288 h 8"/>
                <a:gd name="T8" fmla="*/ 0 60000 65536"/>
                <a:gd name="T9" fmla="*/ 0 60000 65536"/>
                <a:gd name="T10" fmla="*/ 0 60000 65536"/>
                <a:gd name="T11" fmla="*/ 0 60000 65536"/>
                <a:gd name="T12" fmla="*/ 0 w 40"/>
                <a:gd name="T13" fmla="*/ 0 h 8"/>
                <a:gd name="T14" fmla="*/ 40 w 40"/>
                <a:gd name="T15" fmla="*/ 8 h 8"/>
              </a:gdLst>
              <a:cxnLst>
                <a:cxn ang="T8">
                  <a:pos x="T0" y="T1"/>
                </a:cxn>
                <a:cxn ang="T9">
                  <a:pos x="T2" y="T3"/>
                </a:cxn>
                <a:cxn ang="T10">
                  <a:pos x="T4" y="T5"/>
                </a:cxn>
                <a:cxn ang="T11">
                  <a:pos x="T6" y="T7"/>
                </a:cxn>
              </a:cxnLst>
              <a:rect l="T12" t="T13" r="T14" b="T15"/>
              <a:pathLst>
                <a:path w="40" h="8">
                  <a:moveTo>
                    <a:pt x="0" y="8"/>
                  </a:moveTo>
                  <a:lnTo>
                    <a:pt x="32" y="8"/>
                  </a:lnTo>
                  <a:lnTo>
                    <a:pt x="40"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54" name="Freeform 229"/>
            <p:cNvSpPr/>
            <p:nvPr>
              <p:custDataLst>
                <p:tags r:id="rId70"/>
              </p:custDataLst>
            </p:nvPr>
          </p:nvSpPr>
          <p:spPr bwMode="auto">
            <a:xfrm>
              <a:off x="7630568" y="2475118"/>
              <a:ext cx="34925" cy="3175"/>
            </a:xfrm>
            <a:custGeom>
              <a:gdLst>
                <a:gd name="T0" fmla="*/ 17463 w 16"/>
                <a:gd name="T1" fmla="*/ 0 h 2"/>
                <a:gd name="T2" fmla="*/ 0 w 16"/>
                <a:gd name="T3" fmla="*/ 0 h 2"/>
                <a:gd name="T4" fmla="*/ 17463 w 16"/>
                <a:gd name="T5" fmla="*/ 0 h 2"/>
                <a:gd name="T6" fmla="*/ 34925 w 16"/>
                <a:gd name="T7" fmla="*/ 0 h 2"/>
                <a:gd name="T8" fmla="*/ 17463 w 16"/>
                <a:gd name="T9" fmla="*/ 0 h 2"/>
                <a:gd name="T10" fmla="*/ 0 60000 65536"/>
                <a:gd name="T11" fmla="*/ 0 60000 65536"/>
                <a:gd name="T12" fmla="*/ 0 60000 65536"/>
                <a:gd name="T13" fmla="*/ 0 60000 65536"/>
                <a:gd name="T14" fmla="*/ 0 60000 65536"/>
                <a:gd name="T15" fmla="*/ 0 w 16"/>
                <a:gd name="T16" fmla="*/ 0 h 2"/>
                <a:gd name="T17" fmla="*/ 16 w 16"/>
                <a:gd name="T18" fmla="*/ 2 h 2"/>
              </a:gdLst>
              <a:cxnLst>
                <a:cxn ang="T10">
                  <a:pos x="T0" y="T1"/>
                </a:cxn>
                <a:cxn ang="T11">
                  <a:pos x="T2" y="T3"/>
                </a:cxn>
                <a:cxn ang="T12">
                  <a:pos x="T4" y="T5"/>
                </a:cxn>
                <a:cxn ang="T13">
                  <a:pos x="T6" y="T7"/>
                </a:cxn>
                <a:cxn ang="T14">
                  <a:pos x="T8" y="T9"/>
                </a:cxn>
              </a:cxnLst>
              <a:rect l="T15" t="T16" r="T17" b="T18"/>
              <a:pathLst>
                <a:path w="16" h="2">
                  <a:moveTo>
                    <a:pt x="8" y="0"/>
                  </a:moveTo>
                  <a:lnTo>
                    <a:pt x="0" y="0"/>
                  </a:lnTo>
                  <a:lnTo>
                    <a:pt x="8" y="0"/>
                  </a:lnTo>
                  <a:lnTo>
                    <a:pt x="16" y="0"/>
                  </a:lnTo>
                  <a:lnTo>
                    <a:pt x="8"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55" name="Freeform 230"/>
            <p:cNvSpPr/>
            <p:nvPr>
              <p:custDataLst>
                <p:tags r:id="rId71"/>
              </p:custDataLst>
            </p:nvPr>
          </p:nvSpPr>
          <p:spPr bwMode="auto">
            <a:xfrm>
              <a:off x="7613105" y="2490993"/>
              <a:ext cx="138113" cy="28575"/>
            </a:xfrm>
            <a:custGeom>
              <a:gdLst>
                <a:gd name="T0" fmla="*/ 0 w 64"/>
                <a:gd name="T1" fmla="*/ 0 h 16"/>
                <a:gd name="T2" fmla="*/ 0 w 64"/>
                <a:gd name="T3" fmla="*/ 28575 h 16"/>
                <a:gd name="T4" fmla="*/ 34528 w 64"/>
                <a:gd name="T5" fmla="*/ 28575 h 16"/>
                <a:gd name="T6" fmla="*/ 86321 w 64"/>
                <a:gd name="T7" fmla="*/ 28575 h 16"/>
                <a:gd name="T8" fmla="*/ 138113 w 64"/>
                <a:gd name="T9" fmla="*/ 0 h 16"/>
                <a:gd name="T10" fmla="*/ 86321 w 64"/>
                <a:gd name="T11" fmla="*/ 0 h 16"/>
                <a:gd name="T12" fmla="*/ 51792 w 64"/>
                <a:gd name="T13" fmla="*/ 14288 h 16"/>
                <a:gd name="T14" fmla="*/ 34528 w 64"/>
                <a:gd name="T15" fmla="*/ 0 h 16"/>
                <a:gd name="T16" fmla="*/ 0 w 64"/>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4"/>
                <a:gd name="T28" fmla="*/ 0 h 16"/>
                <a:gd name="T29" fmla="*/ 64 w 64"/>
                <a:gd name="T30" fmla="*/ 16 h 16"/>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4" h="16">
                  <a:moveTo>
                    <a:pt x="0" y="0"/>
                  </a:moveTo>
                  <a:lnTo>
                    <a:pt x="0" y="16"/>
                  </a:lnTo>
                  <a:lnTo>
                    <a:pt x="16" y="16"/>
                  </a:lnTo>
                  <a:lnTo>
                    <a:pt x="40" y="16"/>
                  </a:lnTo>
                  <a:lnTo>
                    <a:pt x="64" y="0"/>
                  </a:lnTo>
                  <a:lnTo>
                    <a:pt x="40" y="0"/>
                  </a:lnTo>
                  <a:lnTo>
                    <a:pt x="24" y="8"/>
                  </a:lnTo>
                  <a:lnTo>
                    <a:pt x="16"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56" name="Freeform 231"/>
            <p:cNvSpPr/>
            <p:nvPr>
              <p:custDataLst>
                <p:tags r:id="rId72"/>
              </p:custDataLst>
            </p:nvPr>
          </p:nvSpPr>
          <p:spPr bwMode="auto">
            <a:xfrm>
              <a:off x="7544843" y="2549731"/>
              <a:ext cx="138113" cy="58738"/>
            </a:xfrm>
            <a:custGeom>
              <a:gdLst>
                <a:gd name="T0" fmla="*/ 0 w 64"/>
                <a:gd name="T1" fmla="*/ 29369 h 32"/>
                <a:gd name="T2" fmla="*/ 0 w 64"/>
                <a:gd name="T3" fmla="*/ 44053 h 32"/>
                <a:gd name="T4" fmla="*/ 17264 w 64"/>
                <a:gd name="T5" fmla="*/ 44053 h 32"/>
                <a:gd name="T6" fmla="*/ 34528 w 64"/>
                <a:gd name="T7" fmla="*/ 58738 h 32"/>
                <a:gd name="T8" fmla="*/ 103585 w 64"/>
                <a:gd name="T9" fmla="*/ 44053 h 32"/>
                <a:gd name="T10" fmla="*/ 120849 w 64"/>
                <a:gd name="T11" fmla="*/ 14685 h 32"/>
                <a:gd name="T12" fmla="*/ 103585 w 64"/>
                <a:gd name="T13" fmla="*/ 14685 h 32"/>
                <a:gd name="T14" fmla="*/ 138113 w 64"/>
                <a:gd name="T15" fmla="*/ 0 h 32"/>
                <a:gd name="T16" fmla="*/ 51792 w 64"/>
                <a:gd name="T17" fmla="*/ 0 h 32"/>
                <a:gd name="T18" fmla="*/ 51792 w 64"/>
                <a:gd name="T19" fmla="*/ 14685 h 32"/>
                <a:gd name="T20" fmla="*/ 0 w 64"/>
                <a:gd name="T21" fmla="*/ 29369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32"/>
                <a:gd name="T35" fmla="*/ 64 w 64"/>
                <a:gd name="T36" fmla="*/ 32 h 3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32">
                  <a:moveTo>
                    <a:pt x="0" y="16"/>
                  </a:moveTo>
                  <a:lnTo>
                    <a:pt x="0" y="24"/>
                  </a:lnTo>
                  <a:lnTo>
                    <a:pt x="8" y="24"/>
                  </a:lnTo>
                  <a:lnTo>
                    <a:pt x="16" y="32"/>
                  </a:lnTo>
                  <a:lnTo>
                    <a:pt x="48" y="24"/>
                  </a:lnTo>
                  <a:lnTo>
                    <a:pt x="56" y="8"/>
                  </a:lnTo>
                  <a:lnTo>
                    <a:pt x="48" y="8"/>
                  </a:lnTo>
                  <a:lnTo>
                    <a:pt x="64" y="0"/>
                  </a:lnTo>
                  <a:lnTo>
                    <a:pt x="24" y="0"/>
                  </a:lnTo>
                  <a:lnTo>
                    <a:pt x="24" y="8"/>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57" name="Line 232"/>
            <p:cNvSpPr>
              <a:spLocks noChangeShapeType="1"/>
            </p:cNvSpPr>
            <p:nvPr>
              <p:custDataLst>
                <p:tags r:id="rId73"/>
              </p:custDataLst>
            </p:nvPr>
          </p:nvSpPr>
          <p:spPr bwMode="auto">
            <a:xfrm>
              <a:off x="7578180" y="2535443"/>
              <a:ext cx="17463" cy="15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58" name="Line 233"/>
            <p:cNvSpPr>
              <a:spLocks noChangeShapeType="1"/>
            </p:cNvSpPr>
            <p:nvPr>
              <p:custDataLst>
                <p:tags r:id="rId74"/>
              </p:custDataLst>
            </p:nvPr>
          </p:nvSpPr>
          <p:spPr bwMode="auto">
            <a:xfrm>
              <a:off x="7509918" y="2475118"/>
              <a:ext cx="103188" cy="3175"/>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59" name="Freeform 234"/>
            <p:cNvSpPr/>
            <p:nvPr>
              <p:custDataLst>
                <p:tags r:id="rId75"/>
              </p:custDataLst>
            </p:nvPr>
          </p:nvSpPr>
          <p:spPr bwMode="auto">
            <a:xfrm>
              <a:off x="7474993" y="2460831"/>
              <a:ext cx="17463" cy="14288"/>
            </a:xfrm>
            <a:custGeom>
              <a:gdLst>
                <a:gd name="T0" fmla="*/ 0 w 8"/>
                <a:gd name="T1" fmla="*/ 0 h 8"/>
                <a:gd name="T2" fmla="*/ 17463 w 8"/>
                <a:gd name="T3" fmla="*/ 14288 h 8"/>
                <a:gd name="T4" fmla="*/ 17463 w 8"/>
                <a:gd name="T5" fmla="*/ 0 h 8"/>
                <a:gd name="T6" fmla="*/ 0 w 8"/>
                <a:gd name="T7" fmla="*/ 0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0"/>
                  </a:moveTo>
                  <a:lnTo>
                    <a:pt x="8" y="8"/>
                  </a:lnTo>
                  <a:lnTo>
                    <a:pt x="8"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60" name="Freeform 235"/>
            <p:cNvSpPr/>
            <p:nvPr>
              <p:custDataLst>
                <p:tags r:id="rId76"/>
              </p:custDataLst>
            </p:nvPr>
          </p:nvSpPr>
          <p:spPr bwMode="auto">
            <a:xfrm>
              <a:off x="7492455" y="2460831"/>
              <a:ext cx="85725" cy="14288"/>
            </a:xfrm>
            <a:custGeom>
              <a:gdLst>
                <a:gd name="T0" fmla="*/ 0 w 40"/>
                <a:gd name="T1" fmla="*/ 14288 h 8"/>
                <a:gd name="T2" fmla="*/ 17145 w 40"/>
                <a:gd name="T3" fmla="*/ 14288 h 8"/>
                <a:gd name="T4" fmla="*/ 85725 w 40"/>
                <a:gd name="T5" fmla="*/ 0 h 8"/>
                <a:gd name="T6" fmla="*/ 0 w 40"/>
                <a:gd name="T7" fmla="*/ 14288 h 8"/>
                <a:gd name="T8" fmla="*/ 0 60000 65536"/>
                <a:gd name="T9" fmla="*/ 0 60000 65536"/>
                <a:gd name="T10" fmla="*/ 0 60000 65536"/>
                <a:gd name="T11" fmla="*/ 0 60000 65536"/>
                <a:gd name="T12" fmla="*/ 0 w 40"/>
                <a:gd name="T13" fmla="*/ 0 h 8"/>
                <a:gd name="T14" fmla="*/ 40 w 40"/>
                <a:gd name="T15" fmla="*/ 8 h 8"/>
              </a:gdLst>
              <a:cxnLst>
                <a:cxn ang="T8">
                  <a:pos x="T0" y="T1"/>
                </a:cxn>
                <a:cxn ang="T9">
                  <a:pos x="T2" y="T3"/>
                </a:cxn>
                <a:cxn ang="T10">
                  <a:pos x="T4" y="T5"/>
                </a:cxn>
                <a:cxn ang="T11">
                  <a:pos x="T6" y="T7"/>
                </a:cxn>
              </a:cxnLst>
              <a:rect l="T12" t="T13" r="T14" b="T15"/>
              <a:pathLst>
                <a:path w="40" h="8">
                  <a:moveTo>
                    <a:pt x="0" y="8"/>
                  </a:moveTo>
                  <a:lnTo>
                    <a:pt x="8" y="8"/>
                  </a:lnTo>
                  <a:lnTo>
                    <a:pt x="40"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61" name="Freeform 236"/>
            <p:cNvSpPr/>
            <p:nvPr>
              <p:custDataLst>
                <p:tags r:id="rId77"/>
              </p:custDataLst>
            </p:nvPr>
          </p:nvSpPr>
          <p:spPr bwMode="auto">
            <a:xfrm>
              <a:off x="7301955" y="2505281"/>
              <a:ext cx="52388" cy="14288"/>
            </a:xfrm>
            <a:custGeom>
              <a:gdLst>
                <a:gd name="T0" fmla="*/ 0 w 24"/>
                <a:gd name="T1" fmla="*/ 14288 h 8"/>
                <a:gd name="T2" fmla="*/ 17463 w 24"/>
                <a:gd name="T3" fmla="*/ 14288 h 8"/>
                <a:gd name="T4" fmla="*/ 52388 w 24"/>
                <a:gd name="T5" fmla="*/ 0 h 8"/>
                <a:gd name="T6" fmla="*/ 0 w 24"/>
                <a:gd name="T7" fmla="*/ 14288 h 8"/>
                <a:gd name="T8" fmla="*/ 0 60000 65536"/>
                <a:gd name="T9" fmla="*/ 0 60000 65536"/>
                <a:gd name="T10" fmla="*/ 0 60000 65536"/>
                <a:gd name="T11" fmla="*/ 0 60000 65536"/>
                <a:gd name="T12" fmla="*/ 0 w 24"/>
                <a:gd name="T13" fmla="*/ 0 h 8"/>
                <a:gd name="T14" fmla="*/ 24 w 24"/>
                <a:gd name="T15" fmla="*/ 8 h 8"/>
              </a:gdLst>
              <a:cxnLst>
                <a:cxn ang="T8">
                  <a:pos x="T0" y="T1"/>
                </a:cxn>
                <a:cxn ang="T9">
                  <a:pos x="T2" y="T3"/>
                </a:cxn>
                <a:cxn ang="T10">
                  <a:pos x="T4" y="T5"/>
                </a:cxn>
                <a:cxn ang="T11">
                  <a:pos x="T6" y="T7"/>
                </a:cxn>
              </a:cxnLst>
              <a:rect l="T12" t="T13" r="T14" b="T15"/>
              <a:pathLst>
                <a:path w="24" h="8">
                  <a:moveTo>
                    <a:pt x="0" y="8"/>
                  </a:moveTo>
                  <a:lnTo>
                    <a:pt x="8" y="8"/>
                  </a:lnTo>
                  <a:lnTo>
                    <a:pt x="24"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62" name="Freeform 237"/>
            <p:cNvSpPr/>
            <p:nvPr>
              <p:custDataLst>
                <p:tags r:id="rId78"/>
              </p:custDataLst>
            </p:nvPr>
          </p:nvSpPr>
          <p:spPr bwMode="auto">
            <a:xfrm>
              <a:off x="7249568" y="2475118"/>
              <a:ext cx="190500" cy="30163"/>
            </a:xfrm>
            <a:custGeom>
              <a:gdLst>
                <a:gd name="T0" fmla="*/ 0 w 88"/>
                <a:gd name="T1" fmla="*/ 30163 h 16"/>
                <a:gd name="T2" fmla="*/ 51955 w 88"/>
                <a:gd name="T3" fmla="*/ 30163 h 16"/>
                <a:gd name="T4" fmla="*/ 103909 w 88"/>
                <a:gd name="T5" fmla="*/ 15082 h 16"/>
                <a:gd name="T6" fmla="*/ 121227 w 88"/>
                <a:gd name="T7" fmla="*/ 30163 h 16"/>
                <a:gd name="T8" fmla="*/ 190500 w 88"/>
                <a:gd name="T9" fmla="*/ 0 h 16"/>
                <a:gd name="T10" fmla="*/ 121227 w 88"/>
                <a:gd name="T11" fmla="*/ 0 h 16"/>
                <a:gd name="T12" fmla="*/ 0 w 88"/>
                <a:gd name="T13" fmla="*/ 30163 h 16"/>
                <a:gd name="T14" fmla="*/ 0 60000 65536"/>
                <a:gd name="T15" fmla="*/ 0 60000 65536"/>
                <a:gd name="T16" fmla="*/ 0 60000 65536"/>
                <a:gd name="T17" fmla="*/ 0 60000 65536"/>
                <a:gd name="T18" fmla="*/ 0 60000 65536"/>
                <a:gd name="T19" fmla="*/ 0 60000 65536"/>
                <a:gd name="T20" fmla="*/ 0 60000 65536"/>
                <a:gd name="T21" fmla="*/ 0 w 88"/>
                <a:gd name="T22" fmla="*/ 0 h 16"/>
                <a:gd name="T23" fmla="*/ 88 w 88"/>
                <a:gd name="T24" fmla="*/ 16 h 16"/>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6">
                  <a:moveTo>
                    <a:pt x="0" y="16"/>
                  </a:moveTo>
                  <a:lnTo>
                    <a:pt x="24" y="16"/>
                  </a:lnTo>
                  <a:lnTo>
                    <a:pt x="48" y="8"/>
                  </a:lnTo>
                  <a:lnTo>
                    <a:pt x="56" y="16"/>
                  </a:lnTo>
                  <a:lnTo>
                    <a:pt x="88" y="0"/>
                  </a:lnTo>
                  <a:lnTo>
                    <a:pt x="56" y="0"/>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63" name="Freeform 238"/>
            <p:cNvSpPr/>
            <p:nvPr>
              <p:custDataLst>
                <p:tags r:id="rId79"/>
              </p:custDataLst>
            </p:nvPr>
          </p:nvSpPr>
          <p:spPr bwMode="auto">
            <a:xfrm>
              <a:off x="7319418" y="2490993"/>
              <a:ext cx="258763" cy="44450"/>
            </a:xfrm>
            <a:custGeom>
              <a:gdLst>
                <a:gd name="T0" fmla="*/ 0 w 120"/>
                <a:gd name="T1" fmla="*/ 29633 h 24"/>
                <a:gd name="T2" fmla="*/ 51753 w 120"/>
                <a:gd name="T3" fmla="*/ 29633 h 24"/>
                <a:gd name="T4" fmla="*/ 69003 w 120"/>
                <a:gd name="T5" fmla="*/ 29633 h 24"/>
                <a:gd name="T6" fmla="*/ 86254 w 120"/>
                <a:gd name="T7" fmla="*/ 44450 h 24"/>
                <a:gd name="T8" fmla="*/ 51753 w 120"/>
                <a:gd name="T9" fmla="*/ 44450 h 24"/>
                <a:gd name="T10" fmla="*/ 69003 w 120"/>
                <a:gd name="T11" fmla="*/ 44450 h 24"/>
                <a:gd name="T12" fmla="*/ 224261 w 120"/>
                <a:gd name="T13" fmla="*/ 29633 h 24"/>
                <a:gd name="T14" fmla="*/ 258763 w 120"/>
                <a:gd name="T15" fmla="*/ 14817 h 24"/>
                <a:gd name="T16" fmla="*/ 224261 w 120"/>
                <a:gd name="T17" fmla="*/ 14817 h 24"/>
                <a:gd name="T18" fmla="*/ 224261 w 120"/>
                <a:gd name="T19" fmla="*/ 0 h 24"/>
                <a:gd name="T20" fmla="*/ 172509 w 120"/>
                <a:gd name="T21" fmla="*/ 14817 h 24"/>
                <a:gd name="T22" fmla="*/ 189760 w 120"/>
                <a:gd name="T23" fmla="*/ 14817 h 24"/>
                <a:gd name="T24" fmla="*/ 172509 w 120"/>
                <a:gd name="T25" fmla="*/ 14817 h 24"/>
                <a:gd name="T26" fmla="*/ 172509 w 120"/>
                <a:gd name="T27" fmla="*/ 29633 h 24"/>
                <a:gd name="T28" fmla="*/ 138007 w 120"/>
                <a:gd name="T29" fmla="*/ 29633 h 24"/>
                <a:gd name="T30" fmla="*/ 138007 w 120"/>
                <a:gd name="T31" fmla="*/ 14817 h 24"/>
                <a:gd name="T32" fmla="*/ 86254 w 120"/>
                <a:gd name="T33" fmla="*/ 0 h 24"/>
                <a:gd name="T34" fmla="*/ 0 w 120"/>
                <a:gd name="T35" fmla="*/ 29633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
                <a:gd name="T55" fmla="*/ 0 h 24"/>
                <a:gd name="T56" fmla="*/ 120 w 120"/>
                <a:gd name="T57" fmla="*/ 24 h 24"/>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 h="24">
                  <a:moveTo>
                    <a:pt x="0" y="16"/>
                  </a:moveTo>
                  <a:lnTo>
                    <a:pt x="24" y="16"/>
                  </a:lnTo>
                  <a:lnTo>
                    <a:pt x="32" y="16"/>
                  </a:lnTo>
                  <a:lnTo>
                    <a:pt x="40" y="24"/>
                  </a:lnTo>
                  <a:lnTo>
                    <a:pt x="24" y="24"/>
                  </a:lnTo>
                  <a:lnTo>
                    <a:pt x="32" y="24"/>
                  </a:lnTo>
                  <a:lnTo>
                    <a:pt x="104" y="16"/>
                  </a:lnTo>
                  <a:lnTo>
                    <a:pt x="120" y="8"/>
                  </a:lnTo>
                  <a:lnTo>
                    <a:pt x="104" y="8"/>
                  </a:lnTo>
                  <a:lnTo>
                    <a:pt x="104" y="0"/>
                  </a:lnTo>
                  <a:lnTo>
                    <a:pt x="80" y="8"/>
                  </a:lnTo>
                  <a:lnTo>
                    <a:pt x="88" y="8"/>
                  </a:lnTo>
                  <a:lnTo>
                    <a:pt x="80" y="8"/>
                  </a:lnTo>
                  <a:lnTo>
                    <a:pt x="80" y="16"/>
                  </a:lnTo>
                  <a:lnTo>
                    <a:pt x="64" y="16"/>
                  </a:lnTo>
                  <a:lnTo>
                    <a:pt x="64" y="8"/>
                  </a:lnTo>
                  <a:lnTo>
                    <a:pt x="40" y="0"/>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64" name="Freeform 239"/>
            <p:cNvSpPr/>
            <p:nvPr>
              <p:custDataLst>
                <p:tags r:id="rId80"/>
              </p:custDataLst>
            </p:nvPr>
          </p:nvSpPr>
          <p:spPr bwMode="auto">
            <a:xfrm>
              <a:off x="7163843" y="2549731"/>
              <a:ext cx="363538" cy="117475"/>
            </a:xfrm>
            <a:custGeom>
              <a:gdLst>
                <a:gd name="T0" fmla="*/ 17311 w 168"/>
                <a:gd name="T1" fmla="*/ 58738 h 64"/>
                <a:gd name="T2" fmla="*/ 34623 w 168"/>
                <a:gd name="T3" fmla="*/ 58738 h 64"/>
                <a:gd name="T4" fmla="*/ 17311 w 168"/>
                <a:gd name="T5" fmla="*/ 58738 h 64"/>
                <a:gd name="T6" fmla="*/ 17311 w 168"/>
                <a:gd name="T7" fmla="*/ 73422 h 64"/>
                <a:gd name="T8" fmla="*/ 103868 w 168"/>
                <a:gd name="T9" fmla="*/ 73422 h 64"/>
                <a:gd name="T10" fmla="*/ 17311 w 168"/>
                <a:gd name="T11" fmla="*/ 88106 h 64"/>
                <a:gd name="T12" fmla="*/ 0 w 168"/>
                <a:gd name="T13" fmla="*/ 102791 h 64"/>
                <a:gd name="T14" fmla="*/ 51934 w 168"/>
                <a:gd name="T15" fmla="*/ 102791 h 64"/>
                <a:gd name="T16" fmla="*/ 34623 w 168"/>
                <a:gd name="T17" fmla="*/ 117475 h 64"/>
                <a:gd name="T18" fmla="*/ 207736 w 168"/>
                <a:gd name="T19" fmla="*/ 102791 h 64"/>
                <a:gd name="T20" fmla="*/ 242359 w 168"/>
                <a:gd name="T21" fmla="*/ 117475 h 64"/>
                <a:gd name="T22" fmla="*/ 276981 w 168"/>
                <a:gd name="T23" fmla="*/ 117475 h 64"/>
                <a:gd name="T24" fmla="*/ 346227 w 168"/>
                <a:gd name="T25" fmla="*/ 88106 h 64"/>
                <a:gd name="T26" fmla="*/ 294293 w 168"/>
                <a:gd name="T27" fmla="*/ 73422 h 64"/>
                <a:gd name="T28" fmla="*/ 294293 w 168"/>
                <a:gd name="T29" fmla="*/ 58738 h 64"/>
                <a:gd name="T30" fmla="*/ 311604 w 168"/>
                <a:gd name="T31" fmla="*/ 58738 h 64"/>
                <a:gd name="T32" fmla="*/ 311604 w 168"/>
                <a:gd name="T33" fmla="*/ 29369 h 64"/>
                <a:gd name="T34" fmla="*/ 363538 w 168"/>
                <a:gd name="T35" fmla="*/ 14684 h 64"/>
                <a:gd name="T36" fmla="*/ 328915 w 168"/>
                <a:gd name="T37" fmla="*/ 0 h 64"/>
                <a:gd name="T38" fmla="*/ 276981 w 168"/>
                <a:gd name="T39" fmla="*/ 29369 h 64"/>
                <a:gd name="T40" fmla="*/ 207736 w 168"/>
                <a:gd name="T41" fmla="*/ 14684 h 64"/>
                <a:gd name="T42" fmla="*/ 173113 w 168"/>
                <a:gd name="T43" fmla="*/ 29369 h 64"/>
                <a:gd name="T44" fmla="*/ 173113 w 168"/>
                <a:gd name="T45" fmla="*/ 14684 h 64"/>
                <a:gd name="T46" fmla="*/ 155802 w 168"/>
                <a:gd name="T47" fmla="*/ 14684 h 64"/>
                <a:gd name="T48" fmla="*/ 69245 w 168"/>
                <a:gd name="T49" fmla="*/ 29369 h 64"/>
                <a:gd name="T50" fmla="*/ 17311 w 168"/>
                <a:gd name="T51" fmla="*/ 58738 h 6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8"/>
                <a:gd name="T79" fmla="*/ 0 h 64"/>
                <a:gd name="T80" fmla="*/ 168 w 168"/>
                <a:gd name="T81" fmla="*/ 64 h 64"/>
              </a:gd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8" h="64">
                  <a:moveTo>
                    <a:pt x="8" y="32"/>
                  </a:moveTo>
                  <a:lnTo>
                    <a:pt x="16" y="32"/>
                  </a:lnTo>
                  <a:lnTo>
                    <a:pt x="8" y="32"/>
                  </a:lnTo>
                  <a:lnTo>
                    <a:pt x="8" y="40"/>
                  </a:lnTo>
                  <a:lnTo>
                    <a:pt x="48" y="40"/>
                  </a:lnTo>
                  <a:lnTo>
                    <a:pt x="8" y="48"/>
                  </a:lnTo>
                  <a:lnTo>
                    <a:pt x="0" y="56"/>
                  </a:lnTo>
                  <a:lnTo>
                    <a:pt x="24" y="56"/>
                  </a:lnTo>
                  <a:lnTo>
                    <a:pt x="16" y="64"/>
                  </a:lnTo>
                  <a:lnTo>
                    <a:pt x="96" y="56"/>
                  </a:lnTo>
                  <a:lnTo>
                    <a:pt x="112" y="64"/>
                  </a:lnTo>
                  <a:lnTo>
                    <a:pt x="128" y="64"/>
                  </a:lnTo>
                  <a:lnTo>
                    <a:pt x="160" y="48"/>
                  </a:lnTo>
                  <a:lnTo>
                    <a:pt x="136" y="40"/>
                  </a:lnTo>
                  <a:lnTo>
                    <a:pt x="136" y="32"/>
                  </a:lnTo>
                  <a:lnTo>
                    <a:pt x="144" y="32"/>
                  </a:lnTo>
                  <a:lnTo>
                    <a:pt x="144" y="16"/>
                  </a:lnTo>
                  <a:lnTo>
                    <a:pt x="168" y="8"/>
                  </a:lnTo>
                  <a:lnTo>
                    <a:pt x="152" y="0"/>
                  </a:lnTo>
                  <a:lnTo>
                    <a:pt x="128" y="16"/>
                  </a:lnTo>
                  <a:lnTo>
                    <a:pt x="96" y="8"/>
                  </a:lnTo>
                  <a:lnTo>
                    <a:pt x="80" y="16"/>
                  </a:lnTo>
                  <a:lnTo>
                    <a:pt x="80" y="8"/>
                  </a:lnTo>
                  <a:lnTo>
                    <a:pt x="72" y="8"/>
                  </a:lnTo>
                  <a:lnTo>
                    <a:pt x="32" y="16"/>
                  </a:lnTo>
                  <a:lnTo>
                    <a:pt x="8"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65" name="Freeform 240"/>
            <p:cNvSpPr/>
            <p:nvPr>
              <p:custDataLst>
                <p:tags r:id="rId81"/>
              </p:custDataLst>
            </p:nvPr>
          </p:nvSpPr>
          <p:spPr bwMode="auto">
            <a:xfrm>
              <a:off x="7060655" y="2535443"/>
              <a:ext cx="258763" cy="73025"/>
            </a:xfrm>
            <a:custGeom>
              <a:gdLst>
                <a:gd name="T0" fmla="*/ 0 w 120"/>
                <a:gd name="T1" fmla="*/ 58420 h 40"/>
                <a:gd name="T2" fmla="*/ 17251 w 120"/>
                <a:gd name="T3" fmla="*/ 58420 h 40"/>
                <a:gd name="T4" fmla="*/ 17251 w 120"/>
                <a:gd name="T5" fmla="*/ 73025 h 40"/>
                <a:gd name="T6" fmla="*/ 69003 w 120"/>
                <a:gd name="T7" fmla="*/ 73025 h 40"/>
                <a:gd name="T8" fmla="*/ 138007 w 120"/>
                <a:gd name="T9" fmla="*/ 43815 h 40"/>
                <a:gd name="T10" fmla="*/ 258763 w 120"/>
                <a:gd name="T11" fmla="*/ 29210 h 40"/>
                <a:gd name="T12" fmla="*/ 241512 w 120"/>
                <a:gd name="T13" fmla="*/ 14605 h 40"/>
                <a:gd name="T14" fmla="*/ 172509 w 120"/>
                <a:gd name="T15" fmla="*/ 0 h 40"/>
                <a:gd name="T16" fmla="*/ 86254 w 120"/>
                <a:gd name="T17" fmla="*/ 14605 h 40"/>
                <a:gd name="T18" fmla="*/ 86254 w 120"/>
                <a:gd name="T19" fmla="*/ 29210 h 40"/>
                <a:gd name="T20" fmla="*/ 0 w 120"/>
                <a:gd name="T21" fmla="*/ 5842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0"/>
                <a:gd name="T34" fmla="*/ 0 h 40"/>
                <a:gd name="T35" fmla="*/ 120 w 120"/>
                <a:gd name="T36" fmla="*/ 40 h 40"/>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0" h="40">
                  <a:moveTo>
                    <a:pt x="0" y="32"/>
                  </a:moveTo>
                  <a:lnTo>
                    <a:pt x="8" y="32"/>
                  </a:lnTo>
                  <a:lnTo>
                    <a:pt x="8" y="40"/>
                  </a:lnTo>
                  <a:lnTo>
                    <a:pt x="32" y="40"/>
                  </a:lnTo>
                  <a:lnTo>
                    <a:pt x="64" y="24"/>
                  </a:lnTo>
                  <a:lnTo>
                    <a:pt x="120" y="16"/>
                  </a:lnTo>
                  <a:lnTo>
                    <a:pt x="112" y="8"/>
                  </a:lnTo>
                  <a:lnTo>
                    <a:pt x="80" y="0"/>
                  </a:lnTo>
                  <a:lnTo>
                    <a:pt x="40" y="8"/>
                  </a:lnTo>
                  <a:lnTo>
                    <a:pt x="40" y="16"/>
                  </a:lnTo>
                  <a:lnTo>
                    <a:pt x="0"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66" name="Freeform 241"/>
            <p:cNvSpPr/>
            <p:nvPr>
              <p:custDataLst>
                <p:tags r:id="rId82"/>
              </p:custDataLst>
            </p:nvPr>
          </p:nvSpPr>
          <p:spPr bwMode="auto">
            <a:xfrm>
              <a:off x="5452518" y="3037093"/>
              <a:ext cx="50800" cy="28575"/>
            </a:xfrm>
            <a:custGeom>
              <a:gdLst>
                <a:gd name="T0" fmla="*/ 0 w 24"/>
                <a:gd name="T1" fmla="*/ 28575 h 16"/>
                <a:gd name="T2" fmla="*/ 50800 w 24"/>
                <a:gd name="T3" fmla="*/ 0 h 16"/>
                <a:gd name="T4" fmla="*/ 33867 w 24"/>
                <a:gd name="T5" fmla="*/ 0 h 16"/>
                <a:gd name="T6" fmla="*/ 0 w 24"/>
                <a:gd name="T7" fmla="*/ 28575 h 16"/>
                <a:gd name="T8" fmla="*/ 0 60000 65536"/>
                <a:gd name="T9" fmla="*/ 0 60000 65536"/>
                <a:gd name="T10" fmla="*/ 0 60000 65536"/>
                <a:gd name="T11" fmla="*/ 0 60000 65536"/>
                <a:gd name="T12" fmla="*/ 0 w 24"/>
                <a:gd name="T13" fmla="*/ 0 h 16"/>
                <a:gd name="T14" fmla="*/ 24 w 24"/>
                <a:gd name="T15" fmla="*/ 16 h 16"/>
              </a:gdLst>
              <a:cxnLst>
                <a:cxn ang="T8">
                  <a:pos x="T0" y="T1"/>
                </a:cxn>
                <a:cxn ang="T9">
                  <a:pos x="T2" y="T3"/>
                </a:cxn>
                <a:cxn ang="T10">
                  <a:pos x="T4" y="T5"/>
                </a:cxn>
                <a:cxn ang="T11">
                  <a:pos x="T6" y="T7"/>
                </a:cxn>
              </a:cxnLst>
              <a:rect l="T12" t="T13" r="T14" b="T15"/>
              <a:pathLst>
                <a:path w="24" h="16">
                  <a:moveTo>
                    <a:pt x="0" y="16"/>
                  </a:moveTo>
                  <a:lnTo>
                    <a:pt x="24" y="0"/>
                  </a:lnTo>
                  <a:lnTo>
                    <a:pt x="16" y="0"/>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67" name="Line 243"/>
            <p:cNvSpPr>
              <a:spLocks noChangeShapeType="1"/>
            </p:cNvSpPr>
            <p:nvPr>
              <p:custDataLst>
                <p:tags r:id="rId83"/>
              </p:custDataLst>
            </p:nvPr>
          </p:nvSpPr>
          <p:spPr bwMode="auto">
            <a:xfrm flipV="1">
              <a:off x="5400130" y="3065668"/>
              <a:ext cx="52388" cy="142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68" name="Freeform 245"/>
            <p:cNvSpPr/>
            <p:nvPr>
              <p:custDataLst>
                <p:tags r:id="rId84"/>
              </p:custDataLst>
            </p:nvPr>
          </p:nvSpPr>
          <p:spPr bwMode="auto">
            <a:xfrm>
              <a:off x="5711280" y="2873581"/>
              <a:ext cx="52388" cy="15875"/>
            </a:xfrm>
            <a:custGeom>
              <a:gdLst>
                <a:gd name="T0" fmla="*/ 0 w 24"/>
                <a:gd name="T1" fmla="*/ 0 h 8"/>
                <a:gd name="T2" fmla="*/ 17463 w 24"/>
                <a:gd name="T3" fmla="*/ 15875 h 8"/>
                <a:gd name="T4" fmla="*/ 52388 w 24"/>
                <a:gd name="T5" fmla="*/ 0 h 8"/>
                <a:gd name="T6" fmla="*/ 0 w 24"/>
                <a:gd name="T7" fmla="*/ 0 h 8"/>
                <a:gd name="T8" fmla="*/ 0 60000 65536"/>
                <a:gd name="T9" fmla="*/ 0 60000 65536"/>
                <a:gd name="T10" fmla="*/ 0 60000 65536"/>
                <a:gd name="T11" fmla="*/ 0 60000 65536"/>
                <a:gd name="T12" fmla="*/ 0 w 24"/>
                <a:gd name="T13" fmla="*/ 0 h 8"/>
                <a:gd name="T14" fmla="*/ 24 w 24"/>
                <a:gd name="T15" fmla="*/ 8 h 8"/>
              </a:gdLst>
              <a:cxnLst>
                <a:cxn ang="T8">
                  <a:pos x="T0" y="T1"/>
                </a:cxn>
                <a:cxn ang="T9">
                  <a:pos x="T2" y="T3"/>
                </a:cxn>
                <a:cxn ang="T10">
                  <a:pos x="T4" y="T5"/>
                </a:cxn>
                <a:cxn ang="T11">
                  <a:pos x="T6" y="T7"/>
                </a:cxn>
              </a:cxnLst>
              <a:rect l="T12" t="T13" r="T14" b="T15"/>
              <a:pathLst>
                <a:path w="24" h="8">
                  <a:moveTo>
                    <a:pt x="0" y="0"/>
                  </a:moveTo>
                  <a:lnTo>
                    <a:pt x="8" y="8"/>
                  </a:lnTo>
                  <a:lnTo>
                    <a:pt x="24"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69" name="Freeform 246"/>
            <p:cNvSpPr/>
            <p:nvPr>
              <p:custDataLst>
                <p:tags r:id="rId85"/>
              </p:custDataLst>
            </p:nvPr>
          </p:nvSpPr>
          <p:spPr bwMode="auto">
            <a:xfrm>
              <a:off x="5901780" y="2918031"/>
              <a:ext cx="85725" cy="44450"/>
            </a:xfrm>
            <a:custGeom>
              <a:gdLst>
                <a:gd name="T0" fmla="*/ 0 w 40"/>
                <a:gd name="T1" fmla="*/ 44450 h 24"/>
                <a:gd name="T2" fmla="*/ 68580 w 40"/>
                <a:gd name="T3" fmla="*/ 29633 h 24"/>
                <a:gd name="T4" fmla="*/ 68580 w 40"/>
                <a:gd name="T5" fmla="*/ 14817 h 24"/>
                <a:gd name="T6" fmla="*/ 85725 w 40"/>
                <a:gd name="T7" fmla="*/ 14817 h 24"/>
                <a:gd name="T8" fmla="*/ 85725 w 40"/>
                <a:gd name="T9" fmla="*/ 0 h 24"/>
                <a:gd name="T10" fmla="*/ 0 w 40"/>
                <a:gd name="T11" fmla="*/ 44450 h 24"/>
                <a:gd name="T12" fmla="*/ 0 60000 65536"/>
                <a:gd name="T13" fmla="*/ 0 60000 65536"/>
                <a:gd name="T14" fmla="*/ 0 60000 65536"/>
                <a:gd name="T15" fmla="*/ 0 60000 65536"/>
                <a:gd name="T16" fmla="*/ 0 60000 65536"/>
                <a:gd name="T17" fmla="*/ 0 60000 65536"/>
                <a:gd name="T18" fmla="*/ 0 w 40"/>
                <a:gd name="T19" fmla="*/ 0 h 24"/>
                <a:gd name="T20" fmla="*/ 40 w 40"/>
                <a:gd name="T21" fmla="*/ 24 h 24"/>
              </a:gdLst>
              <a:cxnLst>
                <a:cxn ang="T12">
                  <a:pos x="T0" y="T1"/>
                </a:cxn>
                <a:cxn ang="T13">
                  <a:pos x="T2" y="T3"/>
                </a:cxn>
                <a:cxn ang="T14">
                  <a:pos x="T4" y="T5"/>
                </a:cxn>
                <a:cxn ang="T15">
                  <a:pos x="T6" y="T7"/>
                </a:cxn>
                <a:cxn ang="T16">
                  <a:pos x="T8" y="T9"/>
                </a:cxn>
                <a:cxn ang="T17">
                  <a:pos x="T10" y="T11"/>
                </a:cxn>
              </a:cxnLst>
              <a:rect l="T18" t="T19" r="T20" b="T21"/>
              <a:pathLst>
                <a:path w="40" h="24">
                  <a:moveTo>
                    <a:pt x="0" y="24"/>
                  </a:moveTo>
                  <a:lnTo>
                    <a:pt x="32" y="16"/>
                  </a:lnTo>
                  <a:lnTo>
                    <a:pt x="32" y="8"/>
                  </a:lnTo>
                  <a:lnTo>
                    <a:pt x="40" y="8"/>
                  </a:lnTo>
                  <a:lnTo>
                    <a:pt x="40" y="0"/>
                  </a:lnTo>
                  <a:lnTo>
                    <a:pt x="0"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70" name="Freeform 247"/>
            <p:cNvSpPr/>
            <p:nvPr>
              <p:custDataLst>
                <p:tags r:id="rId86"/>
              </p:custDataLst>
            </p:nvPr>
          </p:nvSpPr>
          <p:spPr bwMode="auto">
            <a:xfrm>
              <a:off x="6298655" y="3037093"/>
              <a:ext cx="52388" cy="58738"/>
            </a:xfrm>
            <a:custGeom>
              <a:gdLst>
                <a:gd name="T0" fmla="*/ 17463 w 24"/>
                <a:gd name="T1" fmla="*/ 0 h 32"/>
                <a:gd name="T2" fmla="*/ 0 w 24"/>
                <a:gd name="T3" fmla="*/ 14685 h 32"/>
                <a:gd name="T4" fmla="*/ 0 w 24"/>
                <a:gd name="T5" fmla="*/ 44053 h 32"/>
                <a:gd name="T6" fmla="*/ 17463 w 24"/>
                <a:gd name="T7" fmla="*/ 58738 h 32"/>
                <a:gd name="T8" fmla="*/ 17463 w 24"/>
                <a:gd name="T9" fmla="*/ 44053 h 32"/>
                <a:gd name="T10" fmla="*/ 52388 w 24"/>
                <a:gd name="T11" fmla="*/ 0 h 32"/>
                <a:gd name="T12" fmla="*/ 17463 w 24"/>
                <a:gd name="T13" fmla="*/ 0 h 32"/>
                <a:gd name="T14" fmla="*/ 0 60000 65536"/>
                <a:gd name="T15" fmla="*/ 0 60000 65536"/>
                <a:gd name="T16" fmla="*/ 0 60000 65536"/>
                <a:gd name="T17" fmla="*/ 0 60000 65536"/>
                <a:gd name="T18" fmla="*/ 0 60000 65536"/>
                <a:gd name="T19" fmla="*/ 0 60000 65536"/>
                <a:gd name="T20" fmla="*/ 0 60000 65536"/>
                <a:gd name="T21" fmla="*/ 0 w 24"/>
                <a:gd name="T22" fmla="*/ 0 h 32"/>
                <a:gd name="T23" fmla="*/ 24 w 24"/>
                <a:gd name="T24" fmla="*/ 32 h 32"/>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32">
                  <a:moveTo>
                    <a:pt x="8" y="0"/>
                  </a:moveTo>
                  <a:lnTo>
                    <a:pt x="0" y="8"/>
                  </a:lnTo>
                  <a:lnTo>
                    <a:pt x="0" y="24"/>
                  </a:lnTo>
                  <a:lnTo>
                    <a:pt x="8" y="32"/>
                  </a:lnTo>
                  <a:lnTo>
                    <a:pt x="8" y="24"/>
                  </a:lnTo>
                  <a:lnTo>
                    <a:pt x="24" y="0"/>
                  </a:lnTo>
                  <a:lnTo>
                    <a:pt x="8"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71" name="Freeform 248"/>
            <p:cNvSpPr/>
            <p:nvPr>
              <p:custDataLst>
                <p:tags r:id="rId87"/>
              </p:custDataLst>
            </p:nvPr>
          </p:nvSpPr>
          <p:spPr bwMode="auto">
            <a:xfrm>
              <a:off x="6351043" y="3124406"/>
              <a:ext cx="69850" cy="74613"/>
            </a:xfrm>
            <a:custGeom>
              <a:gdLst>
                <a:gd name="T0" fmla="*/ 0 w 32"/>
                <a:gd name="T1" fmla="*/ 0 h 40"/>
                <a:gd name="T2" fmla="*/ 0 w 32"/>
                <a:gd name="T3" fmla="*/ 14923 h 40"/>
                <a:gd name="T4" fmla="*/ 17463 w 32"/>
                <a:gd name="T5" fmla="*/ 29845 h 40"/>
                <a:gd name="T6" fmla="*/ 17463 w 32"/>
                <a:gd name="T7" fmla="*/ 44768 h 40"/>
                <a:gd name="T8" fmla="*/ 34925 w 32"/>
                <a:gd name="T9" fmla="*/ 44768 h 40"/>
                <a:gd name="T10" fmla="*/ 34925 w 32"/>
                <a:gd name="T11" fmla="*/ 59690 h 40"/>
                <a:gd name="T12" fmla="*/ 52387 w 32"/>
                <a:gd name="T13" fmla="*/ 74613 h 40"/>
                <a:gd name="T14" fmla="*/ 69850 w 32"/>
                <a:gd name="T15" fmla="*/ 59690 h 40"/>
                <a:gd name="T16" fmla="*/ 52387 w 32"/>
                <a:gd name="T17" fmla="*/ 14923 h 40"/>
                <a:gd name="T18" fmla="*/ 0 w 32"/>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40"/>
                <a:gd name="T32" fmla="*/ 32 w 32"/>
                <a:gd name="T33" fmla="*/ 40 h 40"/>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40">
                  <a:moveTo>
                    <a:pt x="0" y="0"/>
                  </a:moveTo>
                  <a:lnTo>
                    <a:pt x="0" y="8"/>
                  </a:lnTo>
                  <a:lnTo>
                    <a:pt x="8" y="16"/>
                  </a:lnTo>
                  <a:lnTo>
                    <a:pt x="8" y="24"/>
                  </a:lnTo>
                  <a:lnTo>
                    <a:pt x="16" y="24"/>
                  </a:lnTo>
                  <a:lnTo>
                    <a:pt x="16" y="32"/>
                  </a:lnTo>
                  <a:lnTo>
                    <a:pt x="24" y="40"/>
                  </a:lnTo>
                  <a:lnTo>
                    <a:pt x="32" y="32"/>
                  </a:lnTo>
                  <a:lnTo>
                    <a:pt x="24" y="8"/>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72" name="Freeform 249"/>
            <p:cNvSpPr/>
            <p:nvPr>
              <p:custDataLst>
                <p:tags r:id="rId88"/>
              </p:custDataLst>
            </p:nvPr>
          </p:nvSpPr>
          <p:spPr bwMode="auto">
            <a:xfrm>
              <a:off x="8270330" y="2357643"/>
              <a:ext cx="1158875" cy="531813"/>
            </a:xfrm>
            <a:custGeom>
              <a:gdLst>
                <a:gd name="T0" fmla="*/ 34593 w 536"/>
                <a:gd name="T1" fmla="*/ 103408 h 288"/>
                <a:gd name="T2" fmla="*/ 69187 w 536"/>
                <a:gd name="T3" fmla="*/ 118181 h 288"/>
                <a:gd name="T4" fmla="*/ 34593 w 536"/>
                <a:gd name="T5" fmla="*/ 132953 h 288"/>
                <a:gd name="T6" fmla="*/ 34593 w 536"/>
                <a:gd name="T7" fmla="*/ 147726 h 288"/>
                <a:gd name="T8" fmla="*/ 224856 w 536"/>
                <a:gd name="T9" fmla="*/ 147726 h 288"/>
                <a:gd name="T10" fmla="*/ 224856 w 536"/>
                <a:gd name="T11" fmla="*/ 177271 h 288"/>
                <a:gd name="T12" fmla="*/ 224856 w 536"/>
                <a:gd name="T13" fmla="*/ 206816 h 288"/>
                <a:gd name="T14" fmla="*/ 207560 w 536"/>
                <a:gd name="T15" fmla="*/ 236361 h 288"/>
                <a:gd name="T16" fmla="*/ 224856 w 536"/>
                <a:gd name="T17" fmla="*/ 251134 h 288"/>
                <a:gd name="T18" fmla="*/ 242153 w 536"/>
                <a:gd name="T19" fmla="*/ 251134 h 288"/>
                <a:gd name="T20" fmla="*/ 207560 w 536"/>
                <a:gd name="T21" fmla="*/ 265907 h 288"/>
                <a:gd name="T22" fmla="*/ 207560 w 536"/>
                <a:gd name="T23" fmla="*/ 295452 h 288"/>
                <a:gd name="T24" fmla="*/ 259450 w 536"/>
                <a:gd name="T25" fmla="*/ 295452 h 288"/>
                <a:gd name="T26" fmla="*/ 207560 w 536"/>
                <a:gd name="T27" fmla="*/ 310224 h 288"/>
                <a:gd name="T28" fmla="*/ 155670 w 536"/>
                <a:gd name="T29" fmla="*/ 384087 h 288"/>
                <a:gd name="T30" fmla="*/ 155670 w 536"/>
                <a:gd name="T31" fmla="*/ 413632 h 288"/>
                <a:gd name="T32" fmla="*/ 172966 w 536"/>
                <a:gd name="T33" fmla="*/ 443177 h 288"/>
                <a:gd name="T34" fmla="*/ 207560 w 536"/>
                <a:gd name="T35" fmla="*/ 502268 h 288"/>
                <a:gd name="T36" fmla="*/ 276746 w 536"/>
                <a:gd name="T37" fmla="*/ 531813 h 288"/>
                <a:gd name="T38" fmla="*/ 345933 w 536"/>
                <a:gd name="T39" fmla="*/ 472723 h 288"/>
                <a:gd name="T40" fmla="*/ 397823 w 536"/>
                <a:gd name="T41" fmla="*/ 443177 h 288"/>
                <a:gd name="T42" fmla="*/ 415119 w 536"/>
                <a:gd name="T43" fmla="*/ 398860 h 288"/>
                <a:gd name="T44" fmla="*/ 449713 w 536"/>
                <a:gd name="T45" fmla="*/ 384087 h 288"/>
                <a:gd name="T46" fmla="*/ 639976 w 536"/>
                <a:gd name="T47" fmla="*/ 324997 h 288"/>
                <a:gd name="T48" fmla="*/ 847535 w 536"/>
                <a:gd name="T49" fmla="*/ 280679 h 288"/>
                <a:gd name="T50" fmla="*/ 812942 w 536"/>
                <a:gd name="T51" fmla="*/ 265907 h 288"/>
                <a:gd name="T52" fmla="*/ 812942 w 536"/>
                <a:gd name="T53" fmla="*/ 265907 h 288"/>
                <a:gd name="T54" fmla="*/ 830239 w 536"/>
                <a:gd name="T55" fmla="*/ 251134 h 288"/>
                <a:gd name="T56" fmla="*/ 882129 w 536"/>
                <a:gd name="T57" fmla="*/ 265907 h 288"/>
                <a:gd name="T58" fmla="*/ 830239 w 536"/>
                <a:gd name="T59" fmla="*/ 221589 h 288"/>
                <a:gd name="T60" fmla="*/ 899425 w 536"/>
                <a:gd name="T61" fmla="*/ 221589 h 288"/>
                <a:gd name="T62" fmla="*/ 934018 w 536"/>
                <a:gd name="T63" fmla="*/ 206816 h 288"/>
                <a:gd name="T64" fmla="*/ 916722 w 536"/>
                <a:gd name="T65" fmla="*/ 192044 h 288"/>
                <a:gd name="T66" fmla="*/ 968612 w 536"/>
                <a:gd name="T67" fmla="*/ 177271 h 288"/>
                <a:gd name="T68" fmla="*/ 968612 w 536"/>
                <a:gd name="T69" fmla="*/ 147726 h 288"/>
                <a:gd name="T70" fmla="*/ 934018 w 536"/>
                <a:gd name="T71" fmla="*/ 132953 h 288"/>
                <a:gd name="T72" fmla="*/ 1003205 w 536"/>
                <a:gd name="T73" fmla="*/ 118181 h 288"/>
                <a:gd name="T74" fmla="*/ 1003205 w 536"/>
                <a:gd name="T75" fmla="*/ 103408 h 288"/>
                <a:gd name="T76" fmla="*/ 1072392 w 536"/>
                <a:gd name="T77" fmla="*/ 59090 h 288"/>
                <a:gd name="T78" fmla="*/ 1072392 w 536"/>
                <a:gd name="T79" fmla="*/ 29545 h 288"/>
                <a:gd name="T80" fmla="*/ 985908 w 536"/>
                <a:gd name="T81" fmla="*/ 29545 h 288"/>
                <a:gd name="T82" fmla="*/ 1020502 w 536"/>
                <a:gd name="T83" fmla="*/ 14773 h 288"/>
                <a:gd name="T84" fmla="*/ 622679 w 536"/>
                <a:gd name="T85" fmla="*/ 14773 h 288"/>
                <a:gd name="T86" fmla="*/ 415119 w 536"/>
                <a:gd name="T87" fmla="*/ 29545 h 288"/>
                <a:gd name="T88" fmla="*/ 294043 w 536"/>
                <a:gd name="T89" fmla="*/ 44318 h 288"/>
                <a:gd name="T90" fmla="*/ 242153 w 536"/>
                <a:gd name="T91" fmla="*/ 44318 h 288"/>
                <a:gd name="T92" fmla="*/ 190263 w 536"/>
                <a:gd name="T93" fmla="*/ 59090 h 288"/>
                <a:gd name="T94" fmla="*/ 155670 w 536"/>
                <a:gd name="T95" fmla="*/ 88635 h 288"/>
                <a:gd name="T96" fmla="*/ 0 w 536"/>
                <a:gd name="T97" fmla="*/ 103408 h 28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36"/>
                <a:gd name="T148" fmla="*/ 0 h 288"/>
                <a:gd name="T149" fmla="*/ 536 w 536"/>
                <a:gd name="T150" fmla="*/ 288 h 288"/>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36" h="288">
                  <a:moveTo>
                    <a:pt x="0" y="56"/>
                  </a:moveTo>
                  <a:lnTo>
                    <a:pt x="16" y="56"/>
                  </a:lnTo>
                  <a:lnTo>
                    <a:pt x="16" y="64"/>
                  </a:lnTo>
                  <a:lnTo>
                    <a:pt x="32" y="64"/>
                  </a:lnTo>
                  <a:lnTo>
                    <a:pt x="0" y="72"/>
                  </a:lnTo>
                  <a:lnTo>
                    <a:pt x="16" y="72"/>
                  </a:lnTo>
                  <a:lnTo>
                    <a:pt x="8" y="72"/>
                  </a:lnTo>
                  <a:lnTo>
                    <a:pt x="16" y="80"/>
                  </a:lnTo>
                  <a:lnTo>
                    <a:pt x="72" y="80"/>
                  </a:lnTo>
                  <a:lnTo>
                    <a:pt x="104" y="80"/>
                  </a:lnTo>
                  <a:lnTo>
                    <a:pt x="96" y="88"/>
                  </a:lnTo>
                  <a:lnTo>
                    <a:pt x="104" y="96"/>
                  </a:lnTo>
                  <a:lnTo>
                    <a:pt x="104" y="104"/>
                  </a:lnTo>
                  <a:lnTo>
                    <a:pt x="104" y="112"/>
                  </a:lnTo>
                  <a:lnTo>
                    <a:pt x="96" y="120"/>
                  </a:lnTo>
                  <a:lnTo>
                    <a:pt x="96" y="128"/>
                  </a:lnTo>
                  <a:lnTo>
                    <a:pt x="88" y="128"/>
                  </a:lnTo>
                  <a:lnTo>
                    <a:pt x="104" y="136"/>
                  </a:lnTo>
                  <a:lnTo>
                    <a:pt x="112" y="128"/>
                  </a:lnTo>
                  <a:lnTo>
                    <a:pt x="112" y="136"/>
                  </a:lnTo>
                  <a:lnTo>
                    <a:pt x="128" y="144"/>
                  </a:lnTo>
                  <a:lnTo>
                    <a:pt x="96" y="144"/>
                  </a:lnTo>
                  <a:lnTo>
                    <a:pt x="80" y="160"/>
                  </a:lnTo>
                  <a:lnTo>
                    <a:pt x="96" y="160"/>
                  </a:lnTo>
                  <a:lnTo>
                    <a:pt x="120" y="152"/>
                  </a:lnTo>
                  <a:lnTo>
                    <a:pt x="120" y="160"/>
                  </a:lnTo>
                  <a:lnTo>
                    <a:pt x="112" y="168"/>
                  </a:lnTo>
                  <a:lnTo>
                    <a:pt x="96" y="168"/>
                  </a:lnTo>
                  <a:lnTo>
                    <a:pt x="88" y="176"/>
                  </a:lnTo>
                  <a:lnTo>
                    <a:pt x="72" y="208"/>
                  </a:lnTo>
                  <a:lnTo>
                    <a:pt x="80" y="208"/>
                  </a:lnTo>
                  <a:lnTo>
                    <a:pt x="72" y="224"/>
                  </a:lnTo>
                  <a:lnTo>
                    <a:pt x="80" y="232"/>
                  </a:lnTo>
                  <a:lnTo>
                    <a:pt x="80" y="240"/>
                  </a:lnTo>
                  <a:lnTo>
                    <a:pt x="88" y="264"/>
                  </a:lnTo>
                  <a:lnTo>
                    <a:pt x="96" y="272"/>
                  </a:lnTo>
                  <a:lnTo>
                    <a:pt x="112" y="280"/>
                  </a:lnTo>
                  <a:lnTo>
                    <a:pt x="128" y="288"/>
                  </a:lnTo>
                  <a:lnTo>
                    <a:pt x="136" y="288"/>
                  </a:lnTo>
                  <a:lnTo>
                    <a:pt x="160" y="256"/>
                  </a:lnTo>
                  <a:lnTo>
                    <a:pt x="160" y="248"/>
                  </a:lnTo>
                  <a:lnTo>
                    <a:pt x="184" y="240"/>
                  </a:lnTo>
                  <a:lnTo>
                    <a:pt x="192" y="224"/>
                  </a:lnTo>
                  <a:lnTo>
                    <a:pt x="192" y="216"/>
                  </a:lnTo>
                  <a:lnTo>
                    <a:pt x="200" y="216"/>
                  </a:lnTo>
                  <a:lnTo>
                    <a:pt x="208" y="208"/>
                  </a:lnTo>
                  <a:lnTo>
                    <a:pt x="248" y="208"/>
                  </a:lnTo>
                  <a:lnTo>
                    <a:pt x="296" y="176"/>
                  </a:lnTo>
                  <a:lnTo>
                    <a:pt x="352" y="168"/>
                  </a:lnTo>
                  <a:lnTo>
                    <a:pt x="392" y="152"/>
                  </a:lnTo>
                  <a:lnTo>
                    <a:pt x="400" y="152"/>
                  </a:lnTo>
                  <a:lnTo>
                    <a:pt x="376" y="144"/>
                  </a:lnTo>
                  <a:lnTo>
                    <a:pt x="360" y="152"/>
                  </a:lnTo>
                  <a:lnTo>
                    <a:pt x="376" y="144"/>
                  </a:lnTo>
                  <a:lnTo>
                    <a:pt x="376" y="136"/>
                  </a:lnTo>
                  <a:lnTo>
                    <a:pt x="384" y="136"/>
                  </a:lnTo>
                  <a:lnTo>
                    <a:pt x="384" y="144"/>
                  </a:lnTo>
                  <a:lnTo>
                    <a:pt x="408" y="144"/>
                  </a:lnTo>
                  <a:lnTo>
                    <a:pt x="408" y="136"/>
                  </a:lnTo>
                  <a:lnTo>
                    <a:pt x="384" y="120"/>
                  </a:lnTo>
                  <a:lnTo>
                    <a:pt x="408" y="128"/>
                  </a:lnTo>
                  <a:lnTo>
                    <a:pt x="416" y="120"/>
                  </a:lnTo>
                  <a:lnTo>
                    <a:pt x="408" y="112"/>
                  </a:lnTo>
                  <a:lnTo>
                    <a:pt x="432" y="112"/>
                  </a:lnTo>
                  <a:lnTo>
                    <a:pt x="432" y="104"/>
                  </a:lnTo>
                  <a:lnTo>
                    <a:pt x="424" y="104"/>
                  </a:lnTo>
                  <a:lnTo>
                    <a:pt x="440" y="104"/>
                  </a:lnTo>
                  <a:lnTo>
                    <a:pt x="448" y="96"/>
                  </a:lnTo>
                  <a:lnTo>
                    <a:pt x="440" y="96"/>
                  </a:lnTo>
                  <a:lnTo>
                    <a:pt x="448" y="80"/>
                  </a:lnTo>
                  <a:lnTo>
                    <a:pt x="432" y="80"/>
                  </a:lnTo>
                  <a:lnTo>
                    <a:pt x="432" y="72"/>
                  </a:lnTo>
                  <a:lnTo>
                    <a:pt x="464" y="72"/>
                  </a:lnTo>
                  <a:lnTo>
                    <a:pt x="464" y="64"/>
                  </a:lnTo>
                  <a:lnTo>
                    <a:pt x="456" y="56"/>
                  </a:lnTo>
                  <a:lnTo>
                    <a:pt x="464" y="56"/>
                  </a:lnTo>
                  <a:lnTo>
                    <a:pt x="464" y="48"/>
                  </a:lnTo>
                  <a:lnTo>
                    <a:pt x="496" y="32"/>
                  </a:lnTo>
                  <a:lnTo>
                    <a:pt x="536" y="24"/>
                  </a:lnTo>
                  <a:lnTo>
                    <a:pt x="496" y="16"/>
                  </a:lnTo>
                  <a:lnTo>
                    <a:pt x="424" y="24"/>
                  </a:lnTo>
                  <a:lnTo>
                    <a:pt x="456" y="16"/>
                  </a:lnTo>
                  <a:lnTo>
                    <a:pt x="424" y="16"/>
                  </a:lnTo>
                  <a:lnTo>
                    <a:pt x="472" y="8"/>
                  </a:lnTo>
                  <a:lnTo>
                    <a:pt x="416" y="0"/>
                  </a:lnTo>
                  <a:lnTo>
                    <a:pt x="288" y="8"/>
                  </a:lnTo>
                  <a:lnTo>
                    <a:pt x="216" y="16"/>
                  </a:lnTo>
                  <a:lnTo>
                    <a:pt x="192" y="16"/>
                  </a:lnTo>
                  <a:lnTo>
                    <a:pt x="128" y="16"/>
                  </a:lnTo>
                  <a:lnTo>
                    <a:pt x="136" y="24"/>
                  </a:lnTo>
                  <a:lnTo>
                    <a:pt x="128" y="24"/>
                  </a:lnTo>
                  <a:lnTo>
                    <a:pt x="112" y="24"/>
                  </a:lnTo>
                  <a:lnTo>
                    <a:pt x="64" y="32"/>
                  </a:lnTo>
                  <a:lnTo>
                    <a:pt x="88" y="32"/>
                  </a:lnTo>
                  <a:lnTo>
                    <a:pt x="88" y="40"/>
                  </a:lnTo>
                  <a:lnTo>
                    <a:pt x="72" y="48"/>
                  </a:lnTo>
                  <a:lnTo>
                    <a:pt x="8" y="48"/>
                  </a:lnTo>
                  <a:lnTo>
                    <a:pt x="0" y="5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73" name="Freeform 250"/>
            <p:cNvSpPr/>
            <p:nvPr>
              <p:custDataLst>
                <p:tags r:id="rId89"/>
              </p:custDataLst>
            </p:nvPr>
          </p:nvSpPr>
          <p:spPr bwMode="auto">
            <a:xfrm>
              <a:off x="9048205" y="2725943"/>
              <a:ext cx="242888" cy="74613"/>
            </a:xfrm>
            <a:custGeom>
              <a:gdLst>
                <a:gd name="T0" fmla="*/ 0 w 112"/>
                <a:gd name="T1" fmla="*/ 14923 h 40"/>
                <a:gd name="T2" fmla="*/ 52047 w 112"/>
                <a:gd name="T3" fmla="*/ 29845 h 40"/>
                <a:gd name="T4" fmla="*/ 0 w 112"/>
                <a:gd name="T5" fmla="*/ 44768 h 40"/>
                <a:gd name="T6" fmla="*/ 34698 w 112"/>
                <a:gd name="T7" fmla="*/ 44768 h 40"/>
                <a:gd name="T8" fmla="*/ 52047 w 112"/>
                <a:gd name="T9" fmla="*/ 44768 h 40"/>
                <a:gd name="T10" fmla="*/ 17349 w 112"/>
                <a:gd name="T11" fmla="*/ 59690 h 40"/>
                <a:gd name="T12" fmla="*/ 104095 w 112"/>
                <a:gd name="T13" fmla="*/ 74613 h 40"/>
                <a:gd name="T14" fmla="*/ 208190 w 112"/>
                <a:gd name="T15" fmla="*/ 44768 h 40"/>
                <a:gd name="T16" fmla="*/ 225539 w 112"/>
                <a:gd name="T17" fmla="*/ 29845 h 40"/>
                <a:gd name="T18" fmla="*/ 242888 w 112"/>
                <a:gd name="T19" fmla="*/ 14923 h 40"/>
                <a:gd name="T20" fmla="*/ 225539 w 112"/>
                <a:gd name="T21" fmla="*/ 14923 h 40"/>
                <a:gd name="T22" fmla="*/ 225539 w 112"/>
                <a:gd name="T23" fmla="*/ 0 h 40"/>
                <a:gd name="T24" fmla="*/ 190841 w 112"/>
                <a:gd name="T25" fmla="*/ 0 h 40"/>
                <a:gd name="T26" fmla="*/ 156142 w 112"/>
                <a:gd name="T27" fmla="*/ 14923 h 40"/>
                <a:gd name="T28" fmla="*/ 104095 w 112"/>
                <a:gd name="T29" fmla="*/ 14923 h 40"/>
                <a:gd name="T30" fmla="*/ 104095 w 112"/>
                <a:gd name="T31" fmla="*/ 0 h 40"/>
                <a:gd name="T32" fmla="*/ 86746 w 112"/>
                <a:gd name="T33" fmla="*/ 14923 h 40"/>
                <a:gd name="T34" fmla="*/ 69397 w 112"/>
                <a:gd name="T35" fmla="*/ 29845 h 40"/>
                <a:gd name="T36" fmla="*/ 69397 w 112"/>
                <a:gd name="T37" fmla="*/ 14923 h 40"/>
                <a:gd name="T38" fmla="*/ 34698 w 112"/>
                <a:gd name="T39" fmla="*/ 0 h 40"/>
                <a:gd name="T40" fmla="*/ 0 w 112"/>
                <a:gd name="T41" fmla="*/ 14923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2"/>
                <a:gd name="T64" fmla="*/ 0 h 40"/>
                <a:gd name="T65" fmla="*/ 112 w 112"/>
                <a:gd name="T66" fmla="*/ 40 h 40"/>
              </a:gd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2" h="40">
                  <a:moveTo>
                    <a:pt x="0" y="8"/>
                  </a:moveTo>
                  <a:lnTo>
                    <a:pt x="24" y="16"/>
                  </a:lnTo>
                  <a:lnTo>
                    <a:pt x="0" y="24"/>
                  </a:lnTo>
                  <a:lnTo>
                    <a:pt x="16" y="24"/>
                  </a:lnTo>
                  <a:lnTo>
                    <a:pt x="24" y="24"/>
                  </a:lnTo>
                  <a:lnTo>
                    <a:pt x="8" y="32"/>
                  </a:lnTo>
                  <a:lnTo>
                    <a:pt x="48" y="40"/>
                  </a:lnTo>
                  <a:lnTo>
                    <a:pt x="96" y="24"/>
                  </a:lnTo>
                  <a:lnTo>
                    <a:pt x="104" y="16"/>
                  </a:lnTo>
                  <a:lnTo>
                    <a:pt x="112" y="8"/>
                  </a:lnTo>
                  <a:lnTo>
                    <a:pt x="104" y="8"/>
                  </a:lnTo>
                  <a:lnTo>
                    <a:pt x="104" y="0"/>
                  </a:lnTo>
                  <a:lnTo>
                    <a:pt x="88" y="0"/>
                  </a:lnTo>
                  <a:lnTo>
                    <a:pt x="72" y="8"/>
                  </a:lnTo>
                  <a:lnTo>
                    <a:pt x="48" y="8"/>
                  </a:lnTo>
                  <a:lnTo>
                    <a:pt x="48" y="0"/>
                  </a:lnTo>
                  <a:lnTo>
                    <a:pt x="40" y="8"/>
                  </a:lnTo>
                  <a:lnTo>
                    <a:pt x="32" y="16"/>
                  </a:lnTo>
                  <a:lnTo>
                    <a:pt x="32" y="8"/>
                  </a:lnTo>
                  <a:lnTo>
                    <a:pt x="16"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74" name="Line 251"/>
            <p:cNvSpPr>
              <a:spLocks noChangeShapeType="1"/>
            </p:cNvSpPr>
            <p:nvPr>
              <p:custDataLst>
                <p:tags r:id="rId90"/>
              </p:custDataLst>
            </p:nvPr>
          </p:nvSpPr>
          <p:spPr bwMode="auto">
            <a:xfrm flipV="1">
              <a:off x="9411743" y="2622756"/>
              <a:ext cx="17463" cy="15875"/>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75" name="Freeform 337"/>
            <p:cNvSpPr/>
            <p:nvPr>
              <p:custDataLst>
                <p:tags r:id="rId91"/>
              </p:custDataLst>
            </p:nvPr>
          </p:nvSpPr>
          <p:spPr bwMode="auto">
            <a:xfrm>
              <a:off x="7648030" y="2976768"/>
              <a:ext cx="34925" cy="15875"/>
            </a:xfrm>
            <a:custGeom>
              <a:gdLst>
                <a:gd name="T0" fmla="*/ 0 w 16"/>
                <a:gd name="T1" fmla="*/ 0 h 8"/>
                <a:gd name="T2" fmla="*/ 17463 w 16"/>
                <a:gd name="T3" fmla="*/ 0 h 8"/>
                <a:gd name="T4" fmla="*/ 0 w 16"/>
                <a:gd name="T5" fmla="*/ 15875 h 8"/>
                <a:gd name="T6" fmla="*/ 17463 w 16"/>
                <a:gd name="T7" fmla="*/ 0 h 8"/>
                <a:gd name="T8" fmla="*/ 17463 w 16"/>
                <a:gd name="T9" fmla="*/ 15875 h 8"/>
                <a:gd name="T10" fmla="*/ 34925 w 16"/>
                <a:gd name="T11" fmla="*/ 0 h 8"/>
                <a:gd name="T12" fmla="*/ 0 w 16"/>
                <a:gd name="T13" fmla="*/ 0 h 8"/>
                <a:gd name="T14" fmla="*/ 0 60000 65536"/>
                <a:gd name="T15" fmla="*/ 0 60000 65536"/>
                <a:gd name="T16" fmla="*/ 0 60000 65536"/>
                <a:gd name="T17" fmla="*/ 0 60000 65536"/>
                <a:gd name="T18" fmla="*/ 0 60000 65536"/>
                <a:gd name="T19" fmla="*/ 0 60000 65536"/>
                <a:gd name="T20" fmla="*/ 0 60000 65536"/>
                <a:gd name="T21" fmla="*/ 0 w 16"/>
                <a:gd name="T22" fmla="*/ 0 h 8"/>
                <a:gd name="T23" fmla="*/ 16 w 16"/>
                <a:gd name="T24" fmla="*/ 8 h 8"/>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8">
                  <a:moveTo>
                    <a:pt x="0" y="0"/>
                  </a:moveTo>
                  <a:lnTo>
                    <a:pt x="8" y="0"/>
                  </a:lnTo>
                  <a:lnTo>
                    <a:pt x="0" y="8"/>
                  </a:lnTo>
                  <a:lnTo>
                    <a:pt x="8" y="0"/>
                  </a:lnTo>
                  <a:lnTo>
                    <a:pt x="8" y="8"/>
                  </a:lnTo>
                  <a:lnTo>
                    <a:pt x="16"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76" name="Freeform 338"/>
            <p:cNvSpPr/>
            <p:nvPr>
              <p:custDataLst>
                <p:tags r:id="rId92"/>
              </p:custDataLst>
            </p:nvPr>
          </p:nvSpPr>
          <p:spPr bwMode="auto">
            <a:xfrm>
              <a:off x="7544843" y="3065668"/>
              <a:ext cx="15875" cy="14288"/>
            </a:xfrm>
            <a:custGeom>
              <a:gdLst>
                <a:gd name="T0" fmla="*/ 0 w 8"/>
                <a:gd name="T1" fmla="*/ 0 h 8"/>
                <a:gd name="T2" fmla="*/ 15875 w 8"/>
                <a:gd name="T3" fmla="*/ 14288 h 8"/>
                <a:gd name="T4" fmla="*/ 15875 w 8"/>
                <a:gd name="T5" fmla="*/ 0 h 8"/>
                <a:gd name="T6" fmla="*/ 0 w 8"/>
                <a:gd name="T7" fmla="*/ 0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0"/>
                  </a:moveTo>
                  <a:lnTo>
                    <a:pt x="8" y="8"/>
                  </a:lnTo>
                  <a:lnTo>
                    <a:pt x="8"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77" name="Freeform 345"/>
            <p:cNvSpPr/>
            <p:nvPr>
              <p:custDataLst>
                <p:tags r:id="rId93"/>
              </p:custDataLst>
            </p:nvPr>
          </p:nvSpPr>
          <p:spPr bwMode="auto">
            <a:xfrm>
              <a:off x="7405143" y="3257756"/>
              <a:ext cx="34925" cy="14288"/>
            </a:xfrm>
            <a:custGeom>
              <a:gdLst>
                <a:gd name="T0" fmla="*/ 0 w 16"/>
                <a:gd name="T1" fmla="*/ 0 h 8"/>
                <a:gd name="T2" fmla="*/ 17463 w 16"/>
                <a:gd name="T3" fmla="*/ 14288 h 8"/>
                <a:gd name="T4" fmla="*/ 34925 w 16"/>
                <a:gd name="T5" fmla="*/ 0 h 8"/>
                <a:gd name="T6" fmla="*/ 0 w 16"/>
                <a:gd name="T7" fmla="*/ 0 h 8"/>
                <a:gd name="T8" fmla="*/ 0 60000 65536"/>
                <a:gd name="T9" fmla="*/ 0 60000 65536"/>
                <a:gd name="T10" fmla="*/ 0 60000 65536"/>
                <a:gd name="T11" fmla="*/ 0 60000 65536"/>
                <a:gd name="T12" fmla="*/ 0 w 16"/>
                <a:gd name="T13" fmla="*/ 0 h 8"/>
                <a:gd name="T14" fmla="*/ 16 w 16"/>
                <a:gd name="T15" fmla="*/ 8 h 8"/>
              </a:gdLst>
              <a:cxnLst>
                <a:cxn ang="T8">
                  <a:pos x="T0" y="T1"/>
                </a:cxn>
                <a:cxn ang="T9">
                  <a:pos x="T2" y="T3"/>
                </a:cxn>
                <a:cxn ang="T10">
                  <a:pos x="T4" y="T5"/>
                </a:cxn>
                <a:cxn ang="T11">
                  <a:pos x="T6" y="T7"/>
                </a:cxn>
              </a:cxnLst>
              <a:rect l="T12" t="T13" r="T14" b="T15"/>
              <a:pathLst>
                <a:path w="16" h="8">
                  <a:moveTo>
                    <a:pt x="0" y="0"/>
                  </a:moveTo>
                  <a:lnTo>
                    <a:pt x="8" y="8"/>
                  </a:lnTo>
                  <a:lnTo>
                    <a:pt x="16"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78" name="Line 352"/>
            <p:cNvSpPr>
              <a:spLocks noChangeShapeType="1"/>
            </p:cNvSpPr>
            <p:nvPr>
              <p:custDataLst>
                <p:tags r:id="rId94"/>
              </p:custDataLst>
            </p:nvPr>
          </p:nvSpPr>
          <p:spPr bwMode="auto">
            <a:xfrm flipV="1">
              <a:off x="7457530" y="3553031"/>
              <a:ext cx="17463" cy="142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22" name="Freeform 20"/>
            <p:cNvSpPr/>
            <p:nvPr/>
          </p:nvSpPr>
          <p:spPr bwMode="auto">
            <a:xfrm>
              <a:off x="2725126" y="3242717"/>
              <a:ext cx="86399" cy="73772"/>
            </a:xfrm>
            <a:custGeom>
              <a:gdLst>
                <a:gd name="T0" fmla="*/ 0 w 40"/>
                <a:gd name="T1" fmla="*/ 24 h 40"/>
                <a:gd name="T2" fmla="*/ 0 w 40"/>
                <a:gd name="T3" fmla="*/ 40 h 40"/>
                <a:gd name="T4" fmla="*/ 32 w 40"/>
                <a:gd name="T5" fmla="*/ 40 h 40"/>
                <a:gd name="T6" fmla="*/ 32 w 40"/>
                <a:gd name="T7" fmla="*/ 32 h 40"/>
                <a:gd name="T8" fmla="*/ 32 w 40"/>
                <a:gd name="T9" fmla="*/ 24 h 40"/>
                <a:gd name="T10" fmla="*/ 40 w 40"/>
                <a:gd name="T11" fmla="*/ 24 h 40"/>
                <a:gd name="T12" fmla="*/ 24 w 40"/>
                <a:gd name="T13" fmla="*/ 8 h 40"/>
                <a:gd name="T14" fmla="*/ 32 w 40"/>
                <a:gd name="T15" fmla="*/ 0 h 40"/>
                <a:gd name="T16" fmla="*/ 16 w 40"/>
                <a:gd name="T17" fmla="*/ 0 h 40"/>
                <a:gd name="T18" fmla="*/ 16 w 40"/>
                <a:gd name="T19" fmla="*/ 8 h 40"/>
                <a:gd name="T20" fmla="*/ 8 w 40"/>
                <a:gd name="T21" fmla="*/ 0 h 40"/>
                <a:gd name="T22" fmla="*/ 8 w 40"/>
                <a:gd name="T23" fmla="*/ 8 h 40"/>
                <a:gd name="T24" fmla="*/ 0 w 40"/>
                <a:gd name="T25" fmla="*/ 8 h 40"/>
                <a:gd name="T26" fmla="*/ 0 w 40"/>
                <a:gd name="T27" fmla="*/ 24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40"/>
                <a:gd name="T44" fmla="*/ 40 w 40"/>
                <a:gd name="T45" fmla="*/ 40 h 40"/>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40">
                  <a:moveTo>
                    <a:pt x="0" y="24"/>
                  </a:moveTo>
                  <a:lnTo>
                    <a:pt x="0" y="40"/>
                  </a:lnTo>
                  <a:lnTo>
                    <a:pt x="32" y="40"/>
                  </a:lnTo>
                  <a:lnTo>
                    <a:pt x="32" y="32"/>
                  </a:lnTo>
                  <a:lnTo>
                    <a:pt x="32" y="24"/>
                  </a:lnTo>
                  <a:lnTo>
                    <a:pt x="40" y="24"/>
                  </a:lnTo>
                  <a:lnTo>
                    <a:pt x="24" y="8"/>
                  </a:lnTo>
                  <a:lnTo>
                    <a:pt x="32" y="0"/>
                  </a:lnTo>
                  <a:lnTo>
                    <a:pt x="16" y="0"/>
                  </a:lnTo>
                  <a:lnTo>
                    <a:pt x="16" y="8"/>
                  </a:lnTo>
                  <a:lnTo>
                    <a:pt x="8" y="0"/>
                  </a:lnTo>
                  <a:lnTo>
                    <a:pt x="8" y="8"/>
                  </a:lnTo>
                  <a:lnTo>
                    <a:pt x="0" y="8"/>
                  </a:lnTo>
                  <a:lnTo>
                    <a:pt x="0"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23" name="Freeform 21"/>
            <p:cNvSpPr/>
            <p:nvPr/>
          </p:nvSpPr>
          <p:spPr bwMode="auto">
            <a:xfrm>
              <a:off x="3105282" y="3242717"/>
              <a:ext cx="138238" cy="44263"/>
            </a:xfrm>
            <a:custGeom>
              <a:gdLst>
                <a:gd name="T0" fmla="*/ 0 w 64"/>
                <a:gd name="T1" fmla="*/ 16 h 24"/>
                <a:gd name="T2" fmla="*/ 8 w 64"/>
                <a:gd name="T3" fmla="*/ 24 h 24"/>
                <a:gd name="T4" fmla="*/ 8 w 64"/>
                <a:gd name="T5" fmla="*/ 8 h 24"/>
                <a:gd name="T6" fmla="*/ 16 w 64"/>
                <a:gd name="T7" fmla="*/ 0 h 24"/>
                <a:gd name="T8" fmla="*/ 40 w 64"/>
                <a:gd name="T9" fmla="*/ 0 h 24"/>
                <a:gd name="T10" fmla="*/ 48 w 64"/>
                <a:gd name="T11" fmla="*/ 0 h 24"/>
                <a:gd name="T12" fmla="*/ 64 w 64"/>
                <a:gd name="T13" fmla="*/ 0 h 24"/>
                <a:gd name="T14" fmla="*/ 8 w 64"/>
                <a:gd name="T15" fmla="*/ 0 h 24"/>
                <a:gd name="T16" fmla="*/ 0 w 64"/>
                <a:gd name="T17" fmla="*/ 8 h 24"/>
                <a:gd name="T18" fmla="*/ 0 w 64"/>
                <a:gd name="T19" fmla="*/ 16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4"/>
                <a:gd name="T31" fmla="*/ 0 h 24"/>
                <a:gd name="T32" fmla="*/ 64 w 64"/>
                <a:gd name="T33" fmla="*/ 24 h 24"/>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4" h="24">
                  <a:moveTo>
                    <a:pt x="0" y="16"/>
                  </a:moveTo>
                  <a:lnTo>
                    <a:pt x="8" y="24"/>
                  </a:lnTo>
                  <a:lnTo>
                    <a:pt x="8" y="8"/>
                  </a:lnTo>
                  <a:lnTo>
                    <a:pt x="16" y="0"/>
                  </a:lnTo>
                  <a:lnTo>
                    <a:pt x="40" y="0"/>
                  </a:lnTo>
                  <a:lnTo>
                    <a:pt x="48" y="0"/>
                  </a:lnTo>
                  <a:lnTo>
                    <a:pt x="64" y="0"/>
                  </a:lnTo>
                  <a:lnTo>
                    <a:pt x="8" y="0"/>
                  </a:lnTo>
                  <a:lnTo>
                    <a:pt x="0" y="8"/>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24" name="Freeform 22"/>
            <p:cNvSpPr/>
            <p:nvPr/>
          </p:nvSpPr>
          <p:spPr bwMode="auto">
            <a:xfrm>
              <a:off x="3796474" y="2991892"/>
              <a:ext cx="86399" cy="118035"/>
            </a:xfrm>
            <a:custGeom>
              <a:gdLst>
                <a:gd name="T0" fmla="*/ 0 w 40"/>
                <a:gd name="T1" fmla="*/ 64 h 64"/>
                <a:gd name="T2" fmla="*/ 8 w 40"/>
                <a:gd name="T3" fmla="*/ 64 h 64"/>
                <a:gd name="T4" fmla="*/ 24 w 40"/>
                <a:gd name="T5" fmla="*/ 64 h 64"/>
                <a:gd name="T6" fmla="*/ 24 w 40"/>
                <a:gd name="T7" fmla="*/ 56 h 64"/>
                <a:gd name="T8" fmla="*/ 40 w 40"/>
                <a:gd name="T9" fmla="*/ 48 h 64"/>
                <a:gd name="T10" fmla="*/ 40 w 40"/>
                <a:gd name="T11" fmla="*/ 24 h 64"/>
                <a:gd name="T12" fmla="*/ 32 w 40"/>
                <a:gd name="T13" fmla="*/ 0 h 64"/>
                <a:gd name="T14" fmla="*/ 24 w 40"/>
                <a:gd name="T15" fmla="*/ 0 h 64"/>
                <a:gd name="T16" fmla="*/ 32 w 40"/>
                <a:gd name="T17" fmla="*/ 24 h 64"/>
                <a:gd name="T18" fmla="*/ 16 w 40"/>
                <a:gd name="T19" fmla="*/ 56 h 64"/>
                <a:gd name="T20" fmla="*/ 0 w 40"/>
                <a:gd name="T21" fmla="*/ 6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64"/>
                <a:gd name="T35" fmla="*/ 40 w 40"/>
                <a:gd name="T36" fmla="*/ 64 h 64"/>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64">
                  <a:moveTo>
                    <a:pt x="0" y="64"/>
                  </a:moveTo>
                  <a:lnTo>
                    <a:pt x="8" y="64"/>
                  </a:lnTo>
                  <a:lnTo>
                    <a:pt x="24" y="64"/>
                  </a:lnTo>
                  <a:lnTo>
                    <a:pt x="24" y="56"/>
                  </a:lnTo>
                  <a:lnTo>
                    <a:pt x="40" y="48"/>
                  </a:lnTo>
                  <a:lnTo>
                    <a:pt x="40" y="24"/>
                  </a:lnTo>
                  <a:lnTo>
                    <a:pt x="32" y="0"/>
                  </a:lnTo>
                  <a:lnTo>
                    <a:pt x="24" y="0"/>
                  </a:lnTo>
                  <a:lnTo>
                    <a:pt x="32" y="24"/>
                  </a:lnTo>
                  <a:lnTo>
                    <a:pt x="16" y="56"/>
                  </a:lnTo>
                  <a:lnTo>
                    <a:pt x="0" y="6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25" name="Freeform 23"/>
            <p:cNvSpPr/>
            <p:nvPr/>
          </p:nvSpPr>
          <p:spPr bwMode="auto">
            <a:xfrm>
              <a:off x="1930255" y="2844348"/>
              <a:ext cx="69119" cy="44263"/>
            </a:xfrm>
            <a:custGeom>
              <a:gdLst>
                <a:gd name="T0" fmla="*/ 0 w 32"/>
                <a:gd name="T1" fmla="*/ 8 h 24"/>
                <a:gd name="T2" fmla="*/ 16 w 32"/>
                <a:gd name="T3" fmla="*/ 24 h 24"/>
                <a:gd name="T4" fmla="*/ 32 w 32"/>
                <a:gd name="T5" fmla="*/ 16 h 24"/>
                <a:gd name="T6" fmla="*/ 24 w 32"/>
                <a:gd name="T7" fmla="*/ 8 h 24"/>
                <a:gd name="T8" fmla="*/ 16 w 32"/>
                <a:gd name="T9" fmla="*/ 0 h 24"/>
                <a:gd name="T10" fmla="*/ 8 w 32"/>
                <a:gd name="T11" fmla="*/ 0 h 24"/>
                <a:gd name="T12" fmla="*/ 0 w 32"/>
                <a:gd name="T13" fmla="*/ 8 h 24"/>
                <a:gd name="T14" fmla="*/ 0 60000 65536"/>
                <a:gd name="T15" fmla="*/ 0 60000 65536"/>
                <a:gd name="T16" fmla="*/ 0 60000 65536"/>
                <a:gd name="T17" fmla="*/ 0 60000 65536"/>
                <a:gd name="T18" fmla="*/ 0 60000 65536"/>
                <a:gd name="T19" fmla="*/ 0 60000 65536"/>
                <a:gd name="T20" fmla="*/ 0 60000 65536"/>
                <a:gd name="T21" fmla="*/ 0 w 32"/>
                <a:gd name="T22" fmla="*/ 0 h 24"/>
                <a:gd name="T23" fmla="*/ 32 w 32"/>
                <a:gd name="T24" fmla="*/ 24 h 2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24">
                  <a:moveTo>
                    <a:pt x="0" y="8"/>
                  </a:moveTo>
                  <a:lnTo>
                    <a:pt x="16" y="24"/>
                  </a:lnTo>
                  <a:lnTo>
                    <a:pt x="32" y="16"/>
                  </a:lnTo>
                  <a:lnTo>
                    <a:pt x="24" y="8"/>
                  </a:lnTo>
                  <a:lnTo>
                    <a:pt x="16" y="0"/>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26" name="Freeform 24"/>
            <p:cNvSpPr/>
            <p:nvPr/>
          </p:nvSpPr>
          <p:spPr bwMode="auto">
            <a:xfrm>
              <a:off x="2016654" y="2814839"/>
              <a:ext cx="51839" cy="44263"/>
            </a:xfrm>
            <a:custGeom>
              <a:gdLst>
                <a:gd name="T0" fmla="*/ 8 w 24"/>
                <a:gd name="T1" fmla="*/ 16 h 24"/>
                <a:gd name="T2" fmla="*/ 16 w 24"/>
                <a:gd name="T3" fmla="*/ 16 h 24"/>
                <a:gd name="T4" fmla="*/ 16 w 24"/>
                <a:gd name="T5" fmla="*/ 24 h 24"/>
                <a:gd name="T6" fmla="*/ 24 w 24"/>
                <a:gd name="T7" fmla="*/ 24 h 24"/>
                <a:gd name="T8" fmla="*/ 16 w 24"/>
                <a:gd name="T9" fmla="*/ 8 h 24"/>
                <a:gd name="T10" fmla="*/ 8 w 24"/>
                <a:gd name="T11" fmla="*/ 0 h 24"/>
                <a:gd name="T12" fmla="*/ 0 w 24"/>
                <a:gd name="T13" fmla="*/ 0 h 24"/>
                <a:gd name="T14" fmla="*/ 16 w 24"/>
                <a:gd name="T15" fmla="*/ 8 h 24"/>
                <a:gd name="T16" fmla="*/ 8 w 24"/>
                <a:gd name="T17" fmla="*/ 8 h 24"/>
                <a:gd name="T18" fmla="*/ 8 w 24"/>
                <a:gd name="T19" fmla="*/ 16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4"/>
                <a:gd name="T32" fmla="*/ 24 w 24"/>
                <a:gd name="T33" fmla="*/ 24 h 24"/>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4">
                  <a:moveTo>
                    <a:pt x="8" y="16"/>
                  </a:moveTo>
                  <a:lnTo>
                    <a:pt x="16" y="16"/>
                  </a:lnTo>
                  <a:lnTo>
                    <a:pt x="16" y="24"/>
                  </a:lnTo>
                  <a:lnTo>
                    <a:pt x="24" y="24"/>
                  </a:lnTo>
                  <a:lnTo>
                    <a:pt x="16" y="8"/>
                  </a:lnTo>
                  <a:lnTo>
                    <a:pt x="8" y="0"/>
                  </a:lnTo>
                  <a:lnTo>
                    <a:pt x="0" y="0"/>
                  </a:lnTo>
                  <a:lnTo>
                    <a:pt x="16" y="8"/>
                  </a:lnTo>
                  <a:lnTo>
                    <a:pt x="8" y="8"/>
                  </a:lnTo>
                  <a:lnTo>
                    <a:pt x="8"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09" name="Freeform 42"/>
            <p:cNvSpPr/>
            <p:nvPr>
              <p:custDataLst>
                <p:tags r:id="rId95"/>
              </p:custDataLst>
            </p:nvPr>
          </p:nvSpPr>
          <p:spPr bwMode="auto">
            <a:xfrm>
              <a:off x="2397006" y="4038806"/>
              <a:ext cx="293688" cy="147638"/>
            </a:xfrm>
            <a:custGeom>
              <a:gdLst>
                <a:gd name="T0" fmla="*/ 0 w 136"/>
                <a:gd name="T1" fmla="*/ 44291 h 80"/>
                <a:gd name="T2" fmla="*/ 34552 w 136"/>
                <a:gd name="T3" fmla="*/ 29528 h 80"/>
                <a:gd name="T4" fmla="*/ 86379 w 136"/>
                <a:gd name="T5" fmla="*/ 88583 h 80"/>
                <a:gd name="T6" fmla="*/ 190033 w 136"/>
                <a:gd name="T7" fmla="*/ 14764 h 80"/>
                <a:gd name="T8" fmla="*/ 276412 w 136"/>
                <a:gd name="T9" fmla="*/ 0 h 80"/>
                <a:gd name="T10" fmla="*/ 293688 w 136"/>
                <a:gd name="T11" fmla="*/ 29528 h 80"/>
                <a:gd name="T12" fmla="*/ 293688 w 136"/>
                <a:gd name="T13" fmla="*/ 44291 h 80"/>
                <a:gd name="T14" fmla="*/ 276412 w 136"/>
                <a:gd name="T15" fmla="*/ 44291 h 80"/>
                <a:gd name="T16" fmla="*/ 276412 w 136"/>
                <a:gd name="T17" fmla="*/ 59055 h 80"/>
                <a:gd name="T18" fmla="*/ 207309 w 136"/>
                <a:gd name="T19" fmla="*/ 88583 h 80"/>
                <a:gd name="T20" fmla="*/ 138206 w 136"/>
                <a:gd name="T21" fmla="*/ 132874 h 80"/>
                <a:gd name="T22" fmla="*/ 86379 w 136"/>
                <a:gd name="T23" fmla="*/ 132874 h 80"/>
                <a:gd name="T24" fmla="*/ 69103 w 136"/>
                <a:gd name="T25" fmla="*/ 147638 h 80"/>
                <a:gd name="T26" fmla="*/ 34552 w 136"/>
                <a:gd name="T27" fmla="*/ 147638 h 80"/>
                <a:gd name="T28" fmla="*/ 0 w 136"/>
                <a:gd name="T29" fmla="*/ 44291 h 8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6"/>
                <a:gd name="T46" fmla="*/ 0 h 80"/>
                <a:gd name="T47" fmla="*/ 136 w 136"/>
                <a:gd name="T48" fmla="*/ 80 h 80"/>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6" h="80">
                  <a:moveTo>
                    <a:pt x="0" y="24"/>
                  </a:moveTo>
                  <a:lnTo>
                    <a:pt x="16" y="16"/>
                  </a:lnTo>
                  <a:lnTo>
                    <a:pt x="40" y="48"/>
                  </a:lnTo>
                  <a:lnTo>
                    <a:pt x="88" y="8"/>
                  </a:lnTo>
                  <a:lnTo>
                    <a:pt x="128" y="0"/>
                  </a:lnTo>
                  <a:lnTo>
                    <a:pt x="136" y="16"/>
                  </a:lnTo>
                  <a:lnTo>
                    <a:pt x="136" y="24"/>
                  </a:lnTo>
                  <a:lnTo>
                    <a:pt x="128" y="24"/>
                  </a:lnTo>
                  <a:lnTo>
                    <a:pt x="128" y="32"/>
                  </a:lnTo>
                  <a:lnTo>
                    <a:pt x="96" y="48"/>
                  </a:lnTo>
                  <a:lnTo>
                    <a:pt x="64" y="72"/>
                  </a:lnTo>
                  <a:lnTo>
                    <a:pt x="40" y="72"/>
                  </a:lnTo>
                  <a:lnTo>
                    <a:pt x="32" y="80"/>
                  </a:lnTo>
                  <a:lnTo>
                    <a:pt x="16" y="80"/>
                  </a:lnTo>
                  <a:lnTo>
                    <a:pt x="0"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10" name="Freeform 43"/>
            <p:cNvSpPr/>
            <p:nvPr>
              <p:custDataLst>
                <p:tags r:id="rId96"/>
              </p:custDataLst>
            </p:nvPr>
          </p:nvSpPr>
          <p:spPr bwMode="auto">
            <a:xfrm>
              <a:off x="2673231" y="3848306"/>
              <a:ext cx="207963" cy="220663"/>
            </a:xfrm>
            <a:custGeom>
              <a:gdLst>
                <a:gd name="T0" fmla="*/ 51991 w 96"/>
                <a:gd name="T1" fmla="*/ 220663 h 120"/>
                <a:gd name="T2" fmla="*/ 69321 w 96"/>
                <a:gd name="T3" fmla="*/ 220663 h 120"/>
                <a:gd name="T4" fmla="*/ 86651 w 96"/>
                <a:gd name="T5" fmla="*/ 191241 h 120"/>
                <a:gd name="T6" fmla="*/ 121312 w 96"/>
                <a:gd name="T7" fmla="*/ 191241 h 120"/>
                <a:gd name="T8" fmla="*/ 138642 w 96"/>
                <a:gd name="T9" fmla="*/ 161820 h 120"/>
                <a:gd name="T10" fmla="*/ 155972 w 96"/>
                <a:gd name="T11" fmla="*/ 161820 h 120"/>
                <a:gd name="T12" fmla="*/ 155972 w 96"/>
                <a:gd name="T13" fmla="*/ 132398 h 120"/>
                <a:gd name="T14" fmla="*/ 190633 w 96"/>
                <a:gd name="T15" fmla="*/ 88265 h 120"/>
                <a:gd name="T16" fmla="*/ 207963 w 96"/>
                <a:gd name="T17" fmla="*/ 58843 h 120"/>
                <a:gd name="T18" fmla="*/ 173303 w 96"/>
                <a:gd name="T19" fmla="*/ 29422 h 120"/>
                <a:gd name="T20" fmla="*/ 121312 w 96"/>
                <a:gd name="T21" fmla="*/ 14711 h 120"/>
                <a:gd name="T22" fmla="*/ 103982 w 96"/>
                <a:gd name="T23" fmla="*/ 0 h 120"/>
                <a:gd name="T24" fmla="*/ 86651 w 96"/>
                <a:gd name="T25" fmla="*/ 14711 h 120"/>
                <a:gd name="T26" fmla="*/ 86651 w 96"/>
                <a:gd name="T27" fmla="*/ 29422 h 120"/>
                <a:gd name="T28" fmla="*/ 69321 w 96"/>
                <a:gd name="T29" fmla="*/ 29422 h 120"/>
                <a:gd name="T30" fmla="*/ 86651 w 96"/>
                <a:gd name="T31" fmla="*/ 44133 h 120"/>
                <a:gd name="T32" fmla="*/ 103982 w 96"/>
                <a:gd name="T33" fmla="*/ 58843 h 120"/>
                <a:gd name="T34" fmla="*/ 103982 w 96"/>
                <a:gd name="T35" fmla="*/ 88265 h 120"/>
                <a:gd name="T36" fmla="*/ 69321 w 96"/>
                <a:gd name="T37" fmla="*/ 147109 h 120"/>
                <a:gd name="T38" fmla="*/ 0 w 96"/>
                <a:gd name="T39" fmla="*/ 191241 h 120"/>
                <a:gd name="T40" fmla="*/ 17330 w 96"/>
                <a:gd name="T41" fmla="*/ 220663 h 120"/>
                <a:gd name="T42" fmla="*/ 51991 w 96"/>
                <a:gd name="T43" fmla="*/ 220663 h 1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6"/>
                <a:gd name="T67" fmla="*/ 0 h 120"/>
                <a:gd name="T68" fmla="*/ 96 w 96"/>
                <a:gd name="T69" fmla="*/ 120 h 120"/>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6" h="120">
                  <a:moveTo>
                    <a:pt x="24" y="120"/>
                  </a:moveTo>
                  <a:lnTo>
                    <a:pt x="32" y="120"/>
                  </a:lnTo>
                  <a:lnTo>
                    <a:pt x="40" y="104"/>
                  </a:lnTo>
                  <a:lnTo>
                    <a:pt x="56" y="104"/>
                  </a:lnTo>
                  <a:lnTo>
                    <a:pt x="64" y="88"/>
                  </a:lnTo>
                  <a:lnTo>
                    <a:pt x="72" y="88"/>
                  </a:lnTo>
                  <a:lnTo>
                    <a:pt x="72" y="72"/>
                  </a:lnTo>
                  <a:lnTo>
                    <a:pt x="88" y="48"/>
                  </a:lnTo>
                  <a:lnTo>
                    <a:pt x="96" y="32"/>
                  </a:lnTo>
                  <a:lnTo>
                    <a:pt x="80" y="16"/>
                  </a:lnTo>
                  <a:lnTo>
                    <a:pt x="56" y="8"/>
                  </a:lnTo>
                  <a:lnTo>
                    <a:pt x="48" y="0"/>
                  </a:lnTo>
                  <a:lnTo>
                    <a:pt x="40" y="8"/>
                  </a:lnTo>
                  <a:lnTo>
                    <a:pt x="40" y="16"/>
                  </a:lnTo>
                  <a:lnTo>
                    <a:pt x="32" y="16"/>
                  </a:lnTo>
                  <a:lnTo>
                    <a:pt x="40" y="24"/>
                  </a:lnTo>
                  <a:lnTo>
                    <a:pt x="48" y="32"/>
                  </a:lnTo>
                  <a:lnTo>
                    <a:pt x="48" y="48"/>
                  </a:lnTo>
                  <a:lnTo>
                    <a:pt x="32" y="80"/>
                  </a:lnTo>
                  <a:lnTo>
                    <a:pt x="0" y="104"/>
                  </a:lnTo>
                  <a:lnTo>
                    <a:pt x="8" y="120"/>
                  </a:lnTo>
                  <a:lnTo>
                    <a:pt x="24" y="12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11" name="Freeform 44"/>
            <p:cNvSpPr/>
            <p:nvPr>
              <p:custDataLst>
                <p:tags r:id="rId97"/>
              </p:custDataLst>
            </p:nvPr>
          </p:nvSpPr>
          <p:spPr bwMode="auto">
            <a:xfrm>
              <a:off x="2154118" y="3641931"/>
              <a:ext cx="622300" cy="485775"/>
            </a:xfrm>
            <a:custGeom>
              <a:gdLst>
                <a:gd name="T0" fmla="*/ 276578 w 288"/>
                <a:gd name="T1" fmla="*/ 88323 h 264"/>
                <a:gd name="T2" fmla="*/ 293864 w 288"/>
                <a:gd name="T3" fmla="*/ 88323 h 264"/>
                <a:gd name="T4" fmla="*/ 328436 w 288"/>
                <a:gd name="T5" fmla="*/ 88323 h 264"/>
                <a:gd name="T6" fmla="*/ 380294 w 288"/>
                <a:gd name="T7" fmla="*/ 103043 h 264"/>
                <a:gd name="T8" fmla="*/ 432153 w 288"/>
                <a:gd name="T9" fmla="*/ 147205 h 264"/>
                <a:gd name="T10" fmla="*/ 449439 w 288"/>
                <a:gd name="T11" fmla="*/ 191366 h 264"/>
                <a:gd name="T12" fmla="*/ 466725 w 288"/>
                <a:gd name="T13" fmla="*/ 220807 h 264"/>
                <a:gd name="T14" fmla="*/ 466725 w 288"/>
                <a:gd name="T15" fmla="*/ 235527 h 264"/>
                <a:gd name="T16" fmla="*/ 466725 w 288"/>
                <a:gd name="T17" fmla="*/ 250248 h 264"/>
                <a:gd name="T18" fmla="*/ 484011 w 288"/>
                <a:gd name="T19" fmla="*/ 250248 h 264"/>
                <a:gd name="T20" fmla="*/ 501297 w 288"/>
                <a:gd name="T21" fmla="*/ 250248 h 264"/>
                <a:gd name="T22" fmla="*/ 518583 w 288"/>
                <a:gd name="T23" fmla="*/ 250248 h 264"/>
                <a:gd name="T24" fmla="*/ 535869 w 288"/>
                <a:gd name="T25" fmla="*/ 250248 h 264"/>
                <a:gd name="T26" fmla="*/ 553156 w 288"/>
                <a:gd name="T27" fmla="*/ 250248 h 264"/>
                <a:gd name="T28" fmla="*/ 570442 w 288"/>
                <a:gd name="T29" fmla="*/ 250248 h 264"/>
                <a:gd name="T30" fmla="*/ 570442 w 288"/>
                <a:gd name="T31" fmla="*/ 235527 h 264"/>
                <a:gd name="T32" fmla="*/ 587728 w 288"/>
                <a:gd name="T33" fmla="*/ 235527 h 264"/>
                <a:gd name="T34" fmla="*/ 605014 w 288"/>
                <a:gd name="T35" fmla="*/ 250248 h 264"/>
                <a:gd name="T36" fmla="*/ 622300 w 288"/>
                <a:gd name="T37" fmla="*/ 264968 h 264"/>
                <a:gd name="T38" fmla="*/ 622300 w 288"/>
                <a:gd name="T39" fmla="*/ 294409 h 264"/>
                <a:gd name="T40" fmla="*/ 587728 w 288"/>
                <a:gd name="T41" fmla="*/ 353291 h 264"/>
                <a:gd name="T42" fmla="*/ 518583 w 288"/>
                <a:gd name="T43" fmla="*/ 397452 h 264"/>
                <a:gd name="T44" fmla="*/ 432153 w 288"/>
                <a:gd name="T45" fmla="*/ 412173 h 264"/>
                <a:gd name="T46" fmla="*/ 328436 w 288"/>
                <a:gd name="T47" fmla="*/ 485775 h 264"/>
                <a:gd name="T48" fmla="*/ 276578 w 288"/>
                <a:gd name="T49" fmla="*/ 426893 h 264"/>
                <a:gd name="T50" fmla="*/ 242006 w 288"/>
                <a:gd name="T51" fmla="*/ 441614 h 264"/>
                <a:gd name="T52" fmla="*/ 242006 w 288"/>
                <a:gd name="T53" fmla="*/ 426893 h 264"/>
                <a:gd name="T54" fmla="*/ 190147 w 288"/>
                <a:gd name="T55" fmla="*/ 353291 h 264"/>
                <a:gd name="T56" fmla="*/ 155575 w 288"/>
                <a:gd name="T57" fmla="*/ 338570 h 264"/>
                <a:gd name="T58" fmla="*/ 138289 w 288"/>
                <a:gd name="T59" fmla="*/ 309130 h 264"/>
                <a:gd name="T60" fmla="*/ 138289 w 288"/>
                <a:gd name="T61" fmla="*/ 264968 h 264"/>
                <a:gd name="T62" fmla="*/ 121003 w 288"/>
                <a:gd name="T63" fmla="*/ 235527 h 264"/>
                <a:gd name="T64" fmla="*/ 86431 w 288"/>
                <a:gd name="T65" fmla="*/ 220807 h 264"/>
                <a:gd name="T66" fmla="*/ 17286 w 288"/>
                <a:gd name="T67" fmla="*/ 117764 h 264"/>
                <a:gd name="T68" fmla="*/ 0 w 288"/>
                <a:gd name="T69" fmla="*/ 117764 h 264"/>
                <a:gd name="T70" fmla="*/ 0 w 288"/>
                <a:gd name="T71" fmla="*/ 73602 h 264"/>
                <a:gd name="T72" fmla="*/ 34572 w 288"/>
                <a:gd name="T73" fmla="*/ 73602 h 264"/>
                <a:gd name="T74" fmla="*/ 51858 w 288"/>
                <a:gd name="T75" fmla="*/ 58882 h 264"/>
                <a:gd name="T76" fmla="*/ 69144 w 288"/>
                <a:gd name="T77" fmla="*/ 58882 h 264"/>
                <a:gd name="T78" fmla="*/ 86431 w 288"/>
                <a:gd name="T79" fmla="*/ 44161 h 264"/>
                <a:gd name="T80" fmla="*/ 51858 w 288"/>
                <a:gd name="T81" fmla="*/ 14720 h 264"/>
                <a:gd name="T82" fmla="*/ 121003 w 288"/>
                <a:gd name="T83" fmla="*/ 0 h 264"/>
                <a:gd name="T84" fmla="*/ 155575 w 288"/>
                <a:gd name="T85" fmla="*/ 14720 h 264"/>
                <a:gd name="T86" fmla="*/ 224719 w 288"/>
                <a:gd name="T87" fmla="*/ 44161 h 264"/>
                <a:gd name="T88" fmla="*/ 242006 w 288"/>
                <a:gd name="T89" fmla="*/ 44161 h 264"/>
                <a:gd name="T90" fmla="*/ 242006 w 288"/>
                <a:gd name="T91" fmla="*/ 73602 h 264"/>
                <a:gd name="T92" fmla="*/ 276578 w 288"/>
                <a:gd name="T93" fmla="*/ 88323 h 26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8"/>
                <a:gd name="T142" fmla="*/ 0 h 264"/>
                <a:gd name="T143" fmla="*/ 288 w 288"/>
                <a:gd name="T144" fmla="*/ 264 h 264"/>
              </a:gd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8" h="264">
                  <a:moveTo>
                    <a:pt x="128" y="48"/>
                  </a:moveTo>
                  <a:lnTo>
                    <a:pt x="136" y="48"/>
                  </a:lnTo>
                  <a:lnTo>
                    <a:pt x="152" y="48"/>
                  </a:lnTo>
                  <a:lnTo>
                    <a:pt x="176" y="56"/>
                  </a:lnTo>
                  <a:lnTo>
                    <a:pt x="200" y="80"/>
                  </a:lnTo>
                  <a:lnTo>
                    <a:pt x="208" y="104"/>
                  </a:lnTo>
                  <a:lnTo>
                    <a:pt x="216" y="120"/>
                  </a:lnTo>
                  <a:lnTo>
                    <a:pt x="216" y="128"/>
                  </a:lnTo>
                  <a:lnTo>
                    <a:pt x="216" y="136"/>
                  </a:lnTo>
                  <a:lnTo>
                    <a:pt x="224" y="136"/>
                  </a:lnTo>
                  <a:lnTo>
                    <a:pt x="232" y="136"/>
                  </a:lnTo>
                  <a:lnTo>
                    <a:pt x="240" y="136"/>
                  </a:lnTo>
                  <a:lnTo>
                    <a:pt x="248" y="136"/>
                  </a:lnTo>
                  <a:lnTo>
                    <a:pt x="256" y="136"/>
                  </a:lnTo>
                  <a:lnTo>
                    <a:pt x="264" y="136"/>
                  </a:lnTo>
                  <a:lnTo>
                    <a:pt x="264" y="128"/>
                  </a:lnTo>
                  <a:lnTo>
                    <a:pt x="272" y="128"/>
                  </a:lnTo>
                  <a:lnTo>
                    <a:pt x="280" y="136"/>
                  </a:lnTo>
                  <a:lnTo>
                    <a:pt x="288" y="144"/>
                  </a:lnTo>
                  <a:lnTo>
                    <a:pt x="288" y="160"/>
                  </a:lnTo>
                  <a:lnTo>
                    <a:pt x="272" y="192"/>
                  </a:lnTo>
                  <a:lnTo>
                    <a:pt x="240" y="216"/>
                  </a:lnTo>
                  <a:lnTo>
                    <a:pt x="200" y="224"/>
                  </a:lnTo>
                  <a:lnTo>
                    <a:pt x="152" y="264"/>
                  </a:lnTo>
                  <a:lnTo>
                    <a:pt x="128" y="232"/>
                  </a:lnTo>
                  <a:lnTo>
                    <a:pt x="112" y="240"/>
                  </a:lnTo>
                  <a:lnTo>
                    <a:pt x="112" y="232"/>
                  </a:lnTo>
                  <a:lnTo>
                    <a:pt x="88" y="192"/>
                  </a:lnTo>
                  <a:lnTo>
                    <a:pt x="72" y="184"/>
                  </a:lnTo>
                  <a:lnTo>
                    <a:pt x="64" y="168"/>
                  </a:lnTo>
                  <a:lnTo>
                    <a:pt x="64" y="144"/>
                  </a:lnTo>
                  <a:lnTo>
                    <a:pt x="56" y="128"/>
                  </a:lnTo>
                  <a:lnTo>
                    <a:pt x="40" y="120"/>
                  </a:lnTo>
                  <a:lnTo>
                    <a:pt x="8" y="64"/>
                  </a:lnTo>
                  <a:lnTo>
                    <a:pt x="0" y="64"/>
                  </a:lnTo>
                  <a:lnTo>
                    <a:pt x="0" y="40"/>
                  </a:lnTo>
                  <a:lnTo>
                    <a:pt x="16" y="40"/>
                  </a:lnTo>
                  <a:lnTo>
                    <a:pt x="24" y="32"/>
                  </a:lnTo>
                  <a:lnTo>
                    <a:pt x="32" y="32"/>
                  </a:lnTo>
                  <a:lnTo>
                    <a:pt x="40" y="24"/>
                  </a:lnTo>
                  <a:lnTo>
                    <a:pt x="24" y="8"/>
                  </a:lnTo>
                  <a:lnTo>
                    <a:pt x="56" y="0"/>
                  </a:lnTo>
                  <a:lnTo>
                    <a:pt x="72" y="8"/>
                  </a:lnTo>
                  <a:lnTo>
                    <a:pt x="104" y="24"/>
                  </a:lnTo>
                  <a:lnTo>
                    <a:pt x="112" y="24"/>
                  </a:lnTo>
                  <a:lnTo>
                    <a:pt x="112" y="40"/>
                  </a:lnTo>
                  <a:lnTo>
                    <a:pt x="128" y="4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12" name="Freeform 45"/>
            <p:cNvSpPr/>
            <p:nvPr>
              <p:custDataLst>
                <p:tags r:id="rId98"/>
              </p:custDataLst>
            </p:nvPr>
          </p:nvSpPr>
          <p:spPr bwMode="auto">
            <a:xfrm>
              <a:off x="2603381" y="3818143"/>
              <a:ext cx="34925" cy="44450"/>
            </a:xfrm>
            <a:custGeom>
              <a:gdLst>
                <a:gd name="T0" fmla="*/ 0 w 16"/>
                <a:gd name="T1" fmla="*/ 14817 h 24"/>
                <a:gd name="T2" fmla="*/ 17463 w 16"/>
                <a:gd name="T3" fmla="*/ 0 h 24"/>
                <a:gd name="T4" fmla="*/ 34925 w 16"/>
                <a:gd name="T5" fmla="*/ 0 h 24"/>
                <a:gd name="T6" fmla="*/ 34925 w 16"/>
                <a:gd name="T7" fmla="*/ 29633 h 24"/>
                <a:gd name="T8" fmla="*/ 17463 w 16"/>
                <a:gd name="T9" fmla="*/ 44450 h 24"/>
                <a:gd name="T10" fmla="*/ 0 w 16"/>
                <a:gd name="T11" fmla="*/ 14817 h 24"/>
                <a:gd name="T12" fmla="*/ 0 60000 65536"/>
                <a:gd name="T13" fmla="*/ 0 60000 65536"/>
                <a:gd name="T14" fmla="*/ 0 60000 65536"/>
                <a:gd name="T15" fmla="*/ 0 60000 65536"/>
                <a:gd name="T16" fmla="*/ 0 60000 65536"/>
                <a:gd name="T17" fmla="*/ 0 60000 65536"/>
                <a:gd name="T18" fmla="*/ 0 w 16"/>
                <a:gd name="T19" fmla="*/ 0 h 24"/>
                <a:gd name="T20" fmla="*/ 16 w 16"/>
                <a:gd name="T21" fmla="*/ 24 h 24"/>
              </a:gdLst>
              <a:cxnLst>
                <a:cxn ang="T12">
                  <a:pos x="T0" y="T1"/>
                </a:cxn>
                <a:cxn ang="T13">
                  <a:pos x="T2" y="T3"/>
                </a:cxn>
                <a:cxn ang="T14">
                  <a:pos x="T4" y="T5"/>
                </a:cxn>
                <a:cxn ang="T15">
                  <a:pos x="T6" y="T7"/>
                </a:cxn>
                <a:cxn ang="T16">
                  <a:pos x="T8" y="T9"/>
                </a:cxn>
                <a:cxn ang="T17">
                  <a:pos x="T10" y="T11"/>
                </a:cxn>
              </a:cxnLst>
              <a:rect l="T18" t="T19" r="T20" b="T21"/>
              <a:pathLst>
                <a:path w="16" h="24">
                  <a:moveTo>
                    <a:pt x="0" y="8"/>
                  </a:moveTo>
                  <a:lnTo>
                    <a:pt x="8" y="0"/>
                  </a:lnTo>
                  <a:lnTo>
                    <a:pt x="16" y="0"/>
                  </a:lnTo>
                  <a:lnTo>
                    <a:pt x="16" y="16"/>
                  </a:lnTo>
                  <a:lnTo>
                    <a:pt x="8" y="24"/>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13" name="Freeform 46"/>
            <p:cNvSpPr/>
            <p:nvPr>
              <p:custDataLst>
                <p:tags r:id="rId99"/>
              </p:custDataLst>
            </p:nvPr>
          </p:nvSpPr>
          <p:spPr bwMode="auto">
            <a:xfrm>
              <a:off x="2620843" y="3818143"/>
              <a:ext cx="155575" cy="74613"/>
            </a:xfrm>
            <a:custGeom>
              <a:gdLst>
                <a:gd name="T0" fmla="*/ 155575 w 72"/>
                <a:gd name="T1" fmla="*/ 14923 h 40"/>
                <a:gd name="T2" fmla="*/ 155575 w 72"/>
                <a:gd name="T3" fmla="*/ 29845 h 40"/>
                <a:gd name="T4" fmla="*/ 138289 w 72"/>
                <a:gd name="T5" fmla="*/ 44768 h 40"/>
                <a:gd name="T6" fmla="*/ 138289 w 72"/>
                <a:gd name="T7" fmla="*/ 59690 h 40"/>
                <a:gd name="T8" fmla="*/ 121003 w 72"/>
                <a:gd name="T9" fmla="*/ 59690 h 40"/>
                <a:gd name="T10" fmla="*/ 103717 w 72"/>
                <a:gd name="T11" fmla="*/ 59690 h 40"/>
                <a:gd name="T12" fmla="*/ 103717 w 72"/>
                <a:gd name="T13" fmla="*/ 74613 h 40"/>
                <a:gd name="T14" fmla="*/ 86431 w 72"/>
                <a:gd name="T15" fmla="*/ 74613 h 40"/>
                <a:gd name="T16" fmla="*/ 69144 w 72"/>
                <a:gd name="T17" fmla="*/ 74613 h 40"/>
                <a:gd name="T18" fmla="*/ 51858 w 72"/>
                <a:gd name="T19" fmla="*/ 74613 h 40"/>
                <a:gd name="T20" fmla="*/ 34572 w 72"/>
                <a:gd name="T21" fmla="*/ 74613 h 40"/>
                <a:gd name="T22" fmla="*/ 17286 w 72"/>
                <a:gd name="T23" fmla="*/ 74613 h 40"/>
                <a:gd name="T24" fmla="*/ 0 w 72"/>
                <a:gd name="T25" fmla="*/ 74613 h 40"/>
                <a:gd name="T26" fmla="*/ 0 w 72"/>
                <a:gd name="T27" fmla="*/ 59690 h 40"/>
                <a:gd name="T28" fmla="*/ 0 w 72"/>
                <a:gd name="T29" fmla="*/ 44768 h 40"/>
                <a:gd name="T30" fmla="*/ 34572 w 72"/>
                <a:gd name="T31" fmla="*/ 59690 h 40"/>
                <a:gd name="T32" fmla="*/ 51858 w 72"/>
                <a:gd name="T33" fmla="*/ 44768 h 40"/>
                <a:gd name="T34" fmla="*/ 86431 w 72"/>
                <a:gd name="T35" fmla="*/ 44768 h 40"/>
                <a:gd name="T36" fmla="*/ 138289 w 72"/>
                <a:gd name="T37" fmla="*/ 0 h 40"/>
                <a:gd name="T38" fmla="*/ 155575 w 72"/>
                <a:gd name="T39" fmla="*/ 14923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2"/>
                <a:gd name="T61" fmla="*/ 0 h 40"/>
                <a:gd name="T62" fmla="*/ 72 w 72"/>
                <a:gd name="T63" fmla="*/ 40 h 40"/>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2" h="40">
                  <a:moveTo>
                    <a:pt x="72" y="8"/>
                  </a:moveTo>
                  <a:lnTo>
                    <a:pt x="72" y="16"/>
                  </a:lnTo>
                  <a:lnTo>
                    <a:pt x="64" y="24"/>
                  </a:lnTo>
                  <a:lnTo>
                    <a:pt x="64" y="32"/>
                  </a:lnTo>
                  <a:lnTo>
                    <a:pt x="56" y="32"/>
                  </a:lnTo>
                  <a:lnTo>
                    <a:pt x="48" y="32"/>
                  </a:lnTo>
                  <a:lnTo>
                    <a:pt x="48" y="40"/>
                  </a:lnTo>
                  <a:lnTo>
                    <a:pt x="40" y="40"/>
                  </a:lnTo>
                  <a:lnTo>
                    <a:pt x="32" y="40"/>
                  </a:lnTo>
                  <a:lnTo>
                    <a:pt x="24" y="40"/>
                  </a:lnTo>
                  <a:lnTo>
                    <a:pt x="16" y="40"/>
                  </a:lnTo>
                  <a:lnTo>
                    <a:pt x="8" y="40"/>
                  </a:lnTo>
                  <a:lnTo>
                    <a:pt x="0" y="40"/>
                  </a:lnTo>
                  <a:lnTo>
                    <a:pt x="0" y="32"/>
                  </a:lnTo>
                  <a:lnTo>
                    <a:pt x="0" y="24"/>
                  </a:lnTo>
                  <a:lnTo>
                    <a:pt x="16" y="32"/>
                  </a:lnTo>
                  <a:lnTo>
                    <a:pt x="24" y="24"/>
                  </a:lnTo>
                  <a:lnTo>
                    <a:pt x="40" y="24"/>
                  </a:lnTo>
                  <a:lnTo>
                    <a:pt x="64" y="0"/>
                  </a:lnTo>
                  <a:lnTo>
                    <a:pt x="72"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14" name="Freeform 47"/>
            <p:cNvSpPr/>
            <p:nvPr>
              <p:custDataLst>
                <p:tags r:id="rId100"/>
              </p:custDataLst>
            </p:nvPr>
          </p:nvSpPr>
          <p:spPr bwMode="auto">
            <a:xfrm>
              <a:off x="2758956" y="3803856"/>
              <a:ext cx="17463" cy="28575"/>
            </a:xfrm>
            <a:custGeom>
              <a:gdLst>
                <a:gd name="T0" fmla="*/ 17463 w 8"/>
                <a:gd name="T1" fmla="*/ 28575 h 16"/>
                <a:gd name="T2" fmla="*/ 17463 w 8"/>
                <a:gd name="T3" fmla="*/ 0 h 16"/>
                <a:gd name="T4" fmla="*/ 0 w 8"/>
                <a:gd name="T5" fmla="*/ 0 h 16"/>
                <a:gd name="T6" fmla="*/ 0 w 8"/>
                <a:gd name="T7" fmla="*/ 14288 h 16"/>
                <a:gd name="T8" fmla="*/ 17463 w 8"/>
                <a:gd name="T9" fmla="*/ 28575 h 16"/>
                <a:gd name="T10" fmla="*/ 0 60000 65536"/>
                <a:gd name="T11" fmla="*/ 0 60000 65536"/>
                <a:gd name="T12" fmla="*/ 0 60000 65536"/>
                <a:gd name="T13" fmla="*/ 0 60000 65536"/>
                <a:gd name="T14" fmla="*/ 0 60000 65536"/>
                <a:gd name="T15" fmla="*/ 0 w 8"/>
                <a:gd name="T16" fmla="*/ 0 h 16"/>
                <a:gd name="T17" fmla="*/ 8 w 8"/>
                <a:gd name="T18" fmla="*/ 16 h 16"/>
              </a:gdLst>
              <a:cxnLst>
                <a:cxn ang="T10">
                  <a:pos x="T0" y="T1"/>
                </a:cxn>
                <a:cxn ang="T11">
                  <a:pos x="T2" y="T3"/>
                </a:cxn>
                <a:cxn ang="T12">
                  <a:pos x="T4" y="T5"/>
                </a:cxn>
                <a:cxn ang="T13">
                  <a:pos x="T6" y="T7"/>
                </a:cxn>
                <a:cxn ang="T14">
                  <a:pos x="T8" y="T9"/>
                </a:cxn>
              </a:cxnLst>
              <a:rect l="T15" t="T16" r="T17" b="T18"/>
              <a:pathLst>
                <a:path w="8" h="16">
                  <a:moveTo>
                    <a:pt x="8" y="16"/>
                  </a:moveTo>
                  <a:lnTo>
                    <a:pt x="8" y="0"/>
                  </a:lnTo>
                  <a:lnTo>
                    <a:pt x="0" y="0"/>
                  </a:lnTo>
                  <a:lnTo>
                    <a:pt x="0" y="8"/>
                  </a:lnTo>
                  <a:lnTo>
                    <a:pt x="8"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15" name="Freeform 70"/>
            <p:cNvSpPr/>
            <p:nvPr>
              <p:custDataLst>
                <p:tags r:id="rId101"/>
              </p:custDataLst>
            </p:nvPr>
          </p:nvSpPr>
          <p:spPr bwMode="auto">
            <a:xfrm>
              <a:off x="1895356" y="3360943"/>
              <a:ext cx="517525" cy="176213"/>
            </a:xfrm>
            <a:custGeom>
              <a:gdLst>
                <a:gd name="T0" fmla="*/ 448522 w 240"/>
                <a:gd name="T1" fmla="*/ 29369 h 96"/>
                <a:gd name="T2" fmla="*/ 448522 w 240"/>
                <a:gd name="T3" fmla="*/ 14684 h 96"/>
                <a:gd name="T4" fmla="*/ 414020 w 240"/>
                <a:gd name="T5" fmla="*/ 14684 h 96"/>
                <a:gd name="T6" fmla="*/ 362268 w 240"/>
                <a:gd name="T7" fmla="*/ 29369 h 96"/>
                <a:gd name="T8" fmla="*/ 293264 w 240"/>
                <a:gd name="T9" fmla="*/ 29369 h 96"/>
                <a:gd name="T10" fmla="*/ 224261 w 240"/>
                <a:gd name="T11" fmla="*/ 0 h 96"/>
                <a:gd name="T12" fmla="*/ 189759 w 240"/>
                <a:gd name="T13" fmla="*/ 0 h 96"/>
                <a:gd name="T14" fmla="*/ 138007 w 240"/>
                <a:gd name="T15" fmla="*/ 29369 h 96"/>
                <a:gd name="T16" fmla="*/ 103505 w 240"/>
                <a:gd name="T17" fmla="*/ 29369 h 96"/>
                <a:gd name="T18" fmla="*/ 69003 w 240"/>
                <a:gd name="T19" fmla="*/ 29369 h 96"/>
                <a:gd name="T20" fmla="*/ 51753 w 240"/>
                <a:gd name="T21" fmla="*/ 14684 h 96"/>
                <a:gd name="T22" fmla="*/ 0 w 240"/>
                <a:gd name="T23" fmla="*/ 14684 h 96"/>
                <a:gd name="T24" fmla="*/ 0 w 240"/>
                <a:gd name="T25" fmla="*/ 44053 h 96"/>
                <a:gd name="T26" fmla="*/ 17251 w 240"/>
                <a:gd name="T27" fmla="*/ 44053 h 96"/>
                <a:gd name="T28" fmla="*/ 0 w 240"/>
                <a:gd name="T29" fmla="*/ 58738 h 96"/>
                <a:gd name="T30" fmla="*/ 34502 w 240"/>
                <a:gd name="T31" fmla="*/ 29369 h 96"/>
                <a:gd name="T32" fmla="*/ 69003 w 240"/>
                <a:gd name="T33" fmla="*/ 29369 h 96"/>
                <a:gd name="T34" fmla="*/ 86254 w 240"/>
                <a:gd name="T35" fmla="*/ 44053 h 96"/>
                <a:gd name="T36" fmla="*/ 69003 w 240"/>
                <a:gd name="T37" fmla="*/ 44053 h 96"/>
                <a:gd name="T38" fmla="*/ 86254 w 240"/>
                <a:gd name="T39" fmla="*/ 58738 h 96"/>
                <a:gd name="T40" fmla="*/ 17251 w 240"/>
                <a:gd name="T41" fmla="*/ 58738 h 96"/>
                <a:gd name="T42" fmla="*/ 0 w 240"/>
                <a:gd name="T43" fmla="*/ 58738 h 96"/>
                <a:gd name="T44" fmla="*/ 0 w 240"/>
                <a:gd name="T45" fmla="*/ 73422 h 96"/>
                <a:gd name="T46" fmla="*/ 17251 w 240"/>
                <a:gd name="T47" fmla="*/ 73422 h 96"/>
                <a:gd name="T48" fmla="*/ 34502 w 240"/>
                <a:gd name="T49" fmla="*/ 102791 h 96"/>
                <a:gd name="T50" fmla="*/ 17251 w 240"/>
                <a:gd name="T51" fmla="*/ 102791 h 96"/>
                <a:gd name="T52" fmla="*/ 34502 w 240"/>
                <a:gd name="T53" fmla="*/ 117475 h 96"/>
                <a:gd name="T54" fmla="*/ 34502 w 240"/>
                <a:gd name="T55" fmla="*/ 132160 h 96"/>
                <a:gd name="T56" fmla="*/ 51753 w 240"/>
                <a:gd name="T57" fmla="*/ 132160 h 96"/>
                <a:gd name="T58" fmla="*/ 34502 w 240"/>
                <a:gd name="T59" fmla="*/ 146844 h 96"/>
                <a:gd name="T60" fmla="*/ 69003 w 240"/>
                <a:gd name="T61" fmla="*/ 146844 h 96"/>
                <a:gd name="T62" fmla="*/ 51753 w 240"/>
                <a:gd name="T63" fmla="*/ 146844 h 96"/>
                <a:gd name="T64" fmla="*/ 103505 w 240"/>
                <a:gd name="T65" fmla="*/ 161529 h 96"/>
                <a:gd name="T66" fmla="*/ 120756 w 240"/>
                <a:gd name="T67" fmla="*/ 161529 h 96"/>
                <a:gd name="T68" fmla="*/ 138007 w 240"/>
                <a:gd name="T69" fmla="*/ 146844 h 96"/>
                <a:gd name="T70" fmla="*/ 155258 w 240"/>
                <a:gd name="T71" fmla="*/ 146844 h 96"/>
                <a:gd name="T72" fmla="*/ 189759 w 240"/>
                <a:gd name="T73" fmla="*/ 176213 h 96"/>
                <a:gd name="T74" fmla="*/ 207010 w 240"/>
                <a:gd name="T75" fmla="*/ 161529 h 96"/>
                <a:gd name="T76" fmla="*/ 241512 w 240"/>
                <a:gd name="T77" fmla="*/ 146844 h 96"/>
                <a:gd name="T78" fmla="*/ 258762 w 240"/>
                <a:gd name="T79" fmla="*/ 161529 h 96"/>
                <a:gd name="T80" fmla="*/ 276013 w 240"/>
                <a:gd name="T81" fmla="*/ 146844 h 96"/>
                <a:gd name="T82" fmla="*/ 276013 w 240"/>
                <a:gd name="T83" fmla="*/ 176213 h 96"/>
                <a:gd name="T84" fmla="*/ 293264 w 240"/>
                <a:gd name="T85" fmla="*/ 161529 h 96"/>
                <a:gd name="T86" fmla="*/ 293264 w 240"/>
                <a:gd name="T87" fmla="*/ 146844 h 96"/>
                <a:gd name="T88" fmla="*/ 345017 w 240"/>
                <a:gd name="T89" fmla="*/ 146844 h 96"/>
                <a:gd name="T90" fmla="*/ 362268 w 240"/>
                <a:gd name="T91" fmla="*/ 146844 h 96"/>
                <a:gd name="T92" fmla="*/ 396769 w 240"/>
                <a:gd name="T93" fmla="*/ 146844 h 96"/>
                <a:gd name="T94" fmla="*/ 448522 w 240"/>
                <a:gd name="T95" fmla="*/ 132160 h 96"/>
                <a:gd name="T96" fmla="*/ 465773 w 240"/>
                <a:gd name="T97" fmla="*/ 132160 h 96"/>
                <a:gd name="T98" fmla="*/ 517525 w 240"/>
                <a:gd name="T99" fmla="*/ 132160 h 96"/>
                <a:gd name="T100" fmla="*/ 483023 w 240"/>
                <a:gd name="T101" fmla="*/ 73422 h 96"/>
                <a:gd name="T102" fmla="*/ 500274 w 240"/>
                <a:gd name="T103" fmla="*/ 58738 h 96"/>
                <a:gd name="T104" fmla="*/ 465773 w 240"/>
                <a:gd name="T105" fmla="*/ 58738 h 96"/>
                <a:gd name="T106" fmla="*/ 448522 w 240"/>
                <a:gd name="T107" fmla="*/ 29369 h 9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40"/>
                <a:gd name="T163" fmla="*/ 0 h 96"/>
                <a:gd name="T164" fmla="*/ 240 w 240"/>
                <a:gd name="T165" fmla="*/ 96 h 96"/>
              </a:gd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40" h="96">
                  <a:moveTo>
                    <a:pt x="208" y="16"/>
                  </a:moveTo>
                  <a:lnTo>
                    <a:pt x="208" y="8"/>
                  </a:lnTo>
                  <a:lnTo>
                    <a:pt x="192" y="8"/>
                  </a:lnTo>
                  <a:lnTo>
                    <a:pt x="168" y="16"/>
                  </a:lnTo>
                  <a:lnTo>
                    <a:pt x="136" y="16"/>
                  </a:lnTo>
                  <a:lnTo>
                    <a:pt x="104" y="0"/>
                  </a:lnTo>
                  <a:lnTo>
                    <a:pt x="88" y="0"/>
                  </a:lnTo>
                  <a:lnTo>
                    <a:pt x="64" y="16"/>
                  </a:lnTo>
                  <a:lnTo>
                    <a:pt x="48" y="16"/>
                  </a:lnTo>
                  <a:lnTo>
                    <a:pt x="32" y="16"/>
                  </a:lnTo>
                  <a:lnTo>
                    <a:pt x="24" y="8"/>
                  </a:lnTo>
                  <a:lnTo>
                    <a:pt x="0" y="8"/>
                  </a:lnTo>
                  <a:lnTo>
                    <a:pt x="0" y="24"/>
                  </a:lnTo>
                  <a:lnTo>
                    <a:pt x="8" y="24"/>
                  </a:lnTo>
                  <a:lnTo>
                    <a:pt x="0" y="32"/>
                  </a:lnTo>
                  <a:lnTo>
                    <a:pt x="16" y="16"/>
                  </a:lnTo>
                  <a:lnTo>
                    <a:pt x="32" y="16"/>
                  </a:lnTo>
                  <a:lnTo>
                    <a:pt x="40" y="24"/>
                  </a:lnTo>
                  <a:lnTo>
                    <a:pt x="32" y="24"/>
                  </a:lnTo>
                  <a:lnTo>
                    <a:pt x="40" y="32"/>
                  </a:lnTo>
                  <a:lnTo>
                    <a:pt x="8" y="32"/>
                  </a:lnTo>
                  <a:lnTo>
                    <a:pt x="0" y="32"/>
                  </a:lnTo>
                  <a:lnTo>
                    <a:pt x="0" y="40"/>
                  </a:lnTo>
                  <a:lnTo>
                    <a:pt x="8" y="40"/>
                  </a:lnTo>
                  <a:lnTo>
                    <a:pt x="16" y="56"/>
                  </a:lnTo>
                  <a:lnTo>
                    <a:pt x="8" y="56"/>
                  </a:lnTo>
                  <a:lnTo>
                    <a:pt x="16" y="64"/>
                  </a:lnTo>
                  <a:lnTo>
                    <a:pt x="16" y="72"/>
                  </a:lnTo>
                  <a:lnTo>
                    <a:pt x="24" y="72"/>
                  </a:lnTo>
                  <a:lnTo>
                    <a:pt x="16" y="80"/>
                  </a:lnTo>
                  <a:lnTo>
                    <a:pt x="32" y="80"/>
                  </a:lnTo>
                  <a:lnTo>
                    <a:pt x="24" y="80"/>
                  </a:lnTo>
                  <a:lnTo>
                    <a:pt x="48" y="88"/>
                  </a:lnTo>
                  <a:lnTo>
                    <a:pt x="56" y="88"/>
                  </a:lnTo>
                  <a:lnTo>
                    <a:pt x="64" y="80"/>
                  </a:lnTo>
                  <a:lnTo>
                    <a:pt x="72" y="80"/>
                  </a:lnTo>
                  <a:lnTo>
                    <a:pt x="88" y="96"/>
                  </a:lnTo>
                  <a:lnTo>
                    <a:pt x="96" y="88"/>
                  </a:lnTo>
                  <a:lnTo>
                    <a:pt x="112" y="80"/>
                  </a:lnTo>
                  <a:lnTo>
                    <a:pt x="120" y="88"/>
                  </a:lnTo>
                  <a:lnTo>
                    <a:pt x="128" y="80"/>
                  </a:lnTo>
                  <a:lnTo>
                    <a:pt x="128" y="96"/>
                  </a:lnTo>
                  <a:lnTo>
                    <a:pt x="136" y="88"/>
                  </a:lnTo>
                  <a:lnTo>
                    <a:pt x="136" y="80"/>
                  </a:lnTo>
                  <a:lnTo>
                    <a:pt x="160" y="80"/>
                  </a:lnTo>
                  <a:lnTo>
                    <a:pt x="168" y="80"/>
                  </a:lnTo>
                  <a:lnTo>
                    <a:pt x="184" y="80"/>
                  </a:lnTo>
                  <a:lnTo>
                    <a:pt x="208" y="72"/>
                  </a:lnTo>
                  <a:lnTo>
                    <a:pt x="216" y="72"/>
                  </a:lnTo>
                  <a:lnTo>
                    <a:pt x="240" y="72"/>
                  </a:lnTo>
                  <a:lnTo>
                    <a:pt x="224" y="40"/>
                  </a:lnTo>
                  <a:lnTo>
                    <a:pt x="232" y="32"/>
                  </a:lnTo>
                  <a:lnTo>
                    <a:pt x="216" y="32"/>
                  </a:lnTo>
                  <a:lnTo>
                    <a:pt x="208"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16" name="Freeform 71"/>
            <p:cNvSpPr/>
            <p:nvPr>
              <p:custDataLst>
                <p:tags r:id="rId102"/>
              </p:custDataLst>
            </p:nvPr>
          </p:nvSpPr>
          <p:spPr bwMode="auto">
            <a:xfrm>
              <a:off x="2171581" y="3494293"/>
              <a:ext cx="173038" cy="147638"/>
            </a:xfrm>
            <a:custGeom>
              <a:gdLst>
                <a:gd name="T0" fmla="*/ 173038 w 80"/>
                <a:gd name="T1" fmla="*/ 0 h 80"/>
                <a:gd name="T2" fmla="*/ 121127 w 80"/>
                <a:gd name="T3" fmla="*/ 14764 h 80"/>
                <a:gd name="T4" fmla="*/ 86519 w 80"/>
                <a:gd name="T5" fmla="*/ 14764 h 80"/>
                <a:gd name="T6" fmla="*/ 69215 w 80"/>
                <a:gd name="T7" fmla="*/ 14764 h 80"/>
                <a:gd name="T8" fmla="*/ 17304 w 80"/>
                <a:gd name="T9" fmla="*/ 14764 h 80"/>
                <a:gd name="T10" fmla="*/ 17304 w 80"/>
                <a:gd name="T11" fmla="*/ 29528 h 80"/>
                <a:gd name="T12" fmla="*/ 0 w 80"/>
                <a:gd name="T13" fmla="*/ 44291 h 80"/>
                <a:gd name="T14" fmla="*/ 0 w 80"/>
                <a:gd name="T15" fmla="*/ 88583 h 80"/>
                <a:gd name="T16" fmla="*/ 17304 w 80"/>
                <a:gd name="T17" fmla="*/ 88583 h 80"/>
                <a:gd name="T18" fmla="*/ 0 w 80"/>
                <a:gd name="T19" fmla="*/ 118110 h 80"/>
                <a:gd name="T20" fmla="*/ 0 w 80"/>
                <a:gd name="T21" fmla="*/ 132874 h 80"/>
                <a:gd name="T22" fmla="*/ 17304 w 80"/>
                <a:gd name="T23" fmla="*/ 147638 h 80"/>
                <a:gd name="T24" fmla="*/ 86519 w 80"/>
                <a:gd name="T25" fmla="*/ 118110 h 80"/>
                <a:gd name="T26" fmla="*/ 138430 w 80"/>
                <a:gd name="T27" fmla="*/ 88583 h 80"/>
                <a:gd name="T28" fmla="*/ 138430 w 80"/>
                <a:gd name="T29" fmla="*/ 29528 h 80"/>
                <a:gd name="T30" fmla="*/ 173038 w 80"/>
                <a:gd name="T31" fmla="*/ 0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80"/>
                <a:gd name="T50" fmla="*/ 80 w 80"/>
                <a:gd name="T51" fmla="*/ 80 h 80"/>
              </a:gd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80">
                  <a:moveTo>
                    <a:pt x="80" y="0"/>
                  </a:moveTo>
                  <a:lnTo>
                    <a:pt x="56" y="8"/>
                  </a:lnTo>
                  <a:lnTo>
                    <a:pt x="40" y="8"/>
                  </a:lnTo>
                  <a:lnTo>
                    <a:pt x="32" y="8"/>
                  </a:lnTo>
                  <a:lnTo>
                    <a:pt x="8" y="8"/>
                  </a:lnTo>
                  <a:lnTo>
                    <a:pt x="8" y="16"/>
                  </a:lnTo>
                  <a:lnTo>
                    <a:pt x="0" y="24"/>
                  </a:lnTo>
                  <a:lnTo>
                    <a:pt x="0" y="48"/>
                  </a:lnTo>
                  <a:lnTo>
                    <a:pt x="8" y="48"/>
                  </a:lnTo>
                  <a:lnTo>
                    <a:pt x="0" y="64"/>
                  </a:lnTo>
                  <a:lnTo>
                    <a:pt x="0" y="72"/>
                  </a:lnTo>
                  <a:lnTo>
                    <a:pt x="8" y="80"/>
                  </a:lnTo>
                  <a:lnTo>
                    <a:pt x="40" y="64"/>
                  </a:lnTo>
                  <a:lnTo>
                    <a:pt x="64" y="48"/>
                  </a:lnTo>
                  <a:lnTo>
                    <a:pt x="64" y="16"/>
                  </a:lnTo>
                  <a:lnTo>
                    <a:pt x="8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17" name="Freeform 72"/>
            <p:cNvSpPr/>
            <p:nvPr>
              <p:custDataLst>
                <p:tags r:id="rId103"/>
              </p:custDataLst>
            </p:nvPr>
          </p:nvSpPr>
          <p:spPr bwMode="auto">
            <a:xfrm>
              <a:off x="2154118" y="3611768"/>
              <a:ext cx="120650" cy="103188"/>
            </a:xfrm>
            <a:custGeom>
              <a:gdLst>
                <a:gd name="T0" fmla="*/ 17236 w 56"/>
                <a:gd name="T1" fmla="*/ 14741 h 56"/>
                <a:gd name="T2" fmla="*/ 34471 w 56"/>
                <a:gd name="T3" fmla="*/ 29482 h 56"/>
                <a:gd name="T4" fmla="*/ 103414 w 56"/>
                <a:gd name="T5" fmla="*/ 0 h 56"/>
                <a:gd name="T6" fmla="*/ 120650 w 56"/>
                <a:gd name="T7" fmla="*/ 29482 h 56"/>
                <a:gd name="T8" fmla="*/ 51707 w 56"/>
                <a:gd name="T9" fmla="*/ 44223 h 56"/>
                <a:gd name="T10" fmla="*/ 86179 w 56"/>
                <a:gd name="T11" fmla="*/ 73706 h 56"/>
                <a:gd name="T12" fmla="*/ 68943 w 56"/>
                <a:gd name="T13" fmla="*/ 88447 h 56"/>
                <a:gd name="T14" fmla="*/ 51707 w 56"/>
                <a:gd name="T15" fmla="*/ 88447 h 56"/>
                <a:gd name="T16" fmla="*/ 34471 w 56"/>
                <a:gd name="T17" fmla="*/ 103188 h 56"/>
                <a:gd name="T18" fmla="*/ 0 w 56"/>
                <a:gd name="T19" fmla="*/ 103188 h 56"/>
                <a:gd name="T20" fmla="*/ 17236 w 56"/>
                <a:gd name="T21" fmla="*/ 58965 h 56"/>
                <a:gd name="T22" fmla="*/ 0 w 56"/>
                <a:gd name="T23" fmla="*/ 29482 h 56"/>
                <a:gd name="T24" fmla="*/ 17236 w 56"/>
                <a:gd name="T25" fmla="*/ 14741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56"/>
                <a:gd name="T41" fmla="*/ 56 w 56"/>
                <a:gd name="T42" fmla="*/ 56 h 56"/>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56">
                  <a:moveTo>
                    <a:pt x="8" y="8"/>
                  </a:moveTo>
                  <a:lnTo>
                    <a:pt x="16" y="16"/>
                  </a:lnTo>
                  <a:lnTo>
                    <a:pt x="48" y="0"/>
                  </a:lnTo>
                  <a:lnTo>
                    <a:pt x="56" y="16"/>
                  </a:lnTo>
                  <a:lnTo>
                    <a:pt x="24" y="24"/>
                  </a:lnTo>
                  <a:lnTo>
                    <a:pt x="40" y="40"/>
                  </a:lnTo>
                  <a:lnTo>
                    <a:pt x="32" y="48"/>
                  </a:lnTo>
                  <a:lnTo>
                    <a:pt x="24" y="48"/>
                  </a:lnTo>
                  <a:lnTo>
                    <a:pt x="16" y="56"/>
                  </a:lnTo>
                  <a:lnTo>
                    <a:pt x="0" y="56"/>
                  </a:lnTo>
                  <a:lnTo>
                    <a:pt x="8" y="32"/>
                  </a:lnTo>
                  <a:lnTo>
                    <a:pt x="0" y="16"/>
                  </a:lnTo>
                  <a:lnTo>
                    <a:pt x="8"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18" name="Freeform 73"/>
            <p:cNvSpPr/>
            <p:nvPr>
              <p:custDataLst>
                <p:tags r:id="rId104"/>
              </p:custDataLst>
            </p:nvPr>
          </p:nvSpPr>
          <p:spPr bwMode="auto">
            <a:xfrm>
              <a:off x="2257306" y="3494293"/>
              <a:ext cx="277813" cy="234950"/>
            </a:xfrm>
            <a:custGeom>
              <a:gdLst>
                <a:gd name="T0" fmla="*/ 156270 w 10000"/>
                <a:gd name="T1" fmla="*/ 0 h 10000"/>
                <a:gd name="T2" fmla="*/ 190996 w 10000"/>
                <a:gd name="T3" fmla="*/ 58738 h 10000"/>
                <a:gd name="T4" fmla="*/ 173633 w 10000"/>
                <a:gd name="T5" fmla="*/ 88106 h 10000"/>
                <a:gd name="T6" fmla="*/ 190996 w 10000"/>
                <a:gd name="T7" fmla="*/ 117475 h 10000"/>
                <a:gd name="T8" fmla="*/ 243086 w 10000"/>
                <a:gd name="T9" fmla="*/ 132159 h 10000"/>
                <a:gd name="T10" fmla="*/ 243086 w 10000"/>
                <a:gd name="T11" fmla="*/ 176212 h 10000"/>
                <a:gd name="T12" fmla="*/ 277813 w 10000"/>
                <a:gd name="T13" fmla="*/ 205581 h 10000"/>
                <a:gd name="T14" fmla="*/ 243086 w 10000"/>
                <a:gd name="T15" fmla="*/ 205581 h 10000"/>
                <a:gd name="T16" fmla="*/ 225723 w 10000"/>
                <a:gd name="T17" fmla="*/ 234950 h 10000"/>
                <a:gd name="T18" fmla="*/ 173633 w 10000"/>
                <a:gd name="T19" fmla="*/ 234950 h 10000"/>
                <a:gd name="T20" fmla="*/ 138907 w 10000"/>
                <a:gd name="T21" fmla="*/ 220266 h 10000"/>
                <a:gd name="T22" fmla="*/ 138907 w 10000"/>
                <a:gd name="T23" fmla="*/ 190897 h 10000"/>
                <a:gd name="T24" fmla="*/ 121543 w 10000"/>
                <a:gd name="T25" fmla="*/ 190897 h 10000"/>
                <a:gd name="T26" fmla="*/ 52090 w 10000"/>
                <a:gd name="T27" fmla="*/ 161528 h 10000"/>
                <a:gd name="T28" fmla="*/ 17363 w 10000"/>
                <a:gd name="T29" fmla="*/ 146844 h 10000"/>
                <a:gd name="T30" fmla="*/ 0 w 10000"/>
                <a:gd name="T31" fmla="*/ 117475 h 10000"/>
                <a:gd name="T32" fmla="*/ 52090 w 10000"/>
                <a:gd name="T33" fmla="*/ 88106 h 10000"/>
                <a:gd name="T34" fmla="*/ 52090 w 10000"/>
                <a:gd name="T35" fmla="*/ 29369 h 10000"/>
                <a:gd name="T36" fmla="*/ 86817 w 10000"/>
                <a:gd name="T37" fmla="*/ 0 h 10000"/>
                <a:gd name="T38" fmla="*/ 104180 w 10000"/>
                <a:gd name="T39" fmla="*/ 0 h 10000"/>
                <a:gd name="T40" fmla="*/ 156270 w 10000"/>
                <a:gd name="T41" fmla="*/ 0 h 100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000" h="10000">
                  <a:moveTo>
                    <a:pt x="5625" y="0"/>
                  </a:moveTo>
                  <a:lnTo>
                    <a:pt x="6875" y="2500"/>
                  </a:lnTo>
                  <a:lnTo>
                    <a:pt x="6250" y="3750"/>
                  </a:lnTo>
                  <a:lnTo>
                    <a:pt x="6875" y="5000"/>
                  </a:lnTo>
                  <a:lnTo>
                    <a:pt x="8750" y="5625"/>
                  </a:lnTo>
                  <a:lnTo>
                    <a:pt x="8750" y="7500"/>
                  </a:lnTo>
                  <a:lnTo>
                    <a:pt x="10000" y="8750"/>
                  </a:lnTo>
                  <a:lnTo>
                    <a:pt x="8750" y="8750"/>
                  </a:lnTo>
                  <a:lnTo>
                    <a:pt x="8125" y="10000"/>
                  </a:lnTo>
                  <a:lnTo>
                    <a:pt x="6250" y="10000"/>
                  </a:lnTo>
                  <a:lnTo>
                    <a:pt x="5000" y="9375"/>
                  </a:lnTo>
                  <a:lnTo>
                    <a:pt x="5000" y="8125"/>
                  </a:lnTo>
                  <a:lnTo>
                    <a:pt x="4375" y="8125"/>
                  </a:lnTo>
                  <a:lnTo>
                    <a:pt x="1875" y="6875"/>
                  </a:lnTo>
                  <a:lnTo>
                    <a:pt x="625" y="6250"/>
                  </a:lnTo>
                  <a:lnTo>
                    <a:pt x="0" y="5000"/>
                  </a:lnTo>
                  <a:lnTo>
                    <a:pt x="1875" y="3750"/>
                  </a:lnTo>
                  <a:lnTo>
                    <a:pt x="1875" y="1250"/>
                  </a:lnTo>
                  <a:lnTo>
                    <a:pt x="3125" y="0"/>
                  </a:lnTo>
                  <a:lnTo>
                    <a:pt x="3750" y="0"/>
                  </a:lnTo>
                  <a:lnTo>
                    <a:pt x="5625"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19" name="Freeform 74"/>
            <p:cNvSpPr/>
            <p:nvPr>
              <p:custDataLst>
                <p:tags r:id="rId105"/>
              </p:custDataLst>
            </p:nvPr>
          </p:nvSpPr>
          <p:spPr bwMode="auto">
            <a:xfrm>
              <a:off x="2154118" y="3581606"/>
              <a:ext cx="34925" cy="30163"/>
            </a:xfrm>
            <a:custGeom>
              <a:gdLst>
                <a:gd name="T0" fmla="*/ 17463 w 16"/>
                <a:gd name="T1" fmla="*/ 0 h 16"/>
                <a:gd name="T2" fmla="*/ 34925 w 16"/>
                <a:gd name="T3" fmla="*/ 0 h 16"/>
                <a:gd name="T4" fmla="*/ 17463 w 16"/>
                <a:gd name="T5" fmla="*/ 30163 h 16"/>
                <a:gd name="T6" fmla="*/ 0 w 16"/>
                <a:gd name="T7" fmla="*/ 30163 h 16"/>
                <a:gd name="T8" fmla="*/ 17463 w 16"/>
                <a:gd name="T9" fmla="*/ 0 h 16"/>
                <a:gd name="T10" fmla="*/ 0 60000 65536"/>
                <a:gd name="T11" fmla="*/ 0 60000 65536"/>
                <a:gd name="T12" fmla="*/ 0 60000 65536"/>
                <a:gd name="T13" fmla="*/ 0 60000 65536"/>
                <a:gd name="T14" fmla="*/ 0 60000 65536"/>
                <a:gd name="T15" fmla="*/ 0 w 16"/>
                <a:gd name="T16" fmla="*/ 0 h 16"/>
                <a:gd name="T17" fmla="*/ 16 w 16"/>
                <a:gd name="T18" fmla="*/ 16 h 16"/>
              </a:gdLst>
              <a:cxnLst>
                <a:cxn ang="T10">
                  <a:pos x="T0" y="T1"/>
                </a:cxn>
                <a:cxn ang="T11">
                  <a:pos x="T2" y="T3"/>
                </a:cxn>
                <a:cxn ang="T12">
                  <a:pos x="T4" y="T5"/>
                </a:cxn>
                <a:cxn ang="T13">
                  <a:pos x="T6" y="T7"/>
                </a:cxn>
                <a:cxn ang="T14">
                  <a:pos x="T8" y="T9"/>
                </a:cxn>
              </a:cxnLst>
              <a:rect l="T15" t="T16" r="T17" b="T18"/>
              <a:pathLst>
                <a:path w="16" h="16">
                  <a:moveTo>
                    <a:pt x="8" y="0"/>
                  </a:moveTo>
                  <a:lnTo>
                    <a:pt x="16" y="0"/>
                  </a:lnTo>
                  <a:lnTo>
                    <a:pt x="8" y="16"/>
                  </a:lnTo>
                  <a:lnTo>
                    <a:pt x="0" y="16"/>
                  </a:lnTo>
                  <a:lnTo>
                    <a:pt x="8"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20" name="Freeform 75"/>
            <p:cNvSpPr/>
            <p:nvPr>
              <p:custDataLst>
                <p:tags r:id="rId106"/>
              </p:custDataLst>
            </p:nvPr>
          </p:nvSpPr>
          <p:spPr bwMode="auto">
            <a:xfrm>
              <a:off x="2136656" y="3611768"/>
              <a:ext cx="34925" cy="103188"/>
            </a:xfrm>
            <a:custGeom>
              <a:gdLst>
                <a:gd name="T0" fmla="*/ 34925 w 16"/>
                <a:gd name="T1" fmla="*/ 14741 h 56"/>
                <a:gd name="T2" fmla="*/ 17463 w 16"/>
                <a:gd name="T3" fmla="*/ 29482 h 56"/>
                <a:gd name="T4" fmla="*/ 34925 w 16"/>
                <a:gd name="T5" fmla="*/ 58965 h 56"/>
                <a:gd name="T6" fmla="*/ 17463 w 16"/>
                <a:gd name="T7" fmla="*/ 103188 h 56"/>
                <a:gd name="T8" fmla="*/ 0 w 16"/>
                <a:gd name="T9" fmla="*/ 58965 h 56"/>
                <a:gd name="T10" fmla="*/ 0 w 16"/>
                <a:gd name="T11" fmla="*/ 44223 h 56"/>
                <a:gd name="T12" fmla="*/ 17463 w 16"/>
                <a:gd name="T13" fmla="*/ 0 h 56"/>
                <a:gd name="T14" fmla="*/ 34925 w 16"/>
                <a:gd name="T15" fmla="*/ 0 h 56"/>
                <a:gd name="T16" fmla="*/ 34925 w 16"/>
                <a:gd name="T17" fmla="*/ 14741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56"/>
                <a:gd name="T29" fmla="*/ 16 w 16"/>
                <a:gd name="T30" fmla="*/ 56 h 56"/>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56">
                  <a:moveTo>
                    <a:pt x="16" y="8"/>
                  </a:moveTo>
                  <a:lnTo>
                    <a:pt x="8" y="16"/>
                  </a:lnTo>
                  <a:lnTo>
                    <a:pt x="16" y="32"/>
                  </a:lnTo>
                  <a:lnTo>
                    <a:pt x="8" y="56"/>
                  </a:lnTo>
                  <a:lnTo>
                    <a:pt x="0" y="32"/>
                  </a:lnTo>
                  <a:lnTo>
                    <a:pt x="0" y="24"/>
                  </a:lnTo>
                  <a:lnTo>
                    <a:pt x="8" y="0"/>
                  </a:lnTo>
                  <a:lnTo>
                    <a:pt x="16" y="0"/>
                  </a:lnTo>
                  <a:lnTo>
                    <a:pt x="16"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21" name="Freeform 179"/>
            <p:cNvSpPr/>
            <p:nvPr>
              <p:custDataLst>
                <p:tags r:id="rId107"/>
              </p:custDataLst>
            </p:nvPr>
          </p:nvSpPr>
          <p:spPr bwMode="auto">
            <a:xfrm>
              <a:off x="2482731" y="3700668"/>
              <a:ext cx="52388" cy="44450"/>
            </a:xfrm>
            <a:custGeom>
              <a:gdLst>
                <a:gd name="T0" fmla="*/ 0 w 24"/>
                <a:gd name="T1" fmla="*/ 29633 h 24"/>
                <a:gd name="T2" fmla="*/ 17463 w 24"/>
                <a:gd name="T3" fmla="*/ 0 h 24"/>
                <a:gd name="T4" fmla="*/ 52388 w 24"/>
                <a:gd name="T5" fmla="*/ 0 h 24"/>
                <a:gd name="T6" fmla="*/ 52388 w 24"/>
                <a:gd name="T7" fmla="*/ 14817 h 24"/>
                <a:gd name="T8" fmla="*/ 34925 w 24"/>
                <a:gd name="T9" fmla="*/ 14817 h 24"/>
                <a:gd name="T10" fmla="*/ 52388 w 24"/>
                <a:gd name="T11" fmla="*/ 44450 h 24"/>
                <a:gd name="T12" fmla="*/ 0 w 24"/>
                <a:gd name="T13" fmla="*/ 29633 h 24"/>
                <a:gd name="T14" fmla="*/ 0 60000 65536"/>
                <a:gd name="T15" fmla="*/ 0 60000 65536"/>
                <a:gd name="T16" fmla="*/ 0 60000 65536"/>
                <a:gd name="T17" fmla="*/ 0 60000 65536"/>
                <a:gd name="T18" fmla="*/ 0 60000 65536"/>
                <a:gd name="T19" fmla="*/ 0 60000 65536"/>
                <a:gd name="T20" fmla="*/ 0 60000 65536"/>
                <a:gd name="T21" fmla="*/ 0 w 24"/>
                <a:gd name="T22" fmla="*/ 0 h 24"/>
                <a:gd name="T23" fmla="*/ 24 w 24"/>
                <a:gd name="T24" fmla="*/ 24 h 2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24">
                  <a:moveTo>
                    <a:pt x="0" y="16"/>
                  </a:moveTo>
                  <a:lnTo>
                    <a:pt x="8" y="0"/>
                  </a:lnTo>
                  <a:lnTo>
                    <a:pt x="24" y="0"/>
                  </a:lnTo>
                  <a:lnTo>
                    <a:pt x="24" y="8"/>
                  </a:lnTo>
                  <a:lnTo>
                    <a:pt x="16" y="8"/>
                  </a:lnTo>
                  <a:lnTo>
                    <a:pt x="24" y="24"/>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03" name="Freeform 4"/>
            <p:cNvSpPr/>
            <p:nvPr>
              <p:custDataLst>
                <p:tags r:id="rId108"/>
              </p:custDataLst>
            </p:nvPr>
          </p:nvSpPr>
          <p:spPr bwMode="auto">
            <a:xfrm>
              <a:off x="5262443" y="5659643"/>
              <a:ext cx="269875" cy="157162"/>
            </a:xfrm>
            <a:custGeom>
              <a:gdLst>
                <a:gd name="T0" fmla="*/ 269875 w 142"/>
                <a:gd name="T1" fmla="*/ 7666 h 82"/>
                <a:gd name="T2" fmla="*/ 229964 w 142"/>
                <a:gd name="T3" fmla="*/ 53665 h 82"/>
                <a:gd name="T4" fmla="*/ 212859 w 142"/>
                <a:gd name="T5" fmla="*/ 67081 h 82"/>
                <a:gd name="T6" fmla="*/ 201456 w 142"/>
                <a:gd name="T7" fmla="*/ 70915 h 82"/>
                <a:gd name="T8" fmla="*/ 159644 w 142"/>
                <a:gd name="T9" fmla="*/ 90081 h 82"/>
                <a:gd name="T10" fmla="*/ 125435 w 142"/>
                <a:gd name="T11" fmla="*/ 122663 h 82"/>
                <a:gd name="T12" fmla="*/ 119733 w 142"/>
                <a:gd name="T13" fmla="*/ 136079 h 82"/>
                <a:gd name="T14" fmla="*/ 70320 w 142"/>
                <a:gd name="T15" fmla="*/ 157162 h 82"/>
                <a:gd name="T16" fmla="*/ 22806 w 142"/>
                <a:gd name="T17" fmla="*/ 149496 h 82"/>
                <a:gd name="T18" fmla="*/ 28508 w 142"/>
                <a:gd name="T19" fmla="*/ 122663 h 82"/>
                <a:gd name="T20" fmla="*/ 41812 w 142"/>
                <a:gd name="T21" fmla="*/ 107330 h 82"/>
                <a:gd name="T22" fmla="*/ 62717 w 142"/>
                <a:gd name="T23" fmla="*/ 90081 h 82"/>
                <a:gd name="T24" fmla="*/ 167246 w 142"/>
                <a:gd name="T25" fmla="*/ 57498 h 82"/>
                <a:gd name="T26" fmla="*/ 190053 w 142"/>
                <a:gd name="T27" fmla="*/ 32582 h 82"/>
                <a:gd name="T28" fmla="*/ 205257 w 142"/>
                <a:gd name="T29" fmla="*/ 19166 h 82"/>
                <a:gd name="T30" fmla="*/ 229964 w 142"/>
                <a:gd name="T31" fmla="*/ 0 h 82"/>
                <a:gd name="T32" fmla="*/ 241367 w 142"/>
                <a:gd name="T33" fmla="*/ 1917 h 82"/>
                <a:gd name="T34" fmla="*/ 248969 w 142"/>
                <a:gd name="T35" fmla="*/ 13416 h 82"/>
                <a:gd name="T36" fmla="*/ 269875 w 142"/>
                <a:gd name="T37" fmla="*/ 7666 h 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2"/>
                <a:gd name="T58" fmla="*/ 0 h 82"/>
                <a:gd name="T59" fmla="*/ 142 w 142"/>
                <a:gd name="T60" fmla="*/ 82 h 82"/>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2" h="82">
                  <a:moveTo>
                    <a:pt x="142" y="4"/>
                  </a:moveTo>
                  <a:cubicBezTo>
                    <a:pt x="140" y="5"/>
                    <a:pt x="125" y="24"/>
                    <a:pt x="121" y="28"/>
                  </a:cubicBezTo>
                  <a:cubicBezTo>
                    <a:pt x="118" y="31"/>
                    <a:pt x="115" y="33"/>
                    <a:pt x="112" y="35"/>
                  </a:cubicBezTo>
                  <a:cubicBezTo>
                    <a:pt x="110" y="36"/>
                    <a:pt x="106" y="37"/>
                    <a:pt x="106" y="37"/>
                  </a:cubicBezTo>
                  <a:cubicBezTo>
                    <a:pt x="103" y="45"/>
                    <a:pt x="91" y="46"/>
                    <a:pt x="84" y="47"/>
                  </a:cubicBezTo>
                  <a:cubicBezTo>
                    <a:pt x="76" y="50"/>
                    <a:pt x="73" y="59"/>
                    <a:pt x="66" y="64"/>
                  </a:cubicBezTo>
                  <a:cubicBezTo>
                    <a:pt x="65" y="66"/>
                    <a:pt x="65" y="69"/>
                    <a:pt x="63" y="71"/>
                  </a:cubicBezTo>
                  <a:cubicBezTo>
                    <a:pt x="58" y="77"/>
                    <a:pt x="44" y="77"/>
                    <a:pt x="37" y="82"/>
                  </a:cubicBezTo>
                  <a:cubicBezTo>
                    <a:pt x="29" y="81"/>
                    <a:pt x="20" y="79"/>
                    <a:pt x="12" y="78"/>
                  </a:cubicBezTo>
                  <a:cubicBezTo>
                    <a:pt x="0" y="74"/>
                    <a:pt x="9" y="70"/>
                    <a:pt x="15" y="64"/>
                  </a:cubicBezTo>
                  <a:cubicBezTo>
                    <a:pt x="23" y="54"/>
                    <a:pt x="15" y="61"/>
                    <a:pt x="22" y="56"/>
                  </a:cubicBezTo>
                  <a:cubicBezTo>
                    <a:pt x="24" y="50"/>
                    <a:pt x="27" y="49"/>
                    <a:pt x="33" y="47"/>
                  </a:cubicBezTo>
                  <a:cubicBezTo>
                    <a:pt x="40" y="40"/>
                    <a:pt x="77" y="32"/>
                    <a:pt x="88" y="30"/>
                  </a:cubicBezTo>
                  <a:cubicBezTo>
                    <a:pt x="95" y="26"/>
                    <a:pt x="95" y="22"/>
                    <a:pt x="100" y="17"/>
                  </a:cubicBezTo>
                  <a:cubicBezTo>
                    <a:pt x="101" y="13"/>
                    <a:pt x="104" y="12"/>
                    <a:pt x="108" y="10"/>
                  </a:cubicBezTo>
                  <a:cubicBezTo>
                    <a:pt x="110" y="4"/>
                    <a:pt x="115" y="2"/>
                    <a:pt x="121" y="0"/>
                  </a:cubicBezTo>
                  <a:cubicBezTo>
                    <a:pt x="123" y="0"/>
                    <a:pt x="125" y="0"/>
                    <a:pt x="127" y="1"/>
                  </a:cubicBezTo>
                  <a:cubicBezTo>
                    <a:pt x="129" y="2"/>
                    <a:pt x="131" y="7"/>
                    <a:pt x="131" y="7"/>
                  </a:cubicBezTo>
                  <a:cubicBezTo>
                    <a:pt x="135" y="7"/>
                    <a:pt x="142" y="4"/>
                    <a:pt x="142" y="4"/>
                  </a:cubicBezTo>
                  <a:close/>
                </a:path>
              </a:pathLst>
            </a:custGeom>
            <a:solidFill>
              <a:schemeClr val="accent2"/>
            </a:solidFill>
            <a:ln w="6350">
              <a:solidFill>
                <a:schemeClr val="bg1"/>
              </a:solidFill>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04" name="Freeform 5"/>
            <p:cNvSpPr/>
            <p:nvPr>
              <p:custDataLst>
                <p:tags r:id="rId109"/>
              </p:custDataLst>
            </p:nvPr>
          </p:nvSpPr>
          <p:spPr bwMode="auto">
            <a:xfrm>
              <a:off x="5545018" y="5497718"/>
              <a:ext cx="136525" cy="180975"/>
            </a:xfrm>
            <a:custGeom>
              <a:gdLst>
                <a:gd name="T0" fmla="*/ 3792 w 72"/>
                <a:gd name="T1" fmla="*/ 173355 h 95"/>
                <a:gd name="T2" fmla="*/ 20858 w 72"/>
                <a:gd name="T3" fmla="*/ 135255 h 95"/>
                <a:gd name="T4" fmla="*/ 1896 w 72"/>
                <a:gd name="T5" fmla="*/ 120015 h 95"/>
                <a:gd name="T6" fmla="*/ 17066 w 72"/>
                <a:gd name="T7" fmla="*/ 104775 h 95"/>
                <a:gd name="T8" fmla="*/ 28443 w 72"/>
                <a:gd name="T9" fmla="*/ 100965 h 95"/>
                <a:gd name="T10" fmla="*/ 43612 w 72"/>
                <a:gd name="T11" fmla="*/ 78105 h 95"/>
                <a:gd name="T12" fmla="*/ 28443 w 72"/>
                <a:gd name="T13" fmla="*/ 20955 h 95"/>
                <a:gd name="T14" fmla="*/ 22754 w 72"/>
                <a:gd name="T15" fmla="*/ 3810 h 95"/>
                <a:gd name="T16" fmla="*/ 54989 w 72"/>
                <a:gd name="T17" fmla="*/ 3810 h 95"/>
                <a:gd name="T18" fmla="*/ 56885 w 72"/>
                <a:gd name="T19" fmla="*/ 40005 h 95"/>
                <a:gd name="T20" fmla="*/ 72055 w 72"/>
                <a:gd name="T21" fmla="*/ 60960 h 95"/>
                <a:gd name="T22" fmla="*/ 83432 w 72"/>
                <a:gd name="T23" fmla="*/ 51435 h 95"/>
                <a:gd name="T24" fmla="*/ 94809 w 72"/>
                <a:gd name="T25" fmla="*/ 85725 h 95"/>
                <a:gd name="T26" fmla="*/ 130836 w 72"/>
                <a:gd name="T27" fmla="*/ 78105 h 95"/>
                <a:gd name="T28" fmla="*/ 125148 w 72"/>
                <a:gd name="T29" fmla="*/ 106680 h 95"/>
                <a:gd name="T30" fmla="*/ 81536 w 72"/>
                <a:gd name="T31" fmla="*/ 120015 h 95"/>
                <a:gd name="T32" fmla="*/ 17066 w 72"/>
                <a:gd name="T33" fmla="*/ 180975 h 95"/>
                <a:gd name="T34" fmla="*/ 3792 w 72"/>
                <a:gd name="T35" fmla="*/ 173355 h 9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2"/>
                <a:gd name="T55" fmla="*/ 0 h 95"/>
                <a:gd name="T56" fmla="*/ 72 w 72"/>
                <a:gd name="T57" fmla="*/ 95 h 95"/>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2" h="95">
                  <a:moveTo>
                    <a:pt x="2" y="91"/>
                  </a:moveTo>
                  <a:cubicBezTo>
                    <a:pt x="5" y="84"/>
                    <a:pt x="6" y="76"/>
                    <a:pt x="11" y="71"/>
                  </a:cubicBezTo>
                  <a:cubicBezTo>
                    <a:pt x="2" y="66"/>
                    <a:pt x="4" y="70"/>
                    <a:pt x="1" y="63"/>
                  </a:cubicBezTo>
                  <a:cubicBezTo>
                    <a:pt x="3" y="60"/>
                    <a:pt x="5" y="57"/>
                    <a:pt x="9" y="55"/>
                  </a:cubicBezTo>
                  <a:cubicBezTo>
                    <a:pt x="11" y="54"/>
                    <a:pt x="15" y="53"/>
                    <a:pt x="15" y="53"/>
                  </a:cubicBezTo>
                  <a:cubicBezTo>
                    <a:pt x="19" y="49"/>
                    <a:pt x="20" y="45"/>
                    <a:pt x="23" y="41"/>
                  </a:cubicBezTo>
                  <a:cubicBezTo>
                    <a:pt x="22" y="35"/>
                    <a:pt x="22" y="16"/>
                    <a:pt x="15" y="11"/>
                  </a:cubicBezTo>
                  <a:cubicBezTo>
                    <a:pt x="14" y="8"/>
                    <a:pt x="12" y="2"/>
                    <a:pt x="12" y="2"/>
                  </a:cubicBezTo>
                  <a:cubicBezTo>
                    <a:pt x="18" y="0"/>
                    <a:pt x="23" y="0"/>
                    <a:pt x="29" y="2"/>
                  </a:cubicBezTo>
                  <a:cubicBezTo>
                    <a:pt x="31" y="10"/>
                    <a:pt x="31" y="10"/>
                    <a:pt x="30" y="21"/>
                  </a:cubicBezTo>
                  <a:cubicBezTo>
                    <a:pt x="31" y="31"/>
                    <a:pt x="29" y="34"/>
                    <a:pt x="38" y="32"/>
                  </a:cubicBezTo>
                  <a:cubicBezTo>
                    <a:pt x="39" y="28"/>
                    <a:pt x="39" y="24"/>
                    <a:pt x="44" y="27"/>
                  </a:cubicBezTo>
                  <a:cubicBezTo>
                    <a:pt x="45" y="33"/>
                    <a:pt x="44" y="41"/>
                    <a:pt x="50" y="45"/>
                  </a:cubicBezTo>
                  <a:cubicBezTo>
                    <a:pt x="57" y="44"/>
                    <a:pt x="62" y="43"/>
                    <a:pt x="69" y="41"/>
                  </a:cubicBezTo>
                  <a:cubicBezTo>
                    <a:pt x="72" y="45"/>
                    <a:pt x="70" y="53"/>
                    <a:pt x="66" y="56"/>
                  </a:cubicBezTo>
                  <a:cubicBezTo>
                    <a:pt x="60" y="60"/>
                    <a:pt x="49" y="61"/>
                    <a:pt x="43" y="63"/>
                  </a:cubicBezTo>
                  <a:cubicBezTo>
                    <a:pt x="32" y="80"/>
                    <a:pt x="25" y="84"/>
                    <a:pt x="9" y="95"/>
                  </a:cubicBezTo>
                  <a:cubicBezTo>
                    <a:pt x="0" y="93"/>
                    <a:pt x="0" y="95"/>
                    <a:pt x="2" y="91"/>
                  </a:cubicBezTo>
                  <a:close/>
                </a:path>
              </a:pathLst>
            </a:custGeom>
            <a:solidFill>
              <a:schemeClr val="accent2"/>
            </a:solidFill>
            <a:ln w="6350">
              <a:solidFill>
                <a:schemeClr val="bg1"/>
              </a:solidFill>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05" name="Freeform 305"/>
            <p:cNvSpPr/>
            <p:nvPr>
              <p:custDataLst>
                <p:tags r:id="rId110"/>
              </p:custDataLst>
            </p:nvPr>
          </p:nvSpPr>
          <p:spPr bwMode="auto">
            <a:xfrm>
              <a:off x="4349631" y="4835731"/>
              <a:ext cx="1123950" cy="796925"/>
            </a:xfrm>
            <a:custGeom>
              <a:gdLst>
                <a:gd name="T0" fmla="*/ 17292 w 520"/>
                <a:gd name="T1" fmla="*/ 678862 h 432"/>
                <a:gd name="T2" fmla="*/ 138332 w 520"/>
                <a:gd name="T3" fmla="*/ 649346 h 432"/>
                <a:gd name="T4" fmla="*/ 242081 w 520"/>
                <a:gd name="T5" fmla="*/ 619831 h 432"/>
                <a:gd name="T6" fmla="*/ 466871 w 520"/>
                <a:gd name="T7" fmla="*/ 590315 h 432"/>
                <a:gd name="T8" fmla="*/ 536038 w 520"/>
                <a:gd name="T9" fmla="*/ 634588 h 432"/>
                <a:gd name="T10" fmla="*/ 622495 w 520"/>
                <a:gd name="T11" fmla="*/ 619831 h 432"/>
                <a:gd name="T12" fmla="*/ 570621 w 520"/>
                <a:gd name="T13" fmla="*/ 693620 h 432"/>
                <a:gd name="T14" fmla="*/ 622495 w 520"/>
                <a:gd name="T15" fmla="*/ 664104 h 432"/>
                <a:gd name="T16" fmla="*/ 605204 w 520"/>
                <a:gd name="T17" fmla="*/ 693620 h 432"/>
                <a:gd name="T18" fmla="*/ 622495 w 520"/>
                <a:gd name="T19" fmla="*/ 708378 h 432"/>
                <a:gd name="T20" fmla="*/ 622495 w 520"/>
                <a:gd name="T21" fmla="*/ 737894 h 432"/>
                <a:gd name="T22" fmla="*/ 674370 w 520"/>
                <a:gd name="T23" fmla="*/ 782167 h 432"/>
                <a:gd name="T24" fmla="*/ 743536 w 520"/>
                <a:gd name="T25" fmla="*/ 752651 h 432"/>
                <a:gd name="T26" fmla="*/ 760828 w 520"/>
                <a:gd name="T27" fmla="*/ 767409 h 432"/>
                <a:gd name="T28" fmla="*/ 760828 w 520"/>
                <a:gd name="T29" fmla="*/ 796925 h 432"/>
                <a:gd name="T30" fmla="*/ 881868 w 520"/>
                <a:gd name="T31" fmla="*/ 752651 h 432"/>
                <a:gd name="T32" fmla="*/ 1072075 w 520"/>
                <a:gd name="T33" fmla="*/ 575557 h 432"/>
                <a:gd name="T34" fmla="*/ 1123950 w 520"/>
                <a:gd name="T35" fmla="*/ 427978 h 432"/>
                <a:gd name="T36" fmla="*/ 1089367 w 520"/>
                <a:gd name="T37" fmla="*/ 354189 h 432"/>
                <a:gd name="T38" fmla="*/ 1072075 w 520"/>
                <a:gd name="T39" fmla="*/ 324673 h 432"/>
                <a:gd name="T40" fmla="*/ 1020201 w 520"/>
                <a:gd name="T41" fmla="*/ 250884 h 432"/>
                <a:gd name="T42" fmla="*/ 1002909 w 520"/>
                <a:gd name="T43" fmla="*/ 191852 h 432"/>
                <a:gd name="T44" fmla="*/ 985617 w 520"/>
                <a:gd name="T45" fmla="*/ 118063 h 432"/>
                <a:gd name="T46" fmla="*/ 951034 w 520"/>
                <a:gd name="T47" fmla="*/ 103305 h 432"/>
                <a:gd name="T48" fmla="*/ 916451 w 520"/>
                <a:gd name="T49" fmla="*/ 0 h 432"/>
                <a:gd name="T50" fmla="*/ 881868 w 520"/>
                <a:gd name="T51" fmla="*/ 147579 h 432"/>
                <a:gd name="T52" fmla="*/ 829994 w 520"/>
                <a:gd name="T53" fmla="*/ 191852 h 432"/>
                <a:gd name="T54" fmla="*/ 795411 w 520"/>
                <a:gd name="T55" fmla="*/ 177094 h 432"/>
                <a:gd name="T56" fmla="*/ 726245 w 520"/>
                <a:gd name="T57" fmla="*/ 147579 h 432"/>
                <a:gd name="T58" fmla="*/ 708953 w 520"/>
                <a:gd name="T59" fmla="*/ 118063 h 432"/>
                <a:gd name="T60" fmla="*/ 726245 w 520"/>
                <a:gd name="T61" fmla="*/ 73789 h 432"/>
                <a:gd name="T62" fmla="*/ 760828 w 520"/>
                <a:gd name="T63" fmla="*/ 44274 h 432"/>
                <a:gd name="T64" fmla="*/ 726245 w 520"/>
                <a:gd name="T65" fmla="*/ 59031 h 432"/>
                <a:gd name="T66" fmla="*/ 708953 w 520"/>
                <a:gd name="T67" fmla="*/ 44274 h 432"/>
                <a:gd name="T68" fmla="*/ 639787 w 520"/>
                <a:gd name="T69" fmla="*/ 29516 h 432"/>
                <a:gd name="T70" fmla="*/ 587912 w 520"/>
                <a:gd name="T71" fmla="*/ 44274 h 432"/>
                <a:gd name="T72" fmla="*/ 570621 w 520"/>
                <a:gd name="T73" fmla="*/ 88547 h 432"/>
                <a:gd name="T74" fmla="*/ 536038 w 520"/>
                <a:gd name="T75" fmla="*/ 103305 h 432"/>
                <a:gd name="T76" fmla="*/ 536038 w 520"/>
                <a:gd name="T77" fmla="*/ 132821 h 432"/>
                <a:gd name="T78" fmla="*/ 501455 w 520"/>
                <a:gd name="T79" fmla="*/ 132821 h 432"/>
                <a:gd name="T80" fmla="*/ 484163 w 520"/>
                <a:gd name="T81" fmla="*/ 88547 h 432"/>
                <a:gd name="T82" fmla="*/ 432288 w 520"/>
                <a:gd name="T83" fmla="*/ 118063 h 432"/>
                <a:gd name="T84" fmla="*/ 380414 w 520"/>
                <a:gd name="T85" fmla="*/ 162337 h 432"/>
                <a:gd name="T86" fmla="*/ 363122 w 520"/>
                <a:gd name="T87" fmla="*/ 162337 h 432"/>
                <a:gd name="T88" fmla="*/ 345831 w 520"/>
                <a:gd name="T89" fmla="*/ 191852 h 432"/>
                <a:gd name="T90" fmla="*/ 311248 w 520"/>
                <a:gd name="T91" fmla="*/ 191852 h 432"/>
                <a:gd name="T92" fmla="*/ 259373 w 520"/>
                <a:gd name="T93" fmla="*/ 250884 h 432"/>
                <a:gd name="T94" fmla="*/ 69166 w 520"/>
                <a:gd name="T95" fmla="*/ 324673 h 432"/>
                <a:gd name="T96" fmla="*/ 51875 w 520"/>
                <a:gd name="T97" fmla="*/ 339431 h 432"/>
                <a:gd name="T98" fmla="*/ 34583 w 520"/>
                <a:gd name="T99" fmla="*/ 368947 h 432"/>
                <a:gd name="T100" fmla="*/ 17292 w 520"/>
                <a:gd name="T101" fmla="*/ 413220 h 432"/>
                <a:gd name="T102" fmla="*/ 17292 w 520"/>
                <a:gd name="T103" fmla="*/ 427978 h 432"/>
                <a:gd name="T104" fmla="*/ 34583 w 520"/>
                <a:gd name="T105" fmla="*/ 590315 h 432"/>
                <a:gd name="T106" fmla="*/ 0 w 520"/>
                <a:gd name="T107" fmla="*/ 634588 h 43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20"/>
                <a:gd name="T163" fmla="*/ 0 h 432"/>
                <a:gd name="T164" fmla="*/ 520 w 520"/>
                <a:gd name="T165" fmla="*/ 432 h 432"/>
              </a:gd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20" h="432">
                  <a:moveTo>
                    <a:pt x="0" y="360"/>
                  </a:moveTo>
                  <a:lnTo>
                    <a:pt x="8" y="368"/>
                  </a:lnTo>
                  <a:lnTo>
                    <a:pt x="32" y="368"/>
                  </a:lnTo>
                  <a:lnTo>
                    <a:pt x="64" y="352"/>
                  </a:lnTo>
                  <a:lnTo>
                    <a:pt x="104" y="352"/>
                  </a:lnTo>
                  <a:lnTo>
                    <a:pt x="112" y="336"/>
                  </a:lnTo>
                  <a:lnTo>
                    <a:pt x="144" y="328"/>
                  </a:lnTo>
                  <a:lnTo>
                    <a:pt x="216" y="320"/>
                  </a:lnTo>
                  <a:lnTo>
                    <a:pt x="248" y="336"/>
                  </a:lnTo>
                  <a:lnTo>
                    <a:pt x="248" y="344"/>
                  </a:lnTo>
                  <a:lnTo>
                    <a:pt x="248" y="368"/>
                  </a:lnTo>
                  <a:lnTo>
                    <a:pt x="288" y="336"/>
                  </a:lnTo>
                  <a:lnTo>
                    <a:pt x="288" y="344"/>
                  </a:lnTo>
                  <a:lnTo>
                    <a:pt x="264" y="376"/>
                  </a:lnTo>
                  <a:lnTo>
                    <a:pt x="272" y="368"/>
                  </a:lnTo>
                  <a:lnTo>
                    <a:pt x="288" y="360"/>
                  </a:lnTo>
                  <a:lnTo>
                    <a:pt x="288" y="368"/>
                  </a:lnTo>
                  <a:lnTo>
                    <a:pt x="280" y="376"/>
                  </a:lnTo>
                  <a:lnTo>
                    <a:pt x="288" y="376"/>
                  </a:lnTo>
                  <a:lnTo>
                    <a:pt x="288" y="384"/>
                  </a:lnTo>
                  <a:lnTo>
                    <a:pt x="296" y="392"/>
                  </a:lnTo>
                  <a:lnTo>
                    <a:pt x="288" y="400"/>
                  </a:lnTo>
                  <a:lnTo>
                    <a:pt x="296" y="424"/>
                  </a:lnTo>
                  <a:lnTo>
                    <a:pt x="312" y="424"/>
                  </a:lnTo>
                  <a:lnTo>
                    <a:pt x="320" y="424"/>
                  </a:lnTo>
                  <a:lnTo>
                    <a:pt x="344" y="408"/>
                  </a:lnTo>
                  <a:lnTo>
                    <a:pt x="344" y="424"/>
                  </a:lnTo>
                  <a:lnTo>
                    <a:pt x="352" y="416"/>
                  </a:lnTo>
                  <a:lnTo>
                    <a:pt x="352" y="424"/>
                  </a:lnTo>
                  <a:lnTo>
                    <a:pt x="352" y="432"/>
                  </a:lnTo>
                  <a:lnTo>
                    <a:pt x="384" y="416"/>
                  </a:lnTo>
                  <a:lnTo>
                    <a:pt x="408" y="408"/>
                  </a:lnTo>
                  <a:lnTo>
                    <a:pt x="432" y="384"/>
                  </a:lnTo>
                  <a:lnTo>
                    <a:pt x="496" y="312"/>
                  </a:lnTo>
                  <a:lnTo>
                    <a:pt x="520" y="272"/>
                  </a:lnTo>
                  <a:lnTo>
                    <a:pt x="520" y="232"/>
                  </a:lnTo>
                  <a:lnTo>
                    <a:pt x="512" y="200"/>
                  </a:lnTo>
                  <a:lnTo>
                    <a:pt x="504" y="192"/>
                  </a:lnTo>
                  <a:lnTo>
                    <a:pt x="504" y="184"/>
                  </a:lnTo>
                  <a:lnTo>
                    <a:pt x="496" y="176"/>
                  </a:lnTo>
                  <a:lnTo>
                    <a:pt x="488" y="144"/>
                  </a:lnTo>
                  <a:lnTo>
                    <a:pt x="472" y="136"/>
                  </a:lnTo>
                  <a:lnTo>
                    <a:pt x="464" y="128"/>
                  </a:lnTo>
                  <a:lnTo>
                    <a:pt x="464" y="104"/>
                  </a:lnTo>
                  <a:lnTo>
                    <a:pt x="456" y="88"/>
                  </a:lnTo>
                  <a:lnTo>
                    <a:pt x="456" y="64"/>
                  </a:lnTo>
                  <a:lnTo>
                    <a:pt x="448" y="56"/>
                  </a:lnTo>
                  <a:lnTo>
                    <a:pt x="440" y="56"/>
                  </a:lnTo>
                  <a:lnTo>
                    <a:pt x="432" y="8"/>
                  </a:lnTo>
                  <a:lnTo>
                    <a:pt x="424" y="0"/>
                  </a:lnTo>
                  <a:lnTo>
                    <a:pt x="424" y="8"/>
                  </a:lnTo>
                  <a:lnTo>
                    <a:pt x="408" y="80"/>
                  </a:lnTo>
                  <a:lnTo>
                    <a:pt x="392" y="104"/>
                  </a:lnTo>
                  <a:lnTo>
                    <a:pt x="384" y="104"/>
                  </a:lnTo>
                  <a:lnTo>
                    <a:pt x="376" y="112"/>
                  </a:lnTo>
                  <a:lnTo>
                    <a:pt x="368" y="96"/>
                  </a:lnTo>
                  <a:lnTo>
                    <a:pt x="352" y="80"/>
                  </a:lnTo>
                  <a:lnTo>
                    <a:pt x="336" y="80"/>
                  </a:lnTo>
                  <a:lnTo>
                    <a:pt x="336" y="72"/>
                  </a:lnTo>
                  <a:lnTo>
                    <a:pt x="328" y="64"/>
                  </a:lnTo>
                  <a:lnTo>
                    <a:pt x="336" y="56"/>
                  </a:lnTo>
                  <a:lnTo>
                    <a:pt x="336" y="40"/>
                  </a:lnTo>
                  <a:lnTo>
                    <a:pt x="344" y="40"/>
                  </a:lnTo>
                  <a:lnTo>
                    <a:pt x="352" y="24"/>
                  </a:lnTo>
                  <a:lnTo>
                    <a:pt x="344" y="24"/>
                  </a:lnTo>
                  <a:lnTo>
                    <a:pt x="336" y="32"/>
                  </a:lnTo>
                  <a:lnTo>
                    <a:pt x="336" y="24"/>
                  </a:lnTo>
                  <a:lnTo>
                    <a:pt x="328" y="24"/>
                  </a:lnTo>
                  <a:lnTo>
                    <a:pt x="296" y="8"/>
                  </a:lnTo>
                  <a:lnTo>
                    <a:pt x="296" y="16"/>
                  </a:lnTo>
                  <a:lnTo>
                    <a:pt x="288" y="24"/>
                  </a:lnTo>
                  <a:lnTo>
                    <a:pt x="272" y="24"/>
                  </a:lnTo>
                  <a:lnTo>
                    <a:pt x="264" y="32"/>
                  </a:lnTo>
                  <a:lnTo>
                    <a:pt x="264" y="48"/>
                  </a:lnTo>
                  <a:lnTo>
                    <a:pt x="256" y="48"/>
                  </a:lnTo>
                  <a:lnTo>
                    <a:pt x="248" y="56"/>
                  </a:lnTo>
                  <a:lnTo>
                    <a:pt x="256" y="64"/>
                  </a:lnTo>
                  <a:lnTo>
                    <a:pt x="248" y="72"/>
                  </a:lnTo>
                  <a:lnTo>
                    <a:pt x="240" y="64"/>
                  </a:lnTo>
                  <a:lnTo>
                    <a:pt x="232" y="72"/>
                  </a:lnTo>
                  <a:lnTo>
                    <a:pt x="224" y="56"/>
                  </a:lnTo>
                  <a:lnTo>
                    <a:pt x="224" y="48"/>
                  </a:lnTo>
                  <a:lnTo>
                    <a:pt x="216" y="48"/>
                  </a:lnTo>
                  <a:lnTo>
                    <a:pt x="200" y="64"/>
                  </a:lnTo>
                  <a:lnTo>
                    <a:pt x="192" y="64"/>
                  </a:lnTo>
                  <a:lnTo>
                    <a:pt x="176" y="88"/>
                  </a:lnTo>
                  <a:lnTo>
                    <a:pt x="168" y="80"/>
                  </a:lnTo>
                  <a:lnTo>
                    <a:pt x="168" y="88"/>
                  </a:lnTo>
                  <a:lnTo>
                    <a:pt x="168" y="96"/>
                  </a:lnTo>
                  <a:lnTo>
                    <a:pt x="160" y="104"/>
                  </a:lnTo>
                  <a:lnTo>
                    <a:pt x="160" y="88"/>
                  </a:lnTo>
                  <a:lnTo>
                    <a:pt x="144" y="104"/>
                  </a:lnTo>
                  <a:lnTo>
                    <a:pt x="144" y="112"/>
                  </a:lnTo>
                  <a:lnTo>
                    <a:pt x="120" y="136"/>
                  </a:lnTo>
                  <a:lnTo>
                    <a:pt x="56" y="152"/>
                  </a:lnTo>
                  <a:lnTo>
                    <a:pt x="32" y="176"/>
                  </a:lnTo>
                  <a:lnTo>
                    <a:pt x="32" y="168"/>
                  </a:lnTo>
                  <a:lnTo>
                    <a:pt x="24" y="184"/>
                  </a:lnTo>
                  <a:lnTo>
                    <a:pt x="24" y="192"/>
                  </a:lnTo>
                  <a:lnTo>
                    <a:pt x="16" y="200"/>
                  </a:lnTo>
                  <a:lnTo>
                    <a:pt x="16" y="240"/>
                  </a:lnTo>
                  <a:lnTo>
                    <a:pt x="8" y="224"/>
                  </a:lnTo>
                  <a:lnTo>
                    <a:pt x="8" y="240"/>
                  </a:lnTo>
                  <a:lnTo>
                    <a:pt x="8" y="232"/>
                  </a:lnTo>
                  <a:lnTo>
                    <a:pt x="16" y="280"/>
                  </a:lnTo>
                  <a:lnTo>
                    <a:pt x="16" y="320"/>
                  </a:lnTo>
                  <a:lnTo>
                    <a:pt x="8" y="344"/>
                  </a:lnTo>
                  <a:lnTo>
                    <a:pt x="0" y="344"/>
                  </a:lnTo>
                  <a:lnTo>
                    <a:pt x="0" y="36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06" name="Freeform 306"/>
            <p:cNvSpPr/>
            <p:nvPr>
              <p:custDataLst>
                <p:tags r:id="rId111"/>
              </p:custDataLst>
            </p:nvPr>
          </p:nvSpPr>
          <p:spPr bwMode="auto">
            <a:xfrm>
              <a:off x="4903668" y="5529468"/>
              <a:ext cx="34925" cy="14288"/>
            </a:xfrm>
            <a:custGeom>
              <a:gdLst>
                <a:gd name="T0" fmla="*/ 0 w 16"/>
                <a:gd name="T1" fmla="*/ 14288 h 8"/>
                <a:gd name="T2" fmla="*/ 17463 w 16"/>
                <a:gd name="T3" fmla="*/ 14288 h 8"/>
                <a:gd name="T4" fmla="*/ 34925 w 16"/>
                <a:gd name="T5" fmla="*/ 14288 h 8"/>
                <a:gd name="T6" fmla="*/ 34925 w 16"/>
                <a:gd name="T7" fmla="*/ 0 h 8"/>
                <a:gd name="T8" fmla="*/ 0 w 16"/>
                <a:gd name="T9" fmla="*/ 14288 h 8"/>
                <a:gd name="T10" fmla="*/ 0 60000 65536"/>
                <a:gd name="T11" fmla="*/ 0 60000 65536"/>
                <a:gd name="T12" fmla="*/ 0 60000 65536"/>
                <a:gd name="T13" fmla="*/ 0 60000 65536"/>
                <a:gd name="T14" fmla="*/ 0 60000 65536"/>
                <a:gd name="T15" fmla="*/ 0 w 16"/>
                <a:gd name="T16" fmla="*/ 0 h 8"/>
                <a:gd name="T17" fmla="*/ 16 w 16"/>
                <a:gd name="T18" fmla="*/ 8 h 8"/>
              </a:gdLst>
              <a:cxnLst>
                <a:cxn ang="T10">
                  <a:pos x="T0" y="T1"/>
                </a:cxn>
                <a:cxn ang="T11">
                  <a:pos x="T2" y="T3"/>
                </a:cxn>
                <a:cxn ang="T12">
                  <a:pos x="T4" y="T5"/>
                </a:cxn>
                <a:cxn ang="T13">
                  <a:pos x="T6" y="T7"/>
                </a:cxn>
                <a:cxn ang="T14">
                  <a:pos x="T8" y="T9"/>
                </a:cxn>
              </a:cxnLst>
              <a:rect l="T15" t="T16" r="T17" b="T18"/>
              <a:pathLst>
                <a:path w="16" h="8">
                  <a:moveTo>
                    <a:pt x="0" y="8"/>
                  </a:moveTo>
                  <a:lnTo>
                    <a:pt x="8" y="8"/>
                  </a:lnTo>
                  <a:lnTo>
                    <a:pt x="16" y="8"/>
                  </a:lnTo>
                  <a:lnTo>
                    <a:pt x="16"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07" name="Freeform 307"/>
            <p:cNvSpPr/>
            <p:nvPr>
              <p:custDataLst>
                <p:tags r:id="rId112"/>
              </p:custDataLst>
            </p:nvPr>
          </p:nvSpPr>
          <p:spPr bwMode="auto">
            <a:xfrm>
              <a:off x="5024318" y="5677106"/>
              <a:ext cx="103188" cy="74613"/>
            </a:xfrm>
            <a:custGeom>
              <a:gdLst>
                <a:gd name="T0" fmla="*/ 17198 w 48"/>
                <a:gd name="T1" fmla="*/ 0 h 40"/>
                <a:gd name="T2" fmla="*/ 0 w 48"/>
                <a:gd name="T3" fmla="*/ 59690 h 40"/>
                <a:gd name="T4" fmla="*/ 0 w 48"/>
                <a:gd name="T5" fmla="*/ 74613 h 40"/>
                <a:gd name="T6" fmla="*/ 17198 w 48"/>
                <a:gd name="T7" fmla="*/ 74613 h 40"/>
                <a:gd name="T8" fmla="*/ 51594 w 48"/>
                <a:gd name="T9" fmla="*/ 59690 h 40"/>
                <a:gd name="T10" fmla="*/ 103188 w 48"/>
                <a:gd name="T11" fmla="*/ 0 h 40"/>
                <a:gd name="T12" fmla="*/ 51594 w 48"/>
                <a:gd name="T13" fmla="*/ 14923 h 40"/>
                <a:gd name="T14" fmla="*/ 17198 w 48"/>
                <a:gd name="T15" fmla="*/ 0 h 40"/>
                <a:gd name="T16" fmla="*/ 0 60000 65536"/>
                <a:gd name="T17" fmla="*/ 0 60000 65536"/>
                <a:gd name="T18" fmla="*/ 0 60000 65536"/>
                <a:gd name="T19" fmla="*/ 0 60000 65536"/>
                <a:gd name="T20" fmla="*/ 0 60000 65536"/>
                <a:gd name="T21" fmla="*/ 0 60000 65536"/>
                <a:gd name="T22" fmla="*/ 0 60000 65536"/>
                <a:gd name="T23" fmla="*/ 0 60000 65536"/>
                <a:gd name="T24" fmla="*/ 0 w 48"/>
                <a:gd name="T25" fmla="*/ 0 h 40"/>
                <a:gd name="T26" fmla="*/ 48 w 48"/>
                <a:gd name="T27" fmla="*/ 40 h 40"/>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 h="40">
                  <a:moveTo>
                    <a:pt x="8" y="0"/>
                  </a:moveTo>
                  <a:lnTo>
                    <a:pt x="0" y="32"/>
                  </a:lnTo>
                  <a:lnTo>
                    <a:pt x="0" y="40"/>
                  </a:lnTo>
                  <a:lnTo>
                    <a:pt x="8" y="40"/>
                  </a:lnTo>
                  <a:lnTo>
                    <a:pt x="24" y="32"/>
                  </a:lnTo>
                  <a:lnTo>
                    <a:pt x="48" y="0"/>
                  </a:lnTo>
                  <a:lnTo>
                    <a:pt x="24" y="8"/>
                  </a:lnTo>
                  <a:lnTo>
                    <a:pt x="8"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08" name="Freeform 343"/>
            <p:cNvSpPr/>
            <p:nvPr>
              <p:custDataLst>
                <p:tags r:id="rId113"/>
              </p:custDataLst>
            </p:nvPr>
          </p:nvSpPr>
          <p:spPr bwMode="auto">
            <a:xfrm>
              <a:off x="4921131" y="4851606"/>
              <a:ext cx="34925" cy="28575"/>
            </a:xfrm>
            <a:custGeom>
              <a:gdLst>
                <a:gd name="T0" fmla="*/ 0 w 16"/>
                <a:gd name="T1" fmla="*/ 14288 h 16"/>
                <a:gd name="T2" fmla="*/ 17463 w 16"/>
                <a:gd name="T3" fmla="*/ 28575 h 16"/>
                <a:gd name="T4" fmla="*/ 34925 w 16"/>
                <a:gd name="T5" fmla="*/ 14288 h 16"/>
                <a:gd name="T6" fmla="*/ 34925 w 16"/>
                <a:gd name="T7" fmla="*/ 0 h 16"/>
                <a:gd name="T8" fmla="*/ 0 w 16"/>
                <a:gd name="T9" fmla="*/ 0 h 16"/>
                <a:gd name="T10" fmla="*/ 0 w 16"/>
                <a:gd name="T11" fmla="*/ 14288 h 16"/>
                <a:gd name="T12" fmla="*/ 0 60000 65536"/>
                <a:gd name="T13" fmla="*/ 0 60000 65536"/>
                <a:gd name="T14" fmla="*/ 0 60000 65536"/>
                <a:gd name="T15" fmla="*/ 0 60000 65536"/>
                <a:gd name="T16" fmla="*/ 0 60000 65536"/>
                <a:gd name="T17" fmla="*/ 0 60000 65536"/>
                <a:gd name="T18" fmla="*/ 0 w 16"/>
                <a:gd name="T19" fmla="*/ 0 h 16"/>
                <a:gd name="T20" fmla="*/ 16 w 16"/>
                <a:gd name="T21" fmla="*/ 16 h 16"/>
              </a:gdLst>
              <a:cxnLst>
                <a:cxn ang="T12">
                  <a:pos x="T0" y="T1"/>
                </a:cxn>
                <a:cxn ang="T13">
                  <a:pos x="T2" y="T3"/>
                </a:cxn>
                <a:cxn ang="T14">
                  <a:pos x="T4" y="T5"/>
                </a:cxn>
                <a:cxn ang="T15">
                  <a:pos x="T6" y="T7"/>
                </a:cxn>
                <a:cxn ang="T16">
                  <a:pos x="T8" y="T9"/>
                </a:cxn>
                <a:cxn ang="T17">
                  <a:pos x="T10" y="T11"/>
                </a:cxn>
              </a:cxnLst>
              <a:rect l="T18" t="T19" r="T20" b="T21"/>
              <a:pathLst>
                <a:path w="16" h="16">
                  <a:moveTo>
                    <a:pt x="0" y="8"/>
                  </a:moveTo>
                  <a:lnTo>
                    <a:pt x="8" y="16"/>
                  </a:lnTo>
                  <a:lnTo>
                    <a:pt x="16" y="8"/>
                  </a:lnTo>
                  <a:lnTo>
                    <a:pt x="16" y="0"/>
                  </a:lnTo>
                  <a:lnTo>
                    <a:pt x="0"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95" name="Freeform 262"/>
            <p:cNvSpPr/>
            <p:nvPr>
              <p:custDataLst>
                <p:tags r:id="rId114"/>
              </p:custDataLst>
            </p:nvPr>
          </p:nvSpPr>
          <p:spPr bwMode="auto">
            <a:xfrm>
              <a:off x="4748093" y="3597481"/>
              <a:ext cx="68263" cy="73025"/>
            </a:xfrm>
            <a:custGeom>
              <a:gdLst>
                <a:gd name="T0" fmla="*/ 0 w 32"/>
                <a:gd name="T1" fmla="*/ 14605 h 40"/>
                <a:gd name="T2" fmla="*/ 17066 w 32"/>
                <a:gd name="T3" fmla="*/ 29210 h 40"/>
                <a:gd name="T4" fmla="*/ 17066 w 32"/>
                <a:gd name="T5" fmla="*/ 14605 h 40"/>
                <a:gd name="T6" fmla="*/ 34132 w 32"/>
                <a:gd name="T7" fmla="*/ 29210 h 40"/>
                <a:gd name="T8" fmla="*/ 34132 w 32"/>
                <a:gd name="T9" fmla="*/ 73025 h 40"/>
                <a:gd name="T10" fmla="*/ 51197 w 32"/>
                <a:gd name="T11" fmla="*/ 73025 h 40"/>
                <a:gd name="T12" fmla="*/ 68263 w 32"/>
                <a:gd name="T13" fmla="*/ 58420 h 40"/>
                <a:gd name="T14" fmla="*/ 68263 w 32"/>
                <a:gd name="T15" fmla="*/ 29210 h 40"/>
                <a:gd name="T16" fmla="*/ 51197 w 32"/>
                <a:gd name="T17" fmla="*/ 0 h 40"/>
                <a:gd name="T18" fmla="*/ 17066 w 32"/>
                <a:gd name="T19" fmla="*/ 0 h 40"/>
                <a:gd name="T20" fmla="*/ 0 w 32"/>
                <a:gd name="T21" fmla="*/ 14605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40"/>
                <a:gd name="T35" fmla="*/ 32 w 32"/>
                <a:gd name="T36" fmla="*/ 40 h 40"/>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40">
                  <a:moveTo>
                    <a:pt x="0" y="8"/>
                  </a:moveTo>
                  <a:lnTo>
                    <a:pt x="8" y="16"/>
                  </a:lnTo>
                  <a:lnTo>
                    <a:pt x="8" y="8"/>
                  </a:lnTo>
                  <a:lnTo>
                    <a:pt x="16" y="16"/>
                  </a:lnTo>
                  <a:lnTo>
                    <a:pt x="16" y="40"/>
                  </a:lnTo>
                  <a:lnTo>
                    <a:pt x="24" y="40"/>
                  </a:lnTo>
                  <a:lnTo>
                    <a:pt x="32" y="32"/>
                  </a:lnTo>
                  <a:lnTo>
                    <a:pt x="32" y="16"/>
                  </a:lnTo>
                  <a:lnTo>
                    <a:pt x="24" y="0"/>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96" name="Freeform 263"/>
            <p:cNvSpPr/>
            <p:nvPr>
              <p:custDataLst>
                <p:tags r:id="rId115"/>
              </p:custDataLst>
            </p:nvPr>
          </p:nvSpPr>
          <p:spPr bwMode="auto">
            <a:xfrm>
              <a:off x="4816356" y="3581606"/>
              <a:ext cx="69850" cy="44450"/>
            </a:xfrm>
            <a:custGeom>
              <a:gdLst>
                <a:gd name="T0" fmla="*/ 0 w 32"/>
                <a:gd name="T1" fmla="*/ 29633 h 24"/>
                <a:gd name="T2" fmla="*/ 34925 w 32"/>
                <a:gd name="T3" fmla="*/ 44450 h 24"/>
                <a:gd name="T4" fmla="*/ 34925 w 32"/>
                <a:gd name="T5" fmla="*/ 29633 h 24"/>
                <a:gd name="T6" fmla="*/ 34925 w 32"/>
                <a:gd name="T7" fmla="*/ 14817 h 24"/>
                <a:gd name="T8" fmla="*/ 52387 w 32"/>
                <a:gd name="T9" fmla="*/ 29633 h 24"/>
                <a:gd name="T10" fmla="*/ 69850 w 32"/>
                <a:gd name="T11" fmla="*/ 14817 h 24"/>
                <a:gd name="T12" fmla="*/ 52387 w 32"/>
                <a:gd name="T13" fmla="*/ 0 h 24"/>
                <a:gd name="T14" fmla="*/ 34925 w 32"/>
                <a:gd name="T15" fmla="*/ 0 h 24"/>
                <a:gd name="T16" fmla="*/ 34925 w 32"/>
                <a:gd name="T17" fmla="*/ 14817 h 24"/>
                <a:gd name="T18" fmla="*/ 17463 w 32"/>
                <a:gd name="T19" fmla="*/ 0 h 24"/>
                <a:gd name="T20" fmla="*/ 0 w 32"/>
                <a:gd name="T21" fmla="*/ 29633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24"/>
                <a:gd name="T35" fmla="*/ 32 w 32"/>
                <a:gd name="T36" fmla="*/ 24 h 24"/>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24">
                  <a:moveTo>
                    <a:pt x="0" y="16"/>
                  </a:moveTo>
                  <a:lnTo>
                    <a:pt x="16" y="24"/>
                  </a:lnTo>
                  <a:lnTo>
                    <a:pt x="16" y="16"/>
                  </a:lnTo>
                  <a:lnTo>
                    <a:pt x="16" y="8"/>
                  </a:lnTo>
                  <a:lnTo>
                    <a:pt x="24" y="16"/>
                  </a:lnTo>
                  <a:lnTo>
                    <a:pt x="32" y="8"/>
                  </a:lnTo>
                  <a:lnTo>
                    <a:pt x="24" y="0"/>
                  </a:lnTo>
                  <a:lnTo>
                    <a:pt x="16" y="0"/>
                  </a:lnTo>
                  <a:lnTo>
                    <a:pt x="16" y="8"/>
                  </a:lnTo>
                  <a:lnTo>
                    <a:pt x="8" y="0"/>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97" name="Freeform 264"/>
            <p:cNvSpPr/>
            <p:nvPr>
              <p:custDataLst>
                <p:tags r:id="rId116"/>
              </p:custDataLst>
            </p:nvPr>
          </p:nvSpPr>
          <p:spPr bwMode="auto">
            <a:xfrm>
              <a:off x="4765556" y="3375231"/>
              <a:ext cx="258763" cy="236538"/>
            </a:xfrm>
            <a:custGeom>
              <a:gdLst>
                <a:gd name="T0" fmla="*/ 0 w 120"/>
                <a:gd name="T1" fmla="*/ 206971 h 128"/>
                <a:gd name="T2" fmla="*/ 17251 w 120"/>
                <a:gd name="T3" fmla="*/ 221754 h 128"/>
                <a:gd name="T4" fmla="*/ 34502 w 120"/>
                <a:gd name="T5" fmla="*/ 221754 h 128"/>
                <a:gd name="T6" fmla="*/ 51753 w 120"/>
                <a:gd name="T7" fmla="*/ 206971 h 128"/>
                <a:gd name="T8" fmla="*/ 103505 w 120"/>
                <a:gd name="T9" fmla="*/ 192187 h 128"/>
                <a:gd name="T10" fmla="*/ 120756 w 120"/>
                <a:gd name="T11" fmla="*/ 192187 h 128"/>
                <a:gd name="T12" fmla="*/ 120756 w 120"/>
                <a:gd name="T13" fmla="*/ 221754 h 128"/>
                <a:gd name="T14" fmla="*/ 155258 w 120"/>
                <a:gd name="T15" fmla="*/ 236538 h 128"/>
                <a:gd name="T16" fmla="*/ 172509 w 120"/>
                <a:gd name="T17" fmla="*/ 206971 h 128"/>
                <a:gd name="T18" fmla="*/ 155258 w 120"/>
                <a:gd name="T19" fmla="*/ 192187 h 128"/>
                <a:gd name="T20" fmla="*/ 172509 w 120"/>
                <a:gd name="T21" fmla="*/ 192187 h 128"/>
                <a:gd name="T22" fmla="*/ 189760 w 120"/>
                <a:gd name="T23" fmla="*/ 192187 h 128"/>
                <a:gd name="T24" fmla="*/ 207010 w 120"/>
                <a:gd name="T25" fmla="*/ 177403 h 128"/>
                <a:gd name="T26" fmla="*/ 224261 w 120"/>
                <a:gd name="T27" fmla="*/ 192187 h 128"/>
                <a:gd name="T28" fmla="*/ 224261 w 120"/>
                <a:gd name="T29" fmla="*/ 177403 h 128"/>
                <a:gd name="T30" fmla="*/ 241512 w 120"/>
                <a:gd name="T31" fmla="*/ 192187 h 128"/>
                <a:gd name="T32" fmla="*/ 258763 w 120"/>
                <a:gd name="T33" fmla="*/ 177403 h 128"/>
                <a:gd name="T34" fmla="*/ 258763 w 120"/>
                <a:gd name="T35" fmla="*/ 162620 h 128"/>
                <a:gd name="T36" fmla="*/ 224261 w 120"/>
                <a:gd name="T37" fmla="*/ 103485 h 128"/>
                <a:gd name="T38" fmla="*/ 224261 w 120"/>
                <a:gd name="T39" fmla="*/ 88702 h 128"/>
                <a:gd name="T40" fmla="*/ 241512 w 120"/>
                <a:gd name="T41" fmla="*/ 88702 h 128"/>
                <a:gd name="T42" fmla="*/ 224261 w 120"/>
                <a:gd name="T43" fmla="*/ 73918 h 128"/>
                <a:gd name="T44" fmla="*/ 172509 w 120"/>
                <a:gd name="T45" fmla="*/ 14784 h 128"/>
                <a:gd name="T46" fmla="*/ 155258 w 120"/>
                <a:gd name="T47" fmla="*/ 0 h 128"/>
                <a:gd name="T48" fmla="*/ 172509 w 120"/>
                <a:gd name="T49" fmla="*/ 14784 h 128"/>
                <a:gd name="T50" fmla="*/ 155258 w 120"/>
                <a:gd name="T51" fmla="*/ 14784 h 128"/>
                <a:gd name="T52" fmla="*/ 172509 w 120"/>
                <a:gd name="T53" fmla="*/ 73918 h 128"/>
                <a:gd name="T54" fmla="*/ 172509 w 120"/>
                <a:gd name="T55" fmla="*/ 118269 h 128"/>
                <a:gd name="T56" fmla="*/ 138007 w 120"/>
                <a:gd name="T57" fmla="*/ 133053 h 128"/>
                <a:gd name="T58" fmla="*/ 138007 w 120"/>
                <a:gd name="T59" fmla="*/ 118269 h 128"/>
                <a:gd name="T60" fmla="*/ 120756 w 120"/>
                <a:gd name="T61" fmla="*/ 118269 h 128"/>
                <a:gd name="T62" fmla="*/ 120756 w 120"/>
                <a:gd name="T63" fmla="*/ 162620 h 128"/>
                <a:gd name="T64" fmla="*/ 120756 w 120"/>
                <a:gd name="T65" fmla="*/ 177403 h 128"/>
                <a:gd name="T66" fmla="*/ 103505 w 120"/>
                <a:gd name="T67" fmla="*/ 162620 h 128"/>
                <a:gd name="T68" fmla="*/ 34502 w 120"/>
                <a:gd name="T69" fmla="*/ 177403 h 128"/>
                <a:gd name="T70" fmla="*/ 0 w 120"/>
                <a:gd name="T71" fmla="*/ 206971 h 1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0"/>
                <a:gd name="T109" fmla="*/ 0 h 128"/>
                <a:gd name="T110" fmla="*/ 120 w 120"/>
                <a:gd name="T111" fmla="*/ 128 h 128"/>
              </a:gd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0" h="128">
                  <a:moveTo>
                    <a:pt x="0" y="112"/>
                  </a:moveTo>
                  <a:lnTo>
                    <a:pt x="8" y="120"/>
                  </a:lnTo>
                  <a:lnTo>
                    <a:pt x="16" y="120"/>
                  </a:lnTo>
                  <a:lnTo>
                    <a:pt x="24" y="112"/>
                  </a:lnTo>
                  <a:lnTo>
                    <a:pt x="48" y="104"/>
                  </a:lnTo>
                  <a:lnTo>
                    <a:pt x="56" y="104"/>
                  </a:lnTo>
                  <a:lnTo>
                    <a:pt x="56" y="120"/>
                  </a:lnTo>
                  <a:lnTo>
                    <a:pt x="72" y="128"/>
                  </a:lnTo>
                  <a:lnTo>
                    <a:pt x="80" y="112"/>
                  </a:lnTo>
                  <a:lnTo>
                    <a:pt x="72" y="104"/>
                  </a:lnTo>
                  <a:lnTo>
                    <a:pt x="80" y="104"/>
                  </a:lnTo>
                  <a:lnTo>
                    <a:pt x="88" y="104"/>
                  </a:lnTo>
                  <a:lnTo>
                    <a:pt x="96" y="96"/>
                  </a:lnTo>
                  <a:lnTo>
                    <a:pt x="104" y="104"/>
                  </a:lnTo>
                  <a:lnTo>
                    <a:pt x="104" y="96"/>
                  </a:lnTo>
                  <a:lnTo>
                    <a:pt x="112" y="104"/>
                  </a:lnTo>
                  <a:lnTo>
                    <a:pt x="120" y="96"/>
                  </a:lnTo>
                  <a:lnTo>
                    <a:pt x="120" y="88"/>
                  </a:lnTo>
                  <a:lnTo>
                    <a:pt x="104" y="56"/>
                  </a:lnTo>
                  <a:lnTo>
                    <a:pt x="104" y="48"/>
                  </a:lnTo>
                  <a:lnTo>
                    <a:pt x="112" y="48"/>
                  </a:lnTo>
                  <a:lnTo>
                    <a:pt x="104" y="40"/>
                  </a:lnTo>
                  <a:lnTo>
                    <a:pt x="80" y="8"/>
                  </a:lnTo>
                  <a:lnTo>
                    <a:pt x="72" y="0"/>
                  </a:lnTo>
                  <a:lnTo>
                    <a:pt x="80" y="8"/>
                  </a:lnTo>
                  <a:lnTo>
                    <a:pt x="72" y="8"/>
                  </a:lnTo>
                  <a:lnTo>
                    <a:pt x="80" y="40"/>
                  </a:lnTo>
                  <a:lnTo>
                    <a:pt x="80" y="64"/>
                  </a:lnTo>
                  <a:lnTo>
                    <a:pt x="64" y="72"/>
                  </a:lnTo>
                  <a:lnTo>
                    <a:pt x="64" y="64"/>
                  </a:lnTo>
                  <a:lnTo>
                    <a:pt x="56" y="64"/>
                  </a:lnTo>
                  <a:lnTo>
                    <a:pt x="56" y="88"/>
                  </a:lnTo>
                  <a:lnTo>
                    <a:pt x="56" y="96"/>
                  </a:lnTo>
                  <a:lnTo>
                    <a:pt x="48" y="88"/>
                  </a:lnTo>
                  <a:lnTo>
                    <a:pt x="16" y="96"/>
                  </a:lnTo>
                  <a:lnTo>
                    <a:pt x="0" y="11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98" name="Freeform 265"/>
            <p:cNvSpPr/>
            <p:nvPr>
              <p:custDataLst>
                <p:tags r:id="rId117"/>
              </p:custDataLst>
            </p:nvPr>
          </p:nvSpPr>
          <p:spPr bwMode="auto">
            <a:xfrm>
              <a:off x="4868743" y="3272043"/>
              <a:ext cx="155575" cy="119063"/>
            </a:xfrm>
            <a:custGeom>
              <a:gdLst>
                <a:gd name="T0" fmla="*/ 17286 w 72"/>
                <a:gd name="T1" fmla="*/ 74414 h 64"/>
                <a:gd name="T2" fmla="*/ 34572 w 72"/>
                <a:gd name="T3" fmla="*/ 119063 h 64"/>
                <a:gd name="T4" fmla="*/ 51858 w 72"/>
                <a:gd name="T5" fmla="*/ 104180 h 64"/>
                <a:gd name="T6" fmla="*/ 34572 w 72"/>
                <a:gd name="T7" fmla="*/ 74414 h 64"/>
                <a:gd name="T8" fmla="*/ 51858 w 72"/>
                <a:gd name="T9" fmla="*/ 89297 h 64"/>
                <a:gd name="T10" fmla="*/ 69144 w 72"/>
                <a:gd name="T11" fmla="*/ 74414 h 64"/>
                <a:gd name="T12" fmla="*/ 103717 w 72"/>
                <a:gd name="T13" fmla="*/ 89297 h 64"/>
                <a:gd name="T14" fmla="*/ 121003 w 72"/>
                <a:gd name="T15" fmla="*/ 74414 h 64"/>
                <a:gd name="T16" fmla="*/ 138289 w 72"/>
                <a:gd name="T17" fmla="*/ 74414 h 64"/>
                <a:gd name="T18" fmla="*/ 155575 w 72"/>
                <a:gd name="T19" fmla="*/ 59532 h 64"/>
                <a:gd name="T20" fmla="*/ 138289 w 72"/>
                <a:gd name="T21" fmla="*/ 59532 h 64"/>
                <a:gd name="T22" fmla="*/ 121003 w 72"/>
                <a:gd name="T23" fmla="*/ 44649 h 64"/>
                <a:gd name="T24" fmla="*/ 121003 w 72"/>
                <a:gd name="T25" fmla="*/ 29766 h 64"/>
                <a:gd name="T26" fmla="*/ 103717 w 72"/>
                <a:gd name="T27" fmla="*/ 44649 h 64"/>
                <a:gd name="T28" fmla="*/ 86431 w 72"/>
                <a:gd name="T29" fmla="*/ 29766 h 64"/>
                <a:gd name="T30" fmla="*/ 0 w 72"/>
                <a:gd name="T31" fmla="*/ 0 h 64"/>
                <a:gd name="T32" fmla="*/ 17286 w 72"/>
                <a:gd name="T33" fmla="*/ 14883 h 64"/>
                <a:gd name="T34" fmla="*/ 34572 w 72"/>
                <a:gd name="T35" fmla="*/ 59532 h 64"/>
                <a:gd name="T36" fmla="*/ 17286 w 72"/>
                <a:gd name="T37" fmla="*/ 59532 h 64"/>
                <a:gd name="T38" fmla="*/ 17286 w 72"/>
                <a:gd name="T39" fmla="*/ 74414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2"/>
                <a:gd name="T61" fmla="*/ 0 h 64"/>
                <a:gd name="T62" fmla="*/ 72 w 72"/>
                <a:gd name="T63" fmla="*/ 64 h 64"/>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2" h="64">
                  <a:moveTo>
                    <a:pt x="8" y="40"/>
                  </a:moveTo>
                  <a:lnTo>
                    <a:pt x="16" y="64"/>
                  </a:lnTo>
                  <a:lnTo>
                    <a:pt x="24" y="56"/>
                  </a:lnTo>
                  <a:lnTo>
                    <a:pt x="16" y="40"/>
                  </a:lnTo>
                  <a:lnTo>
                    <a:pt x="24" y="48"/>
                  </a:lnTo>
                  <a:lnTo>
                    <a:pt x="32" y="40"/>
                  </a:lnTo>
                  <a:lnTo>
                    <a:pt x="48" y="48"/>
                  </a:lnTo>
                  <a:lnTo>
                    <a:pt x="56" y="40"/>
                  </a:lnTo>
                  <a:lnTo>
                    <a:pt x="64" y="40"/>
                  </a:lnTo>
                  <a:lnTo>
                    <a:pt x="72" y="32"/>
                  </a:lnTo>
                  <a:lnTo>
                    <a:pt x="64" y="32"/>
                  </a:lnTo>
                  <a:lnTo>
                    <a:pt x="56" y="24"/>
                  </a:lnTo>
                  <a:lnTo>
                    <a:pt x="56" y="16"/>
                  </a:lnTo>
                  <a:lnTo>
                    <a:pt x="48" y="24"/>
                  </a:lnTo>
                  <a:lnTo>
                    <a:pt x="40" y="16"/>
                  </a:lnTo>
                  <a:lnTo>
                    <a:pt x="0" y="0"/>
                  </a:lnTo>
                  <a:lnTo>
                    <a:pt x="8" y="8"/>
                  </a:lnTo>
                  <a:lnTo>
                    <a:pt x="16" y="32"/>
                  </a:lnTo>
                  <a:lnTo>
                    <a:pt x="8" y="32"/>
                  </a:lnTo>
                  <a:lnTo>
                    <a:pt x="8" y="4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99" name="Line 268"/>
            <p:cNvSpPr>
              <a:spLocks noChangeShapeType="1"/>
            </p:cNvSpPr>
            <p:nvPr>
              <p:custDataLst>
                <p:tags r:id="rId118"/>
              </p:custDataLst>
            </p:nvPr>
          </p:nvSpPr>
          <p:spPr bwMode="auto">
            <a:xfrm flipV="1">
              <a:off x="5006856" y="3316493"/>
              <a:ext cx="3175" cy="142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00" name="Freeform 269"/>
            <p:cNvSpPr/>
            <p:nvPr>
              <p:custDataLst>
                <p:tags r:id="rId119"/>
              </p:custDataLst>
            </p:nvPr>
          </p:nvSpPr>
          <p:spPr bwMode="auto">
            <a:xfrm>
              <a:off x="5024318" y="3272043"/>
              <a:ext cx="34925" cy="30163"/>
            </a:xfrm>
            <a:custGeom>
              <a:gdLst>
                <a:gd name="T0" fmla="*/ 0 w 16"/>
                <a:gd name="T1" fmla="*/ 30163 h 16"/>
                <a:gd name="T2" fmla="*/ 34925 w 16"/>
                <a:gd name="T3" fmla="*/ 0 h 16"/>
                <a:gd name="T4" fmla="*/ 17463 w 16"/>
                <a:gd name="T5" fmla="*/ 0 h 16"/>
                <a:gd name="T6" fmla="*/ 0 w 16"/>
                <a:gd name="T7" fmla="*/ 30163 h 16"/>
                <a:gd name="T8" fmla="*/ 0 60000 65536"/>
                <a:gd name="T9" fmla="*/ 0 60000 65536"/>
                <a:gd name="T10" fmla="*/ 0 60000 65536"/>
                <a:gd name="T11" fmla="*/ 0 60000 65536"/>
                <a:gd name="T12" fmla="*/ 0 w 16"/>
                <a:gd name="T13" fmla="*/ 0 h 16"/>
                <a:gd name="T14" fmla="*/ 16 w 16"/>
                <a:gd name="T15" fmla="*/ 16 h 16"/>
              </a:gdLst>
              <a:cxnLst>
                <a:cxn ang="T8">
                  <a:pos x="T0" y="T1"/>
                </a:cxn>
                <a:cxn ang="T9">
                  <a:pos x="T2" y="T3"/>
                </a:cxn>
                <a:cxn ang="T10">
                  <a:pos x="T4" y="T5"/>
                </a:cxn>
                <a:cxn ang="T11">
                  <a:pos x="T6" y="T7"/>
                </a:cxn>
              </a:cxnLst>
              <a:rect l="T12" t="T13" r="T14" b="T15"/>
              <a:pathLst>
                <a:path w="16" h="16">
                  <a:moveTo>
                    <a:pt x="0" y="16"/>
                  </a:moveTo>
                  <a:lnTo>
                    <a:pt x="16" y="0"/>
                  </a:lnTo>
                  <a:lnTo>
                    <a:pt x="8" y="0"/>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01" name="Line 270"/>
            <p:cNvSpPr>
              <a:spLocks noChangeShapeType="1"/>
            </p:cNvSpPr>
            <p:nvPr>
              <p:custDataLst>
                <p:tags r:id="rId120"/>
              </p:custDataLst>
            </p:nvPr>
          </p:nvSpPr>
          <p:spPr bwMode="auto">
            <a:xfrm flipV="1">
              <a:off x="5076706" y="3257756"/>
              <a:ext cx="1588" cy="30163"/>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02" name="Line 271"/>
            <p:cNvSpPr>
              <a:spLocks noChangeShapeType="1"/>
            </p:cNvSpPr>
            <p:nvPr>
              <p:custDataLst>
                <p:tags r:id="rId121"/>
              </p:custDataLst>
            </p:nvPr>
          </p:nvSpPr>
          <p:spPr bwMode="auto">
            <a:xfrm>
              <a:off x="5094168" y="3243468"/>
              <a:ext cx="17463" cy="15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54" name="Freeform 48"/>
            <p:cNvSpPr/>
            <p:nvPr>
              <p:custDataLst>
                <p:tags r:id="rId122"/>
              </p:custDataLst>
            </p:nvPr>
          </p:nvSpPr>
          <p:spPr bwMode="auto">
            <a:xfrm>
              <a:off x="4956056" y="4540456"/>
              <a:ext cx="293688" cy="250825"/>
            </a:xfrm>
            <a:custGeom>
              <a:gdLst>
                <a:gd name="T0" fmla="*/ 293688 w 136"/>
                <a:gd name="T1" fmla="*/ 250825 h 136"/>
                <a:gd name="T2" fmla="*/ 259136 w 136"/>
                <a:gd name="T3" fmla="*/ 221316 h 136"/>
                <a:gd name="T4" fmla="*/ 190033 w 136"/>
                <a:gd name="T5" fmla="*/ 236071 h 136"/>
                <a:gd name="T6" fmla="*/ 207309 w 136"/>
                <a:gd name="T7" fmla="*/ 206562 h 136"/>
                <a:gd name="T8" fmla="*/ 224585 w 136"/>
                <a:gd name="T9" fmla="*/ 206562 h 136"/>
                <a:gd name="T10" fmla="*/ 207309 w 136"/>
                <a:gd name="T11" fmla="*/ 147544 h 136"/>
                <a:gd name="T12" fmla="*/ 190033 w 136"/>
                <a:gd name="T13" fmla="*/ 132790 h 136"/>
                <a:gd name="T14" fmla="*/ 120930 w 136"/>
                <a:gd name="T15" fmla="*/ 118035 h 136"/>
                <a:gd name="T16" fmla="*/ 86379 w 136"/>
                <a:gd name="T17" fmla="*/ 88526 h 136"/>
                <a:gd name="T18" fmla="*/ 69103 w 136"/>
                <a:gd name="T19" fmla="*/ 103281 h 136"/>
                <a:gd name="T20" fmla="*/ 51827 w 136"/>
                <a:gd name="T21" fmla="*/ 103281 h 136"/>
                <a:gd name="T22" fmla="*/ 51827 w 136"/>
                <a:gd name="T23" fmla="*/ 88526 h 136"/>
                <a:gd name="T24" fmla="*/ 34552 w 136"/>
                <a:gd name="T25" fmla="*/ 73772 h 136"/>
                <a:gd name="T26" fmla="*/ 86379 w 136"/>
                <a:gd name="T27" fmla="*/ 73772 h 136"/>
                <a:gd name="T28" fmla="*/ 86379 w 136"/>
                <a:gd name="T29" fmla="*/ 59018 h 136"/>
                <a:gd name="T30" fmla="*/ 34552 w 136"/>
                <a:gd name="T31" fmla="*/ 59018 h 136"/>
                <a:gd name="T32" fmla="*/ 34552 w 136"/>
                <a:gd name="T33" fmla="*/ 44263 h 136"/>
                <a:gd name="T34" fmla="*/ 0 w 136"/>
                <a:gd name="T35" fmla="*/ 29509 h 136"/>
                <a:gd name="T36" fmla="*/ 34552 w 136"/>
                <a:gd name="T37" fmla="*/ 0 h 136"/>
                <a:gd name="T38" fmla="*/ 69103 w 136"/>
                <a:gd name="T39" fmla="*/ 0 h 136"/>
                <a:gd name="T40" fmla="*/ 69103 w 136"/>
                <a:gd name="T41" fmla="*/ 14754 h 136"/>
                <a:gd name="T42" fmla="*/ 86379 w 136"/>
                <a:gd name="T43" fmla="*/ 14754 h 136"/>
                <a:gd name="T44" fmla="*/ 103655 w 136"/>
                <a:gd name="T45" fmla="*/ 59018 h 136"/>
                <a:gd name="T46" fmla="*/ 120930 w 136"/>
                <a:gd name="T47" fmla="*/ 88526 h 136"/>
                <a:gd name="T48" fmla="*/ 138206 w 136"/>
                <a:gd name="T49" fmla="*/ 88526 h 136"/>
                <a:gd name="T50" fmla="*/ 172758 w 136"/>
                <a:gd name="T51" fmla="*/ 59018 h 136"/>
                <a:gd name="T52" fmla="*/ 207309 w 136"/>
                <a:gd name="T53" fmla="*/ 44263 h 136"/>
                <a:gd name="T54" fmla="*/ 293688 w 136"/>
                <a:gd name="T55" fmla="*/ 73772 h 136"/>
                <a:gd name="T56" fmla="*/ 293688 w 136"/>
                <a:gd name="T57" fmla="*/ 250825 h 1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6"/>
                <a:gd name="T88" fmla="*/ 0 h 136"/>
                <a:gd name="T89" fmla="*/ 136 w 136"/>
                <a:gd name="T90" fmla="*/ 136 h 136"/>
              </a:gd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6" h="136">
                  <a:moveTo>
                    <a:pt x="136" y="136"/>
                  </a:moveTo>
                  <a:lnTo>
                    <a:pt x="120" y="120"/>
                  </a:lnTo>
                  <a:lnTo>
                    <a:pt x="88" y="128"/>
                  </a:lnTo>
                  <a:lnTo>
                    <a:pt x="96" y="112"/>
                  </a:lnTo>
                  <a:lnTo>
                    <a:pt x="104" y="112"/>
                  </a:lnTo>
                  <a:lnTo>
                    <a:pt x="96" y="80"/>
                  </a:lnTo>
                  <a:lnTo>
                    <a:pt x="88" y="72"/>
                  </a:lnTo>
                  <a:lnTo>
                    <a:pt x="56" y="64"/>
                  </a:lnTo>
                  <a:lnTo>
                    <a:pt x="40" y="48"/>
                  </a:lnTo>
                  <a:lnTo>
                    <a:pt x="32" y="56"/>
                  </a:lnTo>
                  <a:lnTo>
                    <a:pt x="24" y="56"/>
                  </a:lnTo>
                  <a:lnTo>
                    <a:pt x="24" y="48"/>
                  </a:lnTo>
                  <a:lnTo>
                    <a:pt x="16" y="40"/>
                  </a:lnTo>
                  <a:lnTo>
                    <a:pt x="40" y="40"/>
                  </a:lnTo>
                  <a:lnTo>
                    <a:pt x="40" y="32"/>
                  </a:lnTo>
                  <a:lnTo>
                    <a:pt x="16" y="32"/>
                  </a:lnTo>
                  <a:lnTo>
                    <a:pt x="16" y="24"/>
                  </a:lnTo>
                  <a:lnTo>
                    <a:pt x="0" y="16"/>
                  </a:lnTo>
                  <a:lnTo>
                    <a:pt x="16" y="0"/>
                  </a:lnTo>
                  <a:lnTo>
                    <a:pt x="32" y="0"/>
                  </a:lnTo>
                  <a:lnTo>
                    <a:pt x="32" y="8"/>
                  </a:lnTo>
                  <a:lnTo>
                    <a:pt x="40" y="8"/>
                  </a:lnTo>
                  <a:lnTo>
                    <a:pt x="48" y="32"/>
                  </a:lnTo>
                  <a:lnTo>
                    <a:pt x="56" y="48"/>
                  </a:lnTo>
                  <a:lnTo>
                    <a:pt x="64" y="48"/>
                  </a:lnTo>
                  <a:lnTo>
                    <a:pt x="80" y="32"/>
                  </a:lnTo>
                  <a:lnTo>
                    <a:pt x="96" y="24"/>
                  </a:lnTo>
                  <a:lnTo>
                    <a:pt x="136" y="40"/>
                  </a:lnTo>
                  <a:lnTo>
                    <a:pt x="136" y="13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55" name="Freeform 49"/>
            <p:cNvSpPr/>
            <p:nvPr>
              <p:custDataLst>
                <p:tags r:id="rId123"/>
              </p:custDataLst>
            </p:nvPr>
          </p:nvSpPr>
          <p:spPr bwMode="auto">
            <a:xfrm>
              <a:off x="5249743" y="4615068"/>
              <a:ext cx="258763" cy="220663"/>
            </a:xfrm>
            <a:custGeom>
              <a:gdLst>
                <a:gd name="T0" fmla="*/ 0 w 120"/>
                <a:gd name="T1" fmla="*/ 0 h 120"/>
                <a:gd name="T2" fmla="*/ 69003 w 120"/>
                <a:gd name="T3" fmla="*/ 14711 h 120"/>
                <a:gd name="T4" fmla="*/ 120756 w 120"/>
                <a:gd name="T5" fmla="*/ 44133 h 120"/>
                <a:gd name="T6" fmla="*/ 138007 w 120"/>
                <a:gd name="T7" fmla="*/ 73554 h 120"/>
                <a:gd name="T8" fmla="*/ 172509 w 120"/>
                <a:gd name="T9" fmla="*/ 88265 h 120"/>
                <a:gd name="T10" fmla="*/ 189760 w 120"/>
                <a:gd name="T11" fmla="*/ 88265 h 120"/>
                <a:gd name="T12" fmla="*/ 189760 w 120"/>
                <a:gd name="T13" fmla="*/ 102976 h 120"/>
                <a:gd name="T14" fmla="*/ 172509 w 120"/>
                <a:gd name="T15" fmla="*/ 117687 h 120"/>
                <a:gd name="T16" fmla="*/ 172509 w 120"/>
                <a:gd name="T17" fmla="*/ 132398 h 120"/>
                <a:gd name="T18" fmla="*/ 189760 w 120"/>
                <a:gd name="T19" fmla="*/ 147109 h 120"/>
                <a:gd name="T20" fmla="*/ 207010 w 120"/>
                <a:gd name="T21" fmla="*/ 176530 h 120"/>
                <a:gd name="T22" fmla="*/ 224261 w 120"/>
                <a:gd name="T23" fmla="*/ 176530 h 120"/>
                <a:gd name="T24" fmla="*/ 224261 w 120"/>
                <a:gd name="T25" fmla="*/ 191241 h 120"/>
                <a:gd name="T26" fmla="*/ 241512 w 120"/>
                <a:gd name="T27" fmla="*/ 191241 h 120"/>
                <a:gd name="T28" fmla="*/ 241512 w 120"/>
                <a:gd name="T29" fmla="*/ 205952 h 120"/>
                <a:gd name="T30" fmla="*/ 258763 w 120"/>
                <a:gd name="T31" fmla="*/ 205952 h 120"/>
                <a:gd name="T32" fmla="*/ 258763 w 120"/>
                <a:gd name="T33" fmla="*/ 220663 h 120"/>
                <a:gd name="T34" fmla="*/ 241512 w 120"/>
                <a:gd name="T35" fmla="*/ 220663 h 120"/>
                <a:gd name="T36" fmla="*/ 241512 w 120"/>
                <a:gd name="T37" fmla="*/ 205952 h 120"/>
                <a:gd name="T38" fmla="*/ 172509 w 120"/>
                <a:gd name="T39" fmla="*/ 205952 h 120"/>
                <a:gd name="T40" fmla="*/ 138007 w 120"/>
                <a:gd name="T41" fmla="*/ 147109 h 120"/>
                <a:gd name="T42" fmla="*/ 103505 w 120"/>
                <a:gd name="T43" fmla="*/ 132398 h 120"/>
                <a:gd name="T44" fmla="*/ 86254 w 120"/>
                <a:gd name="T45" fmla="*/ 132398 h 120"/>
                <a:gd name="T46" fmla="*/ 51753 w 120"/>
                <a:gd name="T47" fmla="*/ 161820 h 120"/>
                <a:gd name="T48" fmla="*/ 34502 w 120"/>
                <a:gd name="T49" fmla="*/ 176530 h 120"/>
                <a:gd name="T50" fmla="*/ 0 w 120"/>
                <a:gd name="T51" fmla="*/ 176530 h 120"/>
                <a:gd name="T52" fmla="*/ 0 w 120"/>
                <a:gd name="T53" fmla="*/ 0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0"/>
                <a:gd name="T82" fmla="*/ 0 h 120"/>
                <a:gd name="T83" fmla="*/ 120 w 120"/>
                <a:gd name="T84" fmla="*/ 120 h 120"/>
              </a:gd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0" h="120">
                  <a:moveTo>
                    <a:pt x="0" y="0"/>
                  </a:moveTo>
                  <a:lnTo>
                    <a:pt x="32" y="8"/>
                  </a:lnTo>
                  <a:lnTo>
                    <a:pt x="56" y="24"/>
                  </a:lnTo>
                  <a:lnTo>
                    <a:pt x="64" y="40"/>
                  </a:lnTo>
                  <a:lnTo>
                    <a:pt x="80" y="48"/>
                  </a:lnTo>
                  <a:lnTo>
                    <a:pt x="88" y="48"/>
                  </a:lnTo>
                  <a:lnTo>
                    <a:pt x="88" y="56"/>
                  </a:lnTo>
                  <a:lnTo>
                    <a:pt x="80" y="64"/>
                  </a:lnTo>
                  <a:lnTo>
                    <a:pt x="80" y="72"/>
                  </a:lnTo>
                  <a:lnTo>
                    <a:pt x="88" y="80"/>
                  </a:lnTo>
                  <a:lnTo>
                    <a:pt x="96" y="96"/>
                  </a:lnTo>
                  <a:lnTo>
                    <a:pt x="104" y="96"/>
                  </a:lnTo>
                  <a:lnTo>
                    <a:pt x="104" y="104"/>
                  </a:lnTo>
                  <a:lnTo>
                    <a:pt x="112" y="104"/>
                  </a:lnTo>
                  <a:lnTo>
                    <a:pt x="112" y="112"/>
                  </a:lnTo>
                  <a:lnTo>
                    <a:pt x="120" y="112"/>
                  </a:lnTo>
                  <a:lnTo>
                    <a:pt x="120" y="120"/>
                  </a:lnTo>
                  <a:lnTo>
                    <a:pt x="112" y="120"/>
                  </a:lnTo>
                  <a:lnTo>
                    <a:pt x="112" y="112"/>
                  </a:lnTo>
                  <a:lnTo>
                    <a:pt x="80" y="112"/>
                  </a:lnTo>
                  <a:lnTo>
                    <a:pt x="64" y="80"/>
                  </a:lnTo>
                  <a:lnTo>
                    <a:pt x="48" y="72"/>
                  </a:lnTo>
                  <a:lnTo>
                    <a:pt x="40" y="72"/>
                  </a:lnTo>
                  <a:lnTo>
                    <a:pt x="24" y="88"/>
                  </a:lnTo>
                  <a:lnTo>
                    <a:pt x="16" y="96"/>
                  </a:lnTo>
                  <a:lnTo>
                    <a:pt x="0" y="96"/>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56" name="Freeform 50"/>
            <p:cNvSpPr/>
            <p:nvPr>
              <p:custDataLst>
                <p:tags r:id="rId124"/>
              </p:custDataLst>
            </p:nvPr>
          </p:nvSpPr>
          <p:spPr bwMode="auto">
            <a:xfrm>
              <a:off x="4332168" y="4422981"/>
              <a:ext cx="277813" cy="236538"/>
            </a:xfrm>
            <a:custGeom>
              <a:gdLst>
                <a:gd name="T0" fmla="*/ 208360 w 128"/>
                <a:gd name="T1" fmla="*/ 0 h 128"/>
                <a:gd name="T2" fmla="*/ 190996 w 128"/>
                <a:gd name="T3" fmla="*/ 0 h 128"/>
                <a:gd name="T4" fmla="*/ 156270 w 128"/>
                <a:gd name="T5" fmla="*/ 73918 h 128"/>
                <a:gd name="T6" fmla="*/ 121543 w 128"/>
                <a:gd name="T7" fmla="*/ 88702 h 128"/>
                <a:gd name="T8" fmla="*/ 86817 w 128"/>
                <a:gd name="T9" fmla="*/ 73918 h 128"/>
                <a:gd name="T10" fmla="*/ 69453 w 128"/>
                <a:gd name="T11" fmla="*/ 88702 h 128"/>
                <a:gd name="T12" fmla="*/ 34727 w 128"/>
                <a:gd name="T13" fmla="*/ 88702 h 128"/>
                <a:gd name="T14" fmla="*/ 17363 w 128"/>
                <a:gd name="T15" fmla="*/ 59135 h 128"/>
                <a:gd name="T16" fmla="*/ 0 w 128"/>
                <a:gd name="T17" fmla="*/ 88702 h 128"/>
                <a:gd name="T18" fmla="*/ 0 w 128"/>
                <a:gd name="T19" fmla="*/ 133053 h 128"/>
                <a:gd name="T20" fmla="*/ 17363 w 128"/>
                <a:gd name="T21" fmla="*/ 147836 h 128"/>
                <a:gd name="T22" fmla="*/ 34727 w 128"/>
                <a:gd name="T23" fmla="*/ 192187 h 128"/>
                <a:gd name="T24" fmla="*/ 69453 w 128"/>
                <a:gd name="T25" fmla="*/ 192187 h 128"/>
                <a:gd name="T26" fmla="*/ 69453 w 128"/>
                <a:gd name="T27" fmla="*/ 206971 h 128"/>
                <a:gd name="T28" fmla="*/ 121543 w 128"/>
                <a:gd name="T29" fmla="*/ 206971 h 128"/>
                <a:gd name="T30" fmla="*/ 138907 w 128"/>
                <a:gd name="T31" fmla="*/ 206971 h 128"/>
                <a:gd name="T32" fmla="*/ 156270 w 128"/>
                <a:gd name="T33" fmla="*/ 236538 h 128"/>
                <a:gd name="T34" fmla="*/ 173633 w 128"/>
                <a:gd name="T35" fmla="*/ 221754 h 128"/>
                <a:gd name="T36" fmla="*/ 208360 w 128"/>
                <a:gd name="T37" fmla="*/ 206971 h 128"/>
                <a:gd name="T38" fmla="*/ 208360 w 128"/>
                <a:gd name="T39" fmla="*/ 177403 h 128"/>
                <a:gd name="T40" fmla="*/ 208360 w 128"/>
                <a:gd name="T41" fmla="*/ 162620 h 128"/>
                <a:gd name="T42" fmla="*/ 225723 w 128"/>
                <a:gd name="T43" fmla="*/ 147836 h 128"/>
                <a:gd name="T44" fmla="*/ 260450 w 128"/>
                <a:gd name="T45" fmla="*/ 88702 h 128"/>
                <a:gd name="T46" fmla="*/ 277813 w 128"/>
                <a:gd name="T47" fmla="*/ 88702 h 128"/>
                <a:gd name="T48" fmla="*/ 243086 w 128"/>
                <a:gd name="T49" fmla="*/ 59135 h 128"/>
                <a:gd name="T50" fmla="*/ 260450 w 128"/>
                <a:gd name="T51" fmla="*/ 44351 h 128"/>
                <a:gd name="T52" fmla="*/ 243086 w 128"/>
                <a:gd name="T53" fmla="*/ 29567 h 128"/>
                <a:gd name="T54" fmla="*/ 243086 w 128"/>
                <a:gd name="T55" fmla="*/ 0 h 128"/>
                <a:gd name="T56" fmla="*/ 208360 w 128"/>
                <a:gd name="T57" fmla="*/ 0 h 1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8"/>
                <a:gd name="T88" fmla="*/ 0 h 128"/>
                <a:gd name="T89" fmla="*/ 128 w 128"/>
                <a:gd name="T90" fmla="*/ 128 h 128"/>
              </a:gd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8" h="128">
                  <a:moveTo>
                    <a:pt x="96" y="0"/>
                  </a:moveTo>
                  <a:lnTo>
                    <a:pt x="88" y="0"/>
                  </a:lnTo>
                  <a:lnTo>
                    <a:pt x="72" y="40"/>
                  </a:lnTo>
                  <a:lnTo>
                    <a:pt x="56" y="48"/>
                  </a:lnTo>
                  <a:lnTo>
                    <a:pt x="40" y="40"/>
                  </a:lnTo>
                  <a:lnTo>
                    <a:pt x="32" y="48"/>
                  </a:lnTo>
                  <a:lnTo>
                    <a:pt x="16" y="48"/>
                  </a:lnTo>
                  <a:lnTo>
                    <a:pt x="8" y="32"/>
                  </a:lnTo>
                  <a:lnTo>
                    <a:pt x="0" y="48"/>
                  </a:lnTo>
                  <a:lnTo>
                    <a:pt x="0" y="72"/>
                  </a:lnTo>
                  <a:lnTo>
                    <a:pt x="8" y="80"/>
                  </a:lnTo>
                  <a:lnTo>
                    <a:pt x="16" y="104"/>
                  </a:lnTo>
                  <a:lnTo>
                    <a:pt x="32" y="104"/>
                  </a:lnTo>
                  <a:lnTo>
                    <a:pt x="32" y="112"/>
                  </a:lnTo>
                  <a:lnTo>
                    <a:pt x="56" y="112"/>
                  </a:lnTo>
                  <a:lnTo>
                    <a:pt x="64" y="112"/>
                  </a:lnTo>
                  <a:lnTo>
                    <a:pt x="72" y="128"/>
                  </a:lnTo>
                  <a:lnTo>
                    <a:pt x="80" y="120"/>
                  </a:lnTo>
                  <a:lnTo>
                    <a:pt x="96" y="112"/>
                  </a:lnTo>
                  <a:lnTo>
                    <a:pt x="96" y="96"/>
                  </a:lnTo>
                  <a:lnTo>
                    <a:pt x="96" y="88"/>
                  </a:lnTo>
                  <a:lnTo>
                    <a:pt x="104" y="80"/>
                  </a:lnTo>
                  <a:lnTo>
                    <a:pt x="120" y="48"/>
                  </a:lnTo>
                  <a:lnTo>
                    <a:pt x="128" y="48"/>
                  </a:lnTo>
                  <a:lnTo>
                    <a:pt x="112" y="32"/>
                  </a:lnTo>
                  <a:lnTo>
                    <a:pt x="120" y="24"/>
                  </a:lnTo>
                  <a:lnTo>
                    <a:pt x="112" y="16"/>
                  </a:lnTo>
                  <a:lnTo>
                    <a:pt x="112" y="0"/>
                  </a:lnTo>
                  <a:lnTo>
                    <a:pt x="96"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57" name="Freeform 51"/>
            <p:cNvSpPr/>
            <p:nvPr>
              <p:custDataLst>
                <p:tags r:id="rId125"/>
              </p:custDataLst>
            </p:nvPr>
          </p:nvSpPr>
          <p:spPr bwMode="auto">
            <a:xfrm>
              <a:off x="4349631" y="4349956"/>
              <a:ext cx="277813" cy="161925"/>
            </a:xfrm>
            <a:custGeom>
              <a:gdLst>
                <a:gd name="T0" fmla="*/ 260450 w 128"/>
                <a:gd name="T1" fmla="*/ 58882 h 88"/>
                <a:gd name="T2" fmla="*/ 243086 w 128"/>
                <a:gd name="T3" fmla="*/ 58882 h 88"/>
                <a:gd name="T4" fmla="*/ 277813 w 128"/>
                <a:gd name="T5" fmla="*/ 44161 h 88"/>
                <a:gd name="T6" fmla="*/ 225723 w 128"/>
                <a:gd name="T7" fmla="*/ 29441 h 88"/>
                <a:gd name="T8" fmla="*/ 225723 w 128"/>
                <a:gd name="T9" fmla="*/ 14720 h 88"/>
                <a:gd name="T10" fmla="*/ 208360 w 128"/>
                <a:gd name="T11" fmla="*/ 0 h 88"/>
                <a:gd name="T12" fmla="*/ 156270 w 128"/>
                <a:gd name="T13" fmla="*/ 44161 h 88"/>
                <a:gd name="T14" fmla="*/ 156270 w 128"/>
                <a:gd name="T15" fmla="*/ 58882 h 88"/>
                <a:gd name="T16" fmla="*/ 138907 w 128"/>
                <a:gd name="T17" fmla="*/ 58882 h 88"/>
                <a:gd name="T18" fmla="*/ 138907 w 128"/>
                <a:gd name="T19" fmla="*/ 73602 h 88"/>
                <a:gd name="T20" fmla="*/ 121543 w 128"/>
                <a:gd name="T21" fmla="*/ 58882 h 88"/>
                <a:gd name="T22" fmla="*/ 86817 w 128"/>
                <a:gd name="T23" fmla="*/ 103043 h 88"/>
                <a:gd name="T24" fmla="*/ 52090 w 128"/>
                <a:gd name="T25" fmla="*/ 103043 h 88"/>
                <a:gd name="T26" fmla="*/ 34727 w 128"/>
                <a:gd name="T27" fmla="*/ 147205 h 88"/>
                <a:gd name="T28" fmla="*/ 0 w 128"/>
                <a:gd name="T29" fmla="*/ 132484 h 88"/>
                <a:gd name="T30" fmla="*/ 17363 w 128"/>
                <a:gd name="T31" fmla="*/ 161925 h 88"/>
                <a:gd name="T32" fmla="*/ 52090 w 128"/>
                <a:gd name="T33" fmla="*/ 161925 h 88"/>
                <a:gd name="T34" fmla="*/ 69453 w 128"/>
                <a:gd name="T35" fmla="*/ 147205 h 88"/>
                <a:gd name="T36" fmla="*/ 104180 w 128"/>
                <a:gd name="T37" fmla="*/ 161925 h 88"/>
                <a:gd name="T38" fmla="*/ 138907 w 128"/>
                <a:gd name="T39" fmla="*/ 147205 h 88"/>
                <a:gd name="T40" fmla="*/ 173633 w 128"/>
                <a:gd name="T41" fmla="*/ 73602 h 88"/>
                <a:gd name="T42" fmla="*/ 190996 w 128"/>
                <a:gd name="T43" fmla="*/ 73602 h 88"/>
                <a:gd name="T44" fmla="*/ 225723 w 128"/>
                <a:gd name="T45" fmla="*/ 73602 h 88"/>
                <a:gd name="T46" fmla="*/ 260450 w 128"/>
                <a:gd name="T47" fmla="*/ 58882 h 8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8"/>
                <a:gd name="T73" fmla="*/ 0 h 88"/>
                <a:gd name="T74" fmla="*/ 128 w 128"/>
                <a:gd name="T75" fmla="*/ 88 h 88"/>
              </a:gd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8" h="88">
                  <a:moveTo>
                    <a:pt x="120" y="32"/>
                  </a:moveTo>
                  <a:lnTo>
                    <a:pt x="112" y="32"/>
                  </a:lnTo>
                  <a:lnTo>
                    <a:pt x="128" y="24"/>
                  </a:lnTo>
                  <a:lnTo>
                    <a:pt x="104" y="16"/>
                  </a:lnTo>
                  <a:lnTo>
                    <a:pt x="104" y="8"/>
                  </a:lnTo>
                  <a:lnTo>
                    <a:pt x="96" y="0"/>
                  </a:lnTo>
                  <a:lnTo>
                    <a:pt x="72" y="24"/>
                  </a:lnTo>
                  <a:lnTo>
                    <a:pt x="72" y="32"/>
                  </a:lnTo>
                  <a:lnTo>
                    <a:pt x="64" y="32"/>
                  </a:lnTo>
                  <a:lnTo>
                    <a:pt x="64" y="40"/>
                  </a:lnTo>
                  <a:lnTo>
                    <a:pt x="56" y="32"/>
                  </a:lnTo>
                  <a:lnTo>
                    <a:pt x="40" y="56"/>
                  </a:lnTo>
                  <a:lnTo>
                    <a:pt x="24" y="56"/>
                  </a:lnTo>
                  <a:lnTo>
                    <a:pt x="16" y="80"/>
                  </a:lnTo>
                  <a:lnTo>
                    <a:pt x="0" y="72"/>
                  </a:lnTo>
                  <a:lnTo>
                    <a:pt x="8" y="88"/>
                  </a:lnTo>
                  <a:lnTo>
                    <a:pt x="24" y="88"/>
                  </a:lnTo>
                  <a:lnTo>
                    <a:pt x="32" y="80"/>
                  </a:lnTo>
                  <a:lnTo>
                    <a:pt x="48" y="88"/>
                  </a:lnTo>
                  <a:lnTo>
                    <a:pt x="64" y="80"/>
                  </a:lnTo>
                  <a:lnTo>
                    <a:pt x="80" y="40"/>
                  </a:lnTo>
                  <a:lnTo>
                    <a:pt x="88" y="40"/>
                  </a:lnTo>
                  <a:lnTo>
                    <a:pt x="104" y="40"/>
                  </a:lnTo>
                  <a:lnTo>
                    <a:pt x="120"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58" name="Freeform 52"/>
            <p:cNvSpPr/>
            <p:nvPr>
              <p:custDataLst>
                <p:tags r:id="rId126"/>
              </p:custDataLst>
            </p:nvPr>
          </p:nvSpPr>
          <p:spPr bwMode="auto">
            <a:xfrm>
              <a:off x="4471868" y="4408693"/>
              <a:ext cx="33338" cy="14288"/>
            </a:xfrm>
            <a:custGeom>
              <a:gdLst>
                <a:gd name="T0" fmla="*/ 33338 w 16"/>
                <a:gd name="T1" fmla="*/ 0 h 8"/>
                <a:gd name="T2" fmla="*/ 16669 w 16"/>
                <a:gd name="T3" fmla="*/ 0 h 8"/>
                <a:gd name="T4" fmla="*/ 16669 w 16"/>
                <a:gd name="T5" fmla="*/ 14288 h 8"/>
                <a:gd name="T6" fmla="*/ 0 w 16"/>
                <a:gd name="T7" fmla="*/ 0 h 8"/>
                <a:gd name="T8" fmla="*/ 33338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cxnLst>
                <a:cxn ang="T10">
                  <a:pos x="T0" y="T1"/>
                </a:cxn>
                <a:cxn ang="T11">
                  <a:pos x="T2" y="T3"/>
                </a:cxn>
                <a:cxn ang="T12">
                  <a:pos x="T4" y="T5"/>
                </a:cxn>
                <a:cxn ang="T13">
                  <a:pos x="T6" y="T7"/>
                </a:cxn>
                <a:cxn ang="T14">
                  <a:pos x="T8" y="T9"/>
                </a:cxn>
              </a:cxnLst>
              <a:rect l="T15" t="T16" r="T17" b="T18"/>
              <a:pathLst>
                <a:path w="16" h="8">
                  <a:moveTo>
                    <a:pt x="16" y="0"/>
                  </a:moveTo>
                  <a:lnTo>
                    <a:pt x="8" y="0"/>
                  </a:lnTo>
                  <a:lnTo>
                    <a:pt x="8" y="8"/>
                  </a:lnTo>
                  <a:lnTo>
                    <a:pt x="0" y="0"/>
                  </a:lnTo>
                  <a:lnTo>
                    <a:pt x="16"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59" name="Line 256"/>
            <p:cNvSpPr>
              <a:spLocks noChangeShapeType="1"/>
            </p:cNvSpPr>
            <p:nvPr>
              <p:custDataLst>
                <p:tags r:id="rId127"/>
              </p:custDataLst>
            </p:nvPr>
          </p:nvSpPr>
          <p:spPr bwMode="auto">
            <a:xfrm>
              <a:off x="3952756" y="4481718"/>
              <a:ext cx="17463" cy="15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60" name="Freeform 257"/>
            <p:cNvSpPr/>
            <p:nvPr>
              <p:custDataLst>
                <p:tags r:id="rId128"/>
              </p:custDataLst>
            </p:nvPr>
          </p:nvSpPr>
          <p:spPr bwMode="auto">
            <a:xfrm>
              <a:off x="3987681" y="4497593"/>
              <a:ext cx="17463" cy="28575"/>
            </a:xfrm>
            <a:custGeom>
              <a:gdLst>
                <a:gd name="T0" fmla="*/ 0 w 8"/>
                <a:gd name="T1" fmla="*/ 0 h 16"/>
                <a:gd name="T2" fmla="*/ 17463 w 8"/>
                <a:gd name="T3" fmla="*/ 28575 h 16"/>
                <a:gd name="T4" fmla="*/ 17463 w 8"/>
                <a:gd name="T5" fmla="*/ 14288 h 16"/>
                <a:gd name="T6" fmla="*/ 0 w 8"/>
                <a:gd name="T7" fmla="*/ 0 h 16"/>
                <a:gd name="T8" fmla="*/ 0 60000 65536"/>
                <a:gd name="T9" fmla="*/ 0 60000 65536"/>
                <a:gd name="T10" fmla="*/ 0 60000 65536"/>
                <a:gd name="T11" fmla="*/ 0 60000 65536"/>
                <a:gd name="T12" fmla="*/ 0 w 8"/>
                <a:gd name="T13" fmla="*/ 0 h 16"/>
                <a:gd name="T14" fmla="*/ 8 w 8"/>
                <a:gd name="T15" fmla="*/ 16 h 16"/>
              </a:gdLst>
              <a:cxnLst>
                <a:cxn ang="T8">
                  <a:pos x="T0" y="T1"/>
                </a:cxn>
                <a:cxn ang="T9">
                  <a:pos x="T2" y="T3"/>
                </a:cxn>
                <a:cxn ang="T10">
                  <a:pos x="T4" y="T5"/>
                </a:cxn>
                <a:cxn ang="T11">
                  <a:pos x="T6" y="T7"/>
                </a:cxn>
              </a:cxnLst>
              <a:rect l="T12" t="T13" r="T14" b="T15"/>
              <a:pathLst>
                <a:path w="8" h="16">
                  <a:moveTo>
                    <a:pt x="0" y="0"/>
                  </a:moveTo>
                  <a:lnTo>
                    <a:pt x="8" y="16"/>
                  </a:lnTo>
                  <a:lnTo>
                    <a:pt x="8" y="8"/>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61" name="Freeform 258"/>
            <p:cNvSpPr/>
            <p:nvPr>
              <p:custDataLst>
                <p:tags r:id="rId129"/>
              </p:custDataLst>
            </p:nvPr>
          </p:nvSpPr>
          <p:spPr bwMode="auto">
            <a:xfrm>
              <a:off x="4038481" y="4570618"/>
              <a:ext cx="17463" cy="14288"/>
            </a:xfrm>
            <a:custGeom>
              <a:gdLst>
                <a:gd name="T0" fmla="*/ 0 w 8"/>
                <a:gd name="T1" fmla="*/ 0 h 8"/>
                <a:gd name="T2" fmla="*/ 0 w 8"/>
                <a:gd name="T3" fmla="*/ 14288 h 8"/>
                <a:gd name="T4" fmla="*/ 17463 w 8"/>
                <a:gd name="T5" fmla="*/ 14288 h 8"/>
                <a:gd name="T6" fmla="*/ 0 w 8"/>
                <a:gd name="T7" fmla="*/ 0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0"/>
                  </a:moveTo>
                  <a:lnTo>
                    <a:pt x="0" y="8"/>
                  </a:lnTo>
                  <a:lnTo>
                    <a:pt x="8" y="8"/>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62" name="Freeform 261"/>
            <p:cNvSpPr/>
            <p:nvPr>
              <p:custDataLst>
                <p:tags r:id="rId130"/>
              </p:custDataLst>
            </p:nvPr>
          </p:nvSpPr>
          <p:spPr bwMode="auto">
            <a:xfrm>
              <a:off x="4575056" y="3832431"/>
              <a:ext cx="34925" cy="88900"/>
            </a:xfrm>
            <a:custGeom>
              <a:gdLst>
                <a:gd name="T0" fmla="*/ 0 w 16"/>
                <a:gd name="T1" fmla="*/ 44450 h 48"/>
                <a:gd name="T2" fmla="*/ 17463 w 16"/>
                <a:gd name="T3" fmla="*/ 74083 h 48"/>
                <a:gd name="T4" fmla="*/ 34925 w 16"/>
                <a:gd name="T5" fmla="*/ 88900 h 48"/>
                <a:gd name="T6" fmla="*/ 34925 w 16"/>
                <a:gd name="T7" fmla="*/ 0 h 48"/>
                <a:gd name="T8" fmla="*/ 17463 w 16"/>
                <a:gd name="T9" fmla="*/ 14817 h 48"/>
                <a:gd name="T10" fmla="*/ 0 w 16"/>
                <a:gd name="T11" fmla="*/ 44450 h 48"/>
                <a:gd name="T12" fmla="*/ 0 60000 65536"/>
                <a:gd name="T13" fmla="*/ 0 60000 65536"/>
                <a:gd name="T14" fmla="*/ 0 60000 65536"/>
                <a:gd name="T15" fmla="*/ 0 60000 65536"/>
                <a:gd name="T16" fmla="*/ 0 60000 65536"/>
                <a:gd name="T17" fmla="*/ 0 60000 65536"/>
                <a:gd name="T18" fmla="*/ 0 w 16"/>
                <a:gd name="T19" fmla="*/ 0 h 48"/>
                <a:gd name="T20" fmla="*/ 16 w 16"/>
                <a:gd name="T21" fmla="*/ 48 h 48"/>
              </a:gdLst>
              <a:cxnLst>
                <a:cxn ang="T12">
                  <a:pos x="T0" y="T1"/>
                </a:cxn>
                <a:cxn ang="T13">
                  <a:pos x="T2" y="T3"/>
                </a:cxn>
                <a:cxn ang="T14">
                  <a:pos x="T4" y="T5"/>
                </a:cxn>
                <a:cxn ang="T15">
                  <a:pos x="T6" y="T7"/>
                </a:cxn>
                <a:cxn ang="T16">
                  <a:pos x="T8" y="T9"/>
                </a:cxn>
                <a:cxn ang="T17">
                  <a:pos x="T10" y="T11"/>
                </a:cxn>
              </a:cxnLst>
              <a:rect l="T18" t="T19" r="T20" b="T21"/>
              <a:pathLst>
                <a:path w="16" h="48">
                  <a:moveTo>
                    <a:pt x="0" y="24"/>
                  </a:moveTo>
                  <a:lnTo>
                    <a:pt x="8" y="40"/>
                  </a:lnTo>
                  <a:lnTo>
                    <a:pt x="16" y="48"/>
                  </a:lnTo>
                  <a:lnTo>
                    <a:pt x="16" y="0"/>
                  </a:lnTo>
                  <a:lnTo>
                    <a:pt x="8" y="8"/>
                  </a:lnTo>
                  <a:lnTo>
                    <a:pt x="0"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63" name="Line 266"/>
            <p:cNvSpPr>
              <a:spLocks noChangeShapeType="1"/>
            </p:cNvSpPr>
            <p:nvPr>
              <p:custDataLst>
                <p:tags r:id="rId131"/>
              </p:custDataLst>
            </p:nvPr>
          </p:nvSpPr>
          <p:spPr bwMode="auto">
            <a:xfrm flipV="1">
              <a:off x="4765556" y="3803856"/>
              <a:ext cx="17463" cy="142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64" name="Line 267"/>
            <p:cNvSpPr>
              <a:spLocks noChangeShapeType="1"/>
            </p:cNvSpPr>
            <p:nvPr>
              <p:custDataLst>
                <p:tags r:id="rId132"/>
              </p:custDataLst>
            </p:nvPr>
          </p:nvSpPr>
          <p:spPr bwMode="auto">
            <a:xfrm flipV="1">
              <a:off x="4800481" y="3759406"/>
              <a:ext cx="1588" cy="142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65" name="Freeform 308"/>
            <p:cNvSpPr/>
            <p:nvPr>
              <p:custDataLst>
                <p:tags r:id="rId133"/>
              </p:custDataLst>
            </p:nvPr>
          </p:nvSpPr>
          <p:spPr bwMode="auto">
            <a:xfrm>
              <a:off x="3935293" y="4378531"/>
              <a:ext cx="311150" cy="325438"/>
            </a:xfrm>
            <a:custGeom>
              <a:gdLst>
                <a:gd name="T0" fmla="*/ 0 w 144"/>
                <a:gd name="T1" fmla="*/ 0 h 176"/>
                <a:gd name="T2" fmla="*/ 0 w 144"/>
                <a:gd name="T3" fmla="*/ 29585 h 176"/>
                <a:gd name="T4" fmla="*/ 34572 w 144"/>
                <a:gd name="T5" fmla="*/ 59171 h 176"/>
                <a:gd name="T6" fmla="*/ 69144 w 144"/>
                <a:gd name="T7" fmla="*/ 88756 h 176"/>
                <a:gd name="T8" fmla="*/ 103717 w 144"/>
                <a:gd name="T9" fmla="*/ 103548 h 176"/>
                <a:gd name="T10" fmla="*/ 103717 w 144"/>
                <a:gd name="T11" fmla="*/ 147926 h 176"/>
                <a:gd name="T12" fmla="*/ 138289 w 144"/>
                <a:gd name="T13" fmla="*/ 177512 h 176"/>
                <a:gd name="T14" fmla="*/ 155575 w 144"/>
                <a:gd name="T15" fmla="*/ 221890 h 176"/>
                <a:gd name="T16" fmla="*/ 172861 w 144"/>
                <a:gd name="T17" fmla="*/ 251475 h 176"/>
                <a:gd name="T18" fmla="*/ 259292 w 144"/>
                <a:gd name="T19" fmla="*/ 310645 h 176"/>
                <a:gd name="T20" fmla="*/ 259292 w 144"/>
                <a:gd name="T21" fmla="*/ 325438 h 176"/>
                <a:gd name="T22" fmla="*/ 276578 w 144"/>
                <a:gd name="T23" fmla="*/ 310645 h 176"/>
                <a:gd name="T24" fmla="*/ 293864 w 144"/>
                <a:gd name="T25" fmla="*/ 325438 h 176"/>
                <a:gd name="T26" fmla="*/ 311150 w 144"/>
                <a:gd name="T27" fmla="*/ 251475 h 176"/>
                <a:gd name="T28" fmla="*/ 293864 w 144"/>
                <a:gd name="T29" fmla="*/ 221890 h 176"/>
                <a:gd name="T30" fmla="*/ 276578 w 144"/>
                <a:gd name="T31" fmla="*/ 221890 h 176"/>
                <a:gd name="T32" fmla="*/ 259292 w 144"/>
                <a:gd name="T33" fmla="*/ 192304 h 176"/>
                <a:gd name="T34" fmla="*/ 242006 w 144"/>
                <a:gd name="T35" fmla="*/ 192304 h 176"/>
                <a:gd name="T36" fmla="*/ 224719 w 144"/>
                <a:gd name="T37" fmla="*/ 177512 h 176"/>
                <a:gd name="T38" fmla="*/ 242006 w 144"/>
                <a:gd name="T39" fmla="*/ 162719 h 176"/>
                <a:gd name="T40" fmla="*/ 224719 w 144"/>
                <a:gd name="T41" fmla="*/ 147926 h 176"/>
                <a:gd name="T42" fmla="*/ 224719 w 144"/>
                <a:gd name="T43" fmla="*/ 133134 h 176"/>
                <a:gd name="T44" fmla="*/ 172861 w 144"/>
                <a:gd name="T45" fmla="*/ 103548 h 176"/>
                <a:gd name="T46" fmla="*/ 155575 w 144"/>
                <a:gd name="T47" fmla="*/ 103548 h 176"/>
                <a:gd name="T48" fmla="*/ 51858 w 144"/>
                <a:gd name="T49" fmla="*/ 14793 h 176"/>
                <a:gd name="T50" fmla="*/ 0 w 144"/>
                <a:gd name="T51" fmla="*/ 0 h 1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44"/>
                <a:gd name="T79" fmla="*/ 0 h 176"/>
                <a:gd name="T80" fmla="*/ 144 w 144"/>
                <a:gd name="T81" fmla="*/ 176 h 176"/>
              </a:gd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44" h="176">
                  <a:moveTo>
                    <a:pt x="0" y="0"/>
                  </a:moveTo>
                  <a:lnTo>
                    <a:pt x="0" y="16"/>
                  </a:lnTo>
                  <a:lnTo>
                    <a:pt x="16" y="32"/>
                  </a:lnTo>
                  <a:lnTo>
                    <a:pt x="32" y="48"/>
                  </a:lnTo>
                  <a:lnTo>
                    <a:pt x="48" y="56"/>
                  </a:lnTo>
                  <a:lnTo>
                    <a:pt x="48" y="80"/>
                  </a:lnTo>
                  <a:lnTo>
                    <a:pt x="64" y="96"/>
                  </a:lnTo>
                  <a:lnTo>
                    <a:pt x="72" y="120"/>
                  </a:lnTo>
                  <a:lnTo>
                    <a:pt x="80" y="136"/>
                  </a:lnTo>
                  <a:lnTo>
                    <a:pt x="120" y="168"/>
                  </a:lnTo>
                  <a:lnTo>
                    <a:pt x="120" y="176"/>
                  </a:lnTo>
                  <a:lnTo>
                    <a:pt x="128" y="168"/>
                  </a:lnTo>
                  <a:lnTo>
                    <a:pt x="136" y="176"/>
                  </a:lnTo>
                  <a:lnTo>
                    <a:pt x="144" y="136"/>
                  </a:lnTo>
                  <a:lnTo>
                    <a:pt x="136" y="120"/>
                  </a:lnTo>
                  <a:lnTo>
                    <a:pt x="128" y="120"/>
                  </a:lnTo>
                  <a:lnTo>
                    <a:pt x="120" y="104"/>
                  </a:lnTo>
                  <a:lnTo>
                    <a:pt x="112" y="104"/>
                  </a:lnTo>
                  <a:lnTo>
                    <a:pt x="104" y="96"/>
                  </a:lnTo>
                  <a:lnTo>
                    <a:pt x="112" y="88"/>
                  </a:lnTo>
                  <a:lnTo>
                    <a:pt x="104" y="80"/>
                  </a:lnTo>
                  <a:lnTo>
                    <a:pt x="104" y="72"/>
                  </a:lnTo>
                  <a:lnTo>
                    <a:pt x="80" y="56"/>
                  </a:lnTo>
                  <a:lnTo>
                    <a:pt x="72" y="56"/>
                  </a:lnTo>
                  <a:lnTo>
                    <a:pt x="24" y="8"/>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66" name="Freeform 309"/>
            <p:cNvSpPr/>
            <p:nvPr>
              <p:custDataLst>
                <p:tags r:id="rId134"/>
              </p:custDataLst>
            </p:nvPr>
          </p:nvSpPr>
          <p:spPr bwMode="auto">
            <a:xfrm>
              <a:off x="4211518" y="4703968"/>
              <a:ext cx="260350" cy="73025"/>
            </a:xfrm>
            <a:custGeom>
              <a:gdLst>
                <a:gd name="T0" fmla="*/ 0 w 120"/>
                <a:gd name="T1" fmla="*/ 14605 h 40"/>
                <a:gd name="T2" fmla="*/ 86783 w 120"/>
                <a:gd name="T3" fmla="*/ 43815 h 40"/>
                <a:gd name="T4" fmla="*/ 121497 w 120"/>
                <a:gd name="T5" fmla="*/ 43815 h 40"/>
                <a:gd name="T6" fmla="*/ 208280 w 120"/>
                <a:gd name="T7" fmla="*/ 73025 h 40"/>
                <a:gd name="T8" fmla="*/ 225637 w 120"/>
                <a:gd name="T9" fmla="*/ 58420 h 40"/>
                <a:gd name="T10" fmla="*/ 260350 w 120"/>
                <a:gd name="T11" fmla="*/ 73025 h 40"/>
                <a:gd name="T12" fmla="*/ 260350 w 120"/>
                <a:gd name="T13" fmla="*/ 43815 h 40"/>
                <a:gd name="T14" fmla="*/ 225637 w 120"/>
                <a:gd name="T15" fmla="*/ 43815 h 40"/>
                <a:gd name="T16" fmla="*/ 208280 w 120"/>
                <a:gd name="T17" fmla="*/ 29210 h 40"/>
                <a:gd name="T18" fmla="*/ 156210 w 120"/>
                <a:gd name="T19" fmla="*/ 14605 h 40"/>
                <a:gd name="T20" fmla="*/ 156210 w 120"/>
                <a:gd name="T21" fmla="*/ 29210 h 40"/>
                <a:gd name="T22" fmla="*/ 104140 w 120"/>
                <a:gd name="T23" fmla="*/ 29210 h 40"/>
                <a:gd name="T24" fmla="*/ 69427 w 120"/>
                <a:gd name="T25" fmla="*/ 0 h 40"/>
                <a:gd name="T26" fmla="*/ 34713 w 120"/>
                <a:gd name="T27" fmla="*/ 0 h 40"/>
                <a:gd name="T28" fmla="*/ 0 w 120"/>
                <a:gd name="T29" fmla="*/ 14605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0"/>
                <a:gd name="T46" fmla="*/ 0 h 40"/>
                <a:gd name="T47" fmla="*/ 120 w 120"/>
                <a:gd name="T48" fmla="*/ 40 h 40"/>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0" h="40">
                  <a:moveTo>
                    <a:pt x="0" y="8"/>
                  </a:moveTo>
                  <a:lnTo>
                    <a:pt x="40" y="24"/>
                  </a:lnTo>
                  <a:lnTo>
                    <a:pt x="56" y="24"/>
                  </a:lnTo>
                  <a:lnTo>
                    <a:pt x="96" y="40"/>
                  </a:lnTo>
                  <a:lnTo>
                    <a:pt x="104" y="32"/>
                  </a:lnTo>
                  <a:lnTo>
                    <a:pt x="120" y="40"/>
                  </a:lnTo>
                  <a:lnTo>
                    <a:pt x="120" y="24"/>
                  </a:lnTo>
                  <a:lnTo>
                    <a:pt x="104" y="24"/>
                  </a:lnTo>
                  <a:lnTo>
                    <a:pt x="96" y="16"/>
                  </a:lnTo>
                  <a:lnTo>
                    <a:pt x="72" y="8"/>
                  </a:lnTo>
                  <a:lnTo>
                    <a:pt x="72" y="16"/>
                  </a:lnTo>
                  <a:lnTo>
                    <a:pt x="48" y="16"/>
                  </a:lnTo>
                  <a:lnTo>
                    <a:pt x="32" y="0"/>
                  </a:lnTo>
                  <a:lnTo>
                    <a:pt x="16"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67" name="Freeform 310"/>
            <p:cNvSpPr/>
            <p:nvPr>
              <p:custDataLst>
                <p:tags r:id="rId135"/>
              </p:custDataLst>
            </p:nvPr>
          </p:nvSpPr>
          <p:spPr bwMode="auto">
            <a:xfrm>
              <a:off x="4471868" y="4762706"/>
              <a:ext cx="33338" cy="14288"/>
            </a:xfrm>
            <a:custGeom>
              <a:gdLst>
                <a:gd name="T0" fmla="*/ 0 w 16"/>
                <a:gd name="T1" fmla="*/ 0 h 8"/>
                <a:gd name="T2" fmla="*/ 16669 w 16"/>
                <a:gd name="T3" fmla="*/ 14288 h 8"/>
                <a:gd name="T4" fmla="*/ 33338 w 16"/>
                <a:gd name="T5" fmla="*/ 0 h 8"/>
                <a:gd name="T6" fmla="*/ 0 w 16"/>
                <a:gd name="T7" fmla="*/ 0 h 8"/>
                <a:gd name="T8" fmla="*/ 0 60000 65536"/>
                <a:gd name="T9" fmla="*/ 0 60000 65536"/>
                <a:gd name="T10" fmla="*/ 0 60000 65536"/>
                <a:gd name="T11" fmla="*/ 0 60000 65536"/>
                <a:gd name="T12" fmla="*/ 0 w 16"/>
                <a:gd name="T13" fmla="*/ 0 h 8"/>
                <a:gd name="T14" fmla="*/ 16 w 16"/>
                <a:gd name="T15" fmla="*/ 8 h 8"/>
              </a:gdLst>
              <a:cxnLst>
                <a:cxn ang="T8">
                  <a:pos x="T0" y="T1"/>
                </a:cxn>
                <a:cxn ang="T9">
                  <a:pos x="T2" y="T3"/>
                </a:cxn>
                <a:cxn ang="T10">
                  <a:pos x="T4" y="T5"/>
                </a:cxn>
                <a:cxn ang="T11">
                  <a:pos x="T6" y="T7"/>
                </a:cxn>
              </a:cxnLst>
              <a:rect l="T12" t="T13" r="T14" b="T15"/>
              <a:pathLst>
                <a:path w="16" h="8">
                  <a:moveTo>
                    <a:pt x="0" y="0"/>
                  </a:moveTo>
                  <a:lnTo>
                    <a:pt x="8" y="8"/>
                  </a:lnTo>
                  <a:lnTo>
                    <a:pt x="16"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68" name="Freeform 311"/>
            <p:cNvSpPr/>
            <p:nvPr>
              <p:custDataLst>
                <p:tags r:id="rId136"/>
              </p:custDataLst>
            </p:nvPr>
          </p:nvSpPr>
          <p:spPr bwMode="auto">
            <a:xfrm>
              <a:off x="4522668" y="4762706"/>
              <a:ext cx="225425" cy="28575"/>
            </a:xfrm>
            <a:custGeom>
              <a:gdLst>
                <a:gd name="T0" fmla="*/ 0 w 104"/>
                <a:gd name="T1" fmla="*/ 28575 h 16"/>
                <a:gd name="T2" fmla="*/ 34681 w 104"/>
                <a:gd name="T3" fmla="*/ 28575 h 16"/>
                <a:gd name="T4" fmla="*/ 104042 w 104"/>
                <a:gd name="T5" fmla="*/ 14288 h 16"/>
                <a:gd name="T6" fmla="*/ 173404 w 104"/>
                <a:gd name="T7" fmla="*/ 28575 h 16"/>
                <a:gd name="T8" fmla="*/ 225425 w 104"/>
                <a:gd name="T9" fmla="*/ 14288 h 16"/>
                <a:gd name="T10" fmla="*/ 190744 w 104"/>
                <a:gd name="T11" fmla="*/ 0 h 16"/>
                <a:gd name="T12" fmla="*/ 173404 w 104"/>
                <a:gd name="T13" fmla="*/ 14288 h 16"/>
                <a:gd name="T14" fmla="*/ 121383 w 104"/>
                <a:gd name="T15" fmla="*/ 0 h 16"/>
                <a:gd name="T16" fmla="*/ 104042 w 104"/>
                <a:gd name="T17" fmla="*/ 14288 h 16"/>
                <a:gd name="T18" fmla="*/ 52021 w 104"/>
                <a:gd name="T19" fmla="*/ 0 h 16"/>
                <a:gd name="T20" fmla="*/ 52021 w 104"/>
                <a:gd name="T21" fmla="*/ 14288 h 16"/>
                <a:gd name="T22" fmla="*/ 17340 w 104"/>
                <a:gd name="T23" fmla="*/ 0 h 16"/>
                <a:gd name="T24" fmla="*/ 0 w 104"/>
                <a:gd name="T25" fmla="*/ 14288 h 16"/>
                <a:gd name="T26" fmla="*/ 0 w 104"/>
                <a:gd name="T27" fmla="*/ 28575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4"/>
                <a:gd name="T43" fmla="*/ 0 h 16"/>
                <a:gd name="T44" fmla="*/ 104 w 104"/>
                <a:gd name="T45" fmla="*/ 16 h 16"/>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4" h="16">
                  <a:moveTo>
                    <a:pt x="0" y="16"/>
                  </a:moveTo>
                  <a:lnTo>
                    <a:pt x="16" y="16"/>
                  </a:lnTo>
                  <a:lnTo>
                    <a:pt x="48" y="8"/>
                  </a:lnTo>
                  <a:lnTo>
                    <a:pt x="80" y="16"/>
                  </a:lnTo>
                  <a:lnTo>
                    <a:pt x="104" y="8"/>
                  </a:lnTo>
                  <a:lnTo>
                    <a:pt x="88" y="0"/>
                  </a:lnTo>
                  <a:lnTo>
                    <a:pt x="80" y="8"/>
                  </a:lnTo>
                  <a:lnTo>
                    <a:pt x="56" y="0"/>
                  </a:lnTo>
                  <a:lnTo>
                    <a:pt x="48" y="8"/>
                  </a:lnTo>
                  <a:lnTo>
                    <a:pt x="24" y="0"/>
                  </a:lnTo>
                  <a:lnTo>
                    <a:pt x="24" y="8"/>
                  </a:lnTo>
                  <a:lnTo>
                    <a:pt x="8" y="0"/>
                  </a:lnTo>
                  <a:lnTo>
                    <a:pt x="0" y="8"/>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69" name="Freeform 312"/>
            <p:cNvSpPr/>
            <p:nvPr>
              <p:custDataLst>
                <p:tags r:id="rId137"/>
              </p:custDataLst>
            </p:nvPr>
          </p:nvSpPr>
          <p:spPr bwMode="auto">
            <a:xfrm>
              <a:off x="4765556" y="4762706"/>
              <a:ext cx="17463" cy="14288"/>
            </a:xfrm>
            <a:custGeom>
              <a:gdLst>
                <a:gd name="T0" fmla="*/ 0 w 8"/>
                <a:gd name="T1" fmla="*/ 14288 h 8"/>
                <a:gd name="T2" fmla="*/ 17463 w 8"/>
                <a:gd name="T3" fmla="*/ 0 h 8"/>
                <a:gd name="T4" fmla="*/ 0 w 8"/>
                <a:gd name="T5" fmla="*/ 0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0"/>
                  </a:lnTo>
                  <a:lnTo>
                    <a:pt x="0"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70" name="Freeform 313"/>
            <p:cNvSpPr/>
            <p:nvPr>
              <p:custDataLst>
                <p:tags r:id="rId138"/>
              </p:custDataLst>
            </p:nvPr>
          </p:nvSpPr>
          <p:spPr bwMode="auto">
            <a:xfrm>
              <a:off x="4800481" y="4748418"/>
              <a:ext cx="33338" cy="14288"/>
            </a:xfrm>
            <a:custGeom>
              <a:gdLst>
                <a:gd name="T0" fmla="*/ 0 w 16"/>
                <a:gd name="T1" fmla="*/ 14288 h 8"/>
                <a:gd name="T2" fmla="*/ 16669 w 16"/>
                <a:gd name="T3" fmla="*/ 14288 h 8"/>
                <a:gd name="T4" fmla="*/ 33338 w 16"/>
                <a:gd name="T5" fmla="*/ 0 h 8"/>
                <a:gd name="T6" fmla="*/ 16669 w 16"/>
                <a:gd name="T7" fmla="*/ 0 h 8"/>
                <a:gd name="T8" fmla="*/ 0 w 16"/>
                <a:gd name="T9" fmla="*/ 14288 h 8"/>
                <a:gd name="T10" fmla="*/ 0 60000 65536"/>
                <a:gd name="T11" fmla="*/ 0 60000 65536"/>
                <a:gd name="T12" fmla="*/ 0 60000 65536"/>
                <a:gd name="T13" fmla="*/ 0 60000 65536"/>
                <a:gd name="T14" fmla="*/ 0 60000 65536"/>
                <a:gd name="T15" fmla="*/ 0 w 16"/>
                <a:gd name="T16" fmla="*/ 0 h 8"/>
                <a:gd name="T17" fmla="*/ 16 w 16"/>
                <a:gd name="T18" fmla="*/ 8 h 8"/>
              </a:gdLst>
              <a:cxnLst>
                <a:cxn ang="T10">
                  <a:pos x="T0" y="T1"/>
                </a:cxn>
                <a:cxn ang="T11">
                  <a:pos x="T2" y="T3"/>
                </a:cxn>
                <a:cxn ang="T12">
                  <a:pos x="T4" y="T5"/>
                </a:cxn>
                <a:cxn ang="T13">
                  <a:pos x="T6" y="T7"/>
                </a:cxn>
                <a:cxn ang="T14">
                  <a:pos x="T8" y="T9"/>
                </a:cxn>
              </a:cxnLst>
              <a:rect l="T15" t="T16" r="T17" b="T18"/>
              <a:pathLst>
                <a:path w="16" h="8">
                  <a:moveTo>
                    <a:pt x="0" y="8"/>
                  </a:moveTo>
                  <a:lnTo>
                    <a:pt x="8" y="8"/>
                  </a:lnTo>
                  <a:lnTo>
                    <a:pt x="16" y="0"/>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71" name="Freeform 314"/>
            <p:cNvSpPr/>
            <p:nvPr>
              <p:custDataLst>
                <p:tags r:id="rId139"/>
              </p:custDataLst>
            </p:nvPr>
          </p:nvSpPr>
          <p:spPr bwMode="auto">
            <a:xfrm>
              <a:off x="4609981" y="4807156"/>
              <a:ext cx="50800" cy="14288"/>
            </a:xfrm>
            <a:custGeom>
              <a:gdLst>
                <a:gd name="T0" fmla="*/ 0 w 24"/>
                <a:gd name="T1" fmla="*/ 0 h 8"/>
                <a:gd name="T2" fmla="*/ 33867 w 24"/>
                <a:gd name="T3" fmla="*/ 14288 h 8"/>
                <a:gd name="T4" fmla="*/ 50800 w 24"/>
                <a:gd name="T5" fmla="*/ 14288 h 8"/>
                <a:gd name="T6" fmla="*/ 16933 w 24"/>
                <a:gd name="T7" fmla="*/ 0 h 8"/>
                <a:gd name="T8" fmla="*/ 0 w 24"/>
                <a:gd name="T9" fmla="*/ 0 h 8"/>
                <a:gd name="T10" fmla="*/ 0 60000 65536"/>
                <a:gd name="T11" fmla="*/ 0 60000 65536"/>
                <a:gd name="T12" fmla="*/ 0 60000 65536"/>
                <a:gd name="T13" fmla="*/ 0 60000 65536"/>
                <a:gd name="T14" fmla="*/ 0 60000 65536"/>
                <a:gd name="T15" fmla="*/ 0 w 24"/>
                <a:gd name="T16" fmla="*/ 0 h 8"/>
                <a:gd name="T17" fmla="*/ 24 w 24"/>
                <a:gd name="T18" fmla="*/ 8 h 8"/>
              </a:gdLst>
              <a:cxnLst>
                <a:cxn ang="T10">
                  <a:pos x="T0" y="T1"/>
                </a:cxn>
                <a:cxn ang="T11">
                  <a:pos x="T2" y="T3"/>
                </a:cxn>
                <a:cxn ang="T12">
                  <a:pos x="T4" y="T5"/>
                </a:cxn>
                <a:cxn ang="T13">
                  <a:pos x="T6" y="T7"/>
                </a:cxn>
                <a:cxn ang="T14">
                  <a:pos x="T8" y="T9"/>
                </a:cxn>
              </a:cxnLst>
              <a:rect l="T15" t="T16" r="T17" b="T18"/>
              <a:pathLst>
                <a:path w="24" h="8">
                  <a:moveTo>
                    <a:pt x="0" y="0"/>
                  </a:moveTo>
                  <a:lnTo>
                    <a:pt x="16" y="8"/>
                  </a:lnTo>
                  <a:lnTo>
                    <a:pt x="24" y="8"/>
                  </a:lnTo>
                  <a:lnTo>
                    <a:pt x="8"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72" name="Freeform 315"/>
            <p:cNvSpPr/>
            <p:nvPr>
              <p:custDataLst>
                <p:tags r:id="rId140"/>
              </p:custDataLst>
            </p:nvPr>
          </p:nvSpPr>
          <p:spPr bwMode="auto">
            <a:xfrm>
              <a:off x="4956056" y="4732543"/>
              <a:ext cx="15875" cy="30163"/>
            </a:xfrm>
            <a:custGeom>
              <a:gdLst>
                <a:gd name="T0" fmla="*/ 0 w 8"/>
                <a:gd name="T1" fmla="*/ 30163 h 16"/>
                <a:gd name="T2" fmla="*/ 15875 w 8"/>
                <a:gd name="T3" fmla="*/ 15082 h 16"/>
                <a:gd name="T4" fmla="*/ 15875 w 8"/>
                <a:gd name="T5" fmla="*/ 0 h 16"/>
                <a:gd name="T6" fmla="*/ 0 w 8"/>
                <a:gd name="T7" fmla="*/ 30163 h 16"/>
                <a:gd name="T8" fmla="*/ 0 60000 65536"/>
                <a:gd name="T9" fmla="*/ 0 60000 65536"/>
                <a:gd name="T10" fmla="*/ 0 60000 65536"/>
                <a:gd name="T11" fmla="*/ 0 60000 65536"/>
                <a:gd name="T12" fmla="*/ 0 w 8"/>
                <a:gd name="T13" fmla="*/ 0 h 16"/>
                <a:gd name="T14" fmla="*/ 8 w 8"/>
                <a:gd name="T15" fmla="*/ 16 h 16"/>
              </a:gdLst>
              <a:cxnLst>
                <a:cxn ang="T8">
                  <a:pos x="T0" y="T1"/>
                </a:cxn>
                <a:cxn ang="T9">
                  <a:pos x="T2" y="T3"/>
                </a:cxn>
                <a:cxn ang="T10">
                  <a:pos x="T4" y="T5"/>
                </a:cxn>
                <a:cxn ang="T11">
                  <a:pos x="T6" y="T7"/>
                </a:cxn>
              </a:cxnLst>
              <a:rect l="T12" t="T13" r="T14" b="T15"/>
              <a:pathLst>
                <a:path w="8" h="16">
                  <a:moveTo>
                    <a:pt x="0" y="16"/>
                  </a:moveTo>
                  <a:lnTo>
                    <a:pt x="8" y="8"/>
                  </a:lnTo>
                  <a:lnTo>
                    <a:pt x="8" y="0"/>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73" name="Freeform 316"/>
            <p:cNvSpPr/>
            <p:nvPr>
              <p:custDataLst>
                <p:tags r:id="rId141"/>
              </p:custDataLst>
            </p:nvPr>
          </p:nvSpPr>
          <p:spPr bwMode="auto">
            <a:xfrm>
              <a:off x="5041781" y="4688093"/>
              <a:ext cx="17463" cy="44450"/>
            </a:xfrm>
            <a:custGeom>
              <a:gdLst>
                <a:gd name="T0" fmla="*/ 0 w 8"/>
                <a:gd name="T1" fmla="*/ 44450 h 24"/>
                <a:gd name="T2" fmla="*/ 17463 w 8"/>
                <a:gd name="T3" fmla="*/ 14817 h 24"/>
                <a:gd name="T4" fmla="*/ 17463 w 8"/>
                <a:gd name="T5" fmla="*/ 0 h 24"/>
                <a:gd name="T6" fmla="*/ 0 w 8"/>
                <a:gd name="T7" fmla="*/ 44450 h 24"/>
                <a:gd name="T8" fmla="*/ 0 60000 65536"/>
                <a:gd name="T9" fmla="*/ 0 60000 65536"/>
                <a:gd name="T10" fmla="*/ 0 60000 65536"/>
                <a:gd name="T11" fmla="*/ 0 60000 65536"/>
                <a:gd name="T12" fmla="*/ 0 w 8"/>
                <a:gd name="T13" fmla="*/ 0 h 24"/>
                <a:gd name="T14" fmla="*/ 8 w 8"/>
                <a:gd name="T15" fmla="*/ 24 h 24"/>
              </a:gdLst>
              <a:cxnLst>
                <a:cxn ang="T8">
                  <a:pos x="T0" y="T1"/>
                </a:cxn>
                <a:cxn ang="T9">
                  <a:pos x="T2" y="T3"/>
                </a:cxn>
                <a:cxn ang="T10">
                  <a:pos x="T4" y="T5"/>
                </a:cxn>
                <a:cxn ang="T11">
                  <a:pos x="T6" y="T7"/>
                </a:cxn>
              </a:cxnLst>
              <a:rect l="T12" t="T13" r="T14" b="T15"/>
              <a:pathLst>
                <a:path w="8" h="24">
                  <a:moveTo>
                    <a:pt x="0" y="24"/>
                  </a:moveTo>
                  <a:lnTo>
                    <a:pt x="8" y="8"/>
                  </a:lnTo>
                  <a:lnTo>
                    <a:pt x="8" y="0"/>
                  </a:lnTo>
                  <a:lnTo>
                    <a:pt x="0"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74" name="Freeform 317"/>
            <p:cNvSpPr/>
            <p:nvPr>
              <p:custDataLst>
                <p:tags r:id="rId142"/>
              </p:custDataLst>
            </p:nvPr>
          </p:nvSpPr>
          <p:spPr bwMode="auto">
            <a:xfrm>
              <a:off x="4211518" y="4584906"/>
              <a:ext cx="52388" cy="44450"/>
            </a:xfrm>
            <a:custGeom>
              <a:gdLst>
                <a:gd name="T0" fmla="*/ 0 w 24"/>
                <a:gd name="T1" fmla="*/ 0 h 24"/>
                <a:gd name="T2" fmla="*/ 17463 w 24"/>
                <a:gd name="T3" fmla="*/ 14817 h 24"/>
                <a:gd name="T4" fmla="*/ 17463 w 24"/>
                <a:gd name="T5" fmla="*/ 29633 h 24"/>
                <a:gd name="T6" fmla="*/ 52388 w 24"/>
                <a:gd name="T7" fmla="*/ 44450 h 24"/>
                <a:gd name="T8" fmla="*/ 52388 w 24"/>
                <a:gd name="T9" fmla="*/ 29633 h 24"/>
                <a:gd name="T10" fmla="*/ 34925 w 24"/>
                <a:gd name="T11" fmla="*/ 14817 h 24"/>
                <a:gd name="T12" fmla="*/ 34925 w 24"/>
                <a:gd name="T13" fmla="*/ 0 h 24"/>
                <a:gd name="T14" fmla="*/ 0 w 24"/>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24"/>
                <a:gd name="T25" fmla="*/ 0 h 24"/>
                <a:gd name="T26" fmla="*/ 24 w 24"/>
                <a:gd name="T27" fmla="*/ 24 h 24"/>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 h="24">
                  <a:moveTo>
                    <a:pt x="0" y="0"/>
                  </a:moveTo>
                  <a:lnTo>
                    <a:pt x="8" y="8"/>
                  </a:lnTo>
                  <a:lnTo>
                    <a:pt x="8" y="16"/>
                  </a:lnTo>
                  <a:lnTo>
                    <a:pt x="24" y="24"/>
                  </a:lnTo>
                  <a:lnTo>
                    <a:pt x="24" y="16"/>
                  </a:lnTo>
                  <a:lnTo>
                    <a:pt x="16" y="8"/>
                  </a:lnTo>
                  <a:lnTo>
                    <a:pt x="16"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75" name="Freeform 318"/>
            <p:cNvSpPr/>
            <p:nvPr>
              <p:custDataLst>
                <p:tags r:id="rId143"/>
              </p:custDataLst>
            </p:nvPr>
          </p:nvSpPr>
          <p:spPr bwMode="auto">
            <a:xfrm>
              <a:off x="4281368" y="4615068"/>
              <a:ext cx="17463" cy="14288"/>
            </a:xfrm>
            <a:custGeom>
              <a:gdLst>
                <a:gd name="T0" fmla="*/ 0 w 8"/>
                <a:gd name="T1" fmla="*/ 14288 h 8"/>
                <a:gd name="T2" fmla="*/ 17463 w 8"/>
                <a:gd name="T3" fmla="*/ 14288 h 8"/>
                <a:gd name="T4" fmla="*/ 17463 w 8"/>
                <a:gd name="T5" fmla="*/ 0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8"/>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76" name="Line 320"/>
            <p:cNvSpPr>
              <a:spLocks noChangeShapeType="1"/>
            </p:cNvSpPr>
            <p:nvPr>
              <p:custDataLst>
                <p:tags r:id="rId144"/>
              </p:custDataLst>
            </p:nvPr>
          </p:nvSpPr>
          <p:spPr bwMode="auto">
            <a:xfrm>
              <a:off x="4436943" y="4748418"/>
              <a:ext cx="34925" cy="15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77" name="Freeform 321"/>
            <p:cNvSpPr/>
            <p:nvPr>
              <p:custDataLst>
                <p:tags r:id="rId145"/>
              </p:custDataLst>
            </p:nvPr>
          </p:nvSpPr>
          <p:spPr bwMode="auto">
            <a:xfrm>
              <a:off x="4609981" y="4497593"/>
              <a:ext cx="190500" cy="206375"/>
            </a:xfrm>
            <a:custGeom>
              <a:gdLst>
                <a:gd name="T0" fmla="*/ 0 w 88"/>
                <a:gd name="T1" fmla="*/ 117929 h 112"/>
                <a:gd name="T2" fmla="*/ 0 w 88"/>
                <a:gd name="T3" fmla="*/ 132670 h 112"/>
                <a:gd name="T4" fmla="*/ 17318 w 88"/>
                <a:gd name="T5" fmla="*/ 132670 h 112"/>
                <a:gd name="T6" fmla="*/ 17318 w 88"/>
                <a:gd name="T7" fmla="*/ 147411 h 112"/>
                <a:gd name="T8" fmla="*/ 17318 w 88"/>
                <a:gd name="T9" fmla="*/ 191634 h 112"/>
                <a:gd name="T10" fmla="*/ 34636 w 88"/>
                <a:gd name="T11" fmla="*/ 191634 h 112"/>
                <a:gd name="T12" fmla="*/ 34636 w 88"/>
                <a:gd name="T13" fmla="*/ 132670 h 112"/>
                <a:gd name="T14" fmla="*/ 51955 w 88"/>
                <a:gd name="T15" fmla="*/ 117929 h 112"/>
                <a:gd name="T16" fmla="*/ 69273 w 88"/>
                <a:gd name="T17" fmla="*/ 117929 h 112"/>
                <a:gd name="T18" fmla="*/ 51955 w 88"/>
                <a:gd name="T19" fmla="*/ 132670 h 112"/>
                <a:gd name="T20" fmla="*/ 86591 w 88"/>
                <a:gd name="T21" fmla="*/ 162152 h 112"/>
                <a:gd name="T22" fmla="*/ 86591 w 88"/>
                <a:gd name="T23" fmla="*/ 176893 h 112"/>
                <a:gd name="T24" fmla="*/ 103909 w 88"/>
                <a:gd name="T25" fmla="*/ 176893 h 112"/>
                <a:gd name="T26" fmla="*/ 103909 w 88"/>
                <a:gd name="T27" fmla="*/ 191634 h 112"/>
                <a:gd name="T28" fmla="*/ 103909 w 88"/>
                <a:gd name="T29" fmla="*/ 206375 h 112"/>
                <a:gd name="T30" fmla="*/ 121227 w 88"/>
                <a:gd name="T31" fmla="*/ 191634 h 112"/>
                <a:gd name="T32" fmla="*/ 121227 w 88"/>
                <a:gd name="T33" fmla="*/ 176893 h 112"/>
                <a:gd name="T34" fmla="*/ 86591 w 88"/>
                <a:gd name="T35" fmla="*/ 132670 h 112"/>
                <a:gd name="T36" fmla="*/ 103909 w 88"/>
                <a:gd name="T37" fmla="*/ 132670 h 112"/>
                <a:gd name="T38" fmla="*/ 86591 w 88"/>
                <a:gd name="T39" fmla="*/ 88446 h 112"/>
                <a:gd name="T40" fmla="*/ 121227 w 88"/>
                <a:gd name="T41" fmla="*/ 73705 h 112"/>
                <a:gd name="T42" fmla="*/ 138545 w 88"/>
                <a:gd name="T43" fmla="*/ 73705 h 112"/>
                <a:gd name="T44" fmla="*/ 121227 w 88"/>
                <a:gd name="T45" fmla="*/ 58964 h 112"/>
                <a:gd name="T46" fmla="*/ 51955 w 88"/>
                <a:gd name="T47" fmla="*/ 73705 h 112"/>
                <a:gd name="T48" fmla="*/ 34636 w 88"/>
                <a:gd name="T49" fmla="*/ 58964 h 112"/>
                <a:gd name="T50" fmla="*/ 34636 w 88"/>
                <a:gd name="T51" fmla="*/ 44223 h 112"/>
                <a:gd name="T52" fmla="*/ 51955 w 88"/>
                <a:gd name="T53" fmla="*/ 29482 h 112"/>
                <a:gd name="T54" fmla="*/ 138545 w 88"/>
                <a:gd name="T55" fmla="*/ 29482 h 112"/>
                <a:gd name="T56" fmla="*/ 173182 w 88"/>
                <a:gd name="T57" fmla="*/ 29482 h 112"/>
                <a:gd name="T58" fmla="*/ 190500 w 88"/>
                <a:gd name="T59" fmla="*/ 0 h 112"/>
                <a:gd name="T60" fmla="*/ 173182 w 88"/>
                <a:gd name="T61" fmla="*/ 0 h 112"/>
                <a:gd name="T62" fmla="*/ 155864 w 88"/>
                <a:gd name="T63" fmla="*/ 14741 h 112"/>
                <a:gd name="T64" fmla="*/ 121227 w 88"/>
                <a:gd name="T65" fmla="*/ 14741 h 112"/>
                <a:gd name="T66" fmla="*/ 69273 w 88"/>
                <a:gd name="T67" fmla="*/ 0 h 112"/>
                <a:gd name="T68" fmla="*/ 51955 w 88"/>
                <a:gd name="T69" fmla="*/ 14741 h 112"/>
                <a:gd name="T70" fmla="*/ 34636 w 88"/>
                <a:gd name="T71" fmla="*/ 14741 h 112"/>
                <a:gd name="T72" fmla="*/ 34636 w 88"/>
                <a:gd name="T73" fmla="*/ 58964 h 112"/>
                <a:gd name="T74" fmla="*/ 0 w 88"/>
                <a:gd name="T75" fmla="*/ 117929 h 1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88"/>
                <a:gd name="T115" fmla="*/ 0 h 112"/>
                <a:gd name="T116" fmla="*/ 88 w 88"/>
                <a:gd name="T117" fmla="*/ 112 h 112"/>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88" h="112">
                  <a:moveTo>
                    <a:pt x="0" y="64"/>
                  </a:moveTo>
                  <a:lnTo>
                    <a:pt x="0" y="72"/>
                  </a:lnTo>
                  <a:lnTo>
                    <a:pt x="8" y="72"/>
                  </a:lnTo>
                  <a:lnTo>
                    <a:pt x="8" y="80"/>
                  </a:lnTo>
                  <a:lnTo>
                    <a:pt x="8" y="104"/>
                  </a:lnTo>
                  <a:lnTo>
                    <a:pt x="16" y="104"/>
                  </a:lnTo>
                  <a:lnTo>
                    <a:pt x="16" y="72"/>
                  </a:lnTo>
                  <a:lnTo>
                    <a:pt x="24" y="64"/>
                  </a:lnTo>
                  <a:lnTo>
                    <a:pt x="32" y="64"/>
                  </a:lnTo>
                  <a:lnTo>
                    <a:pt x="24" y="72"/>
                  </a:lnTo>
                  <a:lnTo>
                    <a:pt x="40" y="88"/>
                  </a:lnTo>
                  <a:lnTo>
                    <a:pt x="40" y="96"/>
                  </a:lnTo>
                  <a:lnTo>
                    <a:pt x="48" y="96"/>
                  </a:lnTo>
                  <a:lnTo>
                    <a:pt x="48" y="104"/>
                  </a:lnTo>
                  <a:lnTo>
                    <a:pt x="48" y="112"/>
                  </a:lnTo>
                  <a:lnTo>
                    <a:pt x="56" y="104"/>
                  </a:lnTo>
                  <a:lnTo>
                    <a:pt x="56" y="96"/>
                  </a:lnTo>
                  <a:lnTo>
                    <a:pt x="40" y="72"/>
                  </a:lnTo>
                  <a:lnTo>
                    <a:pt x="48" y="72"/>
                  </a:lnTo>
                  <a:lnTo>
                    <a:pt x="40" y="48"/>
                  </a:lnTo>
                  <a:lnTo>
                    <a:pt x="56" y="40"/>
                  </a:lnTo>
                  <a:lnTo>
                    <a:pt x="64" y="40"/>
                  </a:lnTo>
                  <a:lnTo>
                    <a:pt x="56" y="32"/>
                  </a:lnTo>
                  <a:lnTo>
                    <a:pt x="24" y="40"/>
                  </a:lnTo>
                  <a:lnTo>
                    <a:pt x="16" y="32"/>
                  </a:lnTo>
                  <a:lnTo>
                    <a:pt x="16" y="24"/>
                  </a:lnTo>
                  <a:lnTo>
                    <a:pt x="24" y="16"/>
                  </a:lnTo>
                  <a:lnTo>
                    <a:pt x="64" y="16"/>
                  </a:lnTo>
                  <a:lnTo>
                    <a:pt x="80" y="16"/>
                  </a:lnTo>
                  <a:lnTo>
                    <a:pt x="88" y="0"/>
                  </a:lnTo>
                  <a:lnTo>
                    <a:pt x="80" y="0"/>
                  </a:lnTo>
                  <a:lnTo>
                    <a:pt x="72" y="8"/>
                  </a:lnTo>
                  <a:lnTo>
                    <a:pt x="56" y="8"/>
                  </a:lnTo>
                  <a:lnTo>
                    <a:pt x="32" y="0"/>
                  </a:lnTo>
                  <a:lnTo>
                    <a:pt x="24" y="8"/>
                  </a:lnTo>
                  <a:lnTo>
                    <a:pt x="16" y="8"/>
                  </a:lnTo>
                  <a:lnTo>
                    <a:pt x="16" y="32"/>
                  </a:lnTo>
                  <a:lnTo>
                    <a:pt x="0" y="6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78" name="Freeform 322"/>
            <p:cNvSpPr/>
            <p:nvPr>
              <p:custDataLst>
                <p:tags r:id="rId146"/>
              </p:custDataLst>
            </p:nvPr>
          </p:nvSpPr>
          <p:spPr bwMode="auto">
            <a:xfrm>
              <a:off x="4851281" y="4481718"/>
              <a:ext cx="52388" cy="88900"/>
            </a:xfrm>
            <a:custGeom>
              <a:gdLst>
                <a:gd name="T0" fmla="*/ 0 w 24"/>
                <a:gd name="T1" fmla="*/ 29633 h 48"/>
                <a:gd name="T2" fmla="*/ 17463 w 24"/>
                <a:gd name="T3" fmla="*/ 59267 h 48"/>
                <a:gd name="T4" fmla="*/ 34925 w 24"/>
                <a:gd name="T5" fmla="*/ 88900 h 48"/>
                <a:gd name="T6" fmla="*/ 17463 w 24"/>
                <a:gd name="T7" fmla="*/ 59267 h 48"/>
                <a:gd name="T8" fmla="*/ 17463 w 24"/>
                <a:gd name="T9" fmla="*/ 44450 h 48"/>
                <a:gd name="T10" fmla="*/ 34925 w 24"/>
                <a:gd name="T11" fmla="*/ 44450 h 48"/>
                <a:gd name="T12" fmla="*/ 34925 w 24"/>
                <a:gd name="T13" fmla="*/ 29633 h 48"/>
                <a:gd name="T14" fmla="*/ 52388 w 24"/>
                <a:gd name="T15" fmla="*/ 29633 h 48"/>
                <a:gd name="T16" fmla="*/ 52388 w 24"/>
                <a:gd name="T17" fmla="*/ 14817 h 48"/>
                <a:gd name="T18" fmla="*/ 34925 w 24"/>
                <a:gd name="T19" fmla="*/ 14817 h 48"/>
                <a:gd name="T20" fmla="*/ 17463 w 24"/>
                <a:gd name="T21" fmla="*/ 0 h 48"/>
                <a:gd name="T22" fmla="*/ 0 w 24"/>
                <a:gd name="T23" fmla="*/ 29633 h 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48"/>
                <a:gd name="T38" fmla="*/ 24 w 24"/>
                <a:gd name="T39" fmla="*/ 48 h 48"/>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48">
                  <a:moveTo>
                    <a:pt x="0" y="16"/>
                  </a:moveTo>
                  <a:lnTo>
                    <a:pt x="8" y="32"/>
                  </a:lnTo>
                  <a:lnTo>
                    <a:pt x="16" y="48"/>
                  </a:lnTo>
                  <a:lnTo>
                    <a:pt x="8" y="32"/>
                  </a:lnTo>
                  <a:lnTo>
                    <a:pt x="8" y="24"/>
                  </a:lnTo>
                  <a:lnTo>
                    <a:pt x="16" y="24"/>
                  </a:lnTo>
                  <a:lnTo>
                    <a:pt x="16" y="16"/>
                  </a:lnTo>
                  <a:lnTo>
                    <a:pt x="24" y="16"/>
                  </a:lnTo>
                  <a:lnTo>
                    <a:pt x="24" y="8"/>
                  </a:lnTo>
                  <a:lnTo>
                    <a:pt x="16" y="8"/>
                  </a:lnTo>
                  <a:lnTo>
                    <a:pt x="8" y="0"/>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79" name="Freeform 323"/>
            <p:cNvSpPr/>
            <p:nvPr>
              <p:custDataLst>
                <p:tags r:id="rId147"/>
              </p:custDataLst>
            </p:nvPr>
          </p:nvSpPr>
          <p:spPr bwMode="auto">
            <a:xfrm>
              <a:off x="4816356" y="4629356"/>
              <a:ext cx="34925" cy="15875"/>
            </a:xfrm>
            <a:custGeom>
              <a:gdLst>
                <a:gd name="T0" fmla="*/ 0 w 16"/>
                <a:gd name="T1" fmla="*/ 0 h 8"/>
                <a:gd name="T2" fmla="*/ 17463 w 16"/>
                <a:gd name="T3" fmla="*/ 15875 h 8"/>
                <a:gd name="T4" fmla="*/ 34925 w 16"/>
                <a:gd name="T5" fmla="*/ 15875 h 8"/>
                <a:gd name="T6" fmla="*/ 34925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16"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80" name="Freeform 324"/>
            <p:cNvSpPr/>
            <p:nvPr>
              <p:custDataLst>
                <p:tags r:id="rId148"/>
              </p:custDataLst>
            </p:nvPr>
          </p:nvSpPr>
          <p:spPr bwMode="auto">
            <a:xfrm>
              <a:off x="4868743" y="4615068"/>
              <a:ext cx="87313" cy="30163"/>
            </a:xfrm>
            <a:custGeom>
              <a:gdLst>
                <a:gd name="T0" fmla="*/ 0 w 40"/>
                <a:gd name="T1" fmla="*/ 15082 h 16"/>
                <a:gd name="T2" fmla="*/ 87313 w 40"/>
                <a:gd name="T3" fmla="*/ 30163 h 16"/>
                <a:gd name="T4" fmla="*/ 69850 w 40"/>
                <a:gd name="T5" fmla="*/ 15082 h 16"/>
                <a:gd name="T6" fmla="*/ 52388 w 40"/>
                <a:gd name="T7" fmla="*/ 0 h 16"/>
                <a:gd name="T8" fmla="*/ 17463 w 40"/>
                <a:gd name="T9" fmla="*/ 0 h 16"/>
                <a:gd name="T10" fmla="*/ 0 w 40"/>
                <a:gd name="T11" fmla="*/ 15082 h 16"/>
                <a:gd name="T12" fmla="*/ 0 60000 65536"/>
                <a:gd name="T13" fmla="*/ 0 60000 65536"/>
                <a:gd name="T14" fmla="*/ 0 60000 65536"/>
                <a:gd name="T15" fmla="*/ 0 60000 65536"/>
                <a:gd name="T16" fmla="*/ 0 60000 65536"/>
                <a:gd name="T17" fmla="*/ 0 60000 65536"/>
                <a:gd name="T18" fmla="*/ 0 w 40"/>
                <a:gd name="T19" fmla="*/ 0 h 16"/>
                <a:gd name="T20" fmla="*/ 40 w 40"/>
                <a:gd name="T21" fmla="*/ 16 h 16"/>
              </a:gdLst>
              <a:cxnLst>
                <a:cxn ang="T12">
                  <a:pos x="T0" y="T1"/>
                </a:cxn>
                <a:cxn ang="T13">
                  <a:pos x="T2" y="T3"/>
                </a:cxn>
                <a:cxn ang="T14">
                  <a:pos x="T4" y="T5"/>
                </a:cxn>
                <a:cxn ang="T15">
                  <a:pos x="T6" y="T7"/>
                </a:cxn>
                <a:cxn ang="T16">
                  <a:pos x="T8" y="T9"/>
                </a:cxn>
                <a:cxn ang="T17">
                  <a:pos x="T10" y="T11"/>
                </a:cxn>
              </a:cxnLst>
              <a:rect l="T18" t="T19" r="T20" b="T21"/>
              <a:pathLst>
                <a:path w="40" h="16">
                  <a:moveTo>
                    <a:pt x="0" y="8"/>
                  </a:moveTo>
                  <a:lnTo>
                    <a:pt x="40" y="16"/>
                  </a:lnTo>
                  <a:lnTo>
                    <a:pt x="32" y="8"/>
                  </a:lnTo>
                  <a:lnTo>
                    <a:pt x="24" y="0"/>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81" name="Freeform 325"/>
            <p:cNvSpPr/>
            <p:nvPr>
              <p:custDataLst>
                <p:tags r:id="rId149"/>
              </p:custDataLst>
            </p:nvPr>
          </p:nvSpPr>
          <p:spPr bwMode="auto">
            <a:xfrm>
              <a:off x="4851281" y="4570618"/>
              <a:ext cx="34925" cy="14288"/>
            </a:xfrm>
            <a:custGeom>
              <a:gdLst>
                <a:gd name="T0" fmla="*/ 0 w 16"/>
                <a:gd name="T1" fmla="*/ 14288 h 8"/>
                <a:gd name="T2" fmla="*/ 34925 w 16"/>
                <a:gd name="T3" fmla="*/ 14288 h 8"/>
                <a:gd name="T4" fmla="*/ 17463 w 16"/>
                <a:gd name="T5" fmla="*/ 0 h 8"/>
                <a:gd name="T6" fmla="*/ 0 w 16"/>
                <a:gd name="T7" fmla="*/ 14288 h 8"/>
                <a:gd name="T8" fmla="*/ 0 60000 65536"/>
                <a:gd name="T9" fmla="*/ 0 60000 65536"/>
                <a:gd name="T10" fmla="*/ 0 60000 65536"/>
                <a:gd name="T11" fmla="*/ 0 60000 65536"/>
                <a:gd name="T12" fmla="*/ 0 w 16"/>
                <a:gd name="T13" fmla="*/ 0 h 8"/>
                <a:gd name="T14" fmla="*/ 16 w 16"/>
                <a:gd name="T15" fmla="*/ 8 h 8"/>
              </a:gdLst>
              <a:cxnLst>
                <a:cxn ang="T8">
                  <a:pos x="T0" y="T1"/>
                </a:cxn>
                <a:cxn ang="T9">
                  <a:pos x="T2" y="T3"/>
                </a:cxn>
                <a:cxn ang="T10">
                  <a:pos x="T4" y="T5"/>
                </a:cxn>
                <a:cxn ang="T11">
                  <a:pos x="T6" y="T7"/>
                </a:cxn>
              </a:cxnLst>
              <a:rect l="T12" t="T13" r="T14" b="T15"/>
              <a:pathLst>
                <a:path w="16" h="8">
                  <a:moveTo>
                    <a:pt x="0" y="8"/>
                  </a:moveTo>
                  <a:lnTo>
                    <a:pt x="16" y="8"/>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82" name="Freeform 326"/>
            <p:cNvSpPr/>
            <p:nvPr>
              <p:custDataLst>
                <p:tags r:id="rId150"/>
              </p:custDataLst>
            </p:nvPr>
          </p:nvSpPr>
          <p:spPr bwMode="auto">
            <a:xfrm>
              <a:off x="4938593" y="4540456"/>
              <a:ext cx="33338" cy="15875"/>
            </a:xfrm>
            <a:custGeom>
              <a:gdLst>
                <a:gd name="T0" fmla="*/ 0 w 16"/>
                <a:gd name="T1" fmla="*/ 0 h 8"/>
                <a:gd name="T2" fmla="*/ 16669 w 16"/>
                <a:gd name="T3" fmla="*/ 15875 h 8"/>
                <a:gd name="T4" fmla="*/ 33338 w 16"/>
                <a:gd name="T5" fmla="*/ 0 h 8"/>
                <a:gd name="T6" fmla="*/ 16669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0"/>
                  </a:lnTo>
                  <a:lnTo>
                    <a:pt x="8"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83" name="Freeform 327"/>
            <p:cNvSpPr/>
            <p:nvPr>
              <p:custDataLst>
                <p:tags r:id="rId151"/>
              </p:custDataLst>
            </p:nvPr>
          </p:nvSpPr>
          <p:spPr bwMode="auto">
            <a:xfrm>
              <a:off x="5094168" y="4556331"/>
              <a:ext cx="17463" cy="14288"/>
            </a:xfrm>
            <a:custGeom>
              <a:gdLst>
                <a:gd name="T0" fmla="*/ 0 w 8"/>
                <a:gd name="T1" fmla="*/ 0 h 8"/>
                <a:gd name="T2" fmla="*/ 17463 w 8"/>
                <a:gd name="T3" fmla="*/ 14288 h 8"/>
                <a:gd name="T4" fmla="*/ 17463 w 8"/>
                <a:gd name="T5" fmla="*/ 0 h 8"/>
                <a:gd name="T6" fmla="*/ 0 w 8"/>
                <a:gd name="T7" fmla="*/ 0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0"/>
                  </a:moveTo>
                  <a:lnTo>
                    <a:pt x="8" y="8"/>
                  </a:lnTo>
                  <a:lnTo>
                    <a:pt x="8"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84" name="Freeform 328"/>
            <p:cNvSpPr/>
            <p:nvPr>
              <p:custDataLst>
                <p:tags r:id="rId152"/>
              </p:custDataLst>
            </p:nvPr>
          </p:nvSpPr>
          <p:spPr bwMode="auto">
            <a:xfrm>
              <a:off x="4609981" y="4024518"/>
              <a:ext cx="138113" cy="147638"/>
            </a:xfrm>
            <a:custGeom>
              <a:gdLst>
                <a:gd name="T0" fmla="*/ 0 w 64"/>
                <a:gd name="T1" fmla="*/ 59055 h 80"/>
                <a:gd name="T2" fmla="*/ 0 w 64"/>
                <a:gd name="T3" fmla="*/ 103347 h 80"/>
                <a:gd name="T4" fmla="*/ 34528 w 64"/>
                <a:gd name="T5" fmla="*/ 103347 h 80"/>
                <a:gd name="T6" fmla="*/ 34528 w 64"/>
                <a:gd name="T7" fmla="*/ 132874 h 80"/>
                <a:gd name="T8" fmla="*/ 51792 w 64"/>
                <a:gd name="T9" fmla="*/ 132874 h 80"/>
                <a:gd name="T10" fmla="*/ 86321 w 64"/>
                <a:gd name="T11" fmla="*/ 147638 h 80"/>
                <a:gd name="T12" fmla="*/ 86321 w 64"/>
                <a:gd name="T13" fmla="*/ 132874 h 80"/>
                <a:gd name="T14" fmla="*/ 103585 w 64"/>
                <a:gd name="T15" fmla="*/ 147638 h 80"/>
                <a:gd name="T16" fmla="*/ 138113 w 64"/>
                <a:gd name="T17" fmla="*/ 147638 h 80"/>
                <a:gd name="T18" fmla="*/ 120849 w 64"/>
                <a:gd name="T19" fmla="*/ 132874 h 80"/>
                <a:gd name="T20" fmla="*/ 86321 w 64"/>
                <a:gd name="T21" fmla="*/ 118110 h 80"/>
                <a:gd name="T22" fmla="*/ 69057 w 64"/>
                <a:gd name="T23" fmla="*/ 132874 h 80"/>
                <a:gd name="T24" fmla="*/ 69057 w 64"/>
                <a:gd name="T25" fmla="*/ 118110 h 80"/>
                <a:gd name="T26" fmla="*/ 51792 w 64"/>
                <a:gd name="T27" fmla="*/ 88583 h 80"/>
                <a:gd name="T28" fmla="*/ 69057 w 64"/>
                <a:gd name="T29" fmla="*/ 44291 h 80"/>
                <a:gd name="T30" fmla="*/ 51792 w 64"/>
                <a:gd name="T31" fmla="*/ 29528 h 80"/>
                <a:gd name="T32" fmla="*/ 51792 w 64"/>
                <a:gd name="T33" fmla="*/ 0 h 80"/>
                <a:gd name="T34" fmla="*/ 0 w 64"/>
                <a:gd name="T35" fmla="*/ 0 h 80"/>
                <a:gd name="T36" fmla="*/ 17264 w 64"/>
                <a:gd name="T37" fmla="*/ 59055 h 80"/>
                <a:gd name="T38" fmla="*/ 0 w 64"/>
                <a:gd name="T39" fmla="*/ 59055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4"/>
                <a:gd name="T61" fmla="*/ 0 h 80"/>
                <a:gd name="T62" fmla="*/ 64 w 64"/>
                <a:gd name="T63" fmla="*/ 80 h 80"/>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4" h="80">
                  <a:moveTo>
                    <a:pt x="0" y="32"/>
                  </a:moveTo>
                  <a:lnTo>
                    <a:pt x="0" y="56"/>
                  </a:lnTo>
                  <a:lnTo>
                    <a:pt x="16" y="56"/>
                  </a:lnTo>
                  <a:lnTo>
                    <a:pt x="16" y="72"/>
                  </a:lnTo>
                  <a:lnTo>
                    <a:pt x="24" y="72"/>
                  </a:lnTo>
                  <a:lnTo>
                    <a:pt x="40" y="80"/>
                  </a:lnTo>
                  <a:lnTo>
                    <a:pt x="40" y="72"/>
                  </a:lnTo>
                  <a:lnTo>
                    <a:pt x="48" y="80"/>
                  </a:lnTo>
                  <a:lnTo>
                    <a:pt x="64" y="80"/>
                  </a:lnTo>
                  <a:lnTo>
                    <a:pt x="56" y="72"/>
                  </a:lnTo>
                  <a:lnTo>
                    <a:pt x="40" y="64"/>
                  </a:lnTo>
                  <a:lnTo>
                    <a:pt x="32" y="72"/>
                  </a:lnTo>
                  <a:lnTo>
                    <a:pt x="32" y="64"/>
                  </a:lnTo>
                  <a:lnTo>
                    <a:pt x="24" y="48"/>
                  </a:lnTo>
                  <a:lnTo>
                    <a:pt x="32" y="24"/>
                  </a:lnTo>
                  <a:lnTo>
                    <a:pt x="24" y="16"/>
                  </a:lnTo>
                  <a:lnTo>
                    <a:pt x="24" y="0"/>
                  </a:lnTo>
                  <a:lnTo>
                    <a:pt x="0" y="0"/>
                  </a:lnTo>
                  <a:lnTo>
                    <a:pt x="8" y="32"/>
                  </a:lnTo>
                  <a:lnTo>
                    <a:pt x="0"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85" name="Freeform 329"/>
            <p:cNvSpPr/>
            <p:nvPr>
              <p:custDataLst>
                <p:tags r:id="rId153"/>
              </p:custDataLst>
            </p:nvPr>
          </p:nvSpPr>
          <p:spPr bwMode="auto">
            <a:xfrm>
              <a:off x="4557593" y="4230893"/>
              <a:ext cx="69850" cy="74613"/>
            </a:xfrm>
            <a:custGeom>
              <a:gdLst>
                <a:gd name="T0" fmla="*/ 0 w 32"/>
                <a:gd name="T1" fmla="*/ 74613 h 40"/>
                <a:gd name="T2" fmla="*/ 69850 w 32"/>
                <a:gd name="T3" fmla="*/ 14923 h 40"/>
                <a:gd name="T4" fmla="*/ 52387 w 32"/>
                <a:gd name="T5" fmla="*/ 0 h 40"/>
                <a:gd name="T6" fmla="*/ 52387 w 32"/>
                <a:gd name="T7" fmla="*/ 14923 h 40"/>
                <a:gd name="T8" fmla="*/ 0 w 32"/>
                <a:gd name="T9" fmla="*/ 74613 h 40"/>
                <a:gd name="T10" fmla="*/ 0 60000 65536"/>
                <a:gd name="T11" fmla="*/ 0 60000 65536"/>
                <a:gd name="T12" fmla="*/ 0 60000 65536"/>
                <a:gd name="T13" fmla="*/ 0 60000 65536"/>
                <a:gd name="T14" fmla="*/ 0 60000 65536"/>
                <a:gd name="T15" fmla="*/ 0 w 32"/>
                <a:gd name="T16" fmla="*/ 0 h 40"/>
                <a:gd name="T17" fmla="*/ 32 w 32"/>
                <a:gd name="T18" fmla="*/ 40 h 40"/>
              </a:gdLst>
              <a:cxnLst>
                <a:cxn ang="T10">
                  <a:pos x="T0" y="T1"/>
                </a:cxn>
                <a:cxn ang="T11">
                  <a:pos x="T2" y="T3"/>
                </a:cxn>
                <a:cxn ang="T12">
                  <a:pos x="T4" y="T5"/>
                </a:cxn>
                <a:cxn ang="T13">
                  <a:pos x="T6" y="T7"/>
                </a:cxn>
                <a:cxn ang="T14">
                  <a:pos x="T8" y="T9"/>
                </a:cxn>
              </a:cxnLst>
              <a:rect l="T15" t="T16" r="T17" b="T18"/>
              <a:pathLst>
                <a:path w="32" h="40">
                  <a:moveTo>
                    <a:pt x="0" y="40"/>
                  </a:moveTo>
                  <a:lnTo>
                    <a:pt x="32" y="8"/>
                  </a:lnTo>
                  <a:lnTo>
                    <a:pt x="24" y="0"/>
                  </a:lnTo>
                  <a:lnTo>
                    <a:pt x="24" y="8"/>
                  </a:lnTo>
                  <a:lnTo>
                    <a:pt x="0" y="4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86" name="Freeform 330"/>
            <p:cNvSpPr/>
            <p:nvPr>
              <p:custDataLst>
                <p:tags r:id="rId154"/>
              </p:custDataLst>
            </p:nvPr>
          </p:nvSpPr>
          <p:spPr bwMode="auto">
            <a:xfrm>
              <a:off x="4627443" y="4157868"/>
              <a:ext cx="33338" cy="44450"/>
            </a:xfrm>
            <a:custGeom>
              <a:gdLst>
                <a:gd name="T0" fmla="*/ 0 w 16"/>
                <a:gd name="T1" fmla="*/ 0 h 24"/>
                <a:gd name="T2" fmla="*/ 33338 w 16"/>
                <a:gd name="T3" fmla="*/ 44450 h 24"/>
                <a:gd name="T4" fmla="*/ 33338 w 16"/>
                <a:gd name="T5" fmla="*/ 29633 h 24"/>
                <a:gd name="T6" fmla="*/ 33338 w 16"/>
                <a:gd name="T7" fmla="*/ 14817 h 24"/>
                <a:gd name="T8" fmla="*/ 0 w 16"/>
                <a:gd name="T9" fmla="*/ 0 h 24"/>
                <a:gd name="T10" fmla="*/ 0 60000 65536"/>
                <a:gd name="T11" fmla="*/ 0 60000 65536"/>
                <a:gd name="T12" fmla="*/ 0 60000 65536"/>
                <a:gd name="T13" fmla="*/ 0 60000 65536"/>
                <a:gd name="T14" fmla="*/ 0 60000 65536"/>
                <a:gd name="T15" fmla="*/ 0 w 16"/>
                <a:gd name="T16" fmla="*/ 0 h 24"/>
                <a:gd name="T17" fmla="*/ 16 w 16"/>
                <a:gd name="T18" fmla="*/ 24 h 24"/>
              </a:gdLst>
              <a:cxnLst>
                <a:cxn ang="T10">
                  <a:pos x="T0" y="T1"/>
                </a:cxn>
                <a:cxn ang="T11">
                  <a:pos x="T2" y="T3"/>
                </a:cxn>
                <a:cxn ang="T12">
                  <a:pos x="T4" y="T5"/>
                </a:cxn>
                <a:cxn ang="T13">
                  <a:pos x="T6" y="T7"/>
                </a:cxn>
                <a:cxn ang="T14">
                  <a:pos x="T8" y="T9"/>
                </a:cxn>
              </a:cxnLst>
              <a:rect l="T15" t="T16" r="T17" b="T18"/>
              <a:pathLst>
                <a:path w="16" h="24">
                  <a:moveTo>
                    <a:pt x="0" y="0"/>
                  </a:moveTo>
                  <a:lnTo>
                    <a:pt x="16" y="24"/>
                  </a:lnTo>
                  <a:lnTo>
                    <a:pt x="16" y="16"/>
                  </a:lnTo>
                  <a:lnTo>
                    <a:pt x="16" y="8"/>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87" name="Freeform 331"/>
            <p:cNvSpPr/>
            <p:nvPr>
              <p:custDataLst>
                <p:tags r:id="rId155"/>
              </p:custDataLst>
            </p:nvPr>
          </p:nvSpPr>
          <p:spPr bwMode="auto">
            <a:xfrm>
              <a:off x="4748093" y="4186443"/>
              <a:ext cx="34925" cy="74613"/>
            </a:xfrm>
            <a:custGeom>
              <a:gdLst>
                <a:gd name="T0" fmla="*/ 0 w 16"/>
                <a:gd name="T1" fmla="*/ 0 h 40"/>
                <a:gd name="T2" fmla="*/ 17463 w 16"/>
                <a:gd name="T3" fmla="*/ 29845 h 40"/>
                <a:gd name="T4" fmla="*/ 0 w 16"/>
                <a:gd name="T5" fmla="*/ 29845 h 40"/>
                <a:gd name="T6" fmla="*/ 0 w 16"/>
                <a:gd name="T7" fmla="*/ 44768 h 40"/>
                <a:gd name="T8" fmla="*/ 17463 w 16"/>
                <a:gd name="T9" fmla="*/ 44768 h 40"/>
                <a:gd name="T10" fmla="*/ 17463 w 16"/>
                <a:gd name="T11" fmla="*/ 74613 h 40"/>
                <a:gd name="T12" fmla="*/ 34925 w 16"/>
                <a:gd name="T13" fmla="*/ 59690 h 40"/>
                <a:gd name="T14" fmla="*/ 17463 w 16"/>
                <a:gd name="T15" fmla="*/ 44768 h 40"/>
                <a:gd name="T16" fmla="*/ 34925 w 16"/>
                <a:gd name="T17" fmla="*/ 44768 h 40"/>
                <a:gd name="T18" fmla="*/ 34925 w 16"/>
                <a:gd name="T19" fmla="*/ 14923 h 40"/>
                <a:gd name="T20" fmla="*/ 34925 w 16"/>
                <a:gd name="T21" fmla="*/ 0 h 40"/>
                <a:gd name="T22" fmla="*/ 0 w 16"/>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40"/>
                <a:gd name="T38" fmla="*/ 16 w 16"/>
                <a:gd name="T39" fmla="*/ 40 h 40"/>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40">
                  <a:moveTo>
                    <a:pt x="0" y="0"/>
                  </a:moveTo>
                  <a:lnTo>
                    <a:pt x="8" y="16"/>
                  </a:lnTo>
                  <a:lnTo>
                    <a:pt x="0" y="16"/>
                  </a:lnTo>
                  <a:lnTo>
                    <a:pt x="0" y="24"/>
                  </a:lnTo>
                  <a:lnTo>
                    <a:pt x="8" y="24"/>
                  </a:lnTo>
                  <a:lnTo>
                    <a:pt x="8" y="40"/>
                  </a:lnTo>
                  <a:lnTo>
                    <a:pt x="16" y="32"/>
                  </a:lnTo>
                  <a:lnTo>
                    <a:pt x="8" y="24"/>
                  </a:lnTo>
                  <a:lnTo>
                    <a:pt x="16" y="24"/>
                  </a:lnTo>
                  <a:lnTo>
                    <a:pt x="16" y="8"/>
                  </a:lnTo>
                  <a:lnTo>
                    <a:pt x="16"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88" name="Freeform 332"/>
            <p:cNvSpPr/>
            <p:nvPr>
              <p:custDataLst>
                <p:tags r:id="rId156"/>
              </p:custDataLst>
            </p:nvPr>
          </p:nvSpPr>
          <p:spPr bwMode="auto">
            <a:xfrm>
              <a:off x="4678243" y="4202318"/>
              <a:ext cx="87313" cy="87313"/>
            </a:xfrm>
            <a:custGeom>
              <a:gdLst>
                <a:gd name="T0" fmla="*/ 0 w 40"/>
                <a:gd name="T1" fmla="*/ 43657 h 48"/>
                <a:gd name="T2" fmla="*/ 34925 w 40"/>
                <a:gd name="T3" fmla="*/ 43657 h 48"/>
                <a:gd name="T4" fmla="*/ 34925 w 40"/>
                <a:gd name="T5" fmla="*/ 58209 h 48"/>
                <a:gd name="T6" fmla="*/ 17463 w 40"/>
                <a:gd name="T7" fmla="*/ 58209 h 48"/>
                <a:gd name="T8" fmla="*/ 34925 w 40"/>
                <a:gd name="T9" fmla="*/ 87313 h 48"/>
                <a:gd name="T10" fmla="*/ 52388 w 40"/>
                <a:gd name="T11" fmla="*/ 72761 h 48"/>
                <a:gd name="T12" fmla="*/ 52388 w 40"/>
                <a:gd name="T13" fmla="*/ 58209 h 48"/>
                <a:gd name="T14" fmla="*/ 52388 w 40"/>
                <a:gd name="T15" fmla="*/ 72761 h 48"/>
                <a:gd name="T16" fmla="*/ 69850 w 40"/>
                <a:gd name="T17" fmla="*/ 58209 h 48"/>
                <a:gd name="T18" fmla="*/ 69850 w 40"/>
                <a:gd name="T19" fmla="*/ 72761 h 48"/>
                <a:gd name="T20" fmla="*/ 87313 w 40"/>
                <a:gd name="T21" fmla="*/ 72761 h 48"/>
                <a:gd name="T22" fmla="*/ 87313 w 40"/>
                <a:gd name="T23" fmla="*/ 58209 h 48"/>
                <a:gd name="T24" fmla="*/ 69850 w 40"/>
                <a:gd name="T25" fmla="*/ 58209 h 48"/>
                <a:gd name="T26" fmla="*/ 69850 w 40"/>
                <a:gd name="T27" fmla="*/ 29104 h 48"/>
                <a:gd name="T28" fmla="*/ 52388 w 40"/>
                <a:gd name="T29" fmla="*/ 43657 h 48"/>
                <a:gd name="T30" fmla="*/ 34925 w 40"/>
                <a:gd name="T31" fmla="*/ 14552 h 48"/>
                <a:gd name="T32" fmla="*/ 17463 w 40"/>
                <a:gd name="T33" fmla="*/ 14552 h 48"/>
                <a:gd name="T34" fmla="*/ 0 w 40"/>
                <a:gd name="T35" fmla="*/ 0 h 48"/>
                <a:gd name="T36" fmla="*/ 0 w 40"/>
                <a:gd name="T37" fmla="*/ 43657 h 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0"/>
                <a:gd name="T58" fmla="*/ 0 h 48"/>
                <a:gd name="T59" fmla="*/ 40 w 40"/>
                <a:gd name="T60" fmla="*/ 48 h 48"/>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0" h="48">
                  <a:moveTo>
                    <a:pt x="0" y="24"/>
                  </a:moveTo>
                  <a:lnTo>
                    <a:pt x="16" y="24"/>
                  </a:lnTo>
                  <a:lnTo>
                    <a:pt x="16" y="32"/>
                  </a:lnTo>
                  <a:lnTo>
                    <a:pt x="8" y="32"/>
                  </a:lnTo>
                  <a:lnTo>
                    <a:pt x="16" y="48"/>
                  </a:lnTo>
                  <a:lnTo>
                    <a:pt x="24" y="40"/>
                  </a:lnTo>
                  <a:lnTo>
                    <a:pt x="24" y="32"/>
                  </a:lnTo>
                  <a:lnTo>
                    <a:pt x="24" y="40"/>
                  </a:lnTo>
                  <a:lnTo>
                    <a:pt x="32" y="32"/>
                  </a:lnTo>
                  <a:lnTo>
                    <a:pt x="32" y="40"/>
                  </a:lnTo>
                  <a:lnTo>
                    <a:pt x="40" y="40"/>
                  </a:lnTo>
                  <a:lnTo>
                    <a:pt x="40" y="32"/>
                  </a:lnTo>
                  <a:lnTo>
                    <a:pt x="32" y="32"/>
                  </a:lnTo>
                  <a:lnTo>
                    <a:pt x="32" y="16"/>
                  </a:lnTo>
                  <a:lnTo>
                    <a:pt x="24" y="24"/>
                  </a:lnTo>
                  <a:lnTo>
                    <a:pt x="16" y="8"/>
                  </a:lnTo>
                  <a:lnTo>
                    <a:pt x="8" y="8"/>
                  </a:lnTo>
                  <a:lnTo>
                    <a:pt x="0" y="0"/>
                  </a:lnTo>
                  <a:lnTo>
                    <a:pt x="0"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89" name="Freeform 333"/>
            <p:cNvSpPr/>
            <p:nvPr>
              <p:custDataLst>
                <p:tags r:id="rId157"/>
              </p:custDataLst>
            </p:nvPr>
          </p:nvSpPr>
          <p:spPr bwMode="auto">
            <a:xfrm>
              <a:off x="4695706" y="4261056"/>
              <a:ext cx="138113" cy="117475"/>
            </a:xfrm>
            <a:custGeom>
              <a:gdLst>
                <a:gd name="T0" fmla="*/ 0 w 64"/>
                <a:gd name="T1" fmla="*/ 73422 h 64"/>
                <a:gd name="T2" fmla="*/ 0 w 64"/>
                <a:gd name="T3" fmla="*/ 88106 h 64"/>
                <a:gd name="T4" fmla="*/ 17264 w 64"/>
                <a:gd name="T5" fmla="*/ 58738 h 64"/>
                <a:gd name="T6" fmla="*/ 17264 w 64"/>
                <a:gd name="T7" fmla="*/ 73422 h 64"/>
                <a:gd name="T8" fmla="*/ 51792 w 64"/>
                <a:gd name="T9" fmla="*/ 58738 h 64"/>
                <a:gd name="T10" fmla="*/ 69057 w 64"/>
                <a:gd name="T11" fmla="*/ 73422 h 64"/>
                <a:gd name="T12" fmla="*/ 51792 w 64"/>
                <a:gd name="T13" fmla="*/ 102791 h 64"/>
                <a:gd name="T14" fmla="*/ 103585 w 64"/>
                <a:gd name="T15" fmla="*/ 117475 h 64"/>
                <a:gd name="T16" fmla="*/ 103585 w 64"/>
                <a:gd name="T17" fmla="*/ 102791 h 64"/>
                <a:gd name="T18" fmla="*/ 103585 w 64"/>
                <a:gd name="T19" fmla="*/ 88106 h 64"/>
                <a:gd name="T20" fmla="*/ 103585 w 64"/>
                <a:gd name="T21" fmla="*/ 73422 h 64"/>
                <a:gd name="T22" fmla="*/ 120849 w 64"/>
                <a:gd name="T23" fmla="*/ 102791 h 64"/>
                <a:gd name="T24" fmla="*/ 138113 w 64"/>
                <a:gd name="T25" fmla="*/ 73422 h 64"/>
                <a:gd name="T26" fmla="*/ 120849 w 64"/>
                <a:gd name="T27" fmla="*/ 29369 h 64"/>
                <a:gd name="T28" fmla="*/ 86321 w 64"/>
                <a:gd name="T29" fmla="*/ 0 h 64"/>
                <a:gd name="T30" fmla="*/ 103585 w 64"/>
                <a:gd name="T31" fmla="*/ 29369 h 64"/>
                <a:gd name="T32" fmla="*/ 86321 w 64"/>
                <a:gd name="T33" fmla="*/ 29369 h 64"/>
                <a:gd name="T34" fmla="*/ 69057 w 64"/>
                <a:gd name="T35" fmla="*/ 29369 h 64"/>
                <a:gd name="T36" fmla="*/ 69057 w 64"/>
                <a:gd name="T37" fmla="*/ 44053 h 64"/>
                <a:gd name="T38" fmla="*/ 51792 w 64"/>
                <a:gd name="T39" fmla="*/ 58738 h 64"/>
                <a:gd name="T40" fmla="*/ 51792 w 64"/>
                <a:gd name="T41" fmla="*/ 44053 h 64"/>
                <a:gd name="T42" fmla="*/ 34528 w 64"/>
                <a:gd name="T43" fmla="*/ 44053 h 64"/>
                <a:gd name="T44" fmla="*/ 0 w 64"/>
                <a:gd name="T45" fmla="*/ 58738 h 64"/>
                <a:gd name="T46" fmla="*/ 0 w 64"/>
                <a:gd name="T47" fmla="*/ 73422 h 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64"/>
                <a:gd name="T74" fmla="*/ 64 w 64"/>
                <a:gd name="T75" fmla="*/ 64 h 64"/>
              </a:gd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64">
                  <a:moveTo>
                    <a:pt x="0" y="40"/>
                  </a:moveTo>
                  <a:lnTo>
                    <a:pt x="0" y="48"/>
                  </a:lnTo>
                  <a:lnTo>
                    <a:pt x="8" y="32"/>
                  </a:lnTo>
                  <a:lnTo>
                    <a:pt x="8" y="40"/>
                  </a:lnTo>
                  <a:lnTo>
                    <a:pt x="24" y="32"/>
                  </a:lnTo>
                  <a:lnTo>
                    <a:pt x="32" y="40"/>
                  </a:lnTo>
                  <a:lnTo>
                    <a:pt x="24" y="56"/>
                  </a:lnTo>
                  <a:lnTo>
                    <a:pt x="48" y="64"/>
                  </a:lnTo>
                  <a:lnTo>
                    <a:pt x="48" y="56"/>
                  </a:lnTo>
                  <a:lnTo>
                    <a:pt x="48" y="48"/>
                  </a:lnTo>
                  <a:lnTo>
                    <a:pt x="48" y="40"/>
                  </a:lnTo>
                  <a:lnTo>
                    <a:pt x="56" y="56"/>
                  </a:lnTo>
                  <a:lnTo>
                    <a:pt x="64" y="40"/>
                  </a:lnTo>
                  <a:lnTo>
                    <a:pt x="56" y="16"/>
                  </a:lnTo>
                  <a:lnTo>
                    <a:pt x="40" y="0"/>
                  </a:lnTo>
                  <a:lnTo>
                    <a:pt x="48" y="16"/>
                  </a:lnTo>
                  <a:lnTo>
                    <a:pt x="40" y="16"/>
                  </a:lnTo>
                  <a:lnTo>
                    <a:pt x="32" y="16"/>
                  </a:lnTo>
                  <a:lnTo>
                    <a:pt x="32" y="24"/>
                  </a:lnTo>
                  <a:lnTo>
                    <a:pt x="24" y="32"/>
                  </a:lnTo>
                  <a:lnTo>
                    <a:pt x="24" y="24"/>
                  </a:lnTo>
                  <a:lnTo>
                    <a:pt x="16" y="24"/>
                  </a:lnTo>
                  <a:lnTo>
                    <a:pt x="0" y="32"/>
                  </a:lnTo>
                  <a:lnTo>
                    <a:pt x="0" y="4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90" name="Freeform 334"/>
            <p:cNvSpPr/>
            <p:nvPr>
              <p:custDataLst>
                <p:tags r:id="rId158"/>
              </p:custDataLst>
            </p:nvPr>
          </p:nvSpPr>
          <p:spPr bwMode="auto">
            <a:xfrm>
              <a:off x="5456118" y="4659518"/>
              <a:ext cx="122238" cy="58738"/>
            </a:xfrm>
            <a:custGeom>
              <a:gdLst>
                <a:gd name="T0" fmla="*/ 0 w 56"/>
                <a:gd name="T1" fmla="*/ 29369 h 32"/>
                <a:gd name="T2" fmla="*/ 17463 w 56"/>
                <a:gd name="T3" fmla="*/ 58738 h 32"/>
                <a:gd name="T4" fmla="*/ 69850 w 56"/>
                <a:gd name="T5" fmla="*/ 58738 h 32"/>
                <a:gd name="T6" fmla="*/ 104775 w 56"/>
                <a:gd name="T7" fmla="*/ 29369 h 32"/>
                <a:gd name="T8" fmla="*/ 122238 w 56"/>
                <a:gd name="T9" fmla="*/ 14685 h 32"/>
                <a:gd name="T10" fmla="*/ 122238 w 56"/>
                <a:gd name="T11" fmla="*/ 0 h 32"/>
                <a:gd name="T12" fmla="*/ 104775 w 56"/>
                <a:gd name="T13" fmla="*/ 0 h 32"/>
                <a:gd name="T14" fmla="*/ 104775 w 56"/>
                <a:gd name="T15" fmla="*/ 14685 h 32"/>
                <a:gd name="T16" fmla="*/ 87313 w 56"/>
                <a:gd name="T17" fmla="*/ 14685 h 32"/>
                <a:gd name="T18" fmla="*/ 69850 w 56"/>
                <a:gd name="T19" fmla="*/ 29369 h 32"/>
                <a:gd name="T20" fmla="*/ 0 w 56"/>
                <a:gd name="T21" fmla="*/ 29369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6"/>
                <a:gd name="T34" fmla="*/ 0 h 32"/>
                <a:gd name="T35" fmla="*/ 56 w 56"/>
                <a:gd name="T36" fmla="*/ 32 h 3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6" h="32">
                  <a:moveTo>
                    <a:pt x="0" y="16"/>
                  </a:moveTo>
                  <a:lnTo>
                    <a:pt x="8" y="32"/>
                  </a:lnTo>
                  <a:lnTo>
                    <a:pt x="32" y="32"/>
                  </a:lnTo>
                  <a:lnTo>
                    <a:pt x="48" y="16"/>
                  </a:lnTo>
                  <a:lnTo>
                    <a:pt x="56" y="8"/>
                  </a:lnTo>
                  <a:lnTo>
                    <a:pt x="56" y="0"/>
                  </a:lnTo>
                  <a:lnTo>
                    <a:pt x="48" y="0"/>
                  </a:lnTo>
                  <a:lnTo>
                    <a:pt x="48" y="8"/>
                  </a:lnTo>
                  <a:lnTo>
                    <a:pt x="40" y="8"/>
                  </a:lnTo>
                  <a:lnTo>
                    <a:pt x="32" y="16"/>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91" name="Freeform 335"/>
            <p:cNvSpPr/>
            <p:nvPr>
              <p:custDataLst>
                <p:tags r:id="rId159"/>
              </p:custDataLst>
            </p:nvPr>
          </p:nvSpPr>
          <p:spPr bwMode="auto">
            <a:xfrm>
              <a:off x="5543431" y="4615068"/>
              <a:ext cx="52388" cy="58738"/>
            </a:xfrm>
            <a:custGeom>
              <a:gdLst>
                <a:gd name="T0" fmla="*/ 0 w 24"/>
                <a:gd name="T1" fmla="*/ 0 h 32"/>
                <a:gd name="T2" fmla="*/ 34925 w 24"/>
                <a:gd name="T3" fmla="*/ 29369 h 32"/>
                <a:gd name="T4" fmla="*/ 52388 w 24"/>
                <a:gd name="T5" fmla="*/ 58738 h 32"/>
                <a:gd name="T6" fmla="*/ 52388 w 24"/>
                <a:gd name="T7" fmla="*/ 29369 h 32"/>
                <a:gd name="T8" fmla="*/ 17463 w 24"/>
                <a:gd name="T9" fmla="*/ 0 h 32"/>
                <a:gd name="T10" fmla="*/ 0 w 24"/>
                <a:gd name="T11" fmla="*/ 0 h 32"/>
                <a:gd name="T12" fmla="*/ 0 60000 65536"/>
                <a:gd name="T13" fmla="*/ 0 60000 65536"/>
                <a:gd name="T14" fmla="*/ 0 60000 65536"/>
                <a:gd name="T15" fmla="*/ 0 60000 65536"/>
                <a:gd name="T16" fmla="*/ 0 60000 65536"/>
                <a:gd name="T17" fmla="*/ 0 60000 65536"/>
                <a:gd name="T18" fmla="*/ 0 w 24"/>
                <a:gd name="T19" fmla="*/ 0 h 32"/>
                <a:gd name="T20" fmla="*/ 24 w 24"/>
                <a:gd name="T21" fmla="*/ 32 h 32"/>
              </a:gdLst>
              <a:cxnLst>
                <a:cxn ang="T12">
                  <a:pos x="T0" y="T1"/>
                </a:cxn>
                <a:cxn ang="T13">
                  <a:pos x="T2" y="T3"/>
                </a:cxn>
                <a:cxn ang="T14">
                  <a:pos x="T4" y="T5"/>
                </a:cxn>
                <a:cxn ang="T15">
                  <a:pos x="T6" y="T7"/>
                </a:cxn>
                <a:cxn ang="T16">
                  <a:pos x="T8" y="T9"/>
                </a:cxn>
                <a:cxn ang="T17">
                  <a:pos x="T10" y="T11"/>
                </a:cxn>
              </a:cxnLst>
              <a:rect l="T18" t="T19" r="T20" b="T21"/>
              <a:pathLst>
                <a:path w="24" h="32">
                  <a:moveTo>
                    <a:pt x="0" y="0"/>
                  </a:moveTo>
                  <a:lnTo>
                    <a:pt x="16" y="16"/>
                  </a:lnTo>
                  <a:lnTo>
                    <a:pt x="24" y="32"/>
                  </a:lnTo>
                  <a:lnTo>
                    <a:pt x="24" y="16"/>
                  </a:lnTo>
                  <a:lnTo>
                    <a:pt x="8"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92" name="Freeform 336"/>
            <p:cNvSpPr/>
            <p:nvPr>
              <p:custDataLst>
                <p:tags r:id="rId160"/>
              </p:custDataLst>
            </p:nvPr>
          </p:nvSpPr>
          <p:spPr bwMode="auto">
            <a:xfrm>
              <a:off x="5646618" y="4688093"/>
              <a:ext cx="34925" cy="44450"/>
            </a:xfrm>
            <a:custGeom>
              <a:gdLst>
                <a:gd name="T0" fmla="*/ 0 w 16"/>
                <a:gd name="T1" fmla="*/ 0 h 24"/>
                <a:gd name="T2" fmla="*/ 17463 w 16"/>
                <a:gd name="T3" fmla="*/ 44450 h 24"/>
                <a:gd name="T4" fmla="*/ 34925 w 16"/>
                <a:gd name="T5" fmla="*/ 29633 h 24"/>
                <a:gd name="T6" fmla="*/ 0 w 16"/>
                <a:gd name="T7" fmla="*/ 0 h 24"/>
                <a:gd name="T8" fmla="*/ 0 60000 65536"/>
                <a:gd name="T9" fmla="*/ 0 60000 65536"/>
                <a:gd name="T10" fmla="*/ 0 60000 65536"/>
                <a:gd name="T11" fmla="*/ 0 60000 65536"/>
                <a:gd name="T12" fmla="*/ 0 w 16"/>
                <a:gd name="T13" fmla="*/ 0 h 24"/>
                <a:gd name="T14" fmla="*/ 16 w 16"/>
                <a:gd name="T15" fmla="*/ 24 h 24"/>
              </a:gdLst>
              <a:cxnLst>
                <a:cxn ang="T8">
                  <a:pos x="T0" y="T1"/>
                </a:cxn>
                <a:cxn ang="T9">
                  <a:pos x="T2" y="T3"/>
                </a:cxn>
                <a:cxn ang="T10">
                  <a:pos x="T4" y="T5"/>
                </a:cxn>
                <a:cxn ang="T11">
                  <a:pos x="T6" y="T7"/>
                </a:cxn>
              </a:cxnLst>
              <a:rect l="T12" t="T13" r="T14" b="T15"/>
              <a:pathLst>
                <a:path w="16" h="24">
                  <a:moveTo>
                    <a:pt x="0" y="0"/>
                  </a:moveTo>
                  <a:lnTo>
                    <a:pt x="8" y="24"/>
                  </a:lnTo>
                  <a:lnTo>
                    <a:pt x="16" y="16"/>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93" name="Line 341"/>
            <p:cNvSpPr>
              <a:spLocks noChangeShapeType="1"/>
            </p:cNvSpPr>
            <p:nvPr>
              <p:custDataLst>
                <p:tags r:id="rId161"/>
              </p:custDataLst>
            </p:nvPr>
          </p:nvSpPr>
          <p:spPr bwMode="auto">
            <a:xfrm>
              <a:off x="4783018" y="4600781"/>
              <a:ext cx="17463" cy="15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94" name="Freeform 344"/>
            <p:cNvSpPr/>
            <p:nvPr>
              <p:custDataLst>
                <p:tags r:id="rId162"/>
              </p:custDataLst>
            </p:nvPr>
          </p:nvSpPr>
          <p:spPr bwMode="auto">
            <a:xfrm>
              <a:off x="4730631" y="4776993"/>
              <a:ext cx="120650" cy="44450"/>
            </a:xfrm>
            <a:custGeom>
              <a:gdLst>
                <a:gd name="T0" fmla="*/ 0 w 56"/>
                <a:gd name="T1" fmla="*/ 44450 h 24"/>
                <a:gd name="T2" fmla="*/ 34471 w 56"/>
                <a:gd name="T3" fmla="*/ 44450 h 24"/>
                <a:gd name="T4" fmla="*/ 51707 w 56"/>
                <a:gd name="T5" fmla="*/ 14817 h 24"/>
                <a:gd name="T6" fmla="*/ 120650 w 56"/>
                <a:gd name="T7" fmla="*/ 0 h 24"/>
                <a:gd name="T8" fmla="*/ 51707 w 56"/>
                <a:gd name="T9" fmla="*/ 0 h 24"/>
                <a:gd name="T10" fmla="*/ 17236 w 56"/>
                <a:gd name="T11" fmla="*/ 29633 h 24"/>
                <a:gd name="T12" fmla="*/ 0 w 56"/>
                <a:gd name="T13" fmla="*/ 44450 h 24"/>
                <a:gd name="T14" fmla="*/ 0 60000 65536"/>
                <a:gd name="T15" fmla="*/ 0 60000 65536"/>
                <a:gd name="T16" fmla="*/ 0 60000 65536"/>
                <a:gd name="T17" fmla="*/ 0 60000 65536"/>
                <a:gd name="T18" fmla="*/ 0 60000 65536"/>
                <a:gd name="T19" fmla="*/ 0 60000 65536"/>
                <a:gd name="T20" fmla="*/ 0 60000 65536"/>
                <a:gd name="T21" fmla="*/ 0 w 56"/>
                <a:gd name="T22" fmla="*/ 0 h 24"/>
                <a:gd name="T23" fmla="*/ 56 w 56"/>
                <a:gd name="T24" fmla="*/ 24 h 2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56" h="24">
                  <a:moveTo>
                    <a:pt x="0" y="24"/>
                  </a:moveTo>
                  <a:lnTo>
                    <a:pt x="16" y="24"/>
                  </a:lnTo>
                  <a:lnTo>
                    <a:pt x="24" y="8"/>
                  </a:lnTo>
                  <a:lnTo>
                    <a:pt x="56" y="0"/>
                  </a:lnTo>
                  <a:lnTo>
                    <a:pt x="24" y="0"/>
                  </a:lnTo>
                  <a:lnTo>
                    <a:pt x="8" y="16"/>
                  </a:lnTo>
                  <a:lnTo>
                    <a:pt x="0"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97" name="Freeform 272"/>
            <p:cNvSpPr/>
            <p:nvPr>
              <p:custDataLst>
                <p:tags r:id="rId163"/>
              </p:custDataLst>
            </p:nvPr>
          </p:nvSpPr>
          <p:spPr bwMode="auto">
            <a:xfrm>
              <a:off x="5111631" y="3124406"/>
              <a:ext cx="15875" cy="30163"/>
            </a:xfrm>
            <a:custGeom>
              <a:gdLst>
                <a:gd name="T0" fmla="*/ 0 w 8"/>
                <a:gd name="T1" fmla="*/ 15082 h 16"/>
                <a:gd name="T2" fmla="*/ 0 w 8"/>
                <a:gd name="T3" fmla="*/ 30163 h 16"/>
                <a:gd name="T4" fmla="*/ 15875 w 8"/>
                <a:gd name="T5" fmla="*/ 15082 h 16"/>
                <a:gd name="T6" fmla="*/ 0 w 8"/>
                <a:gd name="T7" fmla="*/ 0 h 16"/>
                <a:gd name="T8" fmla="*/ 0 w 8"/>
                <a:gd name="T9" fmla="*/ 15082 h 16"/>
                <a:gd name="T10" fmla="*/ 0 60000 65536"/>
                <a:gd name="T11" fmla="*/ 0 60000 65536"/>
                <a:gd name="T12" fmla="*/ 0 60000 65536"/>
                <a:gd name="T13" fmla="*/ 0 60000 65536"/>
                <a:gd name="T14" fmla="*/ 0 60000 65536"/>
                <a:gd name="T15" fmla="*/ 0 w 8"/>
                <a:gd name="T16" fmla="*/ 0 h 16"/>
                <a:gd name="T17" fmla="*/ 8 w 8"/>
                <a:gd name="T18" fmla="*/ 16 h 16"/>
              </a:gdLst>
              <a:cxnLst>
                <a:cxn ang="T10">
                  <a:pos x="T0" y="T1"/>
                </a:cxn>
                <a:cxn ang="T11">
                  <a:pos x="T2" y="T3"/>
                </a:cxn>
                <a:cxn ang="T12">
                  <a:pos x="T4" y="T5"/>
                </a:cxn>
                <a:cxn ang="T13">
                  <a:pos x="T6" y="T7"/>
                </a:cxn>
                <a:cxn ang="T14">
                  <a:pos x="T8" y="T9"/>
                </a:cxn>
              </a:cxnLst>
              <a:rect l="T15" t="T16" r="T17" b="T18"/>
              <a:pathLst>
                <a:path w="8" h="16">
                  <a:moveTo>
                    <a:pt x="0" y="8"/>
                  </a:moveTo>
                  <a:lnTo>
                    <a:pt x="0" y="16"/>
                  </a:lnTo>
                  <a:lnTo>
                    <a:pt x="8" y="8"/>
                  </a:lnTo>
                  <a:lnTo>
                    <a:pt x="0"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99" name="Freeform 151"/>
            <p:cNvSpPr/>
            <p:nvPr/>
          </p:nvSpPr>
          <p:spPr bwMode="auto">
            <a:xfrm>
              <a:off x="2396499" y="3006689"/>
              <a:ext cx="1020173" cy="383914"/>
            </a:xfrm>
            <a:custGeom>
              <a:gdLst>
                <a:gd name="T0" fmla="*/ 472 w 472"/>
                <a:gd name="T1" fmla="*/ 88 h 208"/>
                <a:gd name="T2" fmla="*/ 456 w 472"/>
                <a:gd name="T3" fmla="*/ 88 h 208"/>
                <a:gd name="T4" fmla="*/ 416 w 472"/>
                <a:gd name="T5" fmla="*/ 64 h 208"/>
                <a:gd name="T6" fmla="*/ 384 w 472"/>
                <a:gd name="T7" fmla="*/ 56 h 208"/>
                <a:gd name="T8" fmla="*/ 344 w 472"/>
                <a:gd name="T9" fmla="*/ 32 h 208"/>
                <a:gd name="T10" fmla="*/ 312 w 472"/>
                <a:gd name="T11" fmla="*/ 16 h 208"/>
                <a:gd name="T12" fmla="*/ 288 w 472"/>
                <a:gd name="T13" fmla="*/ 24 h 208"/>
                <a:gd name="T14" fmla="*/ 272 w 472"/>
                <a:gd name="T15" fmla="*/ 16 h 208"/>
                <a:gd name="T16" fmla="*/ 256 w 472"/>
                <a:gd name="T17" fmla="*/ 8 h 208"/>
                <a:gd name="T18" fmla="*/ 224 w 472"/>
                <a:gd name="T19" fmla="*/ 0 h 208"/>
                <a:gd name="T20" fmla="*/ 200 w 472"/>
                <a:gd name="T21" fmla="*/ 8 h 208"/>
                <a:gd name="T22" fmla="*/ 144 w 472"/>
                <a:gd name="T23" fmla="*/ 16 h 208"/>
                <a:gd name="T24" fmla="*/ 152 w 472"/>
                <a:gd name="T25" fmla="*/ 24 h 208"/>
                <a:gd name="T26" fmla="*/ 144 w 472"/>
                <a:gd name="T27" fmla="*/ 40 h 208"/>
                <a:gd name="T28" fmla="*/ 144 w 472"/>
                <a:gd name="T29" fmla="*/ 48 h 208"/>
                <a:gd name="T30" fmla="*/ 160 w 472"/>
                <a:gd name="T31" fmla="*/ 64 h 208"/>
                <a:gd name="T32" fmla="*/ 128 w 472"/>
                <a:gd name="T33" fmla="*/ 64 h 208"/>
                <a:gd name="T34" fmla="*/ 96 w 472"/>
                <a:gd name="T35" fmla="*/ 64 h 208"/>
                <a:gd name="T36" fmla="*/ 88 w 472"/>
                <a:gd name="T37" fmla="*/ 72 h 208"/>
                <a:gd name="T38" fmla="*/ 56 w 472"/>
                <a:gd name="T39" fmla="*/ 48 h 208"/>
                <a:gd name="T40" fmla="*/ 40 w 472"/>
                <a:gd name="T41" fmla="*/ 56 h 208"/>
                <a:gd name="T42" fmla="*/ 16 w 472"/>
                <a:gd name="T43" fmla="*/ 64 h 208"/>
                <a:gd name="T44" fmla="*/ 16 w 472"/>
                <a:gd name="T45" fmla="*/ 80 h 208"/>
                <a:gd name="T46" fmla="*/ 0 w 472"/>
                <a:gd name="T47" fmla="*/ 96 h 208"/>
                <a:gd name="T48" fmla="*/ 8 w 472"/>
                <a:gd name="T49" fmla="*/ 112 h 208"/>
                <a:gd name="T50" fmla="*/ 32 w 472"/>
                <a:gd name="T51" fmla="*/ 128 h 208"/>
                <a:gd name="T52" fmla="*/ 32 w 472"/>
                <a:gd name="T53" fmla="*/ 128 h 208"/>
                <a:gd name="T54" fmla="*/ 72 w 472"/>
                <a:gd name="T55" fmla="*/ 120 h 208"/>
                <a:gd name="T56" fmla="*/ 104 w 472"/>
                <a:gd name="T57" fmla="*/ 144 h 208"/>
                <a:gd name="T58" fmla="*/ 64 w 472"/>
                <a:gd name="T59" fmla="*/ 152 h 208"/>
                <a:gd name="T60" fmla="*/ 56 w 472"/>
                <a:gd name="T61" fmla="*/ 160 h 208"/>
                <a:gd name="T62" fmla="*/ 80 w 472"/>
                <a:gd name="T63" fmla="*/ 184 h 208"/>
                <a:gd name="T64" fmla="*/ 88 w 472"/>
                <a:gd name="T65" fmla="*/ 192 h 208"/>
                <a:gd name="T66" fmla="*/ 96 w 472"/>
                <a:gd name="T67" fmla="*/ 192 h 208"/>
                <a:gd name="T68" fmla="*/ 128 w 472"/>
                <a:gd name="T69" fmla="*/ 208 h 208"/>
                <a:gd name="T70" fmla="*/ 120 w 472"/>
                <a:gd name="T71" fmla="*/ 152 h 208"/>
                <a:gd name="T72" fmla="*/ 200 w 472"/>
                <a:gd name="T73" fmla="*/ 176 h 208"/>
                <a:gd name="T74" fmla="*/ 248 w 472"/>
                <a:gd name="T75" fmla="*/ 184 h 208"/>
                <a:gd name="T76" fmla="*/ 264 w 472"/>
                <a:gd name="T77" fmla="*/ 200 h 208"/>
                <a:gd name="T78" fmla="*/ 288 w 472"/>
                <a:gd name="T79" fmla="*/ 208 h 208"/>
                <a:gd name="T80" fmla="*/ 312 w 472"/>
                <a:gd name="T81" fmla="*/ 184 h 208"/>
                <a:gd name="T82" fmla="*/ 344 w 472"/>
                <a:gd name="T83" fmla="*/ 184 h 208"/>
                <a:gd name="T84" fmla="*/ 360 w 472"/>
                <a:gd name="T85" fmla="*/ 184 h 208"/>
                <a:gd name="T86" fmla="*/ 424 w 472"/>
                <a:gd name="T87" fmla="*/ 192 h 208"/>
                <a:gd name="T88" fmla="*/ 416 w 472"/>
                <a:gd name="T89" fmla="*/ 152 h 208"/>
                <a:gd name="T90" fmla="*/ 432 w 472"/>
                <a:gd name="T91" fmla="*/ 120 h 208"/>
                <a:gd name="T92" fmla="*/ 464 w 472"/>
                <a:gd name="T93" fmla="*/ 120 h 208"/>
                <a:gd name="T94" fmla="*/ 472 w 472"/>
                <a:gd name="T95" fmla="*/ 96 h 20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72"/>
                <a:gd name="T145" fmla="*/ 0 h 208"/>
                <a:gd name="T146" fmla="*/ 472 w 472"/>
                <a:gd name="T147" fmla="*/ 208 h 208"/>
              </a:gd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72" h="208">
                  <a:moveTo>
                    <a:pt x="472" y="96"/>
                  </a:moveTo>
                  <a:lnTo>
                    <a:pt x="472" y="88"/>
                  </a:lnTo>
                  <a:lnTo>
                    <a:pt x="464" y="80"/>
                  </a:lnTo>
                  <a:lnTo>
                    <a:pt x="456" y="88"/>
                  </a:lnTo>
                  <a:lnTo>
                    <a:pt x="448" y="80"/>
                  </a:lnTo>
                  <a:lnTo>
                    <a:pt x="416" y="64"/>
                  </a:lnTo>
                  <a:lnTo>
                    <a:pt x="392" y="64"/>
                  </a:lnTo>
                  <a:lnTo>
                    <a:pt x="384" y="56"/>
                  </a:lnTo>
                  <a:lnTo>
                    <a:pt x="376" y="64"/>
                  </a:lnTo>
                  <a:lnTo>
                    <a:pt x="344" y="32"/>
                  </a:lnTo>
                  <a:lnTo>
                    <a:pt x="320" y="16"/>
                  </a:lnTo>
                  <a:lnTo>
                    <a:pt x="312" y="16"/>
                  </a:lnTo>
                  <a:lnTo>
                    <a:pt x="296" y="24"/>
                  </a:lnTo>
                  <a:lnTo>
                    <a:pt x="288" y="24"/>
                  </a:lnTo>
                  <a:lnTo>
                    <a:pt x="288" y="16"/>
                  </a:lnTo>
                  <a:lnTo>
                    <a:pt x="272" y="16"/>
                  </a:lnTo>
                  <a:lnTo>
                    <a:pt x="256" y="16"/>
                  </a:lnTo>
                  <a:lnTo>
                    <a:pt x="256" y="8"/>
                  </a:lnTo>
                  <a:lnTo>
                    <a:pt x="248" y="0"/>
                  </a:lnTo>
                  <a:lnTo>
                    <a:pt x="224" y="0"/>
                  </a:lnTo>
                  <a:lnTo>
                    <a:pt x="224" y="8"/>
                  </a:lnTo>
                  <a:lnTo>
                    <a:pt x="200" y="8"/>
                  </a:lnTo>
                  <a:lnTo>
                    <a:pt x="160" y="16"/>
                  </a:lnTo>
                  <a:lnTo>
                    <a:pt x="144" y="16"/>
                  </a:lnTo>
                  <a:lnTo>
                    <a:pt x="144" y="24"/>
                  </a:lnTo>
                  <a:lnTo>
                    <a:pt x="152" y="24"/>
                  </a:lnTo>
                  <a:lnTo>
                    <a:pt x="152" y="32"/>
                  </a:lnTo>
                  <a:lnTo>
                    <a:pt x="144" y="40"/>
                  </a:lnTo>
                  <a:lnTo>
                    <a:pt x="152" y="40"/>
                  </a:lnTo>
                  <a:lnTo>
                    <a:pt x="144" y="48"/>
                  </a:lnTo>
                  <a:lnTo>
                    <a:pt x="168" y="56"/>
                  </a:lnTo>
                  <a:lnTo>
                    <a:pt x="160" y="64"/>
                  </a:lnTo>
                  <a:lnTo>
                    <a:pt x="144" y="64"/>
                  </a:lnTo>
                  <a:lnTo>
                    <a:pt x="128" y="64"/>
                  </a:lnTo>
                  <a:lnTo>
                    <a:pt x="112" y="64"/>
                  </a:lnTo>
                  <a:lnTo>
                    <a:pt x="96" y="64"/>
                  </a:lnTo>
                  <a:lnTo>
                    <a:pt x="88" y="64"/>
                  </a:lnTo>
                  <a:lnTo>
                    <a:pt x="88" y="72"/>
                  </a:lnTo>
                  <a:lnTo>
                    <a:pt x="72" y="56"/>
                  </a:lnTo>
                  <a:lnTo>
                    <a:pt x="56" y="48"/>
                  </a:lnTo>
                  <a:lnTo>
                    <a:pt x="48" y="56"/>
                  </a:lnTo>
                  <a:lnTo>
                    <a:pt x="40" y="56"/>
                  </a:lnTo>
                  <a:lnTo>
                    <a:pt x="24" y="64"/>
                  </a:lnTo>
                  <a:lnTo>
                    <a:pt x="16" y="64"/>
                  </a:lnTo>
                  <a:lnTo>
                    <a:pt x="24" y="80"/>
                  </a:lnTo>
                  <a:lnTo>
                    <a:pt x="16" y="80"/>
                  </a:lnTo>
                  <a:lnTo>
                    <a:pt x="8" y="72"/>
                  </a:lnTo>
                  <a:lnTo>
                    <a:pt x="0" y="96"/>
                  </a:lnTo>
                  <a:lnTo>
                    <a:pt x="8" y="104"/>
                  </a:lnTo>
                  <a:lnTo>
                    <a:pt x="8" y="112"/>
                  </a:lnTo>
                  <a:lnTo>
                    <a:pt x="24" y="112"/>
                  </a:lnTo>
                  <a:lnTo>
                    <a:pt x="32" y="128"/>
                  </a:lnTo>
                  <a:lnTo>
                    <a:pt x="24" y="128"/>
                  </a:lnTo>
                  <a:lnTo>
                    <a:pt x="32" y="128"/>
                  </a:lnTo>
                  <a:lnTo>
                    <a:pt x="56" y="120"/>
                  </a:lnTo>
                  <a:lnTo>
                    <a:pt x="72" y="120"/>
                  </a:lnTo>
                  <a:lnTo>
                    <a:pt x="88" y="128"/>
                  </a:lnTo>
                  <a:lnTo>
                    <a:pt x="104" y="144"/>
                  </a:lnTo>
                  <a:lnTo>
                    <a:pt x="72" y="144"/>
                  </a:lnTo>
                  <a:lnTo>
                    <a:pt x="64" y="152"/>
                  </a:lnTo>
                  <a:lnTo>
                    <a:pt x="72" y="160"/>
                  </a:lnTo>
                  <a:lnTo>
                    <a:pt x="56" y="160"/>
                  </a:lnTo>
                  <a:lnTo>
                    <a:pt x="64" y="160"/>
                  </a:lnTo>
                  <a:lnTo>
                    <a:pt x="80" y="184"/>
                  </a:lnTo>
                  <a:lnTo>
                    <a:pt x="88" y="184"/>
                  </a:lnTo>
                  <a:lnTo>
                    <a:pt x="88" y="192"/>
                  </a:lnTo>
                  <a:lnTo>
                    <a:pt x="88" y="200"/>
                  </a:lnTo>
                  <a:lnTo>
                    <a:pt x="96" y="192"/>
                  </a:lnTo>
                  <a:lnTo>
                    <a:pt x="104" y="192"/>
                  </a:lnTo>
                  <a:lnTo>
                    <a:pt x="128" y="208"/>
                  </a:lnTo>
                  <a:lnTo>
                    <a:pt x="136" y="208"/>
                  </a:lnTo>
                  <a:lnTo>
                    <a:pt x="120" y="152"/>
                  </a:lnTo>
                  <a:lnTo>
                    <a:pt x="152" y="144"/>
                  </a:lnTo>
                  <a:lnTo>
                    <a:pt x="200" y="176"/>
                  </a:lnTo>
                  <a:lnTo>
                    <a:pt x="232" y="168"/>
                  </a:lnTo>
                  <a:lnTo>
                    <a:pt x="248" y="184"/>
                  </a:lnTo>
                  <a:lnTo>
                    <a:pt x="256" y="200"/>
                  </a:lnTo>
                  <a:lnTo>
                    <a:pt x="264" y="200"/>
                  </a:lnTo>
                  <a:lnTo>
                    <a:pt x="264" y="208"/>
                  </a:lnTo>
                  <a:lnTo>
                    <a:pt x="288" y="208"/>
                  </a:lnTo>
                  <a:lnTo>
                    <a:pt x="312" y="192"/>
                  </a:lnTo>
                  <a:lnTo>
                    <a:pt x="312" y="184"/>
                  </a:lnTo>
                  <a:lnTo>
                    <a:pt x="336" y="192"/>
                  </a:lnTo>
                  <a:lnTo>
                    <a:pt x="344" y="184"/>
                  </a:lnTo>
                  <a:lnTo>
                    <a:pt x="344" y="176"/>
                  </a:lnTo>
                  <a:lnTo>
                    <a:pt x="360" y="184"/>
                  </a:lnTo>
                  <a:lnTo>
                    <a:pt x="408" y="184"/>
                  </a:lnTo>
                  <a:lnTo>
                    <a:pt x="424" y="192"/>
                  </a:lnTo>
                  <a:lnTo>
                    <a:pt x="424" y="176"/>
                  </a:lnTo>
                  <a:lnTo>
                    <a:pt x="416" y="152"/>
                  </a:lnTo>
                  <a:lnTo>
                    <a:pt x="432" y="144"/>
                  </a:lnTo>
                  <a:lnTo>
                    <a:pt x="432" y="120"/>
                  </a:lnTo>
                  <a:lnTo>
                    <a:pt x="456" y="120"/>
                  </a:lnTo>
                  <a:lnTo>
                    <a:pt x="464" y="120"/>
                  </a:lnTo>
                  <a:lnTo>
                    <a:pt x="464" y="104"/>
                  </a:lnTo>
                  <a:lnTo>
                    <a:pt x="472" y="9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34" name="Freeform 152"/>
            <p:cNvSpPr/>
            <p:nvPr/>
          </p:nvSpPr>
          <p:spPr bwMode="auto">
            <a:xfrm>
              <a:off x="1860476" y="2475116"/>
              <a:ext cx="3527378" cy="915487"/>
            </a:xfrm>
            <a:custGeom>
              <a:gdLst>
                <a:gd name="T0" fmla="*/ 448 w 1632"/>
                <a:gd name="T1" fmla="*/ 104 h 496"/>
                <a:gd name="T2" fmla="*/ 440 w 1632"/>
                <a:gd name="T3" fmla="*/ 104 h 496"/>
                <a:gd name="T4" fmla="*/ 384 w 1632"/>
                <a:gd name="T5" fmla="*/ 48 h 496"/>
                <a:gd name="T6" fmla="*/ 392 w 1632"/>
                <a:gd name="T7" fmla="*/ 112 h 496"/>
                <a:gd name="T8" fmla="*/ 304 w 1632"/>
                <a:gd name="T9" fmla="*/ 112 h 496"/>
                <a:gd name="T10" fmla="*/ 200 w 1632"/>
                <a:gd name="T11" fmla="*/ 128 h 496"/>
                <a:gd name="T12" fmla="*/ 160 w 1632"/>
                <a:gd name="T13" fmla="*/ 112 h 496"/>
                <a:gd name="T14" fmla="*/ 136 w 1632"/>
                <a:gd name="T15" fmla="*/ 160 h 496"/>
                <a:gd name="T16" fmla="*/ 72 w 1632"/>
                <a:gd name="T17" fmla="*/ 160 h 496"/>
                <a:gd name="T18" fmla="*/ 80 w 1632"/>
                <a:gd name="T19" fmla="*/ 104 h 496"/>
                <a:gd name="T20" fmla="*/ 16 w 1632"/>
                <a:gd name="T21" fmla="*/ 120 h 496"/>
                <a:gd name="T22" fmla="*/ 40 w 1632"/>
                <a:gd name="T23" fmla="*/ 184 h 496"/>
                <a:gd name="T24" fmla="*/ 0 w 1632"/>
                <a:gd name="T25" fmla="*/ 240 h 496"/>
                <a:gd name="T26" fmla="*/ 64 w 1632"/>
                <a:gd name="T27" fmla="*/ 312 h 496"/>
                <a:gd name="T28" fmla="*/ 96 w 1632"/>
                <a:gd name="T29" fmla="*/ 336 h 496"/>
                <a:gd name="T30" fmla="*/ 168 w 1632"/>
                <a:gd name="T31" fmla="*/ 368 h 496"/>
                <a:gd name="T32" fmla="*/ 152 w 1632"/>
                <a:gd name="T33" fmla="*/ 408 h 496"/>
                <a:gd name="T34" fmla="*/ 136 w 1632"/>
                <a:gd name="T35" fmla="*/ 440 h 496"/>
                <a:gd name="T36" fmla="*/ 264 w 1632"/>
                <a:gd name="T37" fmla="*/ 488 h 496"/>
                <a:gd name="T38" fmla="*/ 256 w 1632"/>
                <a:gd name="T39" fmla="*/ 440 h 496"/>
                <a:gd name="T40" fmla="*/ 272 w 1632"/>
                <a:gd name="T41" fmla="*/ 400 h 496"/>
                <a:gd name="T42" fmla="*/ 272 w 1632"/>
                <a:gd name="T43" fmla="*/ 368 h 496"/>
                <a:gd name="T44" fmla="*/ 320 w 1632"/>
                <a:gd name="T45" fmla="*/ 344 h 496"/>
                <a:gd name="T46" fmla="*/ 392 w 1632"/>
                <a:gd name="T47" fmla="*/ 352 h 496"/>
                <a:gd name="T48" fmla="*/ 400 w 1632"/>
                <a:gd name="T49" fmla="*/ 320 h 496"/>
                <a:gd name="T50" fmla="*/ 472 w 1632"/>
                <a:gd name="T51" fmla="*/ 296 h 496"/>
                <a:gd name="T52" fmla="*/ 536 w 1632"/>
                <a:gd name="T53" fmla="*/ 304 h 496"/>
                <a:gd name="T54" fmla="*/ 624 w 1632"/>
                <a:gd name="T55" fmla="*/ 352 h 496"/>
                <a:gd name="T56" fmla="*/ 712 w 1632"/>
                <a:gd name="T57" fmla="*/ 368 h 496"/>
                <a:gd name="T58" fmla="*/ 808 w 1632"/>
                <a:gd name="T59" fmla="*/ 368 h 496"/>
                <a:gd name="T60" fmla="*/ 896 w 1632"/>
                <a:gd name="T61" fmla="*/ 360 h 496"/>
                <a:gd name="T62" fmla="*/ 1072 w 1632"/>
                <a:gd name="T63" fmla="*/ 368 h 496"/>
                <a:gd name="T64" fmla="*/ 1104 w 1632"/>
                <a:gd name="T65" fmla="*/ 312 h 496"/>
                <a:gd name="T66" fmla="*/ 1248 w 1632"/>
                <a:gd name="T67" fmla="*/ 400 h 496"/>
                <a:gd name="T68" fmla="*/ 1280 w 1632"/>
                <a:gd name="T69" fmla="*/ 432 h 496"/>
                <a:gd name="T70" fmla="*/ 1328 w 1632"/>
                <a:gd name="T71" fmla="*/ 464 h 496"/>
                <a:gd name="T72" fmla="*/ 1272 w 1632"/>
                <a:gd name="T73" fmla="*/ 304 h 496"/>
                <a:gd name="T74" fmla="*/ 1240 w 1632"/>
                <a:gd name="T75" fmla="*/ 296 h 496"/>
                <a:gd name="T76" fmla="*/ 1312 w 1632"/>
                <a:gd name="T77" fmla="*/ 224 h 496"/>
                <a:gd name="T78" fmla="*/ 1368 w 1632"/>
                <a:gd name="T79" fmla="*/ 200 h 496"/>
                <a:gd name="T80" fmla="*/ 1432 w 1632"/>
                <a:gd name="T81" fmla="*/ 184 h 496"/>
                <a:gd name="T82" fmla="*/ 1432 w 1632"/>
                <a:gd name="T83" fmla="*/ 264 h 496"/>
                <a:gd name="T84" fmla="*/ 1520 w 1632"/>
                <a:gd name="T85" fmla="*/ 320 h 496"/>
                <a:gd name="T86" fmla="*/ 1488 w 1632"/>
                <a:gd name="T87" fmla="*/ 256 h 496"/>
                <a:gd name="T88" fmla="*/ 1480 w 1632"/>
                <a:gd name="T89" fmla="*/ 216 h 496"/>
                <a:gd name="T90" fmla="*/ 1552 w 1632"/>
                <a:gd name="T91" fmla="*/ 192 h 496"/>
                <a:gd name="T92" fmla="*/ 1544 w 1632"/>
                <a:gd name="T93" fmla="*/ 152 h 496"/>
                <a:gd name="T94" fmla="*/ 1632 w 1632"/>
                <a:gd name="T95" fmla="*/ 160 h 496"/>
                <a:gd name="T96" fmla="*/ 1472 w 1632"/>
                <a:gd name="T97" fmla="*/ 104 h 496"/>
                <a:gd name="T98" fmla="*/ 1360 w 1632"/>
                <a:gd name="T99" fmla="*/ 96 h 496"/>
                <a:gd name="T100" fmla="*/ 1232 w 1632"/>
                <a:gd name="T101" fmla="*/ 80 h 496"/>
                <a:gd name="T102" fmla="*/ 1008 w 1632"/>
                <a:gd name="T103" fmla="*/ 64 h 496"/>
                <a:gd name="T104" fmla="*/ 936 w 1632"/>
                <a:gd name="T105" fmla="*/ 56 h 496"/>
                <a:gd name="T106" fmla="*/ 816 w 1632"/>
                <a:gd name="T107" fmla="*/ 48 h 496"/>
                <a:gd name="T108" fmla="*/ 744 w 1632"/>
                <a:gd name="T109" fmla="*/ 48 h 496"/>
                <a:gd name="T110" fmla="*/ 656 w 1632"/>
                <a:gd name="T111" fmla="*/ 0 h 496"/>
                <a:gd name="T112" fmla="*/ 512 w 1632"/>
                <a:gd name="T113" fmla="*/ 32 h 496"/>
                <a:gd name="T114" fmla="*/ 448 w 1632"/>
                <a:gd name="T115" fmla="*/ 56 h 49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632"/>
                <a:gd name="T175" fmla="*/ 0 h 496"/>
                <a:gd name="T176" fmla="*/ 1632 w 1632"/>
                <a:gd name="T177" fmla="*/ 496 h 496"/>
              </a:gd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632" h="496">
                  <a:moveTo>
                    <a:pt x="432" y="56"/>
                  </a:moveTo>
                  <a:lnTo>
                    <a:pt x="416" y="72"/>
                  </a:lnTo>
                  <a:lnTo>
                    <a:pt x="432" y="80"/>
                  </a:lnTo>
                  <a:lnTo>
                    <a:pt x="432" y="96"/>
                  </a:lnTo>
                  <a:lnTo>
                    <a:pt x="440" y="104"/>
                  </a:lnTo>
                  <a:lnTo>
                    <a:pt x="448" y="104"/>
                  </a:lnTo>
                  <a:lnTo>
                    <a:pt x="464" y="120"/>
                  </a:lnTo>
                  <a:lnTo>
                    <a:pt x="456" y="128"/>
                  </a:lnTo>
                  <a:lnTo>
                    <a:pt x="440" y="136"/>
                  </a:lnTo>
                  <a:lnTo>
                    <a:pt x="424" y="128"/>
                  </a:lnTo>
                  <a:lnTo>
                    <a:pt x="440" y="120"/>
                  </a:lnTo>
                  <a:lnTo>
                    <a:pt x="440" y="104"/>
                  </a:lnTo>
                  <a:lnTo>
                    <a:pt x="432" y="104"/>
                  </a:lnTo>
                  <a:lnTo>
                    <a:pt x="416" y="72"/>
                  </a:lnTo>
                  <a:lnTo>
                    <a:pt x="408" y="72"/>
                  </a:lnTo>
                  <a:lnTo>
                    <a:pt x="408" y="56"/>
                  </a:lnTo>
                  <a:lnTo>
                    <a:pt x="392" y="48"/>
                  </a:lnTo>
                  <a:lnTo>
                    <a:pt x="384" y="48"/>
                  </a:lnTo>
                  <a:lnTo>
                    <a:pt x="376" y="48"/>
                  </a:lnTo>
                  <a:lnTo>
                    <a:pt x="360" y="72"/>
                  </a:lnTo>
                  <a:lnTo>
                    <a:pt x="368" y="80"/>
                  </a:lnTo>
                  <a:lnTo>
                    <a:pt x="368" y="96"/>
                  </a:lnTo>
                  <a:lnTo>
                    <a:pt x="400" y="104"/>
                  </a:lnTo>
                  <a:lnTo>
                    <a:pt x="392" y="112"/>
                  </a:lnTo>
                  <a:lnTo>
                    <a:pt x="288" y="80"/>
                  </a:lnTo>
                  <a:lnTo>
                    <a:pt x="288" y="88"/>
                  </a:lnTo>
                  <a:lnTo>
                    <a:pt x="320" y="104"/>
                  </a:lnTo>
                  <a:lnTo>
                    <a:pt x="304" y="104"/>
                  </a:lnTo>
                  <a:lnTo>
                    <a:pt x="312" y="112"/>
                  </a:lnTo>
                  <a:lnTo>
                    <a:pt x="304" y="112"/>
                  </a:lnTo>
                  <a:lnTo>
                    <a:pt x="296" y="104"/>
                  </a:lnTo>
                  <a:lnTo>
                    <a:pt x="264" y="104"/>
                  </a:lnTo>
                  <a:lnTo>
                    <a:pt x="264" y="112"/>
                  </a:lnTo>
                  <a:lnTo>
                    <a:pt x="248" y="104"/>
                  </a:lnTo>
                  <a:lnTo>
                    <a:pt x="200" y="120"/>
                  </a:lnTo>
                  <a:lnTo>
                    <a:pt x="200" y="128"/>
                  </a:lnTo>
                  <a:lnTo>
                    <a:pt x="192" y="128"/>
                  </a:lnTo>
                  <a:lnTo>
                    <a:pt x="168" y="120"/>
                  </a:lnTo>
                  <a:lnTo>
                    <a:pt x="184" y="120"/>
                  </a:lnTo>
                  <a:lnTo>
                    <a:pt x="176" y="112"/>
                  </a:lnTo>
                  <a:lnTo>
                    <a:pt x="144" y="104"/>
                  </a:lnTo>
                  <a:lnTo>
                    <a:pt x="160" y="112"/>
                  </a:lnTo>
                  <a:lnTo>
                    <a:pt x="160" y="128"/>
                  </a:lnTo>
                  <a:lnTo>
                    <a:pt x="168" y="136"/>
                  </a:lnTo>
                  <a:lnTo>
                    <a:pt x="160" y="136"/>
                  </a:lnTo>
                  <a:lnTo>
                    <a:pt x="144" y="136"/>
                  </a:lnTo>
                  <a:lnTo>
                    <a:pt x="120" y="144"/>
                  </a:lnTo>
                  <a:lnTo>
                    <a:pt x="136" y="160"/>
                  </a:lnTo>
                  <a:lnTo>
                    <a:pt x="96" y="152"/>
                  </a:lnTo>
                  <a:lnTo>
                    <a:pt x="88" y="152"/>
                  </a:lnTo>
                  <a:lnTo>
                    <a:pt x="104" y="160"/>
                  </a:lnTo>
                  <a:lnTo>
                    <a:pt x="112" y="168"/>
                  </a:lnTo>
                  <a:lnTo>
                    <a:pt x="96" y="168"/>
                  </a:lnTo>
                  <a:lnTo>
                    <a:pt x="72" y="160"/>
                  </a:lnTo>
                  <a:lnTo>
                    <a:pt x="72" y="144"/>
                  </a:lnTo>
                  <a:lnTo>
                    <a:pt x="40" y="128"/>
                  </a:lnTo>
                  <a:lnTo>
                    <a:pt x="104" y="136"/>
                  </a:lnTo>
                  <a:lnTo>
                    <a:pt x="136" y="128"/>
                  </a:lnTo>
                  <a:lnTo>
                    <a:pt x="128" y="120"/>
                  </a:lnTo>
                  <a:lnTo>
                    <a:pt x="80" y="104"/>
                  </a:lnTo>
                  <a:lnTo>
                    <a:pt x="40" y="88"/>
                  </a:lnTo>
                  <a:lnTo>
                    <a:pt x="24" y="96"/>
                  </a:lnTo>
                  <a:lnTo>
                    <a:pt x="8" y="104"/>
                  </a:lnTo>
                  <a:lnTo>
                    <a:pt x="0" y="104"/>
                  </a:lnTo>
                  <a:lnTo>
                    <a:pt x="0" y="112"/>
                  </a:lnTo>
                  <a:lnTo>
                    <a:pt x="16" y="120"/>
                  </a:lnTo>
                  <a:lnTo>
                    <a:pt x="16" y="128"/>
                  </a:lnTo>
                  <a:lnTo>
                    <a:pt x="24" y="144"/>
                  </a:lnTo>
                  <a:lnTo>
                    <a:pt x="24" y="152"/>
                  </a:lnTo>
                  <a:lnTo>
                    <a:pt x="32" y="160"/>
                  </a:lnTo>
                  <a:lnTo>
                    <a:pt x="32" y="168"/>
                  </a:lnTo>
                  <a:lnTo>
                    <a:pt x="40" y="184"/>
                  </a:lnTo>
                  <a:lnTo>
                    <a:pt x="8" y="216"/>
                  </a:lnTo>
                  <a:lnTo>
                    <a:pt x="16" y="216"/>
                  </a:lnTo>
                  <a:lnTo>
                    <a:pt x="24" y="224"/>
                  </a:lnTo>
                  <a:lnTo>
                    <a:pt x="16" y="232"/>
                  </a:lnTo>
                  <a:lnTo>
                    <a:pt x="8" y="232"/>
                  </a:lnTo>
                  <a:lnTo>
                    <a:pt x="0" y="240"/>
                  </a:lnTo>
                  <a:lnTo>
                    <a:pt x="8" y="248"/>
                  </a:lnTo>
                  <a:lnTo>
                    <a:pt x="8" y="256"/>
                  </a:lnTo>
                  <a:lnTo>
                    <a:pt x="24" y="272"/>
                  </a:lnTo>
                  <a:lnTo>
                    <a:pt x="48" y="280"/>
                  </a:lnTo>
                  <a:lnTo>
                    <a:pt x="56" y="296"/>
                  </a:lnTo>
                  <a:lnTo>
                    <a:pt x="64" y="312"/>
                  </a:lnTo>
                  <a:lnTo>
                    <a:pt x="72" y="312"/>
                  </a:lnTo>
                  <a:lnTo>
                    <a:pt x="72" y="320"/>
                  </a:lnTo>
                  <a:lnTo>
                    <a:pt x="56" y="320"/>
                  </a:lnTo>
                  <a:lnTo>
                    <a:pt x="64" y="336"/>
                  </a:lnTo>
                  <a:lnTo>
                    <a:pt x="88" y="328"/>
                  </a:lnTo>
                  <a:lnTo>
                    <a:pt x="96" y="336"/>
                  </a:lnTo>
                  <a:lnTo>
                    <a:pt x="96" y="344"/>
                  </a:lnTo>
                  <a:lnTo>
                    <a:pt x="104" y="344"/>
                  </a:lnTo>
                  <a:lnTo>
                    <a:pt x="112" y="360"/>
                  </a:lnTo>
                  <a:lnTo>
                    <a:pt x="136" y="360"/>
                  </a:lnTo>
                  <a:lnTo>
                    <a:pt x="144" y="368"/>
                  </a:lnTo>
                  <a:lnTo>
                    <a:pt x="168" y="368"/>
                  </a:lnTo>
                  <a:lnTo>
                    <a:pt x="168" y="376"/>
                  </a:lnTo>
                  <a:lnTo>
                    <a:pt x="168" y="384"/>
                  </a:lnTo>
                  <a:lnTo>
                    <a:pt x="168" y="400"/>
                  </a:lnTo>
                  <a:lnTo>
                    <a:pt x="160" y="392"/>
                  </a:lnTo>
                  <a:lnTo>
                    <a:pt x="152" y="400"/>
                  </a:lnTo>
                  <a:lnTo>
                    <a:pt x="152" y="408"/>
                  </a:lnTo>
                  <a:lnTo>
                    <a:pt x="168" y="408"/>
                  </a:lnTo>
                  <a:lnTo>
                    <a:pt x="144" y="416"/>
                  </a:lnTo>
                  <a:lnTo>
                    <a:pt x="152" y="416"/>
                  </a:lnTo>
                  <a:lnTo>
                    <a:pt x="144" y="432"/>
                  </a:lnTo>
                  <a:lnTo>
                    <a:pt x="136" y="432"/>
                  </a:lnTo>
                  <a:lnTo>
                    <a:pt x="136" y="440"/>
                  </a:lnTo>
                  <a:lnTo>
                    <a:pt x="144" y="440"/>
                  </a:lnTo>
                  <a:lnTo>
                    <a:pt x="184" y="464"/>
                  </a:lnTo>
                  <a:lnTo>
                    <a:pt x="216" y="464"/>
                  </a:lnTo>
                  <a:lnTo>
                    <a:pt x="232" y="472"/>
                  </a:lnTo>
                  <a:lnTo>
                    <a:pt x="248" y="472"/>
                  </a:lnTo>
                  <a:lnTo>
                    <a:pt x="264" y="488"/>
                  </a:lnTo>
                  <a:lnTo>
                    <a:pt x="272" y="496"/>
                  </a:lnTo>
                  <a:lnTo>
                    <a:pt x="280" y="496"/>
                  </a:lnTo>
                  <a:lnTo>
                    <a:pt x="288" y="488"/>
                  </a:lnTo>
                  <a:lnTo>
                    <a:pt x="272" y="472"/>
                  </a:lnTo>
                  <a:lnTo>
                    <a:pt x="272" y="456"/>
                  </a:lnTo>
                  <a:lnTo>
                    <a:pt x="256" y="440"/>
                  </a:lnTo>
                  <a:lnTo>
                    <a:pt x="264" y="424"/>
                  </a:lnTo>
                  <a:lnTo>
                    <a:pt x="272" y="424"/>
                  </a:lnTo>
                  <a:lnTo>
                    <a:pt x="280" y="416"/>
                  </a:lnTo>
                  <a:lnTo>
                    <a:pt x="272" y="416"/>
                  </a:lnTo>
                  <a:lnTo>
                    <a:pt x="280" y="416"/>
                  </a:lnTo>
                  <a:lnTo>
                    <a:pt x="272" y="400"/>
                  </a:lnTo>
                  <a:lnTo>
                    <a:pt x="256" y="400"/>
                  </a:lnTo>
                  <a:lnTo>
                    <a:pt x="256" y="392"/>
                  </a:lnTo>
                  <a:lnTo>
                    <a:pt x="248" y="384"/>
                  </a:lnTo>
                  <a:lnTo>
                    <a:pt x="256" y="360"/>
                  </a:lnTo>
                  <a:lnTo>
                    <a:pt x="264" y="368"/>
                  </a:lnTo>
                  <a:lnTo>
                    <a:pt x="272" y="368"/>
                  </a:lnTo>
                  <a:lnTo>
                    <a:pt x="264" y="352"/>
                  </a:lnTo>
                  <a:lnTo>
                    <a:pt x="272" y="352"/>
                  </a:lnTo>
                  <a:lnTo>
                    <a:pt x="288" y="344"/>
                  </a:lnTo>
                  <a:lnTo>
                    <a:pt x="296" y="344"/>
                  </a:lnTo>
                  <a:lnTo>
                    <a:pt x="304" y="336"/>
                  </a:lnTo>
                  <a:lnTo>
                    <a:pt x="320" y="344"/>
                  </a:lnTo>
                  <a:lnTo>
                    <a:pt x="336" y="360"/>
                  </a:lnTo>
                  <a:lnTo>
                    <a:pt x="336" y="352"/>
                  </a:lnTo>
                  <a:lnTo>
                    <a:pt x="344" y="352"/>
                  </a:lnTo>
                  <a:lnTo>
                    <a:pt x="360" y="352"/>
                  </a:lnTo>
                  <a:lnTo>
                    <a:pt x="376" y="352"/>
                  </a:lnTo>
                  <a:lnTo>
                    <a:pt x="392" y="352"/>
                  </a:lnTo>
                  <a:lnTo>
                    <a:pt x="408" y="352"/>
                  </a:lnTo>
                  <a:lnTo>
                    <a:pt x="416" y="344"/>
                  </a:lnTo>
                  <a:lnTo>
                    <a:pt x="392" y="336"/>
                  </a:lnTo>
                  <a:lnTo>
                    <a:pt x="400" y="328"/>
                  </a:lnTo>
                  <a:lnTo>
                    <a:pt x="392" y="328"/>
                  </a:lnTo>
                  <a:lnTo>
                    <a:pt x="400" y="320"/>
                  </a:lnTo>
                  <a:lnTo>
                    <a:pt x="400" y="312"/>
                  </a:lnTo>
                  <a:lnTo>
                    <a:pt x="392" y="312"/>
                  </a:lnTo>
                  <a:lnTo>
                    <a:pt x="392" y="304"/>
                  </a:lnTo>
                  <a:lnTo>
                    <a:pt x="408" y="304"/>
                  </a:lnTo>
                  <a:lnTo>
                    <a:pt x="448" y="296"/>
                  </a:lnTo>
                  <a:lnTo>
                    <a:pt x="472" y="296"/>
                  </a:lnTo>
                  <a:lnTo>
                    <a:pt x="472" y="288"/>
                  </a:lnTo>
                  <a:lnTo>
                    <a:pt x="496" y="288"/>
                  </a:lnTo>
                  <a:lnTo>
                    <a:pt x="504" y="296"/>
                  </a:lnTo>
                  <a:lnTo>
                    <a:pt x="504" y="304"/>
                  </a:lnTo>
                  <a:lnTo>
                    <a:pt x="520" y="304"/>
                  </a:lnTo>
                  <a:lnTo>
                    <a:pt x="536" y="304"/>
                  </a:lnTo>
                  <a:lnTo>
                    <a:pt x="536" y="312"/>
                  </a:lnTo>
                  <a:lnTo>
                    <a:pt x="544" y="312"/>
                  </a:lnTo>
                  <a:lnTo>
                    <a:pt x="560" y="304"/>
                  </a:lnTo>
                  <a:lnTo>
                    <a:pt x="568" y="304"/>
                  </a:lnTo>
                  <a:lnTo>
                    <a:pt x="592" y="320"/>
                  </a:lnTo>
                  <a:lnTo>
                    <a:pt x="624" y="352"/>
                  </a:lnTo>
                  <a:lnTo>
                    <a:pt x="632" y="344"/>
                  </a:lnTo>
                  <a:lnTo>
                    <a:pt x="640" y="352"/>
                  </a:lnTo>
                  <a:lnTo>
                    <a:pt x="664" y="352"/>
                  </a:lnTo>
                  <a:lnTo>
                    <a:pt x="696" y="368"/>
                  </a:lnTo>
                  <a:lnTo>
                    <a:pt x="704" y="376"/>
                  </a:lnTo>
                  <a:lnTo>
                    <a:pt x="712" y="368"/>
                  </a:lnTo>
                  <a:lnTo>
                    <a:pt x="720" y="376"/>
                  </a:lnTo>
                  <a:lnTo>
                    <a:pt x="720" y="384"/>
                  </a:lnTo>
                  <a:lnTo>
                    <a:pt x="728" y="376"/>
                  </a:lnTo>
                  <a:lnTo>
                    <a:pt x="768" y="352"/>
                  </a:lnTo>
                  <a:lnTo>
                    <a:pt x="792" y="360"/>
                  </a:lnTo>
                  <a:lnTo>
                    <a:pt x="808" y="368"/>
                  </a:lnTo>
                  <a:lnTo>
                    <a:pt x="840" y="368"/>
                  </a:lnTo>
                  <a:lnTo>
                    <a:pt x="840" y="352"/>
                  </a:lnTo>
                  <a:lnTo>
                    <a:pt x="832" y="344"/>
                  </a:lnTo>
                  <a:lnTo>
                    <a:pt x="840" y="336"/>
                  </a:lnTo>
                  <a:lnTo>
                    <a:pt x="872" y="344"/>
                  </a:lnTo>
                  <a:lnTo>
                    <a:pt x="896" y="360"/>
                  </a:lnTo>
                  <a:lnTo>
                    <a:pt x="928" y="360"/>
                  </a:lnTo>
                  <a:lnTo>
                    <a:pt x="984" y="376"/>
                  </a:lnTo>
                  <a:lnTo>
                    <a:pt x="1016" y="368"/>
                  </a:lnTo>
                  <a:lnTo>
                    <a:pt x="1032" y="360"/>
                  </a:lnTo>
                  <a:lnTo>
                    <a:pt x="1056" y="368"/>
                  </a:lnTo>
                  <a:lnTo>
                    <a:pt x="1072" y="368"/>
                  </a:lnTo>
                  <a:lnTo>
                    <a:pt x="1088" y="360"/>
                  </a:lnTo>
                  <a:lnTo>
                    <a:pt x="1080" y="344"/>
                  </a:lnTo>
                  <a:lnTo>
                    <a:pt x="1088" y="336"/>
                  </a:lnTo>
                  <a:lnTo>
                    <a:pt x="1072" y="328"/>
                  </a:lnTo>
                  <a:lnTo>
                    <a:pt x="1080" y="320"/>
                  </a:lnTo>
                  <a:lnTo>
                    <a:pt x="1104" y="312"/>
                  </a:lnTo>
                  <a:lnTo>
                    <a:pt x="1136" y="320"/>
                  </a:lnTo>
                  <a:lnTo>
                    <a:pt x="1168" y="352"/>
                  </a:lnTo>
                  <a:lnTo>
                    <a:pt x="1184" y="368"/>
                  </a:lnTo>
                  <a:lnTo>
                    <a:pt x="1208" y="376"/>
                  </a:lnTo>
                  <a:lnTo>
                    <a:pt x="1232" y="384"/>
                  </a:lnTo>
                  <a:lnTo>
                    <a:pt x="1248" y="400"/>
                  </a:lnTo>
                  <a:lnTo>
                    <a:pt x="1256" y="400"/>
                  </a:lnTo>
                  <a:lnTo>
                    <a:pt x="1280" y="384"/>
                  </a:lnTo>
                  <a:lnTo>
                    <a:pt x="1288" y="400"/>
                  </a:lnTo>
                  <a:lnTo>
                    <a:pt x="1288" y="408"/>
                  </a:lnTo>
                  <a:lnTo>
                    <a:pt x="1296" y="440"/>
                  </a:lnTo>
                  <a:lnTo>
                    <a:pt x="1280" y="432"/>
                  </a:lnTo>
                  <a:lnTo>
                    <a:pt x="1272" y="440"/>
                  </a:lnTo>
                  <a:lnTo>
                    <a:pt x="1288" y="464"/>
                  </a:lnTo>
                  <a:lnTo>
                    <a:pt x="1288" y="472"/>
                  </a:lnTo>
                  <a:lnTo>
                    <a:pt x="1296" y="464"/>
                  </a:lnTo>
                  <a:lnTo>
                    <a:pt x="1312" y="472"/>
                  </a:lnTo>
                  <a:lnTo>
                    <a:pt x="1328" y="464"/>
                  </a:lnTo>
                  <a:lnTo>
                    <a:pt x="1328" y="448"/>
                  </a:lnTo>
                  <a:lnTo>
                    <a:pt x="1344" y="432"/>
                  </a:lnTo>
                  <a:lnTo>
                    <a:pt x="1344" y="384"/>
                  </a:lnTo>
                  <a:lnTo>
                    <a:pt x="1320" y="352"/>
                  </a:lnTo>
                  <a:lnTo>
                    <a:pt x="1304" y="320"/>
                  </a:lnTo>
                  <a:lnTo>
                    <a:pt x="1272" y="304"/>
                  </a:lnTo>
                  <a:lnTo>
                    <a:pt x="1264" y="312"/>
                  </a:lnTo>
                  <a:lnTo>
                    <a:pt x="1256" y="312"/>
                  </a:lnTo>
                  <a:lnTo>
                    <a:pt x="1256" y="304"/>
                  </a:lnTo>
                  <a:lnTo>
                    <a:pt x="1248" y="304"/>
                  </a:lnTo>
                  <a:lnTo>
                    <a:pt x="1248" y="312"/>
                  </a:lnTo>
                  <a:lnTo>
                    <a:pt x="1240" y="296"/>
                  </a:lnTo>
                  <a:lnTo>
                    <a:pt x="1216" y="296"/>
                  </a:lnTo>
                  <a:lnTo>
                    <a:pt x="1232" y="280"/>
                  </a:lnTo>
                  <a:lnTo>
                    <a:pt x="1240" y="232"/>
                  </a:lnTo>
                  <a:lnTo>
                    <a:pt x="1256" y="232"/>
                  </a:lnTo>
                  <a:lnTo>
                    <a:pt x="1312" y="232"/>
                  </a:lnTo>
                  <a:lnTo>
                    <a:pt x="1312" y="224"/>
                  </a:lnTo>
                  <a:lnTo>
                    <a:pt x="1336" y="224"/>
                  </a:lnTo>
                  <a:lnTo>
                    <a:pt x="1344" y="240"/>
                  </a:lnTo>
                  <a:lnTo>
                    <a:pt x="1384" y="232"/>
                  </a:lnTo>
                  <a:lnTo>
                    <a:pt x="1368" y="232"/>
                  </a:lnTo>
                  <a:lnTo>
                    <a:pt x="1360" y="224"/>
                  </a:lnTo>
                  <a:lnTo>
                    <a:pt x="1368" y="200"/>
                  </a:lnTo>
                  <a:lnTo>
                    <a:pt x="1400" y="200"/>
                  </a:lnTo>
                  <a:lnTo>
                    <a:pt x="1400" y="208"/>
                  </a:lnTo>
                  <a:lnTo>
                    <a:pt x="1416" y="216"/>
                  </a:lnTo>
                  <a:lnTo>
                    <a:pt x="1424" y="200"/>
                  </a:lnTo>
                  <a:lnTo>
                    <a:pt x="1416" y="184"/>
                  </a:lnTo>
                  <a:lnTo>
                    <a:pt x="1432" y="184"/>
                  </a:lnTo>
                  <a:lnTo>
                    <a:pt x="1432" y="192"/>
                  </a:lnTo>
                  <a:lnTo>
                    <a:pt x="1448" y="208"/>
                  </a:lnTo>
                  <a:lnTo>
                    <a:pt x="1440" y="216"/>
                  </a:lnTo>
                  <a:lnTo>
                    <a:pt x="1432" y="248"/>
                  </a:lnTo>
                  <a:lnTo>
                    <a:pt x="1424" y="256"/>
                  </a:lnTo>
                  <a:lnTo>
                    <a:pt x="1432" y="264"/>
                  </a:lnTo>
                  <a:lnTo>
                    <a:pt x="1424" y="264"/>
                  </a:lnTo>
                  <a:lnTo>
                    <a:pt x="1440" y="288"/>
                  </a:lnTo>
                  <a:lnTo>
                    <a:pt x="1512" y="352"/>
                  </a:lnTo>
                  <a:lnTo>
                    <a:pt x="1512" y="344"/>
                  </a:lnTo>
                  <a:lnTo>
                    <a:pt x="1512" y="320"/>
                  </a:lnTo>
                  <a:lnTo>
                    <a:pt x="1520" y="320"/>
                  </a:lnTo>
                  <a:lnTo>
                    <a:pt x="1504" y="304"/>
                  </a:lnTo>
                  <a:lnTo>
                    <a:pt x="1520" y="296"/>
                  </a:lnTo>
                  <a:lnTo>
                    <a:pt x="1504" y="280"/>
                  </a:lnTo>
                  <a:lnTo>
                    <a:pt x="1512" y="272"/>
                  </a:lnTo>
                  <a:lnTo>
                    <a:pt x="1496" y="264"/>
                  </a:lnTo>
                  <a:lnTo>
                    <a:pt x="1488" y="256"/>
                  </a:lnTo>
                  <a:lnTo>
                    <a:pt x="1480" y="256"/>
                  </a:lnTo>
                  <a:lnTo>
                    <a:pt x="1472" y="248"/>
                  </a:lnTo>
                  <a:lnTo>
                    <a:pt x="1472" y="232"/>
                  </a:lnTo>
                  <a:lnTo>
                    <a:pt x="1464" y="224"/>
                  </a:lnTo>
                  <a:lnTo>
                    <a:pt x="1472" y="224"/>
                  </a:lnTo>
                  <a:lnTo>
                    <a:pt x="1480" y="216"/>
                  </a:lnTo>
                  <a:lnTo>
                    <a:pt x="1496" y="224"/>
                  </a:lnTo>
                  <a:lnTo>
                    <a:pt x="1496" y="216"/>
                  </a:lnTo>
                  <a:lnTo>
                    <a:pt x="1504" y="216"/>
                  </a:lnTo>
                  <a:lnTo>
                    <a:pt x="1536" y="224"/>
                  </a:lnTo>
                  <a:lnTo>
                    <a:pt x="1528" y="216"/>
                  </a:lnTo>
                  <a:lnTo>
                    <a:pt x="1552" y="192"/>
                  </a:lnTo>
                  <a:lnTo>
                    <a:pt x="1560" y="184"/>
                  </a:lnTo>
                  <a:lnTo>
                    <a:pt x="1584" y="192"/>
                  </a:lnTo>
                  <a:lnTo>
                    <a:pt x="1584" y="184"/>
                  </a:lnTo>
                  <a:lnTo>
                    <a:pt x="1528" y="160"/>
                  </a:lnTo>
                  <a:lnTo>
                    <a:pt x="1544" y="160"/>
                  </a:lnTo>
                  <a:lnTo>
                    <a:pt x="1544" y="152"/>
                  </a:lnTo>
                  <a:lnTo>
                    <a:pt x="1544" y="144"/>
                  </a:lnTo>
                  <a:lnTo>
                    <a:pt x="1528" y="144"/>
                  </a:lnTo>
                  <a:lnTo>
                    <a:pt x="1536" y="136"/>
                  </a:lnTo>
                  <a:lnTo>
                    <a:pt x="1552" y="144"/>
                  </a:lnTo>
                  <a:lnTo>
                    <a:pt x="1584" y="152"/>
                  </a:lnTo>
                  <a:lnTo>
                    <a:pt x="1632" y="160"/>
                  </a:lnTo>
                  <a:lnTo>
                    <a:pt x="1616" y="144"/>
                  </a:lnTo>
                  <a:lnTo>
                    <a:pt x="1632" y="144"/>
                  </a:lnTo>
                  <a:lnTo>
                    <a:pt x="1632" y="136"/>
                  </a:lnTo>
                  <a:lnTo>
                    <a:pt x="1592" y="128"/>
                  </a:lnTo>
                  <a:lnTo>
                    <a:pt x="1568" y="128"/>
                  </a:lnTo>
                  <a:lnTo>
                    <a:pt x="1472" y="104"/>
                  </a:lnTo>
                  <a:lnTo>
                    <a:pt x="1424" y="88"/>
                  </a:lnTo>
                  <a:lnTo>
                    <a:pt x="1360" y="88"/>
                  </a:lnTo>
                  <a:lnTo>
                    <a:pt x="1384" y="104"/>
                  </a:lnTo>
                  <a:lnTo>
                    <a:pt x="1376" y="104"/>
                  </a:lnTo>
                  <a:lnTo>
                    <a:pt x="1352" y="96"/>
                  </a:lnTo>
                  <a:lnTo>
                    <a:pt x="1360" y="96"/>
                  </a:lnTo>
                  <a:lnTo>
                    <a:pt x="1360" y="88"/>
                  </a:lnTo>
                  <a:lnTo>
                    <a:pt x="1344" y="88"/>
                  </a:lnTo>
                  <a:lnTo>
                    <a:pt x="1344" y="96"/>
                  </a:lnTo>
                  <a:lnTo>
                    <a:pt x="1280" y="96"/>
                  </a:lnTo>
                  <a:lnTo>
                    <a:pt x="1256" y="88"/>
                  </a:lnTo>
                  <a:lnTo>
                    <a:pt x="1232" y="80"/>
                  </a:lnTo>
                  <a:lnTo>
                    <a:pt x="1176" y="80"/>
                  </a:lnTo>
                  <a:lnTo>
                    <a:pt x="1128" y="64"/>
                  </a:lnTo>
                  <a:lnTo>
                    <a:pt x="1032" y="56"/>
                  </a:lnTo>
                  <a:lnTo>
                    <a:pt x="1032" y="64"/>
                  </a:lnTo>
                  <a:lnTo>
                    <a:pt x="1048" y="72"/>
                  </a:lnTo>
                  <a:lnTo>
                    <a:pt x="1008" y="64"/>
                  </a:lnTo>
                  <a:lnTo>
                    <a:pt x="1000" y="72"/>
                  </a:lnTo>
                  <a:lnTo>
                    <a:pt x="968" y="64"/>
                  </a:lnTo>
                  <a:lnTo>
                    <a:pt x="976" y="72"/>
                  </a:lnTo>
                  <a:lnTo>
                    <a:pt x="976" y="80"/>
                  </a:lnTo>
                  <a:lnTo>
                    <a:pt x="936" y="64"/>
                  </a:lnTo>
                  <a:lnTo>
                    <a:pt x="936" y="56"/>
                  </a:lnTo>
                  <a:lnTo>
                    <a:pt x="912" y="48"/>
                  </a:lnTo>
                  <a:lnTo>
                    <a:pt x="856" y="40"/>
                  </a:lnTo>
                  <a:lnTo>
                    <a:pt x="872" y="48"/>
                  </a:lnTo>
                  <a:lnTo>
                    <a:pt x="840" y="48"/>
                  </a:lnTo>
                  <a:lnTo>
                    <a:pt x="824" y="48"/>
                  </a:lnTo>
                  <a:lnTo>
                    <a:pt x="816" y="48"/>
                  </a:lnTo>
                  <a:lnTo>
                    <a:pt x="776" y="48"/>
                  </a:lnTo>
                  <a:lnTo>
                    <a:pt x="760" y="32"/>
                  </a:lnTo>
                  <a:lnTo>
                    <a:pt x="744" y="32"/>
                  </a:lnTo>
                  <a:lnTo>
                    <a:pt x="768" y="40"/>
                  </a:lnTo>
                  <a:lnTo>
                    <a:pt x="736" y="40"/>
                  </a:lnTo>
                  <a:lnTo>
                    <a:pt x="744" y="48"/>
                  </a:lnTo>
                  <a:lnTo>
                    <a:pt x="712" y="48"/>
                  </a:lnTo>
                  <a:lnTo>
                    <a:pt x="752" y="24"/>
                  </a:lnTo>
                  <a:lnTo>
                    <a:pt x="744" y="16"/>
                  </a:lnTo>
                  <a:lnTo>
                    <a:pt x="712" y="8"/>
                  </a:lnTo>
                  <a:lnTo>
                    <a:pt x="672" y="8"/>
                  </a:lnTo>
                  <a:lnTo>
                    <a:pt x="656" y="0"/>
                  </a:lnTo>
                  <a:lnTo>
                    <a:pt x="632" y="0"/>
                  </a:lnTo>
                  <a:lnTo>
                    <a:pt x="616" y="8"/>
                  </a:lnTo>
                  <a:lnTo>
                    <a:pt x="616" y="16"/>
                  </a:lnTo>
                  <a:lnTo>
                    <a:pt x="560" y="16"/>
                  </a:lnTo>
                  <a:lnTo>
                    <a:pt x="528" y="24"/>
                  </a:lnTo>
                  <a:lnTo>
                    <a:pt x="512" y="32"/>
                  </a:lnTo>
                  <a:lnTo>
                    <a:pt x="528" y="40"/>
                  </a:lnTo>
                  <a:lnTo>
                    <a:pt x="472" y="48"/>
                  </a:lnTo>
                  <a:lnTo>
                    <a:pt x="480" y="56"/>
                  </a:lnTo>
                  <a:lnTo>
                    <a:pt x="504" y="64"/>
                  </a:lnTo>
                  <a:lnTo>
                    <a:pt x="496" y="64"/>
                  </a:lnTo>
                  <a:lnTo>
                    <a:pt x="448" y="56"/>
                  </a:lnTo>
                  <a:lnTo>
                    <a:pt x="440" y="64"/>
                  </a:lnTo>
                  <a:lnTo>
                    <a:pt x="472" y="80"/>
                  </a:lnTo>
                  <a:lnTo>
                    <a:pt x="440" y="72"/>
                  </a:lnTo>
                  <a:lnTo>
                    <a:pt x="432" y="5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35" name="Freeform 242"/>
            <p:cNvSpPr/>
            <p:nvPr>
              <p:custDataLst>
                <p:tags r:id="rId164"/>
              </p:custDataLst>
            </p:nvPr>
          </p:nvSpPr>
          <p:spPr bwMode="auto">
            <a:xfrm>
              <a:off x="5440243" y="2786268"/>
              <a:ext cx="85725" cy="14288"/>
            </a:xfrm>
            <a:custGeom>
              <a:gdLst>
                <a:gd name="T0" fmla="*/ 0 w 40"/>
                <a:gd name="T1" fmla="*/ 0 h 8"/>
                <a:gd name="T2" fmla="*/ 17145 w 40"/>
                <a:gd name="T3" fmla="*/ 14288 h 8"/>
                <a:gd name="T4" fmla="*/ 68580 w 40"/>
                <a:gd name="T5" fmla="*/ 14288 h 8"/>
                <a:gd name="T6" fmla="*/ 85725 w 40"/>
                <a:gd name="T7" fmla="*/ 14288 h 8"/>
                <a:gd name="T8" fmla="*/ 0 60000 65536"/>
                <a:gd name="T9" fmla="*/ 0 60000 65536"/>
                <a:gd name="T10" fmla="*/ 0 60000 65536"/>
                <a:gd name="T11" fmla="*/ 0 60000 65536"/>
                <a:gd name="T12" fmla="*/ 0 w 40"/>
                <a:gd name="T13" fmla="*/ 0 h 8"/>
                <a:gd name="T14" fmla="*/ 40 w 40"/>
                <a:gd name="T15" fmla="*/ 8 h 8"/>
              </a:gdLst>
              <a:cxnLst>
                <a:cxn ang="T8">
                  <a:pos x="T0" y="T1"/>
                </a:cxn>
                <a:cxn ang="T9">
                  <a:pos x="T2" y="T3"/>
                </a:cxn>
                <a:cxn ang="T10">
                  <a:pos x="T4" y="T5"/>
                </a:cxn>
                <a:cxn ang="T11">
                  <a:pos x="T6" y="T7"/>
                </a:cxn>
              </a:cxnLst>
              <a:rect l="T12" t="T13" r="T14" b="T15"/>
              <a:pathLst>
                <a:path w="40" h="8">
                  <a:moveTo>
                    <a:pt x="0" y="0"/>
                  </a:moveTo>
                  <a:lnTo>
                    <a:pt x="8" y="8"/>
                  </a:lnTo>
                  <a:lnTo>
                    <a:pt x="32" y="8"/>
                  </a:lnTo>
                  <a:lnTo>
                    <a:pt x="40" y="8"/>
                  </a:lnTo>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36" name="Line 244"/>
            <p:cNvSpPr>
              <a:spLocks noChangeShapeType="1"/>
            </p:cNvSpPr>
            <p:nvPr>
              <p:custDataLst>
                <p:tags r:id="rId165"/>
              </p:custDataLst>
            </p:nvPr>
          </p:nvSpPr>
          <p:spPr bwMode="auto">
            <a:xfrm>
              <a:off x="5440243" y="2800556"/>
              <a:ext cx="68263" cy="142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37" name="Freeform 273"/>
            <p:cNvSpPr/>
            <p:nvPr>
              <p:custDataLst>
                <p:tags r:id="rId166"/>
              </p:custDataLst>
            </p:nvPr>
          </p:nvSpPr>
          <p:spPr bwMode="auto">
            <a:xfrm>
              <a:off x="5059243" y="2903743"/>
              <a:ext cx="17463" cy="14288"/>
            </a:xfrm>
            <a:custGeom>
              <a:gdLst>
                <a:gd name="T0" fmla="*/ 0 w 8"/>
                <a:gd name="T1" fmla="*/ 14288 h 8"/>
                <a:gd name="T2" fmla="*/ 17463 w 8"/>
                <a:gd name="T3" fmla="*/ 14288 h 8"/>
                <a:gd name="T4" fmla="*/ 0 w 8"/>
                <a:gd name="T5" fmla="*/ 0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8"/>
                  </a:lnTo>
                  <a:lnTo>
                    <a:pt x="0"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38" name="Freeform 274"/>
            <p:cNvSpPr/>
            <p:nvPr>
              <p:custDataLst>
                <p:tags r:id="rId167"/>
              </p:custDataLst>
            </p:nvPr>
          </p:nvSpPr>
          <p:spPr bwMode="auto">
            <a:xfrm>
              <a:off x="4938593" y="2608468"/>
              <a:ext cx="68263" cy="14288"/>
            </a:xfrm>
            <a:custGeom>
              <a:gdLst>
                <a:gd name="T0" fmla="*/ 17066 w 32"/>
                <a:gd name="T1" fmla="*/ 14288 h 8"/>
                <a:gd name="T2" fmla="*/ 68263 w 32"/>
                <a:gd name="T3" fmla="*/ 0 h 8"/>
                <a:gd name="T4" fmla="*/ 0 w 32"/>
                <a:gd name="T5" fmla="*/ 0 h 8"/>
                <a:gd name="T6" fmla="*/ 0 60000 65536"/>
                <a:gd name="T7" fmla="*/ 0 60000 65536"/>
                <a:gd name="T8" fmla="*/ 0 60000 65536"/>
                <a:gd name="T9" fmla="*/ 0 w 32"/>
                <a:gd name="T10" fmla="*/ 0 h 8"/>
                <a:gd name="T11" fmla="*/ 32 w 32"/>
                <a:gd name="T12" fmla="*/ 8 h 8"/>
              </a:gdLst>
              <a:cxnLst>
                <a:cxn ang="T6">
                  <a:pos x="T0" y="T1"/>
                </a:cxn>
                <a:cxn ang="T7">
                  <a:pos x="T2" y="T3"/>
                </a:cxn>
                <a:cxn ang="T8">
                  <a:pos x="T4" y="T5"/>
                </a:cxn>
              </a:cxnLst>
              <a:rect l="T9" t="T10" r="T11" b="T12"/>
              <a:pathLst>
                <a:path w="32" h="8">
                  <a:moveTo>
                    <a:pt x="8" y="8"/>
                  </a:moveTo>
                  <a:lnTo>
                    <a:pt x="32" y="0"/>
                  </a:lnTo>
                  <a:lnTo>
                    <a:pt x="0" y="0"/>
                  </a:lnTo>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39" name="Freeform 275"/>
            <p:cNvSpPr/>
            <p:nvPr>
              <p:custDataLst>
                <p:tags r:id="rId168"/>
              </p:custDataLst>
            </p:nvPr>
          </p:nvSpPr>
          <p:spPr bwMode="auto">
            <a:xfrm>
              <a:off x="4073406" y="2549731"/>
              <a:ext cx="69850" cy="14288"/>
            </a:xfrm>
            <a:custGeom>
              <a:gdLst>
                <a:gd name="T0" fmla="*/ 0 w 32"/>
                <a:gd name="T1" fmla="*/ 14288 h 8"/>
                <a:gd name="T2" fmla="*/ 69850 w 32"/>
                <a:gd name="T3" fmla="*/ 14288 h 8"/>
                <a:gd name="T4" fmla="*/ 17463 w 32"/>
                <a:gd name="T5" fmla="*/ 0 h 8"/>
                <a:gd name="T6" fmla="*/ 0 w 32"/>
                <a:gd name="T7" fmla="*/ 0 h 8"/>
                <a:gd name="T8" fmla="*/ 0 w 32"/>
                <a:gd name="T9" fmla="*/ 14288 h 8"/>
                <a:gd name="T10" fmla="*/ 0 60000 65536"/>
                <a:gd name="T11" fmla="*/ 0 60000 65536"/>
                <a:gd name="T12" fmla="*/ 0 60000 65536"/>
                <a:gd name="T13" fmla="*/ 0 60000 65536"/>
                <a:gd name="T14" fmla="*/ 0 60000 65536"/>
                <a:gd name="T15" fmla="*/ 0 w 32"/>
                <a:gd name="T16" fmla="*/ 0 h 8"/>
                <a:gd name="T17" fmla="*/ 32 w 32"/>
                <a:gd name="T18" fmla="*/ 8 h 8"/>
              </a:gdLst>
              <a:cxnLst>
                <a:cxn ang="T10">
                  <a:pos x="T0" y="T1"/>
                </a:cxn>
                <a:cxn ang="T11">
                  <a:pos x="T2" y="T3"/>
                </a:cxn>
                <a:cxn ang="T12">
                  <a:pos x="T4" y="T5"/>
                </a:cxn>
                <a:cxn ang="T13">
                  <a:pos x="T6" y="T7"/>
                </a:cxn>
                <a:cxn ang="T14">
                  <a:pos x="T8" y="T9"/>
                </a:cxn>
              </a:cxnLst>
              <a:rect l="T15" t="T16" r="T17" b="T18"/>
              <a:pathLst>
                <a:path w="32" h="8">
                  <a:moveTo>
                    <a:pt x="0" y="8"/>
                  </a:moveTo>
                  <a:lnTo>
                    <a:pt x="32" y="8"/>
                  </a:lnTo>
                  <a:lnTo>
                    <a:pt x="8" y="0"/>
                  </a:lnTo>
                  <a:lnTo>
                    <a:pt x="0"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40" name="Line 276"/>
            <p:cNvSpPr>
              <a:spLocks noChangeShapeType="1"/>
            </p:cNvSpPr>
            <p:nvPr>
              <p:custDataLst>
                <p:tags r:id="rId169"/>
              </p:custDataLst>
            </p:nvPr>
          </p:nvSpPr>
          <p:spPr bwMode="auto">
            <a:xfrm>
              <a:off x="4938593" y="2622756"/>
              <a:ext cx="17463" cy="15875"/>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41" name="Line 277"/>
            <p:cNvSpPr>
              <a:spLocks noChangeShapeType="1"/>
            </p:cNvSpPr>
            <p:nvPr>
              <p:custDataLst>
                <p:tags r:id="rId170"/>
              </p:custDataLst>
            </p:nvPr>
          </p:nvSpPr>
          <p:spPr bwMode="auto">
            <a:xfrm>
              <a:off x="4038481" y="2564018"/>
              <a:ext cx="17463" cy="15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42" name="Freeform 278"/>
            <p:cNvSpPr/>
            <p:nvPr>
              <p:custDataLst>
                <p:tags r:id="rId171"/>
              </p:custDataLst>
            </p:nvPr>
          </p:nvSpPr>
          <p:spPr bwMode="auto">
            <a:xfrm>
              <a:off x="4108331" y="2519568"/>
              <a:ext cx="103188" cy="15875"/>
            </a:xfrm>
            <a:custGeom>
              <a:gdLst>
                <a:gd name="T0" fmla="*/ 0 w 48"/>
                <a:gd name="T1" fmla="*/ 0 h 8"/>
                <a:gd name="T2" fmla="*/ 103188 w 48"/>
                <a:gd name="T3" fmla="*/ 15875 h 8"/>
                <a:gd name="T4" fmla="*/ 103188 w 48"/>
                <a:gd name="T5" fmla="*/ 0 h 8"/>
                <a:gd name="T6" fmla="*/ 0 w 48"/>
                <a:gd name="T7" fmla="*/ 0 h 8"/>
                <a:gd name="T8" fmla="*/ 0 60000 65536"/>
                <a:gd name="T9" fmla="*/ 0 60000 65536"/>
                <a:gd name="T10" fmla="*/ 0 60000 65536"/>
                <a:gd name="T11" fmla="*/ 0 60000 65536"/>
                <a:gd name="T12" fmla="*/ 0 w 48"/>
                <a:gd name="T13" fmla="*/ 0 h 8"/>
                <a:gd name="T14" fmla="*/ 48 w 48"/>
                <a:gd name="T15" fmla="*/ 8 h 8"/>
              </a:gdLst>
              <a:cxnLst>
                <a:cxn ang="T8">
                  <a:pos x="T0" y="T1"/>
                </a:cxn>
                <a:cxn ang="T9">
                  <a:pos x="T2" y="T3"/>
                </a:cxn>
                <a:cxn ang="T10">
                  <a:pos x="T4" y="T5"/>
                </a:cxn>
                <a:cxn ang="T11">
                  <a:pos x="T6" y="T7"/>
                </a:cxn>
              </a:cxnLst>
              <a:rect l="T12" t="T13" r="T14" b="T15"/>
              <a:pathLst>
                <a:path w="48" h="8">
                  <a:moveTo>
                    <a:pt x="0" y="0"/>
                  </a:moveTo>
                  <a:lnTo>
                    <a:pt x="48" y="8"/>
                  </a:lnTo>
                  <a:lnTo>
                    <a:pt x="48"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43" name="Freeform 279"/>
            <p:cNvSpPr/>
            <p:nvPr>
              <p:custDataLst>
                <p:tags r:id="rId172"/>
              </p:custDataLst>
            </p:nvPr>
          </p:nvSpPr>
          <p:spPr bwMode="auto">
            <a:xfrm>
              <a:off x="3917831" y="2505281"/>
              <a:ext cx="173038" cy="30163"/>
            </a:xfrm>
            <a:custGeom>
              <a:gdLst>
                <a:gd name="T0" fmla="*/ 17304 w 80"/>
                <a:gd name="T1" fmla="*/ 15082 h 16"/>
                <a:gd name="T2" fmla="*/ 86519 w 80"/>
                <a:gd name="T3" fmla="*/ 30163 h 16"/>
                <a:gd name="T4" fmla="*/ 155734 w 80"/>
                <a:gd name="T5" fmla="*/ 30163 h 16"/>
                <a:gd name="T6" fmla="*/ 173038 w 80"/>
                <a:gd name="T7" fmla="*/ 15082 h 16"/>
                <a:gd name="T8" fmla="*/ 86519 w 80"/>
                <a:gd name="T9" fmla="*/ 0 h 16"/>
                <a:gd name="T10" fmla="*/ 17304 w 80"/>
                <a:gd name="T11" fmla="*/ 0 h 16"/>
                <a:gd name="T12" fmla="*/ 0 w 80"/>
                <a:gd name="T13" fmla="*/ 0 h 16"/>
                <a:gd name="T14" fmla="*/ 17304 w 80"/>
                <a:gd name="T15" fmla="*/ 15082 h 1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16"/>
                <a:gd name="T26" fmla="*/ 80 w 80"/>
                <a:gd name="T27" fmla="*/ 16 h 16"/>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16">
                  <a:moveTo>
                    <a:pt x="8" y="8"/>
                  </a:moveTo>
                  <a:lnTo>
                    <a:pt x="40" y="16"/>
                  </a:lnTo>
                  <a:lnTo>
                    <a:pt x="72" y="16"/>
                  </a:lnTo>
                  <a:lnTo>
                    <a:pt x="80" y="8"/>
                  </a:lnTo>
                  <a:lnTo>
                    <a:pt x="40" y="0"/>
                  </a:lnTo>
                  <a:lnTo>
                    <a:pt x="8" y="0"/>
                  </a:lnTo>
                  <a:lnTo>
                    <a:pt x="0" y="0"/>
                  </a:lnTo>
                  <a:lnTo>
                    <a:pt x="8"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44" name="Freeform 280"/>
            <p:cNvSpPr/>
            <p:nvPr>
              <p:custDataLst>
                <p:tags r:id="rId173"/>
              </p:custDataLst>
            </p:nvPr>
          </p:nvSpPr>
          <p:spPr bwMode="auto">
            <a:xfrm>
              <a:off x="3139956" y="2430668"/>
              <a:ext cx="85725" cy="30163"/>
            </a:xfrm>
            <a:custGeom>
              <a:gdLst>
                <a:gd name="T0" fmla="*/ 0 w 40"/>
                <a:gd name="T1" fmla="*/ 30163 h 16"/>
                <a:gd name="T2" fmla="*/ 85725 w 40"/>
                <a:gd name="T3" fmla="*/ 30163 h 16"/>
                <a:gd name="T4" fmla="*/ 68580 w 40"/>
                <a:gd name="T5" fmla="*/ 15082 h 16"/>
                <a:gd name="T6" fmla="*/ 17145 w 40"/>
                <a:gd name="T7" fmla="*/ 0 h 16"/>
                <a:gd name="T8" fmla="*/ 0 w 40"/>
                <a:gd name="T9" fmla="*/ 0 h 16"/>
                <a:gd name="T10" fmla="*/ 0 w 40"/>
                <a:gd name="T11" fmla="*/ 30163 h 16"/>
                <a:gd name="T12" fmla="*/ 0 60000 65536"/>
                <a:gd name="T13" fmla="*/ 0 60000 65536"/>
                <a:gd name="T14" fmla="*/ 0 60000 65536"/>
                <a:gd name="T15" fmla="*/ 0 60000 65536"/>
                <a:gd name="T16" fmla="*/ 0 60000 65536"/>
                <a:gd name="T17" fmla="*/ 0 60000 65536"/>
                <a:gd name="T18" fmla="*/ 0 w 40"/>
                <a:gd name="T19" fmla="*/ 0 h 16"/>
                <a:gd name="T20" fmla="*/ 40 w 40"/>
                <a:gd name="T21" fmla="*/ 16 h 16"/>
              </a:gdLst>
              <a:cxnLst>
                <a:cxn ang="T12">
                  <a:pos x="T0" y="T1"/>
                </a:cxn>
                <a:cxn ang="T13">
                  <a:pos x="T2" y="T3"/>
                </a:cxn>
                <a:cxn ang="T14">
                  <a:pos x="T4" y="T5"/>
                </a:cxn>
                <a:cxn ang="T15">
                  <a:pos x="T6" y="T7"/>
                </a:cxn>
                <a:cxn ang="T16">
                  <a:pos x="T8" y="T9"/>
                </a:cxn>
                <a:cxn ang="T17">
                  <a:pos x="T10" y="T11"/>
                </a:cxn>
              </a:cxnLst>
              <a:rect l="T18" t="T19" r="T20" b="T21"/>
              <a:pathLst>
                <a:path w="40" h="16">
                  <a:moveTo>
                    <a:pt x="0" y="16"/>
                  </a:moveTo>
                  <a:lnTo>
                    <a:pt x="40" y="16"/>
                  </a:lnTo>
                  <a:lnTo>
                    <a:pt x="32" y="8"/>
                  </a:lnTo>
                  <a:lnTo>
                    <a:pt x="8" y="0"/>
                  </a:lnTo>
                  <a:lnTo>
                    <a:pt x="0" y="0"/>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45" name="Freeform 281"/>
            <p:cNvSpPr/>
            <p:nvPr>
              <p:custDataLst>
                <p:tags r:id="rId174"/>
              </p:custDataLst>
            </p:nvPr>
          </p:nvSpPr>
          <p:spPr bwMode="auto">
            <a:xfrm>
              <a:off x="2931993" y="2402093"/>
              <a:ext cx="190500" cy="44450"/>
            </a:xfrm>
            <a:custGeom>
              <a:gdLst>
                <a:gd name="T0" fmla="*/ 0 w 88"/>
                <a:gd name="T1" fmla="*/ 14817 h 24"/>
                <a:gd name="T2" fmla="*/ 86591 w 88"/>
                <a:gd name="T3" fmla="*/ 44450 h 24"/>
                <a:gd name="T4" fmla="*/ 190500 w 88"/>
                <a:gd name="T5" fmla="*/ 44450 h 24"/>
                <a:gd name="T6" fmla="*/ 173182 w 88"/>
                <a:gd name="T7" fmla="*/ 29633 h 24"/>
                <a:gd name="T8" fmla="*/ 51955 w 88"/>
                <a:gd name="T9" fmla="*/ 0 h 24"/>
                <a:gd name="T10" fmla="*/ 17318 w 88"/>
                <a:gd name="T11" fmla="*/ 0 h 24"/>
                <a:gd name="T12" fmla="*/ 17318 w 88"/>
                <a:gd name="T13" fmla="*/ 14817 h 24"/>
                <a:gd name="T14" fmla="*/ 0 w 88"/>
                <a:gd name="T15" fmla="*/ 14817 h 24"/>
                <a:gd name="T16" fmla="*/ 0 60000 65536"/>
                <a:gd name="T17" fmla="*/ 0 60000 65536"/>
                <a:gd name="T18" fmla="*/ 0 60000 65536"/>
                <a:gd name="T19" fmla="*/ 0 60000 65536"/>
                <a:gd name="T20" fmla="*/ 0 60000 65536"/>
                <a:gd name="T21" fmla="*/ 0 60000 65536"/>
                <a:gd name="T22" fmla="*/ 0 60000 65536"/>
                <a:gd name="T23" fmla="*/ 0 60000 65536"/>
                <a:gd name="T24" fmla="*/ 0 w 88"/>
                <a:gd name="T25" fmla="*/ 0 h 24"/>
                <a:gd name="T26" fmla="*/ 88 w 88"/>
                <a:gd name="T27" fmla="*/ 24 h 24"/>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8" h="24">
                  <a:moveTo>
                    <a:pt x="0" y="8"/>
                  </a:moveTo>
                  <a:lnTo>
                    <a:pt x="40" y="24"/>
                  </a:lnTo>
                  <a:lnTo>
                    <a:pt x="88" y="24"/>
                  </a:lnTo>
                  <a:lnTo>
                    <a:pt x="80" y="16"/>
                  </a:lnTo>
                  <a:lnTo>
                    <a:pt x="24" y="0"/>
                  </a:lnTo>
                  <a:lnTo>
                    <a:pt x="8" y="0"/>
                  </a:lnTo>
                  <a:lnTo>
                    <a:pt x="8" y="8"/>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46" name="Freeform 282"/>
            <p:cNvSpPr/>
            <p:nvPr>
              <p:custDataLst>
                <p:tags r:id="rId175"/>
              </p:custDataLst>
            </p:nvPr>
          </p:nvSpPr>
          <p:spPr bwMode="auto">
            <a:xfrm>
              <a:off x="2309693" y="2490993"/>
              <a:ext cx="293688" cy="131763"/>
            </a:xfrm>
            <a:custGeom>
              <a:gdLst>
                <a:gd name="T0" fmla="*/ 17276 w 136"/>
                <a:gd name="T1" fmla="*/ 117123 h 72"/>
                <a:gd name="T2" fmla="*/ 69103 w 136"/>
                <a:gd name="T3" fmla="*/ 131763 h 72"/>
                <a:gd name="T4" fmla="*/ 138206 w 136"/>
                <a:gd name="T5" fmla="*/ 131763 h 72"/>
                <a:gd name="T6" fmla="*/ 103655 w 136"/>
                <a:gd name="T7" fmla="*/ 117123 h 72"/>
                <a:gd name="T8" fmla="*/ 86379 w 136"/>
                <a:gd name="T9" fmla="*/ 87842 h 72"/>
                <a:gd name="T10" fmla="*/ 155482 w 136"/>
                <a:gd name="T11" fmla="*/ 29281 h 72"/>
                <a:gd name="T12" fmla="*/ 293688 w 136"/>
                <a:gd name="T13" fmla="*/ 14640 h 72"/>
                <a:gd name="T14" fmla="*/ 276412 w 136"/>
                <a:gd name="T15" fmla="*/ 0 h 72"/>
                <a:gd name="T16" fmla="*/ 259136 w 136"/>
                <a:gd name="T17" fmla="*/ 0 h 72"/>
                <a:gd name="T18" fmla="*/ 224585 w 136"/>
                <a:gd name="T19" fmla="*/ 0 h 72"/>
                <a:gd name="T20" fmla="*/ 138206 w 136"/>
                <a:gd name="T21" fmla="*/ 14640 h 72"/>
                <a:gd name="T22" fmla="*/ 51827 w 136"/>
                <a:gd name="T23" fmla="*/ 29281 h 72"/>
                <a:gd name="T24" fmla="*/ 51827 w 136"/>
                <a:gd name="T25" fmla="*/ 58561 h 72"/>
                <a:gd name="T26" fmla="*/ 34552 w 136"/>
                <a:gd name="T27" fmla="*/ 58561 h 72"/>
                <a:gd name="T28" fmla="*/ 51827 w 136"/>
                <a:gd name="T29" fmla="*/ 73202 h 72"/>
                <a:gd name="T30" fmla="*/ 17276 w 136"/>
                <a:gd name="T31" fmla="*/ 87842 h 72"/>
                <a:gd name="T32" fmla="*/ 34552 w 136"/>
                <a:gd name="T33" fmla="*/ 87842 h 72"/>
                <a:gd name="T34" fmla="*/ 0 w 136"/>
                <a:gd name="T35" fmla="*/ 102482 h 72"/>
                <a:gd name="T36" fmla="*/ 17276 w 136"/>
                <a:gd name="T37" fmla="*/ 117123 h 7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6"/>
                <a:gd name="T58" fmla="*/ 0 h 72"/>
                <a:gd name="T59" fmla="*/ 136 w 136"/>
                <a:gd name="T60" fmla="*/ 72 h 72"/>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6" h="72">
                  <a:moveTo>
                    <a:pt x="8" y="64"/>
                  </a:moveTo>
                  <a:lnTo>
                    <a:pt x="32" y="72"/>
                  </a:lnTo>
                  <a:lnTo>
                    <a:pt x="64" y="72"/>
                  </a:lnTo>
                  <a:lnTo>
                    <a:pt x="48" y="64"/>
                  </a:lnTo>
                  <a:lnTo>
                    <a:pt x="40" y="48"/>
                  </a:lnTo>
                  <a:lnTo>
                    <a:pt x="72" y="16"/>
                  </a:lnTo>
                  <a:lnTo>
                    <a:pt x="136" y="8"/>
                  </a:lnTo>
                  <a:lnTo>
                    <a:pt x="128" y="0"/>
                  </a:lnTo>
                  <a:lnTo>
                    <a:pt x="120" y="0"/>
                  </a:lnTo>
                  <a:lnTo>
                    <a:pt x="104" y="0"/>
                  </a:lnTo>
                  <a:lnTo>
                    <a:pt x="64" y="8"/>
                  </a:lnTo>
                  <a:lnTo>
                    <a:pt x="24" y="16"/>
                  </a:lnTo>
                  <a:lnTo>
                    <a:pt x="24" y="32"/>
                  </a:lnTo>
                  <a:lnTo>
                    <a:pt x="16" y="32"/>
                  </a:lnTo>
                  <a:lnTo>
                    <a:pt x="24" y="40"/>
                  </a:lnTo>
                  <a:lnTo>
                    <a:pt x="8" y="48"/>
                  </a:lnTo>
                  <a:lnTo>
                    <a:pt x="16" y="48"/>
                  </a:lnTo>
                  <a:lnTo>
                    <a:pt x="0" y="56"/>
                  </a:lnTo>
                  <a:lnTo>
                    <a:pt x="8" y="6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47" name="Freeform 283"/>
            <p:cNvSpPr/>
            <p:nvPr>
              <p:custDataLst>
                <p:tags r:id="rId176"/>
              </p:custDataLst>
            </p:nvPr>
          </p:nvSpPr>
          <p:spPr bwMode="auto">
            <a:xfrm>
              <a:off x="2274768" y="2652918"/>
              <a:ext cx="52388" cy="14288"/>
            </a:xfrm>
            <a:custGeom>
              <a:gdLst>
                <a:gd name="T0" fmla="*/ 17463 w 24"/>
                <a:gd name="T1" fmla="*/ 14288 h 8"/>
                <a:gd name="T2" fmla="*/ 34925 w 24"/>
                <a:gd name="T3" fmla="*/ 14288 h 8"/>
                <a:gd name="T4" fmla="*/ 52388 w 24"/>
                <a:gd name="T5" fmla="*/ 0 h 8"/>
                <a:gd name="T6" fmla="*/ 17463 w 24"/>
                <a:gd name="T7" fmla="*/ 0 h 8"/>
                <a:gd name="T8" fmla="*/ 0 w 24"/>
                <a:gd name="T9" fmla="*/ 0 h 8"/>
                <a:gd name="T10" fmla="*/ 17463 w 24"/>
                <a:gd name="T11" fmla="*/ 14288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cxnLst>
                <a:cxn ang="T12">
                  <a:pos x="T0" y="T1"/>
                </a:cxn>
                <a:cxn ang="T13">
                  <a:pos x="T2" y="T3"/>
                </a:cxn>
                <a:cxn ang="T14">
                  <a:pos x="T4" y="T5"/>
                </a:cxn>
                <a:cxn ang="T15">
                  <a:pos x="T6" y="T7"/>
                </a:cxn>
                <a:cxn ang="T16">
                  <a:pos x="T8" y="T9"/>
                </a:cxn>
                <a:cxn ang="T17">
                  <a:pos x="T10" y="T11"/>
                </a:cxn>
              </a:cxnLst>
              <a:rect l="T18" t="T19" r="T20" b="T21"/>
              <a:pathLst>
                <a:path w="24" h="8">
                  <a:moveTo>
                    <a:pt x="8" y="8"/>
                  </a:moveTo>
                  <a:lnTo>
                    <a:pt x="16" y="8"/>
                  </a:lnTo>
                  <a:lnTo>
                    <a:pt x="24" y="0"/>
                  </a:lnTo>
                  <a:lnTo>
                    <a:pt x="8" y="0"/>
                  </a:lnTo>
                  <a:lnTo>
                    <a:pt x="0" y="0"/>
                  </a:lnTo>
                  <a:lnTo>
                    <a:pt x="8"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48" name="Freeform 284"/>
            <p:cNvSpPr/>
            <p:nvPr>
              <p:custDataLst>
                <p:tags r:id="rId177"/>
              </p:custDataLst>
            </p:nvPr>
          </p:nvSpPr>
          <p:spPr bwMode="auto">
            <a:xfrm>
              <a:off x="2309693" y="2402093"/>
              <a:ext cx="138113" cy="14288"/>
            </a:xfrm>
            <a:custGeom>
              <a:gdLst>
                <a:gd name="T0" fmla="*/ 0 w 64"/>
                <a:gd name="T1" fmla="*/ 14288 h 8"/>
                <a:gd name="T2" fmla="*/ 86321 w 64"/>
                <a:gd name="T3" fmla="*/ 14288 h 8"/>
                <a:gd name="T4" fmla="*/ 103585 w 64"/>
                <a:gd name="T5" fmla="*/ 14288 h 8"/>
                <a:gd name="T6" fmla="*/ 86321 w 64"/>
                <a:gd name="T7" fmla="*/ 0 h 8"/>
                <a:gd name="T8" fmla="*/ 138113 w 64"/>
                <a:gd name="T9" fmla="*/ 0 h 8"/>
                <a:gd name="T10" fmla="*/ 120849 w 64"/>
                <a:gd name="T11" fmla="*/ 0 h 8"/>
                <a:gd name="T12" fmla="*/ 0 w 64"/>
                <a:gd name="T13" fmla="*/ 14288 h 8"/>
                <a:gd name="T14" fmla="*/ 0 60000 65536"/>
                <a:gd name="T15" fmla="*/ 0 60000 65536"/>
                <a:gd name="T16" fmla="*/ 0 60000 65536"/>
                <a:gd name="T17" fmla="*/ 0 60000 65536"/>
                <a:gd name="T18" fmla="*/ 0 60000 65536"/>
                <a:gd name="T19" fmla="*/ 0 60000 65536"/>
                <a:gd name="T20" fmla="*/ 0 60000 65536"/>
                <a:gd name="T21" fmla="*/ 0 w 64"/>
                <a:gd name="T22" fmla="*/ 0 h 8"/>
                <a:gd name="T23" fmla="*/ 64 w 64"/>
                <a:gd name="T24" fmla="*/ 8 h 8"/>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8">
                  <a:moveTo>
                    <a:pt x="0" y="8"/>
                  </a:moveTo>
                  <a:lnTo>
                    <a:pt x="40" y="8"/>
                  </a:lnTo>
                  <a:lnTo>
                    <a:pt x="48" y="8"/>
                  </a:lnTo>
                  <a:lnTo>
                    <a:pt x="40" y="0"/>
                  </a:lnTo>
                  <a:lnTo>
                    <a:pt x="64" y="0"/>
                  </a:lnTo>
                  <a:lnTo>
                    <a:pt x="56"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49" name="Freeform 285"/>
            <p:cNvSpPr/>
            <p:nvPr>
              <p:custDataLst>
                <p:tags r:id="rId178"/>
              </p:custDataLst>
            </p:nvPr>
          </p:nvSpPr>
          <p:spPr bwMode="auto">
            <a:xfrm>
              <a:off x="2257306" y="2387806"/>
              <a:ext cx="87313" cy="14288"/>
            </a:xfrm>
            <a:custGeom>
              <a:gdLst>
                <a:gd name="T0" fmla="*/ 0 w 40"/>
                <a:gd name="T1" fmla="*/ 14288 h 8"/>
                <a:gd name="T2" fmla="*/ 87313 w 40"/>
                <a:gd name="T3" fmla="*/ 14288 h 8"/>
                <a:gd name="T4" fmla="*/ 69850 w 40"/>
                <a:gd name="T5" fmla="*/ 14288 h 8"/>
                <a:gd name="T6" fmla="*/ 69850 w 40"/>
                <a:gd name="T7" fmla="*/ 0 h 8"/>
                <a:gd name="T8" fmla="*/ 34925 w 40"/>
                <a:gd name="T9" fmla="*/ 14288 h 8"/>
                <a:gd name="T10" fmla="*/ 0 w 40"/>
                <a:gd name="T11" fmla="*/ 14288 h 8"/>
                <a:gd name="T12" fmla="*/ 0 60000 65536"/>
                <a:gd name="T13" fmla="*/ 0 60000 65536"/>
                <a:gd name="T14" fmla="*/ 0 60000 65536"/>
                <a:gd name="T15" fmla="*/ 0 60000 65536"/>
                <a:gd name="T16" fmla="*/ 0 60000 65536"/>
                <a:gd name="T17" fmla="*/ 0 60000 65536"/>
                <a:gd name="T18" fmla="*/ 0 w 40"/>
                <a:gd name="T19" fmla="*/ 0 h 8"/>
                <a:gd name="T20" fmla="*/ 40 w 40"/>
                <a:gd name="T21" fmla="*/ 8 h 8"/>
              </a:gdLst>
              <a:cxnLst>
                <a:cxn ang="T12">
                  <a:pos x="T0" y="T1"/>
                </a:cxn>
                <a:cxn ang="T13">
                  <a:pos x="T2" y="T3"/>
                </a:cxn>
                <a:cxn ang="T14">
                  <a:pos x="T4" y="T5"/>
                </a:cxn>
                <a:cxn ang="T15">
                  <a:pos x="T6" y="T7"/>
                </a:cxn>
                <a:cxn ang="T16">
                  <a:pos x="T8" y="T9"/>
                </a:cxn>
                <a:cxn ang="T17">
                  <a:pos x="T10" y="T11"/>
                </a:cxn>
              </a:cxnLst>
              <a:rect l="T18" t="T19" r="T20" b="T21"/>
              <a:pathLst>
                <a:path w="40" h="8">
                  <a:moveTo>
                    <a:pt x="0" y="8"/>
                  </a:moveTo>
                  <a:lnTo>
                    <a:pt x="40" y="8"/>
                  </a:lnTo>
                  <a:lnTo>
                    <a:pt x="32" y="8"/>
                  </a:lnTo>
                  <a:lnTo>
                    <a:pt x="32" y="0"/>
                  </a:lnTo>
                  <a:lnTo>
                    <a:pt x="16" y="8"/>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50" name="Freeform 286"/>
            <p:cNvSpPr/>
            <p:nvPr>
              <p:custDataLst>
                <p:tags r:id="rId179"/>
              </p:custDataLst>
            </p:nvPr>
          </p:nvSpPr>
          <p:spPr bwMode="auto">
            <a:xfrm>
              <a:off x="2085856" y="2402093"/>
              <a:ext cx="120650" cy="14288"/>
            </a:xfrm>
            <a:custGeom>
              <a:gdLst>
                <a:gd name="T0" fmla="*/ 0 w 56"/>
                <a:gd name="T1" fmla="*/ 14288 h 8"/>
                <a:gd name="T2" fmla="*/ 86179 w 56"/>
                <a:gd name="T3" fmla="*/ 14288 h 8"/>
                <a:gd name="T4" fmla="*/ 103414 w 56"/>
                <a:gd name="T5" fmla="*/ 14288 h 8"/>
                <a:gd name="T6" fmla="*/ 120650 w 56"/>
                <a:gd name="T7" fmla="*/ 14288 h 8"/>
                <a:gd name="T8" fmla="*/ 51707 w 56"/>
                <a:gd name="T9" fmla="*/ 0 h 8"/>
                <a:gd name="T10" fmla="*/ 0 w 56"/>
                <a:gd name="T11" fmla="*/ 14288 h 8"/>
                <a:gd name="T12" fmla="*/ 0 60000 65536"/>
                <a:gd name="T13" fmla="*/ 0 60000 65536"/>
                <a:gd name="T14" fmla="*/ 0 60000 65536"/>
                <a:gd name="T15" fmla="*/ 0 60000 65536"/>
                <a:gd name="T16" fmla="*/ 0 60000 65536"/>
                <a:gd name="T17" fmla="*/ 0 60000 65536"/>
                <a:gd name="T18" fmla="*/ 0 w 56"/>
                <a:gd name="T19" fmla="*/ 0 h 8"/>
                <a:gd name="T20" fmla="*/ 56 w 56"/>
                <a:gd name="T21" fmla="*/ 8 h 8"/>
              </a:gdLst>
              <a:cxnLst>
                <a:cxn ang="T12">
                  <a:pos x="T0" y="T1"/>
                </a:cxn>
                <a:cxn ang="T13">
                  <a:pos x="T2" y="T3"/>
                </a:cxn>
                <a:cxn ang="T14">
                  <a:pos x="T4" y="T5"/>
                </a:cxn>
                <a:cxn ang="T15">
                  <a:pos x="T6" y="T7"/>
                </a:cxn>
                <a:cxn ang="T16">
                  <a:pos x="T8" y="T9"/>
                </a:cxn>
                <a:cxn ang="T17">
                  <a:pos x="T10" y="T11"/>
                </a:cxn>
              </a:cxnLst>
              <a:rect l="T18" t="T19" r="T20" b="T21"/>
              <a:pathLst>
                <a:path w="56" h="8">
                  <a:moveTo>
                    <a:pt x="0" y="8"/>
                  </a:moveTo>
                  <a:lnTo>
                    <a:pt x="40" y="8"/>
                  </a:lnTo>
                  <a:lnTo>
                    <a:pt x="48" y="8"/>
                  </a:lnTo>
                  <a:lnTo>
                    <a:pt x="56" y="8"/>
                  </a:lnTo>
                  <a:lnTo>
                    <a:pt x="24"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51" name="Freeform 287"/>
            <p:cNvSpPr/>
            <p:nvPr>
              <p:custDataLst>
                <p:tags r:id="rId180"/>
              </p:custDataLst>
            </p:nvPr>
          </p:nvSpPr>
          <p:spPr bwMode="auto">
            <a:xfrm>
              <a:off x="1496893" y="2416381"/>
              <a:ext cx="293688" cy="74613"/>
            </a:xfrm>
            <a:custGeom>
              <a:gdLst>
                <a:gd name="T0" fmla="*/ 0 w 136"/>
                <a:gd name="T1" fmla="*/ 14923 h 40"/>
                <a:gd name="T2" fmla="*/ 17276 w 136"/>
                <a:gd name="T3" fmla="*/ 29845 h 40"/>
                <a:gd name="T4" fmla="*/ 34552 w 136"/>
                <a:gd name="T5" fmla="*/ 44768 h 40"/>
                <a:gd name="T6" fmla="*/ 69103 w 136"/>
                <a:gd name="T7" fmla="*/ 44768 h 40"/>
                <a:gd name="T8" fmla="*/ 51827 w 136"/>
                <a:gd name="T9" fmla="*/ 44768 h 40"/>
                <a:gd name="T10" fmla="*/ 51827 w 136"/>
                <a:gd name="T11" fmla="*/ 59690 h 40"/>
                <a:gd name="T12" fmla="*/ 103655 w 136"/>
                <a:gd name="T13" fmla="*/ 74613 h 40"/>
                <a:gd name="T14" fmla="*/ 138206 w 136"/>
                <a:gd name="T15" fmla="*/ 44768 h 40"/>
                <a:gd name="T16" fmla="*/ 172758 w 136"/>
                <a:gd name="T17" fmla="*/ 29845 h 40"/>
                <a:gd name="T18" fmla="*/ 190033 w 136"/>
                <a:gd name="T19" fmla="*/ 44768 h 40"/>
                <a:gd name="T20" fmla="*/ 190033 w 136"/>
                <a:gd name="T21" fmla="*/ 59690 h 40"/>
                <a:gd name="T22" fmla="*/ 224585 w 136"/>
                <a:gd name="T23" fmla="*/ 59690 h 40"/>
                <a:gd name="T24" fmla="*/ 259136 w 136"/>
                <a:gd name="T25" fmla="*/ 59690 h 40"/>
                <a:gd name="T26" fmla="*/ 138206 w 136"/>
                <a:gd name="T27" fmla="*/ 29845 h 40"/>
                <a:gd name="T28" fmla="*/ 138206 w 136"/>
                <a:gd name="T29" fmla="*/ 14923 h 40"/>
                <a:gd name="T30" fmla="*/ 224585 w 136"/>
                <a:gd name="T31" fmla="*/ 29845 h 40"/>
                <a:gd name="T32" fmla="*/ 293688 w 136"/>
                <a:gd name="T33" fmla="*/ 14923 h 40"/>
                <a:gd name="T34" fmla="*/ 276412 w 136"/>
                <a:gd name="T35" fmla="*/ 0 h 40"/>
                <a:gd name="T36" fmla="*/ 155482 w 136"/>
                <a:gd name="T37" fmla="*/ 0 h 40"/>
                <a:gd name="T38" fmla="*/ 86379 w 136"/>
                <a:gd name="T39" fmla="*/ 14923 h 40"/>
                <a:gd name="T40" fmla="*/ 0 w 136"/>
                <a:gd name="T41" fmla="*/ 14923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6"/>
                <a:gd name="T64" fmla="*/ 0 h 40"/>
                <a:gd name="T65" fmla="*/ 136 w 136"/>
                <a:gd name="T66" fmla="*/ 40 h 40"/>
              </a:gd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6" h="40">
                  <a:moveTo>
                    <a:pt x="0" y="8"/>
                  </a:moveTo>
                  <a:lnTo>
                    <a:pt x="8" y="16"/>
                  </a:lnTo>
                  <a:lnTo>
                    <a:pt x="16" y="24"/>
                  </a:lnTo>
                  <a:lnTo>
                    <a:pt x="32" y="24"/>
                  </a:lnTo>
                  <a:lnTo>
                    <a:pt x="24" y="24"/>
                  </a:lnTo>
                  <a:lnTo>
                    <a:pt x="24" y="32"/>
                  </a:lnTo>
                  <a:lnTo>
                    <a:pt x="48" y="40"/>
                  </a:lnTo>
                  <a:lnTo>
                    <a:pt x="64" y="24"/>
                  </a:lnTo>
                  <a:lnTo>
                    <a:pt x="80" y="16"/>
                  </a:lnTo>
                  <a:lnTo>
                    <a:pt x="88" y="24"/>
                  </a:lnTo>
                  <a:lnTo>
                    <a:pt x="88" y="32"/>
                  </a:lnTo>
                  <a:lnTo>
                    <a:pt x="104" y="32"/>
                  </a:lnTo>
                  <a:lnTo>
                    <a:pt x="120" y="32"/>
                  </a:lnTo>
                  <a:lnTo>
                    <a:pt x="64" y="16"/>
                  </a:lnTo>
                  <a:lnTo>
                    <a:pt x="64" y="8"/>
                  </a:lnTo>
                  <a:lnTo>
                    <a:pt x="104" y="16"/>
                  </a:lnTo>
                  <a:lnTo>
                    <a:pt x="136" y="8"/>
                  </a:lnTo>
                  <a:lnTo>
                    <a:pt x="128" y="0"/>
                  </a:lnTo>
                  <a:lnTo>
                    <a:pt x="72" y="0"/>
                  </a:lnTo>
                  <a:lnTo>
                    <a:pt x="40" y="8"/>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52" name="Line 288"/>
            <p:cNvSpPr>
              <a:spLocks noChangeShapeType="1"/>
            </p:cNvSpPr>
            <p:nvPr>
              <p:custDataLst>
                <p:tags r:id="rId181"/>
              </p:custDataLst>
            </p:nvPr>
          </p:nvSpPr>
          <p:spPr bwMode="auto">
            <a:xfrm>
              <a:off x="2241431" y="2430668"/>
              <a:ext cx="33338" cy="3175"/>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53" name="Freeform 339"/>
            <p:cNvSpPr/>
            <p:nvPr>
              <p:custDataLst>
                <p:tags r:id="rId182"/>
              </p:custDataLst>
            </p:nvPr>
          </p:nvSpPr>
          <p:spPr bwMode="auto">
            <a:xfrm>
              <a:off x="4678243" y="3037093"/>
              <a:ext cx="225425" cy="220663"/>
            </a:xfrm>
            <a:custGeom>
              <a:gdLst>
                <a:gd name="T0" fmla="*/ 17340 w 104"/>
                <a:gd name="T1" fmla="*/ 29422 h 120"/>
                <a:gd name="T2" fmla="*/ 156063 w 104"/>
                <a:gd name="T3" fmla="*/ 161820 h 120"/>
                <a:gd name="T4" fmla="*/ 173404 w 104"/>
                <a:gd name="T5" fmla="*/ 205952 h 120"/>
                <a:gd name="T6" fmla="*/ 190744 w 104"/>
                <a:gd name="T7" fmla="*/ 220663 h 120"/>
                <a:gd name="T8" fmla="*/ 190744 w 104"/>
                <a:gd name="T9" fmla="*/ 205952 h 120"/>
                <a:gd name="T10" fmla="*/ 225425 w 104"/>
                <a:gd name="T11" fmla="*/ 205952 h 120"/>
                <a:gd name="T12" fmla="*/ 156063 w 104"/>
                <a:gd name="T13" fmla="*/ 161820 h 120"/>
                <a:gd name="T14" fmla="*/ 156063 w 104"/>
                <a:gd name="T15" fmla="*/ 132398 h 120"/>
                <a:gd name="T16" fmla="*/ 190744 w 104"/>
                <a:gd name="T17" fmla="*/ 132398 h 120"/>
                <a:gd name="T18" fmla="*/ 34681 w 104"/>
                <a:gd name="T19" fmla="*/ 0 h 120"/>
                <a:gd name="T20" fmla="*/ 0 w 104"/>
                <a:gd name="T21" fmla="*/ 0 h 120"/>
                <a:gd name="T22" fmla="*/ 17340 w 104"/>
                <a:gd name="T23" fmla="*/ 14711 h 120"/>
                <a:gd name="T24" fmla="*/ 17340 w 104"/>
                <a:gd name="T25" fmla="*/ 29422 h 1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4"/>
                <a:gd name="T40" fmla="*/ 0 h 120"/>
                <a:gd name="T41" fmla="*/ 104 w 104"/>
                <a:gd name="T42" fmla="*/ 120 h 120"/>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4" h="120">
                  <a:moveTo>
                    <a:pt x="8" y="16"/>
                  </a:moveTo>
                  <a:lnTo>
                    <a:pt x="72" y="88"/>
                  </a:lnTo>
                  <a:lnTo>
                    <a:pt x="80" y="112"/>
                  </a:lnTo>
                  <a:lnTo>
                    <a:pt x="88" y="120"/>
                  </a:lnTo>
                  <a:lnTo>
                    <a:pt x="88" y="112"/>
                  </a:lnTo>
                  <a:lnTo>
                    <a:pt x="104" y="112"/>
                  </a:lnTo>
                  <a:lnTo>
                    <a:pt x="72" y="88"/>
                  </a:lnTo>
                  <a:lnTo>
                    <a:pt x="72" y="72"/>
                  </a:lnTo>
                  <a:lnTo>
                    <a:pt x="88" y="72"/>
                  </a:lnTo>
                  <a:lnTo>
                    <a:pt x="16" y="0"/>
                  </a:lnTo>
                  <a:lnTo>
                    <a:pt x="0" y="0"/>
                  </a:lnTo>
                  <a:lnTo>
                    <a:pt x="8" y="8"/>
                  </a:lnTo>
                  <a:lnTo>
                    <a:pt x="8"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03" name="Freeform 163"/>
            <p:cNvSpPr/>
            <p:nvPr/>
          </p:nvSpPr>
          <p:spPr bwMode="auto">
            <a:xfrm>
              <a:off x="2258170" y="3331539"/>
              <a:ext cx="172911" cy="59064"/>
            </a:xfrm>
            <a:custGeom>
              <a:gdLst>
                <a:gd name="T0" fmla="*/ 64 w 80"/>
                <a:gd name="T1" fmla="*/ 32 h 32"/>
                <a:gd name="T2" fmla="*/ 64 w 80"/>
                <a:gd name="T3" fmla="*/ 24 h 32"/>
                <a:gd name="T4" fmla="*/ 80 w 80"/>
                <a:gd name="T5" fmla="*/ 32 h 32"/>
                <a:gd name="T6" fmla="*/ 72 w 80"/>
                <a:gd name="T7" fmla="*/ 24 h 32"/>
                <a:gd name="T8" fmla="*/ 80 w 80"/>
                <a:gd name="T9" fmla="*/ 24 h 32"/>
                <a:gd name="T10" fmla="*/ 64 w 80"/>
                <a:gd name="T11" fmla="*/ 8 h 32"/>
                <a:gd name="T12" fmla="*/ 48 w 80"/>
                <a:gd name="T13" fmla="*/ 8 h 32"/>
                <a:gd name="T14" fmla="*/ 32 w 80"/>
                <a:gd name="T15" fmla="*/ 0 h 32"/>
                <a:gd name="T16" fmla="*/ 0 w 80"/>
                <a:gd name="T17" fmla="*/ 0 h 32"/>
                <a:gd name="T18" fmla="*/ 8 w 80"/>
                <a:gd name="T19" fmla="*/ 8 h 32"/>
                <a:gd name="T20" fmla="*/ 24 w 80"/>
                <a:gd name="T21" fmla="*/ 16 h 32"/>
                <a:gd name="T22" fmla="*/ 24 w 80"/>
                <a:gd name="T23" fmla="*/ 24 h 32"/>
                <a:gd name="T24" fmla="*/ 40 w 80"/>
                <a:gd name="T25" fmla="*/ 24 h 32"/>
                <a:gd name="T26" fmla="*/ 40 w 80"/>
                <a:gd name="T27" fmla="*/ 32 h 32"/>
                <a:gd name="T28" fmla="*/ 64 w 80"/>
                <a:gd name="T29" fmla="*/ 32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0"/>
                <a:gd name="T46" fmla="*/ 0 h 32"/>
                <a:gd name="T47" fmla="*/ 80 w 80"/>
                <a:gd name="T48" fmla="*/ 32 h 32"/>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0" h="32">
                  <a:moveTo>
                    <a:pt x="64" y="32"/>
                  </a:moveTo>
                  <a:lnTo>
                    <a:pt x="64" y="24"/>
                  </a:lnTo>
                  <a:lnTo>
                    <a:pt x="80" y="32"/>
                  </a:lnTo>
                  <a:lnTo>
                    <a:pt x="72" y="24"/>
                  </a:lnTo>
                  <a:lnTo>
                    <a:pt x="80" y="24"/>
                  </a:lnTo>
                  <a:lnTo>
                    <a:pt x="64" y="8"/>
                  </a:lnTo>
                  <a:lnTo>
                    <a:pt x="48" y="8"/>
                  </a:lnTo>
                  <a:lnTo>
                    <a:pt x="32" y="0"/>
                  </a:lnTo>
                  <a:lnTo>
                    <a:pt x="0" y="0"/>
                  </a:lnTo>
                  <a:lnTo>
                    <a:pt x="8" y="8"/>
                  </a:lnTo>
                  <a:lnTo>
                    <a:pt x="24" y="16"/>
                  </a:lnTo>
                  <a:lnTo>
                    <a:pt x="24" y="24"/>
                  </a:lnTo>
                  <a:lnTo>
                    <a:pt x="40" y="24"/>
                  </a:lnTo>
                  <a:lnTo>
                    <a:pt x="40" y="32"/>
                  </a:lnTo>
                  <a:lnTo>
                    <a:pt x="64"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04" name="Freeform 164"/>
            <p:cNvSpPr/>
            <p:nvPr/>
          </p:nvSpPr>
          <p:spPr bwMode="auto">
            <a:xfrm>
              <a:off x="2344626" y="3390603"/>
              <a:ext cx="103746" cy="59064"/>
            </a:xfrm>
            <a:custGeom>
              <a:gdLst>
                <a:gd name="T0" fmla="*/ 24 w 48"/>
                <a:gd name="T1" fmla="*/ 16 h 32"/>
                <a:gd name="T2" fmla="*/ 8 w 48"/>
                <a:gd name="T3" fmla="*/ 16 h 32"/>
                <a:gd name="T4" fmla="*/ 0 w 48"/>
                <a:gd name="T5" fmla="*/ 0 h 32"/>
                <a:gd name="T6" fmla="*/ 24 w 48"/>
                <a:gd name="T7" fmla="*/ 0 h 32"/>
                <a:gd name="T8" fmla="*/ 32 w 48"/>
                <a:gd name="T9" fmla="*/ 8 h 32"/>
                <a:gd name="T10" fmla="*/ 32 w 48"/>
                <a:gd name="T11" fmla="*/ 16 h 32"/>
                <a:gd name="T12" fmla="*/ 40 w 48"/>
                <a:gd name="T13" fmla="*/ 16 h 32"/>
                <a:gd name="T14" fmla="*/ 48 w 48"/>
                <a:gd name="T15" fmla="*/ 32 h 32"/>
                <a:gd name="T16" fmla="*/ 40 w 48"/>
                <a:gd name="T17" fmla="*/ 32 h 32"/>
                <a:gd name="T18" fmla="*/ 32 w 48"/>
                <a:gd name="T19" fmla="*/ 24 h 32"/>
                <a:gd name="T20" fmla="*/ 24 w 48"/>
                <a:gd name="T21" fmla="*/ 16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
                <a:gd name="T34" fmla="*/ 0 h 32"/>
                <a:gd name="T35" fmla="*/ 48 w 48"/>
                <a:gd name="T36" fmla="*/ 32 h 3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 h="32">
                  <a:moveTo>
                    <a:pt x="24" y="16"/>
                  </a:moveTo>
                  <a:lnTo>
                    <a:pt x="8" y="16"/>
                  </a:lnTo>
                  <a:lnTo>
                    <a:pt x="0" y="0"/>
                  </a:lnTo>
                  <a:lnTo>
                    <a:pt x="24" y="0"/>
                  </a:lnTo>
                  <a:lnTo>
                    <a:pt x="32" y="8"/>
                  </a:lnTo>
                  <a:lnTo>
                    <a:pt x="32" y="16"/>
                  </a:lnTo>
                  <a:lnTo>
                    <a:pt x="40" y="16"/>
                  </a:lnTo>
                  <a:lnTo>
                    <a:pt x="48" y="32"/>
                  </a:lnTo>
                  <a:lnTo>
                    <a:pt x="40" y="32"/>
                  </a:lnTo>
                  <a:lnTo>
                    <a:pt x="32" y="24"/>
                  </a:lnTo>
                  <a:lnTo>
                    <a:pt x="24"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05" name="Freeform 165"/>
            <p:cNvSpPr/>
            <p:nvPr/>
          </p:nvSpPr>
          <p:spPr bwMode="auto">
            <a:xfrm>
              <a:off x="2396499" y="3420135"/>
              <a:ext cx="34582" cy="29532"/>
            </a:xfrm>
            <a:custGeom>
              <a:gdLst>
                <a:gd name="T0" fmla="*/ 16 w 16"/>
                <a:gd name="T1" fmla="*/ 16 h 16"/>
                <a:gd name="T2" fmla="*/ 8 w 16"/>
                <a:gd name="T3" fmla="*/ 16 h 16"/>
                <a:gd name="T4" fmla="*/ 0 w 16"/>
                <a:gd name="T5" fmla="*/ 0 h 16"/>
                <a:gd name="T6" fmla="*/ 8 w 16"/>
                <a:gd name="T7" fmla="*/ 8 h 16"/>
                <a:gd name="T8" fmla="*/ 16 w 16"/>
                <a:gd name="T9" fmla="*/ 16 h 16"/>
                <a:gd name="T10" fmla="*/ 0 60000 65536"/>
                <a:gd name="T11" fmla="*/ 0 60000 65536"/>
                <a:gd name="T12" fmla="*/ 0 60000 65536"/>
                <a:gd name="T13" fmla="*/ 0 60000 65536"/>
                <a:gd name="T14" fmla="*/ 0 60000 65536"/>
                <a:gd name="T15" fmla="*/ 0 w 16"/>
                <a:gd name="T16" fmla="*/ 0 h 16"/>
                <a:gd name="T17" fmla="*/ 16 w 16"/>
                <a:gd name="T18" fmla="*/ 16 h 16"/>
              </a:gdLst>
              <a:cxnLst>
                <a:cxn ang="T10">
                  <a:pos x="T0" y="T1"/>
                </a:cxn>
                <a:cxn ang="T11">
                  <a:pos x="T2" y="T3"/>
                </a:cxn>
                <a:cxn ang="T12">
                  <a:pos x="T4" y="T5"/>
                </a:cxn>
                <a:cxn ang="T13">
                  <a:pos x="T6" y="T7"/>
                </a:cxn>
                <a:cxn ang="T14">
                  <a:pos x="T8" y="T9"/>
                </a:cxn>
              </a:cxnLst>
              <a:rect l="T15" t="T16" r="T17" b="T18"/>
              <a:pathLst>
                <a:path w="16" h="16">
                  <a:moveTo>
                    <a:pt x="16" y="16"/>
                  </a:moveTo>
                  <a:lnTo>
                    <a:pt x="8" y="16"/>
                  </a:lnTo>
                  <a:lnTo>
                    <a:pt x="0" y="0"/>
                  </a:lnTo>
                  <a:lnTo>
                    <a:pt x="8" y="8"/>
                  </a:lnTo>
                  <a:lnTo>
                    <a:pt x="16"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06" name="Freeform 166"/>
            <p:cNvSpPr/>
            <p:nvPr/>
          </p:nvSpPr>
          <p:spPr bwMode="auto">
            <a:xfrm>
              <a:off x="2396499" y="3375837"/>
              <a:ext cx="138329" cy="88596"/>
            </a:xfrm>
            <a:custGeom>
              <a:gdLst>
                <a:gd name="T0" fmla="*/ 40 w 64"/>
                <a:gd name="T1" fmla="*/ 0 h 48"/>
                <a:gd name="T2" fmla="*/ 48 w 64"/>
                <a:gd name="T3" fmla="*/ 8 h 48"/>
                <a:gd name="T4" fmla="*/ 64 w 64"/>
                <a:gd name="T5" fmla="*/ 16 h 48"/>
                <a:gd name="T6" fmla="*/ 56 w 64"/>
                <a:gd name="T7" fmla="*/ 24 h 48"/>
                <a:gd name="T8" fmla="*/ 56 w 64"/>
                <a:gd name="T9" fmla="*/ 40 h 48"/>
                <a:gd name="T10" fmla="*/ 48 w 64"/>
                <a:gd name="T11" fmla="*/ 40 h 48"/>
                <a:gd name="T12" fmla="*/ 56 w 64"/>
                <a:gd name="T13" fmla="*/ 48 h 48"/>
                <a:gd name="T14" fmla="*/ 40 w 64"/>
                <a:gd name="T15" fmla="*/ 40 h 48"/>
                <a:gd name="T16" fmla="*/ 40 w 64"/>
                <a:gd name="T17" fmla="*/ 32 h 48"/>
                <a:gd name="T18" fmla="*/ 24 w 64"/>
                <a:gd name="T19" fmla="*/ 40 h 48"/>
                <a:gd name="T20" fmla="*/ 16 w 64"/>
                <a:gd name="T21" fmla="*/ 24 h 48"/>
                <a:gd name="T22" fmla="*/ 8 w 64"/>
                <a:gd name="T23" fmla="*/ 24 h 48"/>
                <a:gd name="T24" fmla="*/ 8 w 64"/>
                <a:gd name="T25" fmla="*/ 16 h 48"/>
                <a:gd name="T26" fmla="*/ 0 w 64"/>
                <a:gd name="T27" fmla="*/ 8 h 48"/>
                <a:gd name="T28" fmla="*/ 0 w 64"/>
                <a:gd name="T29" fmla="*/ 0 h 48"/>
                <a:gd name="T30" fmla="*/ 16 w 64"/>
                <a:gd name="T31" fmla="*/ 8 h 48"/>
                <a:gd name="T32" fmla="*/ 8 w 64"/>
                <a:gd name="T33" fmla="*/ 0 h 48"/>
                <a:gd name="T34" fmla="*/ 16 w 64"/>
                <a:gd name="T35" fmla="*/ 0 h 48"/>
                <a:gd name="T36" fmla="*/ 24 w 64"/>
                <a:gd name="T37" fmla="*/ 8 h 48"/>
                <a:gd name="T38" fmla="*/ 32 w 64"/>
                <a:gd name="T39" fmla="*/ 8 h 48"/>
                <a:gd name="T40" fmla="*/ 40 w 64"/>
                <a:gd name="T41" fmla="*/ 0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4"/>
                <a:gd name="T64" fmla="*/ 0 h 48"/>
                <a:gd name="T65" fmla="*/ 64 w 64"/>
                <a:gd name="T66" fmla="*/ 48 h 48"/>
              </a:gd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4" h="48">
                  <a:moveTo>
                    <a:pt x="40" y="0"/>
                  </a:moveTo>
                  <a:lnTo>
                    <a:pt x="48" y="8"/>
                  </a:lnTo>
                  <a:lnTo>
                    <a:pt x="64" y="16"/>
                  </a:lnTo>
                  <a:lnTo>
                    <a:pt x="56" y="24"/>
                  </a:lnTo>
                  <a:lnTo>
                    <a:pt x="56" y="40"/>
                  </a:lnTo>
                  <a:lnTo>
                    <a:pt x="48" y="40"/>
                  </a:lnTo>
                  <a:lnTo>
                    <a:pt x="56" y="48"/>
                  </a:lnTo>
                  <a:lnTo>
                    <a:pt x="40" y="40"/>
                  </a:lnTo>
                  <a:lnTo>
                    <a:pt x="40" y="32"/>
                  </a:lnTo>
                  <a:lnTo>
                    <a:pt x="24" y="40"/>
                  </a:lnTo>
                  <a:lnTo>
                    <a:pt x="16" y="24"/>
                  </a:lnTo>
                  <a:lnTo>
                    <a:pt x="8" y="24"/>
                  </a:lnTo>
                  <a:lnTo>
                    <a:pt x="8" y="16"/>
                  </a:lnTo>
                  <a:lnTo>
                    <a:pt x="0" y="8"/>
                  </a:lnTo>
                  <a:lnTo>
                    <a:pt x="0" y="0"/>
                  </a:lnTo>
                  <a:lnTo>
                    <a:pt x="16" y="8"/>
                  </a:lnTo>
                  <a:lnTo>
                    <a:pt x="8" y="0"/>
                  </a:lnTo>
                  <a:lnTo>
                    <a:pt x="16" y="0"/>
                  </a:lnTo>
                  <a:lnTo>
                    <a:pt x="24" y="8"/>
                  </a:lnTo>
                  <a:lnTo>
                    <a:pt x="32" y="8"/>
                  </a:lnTo>
                  <a:lnTo>
                    <a:pt x="4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08" name="Freeform 53"/>
            <p:cNvSpPr/>
            <p:nvPr>
              <p:custDataLst>
                <p:tags r:id="rId183"/>
              </p:custDataLst>
            </p:nvPr>
          </p:nvSpPr>
          <p:spPr bwMode="auto">
            <a:xfrm>
              <a:off x="3797181" y="3759406"/>
              <a:ext cx="258763" cy="515938"/>
            </a:xfrm>
            <a:custGeom>
              <a:gdLst>
                <a:gd name="T0" fmla="*/ 241512 w 120"/>
                <a:gd name="T1" fmla="*/ 442232 h 280"/>
                <a:gd name="T2" fmla="*/ 224261 w 120"/>
                <a:gd name="T3" fmla="*/ 383268 h 280"/>
                <a:gd name="T4" fmla="*/ 189760 w 120"/>
                <a:gd name="T5" fmla="*/ 368527 h 280"/>
                <a:gd name="T6" fmla="*/ 207010 w 120"/>
                <a:gd name="T7" fmla="*/ 324304 h 280"/>
                <a:gd name="T8" fmla="*/ 172509 w 120"/>
                <a:gd name="T9" fmla="*/ 265340 h 280"/>
                <a:gd name="T10" fmla="*/ 172509 w 120"/>
                <a:gd name="T11" fmla="*/ 235857 h 280"/>
                <a:gd name="T12" fmla="*/ 224261 w 120"/>
                <a:gd name="T13" fmla="*/ 206375 h 280"/>
                <a:gd name="T14" fmla="*/ 258763 w 120"/>
                <a:gd name="T15" fmla="*/ 176893 h 280"/>
                <a:gd name="T16" fmla="*/ 224261 w 120"/>
                <a:gd name="T17" fmla="*/ 176893 h 280"/>
                <a:gd name="T18" fmla="*/ 189760 w 120"/>
                <a:gd name="T19" fmla="*/ 162152 h 280"/>
                <a:gd name="T20" fmla="*/ 189760 w 120"/>
                <a:gd name="T21" fmla="*/ 132670 h 280"/>
                <a:gd name="T22" fmla="*/ 172509 w 120"/>
                <a:gd name="T23" fmla="*/ 132670 h 280"/>
                <a:gd name="T24" fmla="*/ 172509 w 120"/>
                <a:gd name="T25" fmla="*/ 103188 h 280"/>
                <a:gd name="T26" fmla="*/ 138007 w 120"/>
                <a:gd name="T27" fmla="*/ 117929 h 280"/>
                <a:gd name="T28" fmla="*/ 155258 w 120"/>
                <a:gd name="T29" fmla="*/ 29482 h 280"/>
                <a:gd name="T30" fmla="*/ 138007 w 120"/>
                <a:gd name="T31" fmla="*/ 0 h 280"/>
                <a:gd name="T32" fmla="*/ 103505 w 120"/>
                <a:gd name="T33" fmla="*/ 0 h 280"/>
                <a:gd name="T34" fmla="*/ 103505 w 120"/>
                <a:gd name="T35" fmla="*/ 14741 h 280"/>
                <a:gd name="T36" fmla="*/ 86254 w 120"/>
                <a:gd name="T37" fmla="*/ 14741 h 280"/>
                <a:gd name="T38" fmla="*/ 51753 w 120"/>
                <a:gd name="T39" fmla="*/ 44223 h 280"/>
                <a:gd name="T40" fmla="*/ 34502 w 120"/>
                <a:gd name="T41" fmla="*/ 117929 h 280"/>
                <a:gd name="T42" fmla="*/ 17251 w 120"/>
                <a:gd name="T43" fmla="*/ 117929 h 280"/>
                <a:gd name="T44" fmla="*/ 17251 w 120"/>
                <a:gd name="T45" fmla="*/ 162152 h 280"/>
                <a:gd name="T46" fmla="*/ 0 w 120"/>
                <a:gd name="T47" fmla="*/ 162152 h 280"/>
                <a:gd name="T48" fmla="*/ 0 w 120"/>
                <a:gd name="T49" fmla="*/ 191634 h 280"/>
                <a:gd name="T50" fmla="*/ 34502 w 120"/>
                <a:gd name="T51" fmla="*/ 221116 h 280"/>
                <a:gd name="T52" fmla="*/ 51753 w 120"/>
                <a:gd name="T53" fmla="*/ 250598 h 280"/>
                <a:gd name="T54" fmla="*/ 69003 w 120"/>
                <a:gd name="T55" fmla="*/ 250598 h 280"/>
                <a:gd name="T56" fmla="*/ 86254 w 120"/>
                <a:gd name="T57" fmla="*/ 294822 h 280"/>
                <a:gd name="T58" fmla="*/ 69003 w 120"/>
                <a:gd name="T59" fmla="*/ 324304 h 280"/>
                <a:gd name="T60" fmla="*/ 120756 w 120"/>
                <a:gd name="T61" fmla="*/ 339045 h 280"/>
                <a:gd name="T62" fmla="*/ 155258 w 120"/>
                <a:gd name="T63" fmla="*/ 309563 h 280"/>
                <a:gd name="T64" fmla="*/ 172509 w 120"/>
                <a:gd name="T65" fmla="*/ 324304 h 280"/>
                <a:gd name="T66" fmla="*/ 224261 w 120"/>
                <a:gd name="T67" fmla="*/ 427491 h 280"/>
                <a:gd name="T68" fmla="*/ 207010 w 120"/>
                <a:gd name="T69" fmla="*/ 442232 h 280"/>
                <a:gd name="T70" fmla="*/ 224261 w 120"/>
                <a:gd name="T71" fmla="*/ 471715 h 280"/>
                <a:gd name="T72" fmla="*/ 207010 w 120"/>
                <a:gd name="T73" fmla="*/ 515938 h 280"/>
                <a:gd name="T74" fmla="*/ 241512 w 120"/>
                <a:gd name="T75" fmla="*/ 442232 h 2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0"/>
                <a:gd name="T115" fmla="*/ 0 h 280"/>
                <a:gd name="T116" fmla="*/ 120 w 120"/>
                <a:gd name="T117" fmla="*/ 280 h 280"/>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0" h="280">
                  <a:moveTo>
                    <a:pt x="112" y="240"/>
                  </a:moveTo>
                  <a:lnTo>
                    <a:pt x="104" y="208"/>
                  </a:lnTo>
                  <a:lnTo>
                    <a:pt x="88" y="200"/>
                  </a:lnTo>
                  <a:lnTo>
                    <a:pt x="96" y="176"/>
                  </a:lnTo>
                  <a:lnTo>
                    <a:pt x="80" y="144"/>
                  </a:lnTo>
                  <a:lnTo>
                    <a:pt x="80" y="128"/>
                  </a:lnTo>
                  <a:lnTo>
                    <a:pt x="104" y="112"/>
                  </a:lnTo>
                  <a:lnTo>
                    <a:pt x="120" y="96"/>
                  </a:lnTo>
                  <a:lnTo>
                    <a:pt x="104" y="96"/>
                  </a:lnTo>
                  <a:lnTo>
                    <a:pt x="88" y="88"/>
                  </a:lnTo>
                  <a:lnTo>
                    <a:pt x="88" y="72"/>
                  </a:lnTo>
                  <a:lnTo>
                    <a:pt x="80" y="72"/>
                  </a:lnTo>
                  <a:lnTo>
                    <a:pt x="80" y="56"/>
                  </a:lnTo>
                  <a:lnTo>
                    <a:pt x="64" y="64"/>
                  </a:lnTo>
                  <a:lnTo>
                    <a:pt x="72" y="16"/>
                  </a:lnTo>
                  <a:lnTo>
                    <a:pt x="64" y="0"/>
                  </a:lnTo>
                  <a:lnTo>
                    <a:pt x="48" y="0"/>
                  </a:lnTo>
                  <a:lnTo>
                    <a:pt x="48" y="8"/>
                  </a:lnTo>
                  <a:lnTo>
                    <a:pt x="40" y="8"/>
                  </a:lnTo>
                  <a:lnTo>
                    <a:pt x="24" y="24"/>
                  </a:lnTo>
                  <a:lnTo>
                    <a:pt x="16" y="64"/>
                  </a:lnTo>
                  <a:lnTo>
                    <a:pt x="8" y="64"/>
                  </a:lnTo>
                  <a:lnTo>
                    <a:pt x="8" y="88"/>
                  </a:lnTo>
                  <a:lnTo>
                    <a:pt x="0" y="88"/>
                  </a:lnTo>
                  <a:lnTo>
                    <a:pt x="0" y="104"/>
                  </a:lnTo>
                  <a:lnTo>
                    <a:pt x="16" y="120"/>
                  </a:lnTo>
                  <a:lnTo>
                    <a:pt x="24" y="136"/>
                  </a:lnTo>
                  <a:lnTo>
                    <a:pt x="32" y="136"/>
                  </a:lnTo>
                  <a:lnTo>
                    <a:pt x="40" y="160"/>
                  </a:lnTo>
                  <a:lnTo>
                    <a:pt x="32" y="176"/>
                  </a:lnTo>
                  <a:lnTo>
                    <a:pt x="56" y="184"/>
                  </a:lnTo>
                  <a:lnTo>
                    <a:pt x="72" y="168"/>
                  </a:lnTo>
                  <a:lnTo>
                    <a:pt x="80" y="176"/>
                  </a:lnTo>
                  <a:lnTo>
                    <a:pt x="104" y="232"/>
                  </a:lnTo>
                  <a:lnTo>
                    <a:pt x="96" y="240"/>
                  </a:lnTo>
                  <a:lnTo>
                    <a:pt x="104" y="256"/>
                  </a:lnTo>
                  <a:lnTo>
                    <a:pt x="96" y="280"/>
                  </a:lnTo>
                  <a:lnTo>
                    <a:pt x="112" y="24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09" name="Freeform 54"/>
            <p:cNvSpPr/>
            <p:nvPr>
              <p:custDataLst>
                <p:tags r:id="rId184"/>
              </p:custDataLst>
            </p:nvPr>
          </p:nvSpPr>
          <p:spPr bwMode="auto">
            <a:xfrm>
              <a:off x="3970218" y="3965781"/>
              <a:ext cx="223838" cy="412750"/>
            </a:xfrm>
            <a:custGeom>
              <a:gdLst>
                <a:gd name="T0" fmla="*/ 103310 w 104"/>
                <a:gd name="T1" fmla="*/ 383268 h 224"/>
                <a:gd name="T2" fmla="*/ 120528 w 104"/>
                <a:gd name="T3" fmla="*/ 398009 h 224"/>
                <a:gd name="T4" fmla="*/ 120528 w 104"/>
                <a:gd name="T5" fmla="*/ 412750 h 224"/>
                <a:gd name="T6" fmla="*/ 137746 w 104"/>
                <a:gd name="T7" fmla="*/ 412750 h 224"/>
                <a:gd name="T8" fmla="*/ 154965 w 104"/>
                <a:gd name="T9" fmla="*/ 398009 h 224"/>
                <a:gd name="T10" fmla="*/ 137746 w 104"/>
                <a:gd name="T11" fmla="*/ 383268 h 224"/>
                <a:gd name="T12" fmla="*/ 103310 w 104"/>
                <a:gd name="T13" fmla="*/ 368527 h 224"/>
                <a:gd name="T14" fmla="*/ 86092 w 104"/>
                <a:gd name="T15" fmla="*/ 309563 h 224"/>
                <a:gd name="T16" fmla="*/ 68873 w 104"/>
                <a:gd name="T17" fmla="*/ 309563 h 224"/>
                <a:gd name="T18" fmla="*/ 68873 w 104"/>
                <a:gd name="T19" fmla="*/ 280080 h 224"/>
                <a:gd name="T20" fmla="*/ 86092 w 104"/>
                <a:gd name="T21" fmla="*/ 235857 h 224"/>
                <a:gd name="T22" fmla="*/ 68873 w 104"/>
                <a:gd name="T23" fmla="*/ 206375 h 224"/>
                <a:gd name="T24" fmla="*/ 103310 w 104"/>
                <a:gd name="T25" fmla="*/ 206375 h 224"/>
                <a:gd name="T26" fmla="*/ 103310 w 104"/>
                <a:gd name="T27" fmla="*/ 221116 h 224"/>
                <a:gd name="T28" fmla="*/ 137746 w 104"/>
                <a:gd name="T29" fmla="*/ 221116 h 224"/>
                <a:gd name="T30" fmla="*/ 154965 w 104"/>
                <a:gd name="T31" fmla="*/ 235857 h 224"/>
                <a:gd name="T32" fmla="*/ 137746 w 104"/>
                <a:gd name="T33" fmla="*/ 206375 h 224"/>
                <a:gd name="T34" fmla="*/ 154965 w 104"/>
                <a:gd name="T35" fmla="*/ 176893 h 224"/>
                <a:gd name="T36" fmla="*/ 223838 w 104"/>
                <a:gd name="T37" fmla="*/ 176893 h 224"/>
                <a:gd name="T38" fmla="*/ 223838 w 104"/>
                <a:gd name="T39" fmla="*/ 147411 h 224"/>
                <a:gd name="T40" fmla="*/ 206620 w 104"/>
                <a:gd name="T41" fmla="*/ 117929 h 224"/>
                <a:gd name="T42" fmla="*/ 189401 w 104"/>
                <a:gd name="T43" fmla="*/ 88446 h 224"/>
                <a:gd name="T44" fmla="*/ 154965 w 104"/>
                <a:gd name="T45" fmla="*/ 58964 h 224"/>
                <a:gd name="T46" fmla="*/ 137746 w 104"/>
                <a:gd name="T47" fmla="*/ 73705 h 224"/>
                <a:gd name="T48" fmla="*/ 120528 w 104"/>
                <a:gd name="T49" fmla="*/ 58964 h 224"/>
                <a:gd name="T50" fmla="*/ 86092 w 104"/>
                <a:gd name="T51" fmla="*/ 73705 h 224"/>
                <a:gd name="T52" fmla="*/ 86092 w 104"/>
                <a:gd name="T53" fmla="*/ 29482 h 224"/>
                <a:gd name="T54" fmla="*/ 68873 w 104"/>
                <a:gd name="T55" fmla="*/ 14741 h 224"/>
                <a:gd name="T56" fmla="*/ 51655 w 104"/>
                <a:gd name="T57" fmla="*/ 0 h 224"/>
                <a:gd name="T58" fmla="*/ 0 w 104"/>
                <a:gd name="T59" fmla="*/ 29482 h 224"/>
                <a:gd name="T60" fmla="*/ 0 w 104"/>
                <a:gd name="T61" fmla="*/ 58964 h 224"/>
                <a:gd name="T62" fmla="*/ 34437 w 104"/>
                <a:gd name="T63" fmla="*/ 117929 h 224"/>
                <a:gd name="T64" fmla="*/ 17218 w 104"/>
                <a:gd name="T65" fmla="*/ 162152 h 224"/>
                <a:gd name="T66" fmla="*/ 51655 w 104"/>
                <a:gd name="T67" fmla="*/ 176893 h 224"/>
                <a:gd name="T68" fmla="*/ 68873 w 104"/>
                <a:gd name="T69" fmla="*/ 235857 h 224"/>
                <a:gd name="T70" fmla="*/ 34437 w 104"/>
                <a:gd name="T71" fmla="*/ 309563 h 224"/>
                <a:gd name="T72" fmla="*/ 34437 w 104"/>
                <a:gd name="T73" fmla="*/ 324304 h 224"/>
                <a:gd name="T74" fmla="*/ 51655 w 104"/>
                <a:gd name="T75" fmla="*/ 353786 h 224"/>
                <a:gd name="T76" fmla="*/ 51655 w 104"/>
                <a:gd name="T77" fmla="*/ 339045 h 224"/>
                <a:gd name="T78" fmla="*/ 103310 w 104"/>
                <a:gd name="T79" fmla="*/ 398009 h 224"/>
                <a:gd name="T80" fmla="*/ 103310 w 104"/>
                <a:gd name="T81" fmla="*/ 383268 h 2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4"/>
                <a:gd name="T124" fmla="*/ 0 h 224"/>
                <a:gd name="T125" fmla="*/ 104 w 104"/>
                <a:gd name="T126" fmla="*/ 224 h 224"/>
              </a:gd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4" h="224">
                  <a:moveTo>
                    <a:pt x="48" y="208"/>
                  </a:moveTo>
                  <a:lnTo>
                    <a:pt x="56" y="216"/>
                  </a:lnTo>
                  <a:lnTo>
                    <a:pt x="56" y="224"/>
                  </a:lnTo>
                  <a:lnTo>
                    <a:pt x="64" y="224"/>
                  </a:lnTo>
                  <a:lnTo>
                    <a:pt x="72" y="216"/>
                  </a:lnTo>
                  <a:lnTo>
                    <a:pt x="64" y="208"/>
                  </a:lnTo>
                  <a:lnTo>
                    <a:pt x="48" y="200"/>
                  </a:lnTo>
                  <a:lnTo>
                    <a:pt x="40" y="168"/>
                  </a:lnTo>
                  <a:lnTo>
                    <a:pt x="32" y="168"/>
                  </a:lnTo>
                  <a:lnTo>
                    <a:pt x="32" y="152"/>
                  </a:lnTo>
                  <a:lnTo>
                    <a:pt x="40" y="128"/>
                  </a:lnTo>
                  <a:lnTo>
                    <a:pt x="32" y="112"/>
                  </a:lnTo>
                  <a:lnTo>
                    <a:pt x="48" y="112"/>
                  </a:lnTo>
                  <a:lnTo>
                    <a:pt x="48" y="120"/>
                  </a:lnTo>
                  <a:lnTo>
                    <a:pt x="64" y="120"/>
                  </a:lnTo>
                  <a:lnTo>
                    <a:pt x="72" y="128"/>
                  </a:lnTo>
                  <a:lnTo>
                    <a:pt x="64" y="112"/>
                  </a:lnTo>
                  <a:lnTo>
                    <a:pt x="72" y="96"/>
                  </a:lnTo>
                  <a:lnTo>
                    <a:pt x="104" y="96"/>
                  </a:lnTo>
                  <a:lnTo>
                    <a:pt x="104" y="80"/>
                  </a:lnTo>
                  <a:lnTo>
                    <a:pt x="96" y="64"/>
                  </a:lnTo>
                  <a:lnTo>
                    <a:pt x="88" y="48"/>
                  </a:lnTo>
                  <a:lnTo>
                    <a:pt x="72" y="32"/>
                  </a:lnTo>
                  <a:lnTo>
                    <a:pt x="64" y="40"/>
                  </a:lnTo>
                  <a:lnTo>
                    <a:pt x="56" y="32"/>
                  </a:lnTo>
                  <a:lnTo>
                    <a:pt x="40" y="40"/>
                  </a:lnTo>
                  <a:lnTo>
                    <a:pt x="40" y="16"/>
                  </a:lnTo>
                  <a:lnTo>
                    <a:pt x="32" y="8"/>
                  </a:lnTo>
                  <a:lnTo>
                    <a:pt x="24" y="0"/>
                  </a:lnTo>
                  <a:lnTo>
                    <a:pt x="0" y="16"/>
                  </a:lnTo>
                  <a:lnTo>
                    <a:pt x="0" y="32"/>
                  </a:lnTo>
                  <a:lnTo>
                    <a:pt x="16" y="64"/>
                  </a:lnTo>
                  <a:lnTo>
                    <a:pt x="8" y="88"/>
                  </a:lnTo>
                  <a:lnTo>
                    <a:pt x="24" y="96"/>
                  </a:lnTo>
                  <a:lnTo>
                    <a:pt x="32" y="128"/>
                  </a:lnTo>
                  <a:lnTo>
                    <a:pt x="16" y="168"/>
                  </a:lnTo>
                  <a:lnTo>
                    <a:pt x="16" y="176"/>
                  </a:lnTo>
                  <a:lnTo>
                    <a:pt x="24" y="192"/>
                  </a:lnTo>
                  <a:lnTo>
                    <a:pt x="24" y="184"/>
                  </a:lnTo>
                  <a:lnTo>
                    <a:pt x="48" y="216"/>
                  </a:lnTo>
                  <a:lnTo>
                    <a:pt x="48" y="20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10" name="Freeform 55"/>
            <p:cNvSpPr/>
            <p:nvPr>
              <p:custDataLst>
                <p:tags r:id="rId185"/>
              </p:custDataLst>
            </p:nvPr>
          </p:nvSpPr>
          <p:spPr bwMode="auto">
            <a:xfrm>
              <a:off x="4073406" y="4349956"/>
              <a:ext cx="120650" cy="147638"/>
            </a:xfrm>
            <a:custGeom>
              <a:gdLst>
                <a:gd name="T0" fmla="*/ 0 w 56"/>
                <a:gd name="T1" fmla="*/ 14764 h 80"/>
                <a:gd name="T2" fmla="*/ 0 w 56"/>
                <a:gd name="T3" fmla="*/ 0 h 80"/>
                <a:gd name="T4" fmla="*/ 17236 w 56"/>
                <a:gd name="T5" fmla="*/ 14764 h 80"/>
                <a:gd name="T6" fmla="*/ 17236 w 56"/>
                <a:gd name="T7" fmla="*/ 29528 h 80"/>
                <a:gd name="T8" fmla="*/ 34471 w 56"/>
                <a:gd name="T9" fmla="*/ 29528 h 80"/>
                <a:gd name="T10" fmla="*/ 51707 w 56"/>
                <a:gd name="T11" fmla="*/ 14764 h 80"/>
                <a:gd name="T12" fmla="*/ 86179 w 56"/>
                <a:gd name="T13" fmla="*/ 59055 h 80"/>
                <a:gd name="T14" fmla="*/ 86179 w 56"/>
                <a:gd name="T15" fmla="*/ 103347 h 80"/>
                <a:gd name="T16" fmla="*/ 120650 w 56"/>
                <a:gd name="T17" fmla="*/ 147638 h 80"/>
                <a:gd name="T18" fmla="*/ 86179 w 56"/>
                <a:gd name="T19" fmla="*/ 147638 h 80"/>
                <a:gd name="T20" fmla="*/ 34471 w 56"/>
                <a:gd name="T21" fmla="*/ 103347 h 80"/>
                <a:gd name="T22" fmla="*/ 0 w 56"/>
                <a:gd name="T23" fmla="*/ 73819 h 80"/>
                <a:gd name="T24" fmla="*/ 0 w 56"/>
                <a:gd name="T25" fmla="*/ 14764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80"/>
                <a:gd name="T41" fmla="*/ 56 w 56"/>
                <a:gd name="T42" fmla="*/ 80 h 80"/>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80">
                  <a:moveTo>
                    <a:pt x="0" y="8"/>
                  </a:moveTo>
                  <a:lnTo>
                    <a:pt x="0" y="0"/>
                  </a:lnTo>
                  <a:lnTo>
                    <a:pt x="8" y="8"/>
                  </a:lnTo>
                  <a:lnTo>
                    <a:pt x="8" y="16"/>
                  </a:lnTo>
                  <a:lnTo>
                    <a:pt x="16" y="16"/>
                  </a:lnTo>
                  <a:lnTo>
                    <a:pt x="24" y="8"/>
                  </a:lnTo>
                  <a:lnTo>
                    <a:pt x="40" y="32"/>
                  </a:lnTo>
                  <a:lnTo>
                    <a:pt x="40" y="56"/>
                  </a:lnTo>
                  <a:lnTo>
                    <a:pt x="56" y="80"/>
                  </a:lnTo>
                  <a:lnTo>
                    <a:pt x="40" y="80"/>
                  </a:lnTo>
                  <a:lnTo>
                    <a:pt x="16" y="56"/>
                  </a:lnTo>
                  <a:lnTo>
                    <a:pt x="0" y="4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11" name="Freeform 56"/>
            <p:cNvSpPr/>
            <p:nvPr>
              <p:custDataLst>
                <p:tags r:id="rId186"/>
              </p:custDataLst>
            </p:nvPr>
          </p:nvSpPr>
          <p:spPr bwMode="auto">
            <a:xfrm>
              <a:off x="4073406" y="3892756"/>
              <a:ext cx="242888" cy="396875"/>
            </a:xfrm>
            <a:custGeom>
              <a:gdLst>
                <a:gd name="T0" fmla="*/ 0 w 112"/>
                <a:gd name="T1" fmla="*/ 14699 h 216"/>
                <a:gd name="T2" fmla="*/ 34698 w 112"/>
                <a:gd name="T3" fmla="*/ 58796 h 216"/>
                <a:gd name="T4" fmla="*/ 69397 w 112"/>
                <a:gd name="T5" fmla="*/ 73495 h 216"/>
                <a:gd name="T6" fmla="*/ 86746 w 112"/>
                <a:gd name="T7" fmla="*/ 88194 h 216"/>
                <a:gd name="T8" fmla="*/ 69397 w 112"/>
                <a:gd name="T9" fmla="*/ 102894 h 216"/>
                <a:gd name="T10" fmla="*/ 138793 w 112"/>
                <a:gd name="T11" fmla="*/ 161690 h 216"/>
                <a:gd name="T12" fmla="*/ 138793 w 112"/>
                <a:gd name="T13" fmla="*/ 176389 h 216"/>
                <a:gd name="T14" fmla="*/ 173491 w 112"/>
                <a:gd name="T15" fmla="*/ 205787 h 216"/>
                <a:gd name="T16" fmla="*/ 190841 w 112"/>
                <a:gd name="T17" fmla="*/ 235185 h 216"/>
                <a:gd name="T18" fmla="*/ 190841 w 112"/>
                <a:gd name="T19" fmla="*/ 293982 h 216"/>
                <a:gd name="T20" fmla="*/ 156142 w 112"/>
                <a:gd name="T21" fmla="*/ 323380 h 216"/>
                <a:gd name="T22" fmla="*/ 138793 w 112"/>
                <a:gd name="T23" fmla="*/ 338079 h 216"/>
                <a:gd name="T24" fmla="*/ 104095 w 112"/>
                <a:gd name="T25" fmla="*/ 352778 h 216"/>
                <a:gd name="T26" fmla="*/ 121444 w 112"/>
                <a:gd name="T27" fmla="*/ 367477 h 216"/>
                <a:gd name="T28" fmla="*/ 121444 w 112"/>
                <a:gd name="T29" fmla="*/ 396875 h 216"/>
                <a:gd name="T30" fmla="*/ 173491 w 112"/>
                <a:gd name="T31" fmla="*/ 382176 h 216"/>
                <a:gd name="T32" fmla="*/ 173491 w 112"/>
                <a:gd name="T33" fmla="*/ 352778 h 216"/>
                <a:gd name="T34" fmla="*/ 190841 w 112"/>
                <a:gd name="T35" fmla="*/ 352778 h 216"/>
                <a:gd name="T36" fmla="*/ 242888 w 112"/>
                <a:gd name="T37" fmla="*/ 323380 h 216"/>
                <a:gd name="T38" fmla="*/ 242888 w 112"/>
                <a:gd name="T39" fmla="*/ 264583 h 216"/>
                <a:gd name="T40" fmla="*/ 225539 w 112"/>
                <a:gd name="T41" fmla="*/ 220486 h 216"/>
                <a:gd name="T42" fmla="*/ 121444 w 112"/>
                <a:gd name="T43" fmla="*/ 132292 h 216"/>
                <a:gd name="T44" fmla="*/ 104095 w 112"/>
                <a:gd name="T45" fmla="*/ 117593 h 216"/>
                <a:gd name="T46" fmla="*/ 121444 w 112"/>
                <a:gd name="T47" fmla="*/ 88194 h 216"/>
                <a:gd name="T48" fmla="*/ 138793 w 112"/>
                <a:gd name="T49" fmla="*/ 58796 h 216"/>
                <a:gd name="T50" fmla="*/ 173491 w 112"/>
                <a:gd name="T51" fmla="*/ 44097 h 216"/>
                <a:gd name="T52" fmla="*/ 138793 w 112"/>
                <a:gd name="T53" fmla="*/ 29398 h 216"/>
                <a:gd name="T54" fmla="*/ 121444 w 112"/>
                <a:gd name="T55" fmla="*/ 14699 h 216"/>
                <a:gd name="T56" fmla="*/ 86746 w 112"/>
                <a:gd name="T57" fmla="*/ 0 h 216"/>
                <a:gd name="T58" fmla="*/ 17349 w 112"/>
                <a:gd name="T59" fmla="*/ 14699 h 216"/>
                <a:gd name="T60" fmla="*/ 0 w 112"/>
                <a:gd name="T61" fmla="*/ 14699 h 21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2"/>
                <a:gd name="T94" fmla="*/ 0 h 216"/>
                <a:gd name="T95" fmla="*/ 112 w 112"/>
                <a:gd name="T96" fmla="*/ 216 h 216"/>
              </a:gd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2" h="216">
                  <a:moveTo>
                    <a:pt x="0" y="8"/>
                  </a:moveTo>
                  <a:lnTo>
                    <a:pt x="16" y="32"/>
                  </a:lnTo>
                  <a:lnTo>
                    <a:pt x="32" y="40"/>
                  </a:lnTo>
                  <a:lnTo>
                    <a:pt x="40" y="48"/>
                  </a:lnTo>
                  <a:lnTo>
                    <a:pt x="32" y="56"/>
                  </a:lnTo>
                  <a:lnTo>
                    <a:pt x="64" y="88"/>
                  </a:lnTo>
                  <a:lnTo>
                    <a:pt x="64" y="96"/>
                  </a:lnTo>
                  <a:lnTo>
                    <a:pt x="80" y="112"/>
                  </a:lnTo>
                  <a:lnTo>
                    <a:pt x="88" y="128"/>
                  </a:lnTo>
                  <a:lnTo>
                    <a:pt x="88" y="160"/>
                  </a:lnTo>
                  <a:lnTo>
                    <a:pt x="72" y="176"/>
                  </a:lnTo>
                  <a:lnTo>
                    <a:pt x="64" y="184"/>
                  </a:lnTo>
                  <a:lnTo>
                    <a:pt x="48" y="192"/>
                  </a:lnTo>
                  <a:lnTo>
                    <a:pt x="56" y="200"/>
                  </a:lnTo>
                  <a:lnTo>
                    <a:pt x="56" y="216"/>
                  </a:lnTo>
                  <a:lnTo>
                    <a:pt x="80" y="208"/>
                  </a:lnTo>
                  <a:lnTo>
                    <a:pt x="80" y="192"/>
                  </a:lnTo>
                  <a:lnTo>
                    <a:pt x="88" y="192"/>
                  </a:lnTo>
                  <a:lnTo>
                    <a:pt x="112" y="176"/>
                  </a:lnTo>
                  <a:lnTo>
                    <a:pt x="112" y="144"/>
                  </a:lnTo>
                  <a:lnTo>
                    <a:pt x="104" y="120"/>
                  </a:lnTo>
                  <a:lnTo>
                    <a:pt x="56" y="72"/>
                  </a:lnTo>
                  <a:lnTo>
                    <a:pt x="48" y="64"/>
                  </a:lnTo>
                  <a:lnTo>
                    <a:pt x="56" y="48"/>
                  </a:lnTo>
                  <a:lnTo>
                    <a:pt x="64" y="32"/>
                  </a:lnTo>
                  <a:lnTo>
                    <a:pt x="80" y="24"/>
                  </a:lnTo>
                  <a:lnTo>
                    <a:pt x="64" y="16"/>
                  </a:lnTo>
                  <a:lnTo>
                    <a:pt x="56" y="8"/>
                  </a:lnTo>
                  <a:lnTo>
                    <a:pt x="40" y="0"/>
                  </a:lnTo>
                  <a:lnTo>
                    <a:pt x="8" y="8"/>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12" name="Freeform 57"/>
            <p:cNvSpPr/>
            <p:nvPr>
              <p:custDataLst>
                <p:tags r:id="rId187"/>
              </p:custDataLst>
            </p:nvPr>
          </p:nvSpPr>
          <p:spPr bwMode="auto">
            <a:xfrm>
              <a:off x="4108331" y="4127706"/>
              <a:ext cx="155575" cy="119063"/>
            </a:xfrm>
            <a:custGeom>
              <a:gdLst>
                <a:gd name="T0" fmla="*/ 0 w 72"/>
                <a:gd name="T1" fmla="*/ 44649 h 64"/>
                <a:gd name="T2" fmla="*/ 17286 w 72"/>
                <a:gd name="T3" fmla="*/ 14883 h 64"/>
                <a:gd name="T4" fmla="*/ 86431 w 72"/>
                <a:gd name="T5" fmla="*/ 14883 h 64"/>
                <a:gd name="T6" fmla="*/ 103717 w 72"/>
                <a:gd name="T7" fmla="*/ 14883 h 64"/>
                <a:gd name="T8" fmla="*/ 121003 w 72"/>
                <a:gd name="T9" fmla="*/ 14883 h 64"/>
                <a:gd name="T10" fmla="*/ 155575 w 72"/>
                <a:gd name="T11" fmla="*/ 0 h 64"/>
                <a:gd name="T12" fmla="*/ 155575 w 72"/>
                <a:gd name="T13" fmla="*/ 59532 h 64"/>
                <a:gd name="T14" fmla="*/ 121003 w 72"/>
                <a:gd name="T15" fmla="*/ 89297 h 64"/>
                <a:gd name="T16" fmla="*/ 103717 w 72"/>
                <a:gd name="T17" fmla="*/ 104180 h 64"/>
                <a:gd name="T18" fmla="*/ 69144 w 72"/>
                <a:gd name="T19" fmla="*/ 119063 h 64"/>
                <a:gd name="T20" fmla="*/ 34572 w 72"/>
                <a:gd name="T21" fmla="*/ 104180 h 64"/>
                <a:gd name="T22" fmla="*/ 17286 w 72"/>
                <a:gd name="T23" fmla="*/ 74414 h 64"/>
                <a:gd name="T24" fmla="*/ 0 w 72"/>
                <a:gd name="T25" fmla="*/ 44649 h 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2"/>
                <a:gd name="T40" fmla="*/ 0 h 64"/>
                <a:gd name="T41" fmla="*/ 72 w 72"/>
                <a:gd name="T42" fmla="*/ 64 h 64"/>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2" h="64">
                  <a:moveTo>
                    <a:pt x="0" y="24"/>
                  </a:moveTo>
                  <a:lnTo>
                    <a:pt x="8" y="8"/>
                  </a:lnTo>
                  <a:lnTo>
                    <a:pt x="40" y="8"/>
                  </a:lnTo>
                  <a:lnTo>
                    <a:pt x="48" y="8"/>
                  </a:lnTo>
                  <a:lnTo>
                    <a:pt x="56" y="8"/>
                  </a:lnTo>
                  <a:lnTo>
                    <a:pt x="72" y="0"/>
                  </a:lnTo>
                  <a:lnTo>
                    <a:pt x="72" y="32"/>
                  </a:lnTo>
                  <a:lnTo>
                    <a:pt x="56" y="48"/>
                  </a:lnTo>
                  <a:lnTo>
                    <a:pt x="48" y="56"/>
                  </a:lnTo>
                  <a:lnTo>
                    <a:pt x="32" y="64"/>
                  </a:lnTo>
                  <a:lnTo>
                    <a:pt x="16" y="56"/>
                  </a:lnTo>
                  <a:lnTo>
                    <a:pt x="8" y="40"/>
                  </a:lnTo>
                  <a:lnTo>
                    <a:pt x="0"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13" name="Freeform 58"/>
            <p:cNvSpPr/>
            <p:nvPr>
              <p:custDataLst>
                <p:tags r:id="rId188"/>
              </p:custDataLst>
            </p:nvPr>
          </p:nvSpPr>
          <p:spPr bwMode="auto">
            <a:xfrm>
              <a:off x="4021018" y="3907043"/>
              <a:ext cx="242888" cy="236538"/>
            </a:xfrm>
            <a:custGeom>
              <a:gdLst>
                <a:gd name="T0" fmla="*/ 242888 w 112"/>
                <a:gd name="T1" fmla="*/ 221754 h 128"/>
                <a:gd name="T2" fmla="*/ 225539 w 112"/>
                <a:gd name="T3" fmla="*/ 192187 h 128"/>
                <a:gd name="T4" fmla="*/ 190841 w 112"/>
                <a:gd name="T5" fmla="*/ 162620 h 128"/>
                <a:gd name="T6" fmla="*/ 190841 w 112"/>
                <a:gd name="T7" fmla="*/ 147836 h 128"/>
                <a:gd name="T8" fmla="*/ 121444 w 112"/>
                <a:gd name="T9" fmla="*/ 88702 h 128"/>
                <a:gd name="T10" fmla="*/ 138793 w 112"/>
                <a:gd name="T11" fmla="*/ 73918 h 128"/>
                <a:gd name="T12" fmla="*/ 121444 w 112"/>
                <a:gd name="T13" fmla="*/ 59135 h 128"/>
                <a:gd name="T14" fmla="*/ 86746 w 112"/>
                <a:gd name="T15" fmla="*/ 44351 h 128"/>
                <a:gd name="T16" fmla="*/ 52047 w 112"/>
                <a:gd name="T17" fmla="*/ 0 h 128"/>
                <a:gd name="T18" fmla="*/ 34698 w 112"/>
                <a:gd name="T19" fmla="*/ 0 h 128"/>
                <a:gd name="T20" fmla="*/ 34698 w 112"/>
                <a:gd name="T21" fmla="*/ 29567 h 128"/>
                <a:gd name="T22" fmla="*/ 34698 w 112"/>
                <a:gd name="T23" fmla="*/ 44351 h 128"/>
                <a:gd name="T24" fmla="*/ 34698 w 112"/>
                <a:gd name="T25" fmla="*/ 29567 h 128"/>
                <a:gd name="T26" fmla="*/ 0 w 112"/>
                <a:gd name="T27" fmla="*/ 59135 h 128"/>
                <a:gd name="T28" fmla="*/ 17349 w 112"/>
                <a:gd name="T29" fmla="*/ 73918 h 128"/>
                <a:gd name="T30" fmla="*/ 34698 w 112"/>
                <a:gd name="T31" fmla="*/ 88702 h 128"/>
                <a:gd name="T32" fmla="*/ 34698 w 112"/>
                <a:gd name="T33" fmla="*/ 133053 h 128"/>
                <a:gd name="T34" fmla="*/ 69397 w 112"/>
                <a:gd name="T35" fmla="*/ 118269 h 128"/>
                <a:gd name="T36" fmla="*/ 86746 w 112"/>
                <a:gd name="T37" fmla="*/ 133053 h 128"/>
                <a:gd name="T38" fmla="*/ 104095 w 112"/>
                <a:gd name="T39" fmla="*/ 118269 h 128"/>
                <a:gd name="T40" fmla="*/ 138793 w 112"/>
                <a:gd name="T41" fmla="*/ 147836 h 128"/>
                <a:gd name="T42" fmla="*/ 156142 w 112"/>
                <a:gd name="T43" fmla="*/ 177403 h 128"/>
                <a:gd name="T44" fmla="*/ 173491 w 112"/>
                <a:gd name="T45" fmla="*/ 206971 h 128"/>
                <a:gd name="T46" fmla="*/ 173491 w 112"/>
                <a:gd name="T47" fmla="*/ 236538 h 128"/>
                <a:gd name="T48" fmla="*/ 190841 w 112"/>
                <a:gd name="T49" fmla="*/ 236538 h 128"/>
                <a:gd name="T50" fmla="*/ 208190 w 112"/>
                <a:gd name="T51" fmla="*/ 236538 h 128"/>
                <a:gd name="T52" fmla="*/ 242888 w 112"/>
                <a:gd name="T53" fmla="*/ 221754 h 1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128"/>
                <a:gd name="T83" fmla="*/ 112 w 112"/>
                <a:gd name="T84" fmla="*/ 128 h 128"/>
              </a:gd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128">
                  <a:moveTo>
                    <a:pt x="112" y="120"/>
                  </a:moveTo>
                  <a:lnTo>
                    <a:pt x="104" y="104"/>
                  </a:lnTo>
                  <a:lnTo>
                    <a:pt x="88" y="88"/>
                  </a:lnTo>
                  <a:lnTo>
                    <a:pt x="88" y="80"/>
                  </a:lnTo>
                  <a:lnTo>
                    <a:pt x="56" y="48"/>
                  </a:lnTo>
                  <a:lnTo>
                    <a:pt x="64" y="40"/>
                  </a:lnTo>
                  <a:lnTo>
                    <a:pt x="56" y="32"/>
                  </a:lnTo>
                  <a:lnTo>
                    <a:pt x="40" y="24"/>
                  </a:lnTo>
                  <a:lnTo>
                    <a:pt x="24" y="0"/>
                  </a:lnTo>
                  <a:lnTo>
                    <a:pt x="16" y="0"/>
                  </a:lnTo>
                  <a:lnTo>
                    <a:pt x="16" y="16"/>
                  </a:lnTo>
                  <a:lnTo>
                    <a:pt x="16" y="24"/>
                  </a:lnTo>
                  <a:lnTo>
                    <a:pt x="16" y="16"/>
                  </a:lnTo>
                  <a:lnTo>
                    <a:pt x="0" y="32"/>
                  </a:lnTo>
                  <a:lnTo>
                    <a:pt x="8" y="40"/>
                  </a:lnTo>
                  <a:lnTo>
                    <a:pt x="16" y="48"/>
                  </a:lnTo>
                  <a:lnTo>
                    <a:pt x="16" y="72"/>
                  </a:lnTo>
                  <a:lnTo>
                    <a:pt x="32" y="64"/>
                  </a:lnTo>
                  <a:lnTo>
                    <a:pt x="40" y="72"/>
                  </a:lnTo>
                  <a:lnTo>
                    <a:pt x="48" y="64"/>
                  </a:lnTo>
                  <a:lnTo>
                    <a:pt x="64" y="80"/>
                  </a:lnTo>
                  <a:lnTo>
                    <a:pt x="72" y="96"/>
                  </a:lnTo>
                  <a:lnTo>
                    <a:pt x="80" y="112"/>
                  </a:lnTo>
                  <a:lnTo>
                    <a:pt x="80" y="128"/>
                  </a:lnTo>
                  <a:lnTo>
                    <a:pt x="88" y="128"/>
                  </a:lnTo>
                  <a:lnTo>
                    <a:pt x="96" y="128"/>
                  </a:lnTo>
                  <a:lnTo>
                    <a:pt x="112" y="12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14" name="Freeform 59"/>
            <p:cNvSpPr/>
            <p:nvPr>
              <p:custDataLst>
                <p:tags r:id="rId189"/>
              </p:custDataLst>
            </p:nvPr>
          </p:nvSpPr>
          <p:spPr bwMode="auto">
            <a:xfrm>
              <a:off x="3174881" y="3051381"/>
              <a:ext cx="1485900" cy="914400"/>
            </a:xfrm>
            <a:custGeom>
              <a:gdLst>
                <a:gd name="T0" fmla="*/ 293724 w 688"/>
                <a:gd name="T1" fmla="*/ 147484 h 496"/>
                <a:gd name="T2" fmla="*/ 380114 w 688"/>
                <a:gd name="T3" fmla="*/ 221226 h 496"/>
                <a:gd name="T4" fmla="*/ 673838 w 688"/>
                <a:gd name="T5" fmla="*/ 294968 h 496"/>
                <a:gd name="T6" fmla="*/ 915729 w 688"/>
                <a:gd name="T7" fmla="*/ 294968 h 496"/>
                <a:gd name="T8" fmla="*/ 950285 w 688"/>
                <a:gd name="T9" fmla="*/ 235974 h 496"/>
                <a:gd name="T10" fmla="*/ 1019396 w 688"/>
                <a:gd name="T11" fmla="*/ 206477 h 496"/>
                <a:gd name="T12" fmla="*/ 1071230 w 688"/>
                <a:gd name="T13" fmla="*/ 162232 h 496"/>
                <a:gd name="T14" fmla="*/ 984841 w 688"/>
                <a:gd name="T15" fmla="*/ 162232 h 496"/>
                <a:gd name="T16" fmla="*/ 1002119 w 688"/>
                <a:gd name="T17" fmla="*/ 103239 h 496"/>
                <a:gd name="T18" fmla="*/ 1036674 w 688"/>
                <a:gd name="T19" fmla="*/ 44245 h 496"/>
                <a:gd name="T20" fmla="*/ 1071230 w 688"/>
                <a:gd name="T21" fmla="*/ 0 h 496"/>
                <a:gd name="T22" fmla="*/ 1244009 w 688"/>
                <a:gd name="T23" fmla="*/ 103239 h 496"/>
                <a:gd name="T24" fmla="*/ 1382233 w 688"/>
                <a:gd name="T25" fmla="*/ 162232 h 496"/>
                <a:gd name="T26" fmla="*/ 1468622 w 688"/>
                <a:gd name="T27" fmla="*/ 162232 h 496"/>
                <a:gd name="T28" fmla="*/ 1451344 w 688"/>
                <a:gd name="T29" fmla="*/ 221226 h 496"/>
                <a:gd name="T30" fmla="*/ 1468622 w 688"/>
                <a:gd name="T31" fmla="*/ 294968 h 496"/>
                <a:gd name="T32" fmla="*/ 1416788 w 688"/>
                <a:gd name="T33" fmla="*/ 324465 h 496"/>
                <a:gd name="T34" fmla="*/ 1330399 w 688"/>
                <a:gd name="T35" fmla="*/ 383458 h 496"/>
                <a:gd name="T36" fmla="*/ 1278565 w 688"/>
                <a:gd name="T37" fmla="*/ 398206 h 496"/>
                <a:gd name="T38" fmla="*/ 1261287 w 688"/>
                <a:gd name="T39" fmla="*/ 353961 h 496"/>
                <a:gd name="T40" fmla="*/ 1209454 w 688"/>
                <a:gd name="T41" fmla="*/ 383458 h 496"/>
                <a:gd name="T42" fmla="*/ 1174898 w 688"/>
                <a:gd name="T43" fmla="*/ 412955 h 496"/>
                <a:gd name="T44" fmla="*/ 1278565 w 688"/>
                <a:gd name="T45" fmla="*/ 427703 h 496"/>
                <a:gd name="T46" fmla="*/ 1313121 w 688"/>
                <a:gd name="T47" fmla="*/ 457200 h 496"/>
                <a:gd name="T48" fmla="*/ 1313121 w 688"/>
                <a:gd name="T49" fmla="*/ 530942 h 496"/>
                <a:gd name="T50" fmla="*/ 1364955 w 688"/>
                <a:gd name="T51" fmla="*/ 604684 h 496"/>
                <a:gd name="T52" fmla="*/ 1399510 w 688"/>
                <a:gd name="T53" fmla="*/ 648929 h 496"/>
                <a:gd name="T54" fmla="*/ 1364955 w 688"/>
                <a:gd name="T55" fmla="*/ 737419 h 496"/>
                <a:gd name="T56" fmla="*/ 1330399 w 688"/>
                <a:gd name="T57" fmla="*/ 796413 h 496"/>
                <a:gd name="T58" fmla="*/ 1244009 w 688"/>
                <a:gd name="T59" fmla="*/ 855406 h 496"/>
                <a:gd name="T60" fmla="*/ 1226731 w 688"/>
                <a:gd name="T61" fmla="*/ 870155 h 496"/>
                <a:gd name="T62" fmla="*/ 1140342 w 688"/>
                <a:gd name="T63" fmla="*/ 899652 h 496"/>
                <a:gd name="T64" fmla="*/ 1123064 w 688"/>
                <a:gd name="T65" fmla="*/ 884903 h 496"/>
                <a:gd name="T66" fmla="*/ 1019396 w 688"/>
                <a:gd name="T67" fmla="*/ 855406 h 496"/>
                <a:gd name="T68" fmla="*/ 898451 w 688"/>
                <a:gd name="T69" fmla="*/ 855406 h 496"/>
                <a:gd name="T70" fmla="*/ 881173 w 688"/>
                <a:gd name="T71" fmla="*/ 899652 h 496"/>
                <a:gd name="T72" fmla="*/ 812062 w 688"/>
                <a:gd name="T73" fmla="*/ 870155 h 496"/>
                <a:gd name="T74" fmla="*/ 794784 w 688"/>
                <a:gd name="T75" fmla="*/ 811161 h 496"/>
                <a:gd name="T76" fmla="*/ 760228 w 688"/>
                <a:gd name="T77" fmla="*/ 707923 h 496"/>
                <a:gd name="T78" fmla="*/ 639283 w 688"/>
                <a:gd name="T79" fmla="*/ 663677 h 496"/>
                <a:gd name="T80" fmla="*/ 518337 w 688"/>
                <a:gd name="T81" fmla="*/ 693174 h 496"/>
                <a:gd name="T82" fmla="*/ 466503 w 688"/>
                <a:gd name="T83" fmla="*/ 707923 h 496"/>
                <a:gd name="T84" fmla="*/ 328280 w 688"/>
                <a:gd name="T85" fmla="*/ 678426 h 496"/>
                <a:gd name="T86" fmla="*/ 207335 w 688"/>
                <a:gd name="T87" fmla="*/ 619432 h 496"/>
                <a:gd name="T88" fmla="*/ 207335 w 688"/>
                <a:gd name="T89" fmla="*/ 575187 h 496"/>
                <a:gd name="T90" fmla="*/ 207335 w 688"/>
                <a:gd name="T91" fmla="*/ 501445 h 496"/>
                <a:gd name="T92" fmla="*/ 86390 w 688"/>
                <a:gd name="T93" fmla="*/ 486697 h 496"/>
                <a:gd name="T94" fmla="*/ 34556 w 688"/>
                <a:gd name="T95" fmla="*/ 442452 h 496"/>
                <a:gd name="T96" fmla="*/ 0 w 688"/>
                <a:gd name="T97" fmla="*/ 398206 h 496"/>
                <a:gd name="T98" fmla="*/ 17278 w 688"/>
                <a:gd name="T99" fmla="*/ 353961 h 496"/>
                <a:gd name="T100" fmla="*/ 103667 w 688"/>
                <a:gd name="T101" fmla="*/ 339213 h 496"/>
                <a:gd name="T102" fmla="*/ 138223 w 688"/>
                <a:gd name="T103" fmla="*/ 280219 h 496"/>
                <a:gd name="T104" fmla="*/ 155501 w 688"/>
                <a:gd name="T105" fmla="*/ 176981 h 496"/>
                <a:gd name="T106" fmla="*/ 224613 w 688"/>
                <a:gd name="T107" fmla="*/ 147484 h 49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88"/>
                <a:gd name="T163" fmla="*/ 0 h 496"/>
                <a:gd name="T164" fmla="*/ 688 w 688"/>
                <a:gd name="T165" fmla="*/ 496 h 496"/>
              </a:gd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88" h="496">
                  <a:moveTo>
                    <a:pt x="112" y="72"/>
                  </a:moveTo>
                  <a:lnTo>
                    <a:pt x="120" y="64"/>
                  </a:lnTo>
                  <a:lnTo>
                    <a:pt x="136" y="80"/>
                  </a:lnTo>
                  <a:lnTo>
                    <a:pt x="152" y="88"/>
                  </a:lnTo>
                  <a:lnTo>
                    <a:pt x="168" y="96"/>
                  </a:lnTo>
                  <a:lnTo>
                    <a:pt x="176" y="120"/>
                  </a:lnTo>
                  <a:lnTo>
                    <a:pt x="232" y="136"/>
                  </a:lnTo>
                  <a:lnTo>
                    <a:pt x="264" y="160"/>
                  </a:lnTo>
                  <a:lnTo>
                    <a:pt x="312" y="160"/>
                  </a:lnTo>
                  <a:lnTo>
                    <a:pt x="368" y="176"/>
                  </a:lnTo>
                  <a:lnTo>
                    <a:pt x="400" y="168"/>
                  </a:lnTo>
                  <a:lnTo>
                    <a:pt x="424" y="160"/>
                  </a:lnTo>
                  <a:lnTo>
                    <a:pt x="440" y="144"/>
                  </a:lnTo>
                  <a:lnTo>
                    <a:pt x="432" y="136"/>
                  </a:lnTo>
                  <a:lnTo>
                    <a:pt x="440" y="128"/>
                  </a:lnTo>
                  <a:lnTo>
                    <a:pt x="456" y="128"/>
                  </a:lnTo>
                  <a:lnTo>
                    <a:pt x="464" y="120"/>
                  </a:lnTo>
                  <a:lnTo>
                    <a:pt x="472" y="112"/>
                  </a:lnTo>
                  <a:lnTo>
                    <a:pt x="480" y="104"/>
                  </a:lnTo>
                  <a:lnTo>
                    <a:pt x="504" y="104"/>
                  </a:lnTo>
                  <a:lnTo>
                    <a:pt x="496" y="88"/>
                  </a:lnTo>
                  <a:lnTo>
                    <a:pt x="488" y="80"/>
                  </a:lnTo>
                  <a:lnTo>
                    <a:pt x="472" y="88"/>
                  </a:lnTo>
                  <a:lnTo>
                    <a:pt x="456" y="88"/>
                  </a:lnTo>
                  <a:lnTo>
                    <a:pt x="440" y="64"/>
                  </a:lnTo>
                  <a:lnTo>
                    <a:pt x="448" y="56"/>
                  </a:lnTo>
                  <a:lnTo>
                    <a:pt x="464" y="56"/>
                  </a:lnTo>
                  <a:lnTo>
                    <a:pt x="480" y="48"/>
                  </a:lnTo>
                  <a:lnTo>
                    <a:pt x="472" y="32"/>
                  </a:lnTo>
                  <a:lnTo>
                    <a:pt x="480" y="24"/>
                  </a:lnTo>
                  <a:lnTo>
                    <a:pt x="464" y="16"/>
                  </a:lnTo>
                  <a:lnTo>
                    <a:pt x="472" y="8"/>
                  </a:lnTo>
                  <a:lnTo>
                    <a:pt x="496" y="0"/>
                  </a:lnTo>
                  <a:lnTo>
                    <a:pt x="528" y="8"/>
                  </a:lnTo>
                  <a:lnTo>
                    <a:pt x="560" y="40"/>
                  </a:lnTo>
                  <a:lnTo>
                    <a:pt x="576" y="56"/>
                  </a:lnTo>
                  <a:lnTo>
                    <a:pt x="600" y="64"/>
                  </a:lnTo>
                  <a:lnTo>
                    <a:pt x="624" y="72"/>
                  </a:lnTo>
                  <a:lnTo>
                    <a:pt x="640" y="88"/>
                  </a:lnTo>
                  <a:lnTo>
                    <a:pt x="648" y="88"/>
                  </a:lnTo>
                  <a:lnTo>
                    <a:pt x="672" y="72"/>
                  </a:lnTo>
                  <a:lnTo>
                    <a:pt x="680" y="88"/>
                  </a:lnTo>
                  <a:lnTo>
                    <a:pt x="680" y="96"/>
                  </a:lnTo>
                  <a:lnTo>
                    <a:pt x="688" y="128"/>
                  </a:lnTo>
                  <a:lnTo>
                    <a:pt x="672" y="120"/>
                  </a:lnTo>
                  <a:lnTo>
                    <a:pt x="664" y="128"/>
                  </a:lnTo>
                  <a:lnTo>
                    <a:pt x="680" y="152"/>
                  </a:lnTo>
                  <a:lnTo>
                    <a:pt x="680" y="160"/>
                  </a:lnTo>
                  <a:lnTo>
                    <a:pt x="664" y="160"/>
                  </a:lnTo>
                  <a:lnTo>
                    <a:pt x="664" y="168"/>
                  </a:lnTo>
                  <a:lnTo>
                    <a:pt x="656" y="176"/>
                  </a:lnTo>
                  <a:lnTo>
                    <a:pt x="656" y="184"/>
                  </a:lnTo>
                  <a:lnTo>
                    <a:pt x="640" y="176"/>
                  </a:lnTo>
                  <a:lnTo>
                    <a:pt x="616" y="208"/>
                  </a:lnTo>
                  <a:lnTo>
                    <a:pt x="608" y="208"/>
                  </a:lnTo>
                  <a:lnTo>
                    <a:pt x="592" y="224"/>
                  </a:lnTo>
                  <a:lnTo>
                    <a:pt x="592" y="216"/>
                  </a:lnTo>
                  <a:lnTo>
                    <a:pt x="584" y="208"/>
                  </a:lnTo>
                  <a:lnTo>
                    <a:pt x="592" y="192"/>
                  </a:lnTo>
                  <a:lnTo>
                    <a:pt x="584" y="192"/>
                  </a:lnTo>
                  <a:lnTo>
                    <a:pt x="576" y="184"/>
                  </a:lnTo>
                  <a:lnTo>
                    <a:pt x="568" y="200"/>
                  </a:lnTo>
                  <a:lnTo>
                    <a:pt x="560" y="208"/>
                  </a:lnTo>
                  <a:lnTo>
                    <a:pt x="560" y="216"/>
                  </a:lnTo>
                  <a:lnTo>
                    <a:pt x="544" y="216"/>
                  </a:lnTo>
                  <a:lnTo>
                    <a:pt x="544" y="224"/>
                  </a:lnTo>
                  <a:lnTo>
                    <a:pt x="576" y="248"/>
                  </a:lnTo>
                  <a:lnTo>
                    <a:pt x="584" y="248"/>
                  </a:lnTo>
                  <a:lnTo>
                    <a:pt x="592" y="232"/>
                  </a:lnTo>
                  <a:lnTo>
                    <a:pt x="616" y="240"/>
                  </a:lnTo>
                  <a:lnTo>
                    <a:pt x="616" y="248"/>
                  </a:lnTo>
                  <a:lnTo>
                    <a:pt x="608" y="248"/>
                  </a:lnTo>
                  <a:lnTo>
                    <a:pt x="600" y="256"/>
                  </a:lnTo>
                  <a:lnTo>
                    <a:pt x="584" y="280"/>
                  </a:lnTo>
                  <a:lnTo>
                    <a:pt x="608" y="288"/>
                  </a:lnTo>
                  <a:lnTo>
                    <a:pt x="624" y="312"/>
                  </a:lnTo>
                  <a:lnTo>
                    <a:pt x="640" y="328"/>
                  </a:lnTo>
                  <a:lnTo>
                    <a:pt x="632" y="328"/>
                  </a:lnTo>
                  <a:lnTo>
                    <a:pt x="640" y="336"/>
                  </a:lnTo>
                  <a:lnTo>
                    <a:pt x="624" y="344"/>
                  </a:lnTo>
                  <a:lnTo>
                    <a:pt x="648" y="352"/>
                  </a:lnTo>
                  <a:lnTo>
                    <a:pt x="648" y="376"/>
                  </a:lnTo>
                  <a:lnTo>
                    <a:pt x="640" y="384"/>
                  </a:lnTo>
                  <a:lnTo>
                    <a:pt x="632" y="400"/>
                  </a:lnTo>
                  <a:lnTo>
                    <a:pt x="632" y="416"/>
                  </a:lnTo>
                  <a:lnTo>
                    <a:pt x="624" y="432"/>
                  </a:lnTo>
                  <a:lnTo>
                    <a:pt x="616" y="432"/>
                  </a:lnTo>
                  <a:lnTo>
                    <a:pt x="616" y="440"/>
                  </a:lnTo>
                  <a:lnTo>
                    <a:pt x="600" y="456"/>
                  </a:lnTo>
                  <a:lnTo>
                    <a:pt x="576" y="464"/>
                  </a:lnTo>
                  <a:lnTo>
                    <a:pt x="576" y="472"/>
                  </a:lnTo>
                  <a:lnTo>
                    <a:pt x="568" y="464"/>
                  </a:lnTo>
                  <a:lnTo>
                    <a:pt x="568" y="472"/>
                  </a:lnTo>
                  <a:lnTo>
                    <a:pt x="560" y="464"/>
                  </a:lnTo>
                  <a:lnTo>
                    <a:pt x="560" y="472"/>
                  </a:lnTo>
                  <a:lnTo>
                    <a:pt x="528" y="488"/>
                  </a:lnTo>
                  <a:lnTo>
                    <a:pt x="528" y="496"/>
                  </a:lnTo>
                  <a:lnTo>
                    <a:pt x="520" y="496"/>
                  </a:lnTo>
                  <a:lnTo>
                    <a:pt x="520" y="480"/>
                  </a:lnTo>
                  <a:lnTo>
                    <a:pt x="496" y="480"/>
                  </a:lnTo>
                  <a:lnTo>
                    <a:pt x="480" y="472"/>
                  </a:lnTo>
                  <a:lnTo>
                    <a:pt x="472" y="464"/>
                  </a:lnTo>
                  <a:lnTo>
                    <a:pt x="456" y="456"/>
                  </a:lnTo>
                  <a:lnTo>
                    <a:pt x="424" y="464"/>
                  </a:lnTo>
                  <a:lnTo>
                    <a:pt x="416" y="464"/>
                  </a:lnTo>
                  <a:lnTo>
                    <a:pt x="408" y="464"/>
                  </a:lnTo>
                  <a:lnTo>
                    <a:pt x="408" y="480"/>
                  </a:lnTo>
                  <a:lnTo>
                    <a:pt x="408" y="488"/>
                  </a:lnTo>
                  <a:lnTo>
                    <a:pt x="408" y="480"/>
                  </a:lnTo>
                  <a:lnTo>
                    <a:pt x="392" y="480"/>
                  </a:lnTo>
                  <a:lnTo>
                    <a:pt x="376" y="472"/>
                  </a:lnTo>
                  <a:lnTo>
                    <a:pt x="376" y="456"/>
                  </a:lnTo>
                  <a:lnTo>
                    <a:pt x="368" y="456"/>
                  </a:lnTo>
                  <a:lnTo>
                    <a:pt x="368" y="440"/>
                  </a:lnTo>
                  <a:lnTo>
                    <a:pt x="352" y="448"/>
                  </a:lnTo>
                  <a:lnTo>
                    <a:pt x="360" y="400"/>
                  </a:lnTo>
                  <a:lnTo>
                    <a:pt x="352" y="384"/>
                  </a:lnTo>
                  <a:lnTo>
                    <a:pt x="336" y="384"/>
                  </a:lnTo>
                  <a:lnTo>
                    <a:pt x="312" y="360"/>
                  </a:lnTo>
                  <a:lnTo>
                    <a:pt x="296" y="360"/>
                  </a:lnTo>
                  <a:lnTo>
                    <a:pt x="280" y="376"/>
                  </a:lnTo>
                  <a:lnTo>
                    <a:pt x="264" y="384"/>
                  </a:lnTo>
                  <a:lnTo>
                    <a:pt x="240" y="376"/>
                  </a:lnTo>
                  <a:lnTo>
                    <a:pt x="232" y="392"/>
                  </a:lnTo>
                  <a:lnTo>
                    <a:pt x="224" y="384"/>
                  </a:lnTo>
                  <a:lnTo>
                    <a:pt x="216" y="384"/>
                  </a:lnTo>
                  <a:lnTo>
                    <a:pt x="192" y="384"/>
                  </a:lnTo>
                  <a:lnTo>
                    <a:pt x="160" y="360"/>
                  </a:lnTo>
                  <a:lnTo>
                    <a:pt x="152" y="368"/>
                  </a:lnTo>
                  <a:lnTo>
                    <a:pt x="136" y="352"/>
                  </a:lnTo>
                  <a:lnTo>
                    <a:pt x="120" y="352"/>
                  </a:lnTo>
                  <a:lnTo>
                    <a:pt x="96" y="336"/>
                  </a:lnTo>
                  <a:lnTo>
                    <a:pt x="80" y="320"/>
                  </a:lnTo>
                  <a:lnTo>
                    <a:pt x="80" y="312"/>
                  </a:lnTo>
                  <a:lnTo>
                    <a:pt x="96" y="312"/>
                  </a:lnTo>
                  <a:lnTo>
                    <a:pt x="88" y="296"/>
                  </a:lnTo>
                  <a:lnTo>
                    <a:pt x="96" y="280"/>
                  </a:lnTo>
                  <a:lnTo>
                    <a:pt x="96" y="272"/>
                  </a:lnTo>
                  <a:lnTo>
                    <a:pt x="80" y="264"/>
                  </a:lnTo>
                  <a:lnTo>
                    <a:pt x="64" y="272"/>
                  </a:lnTo>
                  <a:lnTo>
                    <a:pt x="40" y="264"/>
                  </a:lnTo>
                  <a:lnTo>
                    <a:pt x="32" y="248"/>
                  </a:lnTo>
                  <a:lnTo>
                    <a:pt x="16" y="248"/>
                  </a:lnTo>
                  <a:lnTo>
                    <a:pt x="16" y="240"/>
                  </a:lnTo>
                  <a:lnTo>
                    <a:pt x="16" y="224"/>
                  </a:lnTo>
                  <a:lnTo>
                    <a:pt x="8" y="224"/>
                  </a:lnTo>
                  <a:lnTo>
                    <a:pt x="0" y="216"/>
                  </a:lnTo>
                  <a:lnTo>
                    <a:pt x="0" y="208"/>
                  </a:lnTo>
                  <a:lnTo>
                    <a:pt x="0" y="200"/>
                  </a:lnTo>
                  <a:lnTo>
                    <a:pt x="8" y="192"/>
                  </a:lnTo>
                  <a:lnTo>
                    <a:pt x="32" y="192"/>
                  </a:lnTo>
                  <a:lnTo>
                    <a:pt x="32" y="184"/>
                  </a:lnTo>
                  <a:lnTo>
                    <a:pt x="48" y="184"/>
                  </a:lnTo>
                  <a:lnTo>
                    <a:pt x="64" y="176"/>
                  </a:lnTo>
                  <a:lnTo>
                    <a:pt x="64" y="168"/>
                  </a:lnTo>
                  <a:lnTo>
                    <a:pt x="64" y="152"/>
                  </a:lnTo>
                  <a:lnTo>
                    <a:pt x="56" y="128"/>
                  </a:lnTo>
                  <a:lnTo>
                    <a:pt x="72" y="120"/>
                  </a:lnTo>
                  <a:lnTo>
                    <a:pt x="72" y="96"/>
                  </a:lnTo>
                  <a:lnTo>
                    <a:pt x="96" y="96"/>
                  </a:lnTo>
                  <a:lnTo>
                    <a:pt x="104" y="96"/>
                  </a:lnTo>
                  <a:lnTo>
                    <a:pt x="104" y="80"/>
                  </a:lnTo>
                  <a:lnTo>
                    <a:pt x="112" y="7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15" name="Freeform 60"/>
            <p:cNvSpPr/>
            <p:nvPr>
              <p:custDataLst>
                <p:tags r:id="rId190"/>
              </p:custDataLst>
            </p:nvPr>
          </p:nvSpPr>
          <p:spPr bwMode="auto">
            <a:xfrm>
              <a:off x="3659068" y="3803856"/>
              <a:ext cx="138113" cy="147638"/>
            </a:xfrm>
            <a:custGeom>
              <a:gdLst>
                <a:gd name="T0" fmla="*/ 17264 w 64"/>
                <a:gd name="T1" fmla="*/ 59055 h 80"/>
                <a:gd name="T2" fmla="*/ 0 w 64"/>
                <a:gd name="T3" fmla="*/ 44291 h 80"/>
                <a:gd name="T4" fmla="*/ 17264 w 64"/>
                <a:gd name="T5" fmla="*/ 29528 h 80"/>
                <a:gd name="T6" fmla="*/ 0 w 64"/>
                <a:gd name="T7" fmla="*/ 14764 h 80"/>
                <a:gd name="T8" fmla="*/ 0 w 64"/>
                <a:gd name="T9" fmla="*/ 0 h 80"/>
                <a:gd name="T10" fmla="*/ 17264 w 64"/>
                <a:gd name="T11" fmla="*/ 0 h 80"/>
                <a:gd name="T12" fmla="*/ 34528 w 64"/>
                <a:gd name="T13" fmla="*/ 0 h 80"/>
                <a:gd name="T14" fmla="*/ 51792 w 64"/>
                <a:gd name="T15" fmla="*/ 29528 h 80"/>
                <a:gd name="T16" fmla="*/ 120849 w 64"/>
                <a:gd name="T17" fmla="*/ 29528 h 80"/>
                <a:gd name="T18" fmla="*/ 86321 w 64"/>
                <a:gd name="T19" fmla="*/ 59055 h 80"/>
                <a:gd name="T20" fmla="*/ 86321 w 64"/>
                <a:gd name="T21" fmla="*/ 73819 h 80"/>
                <a:gd name="T22" fmla="*/ 120849 w 64"/>
                <a:gd name="T23" fmla="*/ 88583 h 80"/>
                <a:gd name="T24" fmla="*/ 120849 w 64"/>
                <a:gd name="T25" fmla="*/ 73819 h 80"/>
                <a:gd name="T26" fmla="*/ 138113 w 64"/>
                <a:gd name="T27" fmla="*/ 118110 h 80"/>
                <a:gd name="T28" fmla="*/ 138113 w 64"/>
                <a:gd name="T29" fmla="*/ 147638 h 80"/>
                <a:gd name="T30" fmla="*/ 103585 w 64"/>
                <a:gd name="T31" fmla="*/ 103347 h 80"/>
                <a:gd name="T32" fmla="*/ 86321 w 64"/>
                <a:gd name="T33" fmla="*/ 132874 h 80"/>
                <a:gd name="T34" fmla="*/ 34528 w 64"/>
                <a:gd name="T35" fmla="*/ 132874 h 80"/>
                <a:gd name="T36" fmla="*/ 17264 w 64"/>
                <a:gd name="T37" fmla="*/ 5905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4"/>
                <a:gd name="T58" fmla="*/ 0 h 80"/>
                <a:gd name="T59" fmla="*/ 64 w 64"/>
                <a:gd name="T60" fmla="*/ 80 h 80"/>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4" h="80">
                  <a:moveTo>
                    <a:pt x="8" y="32"/>
                  </a:moveTo>
                  <a:lnTo>
                    <a:pt x="0" y="24"/>
                  </a:lnTo>
                  <a:lnTo>
                    <a:pt x="8" y="16"/>
                  </a:lnTo>
                  <a:lnTo>
                    <a:pt x="0" y="8"/>
                  </a:lnTo>
                  <a:lnTo>
                    <a:pt x="0" y="0"/>
                  </a:lnTo>
                  <a:lnTo>
                    <a:pt x="8" y="0"/>
                  </a:lnTo>
                  <a:lnTo>
                    <a:pt x="16" y="0"/>
                  </a:lnTo>
                  <a:lnTo>
                    <a:pt x="24" y="16"/>
                  </a:lnTo>
                  <a:lnTo>
                    <a:pt x="56" y="16"/>
                  </a:lnTo>
                  <a:lnTo>
                    <a:pt x="40" y="32"/>
                  </a:lnTo>
                  <a:lnTo>
                    <a:pt x="40" y="40"/>
                  </a:lnTo>
                  <a:lnTo>
                    <a:pt x="56" y="48"/>
                  </a:lnTo>
                  <a:lnTo>
                    <a:pt x="56" y="40"/>
                  </a:lnTo>
                  <a:lnTo>
                    <a:pt x="64" y="64"/>
                  </a:lnTo>
                  <a:lnTo>
                    <a:pt x="64" y="80"/>
                  </a:lnTo>
                  <a:lnTo>
                    <a:pt x="48" y="56"/>
                  </a:lnTo>
                  <a:lnTo>
                    <a:pt x="40" y="72"/>
                  </a:lnTo>
                  <a:lnTo>
                    <a:pt x="16" y="72"/>
                  </a:lnTo>
                  <a:lnTo>
                    <a:pt x="8"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16" name="Freeform 61"/>
            <p:cNvSpPr/>
            <p:nvPr>
              <p:custDataLst>
                <p:tags r:id="rId191"/>
              </p:custDataLst>
            </p:nvPr>
          </p:nvSpPr>
          <p:spPr bwMode="auto">
            <a:xfrm>
              <a:off x="3676531" y="3745118"/>
              <a:ext cx="85725" cy="42863"/>
            </a:xfrm>
            <a:custGeom>
              <a:gdLst>
                <a:gd name="T0" fmla="*/ 68580 w 40"/>
                <a:gd name="T1" fmla="*/ 14288 h 24"/>
                <a:gd name="T2" fmla="*/ 17145 w 40"/>
                <a:gd name="T3" fmla="*/ 0 h 24"/>
                <a:gd name="T4" fmla="*/ 0 w 40"/>
                <a:gd name="T5" fmla="*/ 28575 h 24"/>
                <a:gd name="T6" fmla="*/ 0 w 40"/>
                <a:gd name="T7" fmla="*/ 42863 h 24"/>
                <a:gd name="T8" fmla="*/ 17145 w 40"/>
                <a:gd name="T9" fmla="*/ 42863 h 24"/>
                <a:gd name="T10" fmla="*/ 85725 w 40"/>
                <a:gd name="T11" fmla="*/ 42863 h 24"/>
                <a:gd name="T12" fmla="*/ 85725 w 40"/>
                <a:gd name="T13" fmla="*/ 28575 h 24"/>
                <a:gd name="T14" fmla="*/ 68580 w 40"/>
                <a:gd name="T15" fmla="*/ 14288 h 24"/>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24"/>
                <a:gd name="T26" fmla="*/ 40 w 40"/>
                <a:gd name="T27" fmla="*/ 24 h 24"/>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24">
                  <a:moveTo>
                    <a:pt x="32" y="8"/>
                  </a:moveTo>
                  <a:lnTo>
                    <a:pt x="8" y="0"/>
                  </a:lnTo>
                  <a:lnTo>
                    <a:pt x="0" y="16"/>
                  </a:lnTo>
                  <a:lnTo>
                    <a:pt x="0" y="24"/>
                  </a:lnTo>
                  <a:lnTo>
                    <a:pt x="8" y="24"/>
                  </a:lnTo>
                  <a:lnTo>
                    <a:pt x="40" y="24"/>
                  </a:lnTo>
                  <a:lnTo>
                    <a:pt x="40" y="16"/>
                  </a:lnTo>
                  <a:lnTo>
                    <a:pt x="32"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17" name="Freeform 62"/>
            <p:cNvSpPr/>
            <p:nvPr>
              <p:custDataLst>
                <p:tags r:id="rId192"/>
              </p:custDataLst>
            </p:nvPr>
          </p:nvSpPr>
          <p:spPr bwMode="auto">
            <a:xfrm>
              <a:off x="3105031" y="3537156"/>
              <a:ext cx="795338" cy="782638"/>
            </a:xfrm>
            <a:custGeom>
              <a:gdLst>
                <a:gd name="T0" fmla="*/ 570569 w 368"/>
                <a:gd name="T1" fmla="*/ 236268 h 424"/>
                <a:gd name="T2" fmla="*/ 587859 w 368"/>
                <a:gd name="T3" fmla="*/ 251035 h 424"/>
                <a:gd name="T4" fmla="*/ 657018 w 368"/>
                <a:gd name="T5" fmla="*/ 236268 h 424"/>
                <a:gd name="T6" fmla="*/ 674308 w 368"/>
                <a:gd name="T7" fmla="*/ 206735 h 424"/>
                <a:gd name="T8" fmla="*/ 743468 w 368"/>
                <a:gd name="T9" fmla="*/ 177201 h 424"/>
                <a:gd name="T10" fmla="*/ 795338 w 368"/>
                <a:gd name="T11" fmla="*/ 236268 h 424"/>
                <a:gd name="T12" fmla="*/ 743468 w 368"/>
                <a:gd name="T13" fmla="*/ 265802 h 424"/>
                <a:gd name="T14" fmla="*/ 708888 w 368"/>
                <a:gd name="T15" fmla="*/ 339635 h 424"/>
                <a:gd name="T16" fmla="*/ 691598 w 368"/>
                <a:gd name="T17" fmla="*/ 383936 h 424"/>
                <a:gd name="T18" fmla="*/ 674308 w 368"/>
                <a:gd name="T19" fmla="*/ 354402 h 424"/>
                <a:gd name="T20" fmla="*/ 639728 w 368"/>
                <a:gd name="T21" fmla="*/ 324869 h 424"/>
                <a:gd name="T22" fmla="*/ 605149 w 368"/>
                <a:gd name="T23" fmla="*/ 295335 h 424"/>
                <a:gd name="T24" fmla="*/ 570569 w 368"/>
                <a:gd name="T25" fmla="*/ 265802 h 424"/>
                <a:gd name="T26" fmla="*/ 553279 w 368"/>
                <a:gd name="T27" fmla="*/ 280568 h 424"/>
                <a:gd name="T28" fmla="*/ 553279 w 368"/>
                <a:gd name="T29" fmla="*/ 310102 h 424"/>
                <a:gd name="T30" fmla="*/ 587859 w 368"/>
                <a:gd name="T31" fmla="*/ 398702 h 424"/>
                <a:gd name="T32" fmla="*/ 570569 w 368"/>
                <a:gd name="T33" fmla="*/ 398702 h 424"/>
                <a:gd name="T34" fmla="*/ 535989 w 368"/>
                <a:gd name="T35" fmla="*/ 443003 h 424"/>
                <a:gd name="T36" fmla="*/ 484119 w 368"/>
                <a:gd name="T37" fmla="*/ 487303 h 424"/>
                <a:gd name="T38" fmla="*/ 414959 w 368"/>
                <a:gd name="T39" fmla="*/ 546370 h 424"/>
                <a:gd name="T40" fmla="*/ 397669 w 368"/>
                <a:gd name="T41" fmla="*/ 561137 h 424"/>
                <a:gd name="T42" fmla="*/ 363089 w 368"/>
                <a:gd name="T43" fmla="*/ 575903 h 424"/>
                <a:gd name="T44" fmla="*/ 363089 w 368"/>
                <a:gd name="T45" fmla="*/ 679271 h 424"/>
                <a:gd name="T46" fmla="*/ 345799 w 368"/>
                <a:gd name="T47" fmla="*/ 738338 h 424"/>
                <a:gd name="T48" fmla="*/ 311219 w 368"/>
                <a:gd name="T49" fmla="*/ 782638 h 424"/>
                <a:gd name="T50" fmla="*/ 207479 w 368"/>
                <a:gd name="T51" fmla="*/ 590670 h 424"/>
                <a:gd name="T52" fmla="*/ 138320 w 368"/>
                <a:gd name="T53" fmla="*/ 383936 h 424"/>
                <a:gd name="T54" fmla="*/ 121030 w 368"/>
                <a:gd name="T55" fmla="*/ 413469 h 424"/>
                <a:gd name="T56" fmla="*/ 86450 w 368"/>
                <a:gd name="T57" fmla="*/ 428236 h 424"/>
                <a:gd name="T58" fmla="*/ 69160 w 368"/>
                <a:gd name="T59" fmla="*/ 369169 h 424"/>
                <a:gd name="T60" fmla="*/ 34580 w 368"/>
                <a:gd name="T61" fmla="*/ 369169 h 424"/>
                <a:gd name="T62" fmla="*/ 17290 w 368"/>
                <a:gd name="T63" fmla="*/ 324869 h 424"/>
                <a:gd name="T64" fmla="*/ 69160 w 368"/>
                <a:gd name="T65" fmla="*/ 310102 h 424"/>
                <a:gd name="T66" fmla="*/ 51870 w 368"/>
                <a:gd name="T67" fmla="*/ 280568 h 424"/>
                <a:gd name="T68" fmla="*/ 34580 w 368"/>
                <a:gd name="T69" fmla="*/ 251035 h 424"/>
                <a:gd name="T70" fmla="*/ 51870 w 368"/>
                <a:gd name="T71" fmla="*/ 221501 h 424"/>
                <a:gd name="T72" fmla="*/ 86450 w 368"/>
                <a:gd name="T73" fmla="*/ 221501 h 424"/>
                <a:gd name="T74" fmla="*/ 138320 w 368"/>
                <a:gd name="T75" fmla="*/ 103367 h 424"/>
                <a:gd name="T76" fmla="*/ 121030 w 368"/>
                <a:gd name="T77" fmla="*/ 73834 h 424"/>
                <a:gd name="T78" fmla="*/ 103740 w 368"/>
                <a:gd name="T79" fmla="*/ 29534 h 424"/>
                <a:gd name="T80" fmla="*/ 190190 w 368"/>
                <a:gd name="T81" fmla="*/ 29534 h 424"/>
                <a:gd name="T82" fmla="*/ 242059 w 368"/>
                <a:gd name="T83" fmla="*/ 0 h 424"/>
                <a:gd name="T84" fmla="*/ 276639 w 368"/>
                <a:gd name="T85" fmla="*/ 29534 h 424"/>
                <a:gd name="T86" fmla="*/ 276639 w 368"/>
                <a:gd name="T87" fmla="*/ 88601 h 424"/>
                <a:gd name="T88" fmla="*/ 242059 w 368"/>
                <a:gd name="T89" fmla="*/ 103367 h 424"/>
                <a:gd name="T90" fmla="*/ 328509 w 368"/>
                <a:gd name="T91" fmla="*/ 162434 h 424"/>
                <a:gd name="T92" fmla="*/ 397669 w 368"/>
                <a:gd name="T93" fmla="*/ 236268 h 424"/>
                <a:gd name="T94" fmla="*/ 466829 w 368"/>
                <a:gd name="T95" fmla="*/ 251035 h 424"/>
                <a:gd name="T96" fmla="*/ 553279 w 368"/>
                <a:gd name="T97" fmla="*/ 265802 h 424"/>
                <a:gd name="T98" fmla="*/ 535989 w 368"/>
                <a:gd name="T99" fmla="*/ 221501 h 42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8"/>
                <a:gd name="T151" fmla="*/ 0 h 424"/>
                <a:gd name="T152" fmla="*/ 368 w 368"/>
                <a:gd name="T153" fmla="*/ 424 h 424"/>
              </a:gd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8" h="422">
                  <a:moveTo>
                    <a:pt x="256" y="120"/>
                  </a:moveTo>
                  <a:lnTo>
                    <a:pt x="264" y="128"/>
                  </a:lnTo>
                  <a:lnTo>
                    <a:pt x="264" y="136"/>
                  </a:lnTo>
                  <a:lnTo>
                    <a:pt x="272" y="136"/>
                  </a:lnTo>
                  <a:lnTo>
                    <a:pt x="304" y="136"/>
                  </a:lnTo>
                  <a:lnTo>
                    <a:pt x="304" y="128"/>
                  </a:lnTo>
                  <a:lnTo>
                    <a:pt x="296" y="120"/>
                  </a:lnTo>
                  <a:lnTo>
                    <a:pt x="312" y="112"/>
                  </a:lnTo>
                  <a:lnTo>
                    <a:pt x="328" y="96"/>
                  </a:lnTo>
                  <a:lnTo>
                    <a:pt x="344" y="96"/>
                  </a:lnTo>
                  <a:lnTo>
                    <a:pt x="368" y="120"/>
                  </a:lnTo>
                  <a:lnTo>
                    <a:pt x="368" y="128"/>
                  </a:lnTo>
                  <a:lnTo>
                    <a:pt x="360" y="128"/>
                  </a:lnTo>
                  <a:lnTo>
                    <a:pt x="344" y="144"/>
                  </a:lnTo>
                  <a:lnTo>
                    <a:pt x="336" y="184"/>
                  </a:lnTo>
                  <a:lnTo>
                    <a:pt x="328" y="184"/>
                  </a:lnTo>
                  <a:lnTo>
                    <a:pt x="328" y="208"/>
                  </a:lnTo>
                  <a:lnTo>
                    <a:pt x="320" y="208"/>
                  </a:lnTo>
                  <a:lnTo>
                    <a:pt x="312" y="184"/>
                  </a:lnTo>
                  <a:lnTo>
                    <a:pt x="312" y="192"/>
                  </a:lnTo>
                  <a:lnTo>
                    <a:pt x="296" y="184"/>
                  </a:lnTo>
                  <a:lnTo>
                    <a:pt x="296" y="176"/>
                  </a:lnTo>
                  <a:lnTo>
                    <a:pt x="312" y="160"/>
                  </a:lnTo>
                  <a:lnTo>
                    <a:pt x="280" y="160"/>
                  </a:lnTo>
                  <a:lnTo>
                    <a:pt x="272" y="144"/>
                  </a:lnTo>
                  <a:lnTo>
                    <a:pt x="264" y="144"/>
                  </a:lnTo>
                  <a:lnTo>
                    <a:pt x="256" y="144"/>
                  </a:lnTo>
                  <a:lnTo>
                    <a:pt x="256" y="152"/>
                  </a:lnTo>
                  <a:lnTo>
                    <a:pt x="264" y="160"/>
                  </a:lnTo>
                  <a:lnTo>
                    <a:pt x="256" y="168"/>
                  </a:lnTo>
                  <a:lnTo>
                    <a:pt x="264" y="176"/>
                  </a:lnTo>
                  <a:lnTo>
                    <a:pt x="272" y="216"/>
                  </a:lnTo>
                  <a:lnTo>
                    <a:pt x="264" y="208"/>
                  </a:lnTo>
                  <a:lnTo>
                    <a:pt x="264" y="216"/>
                  </a:lnTo>
                  <a:lnTo>
                    <a:pt x="248" y="216"/>
                  </a:lnTo>
                  <a:lnTo>
                    <a:pt x="248" y="240"/>
                  </a:lnTo>
                  <a:lnTo>
                    <a:pt x="232" y="248"/>
                  </a:lnTo>
                  <a:lnTo>
                    <a:pt x="224" y="264"/>
                  </a:lnTo>
                  <a:lnTo>
                    <a:pt x="200" y="288"/>
                  </a:lnTo>
                  <a:lnTo>
                    <a:pt x="192" y="296"/>
                  </a:lnTo>
                  <a:lnTo>
                    <a:pt x="184" y="296"/>
                  </a:lnTo>
                  <a:lnTo>
                    <a:pt x="184" y="304"/>
                  </a:lnTo>
                  <a:lnTo>
                    <a:pt x="176" y="304"/>
                  </a:lnTo>
                  <a:lnTo>
                    <a:pt x="168" y="312"/>
                  </a:lnTo>
                  <a:lnTo>
                    <a:pt x="176" y="344"/>
                  </a:lnTo>
                  <a:lnTo>
                    <a:pt x="168" y="368"/>
                  </a:lnTo>
                  <a:lnTo>
                    <a:pt x="168" y="384"/>
                  </a:lnTo>
                  <a:lnTo>
                    <a:pt x="160" y="400"/>
                  </a:lnTo>
                  <a:lnTo>
                    <a:pt x="152" y="408"/>
                  </a:lnTo>
                  <a:lnTo>
                    <a:pt x="144" y="424"/>
                  </a:lnTo>
                  <a:lnTo>
                    <a:pt x="128" y="408"/>
                  </a:lnTo>
                  <a:lnTo>
                    <a:pt x="96" y="320"/>
                  </a:lnTo>
                  <a:lnTo>
                    <a:pt x="80" y="296"/>
                  </a:lnTo>
                  <a:lnTo>
                    <a:pt x="64" y="208"/>
                  </a:lnTo>
                  <a:lnTo>
                    <a:pt x="56" y="208"/>
                  </a:lnTo>
                  <a:lnTo>
                    <a:pt x="56" y="224"/>
                  </a:lnTo>
                  <a:lnTo>
                    <a:pt x="48" y="224"/>
                  </a:lnTo>
                  <a:lnTo>
                    <a:pt x="40" y="232"/>
                  </a:lnTo>
                  <a:lnTo>
                    <a:pt x="16" y="208"/>
                  </a:lnTo>
                  <a:lnTo>
                    <a:pt x="32" y="200"/>
                  </a:lnTo>
                  <a:lnTo>
                    <a:pt x="32" y="192"/>
                  </a:lnTo>
                  <a:lnTo>
                    <a:pt x="16" y="200"/>
                  </a:lnTo>
                  <a:lnTo>
                    <a:pt x="0" y="184"/>
                  </a:lnTo>
                  <a:lnTo>
                    <a:pt x="8" y="176"/>
                  </a:lnTo>
                  <a:lnTo>
                    <a:pt x="32" y="176"/>
                  </a:lnTo>
                  <a:lnTo>
                    <a:pt x="32" y="168"/>
                  </a:lnTo>
                  <a:lnTo>
                    <a:pt x="32" y="152"/>
                  </a:lnTo>
                  <a:lnTo>
                    <a:pt x="24" y="152"/>
                  </a:lnTo>
                  <a:lnTo>
                    <a:pt x="24" y="144"/>
                  </a:lnTo>
                  <a:lnTo>
                    <a:pt x="16" y="136"/>
                  </a:lnTo>
                  <a:lnTo>
                    <a:pt x="16" y="128"/>
                  </a:lnTo>
                  <a:lnTo>
                    <a:pt x="24" y="120"/>
                  </a:lnTo>
                  <a:lnTo>
                    <a:pt x="32" y="120"/>
                  </a:lnTo>
                  <a:lnTo>
                    <a:pt x="40" y="120"/>
                  </a:lnTo>
                  <a:lnTo>
                    <a:pt x="72" y="72"/>
                  </a:lnTo>
                  <a:lnTo>
                    <a:pt x="64" y="56"/>
                  </a:lnTo>
                  <a:lnTo>
                    <a:pt x="72" y="56"/>
                  </a:lnTo>
                  <a:lnTo>
                    <a:pt x="56" y="40"/>
                  </a:lnTo>
                  <a:lnTo>
                    <a:pt x="56" y="24"/>
                  </a:lnTo>
                  <a:lnTo>
                    <a:pt x="48" y="16"/>
                  </a:lnTo>
                  <a:lnTo>
                    <a:pt x="72" y="16"/>
                  </a:lnTo>
                  <a:lnTo>
                    <a:pt x="88" y="16"/>
                  </a:lnTo>
                  <a:lnTo>
                    <a:pt x="96" y="8"/>
                  </a:lnTo>
                  <a:lnTo>
                    <a:pt x="112" y="0"/>
                  </a:lnTo>
                  <a:lnTo>
                    <a:pt x="128" y="8"/>
                  </a:lnTo>
                  <a:lnTo>
                    <a:pt x="128" y="16"/>
                  </a:lnTo>
                  <a:lnTo>
                    <a:pt x="120" y="32"/>
                  </a:lnTo>
                  <a:lnTo>
                    <a:pt x="128" y="48"/>
                  </a:lnTo>
                  <a:lnTo>
                    <a:pt x="112" y="48"/>
                  </a:lnTo>
                  <a:lnTo>
                    <a:pt x="112" y="56"/>
                  </a:lnTo>
                  <a:lnTo>
                    <a:pt x="128" y="72"/>
                  </a:lnTo>
                  <a:lnTo>
                    <a:pt x="152" y="88"/>
                  </a:lnTo>
                  <a:lnTo>
                    <a:pt x="144" y="104"/>
                  </a:lnTo>
                  <a:lnTo>
                    <a:pt x="184" y="128"/>
                  </a:lnTo>
                  <a:lnTo>
                    <a:pt x="200" y="128"/>
                  </a:lnTo>
                  <a:lnTo>
                    <a:pt x="216" y="136"/>
                  </a:lnTo>
                  <a:lnTo>
                    <a:pt x="240" y="144"/>
                  </a:lnTo>
                  <a:lnTo>
                    <a:pt x="256" y="144"/>
                  </a:lnTo>
                  <a:lnTo>
                    <a:pt x="248" y="136"/>
                  </a:lnTo>
                  <a:lnTo>
                    <a:pt x="248" y="120"/>
                  </a:lnTo>
                  <a:lnTo>
                    <a:pt x="256" y="12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18" name="Freeform 63"/>
            <p:cNvSpPr/>
            <p:nvPr>
              <p:custDataLst>
                <p:tags r:id="rId193"/>
              </p:custDataLst>
            </p:nvPr>
          </p:nvSpPr>
          <p:spPr bwMode="auto">
            <a:xfrm>
              <a:off x="3416181" y="3700668"/>
              <a:ext cx="242888" cy="103188"/>
            </a:xfrm>
            <a:custGeom>
              <a:gdLst>
                <a:gd name="T0" fmla="*/ 225539 w 112"/>
                <a:gd name="T1" fmla="*/ 88447 h 56"/>
                <a:gd name="T2" fmla="*/ 225539 w 112"/>
                <a:gd name="T3" fmla="*/ 58965 h 56"/>
                <a:gd name="T4" fmla="*/ 173491 w 112"/>
                <a:gd name="T5" fmla="*/ 58965 h 56"/>
                <a:gd name="T6" fmla="*/ 104095 w 112"/>
                <a:gd name="T7" fmla="*/ 14741 h 56"/>
                <a:gd name="T8" fmla="*/ 86746 w 112"/>
                <a:gd name="T9" fmla="*/ 29482 h 56"/>
                <a:gd name="T10" fmla="*/ 52047 w 112"/>
                <a:gd name="T11" fmla="*/ 0 h 56"/>
                <a:gd name="T12" fmla="*/ 17349 w 112"/>
                <a:gd name="T13" fmla="*/ 0 h 56"/>
                <a:gd name="T14" fmla="*/ 0 w 112"/>
                <a:gd name="T15" fmla="*/ 29482 h 56"/>
                <a:gd name="T16" fmla="*/ 86746 w 112"/>
                <a:gd name="T17" fmla="*/ 73706 h 56"/>
                <a:gd name="T18" fmla="*/ 121444 w 112"/>
                <a:gd name="T19" fmla="*/ 73706 h 56"/>
                <a:gd name="T20" fmla="*/ 156142 w 112"/>
                <a:gd name="T21" fmla="*/ 88447 h 56"/>
                <a:gd name="T22" fmla="*/ 208190 w 112"/>
                <a:gd name="T23" fmla="*/ 103188 h 56"/>
                <a:gd name="T24" fmla="*/ 242888 w 112"/>
                <a:gd name="T25" fmla="*/ 103188 h 56"/>
                <a:gd name="T26" fmla="*/ 225539 w 112"/>
                <a:gd name="T27" fmla="*/ 88447 h 5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2"/>
                <a:gd name="T43" fmla="*/ 0 h 56"/>
                <a:gd name="T44" fmla="*/ 112 w 112"/>
                <a:gd name="T45" fmla="*/ 56 h 56"/>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2" h="56">
                  <a:moveTo>
                    <a:pt x="104" y="48"/>
                  </a:moveTo>
                  <a:lnTo>
                    <a:pt x="104" y="32"/>
                  </a:lnTo>
                  <a:lnTo>
                    <a:pt x="80" y="32"/>
                  </a:lnTo>
                  <a:lnTo>
                    <a:pt x="48" y="8"/>
                  </a:lnTo>
                  <a:lnTo>
                    <a:pt x="40" y="16"/>
                  </a:lnTo>
                  <a:lnTo>
                    <a:pt x="24" y="0"/>
                  </a:lnTo>
                  <a:lnTo>
                    <a:pt x="8" y="0"/>
                  </a:lnTo>
                  <a:lnTo>
                    <a:pt x="0" y="16"/>
                  </a:lnTo>
                  <a:lnTo>
                    <a:pt x="40" y="40"/>
                  </a:lnTo>
                  <a:lnTo>
                    <a:pt x="56" y="40"/>
                  </a:lnTo>
                  <a:lnTo>
                    <a:pt x="72" y="48"/>
                  </a:lnTo>
                  <a:lnTo>
                    <a:pt x="96" y="56"/>
                  </a:lnTo>
                  <a:lnTo>
                    <a:pt x="112" y="56"/>
                  </a:lnTo>
                  <a:lnTo>
                    <a:pt x="104" y="4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19" name="Freeform 64"/>
            <p:cNvSpPr/>
            <p:nvPr>
              <p:custDataLst>
                <p:tags r:id="rId194"/>
              </p:custDataLst>
            </p:nvPr>
          </p:nvSpPr>
          <p:spPr bwMode="auto">
            <a:xfrm>
              <a:off x="2379543" y="3419681"/>
              <a:ext cx="569913" cy="412750"/>
            </a:xfrm>
            <a:custGeom>
              <a:gdLst>
                <a:gd name="T0" fmla="*/ 414482 w 264"/>
                <a:gd name="T1" fmla="*/ 398009 h 224"/>
                <a:gd name="T2" fmla="*/ 397212 w 264"/>
                <a:gd name="T3" fmla="*/ 368527 h 224"/>
                <a:gd name="T4" fmla="*/ 345402 w 264"/>
                <a:gd name="T5" fmla="*/ 383268 h 224"/>
                <a:gd name="T6" fmla="*/ 310862 w 264"/>
                <a:gd name="T7" fmla="*/ 383268 h 224"/>
                <a:gd name="T8" fmla="*/ 241781 w 264"/>
                <a:gd name="T9" fmla="*/ 339045 h 224"/>
                <a:gd name="T10" fmla="*/ 207241 w 264"/>
                <a:gd name="T11" fmla="*/ 280080 h 224"/>
                <a:gd name="T12" fmla="*/ 172701 w 264"/>
                <a:gd name="T13" fmla="*/ 265339 h 224"/>
                <a:gd name="T14" fmla="*/ 155431 w 264"/>
                <a:gd name="T15" fmla="*/ 280080 h 224"/>
                <a:gd name="T16" fmla="*/ 120891 w 264"/>
                <a:gd name="T17" fmla="*/ 250598 h 224"/>
                <a:gd name="T18" fmla="*/ 120891 w 264"/>
                <a:gd name="T19" fmla="*/ 206375 h 224"/>
                <a:gd name="T20" fmla="*/ 69080 w 264"/>
                <a:gd name="T21" fmla="*/ 191634 h 224"/>
                <a:gd name="T22" fmla="*/ 51810 w 264"/>
                <a:gd name="T23" fmla="*/ 162152 h 224"/>
                <a:gd name="T24" fmla="*/ 69080 w 264"/>
                <a:gd name="T25" fmla="*/ 132670 h 224"/>
                <a:gd name="T26" fmla="*/ 34540 w 264"/>
                <a:gd name="T27" fmla="*/ 73705 h 224"/>
                <a:gd name="T28" fmla="*/ 0 w 264"/>
                <a:gd name="T29" fmla="*/ 14741 h 224"/>
                <a:gd name="T30" fmla="*/ 17270 w 264"/>
                <a:gd name="T31" fmla="*/ 0 h 224"/>
                <a:gd name="T32" fmla="*/ 34540 w 264"/>
                <a:gd name="T33" fmla="*/ 29482 h 224"/>
                <a:gd name="T34" fmla="*/ 51810 w 264"/>
                <a:gd name="T35" fmla="*/ 29482 h 224"/>
                <a:gd name="T36" fmla="*/ 69080 w 264"/>
                <a:gd name="T37" fmla="*/ 29482 h 224"/>
                <a:gd name="T38" fmla="*/ 103621 w 264"/>
                <a:gd name="T39" fmla="*/ 14741 h 224"/>
                <a:gd name="T40" fmla="*/ 103621 w 264"/>
                <a:gd name="T41" fmla="*/ 29482 h 224"/>
                <a:gd name="T42" fmla="*/ 138161 w 264"/>
                <a:gd name="T43" fmla="*/ 44223 h 224"/>
                <a:gd name="T44" fmla="*/ 138161 w 264"/>
                <a:gd name="T45" fmla="*/ 73705 h 224"/>
                <a:gd name="T46" fmla="*/ 207241 w 264"/>
                <a:gd name="T47" fmla="*/ 103188 h 224"/>
                <a:gd name="T48" fmla="*/ 276321 w 264"/>
                <a:gd name="T49" fmla="*/ 88446 h 224"/>
                <a:gd name="T50" fmla="*/ 276321 w 264"/>
                <a:gd name="T51" fmla="*/ 73705 h 224"/>
                <a:gd name="T52" fmla="*/ 310862 w 264"/>
                <a:gd name="T53" fmla="*/ 58964 h 224"/>
                <a:gd name="T54" fmla="*/ 345402 w 264"/>
                <a:gd name="T55" fmla="*/ 44223 h 224"/>
                <a:gd name="T56" fmla="*/ 483562 w 264"/>
                <a:gd name="T57" fmla="*/ 103188 h 224"/>
                <a:gd name="T58" fmla="*/ 483562 w 264"/>
                <a:gd name="T59" fmla="*/ 117929 h 224"/>
                <a:gd name="T60" fmla="*/ 483562 w 264"/>
                <a:gd name="T61" fmla="*/ 147411 h 224"/>
                <a:gd name="T62" fmla="*/ 466292 w 264"/>
                <a:gd name="T63" fmla="*/ 162152 h 224"/>
                <a:gd name="T64" fmla="*/ 466292 w 264"/>
                <a:gd name="T65" fmla="*/ 176893 h 224"/>
                <a:gd name="T66" fmla="*/ 483562 w 264"/>
                <a:gd name="T67" fmla="*/ 235857 h 224"/>
                <a:gd name="T68" fmla="*/ 518103 w 264"/>
                <a:gd name="T69" fmla="*/ 235857 h 224"/>
                <a:gd name="T70" fmla="*/ 518103 w 264"/>
                <a:gd name="T71" fmla="*/ 250598 h 224"/>
                <a:gd name="T72" fmla="*/ 500833 w 264"/>
                <a:gd name="T73" fmla="*/ 280080 h 224"/>
                <a:gd name="T74" fmla="*/ 535373 w 264"/>
                <a:gd name="T75" fmla="*/ 324304 h 224"/>
                <a:gd name="T76" fmla="*/ 552643 w 264"/>
                <a:gd name="T77" fmla="*/ 324304 h 224"/>
                <a:gd name="T78" fmla="*/ 569913 w 264"/>
                <a:gd name="T79" fmla="*/ 353786 h 224"/>
                <a:gd name="T80" fmla="*/ 569913 w 264"/>
                <a:gd name="T81" fmla="*/ 368527 h 224"/>
                <a:gd name="T82" fmla="*/ 535373 w 264"/>
                <a:gd name="T83" fmla="*/ 383268 h 224"/>
                <a:gd name="T84" fmla="*/ 535373 w 264"/>
                <a:gd name="T85" fmla="*/ 412750 h 224"/>
                <a:gd name="T86" fmla="*/ 414482 w 264"/>
                <a:gd name="T87" fmla="*/ 398009 h 2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4"/>
                <a:gd name="T133" fmla="*/ 0 h 224"/>
                <a:gd name="T134" fmla="*/ 264 w 264"/>
                <a:gd name="T135" fmla="*/ 224 h 224"/>
              </a:gd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4" h="224">
                  <a:moveTo>
                    <a:pt x="192" y="216"/>
                  </a:moveTo>
                  <a:lnTo>
                    <a:pt x="184" y="200"/>
                  </a:lnTo>
                  <a:lnTo>
                    <a:pt x="160" y="208"/>
                  </a:lnTo>
                  <a:lnTo>
                    <a:pt x="144" y="208"/>
                  </a:lnTo>
                  <a:lnTo>
                    <a:pt x="112" y="184"/>
                  </a:lnTo>
                  <a:lnTo>
                    <a:pt x="96" y="152"/>
                  </a:lnTo>
                  <a:lnTo>
                    <a:pt x="80" y="144"/>
                  </a:lnTo>
                  <a:lnTo>
                    <a:pt x="72" y="152"/>
                  </a:lnTo>
                  <a:lnTo>
                    <a:pt x="56" y="136"/>
                  </a:lnTo>
                  <a:lnTo>
                    <a:pt x="56" y="112"/>
                  </a:lnTo>
                  <a:lnTo>
                    <a:pt x="32" y="104"/>
                  </a:lnTo>
                  <a:lnTo>
                    <a:pt x="24" y="88"/>
                  </a:lnTo>
                  <a:lnTo>
                    <a:pt x="32" y="72"/>
                  </a:lnTo>
                  <a:lnTo>
                    <a:pt x="16" y="40"/>
                  </a:lnTo>
                  <a:lnTo>
                    <a:pt x="0" y="8"/>
                  </a:lnTo>
                  <a:lnTo>
                    <a:pt x="8" y="0"/>
                  </a:lnTo>
                  <a:lnTo>
                    <a:pt x="16" y="16"/>
                  </a:lnTo>
                  <a:lnTo>
                    <a:pt x="24" y="16"/>
                  </a:lnTo>
                  <a:lnTo>
                    <a:pt x="32" y="16"/>
                  </a:lnTo>
                  <a:lnTo>
                    <a:pt x="48" y="8"/>
                  </a:lnTo>
                  <a:lnTo>
                    <a:pt x="48" y="16"/>
                  </a:lnTo>
                  <a:lnTo>
                    <a:pt x="64" y="24"/>
                  </a:lnTo>
                  <a:lnTo>
                    <a:pt x="64" y="40"/>
                  </a:lnTo>
                  <a:lnTo>
                    <a:pt x="96" y="56"/>
                  </a:lnTo>
                  <a:lnTo>
                    <a:pt x="128" y="48"/>
                  </a:lnTo>
                  <a:lnTo>
                    <a:pt x="128" y="40"/>
                  </a:lnTo>
                  <a:lnTo>
                    <a:pt x="144" y="32"/>
                  </a:lnTo>
                  <a:lnTo>
                    <a:pt x="160" y="24"/>
                  </a:lnTo>
                  <a:lnTo>
                    <a:pt x="224" y="56"/>
                  </a:lnTo>
                  <a:lnTo>
                    <a:pt x="224" y="64"/>
                  </a:lnTo>
                  <a:lnTo>
                    <a:pt x="224" y="80"/>
                  </a:lnTo>
                  <a:lnTo>
                    <a:pt x="216" y="88"/>
                  </a:lnTo>
                  <a:lnTo>
                    <a:pt x="216" y="96"/>
                  </a:lnTo>
                  <a:lnTo>
                    <a:pt x="224" y="128"/>
                  </a:lnTo>
                  <a:lnTo>
                    <a:pt x="240" y="128"/>
                  </a:lnTo>
                  <a:lnTo>
                    <a:pt x="240" y="136"/>
                  </a:lnTo>
                  <a:lnTo>
                    <a:pt x="232" y="152"/>
                  </a:lnTo>
                  <a:lnTo>
                    <a:pt x="248" y="176"/>
                  </a:lnTo>
                  <a:lnTo>
                    <a:pt x="256" y="176"/>
                  </a:lnTo>
                  <a:lnTo>
                    <a:pt x="264" y="192"/>
                  </a:lnTo>
                  <a:lnTo>
                    <a:pt x="264" y="200"/>
                  </a:lnTo>
                  <a:lnTo>
                    <a:pt x="248" y="208"/>
                  </a:lnTo>
                  <a:lnTo>
                    <a:pt x="248" y="224"/>
                  </a:lnTo>
                  <a:lnTo>
                    <a:pt x="192" y="2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20" name="Freeform 65"/>
            <p:cNvSpPr/>
            <p:nvPr>
              <p:custDataLst>
                <p:tags r:id="rId195"/>
              </p:custDataLst>
            </p:nvPr>
          </p:nvSpPr>
          <p:spPr bwMode="auto">
            <a:xfrm>
              <a:off x="2881193" y="3508581"/>
              <a:ext cx="431800" cy="368300"/>
            </a:xfrm>
            <a:custGeom>
              <a:gdLst>
                <a:gd name="T0" fmla="*/ 241808 w 200"/>
                <a:gd name="T1" fmla="*/ 353568 h 200"/>
                <a:gd name="T2" fmla="*/ 293624 w 200"/>
                <a:gd name="T3" fmla="*/ 353568 h 200"/>
                <a:gd name="T4" fmla="*/ 293624 w 200"/>
                <a:gd name="T5" fmla="*/ 338836 h 200"/>
                <a:gd name="T6" fmla="*/ 293624 w 200"/>
                <a:gd name="T7" fmla="*/ 309372 h 200"/>
                <a:gd name="T8" fmla="*/ 276352 w 200"/>
                <a:gd name="T9" fmla="*/ 309372 h 200"/>
                <a:gd name="T10" fmla="*/ 276352 w 200"/>
                <a:gd name="T11" fmla="*/ 294640 h 200"/>
                <a:gd name="T12" fmla="*/ 259080 w 200"/>
                <a:gd name="T13" fmla="*/ 279908 h 200"/>
                <a:gd name="T14" fmla="*/ 259080 w 200"/>
                <a:gd name="T15" fmla="*/ 265176 h 200"/>
                <a:gd name="T16" fmla="*/ 276352 w 200"/>
                <a:gd name="T17" fmla="*/ 250444 h 200"/>
                <a:gd name="T18" fmla="*/ 293624 w 200"/>
                <a:gd name="T19" fmla="*/ 250444 h 200"/>
                <a:gd name="T20" fmla="*/ 310896 w 200"/>
                <a:gd name="T21" fmla="*/ 250444 h 200"/>
                <a:gd name="T22" fmla="*/ 379984 w 200"/>
                <a:gd name="T23" fmla="*/ 162052 h 200"/>
                <a:gd name="T24" fmla="*/ 362712 w 200"/>
                <a:gd name="T25" fmla="*/ 132588 h 200"/>
                <a:gd name="T26" fmla="*/ 379984 w 200"/>
                <a:gd name="T27" fmla="*/ 132588 h 200"/>
                <a:gd name="T28" fmla="*/ 345440 w 200"/>
                <a:gd name="T29" fmla="*/ 103124 h 200"/>
                <a:gd name="T30" fmla="*/ 345440 w 200"/>
                <a:gd name="T31" fmla="*/ 73660 h 200"/>
                <a:gd name="T32" fmla="*/ 328168 w 200"/>
                <a:gd name="T33" fmla="*/ 58928 h 200"/>
                <a:gd name="T34" fmla="*/ 379984 w 200"/>
                <a:gd name="T35" fmla="*/ 58928 h 200"/>
                <a:gd name="T36" fmla="*/ 414528 w 200"/>
                <a:gd name="T37" fmla="*/ 58928 h 200"/>
                <a:gd name="T38" fmla="*/ 431800 w 200"/>
                <a:gd name="T39" fmla="*/ 44196 h 200"/>
                <a:gd name="T40" fmla="*/ 379984 w 200"/>
                <a:gd name="T41" fmla="*/ 29464 h 200"/>
                <a:gd name="T42" fmla="*/ 362712 w 200"/>
                <a:gd name="T43" fmla="*/ 0 h 200"/>
                <a:gd name="T44" fmla="*/ 328168 w 200"/>
                <a:gd name="T45" fmla="*/ 0 h 200"/>
                <a:gd name="T46" fmla="*/ 310896 w 200"/>
                <a:gd name="T47" fmla="*/ 0 h 200"/>
                <a:gd name="T48" fmla="*/ 293624 w 200"/>
                <a:gd name="T49" fmla="*/ 0 h 200"/>
                <a:gd name="T50" fmla="*/ 259080 w 200"/>
                <a:gd name="T51" fmla="*/ 14732 h 200"/>
                <a:gd name="T52" fmla="*/ 259080 w 200"/>
                <a:gd name="T53" fmla="*/ 58928 h 200"/>
                <a:gd name="T54" fmla="*/ 259080 w 200"/>
                <a:gd name="T55" fmla="*/ 73660 h 200"/>
                <a:gd name="T56" fmla="*/ 224536 w 200"/>
                <a:gd name="T57" fmla="*/ 73660 h 200"/>
                <a:gd name="T58" fmla="*/ 241808 w 200"/>
                <a:gd name="T59" fmla="*/ 88392 h 200"/>
                <a:gd name="T60" fmla="*/ 224536 w 200"/>
                <a:gd name="T61" fmla="*/ 103124 h 200"/>
                <a:gd name="T62" fmla="*/ 224536 w 200"/>
                <a:gd name="T63" fmla="*/ 147320 h 200"/>
                <a:gd name="T64" fmla="*/ 155448 w 200"/>
                <a:gd name="T65" fmla="*/ 162052 h 200"/>
                <a:gd name="T66" fmla="*/ 155448 w 200"/>
                <a:gd name="T67" fmla="*/ 191516 h 200"/>
                <a:gd name="T68" fmla="*/ 34544 w 200"/>
                <a:gd name="T69" fmla="*/ 206248 h 200"/>
                <a:gd name="T70" fmla="*/ 0 w 200"/>
                <a:gd name="T71" fmla="*/ 191516 h 200"/>
                <a:gd name="T72" fmla="*/ 34544 w 200"/>
                <a:gd name="T73" fmla="*/ 235712 h 200"/>
                <a:gd name="T74" fmla="*/ 51816 w 200"/>
                <a:gd name="T75" fmla="*/ 235712 h 200"/>
                <a:gd name="T76" fmla="*/ 69088 w 200"/>
                <a:gd name="T77" fmla="*/ 265176 h 200"/>
                <a:gd name="T78" fmla="*/ 69088 w 200"/>
                <a:gd name="T79" fmla="*/ 279908 h 200"/>
                <a:gd name="T80" fmla="*/ 34544 w 200"/>
                <a:gd name="T81" fmla="*/ 294640 h 200"/>
                <a:gd name="T82" fmla="*/ 34544 w 200"/>
                <a:gd name="T83" fmla="*/ 324104 h 200"/>
                <a:gd name="T84" fmla="*/ 103632 w 200"/>
                <a:gd name="T85" fmla="*/ 324104 h 200"/>
                <a:gd name="T86" fmla="*/ 120904 w 200"/>
                <a:gd name="T87" fmla="*/ 324104 h 200"/>
                <a:gd name="T88" fmla="*/ 172720 w 200"/>
                <a:gd name="T89" fmla="*/ 324104 h 200"/>
                <a:gd name="T90" fmla="*/ 207264 w 200"/>
                <a:gd name="T91" fmla="*/ 368300 h 200"/>
                <a:gd name="T92" fmla="*/ 224536 w 200"/>
                <a:gd name="T93" fmla="*/ 368300 h 200"/>
                <a:gd name="T94" fmla="*/ 241808 w 200"/>
                <a:gd name="T95" fmla="*/ 353568 h 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0"/>
                <a:gd name="T145" fmla="*/ 0 h 200"/>
                <a:gd name="T146" fmla="*/ 200 w 200"/>
                <a:gd name="T147" fmla="*/ 200 h 200"/>
              </a:gd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0" h="200">
                  <a:moveTo>
                    <a:pt x="112" y="192"/>
                  </a:moveTo>
                  <a:lnTo>
                    <a:pt x="136" y="192"/>
                  </a:lnTo>
                  <a:lnTo>
                    <a:pt x="136" y="184"/>
                  </a:lnTo>
                  <a:lnTo>
                    <a:pt x="136" y="168"/>
                  </a:lnTo>
                  <a:lnTo>
                    <a:pt x="128" y="168"/>
                  </a:lnTo>
                  <a:lnTo>
                    <a:pt x="128" y="160"/>
                  </a:lnTo>
                  <a:lnTo>
                    <a:pt x="120" y="152"/>
                  </a:lnTo>
                  <a:lnTo>
                    <a:pt x="120" y="144"/>
                  </a:lnTo>
                  <a:lnTo>
                    <a:pt x="128" y="136"/>
                  </a:lnTo>
                  <a:lnTo>
                    <a:pt x="136" y="136"/>
                  </a:lnTo>
                  <a:lnTo>
                    <a:pt x="144" y="136"/>
                  </a:lnTo>
                  <a:lnTo>
                    <a:pt x="176" y="88"/>
                  </a:lnTo>
                  <a:lnTo>
                    <a:pt x="168" y="72"/>
                  </a:lnTo>
                  <a:lnTo>
                    <a:pt x="176" y="72"/>
                  </a:lnTo>
                  <a:lnTo>
                    <a:pt x="160" y="56"/>
                  </a:lnTo>
                  <a:lnTo>
                    <a:pt x="160" y="40"/>
                  </a:lnTo>
                  <a:lnTo>
                    <a:pt x="152" y="32"/>
                  </a:lnTo>
                  <a:lnTo>
                    <a:pt x="176" y="32"/>
                  </a:lnTo>
                  <a:lnTo>
                    <a:pt x="192" y="32"/>
                  </a:lnTo>
                  <a:lnTo>
                    <a:pt x="200" y="24"/>
                  </a:lnTo>
                  <a:lnTo>
                    <a:pt x="176" y="16"/>
                  </a:lnTo>
                  <a:lnTo>
                    <a:pt x="168" y="0"/>
                  </a:lnTo>
                  <a:lnTo>
                    <a:pt x="152" y="0"/>
                  </a:lnTo>
                  <a:lnTo>
                    <a:pt x="144" y="0"/>
                  </a:lnTo>
                  <a:lnTo>
                    <a:pt x="136" y="0"/>
                  </a:lnTo>
                  <a:lnTo>
                    <a:pt x="120" y="8"/>
                  </a:lnTo>
                  <a:lnTo>
                    <a:pt x="120" y="32"/>
                  </a:lnTo>
                  <a:lnTo>
                    <a:pt x="120" y="40"/>
                  </a:lnTo>
                  <a:lnTo>
                    <a:pt x="104" y="40"/>
                  </a:lnTo>
                  <a:lnTo>
                    <a:pt x="112" y="48"/>
                  </a:lnTo>
                  <a:lnTo>
                    <a:pt x="104" y="56"/>
                  </a:lnTo>
                  <a:lnTo>
                    <a:pt x="104" y="80"/>
                  </a:lnTo>
                  <a:lnTo>
                    <a:pt x="72" y="88"/>
                  </a:lnTo>
                  <a:lnTo>
                    <a:pt x="72" y="104"/>
                  </a:lnTo>
                  <a:lnTo>
                    <a:pt x="16" y="112"/>
                  </a:lnTo>
                  <a:lnTo>
                    <a:pt x="0" y="104"/>
                  </a:lnTo>
                  <a:lnTo>
                    <a:pt x="16" y="128"/>
                  </a:lnTo>
                  <a:lnTo>
                    <a:pt x="24" y="128"/>
                  </a:lnTo>
                  <a:lnTo>
                    <a:pt x="32" y="144"/>
                  </a:lnTo>
                  <a:lnTo>
                    <a:pt x="32" y="152"/>
                  </a:lnTo>
                  <a:lnTo>
                    <a:pt x="16" y="160"/>
                  </a:lnTo>
                  <a:lnTo>
                    <a:pt x="16" y="176"/>
                  </a:lnTo>
                  <a:lnTo>
                    <a:pt x="48" y="176"/>
                  </a:lnTo>
                  <a:lnTo>
                    <a:pt x="56" y="176"/>
                  </a:lnTo>
                  <a:lnTo>
                    <a:pt x="80" y="176"/>
                  </a:lnTo>
                  <a:lnTo>
                    <a:pt x="96" y="200"/>
                  </a:lnTo>
                  <a:lnTo>
                    <a:pt x="104" y="200"/>
                  </a:lnTo>
                  <a:lnTo>
                    <a:pt x="112" y="19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21" name="Freeform 66"/>
            <p:cNvSpPr/>
            <p:nvPr>
              <p:custDataLst>
                <p:tags r:id="rId196"/>
              </p:custDataLst>
            </p:nvPr>
          </p:nvSpPr>
          <p:spPr bwMode="auto">
            <a:xfrm>
              <a:off x="2846268" y="3464131"/>
              <a:ext cx="363538" cy="250825"/>
            </a:xfrm>
            <a:custGeom>
              <a:gdLst>
                <a:gd name="T0" fmla="*/ 138491 w 168"/>
                <a:gd name="T1" fmla="*/ 29509 h 136"/>
                <a:gd name="T2" fmla="*/ 173113 w 168"/>
                <a:gd name="T3" fmla="*/ 44263 h 136"/>
                <a:gd name="T4" fmla="*/ 190425 w 168"/>
                <a:gd name="T5" fmla="*/ 44263 h 136"/>
                <a:gd name="T6" fmla="*/ 225047 w 168"/>
                <a:gd name="T7" fmla="*/ 29509 h 136"/>
                <a:gd name="T8" fmla="*/ 242359 w 168"/>
                <a:gd name="T9" fmla="*/ 29509 h 136"/>
                <a:gd name="T10" fmla="*/ 259670 w 168"/>
                <a:gd name="T11" fmla="*/ 0 h 136"/>
                <a:gd name="T12" fmla="*/ 276981 w 168"/>
                <a:gd name="T13" fmla="*/ 14754 h 136"/>
                <a:gd name="T14" fmla="*/ 294293 w 168"/>
                <a:gd name="T15" fmla="*/ 44263 h 136"/>
                <a:gd name="T16" fmla="*/ 328915 w 168"/>
                <a:gd name="T17" fmla="*/ 29509 h 136"/>
                <a:gd name="T18" fmla="*/ 363538 w 168"/>
                <a:gd name="T19" fmla="*/ 29509 h 136"/>
                <a:gd name="T20" fmla="*/ 363538 w 168"/>
                <a:gd name="T21" fmla="*/ 44263 h 136"/>
                <a:gd name="T22" fmla="*/ 346227 w 168"/>
                <a:gd name="T23" fmla="*/ 44263 h 136"/>
                <a:gd name="T24" fmla="*/ 328915 w 168"/>
                <a:gd name="T25" fmla="*/ 44263 h 136"/>
                <a:gd name="T26" fmla="*/ 294293 w 168"/>
                <a:gd name="T27" fmla="*/ 59018 h 136"/>
                <a:gd name="T28" fmla="*/ 294293 w 168"/>
                <a:gd name="T29" fmla="*/ 103281 h 136"/>
                <a:gd name="T30" fmla="*/ 294293 w 168"/>
                <a:gd name="T31" fmla="*/ 118035 h 136"/>
                <a:gd name="T32" fmla="*/ 259670 w 168"/>
                <a:gd name="T33" fmla="*/ 118035 h 136"/>
                <a:gd name="T34" fmla="*/ 276981 w 168"/>
                <a:gd name="T35" fmla="*/ 132790 h 136"/>
                <a:gd name="T36" fmla="*/ 259670 w 168"/>
                <a:gd name="T37" fmla="*/ 147544 h 136"/>
                <a:gd name="T38" fmla="*/ 259670 w 168"/>
                <a:gd name="T39" fmla="*/ 191807 h 136"/>
                <a:gd name="T40" fmla="*/ 190425 w 168"/>
                <a:gd name="T41" fmla="*/ 206562 h 136"/>
                <a:gd name="T42" fmla="*/ 190425 w 168"/>
                <a:gd name="T43" fmla="*/ 236071 h 136"/>
                <a:gd name="T44" fmla="*/ 69245 w 168"/>
                <a:gd name="T45" fmla="*/ 250825 h 136"/>
                <a:gd name="T46" fmla="*/ 34623 w 168"/>
                <a:gd name="T47" fmla="*/ 236071 h 136"/>
                <a:gd name="T48" fmla="*/ 51934 w 168"/>
                <a:gd name="T49" fmla="*/ 206562 h 136"/>
                <a:gd name="T50" fmla="*/ 51934 w 168"/>
                <a:gd name="T51" fmla="*/ 191807 h 136"/>
                <a:gd name="T52" fmla="*/ 17311 w 168"/>
                <a:gd name="T53" fmla="*/ 191807 h 136"/>
                <a:gd name="T54" fmla="*/ 0 w 168"/>
                <a:gd name="T55" fmla="*/ 132790 h 136"/>
                <a:gd name="T56" fmla="*/ 0 w 168"/>
                <a:gd name="T57" fmla="*/ 118035 h 136"/>
                <a:gd name="T58" fmla="*/ 17311 w 168"/>
                <a:gd name="T59" fmla="*/ 103281 h 136"/>
                <a:gd name="T60" fmla="*/ 17311 w 168"/>
                <a:gd name="T61" fmla="*/ 73772 h 136"/>
                <a:gd name="T62" fmla="*/ 51934 w 168"/>
                <a:gd name="T63" fmla="*/ 88526 h 136"/>
                <a:gd name="T64" fmla="*/ 69245 w 168"/>
                <a:gd name="T65" fmla="*/ 73772 h 136"/>
                <a:gd name="T66" fmla="*/ 103868 w 168"/>
                <a:gd name="T67" fmla="*/ 59018 h 136"/>
                <a:gd name="T68" fmla="*/ 103868 w 168"/>
                <a:gd name="T69" fmla="*/ 29509 h 136"/>
                <a:gd name="T70" fmla="*/ 121179 w 168"/>
                <a:gd name="T71" fmla="*/ 29509 h 136"/>
                <a:gd name="T72" fmla="*/ 138491 w 168"/>
                <a:gd name="T73" fmla="*/ 29509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8"/>
                <a:gd name="T112" fmla="*/ 0 h 136"/>
                <a:gd name="T113" fmla="*/ 168 w 168"/>
                <a:gd name="T114" fmla="*/ 136 h 136"/>
              </a:gd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8" h="136">
                  <a:moveTo>
                    <a:pt x="64" y="16"/>
                  </a:moveTo>
                  <a:lnTo>
                    <a:pt x="80" y="24"/>
                  </a:lnTo>
                  <a:lnTo>
                    <a:pt x="88" y="24"/>
                  </a:lnTo>
                  <a:lnTo>
                    <a:pt x="104" y="16"/>
                  </a:lnTo>
                  <a:lnTo>
                    <a:pt x="112" y="16"/>
                  </a:lnTo>
                  <a:lnTo>
                    <a:pt x="120" y="0"/>
                  </a:lnTo>
                  <a:lnTo>
                    <a:pt x="128" y="8"/>
                  </a:lnTo>
                  <a:lnTo>
                    <a:pt x="136" y="24"/>
                  </a:lnTo>
                  <a:lnTo>
                    <a:pt x="152" y="16"/>
                  </a:lnTo>
                  <a:lnTo>
                    <a:pt x="168" y="16"/>
                  </a:lnTo>
                  <a:lnTo>
                    <a:pt x="168" y="24"/>
                  </a:lnTo>
                  <a:lnTo>
                    <a:pt x="160" y="24"/>
                  </a:lnTo>
                  <a:lnTo>
                    <a:pt x="152" y="24"/>
                  </a:lnTo>
                  <a:lnTo>
                    <a:pt x="136" y="32"/>
                  </a:lnTo>
                  <a:lnTo>
                    <a:pt x="136" y="56"/>
                  </a:lnTo>
                  <a:lnTo>
                    <a:pt x="136" y="64"/>
                  </a:lnTo>
                  <a:lnTo>
                    <a:pt x="120" y="64"/>
                  </a:lnTo>
                  <a:lnTo>
                    <a:pt x="128" y="72"/>
                  </a:lnTo>
                  <a:lnTo>
                    <a:pt x="120" y="80"/>
                  </a:lnTo>
                  <a:lnTo>
                    <a:pt x="120" y="104"/>
                  </a:lnTo>
                  <a:lnTo>
                    <a:pt x="88" y="112"/>
                  </a:lnTo>
                  <a:lnTo>
                    <a:pt x="88" y="128"/>
                  </a:lnTo>
                  <a:lnTo>
                    <a:pt x="32" y="136"/>
                  </a:lnTo>
                  <a:lnTo>
                    <a:pt x="16" y="128"/>
                  </a:lnTo>
                  <a:lnTo>
                    <a:pt x="24" y="112"/>
                  </a:lnTo>
                  <a:lnTo>
                    <a:pt x="24" y="104"/>
                  </a:lnTo>
                  <a:lnTo>
                    <a:pt x="8" y="104"/>
                  </a:lnTo>
                  <a:lnTo>
                    <a:pt x="0" y="72"/>
                  </a:lnTo>
                  <a:lnTo>
                    <a:pt x="0" y="64"/>
                  </a:lnTo>
                  <a:lnTo>
                    <a:pt x="8" y="56"/>
                  </a:lnTo>
                  <a:lnTo>
                    <a:pt x="8" y="40"/>
                  </a:lnTo>
                  <a:lnTo>
                    <a:pt x="24" y="48"/>
                  </a:lnTo>
                  <a:lnTo>
                    <a:pt x="32" y="40"/>
                  </a:lnTo>
                  <a:lnTo>
                    <a:pt x="48" y="32"/>
                  </a:lnTo>
                  <a:lnTo>
                    <a:pt x="48" y="16"/>
                  </a:lnTo>
                  <a:lnTo>
                    <a:pt x="56" y="16"/>
                  </a:lnTo>
                  <a:lnTo>
                    <a:pt x="64"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22" name="Freeform 67"/>
            <p:cNvSpPr/>
            <p:nvPr>
              <p:custDataLst>
                <p:tags r:id="rId197"/>
              </p:custDataLst>
            </p:nvPr>
          </p:nvSpPr>
          <p:spPr bwMode="auto">
            <a:xfrm>
              <a:off x="4505206" y="3346656"/>
              <a:ext cx="139700" cy="131763"/>
            </a:xfrm>
            <a:custGeom>
              <a:gdLst>
                <a:gd name="T0" fmla="*/ 104775 w 64"/>
                <a:gd name="T1" fmla="*/ 0 h 72"/>
                <a:gd name="T2" fmla="*/ 104775 w 64"/>
                <a:gd name="T3" fmla="*/ 14640 h 72"/>
                <a:gd name="T4" fmla="*/ 87312 w 64"/>
                <a:gd name="T5" fmla="*/ 29281 h 72"/>
                <a:gd name="T6" fmla="*/ 87312 w 64"/>
                <a:gd name="T7" fmla="*/ 43921 h 72"/>
                <a:gd name="T8" fmla="*/ 52387 w 64"/>
                <a:gd name="T9" fmla="*/ 29281 h 72"/>
                <a:gd name="T10" fmla="*/ 0 w 64"/>
                <a:gd name="T11" fmla="*/ 87842 h 72"/>
                <a:gd name="T12" fmla="*/ 52387 w 64"/>
                <a:gd name="T13" fmla="*/ 87842 h 72"/>
                <a:gd name="T14" fmla="*/ 52387 w 64"/>
                <a:gd name="T15" fmla="*/ 131763 h 72"/>
                <a:gd name="T16" fmla="*/ 104775 w 64"/>
                <a:gd name="T17" fmla="*/ 131763 h 72"/>
                <a:gd name="T18" fmla="*/ 122237 w 64"/>
                <a:gd name="T19" fmla="*/ 131763 h 72"/>
                <a:gd name="T20" fmla="*/ 139700 w 64"/>
                <a:gd name="T21" fmla="*/ 117123 h 72"/>
                <a:gd name="T22" fmla="*/ 104775 w 64"/>
                <a:gd name="T23" fmla="*/ 102482 h 72"/>
                <a:gd name="T24" fmla="*/ 87312 w 64"/>
                <a:gd name="T25" fmla="*/ 73202 h 72"/>
                <a:gd name="T26" fmla="*/ 139700 w 64"/>
                <a:gd name="T27" fmla="*/ 58561 h 72"/>
                <a:gd name="T28" fmla="*/ 122237 w 64"/>
                <a:gd name="T29" fmla="*/ 29281 h 72"/>
                <a:gd name="T30" fmla="*/ 139700 w 64"/>
                <a:gd name="T31" fmla="*/ 0 h 72"/>
                <a:gd name="T32" fmla="*/ 104775 w 64"/>
                <a:gd name="T33" fmla="*/ 0 h 7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4"/>
                <a:gd name="T52" fmla="*/ 0 h 72"/>
                <a:gd name="T53" fmla="*/ 64 w 64"/>
                <a:gd name="T54" fmla="*/ 72 h 72"/>
              </a:gd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4" h="72">
                  <a:moveTo>
                    <a:pt x="48" y="0"/>
                  </a:moveTo>
                  <a:lnTo>
                    <a:pt x="48" y="8"/>
                  </a:lnTo>
                  <a:lnTo>
                    <a:pt x="40" y="16"/>
                  </a:lnTo>
                  <a:lnTo>
                    <a:pt x="40" y="24"/>
                  </a:lnTo>
                  <a:lnTo>
                    <a:pt x="24" y="16"/>
                  </a:lnTo>
                  <a:lnTo>
                    <a:pt x="0" y="48"/>
                  </a:lnTo>
                  <a:lnTo>
                    <a:pt x="24" y="48"/>
                  </a:lnTo>
                  <a:lnTo>
                    <a:pt x="24" y="72"/>
                  </a:lnTo>
                  <a:lnTo>
                    <a:pt x="48" y="72"/>
                  </a:lnTo>
                  <a:lnTo>
                    <a:pt x="56" y="72"/>
                  </a:lnTo>
                  <a:lnTo>
                    <a:pt x="64" y="64"/>
                  </a:lnTo>
                  <a:lnTo>
                    <a:pt x="48" y="56"/>
                  </a:lnTo>
                  <a:lnTo>
                    <a:pt x="40" y="40"/>
                  </a:lnTo>
                  <a:lnTo>
                    <a:pt x="64" y="32"/>
                  </a:lnTo>
                  <a:lnTo>
                    <a:pt x="56" y="16"/>
                  </a:lnTo>
                  <a:lnTo>
                    <a:pt x="64" y="0"/>
                  </a:lnTo>
                  <a:lnTo>
                    <a:pt x="48"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23" name="Freeform 68"/>
            <p:cNvSpPr/>
            <p:nvPr>
              <p:custDataLst>
                <p:tags r:id="rId198"/>
              </p:custDataLst>
            </p:nvPr>
          </p:nvSpPr>
          <p:spPr bwMode="auto">
            <a:xfrm>
              <a:off x="4609981" y="3464131"/>
              <a:ext cx="103188" cy="117475"/>
            </a:xfrm>
            <a:custGeom>
              <a:gdLst>
                <a:gd name="T0" fmla="*/ 0 w 48"/>
                <a:gd name="T1" fmla="*/ 14684 h 64"/>
                <a:gd name="T2" fmla="*/ 17198 w 48"/>
                <a:gd name="T3" fmla="*/ 14684 h 64"/>
                <a:gd name="T4" fmla="*/ 34396 w 48"/>
                <a:gd name="T5" fmla="*/ 0 h 64"/>
                <a:gd name="T6" fmla="*/ 68792 w 48"/>
                <a:gd name="T7" fmla="*/ 29369 h 64"/>
                <a:gd name="T8" fmla="*/ 103188 w 48"/>
                <a:gd name="T9" fmla="*/ 73422 h 64"/>
                <a:gd name="T10" fmla="*/ 103188 w 48"/>
                <a:gd name="T11" fmla="*/ 88106 h 64"/>
                <a:gd name="T12" fmla="*/ 51594 w 48"/>
                <a:gd name="T13" fmla="*/ 117475 h 64"/>
                <a:gd name="T14" fmla="*/ 17198 w 48"/>
                <a:gd name="T15" fmla="*/ 88106 h 64"/>
                <a:gd name="T16" fmla="*/ 34396 w 48"/>
                <a:gd name="T17" fmla="*/ 73422 h 64"/>
                <a:gd name="T18" fmla="*/ 0 w 48"/>
                <a:gd name="T19" fmla="*/ 44053 h 64"/>
                <a:gd name="T20" fmla="*/ 17198 w 48"/>
                <a:gd name="T21" fmla="*/ 44053 h 64"/>
                <a:gd name="T22" fmla="*/ 0 w 48"/>
                <a:gd name="T23" fmla="*/ 29369 h 64"/>
                <a:gd name="T24" fmla="*/ 0 w 48"/>
                <a:gd name="T25" fmla="*/ 14684 h 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8"/>
                <a:gd name="T40" fmla="*/ 0 h 64"/>
                <a:gd name="T41" fmla="*/ 48 w 48"/>
                <a:gd name="T42" fmla="*/ 64 h 64"/>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8" h="64">
                  <a:moveTo>
                    <a:pt x="0" y="8"/>
                  </a:moveTo>
                  <a:lnTo>
                    <a:pt x="8" y="8"/>
                  </a:lnTo>
                  <a:lnTo>
                    <a:pt x="16" y="0"/>
                  </a:lnTo>
                  <a:lnTo>
                    <a:pt x="32" y="16"/>
                  </a:lnTo>
                  <a:lnTo>
                    <a:pt x="48" y="40"/>
                  </a:lnTo>
                  <a:lnTo>
                    <a:pt x="48" y="48"/>
                  </a:lnTo>
                  <a:lnTo>
                    <a:pt x="24" y="64"/>
                  </a:lnTo>
                  <a:lnTo>
                    <a:pt x="8" y="48"/>
                  </a:lnTo>
                  <a:lnTo>
                    <a:pt x="16" y="40"/>
                  </a:lnTo>
                  <a:lnTo>
                    <a:pt x="0" y="24"/>
                  </a:lnTo>
                  <a:lnTo>
                    <a:pt x="8" y="24"/>
                  </a:lnTo>
                  <a:lnTo>
                    <a:pt x="0" y="16"/>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24" name="Freeform 69"/>
            <p:cNvSpPr/>
            <p:nvPr>
              <p:custDataLst>
                <p:tags r:id="rId199"/>
              </p:custDataLst>
            </p:nvPr>
          </p:nvSpPr>
          <p:spPr bwMode="auto">
            <a:xfrm>
              <a:off x="3433643" y="3095831"/>
              <a:ext cx="830263" cy="279400"/>
            </a:xfrm>
            <a:custGeom>
              <a:gdLst>
                <a:gd name="T0" fmla="*/ 691886 w 384"/>
                <a:gd name="T1" fmla="*/ 73526 h 152"/>
                <a:gd name="T2" fmla="*/ 726480 w 384"/>
                <a:gd name="T3" fmla="*/ 117642 h 152"/>
                <a:gd name="T4" fmla="*/ 761074 w 384"/>
                <a:gd name="T5" fmla="*/ 117642 h 152"/>
                <a:gd name="T6" fmla="*/ 795669 w 384"/>
                <a:gd name="T7" fmla="*/ 102937 h 152"/>
                <a:gd name="T8" fmla="*/ 812966 w 384"/>
                <a:gd name="T9" fmla="*/ 117642 h 152"/>
                <a:gd name="T10" fmla="*/ 830263 w 384"/>
                <a:gd name="T11" fmla="*/ 147053 h 152"/>
                <a:gd name="T12" fmla="*/ 778372 w 384"/>
                <a:gd name="T13" fmla="*/ 147053 h 152"/>
                <a:gd name="T14" fmla="*/ 761074 w 384"/>
                <a:gd name="T15" fmla="*/ 161758 h 152"/>
                <a:gd name="T16" fmla="*/ 743777 w 384"/>
                <a:gd name="T17" fmla="*/ 176463 h 152"/>
                <a:gd name="T18" fmla="*/ 726480 w 384"/>
                <a:gd name="T19" fmla="*/ 191168 h 152"/>
                <a:gd name="T20" fmla="*/ 691886 w 384"/>
                <a:gd name="T21" fmla="*/ 191168 h 152"/>
                <a:gd name="T22" fmla="*/ 674589 w 384"/>
                <a:gd name="T23" fmla="*/ 205874 h 152"/>
                <a:gd name="T24" fmla="*/ 691886 w 384"/>
                <a:gd name="T25" fmla="*/ 220579 h 152"/>
                <a:gd name="T26" fmla="*/ 657292 w 384"/>
                <a:gd name="T27" fmla="*/ 249989 h 152"/>
                <a:gd name="T28" fmla="*/ 605400 w 384"/>
                <a:gd name="T29" fmla="*/ 264695 h 152"/>
                <a:gd name="T30" fmla="*/ 536211 w 384"/>
                <a:gd name="T31" fmla="*/ 279400 h 152"/>
                <a:gd name="T32" fmla="*/ 415132 w 384"/>
                <a:gd name="T33" fmla="*/ 249989 h 152"/>
                <a:gd name="T34" fmla="*/ 311349 w 384"/>
                <a:gd name="T35" fmla="*/ 249989 h 152"/>
                <a:gd name="T36" fmla="*/ 242160 w 384"/>
                <a:gd name="T37" fmla="*/ 205874 h 152"/>
                <a:gd name="T38" fmla="*/ 121080 w 384"/>
                <a:gd name="T39" fmla="*/ 176463 h 152"/>
                <a:gd name="T40" fmla="*/ 103783 w 384"/>
                <a:gd name="T41" fmla="*/ 132347 h 152"/>
                <a:gd name="T42" fmla="*/ 69189 w 384"/>
                <a:gd name="T43" fmla="*/ 117642 h 152"/>
                <a:gd name="T44" fmla="*/ 34594 w 384"/>
                <a:gd name="T45" fmla="*/ 102937 h 152"/>
                <a:gd name="T46" fmla="*/ 0 w 384"/>
                <a:gd name="T47" fmla="*/ 73526 h 152"/>
                <a:gd name="T48" fmla="*/ 86486 w 384"/>
                <a:gd name="T49" fmla="*/ 29411 h 152"/>
                <a:gd name="T50" fmla="*/ 138377 w 384"/>
                <a:gd name="T51" fmla="*/ 44116 h 152"/>
                <a:gd name="T52" fmla="*/ 172971 w 384"/>
                <a:gd name="T53" fmla="*/ 58821 h 152"/>
                <a:gd name="T54" fmla="*/ 242160 w 384"/>
                <a:gd name="T55" fmla="*/ 58821 h 152"/>
                <a:gd name="T56" fmla="*/ 242160 w 384"/>
                <a:gd name="T57" fmla="*/ 29411 h 152"/>
                <a:gd name="T58" fmla="*/ 224863 w 384"/>
                <a:gd name="T59" fmla="*/ 14705 h 152"/>
                <a:gd name="T60" fmla="*/ 242160 w 384"/>
                <a:gd name="T61" fmla="*/ 0 h 152"/>
                <a:gd name="T62" fmla="*/ 311349 w 384"/>
                <a:gd name="T63" fmla="*/ 14705 h 152"/>
                <a:gd name="T64" fmla="*/ 363240 w 384"/>
                <a:gd name="T65" fmla="*/ 44116 h 152"/>
                <a:gd name="T66" fmla="*/ 432429 w 384"/>
                <a:gd name="T67" fmla="*/ 44116 h 152"/>
                <a:gd name="T68" fmla="*/ 553509 w 384"/>
                <a:gd name="T69" fmla="*/ 73526 h 152"/>
                <a:gd name="T70" fmla="*/ 622697 w 384"/>
                <a:gd name="T71" fmla="*/ 58821 h 152"/>
                <a:gd name="T72" fmla="*/ 657292 w 384"/>
                <a:gd name="T73" fmla="*/ 44116 h 152"/>
                <a:gd name="T74" fmla="*/ 709183 w 384"/>
                <a:gd name="T75" fmla="*/ 58821 h 152"/>
                <a:gd name="T76" fmla="*/ 691886 w 384"/>
                <a:gd name="T77" fmla="*/ 73526 h 15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4"/>
                <a:gd name="T118" fmla="*/ 0 h 152"/>
                <a:gd name="T119" fmla="*/ 384 w 384"/>
                <a:gd name="T120" fmla="*/ 152 h 152"/>
              </a:gd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4" h="152">
                  <a:moveTo>
                    <a:pt x="320" y="40"/>
                  </a:moveTo>
                  <a:lnTo>
                    <a:pt x="336" y="64"/>
                  </a:lnTo>
                  <a:lnTo>
                    <a:pt x="352" y="64"/>
                  </a:lnTo>
                  <a:lnTo>
                    <a:pt x="368" y="56"/>
                  </a:lnTo>
                  <a:lnTo>
                    <a:pt x="376" y="64"/>
                  </a:lnTo>
                  <a:lnTo>
                    <a:pt x="384" y="80"/>
                  </a:lnTo>
                  <a:lnTo>
                    <a:pt x="360" y="80"/>
                  </a:lnTo>
                  <a:lnTo>
                    <a:pt x="352" y="88"/>
                  </a:lnTo>
                  <a:lnTo>
                    <a:pt x="344" y="96"/>
                  </a:lnTo>
                  <a:lnTo>
                    <a:pt x="336" y="104"/>
                  </a:lnTo>
                  <a:lnTo>
                    <a:pt x="320" y="104"/>
                  </a:lnTo>
                  <a:lnTo>
                    <a:pt x="312" y="112"/>
                  </a:lnTo>
                  <a:lnTo>
                    <a:pt x="320" y="120"/>
                  </a:lnTo>
                  <a:lnTo>
                    <a:pt x="304" y="136"/>
                  </a:lnTo>
                  <a:lnTo>
                    <a:pt x="280" y="144"/>
                  </a:lnTo>
                  <a:lnTo>
                    <a:pt x="248" y="152"/>
                  </a:lnTo>
                  <a:lnTo>
                    <a:pt x="192" y="136"/>
                  </a:lnTo>
                  <a:lnTo>
                    <a:pt x="144" y="136"/>
                  </a:lnTo>
                  <a:lnTo>
                    <a:pt x="112" y="112"/>
                  </a:lnTo>
                  <a:lnTo>
                    <a:pt x="56" y="96"/>
                  </a:lnTo>
                  <a:lnTo>
                    <a:pt x="48" y="72"/>
                  </a:lnTo>
                  <a:lnTo>
                    <a:pt x="32" y="64"/>
                  </a:lnTo>
                  <a:lnTo>
                    <a:pt x="16" y="56"/>
                  </a:lnTo>
                  <a:lnTo>
                    <a:pt x="0" y="40"/>
                  </a:lnTo>
                  <a:lnTo>
                    <a:pt x="40" y="16"/>
                  </a:lnTo>
                  <a:lnTo>
                    <a:pt x="64" y="24"/>
                  </a:lnTo>
                  <a:lnTo>
                    <a:pt x="80" y="32"/>
                  </a:lnTo>
                  <a:lnTo>
                    <a:pt x="112" y="32"/>
                  </a:lnTo>
                  <a:lnTo>
                    <a:pt x="112" y="16"/>
                  </a:lnTo>
                  <a:lnTo>
                    <a:pt x="104" y="8"/>
                  </a:lnTo>
                  <a:lnTo>
                    <a:pt x="112" y="0"/>
                  </a:lnTo>
                  <a:lnTo>
                    <a:pt x="144" y="8"/>
                  </a:lnTo>
                  <a:lnTo>
                    <a:pt x="168" y="24"/>
                  </a:lnTo>
                  <a:lnTo>
                    <a:pt x="200" y="24"/>
                  </a:lnTo>
                  <a:lnTo>
                    <a:pt x="256" y="40"/>
                  </a:lnTo>
                  <a:lnTo>
                    <a:pt x="288" y="32"/>
                  </a:lnTo>
                  <a:lnTo>
                    <a:pt x="304" y="24"/>
                  </a:lnTo>
                  <a:lnTo>
                    <a:pt x="328" y="32"/>
                  </a:lnTo>
                  <a:lnTo>
                    <a:pt x="320" y="4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25" name="Freeform 153"/>
            <p:cNvSpPr/>
            <p:nvPr/>
          </p:nvSpPr>
          <p:spPr bwMode="auto">
            <a:xfrm>
              <a:off x="2655865" y="3272476"/>
              <a:ext cx="484150" cy="236255"/>
            </a:xfrm>
            <a:custGeom>
              <a:gdLst>
                <a:gd name="T0" fmla="*/ 152 w 224"/>
                <a:gd name="T1" fmla="*/ 120 h 128"/>
                <a:gd name="T2" fmla="*/ 168 w 224"/>
                <a:gd name="T3" fmla="*/ 128 h 128"/>
                <a:gd name="T4" fmla="*/ 176 w 224"/>
                <a:gd name="T5" fmla="*/ 112 h 128"/>
                <a:gd name="T6" fmla="*/ 168 w 224"/>
                <a:gd name="T7" fmla="*/ 96 h 128"/>
                <a:gd name="T8" fmla="*/ 160 w 224"/>
                <a:gd name="T9" fmla="*/ 88 h 128"/>
                <a:gd name="T10" fmla="*/ 176 w 224"/>
                <a:gd name="T11" fmla="*/ 88 h 128"/>
                <a:gd name="T12" fmla="*/ 176 w 224"/>
                <a:gd name="T13" fmla="*/ 80 h 128"/>
                <a:gd name="T14" fmla="*/ 176 w 224"/>
                <a:gd name="T15" fmla="*/ 72 h 128"/>
                <a:gd name="T16" fmla="*/ 192 w 224"/>
                <a:gd name="T17" fmla="*/ 64 h 128"/>
                <a:gd name="T18" fmla="*/ 192 w 224"/>
                <a:gd name="T19" fmla="*/ 80 h 128"/>
                <a:gd name="T20" fmla="*/ 200 w 224"/>
                <a:gd name="T21" fmla="*/ 80 h 128"/>
                <a:gd name="T22" fmla="*/ 208 w 224"/>
                <a:gd name="T23" fmla="*/ 80 h 128"/>
                <a:gd name="T24" fmla="*/ 224 w 224"/>
                <a:gd name="T25" fmla="*/ 72 h 128"/>
                <a:gd name="T26" fmla="*/ 200 w 224"/>
                <a:gd name="T27" fmla="*/ 56 h 128"/>
                <a:gd name="T28" fmla="*/ 200 w 224"/>
                <a:gd name="T29" fmla="*/ 64 h 128"/>
                <a:gd name="T30" fmla="*/ 184 w 224"/>
                <a:gd name="T31" fmla="*/ 56 h 128"/>
                <a:gd name="T32" fmla="*/ 192 w 224"/>
                <a:gd name="T33" fmla="*/ 48 h 128"/>
                <a:gd name="T34" fmla="*/ 168 w 224"/>
                <a:gd name="T35" fmla="*/ 64 h 128"/>
                <a:gd name="T36" fmla="*/ 144 w 224"/>
                <a:gd name="T37" fmla="*/ 64 h 128"/>
                <a:gd name="T38" fmla="*/ 144 w 224"/>
                <a:gd name="T39" fmla="*/ 56 h 128"/>
                <a:gd name="T40" fmla="*/ 136 w 224"/>
                <a:gd name="T41" fmla="*/ 56 h 128"/>
                <a:gd name="T42" fmla="*/ 128 w 224"/>
                <a:gd name="T43" fmla="*/ 40 h 128"/>
                <a:gd name="T44" fmla="*/ 112 w 224"/>
                <a:gd name="T45" fmla="*/ 24 h 128"/>
                <a:gd name="T46" fmla="*/ 80 w 224"/>
                <a:gd name="T47" fmla="*/ 32 h 128"/>
                <a:gd name="T48" fmla="*/ 32 w 224"/>
                <a:gd name="T49" fmla="*/ 0 h 128"/>
                <a:gd name="T50" fmla="*/ 0 w 224"/>
                <a:gd name="T51" fmla="*/ 8 h 128"/>
                <a:gd name="T52" fmla="*/ 16 w 224"/>
                <a:gd name="T53" fmla="*/ 64 h 128"/>
                <a:gd name="T54" fmla="*/ 24 w 224"/>
                <a:gd name="T55" fmla="*/ 64 h 128"/>
                <a:gd name="T56" fmla="*/ 24 w 224"/>
                <a:gd name="T57" fmla="*/ 56 h 128"/>
                <a:gd name="T58" fmla="*/ 32 w 224"/>
                <a:gd name="T59" fmla="*/ 40 h 128"/>
                <a:gd name="T60" fmla="*/ 40 w 224"/>
                <a:gd name="T61" fmla="*/ 40 h 128"/>
                <a:gd name="T62" fmla="*/ 56 w 224"/>
                <a:gd name="T63" fmla="*/ 48 h 128"/>
                <a:gd name="T64" fmla="*/ 64 w 224"/>
                <a:gd name="T65" fmla="*/ 64 h 128"/>
                <a:gd name="T66" fmla="*/ 88 w 224"/>
                <a:gd name="T67" fmla="*/ 64 h 128"/>
                <a:gd name="T68" fmla="*/ 96 w 224"/>
                <a:gd name="T69" fmla="*/ 80 h 128"/>
                <a:gd name="T70" fmla="*/ 136 w 224"/>
                <a:gd name="T71" fmla="*/ 104 h 128"/>
                <a:gd name="T72" fmla="*/ 152 w 224"/>
                <a:gd name="T73" fmla="*/ 112 h 128"/>
                <a:gd name="T74" fmla="*/ 152 w 224"/>
                <a:gd name="T75" fmla="*/ 120 h 1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24"/>
                <a:gd name="T115" fmla="*/ 0 h 128"/>
                <a:gd name="T116" fmla="*/ 224 w 224"/>
                <a:gd name="T117" fmla="*/ 128 h 128"/>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24" h="128">
                  <a:moveTo>
                    <a:pt x="152" y="120"/>
                  </a:moveTo>
                  <a:lnTo>
                    <a:pt x="168" y="128"/>
                  </a:lnTo>
                  <a:lnTo>
                    <a:pt x="176" y="112"/>
                  </a:lnTo>
                  <a:lnTo>
                    <a:pt x="168" y="96"/>
                  </a:lnTo>
                  <a:lnTo>
                    <a:pt x="160" y="88"/>
                  </a:lnTo>
                  <a:lnTo>
                    <a:pt x="176" y="88"/>
                  </a:lnTo>
                  <a:lnTo>
                    <a:pt x="176" y="80"/>
                  </a:lnTo>
                  <a:lnTo>
                    <a:pt x="176" y="72"/>
                  </a:lnTo>
                  <a:lnTo>
                    <a:pt x="192" y="64"/>
                  </a:lnTo>
                  <a:lnTo>
                    <a:pt x="192" y="80"/>
                  </a:lnTo>
                  <a:lnTo>
                    <a:pt x="200" y="80"/>
                  </a:lnTo>
                  <a:lnTo>
                    <a:pt x="208" y="80"/>
                  </a:lnTo>
                  <a:lnTo>
                    <a:pt x="224" y="72"/>
                  </a:lnTo>
                  <a:lnTo>
                    <a:pt x="200" y="56"/>
                  </a:lnTo>
                  <a:lnTo>
                    <a:pt x="200" y="64"/>
                  </a:lnTo>
                  <a:lnTo>
                    <a:pt x="184" y="56"/>
                  </a:lnTo>
                  <a:lnTo>
                    <a:pt x="192" y="48"/>
                  </a:lnTo>
                  <a:lnTo>
                    <a:pt x="168" y="64"/>
                  </a:lnTo>
                  <a:lnTo>
                    <a:pt x="144" y="64"/>
                  </a:lnTo>
                  <a:lnTo>
                    <a:pt x="144" y="56"/>
                  </a:lnTo>
                  <a:lnTo>
                    <a:pt x="136" y="56"/>
                  </a:lnTo>
                  <a:lnTo>
                    <a:pt x="128" y="40"/>
                  </a:lnTo>
                  <a:lnTo>
                    <a:pt x="112" y="24"/>
                  </a:lnTo>
                  <a:lnTo>
                    <a:pt x="80" y="32"/>
                  </a:lnTo>
                  <a:lnTo>
                    <a:pt x="32" y="0"/>
                  </a:lnTo>
                  <a:lnTo>
                    <a:pt x="0" y="8"/>
                  </a:lnTo>
                  <a:lnTo>
                    <a:pt x="16" y="64"/>
                  </a:lnTo>
                  <a:lnTo>
                    <a:pt x="24" y="64"/>
                  </a:lnTo>
                  <a:lnTo>
                    <a:pt x="24" y="56"/>
                  </a:lnTo>
                  <a:lnTo>
                    <a:pt x="32" y="40"/>
                  </a:lnTo>
                  <a:lnTo>
                    <a:pt x="40" y="40"/>
                  </a:lnTo>
                  <a:lnTo>
                    <a:pt x="56" y="48"/>
                  </a:lnTo>
                  <a:lnTo>
                    <a:pt x="64" y="64"/>
                  </a:lnTo>
                  <a:lnTo>
                    <a:pt x="88" y="64"/>
                  </a:lnTo>
                  <a:lnTo>
                    <a:pt x="96" y="80"/>
                  </a:lnTo>
                  <a:lnTo>
                    <a:pt x="136" y="104"/>
                  </a:lnTo>
                  <a:lnTo>
                    <a:pt x="152" y="112"/>
                  </a:lnTo>
                  <a:lnTo>
                    <a:pt x="152" y="12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26" name="Freeform 154"/>
            <p:cNvSpPr/>
            <p:nvPr/>
          </p:nvSpPr>
          <p:spPr bwMode="auto">
            <a:xfrm>
              <a:off x="3001686" y="3390603"/>
              <a:ext cx="207493" cy="118127"/>
            </a:xfrm>
            <a:custGeom>
              <a:gdLst>
                <a:gd name="T0" fmla="*/ 16 w 96"/>
                <a:gd name="T1" fmla="*/ 64 h 64"/>
                <a:gd name="T2" fmla="*/ 32 w 96"/>
                <a:gd name="T3" fmla="*/ 56 h 64"/>
                <a:gd name="T4" fmla="*/ 40 w 96"/>
                <a:gd name="T5" fmla="*/ 56 h 64"/>
                <a:gd name="T6" fmla="*/ 48 w 96"/>
                <a:gd name="T7" fmla="*/ 40 h 64"/>
                <a:gd name="T8" fmla="*/ 56 w 96"/>
                <a:gd name="T9" fmla="*/ 48 h 64"/>
                <a:gd name="T10" fmla="*/ 64 w 96"/>
                <a:gd name="T11" fmla="*/ 64 h 64"/>
                <a:gd name="T12" fmla="*/ 80 w 96"/>
                <a:gd name="T13" fmla="*/ 56 h 64"/>
                <a:gd name="T14" fmla="*/ 96 w 96"/>
                <a:gd name="T15" fmla="*/ 56 h 64"/>
                <a:gd name="T16" fmla="*/ 96 w 96"/>
                <a:gd name="T17" fmla="*/ 40 h 64"/>
                <a:gd name="T18" fmla="*/ 88 w 96"/>
                <a:gd name="T19" fmla="*/ 40 h 64"/>
                <a:gd name="T20" fmla="*/ 80 w 96"/>
                <a:gd name="T21" fmla="*/ 32 h 64"/>
                <a:gd name="T22" fmla="*/ 80 w 96"/>
                <a:gd name="T23" fmla="*/ 24 h 64"/>
                <a:gd name="T24" fmla="*/ 56 w 96"/>
                <a:gd name="T25" fmla="*/ 32 h 64"/>
                <a:gd name="T26" fmla="*/ 48 w 96"/>
                <a:gd name="T27" fmla="*/ 24 h 64"/>
                <a:gd name="T28" fmla="*/ 24 w 96"/>
                <a:gd name="T29" fmla="*/ 24 h 64"/>
                <a:gd name="T30" fmla="*/ 24 w 96"/>
                <a:gd name="T31" fmla="*/ 16 h 64"/>
                <a:gd name="T32" fmla="*/ 32 w 96"/>
                <a:gd name="T33" fmla="*/ 16 h 64"/>
                <a:gd name="T34" fmla="*/ 40 w 96"/>
                <a:gd name="T35" fmla="*/ 16 h 64"/>
                <a:gd name="T36" fmla="*/ 32 w 96"/>
                <a:gd name="T37" fmla="*/ 16 h 64"/>
                <a:gd name="T38" fmla="*/ 32 w 96"/>
                <a:gd name="T39" fmla="*/ 0 h 64"/>
                <a:gd name="T40" fmla="*/ 16 w 96"/>
                <a:gd name="T41" fmla="*/ 8 h 64"/>
                <a:gd name="T42" fmla="*/ 16 w 96"/>
                <a:gd name="T43" fmla="*/ 16 h 64"/>
                <a:gd name="T44" fmla="*/ 16 w 96"/>
                <a:gd name="T45" fmla="*/ 24 h 64"/>
                <a:gd name="T46" fmla="*/ 0 w 96"/>
                <a:gd name="T47" fmla="*/ 24 h 64"/>
                <a:gd name="T48" fmla="*/ 8 w 96"/>
                <a:gd name="T49" fmla="*/ 32 h 64"/>
                <a:gd name="T50" fmla="*/ 16 w 96"/>
                <a:gd name="T51" fmla="*/ 48 h 64"/>
                <a:gd name="T52" fmla="*/ 8 w 96"/>
                <a:gd name="T53" fmla="*/ 64 h 64"/>
                <a:gd name="T54" fmla="*/ 16 w 96"/>
                <a:gd name="T55" fmla="*/ 64 h 6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6"/>
                <a:gd name="T85" fmla="*/ 0 h 64"/>
                <a:gd name="T86" fmla="*/ 96 w 96"/>
                <a:gd name="T87" fmla="*/ 64 h 64"/>
              </a:gd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6" h="64">
                  <a:moveTo>
                    <a:pt x="16" y="64"/>
                  </a:moveTo>
                  <a:lnTo>
                    <a:pt x="32" y="56"/>
                  </a:lnTo>
                  <a:lnTo>
                    <a:pt x="40" y="56"/>
                  </a:lnTo>
                  <a:lnTo>
                    <a:pt x="48" y="40"/>
                  </a:lnTo>
                  <a:lnTo>
                    <a:pt x="56" y="48"/>
                  </a:lnTo>
                  <a:lnTo>
                    <a:pt x="64" y="64"/>
                  </a:lnTo>
                  <a:lnTo>
                    <a:pt x="80" y="56"/>
                  </a:lnTo>
                  <a:lnTo>
                    <a:pt x="96" y="56"/>
                  </a:lnTo>
                  <a:lnTo>
                    <a:pt x="96" y="40"/>
                  </a:lnTo>
                  <a:lnTo>
                    <a:pt x="88" y="40"/>
                  </a:lnTo>
                  <a:lnTo>
                    <a:pt x="80" y="32"/>
                  </a:lnTo>
                  <a:lnTo>
                    <a:pt x="80" y="24"/>
                  </a:lnTo>
                  <a:lnTo>
                    <a:pt x="56" y="32"/>
                  </a:lnTo>
                  <a:lnTo>
                    <a:pt x="48" y="24"/>
                  </a:lnTo>
                  <a:lnTo>
                    <a:pt x="24" y="24"/>
                  </a:lnTo>
                  <a:lnTo>
                    <a:pt x="24" y="16"/>
                  </a:lnTo>
                  <a:lnTo>
                    <a:pt x="32" y="16"/>
                  </a:lnTo>
                  <a:lnTo>
                    <a:pt x="40" y="16"/>
                  </a:lnTo>
                  <a:lnTo>
                    <a:pt x="32" y="16"/>
                  </a:lnTo>
                  <a:lnTo>
                    <a:pt x="32" y="0"/>
                  </a:lnTo>
                  <a:lnTo>
                    <a:pt x="16" y="8"/>
                  </a:lnTo>
                  <a:lnTo>
                    <a:pt x="16" y="16"/>
                  </a:lnTo>
                  <a:lnTo>
                    <a:pt x="16" y="24"/>
                  </a:lnTo>
                  <a:lnTo>
                    <a:pt x="0" y="24"/>
                  </a:lnTo>
                  <a:lnTo>
                    <a:pt x="8" y="32"/>
                  </a:lnTo>
                  <a:lnTo>
                    <a:pt x="16" y="48"/>
                  </a:lnTo>
                  <a:lnTo>
                    <a:pt x="8" y="64"/>
                  </a:lnTo>
                  <a:lnTo>
                    <a:pt x="16" y="6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27" name="Freeform 155"/>
            <p:cNvSpPr/>
            <p:nvPr/>
          </p:nvSpPr>
          <p:spPr bwMode="auto">
            <a:xfrm>
              <a:off x="3053559" y="3331539"/>
              <a:ext cx="259366" cy="118127"/>
            </a:xfrm>
            <a:custGeom>
              <a:gdLst>
                <a:gd name="T0" fmla="*/ 16 w 120"/>
                <a:gd name="T1" fmla="*/ 48 h 64"/>
                <a:gd name="T2" fmla="*/ 8 w 120"/>
                <a:gd name="T3" fmla="*/ 48 h 64"/>
                <a:gd name="T4" fmla="*/ 0 w 120"/>
                <a:gd name="T5" fmla="*/ 48 h 64"/>
                <a:gd name="T6" fmla="*/ 0 w 120"/>
                <a:gd name="T7" fmla="*/ 56 h 64"/>
                <a:gd name="T8" fmla="*/ 24 w 120"/>
                <a:gd name="T9" fmla="*/ 56 h 64"/>
                <a:gd name="T10" fmla="*/ 32 w 120"/>
                <a:gd name="T11" fmla="*/ 64 h 64"/>
                <a:gd name="T12" fmla="*/ 56 w 120"/>
                <a:gd name="T13" fmla="*/ 56 h 64"/>
                <a:gd name="T14" fmla="*/ 56 w 120"/>
                <a:gd name="T15" fmla="*/ 48 h 64"/>
                <a:gd name="T16" fmla="*/ 64 w 120"/>
                <a:gd name="T17" fmla="*/ 40 h 64"/>
                <a:gd name="T18" fmla="*/ 88 w 120"/>
                <a:gd name="T19" fmla="*/ 40 h 64"/>
                <a:gd name="T20" fmla="*/ 88 w 120"/>
                <a:gd name="T21" fmla="*/ 32 h 64"/>
                <a:gd name="T22" fmla="*/ 104 w 120"/>
                <a:gd name="T23" fmla="*/ 32 h 64"/>
                <a:gd name="T24" fmla="*/ 120 w 120"/>
                <a:gd name="T25" fmla="*/ 24 h 64"/>
                <a:gd name="T26" fmla="*/ 120 w 120"/>
                <a:gd name="T27" fmla="*/ 16 h 64"/>
                <a:gd name="T28" fmla="*/ 104 w 120"/>
                <a:gd name="T29" fmla="*/ 8 h 64"/>
                <a:gd name="T30" fmla="*/ 56 w 120"/>
                <a:gd name="T31" fmla="*/ 8 h 64"/>
                <a:gd name="T32" fmla="*/ 40 w 120"/>
                <a:gd name="T33" fmla="*/ 0 h 64"/>
                <a:gd name="T34" fmla="*/ 40 w 120"/>
                <a:gd name="T35" fmla="*/ 8 h 64"/>
                <a:gd name="T36" fmla="*/ 32 w 120"/>
                <a:gd name="T37" fmla="*/ 16 h 64"/>
                <a:gd name="T38" fmla="*/ 8 w 120"/>
                <a:gd name="T39" fmla="*/ 8 h 64"/>
                <a:gd name="T40" fmla="*/ 8 w 120"/>
                <a:gd name="T41" fmla="*/ 16 h 64"/>
                <a:gd name="T42" fmla="*/ 0 w 120"/>
                <a:gd name="T43" fmla="*/ 24 h 64"/>
                <a:gd name="T44" fmla="*/ 16 w 120"/>
                <a:gd name="T45" fmla="*/ 32 h 64"/>
                <a:gd name="T46" fmla="*/ 16 w 120"/>
                <a:gd name="T47" fmla="*/ 24 h 64"/>
                <a:gd name="T48" fmla="*/ 40 w 120"/>
                <a:gd name="T49" fmla="*/ 40 h 64"/>
                <a:gd name="T50" fmla="*/ 24 w 120"/>
                <a:gd name="T51" fmla="*/ 48 h 64"/>
                <a:gd name="T52" fmla="*/ 16 w 120"/>
                <a:gd name="T53" fmla="*/ 48 h 6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0"/>
                <a:gd name="T82" fmla="*/ 0 h 64"/>
                <a:gd name="T83" fmla="*/ 120 w 120"/>
                <a:gd name="T84" fmla="*/ 64 h 64"/>
              </a:gd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0" h="64">
                  <a:moveTo>
                    <a:pt x="16" y="48"/>
                  </a:moveTo>
                  <a:lnTo>
                    <a:pt x="8" y="48"/>
                  </a:lnTo>
                  <a:lnTo>
                    <a:pt x="0" y="48"/>
                  </a:lnTo>
                  <a:lnTo>
                    <a:pt x="0" y="56"/>
                  </a:lnTo>
                  <a:lnTo>
                    <a:pt x="24" y="56"/>
                  </a:lnTo>
                  <a:lnTo>
                    <a:pt x="32" y="64"/>
                  </a:lnTo>
                  <a:lnTo>
                    <a:pt x="56" y="56"/>
                  </a:lnTo>
                  <a:lnTo>
                    <a:pt x="56" y="48"/>
                  </a:lnTo>
                  <a:lnTo>
                    <a:pt x="64" y="40"/>
                  </a:lnTo>
                  <a:lnTo>
                    <a:pt x="88" y="40"/>
                  </a:lnTo>
                  <a:lnTo>
                    <a:pt x="88" y="32"/>
                  </a:lnTo>
                  <a:lnTo>
                    <a:pt x="104" y="32"/>
                  </a:lnTo>
                  <a:lnTo>
                    <a:pt x="120" y="24"/>
                  </a:lnTo>
                  <a:lnTo>
                    <a:pt x="120" y="16"/>
                  </a:lnTo>
                  <a:lnTo>
                    <a:pt x="104" y="8"/>
                  </a:lnTo>
                  <a:lnTo>
                    <a:pt x="56" y="8"/>
                  </a:lnTo>
                  <a:lnTo>
                    <a:pt x="40" y="0"/>
                  </a:lnTo>
                  <a:lnTo>
                    <a:pt x="40" y="8"/>
                  </a:lnTo>
                  <a:lnTo>
                    <a:pt x="32" y="16"/>
                  </a:lnTo>
                  <a:lnTo>
                    <a:pt x="8" y="8"/>
                  </a:lnTo>
                  <a:lnTo>
                    <a:pt x="8" y="16"/>
                  </a:lnTo>
                  <a:lnTo>
                    <a:pt x="0" y="24"/>
                  </a:lnTo>
                  <a:lnTo>
                    <a:pt x="16" y="32"/>
                  </a:lnTo>
                  <a:lnTo>
                    <a:pt x="16" y="24"/>
                  </a:lnTo>
                  <a:lnTo>
                    <a:pt x="40" y="40"/>
                  </a:lnTo>
                  <a:lnTo>
                    <a:pt x="24" y="48"/>
                  </a:lnTo>
                  <a:lnTo>
                    <a:pt x="16" y="4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28" name="Freeform 156"/>
            <p:cNvSpPr/>
            <p:nvPr/>
          </p:nvSpPr>
          <p:spPr bwMode="auto">
            <a:xfrm>
              <a:off x="2586701" y="3346305"/>
              <a:ext cx="397695" cy="206723"/>
            </a:xfrm>
            <a:custGeom>
              <a:gdLst>
                <a:gd name="T0" fmla="*/ 48 w 184"/>
                <a:gd name="T1" fmla="*/ 24 h 112"/>
                <a:gd name="T2" fmla="*/ 56 w 184"/>
                <a:gd name="T3" fmla="*/ 24 h 112"/>
                <a:gd name="T4" fmla="*/ 56 w 184"/>
                <a:gd name="T5" fmla="*/ 16 h 112"/>
                <a:gd name="T6" fmla="*/ 64 w 184"/>
                <a:gd name="T7" fmla="*/ 0 h 112"/>
                <a:gd name="T8" fmla="*/ 72 w 184"/>
                <a:gd name="T9" fmla="*/ 0 h 112"/>
                <a:gd name="T10" fmla="*/ 88 w 184"/>
                <a:gd name="T11" fmla="*/ 8 h 112"/>
                <a:gd name="T12" fmla="*/ 96 w 184"/>
                <a:gd name="T13" fmla="*/ 24 h 112"/>
                <a:gd name="T14" fmla="*/ 120 w 184"/>
                <a:gd name="T15" fmla="*/ 24 h 112"/>
                <a:gd name="T16" fmla="*/ 128 w 184"/>
                <a:gd name="T17" fmla="*/ 40 h 112"/>
                <a:gd name="T18" fmla="*/ 168 w 184"/>
                <a:gd name="T19" fmla="*/ 64 h 112"/>
                <a:gd name="T20" fmla="*/ 184 w 184"/>
                <a:gd name="T21" fmla="*/ 72 h 112"/>
                <a:gd name="T22" fmla="*/ 184 w 184"/>
                <a:gd name="T23" fmla="*/ 80 h 112"/>
                <a:gd name="T24" fmla="*/ 176 w 184"/>
                <a:gd name="T25" fmla="*/ 80 h 112"/>
                <a:gd name="T26" fmla="*/ 168 w 184"/>
                <a:gd name="T27" fmla="*/ 80 h 112"/>
                <a:gd name="T28" fmla="*/ 168 w 184"/>
                <a:gd name="T29" fmla="*/ 96 h 112"/>
                <a:gd name="T30" fmla="*/ 152 w 184"/>
                <a:gd name="T31" fmla="*/ 104 h 112"/>
                <a:gd name="T32" fmla="*/ 144 w 184"/>
                <a:gd name="T33" fmla="*/ 112 h 112"/>
                <a:gd name="T34" fmla="*/ 128 w 184"/>
                <a:gd name="T35" fmla="*/ 104 h 112"/>
                <a:gd name="T36" fmla="*/ 128 w 184"/>
                <a:gd name="T37" fmla="*/ 96 h 112"/>
                <a:gd name="T38" fmla="*/ 64 w 184"/>
                <a:gd name="T39" fmla="*/ 64 h 112"/>
                <a:gd name="T40" fmla="*/ 48 w 184"/>
                <a:gd name="T41" fmla="*/ 72 h 112"/>
                <a:gd name="T42" fmla="*/ 32 w 184"/>
                <a:gd name="T43" fmla="*/ 80 h 112"/>
                <a:gd name="T44" fmla="*/ 24 w 184"/>
                <a:gd name="T45" fmla="*/ 56 h 112"/>
                <a:gd name="T46" fmla="*/ 16 w 184"/>
                <a:gd name="T47" fmla="*/ 40 h 112"/>
                <a:gd name="T48" fmla="*/ 8 w 184"/>
                <a:gd name="T49" fmla="*/ 40 h 112"/>
                <a:gd name="T50" fmla="*/ 8 w 184"/>
                <a:gd name="T51" fmla="*/ 32 h 112"/>
                <a:gd name="T52" fmla="*/ 24 w 184"/>
                <a:gd name="T53" fmla="*/ 32 h 112"/>
                <a:gd name="T54" fmla="*/ 32 w 184"/>
                <a:gd name="T55" fmla="*/ 24 h 112"/>
                <a:gd name="T56" fmla="*/ 16 w 184"/>
                <a:gd name="T57" fmla="*/ 8 h 112"/>
                <a:gd name="T58" fmla="*/ 8 w 184"/>
                <a:gd name="T59" fmla="*/ 8 h 112"/>
                <a:gd name="T60" fmla="*/ 8 w 184"/>
                <a:gd name="T61" fmla="*/ 24 h 112"/>
                <a:gd name="T62" fmla="*/ 0 w 184"/>
                <a:gd name="T63" fmla="*/ 16 h 112"/>
                <a:gd name="T64" fmla="*/ 8 w 184"/>
                <a:gd name="T65" fmla="*/ 8 h 112"/>
                <a:gd name="T66" fmla="*/ 16 w 184"/>
                <a:gd name="T67" fmla="*/ 8 h 112"/>
                <a:gd name="T68" fmla="*/ 40 w 184"/>
                <a:gd name="T69" fmla="*/ 24 h 112"/>
                <a:gd name="T70" fmla="*/ 48 w 184"/>
                <a:gd name="T71" fmla="*/ 24 h 1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4"/>
                <a:gd name="T109" fmla="*/ 0 h 112"/>
                <a:gd name="T110" fmla="*/ 184 w 184"/>
                <a:gd name="T111" fmla="*/ 112 h 112"/>
              </a:gd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4" h="112">
                  <a:moveTo>
                    <a:pt x="48" y="24"/>
                  </a:moveTo>
                  <a:lnTo>
                    <a:pt x="56" y="24"/>
                  </a:lnTo>
                  <a:lnTo>
                    <a:pt x="56" y="16"/>
                  </a:lnTo>
                  <a:lnTo>
                    <a:pt x="64" y="0"/>
                  </a:lnTo>
                  <a:lnTo>
                    <a:pt x="72" y="0"/>
                  </a:lnTo>
                  <a:lnTo>
                    <a:pt x="88" y="8"/>
                  </a:lnTo>
                  <a:lnTo>
                    <a:pt x="96" y="24"/>
                  </a:lnTo>
                  <a:lnTo>
                    <a:pt x="120" y="24"/>
                  </a:lnTo>
                  <a:lnTo>
                    <a:pt x="128" y="40"/>
                  </a:lnTo>
                  <a:lnTo>
                    <a:pt x="168" y="64"/>
                  </a:lnTo>
                  <a:lnTo>
                    <a:pt x="184" y="72"/>
                  </a:lnTo>
                  <a:lnTo>
                    <a:pt x="184" y="80"/>
                  </a:lnTo>
                  <a:lnTo>
                    <a:pt x="176" y="80"/>
                  </a:lnTo>
                  <a:lnTo>
                    <a:pt x="168" y="80"/>
                  </a:lnTo>
                  <a:lnTo>
                    <a:pt x="168" y="96"/>
                  </a:lnTo>
                  <a:lnTo>
                    <a:pt x="152" y="104"/>
                  </a:lnTo>
                  <a:lnTo>
                    <a:pt x="144" y="112"/>
                  </a:lnTo>
                  <a:lnTo>
                    <a:pt x="128" y="104"/>
                  </a:lnTo>
                  <a:lnTo>
                    <a:pt x="128" y="96"/>
                  </a:lnTo>
                  <a:lnTo>
                    <a:pt x="64" y="64"/>
                  </a:lnTo>
                  <a:lnTo>
                    <a:pt x="48" y="72"/>
                  </a:lnTo>
                  <a:lnTo>
                    <a:pt x="32" y="80"/>
                  </a:lnTo>
                  <a:lnTo>
                    <a:pt x="24" y="56"/>
                  </a:lnTo>
                  <a:lnTo>
                    <a:pt x="16" y="40"/>
                  </a:lnTo>
                  <a:lnTo>
                    <a:pt x="8" y="40"/>
                  </a:lnTo>
                  <a:lnTo>
                    <a:pt x="8" y="32"/>
                  </a:lnTo>
                  <a:lnTo>
                    <a:pt x="24" y="32"/>
                  </a:lnTo>
                  <a:lnTo>
                    <a:pt x="32" y="24"/>
                  </a:lnTo>
                  <a:lnTo>
                    <a:pt x="16" y="8"/>
                  </a:lnTo>
                  <a:lnTo>
                    <a:pt x="8" y="8"/>
                  </a:lnTo>
                  <a:lnTo>
                    <a:pt x="8" y="24"/>
                  </a:lnTo>
                  <a:lnTo>
                    <a:pt x="0" y="16"/>
                  </a:lnTo>
                  <a:lnTo>
                    <a:pt x="8" y="8"/>
                  </a:lnTo>
                  <a:lnTo>
                    <a:pt x="16" y="8"/>
                  </a:lnTo>
                  <a:lnTo>
                    <a:pt x="40" y="24"/>
                  </a:lnTo>
                  <a:lnTo>
                    <a:pt x="48"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29" name="Line 255"/>
            <p:cNvSpPr>
              <a:spLocks noChangeShapeType="1"/>
            </p:cNvSpPr>
            <p:nvPr>
              <p:custDataLst>
                <p:tags r:id="rId200"/>
              </p:custDataLst>
            </p:nvPr>
          </p:nvSpPr>
          <p:spPr bwMode="auto">
            <a:xfrm>
              <a:off x="3847981" y="4186443"/>
              <a:ext cx="3175" cy="30163"/>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30" name="Freeform 259"/>
            <p:cNvSpPr/>
            <p:nvPr>
              <p:custDataLst>
                <p:tags r:id="rId201"/>
              </p:custDataLst>
            </p:nvPr>
          </p:nvSpPr>
          <p:spPr bwMode="auto">
            <a:xfrm>
              <a:off x="3468568" y="4261056"/>
              <a:ext cx="68263" cy="103188"/>
            </a:xfrm>
            <a:custGeom>
              <a:gdLst>
                <a:gd name="T0" fmla="*/ 0 w 32"/>
                <a:gd name="T1" fmla="*/ 58965 h 56"/>
                <a:gd name="T2" fmla="*/ 17066 w 32"/>
                <a:gd name="T3" fmla="*/ 103188 h 56"/>
                <a:gd name="T4" fmla="*/ 51197 w 32"/>
                <a:gd name="T5" fmla="*/ 103188 h 56"/>
                <a:gd name="T6" fmla="*/ 68263 w 32"/>
                <a:gd name="T7" fmla="*/ 103188 h 56"/>
                <a:gd name="T8" fmla="*/ 68263 w 32"/>
                <a:gd name="T9" fmla="*/ 58965 h 56"/>
                <a:gd name="T10" fmla="*/ 34132 w 32"/>
                <a:gd name="T11" fmla="*/ 14741 h 56"/>
                <a:gd name="T12" fmla="*/ 17066 w 32"/>
                <a:gd name="T13" fmla="*/ 0 h 56"/>
                <a:gd name="T14" fmla="*/ 17066 w 32"/>
                <a:gd name="T15" fmla="*/ 14741 h 56"/>
                <a:gd name="T16" fmla="*/ 0 w 32"/>
                <a:gd name="T17" fmla="*/ 58965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56"/>
                <a:gd name="T29" fmla="*/ 32 w 32"/>
                <a:gd name="T30" fmla="*/ 56 h 56"/>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56">
                  <a:moveTo>
                    <a:pt x="0" y="32"/>
                  </a:moveTo>
                  <a:lnTo>
                    <a:pt x="8" y="56"/>
                  </a:lnTo>
                  <a:lnTo>
                    <a:pt x="24" y="56"/>
                  </a:lnTo>
                  <a:lnTo>
                    <a:pt x="32" y="56"/>
                  </a:lnTo>
                  <a:lnTo>
                    <a:pt x="32" y="32"/>
                  </a:lnTo>
                  <a:lnTo>
                    <a:pt x="16" y="8"/>
                  </a:lnTo>
                  <a:lnTo>
                    <a:pt x="8" y="0"/>
                  </a:lnTo>
                  <a:lnTo>
                    <a:pt x="8" y="8"/>
                  </a:lnTo>
                  <a:lnTo>
                    <a:pt x="0"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31" name="Freeform 260"/>
            <p:cNvSpPr/>
            <p:nvPr>
              <p:custDataLst>
                <p:tags r:id="rId202"/>
              </p:custDataLst>
            </p:nvPr>
          </p:nvSpPr>
          <p:spPr bwMode="auto">
            <a:xfrm>
              <a:off x="4263906" y="3980068"/>
              <a:ext cx="68263" cy="44450"/>
            </a:xfrm>
            <a:custGeom>
              <a:gdLst>
                <a:gd name="T0" fmla="*/ 0 w 32"/>
                <a:gd name="T1" fmla="*/ 14817 h 24"/>
                <a:gd name="T2" fmla="*/ 17066 w 32"/>
                <a:gd name="T3" fmla="*/ 44450 h 24"/>
                <a:gd name="T4" fmla="*/ 34132 w 32"/>
                <a:gd name="T5" fmla="*/ 44450 h 24"/>
                <a:gd name="T6" fmla="*/ 68263 w 32"/>
                <a:gd name="T7" fmla="*/ 29633 h 24"/>
                <a:gd name="T8" fmla="*/ 68263 w 32"/>
                <a:gd name="T9" fmla="*/ 0 h 24"/>
                <a:gd name="T10" fmla="*/ 34132 w 32"/>
                <a:gd name="T11" fmla="*/ 0 h 24"/>
                <a:gd name="T12" fmla="*/ 0 w 32"/>
                <a:gd name="T13" fmla="*/ 14817 h 24"/>
                <a:gd name="T14" fmla="*/ 0 60000 65536"/>
                <a:gd name="T15" fmla="*/ 0 60000 65536"/>
                <a:gd name="T16" fmla="*/ 0 60000 65536"/>
                <a:gd name="T17" fmla="*/ 0 60000 65536"/>
                <a:gd name="T18" fmla="*/ 0 60000 65536"/>
                <a:gd name="T19" fmla="*/ 0 60000 65536"/>
                <a:gd name="T20" fmla="*/ 0 60000 65536"/>
                <a:gd name="T21" fmla="*/ 0 w 32"/>
                <a:gd name="T22" fmla="*/ 0 h 24"/>
                <a:gd name="T23" fmla="*/ 32 w 32"/>
                <a:gd name="T24" fmla="*/ 24 h 2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24">
                  <a:moveTo>
                    <a:pt x="0" y="8"/>
                  </a:moveTo>
                  <a:lnTo>
                    <a:pt x="8" y="24"/>
                  </a:lnTo>
                  <a:lnTo>
                    <a:pt x="16" y="24"/>
                  </a:lnTo>
                  <a:lnTo>
                    <a:pt x="32" y="16"/>
                  </a:lnTo>
                  <a:lnTo>
                    <a:pt x="32" y="0"/>
                  </a:lnTo>
                  <a:lnTo>
                    <a:pt x="16"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32" name="Freeform 346"/>
            <p:cNvSpPr/>
            <p:nvPr>
              <p:custDataLst>
                <p:tags r:id="rId203"/>
              </p:custDataLst>
            </p:nvPr>
          </p:nvSpPr>
          <p:spPr bwMode="auto">
            <a:xfrm>
              <a:off x="4540131" y="3006931"/>
              <a:ext cx="17463" cy="14288"/>
            </a:xfrm>
            <a:custGeom>
              <a:gdLst>
                <a:gd name="T0" fmla="*/ 0 w 8"/>
                <a:gd name="T1" fmla="*/ 14288 h 8"/>
                <a:gd name="T2" fmla="*/ 17463 w 8"/>
                <a:gd name="T3" fmla="*/ 14288 h 8"/>
                <a:gd name="T4" fmla="*/ 0 w 8"/>
                <a:gd name="T5" fmla="*/ 0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8"/>
                  </a:lnTo>
                  <a:lnTo>
                    <a:pt x="0"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33" name="Line 353"/>
            <p:cNvSpPr>
              <a:spLocks noChangeShapeType="1"/>
            </p:cNvSpPr>
            <p:nvPr>
              <p:custDataLst>
                <p:tags r:id="rId204"/>
              </p:custDataLst>
            </p:nvPr>
          </p:nvSpPr>
          <p:spPr bwMode="auto">
            <a:xfrm>
              <a:off x="4402018" y="3921331"/>
              <a:ext cx="17463" cy="15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90" name="Freeform 26"/>
            <p:cNvSpPr/>
            <p:nvPr/>
          </p:nvSpPr>
          <p:spPr bwMode="auto">
            <a:xfrm>
              <a:off x="1549326" y="4143542"/>
              <a:ext cx="69164" cy="44185"/>
            </a:xfrm>
            <a:custGeom>
              <a:gdLst>
                <a:gd name="T0" fmla="*/ 0 w 32"/>
                <a:gd name="T1" fmla="*/ 0 h 24"/>
                <a:gd name="T2" fmla="*/ 16 w 32"/>
                <a:gd name="T3" fmla="*/ 24 h 24"/>
                <a:gd name="T4" fmla="*/ 32 w 32"/>
                <a:gd name="T5" fmla="*/ 16 h 24"/>
                <a:gd name="T6" fmla="*/ 32 w 32"/>
                <a:gd name="T7" fmla="*/ 8 h 24"/>
                <a:gd name="T8" fmla="*/ 16 w 32"/>
                <a:gd name="T9" fmla="*/ 8 h 24"/>
                <a:gd name="T10" fmla="*/ 16 w 32"/>
                <a:gd name="T11" fmla="*/ 0 h 24"/>
                <a:gd name="T12" fmla="*/ 0 w 32"/>
                <a:gd name="T13" fmla="*/ 0 h 24"/>
                <a:gd name="T14" fmla="*/ 0 60000 65536"/>
                <a:gd name="T15" fmla="*/ 0 60000 65536"/>
                <a:gd name="T16" fmla="*/ 0 60000 65536"/>
                <a:gd name="T17" fmla="*/ 0 60000 65536"/>
                <a:gd name="T18" fmla="*/ 0 60000 65536"/>
                <a:gd name="T19" fmla="*/ 0 60000 65536"/>
                <a:gd name="T20" fmla="*/ 0 60000 65536"/>
                <a:gd name="T21" fmla="*/ 0 w 32"/>
                <a:gd name="T22" fmla="*/ 0 h 24"/>
                <a:gd name="T23" fmla="*/ 32 w 32"/>
                <a:gd name="T24" fmla="*/ 24 h 2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24">
                  <a:moveTo>
                    <a:pt x="0" y="0"/>
                  </a:moveTo>
                  <a:lnTo>
                    <a:pt x="16" y="24"/>
                  </a:lnTo>
                  <a:lnTo>
                    <a:pt x="32" y="16"/>
                  </a:lnTo>
                  <a:lnTo>
                    <a:pt x="32" y="8"/>
                  </a:lnTo>
                  <a:lnTo>
                    <a:pt x="16" y="8"/>
                  </a:lnTo>
                  <a:lnTo>
                    <a:pt x="16" y="0"/>
                  </a:lnTo>
                  <a:lnTo>
                    <a:pt x="0"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91" name="Freeform 27"/>
            <p:cNvSpPr/>
            <p:nvPr/>
          </p:nvSpPr>
          <p:spPr bwMode="auto">
            <a:xfrm>
              <a:off x="2085347" y="4526479"/>
              <a:ext cx="86455" cy="88370"/>
            </a:xfrm>
            <a:custGeom>
              <a:gdLst>
                <a:gd name="T0" fmla="*/ 0 w 40"/>
                <a:gd name="T1" fmla="*/ 40 h 48"/>
                <a:gd name="T2" fmla="*/ 8 w 40"/>
                <a:gd name="T3" fmla="*/ 48 h 48"/>
                <a:gd name="T4" fmla="*/ 8 w 40"/>
                <a:gd name="T5" fmla="*/ 40 h 48"/>
                <a:gd name="T6" fmla="*/ 24 w 40"/>
                <a:gd name="T7" fmla="*/ 48 h 48"/>
                <a:gd name="T8" fmla="*/ 32 w 40"/>
                <a:gd name="T9" fmla="*/ 40 h 48"/>
                <a:gd name="T10" fmla="*/ 24 w 40"/>
                <a:gd name="T11" fmla="*/ 40 h 48"/>
                <a:gd name="T12" fmla="*/ 40 w 40"/>
                <a:gd name="T13" fmla="*/ 16 h 48"/>
                <a:gd name="T14" fmla="*/ 32 w 40"/>
                <a:gd name="T15" fmla="*/ 8 h 48"/>
                <a:gd name="T16" fmla="*/ 24 w 40"/>
                <a:gd name="T17" fmla="*/ 0 h 48"/>
                <a:gd name="T18" fmla="*/ 8 w 40"/>
                <a:gd name="T19" fmla="*/ 8 h 48"/>
                <a:gd name="T20" fmla="*/ 0 w 40"/>
                <a:gd name="T21" fmla="*/ 40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48"/>
                <a:gd name="T35" fmla="*/ 40 w 40"/>
                <a:gd name="T36" fmla="*/ 48 h 48"/>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48">
                  <a:moveTo>
                    <a:pt x="0" y="40"/>
                  </a:moveTo>
                  <a:lnTo>
                    <a:pt x="8" y="48"/>
                  </a:lnTo>
                  <a:lnTo>
                    <a:pt x="8" y="40"/>
                  </a:lnTo>
                  <a:lnTo>
                    <a:pt x="24" y="48"/>
                  </a:lnTo>
                  <a:lnTo>
                    <a:pt x="32" y="40"/>
                  </a:lnTo>
                  <a:lnTo>
                    <a:pt x="24" y="40"/>
                  </a:lnTo>
                  <a:lnTo>
                    <a:pt x="40" y="16"/>
                  </a:lnTo>
                  <a:lnTo>
                    <a:pt x="32" y="8"/>
                  </a:lnTo>
                  <a:lnTo>
                    <a:pt x="24" y="0"/>
                  </a:lnTo>
                  <a:lnTo>
                    <a:pt x="8" y="8"/>
                  </a:lnTo>
                  <a:lnTo>
                    <a:pt x="0" y="4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92" name="Freeform 28"/>
            <p:cNvSpPr/>
            <p:nvPr/>
          </p:nvSpPr>
          <p:spPr bwMode="auto">
            <a:xfrm>
              <a:off x="2016183" y="4629578"/>
              <a:ext cx="51873" cy="147284"/>
            </a:xfrm>
            <a:custGeom>
              <a:gdLst>
                <a:gd name="T0" fmla="*/ 0 w 24"/>
                <a:gd name="T1" fmla="*/ 40 h 80"/>
                <a:gd name="T2" fmla="*/ 16 w 24"/>
                <a:gd name="T3" fmla="*/ 64 h 80"/>
                <a:gd name="T4" fmla="*/ 16 w 24"/>
                <a:gd name="T5" fmla="*/ 80 h 80"/>
                <a:gd name="T6" fmla="*/ 24 w 24"/>
                <a:gd name="T7" fmla="*/ 80 h 80"/>
                <a:gd name="T8" fmla="*/ 24 w 24"/>
                <a:gd name="T9" fmla="*/ 56 h 80"/>
                <a:gd name="T10" fmla="*/ 8 w 24"/>
                <a:gd name="T11" fmla="*/ 48 h 80"/>
                <a:gd name="T12" fmla="*/ 16 w 24"/>
                <a:gd name="T13" fmla="*/ 40 h 80"/>
                <a:gd name="T14" fmla="*/ 0 w 24"/>
                <a:gd name="T15" fmla="*/ 0 h 80"/>
                <a:gd name="T16" fmla="*/ 0 w 24"/>
                <a:gd name="T17" fmla="*/ 8 h 80"/>
                <a:gd name="T18" fmla="*/ 0 w 24"/>
                <a:gd name="T19" fmla="*/ 40 h 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80"/>
                <a:gd name="T32" fmla="*/ 24 w 24"/>
                <a:gd name="T33" fmla="*/ 80 h 80"/>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80">
                  <a:moveTo>
                    <a:pt x="0" y="40"/>
                  </a:moveTo>
                  <a:lnTo>
                    <a:pt x="16" y="64"/>
                  </a:lnTo>
                  <a:lnTo>
                    <a:pt x="16" y="80"/>
                  </a:lnTo>
                  <a:lnTo>
                    <a:pt x="24" y="80"/>
                  </a:lnTo>
                  <a:lnTo>
                    <a:pt x="24" y="56"/>
                  </a:lnTo>
                  <a:lnTo>
                    <a:pt x="8" y="48"/>
                  </a:lnTo>
                  <a:lnTo>
                    <a:pt x="16" y="40"/>
                  </a:lnTo>
                  <a:lnTo>
                    <a:pt x="0" y="0"/>
                  </a:lnTo>
                  <a:lnTo>
                    <a:pt x="0" y="8"/>
                  </a:lnTo>
                  <a:lnTo>
                    <a:pt x="0" y="4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93" name="Freeform 29"/>
            <p:cNvSpPr/>
            <p:nvPr/>
          </p:nvSpPr>
          <p:spPr bwMode="auto">
            <a:xfrm>
              <a:off x="2154511" y="4806318"/>
              <a:ext cx="34582" cy="132555"/>
            </a:xfrm>
            <a:custGeom>
              <a:gdLst>
                <a:gd name="T0" fmla="*/ 0 w 16"/>
                <a:gd name="T1" fmla="*/ 40 h 72"/>
                <a:gd name="T2" fmla="*/ 8 w 16"/>
                <a:gd name="T3" fmla="*/ 56 h 72"/>
                <a:gd name="T4" fmla="*/ 16 w 16"/>
                <a:gd name="T5" fmla="*/ 72 h 72"/>
                <a:gd name="T6" fmla="*/ 8 w 16"/>
                <a:gd name="T7" fmla="*/ 48 h 72"/>
                <a:gd name="T8" fmla="*/ 16 w 16"/>
                <a:gd name="T9" fmla="*/ 32 h 72"/>
                <a:gd name="T10" fmla="*/ 8 w 16"/>
                <a:gd name="T11" fmla="*/ 8 h 72"/>
                <a:gd name="T12" fmla="*/ 0 w 16"/>
                <a:gd name="T13" fmla="*/ 0 h 72"/>
                <a:gd name="T14" fmla="*/ 8 w 16"/>
                <a:gd name="T15" fmla="*/ 32 h 72"/>
                <a:gd name="T16" fmla="*/ 0 w 16"/>
                <a:gd name="T17" fmla="*/ 40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72"/>
                <a:gd name="T29" fmla="*/ 16 w 16"/>
                <a:gd name="T30" fmla="*/ 72 h 72"/>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72">
                  <a:moveTo>
                    <a:pt x="0" y="40"/>
                  </a:moveTo>
                  <a:lnTo>
                    <a:pt x="8" y="56"/>
                  </a:lnTo>
                  <a:lnTo>
                    <a:pt x="16" y="72"/>
                  </a:lnTo>
                  <a:lnTo>
                    <a:pt x="8" y="48"/>
                  </a:lnTo>
                  <a:lnTo>
                    <a:pt x="16" y="32"/>
                  </a:lnTo>
                  <a:lnTo>
                    <a:pt x="8" y="8"/>
                  </a:lnTo>
                  <a:lnTo>
                    <a:pt x="0" y="0"/>
                  </a:lnTo>
                  <a:lnTo>
                    <a:pt x="8" y="32"/>
                  </a:lnTo>
                  <a:lnTo>
                    <a:pt x="0" y="4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34" name="Freeform 30"/>
            <p:cNvSpPr/>
            <p:nvPr>
              <p:custDataLst>
                <p:tags r:id="rId205"/>
              </p:custDataLst>
            </p:nvPr>
          </p:nvSpPr>
          <p:spPr bwMode="auto">
            <a:xfrm>
              <a:off x="753943" y="4186443"/>
              <a:ext cx="207963" cy="147638"/>
            </a:xfrm>
            <a:custGeom>
              <a:gdLst>
                <a:gd name="T0" fmla="*/ 173303 w 96"/>
                <a:gd name="T1" fmla="*/ 147638 h 80"/>
                <a:gd name="T2" fmla="*/ 190633 w 96"/>
                <a:gd name="T3" fmla="*/ 132874 h 80"/>
                <a:gd name="T4" fmla="*/ 190633 w 96"/>
                <a:gd name="T5" fmla="*/ 118110 h 80"/>
                <a:gd name="T6" fmla="*/ 207963 w 96"/>
                <a:gd name="T7" fmla="*/ 118110 h 80"/>
                <a:gd name="T8" fmla="*/ 190633 w 96"/>
                <a:gd name="T9" fmla="*/ 88583 h 80"/>
                <a:gd name="T10" fmla="*/ 190633 w 96"/>
                <a:gd name="T11" fmla="*/ 59055 h 80"/>
                <a:gd name="T12" fmla="*/ 155972 w 96"/>
                <a:gd name="T13" fmla="*/ 0 h 80"/>
                <a:gd name="T14" fmla="*/ 121312 w 96"/>
                <a:gd name="T15" fmla="*/ 14764 h 80"/>
                <a:gd name="T16" fmla="*/ 103982 w 96"/>
                <a:gd name="T17" fmla="*/ 0 h 80"/>
                <a:gd name="T18" fmla="*/ 34661 w 96"/>
                <a:gd name="T19" fmla="*/ 0 h 80"/>
                <a:gd name="T20" fmla="*/ 34661 w 96"/>
                <a:gd name="T21" fmla="*/ 29528 h 80"/>
                <a:gd name="T22" fmla="*/ 0 w 96"/>
                <a:gd name="T23" fmla="*/ 29528 h 80"/>
                <a:gd name="T24" fmla="*/ 0 w 96"/>
                <a:gd name="T25" fmla="*/ 44291 h 80"/>
                <a:gd name="T26" fmla="*/ 34661 w 96"/>
                <a:gd name="T27" fmla="*/ 88583 h 80"/>
                <a:gd name="T28" fmla="*/ 69321 w 96"/>
                <a:gd name="T29" fmla="*/ 73819 h 80"/>
                <a:gd name="T30" fmla="*/ 103982 w 96"/>
                <a:gd name="T31" fmla="*/ 73819 h 80"/>
                <a:gd name="T32" fmla="*/ 121312 w 96"/>
                <a:gd name="T33" fmla="*/ 103347 h 80"/>
                <a:gd name="T34" fmla="*/ 121312 w 96"/>
                <a:gd name="T35" fmla="*/ 118110 h 80"/>
                <a:gd name="T36" fmla="*/ 138642 w 96"/>
                <a:gd name="T37" fmla="*/ 118110 h 80"/>
                <a:gd name="T38" fmla="*/ 155972 w 96"/>
                <a:gd name="T39" fmla="*/ 147638 h 80"/>
                <a:gd name="T40" fmla="*/ 173303 w 96"/>
                <a:gd name="T41" fmla="*/ 147638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6"/>
                <a:gd name="T64" fmla="*/ 0 h 80"/>
                <a:gd name="T65" fmla="*/ 96 w 96"/>
                <a:gd name="T66" fmla="*/ 80 h 80"/>
              </a:gd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6" h="80">
                  <a:moveTo>
                    <a:pt x="80" y="80"/>
                  </a:moveTo>
                  <a:lnTo>
                    <a:pt x="88" y="72"/>
                  </a:lnTo>
                  <a:lnTo>
                    <a:pt x="88" y="64"/>
                  </a:lnTo>
                  <a:lnTo>
                    <a:pt x="96" y="64"/>
                  </a:lnTo>
                  <a:lnTo>
                    <a:pt x="88" y="48"/>
                  </a:lnTo>
                  <a:lnTo>
                    <a:pt x="88" y="32"/>
                  </a:lnTo>
                  <a:lnTo>
                    <a:pt x="72" y="0"/>
                  </a:lnTo>
                  <a:lnTo>
                    <a:pt x="56" y="8"/>
                  </a:lnTo>
                  <a:lnTo>
                    <a:pt x="48" y="0"/>
                  </a:lnTo>
                  <a:lnTo>
                    <a:pt x="16" y="0"/>
                  </a:lnTo>
                  <a:lnTo>
                    <a:pt x="16" y="16"/>
                  </a:lnTo>
                  <a:lnTo>
                    <a:pt x="0" y="16"/>
                  </a:lnTo>
                  <a:lnTo>
                    <a:pt x="0" y="24"/>
                  </a:lnTo>
                  <a:lnTo>
                    <a:pt x="16" y="48"/>
                  </a:lnTo>
                  <a:lnTo>
                    <a:pt x="32" y="40"/>
                  </a:lnTo>
                  <a:lnTo>
                    <a:pt x="48" y="40"/>
                  </a:lnTo>
                  <a:lnTo>
                    <a:pt x="56" y="56"/>
                  </a:lnTo>
                  <a:lnTo>
                    <a:pt x="56" y="64"/>
                  </a:lnTo>
                  <a:lnTo>
                    <a:pt x="64" y="64"/>
                  </a:lnTo>
                  <a:lnTo>
                    <a:pt x="72" y="80"/>
                  </a:lnTo>
                  <a:lnTo>
                    <a:pt x="80" y="8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35" name="Freeform 31"/>
            <p:cNvSpPr/>
            <p:nvPr>
              <p:custDataLst>
                <p:tags r:id="rId206"/>
              </p:custDataLst>
            </p:nvPr>
          </p:nvSpPr>
          <p:spPr bwMode="auto">
            <a:xfrm>
              <a:off x="1531818" y="4394406"/>
              <a:ext cx="554038" cy="515938"/>
            </a:xfrm>
            <a:custGeom>
              <a:gdLst>
                <a:gd name="T0" fmla="*/ 311646 w 256"/>
                <a:gd name="T1" fmla="*/ 14741 h 280"/>
                <a:gd name="T2" fmla="*/ 294333 w 256"/>
                <a:gd name="T3" fmla="*/ 29482 h 280"/>
                <a:gd name="T4" fmla="*/ 242392 w 256"/>
                <a:gd name="T5" fmla="*/ 14741 h 280"/>
                <a:gd name="T6" fmla="*/ 225078 w 256"/>
                <a:gd name="T7" fmla="*/ 0 h 280"/>
                <a:gd name="T8" fmla="*/ 207764 w 256"/>
                <a:gd name="T9" fmla="*/ 0 h 280"/>
                <a:gd name="T10" fmla="*/ 190451 w 256"/>
                <a:gd name="T11" fmla="*/ 44223 h 280"/>
                <a:gd name="T12" fmla="*/ 173137 w 256"/>
                <a:gd name="T13" fmla="*/ 88447 h 280"/>
                <a:gd name="T14" fmla="*/ 155823 w 256"/>
                <a:gd name="T15" fmla="*/ 162152 h 280"/>
                <a:gd name="T16" fmla="*/ 121196 w 256"/>
                <a:gd name="T17" fmla="*/ 206375 h 280"/>
                <a:gd name="T18" fmla="*/ 103882 w 256"/>
                <a:gd name="T19" fmla="*/ 250598 h 280"/>
                <a:gd name="T20" fmla="*/ 69255 w 256"/>
                <a:gd name="T21" fmla="*/ 280081 h 280"/>
                <a:gd name="T22" fmla="*/ 51941 w 256"/>
                <a:gd name="T23" fmla="*/ 265340 h 280"/>
                <a:gd name="T24" fmla="*/ 34627 w 256"/>
                <a:gd name="T25" fmla="*/ 280081 h 280"/>
                <a:gd name="T26" fmla="*/ 17314 w 256"/>
                <a:gd name="T27" fmla="*/ 280081 h 280"/>
                <a:gd name="T28" fmla="*/ 0 w 256"/>
                <a:gd name="T29" fmla="*/ 280081 h 280"/>
                <a:gd name="T30" fmla="*/ 0 w 256"/>
                <a:gd name="T31" fmla="*/ 309563 h 280"/>
                <a:gd name="T32" fmla="*/ 0 w 256"/>
                <a:gd name="T33" fmla="*/ 324304 h 280"/>
                <a:gd name="T34" fmla="*/ 34627 w 256"/>
                <a:gd name="T35" fmla="*/ 309563 h 280"/>
                <a:gd name="T36" fmla="*/ 103882 w 256"/>
                <a:gd name="T37" fmla="*/ 309563 h 280"/>
                <a:gd name="T38" fmla="*/ 121196 w 256"/>
                <a:gd name="T39" fmla="*/ 309563 h 280"/>
                <a:gd name="T40" fmla="*/ 138510 w 256"/>
                <a:gd name="T41" fmla="*/ 353786 h 280"/>
                <a:gd name="T42" fmla="*/ 155823 w 256"/>
                <a:gd name="T43" fmla="*/ 368527 h 280"/>
                <a:gd name="T44" fmla="*/ 207764 w 256"/>
                <a:gd name="T45" fmla="*/ 368527 h 280"/>
                <a:gd name="T46" fmla="*/ 207764 w 256"/>
                <a:gd name="T47" fmla="*/ 339045 h 280"/>
                <a:gd name="T48" fmla="*/ 242392 w 256"/>
                <a:gd name="T49" fmla="*/ 339045 h 280"/>
                <a:gd name="T50" fmla="*/ 277019 w 256"/>
                <a:gd name="T51" fmla="*/ 353786 h 280"/>
                <a:gd name="T52" fmla="*/ 277019 w 256"/>
                <a:gd name="T53" fmla="*/ 412750 h 280"/>
                <a:gd name="T54" fmla="*/ 294333 w 256"/>
                <a:gd name="T55" fmla="*/ 442232 h 280"/>
                <a:gd name="T56" fmla="*/ 277019 w 256"/>
                <a:gd name="T57" fmla="*/ 456974 h 280"/>
                <a:gd name="T58" fmla="*/ 346274 w 256"/>
                <a:gd name="T59" fmla="*/ 442232 h 280"/>
                <a:gd name="T60" fmla="*/ 398215 w 256"/>
                <a:gd name="T61" fmla="*/ 471715 h 280"/>
                <a:gd name="T62" fmla="*/ 415528 w 256"/>
                <a:gd name="T63" fmla="*/ 471715 h 280"/>
                <a:gd name="T64" fmla="*/ 467469 w 256"/>
                <a:gd name="T65" fmla="*/ 501197 h 280"/>
                <a:gd name="T66" fmla="*/ 502097 w 256"/>
                <a:gd name="T67" fmla="*/ 515938 h 280"/>
                <a:gd name="T68" fmla="*/ 502097 w 256"/>
                <a:gd name="T69" fmla="*/ 486456 h 280"/>
                <a:gd name="T70" fmla="*/ 484783 w 256"/>
                <a:gd name="T71" fmla="*/ 486456 h 280"/>
                <a:gd name="T72" fmla="*/ 467469 w 256"/>
                <a:gd name="T73" fmla="*/ 471715 h 280"/>
                <a:gd name="T74" fmla="*/ 484783 w 256"/>
                <a:gd name="T75" fmla="*/ 398009 h 280"/>
                <a:gd name="T76" fmla="*/ 484783 w 256"/>
                <a:gd name="T77" fmla="*/ 383268 h 280"/>
                <a:gd name="T78" fmla="*/ 519411 w 256"/>
                <a:gd name="T79" fmla="*/ 368527 h 280"/>
                <a:gd name="T80" fmla="*/ 536724 w 256"/>
                <a:gd name="T81" fmla="*/ 368527 h 280"/>
                <a:gd name="T82" fmla="*/ 502097 w 256"/>
                <a:gd name="T83" fmla="*/ 324304 h 280"/>
                <a:gd name="T84" fmla="*/ 502097 w 256"/>
                <a:gd name="T85" fmla="*/ 265340 h 280"/>
                <a:gd name="T86" fmla="*/ 502097 w 256"/>
                <a:gd name="T87" fmla="*/ 235857 h 280"/>
                <a:gd name="T88" fmla="*/ 484783 w 256"/>
                <a:gd name="T89" fmla="*/ 221116 h 280"/>
                <a:gd name="T90" fmla="*/ 484783 w 256"/>
                <a:gd name="T91" fmla="*/ 206375 h 280"/>
                <a:gd name="T92" fmla="*/ 502097 w 256"/>
                <a:gd name="T93" fmla="*/ 176893 h 280"/>
                <a:gd name="T94" fmla="*/ 519411 w 256"/>
                <a:gd name="T95" fmla="*/ 132670 h 280"/>
                <a:gd name="T96" fmla="*/ 536724 w 256"/>
                <a:gd name="T97" fmla="*/ 103188 h 280"/>
                <a:gd name="T98" fmla="*/ 554038 w 256"/>
                <a:gd name="T99" fmla="*/ 88447 h 280"/>
                <a:gd name="T100" fmla="*/ 536724 w 256"/>
                <a:gd name="T101" fmla="*/ 73705 h 280"/>
                <a:gd name="T102" fmla="*/ 536724 w 256"/>
                <a:gd name="T103" fmla="*/ 44223 h 280"/>
                <a:gd name="T104" fmla="*/ 502097 w 256"/>
                <a:gd name="T105" fmla="*/ 14741 h 280"/>
                <a:gd name="T106" fmla="*/ 467469 w 256"/>
                <a:gd name="T107" fmla="*/ 14741 h 280"/>
                <a:gd name="T108" fmla="*/ 450156 w 256"/>
                <a:gd name="T109" fmla="*/ 0 h 280"/>
                <a:gd name="T110" fmla="*/ 311646 w 256"/>
                <a:gd name="T111" fmla="*/ 14741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6"/>
                <a:gd name="T169" fmla="*/ 0 h 280"/>
                <a:gd name="T170" fmla="*/ 256 w 256"/>
                <a:gd name="T171" fmla="*/ 280 h 280"/>
              </a:gd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6" h="280">
                  <a:moveTo>
                    <a:pt x="144" y="8"/>
                  </a:moveTo>
                  <a:lnTo>
                    <a:pt x="136" y="16"/>
                  </a:lnTo>
                  <a:lnTo>
                    <a:pt x="112" y="8"/>
                  </a:lnTo>
                  <a:lnTo>
                    <a:pt x="104" y="0"/>
                  </a:lnTo>
                  <a:lnTo>
                    <a:pt x="96" y="0"/>
                  </a:lnTo>
                  <a:lnTo>
                    <a:pt x="88" y="24"/>
                  </a:lnTo>
                  <a:lnTo>
                    <a:pt x="80" y="48"/>
                  </a:lnTo>
                  <a:lnTo>
                    <a:pt x="72" y="88"/>
                  </a:lnTo>
                  <a:lnTo>
                    <a:pt x="56" y="112"/>
                  </a:lnTo>
                  <a:lnTo>
                    <a:pt x="48" y="136"/>
                  </a:lnTo>
                  <a:lnTo>
                    <a:pt x="32" y="152"/>
                  </a:lnTo>
                  <a:lnTo>
                    <a:pt x="24" y="144"/>
                  </a:lnTo>
                  <a:lnTo>
                    <a:pt x="16" y="152"/>
                  </a:lnTo>
                  <a:lnTo>
                    <a:pt x="8" y="152"/>
                  </a:lnTo>
                  <a:lnTo>
                    <a:pt x="0" y="152"/>
                  </a:lnTo>
                  <a:lnTo>
                    <a:pt x="0" y="168"/>
                  </a:lnTo>
                  <a:lnTo>
                    <a:pt x="0" y="176"/>
                  </a:lnTo>
                  <a:lnTo>
                    <a:pt x="16" y="168"/>
                  </a:lnTo>
                  <a:lnTo>
                    <a:pt x="48" y="168"/>
                  </a:lnTo>
                  <a:lnTo>
                    <a:pt x="56" y="168"/>
                  </a:lnTo>
                  <a:lnTo>
                    <a:pt x="64" y="192"/>
                  </a:lnTo>
                  <a:lnTo>
                    <a:pt x="72" y="200"/>
                  </a:lnTo>
                  <a:lnTo>
                    <a:pt x="96" y="200"/>
                  </a:lnTo>
                  <a:lnTo>
                    <a:pt x="96" y="184"/>
                  </a:lnTo>
                  <a:lnTo>
                    <a:pt x="112" y="184"/>
                  </a:lnTo>
                  <a:lnTo>
                    <a:pt x="128" y="192"/>
                  </a:lnTo>
                  <a:lnTo>
                    <a:pt x="128" y="224"/>
                  </a:lnTo>
                  <a:lnTo>
                    <a:pt x="136" y="240"/>
                  </a:lnTo>
                  <a:lnTo>
                    <a:pt x="128" y="248"/>
                  </a:lnTo>
                  <a:lnTo>
                    <a:pt x="160" y="240"/>
                  </a:lnTo>
                  <a:lnTo>
                    <a:pt x="184" y="256"/>
                  </a:lnTo>
                  <a:lnTo>
                    <a:pt x="192" y="256"/>
                  </a:lnTo>
                  <a:lnTo>
                    <a:pt x="216" y="272"/>
                  </a:lnTo>
                  <a:lnTo>
                    <a:pt x="232" y="280"/>
                  </a:lnTo>
                  <a:lnTo>
                    <a:pt x="232" y="264"/>
                  </a:lnTo>
                  <a:lnTo>
                    <a:pt x="224" y="264"/>
                  </a:lnTo>
                  <a:lnTo>
                    <a:pt x="216" y="256"/>
                  </a:lnTo>
                  <a:lnTo>
                    <a:pt x="224" y="216"/>
                  </a:lnTo>
                  <a:lnTo>
                    <a:pt x="224" y="208"/>
                  </a:lnTo>
                  <a:lnTo>
                    <a:pt x="240" y="200"/>
                  </a:lnTo>
                  <a:lnTo>
                    <a:pt x="248" y="200"/>
                  </a:lnTo>
                  <a:lnTo>
                    <a:pt x="232" y="176"/>
                  </a:lnTo>
                  <a:lnTo>
                    <a:pt x="232" y="144"/>
                  </a:lnTo>
                  <a:lnTo>
                    <a:pt x="232" y="128"/>
                  </a:lnTo>
                  <a:lnTo>
                    <a:pt x="224" y="120"/>
                  </a:lnTo>
                  <a:lnTo>
                    <a:pt x="224" y="112"/>
                  </a:lnTo>
                  <a:lnTo>
                    <a:pt x="232" y="96"/>
                  </a:lnTo>
                  <a:lnTo>
                    <a:pt x="240" y="72"/>
                  </a:lnTo>
                  <a:lnTo>
                    <a:pt x="248" y="56"/>
                  </a:lnTo>
                  <a:lnTo>
                    <a:pt x="256" y="48"/>
                  </a:lnTo>
                  <a:lnTo>
                    <a:pt x="248" y="40"/>
                  </a:lnTo>
                  <a:lnTo>
                    <a:pt x="248" y="24"/>
                  </a:lnTo>
                  <a:lnTo>
                    <a:pt x="232" y="8"/>
                  </a:lnTo>
                  <a:lnTo>
                    <a:pt x="216" y="8"/>
                  </a:lnTo>
                  <a:lnTo>
                    <a:pt x="208" y="0"/>
                  </a:lnTo>
                  <a:lnTo>
                    <a:pt x="144" y="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36" name="Freeform 32"/>
            <p:cNvSpPr/>
            <p:nvPr>
              <p:custDataLst>
                <p:tags r:id="rId207"/>
              </p:custDataLst>
            </p:nvPr>
          </p:nvSpPr>
          <p:spPr bwMode="auto">
            <a:xfrm>
              <a:off x="1601668" y="4230893"/>
              <a:ext cx="379413" cy="222250"/>
            </a:xfrm>
            <a:custGeom>
              <a:gdLst>
                <a:gd name="T0" fmla="*/ 0 w 176"/>
                <a:gd name="T1" fmla="*/ 177800 h 120"/>
                <a:gd name="T2" fmla="*/ 0 w 176"/>
                <a:gd name="T3" fmla="*/ 148167 h 120"/>
                <a:gd name="T4" fmla="*/ 17246 w 176"/>
                <a:gd name="T5" fmla="*/ 103717 h 120"/>
                <a:gd name="T6" fmla="*/ 103476 w 176"/>
                <a:gd name="T7" fmla="*/ 88900 h 120"/>
                <a:gd name="T8" fmla="*/ 120722 w 176"/>
                <a:gd name="T9" fmla="*/ 74083 h 120"/>
                <a:gd name="T10" fmla="*/ 120722 w 176"/>
                <a:gd name="T11" fmla="*/ 59267 h 120"/>
                <a:gd name="T12" fmla="*/ 172460 w 176"/>
                <a:gd name="T13" fmla="*/ 44450 h 120"/>
                <a:gd name="T14" fmla="*/ 206953 w 176"/>
                <a:gd name="T15" fmla="*/ 14817 h 120"/>
                <a:gd name="T16" fmla="*/ 224199 w 176"/>
                <a:gd name="T17" fmla="*/ 0 h 120"/>
                <a:gd name="T18" fmla="*/ 258691 w 176"/>
                <a:gd name="T19" fmla="*/ 29633 h 120"/>
                <a:gd name="T20" fmla="*/ 258691 w 176"/>
                <a:gd name="T21" fmla="*/ 59267 h 120"/>
                <a:gd name="T22" fmla="*/ 293183 w 176"/>
                <a:gd name="T23" fmla="*/ 74083 h 120"/>
                <a:gd name="T24" fmla="*/ 379413 w 176"/>
                <a:gd name="T25" fmla="*/ 162983 h 120"/>
                <a:gd name="T26" fmla="*/ 241445 w 176"/>
                <a:gd name="T27" fmla="*/ 177800 h 120"/>
                <a:gd name="T28" fmla="*/ 224199 w 176"/>
                <a:gd name="T29" fmla="*/ 192617 h 120"/>
                <a:gd name="T30" fmla="*/ 172460 w 176"/>
                <a:gd name="T31" fmla="*/ 177800 h 120"/>
                <a:gd name="T32" fmla="*/ 155214 w 176"/>
                <a:gd name="T33" fmla="*/ 162983 h 120"/>
                <a:gd name="T34" fmla="*/ 137968 w 176"/>
                <a:gd name="T35" fmla="*/ 162983 h 120"/>
                <a:gd name="T36" fmla="*/ 120722 w 176"/>
                <a:gd name="T37" fmla="*/ 207433 h 120"/>
                <a:gd name="T38" fmla="*/ 86230 w 176"/>
                <a:gd name="T39" fmla="*/ 207433 h 120"/>
                <a:gd name="T40" fmla="*/ 68984 w 176"/>
                <a:gd name="T41" fmla="*/ 207433 h 120"/>
                <a:gd name="T42" fmla="*/ 51738 w 176"/>
                <a:gd name="T43" fmla="*/ 207433 h 120"/>
                <a:gd name="T44" fmla="*/ 34492 w 176"/>
                <a:gd name="T45" fmla="*/ 222250 h 120"/>
                <a:gd name="T46" fmla="*/ 0 w 176"/>
                <a:gd name="T47" fmla="*/ 177800 h 1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6"/>
                <a:gd name="T73" fmla="*/ 0 h 120"/>
                <a:gd name="T74" fmla="*/ 176 w 176"/>
                <a:gd name="T75" fmla="*/ 120 h 120"/>
              </a:gd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6" h="120">
                  <a:moveTo>
                    <a:pt x="0" y="96"/>
                  </a:moveTo>
                  <a:lnTo>
                    <a:pt x="0" y="80"/>
                  </a:lnTo>
                  <a:lnTo>
                    <a:pt x="8" y="56"/>
                  </a:lnTo>
                  <a:lnTo>
                    <a:pt x="48" y="48"/>
                  </a:lnTo>
                  <a:lnTo>
                    <a:pt x="56" y="40"/>
                  </a:lnTo>
                  <a:lnTo>
                    <a:pt x="56" y="32"/>
                  </a:lnTo>
                  <a:lnTo>
                    <a:pt x="80" y="24"/>
                  </a:lnTo>
                  <a:lnTo>
                    <a:pt x="96" y="8"/>
                  </a:lnTo>
                  <a:lnTo>
                    <a:pt x="104" y="0"/>
                  </a:lnTo>
                  <a:lnTo>
                    <a:pt x="120" y="16"/>
                  </a:lnTo>
                  <a:lnTo>
                    <a:pt x="120" y="32"/>
                  </a:lnTo>
                  <a:lnTo>
                    <a:pt x="136" y="40"/>
                  </a:lnTo>
                  <a:lnTo>
                    <a:pt x="176" y="88"/>
                  </a:lnTo>
                  <a:lnTo>
                    <a:pt x="112" y="96"/>
                  </a:lnTo>
                  <a:lnTo>
                    <a:pt x="104" y="104"/>
                  </a:lnTo>
                  <a:lnTo>
                    <a:pt x="80" y="96"/>
                  </a:lnTo>
                  <a:lnTo>
                    <a:pt x="72" y="88"/>
                  </a:lnTo>
                  <a:lnTo>
                    <a:pt x="64" y="88"/>
                  </a:lnTo>
                  <a:lnTo>
                    <a:pt x="56" y="112"/>
                  </a:lnTo>
                  <a:lnTo>
                    <a:pt x="40" y="112"/>
                  </a:lnTo>
                  <a:lnTo>
                    <a:pt x="32" y="112"/>
                  </a:lnTo>
                  <a:lnTo>
                    <a:pt x="24" y="112"/>
                  </a:lnTo>
                  <a:lnTo>
                    <a:pt x="16" y="120"/>
                  </a:lnTo>
                  <a:lnTo>
                    <a:pt x="0" y="9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37" name="Freeform 33"/>
            <p:cNvSpPr/>
            <p:nvPr>
              <p:custDataLst>
                <p:tags r:id="rId208"/>
              </p:custDataLst>
            </p:nvPr>
          </p:nvSpPr>
          <p:spPr bwMode="auto">
            <a:xfrm>
              <a:off x="2136656" y="4127706"/>
              <a:ext cx="415925" cy="309563"/>
            </a:xfrm>
            <a:custGeom>
              <a:gdLst>
                <a:gd name="T0" fmla="*/ 259953 w 192"/>
                <a:gd name="T1" fmla="*/ 73705 h 168"/>
                <a:gd name="T2" fmla="*/ 242623 w 192"/>
                <a:gd name="T3" fmla="*/ 103188 h 168"/>
                <a:gd name="T4" fmla="*/ 277283 w 192"/>
                <a:gd name="T5" fmla="*/ 103188 h 168"/>
                <a:gd name="T6" fmla="*/ 277283 w 192"/>
                <a:gd name="T7" fmla="*/ 117929 h 168"/>
                <a:gd name="T8" fmla="*/ 311944 w 192"/>
                <a:gd name="T9" fmla="*/ 162152 h 168"/>
                <a:gd name="T10" fmla="*/ 398595 w 192"/>
                <a:gd name="T11" fmla="*/ 191634 h 168"/>
                <a:gd name="T12" fmla="*/ 415925 w 192"/>
                <a:gd name="T13" fmla="*/ 191634 h 168"/>
                <a:gd name="T14" fmla="*/ 346604 w 192"/>
                <a:gd name="T15" fmla="*/ 265340 h 168"/>
                <a:gd name="T16" fmla="*/ 294614 w 192"/>
                <a:gd name="T17" fmla="*/ 280081 h 168"/>
                <a:gd name="T18" fmla="*/ 242623 w 192"/>
                <a:gd name="T19" fmla="*/ 294822 h 168"/>
                <a:gd name="T20" fmla="*/ 225293 w 192"/>
                <a:gd name="T21" fmla="*/ 294822 h 168"/>
                <a:gd name="T22" fmla="*/ 173302 w 192"/>
                <a:gd name="T23" fmla="*/ 309563 h 168"/>
                <a:gd name="T24" fmla="*/ 138642 w 192"/>
                <a:gd name="T25" fmla="*/ 309563 h 168"/>
                <a:gd name="T26" fmla="*/ 103981 w 192"/>
                <a:gd name="T27" fmla="*/ 280081 h 168"/>
                <a:gd name="T28" fmla="*/ 69321 w 192"/>
                <a:gd name="T29" fmla="*/ 280081 h 168"/>
                <a:gd name="T30" fmla="*/ 69321 w 192"/>
                <a:gd name="T31" fmla="*/ 265340 h 168"/>
                <a:gd name="T32" fmla="*/ 51991 w 192"/>
                <a:gd name="T33" fmla="*/ 250599 h 168"/>
                <a:gd name="T34" fmla="*/ 17330 w 192"/>
                <a:gd name="T35" fmla="*/ 206375 h 168"/>
                <a:gd name="T36" fmla="*/ 0 w 192"/>
                <a:gd name="T37" fmla="*/ 191634 h 168"/>
                <a:gd name="T38" fmla="*/ 0 w 192"/>
                <a:gd name="T39" fmla="*/ 176893 h 168"/>
                <a:gd name="T40" fmla="*/ 17330 w 192"/>
                <a:gd name="T41" fmla="*/ 176893 h 168"/>
                <a:gd name="T42" fmla="*/ 34660 w 192"/>
                <a:gd name="T43" fmla="*/ 117929 h 168"/>
                <a:gd name="T44" fmla="*/ 86651 w 192"/>
                <a:gd name="T45" fmla="*/ 44223 h 168"/>
                <a:gd name="T46" fmla="*/ 86651 w 192"/>
                <a:gd name="T47" fmla="*/ 14741 h 168"/>
                <a:gd name="T48" fmla="*/ 103981 w 192"/>
                <a:gd name="T49" fmla="*/ 14741 h 168"/>
                <a:gd name="T50" fmla="*/ 121311 w 192"/>
                <a:gd name="T51" fmla="*/ 14741 h 168"/>
                <a:gd name="T52" fmla="*/ 121311 w 192"/>
                <a:gd name="T53" fmla="*/ 0 h 168"/>
                <a:gd name="T54" fmla="*/ 138642 w 192"/>
                <a:gd name="T55" fmla="*/ 14741 h 168"/>
                <a:gd name="T56" fmla="*/ 155972 w 192"/>
                <a:gd name="T57" fmla="*/ 0 h 168"/>
                <a:gd name="T58" fmla="*/ 190632 w 192"/>
                <a:gd name="T59" fmla="*/ 14741 h 168"/>
                <a:gd name="T60" fmla="*/ 259953 w 192"/>
                <a:gd name="T61" fmla="*/ 73705 h 16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2"/>
                <a:gd name="T94" fmla="*/ 0 h 168"/>
                <a:gd name="T95" fmla="*/ 192 w 192"/>
                <a:gd name="T96" fmla="*/ 168 h 168"/>
              </a:gd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2" h="168">
                  <a:moveTo>
                    <a:pt x="120" y="40"/>
                  </a:moveTo>
                  <a:lnTo>
                    <a:pt x="112" y="56"/>
                  </a:lnTo>
                  <a:lnTo>
                    <a:pt x="128" y="56"/>
                  </a:lnTo>
                  <a:lnTo>
                    <a:pt x="128" y="64"/>
                  </a:lnTo>
                  <a:lnTo>
                    <a:pt x="144" y="88"/>
                  </a:lnTo>
                  <a:lnTo>
                    <a:pt x="184" y="104"/>
                  </a:lnTo>
                  <a:lnTo>
                    <a:pt x="192" y="104"/>
                  </a:lnTo>
                  <a:lnTo>
                    <a:pt x="160" y="144"/>
                  </a:lnTo>
                  <a:lnTo>
                    <a:pt x="136" y="152"/>
                  </a:lnTo>
                  <a:lnTo>
                    <a:pt x="112" y="160"/>
                  </a:lnTo>
                  <a:lnTo>
                    <a:pt x="104" y="160"/>
                  </a:lnTo>
                  <a:lnTo>
                    <a:pt x="80" y="168"/>
                  </a:lnTo>
                  <a:lnTo>
                    <a:pt x="64" y="168"/>
                  </a:lnTo>
                  <a:lnTo>
                    <a:pt x="48" y="152"/>
                  </a:lnTo>
                  <a:lnTo>
                    <a:pt x="32" y="152"/>
                  </a:lnTo>
                  <a:lnTo>
                    <a:pt x="32" y="144"/>
                  </a:lnTo>
                  <a:lnTo>
                    <a:pt x="24" y="136"/>
                  </a:lnTo>
                  <a:lnTo>
                    <a:pt x="8" y="112"/>
                  </a:lnTo>
                  <a:lnTo>
                    <a:pt x="0" y="104"/>
                  </a:lnTo>
                  <a:lnTo>
                    <a:pt x="0" y="96"/>
                  </a:lnTo>
                  <a:lnTo>
                    <a:pt x="8" y="96"/>
                  </a:lnTo>
                  <a:lnTo>
                    <a:pt x="16" y="64"/>
                  </a:lnTo>
                  <a:lnTo>
                    <a:pt x="40" y="24"/>
                  </a:lnTo>
                  <a:lnTo>
                    <a:pt x="40" y="8"/>
                  </a:lnTo>
                  <a:lnTo>
                    <a:pt x="48" y="8"/>
                  </a:lnTo>
                  <a:lnTo>
                    <a:pt x="56" y="8"/>
                  </a:lnTo>
                  <a:lnTo>
                    <a:pt x="56" y="0"/>
                  </a:lnTo>
                  <a:lnTo>
                    <a:pt x="64" y="8"/>
                  </a:lnTo>
                  <a:lnTo>
                    <a:pt x="72" y="0"/>
                  </a:lnTo>
                  <a:lnTo>
                    <a:pt x="88" y="8"/>
                  </a:lnTo>
                  <a:lnTo>
                    <a:pt x="120" y="4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38" name="Freeform 34"/>
            <p:cNvSpPr/>
            <p:nvPr>
              <p:custDataLst>
                <p:tags r:id="rId209"/>
              </p:custDataLst>
            </p:nvPr>
          </p:nvSpPr>
          <p:spPr bwMode="auto">
            <a:xfrm>
              <a:off x="2223968" y="4038806"/>
              <a:ext cx="188913" cy="163513"/>
            </a:xfrm>
            <a:custGeom>
              <a:gdLst>
                <a:gd name="T0" fmla="*/ 171739 w 88"/>
                <a:gd name="T1" fmla="*/ 163513 h 88"/>
                <a:gd name="T2" fmla="*/ 188913 w 88"/>
                <a:gd name="T3" fmla="*/ 148648 h 88"/>
                <a:gd name="T4" fmla="*/ 137391 w 88"/>
                <a:gd name="T5" fmla="*/ 89189 h 88"/>
                <a:gd name="T6" fmla="*/ 85870 w 88"/>
                <a:gd name="T7" fmla="*/ 59459 h 88"/>
                <a:gd name="T8" fmla="*/ 51522 w 88"/>
                <a:gd name="T9" fmla="*/ 0 h 88"/>
                <a:gd name="T10" fmla="*/ 51522 w 88"/>
                <a:gd name="T11" fmla="*/ 14865 h 88"/>
                <a:gd name="T12" fmla="*/ 17174 w 88"/>
                <a:gd name="T13" fmla="*/ 29730 h 88"/>
                <a:gd name="T14" fmla="*/ 0 w 88"/>
                <a:gd name="T15" fmla="*/ 104054 h 88"/>
                <a:gd name="T16" fmla="*/ 17174 w 88"/>
                <a:gd name="T17" fmla="*/ 104054 h 88"/>
                <a:gd name="T18" fmla="*/ 34348 w 88"/>
                <a:gd name="T19" fmla="*/ 104054 h 88"/>
                <a:gd name="T20" fmla="*/ 34348 w 88"/>
                <a:gd name="T21" fmla="*/ 89189 h 88"/>
                <a:gd name="T22" fmla="*/ 51522 w 88"/>
                <a:gd name="T23" fmla="*/ 104054 h 88"/>
                <a:gd name="T24" fmla="*/ 68696 w 88"/>
                <a:gd name="T25" fmla="*/ 89189 h 88"/>
                <a:gd name="T26" fmla="*/ 103043 w 88"/>
                <a:gd name="T27" fmla="*/ 104054 h 88"/>
                <a:gd name="T28" fmla="*/ 171739 w 88"/>
                <a:gd name="T29" fmla="*/ 163513 h 8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8"/>
                <a:gd name="T46" fmla="*/ 0 h 88"/>
                <a:gd name="T47" fmla="*/ 88 w 88"/>
                <a:gd name="T48" fmla="*/ 88 h 88"/>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8" h="88">
                  <a:moveTo>
                    <a:pt x="80" y="88"/>
                  </a:moveTo>
                  <a:lnTo>
                    <a:pt x="88" y="80"/>
                  </a:lnTo>
                  <a:lnTo>
                    <a:pt x="64" y="48"/>
                  </a:lnTo>
                  <a:lnTo>
                    <a:pt x="40" y="32"/>
                  </a:lnTo>
                  <a:lnTo>
                    <a:pt x="24" y="0"/>
                  </a:lnTo>
                  <a:lnTo>
                    <a:pt x="24" y="8"/>
                  </a:lnTo>
                  <a:lnTo>
                    <a:pt x="8" y="16"/>
                  </a:lnTo>
                  <a:lnTo>
                    <a:pt x="0" y="56"/>
                  </a:lnTo>
                  <a:lnTo>
                    <a:pt x="8" y="56"/>
                  </a:lnTo>
                  <a:lnTo>
                    <a:pt x="16" y="56"/>
                  </a:lnTo>
                  <a:lnTo>
                    <a:pt x="16" y="48"/>
                  </a:lnTo>
                  <a:lnTo>
                    <a:pt x="24" y="56"/>
                  </a:lnTo>
                  <a:lnTo>
                    <a:pt x="32" y="48"/>
                  </a:lnTo>
                  <a:lnTo>
                    <a:pt x="48" y="56"/>
                  </a:lnTo>
                  <a:lnTo>
                    <a:pt x="80" y="8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39" name="Freeform 36"/>
            <p:cNvSpPr/>
            <p:nvPr>
              <p:custDataLst>
                <p:tags r:id="rId210"/>
              </p:custDataLst>
            </p:nvPr>
          </p:nvSpPr>
          <p:spPr bwMode="auto">
            <a:xfrm>
              <a:off x="1030168" y="4113418"/>
              <a:ext cx="225425" cy="161925"/>
            </a:xfrm>
            <a:custGeom>
              <a:gdLst>
                <a:gd name="T0" fmla="*/ 208085 w 104"/>
                <a:gd name="T1" fmla="*/ 73602 h 88"/>
                <a:gd name="T2" fmla="*/ 190744 w 104"/>
                <a:gd name="T3" fmla="*/ 73602 h 88"/>
                <a:gd name="T4" fmla="*/ 156063 w 104"/>
                <a:gd name="T5" fmla="*/ 29441 h 88"/>
                <a:gd name="T6" fmla="*/ 156063 w 104"/>
                <a:gd name="T7" fmla="*/ 0 h 88"/>
                <a:gd name="T8" fmla="*/ 121383 w 104"/>
                <a:gd name="T9" fmla="*/ 14720 h 88"/>
                <a:gd name="T10" fmla="*/ 69362 w 104"/>
                <a:gd name="T11" fmla="*/ 44161 h 88"/>
                <a:gd name="T12" fmla="*/ 34681 w 104"/>
                <a:gd name="T13" fmla="*/ 58882 h 88"/>
                <a:gd name="T14" fmla="*/ 0 w 104"/>
                <a:gd name="T15" fmla="*/ 103043 h 88"/>
                <a:gd name="T16" fmla="*/ 0 w 104"/>
                <a:gd name="T17" fmla="*/ 132484 h 88"/>
                <a:gd name="T18" fmla="*/ 17340 w 104"/>
                <a:gd name="T19" fmla="*/ 147205 h 88"/>
                <a:gd name="T20" fmla="*/ 52021 w 104"/>
                <a:gd name="T21" fmla="*/ 147205 h 88"/>
                <a:gd name="T22" fmla="*/ 69362 w 104"/>
                <a:gd name="T23" fmla="*/ 161925 h 88"/>
                <a:gd name="T24" fmla="*/ 69362 w 104"/>
                <a:gd name="T25" fmla="*/ 117764 h 88"/>
                <a:gd name="T26" fmla="*/ 138723 w 104"/>
                <a:gd name="T27" fmla="*/ 117764 h 88"/>
                <a:gd name="T28" fmla="*/ 173404 w 104"/>
                <a:gd name="T29" fmla="*/ 117764 h 88"/>
                <a:gd name="T30" fmla="*/ 190744 w 104"/>
                <a:gd name="T31" fmla="*/ 103043 h 88"/>
                <a:gd name="T32" fmla="*/ 208085 w 104"/>
                <a:gd name="T33" fmla="*/ 103043 h 88"/>
                <a:gd name="T34" fmla="*/ 225425 w 104"/>
                <a:gd name="T35" fmla="*/ 88323 h 88"/>
                <a:gd name="T36" fmla="*/ 208085 w 104"/>
                <a:gd name="T37" fmla="*/ 73602 h 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4"/>
                <a:gd name="T58" fmla="*/ 0 h 88"/>
                <a:gd name="T59" fmla="*/ 104 w 104"/>
                <a:gd name="T60" fmla="*/ 88 h 88"/>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4" h="88">
                  <a:moveTo>
                    <a:pt x="96" y="40"/>
                  </a:moveTo>
                  <a:lnTo>
                    <a:pt x="88" y="40"/>
                  </a:lnTo>
                  <a:lnTo>
                    <a:pt x="72" y="16"/>
                  </a:lnTo>
                  <a:lnTo>
                    <a:pt x="72" y="0"/>
                  </a:lnTo>
                  <a:lnTo>
                    <a:pt x="56" y="8"/>
                  </a:lnTo>
                  <a:lnTo>
                    <a:pt x="32" y="24"/>
                  </a:lnTo>
                  <a:lnTo>
                    <a:pt x="16" y="32"/>
                  </a:lnTo>
                  <a:lnTo>
                    <a:pt x="0" y="56"/>
                  </a:lnTo>
                  <a:lnTo>
                    <a:pt x="0" y="72"/>
                  </a:lnTo>
                  <a:lnTo>
                    <a:pt x="8" y="80"/>
                  </a:lnTo>
                  <a:lnTo>
                    <a:pt x="24" y="80"/>
                  </a:lnTo>
                  <a:lnTo>
                    <a:pt x="32" y="88"/>
                  </a:lnTo>
                  <a:lnTo>
                    <a:pt x="32" y="64"/>
                  </a:lnTo>
                  <a:lnTo>
                    <a:pt x="64" y="64"/>
                  </a:lnTo>
                  <a:lnTo>
                    <a:pt x="80" y="64"/>
                  </a:lnTo>
                  <a:lnTo>
                    <a:pt x="88" y="56"/>
                  </a:lnTo>
                  <a:lnTo>
                    <a:pt x="96" y="56"/>
                  </a:lnTo>
                  <a:lnTo>
                    <a:pt x="104" y="48"/>
                  </a:lnTo>
                  <a:lnTo>
                    <a:pt x="96" y="4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40" name="Freeform 37"/>
            <p:cNvSpPr/>
            <p:nvPr>
              <p:custDataLst>
                <p:tags r:id="rId211"/>
              </p:custDataLst>
            </p:nvPr>
          </p:nvSpPr>
          <p:spPr bwMode="auto">
            <a:xfrm>
              <a:off x="1185743" y="3876881"/>
              <a:ext cx="449263" cy="339725"/>
            </a:xfrm>
            <a:custGeom>
              <a:gdLst>
                <a:gd name="T0" fmla="*/ 380146 w 208"/>
                <a:gd name="T1" fmla="*/ 280642 h 184"/>
                <a:gd name="T2" fmla="*/ 380146 w 208"/>
                <a:gd name="T3" fmla="*/ 265872 h 184"/>
                <a:gd name="T4" fmla="*/ 431984 w 208"/>
                <a:gd name="T5" fmla="*/ 177248 h 184"/>
                <a:gd name="T6" fmla="*/ 449263 w 208"/>
                <a:gd name="T7" fmla="*/ 88624 h 184"/>
                <a:gd name="T8" fmla="*/ 431984 w 208"/>
                <a:gd name="T9" fmla="*/ 88624 h 184"/>
                <a:gd name="T10" fmla="*/ 414704 w 208"/>
                <a:gd name="T11" fmla="*/ 59083 h 184"/>
                <a:gd name="T12" fmla="*/ 414704 w 208"/>
                <a:gd name="T13" fmla="*/ 14771 h 184"/>
                <a:gd name="T14" fmla="*/ 397425 w 208"/>
                <a:gd name="T15" fmla="*/ 0 h 184"/>
                <a:gd name="T16" fmla="*/ 328308 w 208"/>
                <a:gd name="T17" fmla="*/ 0 h 184"/>
                <a:gd name="T18" fmla="*/ 155514 w 208"/>
                <a:gd name="T19" fmla="*/ 118165 h 184"/>
                <a:gd name="T20" fmla="*/ 120955 w 208"/>
                <a:gd name="T21" fmla="*/ 132936 h 184"/>
                <a:gd name="T22" fmla="*/ 120955 w 208"/>
                <a:gd name="T23" fmla="*/ 206789 h 184"/>
                <a:gd name="T24" fmla="*/ 103676 w 208"/>
                <a:gd name="T25" fmla="*/ 221560 h 184"/>
                <a:gd name="T26" fmla="*/ 0 w 208"/>
                <a:gd name="T27" fmla="*/ 236330 h 184"/>
                <a:gd name="T28" fmla="*/ 0 w 208"/>
                <a:gd name="T29" fmla="*/ 265872 h 184"/>
                <a:gd name="T30" fmla="*/ 34559 w 208"/>
                <a:gd name="T31" fmla="*/ 310184 h 184"/>
                <a:gd name="T32" fmla="*/ 51838 w 208"/>
                <a:gd name="T33" fmla="*/ 310184 h 184"/>
                <a:gd name="T34" fmla="*/ 69117 w 208"/>
                <a:gd name="T35" fmla="*/ 324954 h 184"/>
                <a:gd name="T36" fmla="*/ 86397 w 208"/>
                <a:gd name="T37" fmla="*/ 310184 h 184"/>
                <a:gd name="T38" fmla="*/ 103676 w 208"/>
                <a:gd name="T39" fmla="*/ 339725 h 184"/>
                <a:gd name="T40" fmla="*/ 103676 w 208"/>
                <a:gd name="T41" fmla="*/ 310184 h 184"/>
                <a:gd name="T42" fmla="*/ 120955 w 208"/>
                <a:gd name="T43" fmla="*/ 280642 h 184"/>
                <a:gd name="T44" fmla="*/ 155514 w 208"/>
                <a:gd name="T45" fmla="*/ 280642 h 184"/>
                <a:gd name="T46" fmla="*/ 190073 w 208"/>
                <a:gd name="T47" fmla="*/ 295413 h 184"/>
                <a:gd name="T48" fmla="*/ 224632 w 208"/>
                <a:gd name="T49" fmla="*/ 295413 h 184"/>
                <a:gd name="T50" fmla="*/ 259190 w 208"/>
                <a:gd name="T51" fmla="*/ 310184 h 184"/>
                <a:gd name="T52" fmla="*/ 293749 w 208"/>
                <a:gd name="T53" fmla="*/ 295413 h 184"/>
                <a:gd name="T54" fmla="*/ 345587 w 208"/>
                <a:gd name="T55" fmla="*/ 295413 h 184"/>
                <a:gd name="T56" fmla="*/ 362866 w 208"/>
                <a:gd name="T57" fmla="*/ 280642 h 184"/>
                <a:gd name="T58" fmla="*/ 380146 w 208"/>
                <a:gd name="T59" fmla="*/ 280642 h 18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08"/>
                <a:gd name="T91" fmla="*/ 0 h 184"/>
                <a:gd name="T92" fmla="*/ 208 w 208"/>
                <a:gd name="T93" fmla="*/ 184 h 184"/>
              </a:gd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08" h="184">
                  <a:moveTo>
                    <a:pt x="176" y="152"/>
                  </a:moveTo>
                  <a:lnTo>
                    <a:pt x="176" y="144"/>
                  </a:lnTo>
                  <a:lnTo>
                    <a:pt x="200" y="96"/>
                  </a:lnTo>
                  <a:lnTo>
                    <a:pt x="208" y="48"/>
                  </a:lnTo>
                  <a:lnTo>
                    <a:pt x="200" y="48"/>
                  </a:lnTo>
                  <a:lnTo>
                    <a:pt x="192" y="32"/>
                  </a:lnTo>
                  <a:lnTo>
                    <a:pt x="192" y="8"/>
                  </a:lnTo>
                  <a:lnTo>
                    <a:pt x="184" y="0"/>
                  </a:lnTo>
                  <a:lnTo>
                    <a:pt x="152" y="0"/>
                  </a:lnTo>
                  <a:lnTo>
                    <a:pt x="72" y="64"/>
                  </a:lnTo>
                  <a:lnTo>
                    <a:pt x="56" y="72"/>
                  </a:lnTo>
                  <a:lnTo>
                    <a:pt x="56" y="112"/>
                  </a:lnTo>
                  <a:lnTo>
                    <a:pt x="48" y="120"/>
                  </a:lnTo>
                  <a:lnTo>
                    <a:pt x="0" y="128"/>
                  </a:lnTo>
                  <a:lnTo>
                    <a:pt x="0" y="144"/>
                  </a:lnTo>
                  <a:lnTo>
                    <a:pt x="16" y="168"/>
                  </a:lnTo>
                  <a:lnTo>
                    <a:pt x="24" y="168"/>
                  </a:lnTo>
                  <a:lnTo>
                    <a:pt x="32" y="176"/>
                  </a:lnTo>
                  <a:lnTo>
                    <a:pt x="40" y="168"/>
                  </a:lnTo>
                  <a:lnTo>
                    <a:pt x="48" y="184"/>
                  </a:lnTo>
                  <a:lnTo>
                    <a:pt x="48" y="168"/>
                  </a:lnTo>
                  <a:lnTo>
                    <a:pt x="56" y="152"/>
                  </a:lnTo>
                  <a:lnTo>
                    <a:pt x="72" y="152"/>
                  </a:lnTo>
                  <a:lnTo>
                    <a:pt x="88" y="160"/>
                  </a:lnTo>
                  <a:lnTo>
                    <a:pt x="104" y="160"/>
                  </a:lnTo>
                  <a:lnTo>
                    <a:pt x="120" y="168"/>
                  </a:lnTo>
                  <a:lnTo>
                    <a:pt x="136" y="160"/>
                  </a:lnTo>
                  <a:lnTo>
                    <a:pt x="160" y="160"/>
                  </a:lnTo>
                  <a:lnTo>
                    <a:pt x="168" y="152"/>
                  </a:lnTo>
                  <a:lnTo>
                    <a:pt x="176" y="152"/>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41" name="Freeform 38"/>
            <p:cNvSpPr/>
            <p:nvPr>
              <p:custDataLst>
                <p:tags r:id="rId212"/>
              </p:custDataLst>
            </p:nvPr>
          </p:nvSpPr>
          <p:spPr bwMode="auto">
            <a:xfrm>
              <a:off x="839668" y="3832431"/>
              <a:ext cx="466725" cy="414338"/>
            </a:xfrm>
            <a:custGeom>
              <a:gdLst>
                <a:gd name="T0" fmla="*/ 345722 w 216"/>
                <a:gd name="T1" fmla="*/ 281158 h 224"/>
                <a:gd name="T2" fmla="*/ 449439 w 216"/>
                <a:gd name="T3" fmla="*/ 266360 h 224"/>
                <a:gd name="T4" fmla="*/ 466725 w 216"/>
                <a:gd name="T5" fmla="*/ 251562 h 224"/>
                <a:gd name="T6" fmla="*/ 466725 w 216"/>
                <a:gd name="T7" fmla="*/ 177573 h 224"/>
                <a:gd name="T8" fmla="*/ 432153 w 216"/>
                <a:gd name="T9" fmla="*/ 177573 h 224"/>
                <a:gd name="T10" fmla="*/ 432153 w 216"/>
                <a:gd name="T11" fmla="*/ 147978 h 224"/>
                <a:gd name="T12" fmla="*/ 397581 w 216"/>
                <a:gd name="T13" fmla="*/ 133180 h 224"/>
                <a:gd name="T14" fmla="*/ 363008 w 216"/>
                <a:gd name="T15" fmla="*/ 118382 h 224"/>
                <a:gd name="T16" fmla="*/ 207433 w 216"/>
                <a:gd name="T17" fmla="*/ 0 h 224"/>
                <a:gd name="T18" fmla="*/ 155575 w 216"/>
                <a:gd name="T19" fmla="*/ 0 h 224"/>
                <a:gd name="T20" fmla="*/ 190147 w 216"/>
                <a:gd name="T21" fmla="*/ 266360 h 224"/>
                <a:gd name="T22" fmla="*/ 51858 w 216"/>
                <a:gd name="T23" fmla="*/ 266360 h 224"/>
                <a:gd name="T24" fmla="*/ 34572 w 216"/>
                <a:gd name="T25" fmla="*/ 281158 h 224"/>
                <a:gd name="T26" fmla="*/ 17286 w 216"/>
                <a:gd name="T27" fmla="*/ 266360 h 224"/>
                <a:gd name="T28" fmla="*/ 0 w 216"/>
                <a:gd name="T29" fmla="*/ 295956 h 224"/>
                <a:gd name="T30" fmla="*/ 17286 w 216"/>
                <a:gd name="T31" fmla="*/ 355147 h 224"/>
                <a:gd name="T32" fmla="*/ 34572 w 216"/>
                <a:gd name="T33" fmla="*/ 369945 h 224"/>
                <a:gd name="T34" fmla="*/ 69144 w 216"/>
                <a:gd name="T35" fmla="*/ 355147 h 224"/>
                <a:gd name="T36" fmla="*/ 103717 w 216"/>
                <a:gd name="T37" fmla="*/ 414338 h 224"/>
                <a:gd name="T38" fmla="*/ 121003 w 216"/>
                <a:gd name="T39" fmla="*/ 414338 h 224"/>
                <a:gd name="T40" fmla="*/ 138289 w 216"/>
                <a:gd name="T41" fmla="*/ 414338 h 224"/>
                <a:gd name="T42" fmla="*/ 155575 w 216"/>
                <a:gd name="T43" fmla="*/ 414338 h 224"/>
                <a:gd name="T44" fmla="*/ 172861 w 216"/>
                <a:gd name="T45" fmla="*/ 414338 h 224"/>
                <a:gd name="T46" fmla="*/ 190147 w 216"/>
                <a:gd name="T47" fmla="*/ 414338 h 224"/>
                <a:gd name="T48" fmla="*/ 190147 w 216"/>
                <a:gd name="T49" fmla="*/ 384742 h 224"/>
                <a:gd name="T50" fmla="*/ 224719 w 216"/>
                <a:gd name="T51" fmla="*/ 340349 h 224"/>
                <a:gd name="T52" fmla="*/ 259292 w 216"/>
                <a:gd name="T53" fmla="*/ 325551 h 224"/>
                <a:gd name="T54" fmla="*/ 311150 w 216"/>
                <a:gd name="T55" fmla="*/ 295956 h 224"/>
                <a:gd name="T56" fmla="*/ 345722 w 216"/>
                <a:gd name="T57" fmla="*/ 281158 h 2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16"/>
                <a:gd name="T88" fmla="*/ 0 h 224"/>
                <a:gd name="T89" fmla="*/ 216 w 216"/>
                <a:gd name="T90" fmla="*/ 224 h 224"/>
              </a:gd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16" h="224">
                  <a:moveTo>
                    <a:pt x="160" y="152"/>
                  </a:moveTo>
                  <a:lnTo>
                    <a:pt x="208" y="144"/>
                  </a:lnTo>
                  <a:lnTo>
                    <a:pt x="216" y="136"/>
                  </a:lnTo>
                  <a:lnTo>
                    <a:pt x="216" y="96"/>
                  </a:lnTo>
                  <a:lnTo>
                    <a:pt x="200" y="96"/>
                  </a:lnTo>
                  <a:lnTo>
                    <a:pt x="200" y="80"/>
                  </a:lnTo>
                  <a:lnTo>
                    <a:pt x="184" y="72"/>
                  </a:lnTo>
                  <a:lnTo>
                    <a:pt x="168" y="64"/>
                  </a:lnTo>
                  <a:lnTo>
                    <a:pt x="96" y="0"/>
                  </a:lnTo>
                  <a:lnTo>
                    <a:pt x="72" y="0"/>
                  </a:lnTo>
                  <a:lnTo>
                    <a:pt x="88" y="144"/>
                  </a:lnTo>
                  <a:lnTo>
                    <a:pt x="24" y="144"/>
                  </a:lnTo>
                  <a:lnTo>
                    <a:pt x="16" y="152"/>
                  </a:lnTo>
                  <a:lnTo>
                    <a:pt x="8" y="144"/>
                  </a:lnTo>
                  <a:lnTo>
                    <a:pt x="0" y="160"/>
                  </a:lnTo>
                  <a:lnTo>
                    <a:pt x="8" y="192"/>
                  </a:lnTo>
                  <a:lnTo>
                    <a:pt x="16" y="200"/>
                  </a:lnTo>
                  <a:lnTo>
                    <a:pt x="32" y="192"/>
                  </a:lnTo>
                  <a:lnTo>
                    <a:pt x="48" y="224"/>
                  </a:lnTo>
                  <a:lnTo>
                    <a:pt x="56" y="224"/>
                  </a:lnTo>
                  <a:lnTo>
                    <a:pt x="64" y="224"/>
                  </a:lnTo>
                  <a:lnTo>
                    <a:pt x="72" y="224"/>
                  </a:lnTo>
                  <a:lnTo>
                    <a:pt x="80" y="224"/>
                  </a:lnTo>
                  <a:lnTo>
                    <a:pt x="88" y="224"/>
                  </a:lnTo>
                  <a:lnTo>
                    <a:pt x="88" y="208"/>
                  </a:lnTo>
                  <a:lnTo>
                    <a:pt x="104" y="184"/>
                  </a:lnTo>
                  <a:lnTo>
                    <a:pt x="120" y="176"/>
                  </a:lnTo>
                  <a:lnTo>
                    <a:pt x="144" y="160"/>
                  </a:lnTo>
                  <a:lnTo>
                    <a:pt x="160" y="152"/>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42" name="Freeform 39"/>
            <p:cNvSpPr/>
            <p:nvPr>
              <p:custDataLst>
                <p:tags r:id="rId213"/>
              </p:custDataLst>
            </p:nvPr>
          </p:nvSpPr>
          <p:spPr bwMode="auto">
            <a:xfrm>
              <a:off x="1446093" y="3611768"/>
              <a:ext cx="449263" cy="384175"/>
            </a:xfrm>
            <a:custGeom>
              <a:gdLst>
                <a:gd name="T0" fmla="*/ 449263 w 208"/>
                <a:gd name="T1" fmla="*/ 310295 h 208"/>
                <a:gd name="T2" fmla="*/ 431984 w 208"/>
                <a:gd name="T3" fmla="*/ 132984 h 208"/>
                <a:gd name="T4" fmla="*/ 431984 w 208"/>
                <a:gd name="T5" fmla="*/ 88656 h 208"/>
                <a:gd name="T6" fmla="*/ 431984 w 208"/>
                <a:gd name="T7" fmla="*/ 44328 h 208"/>
                <a:gd name="T8" fmla="*/ 380146 w 208"/>
                <a:gd name="T9" fmla="*/ 29552 h 208"/>
                <a:gd name="T10" fmla="*/ 380146 w 208"/>
                <a:gd name="T11" fmla="*/ 14776 h 208"/>
                <a:gd name="T12" fmla="*/ 345587 w 208"/>
                <a:gd name="T13" fmla="*/ 14776 h 208"/>
                <a:gd name="T14" fmla="*/ 293749 w 208"/>
                <a:gd name="T15" fmla="*/ 29552 h 208"/>
                <a:gd name="T16" fmla="*/ 293749 w 208"/>
                <a:gd name="T17" fmla="*/ 73880 h 208"/>
                <a:gd name="T18" fmla="*/ 276470 w 208"/>
                <a:gd name="T19" fmla="*/ 88656 h 208"/>
                <a:gd name="T20" fmla="*/ 259190 w 208"/>
                <a:gd name="T21" fmla="*/ 73880 h 208"/>
                <a:gd name="T22" fmla="*/ 224632 w 208"/>
                <a:gd name="T23" fmla="*/ 59104 h 208"/>
                <a:gd name="T24" fmla="*/ 172793 w 208"/>
                <a:gd name="T25" fmla="*/ 44328 h 208"/>
                <a:gd name="T26" fmla="*/ 172793 w 208"/>
                <a:gd name="T27" fmla="*/ 29552 h 208"/>
                <a:gd name="T28" fmla="*/ 138235 w 208"/>
                <a:gd name="T29" fmla="*/ 14776 h 208"/>
                <a:gd name="T30" fmla="*/ 86397 w 208"/>
                <a:gd name="T31" fmla="*/ 14776 h 208"/>
                <a:gd name="T32" fmla="*/ 51838 w 208"/>
                <a:gd name="T33" fmla="*/ 0 h 208"/>
                <a:gd name="T34" fmla="*/ 51838 w 208"/>
                <a:gd name="T35" fmla="*/ 29552 h 208"/>
                <a:gd name="T36" fmla="*/ 17279 w 208"/>
                <a:gd name="T37" fmla="*/ 44328 h 208"/>
                <a:gd name="T38" fmla="*/ 17279 w 208"/>
                <a:gd name="T39" fmla="*/ 73880 h 208"/>
                <a:gd name="T40" fmla="*/ 0 w 208"/>
                <a:gd name="T41" fmla="*/ 73880 h 208"/>
                <a:gd name="T42" fmla="*/ 0 w 208"/>
                <a:gd name="T43" fmla="*/ 88656 h 208"/>
                <a:gd name="T44" fmla="*/ 17279 w 208"/>
                <a:gd name="T45" fmla="*/ 103432 h 208"/>
                <a:gd name="T46" fmla="*/ 17279 w 208"/>
                <a:gd name="T47" fmla="*/ 147760 h 208"/>
                <a:gd name="T48" fmla="*/ 17279 w 208"/>
                <a:gd name="T49" fmla="*/ 177312 h 208"/>
                <a:gd name="T50" fmla="*/ 0 w 208"/>
                <a:gd name="T51" fmla="*/ 192088 h 208"/>
                <a:gd name="T52" fmla="*/ 34559 w 208"/>
                <a:gd name="T53" fmla="*/ 236415 h 208"/>
                <a:gd name="T54" fmla="*/ 51838 w 208"/>
                <a:gd name="T55" fmla="*/ 236415 h 208"/>
                <a:gd name="T56" fmla="*/ 69117 w 208"/>
                <a:gd name="T57" fmla="*/ 265967 h 208"/>
                <a:gd name="T58" fmla="*/ 138235 w 208"/>
                <a:gd name="T59" fmla="*/ 265967 h 208"/>
                <a:gd name="T60" fmla="*/ 155514 w 208"/>
                <a:gd name="T61" fmla="*/ 280743 h 208"/>
                <a:gd name="T62" fmla="*/ 207352 w 208"/>
                <a:gd name="T63" fmla="*/ 280743 h 208"/>
                <a:gd name="T64" fmla="*/ 414704 w 208"/>
                <a:gd name="T65" fmla="*/ 384175 h 208"/>
                <a:gd name="T66" fmla="*/ 414704 w 208"/>
                <a:gd name="T67" fmla="*/ 369399 h 208"/>
                <a:gd name="T68" fmla="*/ 449263 w 208"/>
                <a:gd name="T69" fmla="*/ 369399 h 208"/>
                <a:gd name="T70" fmla="*/ 449263 w 208"/>
                <a:gd name="T71" fmla="*/ 310295 h 20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8"/>
                <a:gd name="T109" fmla="*/ 0 h 208"/>
                <a:gd name="T110" fmla="*/ 208 w 208"/>
                <a:gd name="T111" fmla="*/ 208 h 208"/>
              </a:gd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8" h="208">
                  <a:moveTo>
                    <a:pt x="208" y="168"/>
                  </a:moveTo>
                  <a:lnTo>
                    <a:pt x="200" y="72"/>
                  </a:lnTo>
                  <a:lnTo>
                    <a:pt x="200" y="48"/>
                  </a:lnTo>
                  <a:lnTo>
                    <a:pt x="200" y="24"/>
                  </a:lnTo>
                  <a:lnTo>
                    <a:pt x="176" y="16"/>
                  </a:lnTo>
                  <a:lnTo>
                    <a:pt x="176" y="8"/>
                  </a:lnTo>
                  <a:lnTo>
                    <a:pt x="160" y="8"/>
                  </a:lnTo>
                  <a:lnTo>
                    <a:pt x="136" y="16"/>
                  </a:lnTo>
                  <a:lnTo>
                    <a:pt x="136" y="40"/>
                  </a:lnTo>
                  <a:lnTo>
                    <a:pt x="128" y="48"/>
                  </a:lnTo>
                  <a:lnTo>
                    <a:pt x="120" y="40"/>
                  </a:lnTo>
                  <a:lnTo>
                    <a:pt x="104" y="32"/>
                  </a:lnTo>
                  <a:lnTo>
                    <a:pt x="80" y="24"/>
                  </a:lnTo>
                  <a:lnTo>
                    <a:pt x="80" y="16"/>
                  </a:lnTo>
                  <a:lnTo>
                    <a:pt x="64" y="8"/>
                  </a:lnTo>
                  <a:lnTo>
                    <a:pt x="40" y="8"/>
                  </a:lnTo>
                  <a:lnTo>
                    <a:pt x="24" y="0"/>
                  </a:lnTo>
                  <a:lnTo>
                    <a:pt x="24" y="16"/>
                  </a:lnTo>
                  <a:lnTo>
                    <a:pt x="8" y="24"/>
                  </a:lnTo>
                  <a:lnTo>
                    <a:pt x="8" y="40"/>
                  </a:lnTo>
                  <a:lnTo>
                    <a:pt x="0" y="40"/>
                  </a:lnTo>
                  <a:lnTo>
                    <a:pt x="0" y="48"/>
                  </a:lnTo>
                  <a:lnTo>
                    <a:pt x="8" y="56"/>
                  </a:lnTo>
                  <a:lnTo>
                    <a:pt x="8" y="80"/>
                  </a:lnTo>
                  <a:lnTo>
                    <a:pt x="8" y="96"/>
                  </a:lnTo>
                  <a:lnTo>
                    <a:pt x="0" y="104"/>
                  </a:lnTo>
                  <a:lnTo>
                    <a:pt x="16" y="128"/>
                  </a:lnTo>
                  <a:lnTo>
                    <a:pt x="24" y="128"/>
                  </a:lnTo>
                  <a:lnTo>
                    <a:pt x="32" y="144"/>
                  </a:lnTo>
                  <a:lnTo>
                    <a:pt x="64" y="144"/>
                  </a:lnTo>
                  <a:lnTo>
                    <a:pt x="72" y="152"/>
                  </a:lnTo>
                  <a:lnTo>
                    <a:pt x="96" y="152"/>
                  </a:lnTo>
                  <a:lnTo>
                    <a:pt x="192" y="208"/>
                  </a:lnTo>
                  <a:lnTo>
                    <a:pt x="192" y="200"/>
                  </a:lnTo>
                  <a:lnTo>
                    <a:pt x="208" y="200"/>
                  </a:lnTo>
                  <a:lnTo>
                    <a:pt x="208" y="16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43" name="Freeform 40"/>
            <p:cNvSpPr/>
            <p:nvPr>
              <p:custDataLst>
                <p:tags r:id="rId214"/>
              </p:custDataLst>
            </p:nvPr>
          </p:nvSpPr>
          <p:spPr bwMode="auto">
            <a:xfrm>
              <a:off x="944443" y="3508581"/>
              <a:ext cx="569913" cy="501650"/>
            </a:xfrm>
            <a:custGeom>
              <a:gdLst>
                <a:gd name="T0" fmla="*/ 466292 w 264"/>
                <a:gd name="T1" fmla="*/ 0 h 272"/>
                <a:gd name="T2" fmla="*/ 414482 w 264"/>
                <a:gd name="T3" fmla="*/ 0 h 272"/>
                <a:gd name="T4" fmla="*/ 397212 w 264"/>
                <a:gd name="T5" fmla="*/ 0 h 272"/>
                <a:gd name="T6" fmla="*/ 362672 w 264"/>
                <a:gd name="T7" fmla="*/ 0 h 272"/>
                <a:gd name="T8" fmla="*/ 276321 w 264"/>
                <a:gd name="T9" fmla="*/ 14754 h 272"/>
                <a:gd name="T10" fmla="*/ 189971 w 264"/>
                <a:gd name="T11" fmla="*/ 44263 h 272"/>
                <a:gd name="T12" fmla="*/ 207241 w 264"/>
                <a:gd name="T13" fmla="*/ 59018 h 272"/>
                <a:gd name="T14" fmla="*/ 207241 w 264"/>
                <a:gd name="T15" fmla="*/ 132790 h 272"/>
                <a:gd name="T16" fmla="*/ 138161 w 264"/>
                <a:gd name="T17" fmla="*/ 147544 h 272"/>
                <a:gd name="T18" fmla="*/ 138161 w 264"/>
                <a:gd name="T19" fmla="*/ 162299 h 272"/>
                <a:gd name="T20" fmla="*/ 103621 w 264"/>
                <a:gd name="T21" fmla="*/ 191807 h 272"/>
                <a:gd name="T22" fmla="*/ 17270 w 264"/>
                <a:gd name="T23" fmla="*/ 206562 h 272"/>
                <a:gd name="T24" fmla="*/ 0 w 264"/>
                <a:gd name="T25" fmla="*/ 221316 h 272"/>
                <a:gd name="T26" fmla="*/ 0 w 264"/>
                <a:gd name="T27" fmla="*/ 250825 h 272"/>
                <a:gd name="T28" fmla="*/ 0 w 264"/>
                <a:gd name="T29" fmla="*/ 265579 h 272"/>
                <a:gd name="T30" fmla="*/ 103621 w 264"/>
                <a:gd name="T31" fmla="*/ 324597 h 272"/>
                <a:gd name="T32" fmla="*/ 259051 w 264"/>
                <a:gd name="T33" fmla="*/ 442632 h 272"/>
                <a:gd name="T34" fmla="*/ 293592 w 264"/>
                <a:gd name="T35" fmla="*/ 457387 h 272"/>
                <a:gd name="T36" fmla="*/ 328132 w 264"/>
                <a:gd name="T37" fmla="*/ 472141 h 272"/>
                <a:gd name="T38" fmla="*/ 328132 w 264"/>
                <a:gd name="T39" fmla="*/ 501650 h 272"/>
                <a:gd name="T40" fmla="*/ 362672 w 264"/>
                <a:gd name="T41" fmla="*/ 501650 h 272"/>
                <a:gd name="T42" fmla="*/ 397212 w 264"/>
                <a:gd name="T43" fmla="*/ 486896 h 272"/>
                <a:gd name="T44" fmla="*/ 569913 w 264"/>
                <a:gd name="T45" fmla="*/ 368860 h 272"/>
                <a:gd name="T46" fmla="*/ 552643 w 264"/>
                <a:gd name="T47" fmla="*/ 339351 h 272"/>
                <a:gd name="T48" fmla="*/ 535373 w 264"/>
                <a:gd name="T49" fmla="*/ 339351 h 272"/>
                <a:gd name="T50" fmla="*/ 500833 w 264"/>
                <a:gd name="T51" fmla="*/ 295088 h 272"/>
                <a:gd name="T52" fmla="*/ 518103 w 264"/>
                <a:gd name="T53" fmla="*/ 280334 h 272"/>
                <a:gd name="T54" fmla="*/ 518103 w 264"/>
                <a:gd name="T55" fmla="*/ 250825 h 272"/>
                <a:gd name="T56" fmla="*/ 518103 w 264"/>
                <a:gd name="T57" fmla="*/ 206562 h 272"/>
                <a:gd name="T58" fmla="*/ 500833 w 264"/>
                <a:gd name="T59" fmla="*/ 191807 h 272"/>
                <a:gd name="T60" fmla="*/ 500833 w 264"/>
                <a:gd name="T61" fmla="*/ 177053 h 272"/>
                <a:gd name="T62" fmla="*/ 500833 w 264"/>
                <a:gd name="T63" fmla="*/ 132790 h 272"/>
                <a:gd name="T64" fmla="*/ 466292 w 264"/>
                <a:gd name="T65" fmla="*/ 118035 h 272"/>
                <a:gd name="T66" fmla="*/ 449022 w 264"/>
                <a:gd name="T67" fmla="*/ 88526 h 272"/>
                <a:gd name="T68" fmla="*/ 483562 w 264"/>
                <a:gd name="T69" fmla="*/ 59018 h 272"/>
                <a:gd name="T70" fmla="*/ 483562 w 264"/>
                <a:gd name="T71" fmla="*/ 14754 h 272"/>
                <a:gd name="T72" fmla="*/ 483562 w 264"/>
                <a:gd name="T73" fmla="*/ 0 h 272"/>
                <a:gd name="T74" fmla="*/ 466292 w 264"/>
                <a:gd name="T75" fmla="*/ 0 h 27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4"/>
                <a:gd name="T115" fmla="*/ 0 h 272"/>
                <a:gd name="T116" fmla="*/ 264 w 264"/>
                <a:gd name="T117" fmla="*/ 272 h 272"/>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4" h="272">
                  <a:moveTo>
                    <a:pt x="216" y="0"/>
                  </a:moveTo>
                  <a:lnTo>
                    <a:pt x="192" y="0"/>
                  </a:lnTo>
                  <a:lnTo>
                    <a:pt x="184" y="0"/>
                  </a:lnTo>
                  <a:lnTo>
                    <a:pt x="168" y="0"/>
                  </a:lnTo>
                  <a:lnTo>
                    <a:pt x="128" y="8"/>
                  </a:lnTo>
                  <a:lnTo>
                    <a:pt x="88" y="24"/>
                  </a:lnTo>
                  <a:lnTo>
                    <a:pt x="96" y="32"/>
                  </a:lnTo>
                  <a:lnTo>
                    <a:pt x="96" y="72"/>
                  </a:lnTo>
                  <a:lnTo>
                    <a:pt x="64" y="80"/>
                  </a:lnTo>
                  <a:lnTo>
                    <a:pt x="64" y="88"/>
                  </a:lnTo>
                  <a:lnTo>
                    <a:pt x="48" y="104"/>
                  </a:lnTo>
                  <a:lnTo>
                    <a:pt x="8" y="112"/>
                  </a:lnTo>
                  <a:lnTo>
                    <a:pt x="0" y="120"/>
                  </a:lnTo>
                  <a:lnTo>
                    <a:pt x="0" y="136"/>
                  </a:lnTo>
                  <a:lnTo>
                    <a:pt x="0" y="144"/>
                  </a:lnTo>
                  <a:lnTo>
                    <a:pt x="48" y="176"/>
                  </a:lnTo>
                  <a:lnTo>
                    <a:pt x="120" y="240"/>
                  </a:lnTo>
                  <a:lnTo>
                    <a:pt x="136" y="248"/>
                  </a:lnTo>
                  <a:lnTo>
                    <a:pt x="152" y="256"/>
                  </a:lnTo>
                  <a:lnTo>
                    <a:pt x="152" y="272"/>
                  </a:lnTo>
                  <a:lnTo>
                    <a:pt x="168" y="272"/>
                  </a:lnTo>
                  <a:lnTo>
                    <a:pt x="184" y="264"/>
                  </a:lnTo>
                  <a:lnTo>
                    <a:pt x="264" y="200"/>
                  </a:lnTo>
                  <a:lnTo>
                    <a:pt x="256" y="184"/>
                  </a:lnTo>
                  <a:lnTo>
                    <a:pt x="248" y="184"/>
                  </a:lnTo>
                  <a:lnTo>
                    <a:pt x="232" y="160"/>
                  </a:lnTo>
                  <a:lnTo>
                    <a:pt x="240" y="152"/>
                  </a:lnTo>
                  <a:lnTo>
                    <a:pt x="240" y="136"/>
                  </a:lnTo>
                  <a:lnTo>
                    <a:pt x="240" y="112"/>
                  </a:lnTo>
                  <a:lnTo>
                    <a:pt x="232" y="104"/>
                  </a:lnTo>
                  <a:lnTo>
                    <a:pt x="232" y="96"/>
                  </a:lnTo>
                  <a:lnTo>
                    <a:pt x="232" y="72"/>
                  </a:lnTo>
                  <a:lnTo>
                    <a:pt x="216" y="64"/>
                  </a:lnTo>
                  <a:lnTo>
                    <a:pt x="208" y="48"/>
                  </a:lnTo>
                  <a:lnTo>
                    <a:pt x="224" y="32"/>
                  </a:lnTo>
                  <a:lnTo>
                    <a:pt x="224" y="8"/>
                  </a:lnTo>
                  <a:lnTo>
                    <a:pt x="224" y="0"/>
                  </a:lnTo>
                  <a:lnTo>
                    <a:pt x="216"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44" name="Freeform 41"/>
            <p:cNvSpPr/>
            <p:nvPr>
              <p:custDataLst>
                <p:tags r:id="rId215"/>
              </p:custDataLst>
            </p:nvPr>
          </p:nvSpPr>
          <p:spPr bwMode="auto">
            <a:xfrm>
              <a:off x="1566743" y="3892756"/>
              <a:ext cx="293688" cy="441325"/>
            </a:xfrm>
            <a:custGeom>
              <a:gdLst>
                <a:gd name="T0" fmla="*/ 34552 w 136"/>
                <a:gd name="T1" fmla="*/ 44133 h 240"/>
                <a:gd name="T2" fmla="*/ 51827 w 136"/>
                <a:gd name="T3" fmla="*/ 73554 h 240"/>
                <a:gd name="T4" fmla="*/ 69103 w 136"/>
                <a:gd name="T5" fmla="*/ 73554 h 240"/>
                <a:gd name="T6" fmla="*/ 51827 w 136"/>
                <a:gd name="T7" fmla="*/ 161819 h 240"/>
                <a:gd name="T8" fmla="*/ 0 w 136"/>
                <a:gd name="T9" fmla="*/ 250084 h 240"/>
                <a:gd name="T10" fmla="*/ 0 w 136"/>
                <a:gd name="T11" fmla="*/ 264795 h 240"/>
                <a:gd name="T12" fmla="*/ 17276 w 136"/>
                <a:gd name="T13" fmla="*/ 279506 h 240"/>
                <a:gd name="T14" fmla="*/ 34552 w 136"/>
                <a:gd name="T15" fmla="*/ 294217 h 240"/>
                <a:gd name="T16" fmla="*/ 34552 w 136"/>
                <a:gd name="T17" fmla="*/ 338349 h 240"/>
                <a:gd name="T18" fmla="*/ 51827 w 136"/>
                <a:gd name="T19" fmla="*/ 367771 h 240"/>
                <a:gd name="T20" fmla="*/ 17276 w 136"/>
                <a:gd name="T21" fmla="*/ 367771 h 240"/>
                <a:gd name="T22" fmla="*/ 17276 w 136"/>
                <a:gd name="T23" fmla="*/ 382482 h 240"/>
                <a:gd name="T24" fmla="*/ 34552 w 136"/>
                <a:gd name="T25" fmla="*/ 397193 h 240"/>
                <a:gd name="T26" fmla="*/ 51827 w 136"/>
                <a:gd name="T27" fmla="*/ 441325 h 240"/>
                <a:gd name="T28" fmla="*/ 138206 w 136"/>
                <a:gd name="T29" fmla="*/ 426614 h 240"/>
                <a:gd name="T30" fmla="*/ 155482 w 136"/>
                <a:gd name="T31" fmla="*/ 411903 h 240"/>
                <a:gd name="T32" fmla="*/ 155482 w 136"/>
                <a:gd name="T33" fmla="*/ 397193 h 240"/>
                <a:gd name="T34" fmla="*/ 207309 w 136"/>
                <a:gd name="T35" fmla="*/ 382482 h 240"/>
                <a:gd name="T36" fmla="*/ 241861 w 136"/>
                <a:gd name="T37" fmla="*/ 353060 h 240"/>
                <a:gd name="T38" fmla="*/ 259136 w 136"/>
                <a:gd name="T39" fmla="*/ 338349 h 240"/>
                <a:gd name="T40" fmla="*/ 276412 w 136"/>
                <a:gd name="T41" fmla="*/ 323638 h 240"/>
                <a:gd name="T42" fmla="*/ 241861 w 136"/>
                <a:gd name="T43" fmla="*/ 279506 h 240"/>
                <a:gd name="T44" fmla="*/ 276412 w 136"/>
                <a:gd name="T45" fmla="*/ 205952 h 240"/>
                <a:gd name="T46" fmla="*/ 293688 w 136"/>
                <a:gd name="T47" fmla="*/ 205952 h 240"/>
                <a:gd name="T48" fmla="*/ 293688 w 136"/>
                <a:gd name="T49" fmla="*/ 191241 h 240"/>
                <a:gd name="T50" fmla="*/ 293688 w 136"/>
                <a:gd name="T51" fmla="*/ 102976 h 240"/>
                <a:gd name="T52" fmla="*/ 86379 w 136"/>
                <a:gd name="T53" fmla="*/ 0 h 240"/>
                <a:gd name="T54" fmla="*/ 34552 w 136"/>
                <a:gd name="T55" fmla="*/ 0 h 240"/>
                <a:gd name="T56" fmla="*/ 34552 w 136"/>
                <a:gd name="T57" fmla="*/ 44133 h 2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6"/>
                <a:gd name="T88" fmla="*/ 0 h 240"/>
                <a:gd name="T89" fmla="*/ 136 w 136"/>
                <a:gd name="T90" fmla="*/ 240 h 240"/>
              </a:gd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6" h="240">
                  <a:moveTo>
                    <a:pt x="16" y="24"/>
                  </a:moveTo>
                  <a:lnTo>
                    <a:pt x="24" y="40"/>
                  </a:lnTo>
                  <a:lnTo>
                    <a:pt x="32" y="40"/>
                  </a:lnTo>
                  <a:lnTo>
                    <a:pt x="24" y="88"/>
                  </a:lnTo>
                  <a:lnTo>
                    <a:pt x="0" y="136"/>
                  </a:lnTo>
                  <a:lnTo>
                    <a:pt x="0" y="144"/>
                  </a:lnTo>
                  <a:lnTo>
                    <a:pt x="8" y="152"/>
                  </a:lnTo>
                  <a:lnTo>
                    <a:pt x="16" y="160"/>
                  </a:lnTo>
                  <a:lnTo>
                    <a:pt x="16" y="184"/>
                  </a:lnTo>
                  <a:lnTo>
                    <a:pt x="24" y="200"/>
                  </a:lnTo>
                  <a:lnTo>
                    <a:pt x="8" y="200"/>
                  </a:lnTo>
                  <a:lnTo>
                    <a:pt x="8" y="208"/>
                  </a:lnTo>
                  <a:lnTo>
                    <a:pt x="16" y="216"/>
                  </a:lnTo>
                  <a:lnTo>
                    <a:pt x="24" y="240"/>
                  </a:lnTo>
                  <a:lnTo>
                    <a:pt x="64" y="232"/>
                  </a:lnTo>
                  <a:lnTo>
                    <a:pt x="72" y="224"/>
                  </a:lnTo>
                  <a:lnTo>
                    <a:pt x="72" y="216"/>
                  </a:lnTo>
                  <a:lnTo>
                    <a:pt x="96" y="208"/>
                  </a:lnTo>
                  <a:lnTo>
                    <a:pt x="112" y="192"/>
                  </a:lnTo>
                  <a:lnTo>
                    <a:pt x="120" y="184"/>
                  </a:lnTo>
                  <a:lnTo>
                    <a:pt x="128" y="176"/>
                  </a:lnTo>
                  <a:lnTo>
                    <a:pt x="112" y="152"/>
                  </a:lnTo>
                  <a:lnTo>
                    <a:pt x="128" y="112"/>
                  </a:lnTo>
                  <a:lnTo>
                    <a:pt x="136" y="112"/>
                  </a:lnTo>
                  <a:lnTo>
                    <a:pt x="136" y="104"/>
                  </a:lnTo>
                  <a:lnTo>
                    <a:pt x="136" y="56"/>
                  </a:lnTo>
                  <a:lnTo>
                    <a:pt x="40" y="0"/>
                  </a:lnTo>
                  <a:lnTo>
                    <a:pt x="16" y="0"/>
                  </a:lnTo>
                  <a:lnTo>
                    <a:pt x="16" y="24"/>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45" name="Freeform 76"/>
            <p:cNvSpPr/>
            <p:nvPr>
              <p:custDataLst>
                <p:tags r:id="rId216"/>
              </p:custDataLst>
            </p:nvPr>
          </p:nvSpPr>
          <p:spPr bwMode="auto">
            <a:xfrm>
              <a:off x="1877893" y="3656218"/>
              <a:ext cx="311150" cy="265113"/>
            </a:xfrm>
            <a:custGeom>
              <a:gdLst>
                <a:gd name="T0" fmla="*/ 259292 w 144"/>
                <a:gd name="T1" fmla="*/ 14729 h 144"/>
                <a:gd name="T2" fmla="*/ 224719 w 144"/>
                <a:gd name="T3" fmla="*/ 14729 h 144"/>
                <a:gd name="T4" fmla="*/ 207433 w 144"/>
                <a:gd name="T5" fmla="*/ 14729 h 144"/>
                <a:gd name="T6" fmla="*/ 190147 w 144"/>
                <a:gd name="T7" fmla="*/ 14729 h 144"/>
                <a:gd name="T8" fmla="*/ 190147 w 144"/>
                <a:gd name="T9" fmla="*/ 0 h 144"/>
                <a:gd name="T10" fmla="*/ 172861 w 144"/>
                <a:gd name="T11" fmla="*/ 0 h 144"/>
                <a:gd name="T12" fmla="*/ 121003 w 144"/>
                <a:gd name="T13" fmla="*/ 14729 h 144"/>
                <a:gd name="T14" fmla="*/ 51858 w 144"/>
                <a:gd name="T15" fmla="*/ 0 h 144"/>
                <a:gd name="T16" fmla="*/ 0 w 144"/>
                <a:gd name="T17" fmla="*/ 0 h 144"/>
                <a:gd name="T18" fmla="*/ 0 w 144"/>
                <a:gd name="T19" fmla="*/ 44185 h 144"/>
                <a:gd name="T20" fmla="*/ 0 w 144"/>
                <a:gd name="T21" fmla="*/ 88371 h 144"/>
                <a:gd name="T22" fmla="*/ 17286 w 144"/>
                <a:gd name="T23" fmla="*/ 265113 h 144"/>
                <a:gd name="T24" fmla="*/ 242006 w 144"/>
                <a:gd name="T25" fmla="*/ 265113 h 144"/>
                <a:gd name="T26" fmla="*/ 276578 w 144"/>
                <a:gd name="T27" fmla="*/ 265113 h 144"/>
                <a:gd name="T28" fmla="*/ 311150 w 144"/>
                <a:gd name="T29" fmla="*/ 235656 h 144"/>
                <a:gd name="T30" fmla="*/ 311150 w 144"/>
                <a:gd name="T31" fmla="*/ 206199 h 144"/>
                <a:gd name="T32" fmla="*/ 224719 w 144"/>
                <a:gd name="T33" fmla="*/ 73642 h 144"/>
                <a:gd name="T34" fmla="*/ 207433 w 144"/>
                <a:gd name="T35" fmla="*/ 44185 h 144"/>
                <a:gd name="T36" fmla="*/ 242006 w 144"/>
                <a:gd name="T37" fmla="*/ 88371 h 144"/>
                <a:gd name="T38" fmla="*/ 259292 w 144"/>
                <a:gd name="T39" fmla="*/ 103099 h 144"/>
                <a:gd name="T40" fmla="*/ 276578 w 144"/>
                <a:gd name="T41" fmla="*/ 58914 h 144"/>
                <a:gd name="T42" fmla="*/ 259292 w 144"/>
                <a:gd name="T43" fmla="*/ 14729 h 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4"/>
                <a:gd name="T67" fmla="*/ 0 h 144"/>
                <a:gd name="T68" fmla="*/ 144 w 144"/>
                <a:gd name="T69" fmla="*/ 144 h 144"/>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4" h="144">
                  <a:moveTo>
                    <a:pt x="120" y="8"/>
                  </a:moveTo>
                  <a:lnTo>
                    <a:pt x="104" y="8"/>
                  </a:lnTo>
                  <a:lnTo>
                    <a:pt x="96" y="8"/>
                  </a:lnTo>
                  <a:lnTo>
                    <a:pt x="88" y="8"/>
                  </a:lnTo>
                  <a:lnTo>
                    <a:pt x="88" y="0"/>
                  </a:lnTo>
                  <a:lnTo>
                    <a:pt x="80" y="0"/>
                  </a:lnTo>
                  <a:lnTo>
                    <a:pt x="56" y="8"/>
                  </a:lnTo>
                  <a:lnTo>
                    <a:pt x="24" y="0"/>
                  </a:lnTo>
                  <a:lnTo>
                    <a:pt x="0" y="0"/>
                  </a:lnTo>
                  <a:lnTo>
                    <a:pt x="0" y="24"/>
                  </a:lnTo>
                  <a:lnTo>
                    <a:pt x="0" y="48"/>
                  </a:lnTo>
                  <a:lnTo>
                    <a:pt x="8" y="144"/>
                  </a:lnTo>
                  <a:lnTo>
                    <a:pt x="112" y="144"/>
                  </a:lnTo>
                  <a:lnTo>
                    <a:pt x="128" y="144"/>
                  </a:lnTo>
                  <a:lnTo>
                    <a:pt x="144" y="128"/>
                  </a:lnTo>
                  <a:lnTo>
                    <a:pt x="144" y="112"/>
                  </a:lnTo>
                  <a:lnTo>
                    <a:pt x="104" y="40"/>
                  </a:lnTo>
                  <a:lnTo>
                    <a:pt x="96" y="24"/>
                  </a:lnTo>
                  <a:lnTo>
                    <a:pt x="112" y="48"/>
                  </a:lnTo>
                  <a:lnTo>
                    <a:pt x="120" y="56"/>
                  </a:lnTo>
                  <a:lnTo>
                    <a:pt x="128" y="32"/>
                  </a:lnTo>
                  <a:lnTo>
                    <a:pt x="120" y="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46" name="Freeform 77"/>
            <p:cNvSpPr/>
            <p:nvPr>
              <p:custDataLst>
                <p:tags r:id="rId217"/>
              </p:custDataLst>
            </p:nvPr>
          </p:nvSpPr>
          <p:spPr bwMode="auto">
            <a:xfrm>
              <a:off x="2033468" y="4422981"/>
              <a:ext cx="155575" cy="147638"/>
            </a:xfrm>
            <a:custGeom>
              <a:gdLst>
                <a:gd name="T0" fmla="*/ 121003 w 72"/>
                <a:gd name="T1" fmla="*/ 0 h 80"/>
                <a:gd name="T2" fmla="*/ 69144 w 72"/>
                <a:gd name="T3" fmla="*/ 14764 h 80"/>
                <a:gd name="T4" fmla="*/ 34572 w 72"/>
                <a:gd name="T5" fmla="*/ 14764 h 80"/>
                <a:gd name="T6" fmla="*/ 34572 w 72"/>
                <a:gd name="T7" fmla="*/ 44291 h 80"/>
                <a:gd name="T8" fmla="*/ 51858 w 72"/>
                <a:gd name="T9" fmla="*/ 59055 h 80"/>
                <a:gd name="T10" fmla="*/ 34572 w 72"/>
                <a:gd name="T11" fmla="*/ 73819 h 80"/>
                <a:gd name="T12" fmla="*/ 17286 w 72"/>
                <a:gd name="T13" fmla="*/ 103347 h 80"/>
                <a:gd name="T14" fmla="*/ 0 w 72"/>
                <a:gd name="T15" fmla="*/ 147638 h 80"/>
                <a:gd name="T16" fmla="*/ 17286 w 72"/>
                <a:gd name="T17" fmla="*/ 147638 h 80"/>
                <a:gd name="T18" fmla="*/ 69144 w 72"/>
                <a:gd name="T19" fmla="*/ 147638 h 80"/>
                <a:gd name="T20" fmla="*/ 121003 w 72"/>
                <a:gd name="T21" fmla="*/ 147638 h 80"/>
                <a:gd name="T22" fmla="*/ 121003 w 72"/>
                <a:gd name="T23" fmla="*/ 103347 h 80"/>
                <a:gd name="T24" fmla="*/ 155575 w 72"/>
                <a:gd name="T25" fmla="*/ 59055 h 80"/>
                <a:gd name="T26" fmla="*/ 138289 w 72"/>
                <a:gd name="T27" fmla="*/ 0 h 80"/>
                <a:gd name="T28" fmla="*/ 121003 w 72"/>
                <a:gd name="T29" fmla="*/ 0 h 8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2"/>
                <a:gd name="T46" fmla="*/ 0 h 80"/>
                <a:gd name="T47" fmla="*/ 72 w 72"/>
                <a:gd name="T48" fmla="*/ 80 h 80"/>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2" h="80">
                  <a:moveTo>
                    <a:pt x="56" y="0"/>
                  </a:moveTo>
                  <a:lnTo>
                    <a:pt x="32" y="8"/>
                  </a:lnTo>
                  <a:lnTo>
                    <a:pt x="16" y="8"/>
                  </a:lnTo>
                  <a:lnTo>
                    <a:pt x="16" y="24"/>
                  </a:lnTo>
                  <a:lnTo>
                    <a:pt x="24" y="32"/>
                  </a:lnTo>
                  <a:lnTo>
                    <a:pt x="16" y="40"/>
                  </a:lnTo>
                  <a:lnTo>
                    <a:pt x="8" y="56"/>
                  </a:lnTo>
                  <a:lnTo>
                    <a:pt x="0" y="80"/>
                  </a:lnTo>
                  <a:lnTo>
                    <a:pt x="8" y="80"/>
                  </a:lnTo>
                  <a:lnTo>
                    <a:pt x="32" y="80"/>
                  </a:lnTo>
                  <a:lnTo>
                    <a:pt x="56" y="80"/>
                  </a:lnTo>
                  <a:lnTo>
                    <a:pt x="56" y="56"/>
                  </a:lnTo>
                  <a:lnTo>
                    <a:pt x="72" y="32"/>
                  </a:lnTo>
                  <a:lnTo>
                    <a:pt x="64" y="0"/>
                  </a:lnTo>
                  <a:lnTo>
                    <a:pt x="56"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47" name="Freeform 78"/>
            <p:cNvSpPr/>
            <p:nvPr>
              <p:custDataLst>
                <p:tags r:id="rId218"/>
              </p:custDataLst>
            </p:nvPr>
          </p:nvSpPr>
          <p:spPr bwMode="auto">
            <a:xfrm>
              <a:off x="2154118" y="4408693"/>
              <a:ext cx="225425" cy="265113"/>
            </a:xfrm>
            <a:custGeom>
              <a:gdLst>
                <a:gd name="T0" fmla="*/ 121383 w 104"/>
                <a:gd name="T1" fmla="*/ 235656 h 144"/>
                <a:gd name="T2" fmla="*/ 104042 w 104"/>
                <a:gd name="T3" fmla="*/ 206199 h 144"/>
                <a:gd name="T4" fmla="*/ 17340 w 104"/>
                <a:gd name="T5" fmla="*/ 162013 h 144"/>
                <a:gd name="T6" fmla="*/ 0 w 104"/>
                <a:gd name="T7" fmla="*/ 162013 h 144"/>
                <a:gd name="T8" fmla="*/ 0 w 104"/>
                <a:gd name="T9" fmla="*/ 117828 h 144"/>
                <a:gd name="T10" fmla="*/ 34681 w 104"/>
                <a:gd name="T11" fmla="*/ 73642 h 144"/>
                <a:gd name="T12" fmla="*/ 17340 w 104"/>
                <a:gd name="T13" fmla="*/ 14729 h 144"/>
                <a:gd name="T14" fmla="*/ 0 w 104"/>
                <a:gd name="T15" fmla="*/ 14729 h 144"/>
                <a:gd name="T16" fmla="*/ 17340 w 104"/>
                <a:gd name="T17" fmla="*/ 0 h 144"/>
                <a:gd name="T18" fmla="*/ 52021 w 104"/>
                <a:gd name="T19" fmla="*/ 0 h 144"/>
                <a:gd name="T20" fmla="*/ 86702 w 104"/>
                <a:gd name="T21" fmla="*/ 0 h 144"/>
                <a:gd name="T22" fmla="*/ 121383 w 104"/>
                <a:gd name="T23" fmla="*/ 29457 h 144"/>
                <a:gd name="T24" fmla="*/ 156063 w 104"/>
                <a:gd name="T25" fmla="*/ 29457 h 144"/>
                <a:gd name="T26" fmla="*/ 208085 w 104"/>
                <a:gd name="T27" fmla="*/ 14729 h 144"/>
                <a:gd name="T28" fmla="*/ 225425 w 104"/>
                <a:gd name="T29" fmla="*/ 14729 h 144"/>
                <a:gd name="T30" fmla="*/ 208085 w 104"/>
                <a:gd name="T31" fmla="*/ 58914 h 144"/>
                <a:gd name="T32" fmla="*/ 208085 w 104"/>
                <a:gd name="T33" fmla="*/ 147285 h 144"/>
                <a:gd name="T34" fmla="*/ 225425 w 104"/>
                <a:gd name="T35" fmla="*/ 176742 h 144"/>
                <a:gd name="T36" fmla="*/ 190744 w 104"/>
                <a:gd name="T37" fmla="*/ 206199 h 144"/>
                <a:gd name="T38" fmla="*/ 190744 w 104"/>
                <a:gd name="T39" fmla="*/ 191470 h 144"/>
                <a:gd name="T40" fmla="*/ 190744 w 104"/>
                <a:gd name="T41" fmla="*/ 220927 h 144"/>
                <a:gd name="T42" fmla="*/ 156063 w 104"/>
                <a:gd name="T43" fmla="*/ 265113 h 144"/>
                <a:gd name="T44" fmla="*/ 121383 w 104"/>
                <a:gd name="T45" fmla="*/ 235656 h 1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4"/>
                <a:gd name="T70" fmla="*/ 0 h 144"/>
                <a:gd name="T71" fmla="*/ 104 w 104"/>
                <a:gd name="T72" fmla="*/ 144 h 144"/>
              </a:gd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4" h="144">
                  <a:moveTo>
                    <a:pt x="56" y="128"/>
                  </a:moveTo>
                  <a:lnTo>
                    <a:pt x="48" y="112"/>
                  </a:lnTo>
                  <a:lnTo>
                    <a:pt x="8" y="88"/>
                  </a:lnTo>
                  <a:lnTo>
                    <a:pt x="0" y="88"/>
                  </a:lnTo>
                  <a:lnTo>
                    <a:pt x="0" y="64"/>
                  </a:lnTo>
                  <a:lnTo>
                    <a:pt x="16" y="40"/>
                  </a:lnTo>
                  <a:lnTo>
                    <a:pt x="8" y="8"/>
                  </a:lnTo>
                  <a:lnTo>
                    <a:pt x="0" y="8"/>
                  </a:lnTo>
                  <a:lnTo>
                    <a:pt x="8" y="0"/>
                  </a:lnTo>
                  <a:lnTo>
                    <a:pt x="24" y="0"/>
                  </a:lnTo>
                  <a:lnTo>
                    <a:pt x="40" y="0"/>
                  </a:lnTo>
                  <a:lnTo>
                    <a:pt x="56" y="16"/>
                  </a:lnTo>
                  <a:lnTo>
                    <a:pt x="72" y="16"/>
                  </a:lnTo>
                  <a:lnTo>
                    <a:pt x="96" y="8"/>
                  </a:lnTo>
                  <a:lnTo>
                    <a:pt x="104" y="8"/>
                  </a:lnTo>
                  <a:lnTo>
                    <a:pt x="96" y="32"/>
                  </a:lnTo>
                  <a:lnTo>
                    <a:pt x="96" y="80"/>
                  </a:lnTo>
                  <a:lnTo>
                    <a:pt x="104" y="96"/>
                  </a:lnTo>
                  <a:lnTo>
                    <a:pt x="88" y="112"/>
                  </a:lnTo>
                  <a:lnTo>
                    <a:pt x="88" y="104"/>
                  </a:lnTo>
                  <a:lnTo>
                    <a:pt x="88" y="120"/>
                  </a:lnTo>
                  <a:lnTo>
                    <a:pt x="72" y="144"/>
                  </a:lnTo>
                  <a:lnTo>
                    <a:pt x="56" y="12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48" name="Freeform 79"/>
            <p:cNvSpPr/>
            <p:nvPr>
              <p:custDataLst>
                <p:tags r:id="rId219"/>
              </p:custDataLst>
            </p:nvPr>
          </p:nvSpPr>
          <p:spPr bwMode="auto">
            <a:xfrm>
              <a:off x="2033468" y="4570618"/>
              <a:ext cx="311150" cy="295275"/>
            </a:xfrm>
            <a:custGeom>
              <a:gdLst>
                <a:gd name="T0" fmla="*/ 17286 w 144"/>
                <a:gd name="T1" fmla="*/ 0 h 160"/>
                <a:gd name="T2" fmla="*/ 34572 w 144"/>
                <a:gd name="T3" fmla="*/ 14764 h 160"/>
                <a:gd name="T4" fmla="*/ 34572 w 144"/>
                <a:gd name="T5" fmla="*/ 29528 h 160"/>
                <a:gd name="T6" fmla="*/ 34572 w 144"/>
                <a:gd name="T7" fmla="*/ 59055 h 160"/>
                <a:gd name="T8" fmla="*/ 0 w 144"/>
                <a:gd name="T9" fmla="*/ 88582 h 160"/>
                <a:gd name="T10" fmla="*/ 0 w 144"/>
                <a:gd name="T11" fmla="*/ 147638 h 160"/>
                <a:gd name="T12" fmla="*/ 34572 w 144"/>
                <a:gd name="T13" fmla="*/ 191929 h 160"/>
                <a:gd name="T14" fmla="*/ 34572 w 144"/>
                <a:gd name="T15" fmla="*/ 206692 h 160"/>
                <a:gd name="T16" fmla="*/ 51858 w 144"/>
                <a:gd name="T17" fmla="*/ 206692 h 160"/>
                <a:gd name="T18" fmla="*/ 103717 w 144"/>
                <a:gd name="T19" fmla="*/ 236220 h 160"/>
                <a:gd name="T20" fmla="*/ 121003 w 144"/>
                <a:gd name="T21" fmla="*/ 236220 h 160"/>
                <a:gd name="T22" fmla="*/ 138289 w 144"/>
                <a:gd name="T23" fmla="*/ 250984 h 160"/>
                <a:gd name="T24" fmla="*/ 155575 w 144"/>
                <a:gd name="T25" fmla="*/ 295275 h 160"/>
                <a:gd name="T26" fmla="*/ 190147 w 144"/>
                <a:gd name="T27" fmla="*/ 295275 h 160"/>
                <a:gd name="T28" fmla="*/ 276578 w 144"/>
                <a:gd name="T29" fmla="*/ 280511 h 160"/>
                <a:gd name="T30" fmla="*/ 311150 w 144"/>
                <a:gd name="T31" fmla="*/ 265748 h 160"/>
                <a:gd name="T32" fmla="*/ 293864 w 144"/>
                <a:gd name="T33" fmla="*/ 250984 h 160"/>
                <a:gd name="T34" fmla="*/ 276578 w 144"/>
                <a:gd name="T35" fmla="*/ 221456 h 160"/>
                <a:gd name="T36" fmla="*/ 293864 w 144"/>
                <a:gd name="T37" fmla="*/ 162401 h 160"/>
                <a:gd name="T38" fmla="*/ 259292 w 144"/>
                <a:gd name="T39" fmla="*/ 132874 h 160"/>
                <a:gd name="T40" fmla="*/ 276578 w 144"/>
                <a:gd name="T41" fmla="*/ 103346 h 160"/>
                <a:gd name="T42" fmla="*/ 242006 w 144"/>
                <a:gd name="T43" fmla="*/ 73819 h 160"/>
                <a:gd name="T44" fmla="*/ 224719 w 144"/>
                <a:gd name="T45" fmla="*/ 44291 h 160"/>
                <a:gd name="T46" fmla="*/ 138289 w 144"/>
                <a:gd name="T47" fmla="*/ 0 h 160"/>
                <a:gd name="T48" fmla="*/ 121003 w 144"/>
                <a:gd name="T49" fmla="*/ 0 h 160"/>
                <a:gd name="T50" fmla="*/ 69144 w 144"/>
                <a:gd name="T51" fmla="*/ 0 h 160"/>
                <a:gd name="T52" fmla="*/ 17286 w 144"/>
                <a:gd name="T53" fmla="*/ 0 h 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4"/>
                <a:gd name="T82" fmla="*/ 0 h 160"/>
                <a:gd name="T83" fmla="*/ 144 w 144"/>
                <a:gd name="T84" fmla="*/ 160 h 160"/>
              </a:gd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4" h="160">
                  <a:moveTo>
                    <a:pt x="8" y="0"/>
                  </a:moveTo>
                  <a:lnTo>
                    <a:pt x="16" y="8"/>
                  </a:lnTo>
                  <a:lnTo>
                    <a:pt x="16" y="16"/>
                  </a:lnTo>
                  <a:lnTo>
                    <a:pt x="16" y="32"/>
                  </a:lnTo>
                  <a:lnTo>
                    <a:pt x="0" y="48"/>
                  </a:lnTo>
                  <a:lnTo>
                    <a:pt x="0" y="80"/>
                  </a:lnTo>
                  <a:lnTo>
                    <a:pt x="16" y="104"/>
                  </a:lnTo>
                  <a:lnTo>
                    <a:pt x="16" y="112"/>
                  </a:lnTo>
                  <a:lnTo>
                    <a:pt x="24" y="112"/>
                  </a:lnTo>
                  <a:lnTo>
                    <a:pt x="48" y="128"/>
                  </a:lnTo>
                  <a:lnTo>
                    <a:pt x="56" y="128"/>
                  </a:lnTo>
                  <a:lnTo>
                    <a:pt x="64" y="136"/>
                  </a:lnTo>
                  <a:lnTo>
                    <a:pt x="72" y="160"/>
                  </a:lnTo>
                  <a:lnTo>
                    <a:pt x="88" y="160"/>
                  </a:lnTo>
                  <a:lnTo>
                    <a:pt x="128" y="152"/>
                  </a:lnTo>
                  <a:lnTo>
                    <a:pt x="144" y="144"/>
                  </a:lnTo>
                  <a:lnTo>
                    <a:pt x="136" y="136"/>
                  </a:lnTo>
                  <a:lnTo>
                    <a:pt x="128" y="120"/>
                  </a:lnTo>
                  <a:lnTo>
                    <a:pt x="136" y="88"/>
                  </a:lnTo>
                  <a:lnTo>
                    <a:pt x="120" y="72"/>
                  </a:lnTo>
                  <a:lnTo>
                    <a:pt x="128" y="56"/>
                  </a:lnTo>
                  <a:lnTo>
                    <a:pt x="112" y="40"/>
                  </a:lnTo>
                  <a:lnTo>
                    <a:pt x="104" y="24"/>
                  </a:lnTo>
                  <a:lnTo>
                    <a:pt x="64" y="0"/>
                  </a:lnTo>
                  <a:lnTo>
                    <a:pt x="56" y="0"/>
                  </a:lnTo>
                  <a:lnTo>
                    <a:pt x="32" y="0"/>
                  </a:lnTo>
                  <a:lnTo>
                    <a:pt x="8"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49" name="Freeform 80"/>
            <p:cNvSpPr/>
            <p:nvPr>
              <p:custDataLst>
                <p:tags r:id="rId220"/>
              </p:custDataLst>
            </p:nvPr>
          </p:nvSpPr>
          <p:spPr bwMode="auto">
            <a:xfrm>
              <a:off x="1808043" y="4762706"/>
              <a:ext cx="346075" cy="279400"/>
            </a:xfrm>
            <a:custGeom>
              <a:gdLst>
                <a:gd name="T0" fmla="*/ 207645 w 160"/>
                <a:gd name="T1" fmla="*/ 220579 h 152"/>
                <a:gd name="T2" fmla="*/ 190341 w 160"/>
                <a:gd name="T3" fmla="*/ 235284 h 152"/>
                <a:gd name="T4" fmla="*/ 138430 w 160"/>
                <a:gd name="T5" fmla="*/ 279400 h 152"/>
                <a:gd name="T6" fmla="*/ 86519 w 160"/>
                <a:gd name="T7" fmla="*/ 279400 h 152"/>
                <a:gd name="T8" fmla="*/ 51911 w 160"/>
                <a:gd name="T9" fmla="*/ 264695 h 152"/>
                <a:gd name="T10" fmla="*/ 34608 w 160"/>
                <a:gd name="T11" fmla="*/ 264695 h 152"/>
                <a:gd name="T12" fmla="*/ 0 w 160"/>
                <a:gd name="T13" fmla="*/ 235284 h 152"/>
                <a:gd name="T14" fmla="*/ 0 w 160"/>
                <a:gd name="T15" fmla="*/ 147053 h 152"/>
                <a:gd name="T16" fmla="*/ 69215 w 160"/>
                <a:gd name="T17" fmla="*/ 132347 h 152"/>
                <a:gd name="T18" fmla="*/ 51911 w 160"/>
                <a:gd name="T19" fmla="*/ 132347 h 152"/>
                <a:gd name="T20" fmla="*/ 69215 w 160"/>
                <a:gd name="T21" fmla="*/ 73526 h 152"/>
                <a:gd name="T22" fmla="*/ 121126 w 160"/>
                <a:gd name="T23" fmla="*/ 102937 h 152"/>
                <a:gd name="T24" fmla="*/ 138430 w 160"/>
                <a:gd name="T25" fmla="*/ 102937 h 152"/>
                <a:gd name="T26" fmla="*/ 190341 w 160"/>
                <a:gd name="T27" fmla="*/ 132347 h 152"/>
                <a:gd name="T28" fmla="*/ 224949 w 160"/>
                <a:gd name="T29" fmla="*/ 147053 h 152"/>
                <a:gd name="T30" fmla="*/ 224949 w 160"/>
                <a:gd name="T31" fmla="*/ 117642 h 152"/>
                <a:gd name="T32" fmla="*/ 207645 w 160"/>
                <a:gd name="T33" fmla="*/ 117642 h 152"/>
                <a:gd name="T34" fmla="*/ 190341 w 160"/>
                <a:gd name="T35" fmla="*/ 102937 h 152"/>
                <a:gd name="T36" fmla="*/ 207645 w 160"/>
                <a:gd name="T37" fmla="*/ 29411 h 152"/>
                <a:gd name="T38" fmla="*/ 207645 w 160"/>
                <a:gd name="T39" fmla="*/ 14705 h 152"/>
                <a:gd name="T40" fmla="*/ 242252 w 160"/>
                <a:gd name="T41" fmla="*/ 0 h 152"/>
                <a:gd name="T42" fmla="*/ 259556 w 160"/>
                <a:gd name="T43" fmla="*/ 0 h 152"/>
                <a:gd name="T44" fmla="*/ 259556 w 160"/>
                <a:gd name="T45" fmla="*/ 14705 h 152"/>
                <a:gd name="T46" fmla="*/ 276860 w 160"/>
                <a:gd name="T47" fmla="*/ 14705 h 152"/>
                <a:gd name="T48" fmla="*/ 328771 w 160"/>
                <a:gd name="T49" fmla="*/ 44116 h 152"/>
                <a:gd name="T50" fmla="*/ 346075 w 160"/>
                <a:gd name="T51" fmla="*/ 73526 h 152"/>
                <a:gd name="T52" fmla="*/ 328771 w 160"/>
                <a:gd name="T53" fmla="*/ 102937 h 152"/>
                <a:gd name="T54" fmla="*/ 328771 w 160"/>
                <a:gd name="T55" fmla="*/ 117642 h 152"/>
                <a:gd name="T56" fmla="*/ 311468 w 160"/>
                <a:gd name="T57" fmla="*/ 161758 h 152"/>
                <a:gd name="T58" fmla="*/ 328771 w 160"/>
                <a:gd name="T59" fmla="*/ 161758 h 152"/>
                <a:gd name="T60" fmla="*/ 242252 w 160"/>
                <a:gd name="T61" fmla="*/ 191168 h 152"/>
                <a:gd name="T62" fmla="*/ 242252 w 160"/>
                <a:gd name="T63" fmla="*/ 205874 h 152"/>
                <a:gd name="T64" fmla="*/ 207645 w 160"/>
                <a:gd name="T65" fmla="*/ 220579 h 1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152"/>
                <a:gd name="T101" fmla="*/ 160 w 160"/>
                <a:gd name="T102" fmla="*/ 152 h 152"/>
              </a:gd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152">
                  <a:moveTo>
                    <a:pt x="96" y="120"/>
                  </a:moveTo>
                  <a:lnTo>
                    <a:pt x="88" y="128"/>
                  </a:lnTo>
                  <a:lnTo>
                    <a:pt x="64" y="152"/>
                  </a:lnTo>
                  <a:lnTo>
                    <a:pt x="40" y="152"/>
                  </a:lnTo>
                  <a:lnTo>
                    <a:pt x="24" y="144"/>
                  </a:lnTo>
                  <a:lnTo>
                    <a:pt x="16" y="144"/>
                  </a:lnTo>
                  <a:lnTo>
                    <a:pt x="0" y="128"/>
                  </a:lnTo>
                  <a:lnTo>
                    <a:pt x="0" y="80"/>
                  </a:lnTo>
                  <a:lnTo>
                    <a:pt x="32" y="72"/>
                  </a:lnTo>
                  <a:lnTo>
                    <a:pt x="24" y="72"/>
                  </a:lnTo>
                  <a:lnTo>
                    <a:pt x="32" y="40"/>
                  </a:lnTo>
                  <a:lnTo>
                    <a:pt x="56" y="56"/>
                  </a:lnTo>
                  <a:lnTo>
                    <a:pt x="64" y="56"/>
                  </a:lnTo>
                  <a:lnTo>
                    <a:pt x="88" y="72"/>
                  </a:lnTo>
                  <a:lnTo>
                    <a:pt x="104" y="80"/>
                  </a:lnTo>
                  <a:lnTo>
                    <a:pt x="104" y="64"/>
                  </a:lnTo>
                  <a:lnTo>
                    <a:pt x="96" y="64"/>
                  </a:lnTo>
                  <a:lnTo>
                    <a:pt x="88" y="56"/>
                  </a:lnTo>
                  <a:lnTo>
                    <a:pt x="96" y="16"/>
                  </a:lnTo>
                  <a:lnTo>
                    <a:pt x="96" y="8"/>
                  </a:lnTo>
                  <a:lnTo>
                    <a:pt x="112" y="0"/>
                  </a:lnTo>
                  <a:lnTo>
                    <a:pt x="120" y="0"/>
                  </a:lnTo>
                  <a:lnTo>
                    <a:pt x="120" y="8"/>
                  </a:lnTo>
                  <a:lnTo>
                    <a:pt x="128" y="8"/>
                  </a:lnTo>
                  <a:lnTo>
                    <a:pt x="152" y="24"/>
                  </a:lnTo>
                  <a:lnTo>
                    <a:pt x="160" y="40"/>
                  </a:lnTo>
                  <a:lnTo>
                    <a:pt x="152" y="56"/>
                  </a:lnTo>
                  <a:lnTo>
                    <a:pt x="152" y="64"/>
                  </a:lnTo>
                  <a:lnTo>
                    <a:pt x="144" y="88"/>
                  </a:lnTo>
                  <a:lnTo>
                    <a:pt x="152" y="88"/>
                  </a:lnTo>
                  <a:lnTo>
                    <a:pt x="112" y="104"/>
                  </a:lnTo>
                  <a:lnTo>
                    <a:pt x="112" y="112"/>
                  </a:lnTo>
                  <a:lnTo>
                    <a:pt x="96" y="12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50" name="Freeform 81"/>
            <p:cNvSpPr/>
            <p:nvPr>
              <p:custDataLst>
                <p:tags r:id="rId221"/>
              </p:custDataLst>
            </p:nvPr>
          </p:nvSpPr>
          <p:spPr bwMode="auto">
            <a:xfrm>
              <a:off x="2050931" y="4835731"/>
              <a:ext cx="293688" cy="442913"/>
            </a:xfrm>
            <a:custGeom>
              <a:gdLst>
                <a:gd name="T0" fmla="*/ 34552 w 136"/>
                <a:gd name="T1" fmla="*/ 442913 h 240"/>
                <a:gd name="T2" fmla="*/ 51827 w 136"/>
                <a:gd name="T3" fmla="*/ 442913 h 240"/>
                <a:gd name="T4" fmla="*/ 51827 w 136"/>
                <a:gd name="T5" fmla="*/ 428149 h 240"/>
                <a:gd name="T6" fmla="*/ 51827 w 136"/>
                <a:gd name="T7" fmla="*/ 413385 h 240"/>
                <a:gd name="T8" fmla="*/ 120930 w 136"/>
                <a:gd name="T9" fmla="*/ 383858 h 240"/>
                <a:gd name="T10" fmla="*/ 138206 w 136"/>
                <a:gd name="T11" fmla="*/ 324803 h 240"/>
                <a:gd name="T12" fmla="*/ 120930 w 136"/>
                <a:gd name="T13" fmla="*/ 280512 h 240"/>
                <a:gd name="T14" fmla="*/ 120930 w 136"/>
                <a:gd name="T15" fmla="*/ 265748 h 240"/>
                <a:gd name="T16" fmla="*/ 190033 w 136"/>
                <a:gd name="T17" fmla="*/ 191929 h 240"/>
                <a:gd name="T18" fmla="*/ 241861 w 136"/>
                <a:gd name="T19" fmla="*/ 177165 h 240"/>
                <a:gd name="T20" fmla="*/ 293688 w 136"/>
                <a:gd name="T21" fmla="*/ 132874 h 240"/>
                <a:gd name="T22" fmla="*/ 293688 w 136"/>
                <a:gd name="T23" fmla="*/ 0 h 240"/>
                <a:gd name="T24" fmla="*/ 259136 w 136"/>
                <a:gd name="T25" fmla="*/ 14764 h 240"/>
                <a:gd name="T26" fmla="*/ 172758 w 136"/>
                <a:gd name="T27" fmla="*/ 29528 h 240"/>
                <a:gd name="T28" fmla="*/ 138206 w 136"/>
                <a:gd name="T29" fmla="*/ 29528 h 240"/>
                <a:gd name="T30" fmla="*/ 120930 w 136"/>
                <a:gd name="T31" fmla="*/ 44291 h 240"/>
                <a:gd name="T32" fmla="*/ 120930 w 136"/>
                <a:gd name="T33" fmla="*/ 73819 h 240"/>
                <a:gd name="T34" fmla="*/ 155482 w 136"/>
                <a:gd name="T35" fmla="*/ 118110 h 240"/>
                <a:gd name="T36" fmla="*/ 155482 w 136"/>
                <a:gd name="T37" fmla="*/ 147638 h 240"/>
                <a:gd name="T38" fmla="*/ 138206 w 136"/>
                <a:gd name="T39" fmla="*/ 177165 h 240"/>
                <a:gd name="T40" fmla="*/ 103655 w 136"/>
                <a:gd name="T41" fmla="*/ 147638 h 240"/>
                <a:gd name="T42" fmla="*/ 120930 w 136"/>
                <a:gd name="T43" fmla="*/ 103346 h 240"/>
                <a:gd name="T44" fmla="*/ 86379 w 136"/>
                <a:gd name="T45" fmla="*/ 103346 h 240"/>
                <a:gd name="T46" fmla="*/ 86379 w 136"/>
                <a:gd name="T47" fmla="*/ 88583 h 240"/>
                <a:gd name="T48" fmla="*/ 0 w 136"/>
                <a:gd name="T49" fmla="*/ 118110 h 240"/>
                <a:gd name="T50" fmla="*/ 0 w 136"/>
                <a:gd name="T51" fmla="*/ 132874 h 240"/>
                <a:gd name="T52" fmla="*/ 0 w 136"/>
                <a:gd name="T53" fmla="*/ 147638 h 240"/>
                <a:gd name="T54" fmla="*/ 17276 w 136"/>
                <a:gd name="T55" fmla="*/ 147638 h 240"/>
                <a:gd name="T56" fmla="*/ 69103 w 136"/>
                <a:gd name="T57" fmla="*/ 162401 h 240"/>
                <a:gd name="T58" fmla="*/ 69103 w 136"/>
                <a:gd name="T59" fmla="*/ 191929 h 240"/>
                <a:gd name="T60" fmla="*/ 69103 w 136"/>
                <a:gd name="T61" fmla="*/ 265748 h 240"/>
                <a:gd name="T62" fmla="*/ 17276 w 136"/>
                <a:gd name="T63" fmla="*/ 339567 h 240"/>
                <a:gd name="T64" fmla="*/ 34552 w 136"/>
                <a:gd name="T65" fmla="*/ 428149 h 240"/>
                <a:gd name="T66" fmla="*/ 34552 w 136"/>
                <a:gd name="T67" fmla="*/ 442913 h 2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6"/>
                <a:gd name="T103" fmla="*/ 0 h 240"/>
                <a:gd name="T104" fmla="*/ 136 w 136"/>
                <a:gd name="T105" fmla="*/ 240 h 240"/>
              </a:gd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6" h="240">
                  <a:moveTo>
                    <a:pt x="16" y="240"/>
                  </a:moveTo>
                  <a:lnTo>
                    <a:pt x="24" y="240"/>
                  </a:lnTo>
                  <a:lnTo>
                    <a:pt x="24" y="232"/>
                  </a:lnTo>
                  <a:lnTo>
                    <a:pt x="24" y="224"/>
                  </a:lnTo>
                  <a:lnTo>
                    <a:pt x="56" y="208"/>
                  </a:lnTo>
                  <a:lnTo>
                    <a:pt x="64" y="176"/>
                  </a:lnTo>
                  <a:lnTo>
                    <a:pt x="56" y="152"/>
                  </a:lnTo>
                  <a:lnTo>
                    <a:pt x="56" y="144"/>
                  </a:lnTo>
                  <a:lnTo>
                    <a:pt x="88" y="104"/>
                  </a:lnTo>
                  <a:lnTo>
                    <a:pt x="112" y="96"/>
                  </a:lnTo>
                  <a:lnTo>
                    <a:pt x="136" y="72"/>
                  </a:lnTo>
                  <a:lnTo>
                    <a:pt x="136" y="0"/>
                  </a:lnTo>
                  <a:lnTo>
                    <a:pt x="120" y="8"/>
                  </a:lnTo>
                  <a:lnTo>
                    <a:pt x="80" y="16"/>
                  </a:lnTo>
                  <a:lnTo>
                    <a:pt x="64" y="16"/>
                  </a:lnTo>
                  <a:lnTo>
                    <a:pt x="56" y="24"/>
                  </a:lnTo>
                  <a:lnTo>
                    <a:pt x="56" y="40"/>
                  </a:lnTo>
                  <a:lnTo>
                    <a:pt x="72" y="64"/>
                  </a:lnTo>
                  <a:lnTo>
                    <a:pt x="72" y="80"/>
                  </a:lnTo>
                  <a:lnTo>
                    <a:pt x="64" y="96"/>
                  </a:lnTo>
                  <a:lnTo>
                    <a:pt x="48" y="80"/>
                  </a:lnTo>
                  <a:lnTo>
                    <a:pt x="56" y="56"/>
                  </a:lnTo>
                  <a:lnTo>
                    <a:pt x="40" y="56"/>
                  </a:lnTo>
                  <a:lnTo>
                    <a:pt x="40" y="48"/>
                  </a:lnTo>
                  <a:lnTo>
                    <a:pt x="0" y="64"/>
                  </a:lnTo>
                  <a:lnTo>
                    <a:pt x="0" y="72"/>
                  </a:lnTo>
                  <a:lnTo>
                    <a:pt x="0" y="80"/>
                  </a:lnTo>
                  <a:lnTo>
                    <a:pt x="8" y="80"/>
                  </a:lnTo>
                  <a:lnTo>
                    <a:pt x="32" y="88"/>
                  </a:lnTo>
                  <a:lnTo>
                    <a:pt x="32" y="104"/>
                  </a:lnTo>
                  <a:lnTo>
                    <a:pt x="32" y="144"/>
                  </a:lnTo>
                  <a:lnTo>
                    <a:pt x="8" y="184"/>
                  </a:lnTo>
                  <a:lnTo>
                    <a:pt x="16" y="232"/>
                  </a:lnTo>
                  <a:lnTo>
                    <a:pt x="16" y="24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51" name="Freeform 82"/>
            <p:cNvSpPr/>
            <p:nvPr>
              <p:custDataLst>
                <p:tags r:id="rId222"/>
              </p:custDataLst>
            </p:nvPr>
          </p:nvSpPr>
          <p:spPr bwMode="auto">
            <a:xfrm>
              <a:off x="2119193" y="4807156"/>
              <a:ext cx="87313" cy="206375"/>
            </a:xfrm>
            <a:custGeom>
              <a:gdLst>
                <a:gd name="T0" fmla="*/ 17463 w 40"/>
                <a:gd name="T1" fmla="*/ 0 h 112"/>
                <a:gd name="T2" fmla="*/ 34925 w 40"/>
                <a:gd name="T3" fmla="*/ 29482 h 112"/>
                <a:gd name="T4" fmla="*/ 17463 w 40"/>
                <a:gd name="T5" fmla="*/ 58964 h 112"/>
                <a:gd name="T6" fmla="*/ 17463 w 40"/>
                <a:gd name="T7" fmla="*/ 73705 h 112"/>
                <a:gd name="T8" fmla="*/ 0 w 40"/>
                <a:gd name="T9" fmla="*/ 117929 h 112"/>
                <a:gd name="T10" fmla="*/ 17463 w 40"/>
                <a:gd name="T11" fmla="*/ 117929 h 112"/>
                <a:gd name="T12" fmla="*/ 17463 w 40"/>
                <a:gd name="T13" fmla="*/ 132670 h 112"/>
                <a:gd name="T14" fmla="*/ 52388 w 40"/>
                <a:gd name="T15" fmla="*/ 132670 h 112"/>
                <a:gd name="T16" fmla="*/ 34925 w 40"/>
                <a:gd name="T17" fmla="*/ 176893 h 112"/>
                <a:gd name="T18" fmla="*/ 69850 w 40"/>
                <a:gd name="T19" fmla="*/ 206375 h 112"/>
                <a:gd name="T20" fmla="*/ 87313 w 40"/>
                <a:gd name="T21" fmla="*/ 176893 h 112"/>
                <a:gd name="T22" fmla="*/ 87313 w 40"/>
                <a:gd name="T23" fmla="*/ 147411 h 112"/>
                <a:gd name="T24" fmla="*/ 52388 w 40"/>
                <a:gd name="T25" fmla="*/ 103188 h 112"/>
                <a:gd name="T26" fmla="*/ 52388 w 40"/>
                <a:gd name="T27" fmla="*/ 73705 h 112"/>
                <a:gd name="T28" fmla="*/ 69850 w 40"/>
                <a:gd name="T29" fmla="*/ 58964 h 112"/>
                <a:gd name="T30" fmla="*/ 52388 w 40"/>
                <a:gd name="T31" fmla="*/ 14741 h 112"/>
                <a:gd name="T32" fmla="*/ 34925 w 40"/>
                <a:gd name="T33" fmla="*/ 0 h 112"/>
                <a:gd name="T34" fmla="*/ 17463 w 40"/>
                <a:gd name="T35" fmla="*/ 0 h 1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112"/>
                <a:gd name="T56" fmla="*/ 40 w 40"/>
                <a:gd name="T57" fmla="*/ 112 h 112"/>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112">
                  <a:moveTo>
                    <a:pt x="8" y="0"/>
                  </a:moveTo>
                  <a:lnTo>
                    <a:pt x="16" y="16"/>
                  </a:lnTo>
                  <a:lnTo>
                    <a:pt x="8" y="32"/>
                  </a:lnTo>
                  <a:lnTo>
                    <a:pt x="8" y="40"/>
                  </a:lnTo>
                  <a:lnTo>
                    <a:pt x="0" y="64"/>
                  </a:lnTo>
                  <a:lnTo>
                    <a:pt x="8" y="64"/>
                  </a:lnTo>
                  <a:lnTo>
                    <a:pt x="8" y="72"/>
                  </a:lnTo>
                  <a:lnTo>
                    <a:pt x="24" y="72"/>
                  </a:lnTo>
                  <a:lnTo>
                    <a:pt x="16" y="96"/>
                  </a:lnTo>
                  <a:lnTo>
                    <a:pt x="32" y="112"/>
                  </a:lnTo>
                  <a:lnTo>
                    <a:pt x="40" y="96"/>
                  </a:lnTo>
                  <a:lnTo>
                    <a:pt x="40" y="80"/>
                  </a:lnTo>
                  <a:lnTo>
                    <a:pt x="24" y="56"/>
                  </a:lnTo>
                  <a:lnTo>
                    <a:pt x="24" y="40"/>
                  </a:lnTo>
                  <a:lnTo>
                    <a:pt x="32" y="32"/>
                  </a:lnTo>
                  <a:lnTo>
                    <a:pt x="24" y="8"/>
                  </a:lnTo>
                  <a:lnTo>
                    <a:pt x="16" y="0"/>
                  </a:lnTo>
                  <a:lnTo>
                    <a:pt x="8"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52" name="Freeform 83"/>
            <p:cNvSpPr/>
            <p:nvPr>
              <p:custDataLst>
                <p:tags r:id="rId223"/>
              </p:custDataLst>
            </p:nvPr>
          </p:nvSpPr>
          <p:spPr bwMode="auto">
            <a:xfrm>
              <a:off x="1895356" y="4969081"/>
              <a:ext cx="223838" cy="206375"/>
            </a:xfrm>
            <a:custGeom>
              <a:gdLst>
                <a:gd name="T0" fmla="*/ 120528 w 104"/>
                <a:gd name="T1" fmla="*/ 191634 h 112"/>
                <a:gd name="T2" fmla="*/ 86092 w 104"/>
                <a:gd name="T3" fmla="*/ 176893 h 112"/>
                <a:gd name="T4" fmla="*/ 68873 w 104"/>
                <a:gd name="T5" fmla="*/ 147411 h 112"/>
                <a:gd name="T6" fmla="*/ 34437 w 104"/>
                <a:gd name="T7" fmla="*/ 117929 h 112"/>
                <a:gd name="T8" fmla="*/ 0 w 104"/>
                <a:gd name="T9" fmla="*/ 73705 h 112"/>
                <a:gd name="T10" fmla="*/ 51655 w 104"/>
                <a:gd name="T11" fmla="*/ 73705 h 112"/>
                <a:gd name="T12" fmla="*/ 103310 w 104"/>
                <a:gd name="T13" fmla="*/ 29482 h 112"/>
                <a:gd name="T14" fmla="*/ 120528 w 104"/>
                <a:gd name="T15" fmla="*/ 14741 h 112"/>
                <a:gd name="T16" fmla="*/ 154965 w 104"/>
                <a:gd name="T17" fmla="*/ 0 h 112"/>
                <a:gd name="T18" fmla="*/ 154965 w 104"/>
                <a:gd name="T19" fmla="*/ 14741 h 112"/>
                <a:gd name="T20" fmla="*/ 172183 w 104"/>
                <a:gd name="T21" fmla="*/ 14741 h 112"/>
                <a:gd name="T22" fmla="*/ 223838 w 104"/>
                <a:gd name="T23" fmla="*/ 29482 h 112"/>
                <a:gd name="T24" fmla="*/ 223838 w 104"/>
                <a:gd name="T25" fmla="*/ 58964 h 112"/>
                <a:gd name="T26" fmla="*/ 223838 w 104"/>
                <a:gd name="T27" fmla="*/ 132670 h 112"/>
                <a:gd name="T28" fmla="*/ 172183 w 104"/>
                <a:gd name="T29" fmla="*/ 206375 h 112"/>
                <a:gd name="T30" fmla="*/ 154965 w 104"/>
                <a:gd name="T31" fmla="*/ 191634 h 112"/>
                <a:gd name="T32" fmla="*/ 120528 w 104"/>
                <a:gd name="T33" fmla="*/ 191634 h 1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4"/>
                <a:gd name="T52" fmla="*/ 0 h 112"/>
                <a:gd name="T53" fmla="*/ 104 w 104"/>
                <a:gd name="T54" fmla="*/ 112 h 112"/>
              </a:gd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4" h="112">
                  <a:moveTo>
                    <a:pt x="56" y="104"/>
                  </a:moveTo>
                  <a:lnTo>
                    <a:pt x="40" y="96"/>
                  </a:lnTo>
                  <a:lnTo>
                    <a:pt x="32" y="80"/>
                  </a:lnTo>
                  <a:lnTo>
                    <a:pt x="16" y="64"/>
                  </a:lnTo>
                  <a:lnTo>
                    <a:pt x="0" y="40"/>
                  </a:lnTo>
                  <a:lnTo>
                    <a:pt x="24" y="40"/>
                  </a:lnTo>
                  <a:lnTo>
                    <a:pt x="48" y="16"/>
                  </a:lnTo>
                  <a:lnTo>
                    <a:pt x="56" y="8"/>
                  </a:lnTo>
                  <a:lnTo>
                    <a:pt x="72" y="0"/>
                  </a:lnTo>
                  <a:lnTo>
                    <a:pt x="72" y="8"/>
                  </a:lnTo>
                  <a:lnTo>
                    <a:pt x="80" y="8"/>
                  </a:lnTo>
                  <a:lnTo>
                    <a:pt x="104" y="16"/>
                  </a:lnTo>
                  <a:lnTo>
                    <a:pt x="104" y="32"/>
                  </a:lnTo>
                  <a:lnTo>
                    <a:pt x="104" y="72"/>
                  </a:lnTo>
                  <a:lnTo>
                    <a:pt x="80" y="112"/>
                  </a:lnTo>
                  <a:lnTo>
                    <a:pt x="72" y="104"/>
                  </a:lnTo>
                  <a:lnTo>
                    <a:pt x="56" y="104"/>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53" name="Freeform 84"/>
            <p:cNvSpPr/>
            <p:nvPr>
              <p:custDataLst>
                <p:tags r:id="rId224"/>
              </p:custDataLst>
            </p:nvPr>
          </p:nvSpPr>
          <p:spPr bwMode="auto">
            <a:xfrm>
              <a:off x="1652468" y="5161168"/>
              <a:ext cx="449263" cy="354013"/>
            </a:xfrm>
            <a:custGeom>
              <a:gdLst>
                <a:gd name="T0" fmla="*/ 362866 w 208"/>
                <a:gd name="T1" fmla="*/ 0 h 192"/>
                <a:gd name="T2" fmla="*/ 397425 w 208"/>
                <a:gd name="T3" fmla="*/ 0 h 192"/>
                <a:gd name="T4" fmla="*/ 414704 w 208"/>
                <a:gd name="T5" fmla="*/ 14751 h 192"/>
                <a:gd name="T6" fmla="*/ 431984 w 208"/>
                <a:gd name="T7" fmla="*/ 103254 h 192"/>
                <a:gd name="T8" fmla="*/ 414704 w 208"/>
                <a:gd name="T9" fmla="*/ 103254 h 192"/>
                <a:gd name="T10" fmla="*/ 397425 w 208"/>
                <a:gd name="T11" fmla="*/ 132755 h 192"/>
                <a:gd name="T12" fmla="*/ 414704 w 208"/>
                <a:gd name="T13" fmla="*/ 132755 h 192"/>
                <a:gd name="T14" fmla="*/ 431984 w 208"/>
                <a:gd name="T15" fmla="*/ 118004 h 192"/>
                <a:gd name="T16" fmla="*/ 449263 w 208"/>
                <a:gd name="T17" fmla="*/ 118004 h 192"/>
                <a:gd name="T18" fmla="*/ 449263 w 208"/>
                <a:gd name="T19" fmla="*/ 132755 h 192"/>
                <a:gd name="T20" fmla="*/ 431984 w 208"/>
                <a:gd name="T21" fmla="*/ 177007 h 192"/>
                <a:gd name="T22" fmla="*/ 414704 w 208"/>
                <a:gd name="T23" fmla="*/ 191757 h 192"/>
                <a:gd name="T24" fmla="*/ 380146 w 208"/>
                <a:gd name="T25" fmla="*/ 236009 h 192"/>
                <a:gd name="T26" fmla="*/ 328308 w 208"/>
                <a:gd name="T27" fmla="*/ 295011 h 192"/>
                <a:gd name="T28" fmla="*/ 276470 w 208"/>
                <a:gd name="T29" fmla="*/ 324512 h 192"/>
                <a:gd name="T30" fmla="*/ 224632 w 208"/>
                <a:gd name="T31" fmla="*/ 339262 h 192"/>
                <a:gd name="T32" fmla="*/ 155514 w 208"/>
                <a:gd name="T33" fmla="*/ 324512 h 192"/>
                <a:gd name="T34" fmla="*/ 86397 w 208"/>
                <a:gd name="T35" fmla="*/ 354013 h 192"/>
                <a:gd name="T36" fmla="*/ 69117 w 208"/>
                <a:gd name="T37" fmla="*/ 354013 h 192"/>
                <a:gd name="T38" fmla="*/ 51838 w 208"/>
                <a:gd name="T39" fmla="*/ 324512 h 192"/>
                <a:gd name="T40" fmla="*/ 51838 w 208"/>
                <a:gd name="T41" fmla="*/ 339262 h 192"/>
                <a:gd name="T42" fmla="*/ 34559 w 208"/>
                <a:gd name="T43" fmla="*/ 295011 h 192"/>
                <a:gd name="T44" fmla="*/ 51838 w 208"/>
                <a:gd name="T45" fmla="*/ 295011 h 192"/>
                <a:gd name="T46" fmla="*/ 34559 w 208"/>
                <a:gd name="T47" fmla="*/ 265510 h 192"/>
                <a:gd name="T48" fmla="*/ 0 w 208"/>
                <a:gd name="T49" fmla="*/ 191757 h 192"/>
                <a:gd name="T50" fmla="*/ 0 w 208"/>
                <a:gd name="T51" fmla="*/ 177007 h 192"/>
                <a:gd name="T52" fmla="*/ 0 w 208"/>
                <a:gd name="T53" fmla="*/ 162256 h 192"/>
                <a:gd name="T54" fmla="*/ 17279 w 208"/>
                <a:gd name="T55" fmla="*/ 177007 h 192"/>
                <a:gd name="T56" fmla="*/ 34559 w 208"/>
                <a:gd name="T57" fmla="*/ 191757 h 192"/>
                <a:gd name="T58" fmla="*/ 69117 w 208"/>
                <a:gd name="T59" fmla="*/ 191757 h 192"/>
                <a:gd name="T60" fmla="*/ 86397 w 208"/>
                <a:gd name="T61" fmla="*/ 177007 h 192"/>
                <a:gd name="T62" fmla="*/ 86397 w 208"/>
                <a:gd name="T63" fmla="*/ 73753 h 192"/>
                <a:gd name="T64" fmla="*/ 120955 w 208"/>
                <a:gd name="T65" fmla="*/ 88503 h 192"/>
                <a:gd name="T66" fmla="*/ 103676 w 208"/>
                <a:gd name="T67" fmla="*/ 118004 h 192"/>
                <a:gd name="T68" fmla="*/ 120955 w 208"/>
                <a:gd name="T69" fmla="*/ 132755 h 192"/>
                <a:gd name="T70" fmla="*/ 155514 w 208"/>
                <a:gd name="T71" fmla="*/ 118004 h 192"/>
                <a:gd name="T72" fmla="*/ 190073 w 208"/>
                <a:gd name="T73" fmla="*/ 88503 h 192"/>
                <a:gd name="T74" fmla="*/ 224632 w 208"/>
                <a:gd name="T75" fmla="*/ 88503 h 192"/>
                <a:gd name="T76" fmla="*/ 241911 w 208"/>
                <a:gd name="T77" fmla="*/ 88503 h 192"/>
                <a:gd name="T78" fmla="*/ 311028 w 208"/>
                <a:gd name="T79" fmla="*/ 29501 h 192"/>
                <a:gd name="T80" fmla="*/ 362866 w 208"/>
                <a:gd name="T81" fmla="*/ 0 h 1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08"/>
                <a:gd name="T124" fmla="*/ 0 h 192"/>
                <a:gd name="T125" fmla="*/ 208 w 208"/>
                <a:gd name="T126" fmla="*/ 192 h 192"/>
              </a:gd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08" h="192">
                  <a:moveTo>
                    <a:pt x="168" y="0"/>
                  </a:moveTo>
                  <a:lnTo>
                    <a:pt x="184" y="0"/>
                  </a:lnTo>
                  <a:lnTo>
                    <a:pt x="192" y="8"/>
                  </a:lnTo>
                  <a:lnTo>
                    <a:pt x="200" y="56"/>
                  </a:lnTo>
                  <a:lnTo>
                    <a:pt x="192" y="56"/>
                  </a:lnTo>
                  <a:lnTo>
                    <a:pt x="184" y="72"/>
                  </a:lnTo>
                  <a:lnTo>
                    <a:pt x="192" y="72"/>
                  </a:lnTo>
                  <a:lnTo>
                    <a:pt x="200" y="64"/>
                  </a:lnTo>
                  <a:lnTo>
                    <a:pt x="208" y="64"/>
                  </a:lnTo>
                  <a:lnTo>
                    <a:pt x="208" y="72"/>
                  </a:lnTo>
                  <a:lnTo>
                    <a:pt x="200" y="96"/>
                  </a:lnTo>
                  <a:lnTo>
                    <a:pt x="192" y="104"/>
                  </a:lnTo>
                  <a:lnTo>
                    <a:pt x="176" y="128"/>
                  </a:lnTo>
                  <a:lnTo>
                    <a:pt x="152" y="160"/>
                  </a:lnTo>
                  <a:lnTo>
                    <a:pt x="128" y="176"/>
                  </a:lnTo>
                  <a:lnTo>
                    <a:pt x="104" y="184"/>
                  </a:lnTo>
                  <a:lnTo>
                    <a:pt x="72" y="176"/>
                  </a:lnTo>
                  <a:lnTo>
                    <a:pt x="40" y="192"/>
                  </a:lnTo>
                  <a:lnTo>
                    <a:pt x="32" y="192"/>
                  </a:lnTo>
                  <a:lnTo>
                    <a:pt x="24" y="176"/>
                  </a:lnTo>
                  <a:lnTo>
                    <a:pt x="24" y="184"/>
                  </a:lnTo>
                  <a:lnTo>
                    <a:pt x="16" y="160"/>
                  </a:lnTo>
                  <a:lnTo>
                    <a:pt x="24" y="160"/>
                  </a:lnTo>
                  <a:lnTo>
                    <a:pt x="16" y="144"/>
                  </a:lnTo>
                  <a:lnTo>
                    <a:pt x="0" y="104"/>
                  </a:lnTo>
                  <a:lnTo>
                    <a:pt x="0" y="96"/>
                  </a:lnTo>
                  <a:lnTo>
                    <a:pt x="0" y="88"/>
                  </a:lnTo>
                  <a:lnTo>
                    <a:pt x="8" y="96"/>
                  </a:lnTo>
                  <a:lnTo>
                    <a:pt x="16" y="104"/>
                  </a:lnTo>
                  <a:lnTo>
                    <a:pt x="32" y="104"/>
                  </a:lnTo>
                  <a:lnTo>
                    <a:pt x="40" y="96"/>
                  </a:lnTo>
                  <a:lnTo>
                    <a:pt x="40" y="40"/>
                  </a:lnTo>
                  <a:lnTo>
                    <a:pt x="56" y="48"/>
                  </a:lnTo>
                  <a:lnTo>
                    <a:pt x="48" y="64"/>
                  </a:lnTo>
                  <a:lnTo>
                    <a:pt x="56" y="72"/>
                  </a:lnTo>
                  <a:lnTo>
                    <a:pt x="72" y="64"/>
                  </a:lnTo>
                  <a:lnTo>
                    <a:pt x="88" y="48"/>
                  </a:lnTo>
                  <a:lnTo>
                    <a:pt x="104" y="48"/>
                  </a:lnTo>
                  <a:lnTo>
                    <a:pt x="112" y="48"/>
                  </a:lnTo>
                  <a:lnTo>
                    <a:pt x="144" y="16"/>
                  </a:lnTo>
                  <a:lnTo>
                    <a:pt x="168"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54" name="Freeform 85"/>
            <p:cNvSpPr/>
            <p:nvPr>
              <p:custDataLst>
                <p:tags r:id="rId225"/>
              </p:custDataLst>
            </p:nvPr>
          </p:nvSpPr>
          <p:spPr bwMode="auto">
            <a:xfrm>
              <a:off x="1514356" y="5013531"/>
              <a:ext cx="381000" cy="339725"/>
            </a:xfrm>
            <a:custGeom>
              <a:gdLst>
                <a:gd name="T0" fmla="*/ 225136 w 176"/>
                <a:gd name="T1" fmla="*/ 221560 h 184"/>
                <a:gd name="T2" fmla="*/ 225136 w 176"/>
                <a:gd name="T3" fmla="*/ 147707 h 184"/>
                <a:gd name="T4" fmla="*/ 259773 w 176"/>
                <a:gd name="T5" fmla="*/ 132936 h 184"/>
                <a:gd name="T6" fmla="*/ 259773 w 176"/>
                <a:gd name="T7" fmla="*/ 44312 h 184"/>
                <a:gd name="T8" fmla="*/ 329045 w 176"/>
                <a:gd name="T9" fmla="*/ 29541 h 184"/>
                <a:gd name="T10" fmla="*/ 329045 w 176"/>
                <a:gd name="T11" fmla="*/ 44312 h 184"/>
                <a:gd name="T12" fmla="*/ 346364 w 176"/>
                <a:gd name="T13" fmla="*/ 29541 h 184"/>
                <a:gd name="T14" fmla="*/ 381000 w 176"/>
                <a:gd name="T15" fmla="*/ 29541 h 184"/>
                <a:gd name="T16" fmla="*/ 346364 w 176"/>
                <a:gd name="T17" fmla="*/ 14771 h 184"/>
                <a:gd name="T18" fmla="*/ 329045 w 176"/>
                <a:gd name="T19" fmla="*/ 14771 h 184"/>
                <a:gd name="T20" fmla="*/ 277091 w 176"/>
                <a:gd name="T21" fmla="*/ 29541 h 184"/>
                <a:gd name="T22" fmla="*/ 207818 w 176"/>
                <a:gd name="T23" fmla="*/ 29541 h 184"/>
                <a:gd name="T24" fmla="*/ 190500 w 176"/>
                <a:gd name="T25" fmla="*/ 14771 h 184"/>
                <a:gd name="T26" fmla="*/ 69273 w 176"/>
                <a:gd name="T27" fmla="*/ 14771 h 184"/>
                <a:gd name="T28" fmla="*/ 51955 w 176"/>
                <a:gd name="T29" fmla="*/ 0 h 184"/>
                <a:gd name="T30" fmla="*/ 0 w 176"/>
                <a:gd name="T31" fmla="*/ 14771 h 184"/>
                <a:gd name="T32" fmla="*/ 0 w 176"/>
                <a:gd name="T33" fmla="*/ 29541 h 184"/>
                <a:gd name="T34" fmla="*/ 86591 w 176"/>
                <a:gd name="T35" fmla="*/ 147707 h 184"/>
                <a:gd name="T36" fmla="*/ 86591 w 176"/>
                <a:gd name="T37" fmla="*/ 192018 h 184"/>
                <a:gd name="T38" fmla="*/ 103909 w 176"/>
                <a:gd name="T39" fmla="*/ 295413 h 184"/>
                <a:gd name="T40" fmla="*/ 138545 w 176"/>
                <a:gd name="T41" fmla="*/ 324954 h 184"/>
                <a:gd name="T42" fmla="*/ 138545 w 176"/>
                <a:gd name="T43" fmla="*/ 310184 h 184"/>
                <a:gd name="T44" fmla="*/ 155864 w 176"/>
                <a:gd name="T45" fmla="*/ 324954 h 184"/>
                <a:gd name="T46" fmla="*/ 173182 w 176"/>
                <a:gd name="T47" fmla="*/ 339725 h 184"/>
                <a:gd name="T48" fmla="*/ 207818 w 176"/>
                <a:gd name="T49" fmla="*/ 339725 h 184"/>
                <a:gd name="T50" fmla="*/ 225136 w 176"/>
                <a:gd name="T51" fmla="*/ 324954 h 184"/>
                <a:gd name="T52" fmla="*/ 225136 w 176"/>
                <a:gd name="T53" fmla="*/ 221560 h 1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6"/>
                <a:gd name="T82" fmla="*/ 0 h 184"/>
                <a:gd name="T83" fmla="*/ 176 w 176"/>
                <a:gd name="T84" fmla="*/ 184 h 184"/>
              </a:gd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6" h="184">
                  <a:moveTo>
                    <a:pt x="104" y="120"/>
                  </a:moveTo>
                  <a:lnTo>
                    <a:pt x="104" y="80"/>
                  </a:lnTo>
                  <a:lnTo>
                    <a:pt x="120" y="72"/>
                  </a:lnTo>
                  <a:lnTo>
                    <a:pt x="120" y="24"/>
                  </a:lnTo>
                  <a:lnTo>
                    <a:pt x="152" y="16"/>
                  </a:lnTo>
                  <a:lnTo>
                    <a:pt x="152" y="24"/>
                  </a:lnTo>
                  <a:lnTo>
                    <a:pt x="160" y="16"/>
                  </a:lnTo>
                  <a:lnTo>
                    <a:pt x="176" y="16"/>
                  </a:lnTo>
                  <a:lnTo>
                    <a:pt x="160" y="8"/>
                  </a:lnTo>
                  <a:lnTo>
                    <a:pt x="152" y="8"/>
                  </a:lnTo>
                  <a:lnTo>
                    <a:pt x="128" y="16"/>
                  </a:lnTo>
                  <a:lnTo>
                    <a:pt x="96" y="16"/>
                  </a:lnTo>
                  <a:lnTo>
                    <a:pt x="88" y="8"/>
                  </a:lnTo>
                  <a:lnTo>
                    <a:pt x="32" y="8"/>
                  </a:lnTo>
                  <a:lnTo>
                    <a:pt x="24" y="0"/>
                  </a:lnTo>
                  <a:lnTo>
                    <a:pt x="0" y="8"/>
                  </a:lnTo>
                  <a:lnTo>
                    <a:pt x="0" y="16"/>
                  </a:lnTo>
                  <a:lnTo>
                    <a:pt x="40" y="80"/>
                  </a:lnTo>
                  <a:lnTo>
                    <a:pt x="40" y="104"/>
                  </a:lnTo>
                  <a:lnTo>
                    <a:pt x="48" y="160"/>
                  </a:lnTo>
                  <a:lnTo>
                    <a:pt x="64" y="176"/>
                  </a:lnTo>
                  <a:lnTo>
                    <a:pt x="64" y="168"/>
                  </a:lnTo>
                  <a:lnTo>
                    <a:pt x="72" y="176"/>
                  </a:lnTo>
                  <a:lnTo>
                    <a:pt x="80" y="184"/>
                  </a:lnTo>
                  <a:lnTo>
                    <a:pt x="96" y="184"/>
                  </a:lnTo>
                  <a:lnTo>
                    <a:pt x="104" y="176"/>
                  </a:lnTo>
                  <a:lnTo>
                    <a:pt x="104" y="12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55" name="Freeform 86"/>
            <p:cNvSpPr/>
            <p:nvPr>
              <p:custDataLst>
                <p:tags r:id="rId226"/>
              </p:custDataLst>
            </p:nvPr>
          </p:nvSpPr>
          <p:spPr bwMode="auto">
            <a:xfrm>
              <a:off x="1514356" y="4703968"/>
              <a:ext cx="363538" cy="338138"/>
            </a:xfrm>
            <a:custGeom>
              <a:gdLst>
                <a:gd name="T0" fmla="*/ 51934 w 168"/>
                <a:gd name="T1" fmla="*/ 0 h 184"/>
                <a:gd name="T2" fmla="*/ 121179 w 168"/>
                <a:gd name="T3" fmla="*/ 0 h 184"/>
                <a:gd name="T4" fmla="*/ 138491 w 168"/>
                <a:gd name="T5" fmla="*/ 0 h 184"/>
                <a:gd name="T6" fmla="*/ 155802 w 168"/>
                <a:gd name="T7" fmla="*/ 44105 h 184"/>
                <a:gd name="T8" fmla="*/ 173113 w 168"/>
                <a:gd name="T9" fmla="*/ 58807 h 184"/>
                <a:gd name="T10" fmla="*/ 225047 w 168"/>
                <a:gd name="T11" fmla="*/ 58807 h 184"/>
                <a:gd name="T12" fmla="*/ 225047 w 168"/>
                <a:gd name="T13" fmla="*/ 29403 h 184"/>
                <a:gd name="T14" fmla="*/ 259670 w 168"/>
                <a:gd name="T15" fmla="*/ 29403 h 184"/>
                <a:gd name="T16" fmla="*/ 294293 w 168"/>
                <a:gd name="T17" fmla="*/ 44105 h 184"/>
                <a:gd name="T18" fmla="*/ 294293 w 168"/>
                <a:gd name="T19" fmla="*/ 102912 h 184"/>
                <a:gd name="T20" fmla="*/ 311604 w 168"/>
                <a:gd name="T21" fmla="*/ 132315 h 184"/>
                <a:gd name="T22" fmla="*/ 294293 w 168"/>
                <a:gd name="T23" fmla="*/ 147017 h 184"/>
                <a:gd name="T24" fmla="*/ 363538 w 168"/>
                <a:gd name="T25" fmla="*/ 132315 h 184"/>
                <a:gd name="T26" fmla="*/ 346227 w 168"/>
                <a:gd name="T27" fmla="*/ 191121 h 184"/>
                <a:gd name="T28" fmla="*/ 363538 w 168"/>
                <a:gd name="T29" fmla="*/ 191121 h 184"/>
                <a:gd name="T30" fmla="*/ 294293 w 168"/>
                <a:gd name="T31" fmla="*/ 205823 h 184"/>
                <a:gd name="T32" fmla="*/ 294293 w 168"/>
                <a:gd name="T33" fmla="*/ 294033 h 184"/>
                <a:gd name="T34" fmla="*/ 328915 w 168"/>
                <a:gd name="T35" fmla="*/ 323436 h 184"/>
                <a:gd name="T36" fmla="*/ 276981 w 168"/>
                <a:gd name="T37" fmla="*/ 338138 h 184"/>
                <a:gd name="T38" fmla="*/ 207736 w 168"/>
                <a:gd name="T39" fmla="*/ 338138 h 184"/>
                <a:gd name="T40" fmla="*/ 190425 w 168"/>
                <a:gd name="T41" fmla="*/ 323436 h 184"/>
                <a:gd name="T42" fmla="*/ 69245 w 168"/>
                <a:gd name="T43" fmla="*/ 323436 h 184"/>
                <a:gd name="T44" fmla="*/ 51934 w 168"/>
                <a:gd name="T45" fmla="*/ 308735 h 184"/>
                <a:gd name="T46" fmla="*/ 0 w 168"/>
                <a:gd name="T47" fmla="*/ 323436 h 184"/>
                <a:gd name="T48" fmla="*/ 0 w 168"/>
                <a:gd name="T49" fmla="*/ 279331 h 184"/>
                <a:gd name="T50" fmla="*/ 34623 w 168"/>
                <a:gd name="T51" fmla="*/ 205823 h 184"/>
                <a:gd name="T52" fmla="*/ 51934 w 168"/>
                <a:gd name="T53" fmla="*/ 176420 h 184"/>
                <a:gd name="T54" fmla="*/ 69245 w 168"/>
                <a:gd name="T55" fmla="*/ 147017 h 184"/>
                <a:gd name="T56" fmla="*/ 34623 w 168"/>
                <a:gd name="T57" fmla="*/ 88210 h 184"/>
                <a:gd name="T58" fmla="*/ 51934 w 168"/>
                <a:gd name="T59" fmla="*/ 73508 h 184"/>
                <a:gd name="T60" fmla="*/ 17311 w 168"/>
                <a:gd name="T61" fmla="*/ 14702 h 184"/>
                <a:gd name="T62" fmla="*/ 51934 w 168"/>
                <a:gd name="T63" fmla="*/ 0 h 1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8"/>
                <a:gd name="T97" fmla="*/ 0 h 184"/>
                <a:gd name="T98" fmla="*/ 168 w 168"/>
                <a:gd name="T99" fmla="*/ 184 h 184"/>
              </a:gd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8" h="184">
                  <a:moveTo>
                    <a:pt x="24" y="0"/>
                  </a:moveTo>
                  <a:lnTo>
                    <a:pt x="56" y="0"/>
                  </a:lnTo>
                  <a:lnTo>
                    <a:pt x="64" y="0"/>
                  </a:lnTo>
                  <a:lnTo>
                    <a:pt x="72" y="24"/>
                  </a:lnTo>
                  <a:lnTo>
                    <a:pt x="80" y="32"/>
                  </a:lnTo>
                  <a:lnTo>
                    <a:pt x="104" y="32"/>
                  </a:lnTo>
                  <a:lnTo>
                    <a:pt x="104" y="16"/>
                  </a:lnTo>
                  <a:lnTo>
                    <a:pt x="120" y="16"/>
                  </a:lnTo>
                  <a:lnTo>
                    <a:pt x="136" y="24"/>
                  </a:lnTo>
                  <a:lnTo>
                    <a:pt x="136" y="56"/>
                  </a:lnTo>
                  <a:lnTo>
                    <a:pt x="144" y="72"/>
                  </a:lnTo>
                  <a:lnTo>
                    <a:pt x="136" y="80"/>
                  </a:lnTo>
                  <a:lnTo>
                    <a:pt x="168" y="72"/>
                  </a:lnTo>
                  <a:lnTo>
                    <a:pt x="160" y="104"/>
                  </a:lnTo>
                  <a:lnTo>
                    <a:pt x="168" y="104"/>
                  </a:lnTo>
                  <a:lnTo>
                    <a:pt x="136" y="112"/>
                  </a:lnTo>
                  <a:lnTo>
                    <a:pt x="136" y="160"/>
                  </a:lnTo>
                  <a:lnTo>
                    <a:pt x="152" y="176"/>
                  </a:lnTo>
                  <a:lnTo>
                    <a:pt x="128" y="184"/>
                  </a:lnTo>
                  <a:lnTo>
                    <a:pt x="96" y="184"/>
                  </a:lnTo>
                  <a:lnTo>
                    <a:pt x="88" y="176"/>
                  </a:lnTo>
                  <a:lnTo>
                    <a:pt x="32" y="176"/>
                  </a:lnTo>
                  <a:lnTo>
                    <a:pt x="24" y="168"/>
                  </a:lnTo>
                  <a:lnTo>
                    <a:pt x="0" y="176"/>
                  </a:lnTo>
                  <a:lnTo>
                    <a:pt x="0" y="152"/>
                  </a:lnTo>
                  <a:lnTo>
                    <a:pt x="16" y="112"/>
                  </a:lnTo>
                  <a:lnTo>
                    <a:pt x="24" y="96"/>
                  </a:lnTo>
                  <a:lnTo>
                    <a:pt x="32" y="80"/>
                  </a:lnTo>
                  <a:lnTo>
                    <a:pt x="16" y="48"/>
                  </a:lnTo>
                  <a:lnTo>
                    <a:pt x="24" y="40"/>
                  </a:lnTo>
                  <a:lnTo>
                    <a:pt x="8" y="8"/>
                  </a:lnTo>
                  <a:lnTo>
                    <a:pt x="24"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56" name="Freeform 87"/>
            <p:cNvSpPr/>
            <p:nvPr>
              <p:custDataLst>
                <p:tags r:id="rId227"/>
              </p:custDataLst>
            </p:nvPr>
          </p:nvSpPr>
          <p:spPr bwMode="auto">
            <a:xfrm>
              <a:off x="1531818" y="4659518"/>
              <a:ext cx="17463" cy="44450"/>
            </a:xfrm>
            <a:custGeom>
              <a:gdLst>
                <a:gd name="T0" fmla="*/ 17463 w 8"/>
                <a:gd name="T1" fmla="*/ 14817 h 24"/>
                <a:gd name="T2" fmla="*/ 0 w 8"/>
                <a:gd name="T3" fmla="*/ 14817 h 24"/>
                <a:gd name="T4" fmla="*/ 0 w 8"/>
                <a:gd name="T5" fmla="*/ 44450 h 24"/>
                <a:gd name="T6" fmla="*/ 0 w 8"/>
                <a:gd name="T7" fmla="*/ 29633 h 24"/>
                <a:gd name="T8" fmla="*/ 0 w 8"/>
                <a:gd name="T9" fmla="*/ 14817 h 24"/>
                <a:gd name="T10" fmla="*/ 17463 w 8"/>
                <a:gd name="T11" fmla="*/ 0 h 24"/>
                <a:gd name="T12" fmla="*/ 17463 w 8"/>
                <a:gd name="T13" fmla="*/ 14817 h 24"/>
                <a:gd name="T14" fmla="*/ 0 60000 65536"/>
                <a:gd name="T15" fmla="*/ 0 60000 65536"/>
                <a:gd name="T16" fmla="*/ 0 60000 65536"/>
                <a:gd name="T17" fmla="*/ 0 60000 65536"/>
                <a:gd name="T18" fmla="*/ 0 60000 65536"/>
                <a:gd name="T19" fmla="*/ 0 60000 65536"/>
                <a:gd name="T20" fmla="*/ 0 60000 65536"/>
                <a:gd name="T21" fmla="*/ 0 w 8"/>
                <a:gd name="T22" fmla="*/ 0 h 24"/>
                <a:gd name="T23" fmla="*/ 8 w 8"/>
                <a:gd name="T24" fmla="*/ 24 h 2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8" h="24">
                  <a:moveTo>
                    <a:pt x="8" y="8"/>
                  </a:moveTo>
                  <a:lnTo>
                    <a:pt x="0" y="8"/>
                  </a:lnTo>
                  <a:lnTo>
                    <a:pt x="0" y="24"/>
                  </a:lnTo>
                  <a:lnTo>
                    <a:pt x="0" y="16"/>
                  </a:lnTo>
                  <a:lnTo>
                    <a:pt x="0" y="8"/>
                  </a:lnTo>
                  <a:lnTo>
                    <a:pt x="8" y="0"/>
                  </a:lnTo>
                  <a:lnTo>
                    <a:pt x="8" y="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57" name="Freeform 88"/>
            <p:cNvSpPr/>
            <p:nvPr>
              <p:custDataLst>
                <p:tags r:id="rId228"/>
              </p:custDataLst>
            </p:nvPr>
          </p:nvSpPr>
          <p:spPr bwMode="auto">
            <a:xfrm>
              <a:off x="1428631" y="4172156"/>
              <a:ext cx="206375" cy="325438"/>
            </a:xfrm>
            <a:custGeom>
              <a:gdLst>
                <a:gd name="T0" fmla="*/ 154781 w 96"/>
                <a:gd name="T1" fmla="*/ 0 h 176"/>
                <a:gd name="T2" fmla="*/ 154781 w 96"/>
                <a:gd name="T3" fmla="*/ 14793 h 176"/>
                <a:gd name="T4" fmla="*/ 154781 w 96"/>
                <a:gd name="T5" fmla="*/ 44378 h 176"/>
                <a:gd name="T6" fmla="*/ 137583 w 96"/>
                <a:gd name="T7" fmla="*/ 59171 h 176"/>
                <a:gd name="T8" fmla="*/ 120385 w 96"/>
                <a:gd name="T9" fmla="*/ 118341 h 176"/>
                <a:gd name="T10" fmla="*/ 103188 w 96"/>
                <a:gd name="T11" fmla="*/ 133134 h 176"/>
                <a:gd name="T12" fmla="*/ 85990 w 96"/>
                <a:gd name="T13" fmla="*/ 177512 h 176"/>
                <a:gd name="T14" fmla="*/ 68792 w 96"/>
                <a:gd name="T15" fmla="*/ 192304 h 176"/>
                <a:gd name="T16" fmla="*/ 51594 w 96"/>
                <a:gd name="T17" fmla="*/ 177512 h 176"/>
                <a:gd name="T18" fmla="*/ 34396 w 96"/>
                <a:gd name="T19" fmla="*/ 177512 h 176"/>
                <a:gd name="T20" fmla="*/ 0 w 96"/>
                <a:gd name="T21" fmla="*/ 236682 h 176"/>
                <a:gd name="T22" fmla="*/ 0 w 96"/>
                <a:gd name="T23" fmla="*/ 251475 h 176"/>
                <a:gd name="T24" fmla="*/ 17198 w 96"/>
                <a:gd name="T25" fmla="*/ 251475 h 176"/>
                <a:gd name="T26" fmla="*/ 34396 w 96"/>
                <a:gd name="T27" fmla="*/ 281060 h 176"/>
                <a:gd name="T28" fmla="*/ 34396 w 96"/>
                <a:gd name="T29" fmla="*/ 310645 h 176"/>
                <a:gd name="T30" fmla="*/ 68792 w 96"/>
                <a:gd name="T31" fmla="*/ 310645 h 176"/>
                <a:gd name="T32" fmla="*/ 137583 w 96"/>
                <a:gd name="T33" fmla="*/ 310645 h 176"/>
                <a:gd name="T34" fmla="*/ 206375 w 96"/>
                <a:gd name="T35" fmla="*/ 325438 h 176"/>
                <a:gd name="T36" fmla="*/ 206375 w 96"/>
                <a:gd name="T37" fmla="*/ 281060 h 176"/>
                <a:gd name="T38" fmla="*/ 171979 w 96"/>
                <a:gd name="T39" fmla="*/ 236682 h 176"/>
                <a:gd name="T40" fmla="*/ 171979 w 96"/>
                <a:gd name="T41" fmla="*/ 207097 h 176"/>
                <a:gd name="T42" fmla="*/ 189177 w 96"/>
                <a:gd name="T43" fmla="*/ 162719 h 176"/>
                <a:gd name="T44" fmla="*/ 171979 w 96"/>
                <a:gd name="T45" fmla="*/ 118341 h 176"/>
                <a:gd name="T46" fmla="*/ 154781 w 96"/>
                <a:gd name="T47" fmla="*/ 103548 h 176"/>
                <a:gd name="T48" fmla="*/ 154781 w 96"/>
                <a:gd name="T49" fmla="*/ 88756 h 176"/>
                <a:gd name="T50" fmla="*/ 189177 w 96"/>
                <a:gd name="T51" fmla="*/ 88756 h 176"/>
                <a:gd name="T52" fmla="*/ 171979 w 96"/>
                <a:gd name="T53" fmla="*/ 59171 h 176"/>
                <a:gd name="T54" fmla="*/ 171979 w 96"/>
                <a:gd name="T55" fmla="*/ 14793 h 176"/>
                <a:gd name="T56" fmla="*/ 154781 w 96"/>
                <a:gd name="T57" fmla="*/ 0 h 17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6"/>
                <a:gd name="T88" fmla="*/ 0 h 176"/>
                <a:gd name="T89" fmla="*/ 96 w 96"/>
                <a:gd name="T90" fmla="*/ 176 h 176"/>
              </a:gd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6" h="176">
                  <a:moveTo>
                    <a:pt x="72" y="0"/>
                  </a:moveTo>
                  <a:lnTo>
                    <a:pt x="72" y="8"/>
                  </a:lnTo>
                  <a:lnTo>
                    <a:pt x="72" y="24"/>
                  </a:lnTo>
                  <a:lnTo>
                    <a:pt x="64" y="32"/>
                  </a:lnTo>
                  <a:lnTo>
                    <a:pt x="56" y="64"/>
                  </a:lnTo>
                  <a:lnTo>
                    <a:pt x="48" y="72"/>
                  </a:lnTo>
                  <a:lnTo>
                    <a:pt x="40" y="96"/>
                  </a:lnTo>
                  <a:lnTo>
                    <a:pt x="32" y="104"/>
                  </a:lnTo>
                  <a:lnTo>
                    <a:pt x="24" y="96"/>
                  </a:lnTo>
                  <a:lnTo>
                    <a:pt x="16" y="96"/>
                  </a:lnTo>
                  <a:lnTo>
                    <a:pt x="0" y="128"/>
                  </a:lnTo>
                  <a:lnTo>
                    <a:pt x="0" y="136"/>
                  </a:lnTo>
                  <a:lnTo>
                    <a:pt x="8" y="136"/>
                  </a:lnTo>
                  <a:lnTo>
                    <a:pt x="16" y="152"/>
                  </a:lnTo>
                  <a:lnTo>
                    <a:pt x="16" y="168"/>
                  </a:lnTo>
                  <a:lnTo>
                    <a:pt x="32" y="168"/>
                  </a:lnTo>
                  <a:lnTo>
                    <a:pt x="64" y="168"/>
                  </a:lnTo>
                  <a:lnTo>
                    <a:pt x="96" y="176"/>
                  </a:lnTo>
                  <a:lnTo>
                    <a:pt x="96" y="152"/>
                  </a:lnTo>
                  <a:lnTo>
                    <a:pt x="80" y="128"/>
                  </a:lnTo>
                  <a:lnTo>
                    <a:pt x="80" y="112"/>
                  </a:lnTo>
                  <a:lnTo>
                    <a:pt x="88" y="88"/>
                  </a:lnTo>
                  <a:lnTo>
                    <a:pt x="80" y="64"/>
                  </a:lnTo>
                  <a:lnTo>
                    <a:pt x="72" y="56"/>
                  </a:lnTo>
                  <a:lnTo>
                    <a:pt x="72" y="48"/>
                  </a:lnTo>
                  <a:lnTo>
                    <a:pt x="88" y="48"/>
                  </a:lnTo>
                  <a:lnTo>
                    <a:pt x="80" y="32"/>
                  </a:lnTo>
                  <a:lnTo>
                    <a:pt x="80" y="8"/>
                  </a:lnTo>
                  <a:lnTo>
                    <a:pt x="72"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58" name="Freeform 89"/>
            <p:cNvSpPr/>
            <p:nvPr>
              <p:custDataLst>
                <p:tags r:id="rId229"/>
              </p:custDataLst>
            </p:nvPr>
          </p:nvSpPr>
          <p:spPr bwMode="auto">
            <a:xfrm>
              <a:off x="1496893" y="4437268"/>
              <a:ext cx="225425" cy="236538"/>
            </a:xfrm>
            <a:custGeom>
              <a:gdLst>
                <a:gd name="T0" fmla="*/ 52021 w 104"/>
                <a:gd name="T1" fmla="*/ 221754 h 128"/>
                <a:gd name="T2" fmla="*/ 52021 w 104"/>
                <a:gd name="T3" fmla="*/ 236538 h 128"/>
                <a:gd name="T4" fmla="*/ 69362 w 104"/>
                <a:gd name="T5" fmla="*/ 236538 h 128"/>
                <a:gd name="T6" fmla="*/ 86702 w 104"/>
                <a:gd name="T7" fmla="*/ 221754 h 128"/>
                <a:gd name="T8" fmla="*/ 104042 w 104"/>
                <a:gd name="T9" fmla="*/ 236538 h 128"/>
                <a:gd name="T10" fmla="*/ 138723 w 104"/>
                <a:gd name="T11" fmla="*/ 206971 h 128"/>
                <a:gd name="T12" fmla="*/ 156063 w 104"/>
                <a:gd name="T13" fmla="*/ 162620 h 128"/>
                <a:gd name="T14" fmla="*/ 190744 w 104"/>
                <a:gd name="T15" fmla="*/ 118269 h 128"/>
                <a:gd name="T16" fmla="*/ 208085 w 104"/>
                <a:gd name="T17" fmla="*/ 44351 h 128"/>
                <a:gd name="T18" fmla="*/ 225425 w 104"/>
                <a:gd name="T19" fmla="*/ 0 h 128"/>
                <a:gd name="T20" fmla="*/ 190744 w 104"/>
                <a:gd name="T21" fmla="*/ 0 h 128"/>
                <a:gd name="T22" fmla="*/ 173404 w 104"/>
                <a:gd name="T23" fmla="*/ 0 h 128"/>
                <a:gd name="T24" fmla="*/ 156063 w 104"/>
                <a:gd name="T25" fmla="*/ 0 h 128"/>
                <a:gd name="T26" fmla="*/ 138723 w 104"/>
                <a:gd name="T27" fmla="*/ 14784 h 128"/>
                <a:gd name="T28" fmla="*/ 138723 w 104"/>
                <a:gd name="T29" fmla="*/ 59135 h 128"/>
                <a:gd name="T30" fmla="*/ 69362 w 104"/>
                <a:gd name="T31" fmla="*/ 44351 h 128"/>
                <a:gd name="T32" fmla="*/ 86702 w 104"/>
                <a:gd name="T33" fmla="*/ 44351 h 128"/>
                <a:gd name="T34" fmla="*/ 86702 w 104"/>
                <a:gd name="T35" fmla="*/ 59135 h 128"/>
                <a:gd name="T36" fmla="*/ 86702 w 104"/>
                <a:gd name="T37" fmla="*/ 73918 h 128"/>
                <a:gd name="T38" fmla="*/ 86702 w 104"/>
                <a:gd name="T39" fmla="*/ 88702 h 128"/>
                <a:gd name="T40" fmla="*/ 86702 w 104"/>
                <a:gd name="T41" fmla="*/ 133053 h 128"/>
                <a:gd name="T42" fmla="*/ 86702 w 104"/>
                <a:gd name="T43" fmla="*/ 162620 h 128"/>
                <a:gd name="T44" fmla="*/ 52021 w 104"/>
                <a:gd name="T45" fmla="*/ 147836 h 128"/>
                <a:gd name="T46" fmla="*/ 17340 w 104"/>
                <a:gd name="T47" fmla="*/ 177403 h 128"/>
                <a:gd name="T48" fmla="*/ 17340 w 104"/>
                <a:gd name="T49" fmla="*/ 192187 h 128"/>
                <a:gd name="T50" fmla="*/ 0 w 104"/>
                <a:gd name="T51" fmla="*/ 221754 h 128"/>
                <a:gd name="T52" fmla="*/ 34681 w 104"/>
                <a:gd name="T53" fmla="*/ 236538 h 128"/>
                <a:gd name="T54" fmla="*/ 52021 w 104"/>
                <a:gd name="T55" fmla="*/ 221754 h 1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4"/>
                <a:gd name="T85" fmla="*/ 0 h 128"/>
                <a:gd name="T86" fmla="*/ 104 w 104"/>
                <a:gd name="T87" fmla="*/ 128 h 128"/>
              </a:gd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4" h="128">
                  <a:moveTo>
                    <a:pt x="24" y="120"/>
                  </a:moveTo>
                  <a:lnTo>
                    <a:pt x="24" y="128"/>
                  </a:lnTo>
                  <a:lnTo>
                    <a:pt x="32" y="128"/>
                  </a:lnTo>
                  <a:lnTo>
                    <a:pt x="40" y="120"/>
                  </a:lnTo>
                  <a:lnTo>
                    <a:pt x="48" y="128"/>
                  </a:lnTo>
                  <a:lnTo>
                    <a:pt x="64" y="112"/>
                  </a:lnTo>
                  <a:lnTo>
                    <a:pt x="72" y="88"/>
                  </a:lnTo>
                  <a:lnTo>
                    <a:pt x="88" y="64"/>
                  </a:lnTo>
                  <a:lnTo>
                    <a:pt x="96" y="24"/>
                  </a:lnTo>
                  <a:lnTo>
                    <a:pt x="104" y="0"/>
                  </a:lnTo>
                  <a:lnTo>
                    <a:pt x="88" y="0"/>
                  </a:lnTo>
                  <a:lnTo>
                    <a:pt x="80" y="0"/>
                  </a:lnTo>
                  <a:lnTo>
                    <a:pt x="72" y="0"/>
                  </a:lnTo>
                  <a:lnTo>
                    <a:pt x="64" y="8"/>
                  </a:lnTo>
                  <a:lnTo>
                    <a:pt x="64" y="32"/>
                  </a:lnTo>
                  <a:lnTo>
                    <a:pt x="32" y="24"/>
                  </a:lnTo>
                  <a:lnTo>
                    <a:pt x="40" y="24"/>
                  </a:lnTo>
                  <a:lnTo>
                    <a:pt x="40" y="32"/>
                  </a:lnTo>
                  <a:lnTo>
                    <a:pt x="40" y="40"/>
                  </a:lnTo>
                  <a:lnTo>
                    <a:pt x="40" y="48"/>
                  </a:lnTo>
                  <a:lnTo>
                    <a:pt x="40" y="72"/>
                  </a:lnTo>
                  <a:lnTo>
                    <a:pt x="40" y="88"/>
                  </a:lnTo>
                  <a:lnTo>
                    <a:pt x="24" y="80"/>
                  </a:lnTo>
                  <a:lnTo>
                    <a:pt x="8" y="96"/>
                  </a:lnTo>
                  <a:lnTo>
                    <a:pt x="8" y="104"/>
                  </a:lnTo>
                  <a:lnTo>
                    <a:pt x="0" y="120"/>
                  </a:lnTo>
                  <a:lnTo>
                    <a:pt x="16" y="128"/>
                  </a:lnTo>
                  <a:lnTo>
                    <a:pt x="24" y="12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59" name="Freeform 90"/>
            <p:cNvSpPr/>
            <p:nvPr>
              <p:custDataLst>
                <p:tags r:id="rId230"/>
              </p:custDataLst>
            </p:nvPr>
          </p:nvSpPr>
          <p:spPr bwMode="auto">
            <a:xfrm>
              <a:off x="1428631" y="4481718"/>
              <a:ext cx="155575" cy="177800"/>
            </a:xfrm>
            <a:custGeom>
              <a:gdLst>
                <a:gd name="T0" fmla="*/ 155575 w 72"/>
                <a:gd name="T1" fmla="*/ 0 h 96"/>
                <a:gd name="T2" fmla="*/ 155575 w 72"/>
                <a:gd name="T3" fmla="*/ 14817 h 96"/>
                <a:gd name="T4" fmla="*/ 155575 w 72"/>
                <a:gd name="T5" fmla="*/ 29633 h 96"/>
                <a:gd name="T6" fmla="*/ 155575 w 72"/>
                <a:gd name="T7" fmla="*/ 44450 h 96"/>
                <a:gd name="T8" fmla="*/ 155575 w 72"/>
                <a:gd name="T9" fmla="*/ 88900 h 96"/>
                <a:gd name="T10" fmla="*/ 155575 w 72"/>
                <a:gd name="T11" fmla="*/ 118533 h 96"/>
                <a:gd name="T12" fmla="*/ 121003 w 72"/>
                <a:gd name="T13" fmla="*/ 103717 h 96"/>
                <a:gd name="T14" fmla="*/ 86431 w 72"/>
                <a:gd name="T15" fmla="*/ 133350 h 96"/>
                <a:gd name="T16" fmla="*/ 86431 w 72"/>
                <a:gd name="T17" fmla="*/ 148167 h 96"/>
                <a:gd name="T18" fmla="*/ 69144 w 72"/>
                <a:gd name="T19" fmla="*/ 177800 h 96"/>
                <a:gd name="T20" fmla="*/ 34572 w 72"/>
                <a:gd name="T21" fmla="*/ 133350 h 96"/>
                <a:gd name="T22" fmla="*/ 0 w 72"/>
                <a:gd name="T23" fmla="*/ 74083 h 96"/>
                <a:gd name="T24" fmla="*/ 17286 w 72"/>
                <a:gd name="T25" fmla="*/ 74083 h 96"/>
                <a:gd name="T26" fmla="*/ 17286 w 72"/>
                <a:gd name="T27" fmla="*/ 59267 h 96"/>
                <a:gd name="T28" fmla="*/ 34572 w 72"/>
                <a:gd name="T29" fmla="*/ 29633 h 96"/>
                <a:gd name="T30" fmla="*/ 69144 w 72"/>
                <a:gd name="T31" fmla="*/ 29633 h 96"/>
                <a:gd name="T32" fmla="*/ 69144 w 72"/>
                <a:gd name="T33" fmla="*/ 0 h 96"/>
                <a:gd name="T34" fmla="*/ 138289 w 72"/>
                <a:gd name="T35" fmla="*/ 0 h 96"/>
                <a:gd name="T36" fmla="*/ 155575 w 72"/>
                <a:gd name="T37" fmla="*/ 0 h 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2"/>
                <a:gd name="T58" fmla="*/ 0 h 96"/>
                <a:gd name="T59" fmla="*/ 72 w 72"/>
                <a:gd name="T60" fmla="*/ 96 h 96"/>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2" h="96">
                  <a:moveTo>
                    <a:pt x="72" y="0"/>
                  </a:moveTo>
                  <a:lnTo>
                    <a:pt x="72" y="8"/>
                  </a:lnTo>
                  <a:lnTo>
                    <a:pt x="72" y="16"/>
                  </a:lnTo>
                  <a:lnTo>
                    <a:pt x="72" y="24"/>
                  </a:lnTo>
                  <a:lnTo>
                    <a:pt x="72" y="48"/>
                  </a:lnTo>
                  <a:lnTo>
                    <a:pt x="72" y="64"/>
                  </a:lnTo>
                  <a:lnTo>
                    <a:pt x="56" y="56"/>
                  </a:lnTo>
                  <a:lnTo>
                    <a:pt x="40" y="72"/>
                  </a:lnTo>
                  <a:lnTo>
                    <a:pt x="40" y="80"/>
                  </a:lnTo>
                  <a:lnTo>
                    <a:pt x="32" y="96"/>
                  </a:lnTo>
                  <a:lnTo>
                    <a:pt x="16" y="72"/>
                  </a:lnTo>
                  <a:lnTo>
                    <a:pt x="0" y="40"/>
                  </a:lnTo>
                  <a:lnTo>
                    <a:pt x="8" y="40"/>
                  </a:lnTo>
                  <a:lnTo>
                    <a:pt x="8" y="32"/>
                  </a:lnTo>
                  <a:lnTo>
                    <a:pt x="16" y="16"/>
                  </a:lnTo>
                  <a:lnTo>
                    <a:pt x="32" y="16"/>
                  </a:lnTo>
                  <a:lnTo>
                    <a:pt x="32" y="0"/>
                  </a:lnTo>
                  <a:lnTo>
                    <a:pt x="64" y="0"/>
                  </a:lnTo>
                  <a:lnTo>
                    <a:pt x="72"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60" name="Freeform 91"/>
            <p:cNvSpPr/>
            <p:nvPr>
              <p:custDataLst>
                <p:tags r:id="rId231"/>
              </p:custDataLst>
            </p:nvPr>
          </p:nvSpPr>
          <p:spPr bwMode="auto">
            <a:xfrm>
              <a:off x="1446093" y="4481718"/>
              <a:ext cx="50800" cy="30163"/>
            </a:xfrm>
            <a:custGeom>
              <a:gdLst>
                <a:gd name="T0" fmla="*/ 50800 w 24"/>
                <a:gd name="T1" fmla="*/ 30163 h 16"/>
                <a:gd name="T2" fmla="*/ 50800 w 24"/>
                <a:gd name="T3" fmla="*/ 0 h 16"/>
                <a:gd name="T4" fmla="*/ 16933 w 24"/>
                <a:gd name="T5" fmla="*/ 0 h 16"/>
                <a:gd name="T6" fmla="*/ 0 w 24"/>
                <a:gd name="T7" fmla="*/ 30163 h 16"/>
                <a:gd name="T8" fmla="*/ 50800 w 24"/>
                <a:gd name="T9" fmla="*/ 30163 h 16"/>
                <a:gd name="T10" fmla="*/ 0 60000 65536"/>
                <a:gd name="T11" fmla="*/ 0 60000 65536"/>
                <a:gd name="T12" fmla="*/ 0 60000 65536"/>
                <a:gd name="T13" fmla="*/ 0 60000 65536"/>
                <a:gd name="T14" fmla="*/ 0 60000 65536"/>
                <a:gd name="T15" fmla="*/ 0 w 24"/>
                <a:gd name="T16" fmla="*/ 0 h 16"/>
                <a:gd name="T17" fmla="*/ 24 w 24"/>
                <a:gd name="T18" fmla="*/ 16 h 16"/>
              </a:gdLst>
              <a:cxnLst>
                <a:cxn ang="T10">
                  <a:pos x="T0" y="T1"/>
                </a:cxn>
                <a:cxn ang="T11">
                  <a:pos x="T2" y="T3"/>
                </a:cxn>
                <a:cxn ang="T12">
                  <a:pos x="T4" y="T5"/>
                </a:cxn>
                <a:cxn ang="T13">
                  <a:pos x="T6" y="T7"/>
                </a:cxn>
                <a:cxn ang="T14">
                  <a:pos x="T8" y="T9"/>
                </a:cxn>
              </a:cxnLst>
              <a:rect l="T15" t="T16" r="T17" b="T18"/>
              <a:pathLst>
                <a:path w="24" h="16">
                  <a:moveTo>
                    <a:pt x="24" y="16"/>
                  </a:moveTo>
                  <a:lnTo>
                    <a:pt x="24" y="0"/>
                  </a:lnTo>
                  <a:lnTo>
                    <a:pt x="8" y="0"/>
                  </a:lnTo>
                  <a:lnTo>
                    <a:pt x="0" y="16"/>
                  </a:lnTo>
                  <a:lnTo>
                    <a:pt x="24" y="1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61" name="Freeform 92"/>
            <p:cNvSpPr/>
            <p:nvPr>
              <p:custDataLst>
                <p:tags r:id="rId232"/>
              </p:custDataLst>
            </p:nvPr>
          </p:nvSpPr>
          <p:spPr bwMode="auto">
            <a:xfrm>
              <a:off x="1082556" y="4230893"/>
              <a:ext cx="138113" cy="177800"/>
            </a:xfrm>
            <a:custGeom>
              <a:gdLst>
                <a:gd name="T0" fmla="*/ 120849 w 64"/>
                <a:gd name="T1" fmla="*/ 118533 h 96"/>
                <a:gd name="T2" fmla="*/ 103585 w 64"/>
                <a:gd name="T3" fmla="*/ 59267 h 96"/>
                <a:gd name="T4" fmla="*/ 86321 w 64"/>
                <a:gd name="T5" fmla="*/ 0 h 96"/>
                <a:gd name="T6" fmla="*/ 17264 w 64"/>
                <a:gd name="T7" fmla="*/ 0 h 96"/>
                <a:gd name="T8" fmla="*/ 17264 w 64"/>
                <a:gd name="T9" fmla="*/ 44450 h 96"/>
                <a:gd name="T10" fmla="*/ 34528 w 64"/>
                <a:gd name="T11" fmla="*/ 74083 h 96"/>
                <a:gd name="T12" fmla="*/ 0 w 64"/>
                <a:gd name="T13" fmla="*/ 118533 h 96"/>
                <a:gd name="T14" fmla="*/ 17264 w 64"/>
                <a:gd name="T15" fmla="*/ 162983 h 96"/>
                <a:gd name="T16" fmla="*/ 0 w 64"/>
                <a:gd name="T17" fmla="*/ 162983 h 96"/>
                <a:gd name="T18" fmla="*/ 34528 w 64"/>
                <a:gd name="T19" fmla="*/ 177800 h 96"/>
                <a:gd name="T20" fmla="*/ 103585 w 64"/>
                <a:gd name="T21" fmla="*/ 148167 h 96"/>
                <a:gd name="T22" fmla="*/ 120849 w 64"/>
                <a:gd name="T23" fmla="*/ 148167 h 96"/>
                <a:gd name="T24" fmla="*/ 138113 w 64"/>
                <a:gd name="T25" fmla="*/ 133350 h 96"/>
                <a:gd name="T26" fmla="*/ 120849 w 64"/>
                <a:gd name="T27" fmla="*/ 118533 h 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4"/>
                <a:gd name="T43" fmla="*/ 0 h 96"/>
                <a:gd name="T44" fmla="*/ 64 w 64"/>
                <a:gd name="T45" fmla="*/ 96 h 96"/>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4" h="96">
                  <a:moveTo>
                    <a:pt x="56" y="64"/>
                  </a:moveTo>
                  <a:lnTo>
                    <a:pt x="48" y="32"/>
                  </a:lnTo>
                  <a:lnTo>
                    <a:pt x="40" y="0"/>
                  </a:lnTo>
                  <a:lnTo>
                    <a:pt x="8" y="0"/>
                  </a:lnTo>
                  <a:lnTo>
                    <a:pt x="8" y="24"/>
                  </a:lnTo>
                  <a:lnTo>
                    <a:pt x="16" y="40"/>
                  </a:lnTo>
                  <a:lnTo>
                    <a:pt x="0" y="64"/>
                  </a:lnTo>
                  <a:lnTo>
                    <a:pt x="8" y="88"/>
                  </a:lnTo>
                  <a:lnTo>
                    <a:pt x="0" y="88"/>
                  </a:lnTo>
                  <a:lnTo>
                    <a:pt x="16" y="96"/>
                  </a:lnTo>
                  <a:lnTo>
                    <a:pt x="48" y="80"/>
                  </a:lnTo>
                  <a:lnTo>
                    <a:pt x="56" y="80"/>
                  </a:lnTo>
                  <a:lnTo>
                    <a:pt x="64" y="72"/>
                  </a:lnTo>
                  <a:lnTo>
                    <a:pt x="56" y="64"/>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62" name="Freeform 93"/>
            <p:cNvSpPr/>
            <p:nvPr>
              <p:custDataLst>
                <p:tags r:id="rId233"/>
              </p:custDataLst>
            </p:nvPr>
          </p:nvSpPr>
          <p:spPr bwMode="auto">
            <a:xfrm>
              <a:off x="1168281" y="4230893"/>
              <a:ext cx="69850" cy="133350"/>
            </a:xfrm>
            <a:custGeom>
              <a:gdLst>
                <a:gd name="T0" fmla="*/ 34925 w 32"/>
                <a:gd name="T1" fmla="*/ 118533 h 72"/>
                <a:gd name="T2" fmla="*/ 17463 w 32"/>
                <a:gd name="T3" fmla="*/ 59267 h 72"/>
                <a:gd name="T4" fmla="*/ 0 w 32"/>
                <a:gd name="T5" fmla="*/ 0 h 72"/>
                <a:gd name="T6" fmla="*/ 34925 w 32"/>
                <a:gd name="T7" fmla="*/ 0 h 72"/>
                <a:gd name="T8" fmla="*/ 34925 w 32"/>
                <a:gd name="T9" fmla="*/ 14817 h 72"/>
                <a:gd name="T10" fmla="*/ 52387 w 32"/>
                <a:gd name="T11" fmla="*/ 29633 h 72"/>
                <a:gd name="T12" fmla="*/ 52387 w 32"/>
                <a:gd name="T13" fmla="*/ 74083 h 72"/>
                <a:gd name="T14" fmla="*/ 69850 w 32"/>
                <a:gd name="T15" fmla="*/ 133350 h 72"/>
                <a:gd name="T16" fmla="*/ 52387 w 32"/>
                <a:gd name="T17" fmla="*/ 133350 h 72"/>
                <a:gd name="T18" fmla="*/ 34925 w 32"/>
                <a:gd name="T19" fmla="*/ 118533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72"/>
                <a:gd name="T32" fmla="*/ 32 w 32"/>
                <a:gd name="T33" fmla="*/ 72 h 72"/>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72">
                  <a:moveTo>
                    <a:pt x="16" y="64"/>
                  </a:moveTo>
                  <a:lnTo>
                    <a:pt x="8" y="32"/>
                  </a:lnTo>
                  <a:lnTo>
                    <a:pt x="0" y="0"/>
                  </a:lnTo>
                  <a:lnTo>
                    <a:pt x="16" y="0"/>
                  </a:lnTo>
                  <a:lnTo>
                    <a:pt x="16" y="8"/>
                  </a:lnTo>
                  <a:lnTo>
                    <a:pt x="24" y="16"/>
                  </a:lnTo>
                  <a:lnTo>
                    <a:pt x="24" y="40"/>
                  </a:lnTo>
                  <a:lnTo>
                    <a:pt x="32" y="72"/>
                  </a:lnTo>
                  <a:lnTo>
                    <a:pt x="24" y="72"/>
                  </a:lnTo>
                  <a:lnTo>
                    <a:pt x="16" y="64"/>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63" name="Freeform 94"/>
            <p:cNvSpPr/>
            <p:nvPr>
              <p:custDataLst>
                <p:tags r:id="rId234"/>
              </p:custDataLst>
            </p:nvPr>
          </p:nvSpPr>
          <p:spPr bwMode="auto">
            <a:xfrm>
              <a:off x="1255593" y="4157868"/>
              <a:ext cx="328613" cy="265113"/>
            </a:xfrm>
            <a:custGeom>
              <a:gdLst>
                <a:gd name="T0" fmla="*/ 328613 w 152"/>
                <a:gd name="T1" fmla="*/ 14729 h 144"/>
                <a:gd name="T2" fmla="*/ 311318 w 152"/>
                <a:gd name="T3" fmla="*/ 0 h 144"/>
                <a:gd name="T4" fmla="*/ 294022 w 152"/>
                <a:gd name="T5" fmla="*/ 0 h 144"/>
                <a:gd name="T6" fmla="*/ 276727 w 152"/>
                <a:gd name="T7" fmla="*/ 14729 h 144"/>
                <a:gd name="T8" fmla="*/ 224840 w 152"/>
                <a:gd name="T9" fmla="*/ 14729 h 144"/>
                <a:gd name="T10" fmla="*/ 190250 w 152"/>
                <a:gd name="T11" fmla="*/ 29457 h 144"/>
                <a:gd name="T12" fmla="*/ 155659 w 152"/>
                <a:gd name="T13" fmla="*/ 14729 h 144"/>
                <a:gd name="T14" fmla="*/ 121068 w 152"/>
                <a:gd name="T15" fmla="*/ 14729 h 144"/>
                <a:gd name="T16" fmla="*/ 86477 w 152"/>
                <a:gd name="T17" fmla="*/ 0 h 144"/>
                <a:gd name="T18" fmla="*/ 51886 w 152"/>
                <a:gd name="T19" fmla="*/ 0 h 144"/>
                <a:gd name="T20" fmla="*/ 34591 w 152"/>
                <a:gd name="T21" fmla="*/ 29457 h 144"/>
                <a:gd name="T22" fmla="*/ 34591 w 152"/>
                <a:gd name="T23" fmla="*/ 58914 h 144"/>
                <a:gd name="T24" fmla="*/ 34591 w 152"/>
                <a:gd name="T25" fmla="*/ 88371 h 144"/>
                <a:gd name="T26" fmla="*/ 0 w 152"/>
                <a:gd name="T27" fmla="*/ 147285 h 144"/>
                <a:gd name="T28" fmla="*/ 0 w 152"/>
                <a:gd name="T29" fmla="*/ 206199 h 144"/>
                <a:gd name="T30" fmla="*/ 34591 w 152"/>
                <a:gd name="T31" fmla="*/ 206199 h 144"/>
                <a:gd name="T32" fmla="*/ 69182 w 152"/>
                <a:gd name="T33" fmla="*/ 220927 h 144"/>
                <a:gd name="T34" fmla="*/ 86477 w 152"/>
                <a:gd name="T35" fmla="*/ 250385 h 144"/>
                <a:gd name="T36" fmla="*/ 86477 w 152"/>
                <a:gd name="T37" fmla="*/ 265113 h 144"/>
                <a:gd name="T38" fmla="*/ 172954 w 152"/>
                <a:gd name="T39" fmla="*/ 250385 h 144"/>
                <a:gd name="T40" fmla="*/ 207545 w 152"/>
                <a:gd name="T41" fmla="*/ 191470 h 144"/>
                <a:gd name="T42" fmla="*/ 224840 w 152"/>
                <a:gd name="T43" fmla="*/ 191470 h 144"/>
                <a:gd name="T44" fmla="*/ 242136 w 152"/>
                <a:gd name="T45" fmla="*/ 206199 h 144"/>
                <a:gd name="T46" fmla="*/ 259431 w 152"/>
                <a:gd name="T47" fmla="*/ 191470 h 144"/>
                <a:gd name="T48" fmla="*/ 276727 w 152"/>
                <a:gd name="T49" fmla="*/ 147285 h 144"/>
                <a:gd name="T50" fmla="*/ 294022 w 152"/>
                <a:gd name="T51" fmla="*/ 132557 h 144"/>
                <a:gd name="T52" fmla="*/ 311318 w 152"/>
                <a:gd name="T53" fmla="*/ 73642 h 144"/>
                <a:gd name="T54" fmla="*/ 328613 w 152"/>
                <a:gd name="T55" fmla="*/ 58914 h 144"/>
                <a:gd name="T56" fmla="*/ 328613 w 152"/>
                <a:gd name="T57" fmla="*/ 29457 h 144"/>
                <a:gd name="T58" fmla="*/ 328613 w 152"/>
                <a:gd name="T59" fmla="*/ 14729 h 14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2"/>
                <a:gd name="T91" fmla="*/ 0 h 144"/>
                <a:gd name="T92" fmla="*/ 152 w 152"/>
                <a:gd name="T93" fmla="*/ 144 h 144"/>
              </a:gd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2" h="144">
                  <a:moveTo>
                    <a:pt x="152" y="8"/>
                  </a:moveTo>
                  <a:lnTo>
                    <a:pt x="144" y="0"/>
                  </a:lnTo>
                  <a:lnTo>
                    <a:pt x="136" y="0"/>
                  </a:lnTo>
                  <a:lnTo>
                    <a:pt x="128" y="8"/>
                  </a:lnTo>
                  <a:lnTo>
                    <a:pt x="104" y="8"/>
                  </a:lnTo>
                  <a:lnTo>
                    <a:pt x="88" y="16"/>
                  </a:lnTo>
                  <a:lnTo>
                    <a:pt x="72" y="8"/>
                  </a:lnTo>
                  <a:lnTo>
                    <a:pt x="56" y="8"/>
                  </a:lnTo>
                  <a:lnTo>
                    <a:pt x="40" y="0"/>
                  </a:lnTo>
                  <a:lnTo>
                    <a:pt x="24" y="0"/>
                  </a:lnTo>
                  <a:lnTo>
                    <a:pt x="16" y="16"/>
                  </a:lnTo>
                  <a:lnTo>
                    <a:pt x="16" y="32"/>
                  </a:lnTo>
                  <a:lnTo>
                    <a:pt x="16" y="48"/>
                  </a:lnTo>
                  <a:lnTo>
                    <a:pt x="0" y="80"/>
                  </a:lnTo>
                  <a:lnTo>
                    <a:pt x="0" y="112"/>
                  </a:lnTo>
                  <a:lnTo>
                    <a:pt x="16" y="112"/>
                  </a:lnTo>
                  <a:lnTo>
                    <a:pt x="32" y="120"/>
                  </a:lnTo>
                  <a:lnTo>
                    <a:pt x="40" y="136"/>
                  </a:lnTo>
                  <a:lnTo>
                    <a:pt x="40" y="144"/>
                  </a:lnTo>
                  <a:lnTo>
                    <a:pt x="80" y="136"/>
                  </a:lnTo>
                  <a:lnTo>
                    <a:pt x="96" y="104"/>
                  </a:lnTo>
                  <a:lnTo>
                    <a:pt x="104" y="104"/>
                  </a:lnTo>
                  <a:lnTo>
                    <a:pt x="112" y="112"/>
                  </a:lnTo>
                  <a:lnTo>
                    <a:pt x="120" y="104"/>
                  </a:lnTo>
                  <a:lnTo>
                    <a:pt x="128" y="80"/>
                  </a:lnTo>
                  <a:lnTo>
                    <a:pt x="136" y="72"/>
                  </a:lnTo>
                  <a:lnTo>
                    <a:pt x="144" y="40"/>
                  </a:lnTo>
                  <a:lnTo>
                    <a:pt x="152" y="32"/>
                  </a:lnTo>
                  <a:lnTo>
                    <a:pt x="152" y="16"/>
                  </a:lnTo>
                  <a:lnTo>
                    <a:pt x="152" y="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64" name="Freeform 95"/>
            <p:cNvSpPr/>
            <p:nvPr>
              <p:custDataLst>
                <p:tags r:id="rId235"/>
              </p:custDataLst>
            </p:nvPr>
          </p:nvSpPr>
          <p:spPr bwMode="auto">
            <a:xfrm>
              <a:off x="1203206" y="4186443"/>
              <a:ext cx="87313" cy="177800"/>
            </a:xfrm>
            <a:custGeom>
              <a:gdLst>
                <a:gd name="T0" fmla="*/ 17463 w 40"/>
                <a:gd name="T1" fmla="*/ 118533 h 96"/>
                <a:gd name="T2" fmla="*/ 17463 w 40"/>
                <a:gd name="T3" fmla="*/ 74083 h 96"/>
                <a:gd name="T4" fmla="*/ 0 w 40"/>
                <a:gd name="T5" fmla="*/ 59267 h 96"/>
                <a:gd name="T6" fmla="*/ 0 w 40"/>
                <a:gd name="T7" fmla="*/ 44450 h 96"/>
                <a:gd name="T8" fmla="*/ 17463 w 40"/>
                <a:gd name="T9" fmla="*/ 29633 h 96"/>
                <a:gd name="T10" fmla="*/ 34925 w 40"/>
                <a:gd name="T11" fmla="*/ 29633 h 96"/>
                <a:gd name="T12" fmla="*/ 52388 w 40"/>
                <a:gd name="T13" fmla="*/ 14817 h 96"/>
                <a:gd name="T14" fmla="*/ 69850 w 40"/>
                <a:gd name="T15" fmla="*/ 0 h 96"/>
                <a:gd name="T16" fmla="*/ 87313 w 40"/>
                <a:gd name="T17" fmla="*/ 29633 h 96"/>
                <a:gd name="T18" fmla="*/ 87313 w 40"/>
                <a:gd name="T19" fmla="*/ 59267 h 96"/>
                <a:gd name="T20" fmla="*/ 52388 w 40"/>
                <a:gd name="T21" fmla="*/ 118533 h 96"/>
                <a:gd name="T22" fmla="*/ 52388 w 40"/>
                <a:gd name="T23" fmla="*/ 177800 h 96"/>
                <a:gd name="T24" fmla="*/ 34925 w 40"/>
                <a:gd name="T25" fmla="*/ 177800 h 96"/>
                <a:gd name="T26" fmla="*/ 17463 w 40"/>
                <a:gd name="T27" fmla="*/ 118533 h 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96"/>
                <a:gd name="T44" fmla="*/ 40 w 40"/>
                <a:gd name="T45" fmla="*/ 96 h 96"/>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96">
                  <a:moveTo>
                    <a:pt x="8" y="64"/>
                  </a:moveTo>
                  <a:lnTo>
                    <a:pt x="8" y="40"/>
                  </a:lnTo>
                  <a:lnTo>
                    <a:pt x="0" y="32"/>
                  </a:lnTo>
                  <a:lnTo>
                    <a:pt x="0" y="24"/>
                  </a:lnTo>
                  <a:lnTo>
                    <a:pt x="8" y="16"/>
                  </a:lnTo>
                  <a:lnTo>
                    <a:pt x="16" y="16"/>
                  </a:lnTo>
                  <a:lnTo>
                    <a:pt x="24" y="8"/>
                  </a:lnTo>
                  <a:lnTo>
                    <a:pt x="32" y="0"/>
                  </a:lnTo>
                  <a:lnTo>
                    <a:pt x="40" y="16"/>
                  </a:lnTo>
                  <a:lnTo>
                    <a:pt x="40" y="32"/>
                  </a:lnTo>
                  <a:lnTo>
                    <a:pt x="24" y="64"/>
                  </a:lnTo>
                  <a:lnTo>
                    <a:pt x="24" y="96"/>
                  </a:lnTo>
                  <a:lnTo>
                    <a:pt x="16" y="96"/>
                  </a:lnTo>
                  <a:lnTo>
                    <a:pt x="8" y="64"/>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65" name="Freeform 96"/>
            <p:cNvSpPr/>
            <p:nvPr>
              <p:custDataLst>
                <p:tags r:id="rId236"/>
              </p:custDataLst>
            </p:nvPr>
          </p:nvSpPr>
          <p:spPr bwMode="auto">
            <a:xfrm>
              <a:off x="926981" y="4246768"/>
              <a:ext cx="190500" cy="176213"/>
            </a:xfrm>
            <a:custGeom>
              <a:gdLst>
                <a:gd name="T0" fmla="*/ 173182 w 88"/>
                <a:gd name="T1" fmla="*/ 146844 h 96"/>
                <a:gd name="T2" fmla="*/ 155864 w 88"/>
                <a:gd name="T3" fmla="*/ 102791 h 96"/>
                <a:gd name="T4" fmla="*/ 190500 w 88"/>
                <a:gd name="T5" fmla="*/ 58738 h 96"/>
                <a:gd name="T6" fmla="*/ 173182 w 88"/>
                <a:gd name="T7" fmla="*/ 29369 h 96"/>
                <a:gd name="T8" fmla="*/ 155864 w 88"/>
                <a:gd name="T9" fmla="*/ 14684 h 96"/>
                <a:gd name="T10" fmla="*/ 121227 w 88"/>
                <a:gd name="T11" fmla="*/ 14684 h 96"/>
                <a:gd name="T12" fmla="*/ 103909 w 88"/>
                <a:gd name="T13" fmla="*/ 0 h 96"/>
                <a:gd name="T14" fmla="*/ 86591 w 88"/>
                <a:gd name="T15" fmla="*/ 0 h 96"/>
                <a:gd name="T16" fmla="*/ 69273 w 88"/>
                <a:gd name="T17" fmla="*/ 0 h 96"/>
                <a:gd name="T18" fmla="*/ 51955 w 88"/>
                <a:gd name="T19" fmla="*/ 0 h 96"/>
                <a:gd name="T20" fmla="*/ 34636 w 88"/>
                <a:gd name="T21" fmla="*/ 0 h 96"/>
                <a:gd name="T22" fmla="*/ 17318 w 88"/>
                <a:gd name="T23" fmla="*/ 0 h 96"/>
                <a:gd name="T24" fmla="*/ 17318 w 88"/>
                <a:gd name="T25" fmla="*/ 29369 h 96"/>
                <a:gd name="T26" fmla="*/ 34636 w 88"/>
                <a:gd name="T27" fmla="*/ 58738 h 96"/>
                <a:gd name="T28" fmla="*/ 17318 w 88"/>
                <a:gd name="T29" fmla="*/ 58738 h 96"/>
                <a:gd name="T30" fmla="*/ 17318 w 88"/>
                <a:gd name="T31" fmla="*/ 73422 h 96"/>
                <a:gd name="T32" fmla="*/ 0 w 88"/>
                <a:gd name="T33" fmla="*/ 88107 h 96"/>
                <a:gd name="T34" fmla="*/ 17318 w 88"/>
                <a:gd name="T35" fmla="*/ 117475 h 96"/>
                <a:gd name="T36" fmla="*/ 34636 w 88"/>
                <a:gd name="T37" fmla="*/ 132160 h 96"/>
                <a:gd name="T38" fmla="*/ 34636 w 88"/>
                <a:gd name="T39" fmla="*/ 176213 h 96"/>
                <a:gd name="T40" fmla="*/ 86591 w 88"/>
                <a:gd name="T41" fmla="*/ 146844 h 96"/>
                <a:gd name="T42" fmla="*/ 121227 w 88"/>
                <a:gd name="T43" fmla="*/ 146844 h 96"/>
                <a:gd name="T44" fmla="*/ 155864 w 88"/>
                <a:gd name="T45" fmla="*/ 146844 h 96"/>
                <a:gd name="T46" fmla="*/ 173182 w 88"/>
                <a:gd name="T47" fmla="*/ 146844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96"/>
                <a:gd name="T74" fmla="*/ 88 w 88"/>
                <a:gd name="T75" fmla="*/ 96 h 96"/>
              </a:gd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96">
                  <a:moveTo>
                    <a:pt x="80" y="80"/>
                  </a:moveTo>
                  <a:lnTo>
                    <a:pt x="72" y="56"/>
                  </a:lnTo>
                  <a:lnTo>
                    <a:pt x="88" y="32"/>
                  </a:lnTo>
                  <a:lnTo>
                    <a:pt x="80" y="16"/>
                  </a:lnTo>
                  <a:lnTo>
                    <a:pt x="72" y="8"/>
                  </a:lnTo>
                  <a:lnTo>
                    <a:pt x="56" y="8"/>
                  </a:lnTo>
                  <a:lnTo>
                    <a:pt x="48" y="0"/>
                  </a:lnTo>
                  <a:lnTo>
                    <a:pt x="40" y="0"/>
                  </a:lnTo>
                  <a:lnTo>
                    <a:pt x="32" y="0"/>
                  </a:lnTo>
                  <a:lnTo>
                    <a:pt x="24" y="0"/>
                  </a:lnTo>
                  <a:lnTo>
                    <a:pt x="16" y="0"/>
                  </a:lnTo>
                  <a:lnTo>
                    <a:pt x="8" y="0"/>
                  </a:lnTo>
                  <a:lnTo>
                    <a:pt x="8" y="16"/>
                  </a:lnTo>
                  <a:lnTo>
                    <a:pt x="16" y="32"/>
                  </a:lnTo>
                  <a:lnTo>
                    <a:pt x="8" y="32"/>
                  </a:lnTo>
                  <a:lnTo>
                    <a:pt x="8" y="40"/>
                  </a:lnTo>
                  <a:lnTo>
                    <a:pt x="0" y="48"/>
                  </a:lnTo>
                  <a:lnTo>
                    <a:pt x="8" y="64"/>
                  </a:lnTo>
                  <a:lnTo>
                    <a:pt x="16" y="72"/>
                  </a:lnTo>
                  <a:lnTo>
                    <a:pt x="16" y="96"/>
                  </a:lnTo>
                  <a:lnTo>
                    <a:pt x="40" y="80"/>
                  </a:lnTo>
                  <a:lnTo>
                    <a:pt x="56" y="80"/>
                  </a:lnTo>
                  <a:lnTo>
                    <a:pt x="72" y="80"/>
                  </a:lnTo>
                  <a:lnTo>
                    <a:pt x="80" y="8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66" name="Freeform 97"/>
            <p:cNvSpPr/>
            <p:nvPr>
              <p:custDataLst>
                <p:tags r:id="rId237"/>
              </p:custDataLst>
            </p:nvPr>
          </p:nvSpPr>
          <p:spPr bwMode="auto">
            <a:xfrm>
              <a:off x="839668" y="4305506"/>
              <a:ext cx="122238" cy="117475"/>
            </a:xfrm>
            <a:custGeom>
              <a:gdLst>
                <a:gd name="T0" fmla="*/ 87313 w 56"/>
                <a:gd name="T1" fmla="*/ 29369 h 64"/>
                <a:gd name="T2" fmla="*/ 104775 w 56"/>
                <a:gd name="T3" fmla="*/ 58738 h 64"/>
                <a:gd name="T4" fmla="*/ 122238 w 56"/>
                <a:gd name="T5" fmla="*/ 73422 h 64"/>
                <a:gd name="T6" fmla="*/ 122238 w 56"/>
                <a:gd name="T7" fmla="*/ 117475 h 64"/>
                <a:gd name="T8" fmla="*/ 104775 w 56"/>
                <a:gd name="T9" fmla="*/ 102791 h 64"/>
                <a:gd name="T10" fmla="*/ 0 w 56"/>
                <a:gd name="T11" fmla="*/ 44053 h 64"/>
                <a:gd name="T12" fmla="*/ 34925 w 56"/>
                <a:gd name="T13" fmla="*/ 0 h 64"/>
                <a:gd name="T14" fmla="*/ 52388 w 56"/>
                <a:gd name="T15" fmla="*/ 0 h 64"/>
                <a:gd name="T16" fmla="*/ 69850 w 56"/>
                <a:gd name="T17" fmla="*/ 29369 h 64"/>
                <a:gd name="T18" fmla="*/ 87313 w 56"/>
                <a:gd name="T19" fmla="*/ 29369 h 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6"/>
                <a:gd name="T31" fmla="*/ 0 h 64"/>
                <a:gd name="T32" fmla="*/ 56 w 56"/>
                <a:gd name="T33" fmla="*/ 64 h 64"/>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6" h="64">
                  <a:moveTo>
                    <a:pt x="40" y="16"/>
                  </a:moveTo>
                  <a:lnTo>
                    <a:pt x="48" y="32"/>
                  </a:lnTo>
                  <a:lnTo>
                    <a:pt x="56" y="40"/>
                  </a:lnTo>
                  <a:lnTo>
                    <a:pt x="56" y="64"/>
                  </a:lnTo>
                  <a:lnTo>
                    <a:pt x="48" y="56"/>
                  </a:lnTo>
                  <a:lnTo>
                    <a:pt x="0" y="24"/>
                  </a:lnTo>
                  <a:lnTo>
                    <a:pt x="16" y="0"/>
                  </a:lnTo>
                  <a:lnTo>
                    <a:pt x="24" y="0"/>
                  </a:lnTo>
                  <a:lnTo>
                    <a:pt x="32" y="16"/>
                  </a:lnTo>
                  <a:lnTo>
                    <a:pt x="40" y="1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67" name="Freeform 98"/>
            <p:cNvSpPr/>
            <p:nvPr>
              <p:custDataLst>
                <p:tags r:id="rId238"/>
              </p:custDataLst>
            </p:nvPr>
          </p:nvSpPr>
          <p:spPr bwMode="auto">
            <a:xfrm>
              <a:off x="684093" y="4068968"/>
              <a:ext cx="173038" cy="117475"/>
            </a:xfrm>
            <a:custGeom>
              <a:gdLst>
                <a:gd name="T0" fmla="*/ 155734 w 80"/>
                <a:gd name="T1" fmla="*/ 58738 h 64"/>
                <a:gd name="T2" fmla="*/ 173038 w 80"/>
                <a:gd name="T3" fmla="*/ 117475 h 64"/>
                <a:gd name="T4" fmla="*/ 103823 w 80"/>
                <a:gd name="T5" fmla="*/ 117475 h 64"/>
                <a:gd name="T6" fmla="*/ 17304 w 80"/>
                <a:gd name="T7" fmla="*/ 117475 h 64"/>
                <a:gd name="T8" fmla="*/ 17304 w 80"/>
                <a:gd name="T9" fmla="*/ 102791 h 64"/>
                <a:gd name="T10" fmla="*/ 51911 w 80"/>
                <a:gd name="T11" fmla="*/ 88106 h 64"/>
                <a:gd name="T12" fmla="*/ 86519 w 80"/>
                <a:gd name="T13" fmla="*/ 102791 h 64"/>
                <a:gd name="T14" fmla="*/ 103823 w 80"/>
                <a:gd name="T15" fmla="*/ 88106 h 64"/>
                <a:gd name="T16" fmla="*/ 51911 w 80"/>
                <a:gd name="T17" fmla="*/ 73422 h 64"/>
                <a:gd name="T18" fmla="*/ 17304 w 80"/>
                <a:gd name="T19" fmla="*/ 88106 h 64"/>
                <a:gd name="T20" fmla="*/ 17304 w 80"/>
                <a:gd name="T21" fmla="*/ 73422 h 64"/>
                <a:gd name="T22" fmla="*/ 0 w 80"/>
                <a:gd name="T23" fmla="*/ 58738 h 64"/>
                <a:gd name="T24" fmla="*/ 34608 w 80"/>
                <a:gd name="T25" fmla="*/ 29369 h 64"/>
                <a:gd name="T26" fmla="*/ 51911 w 80"/>
                <a:gd name="T27" fmla="*/ 14684 h 64"/>
                <a:gd name="T28" fmla="*/ 86519 w 80"/>
                <a:gd name="T29" fmla="*/ 0 h 64"/>
                <a:gd name="T30" fmla="*/ 121127 w 80"/>
                <a:gd name="T31" fmla="*/ 29369 h 64"/>
                <a:gd name="T32" fmla="*/ 155734 w 80"/>
                <a:gd name="T33" fmla="*/ 58738 h 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0"/>
                <a:gd name="T52" fmla="*/ 0 h 64"/>
                <a:gd name="T53" fmla="*/ 80 w 80"/>
                <a:gd name="T54" fmla="*/ 64 h 64"/>
              </a:gd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0" h="64">
                  <a:moveTo>
                    <a:pt x="72" y="32"/>
                  </a:moveTo>
                  <a:lnTo>
                    <a:pt x="80" y="64"/>
                  </a:lnTo>
                  <a:lnTo>
                    <a:pt x="48" y="64"/>
                  </a:lnTo>
                  <a:lnTo>
                    <a:pt x="8" y="64"/>
                  </a:lnTo>
                  <a:lnTo>
                    <a:pt x="8" y="56"/>
                  </a:lnTo>
                  <a:lnTo>
                    <a:pt x="24" y="48"/>
                  </a:lnTo>
                  <a:lnTo>
                    <a:pt x="40" y="56"/>
                  </a:lnTo>
                  <a:lnTo>
                    <a:pt x="48" y="48"/>
                  </a:lnTo>
                  <a:lnTo>
                    <a:pt x="24" y="40"/>
                  </a:lnTo>
                  <a:lnTo>
                    <a:pt x="8" y="48"/>
                  </a:lnTo>
                  <a:lnTo>
                    <a:pt x="8" y="40"/>
                  </a:lnTo>
                  <a:lnTo>
                    <a:pt x="0" y="32"/>
                  </a:lnTo>
                  <a:lnTo>
                    <a:pt x="16" y="16"/>
                  </a:lnTo>
                  <a:lnTo>
                    <a:pt x="24" y="8"/>
                  </a:lnTo>
                  <a:lnTo>
                    <a:pt x="40" y="0"/>
                  </a:lnTo>
                  <a:lnTo>
                    <a:pt x="56" y="16"/>
                  </a:lnTo>
                  <a:lnTo>
                    <a:pt x="72" y="32"/>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68" name="Freeform 99"/>
            <p:cNvSpPr/>
            <p:nvPr>
              <p:custDataLst>
                <p:tags r:id="rId239"/>
              </p:custDataLst>
            </p:nvPr>
          </p:nvSpPr>
          <p:spPr bwMode="auto">
            <a:xfrm>
              <a:off x="701556" y="3773693"/>
              <a:ext cx="346075" cy="354013"/>
            </a:xfrm>
            <a:custGeom>
              <a:gdLst>
                <a:gd name="T0" fmla="*/ 138430 w 160"/>
                <a:gd name="T1" fmla="*/ 354013 h 192"/>
                <a:gd name="T2" fmla="*/ 103822 w 160"/>
                <a:gd name="T3" fmla="*/ 324512 h 192"/>
                <a:gd name="T4" fmla="*/ 69215 w 160"/>
                <a:gd name="T5" fmla="*/ 295011 h 192"/>
                <a:gd name="T6" fmla="*/ 34608 w 160"/>
                <a:gd name="T7" fmla="*/ 309761 h 192"/>
                <a:gd name="T8" fmla="*/ 17304 w 160"/>
                <a:gd name="T9" fmla="*/ 324512 h 192"/>
                <a:gd name="T10" fmla="*/ 17304 w 160"/>
                <a:gd name="T11" fmla="*/ 265510 h 192"/>
                <a:gd name="T12" fmla="*/ 17304 w 160"/>
                <a:gd name="T13" fmla="*/ 221258 h 192"/>
                <a:gd name="T14" fmla="*/ 17304 w 160"/>
                <a:gd name="T15" fmla="*/ 191757 h 192"/>
                <a:gd name="T16" fmla="*/ 0 w 160"/>
                <a:gd name="T17" fmla="*/ 177007 h 192"/>
                <a:gd name="T18" fmla="*/ 17304 w 160"/>
                <a:gd name="T19" fmla="*/ 162256 h 192"/>
                <a:gd name="T20" fmla="*/ 121126 w 160"/>
                <a:gd name="T21" fmla="*/ 162256 h 192"/>
                <a:gd name="T22" fmla="*/ 121126 w 160"/>
                <a:gd name="T23" fmla="*/ 118004 h 192"/>
                <a:gd name="T24" fmla="*/ 155734 w 160"/>
                <a:gd name="T25" fmla="*/ 103254 h 192"/>
                <a:gd name="T26" fmla="*/ 155734 w 160"/>
                <a:gd name="T27" fmla="*/ 29501 h 192"/>
                <a:gd name="T28" fmla="*/ 242252 w 160"/>
                <a:gd name="T29" fmla="*/ 29501 h 192"/>
                <a:gd name="T30" fmla="*/ 242252 w 160"/>
                <a:gd name="T31" fmla="*/ 0 h 192"/>
                <a:gd name="T32" fmla="*/ 346075 w 160"/>
                <a:gd name="T33" fmla="*/ 59002 h 192"/>
                <a:gd name="T34" fmla="*/ 294164 w 160"/>
                <a:gd name="T35" fmla="*/ 59002 h 192"/>
                <a:gd name="T36" fmla="*/ 328771 w 160"/>
                <a:gd name="T37" fmla="*/ 324512 h 192"/>
                <a:gd name="T38" fmla="*/ 190341 w 160"/>
                <a:gd name="T39" fmla="*/ 324512 h 192"/>
                <a:gd name="T40" fmla="*/ 173038 w 160"/>
                <a:gd name="T41" fmla="*/ 339262 h 192"/>
                <a:gd name="T42" fmla="*/ 155734 w 160"/>
                <a:gd name="T43" fmla="*/ 324512 h 192"/>
                <a:gd name="T44" fmla="*/ 138430 w 160"/>
                <a:gd name="T45" fmla="*/ 354013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0"/>
                <a:gd name="T70" fmla="*/ 0 h 192"/>
                <a:gd name="T71" fmla="*/ 160 w 160"/>
                <a:gd name="T72" fmla="*/ 192 h 192"/>
              </a:gd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0" h="192">
                  <a:moveTo>
                    <a:pt x="64" y="192"/>
                  </a:moveTo>
                  <a:lnTo>
                    <a:pt x="48" y="176"/>
                  </a:lnTo>
                  <a:lnTo>
                    <a:pt x="32" y="160"/>
                  </a:lnTo>
                  <a:lnTo>
                    <a:pt x="16" y="168"/>
                  </a:lnTo>
                  <a:lnTo>
                    <a:pt x="8" y="176"/>
                  </a:lnTo>
                  <a:lnTo>
                    <a:pt x="8" y="144"/>
                  </a:lnTo>
                  <a:lnTo>
                    <a:pt x="8" y="120"/>
                  </a:lnTo>
                  <a:lnTo>
                    <a:pt x="8" y="104"/>
                  </a:lnTo>
                  <a:lnTo>
                    <a:pt x="0" y="96"/>
                  </a:lnTo>
                  <a:lnTo>
                    <a:pt x="8" y="88"/>
                  </a:lnTo>
                  <a:lnTo>
                    <a:pt x="56" y="88"/>
                  </a:lnTo>
                  <a:lnTo>
                    <a:pt x="56" y="64"/>
                  </a:lnTo>
                  <a:lnTo>
                    <a:pt x="72" y="56"/>
                  </a:lnTo>
                  <a:lnTo>
                    <a:pt x="72" y="16"/>
                  </a:lnTo>
                  <a:lnTo>
                    <a:pt x="112" y="16"/>
                  </a:lnTo>
                  <a:lnTo>
                    <a:pt x="112" y="0"/>
                  </a:lnTo>
                  <a:lnTo>
                    <a:pt x="160" y="32"/>
                  </a:lnTo>
                  <a:lnTo>
                    <a:pt x="136" y="32"/>
                  </a:lnTo>
                  <a:lnTo>
                    <a:pt x="152" y="176"/>
                  </a:lnTo>
                  <a:lnTo>
                    <a:pt x="88" y="176"/>
                  </a:lnTo>
                  <a:lnTo>
                    <a:pt x="80" y="184"/>
                  </a:lnTo>
                  <a:lnTo>
                    <a:pt x="72" y="176"/>
                  </a:lnTo>
                  <a:lnTo>
                    <a:pt x="64" y="192"/>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69" name="Freeform 100"/>
            <p:cNvSpPr/>
            <p:nvPr>
              <p:custDataLst>
                <p:tags r:id="rId240"/>
              </p:custDataLst>
            </p:nvPr>
          </p:nvSpPr>
          <p:spPr bwMode="auto">
            <a:xfrm>
              <a:off x="701556" y="3759406"/>
              <a:ext cx="242888" cy="192088"/>
            </a:xfrm>
            <a:custGeom>
              <a:gdLst>
                <a:gd name="T0" fmla="*/ 242888 w 112"/>
                <a:gd name="T1" fmla="*/ 0 h 104"/>
                <a:gd name="T2" fmla="*/ 242888 w 112"/>
                <a:gd name="T3" fmla="*/ 14776 h 104"/>
                <a:gd name="T4" fmla="*/ 242888 w 112"/>
                <a:gd name="T5" fmla="*/ 44328 h 104"/>
                <a:gd name="T6" fmla="*/ 156142 w 112"/>
                <a:gd name="T7" fmla="*/ 44328 h 104"/>
                <a:gd name="T8" fmla="*/ 156142 w 112"/>
                <a:gd name="T9" fmla="*/ 118208 h 104"/>
                <a:gd name="T10" fmla="*/ 121444 w 112"/>
                <a:gd name="T11" fmla="*/ 132984 h 104"/>
                <a:gd name="T12" fmla="*/ 121444 w 112"/>
                <a:gd name="T13" fmla="*/ 177312 h 104"/>
                <a:gd name="T14" fmla="*/ 17349 w 112"/>
                <a:gd name="T15" fmla="*/ 177312 h 104"/>
                <a:gd name="T16" fmla="*/ 0 w 112"/>
                <a:gd name="T17" fmla="*/ 192088 h 104"/>
                <a:gd name="T18" fmla="*/ 0 w 112"/>
                <a:gd name="T19" fmla="*/ 162536 h 104"/>
                <a:gd name="T20" fmla="*/ 69397 w 112"/>
                <a:gd name="T21" fmla="*/ 88656 h 104"/>
                <a:gd name="T22" fmla="*/ 86746 w 112"/>
                <a:gd name="T23" fmla="*/ 44328 h 104"/>
                <a:gd name="T24" fmla="*/ 104095 w 112"/>
                <a:gd name="T25" fmla="*/ 29552 h 104"/>
                <a:gd name="T26" fmla="*/ 121444 w 112"/>
                <a:gd name="T27" fmla="*/ 0 h 104"/>
                <a:gd name="T28" fmla="*/ 242888 w 112"/>
                <a:gd name="T29" fmla="*/ 0 h 10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2"/>
                <a:gd name="T46" fmla="*/ 0 h 104"/>
                <a:gd name="T47" fmla="*/ 112 w 112"/>
                <a:gd name="T48" fmla="*/ 104 h 104"/>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2" h="104">
                  <a:moveTo>
                    <a:pt x="112" y="0"/>
                  </a:moveTo>
                  <a:lnTo>
                    <a:pt x="112" y="8"/>
                  </a:lnTo>
                  <a:lnTo>
                    <a:pt x="112" y="24"/>
                  </a:lnTo>
                  <a:lnTo>
                    <a:pt x="72" y="24"/>
                  </a:lnTo>
                  <a:lnTo>
                    <a:pt x="72" y="64"/>
                  </a:lnTo>
                  <a:lnTo>
                    <a:pt x="56" y="72"/>
                  </a:lnTo>
                  <a:lnTo>
                    <a:pt x="56" y="96"/>
                  </a:lnTo>
                  <a:lnTo>
                    <a:pt x="8" y="96"/>
                  </a:lnTo>
                  <a:lnTo>
                    <a:pt x="0" y="104"/>
                  </a:lnTo>
                  <a:lnTo>
                    <a:pt x="0" y="88"/>
                  </a:lnTo>
                  <a:lnTo>
                    <a:pt x="32" y="48"/>
                  </a:lnTo>
                  <a:lnTo>
                    <a:pt x="40" y="24"/>
                  </a:lnTo>
                  <a:lnTo>
                    <a:pt x="48" y="16"/>
                  </a:lnTo>
                  <a:lnTo>
                    <a:pt x="56" y="0"/>
                  </a:lnTo>
                  <a:lnTo>
                    <a:pt x="112"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70" name="Freeform 101"/>
            <p:cNvSpPr/>
            <p:nvPr>
              <p:custDataLst>
                <p:tags r:id="rId241"/>
              </p:custDataLst>
            </p:nvPr>
          </p:nvSpPr>
          <p:spPr bwMode="auto">
            <a:xfrm>
              <a:off x="1393706" y="3494293"/>
              <a:ext cx="103188" cy="190500"/>
            </a:xfrm>
            <a:custGeom>
              <a:gdLst>
                <a:gd name="T0" fmla="*/ 103188 w 48"/>
                <a:gd name="T1" fmla="*/ 117231 h 104"/>
                <a:gd name="T2" fmla="*/ 103188 w 48"/>
                <a:gd name="T3" fmla="*/ 146538 h 104"/>
                <a:gd name="T4" fmla="*/ 68792 w 48"/>
                <a:gd name="T5" fmla="*/ 161192 h 104"/>
                <a:gd name="T6" fmla="*/ 68792 w 48"/>
                <a:gd name="T7" fmla="*/ 190500 h 104"/>
                <a:gd name="T8" fmla="*/ 51594 w 48"/>
                <a:gd name="T9" fmla="*/ 190500 h 104"/>
                <a:gd name="T10" fmla="*/ 51594 w 48"/>
                <a:gd name="T11" fmla="*/ 146538 h 104"/>
                <a:gd name="T12" fmla="*/ 17198 w 48"/>
                <a:gd name="T13" fmla="*/ 131885 h 104"/>
                <a:gd name="T14" fmla="*/ 0 w 48"/>
                <a:gd name="T15" fmla="*/ 102577 h 104"/>
                <a:gd name="T16" fmla="*/ 34396 w 48"/>
                <a:gd name="T17" fmla="*/ 73269 h 104"/>
                <a:gd name="T18" fmla="*/ 34396 w 48"/>
                <a:gd name="T19" fmla="*/ 29308 h 104"/>
                <a:gd name="T20" fmla="*/ 34396 w 48"/>
                <a:gd name="T21" fmla="*/ 14654 h 104"/>
                <a:gd name="T22" fmla="*/ 68792 w 48"/>
                <a:gd name="T23" fmla="*/ 0 h 104"/>
                <a:gd name="T24" fmla="*/ 68792 w 48"/>
                <a:gd name="T25" fmla="*/ 14654 h 104"/>
                <a:gd name="T26" fmla="*/ 85990 w 48"/>
                <a:gd name="T27" fmla="*/ 14654 h 104"/>
                <a:gd name="T28" fmla="*/ 103188 w 48"/>
                <a:gd name="T29" fmla="*/ 14654 h 104"/>
                <a:gd name="T30" fmla="*/ 85990 w 48"/>
                <a:gd name="T31" fmla="*/ 29308 h 104"/>
                <a:gd name="T32" fmla="*/ 103188 w 48"/>
                <a:gd name="T33" fmla="*/ 58615 h 104"/>
                <a:gd name="T34" fmla="*/ 68792 w 48"/>
                <a:gd name="T35" fmla="*/ 87923 h 104"/>
                <a:gd name="T36" fmla="*/ 68792 w 48"/>
                <a:gd name="T37" fmla="*/ 102577 h 104"/>
                <a:gd name="T38" fmla="*/ 103188 w 48"/>
                <a:gd name="T39" fmla="*/ 102577 h 104"/>
                <a:gd name="T40" fmla="*/ 103188 w 48"/>
                <a:gd name="T41" fmla="*/ 117231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8"/>
                <a:gd name="T64" fmla="*/ 0 h 104"/>
                <a:gd name="T65" fmla="*/ 48 w 48"/>
                <a:gd name="T66" fmla="*/ 104 h 104"/>
              </a:gd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8" h="104">
                  <a:moveTo>
                    <a:pt x="48" y="64"/>
                  </a:moveTo>
                  <a:lnTo>
                    <a:pt x="48" y="80"/>
                  </a:lnTo>
                  <a:lnTo>
                    <a:pt x="32" y="88"/>
                  </a:lnTo>
                  <a:lnTo>
                    <a:pt x="32" y="104"/>
                  </a:lnTo>
                  <a:lnTo>
                    <a:pt x="24" y="104"/>
                  </a:lnTo>
                  <a:lnTo>
                    <a:pt x="24" y="80"/>
                  </a:lnTo>
                  <a:lnTo>
                    <a:pt x="8" y="72"/>
                  </a:lnTo>
                  <a:lnTo>
                    <a:pt x="0" y="56"/>
                  </a:lnTo>
                  <a:lnTo>
                    <a:pt x="16" y="40"/>
                  </a:lnTo>
                  <a:lnTo>
                    <a:pt x="16" y="16"/>
                  </a:lnTo>
                  <a:lnTo>
                    <a:pt x="16" y="8"/>
                  </a:lnTo>
                  <a:lnTo>
                    <a:pt x="32" y="0"/>
                  </a:lnTo>
                  <a:lnTo>
                    <a:pt x="32" y="8"/>
                  </a:lnTo>
                  <a:lnTo>
                    <a:pt x="40" y="8"/>
                  </a:lnTo>
                  <a:lnTo>
                    <a:pt x="48" y="8"/>
                  </a:lnTo>
                  <a:lnTo>
                    <a:pt x="40" y="16"/>
                  </a:lnTo>
                  <a:lnTo>
                    <a:pt x="48" y="32"/>
                  </a:lnTo>
                  <a:lnTo>
                    <a:pt x="32" y="48"/>
                  </a:lnTo>
                  <a:lnTo>
                    <a:pt x="32" y="56"/>
                  </a:lnTo>
                  <a:lnTo>
                    <a:pt x="48" y="56"/>
                  </a:lnTo>
                  <a:lnTo>
                    <a:pt x="48" y="64"/>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71" name="Freeform 181"/>
            <p:cNvSpPr/>
            <p:nvPr>
              <p:custDataLst>
                <p:tags r:id="rId242"/>
              </p:custDataLst>
            </p:nvPr>
          </p:nvSpPr>
          <p:spPr bwMode="auto">
            <a:xfrm>
              <a:off x="822206" y="3537156"/>
              <a:ext cx="328613" cy="222250"/>
            </a:xfrm>
            <a:custGeom>
              <a:gdLst>
                <a:gd name="T0" fmla="*/ 328613 w 152"/>
                <a:gd name="T1" fmla="*/ 29633 h 120"/>
                <a:gd name="T2" fmla="*/ 328613 w 152"/>
                <a:gd name="T3" fmla="*/ 103717 h 120"/>
                <a:gd name="T4" fmla="*/ 259431 w 152"/>
                <a:gd name="T5" fmla="*/ 118533 h 120"/>
                <a:gd name="T6" fmla="*/ 259431 w 152"/>
                <a:gd name="T7" fmla="*/ 133350 h 120"/>
                <a:gd name="T8" fmla="*/ 224840 w 152"/>
                <a:gd name="T9" fmla="*/ 162983 h 120"/>
                <a:gd name="T10" fmla="*/ 138363 w 152"/>
                <a:gd name="T11" fmla="*/ 177800 h 120"/>
                <a:gd name="T12" fmla="*/ 121068 w 152"/>
                <a:gd name="T13" fmla="*/ 192617 h 120"/>
                <a:gd name="T14" fmla="*/ 121068 w 152"/>
                <a:gd name="T15" fmla="*/ 222250 h 120"/>
                <a:gd name="T16" fmla="*/ 0 w 152"/>
                <a:gd name="T17" fmla="*/ 222250 h 120"/>
                <a:gd name="T18" fmla="*/ 51886 w 152"/>
                <a:gd name="T19" fmla="*/ 207433 h 120"/>
                <a:gd name="T20" fmla="*/ 86477 w 152"/>
                <a:gd name="T21" fmla="*/ 177800 h 120"/>
                <a:gd name="T22" fmla="*/ 103773 w 152"/>
                <a:gd name="T23" fmla="*/ 148167 h 120"/>
                <a:gd name="T24" fmla="*/ 103773 w 152"/>
                <a:gd name="T25" fmla="*/ 118533 h 120"/>
                <a:gd name="T26" fmla="*/ 121068 w 152"/>
                <a:gd name="T27" fmla="*/ 88900 h 120"/>
                <a:gd name="T28" fmla="*/ 138363 w 152"/>
                <a:gd name="T29" fmla="*/ 74083 h 120"/>
                <a:gd name="T30" fmla="*/ 190250 w 152"/>
                <a:gd name="T31" fmla="*/ 44450 h 120"/>
                <a:gd name="T32" fmla="*/ 207545 w 152"/>
                <a:gd name="T33" fmla="*/ 0 h 120"/>
                <a:gd name="T34" fmla="*/ 224840 w 152"/>
                <a:gd name="T35" fmla="*/ 0 h 120"/>
                <a:gd name="T36" fmla="*/ 242136 w 152"/>
                <a:gd name="T37" fmla="*/ 14817 h 120"/>
                <a:gd name="T38" fmla="*/ 294022 w 152"/>
                <a:gd name="T39" fmla="*/ 14817 h 120"/>
                <a:gd name="T40" fmla="*/ 311318 w 152"/>
                <a:gd name="T41" fmla="*/ 14817 h 120"/>
                <a:gd name="T42" fmla="*/ 328613 w 152"/>
                <a:gd name="T43" fmla="*/ 29633 h 1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2"/>
                <a:gd name="T67" fmla="*/ 0 h 120"/>
                <a:gd name="T68" fmla="*/ 152 w 152"/>
                <a:gd name="T69" fmla="*/ 120 h 120"/>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2" h="120">
                  <a:moveTo>
                    <a:pt x="152" y="16"/>
                  </a:moveTo>
                  <a:lnTo>
                    <a:pt x="152" y="56"/>
                  </a:lnTo>
                  <a:lnTo>
                    <a:pt x="120" y="64"/>
                  </a:lnTo>
                  <a:lnTo>
                    <a:pt x="120" y="72"/>
                  </a:lnTo>
                  <a:lnTo>
                    <a:pt x="104" y="88"/>
                  </a:lnTo>
                  <a:lnTo>
                    <a:pt x="64" y="96"/>
                  </a:lnTo>
                  <a:lnTo>
                    <a:pt x="56" y="104"/>
                  </a:lnTo>
                  <a:lnTo>
                    <a:pt x="56" y="120"/>
                  </a:lnTo>
                  <a:lnTo>
                    <a:pt x="0" y="120"/>
                  </a:lnTo>
                  <a:lnTo>
                    <a:pt x="24" y="112"/>
                  </a:lnTo>
                  <a:lnTo>
                    <a:pt x="40" y="96"/>
                  </a:lnTo>
                  <a:lnTo>
                    <a:pt x="48" y="80"/>
                  </a:lnTo>
                  <a:lnTo>
                    <a:pt x="48" y="64"/>
                  </a:lnTo>
                  <a:lnTo>
                    <a:pt x="56" y="48"/>
                  </a:lnTo>
                  <a:lnTo>
                    <a:pt x="64" y="40"/>
                  </a:lnTo>
                  <a:lnTo>
                    <a:pt x="88" y="24"/>
                  </a:lnTo>
                  <a:lnTo>
                    <a:pt x="96" y="0"/>
                  </a:lnTo>
                  <a:lnTo>
                    <a:pt x="104" y="0"/>
                  </a:lnTo>
                  <a:lnTo>
                    <a:pt x="112" y="8"/>
                  </a:lnTo>
                  <a:lnTo>
                    <a:pt x="136" y="8"/>
                  </a:lnTo>
                  <a:lnTo>
                    <a:pt x="144" y="8"/>
                  </a:lnTo>
                  <a:lnTo>
                    <a:pt x="152" y="1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72" name="Freeform 182"/>
            <p:cNvSpPr/>
            <p:nvPr>
              <p:custDataLst>
                <p:tags r:id="rId243"/>
              </p:custDataLst>
            </p:nvPr>
          </p:nvSpPr>
          <p:spPr bwMode="auto">
            <a:xfrm>
              <a:off x="2379543" y="4186443"/>
              <a:ext cx="50800" cy="44450"/>
            </a:xfrm>
            <a:custGeom>
              <a:gdLst>
                <a:gd name="T0" fmla="*/ 33867 w 24"/>
                <a:gd name="T1" fmla="*/ 29633 h 24"/>
                <a:gd name="T2" fmla="*/ 50800 w 24"/>
                <a:gd name="T3" fmla="*/ 14817 h 24"/>
                <a:gd name="T4" fmla="*/ 33867 w 24"/>
                <a:gd name="T5" fmla="*/ 0 h 24"/>
                <a:gd name="T6" fmla="*/ 16933 w 24"/>
                <a:gd name="T7" fmla="*/ 14817 h 24"/>
                <a:gd name="T8" fmla="*/ 0 w 24"/>
                <a:gd name="T9" fmla="*/ 44450 h 24"/>
                <a:gd name="T10" fmla="*/ 33867 w 24"/>
                <a:gd name="T11" fmla="*/ 44450 h 24"/>
                <a:gd name="T12" fmla="*/ 33867 w 24"/>
                <a:gd name="T13" fmla="*/ 29633 h 24"/>
                <a:gd name="T14" fmla="*/ 0 60000 65536"/>
                <a:gd name="T15" fmla="*/ 0 60000 65536"/>
                <a:gd name="T16" fmla="*/ 0 60000 65536"/>
                <a:gd name="T17" fmla="*/ 0 60000 65536"/>
                <a:gd name="T18" fmla="*/ 0 60000 65536"/>
                <a:gd name="T19" fmla="*/ 0 60000 65536"/>
                <a:gd name="T20" fmla="*/ 0 60000 65536"/>
                <a:gd name="T21" fmla="*/ 0 w 24"/>
                <a:gd name="T22" fmla="*/ 0 h 24"/>
                <a:gd name="T23" fmla="*/ 24 w 24"/>
                <a:gd name="T24" fmla="*/ 24 h 2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24">
                  <a:moveTo>
                    <a:pt x="16" y="16"/>
                  </a:moveTo>
                  <a:lnTo>
                    <a:pt x="24" y="8"/>
                  </a:lnTo>
                  <a:lnTo>
                    <a:pt x="16" y="0"/>
                  </a:lnTo>
                  <a:lnTo>
                    <a:pt x="8" y="8"/>
                  </a:lnTo>
                  <a:lnTo>
                    <a:pt x="0" y="24"/>
                  </a:lnTo>
                  <a:lnTo>
                    <a:pt x="16" y="24"/>
                  </a:lnTo>
                  <a:lnTo>
                    <a:pt x="16" y="1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73" name="Freeform 183"/>
            <p:cNvSpPr/>
            <p:nvPr>
              <p:custDataLst>
                <p:tags r:id="rId244"/>
              </p:custDataLst>
            </p:nvPr>
          </p:nvSpPr>
          <p:spPr bwMode="auto">
            <a:xfrm>
              <a:off x="2362081" y="4202318"/>
              <a:ext cx="293688" cy="382588"/>
            </a:xfrm>
            <a:custGeom>
              <a:gdLst>
                <a:gd name="T0" fmla="*/ 17276 w 136"/>
                <a:gd name="T1" fmla="*/ 220724 h 208"/>
                <a:gd name="T2" fmla="*/ 0 w 136"/>
                <a:gd name="T3" fmla="*/ 264869 h 208"/>
                <a:gd name="T4" fmla="*/ 0 w 136"/>
                <a:gd name="T5" fmla="*/ 353158 h 208"/>
                <a:gd name="T6" fmla="*/ 17276 w 136"/>
                <a:gd name="T7" fmla="*/ 382588 h 208"/>
                <a:gd name="T8" fmla="*/ 69103 w 136"/>
                <a:gd name="T9" fmla="*/ 323728 h 208"/>
                <a:gd name="T10" fmla="*/ 155482 w 136"/>
                <a:gd name="T11" fmla="*/ 264869 h 208"/>
                <a:gd name="T12" fmla="*/ 190033 w 136"/>
                <a:gd name="T13" fmla="*/ 220724 h 208"/>
                <a:gd name="T14" fmla="*/ 224585 w 136"/>
                <a:gd name="T15" fmla="*/ 176579 h 208"/>
                <a:gd name="T16" fmla="*/ 276412 w 136"/>
                <a:gd name="T17" fmla="*/ 44145 h 208"/>
                <a:gd name="T18" fmla="*/ 293688 w 136"/>
                <a:gd name="T19" fmla="*/ 14715 h 208"/>
                <a:gd name="T20" fmla="*/ 276412 w 136"/>
                <a:gd name="T21" fmla="*/ 0 h 208"/>
                <a:gd name="T22" fmla="*/ 259136 w 136"/>
                <a:gd name="T23" fmla="*/ 14715 h 208"/>
                <a:gd name="T24" fmla="*/ 224585 w 136"/>
                <a:gd name="T25" fmla="*/ 29430 h 208"/>
                <a:gd name="T26" fmla="*/ 172758 w 136"/>
                <a:gd name="T27" fmla="*/ 29430 h 208"/>
                <a:gd name="T28" fmla="*/ 103655 w 136"/>
                <a:gd name="T29" fmla="*/ 44145 h 208"/>
                <a:gd name="T30" fmla="*/ 86379 w 136"/>
                <a:gd name="T31" fmla="*/ 44145 h 208"/>
                <a:gd name="T32" fmla="*/ 51827 w 136"/>
                <a:gd name="T33" fmla="*/ 14715 h 208"/>
                <a:gd name="T34" fmla="*/ 51827 w 136"/>
                <a:gd name="T35" fmla="*/ 29430 h 208"/>
                <a:gd name="T36" fmla="*/ 51827 w 136"/>
                <a:gd name="T37" fmla="*/ 44145 h 208"/>
                <a:gd name="T38" fmla="*/ 86379 w 136"/>
                <a:gd name="T39" fmla="*/ 88290 h 208"/>
                <a:gd name="T40" fmla="*/ 172758 w 136"/>
                <a:gd name="T41" fmla="*/ 117719 h 208"/>
                <a:gd name="T42" fmla="*/ 190033 w 136"/>
                <a:gd name="T43" fmla="*/ 117719 h 208"/>
                <a:gd name="T44" fmla="*/ 120930 w 136"/>
                <a:gd name="T45" fmla="*/ 191294 h 208"/>
                <a:gd name="T46" fmla="*/ 69103 w 136"/>
                <a:gd name="T47" fmla="*/ 206009 h 208"/>
                <a:gd name="T48" fmla="*/ 17276 w 136"/>
                <a:gd name="T49" fmla="*/ 220724 h 20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6"/>
                <a:gd name="T76" fmla="*/ 0 h 208"/>
                <a:gd name="T77" fmla="*/ 136 w 136"/>
                <a:gd name="T78" fmla="*/ 208 h 208"/>
              </a:gd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6" h="208">
                  <a:moveTo>
                    <a:pt x="8" y="120"/>
                  </a:moveTo>
                  <a:lnTo>
                    <a:pt x="0" y="144"/>
                  </a:lnTo>
                  <a:lnTo>
                    <a:pt x="0" y="192"/>
                  </a:lnTo>
                  <a:lnTo>
                    <a:pt x="8" y="208"/>
                  </a:lnTo>
                  <a:lnTo>
                    <a:pt x="32" y="176"/>
                  </a:lnTo>
                  <a:lnTo>
                    <a:pt x="72" y="144"/>
                  </a:lnTo>
                  <a:lnTo>
                    <a:pt x="88" y="120"/>
                  </a:lnTo>
                  <a:lnTo>
                    <a:pt x="104" y="96"/>
                  </a:lnTo>
                  <a:lnTo>
                    <a:pt x="128" y="24"/>
                  </a:lnTo>
                  <a:lnTo>
                    <a:pt x="136" y="8"/>
                  </a:lnTo>
                  <a:lnTo>
                    <a:pt x="128" y="0"/>
                  </a:lnTo>
                  <a:lnTo>
                    <a:pt x="120" y="8"/>
                  </a:lnTo>
                  <a:lnTo>
                    <a:pt x="104" y="16"/>
                  </a:lnTo>
                  <a:lnTo>
                    <a:pt x="80" y="16"/>
                  </a:lnTo>
                  <a:lnTo>
                    <a:pt x="48" y="24"/>
                  </a:lnTo>
                  <a:lnTo>
                    <a:pt x="40" y="24"/>
                  </a:lnTo>
                  <a:lnTo>
                    <a:pt x="24" y="8"/>
                  </a:lnTo>
                  <a:lnTo>
                    <a:pt x="24" y="16"/>
                  </a:lnTo>
                  <a:lnTo>
                    <a:pt x="24" y="24"/>
                  </a:lnTo>
                  <a:lnTo>
                    <a:pt x="40" y="48"/>
                  </a:lnTo>
                  <a:lnTo>
                    <a:pt x="80" y="64"/>
                  </a:lnTo>
                  <a:lnTo>
                    <a:pt x="88" y="64"/>
                  </a:lnTo>
                  <a:lnTo>
                    <a:pt x="56" y="104"/>
                  </a:lnTo>
                  <a:lnTo>
                    <a:pt x="32" y="112"/>
                  </a:lnTo>
                  <a:lnTo>
                    <a:pt x="8" y="12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74" name="Freeform 184"/>
            <p:cNvSpPr/>
            <p:nvPr>
              <p:custDataLst>
                <p:tags r:id="rId245"/>
              </p:custDataLst>
            </p:nvPr>
          </p:nvSpPr>
          <p:spPr bwMode="auto">
            <a:xfrm>
              <a:off x="701556" y="4143581"/>
              <a:ext cx="87313" cy="28575"/>
            </a:xfrm>
            <a:custGeom>
              <a:gdLst>
                <a:gd name="T0" fmla="*/ 0 w 40"/>
                <a:gd name="T1" fmla="*/ 28575 h 16"/>
                <a:gd name="T2" fmla="*/ 34925 w 40"/>
                <a:gd name="T3" fmla="*/ 14288 h 16"/>
                <a:gd name="T4" fmla="*/ 69850 w 40"/>
                <a:gd name="T5" fmla="*/ 28575 h 16"/>
                <a:gd name="T6" fmla="*/ 87313 w 40"/>
                <a:gd name="T7" fmla="*/ 14288 h 16"/>
                <a:gd name="T8" fmla="*/ 34925 w 40"/>
                <a:gd name="T9" fmla="*/ 0 h 16"/>
                <a:gd name="T10" fmla="*/ 0 w 40"/>
                <a:gd name="T11" fmla="*/ 14288 h 16"/>
                <a:gd name="T12" fmla="*/ 0 w 40"/>
                <a:gd name="T13" fmla="*/ 28575 h 16"/>
                <a:gd name="T14" fmla="*/ 0 60000 65536"/>
                <a:gd name="T15" fmla="*/ 0 60000 65536"/>
                <a:gd name="T16" fmla="*/ 0 60000 65536"/>
                <a:gd name="T17" fmla="*/ 0 60000 65536"/>
                <a:gd name="T18" fmla="*/ 0 60000 65536"/>
                <a:gd name="T19" fmla="*/ 0 60000 65536"/>
                <a:gd name="T20" fmla="*/ 0 60000 65536"/>
                <a:gd name="T21" fmla="*/ 0 w 40"/>
                <a:gd name="T22" fmla="*/ 0 h 16"/>
                <a:gd name="T23" fmla="*/ 40 w 40"/>
                <a:gd name="T24" fmla="*/ 16 h 16"/>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16">
                  <a:moveTo>
                    <a:pt x="0" y="16"/>
                  </a:moveTo>
                  <a:lnTo>
                    <a:pt x="16" y="8"/>
                  </a:lnTo>
                  <a:lnTo>
                    <a:pt x="32" y="16"/>
                  </a:lnTo>
                  <a:lnTo>
                    <a:pt x="40" y="8"/>
                  </a:lnTo>
                  <a:lnTo>
                    <a:pt x="16" y="0"/>
                  </a:lnTo>
                  <a:lnTo>
                    <a:pt x="0" y="8"/>
                  </a:lnTo>
                  <a:lnTo>
                    <a:pt x="0" y="1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75" name="Freeform 185"/>
            <p:cNvSpPr/>
            <p:nvPr>
              <p:custDataLst>
                <p:tags r:id="rId246"/>
              </p:custDataLst>
            </p:nvPr>
          </p:nvSpPr>
          <p:spPr bwMode="auto">
            <a:xfrm>
              <a:off x="701556" y="4186443"/>
              <a:ext cx="87313" cy="44450"/>
            </a:xfrm>
            <a:custGeom>
              <a:gdLst>
                <a:gd name="T0" fmla="*/ 87313 w 40"/>
                <a:gd name="T1" fmla="*/ 0 h 24"/>
                <a:gd name="T2" fmla="*/ 87313 w 40"/>
                <a:gd name="T3" fmla="*/ 29633 h 24"/>
                <a:gd name="T4" fmla="*/ 52388 w 40"/>
                <a:gd name="T5" fmla="*/ 29633 h 24"/>
                <a:gd name="T6" fmla="*/ 52388 w 40"/>
                <a:gd name="T7" fmla="*/ 44450 h 24"/>
                <a:gd name="T8" fmla="*/ 34925 w 40"/>
                <a:gd name="T9" fmla="*/ 44450 h 24"/>
                <a:gd name="T10" fmla="*/ 34925 w 40"/>
                <a:gd name="T11" fmla="*/ 14817 h 24"/>
                <a:gd name="T12" fmla="*/ 17463 w 40"/>
                <a:gd name="T13" fmla="*/ 14817 h 24"/>
                <a:gd name="T14" fmla="*/ 0 w 40"/>
                <a:gd name="T15" fmla="*/ 0 h 24"/>
                <a:gd name="T16" fmla="*/ 87313 w 40"/>
                <a:gd name="T17" fmla="*/ 0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24"/>
                <a:gd name="T29" fmla="*/ 40 w 40"/>
                <a:gd name="T30" fmla="*/ 24 h 24"/>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24">
                  <a:moveTo>
                    <a:pt x="40" y="0"/>
                  </a:moveTo>
                  <a:lnTo>
                    <a:pt x="40" y="16"/>
                  </a:lnTo>
                  <a:lnTo>
                    <a:pt x="24" y="16"/>
                  </a:lnTo>
                  <a:lnTo>
                    <a:pt x="24" y="24"/>
                  </a:lnTo>
                  <a:lnTo>
                    <a:pt x="16" y="24"/>
                  </a:lnTo>
                  <a:lnTo>
                    <a:pt x="16" y="8"/>
                  </a:lnTo>
                  <a:lnTo>
                    <a:pt x="8" y="8"/>
                  </a:lnTo>
                  <a:lnTo>
                    <a:pt x="0" y="0"/>
                  </a:lnTo>
                  <a:lnTo>
                    <a:pt x="40"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76" name="Freeform 186"/>
            <p:cNvSpPr/>
            <p:nvPr>
              <p:custDataLst>
                <p:tags r:id="rId247"/>
              </p:custDataLst>
            </p:nvPr>
          </p:nvSpPr>
          <p:spPr bwMode="auto">
            <a:xfrm>
              <a:off x="788868" y="4261056"/>
              <a:ext cx="85725" cy="88900"/>
            </a:xfrm>
            <a:custGeom>
              <a:gdLst>
                <a:gd name="T0" fmla="*/ 0 w 40"/>
                <a:gd name="T1" fmla="*/ 14817 h 48"/>
                <a:gd name="T2" fmla="*/ 17145 w 40"/>
                <a:gd name="T3" fmla="*/ 59267 h 48"/>
                <a:gd name="T4" fmla="*/ 51435 w 40"/>
                <a:gd name="T5" fmla="*/ 88900 h 48"/>
                <a:gd name="T6" fmla="*/ 85725 w 40"/>
                <a:gd name="T7" fmla="*/ 44450 h 48"/>
                <a:gd name="T8" fmla="*/ 85725 w 40"/>
                <a:gd name="T9" fmla="*/ 29633 h 48"/>
                <a:gd name="T10" fmla="*/ 68580 w 40"/>
                <a:gd name="T11" fmla="*/ 0 h 48"/>
                <a:gd name="T12" fmla="*/ 34290 w 40"/>
                <a:gd name="T13" fmla="*/ 0 h 48"/>
                <a:gd name="T14" fmla="*/ 0 w 40"/>
                <a:gd name="T15" fmla="*/ 14817 h 48"/>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48"/>
                <a:gd name="T26" fmla="*/ 40 w 40"/>
                <a:gd name="T27" fmla="*/ 48 h 48"/>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48">
                  <a:moveTo>
                    <a:pt x="0" y="8"/>
                  </a:moveTo>
                  <a:lnTo>
                    <a:pt x="8" y="32"/>
                  </a:lnTo>
                  <a:lnTo>
                    <a:pt x="24" y="48"/>
                  </a:lnTo>
                  <a:lnTo>
                    <a:pt x="40" y="24"/>
                  </a:lnTo>
                  <a:lnTo>
                    <a:pt x="40" y="16"/>
                  </a:lnTo>
                  <a:lnTo>
                    <a:pt x="32" y="0"/>
                  </a:lnTo>
                  <a:lnTo>
                    <a:pt x="16" y="0"/>
                  </a:lnTo>
                  <a:lnTo>
                    <a:pt x="0" y="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77" name="Freeform 187"/>
            <p:cNvSpPr/>
            <p:nvPr>
              <p:custDataLst>
                <p:tags r:id="rId248"/>
              </p:custDataLst>
            </p:nvPr>
          </p:nvSpPr>
          <p:spPr bwMode="auto">
            <a:xfrm>
              <a:off x="2016006" y="4600781"/>
              <a:ext cx="52388" cy="58738"/>
            </a:xfrm>
            <a:custGeom>
              <a:gdLst>
                <a:gd name="T0" fmla="*/ 0 w 24"/>
                <a:gd name="T1" fmla="*/ 14685 h 32"/>
                <a:gd name="T2" fmla="*/ 52388 w 24"/>
                <a:gd name="T3" fmla="*/ 0 h 32"/>
                <a:gd name="T4" fmla="*/ 52388 w 24"/>
                <a:gd name="T5" fmla="*/ 29369 h 32"/>
                <a:gd name="T6" fmla="*/ 17463 w 24"/>
                <a:gd name="T7" fmla="*/ 58738 h 32"/>
                <a:gd name="T8" fmla="*/ 17463 w 24"/>
                <a:gd name="T9" fmla="*/ 29369 h 32"/>
                <a:gd name="T10" fmla="*/ 0 w 24"/>
                <a:gd name="T11" fmla="*/ 14685 h 32"/>
                <a:gd name="T12" fmla="*/ 0 60000 65536"/>
                <a:gd name="T13" fmla="*/ 0 60000 65536"/>
                <a:gd name="T14" fmla="*/ 0 60000 65536"/>
                <a:gd name="T15" fmla="*/ 0 60000 65536"/>
                <a:gd name="T16" fmla="*/ 0 60000 65536"/>
                <a:gd name="T17" fmla="*/ 0 60000 65536"/>
                <a:gd name="T18" fmla="*/ 0 w 24"/>
                <a:gd name="T19" fmla="*/ 0 h 32"/>
                <a:gd name="T20" fmla="*/ 24 w 24"/>
                <a:gd name="T21" fmla="*/ 32 h 32"/>
              </a:gdLst>
              <a:cxnLst>
                <a:cxn ang="T12">
                  <a:pos x="T0" y="T1"/>
                </a:cxn>
                <a:cxn ang="T13">
                  <a:pos x="T2" y="T3"/>
                </a:cxn>
                <a:cxn ang="T14">
                  <a:pos x="T4" y="T5"/>
                </a:cxn>
                <a:cxn ang="T15">
                  <a:pos x="T6" y="T7"/>
                </a:cxn>
                <a:cxn ang="T16">
                  <a:pos x="T8" y="T9"/>
                </a:cxn>
                <a:cxn ang="T17">
                  <a:pos x="T10" y="T11"/>
                </a:cxn>
              </a:cxnLst>
              <a:rect l="T18" t="T19" r="T20" b="T21"/>
              <a:pathLst>
                <a:path w="24" h="32">
                  <a:moveTo>
                    <a:pt x="0" y="8"/>
                  </a:moveTo>
                  <a:lnTo>
                    <a:pt x="24" y="0"/>
                  </a:lnTo>
                  <a:lnTo>
                    <a:pt x="24" y="16"/>
                  </a:lnTo>
                  <a:lnTo>
                    <a:pt x="8" y="32"/>
                  </a:lnTo>
                  <a:lnTo>
                    <a:pt x="8" y="16"/>
                  </a:lnTo>
                  <a:lnTo>
                    <a:pt x="0" y="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78" name="Freeform 188"/>
            <p:cNvSpPr/>
            <p:nvPr>
              <p:custDataLst>
                <p:tags r:id="rId249"/>
              </p:custDataLst>
            </p:nvPr>
          </p:nvSpPr>
          <p:spPr bwMode="auto">
            <a:xfrm>
              <a:off x="2016006" y="4570618"/>
              <a:ext cx="52388" cy="44450"/>
            </a:xfrm>
            <a:custGeom>
              <a:gdLst>
                <a:gd name="T0" fmla="*/ 52388 w 24"/>
                <a:gd name="T1" fmla="*/ 29633 h 24"/>
                <a:gd name="T2" fmla="*/ 0 w 24"/>
                <a:gd name="T3" fmla="*/ 44450 h 24"/>
                <a:gd name="T4" fmla="*/ 0 w 24"/>
                <a:gd name="T5" fmla="*/ 29633 h 24"/>
                <a:gd name="T6" fmla="*/ 17463 w 24"/>
                <a:gd name="T7" fmla="*/ 0 h 24"/>
                <a:gd name="T8" fmla="*/ 34925 w 24"/>
                <a:gd name="T9" fmla="*/ 0 h 24"/>
                <a:gd name="T10" fmla="*/ 52388 w 24"/>
                <a:gd name="T11" fmla="*/ 14817 h 24"/>
                <a:gd name="T12" fmla="*/ 52388 w 24"/>
                <a:gd name="T13" fmla="*/ 29633 h 24"/>
                <a:gd name="T14" fmla="*/ 0 60000 65536"/>
                <a:gd name="T15" fmla="*/ 0 60000 65536"/>
                <a:gd name="T16" fmla="*/ 0 60000 65536"/>
                <a:gd name="T17" fmla="*/ 0 60000 65536"/>
                <a:gd name="T18" fmla="*/ 0 60000 65536"/>
                <a:gd name="T19" fmla="*/ 0 60000 65536"/>
                <a:gd name="T20" fmla="*/ 0 60000 65536"/>
                <a:gd name="T21" fmla="*/ 0 w 24"/>
                <a:gd name="T22" fmla="*/ 0 h 24"/>
                <a:gd name="T23" fmla="*/ 24 w 24"/>
                <a:gd name="T24" fmla="*/ 24 h 2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24">
                  <a:moveTo>
                    <a:pt x="24" y="16"/>
                  </a:moveTo>
                  <a:lnTo>
                    <a:pt x="0" y="24"/>
                  </a:lnTo>
                  <a:lnTo>
                    <a:pt x="0" y="16"/>
                  </a:lnTo>
                  <a:lnTo>
                    <a:pt x="8" y="0"/>
                  </a:lnTo>
                  <a:lnTo>
                    <a:pt x="16" y="0"/>
                  </a:lnTo>
                  <a:lnTo>
                    <a:pt x="24" y="8"/>
                  </a:lnTo>
                  <a:lnTo>
                    <a:pt x="24" y="1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79" name="Freeform 189"/>
            <p:cNvSpPr/>
            <p:nvPr>
              <p:custDataLst>
                <p:tags r:id="rId250"/>
              </p:custDataLst>
            </p:nvPr>
          </p:nvSpPr>
          <p:spPr bwMode="auto">
            <a:xfrm>
              <a:off x="2050931" y="5264356"/>
              <a:ext cx="34925" cy="28575"/>
            </a:xfrm>
            <a:custGeom>
              <a:gdLst>
                <a:gd name="T0" fmla="*/ 34925 w 16"/>
                <a:gd name="T1" fmla="*/ 14288 h 16"/>
                <a:gd name="T2" fmla="*/ 34925 w 16"/>
                <a:gd name="T3" fmla="*/ 0 h 16"/>
                <a:gd name="T4" fmla="*/ 17463 w 16"/>
                <a:gd name="T5" fmla="*/ 0 h 16"/>
                <a:gd name="T6" fmla="*/ 0 w 16"/>
                <a:gd name="T7" fmla="*/ 28575 h 16"/>
                <a:gd name="T8" fmla="*/ 17463 w 16"/>
                <a:gd name="T9" fmla="*/ 28575 h 16"/>
                <a:gd name="T10" fmla="*/ 34925 w 16"/>
                <a:gd name="T11" fmla="*/ 14288 h 16"/>
                <a:gd name="T12" fmla="*/ 0 60000 65536"/>
                <a:gd name="T13" fmla="*/ 0 60000 65536"/>
                <a:gd name="T14" fmla="*/ 0 60000 65536"/>
                <a:gd name="T15" fmla="*/ 0 60000 65536"/>
                <a:gd name="T16" fmla="*/ 0 60000 65536"/>
                <a:gd name="T17" fmla="*/ 0 60000 65536"/>
                <a:gd name="T18" fmla="*/ 0 w 16"/>
                <a:gd name="T19" fmla="*/ 0 h 16"/>
                <a:gd name="T20" fmla="*/ 16 w 16"/>
                <a:gd name="T21" fmla="*/ 16 h 16"/>
              </a:gdLst>
              <a:cxnLst>
                <a:cxn ang="T12">
                  <a:pos x="T0" y="T1"/>
                </a:cxn>
                <a:cxn ang="T13">
                  <a:pos x="T2" y="T3"/>
                </a:cxn>
                <a:cxn ang="T14">
                  <a:pos x="T4" y="T5"/>
                </a:cxn>
                <a:cxn ang="T15">
                  <a:pos x="T6" y="T7"/>
                </a:cxn>
                <a:cxn ang="T16">
                  <a:pos x="T8" y="T9"/>
                </a:cxn>
                <a:cxn ang="T17">
                  <a:pos x="T10" y="T11"/>
                </a:cxn>
              </a:cxnLst>
              <a:rect l="T18" t="T19" r="T20" b="T21"/>
              <a:pathLst>
                <a:path w="16" h="16">
                  <a:moveTo>
                    <a:pt x="16" y="8"/>
                  </a:moveTo>
                  <a:lnTo>
                    <a:pt x="16" y="0"/>
                  </a:lnTo>
                  <a:lnTo>
                    <a:pt x="8" y="0"/>
                  </a:lnTo>
                  <a:lnTo>
                    <a:pt x="0" y="16"/>
                  </a:lnTo>
                  <a:lnTo>
                    <a:pt x="8" y="16"/>
                  </a:lnTo>
                  <a:lnTo>
                    <a:pt x="16" y="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80" name="Freeform 190"/>
            <p:cNvSpPr/>
            <p:nvPr>
              <p:custDataLst>
                <p:tags r:id="rId251"/>
              </p:custDataLst>
            </p:nvPr>
          </p:nvSpPr>
          <p:spPr bwMode="auto">
            <a:xfrm>
              <a:off x="1739781" y="5042106"/>
              <a:ext cx="276225" cy="250825"/>
            </a:xfrm>
            <a:custGeom>
              <a:gdLst>
                <a:gd name="T0" fmla="*/ 155377 w 128"/>
                <a:gd name="T1" fmla="*/ 0 h 136"/>
                <a:gd name="T2" fmla="*/ 189905 w 128"/>
                <a:gd name="T3" fmla="*/ 44263 h 136"/>
                <a:gd name="T4" fmla="*/ 224433 w 128"/>
                <a:gd name="T5" fmla="*/ 73772 h 136"/>
                <a:gd name="T6" fmla="*/ 241697 w 128"/>
                <a:gd name="T7" fmla="*/ 103281 h 136"/>
                <a:gd name="T8" fmla="*/ 276225 w 128"/>
                <a:gd name="T9" fmla="*/ 118035 h 136"/>
                <a:gd name="T10" fmla="*/ 224433 w 128"/>
                <a:gd name="T11" fmla="*/ 147544 h 136"/>
                <a:gd name="T12" fmla="*/ 155377 w 128"/>
                <a:gd name="T13" fmla="*/ 206562 h 136"/>
                <a:gd name="T14" fmla="*/ 138113 w 128"/>
                <a:gd name="T15" fmla="*/ 206562 h 136"/>
                <a:gd name="T16" fmla="*/ 103584 w 128"/>
                <a:gd name="T17" fmla="*/ 206562 h 136"/>
                <a:gd name="T18" fmla="*/ 69056 w 128"/>
                <a:gd name="T19" fmla="*/ 236071 h 136"/>
                <a:gd name="T20" fmla="*/ 34528 w 128"/>
                <a:gd name="T21" fmla="*/ 250825 h 136"/>
                <a:gd name="T22" fmla="*/ 17264 w 128"/>
                <a:gd name="T23" fmla="*/ 236071 h 136"/>
                <a:gd name="T24" fmla="*/ 34528 w 128"/>
                <a:gd name="T25" fmla="*/ 206562 h 136"/>
                <a:gd name="T26" fmla="*/ 0 w 128"/>
                <a:gd name="T27" fmla="*/ 191807 h 136"/>
                <a:gd name="T28" fmla="*/ 0 w 128"/>
                <a:gd name="T29" fmla="*/ 118035 h 136"/>
                <a:gd name="T30" fmla="*/ 34528 w 128"/>
                <a:gd name="T31" fmla="*/ 103281 h 136"/>
                <a:gd name="T32" fmla="*/ 34528 w 128"/>
                <a:gd name="T33" fmla="*/ 14754 h 136"/>
                <a:gd name="T34" fmla="*/ 103584 w 128"/>
                <a:gd name="T35" fmla="*/ 0 h 136"/>
                <a:gd name="T36" fmla="*/ 103584 w 128"/>
                <a:gd name="T37" fmla="*/ 14754 h 136"/>
                <a:gd name="T38" fmla="*/ 120848 w 128"/>
                <a:gd name="T39" fmla="*/ 0 h 136"/>
                <a:gd name="T40" fmla="*/ 155377 w 128"/>
                <a:gd name="T41" fmla="*/ 0 h 1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8"/>
                <a:gd name="T64" fmla="*/ 0 h 136"/>
                <a:gd name="T65" fmla="*/ 128 w 128"/>
                <a:gd name="T66" fmla="*/ 136 h 136"/>
              </a:gd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8" h="136">
                  <a:moveTo>
                    <a:pt x="72" y="0"/>
                  </a:moveTo>
                  <a:lnTo>
                    <a:pt x="88" y="24"/>
                  </a:lnTo>
                  <a:lnTo>
                    <a:pt x="104" y="40"/>
                  </a:lnTo>
                  <a:lnTo>
                    <a:pt x="112" y="56"/>
                  </a:lnTo>
                  <a:lnTo>
                    <a:pt x="128" y="64"/>
                  </a:lnTo>
                  <a:lnTo>
                    <a:pt x="104" y="80"/>
                  </a:lnTo>
                  <a:lnTo>
                    <a:pt x="72" y="112"/>
                  </a:lnTo>
                  <a:lnTo>
                    <a:pt x="64" y="112"/>
                  </a:lnTo>
                  <a:lnTo>
                    <a:pt x="48" y="112"/>
                  </a:lnTo>
                  <a:lnTo>
                    <a:pt x="32" y="128"/>
                  </a:lnTo>
                  <a:lnTo>
                    <a:pt x="16" y="136"/>
                  </a:lnTo>
                  <a:lnTo>
                    <a:pt x="8" y="128"/>
                  </a:lnTo>
                  <a:lnTo>
                    <a:pt x="16" y="112"/>
                  </a:lnTo>
                  <a:lnTo>
                    <a:pt x="0" y="104"/>
                  </a:lnTo>
                  <a:lnTo>
                    <a:pt x="0" y="64"/>
                  </a:lnTo>
                  <a:lnTo>
                    <a:pt x="16" y="56"/>
                  </a:lnTo>
                  <a:lnTo>
                    <a:pt x="16" y="8"/>
                  </a:lnTo>
                  <a:lnTo>
                    <a:pt x="48" y="0"/>
                  </a:lnTo>
                  <a:lnTo>
                    <a:pt x="48" y="8"/>
                  </a:lnTo>
                  <a:lnTo>
                    <a:pt x="56" y="0"/>
                  </a:lnTo>
                  <a:lnTo>
                    <a:pt x="72"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81" name="Freeform 253"/>
            <p:cNvSpPr/>
            <p:nvPr>
              <p:custDataLst>
                <p:tags r:id="rId252"/>
              </p:custDataLst>
            </p:nvPr>
          </p:nvSpPr>
          <p:spPr bwMode="auto">
            <a:xfrm>
              <a:off x="2412881" y="4880181"/>
              <a:ext cx="207963" cy="369888"/>
            </a:xfrm>
            <a:custGeom>
              <a:gdLst>
                <a:gd name="T0" fmla="*/ 0 w 96"/>
                <a:gd name="T1" fmla="*/ 266319 h 200"/>
                <a:gd name="T2" fmla="*/ 0 w 96"/>
                <a:gd name="T3" fmla="*/ 340297 h 200"/>
                <a:gd name="T4" fmla="*/ 17330 w 96"/>
                <a:gd name="T5" fmla="*/ 369888 h 200"/>
                <a:gd name="T6" fmla="*/ 34661 w 96"/>
                <a:gd name="T7" fmla="*/ 369888 h 200"/>
                <a:gd name="T8" fmla="*/ 86651 w 96"/>
                <a:gd name="T9" fmla="*/ 355092 h 200"/>
                <a:gd name="T10" fmla="*/ 103982 w 96"/>
                <a:gd name="T11" fmla="*/ 355092 h 200"/>
                <a:gd name="T12" fmla="*/ 173303 w 96"/>
                <a:gd name="T13" fmla="*/ 177546 h 200"/>
                <a:gd name="T14" fmla="*/ 190633 w 96"/>
                <a:gd name="T15" fmla="*/ 88773 h 200"/>
                <a:gd name="T16" fmla="*/ 190633 w 96"/>
                <a:gd name="T17" fmla="*/ 103569 h 200"/>
                <a:gd name="T18" fmla="*/ 207963 w 96"/>
                <a:gd name="T19" fmla="*/ 88773 h 200"/>
                <a:gd name="T20" fmla="*/ 190633 w 96"/>
                <a:gd name="T21" fmla="*/ 14796 h 200"/>
                <a:gd name="T22" fmla="*/ 173303 w 96"/>
                <a:gd name="T23" fmla="*/ 0 h 200"/>
                <a:gd name="T24" fmla="*/ 155972 w 96"/>
                <a:gd name="T25" fmla="*/ 29591 h 200"/>
                <a:gd name="T26" fmla="*/ 138642 w 96"/>
                <a:gd name="T27" fmla="*/ 44387 h 200"/>
                <a:gd name="T28" fmla="*/ 138642 w 96"/>
                <a:gd name="T29" fmla="*/ 73978 h 200"/>
                <a:gd name="T30" fmla="*/ 34661 w 96"/>
                <a:gd name="T31" fmla="*/ 103569 h 200"/>
                <a:gd name="T32" fmla="*/ 17330 w 96"/>
                <a:gd name="T33" fmla="*/ 147955 h 200"/>
                <a:gd name="T34" fmla="*/ 34661 w 96"/>
                <a:gd name="T35" fmla="*/ 221933 h 200"/>
                <a:gd name="T36" fmla="*/ 0 w 96"/>
                <a:gd name="T37" fmla="*/ 266319 h 2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200"/>
                <a:gd name="T59" fmla="*/ 96 w 96"/>
                <a:gd name="T60" fmla="*/ 200 h 200"/>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200">
                  <a:moveTo>
                    <a:pt x="0" y="144"/>
                  </a:moveTo>
                  <a:lnTo>
                    <a:pt x="0" y="184"/>
                  </a:lnTo>
                  <a:lnTo>
                    <a:pt x="8" y="200"/>
                  </a:lnTo>
                  <a:lnTo>
                    <a:pt x="16" y="200"/>
                  </a:lnTo>
                  <a:lnTo>
                    <a:pt x="40" y="192"/>
                  </a:lnTo>
                  <a:lnTo>
                    <a:pt x="48" y="192"/>
                  </a:lnTo>
                  <a:lnTo>
                    <a:pt x="80" y="96"/>
                  </a:lnTo>
                  <a:lnTo>
                    <a:pt x="88" y="48"/>
                  </a:lnTo>
                  <a:lnTo>
                    <a:pt x="88" y="56"/>
                  </a:lnTo>
                  <a:lnTo>
                    <a:pt x="96" y="48"/>
                  </a:lnTo>
                  <a:lnTo>
                    <a:pt x="88" y="8"/>
                  </a:lnTo>
                  <a:lnTo>
                    <a:pt x="80" y="0"/>
                  </a:lnTo>
                  <a:lnTo>
                    <a:pt x="72" y="16"/>
                  </a:lnTo>
                  <a:lnTo>
                    <a:pt x="64" y="24"/>
                  </a:lnTo>
                  <a:lnTo>
                    <a:pt x="64" y="40"/>
                  </a:lnTo>
                  <a:lnTo>
                    <a:pt x="16" y="56"/>
                  </a:lnTo>
                  <a:lnTo>
                    <a:pt x="8" y="80"/>
                  </a:lnTo>
                  <a:lnTo>
                    <a:pt x="16" y="120"/>
                  </a:lnTo>
                  <a:lnTo>
                    <a:pt x="0" y="144"/>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82" name="Freeform 254"/>
            <p:cNvSpPr/>
            <p:nvPr>
              <p:custDataLst>
                <p:tags r:id="rId253"/>
              </p:custDataLst>
            </p:nvPr>
          </p:nvSpPr>
          <p:spPr bwMode="auto">
            <a:xfrm>
              <a:off x="2708156" y="4186443"/>
              <a:ext cx="33338" cy="15875"/>
            </a:xfrm>
            <a:custGeom>
              <a:gdLst>
                <a:gd name="T0" fmla="*/ 0 w 16"/>
                <a:gd name="T1" fmla="*/ 0 h 8"/>
                <a:gd name="T2" fmla="*/ 16669 w 16"/>
                <a:gd name="T3" fmla="*/ 15875 h 8"/>
                <a:gd name="T4" fmla="*/ 33338 w 16"/>
                <a:gd name="T5" fmla="*/ 0 h 8"/>
                <a:gd name="T6" fmla="*/ 16669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0"/>
                  </a:lnTo>
                  <a:lnTo>
                    <a:pt x="8" y="0"/>
                  </a:lnTo>
                  <a:lnTo>
                    <a:pt x="0"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83" name="Freeform 303"/>
            <p:cNvSpPr/>
            <p:nvPr>
              <p:custDataLst>
                <p:tags r:id="rId254"/>
              </p:custDataLst>
            </p:nvPr>
          </p:nvSpPr>
          <p:spPr bwMode="auto">
            <a:xfrm>
              <a:off x="719018" y="3745118"/>
              <a:ext cx="17463" cy="14288"/>
            </a:xfrm>
            <a:custGeom>
              <a:gdLst>
                <a:gd name="T0" fmla="*/ 0 w 8"/>
                <a:gd name="T1" fmla="*/ 0 h 8"/>
                <a:gd name="T2" fmla="*/ 0 w 8"/>
                <a:gd name="T3" fmla="*/ 14288 h 8"/>
                <a:gd name="T4" fmla="*/ 17463 w 8"/>
                <a:gd name="T5" fmla="*/ 0 h 8"/>
                <a:gd name="T6" fmla="*/ 0 w 8"/>
                <a:gd name="T7" fmla="*/ 0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0"/>
                  </a:moveTo>
                  <a:lnTo>
                    <a:pt x="0" y="8"/>
                  </a:lnTo>
                  <a:lnTo>
                    <a:pt x="8" y="0"/>
                  </a:lnTo>
                  <a:lnTo>
                    <a:pt x="0" y="0"/>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84" name="Freeform 304"/>
            <p:cNvSpPr/>
            <p:nvPr>
              <p:custDataLst>
                <p:tags r:id="rId255"/>
              </p:custDataLst>
            </p:nvPr>
          </p:nvSpPr>
          <p:spPr bwMode="auto">
            <a:xfrm>
              <a:off x="788868" y="3729243"/>
              <a:ext cx="33338" cy="30163"/>
            </a:xfrm>
            <a:custGeom>
              <a:gdLst>
                <a:gd name="T0" fmla="*/ 0 w 16"/>
                <a:gd name="T1" fmla="*/ 30163 h 16"/>
                <a:gd name="T2" fmla="*/ 16669 w 16"/>
                <a:gd name="T3" fmla="*/ 15082 h 16"/>
                <a:gd name="T4" fmla="*/ 16669 w 16"/>
                <a:gd name="T5" fmla="*/ 0 h 16"/>
                <a:gd name="T6" fmla="*/ 33338 w 16"/>
                <a:gd name="T7" fmla="*/ 0 h 16"/>
                <a:gd name="T8" fmla="*/ 0 w 16"/>
                <a:gd name="T9" fmla="*/ 30163 h 16"/>
                <a:gd name="T10" fmla="*/ 0 60000 65536"/>
                <a:gd name="T11" fmla="*/ 0 60000 65536"/>
                <a:gd name="T12" fmla="*/ 0 60000 65536"/>
                <a:gd name="T13" fmla="*/ 0 60000 65536"/>
                <a:gd name="T14" fmla="*/ 0 60000 65536"/>
                <a:gd name="T15" fmla="*/ 0 w 16"/>
                <a:gd name="T16" fmla="*/ 0 h 16"/>
                <a:gd name="T17" fmla="*/ 16 w 16"/>
                <a:gd name="T18" fmla="*/ 16 h 16"/>
              </a:gdLst>
              <a:cxnLst>
                <a:cxn ang="T10">
                  <a:pos x="T0" y="T1"/>
                </a:cxn>
                <a:cxn ang="T11">
                  <a:pos x="T2" y="T3"/>
                </a:cxn>
                <a:cxn ang="T12">
                  <a:pos x="T4" y="T5"/>
                </a:cxn>
                <a:cxn ang="T13">
                  <a:pos x="T6" y="T7"/>
                </a:cxn>
                <a:cxn ang="T14">
                  <a:pos x="T8" y="T9"/>
                </a:cxn>
              </a:cxnLst>
              <a:rect l="T15" t="T16" r="T17" b="T18"/>
              <a:pathLst>
                <a:path w="16" h="16">
                  <a:moveTo>
                    <a:pt x="0" y="16"/>
                  </a:moveTo>
                  <a:lnTo>
                    <a:pt x="8" y="8"/>
                  </a:lnTo>
                  <a:lnTo>
                    <a:pt x="8" y="0"/>
                  </a:lnTo>
                  <a:lnTo>
                    <a:pt x="16" y="0"/>
                  </a:lnTo>
                  <a:lnTo>
                    <a:pt x="0" y="16"/>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85" name="Line 342"/>
            <p:cNvSpPr>
              <a:spLocks noChangeShapeType="1"/>
            </p:cNvSpPr>
            <p:nvPr>
              <p:custDataLst>
                <p:tags r:id="rId256"/>
              </p:custDataLst>
            </p:nvPr>
          </p:nvSpPr>
          <p:spPr bwMode="auto">
            <a:xfrm flipV="1">
              <a:off x="1428631" y="4453143"/>
              <a:ext cx="1588" cy="14288"/>
            </a:xfrm>
            <a:prstGeom prst="line">
              <a:avLst/>
            </a:prstGeom>
            <a:no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86" name="Freeform 350"/>
            <p:cNvSpPr/>
            <p:nvPr>
              <p:custDataLst>
                <p:tags r:id="rId257"/>
              </p:custDataLst>
            </p:nvPr>
          </p:nvSpPr>
          <p:spPr bwMode="auto">
            <a:xfrm>
              <a:off x="1946156" y="5337381"/>
              <a:ext cx="52388" cy="58738"/>
            </a:xfrm>
            <a:custGeom>
              <a:gdLst>
                <a:gd name="T0" fmla="*/ 52388 w 24"/>
                <a:gd name="T1" fmla="*/ 14685 h 32"/>
                <a:gd name="T2" fmla="*/ 52388 w 24"/>
                <a:gd name="T3" fmla="*/ 29369 h 32"/>
                <a:gd name="T4" fmla="*/ 17463 w 24"/>
                <a:gd name="T5" fmla="*/ 58738 h 32"/>
                <a:gd name="T6" fmla="*/ 0 w 24"/>
                <a:gd name="T7" fmla="*/ 29369 h 32"/>
                <a:gd name="T8" fmla="*/ 34925 w 24"/>
                <a:gd name="T9" fmla="*/ 0 h 32"/>
                <a:gd name="T10" fmla="*/ 52388 w 24"/>
                <a:gd name="T11" fmla="*/ 0 h 32"/>
                <a:gd name="T12" fmla="*/ 52388 w 24"/>
                <a:gd name="T13" fmla="*/ 14685 h 32"/>
                <a:gd name="T14" fmla="*/ 0 60000 65536"/>
                <a:gd name="T15" fmla="*/ 0 60000 65536"/>
                <a:gd name="T16" fmla="*/ 0 60000 65536"/>
                <a:gd name="T17" fmla="*/ 0 60000 65536"/>
                <a:gd name="T18" fmla="*/ 0 60000 65536"/>
                <a:gd name="T19" fmla="*/ 0 60000 65536"/>
                <a:gd name="T20" fmla="*/ 0 60000 65536"/>
                <a:gd name="T21" fmla="*/ 0 w 24"/>
                <a:gd name="T22" fmla="*/ 0 h 32"/>
                <a:gd name="T23" fmla="*/ 24 w 24"/>
                <a:gd name="T24" fmla="*/ 32 h 32"/>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32">
                  <a:moveTo>
                    <a:pt x="24" y="8"/>
                  </a:moveTo>
                  <a:lnTo>
                    <a:pt x="24" y="16"/>
                  </a:lnTo>
                  <a:lnTo>
                    <a:pt x="8" y="32"/>
                  </a:lnTo>
                  <a:lnTo>
                    <a:pt x="0" y="16"/>
                  </a:lnTo>
                  <a:lnTo>
                    <a:pt x="16" y="0"/>
                  </a:lnTo>
                  <a:lnTo>
                    <a:pt x="24" y="0"/>
                  </a:lnTo>
                  <a:lnTo>
                    <a:pt x="24" y="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88" name="Freeform 35"/>
            <p:cNvSpPr/>
            <p:nvPr>
              <p:custDataLst>
                <p:tags r:id="rId258"/>
              </p:custDataLst>
            </p:nvPr>
          </p:nvSpPr>
          <p:spPr bwMode="auto">
            <a:xfrm>
              <a:off x="1882112" y="4198075"/>
              <a:ext cx="321940" cy="239193"/>
            </a:xfrm>
            <a:custGeom>
              <a:gdLst>
                <a:gd name="T0" fmla="*/ 414867 w 216"/>
                <a:gd name="T1" fmla="*/ 250182 h 296"/>
                <a:gd name="T2" fmla="*/ 432153 w 216"/>
                <a:gd name="T3" fmla="*/ 176599 h 296"/>
                <a:gd name="T4" fmla="*/ 466725 w 216"/>
                <a:gd name="T5" fmla="*/ 161882 h 296"/>
                <a:gd name="T6" fmla="*/ 466725 w 216"/>
                <a:gd name="T7" fmla="*/ 147166 h 296"/>
                <a:gd name="T8" fmla="*/ 449439 w 216"/>
                <a:gd name="T9" fmla="*/ 132449 h 296"/>
                <a:gd name="T10" fmla="*/ 414867 w 216"/>
                <a:gd name="T11" fmla="*/ 29433 h 296"/>
                <a:gd name="T12" fmla="*/ 380294 w 216"/>
                <a:gd name="T13" fmla="*/ 14717 h 296"/>
                <a:gd name="T14" fmla="*/ 380294 w 216"/>
                <a:gd name="T15" fmla="*/ 0 h 296"/>
                <a:gd name="T16" fmla="*/ 345722 w 216"/>
                <a:gd name="T17" fmla="*/ 29433 h 296"/>
                <a:gd name="T18" fmla="*/ 311150 w 216"/>
                <a:gd name="T19" fmla="*/ 29433 h 296"/>
                <a:gd name="T20" fmla="*/ 86431 w 216"/>
                <a:gd name="T21" fmla="*/ 29433 h 296"/>
                <a:gd name="T22" fmla="*/ 86431 w 216"/>
                <a:gd name="T23" fmla="*/ 88299 h 296"/>
                <a:gd name="T24" fmla="*/ 51858 w 216"/>
                <a:gd name="T25" fmla="*/ 88299 h 296"/>
                <a:gd name="T26" fmla="*/ 51858 w 216"/>
                <a:gd name="T27" fmla="*/ 103016 h 296"/>
                <a:gd name="T28" fmla="*/ 51858 w 216"/>
                <a:gd name="T29" fmla="*/ 191315 h 296"/>
                <a:gd name="T30" fmla="*/ 51858 w 216"/>
                <a:gd name="T31" fmla="*/ 206032 h 296"/>
                <a:gd name="T32" fmla="*/ 34572 w 216"/>
                <a:gd name="T33" fmla="*/ 206032 h 296"/>
                <a:gd name="T34" fmla="*/ 0 w 216"/>
                <a:gd name="T35" fmla="*/ 279615 h 296"/>
                <a:gd name="T36" fmla="*/ 34572 w 216"/>
                <a:gd name="T37" fmla="*/ 323764 h 296"/>
                <a:gd name="T38" fmla="*/ 17286 w 216"/>
                <a:gd name="T39" fmla="*/ 338481 h 296"/>
                <a:gd name="T40" fmla="*/ 51858 w 216"/>
                <a:gd name="T41" fmla="*/ 367914 h 296"/>
                <a:gd name="T42" fmla="*/ 51858 w 216"/>
                <a:gd name="T43" fmla="*/ 397347 h 296"/>
                <a:gd name="T44" fmla="*/ 86431 w 216"/>
                <a:gd name="T45" fmla="*/ 412064 h 296"/>
                <a:gd name="T46" fmla="*/ 172861 w 216"/>
                <a:gd name="T47" fmla="*/ 500363 h 296"/>
                <a:gd name="T48" fmla="*/ 190147 w 216"/>
                <a:gd name="T49" fmla="*/ 515080 h 296"/>
                <a:gd name="T50" fmla="*/ 224719 w 216"/>
                <a:gd name="T51" fmla="*/ 515080 h 296"/>
                <a:gd name="T52" fmla="*/ 259292 w 216"/>
                <a:gd name="T53" fmla="*/ 544513 h 296"/>
                <a:gd name="T54" fmla="*/ 293864 w 216"/>
                <a:gd name="T55" fmla="*/ 544513 h 296"/>
                <a:gd name="T56" fmla="*/ 345722 w 216"/>
                <a:gd name="T57" fmla="*/ 529796 h 296"/>
                <a:gd name="T58" fmla="*/ 363008 w 216"/>
                <a:gd name="T59" fmla="*/ 515080 h 296"/>
                <a:gd name="T60" fmla="*/ 397581 w 216"/>
                <a:gd name="T61" fmla="*/ 515080 h 296"/>
                <a:gd name="T62" fmla="*/ 397581 w 216"/>
                <a:gd name="T63" fmla="*/ 500363 h 296"/>
                <a:gd name="T64" fmla="*/ 380294 w 216"/>
                <a:gd name="T65" fmla="*/ 485647 h 296"/>
                <a:gd name="T66" fmla="*/ 345722 w 216"/>
                <a:gd name="T67" fmla="*/ 441497 h 296"/>
                <a:gd name="T68" fmla="*/ 328436 w 216"/>
                <a:gd name="T69" fmla="*/ 426780 h 296"/>
                <a:gd name="T70" fmla="*/ 328436 w 216"/>
                <a:gd name="T71" fmla="*/ 412064 h 296"/>
                <a:gd name="T72" fmla="*/ 345722 w 216"/>
                <a:gd name="T73" fmla="*/ 412064 h 296"/>
                <a:gd name="T74" fmla="*/ 363008 w 216"/>
                <a:gd name="T75" fmla="*/ 353198 h 296"/>
                <a:gd name="T76" fmla="*/ 414867 w 216"/>
                <a:gd name="T77" fmla="*/ 279615 h 296"/>
                <a:gd name="T78" fmla="*/ 414867 w 216"/>
                <a:gd name="T79" fmla="*/ 250182 h 2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6"/>
                <a:gd name="T121" fmla="*/ 0 h 296"/>
                <a:gd name="T122" fmla="*/ 216 w 216"/>
                <a:gd name="T123" fmla="*/ 296 h 296"/>
                <a:gd name="connsiteX0" fmla="*/ 8925 w 10000"/>
                <a:gd name="connsiteY0" fmla="*/ 2602 h 12582"/>
                <a:gd name="connsiteX1" fmla="*/ 8301 w 10000"/>
                <a:gd name="connsiteY1" fmla="*/ 3476 h 12582"/>
                <a:gd name="connsiteX2" fmla="*/ 7561 w 10000"/>
                <a:gd name="connsiteY2" fmla="*/ 0 h 12582"/>
                <a:gd name="connsiteX3" fmla="*/ 6821 w 10000"/>
                <a:gd name="connsiteY3" fmla="*/ 496 h 12582"/>
                <a:gd name="connsiteX4" fmla="*/ 6008 w 10000"/>
                <a:gd name="connsiteY4" fmla="*/ 3724 h 12582"/>
                <a:gd name="connsiteX5" fmla="*/ 4973 w 10000"/>
                <a:gd name="connsiteY5" fmla="*/ 2732 h 12582"/>
                <a:gd name="connsiteX6" fmla="*/ 1830 w 10000"/>
                <a:gd name="connsiteY6" fmla="*/ 3928 h 12582"/>
                <a:gd name="connsiteX7" fmla="*/ 1441 w 10000"/>
                <a:gd name="connsiteY7" fmla="*/ 2582 h 12582"/>
                <a:gd name="connsiteX8" fmla="*/ 518 w 10000"/>
                <a:gd name="connsiteY8" fmla="*/ 2628 h 12582"/>
                <a:gd name="connsiteX9" fmla="*/ 0 w 10000"/>
                <a:gd name="connsiteY9" fmla="*/ 4906 h 12582"/>
                <a:gd name="connsiteX10" fmla="*/ 334 w 10000"/>
                <a:gd name="connsiteY10" fmla="*/ 5677 h 12582"/>
                <a:gd name="connsiteX11" fmla="*/ 3020 w 10000"/>
                <a:gd name="connsiteY11" fmla="*/ 10279 h 12582"/>
                <a:gd name="connsiteX12" fmla="*/ 3557 w 10000"/>
                <a:gd name="connsiteY12" fmla="*/ 11044 h 12582"/>
                <a:gd name="connsiteX13" fmla="*/ 4630 w 10000"/>
                <a:gd name="connsiteY13" fmla="*/ 11044 h 12582"/>
                <a:gd name="connsiteX14" fmla="*/ 5705 w 10000"/>
                <a:gd name="connsiteY14" fmla="*/ 12582 h 12582"/>
                <a:gd name="connsiteX15" fmla="*/ 6776 w 10000"/>
                <a:gd name="connsiteY15" fmla="*/ 12582 h 12582"/>
                <a:gd name="connsiteX16" fmla="*/ 8389 w 10000"/>
                <a:gd name="connsiteY16" fmla="*/ 11817 h 12582"/>
                <a:gd name="connsiteX17" fmla="*/ 8925 w 10000"/>
                <a:gd name="connsiteY17" fmla="*/ 11044 h 12582"/>
                <a:gd name="connsiteX18" fmla="*/ 10000 w 10000"/>
                <a:gd name="connsiteY18" fmla="*/ 11044 h 12582"/>
                <a:gd name="connsiteX19" fmla="*/ 10000 w 10000"/>
                <a:gd name="connsiteY19" fmla="*/ 10279 h 12582"/>
                <a:gd name="connsiteX20" fmla="*/ 9462 w 10000"/>
                <a:gd name="connsiteY20" fmla="*/ 9509 h 12582"/>
                <a:gd name="connsiteX21" fmla="*/ 8389 w 10000"/>
                <a:gd name="connsiteY21" fmla="*/ 7209 h 12582"/>
                <a:gd name="connsiteX22" fmla="*/ 7853 w 10000"/>
                <a:gd name="connsiteY22" fmla="*/ 6442 h 12582"/>
                <a:gd name="connsiteX23" fmla="*/ 7853 w 10000"/>
                <a:gd name="connsiteY23" fmla="*/ 5677 h 12582"/>
                <a:gd name="connsiteX24" fmla="*/ 8389 w 10000"/>
                <a:gd name="connsiteY24" fmla="*/ 5677 h 12582"/>
                <a:gd name="connsiteX25" fmla="*/ 8925 w 10000"/>
                <a:gd name="connsiteY25" fmla="*/ 2602 h 12582"/>
                <a:gd name="connsiteX26" fmla="*/ 9600 w 9600"/>
                <a:gd name="connsiteY26" fmla="*/ 1600 h 9598"/>
                <a:gd name="connsiteX27" fmla="*/ 9600 w 10000"/>
                <a:gd name="connsiteY27" fmla="*/ 1615 h 8066"/>
                <a:gd name="connsiteX28" fmla="*/ 9600 w 10000"/>
                <a:gd name="connsiteY28" fmla="*/ 3549 h 10000"/>
                <a:gd name="connsiteX29" fmla="*/ 9600 w 10000"/>
                <a:gd name="connsiteY29" fmla="*/ 3549 h 10000"/>
                <a:gd name="connsiteX30" fmla="*/ 9600 w 10000"/>
                <a:gd name="connsiteY30" fmla="*/ 3143 h 8857"/>
                <a:gd name="connsiteX31" fmla="*/ 9600 w 10000"/>
                <a:gd name="connsiteY31" fmla="*/ 4286 h 10000"/>
                <a:gd name="connsiteX32" fmla="*/ 9600 w 10000"/>
                <a:gd name="connsiteY32" fmla="*/ 4286 h 10000"/>
                <a:gd name="connsiteX33" fmla="*/ 8889 w 9259"/>
                <a:gd name="connsiteY33" fmla="*/ 4286 h 10000"/>
                <a:gd name="connsiteX34" fmla="*/ 8889 w 10000"/>
                <a:gd name="connsiteY34" fmla="*/ 4286 h 10000"/>
                <a:gd name="connsiteX35" fmla="*/ 8889 w 10000"/>
                <a:gd name="connsiteY35" fmla="*/ 4286 h 10000"/>
                <a:gd name="connsiteX36" fmla="*/ 8889 w 10000"/>
                <a:gd name="connsiteY36" fmla="*/ 4286 h 10000"/>
                <a:gd name="connsiteX37" fmla="*/ 8889 w 10000"/>
                <a:gd name="connsiteY37" fmla="*/ 4166 h 9721"/>
                <a:gd name="connsiteX38" fmla="*/ 8889 w 10000"/>
                <a:gd name="connsiteY38" fmla="*/ 4325 h 9730"/>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000" h="12582">
                  <a:moveTo>
                    <a:pt x="8925" y="2602"/>
                  </a:moveTo>
                  <a:lnTo>
                    <a:pt x="8301" y="3476"/>
                  </a:lnTo>
                  <a:lnTo>
                    <a:pt x="7561" y="0"/>
                  </a:lnTo>
                  <a:lnTo>
                    <a:pt x="6821" y="496"/>
                  </a:lnTo>
                  <a:lnTo>
                    <a:pt x="6008" y="3724"/>
                  </a:lnTo>
                  <a:lnTo>
                    <a:pt x="4973" y="2732"/>
                  </a:lnTo>
                  <a:lnTo>
                    <a:pt x="1830" y="3928"/>
                  </a:lnTo>
                  <a:lnTo>
                    <a:pt x="1441" y="2582"/>
                  </a:lnTo>
                  <a:lnTo>
                    <a:pt x="518" y="2628"/>
                  </a:lnTo>
                  <a:cubicBezTo>
                    <a:pt x="345" y="3387"/>
                    <a:pt x="173" y="4147"/>
                    <a:pt x="0" y="4906"/>
                  </a:cubicBezTo>
                  <a:cubicBezTo>
                    <a:pt x="112" y="5163"/>
                    <a:pt x="222" y="5420"/>
                    <a:pt x="334" y="5677"/>
                  </a:cubicBezTo>
                  <a:lnTo>
                    <a:pt x="3020" y="10279"/>
                  </a:lnTo>
                  <a:lnTo>
                    <a:pt x="3557" y="11044"/>
                  </a:lnTo>
                  <a:lnTo>
                    <a:pt x="4630" y="11044"/>
                  </a:lnTo>
                  <a:lnTo>
                    <a:pt x="5705" y="12582"/>
                  </a:lnTo>
                  <a:lnTo>
                    <a:pt x="6776" y="12582"/>
                  </a:lnTo>
                  <a:lnTo>
                    <a:pt x="8389" y="11817"/>
                  </a:lnTo>
                  <a:lnTo>
                    <a:pt x="8925" y="11044"/>
                  </a:lnTo>
                  <a:lnTo>
                    <a:pt x="10000" y="11044"/>
                  </a:lnTo>
                  <a:lnTo>
                    <a:pt x="10000" y="10279"/>
                  </a:lnTo>
                  <a:lnTo>
                    <a:pt x="9462" y="9509"/>
                  </a:lnTo>
                  <a:lnTo>
                    <a:pt x="8389" y="7209"/>
                  </a:lnTo>
                  <a:lnTo>
                    <a:pt x="7853" y="6442"/>
                  </a:lnTo>
                  <a:lnTo>
                    <a:pt x="7853" y="5677"/>
                  </a:lnTo>
                  <a:lnTo>
                    <a:pt x="8389" y="5677"/>
                  </a:lnTo>
                  <a:cubicBezTo>
                    <a:pt x="8567" y="4652"/>
                    <a:pt x="8747" y="3627"/>
                    <a:pt x="8925" y="2602"/>
                  </a:cubicBez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89" name="Freeform 35"/>
            <p:cNvSpPr/>
            <p:nvPr>
              <p:custDataLst>
                <p:tags r:id="rId259"/>
              </p:custDataLst>
            </p:nvPr>
          </p:nvSpPr>
          <p:spPr bwMode="auto">
            <a:xfrm>
              <a:off x="1808043" y="3892756"/>
              <a:ext cx="466725" cy="398910"/>
            </a:xfrm>
            <a:custGeom>
              <a:gdLst>
                <a:gd name="T0" fmla="*/ 414867 w 216"/>
                <a:gd name="T1" fmla="*/ 250182 h 296"/>
                <a:gd name="T2" fmla="*/ 432153 w 216"/>
                <a:gd name="T3" fmla="*/ 176599 h 296"/>
                <a:gd name="T4" fmla="*/ 466725 w 216"/>
                <a:gd name="T5" fmla="*/ 161882 h 296"/>
                <a:gd name="T6" fmla="*/ 466725 w 216"/>
                <a:gd name="T7" fmla="*/ 147166 h 296"/>
                <a:gd name="T8" fmla="*/ 449439 w 216"/>
                <a:gd name="T9" fmla="*/ 132449 h 296"/>
                <a:gd name="T10" fmla="*/ 414867 w 216"/>
                <a:gd name="T11" fmla="*/ 29433 h 296"/>
                <a:gd name="T12" fmla="*/ 380294 w 216"/>
                <a:gd name="T13" fmla="*/ 14717 h 296"/>
                <a:gd name="T14" fmla="*/ 380294 w 216"/>
                <a:gd name="T15" fmla="*/ 0 h 296"/>
                <a:gd name="T16" fmla="*/ 345722 w 216"/>
                <a:gd name="T17" fmla="*/ 29433 h 296"/>
                <a:gd name="T18" fmla="*/ 311150 w 216"/>
                <a:gd name="T19" fmla="*/ 29433 h 296"/>
                <a:gd name="T20" fmla="*/ 86431 w 216"/>
                <a:gd name="T21" fmla="*/ 29433 h 296"/>
                <a:gd name="T22" fmla="*/ 86431 w 216"/>
                <a:gd name="T23" fmla="*/ 88299 h 296"/>
                <a:gd name="T24" fmla="*/ 51858 w 216"/>
                <a:gd name="T25" fmla="*/ 88299 h 296"/>
                <a:gd name="T26" fmla="*/ 51858 w 216"/>
                <a:gd name="T27" fmla="*/ 103016 h 296"/>
                <a:gd name="T28" fmla="*/ 51858 w 216"/>
                <a:gd name="T29" fmla="*/ 191315 h 296"/>
                <a:gd name="T30" fmla="*/ 51858 w 216"/>
                <a:gd name="T31" fmla="*/ 206032 h 296"/>
                <a:gd name="T32" fmla="*/ 34572 w 216"/>
                <a:gd name="T33" fmla="*/ 206032 h 296"/>
                <a:gd name="T34" fmla="*/ 0 w 216"/>
                <a:gd name="T35" fmla="*/ 279615 h 296"/>
                <a:gd name="T36" fmla="*/ 34572 w 216"/>
                <a:gd name="T37" fmla="*/ 323764 h 296"/>
                <a:gd name="T38" fmla="*/ 17286 w 216"/>
                <a:gd name="T39" fmla="*/ 338481 h 296"/>
                <a:gd name="T40" fmla="*/ 51858 w 216"/>
                <a:gd name="T41" fmla="*/ 367914 h 296"/>
                <a:gd name="T42" fmla="*/ 51858 w 216"/>
                <a:gd name="T43" fmla="*/ 397347 h 296"/>
                <a:gd name="T44" fmla="*/ 86431 w 216"/>
                <a:gd name="T45" fmla="*/ 412064 h 296"/>
                <a:gd name="T46" fmla="*/ 172861 w 216"/>
                <a:gd name="T47" fmla="*/ 500363 h 296"/>
                <a:gd name="T48" fmla="*/ 190147 w 216"/>
                <a:gd name="T49" fmla="*/ 515080 h 296"/>
                <a:gd name="T50" fmla="*/ 224719 w 216"/>
                <a:gd name="T51" fmla="*/ 515080 h 296"/>
                <a:gd name="T52" fmla="*/ 259292 w 216"/>
                <a:gd name="T53" fmla="*/ 544513 h 296"/>
                <a:gd name="T54" fmla="*/ 293864 w 216"/>
                <a:gd name="T55" fmla="*/ 544513 h 296"/>
                <a:gd name="T56" fmla="*/ 345722 w 216"/>
                <a:gd name="T57" fmla="*/ 529796 h 296"/>
                <a:gd name="T58" fmla="*/ 363008 w 216"/>
                <a:gd name="T59" fmla="*/ 515080 h 296"/>
                <a:gd name="T60" fmla="*/ 397581 w 216"/>
                <a:gd name="T61" fmla="*/ 515080 h 296"/>
                <a:gd name="T62" fmla="*/ 397581 w 216"/>
                <a:gd name="T63" fmla="*/ 500363 h 296"/>
                <a:gd name="T64" fmla="*/ 380294 w 216"/>
                <a:gd name="T65" fmla="*/ 485647 h 296"/>
                <a:gd name="T66" fmla="*/ 345722 w 216"/>
                <a:gd name="T67" fmla="*/ 441497 h 296"/>
                <a:gd name="T68" fmla="*/ 328436 w 216"/>
                <a:gd name="T69" fmla="*/ 426780 h 296"/>
                <a:gd name="T70" fmla="*/ 328436 w 216"/>
                <a:gd name="T71" fmla="*/ 412064 h 296"/>
                <a:gd name="T72" fmla="*/ 345722 w 216"/>
                <a:gd name="T73" fmla="*/ 412064 h 296"/>
                <a:gd name="T74" fmla="*/ 363008 w 216"/>
                <a:gd name="T75" fmla="*/ 353198 h 296"/>
                <a:gd name="T76" fmla="*/ 414867 w 216"/>
                <a:gd name="T77" fmla="*/ 279615 h 296"/>
                <a:gd name="T78" fmla="*/ 414867 w 216"/>
                <a:gd name="T79" fmla="*/ 250182 h 2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6"/>
                <a:gd name="T121" fmla="*/ 0 h 296"/>
                <a:gd name="T122" fmla="*/ 216 w 216"/>
                <a:gd name="T123" fmla="*/ 296 h 296"/>
                <a:gd name="connsiteX0" fmla="*/ 8889 w 10000"/>
                <a:gd name="connsiteY0" fmla="*/ 6218 h 10000"/>
                <a:gd name="connsiteX1" fmla="*/ 9259 w 10000"/>
                <a:gd name="connsiteY1" fmla="*/ 4388 h 10000"/>
                <a:gd name="connsiteX2" fmla="*/ 10000 w 10000"/>
                <a:gd name="connsiteY2" fmla="*/ 4023 h 10000"/>
                <a:gd name="connsiteX3" fmla="*/ 10000 w 10000"/>
                <a:gd name="connsiteY3" fmla="*/ 3658 h 10000"/>
                <a:gd name="connsiteX4" fmla="*/ 9630 w 10000"/>
                <a:gd name="connsiteY4" fmla="*/ 3291 h 10000"/>
                <a:gd name="connsiteX5" fmla="*/ 8889 w 10000"/>
                <a:gd name="connsiteY5" fmla="*/ 732 h 10000"/>
                <a:gd name="connsiteX6" fmla="*/ 8148 w 10000"/>
                <a:gd name="connsiteY6" fmla="*/ 364 h 10000"/>
                <a:gd name="connsiteX7" fmla="*/ 8148 w 10000"/>
                <a:gd name="connsiteY7" fmla="*/ 0 h 10000"/>
                <a:gd name="connsiteX8" fmla="*/ 7407 w 10000"/>
                <a:gd name="connsiteY8" fmla="*/ 732 h 10000"/>
                <a:gd name="connsiteX9" fmla="*/ 6667 w 10000"/>
                <a:gd name="connsiteY9" fmla="*/ 732 h 10000"/>
                <a:gd name="connsiteX10" fmla="*/ 1852 w 10000"/>
                <a:gd name="connsiteY10" fmla="*/ 732 h 10000"/>
                <a:gd name="connsiteX11" fmla="*/ 1852 w 10000"/>
                <a:gd name="connsiteY11" fmla="*/ 2195 h 10000"/>
                <a:gd name="connsiteX12" fmla="*/ 1111 w 10000"/>
                <a:gd name="connsiteY12" fmla="*/ 2195 h 10000"/>
                <a:gd name="connsiteX13" fmla="*/ 1111 w 10000"/>
                <a:gd name="connsiteY13" fmla="*/ 2560 h 10000"/>
                <a:gd name="connsiteX14" fmla="*/ 1111 w 10000"/>
                <a:gd name="connsiteY14" fmla="*/ 4755 h 10000"/>
                <a:gd name="connsiteX15" fmla="*/ 1111 w 10000"/>
                <a:gd name="connsiteY15" fmla="*/ 5120 h 10000"/>
                <a:gd name="connsiteX16" fmla="*/ 741 w 10000"/>
                <a:gd name="connsiteY16" fmla="*/ 5120 h 10000"/>
                <a:gd name="connsiteX17" fmla="*/ 0 w 10000"/>
                <a:gd name="connsiteY17" fmla="*/ 6949 h 10000"/>
                <a:gd name="connsiteX18" fmla="*/ 741 w 10000"/>
                <a:gd name="connsiteY18" fmla="*/ 8045 h 10000"/>
                <a:gd name="connsiteX19" fmla="*/ 370 w 10000"/>
                <a:gd name="connsiteY19" fmla="*/ 8412 h 10000"/>
                <a:gd name="connsiteX20" fmla="*/ 1111 w 10000"/>
                <a:gd name="connsiteY20" fmla="*/ 9144 h 10000"/>
                <a:gd name="connsiteX21" fmla="*/ 1111 w 10000"/>
                <a:gd name="connsiteY21" fmla="*/ 9873 h 10000"/>
                <a:gd name="connsiteX22" fmla="*/ 1623 w 10000"/>
                <a:gd name="connsiteY22" fmla="*/ 10000 h 10000"/>
                <a:gd name="connsiteX23" fmla="*/ 1948 w 10000"/>
                <a:gd name="connsiteY23" fmla="*/ 8955 h 10000"/>
                <a:gd name="connsiteX24" fmla="*/ 2582 w 10000"/>
                <a:gd name="connsiteY24" fmla="*/ 8886 h 10000"/>
                <a:gd name="connsiteX25" fmla="*/ 2873 w 10000"/>
                <a:gd name="connsiteY25" fmla="*/ 9547 h 10000"/>
                <a:gd name="connsiteX26" fmla="*/ 5024 w 10000"/>
                <a:gd name="connsiteY26" fmla="*/ 8978 h 10000"/>
                <a:gd name="connsiteX27" fmla="*/ 5736 w 10000"/>
                <a:gd name="connsiteY27" fmla="*/ 9454 h 10000"/>
                <a:gd name="connsiteX28" fmla="*/ 6292 w 10000"/>
                <a:gd name="connsiteY28" fmla="*/ 7878 h 10000"/>
                <a:gd name="connsiteX29" fmla="*/ 6731 w 10000"/>
                <a:gd name="connsiteY29" fmla="*/ 7696 h 10000"/>
                <a:gd name="connsiteX30" fmla="*/ 7254 w 10000"/>
                <a:gd name="connsiteY30" fmla="*/ 9327 h 10000"/>
                <a:gd name="connsiteX31" fmla="*/ 7725 w 10000"/>
                <a:gd name="connsiteY31" fmla="*/ 8946 h 10000"/>
                <a:gd name="connsiteX32" fmla="*/ 8889 w 10000"/>
                <a:gd name="connsiteY32" fmla="*/ 6949 h 10000"/>
                <a:gd name="connsiteX33" fmla="*/ 8889 w 10000"/>
                <a:gd name="connsiteY33" fmla="*/ 6218 h 10000"/>
                <a:gd name="connsiteX34" fmla="*/ 8889 w 10000"/>
                <a:gd name="connsiteY34" fmla="*/ 4595 h 10000"/>
                <a:gd name="connsiteX35" fmla="*/ 8889 w 10000"/>
                <a:gd name="connsiteY35" fmla="*/ 4595 h 10000"/>
                <a:gd name="connsiteX36" fmla="*/ 8889 w 10000"/>
                <a:gd name="connsiteY36" fmla="*/ 4595 h 10000"/>
                <a:gd name="connsiteX37" fmla="*/ 8889 w 10000"/>
                <a:gd name="connsiteY37" fmla="*/ 4595 h 10000"/>
                <a:gd name="connsiteX38" fmla="*/ 8889 w 10000"/>
                <a:gd name="connsiteY38" fmla="*/ 4595 h 10000"/>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000" h="10000">
                  <a:moveTo>
                    <a:pt x="8889" y="6218"/>
                  </a:moveTo>
                  <a:cubicBezTo>
                    <a:pt x="9012" y="5608"/>
                    <a:pt x="9136" y="4998"/>
                    <a:pt x="9259" y="4388"/>
                  </a:cubicBezTo>
                  <a:lnTo>
                    <a:pt x="10000" y="4023"/>
                  </a:lnTo>
                  <a:lnTo>
                    <a:pt x="10000" y="3658"/>
                  </a:lnTo>
                  <a:lnTo>
                    <a:pt x="9630" y="3291"/>
                  </a:lnTo>
                  <a:lnTo>
                    <a:pt x="8889" y="732"/>
                  </a:lnTo>
                  <a:lnTo>
                    <a:pt x="8148" y="364"/>
                  </a:lnTo>
                  <a:lnTo>
                    <a:pt x="8148" y="0"/>
                  </a:lnTo>
                  <a:lnTo>
                    <a:pt x="7407" y="732"/>
                  </a:lnTo>
                  <a:lnTo>
                    <a:pt x="6667" y="732"/>
                  </a:lnTo>
                  <a:lnTo>
                    <a:pt x="1852" y="732"/>
                  </a:lnTo>
                  <a:lnTo>
                    <a:pt x="1852" y="2195"/>
                  </a:lnTo>
                  <a:lnTo>
                    <a:pt x="1111" y="2195"/>
                  </a:lnTo>
                  <a:lnTo>
                    <a:pt x="1111" y="2560"/>
                  </a:lnTo>
                  <a:lnTo>
                    <a:pt x="1111" y="4755"/>
                  </a:lnTo>
                  <a:lnTo>
                    <a:pt x="1111" y="5120"/>
                  </a:lnTo>
                  <a:lnTo>
                    <a:pt x="741" y="5120"/>
                  </a:lnTo>
                  <a:lnTo>
                    <a:pt x="0" y="6949"/>
                  </a:lnTo>
                  <a:lnTo>
                    <a:pt x="741" y="8045"/>
                  </a:lnTo>
                  <a:lnTo>
                    <a:pt x="370" y="8412"/>
                  </a:lnTo>
                  <a:lnTo>
                    <a:pt x="1111" y="9144"/>
                  </a:lnTo>
                  <a:lnTo>
                    <a:pt x="1111" y="9873"/>
                  </a:lnTo>
                  <a:lnTo>
                    <a:pt x="1623" y="10000"/>
                  </a:lnTo>
                  <a:cubicBezTo>
                    <a:pt x="1726" y="9556"/>
                    <a:pt x="1805" y="9385"/>
                    <a:pt x="1948" y="8955"/>
                  </a:cubicBezTo>
                  <a:lnTo>
                    <a:pt x="2582" y="8886"/>
                  </a:lnTo>
                  <a:cubicBezTo>
                    <a:pt x="2666" y="9101"/>
                    <a:pt x="2789" y="9332"/>
                    <a:pt x="2873" y="9547"/>
                  </a:cubicBezTo>
                  <a:lnTo>
                    <a:pt x="5024" y="8978"/>
                  </a:lnTo>
                  <a:lnTo>
                    <a:pt x="5736" y="9454"/>
                  </a:lnTo>
                  <a:cubicBezTo>
                    <a:pt x="5941" y="8936"/>
                    <a:pt x="6166" y="8427"/>
                    <a:pt x="6292" y="7878"/>
                  </a:cubicBezTo>
                  <a:lnTo>
                    <a:pt x="6731" y="7696"/>
                  </a:lnTo>
                  <a:cubicBezTo>
                    <a:pt x="6756" y="7710"/>
                    <a:pt x="7242" y="9289"/>
                    <a:pt x="7254" y="9327"/>
                  </a:cubicBezTo>
                  <a:cubicBezTo>
                    <a:pt x="7293" y="9319"/>
                    <a:pt x="7482" y="9188"/>
                    <a:pt x="7725" y="8946"/>
                  </a:cubicBezTo>
                  <a:lnTo>
                    <a:pt x="8889" y="6949"/>
                  </a:lnTo>
                  <a:lnTo>
                    <a:pt x="8889" y="6218"/>
                  </a:lnTo>
                  <a:close/>
                </a:path>
              </a:pathLst>
            </a:custGeom>
            <a:solidFill>
              <a:schemeClr val="accent2"/>
            </a:solidFill>
            <a:ln w="6350">
              <a:solidFill>
                <a:schemeClr val="accent2"/>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113" name="Oval 112"/>
            <p:cNvSpPr/>
            <p:nvPr>
              <p:custDataLst>
                <p:tags r:id="rId260"/>
              </p:custDataLst>
            </p:nvPr>
          </p:nvSpPr>
          <p:spPr>
            <a:xfrm>
              <a:off x="2631996" y="3855516"/>
              <a:ext cx="72487"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14" name="Oval 113"/>
            <p:cNvSpPr/>
            <p:nvPr>
              <p:custDataLst>
                <p:tags r:id="rId261"/>
              </p:custDataLst>
            </p:nvPr>
          </p:nvSpPr>
          <p:spPr>
            <a:xfrm>
              <a:off x="4100183" y="4443492"/>
              <a:ext cx="138390" cy="138388"/>
            </a:xfrm>
            <a:prstGeom prst="ellipse">
              <a:avLst/>
            </a:prstGeom>
            <a:solidFill>
              <a:schemeClr val="accent3"/>
            </a:solidFill>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15" name="Oval 114"/>
            <p:cNvSpPr/>
            <p:nvPr/>
          </p:nvSpPr>
          <p:spPr>
            <a:xfrm>
              <a:off x="4457293" y="3647923"/>
              <a:ext cx="138390" cy="138388"/>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16" name="Oval 115"/>
            <p:cNvSpPr/>
            <p:nvPr/>
          </p:nvSpPr>
          <p:spPr>
            <a:xfrm>
              <a:off x="4353494" y="3851876"/>
              <a:ext cx="72487"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17" name="Oval 116"/>
            <p:cNvSpPr/>
            <p:nvPr/>
          </p:nvSpPr>
          <p:spPr>
            <a:xfrm>
              <a:off x="4871630" y="3495523"/>
              <a:ext cx="138390" cy="138388"/>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18" name="Oval 117"/>
            <p:cNvSpPr/>
            <p:nvPr/>
          </p:nvSpPr>
          <p:spPr>
            <a:xfrm rot="4235708">
              <a:off x="3046119" y="2542741"/>
              <a:ext cx="1584250" cy="2758010"/>
            </a:xfrm>
            <a:prstGeom prst="ellipse">
              <a:avLst/>
            </a:prstGeom>
            <a:ln w="19050">
              <a:solidFill>
                <a:schemeClr val="tx2"/>
              </a:solidFill>
              <a:prstDash val="dash"/>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9" name="Textframe 458"/>
            <p:cNvSpPr txBox="1"/>
            <p:nvPr/>
          </p:nvSpPr>
          <p:spPr>
            <a:xfrm>
              <a:off x="2738464" y="3911104"/>
              <a:ext cx="466056"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smtClean="0">
                  <a:latin typeface="+mn-lt"/>
                  <a:cs typeface="Arial Narrow" pitchFamily="34" charset="0"/>
                </a:rPr>
                <a:t>迪拜</a:t>
              </a:r>
              <a:endParaRPr lang="en-US" altLang="zh-CN" sz="900" b="0" noProof="0" smtClean="0">
                <a:latin typeface="+mn-lt"/>
                <a:cs typeface="Arial Narrow" pitchFamily="34" charset="0"/>
              </a:endParaRPr>
            </a:p>
          </p:txBody>
        </p:sp>
        <p:sp>
          <p:nvSpPr>
            <p:cNvPr id="120" name="Textframe 458"/>
            <p:cNvSpPr txBox="1"/>
            <p:nvPr/>
          </p:nvSpPr>
          <p:spPr>
            <a:xfrm>
              <a:off x="4839112" y="3309741"/>
              <a:ext cx="400152" cy="142943"/>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smtClean="0">
                  <a:latin typeface="+mn-lt"/>
                  <a:cs typeface="Arial Narrow" pitchFamily="34" charset="0"/>
                </a:rPr>
                <a:t>东京</a:t>
              </a:r>
              <a:endParaRPr lang="en-US" altLang="zh-CN" sz="900" b="0" noProof="0" smtClean="0">
                <a:latin typeface="+mn-lt"/>
                <a:cs typeface="Arial Narrow" pitchFamily="34" charset="0"/>
              </a:endParaRPr>
            </a:p>
          </p:txBody>
        </p:sp>
        <p:sp>
          <p:nvSpPr>
            <p:cNvPr id="121" name="Oval 120"/>
            <p:cNvSpPr/>
            <p:nvPr/>
          </p:nvSpPr>
          <p:spPr>
            <a:xfrm>
              <a:off x="4595662" y="3441978"/>
              <a:ext cx="138390" cy="138388"/>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22" name="Textframe 458"/>
            <p:cNvSpPr txBox="1"/>
            <p:nvPr/>
          </p:nvSpPr>
          <p:spPr>
            <a:xfrm>
              <a:off x="4509597" y="3276789"/>
              <a:ext cx="400152" cy="142943"/>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首尔</a:t>
              </a:r>
              <a:endParaRPr lang="en-US" altLang="zh-CN" sz="900" b="0" noProof="0" smtClean="0">
                <a:latin typeface="+mn-lt"/>
                <a:cs typeface="Arial Narrow" pitchFamily="34" charset="0"/>
              </a:endParaRPr>
            </a:p>
          </p:txBody>
        </p:sp>
        <p:sp>
          <p:nvSpPr>
            <p:cNvPr id="123" name="Textframe 458"/>
            <p:cNvSpPr txBox="1"/>
            <p:nvPr/>
          </p:nvSpPr>
          <p:spPr>
            <a:xfrm>
              <a:off x="4196559" y="3639254"/>
              <a:ext cx="400152" cy="142943"/>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上海</a:t>
              </a:r>
              <a:endParaRPr lang="en-US" altLang="zh-CN" sz="900" b="0" noProof="0" smtClean="0">
                <a:latin typeface="+mn-lt"/>
                <a:cs typeface="Arial Narrow" pitchFamily="34" charset="0"/>
              </a:endParaRPr>
            </a:p>
          </p:txBody>
        </p:sp>
        <p:sp>
          <p:nvSpPr>
            <p:cNvPr id="124" name="Textframe 458"/>
            <p:cNvSpPr txBox="1"/>
            <p:nvPr/>
          </p:nvSpPr>
          <p:spPr>
            <a:xfrm>
              <a:off x="4102854" y="3811562"/>
              <a:ext cx="400152" cy="142943"/>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广州</a:t>
              </a:r>
              <a:endParaRPr lang="en-US" altLang="zh-CN" sz="900" b="0" noProof="0" smtClean="0">
                <a:latin typeface="+mn-lt"/>
                <a:cs typeface="Arial Narrow" pitchFamily="34" charset="0"/>
              </a:endParaRPr>
            </a:p>
          </p:txBody>
        </p:sp>
        <p:sp>
          <p:nvSpPr>
            <p:cNvPr id="125" name="Textframe 458"/>
            <p:cNvSpPr txBox="1"/>
            <p:nvPr/>
          </p:nvSpPr>
          <p:spPr>
            <a:xfrm>
              <a:off x="4180083" y="4265329"/>
              <a:ext cx="400152" cy="142943"/>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新加坡</a:t>
              </a:r>
              <a:endParaRPr lang="en-US" altLang="zh-CN" sz="900" b="0" noProof="0" smtClean="0">
                <a:latin typeface="+mn-lt"/>
                <a:cs typeface="Arial Narrow" pitchFamily="34" charset="0"/>
              </a:endParaRPr>
            </a:p>
          </p:txBody>
        </p:sp>
        <p:sp>
          <p:nvSpPr>
            <p:cNvPr id="126" name="Oval 125"/>
            <p:cNvSpPr/>
            <p:nvPr/>
          </p:nvSpPr>
          <p:spPr>
            <a:xfrm>
              <a:off x="4540702" y="3789408"/>
              <a:ext cx="72488"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27" name="Oval 126"/>
            <p:cNvSpPr/>
            <p:nvPr/>
          </p:nvSpPr>
          <p:spPr>
            <a:xfrm>
              <a:off x="4025838" y="4065375"/>
              <a:ext cx="72487"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28" name="Oval 127"/>
            <p:cNvSpPr/>
            <p:nvPr/>
          </p:nvSpPr>
          <p:spPr>
            <a:xfrm>
              <a:off x="3445070" y="3814121"/>
              <a:ext cx="72487"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29" name="Textframe 458"/>
            <p:cNvSpPr txBox="1"/>
            <p:nvPr/>
          </p:nvSpPr>
          <p:spPr>
            <a:xfrm>
              <a:off x="4641402" y="3795772"/>
              <a:ext cx="400152" cy="142943"/>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台北</a:t>
              </a:r>
              <a:endParaRPr lang="en-US" altLang="zh-CN" sz="900" b="0" noProof="0" smtClean="0">
                <a:latin typeface="+mn-lt"/>
                <a:cs typeface="Arial Narrow" pitchFamily="34" charset="0"/>
              </a:endParaRPr>
            </a:p>
          </p:txBody>
        </p:sp>
        <p:sp>
          <p:nvSpPr>
            <p:cNvPr id="130" name="Textframe 458"/>
            <p:cNvSpPr txBox="1"/>
            <p:nvPr/>
          </p:nvSpPr>
          <p:spPr>
            <a:xfrm>
              <a:off x="4138894" y="4051145"/>
              <a:ext cx="400152" cy="142943"/>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smtClean="0">
                  <a:latin typeface="+mn-lt"/>
                  <a:cs typeface="Arial Narrow" pitchFamily="34" charset="0"/>
                </a:rPr>
                <a:t>曼谷</a:t>
              </a:r>
              <a:endParaRPr lang="en-US" altLang="zh-CN" sz="900" b="0" noProof="0" smtClean="0">
                <a:latin typeface="+mn-lt"/>
                <a:cs typeface="Arial Narrow" pitchFamily="34" charset="0"/>
              </a:endParaRPr>
            </a:p>
          </p:txBody>
        </p:sp>
        <p:sp>
          <p:nvSpPr>
            <p:cNvPr id="131" name="Textframe 458"/>
            <p:cNvSpPr txBox="1"/>
            <p:nvPr/>
          </p:nvSpPr>
          <p:spPr>
            <a:xfrm>
              <a:off x="3331586" y="3655728"/>
              <a:ext cx="400152" cy="142943"/>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孟买</a:t>
              </a:r>
              <a:endParaRPr lang="en-US" altLang="zh-CN" sz="900" b="0" noProof="0" smtClean="0">
                <a:latin typeface="+mn-lt"/>
                <a:cs typeface="Arial Narrow" pitchFamily="34" charset="0"/>
              </a:endParaRPr>
            </a:p>
          </p:txBody>
        </p:sp>
        <p:sp>
          <p:nvSpPr>
            <p:cNvPr id="132" name="Textframe 458"/>
            <p:cNvSpPr txBox="1"/>
            <p:nvPr/>
          </p:nvSpPr>
          <p:spPr>
            <a:xfrm>
              <a:off x="4450902" y="3992622"/>
              <a:ext cx="400152" cy="142943"/>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香港</a:t>
              </a:r>
              <a:endParaRPr lang="en-US" altLang="zh-CN" sz="900" b="0" noProof="0" smtClean="0">
                <a:latin typeface="+mn-lt"/>
                <a:cs typeface="Arial Narrow" pitchFamily="34" charset="0"/>
              </a:endParaRPr>
            </a:p>
          </p:txBody>
        </p:sp>
        <p:sp>
          <p:nvSpPr>
            <p:cNvPr id="95" name="Line 252"/>
            <p:cNvSpPr>
              <a:spLocks noChangeShapeType="1"/>
            </p:cNvSpPr>
            <p:nvPr/>
          </p:nvSpPr>
          <p:spPr bwMode="auto">
            <a:xfrm>
              <a:off x="9238705" y="2535443"/>
              <a:ext cx="17463" cy="15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96" name="Oval 95"/>
            <p:cNvSpPr/>
            <p:nvPr/>
          </p:nvSpPr>
          <p:spPr>
            <a:xfrm>
              <a:off x="7363188" y="3275569"/>
              <a:ext cx="276378" cy="276378"/>
            </a:xfrm>
            <a:prstGeom prst="ellipse">
              <a:avLst/>
            </a:prstGeom>
            <a:solidFill>
              <a:schemeClr val="accent3"/>
            </a:solidFill>
            <a:ln w="9525">
              <a:solidFill>
                <a:schemeClr val="accent3"/>
              </a:solidFill>
            </a:ln>
            <a:effectLst>
              <a:softEdge rad="31750"/>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97" name="Oval 96"/>
            <p:cNvSpPr/>
            <p:nvPr/>
          </p:nvSpPr>
          <p:spPr>
            <a:xfrm>
              <a:off x="6225338" y="3496965"/>
              <a:ext cx="138390" cy="138388"/>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98" name="Oval 97"/>
            <p:cNvSpPr/>
            <p:nvPr/>
          </p:nvSpPr>
          <p:spPr>
            <a:xfrm>
              <a:off x="7152096" y="3328090"/>
              <a:ext cx="138390" cy="138388"/>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99" name="Oval 98"/>
            <p:cNvSpPr/>
            <p:nvPr/>
          </p:nvSpPr>
          <p:spPr>
            <a:xfrm>
              <a:off x="6217102" y="3406349"/>
              <a:ext cx="72488"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00" name="Oval 99"/>
            <p:cNvSpPr/>
            <p:nvPr/>
          </p:nvSpPr>
          <p:spPr>
            <a:xfrm>
              <a:off x="7205642" y="3735862"/>
              <a:ext cx="72488"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01" name="Oval 100"/>
            <p:cNvSpPr/>
            <p:nvPr/>
          </p:nvSpPr>
          <p:spPr>
            <a:xfrm>
              <a:off x="6970863" y="3632889"/>
              <a:ext cx="72488"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02" name="Oval 101"/>
            <p:cNvSpPr/>
            <p:nvPr/>
          </p:nvSpPr>
          <p:spPr>
            <a:xfrm>
              <a:off x="6876128" y="3521678"/>
              <a:ext cx="72488"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03" name="Textframe 458"/>
            <p:cNvSpPr txBox="1"/>
            <p:nvPr/>
          </p:nvSpPr>
          <p:spPr>
            <a:xfrm>
              <a:off x="7639978" y="3342694"/>
              <a:ext cx="466056" cy="1538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000" noProof="0" smtClean="0">
                  <a:latin typeface="+mn-lt"/>
                  <a:cs typeface="Arial Narrow" pitchFamily="34" charset="0"/>
                </a:rPr>
                <a:t>纽约</a:t>
              </a:r>
              <a:endParaRPr lang="en-US" altLang="zh-CN" sz="900" noProof="0" smtClean="0">
                <a:latin typeface="+mn-lt"/>
                <a:cs typeface="Arial Narrow" pitchFamily="34" charset="0"/>
              </a:endParaRPr>
            </a:p>
          </p:txBody>
        </p:sp>
        <p:sp>
          <p:nvSpPr>
            <p:cNvPr id="104" name="Textframe 458"/>
            <p:cNvSpPr txBox="1"/>
            <p:nvPr/>
          </p:nvSpPr>
          <p:spPr>
            <a:xfrm>
              <a:off x="7219848" y="3861677"/>
              <a:ext cx="466056"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迈阿密</a:t>
              </a:r>
              <a:endParaRPr lang="en-US" altLang="zh-CN" sz="900" b="0" noProof="0" smtClean="0">
                <a:latin typeface="+mn-lt"/>
                <a:cs typeface="Arial Narrow" pitchFamily="34" charset="0"/>
              </a:endParaRPr>
            </a:p>
          </p:txBody>
        </p:sp>
        <p:sp>
          <p:nvSpPr>
            <p:cNvPr id="105" name="Textframe 458"/>
            <p:cNvSpPr txBox="1"/>
            <p:nvPr/>
          </p:nvSpPr>
          <p:spPr>
            <a:xfrm>
              <a:off x="6214832" y="3705158"/>
              <a:ext cx="466056"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洛杉矶</a:t>
              </a:r>
              <a:endParaRPr lang="en-US" altLang="zh-CN" sz="900" b="0" noProof="0" smtClean="0">
                <a:latin typeface="+mn-lt"/>
                <a:cs typeface="Arial Narrow" pitchFamily="34" charset="0"/>
              </a:endParaRPr>
            </a:p>
          </p:txBody>
        </p:sp>
        <p:sp>
          <p:nvSpPr>
            <p:cNvPr id="106" name="Textframe 458"/>
            <p:cNvSpPr txBox="1"/>
            <p:nvPr/>
          </p:nvSpPr>
          <p:spPr>
            <a:xfrm>
              <a:off x="7186898" y="3153224"/>
              <a:ext cx="466056"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芝加哥</a:t>
              </a:r>
              <a:endParaRPr lang="en-US" altLang="zh-CN" sz="900" b="0" noProof="0" smtClean="0">
                <a:latin typeface="+mn-lt"/>
                <a:cs typeface="Arial Narrow" pitchFamily="34" charset="0"/>
              </a:endParaRPr>
            </a:p>
          </p:txBody>
        </p:sp>
        <p:sp>
          <p:nvSpPr>
            <p:cNvPr id="107" name="Textframe 458"/>
            <p:cNvSpPr txBox="1"/>
            <p:nvPr/>
          </p:nvSpPr>
          <p:spPr>
            <a:xfrm>
              <a:off x="6783242" y="3721633"/>
              <a:ext cx="466056"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休斯顿</a:t>
              </a:r>
              <a:endParaRPr lang="en-US" altLang="zh-CN" sz="900" b="0" noProof="0" smtClean="0">
                <a:latin typeface="+mn-lt"/>
                <a:cs typeface="Arial Narrow" pitchFamily="34" charset="0"/>
              </a:endParaRPr>
            </a:p>
          </p:txBody>
        </p:sp>
        <p:sp>
          <p:nvSpPr>
            <p:cNvPr id="108" name="Textframe 458"/>
            <p:cNvSpPr txBox="1"/>
            <p:nvPr/>
          </p:nvSpPr>
          <p:spPr>
            <a:xfrm>
              <a:off x="6544344" y="3458022"/>
              <a:ext cx="466056"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smtClean="0">
                  <a:latin typeface="+mn-lt"/>
                  <a:cs typeface="Arial Narrow" pitchFamily="34" charset="0"/>
                </a:rPr>
                <a:t>达拉斯</a:t>
              </a:r>
              <a:endParaRPr lang="en-US" altLang="zh-CN" sz="900" b="0" noProof="0" smtClean="0">
                <a:latin typeface="+mn-lt"/>
                <a:cs typeface="Arial Narrow" pitchFamily="34" charset="0"/>
              </a:endParaRPr>
            </a:p>
          </p:txBody>
        </p:sp>
        <p:sp>
          <p:nvSpPr>
            <p:cNvPr id="109" name="Textframe 458"/>
            <p:cNvSpPr txBox="1"/>
            <p:nvPr/>
          </p:nvSpPr>
          <p:spPr>
            <a:xfrm>
              <a:off x="6140690" y="3243838"/>
              <a:ext cx="466056"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旧金山</a:t>
              </a:r>
              <a:endParaRPr lang="en-US" altLang="zh-CN" sz="900" b="0" noProof="0" smtClean="0">
                <a:latin typeface="+mn-lt"/>
                <a:cs typeface="Arial Narrow" pitchFamily="34" charset="0"/>
              </a:endParaRPr>
            </a:p>
          </p:txBody>
        </p:sp>
        <p:sp>
          <p:nvSpPr>
            <p:cNvPr id="110" name="Oval 109"/>
            <p:cNvSpPr/>
            <p:nvPr/>
          </p:nvSpPr>
          <p:spPr>
            <a:xfrm>
              <a:off x="7411590" y="3455777"/>
              <a:ext cx="72488"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111" name="Textframe 458"/>
            <p:cNvSpPr txBox="1"/>
            <p:nvPr/>
          </p:nvSpPr>
          <p:spPr>
            <a:xfrm>
              <a:off x="7409318" y="3523925"/>
              <a:ext cx="466056"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smtClean="0">
                  <a:latin typeface="+mn-lt"/>
                  <a:cs typeface="Arial Narrow" pitchFamily="34" charset="0"/>
                </a:rPr>
                <a:t>费城</a:t>
              </a:r>
              <a:endParaRPr lang="en-US" altLang="zh-CN" sz="900" b="0" noProof="0" smtClean="0">
                <a:latin typeface="+mn-lt"/>
                <a:cs typeface="Arial Narrow" pitchFamily="34" charset="0"/>
              </a:endParaRPr>
            </a:p>
          </p:txBody>
        </p:sp>
        <p:sp>
          <p:nvSpPr>
            <p:cNvPr id="112" name="Oval 111"/>
            <p:cNvSpPr/>
            <p:nvPr/>
          </p:nvSpPr>
          <p:spPr>
            <a:xfrm rot="5400000">
              <a:off x="6227804" y="2480624"/>
              <a:ext cx="1433385" cy="2026508"/>
            </a:xfrm>
            <a:prstGeom prst="ellipse">
              <a:avLst/>
            </a:prstGeom>
            <a:ln w="19050">
              <a:solidFill>
                <a:schemeClr val="tx2"/>
              </a:solidFill>
              <a:prstDash val="dash"/>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36" name="Freeform 102"/>
            <p:cNvSpPr/>
            <p:nvPr>
              <p:custDataLst>
                <p:tags r:id="rId262"/>
              </p:custDataLst>
            </p:nvPr>
          </p:nvSpPr>
          <p:spPr bwMode="auto">
            <a:xfrm>
              <a:off x="961906" y="3316493"/>
              <a:ext cx="328613" cy="220663"/>
            </a:xfrm>
            <a:custGeom>
              <a:gdLst>
                <a:gd name="T0" fmla="*/ 242136 w 152"/>
                <a:gd name="T1" fmla="*/ 29422 h 120"/>
                <a:gd name="T2" fmla="*/ 328613 w 152"/>
                <a:gd name="T3" fmla="*/ 29422 h 120"/>
                <a:gd name="T4" fmla="*/ 328613 w 152"/>
                <a:gd name="T5" fmla="*/ 58843 h 120"/>
                <a:gd name="T6" fmla="*/ 276727 w 152"/>
                <a:gd name="T7" fmla="*/ 73554 h 120"/>
                <a:gd name="T8" fmla="*/ 224840 w 152"/>
                <a:gd name="T9" fmla="*/ 117687 h 120"/>
                <a:gd name="T10" fmla="*/ 242136 w 152"/>
                <a:gd name="T11" fmla="*/ 147109 h 120"/>
                <a:gd name="T12" fmla="*/ 172954 w 152"/>
                <a:gd name="T13" fmla="*/ 191241 h 120"/>
                <a:gd name="T14" fmla="*/ 121068 w 152"/>
                <a:gd name="T15" fmla="*/ 191241 h 120"/>
                <a:gd name="T16" fmla="*/ 86477 w 152"/>
                <a:gd name="T17" fmla="*/ 220663 h 120"/>
                <a:gd name="T18" fmla="*/ 51886 w 152"/>
                <a:gd name="T19" fmla="*/ 176530 h 120"/>
                <a:gd name="T20" fmla="*/ 51886 w 152"/>
                <a:gd name="T21" fmla="*/ 147109 h 120"/>
                <a:gd name="T22" fmla="*/ 51886 w 152"/>
                <a:gd name="T23" fmla="*/ 117687 h 120"/>
                <a:gd name="T24" fmla="*/ 69182 w 152"/>
                <a:gd name="T25" fmla="*/ 102976 h 120"/>
                <a:gd name="T26" fmla="*/ 69182 w 152"/>
                <a:gd name="T27" fmla="*/ 88265 h 120"/>
                <a:gd name="T28" fmla="*/ 86477 w 152"/>
                <a:gd name="T29" fmla="*/ 58843 h 120"/>
                <a:gd name="T30" fmla="*/ 69182 w 152"/>
                <a:gd name="T31" fmla="*/ 58843 h 120"/>
                <a:gd name="T32" fmla="*/ 17295 w 152"/>
                <a:gd name="T33" fmla="*/ 58843 h 120"/>
                <a:gd name="T34" fmla="*/ 0 w 152"/>
                <a:gd name="T35" fmla="*/ 29422 h 120"/>
                <a:gd name="T36" fmla="*/ 17295 w 152"/>
                <a:gd name="T37" fmla="*/ 14711 h 120"/>
                <a:gd name="T38" fmla="*/ 34591 w 152"/>
                <a:gd name="T39" fmla="*/ 0 h 120"/>
                <a:gd name="T40" fmla="*/ 138363 w 152"/>
                <a:gd name="T41" fmla="*/ 14711 h 120"/>
                <a:gd name="T42" fmla="*/ 190250 w 152"/>
                <a:gd name="T43" fmla="*/ 14711 h 120"/>
                <a:gd name="T44" fmla="*/ 207545 w 152"/>
                <a:gd name="T45" fmla="*/ 14711 h 120"/>
                <a:gd name="T46" fmla="*/ 242136 w 152"/>
                <a:gd name="T47" fmla="*/ 29422 h 1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2"/>
                <a:gd name="T73" fmla="*/ 0 h 120"/>
                <a:gd name="T74" fmla="*/ 152 w 152"/>
                <a:gd name="T75" fmla="*/ 120 h 120"/>
              </a:gd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2" h="120">
                  <a:moveTo>
                    <a:pt x="112" y="16"/>
                  </a:moveTo>
                  <a:lnTo>
                    <a:pt x="152" y="16"/>
                  </a:lnTo>
                  <a:lnTo>
                    <a:pt x="152" y="32"/>
                  </a:lnTo>
                  <a:lnTo>
                    <a:pt x="128" y="40"/>
                  </a:lnTo>
                  <a:lnTo>
                    <a:pt x="104" y="64"/>
                  </a:lnTo>
                  <a:lnTo>
                    <a:pt x="112" y="80"/>
                  </a:lnTo>
                  <a:lnTo>
                    <a:pt x="80" y="104"/>
                  </a:lnTo>
                  <a:lnTo>
                    <a:pt x="56" y="104"/>
                  </a:lnTo>
                  <a:lnTo>
                    <a:pt x="40" y="120"/>
                  </a:lnTo>
                  <a:lnTo>
                    <a:pt x="24" y="96"/>
                  </a:lnTo>
                  <a:lnTo>
                    <a:pt x="24" y="80"/>
                  </a:lnTo>
                  <a:lnTo>
                    <a:pt x="24" y="64"/>
                  </a:lnTo>
                  <a:lnTo>
                    <a:pt x="32" y="56"/>
                  </a:lnTo>
                  <a:lnTo>
                    <a:pt x="32" y="48"/>
                  </a:lnTo>
                  <a:lnTo>
                    <a:pt x="40" y="32"/>
                  </a:lnTo>
                  <a:lnTo>
                    <a:pt x="32" y="32"/>
                  </a:lnTo>
                  <a:lnTo>
                    <a:pt x="8" y="32"/>
                  </a:lnTo>
                  <a:lnTo>
                    <a:pt x="0" y="16"/>
                  </a:lnTo>
                  <a:lnTo>
                    <a:pt x="8" y="8"/>
                  </a:lnTo>
                  <a:lnTo>
                    <a:pt x="16" y="0"/>
                  </a:lnTo>
                  <a:lnTo>
                    <a:pt x="64" y="8"/>
                  </a:lnTo>
                  <a:lnTo>
                    <a:pt x="88" y="8"/>
                  </a:lnTo>
                  <a:lnTo>
                    <a:pt x="96" y="8"/>
                  </a:lnTo>
                  <a:lnTo>
                    <a:pt x="112"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7" name="Freeform 103"/>
            <p:cNvSpPr/>
            <p:nvPr>
              <p:custDataLst>
                <p:tags r:id="rId263"/>
              </p:custDataLst>
            </p:nvPr>
          </p:nvSpPr>
          <p:spPr bwMode="auto">
            <a:xfrm>
              <a:off x="944443" y="3375231"/>
              <a:ext cx="103188" cy="133350"/>
            </a:xfrm>
            <a:custGeom>
              <a:gdLst>
                <a:gd name="T0" fmla="*/ 68792 w 48"/>
                <a:gd name="T1" fmla="*/ 88900 h 72"/>
                <a:gd name="T2" fmla="*/ 68792 w 48"/>
                <a:gd name="T3" fmla="*/ 59267 h 72"/>
                <a:gd name="T4" fmla="*/ 85990 w 48"/>
                <a:gd name="T5" fmla="*/ 44450 h 72"/>
                <a:gd name="T6" fmla="*/ 85990 w 48"/>
                <a:gd name="T7" fmla="*/ 29633 h 72"/>
                <a:gd name="T8" fmla="*/ 103188 w 48"/>
                <a:gd name="T9" fmla="*/ 0 h 72"/>
                <a:gd name="T10" fmla="*/ 85990 w 48"/>
                <a:gd name="T11" fmla="*/ 0 h 72"/>
                <a:gd name="T12" fmla="*/ 34396 w 48"/>
                <a:gd name="T13" fmla="*/ 0 h 72"/>
                <a:gd name="T14" fmla="*/ 34396 w 48"/>
                <a:gd name="T15" fmla="*/ 14817 h 72"/>
                <a:gd name="T16" fmla="*/ 0 w 48"/>
                <a:gd name="T17" fmla="*/ 74083 h 72"/>
                <a:gd name="T18" fmla="*/ 17198 w 48"/>
                <a:gd name="T19" fmla="*/ 88900 h 72"/>
                <a:gd name="T20" fmla="*/ 17198 w 48"/>
                <a:gd name="T21" fmla="*/ 133350 h 72"/>
                <a:gd name="T22" fmla="*/ 68792 w 48"/>
                <a:gd name="T23" fmla="*/ 118533 h 72"/>
                <a:gd name="T24" fmla="*/ 68792 w 48"/>
                <a:gd name="T25" fmla="*/ 8890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8"/>
                <a:gd name="T40" fmla="*/ 0 h 72"/>
                <a:gd name="T41" fmla="*/ 48 w 48"/>
                <a:gd name="T42" fmla="*/ 72 h 72"/>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8" h="72">
                  <a:moveTo>
                    <a:pt x="32" y="48"/>
                  </a:moveTo>
                  <a:lnTo>
                    <a:pt x="32" y="32"/>
                  </a:lnTo>
                  <a:lnTo>
                    <a:pt x="40" y="24"/>
                  </a:lnTo>
                  <a:lnTo>
                    <a:pt x="40" y="16"/>
                  </a:lnTo>
                  <a:lnTo>
                    <a:pt x="48" y="0"/>
                  </a:lnTo>
                  <a:lnTo>
                    <a:pt x="40" y="0"/>
                  </a:lnTo>
                  <a:lnTo>
                    <a:pt x="16" y="0"/>
                  </a:lnTo>
                  <a:lnTo>
                    <a:pt x="16" y="8"/>
                  </a:lnTo>
                  <a:lnTo>
                    <a:pt x="0" y="40"/>
                  </a:lnTo>
                  <a:lnTo>
                    <a:pt x="8" y="48"/>
                  </a:lnTo>
                  <a:lnTo>
                    <a:pt x="8" y="72"/>
                  </a:lnTo>
                  <a:lnTo>
                    <a:pt x="32" y="64"/>
                  </a:lnTo>
                  <a:lnTo>
                    <a:pt x="32" y="4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8" name="Freeform 104"/>
            <p:cNvSpPr/>
            <p:nvPr>
              <p:custDataLst>
                <p:tags r:id="rId264"/>
              </p:custDataLst>
            </p:nvPr>
          </p:nvSpPr>
          <p:spPr bwMode="auto">
            <a:xfrm>
              <a:off x="1100018" y="3110118"/>
              <a:ext cx="311150" cy="236538"/>
            </a:xfrm>
            <a:custGeom>
              <a:gdLst>
                <a:gd name="T0" fmla="*/ 311150 w 144"/>
                <a:gd name="T1" fmla="*/ 103485 h 128"/>
                <a:gd name="T2" fmla="*/ 311150 w 144"/>
                <a:gd name="T3" fmla="*/ 73918 h 128"/>
                <a:gd name="T4" fmla="*/ 276578 w 144"/>
                <a:gd name="T5" fmla="*/ 44351 h 128"/>
                <a:gd name="T6" fmla="*/ 259292 w 144"/>
                <a:gd name="T7" fmla="*/ 44351 h 128"/>
                <a:gd name="T8" fmla="*/ 242006 w 144"/>
                <a:gd name="T9" fmla="*/ 44351 h 128"/>
                <a:gd name="T10" fmla="*/ 242006 w 144"/>
                <a:gd name="T11" fmla="*/ 29567 h 128"/>
                <a:gd name="T12" fmla="*/ 224719 w 144"/>
                <a:gd name="T13" fmla="*/ 44351 h 128"/>
                <a:gd name="T14" fmla="*/ 190147 w 144"/>
                <a:gd name="T15" fmla="*/ 14784 h 128"/>
                <a:gd name="T16" fmla="*/ 190147 w 144"/>
                <a:gd name="T17" fmla="*/ 0 h 128"/>
                <a:gd name="T18" fmla="*/ 172861 w 144"/>
                <a:gd name="T19" fmla="*/ 14784 h 128"/>
                <a:gd name="T20" fmla="*/ 155575 w 144"/>
                <a:gd name="T21" fmla="*/ 29567 h 128"/>
                <a:gd name="T22" fmla="*/ 121003 w 144"/>
                <a:gd name="T23" fmla="*/ 44351 h 128"/>
                <a:gd name="T24" fmla="*/ 121003 w 144"/>
                <a:gd name="T25" fmla="*/ 59135 h 128"/>
                <a:gd name="T26" fmla="*/ 86431 w 144"/>
                <a:gd name="T27" fmla="*/ 59135 h 128"/>
                <a:gd name="T28" fmla="*/ 86431 w 144"/>
                <a:gd name="T29" fmla="*/ 44351 h 128"/>
                <a:gd name="T30" fmla="*/ 69144 w 144"/>
                <a:gd name="T31" fmla="*/ 44351 h 128"/>
                <a:gd name="T32" fmla="*/ 86431 w 144"/>
                <a:gd name="T33" fmla="*/ 73918 h 128"/>
                <a:gd name="T34" fmla="*/ 51858 w 144"/>
                <a:gd name="T35" fmla="*/ 73918 h 128"/>
                <a:gd name="T36" fmla="*/ 34572 w 144"/>
                <a:gd name="T37" fmla="*/ 73918 h 128"/>
                <a:gd name="T38" fmla="*/ 0 w 144"/>
                <a:gd name="T39" fmla="*/ 73918 h 128"/>
                <a:gd name="T40" fmla="*/ 0 w 144"/>
                <a:gd name="T41" fmla="*/ 88702 h 128"/>
                <a:gd name="T42" fmla="*/ 51858 w 144"/>
                <a:gd name="T43" fmla="*/ 103485 h 128"/>
                <a:gd name="T44" fmla="*/ 86431 w 144"/>
                <a:gd name="T45" fmla="*/ 133053 h 128"/>
                <a:gd name="T46" fmla="*/ 86431 w 144"/>
                <a:gd name="T47" fmla="*/ 147836 h 128"/>
                <a:gd name="T48" fmla="*/ 69144 w 144"/>
                <a:gd name="T49" fmla="*/ 206971 h 128"/>
                <a:gd name="T50" fmla="*/ 69144 w 144"/>
                <a:gd name="T51" fmla="*/ 221754 h 128"/>
                <a:gd name="T52" fmla="*/ 103717 w 144"/>
                <a:gd name="T53" fmla="*/ 236538 h 128"/>
                <a:gd name="T54" fmla="*/ 190147 w 144"/>
                <a:gd name="T55" fmla="*/ 236538 h 128"/>
                <a:gd name="T56" fmla="*/ 207433 w 144"/>
                <a:gd name="T57" fmla="*/ 221754 h 128"/>
                <a:gd name="T58" fmla="*/ 276578 w 144"/>
                <a:gd name="T59" fmla="*/ 221754 h 128"/>
                <a:gd name="T60" fmla="*/ 311150 w 144"/>
                <a:gd name="T61" fmla="*/ 206971 h 128"/>
                <a:gd name="T62" fmla="*/ 276578 w 144"/>
                <a:gd name="T63" fmla="*/ 177403 h 128"/>
                <a:gd name="T64" fmla="*/ 293864 w 144"/>
                <a:gd name="T65" fmla="*/ 147836 h 128"/>
                <a:gd name="T66" fmla="*/ 276578 w 144"/>
                <a:gd name="T67" fmla="*/ 133053 h 128"/>
                <a:gd name="T68" fmla="*/ 276578 w 144"/>
                <a:gd name="T69" fmla="*/ 147836 h 128"/>
                <a:gd name="T70" fmla="*/ 259292 w 144"/>
                <a:gd name="T71" fmla="*/ 133053 h 128"/>
                <a:gd name="T72" fmla="*/ 293864 w 144"/>
                <a:gd name="T73" fmla="*/ 103485 h 128"/>
                <a:gd name="T74" fmla="*/ 311150 w 144"/>
                <a:gd name="T75" fmla="*/ 103485 h 1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4"/>
                <a:gd name="T115" fmla="*/ 0 h 128"/>
                <a:gd name="T116" fmla="*/ 144 w 144"/>
                <a:gd name="T117" fmla="*/ 128 h 128"/>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4" h="128">
                  <a:moveTo>
                    <a:pt x="144" y="56"/>
                  </a:moveTo>
                  <a:lnTo>
                    <a:pt x="144" y="40"/>
                  </a:lnTo>
                  <a:lnTo>
                    <a:pt x="128" y="24"/>
                  </a:lnTo>
                  <a:lnTo>
                    <a:pt x="120" y="24"/>
                  </a:lnTo>
                  <a:lnTo>
                    <a:pt x="112" y="24"/>
                  </a:lnTo>
                  <a:lnTo>
                    <a:pt x="112" y="16"/>
                  </a:lnTo>
                  <a:lnTo>
                    <a:pt x="104" y="24"/>
                  </a:lnTo>
                  <a:lnTo>
                    <a:pt x="88" y="8"/>
                  </a:lnTo>
                  <a:lnTo>
                    <a:pt x="88" y="0"/>
                  </a:lnTo>
                  <a:lnTo>
                    <a:pt x="80" y="8"/>
                  </a:lnTo>
                  <a:lnTo>
                    <a:pt x="72" y="16"/>
                  </a:lnTo>
                  <a:lnTo>
                    <a:pt x="56" y="24"/>
                  </a:lnTo>
                  <a:lnTo>
                    <a:pt x="56" y="32"/>
                  </a:lnTo>
                  <a:lnTo>
                    <a:pt x="40" y="32"/>
                  </a:lnTo>
                  <a:lnTo>
                    <a:pt x="40" y="24"/>
                  </a:lnTo>
                  <a:lnTo>
                    <a:pt x="32" y="24"/>
                  </a:lnTo>
                  <a:lnTo>
                    <a:pt x="40" y="40"/>
                  </a:lnTo>
                  <a:lnTo>
                    <a:pt x="24" y="40"/>
                  </a:lnTo>
                  <a:lnTo>
                    <a:pt x="16" y="40"/>
                  </a:lnTo>
                  <a:lnTo>
                    <a:pt x="0" y="40"/>
                  </a:lnTo>
                  <a:lnTo>
                    <a:pt x="0" y="48"/>
                  </a:lnTo>
                  <a:lnTo>
                    <a:pt x="24" y="56"/>
                  </a:lnTo>
                  <a:lnTo>
                    <a:pt x="40" y="72"/>
                  </a:lnTo>
                  <a:lnTo>
                    <a:pt x="40" y="80"/>
                  </a:lnTo>
                  <a:lnTo>
                    <a:pt x="32" y="112"/>
                  </a:lnTo>
                  <a:lnTo>
                    <a:pt x="32" y="120"/>
                  </a:lnTo>
                  <a:lnTo>
                    <a:pt x="48" y="128"/>
                  </a:lnTo>
                  <a:lnTo>
                    <a:pt x="88" y="128"/>
                  </a:lnTo>
                  <a:lnTo>
                    <a:pt x="96" y="120"/>
                  </a:lnTo>
                  <a:lnTo>
                    <a:pt x="128" y="120"/>
                  </a:lnTo>
                  <a:lnTo>
                    <a:pt x="144" y="112"/>
                  </a:lnTo>
                  <a:lnTo>
                    <a:pt x="128" y="96"/>
                  </a:lnTo>
                  <a:lnTo>
                    <a:pt x="136" y="80"/>
                  </a:lnTo>
                  <a:lnTo>
                    <a:pt x="128" y="72"/>
                  </a:lnTo>
                  <a:lnTo>
                    <a:pt x="128" y="80"/>
                  </a:lnTo>
                  <a:lnTo>
                    <a:pt x="120" y="72"/>
                  </a:lnTo>
                  <a:lnTo>
                    <a:pt x="136" y="56"/>
                  </a:lnTo>
                  <a:lnTo>
                    <a:pt x="144" y="5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39" name="Freeform 105"/>
            <p:cNvSpPr/>
            <p:nvPr>
              <p:custDataLst>
                <p:tags r:id="rId265"/>
              </p:custDataLst>
            </p:nvPr>
          </p:nvSpPr>
          <p:spPr bwMode="auto">
            <a:xfrm>
              <a:off x="1376243" y="3227593"/>
              <a:ext cx="311150" cy="250825"/>
            </a:xfrm>
            <a:custGeom>
              <a:gdLst>
                <a:gd name="T0" fmla="*/ 0 w 144"/>
                <a:gd name="T1" fmla="*/ 59018 h 136"/>
                <a:gd name="T2" fmla="*/ 17286 w 144"/>
                <a:gd name="T3" fmla="*/ 29509 h 136"/>
                <a:gd name="T4" fmla="*/ 51858 w 144"/>
                <a:gd name="T5" fmla="*/ 14754 h 136"/>
                <a:gd name="T6" fmla="*/ 69144 w 144"/>
                <a:gd name="T7" fmla="*/ 29509 h 136"/>
                <a:gd name="T8" fmla="*/ 69144 w 144"/>
                <a:gd name="T9" fmla="*/ 14754 h 136"/>
                <a:gd name="T10" fmla="*/ 86431 w 144"/>
                <a:gd name="T11" fmla="*/ 14754 h 136"/>
                <a:gd name="T12" fmla="*/ 103717 w 144"/>
                <a:gd name="T13" fmla="*/ 0 h 136"/>
                <a:gd name="T14" fmla="*/ 138289 w 144"/>
                <a:gd name="T15" fmla="*/ 0 h 136"/>
                <a:gd name="T16" fmla="*/ 155575 w 144"/>
                <a:gd name="T17" fmla="*/ 0 h 136"/>
                <a:gd name="T18" fmla="*/ 190147 w 144"/>
                <a:gd name="T19" fmla="*/ 14754 h 136"/>
                <a:gd name="T20" fmla="*/ 190147 w 144"/>
                <a:gd name="T21" fmla="*/ 29509 h 136"/>
                <a:gd name="T22" fmla="*/ 190147 w 144"/>
                <a:gd name="T23" fmla="*/ 44263 h 136"/>
                <a:gd name="T24" fmla="*/ 172861 w 144"/>
                <a:gd name="T25" fmla="*/ 29509 h 136"/>
                <a:gd name="T26" fmla="*/ 155575 w 144"/>
                <a:gd name="T27" fmla="*/ 44263 h 136"/>
                <a:gd name="T28" fmla="*/ 155575 w 144"/>
                <a:gd name="T29" fmla="*/ 73772 h 136"/>
                <a:gd name="T30" fmla="*/ 190147 w 144"/>
                <a:gd name="T31" fmla="*/ 103281 h 136"/>
                <a:gd name="T32" fmla="*/ 207433 w 144"/>
                <a:gd name="T33" fmla="*/ 132790 h 136"/>
                <a:gd name="T34" fmla="*/ 224719 w 144"/>
                <a:gd name="T35" fmla="*/ 147544 h 136"/>
                <a:gd name="T36" fmla="*/ 259292 w 144"/>
                <a:gd name="T37" fmla="*/ 147544 h 136"/>
                <a:gd name="T38" fmla="*/ 242006 w 144"/>
                <a:gd name="T39" fmla="*/ 147544 h 136"/>
                <a:gd name="T40" fmla="*/ 311150 w 144"/>
                <a:gd name="T41" fmla="*/ 191807 h 136"/>
                <a:gd name="T42" fmla="*/ 276578 w 144"/>
                <a:gd name="T43" fmla="*/ 177053 h 136"/>
                <a:gd name="T44" fmla="*/ 259292 w 144"/>
                <a:gd name="T45" fmla="*/ 206562 h 136"/>
                <a:gd name="T46" fmla="*/ 276578 w 144"/>
                <a:gd name="T47" fmla="*/ 206562 h 136"/>
                <a:gd name="T48" fmla="*/ 276578 w 144"/>
                <a:gd name="T49" fmla="*/ 221316 h 136"/>
                <a:gd name="T50" fmla="*/ 259292 w 144"/>
                <a:gd name="T51" fmla="*/ 221316 h 136"/>
                <a:gd name="T52" fmla="*/ 259292 w 144"/>
                <a:gd name="T53" fmla="*/ 250825 h 136"/>
                <a:gd name="T54" fmla="*/ 242006 w 144"/>
                <a:gd name="T55" fmla="*/ 250825 h 136"/>
                <a:gd name="T56" fmla="*/ 259292 w 144"/>
                <a:gd name="T57" fmla="*/ 221316 h 136"/>
                <a:gd name="T58" fmla="*/ 242006 w 144"/>
                <a:gd name="T59" fmla="*/ 191807 h 136"/>
                <a:gd name="T60" fmla="*/ 190147 w 144"/>
                <a:gd name="T61" fmla="*/ 162299 h 136"/>
                <a:gd name="T62" fmla="*/ 155575 w 144"/>
                <a:gd name="T63" fmla="*/ 147544 h 136"/>
                <a:gd name="T64" fmla="*/ 138289 w 144"/>
                <a:gd name="T65" fmla="*/ 132790 h 136"/>
                <a:gd name="T66" fmla="*/ 121003 w 144"/>
                <a:gd name="T67" fmla="*/ 132790 h 136"/>
                <a:gd name="T68" fmla="*/ 86431 w 144"/>
                <a:gd name="T69" fmla="*/ 88526 h 136"/>
                <a:gd name="T70" fmla="*/ 51858 w 144"/>
                <a:gd name="T71" fmla="*/ 73772 h 136"/>
                <a:gd name="T72" fmla="*/ 34572 w 144"/>
                <a:gd name="T73" fmla="*/ 88526 h 136"/>
                <a:gd name="T74" fmla="*/ 0 w 144"/>
                <a:gd name="T75" fmla="*/ 59018 h 1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4"/>
                <a:gd name="T115" fmla="*/ 0 h 136"/>
                <a:gd name="T116" fmla="*/ 144 w 144"/>
                <a:gd name="T117" fmla="*/ 136 h 136"/>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4" h="136">
                  <a:moveTo>
                    <a:pt x="0" y="32"/>
                  </a:moveTo>
                  <a:lnTo>
                    <a:pt x="8" y="16"/>
                  </a:lnTo>
                  <a:lnTo>
                    <a:pt x="24" y="8"/>
                  </a:lnTo>
                  <a:lnTo>
                    <a:pt x="32" y="16"/>
                  </a:lnTo>
                  <a:lnTo>
                    <a:pt x="32" y="8"/>
                  </a:lnTo>
                  <a:lnTo>
                    <a:pt x="40" y="8"/>
                  </a:lnTo>
                  <a:lnTo>
                    <a:pt x="48" y="0"/>
                  </a:lnTo>
                  <a:lnTo>
                    <a:pt x="64" y="0"/>
                  </a:lnTo>
                  <a:lnTo>
                    <a:pt x="72" y="0"/>
                  </a:lnTo>
                  <a:lnTo>
                    <a:pt x="88" y="8"/>
                  </a:lnTo>
                  <a:lnTo>
                    <a:pt x="88" y="16"/>
                  </a:lnTo>
                  <a:lnTo>
                    <a:pt x="88" y="24"/>
                  </a:lnTo>
                  <a:lnTo>
                    <a:pt x="80" y="16"/>
                  </a:lnTo>
                  <a:lnTo>
                    <a:pt x="72" y="24"/>
                  </a:lnTo>
                  <a:lnTo>
                    <a:pt x="72" y="40"/>
                  </a:lnTo>
                  <a:lnTo>
                    <a:pt x="88" y="56"/>
                  </a:lnTo>
                  <a:lnTo>
                    <a:pt x="96" y="72"/>
                  </a:lnTo>
                  <a:lnTo>
                    <a:pt x="104" y="80"/>
                  </a:lnTo>
                  <a:lnTo>
                    <a:pt x="120" y="80"/>
                  </a:lnTo>
                  <a:lnTo>
                    <a:pt x="112" y="80"/>
                  </a:lnTo>
                  <a:lnTo>
                    <a:pt x="144" y="104"/>
                  </a:lnTo>
                  <a:lnTo>
                    <a:pt x="128" y="96"/>
                  </a:lnTo>
                  <a:lnTo>
                    <a:pt x="120" y="112"/>
                  </a:lnTo>
                  <a:lnTo>
                    <a:pt x="128" y="112"/>
                  </a:lnTo>
                  <a:lnTo>
                    <a:pt x="128" y="120"/>
                  </a:lnTo>
                  <a:lnTo>
                    <a:pt x="120" y="120"/>
                  </a:lnTo>
                  <a:lnTo>
                    <a:pt x="120" y="136"/>
                  </a:lnTo>
                  <a:lnTo>
                    <a:pt x="112" y="136"/>
                  </a:lnTo>
                  <a:lnTo>
                    <a:pt x="120" y="120"/>
                  </a:lnTo>
                  <a:lnTo>
                    <a:pt x="112" y="104"/>
                  </a:lnTo>
                  <a:lnTo>
                    <a:pt x="88" y="88"/>
                  </a:lnTo>
                  <a:lnTo>
                    <a:pt x="72" y="80"/>
                  </a:lnTo>
                  <a:lnTo>
                    <a:pt x="64" y="72"/>
                  </a:lnTo>
                  <a:lnTo>
                    <a:pt x="56" y="72"/>
                  </a:lnTo>
                  <a:lnTo>
                    <a:pt x="40" y="48"/>
                  </a:lnTo>
                  <a:lnTo>
                    <a:pt x="24" y="40"/>
                  </a:lnTo>
                  <a:lnTo>
                    <a:pt x="16" y="48"/>
                  </a:lnTo>
                  <a:lnTo>
                    <a:pt x="0"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0" name="Freeform 106"/>
            <p:cNvSpPr/>
            <p:nvPr>
              <p:custDataLst>
                <p:tags r:id="rId266"/>
              </p:custDataLst>
            </p:nvPr>
          </p:nvSpPr>
          <p:spPr bwMode="auto">
            <a:xfrm>
              <a:off x="1790581" y="3302206"/>
              <a:ext cx="173038" cy="88900"/>
            </a:xfrm>
            <a:custGeom>
              <a:gdLst>
                <a:gd name="T0" fmla="*/ 121127 w 80"/>
                <a:gd name="T1" fmla="*/ 0 h 48"/>
                <a:gd name="T2" fmla="*/ 86519 w 80"/>
                <a:gd name="T3" fmla="*/ 14817 h 48"/>
                <a:gd name="T4" fmla="*/ 34608 w 80"/>
                <a:gd name="T5" fmla="*/ 14817 h 48"/>
                <a:gd name="T6" fmla="*/ 17304 w 80"/>
                <a:gd name="T7" fmla="*/ 0 h 48"/>
                <a:gd name="T8" fmla="*/ 0 w 80"/>
                <a:gd name="T9" fmla="*/ 14817 h 48"/>
                <a:gd name="T10" fmla="*/ 0 w 80"/>
                <a:gd name="T11" fmla="*/ 44450 h 48"/>
                <a:gd name="T12" fmla="*/ 0 w 80"/>
                <a:gd name="T13" fmla="*/ 59267 h 48"/>
                <a:gd name="T14" fmla="*/ 17304 w 80"/>
                <a:gd name="T15" fmla="*/ 88900 h 48"/>
                <a:gd name="T16" fmla="*/ 51911 w 80"/>
                <a:gd name="T17" fmla="*/ 74083 h 48"/>
                <a:gd name="T18" fmla="*/ 86519 w 80"/>
                <a:gd name="T19" fmla="*/ 88900 h 48"/>
                <a:gd name="T20" fmla="*/ 103823 w 80"/>
                <a:gd name="T21" fmla="*/ 74083 h 48"/>
                <a:gd name="T22" fmla="*/ 155734 w 80"/>
                <a:gd name="T23" fmla="*/ 74083 h 48"/>
                <a:gd name="T24" fmla="*/ 138430 w 80"/>
                <a:gd name="T25" fmla="*/ 44450 h 48"/>
                <a:gd name="T26" fmla="*/ 155734 w 80"/>
                <a:gd name="T27" fmla="*/ 29633 h 48"/>
                <a:gd name="T28" fmla="*/ 173038 w 80"/>
                <a:gd name="T29" fmla="*/ 14817 h 48"/>
                <a:gd name="T30" fmla="*/ 121127 w 80"/>
                <a:gd name="T31" fmla="*/ 0 h 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48"/>
                <a:gd name="T50" fmla="*/ 80 w 80"/>
                <a:gd name="T51" fmla="*/ 48 h 48"/>
              </a:gd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48">
                  <a:moveTo>
                    <a:pt x="56" y="0"/>
                  </a:moveTo>
                  <a:lnTo>
                    <a:pt x="40" y="8"/>
                  </a:lnTo>
                  <a:lnTo>
                    <a:pt x="16" y="8"/>
                  </a:lnTo>
                  <a:lnTo>
                    <a:pt x="8" y="0"/>
                  </a:lnTo>
                  <a:lnTo>
                    <a:pt x="0" y="8"/>
                  </a:lnTo>
                  <a:lnTo>
                    <a:pt x="0" y="24"/>
                  </a:lnTo>
                  <a:lnTo>
                    <a:pt x="0" y="32"/>
                  </a:lnTo>
                  <a:lnTo>
                    <a:pt x="8" y="48"/>
                  </a:lnTo>
                  <a:lnTo>
                    <a:pt x="24" y="40"/>
                  </a:lnTo>
                  <a:lnTo>
                    <a:pt x="40" y="48"/>
                  </a:lnTo>
                  <a:lnTo>
                    <a:pt x="48" y="40"/>
                  </a:lnTo>
                  <a:lnTo>
                    <a:pt x="72" y="40"/>
                  </a:lnTo>
                  <a:lnTo>
                    <a:pt x="64" y="24"/>
                  </a:lnTo>
                  <a:lnTo>
                    <a:pt x="72" y="16"/>
                  </a:lnTo>
                  <a:lnTo>
                    <a:pt x="80" y="8"/>
                  </a:lnTo>
                  <a:lnTo>
                    <a:pt x="56"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1" name="Freeform 107"/>
            <p:cNvSpPr/>
            <p:nvPr>
              <p:custDataLst>
                <p:tags r:id="rId267"/>
              </p:custDataLst>
            </p:nvPr>
          </p:nvSpPr>
          <p:spPr bwMode="auto">
            <a:xfrm>
              <a:off x="1739781" y="3375231"/>
              <a:ext cx="155575" cy="119063"/>
            </a:xfrm>
            <a:custGeom>
              <a:gdLst>
                <a:gd name="T0" fmla="*/ 155575 w 72"/>
                <a:gd name="T1" fmla="*/ 0 h 64"/>
                <a:gd name="T2" fmla="*/ 138289 w 72"/>
                <a:gd name="T3" fmla="*/ 14883 h 64"/>
                <a:gd name="T4" fmla="*/ 103717 w 72"/>
                <a:gd name="T5" fmla="*/ 0 h 64"/>
                <a:gd name="T6" fmla="*/ 69144 w 72"/>
                <a:gd name="T7" fmla="*/ 14883 h 64"/>
                <a:gd name="T8" fmla="*/ 17286 w 72"/>
                <a:gd name="T9" fmla="*/ 29766 h 64"/>
                <a:gd name="T10" fmla="*/ 0 w 72"/>
                <a:gd name="T11" fmla="*/ 59532 h 64"/>
                <a:gd name="T12" fmla="*/ 34572 w 72"/>
                <a:gd name="T13" fmla="*/ 89297 h 64"/>
                <a:gd name="T14" fmla="*/ 69144 w 72"/>
                <a:gd name="T15" fmla="*/ 89297 h 64"/>
                <a:gd name="T16" fmla="*/ 103717 w 72"/>
                <a:gd name="T17" fmla="*/ 119063 h 64"/>
                <a:gd name="T18" fmla="*/ 103717 w 72"/>
                <a:gd name="T19" fmla="*/ 104180 h 64"/>
                <a:gd name="T20" fmla="*/ 121003 w 72"/>
                <a:gd name="T21" fmla="*/ 104180 h 64"/>
                <a:gd name="T22" fmla="*/ 86431 w 72"/>
                <a:gd name="T23" fmla="*/ 74414 h 64"/>
                <a:gd name="T24" fmla="*/ 69144 w 72"/>
                <a:gd name="T25" fmla="*/ 44649 h 64"/>
                <a:gd name="T26" fmla="*/ 69144 w 72"/>
                <a:gd name="T27" fmla="*/ 29766 h 64"/>
                <a:gd name="T28" fmla="*/ 86431 w 72"/>
                <a:gd name="T29" fmla="*/ 44649 h 64"/>
                <a:gd name="T30" fmla="*/ 86431 w 72"/>
                <a:gd name="T31" fmla="*/ 29766 h 64"/>
                <a:gd name="T32" fmla="*/ 103717 w 72"/>
                <a:gd name="T33" fmla="*/ 14883 h 64"/>
                <a:gd name="T34" fmla="*/ 138289 w 72"/>
                <a:gd name="T35" fmla="*/ 29766 h 64"/>
                <a:gd name="T36" fmla="*/ 155575 w 72"/>
                <a:gd name="T37" fmla="*/ 29766 h 64"/>
                <a:gd name="T38" fmla="*/ 155575 w 72"/>
                <a:gd name="T39" fmla="*/ 0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2"/>
                <a:gd name="T61" fmla="*/ 0 h 64"/>
                <a:gd name="T62" fmla="*/ 72 w 72"/>
                <a:gd name="T63" fmla="*/ 64 h 64"/>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2" h="64">
                  <a:moveTo>
                    <a:pt x="72" y="0"/>
                  </a:moveTo>
                  <a:lnTo>
                    <a:pt x="64" y="8"/>
                  </a:lnTo>
                  <a:lnTo>
                    <a:pt x="48" y="0"/>
                  </a:lnTo>
                  <a:lnTo>
                    <a:pt x="32" y="8"/>
                  </a:lnTo>
                  <a:lnTo>
                    <a:pt x="8" y="16"/>
                  </a:lnTo>
                  <a:lnTo>
                    <a:pt x="0" y="32"/>
                  </a:lnTo>
                  <a:lnTo>
                    <a:pt x="16" y="48"/>
                  </a:lnTo>
                  <a:lnTo>
                    <a:pt x="32" y="48"/>
                  </a:lnTo>
                  <a:lnTo>
                    <a:pt x="48" y="64"/>
                  </a:lnTo>
                  <a:lnTo>
                    <a:pt x="48" y="56"/>
                  </a:lnTo>
                  <a:lnTo>
                    <a:pt x="56" y="56"/>
                  </a:lnTo>
                  <a:lnTo>
                    <a:pt x="40" y="40"/>
                  </a:lnTo>
                  <a:lnTo>
                    <a:pt x="32" y="24"/>
                  </a:lnTo>
                  <a:lnTo>
                    <a:pt x="32" y="16"/>
                  </a:lnTo>
                  <a:lnTo>
                    <a:pt x="40" y="24"/>
                  </a:lnTo>
                  <a:lnTo>
                    <a:pt x="40" y="16"/>
                  </a:lnTo>
                  <a:lnTo>
                    <a:pt x="48" y="8"/>
                  </a:lnTo>
                  <a:lnTo>
                    <a:pt x="64" y="16"/>
                  </a:lnTo>
                  <a:lnTo>
                    <a:pt x="72" y="16"/>
                  </a:lnTo>
                  <a:lnTo>
                    <a:pt x="72"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2" name="Freeform 108"/>
            <p:cNvSpPr/>
            <p:nvPr>
              <p:custDataLst>
                <p:tags r:id="rId268"/>
              </p:custDataLst>
            </p:nvPr>
          </p:nvSpPr>
          <p:spPr bwMode="auto">
            <a:xfrm>
              <a:off x="1722318" y="3199018"/>
              <a:ext cx="258763" cy="117475"/>
            </a:xfrm>
            <a:custGeom>
              <a:gdLst>
                <a:gd name="T0" fmla="*/ 224261 w 120"/>
                <a:gd name="T1" fmla="*/ 73422 h 64"/>
                <a:gd name="T2" fmla="*/ 258763 w 120"/>
                <a:gd name="T3" fmla="*/ 73422 h 64"/>
                <a:gd name="T4" fmla="*/ 258763 w 120"/>
                <a:gd name="T5" fmla="*/ 88106 h 64"/>
                <a:gd name="T6" fmla="*/ 224261 w 120"/>
                <a:gd name="T7" fmla="*/ 102791 h 64"/>
                <a:gd name="T8" fmla="*/ 241512 w 120"/>
                <a:gd name="T9" fmla="*/ 117475 h 64"/>
                <a:gd name="T10" fmla="*/ 189760 w 120"/>
                <a:gd name="T11" fmla="*/ 102791 h 64"/>
                <a:gd name="T12" fmla="*/ 155258 w 120"/>
                <a:gd name="T13" fmla="*/ 117475 h 64"/>
                <a:gd name="T14" fmla="*/ 103505 w 120"/>
                <a:gd name="T15" fmla="*/ 117475 h 64"/>
                <a:gd name="T16" fmla="*/ 86254 w 120"/>
                <a:gd name="T17" fmla="*/ 102791 h 64"/>
                <a:gd name="T18" fmla="*/ 69003 w 120"/>
                <a:gd name="T19" fmla="*/ 88106 h 64"/>
                <a:gd name="T20" fmla="*/ 51753 w 120"/>
                <a:gd name="T21" fmla="*/ 88106 h 64"/>
                <a:gd name="T22" fmla="*/ 0 w 120"/>
                <a:gd name="T23" fmla="*/ 58738 h 64"/>
                <a:gd name="T24" fmla="*/ 17251 w 120"/>
                <a:gd name="T25" fmla="*/ 58738 h 64"/>
                <a:gd name="T26" fmla="*/ 34502 w 120"/>
                <a:gd name="T27" fmla="*/ 44053 h 64"/>
                <a:gd name="T28" fmla="*/ 51753 w 120"/>
                <a:gd name="T29" fmla="*/ 14684 h 64"/>
                <a:gd name="T30" fmla="*/ 69003 w 120"/>
                <a:gd name="T31" fmla="*/ 0 h 64"/>
                <a:gd name="T32" fmla="*/ 120756 w 120"/>
                <a:gd name="T33" fmla="*/ 14684 h 64"/>
                <a:gd name="T34" fmla="*/ 172509 w 120"/>
                <a:gd name="T35" fmla="*/ 0 h 64"/>
                <a:gd name="T36" fmla="*/ 207010 w 120"/>
                <a:gd name="T37" fmla="*/ 29369 h 64"/>
                <a:gd name="T38" fmla="*/ 224261 w 120"/>
                <a:gd name="T39" fmla="*/ 73422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0"/>
                <a:gd name="T61" fmla="*/ 0 h 64"/>
                <a:gd name="T62" fmla="*/ 120 w 120"/>
                <a:gd name="T63" fmla="*/ 64 h 64"/>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0" h="64">
                  <a:moveTo>
                    <a:pt x="104" y="40"/>
                  </a:moveTo>
                  <a:lnTo>
                    <a:pt x="120" y="40"/>
                  </a:lnTo>
                  <a:lnTo>
                    <a:pt x="120" y="48"/>
                  </a:lnTo>
                  <a:lnTo>
                    <a:pt x="104" y="56"/>
                  </a:lnTo>
                  <a:lnTo>
                    <a:pt x="112" y="64"/>
                  </a:lnTo>
                  <a:lnTo>
                    <a:pt x="88" y="56"/>
                  </a:lnTo>
                  <a:lnTo>
                    <a:pt x="72" y="64"/>
                  </a:lnTo>
                  <a:lnTo>
                    <a:pt x="48" y="64"/>
                  </a:lnTo>
                  <a:lnTo>
                    <a:pt x="40" y="56"/>
                  </a:lnTo>
                  <a:lnTo>
                    <a:pt x="32" y="48"/>
                  </a:lnTo>
                  <a:lnTo>
                    <a:pt x="24" y="48"/>
                  </a:lnTo>
                  <a:lnTo>
                    <a:pt x="0" y="32"/>
                  </a:lnTo>
                  <a:lnTo>
                    <a:pt x="8" y="32"/>
                  </a:lnTo>
                  <a:lnTo>
                    <a:pt x="16" y="24"/>
                  </a:lnTo>
                  <a:lnTo>
                    <a:pt x="24" y="8"/>
                  </a:lnTo>
                  <a:lnTo>
                    <a:pt x="32" y="0"/>
                  </a:lnTo>
                  <a:lnTo>
                    <a:pt x="56" y="8"/>
                  </a:lnTo>
                  <a:lnTo>
                    <a:pt x="80" y="0"/>
                  </a:lnTo>
                  <a:lnTo>
                    <a:pt x="96" y="16"/>
                  </a:lnTo>
                  <a:lnTo>
                    <a:pt x="104" y="4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3" name="Freeform 109"/>
            <p:cNvSpPr/>
            <p:nvPr>
              <p:custDataLst>
                <p:tags r:id="rId269"/>
              </p:custDataLst>
            </p:nvPr>
          </p:nvSpPr>
          <p:spPr bwMode="auto">
            <a:xfrm>
              <a:off x="1566743" y="3227593"/>
              <a:ext cx="68263" cy="44450"/>
            </a:xfrm>
            <a:custGeom>
              <a:gdLst>
                <a:gd name="T0" fmla="*/ 0 w 32"/>
                <a:gd name="T1" fmla="*/ 44450 h 24"/>
                <a:gd name="T2" fmla="*/ 0 w 32"/>
                <a:gd name="T3" fmla="*/ 29633 h 24"/>
                <a:gd name="T4" fmla="*/ 0 w 32"/>
                <a:gd name="T5" fmla="*/ 14817 h 24"/>
                <a:gd name="T6" fmla="*/ 51197 w 32"/>
                <a:gd name="T7" fmla="*/ 0 h 24"/>
                <a:gd name="T8" fmla="*/ 68263 w 32"/>
                <a:gd name="T9" fmla="*/ 14817 h 24"/>
                <a:gd name="T10" fmla="*/ 34132 w 32"/>
                <a:gd name="T11" fmla="*/ 29633 h 24"/>
                <a:gd name="T12" fmla="*/ 34132 w 32"/>
                <a:gd name="T13" fmla="*/ 44450 h 24"/>
                <a:gd name="T14" fmla="*/ 17066 w 32"/>
                <a:gd name="T15" fmla="*/ 29633 h 24"/>
                <a:gd name="T16" fmla="*/ 0 w 32"/>
                <a:gd name="T17" fmla="*/ 44450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24"/>
                <a:gd name="T29" fmla="*/ 32 w 32"/>
                <a:gd name="T30" fmla="*/ 24 h 24"/>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24">
                  <a:moveTo>
                    <a:pt x="0" y="24"/>
                  </a:moveTo>
                  <a:lnTo>
                    <a:pt x="0" y="16"/>
                  </a:lnTo>
                  <a:lnTo>
                    <a:pt x="0" y="8"/>
                  </a:lnTo>
                  <a:lnTo>
                    <a:pt x="24" y="0"/>
                  </a:lnTo>
                  <a:lnTo>
                    <a:pt x="32" y="8"/>
                  </a:lnTo>
                  <a:lnTo>
                    <a:pt x="16" y="16"/>
                  </a:lnTo>
                  <a:lnTo>
                    <a:pt x="16" y="24"/>
                  </a:lnTo>
                  <a:lnTo>
                    <a:pt x="8" y="16"/>
                  </a:lnTo>
                  <a:lnTo>
                    <a:pt x="0"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4" name="Freeform 110"/>
            <p:cNvSpPr/>
            <p:nvPr>
              <p:custDataLst>
                <p:tags r:id="rId270"/>
              </p:custDataLst>
            </p:nvPr>
          </p:nvSpPr>
          <p:spPr bwMode="auto">
            <a:xfrm>
              <a:off x="1566743" y="3243468"/>
              <a:ext cx="138113" cy="103188"/>
            </a:xfrm>
            <a:custGeom>
              <a:gdLst>
                <a:gd name="T0" fmla="*/ 120849 w 64"/>
                <a:gd name="T1" fmla="*/ 14741 h 56"/>
                <a:gd name="T2" fmla="*/ 103585 w 64"/>
                <a:gd name="T3" fmla="*/ 14741 h 56"/>
                <a:gd name="T4" fmla="*/ 69057 w 64"/>
                <a:gd name="T5" fmla="*/ 0 h 56"/>
                <a:gd name="T6" fmla="*/ 34528 w 64"/>
                <a:gd name="T7" fmla="*/ 14741 h 56"/>
                <a:gd name="T8" fmla="*/ 34528 w 64"/>
                <a:gd name="T9" fmla="*/ 29482 h 56"/>
                <a:gd name="T10" fmla="*/ 17264 w 64"/>
                <a:gd name="T11" fmla="*/ 14741 h 56"/>
                <a:gd name="T12" fmla="*/ 0 w 64"/>
                <a:gd name="T13" fmla="*/ 29482 h 56"/>
                <a:gd name="T14" fmla="*/ 0 w 64"/>
                <a:gd name="T15" fmla="*/ 44223 h 56"/>
                <a:gd name="T16" fmla="*/ 17264 w 64"/>
                <a:gd name="T17" fmla="*/ 29482 h 56"/>
                <a:gd name="T18" fmla="*/ 34528 w 64"/>
                <a:gd name="T19" fmla="*/ 44223 h 56"/>
                <a:gd name="T20" fmla="*/ 34528 w 64"/>
                <a:gd name="T21" fmla="*/ 73706 h 56"/>
                <a:gd name="T22" fmla="*/ 120849 w 64"/>
                <a:gd name="T23" fmla="*/ 103188 h 56"/>
                <a:gd name="T24" fmla="*/ 69057 w 64"/>
                <a:gd name="T25" fmla="*/ 58965 h 56"/>
                <a:gd name="T26" fmla="*/ 51792 w 64"/>
                <a:gd name="T27" fmla="*/ 44223 h 56"/>
                <a:gd name="T28" fmla="*/ 69057 w 64"/>
                <a:gd name="T29" fmla="*/ 29482 h 56"/>
                <a:gd name="T30" fmla="*/ 120849 w 64"/>
                <a:gd name="T31" fmla="*/ 44223 h 56"/>
                <a:gd name="T32" fmla="*/ 138113 w 64"/>
                <a:gd name="T33" fmla="*/ 44223 h 56"/>
                <a:gd name="T34" fmla="*/ 138113 w 64"/>
                <a:gd name="T35" fmla="*/ 29482 h 56"/>
                <a:gd name="T36" fmla="*/ 120849 w 64"/>
                <a:gd name="T37" fmla="*/ 14741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4"/>
                <a:gd name="T58" fmla="*/ 0 h 56"/>
                <a:gd name="T59" fmla="*/ 64 w 64"/>
                <a:gd name="T60" fmla="*/ 56 h 56"/>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4" h="56">
                  <a:moveTo>
                    <a:pt x="56" y="8"/>
                  </a:moveTo>
                  <a:lnTo>
                    <a:pt x="48" y="8"/>
                  </a:lnTo>
                  <a:lnTo>
                    <a:pt x="32" y="0"/>
                  </a:lnTo>
                  <a:lnTo>
                    <a:pt x="16" y="8"/>
                  </a:lnTo>
                  <a:lnTo>
                    <a:pt x="16" y="16"/>
                  </a:lnTo>
                  <a:lnTo>
                    <a:pt x="8" y="8"/>
                  </a:lnTo>
                  <a:lnTo>
                    <a:pt x="0" y="16"/>
                  </a:lnTo>
                  <a:lnTo>
                    <a:pt x="0" y="24"/>
                  </a:lnTo>
                  <a:lnTo>
                    <a:pt x="8" y="16"/>
                  </a:lnTo>
                  <a:lnTo>
                    <a:pt x="16" y="24"/>
                  </a:lnTo>
                  <a:lnTo>
                    <a:pt x="16" y="40"/>
                  </a:lnTo>
                  <a:lnTo>
                    <a:pt x="56" y="56"/>
                  </a:lnTo>
                  <a:lnTo>
                    <a:pt x="32" y="32"/>
                  </a:lnTo>
                  <a:lnTo>
                    <a:pt x="24" y="24"/>
                  </a:lnTo>
                  <a:lnTo>
                    <a:pt x="32" y="16"/>
                  </a:lnTo>
                  <a:lnTo>
                    <a:pt x="56" y="24"/>
                  </a:lnTo>
                  <a:lnTo>
                    <a:pt x="64" y="24"/>
                  </a:lnTo>
                  <a:lnTo>
                    <a:pt x="64" y="16"/>
                  </a:lnTo>
                  <a:lnTo>
                    <a:pt x="56"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5" name="Freeform 111"/>
            <p:cNvSpPr/>
            <p:nvPr>
              <p:custDataLst>
                <p:tags r:id="rId271"/>
              </p:custDataLst>
            </p:nvPr>
          </p:nvSpPr>
          <p:spPr bwMode="auto">
            <a:xfrm>
              <a:off x="1617543" y="3272043"/>
              <a:ext cx="104775" cy="74613"/>
            </a:xfrm>
            <a:custGeom>
              <a:gdLst>
                <a:gd name="T0" fmla="*/ 87313 w 48"/>
                <a:gd name="T1" fmla="*/ 14923 h 40"/>
                <a:gd name="T2" fmla="*/ 87313 w 48"/>
                <a:gd name="T3" fmla="*/ 29845 h 40"/>
                <a:gd name="T4" fmla="*/ 104775 w 48"/>
                <a:gd name="T5" fmla="*/ 44768 h 40"/>
                <a:gd name="T6" fmla="*/ 87313 w 48"/>
                <a:gd name="T7" fmla="*/ 44768 h 40"/>
                <a:gd name="T8" fmla="*/ 69850 w 48"/>
                <a:gd name="T9" fmla="*/ 59690 h 40"/>
                <a:gd name="T10" fmla="*/ 69850 w 48"/>
                <a:gd name="T11" fmla="*/ 74613 h 40"/>
                <a:gd name="T12" fmla="*/ 17463 w 48"/>
                <a:gd name="T13" fmla="*/ 29845 h 40"/>
                <a:gd name="T14" fmla="*/ 0 w 48"/>
                <a:gd name="T15" fmla="*/ 14923 h 40"/>
                <a:gd name="T16" fmla="*/ 17463 w 48"/>
                <a:gd name="T17" fmla="*/ 0 h 40"/>
                <a:gd name="T18" fmla="*/ 69850 w 48"/>
                <a:gd name="T19" fmla="*/ 14923 h 40"/>
                <a:gd name="T20" fmla="*/ 87313 w 48"/>
                <a:gd name="T21" fmla="*/ 14923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
                <a:gd name="T34" fmla="*/ 0 h 40"/>
                <a:gd name="T35" fmla="*/ 48 w 48"/>
                <a:gd name="T36" fmla="*/ 40 h 40"/>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 h="40">
                  <a:moveTo>
                    <a:pt x="40" y="8"/>
                  </a:moveTo>
                  <a:lnTo>
                    <a:pt x="40" y="16"/>
                  </a:lnTo>
                  <a:lnTo>
                    <a:pt x="48" y="24"/>
                  </a:lnTo>
                  <a:lnTo>
                    <a:pt x="40" y="24"/>
                  </a:lnTo>
                  <a:lnTo>
                    <a:pt x="32" y="32"/>
                  </a:lnTo>
                  <a:lnTo>
                    <a:pt x="32" y="40"/>
                  </a:lnTo>
                  <a:lnTo>
                    <a:pt x="8" y="16"/>
                  </a:lnTo>
                  <a:lnTo>
                    <a:pt x="0" y="8"/>
                  </a:lnTo>
                  <a:lnTo>
                    <a:pt x="8" y="0"/>
                  </a:lnTo>
                  <a:lnTo>
                    <a:pt x="32" y="8"/>
                  </a:lnTo>
                  <a:lnTo>
                    <a:pt x="4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6" name="Freeform 112"/>
            <p:cNvSpPr/>
            <p:nvPr>
              <p:custDataLst>
                <p:tags r:id="rId272"/>
              </p:custDataLst>
            </p:nvPr>
          </p:nvSpPr>
          <p:spPr bwMode="auto">
            <a:xfrm>
              <a:off x="1687393" y="3316493"/>
              <a:ext cx="52388" cy="58738"/>
            </a:xfrm>
            <a:custGeom>
              <a:gdLst>
                <a:gd name="T0" fmla="*/ 0 w 24"/>
                <a:gd name="T1" fmla="*/ 29369 h 32"/>
                <a:gd name="T2" fmla="*/ 34925 w 24"/>
                <a:gd name="T3" fmla="*/ 58738 h 32"/>
                <a:gd name="T4" fmla="*/ 34925 w 24"/>
                <a:gd name="T5" fmla="*/ 29369 h 32"/>
                <a:gd name="T6" fmla="*/ 52388 w 24"/>
                <a:gd name="T7" fmla="*/ 29369 h 32"/>
                <a:gd name="T8" fmla="*/ 17463 w 24"/>
                <a:gd name="T9" fmla="*/ 0 h 32"/>
                <a:gd name="T10" fmla="*/ 0 w 24"/>
                <a:gd name="T11" fmla="*/ 14685 h 32"/>
                <a:gd name="T12" fmla="*/ 0 w 24"/>
                <a:gd name="T13" fmla="*/ 29369 h 32"/>
                <a:gd name="T14" fmla="*/ 0 60000 65536"/>
                <a:gd name="T15" fmla="*/ 0 60000 65536"/>
                <a:gd name="T16" fmla="*/ 0 60000 65536"/>
                <a:gd name="T17" fmla="*/ 0 60000 65536"/>
                <a:gd name="T18" fmla="*/ 0 60000 65536"/>
                <a:gd name="T19" fmla="*/ 0 60000 65536"/>
                <a:gd name="T20" fmla="*/ 0 60000 65536"/>
                <a:gd name="T21" fmla="*/ 0 w 24"/>
                <a:gd name="T22" fmla="*/ 0 h 32"/>
                <a:gd name="T23" fmla="*/ 24 w 24"/>
                <a:gd name="T24" fmla="*/ 32 h 32"/>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32">
                  <a:moveTo>
                    <a:pt x="0" y="16"/>
                  </a:moveTo>
                  <a:lnTo>
                    <a:pt x="16" y="32"/>
                  </a:lnTo>
                  <a:lnTo>
                    <a:pt x="16" y="16"/>
                  </a:lnTo>
                  <a:lnTo>
                    <a:pt x="24" y="16"/>
                  </a:lnTo>
                  <a:lnTo>
                    <a:pt x="8" y="0"/>
                  </a:lnTo>
                  <a:lnTo>
                    <a:pt x="0" y="8"/>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7" name="Freeform 113"/>
            <p:cNvSpPr/>
            <p:nvPr>
              <p:custDataLst>
                <p:tags r:id="rId273"/>
              </p:custDataLst>
            </p:nvPr>
          </p:nvSpPr>
          <p:spPr bwMode="auto">
            <a:xfrm>
              <a:off x="1687393" y="3257756"/>
              <a:ext cx="120650" cy="117475"/>
            </a:xfrm>
            <a:custGeom>
              <a:gdLst>
                <a:gd name="T0" fmla="*/ 51707 w 56"/>
                <a:gd name="T1" fmla="*/ 117475 h 64"/>
                <a:gd name="T2" fmla="*/ 51707 w 56"/>
                <a:gd name="T3" fmla="*/ 88106 h 64"/>
                <a:gd name="T4" fmla="*/ 34471 w 56"/>
                <a:gd name="T5" fmla="*/ 88106 h 64"/>
                <a:gd name="T6" fmla="*/ 51707 w 56"/>
                <a:gd name="T7" fmla="*/ 88106 h 64"/>
                <a:gd name="T8" fmla="*/ 17236 w 56"/>
                <a:gd name="T9" fmla="*/ 58738 h 64"/>
                <a:gd name="T10" fmla="*/ 34471 w 56"/>
                <a:gd name="T11" fmla="*/ 58738 h 64"/>
                <a:gd name="T12" fmla="*/ 17236 w 56"/>
                <a:gd name="T13" fmla="*/ 44053 h 64"/>
                <a:gd name="T14" fmla="*/ 17236 w 56"/>
                <a:gd name="T15" fmla="*/ 29369 h 64"/>
                <a:gd name="T16" fmla="*/ 17236 w 56"/>
                <a:gd name="T17" fmla="*/ 14684 h 64"/>
                <a:gd name="T18" fmla="*/ 0 w 56"/>
                <a:gd name="T19" fmla="*/ 0 h 64"/>
                <a:gd name="T20" fmla="*/ 34471 w 56"/>
                <a:gd name="T21" fmla="*/ 0 h 64"/>
                <a:gd name="T22" fmla="*/ 86179 w 56"/>
                <a:gd name="T23" fmla="*/ 29369 h 64"/>
                <a:gd name="T24" fmla="*/ 103414 w 56"/>
                <a:gd name="T25" fmla="*/ 29369 h 64"/>
                <a:gd name="T26" fmla="*/ 120650 w 56"/>
                <a:gd name="T27" fmla="*/ 44053 h 64"/>
                <a:gd name="T28" fmla="*/ 103414 w 56"/>
                <a:gd name="T29" fmla="*/ 58738 h 64"/>
                <a:gd name="T30" fmla="*/ 103414 w 56"/>
                <a:gd name="T31" fmla="*/ 88106 h 64"/>
                <a:gd name="T32" fmla="*/ 103414 w 56"/>
                <a:gd name="T33" fmla="*/ 102791 h 64"/>
                <a:gd name="T34" fmla="*/ 86179 w 56"/>
                <a:gd name="T35" fmla="*/ 102791 h 64"/>
                <a:gd name="T36" fmla="*/ 51707 w 56"/>
                <a:gd name="T37" fmla="*/ 117475 h 6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64"/>
                <a:gd name="T59" fmla="*/ 56 w 56"/>
                <a:gd name="T60" fmla="*/ 64 h 64"/>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64">
                  <a:moveTo>
                    <a:pt x="24" y="64"/>
                  </a:moveTo>
                  <a:lnTo>
                    <a:pt x="24" y="48"/>
                  </a:lnTo>
                  <a:lnTo>
                    <a:pt x="16" y="48"/>
                  </a:lnTo>
                  <a:lnTo>
                    <a:pt x="24" y="48"/>
                  </a:lnTo>
                  <a:lnTo>
                    <a:pt x="8" y="32"/>
                  </a:lnTo>
                  <a:lnTo>
                    <a:pt x="16" y="32"/>
                  </a:lnTo>
                  <a:lnTo>
                    <a:pt x="8" y="24"/>
                  </a:lnTo>
                  <a:lnTo>
                    <a:pt x="8" y="16"/>
                  </a:lnTo>
                  <a:lnTo>
                    <a:pt x="8" y="8"/>
                  </a:lnTo>
                  <a:lnTo>
                    <a:pt x="0" y="0"/>
                  </a:lnTo>
                  <a:lnTo>
                    <a:pt x="16" y="0"/>
                  </a:lnTo>
                  <a:lnTo>
                    <a:pt x="40" y="16"/>
                  </a:lnTo>
                  <a:lnTo>
                    <a:pt x="48" y="16"/>
                  </a:lnTo>
                  <a:lnTo>
                    <a:pt x="56" y="24"/>
                  </a:lnTo>
                  <a:lnTo>
                    <a:pt x="48" y="32"/>
                  </a:lnTo>
                  <a:lnTo>
                    <a:pt x="48" y="48"/>
                  </a:lnTo>
                  <a:lnTo>
                    <a:pt x="48" y="56"/>
                  </a:lnTo>
                  <a:lnTo>
                    <a:pt x="40" y="56"/>
                  </a:lnTo>
                  <a:lnTo>
                    <a:pt x="24" y="6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8" name="Freeform 114"/>
            <p:cNvSpPr/>
            <p:nvPr>
              <p:custDataLst>
                <p:tags r:id="rId274"/>
              </p:custDataLst>
            </p:nvPr>
          </p:nvSpPr>
          <p:spPr bwMode="auto">
            <a:xfrm>
              <a:off x="1739781" y="3360943"/>
              <a:ext cx="68263" cy="44450"/>
            </a:xfrm>
            <a:custGeom>
              <a:gdLst>
                <a:gd name="T0" fmla="*/ 68263 w 32"/>
                <a:gd name="T1" fmla="*/ 29633 h 24"/>
                <a:gd name="T2" fmla="*/ 51197 w 32"/>
                <a:gd name="T3" fmla="*/ 0 h 24"/>
                <a:gd name="T4" fmla="*/ 34132 w 32"/>
                <a:gd name="T5" fmla="*/ 0 h 24"/>
                <a:gd name="T6" fmla="*/ 0 w 32"/>
                <a:gd name="T7" fmla="*/ 14817 h 24"/>
                <a:gd name="T8" fmla="*/ 17066 w 32"/>
                <a:gd name="T9" fmla="*/ 44450 h 24"/>
                <a:gd name="T10" fmla="*/ 68263 w 32"/>
                <a:gd name="T11" fmla="*/ 29633 h 24"/>
                <a:gd name="T12" fmla="*/ 0 60000 65536"/>
                <a:gd name="T13" fmla="*/ 0 60000 65536"/>
                <a:gd name="T14" fmla="*/ 0 60000 65536"/>
                <a:gd name="T15" fmla="*/ 0 60000 65536"/>
                <a:gd name="T16" fmla="*/ 0 60000 65536"/>
                <a:gd name="T17" fmla="*/ 0 60000 65536"/>
                <a:gd name="T18" fmla="*/ 0 w 32"/>
                <a:gd name="T19" fmla="*/ 0 h 24"/>
                <a:gd name="T20" fmla="*/ 32 w 32"/>
                <a:gd name="T21" fmla="*/ 24 h 24"/>
              </a:gdLst>
              <a:cxnLst>
                <a:cxn ang="T12">
                  <a:pos x="T0" y="T1"/>
                </a:cxn>
                <a:cxn ang="T13">
                  <a:pos x="T2" y="T3"/>
                </a:cxn>
                <a:cxn ang="T14">
                  <a:pos x="T4" y="T5"/>
                </a:cxn>
                <a:cxn ang="T15">
                  <a:pos x="T6" y="T7"/>
                </a:cxn>
                <a:cxn ang="T16">
                  <a:pos x="T8" y="T9"/>
                </a:cxn>
                <a:cxn ang="T17">
                  <a:pos x="T10" y="T11"/>
                </a:cxn>
              </a:cxnLst>
              <a:rect l="T18" t="T19" r="T20" b="T21"/>
              <a:pathLst>
                <a:path w="32" h="24">
                  <a:moveTo>
                    <a:pt x="32" y="16"/>
                  </a:moveTo>
                  <a:lnTo>
                    <a:pt x="24" y="0"/>
                  </a:lnTo>
                  <a:lnTo>
                    <a:pt x="16" y="0"/>
                  </a:lnTo>
                  <a:lnTo>
                    <a:pt x="0" y="8"/>
                  </a:lnTo>
                  <a:lnTo>
                    <a:pt x="8" y="24"/>
                  </a:lnTo>
                  <a:lnTo>
                    <a:pt x="32"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49" name="Freeform 115"/>
            <p:cNvSpPr/>
            <p:nvPr>
              <p:custDataLst>
                <p:tags r:id="rId275"/>
              </p:custDataLst>
            </p:nvPr>
          </p:nvSpPr>
          <p:spPr bwMode="auto">
            <a:xfrm>
              <a:off x="1566743" y="3021218"/>
              <a:ext cx="258763" cy="147638"/>
            </a:xfrm>
            <a:custGeom>
              <a:gdLst>
                <a:gd name="T0" fmla="*/ 241512 w 120"/>
                <a:gd name="T1" fmla="*/ 88583 h 80"/>
                <a:gd name="T2" fmla="*/ 224261 w 120"/>
                <a:gd name="T3" fmla="*/ 73819 h 80"/>
                <a:gd name="T4" fmla="*/ 241512 w 120"/>
                <a:gd name="T5" fmla="*/ 44291 h 80"/>
                <a:gd name="T6" fmla="*/ 224261 w 120"/>
                <a:gd name="T7" fmla="*/ 14764 h 80"/>
                <a:gd name="T8" fmla="*/ 207010 w 120"/>
                <a:gd name="T9" fmla="*/ 14764 h 80"/>
                <a:gd name="T10" fmla="*/ 138007 w 120"/>
                <a:gd name="T11" fmla="*/ 0 h 80"/>
                <a:gd name="T12" fmla="*/ 120756 w 120"/>
                <a:gd name="T13" fmla="*/ 14764 h 80"/>
                <a:gd name="T14" fmla="*/ 103505 w 120"/>
                <a:gd name="T15" fmla="*/ 0 h 80"/>
                <a:gd name="T16" fmla="*/ 0 w 120"/>
                <a:gd name="T17" fmla="*/ 29528 h 80"/>
                <a:gd name="T18" fmla="*/ 17251 w 120"/>
                <a:gd name="T19" fmla="*/ 103347 h 80"/>
                <a:gd name="T20" fmla="*/ 51753 w 120"/>
                <a:gd name="T21" fmla="*/ 103347 h 80"/>
                <a:gd name="T22" fmla="*/ 69003 w 120"/>
                <a:gd name="T23" fmla="*/ 118110 h 80"/>
                <a:gd name="T24" fmla="*/ 103505 w 120"/>
                <a:gd name="T25" fmla="*/ 132874 h 80"/>
                <a:gd name="T26" fmla="*/ 155258 w 120"/>
                <a:gd name="T27" fmla="*/ 147638 h 80"/>
                <a:gd name="T28" fmla="*/ 189760 w 120"/>
                <a:gd name="T29" fmla="*/ 147638 h 80"/>
                <a:gd name="T30" fmla="*/ 207010 w 120"/>
                <a:gd name="T31" fmla="*/ 147638 h 80"/>
                <a:gd name="T32" fmla="*/ 258763 w 120"/>
                <a:gd name="T33" fmla="*/ 118110 h 80"/>
                <a:gd name="T34" fmla="*/ 241512 w 120"/>
                <a:gd name="T35" fmla="*/ 88583 h 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
                <a:gd name="T55" fmla="*/ 0 h 80"/>
                <a:gd name="T56" fmla="*/ 120 w 120"/>
                <a:gd name="T57" fmla="*/ 80 h 80"/>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 h="80">
                  <a:moveTo>
                    <a:pt x="112" y="48"/>
                  </a:moveTo>
                  <a:lnTo>
                    <a:pt x="104" y="40"/>
                  </a:lnTo>
                  <a:lnTo>
                    <a:pt x="112" y="24"/>
                  </a:lnTo>
                  <a:lnTo>
                    <a:pt x="104" y="8"/>
                  </a:lnTo>
                  <a:lnTo>
                    <a:pt x="96" y="8"/>
                  </a:lnTo>
                  <a:lnTo>
                    <a:pt x="64" y="0"/>
                  </a:lnTo>
                  <a:lnTo>
                    <a:pt x="56" y="8"/>
                  </a:lnTo>
                  <a:lnTo>
                    <a:pt x="48" y="0"/>
                  </a:lnTo>
                  <a:lnTo>
                    <a:pt x="0" y="16"/>
                  </a:lnTo>
                  <a:lnTo>
                    <a:pt x="8" y="56"/>
                  </a:lnTo>
                  <a:lnTo>
                    <a:pt x="24" y="56"/>
                  </a:lnTo>
                  <a:lnTo>
                    <a:pt x="32" y="64"/>
                  </a:lnTo>
                  <a:lnTo>
                    <a:pt x="48" y="72"/>
                  </a:lnTo>
                  <a:lnTo>
                    <a:pt x="72" y="80"/>
                  </a:lnTo>
                  <a:lnTo>
                    <a:pt x="88" y="80"/>
                  </a:lnTo>
                  <a:lnTo>
                    <a:pt x="96" y="80"/>
                  </a:lnTo>
                  <a:lnTo>
                    <a:pt x="120" y="64"/>
                  </a:lnTo>
                  <a:lnTo>
                    <a:pt x="112" y="4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50" name="Freeform 116"/>
            <p:cNvSpPr/>
            <p:nvPr>
              <p:custDataLst>
                <p:tags r:id="rId276"/>
              </p:custDataLst>
            </p:nvPr>
          </p:nvSpPr>
          <p:spPr bwMode="auto">
            <a:xfrm>
              <a:off x="1376243" y="3021218"/>
              <a:ext cx="207963" cy="192088"/>
            </a:xfrm>
            <a:custGeom>
              <a:gdLst>
                <a:gd name="T0" fmla="*/ 121312 w 96"/>
                <a:gd name="T1" fmla="*/ 14776 h 104"/>
                <a:gd name="T2" fmla="*/ 86651 w 96"/>
                <a:gd name="T3" fmla="*/ 0 h 104"/>
                <a:gd name="T4" fmla="*/ 69321 w 96"/>
                <a:gd name="T5" fmla="*/ 0 h 104"/>
                <a:gd name="T6" fmla="*/ 51991 w 96"/>
                <a:gd name="T7" fmla="*/ 29552 h 104"/>
                <a:gd name="T8" fmla="*/ 34661 w 96"/>
                <a:gd name="T9" fmla="*/ 29552 h 104"/>
                <a:gd name="T10" fmla="*/ 17330 w 96"/>
                <a:gd name="T11" fmla="*/ 59104 h 104"/>
                <a:gd name="T12" fmla="*/ 0 w 96"/>
                <a:gd name="T13" fmla="*/ 73880 h 104"/>
                <a:gd name="T14" fmla="*/ 0 w 96"/>
                <a:gd name="T15" fmla="*/ 103432 h 104"/>
                <a:gd name="T16" fmla="*/ 0 w 96"/>
                <a:gd name="T17" fmla="*/ 118208 h 104"/>
                <a:gd name="T18" fmla="*/ 0 w 96"/>
                <a:gd name="T19" fmla="*/ 132984 h 104"/>
                <a:gd name="T20" fmla="*/ 34661 w 96"/>
                <a:gd name="T21" fmla="*/ 162536 h 104"/>
                <a:gd name="T22" fmla="*/ 34661 w 96"/>
                <a:gd name="T23" fmla="*/ 192088 h 104"/>
                <a:gd name="T24" fmla="*/ 86651 w 96"/>
                <a:gd name="T25" fmla="*/ 192088 h 104"/>
                <a:gd name="T26" fmla="*/ 173303 w 96"/>
                <a:gd name="T27" fmla="*/ 192088 h 104"/>
                <a:gd name="T28" fmla="*/ 155972 w 96"/>
                <a:gd name="T29" fmla="*/ 177312 h 104"/>
                <a:gd name="T30" fmla="*/ 190633 w 96"/>
                <a:gd name="T31" fmla="*/ 162536 h 104"/>
                <a:gd name="T32" fmla="*/ 155972 w 96"/>
                <a:gd name="T33" fmla="*/ 132984 h 104"/>
                <a:gd name="T34" fmla="*/ 138642 w 96"/>
                <a:gd name="T35" fmla="*/ 118208 h 104"/>
                <a:gd name="T36" fmla="*/ 207963 w 96"/>
                <a:gd name="T37" fmla="*/ 88656 h 104"/>
                <a:gd name="T38" fmla="*/ 207963 w 96"/>
                <a:gd name="T39" fmla="*/ 103432 h 104"/>
                <a:gd name="T40" fmla="*/ 190633 w 96"/>
                <a:gd name="T41" fmla="*/ 29552 h 104"/>
                <a:gd name="T42" fmla="*/ 173303 w 96"/>
                <a:gd name="T43" fmla="*/ 14776 h 104"/>
                <a:gd name="T44" fmla="*/ 190633 w 96"/>
                <a:gd name="T45" fmla="*/ 14776 h 104"/>
                <a:gd name="T46" fmla="*/ 173303 w 96"/>
                <a:gd name="T47" fmla="*/ 0 h 104"/>
                <a:gd name="T48" fmla="*/ 121312 w 96"/>
                <a:gd name="T49" fmla="*/ 29552 h 104"/>
                <a:gd name="T50" fmla="*/ 121312 w 96"/>
                <a:gd name="T51" fmla="*/ 14776 h 1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6"/>
                <a:gd name="T79" fmla="*/ 0 h 104"/>
                <a:gd name="T80" fmla="*/ 96 w 96"/>
                <a:gd name="T81" fmla="*/ 104 h 104"/>
              </a:gd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6" h="104">
                  <a:moveTo>
                    <a:pt x="56" y="8"/>
                  </a:moveTo>
                  <a:lnTo>
                    <a:pt x="40" y="0"/>
                  </a:lnTo>
                  <a:lnTo>
                    <a:pt x="32" y="0"/>
                  </a:lnTo>
                  <a:lnTo>
                    <a:pt x="24" y="16"/>
                  </a:lnTo>
                  <a:lnTo>
                    <a:pt x="16" y="16"/>
                  </a:lnTo>
                  <a:lnTo>
                    <a:pt x="8" y="32"/>
                  </a:lnTo>
                  <a:lnTo>
                    <a:pt x="0" y="40"/>
                  </a:lnTo>
                  <a:lnTo>
                    <a:pt x="0" y="56"/>
                  </a:lnTo>
                  <a:lnTo>
                    <a:pt x="0" y="64"/>
                  </a:lnTo>
                  <a:lnTo>
                    <a:pt x="0" y="72"/>
                  </a:lnTo>
                  <a:lnTo>
                    <a:pt x="16" y="88"/>
                  </a:lnTo>
                  <a:lnTo>
                    <a:pt x="16" y="104"/>
                  </a:lnTo>
                  <a:lnTo>
                    <a:pt x="40" y="104"/>
                  </a:lnTo>
                  <a:lnTo>
                    <a:pt x="80" y="104"/>
                  </a:lnTo>
                  <a:lnTo>
                    <a:pt x="72" y="96"/>
                  </a:lnTo>
                  <a:lnTo>
                    <a:pt x="88" y="88"/>
                  </a:lnTo>
                  <a:lnTo>
                    <a:pt x="72" y="72"/>
                  </a:lnTo>
                  <a:lnTo>
                    <a:pt x="64" y="64"/>
                  </a:lnTo>
                  <a:lnTo>
                    <a:pt x="96" y="48"/>
                  </a:lnTo>
                  <a:lnTo>
                    <a:pt x="96" y="56"/>
                  </a:lnTo>
                  <a:lnTo>
                    <a:pt x="88" y="16"/>
                  </a:lnTo>
                  <a:lnTo>
                    <a:pt x="80" y="8"/>
                  </a:lnTo>
                  <a:lnTo>
                    <a:pt x="88" y="8"/>
                  </a:lnTo>
                  <a:lnTo>
                    <a:pt x="80" y="0"/>
                  </a:lnTo>
                  <a:lnTo>
                    <a:pt x="56" y="16"/>
                  </a:lnTo>
                  <a:lnTo>
                    <a:pt x="56"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51" name="Freeform 117"/>
            <p:cNvSpPr/>
            <p:nvPr>
              <p:custDataLst>
                <p:tags r:id="rId277"/>
              </p:custDataLst>
            </p:nvPr>
          </p:nvSpPr>
          <p:spPr bwMode="auto">
            <a:xfrm>
              <a:off x="1290518" y="3110118"/>
              <a:ext cx="85725" cy="44450"/>
            </a:xfrm>
            <a:custGeom>
              <a:gdLst>
                <a:gd name="T0" fmla="*/ 17145 w 40"/>
                <a:gd name="T1" fmla="*/ 0 h 24"/>
                <a:gd name="T2" fmla="*/ 51435 w 40"/>
                <a:gd name="T3" fmla="*/ 0 h 24"/>
                <a:gd name="T4" fmla="*/ 85725 w 40"/>
                <a:gd name="T5" fmla="*/ 14817 h 24"/>
                <a:gd name="T6" fmla="*/ 85725 w 40"/>
                <a:gd name="T7" fmla="*/ 29633 h 24"/>
                <a:gd name="T8" fmla="*/ 68580 w 40"/>
                <a:gd name="T9" fmla="*/ 44450 h 24"/>
                <a:gd name="T10" fmla="*/ 51435 w 40"/>
                <a:gd name="T11" fmla="*/ 44450 h 24"/>
                <a:gd name="T12" fmla="*/ 51435 w 40"/>
                <a:gd name="T13" fmla="*/ 29633 h 24"/>
                <a:gd name="T14" fmla="*/ 34290 w 40"/>
                <a:gd name="T15" fmla="*/ 44450 h 24"/>
                <a:gd name="T16" fmla="*/ 0 w 40"/>
                <a:gd name="T17" fmla="*/ 14817 h 24"/>
                <a:gd name="T18" fmla="*/ 17145 w 40"/>
                <a:gd name="T19" fmla="*/ 0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24"/>
                <a:gd name="T32" fmla="*/ 40 w 40"/>
                <a:gd name="T33" fmla="*/ 24 h 24"/>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24">
                  <a:moveTo>
                    <a:pt x="8" y="0"/>
                  </a:moveTo>
                  <a:lnTo>
                    <a:pt x="24" y="0"/>
                  </a:lnTo>
                  <a:lnTo>
                    <a:pt x="40" y="8"/>
                  </a:lnTo>
                  <a:lnTo>
                    <a:pt x="40" y="16"/>
                  </a:lnTo>
                  <a:lnTo>
                    <a:pt x="32" y="24"/>
                  </a:lnTo>
                  <a:lnTo>
                    <a:pt x="24" y="24"/>
                  </a:lnTo>
                  <a:lnTo>
                    <a:pt x="24" y="16"/>
                  </a:lnTo>
                  <a:lnTo>
                    <a:pt x="16" y="24"/>
                  </a:lnTo>
                  <a:lnTo>
                    <a:pt x="0" y="8"/>
                  </a:lnTo>
                  <a:lnTo>
                    <a:pt x="8"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52" name="Freeform 118"/>
            <p:cNvSpPr/>
            <p:nvPr>
              <p:custDataLst>
                <p:tags r:id="rId278"/>
              </p:custDataLst>
            </p:nvPr>
          </p:nvSpPr>
          <p:spPr bwMode="auto">
            <a:xfrm>
              <a:off x="1358781" y="2608468"/>
              <a:ext cx="554038" cy="323850"/>
            </a:xfrm>
            <a:custGeom>
              <a:gdLst>
                <a:gd name="T0" fmla="*/ 328960 w 256"/>
                <a:gd name="T1" fmla="*/ 73602 h 176"/>
                <a:gd name="T2" fmla="*/ 277019 w 256"/>
                <a:gd name="T3" fmla="*/ 73602 h 176"/>
                <a:gd name="T4" fmla="*/ 242392 w 256"/>
                <a:gd name="T5" fmla="*/ 103043 h 176"/>
                <a:gd name="T6" fmla="*/ 190451 w 256"/>
                <a:gd name="T7" fmla="*/ 161925 h 176"/>
                <a:gd name="T8" fmla="*/ 155823 w 256"/>
                <a:gd name="T9" fmla="*/ 176645 h 176"/>
                <a:gd name="T10" fmla="*/ 173137 w 256"/>
                <a:gd name="T11" fmla="*/ 250248 h 176"/>
                <a:gd name="T12" fmla="*/ 173137 w 256"/>
                <a:gd name="T13" fmla="*/ 279689 h 176"/>
                <a:gd name="T14" fmla="*/ 138510 w 256"/>
                <a:gd name="T15" fmla="*/ 309130 h 176"/>
                <a:gd name="T16" fmla="*/ 121196 w 256"/>
                <a:gd name="T17" fmla="*/ 294409 h 176"/>
                <a:gd name="T18" fmla="*/ 17314 w 256"/>
                <a:gd name="T19" fmla="*/ 323850 h 176"/>
                <a:gd name="T20" fmla="*/ 17314 w 256"/>
                <a:gd name="T21" fmla="*/ 294409 h 176"/>
                <a:gd name="T22" fmla="*/ 17314 w 256"/>
                <a:gd name="T23" fmla="*/ 279689 h 176"/>
                <a:gd name="T24" fmla="*/ 0 w 256"/>
                <a:gd name="T25" fmla="*/ 250248 h 176"/>
                <a:gd name="T26" fmla="*/ 51941 w 256"/>
                <a:gd name="T27" fmla="*/ 206086 h 176"/>
                <a:gd name="T28" fmla="*/ 86568 w 256"/>
                <a:gd name="T29" fmla="*/ 176645 h 176"/>
                <a:gd name="T30" fmla="*/ 155823 w 256"/>
                <a:gd name="T31" fmla="*/ 147205 h 176"/>
                <a:gd name="T32" fmla="*/ 242392 w 256"/>
                <a:gd name="T33" fmla="*/ 73602 h 176"/>
                <a:gd name="T34" fmla="*/ 225078 w 256"/>
                <a:gd name="T35" fmla="*/ 73602 h 176"/>
                <a:gd name="T36" fmla="*/ 242392 w 256"/>
                <a:gd name="T37" fmla="*/ 44161 h 176"/>
                <a:gd name="T38" fmla="*/ 259705 w 256"/>
                <a:gd name="T39" fmla="*/ 58882 h 176"/>
                <a:gd name="T40" fmla="*/ 259705 w 256"/>
                <a:gd name="T41" fmla="*/ 58882 h 176"/>
                <a:gd name="T42" fmla="*/ 294333 w 256"/>
                <a:gd name="T43" fmla="*/ 29441 h 176"/>
                <a:gd name="T44" fmla="*/ 380901 w 256"/>
                <a:gd name="T45" fmla="*/ 14720 h 176"/>
                <a:gd name="T46" fmla="*/ 432842 w 256"/>
                <a:gd name="T47" fmla="*/ 0 h 176"/>
                <a:gd name="T48" fmla="*/ 450156 w 256"/>
                <a:gd name="T49" fmla="*/ 14720 h 176"/>
                <a:gd name="T50" fmla="*/ 484783 w 256"/>
                <a:gd name="T51" fmla="*/ 0 h 176"/>
                <a:gd name="T52" fmla="*/ 554038 w 256"/>
                <a:gd name="T53" fmla="*/ 14720 h 176"/>
                <a:gd name="T54" fmla="*/ 554038 w 256"/>
                <a:gd name="T55" fmla="*/ 44161 h 176"/>
                <a:gd name="T56" fmla="*/ 519411 w 256"/>
                <a:gd name="T57" fmla="*/ 44161 h 176"/>
                <a:gd name="T58" fmla="*/ 450156 w 256"/>
                <a:gd name="T59" fmla="*/ 29441 h 176"/>
                <a:gd name="T60" fmla="*/ 432842 w 256"/>
                <a:gd name="T61" fmla="*/ 58882 h 176"/>
                <a:gd name="T62" fmla="*/ 346274 w 256"/>
                <a:gd name="T63" fmla="*/ 44161 h 17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6"/>
                <a:gd name="T97" fmla="*/ 0 h 176"/>
                <a:gd name="T98" fmla="*/ 256 w 256"/>
                <a:gd name="T99" fmla="*/ 176 h 176"/>
              </a:gd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6" h="176">
                  <a:moveTo>
                    <a:pt x="152" y="32"/>
                  </a:moveTo>
                  <a:lnTo>
                    <a:pt x="152" y="40"/>
                  </a:lnTo>
                  <a:lnTo>
                    <a:pt x="136" y="32"/>
                  </a:lnTo>
                  <a:lnTo>
                    <a:pt x="128" y="40"/>
                  </a:lnTo>
                  <a:lnTo>
                    <a:pt x="120" y="40"/>
                  </a:lnTo>
                  <a:lnTo>
                    <a:pt x="112" y="56"/>
                  </a:lnTo>
                  <a:lnTo>
                    <a:pt x="96" y="64"/>
                  </a:lnTo>
                  <a:lnTo>
                    <a:pt x="88" y="88"/>
                  </a:lnTo>
                  <a:lnTo>
                    <a:pt x="96" y="96"/>
                  </a:lnTo>
                  <a:lnTo>
                    <a:pt x="72" y="96"/>
                  </a:lnTo>
                  <a:lnTo>
                    <a:pt x="72" y="112"/>
                  </a:lnTo>
                  <a:lnTo>
                    <a:pt x="80" y="136"/>
                  </a:lnTo>
                  <a:lnTo>
                    <a:pt x="72" y="136"/>
                  </a:lnTo>
                  <a:lnTo>
                    <a:pt x="80" y="152"/>
                  </a:lnTo>
                  <a:lnTo>
                    <a:pt x="72" y="152"/>
                  </a:lnTo>
                  <a:lnTo>
                    <a:pt x="64" y="168"/>
                  </a:lnTo>
                  <a:lnTo>
                    <a:pt x="64" y="160"/>
                  </a:lnTo>
                  <a:lnTo>
                    <a:pt x="56" y="160"/>
                  </a:lnTo>
                  <a:lnTo>
                    <a:pt x="24" y="176"/>
                  </a:lnTo>
                  <a:lnTo>
                    <a:pt x="8" y="176"/>
                  </a:lnTo>
                  <a:lnTo>
                    <a:pt x="8" y="168"/>
                  </a:lnTo>
                  <a:lnTo>
                    <a:pt x="8" y="160"/>
                  </a:lnTo>
                  <a:lnTo>
                    <a:pt x="0" y="160"/>
                  </a:lnTo>
                  <a:lnTo>
                    <a:pt x="8" y="152"/>
                  </a:lnTo>
                  <a:lnTo>
                    <a:pt x="0" y="144"/>
                  </a:lnTo>
                  <a:lnTo>
                    <a:pt x="0" y="136"/>
                  </a:lnTo>
                  <a:lnTo>
                    <a:pt x="0" y="128"/>
                  </a:lnTo>
                  <a:lnTo>
                    <a:pt x="24" y="112"/>
                  </a:lnTo>
                  <a:lnTo>
                    <a:pt x="32" y="112"/>
                  </a:lnTo>
                  <a:lnTo>
                    <a:pt x="40" y="96"/>
                  </a:lnTo>
                  <a:lnTo>
                    <a:pt x="48" y="104"/>
                  </a:lnTo>
                  <a:lnTo>
                    <a:pt x="72" y="80"/>
                  </a:lnTo>
                  <a:lnTo>
                    <a:pt x="88" y="56"/>
                  </a:lnTo>
                  <a:lnTo>
                    <a:pt x="112" y="40"/>
                  </a:lnTo>
                  <a:lnTo>
                    <a:pt x="80" y="48"/>
                  </a:lnTo>
                  <a:lnTo>
                    <a:pt x="104" y="40"/>
                  </a:lnTo>
                  <a:lnTo>
                    <a:pt x="96" y="32"/>
                  </a:lnTo>
                  <a:lnTo>
                    <a:pt x="112" y="24"/>
                  </a:lnTo>
                  <a:lnTo>
                    <a:pt x="112" y="32"/>
                  </a:lnTo>
                  <a:lnTo>
                    <a:pt x="120" y="32"/>
                  </a:lnTo>
                  <a:lnTo>
                    <a:pt x="128" y="32"/>
                  </a:lnTo>
                  <a:lnTo>
                    <a:pt x="120" y="32"/>
                  </a:lnTo>
                  <a:lnTo>
                    <a:pt x="120" y="24"/>
                  </a:lnTo>
                  <a:lnTo>
                    <a:pt x="136" y="16"/>
                  </a:lnTo>
                  <a:lnTo>
                    <a:pt x="160" y="16"/>
                  </a:lnTo>
                  <a:lnTo>
                    <a:pt x="176" y="8"/>
                  </a:lnTo>
                  <a:lnTo>
                    <a:pt x="192" y="8"/>
                  </a:lnTo>
                  <a:lnTo>
                    <a:pt x="200" y="0"/>
                  </a:lnTo>
                  <a:lnTo>
                    <a:pt x="200" y="8"/>
                  </a:lnTo>
                  <a:lnTo>
                    <a:pt x="208" y="8"/>
                  </a:lnTo>
                  <a:lnTo>
                    <a:pt x="216" y="8"/>
                  </a:lnTo>
                  <a:lnTo>
                    <a:pt x="224" y="0"/>
                  </a:lnTo>
                  <a:lnTo>
                    <a:pt x="232" y="8"/>
                  </a:lnTo>
                  <a:lnTo>
                    <a:pt x="256" y="8"/>
                  </a:lnTo>
                  <a:lnTo>
                    <a:pt x="232" y="16"/>
                  </a:lnTo>
                  <a:lnTo>
                    <a:pt x="256" y="24"/>
                  </a:lnTo>
                  <a:lnTo>
                    <a:pt x="240" y="32"/>
                  </a:lnTo>
                  <a:lnTo>
                    <a:pt x="240" y="24"/>
                  </a:lnTo>
                  <a:lnTo>
                    <a:pt x="224" y="16"/>
                  </a:lnTo>
                  <a:lnTo>
                    <a:pt x="208" y="16"/>
                  </a:lnTo>
                  <a:lnTo>
                    <a:pt x="208" y="32"/>
                  </a:lnTo>
                  <a:lnTo>
                    <a:pt x="200" y="32"/>
                  </a:lnTo>
                  <a:lnTo>
                    <a:pt x="176" y="32"/>
                  </a:lnTo>
                  <a:lnTo>
                    <a:pt x="160" y="24"/>
                  </a:lnTo>
                  <a:lnTo>
                    <a:pt x="152"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53" name="Freeform 119"/>
            <p:cNvSpPr/>
            <p:nvPr>
              <p:custDataLst>
                <p:tags r:id="rId279"/>
              </p:custDataLst>
            </p:nvPr>
          </p:nvSpPr>
          <p:spPr bwMode="auto">
            <a:xfrm>
              <a:off x="1496893" y="2667206"/>
              <a:ext cx="277813" cy="339725"/>
            </a:xfrm>
            <a:custGeom>
              <a:gdLst>
                <a:gd name="T0" fmla="*/ 0 w 128"/>
                <a:gd name="T1" fmla="*/ 251101 h 184"/>
                <a:gd name="T2" fmla="*/ 17363 w 128"/>
                <a:gd name="T3" fmla="*/ 221560 h 184"/>
                <a:gd name="T4" fmla="*/ 34727 w 128"/>
                <a:gd name="T5" fmla="*/ 221560 h 184"/>
                <a:gd name="T6" fmla="*/ 17363 w 128"/>
                <a:gd name="T7" fmla="*/ 192018 h 184"/>
                <a:gd name="T8" fmla="*/ 34727 w 128"/>
                <a:gd name="T9" fmla="*/ 192018 h 184"/>
                <a:gd name="T10" fmla="*/ 17363 w 128"/>
                <a:gd name="T11" fmla="*/ 147707 h 184"/>
                <a:gd name="T12" fmla="*/ 17363 w 128"/>
                <a:gd name="T13" fmla="*/ 118165 h 184"/>
                <a:gd name="T14" fmla="*/ 69453 w 128"/>
                <a:gd name="T15" fmla="*/ 118165 h 184"/>
                <a:gd name="T16" fmla="*/ 52090 w 128"/>
                <a:gd name="T17" fmla="*/ 103395 h 184"/>
                <a:gd name="T18" fmla="*/ 69453 w 128"/>
                <a:gd name="T19" fmla="*/ 59083 h 184"/>
                <a:gd name="T20" fmla="*/ 104180 w 128"/>
                <a:gd name="T21" fmla="*/ 44312 h 184"/>
                <a:gd name="T22" fmla="*/ 121543 w 128"/>
                <a:gd name="T23" fmla="*/ 14771 h 184"/>
                <a:gd name="T24" fmla="*/ 138907 w 128"/>
                <a:gd name="T25" fmla="*/ 14771 h 184"/>
                <a:gd name="T26" fmla="*/ 156270 w 128"/>
                <a:gd name="T27" fmla="*/ 0 h 184"/>
                <a:gd name="T28" fmla="*/ 190996 w 128"/>
                <a:gd name="T29" fmla="*/ 14771 h 184"/>
                <a:gd name="T30" fmla="*/ 190996 w 128"/>
                <a:gd name="T31" fmla="*/ 0 h 184"/>
                <a:gd name="T32" fmla="*/ 260450 w 128"/>
                <a:gd name="T33" fmla="*/ 14771 h 184"/>
                <a:gd name="T34" fmla="*/ 277813 w 128"/>
                <a:gd name="T35" fmla="*/ 73853 h 184"/>
                <a:gd name="T36" fmla="*/ 243086 w 128"/>
                <a:gd name="T37" fmla="*/ 73853 h 184"/>
                <a:gd name="T38" fmla="*/ 225723 w 128"/>
                <a:gd name="T39" fmla="*/ 103395 h 184"/>
                <a:gd name="T40" fmla="*/ 138907 w 128"/>
                <a:gd name="T41" fmla="*/ 162477 h 184"/>
                <a:gd name="T42" fmla="*/ 138907 w 128"/>
                <a:gd name="T43" fmla="*/ 192018 h 184"/>
                <a:gd name="T44" fmla="*/ 173633 w 128"/>
                <a:gd name="T45" fmla="*/ 221560 h 184"/>
                <a:gd name="T46" fmla="*/ 156270 w 128"/>
                <a:gd name="T47" fmla="*/ 236330 h 184"/>
                <a:gd name="T48" fmla="*/ 173633 w 128"/>
                <a:gd name="T49" fmla="*/ 236330 h 184"/>
                <a:gd name="T50" fmla="*/ 138907 w 128"/>
                <a:gd name="T51" fmla="*/ 251101 h 184"/>
                <a:gd name="T52" fmla="*/ 121543 w 128"/>
                <a:gd name="T53" fmla="*/ 310184 h 184"/>
                <a:gd name="T54" fmla="*/ 86817 w 128"/>
                <a:gd name="T55" fmla="*/ 310184 h 184"/>
                <a:gd name="T56" fmla="*/ 69453 w 128"/>
                <a:gd name="T57" fmla="*/ 339725 h 184"/>
                <a:gd name="T58" fmla="*/ 52090 w 128"/>
                <a:gd name="T59" fmla="*/ 339725 h 184"/>
                <a:gd name="T60" fmla="*/ 34727 w 128"/>
                <a:gd name="T61" fmla="*/ 310184 h 184"/>
                <a:gd name="T62" fmla="*/ 0 w 128"/>
                <a:gd name="T63" fmla="*/ 236330 h 184"/>
                <a:gd name="T64" fmla="*/ 0 w 128"/>
                <a:gd name="T65" fmla="*/ 251101 h 1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8"/>
                <a:gd name="T100" fmla="*/ 0 h 184"/>
                <a:gd name="T101" fmla="*/ 128 w 128"/>
                <a:gd name="T102" fmla="*/ 184 h 184"/>
              </a:gd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8" h="184">
                  <a:moveTo>
                    <a:pt x="0" y="136"/>
                  </a:moveTo>
                  <a:lnTo>
                    <a:pt x="8" y="120"/>
                  </a:lnTo>
                  <a:lnTo>
                    <a:pt x="16" y="120"/>
                  </a:lnTo>
                  <a:lnTo>
                    <a:pt x="8" y="104"/>
                  </a:lnTo>
                  <a:lnTo>
                    <a:pt x="16" y="104"/>
                  </a:lnTo>
                  <a:lnTo>
                    <a:pt x="8" y="80"/>
                  </a:lnTo>
                  <a:lnTo>
                    <a:pt x="8" y="64"/>
                  </a:lnTo>
                  <a:lnTo>
                    <a:pt x="32" y="64"/>
                  </a:lnTo>
                  <a:lnTo>
                    <a:pt x="24" y="56"/>
                  </a:lnTo>
                  <a:lnTo>
                    <a:pt x="32" y="32"/>
                  </a:lnTo>
                  <a:lnTo>
                    <a:pt x="48" y="24"/>
                  </a:lnTo>
                  <a:lnTo>
                    <a:pt x="56" y="8"/>
                  </a:lnTo>
                  <a:lnTo>
                    <a:pt x="64" y="8"/>
                  </a:lnTo>
                  <a:lnTo>
                    <a:pt x="72" y="0"/>
                  </a:lnTo>
                  <a:lnTo>
                    <a:pt x="88" y="8"/>
                  </a:lnTo>
                  <a:lnTo>
                    <a:pt x="88" y="0"/>
                  </a:lnTo>
                  <a:lnTo>
                    <a:pt x="120" y="8"/>
                  </a:lnTo>
                  <a:lnTo>
                    <a:pt x="128" y="40"/>
                  </a:lnTo>
                  <a:lnTo>
                    <a:pt x="112" y="40"/>
                  </a:lnTo>
                  <a:lnTo>
                    <a:pt x="104" y="56"/>
                  </a:lnTo>
                  <a:lnTo>
                    <a:pt x="64" y="88"/>
                  </a:lnTo>
                  <a:lnTo>
                    <a:pt x="64" y="104"/>
                  </a:lnTo>
                  <a:lnTo>
                    <a:pt x="80" y="120"/>
                  </a:lnTo>
                  <a:lnTo>
                    <a:pt x="72" y="128"/>
                  </a:lnTo>
                  <a:lnTo>
                    <a:pt x="80" y="128"/>
                  </a:lnTo>
                  <a:lnTo>
                    <a:pt x="64" y="136"/>
                  </a:lnTo>
                  <a:lnTo>
                    <a:pt x="56" y="168"/>
                  </a:lnTo>
                  <a:lnTo>
                    <a:pt x="40" y="168"/>
                  </a:lnTo>
                  <a:lnTo>
                    <a:pt x="32" y="184"/>
                  </a:lnTo>
                  <a:lnTo>
                    <a:pt x="24" y="184"/>
                  </a:lnTo>
                  <a:lnTo>
                    <a:pt x="16" y="168"/>
                  </a:lnTo>
                  <a:lnTo>
                    <a:pt x="0" y="128"/>
                  </a:lnTo>
                  <a:lnTo>
                    <a:pt x="0" y="13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54" name="Freeform 120"/>
            <p:cNvSpPr/>
            <p:nvPr>
              <p:custDataLst>
                <p:tags r:id="rId280"/>
              </p:custDataLst>
            </p:nvPr>
          </p:nvSpPr>
          <p:spPr bwMode="auto">
            <a:xfrm>
              <a:off x="1687393" y="2638631"/>
              <a:ext cx="258763" cy="250825"/>
            </a:xfrm>
            <a:custGeom>
              <a:gdLst>
                <a:gd name="T0" fmla="*/ 189760 w 120"/>
                <a:gd name="T1" fmla="*/ 29509 h 136"/>
                <a:gd name="T2" fmla="*/ 172509 w 120"/>
                <a:gd name="T3" fmla="*/ 29509 h 136"/>
                <a:gd name="T4" fmla="*/ 172509 w 120"/>
                <a:gd name="T5" fmla="*/ 44263 h 136"/>
                <a:gd name="T6" fmla="*/ 207010 w 120"/>
                <a:gd name="T7" fmla="*/ 59018 h 136"/>
                <a:gd name="T8" fmla="*/ 207010 w 120"/>
                <a:gd name="T9" fmla="*/ 73772 h 136"/>
                <a:gd name="T10" fmla="*/ 224261 w 120"/>
                <a:gd name="T11" fmla="*/ 103281 h 136"/>
                <a:gd name="T12" fmla="*/ 224261 w 120"/>
                <a:gd name="T13" fmla="*/ 118035 h 136"/>
                <a:gd name="T14" fmla="*/ 241512 w 120"/>
                <a:gd name="T15" fmla="*/ 132790 h 136"/>
                <a:gd name="T16" fmla="*/ 241512 w 120"/>
                <a:gd name="T17" fmla="*/ 147544 h 136"/>
                <a:gd name="T18" fmla="*/ 258763 w 120"/>
                <a:gd name="T19" fmla="*/ 177053 h 136"/>
                <a:gd name="T20" fmla="*/ 189760 w 120"/>
                <a:gd name="T21" fmla="*/ 236071 h 136"/>
                <a:gd name="T22" fmla="*/ 103505 w 120"/>
                <a:gd name="T23" fmla="*/ 250825 h 136"/>
                <a:gd name="T24" fmla="*/ 51753 w 120"/>
                <a:gd name="T25" fmla="*/ 236071 h 136"/>
                <a:gd name="T26" fmla="*/ 51753 w 120"/>
                <a:gd name="T27" fmla="*/ 206562 h 136"/>
                <a:gd name="T28" fmla="*/ 34502 w 120"/>
                <a:gd name="T29" fmla="*/ 177053 h 136"/>
                <a:gd name="T30" fmla="*/ 51753 w 120"/>
                <a:gd name="T31" fmla="*/ 177053 h 136"/>
                <a:gd name="T32" fmla="*/ 120756 w 120"/>
                <a:gd name="T33" fmla="*/ 118035 h 136"/>
                <a:gd name="T34" fmla="*/ 120756 w 120"/>
                <a:gd name="T35" fmla="*/ 103281 h 136"/>
                <a:gd name="T36" fmla="*/ 103505 w 120"/>
                <a:gd name="T37" fmla="*/ 103281 h 136"/>
                <a:gd name="T38" fmla="*/ 86254 w 120"/>
                <a:gd name="T39" fmla="*/ 103281 h 136"/>
                <a:gd name="T40" fmla="*/ 69003 w 120"/>
                <a:gd name="T41" fmla="*/ 44263 h 136"/>
                <a:gd name="T42" fmla="*/ 0 w 120"/>
                <a:gd name="T43" fmla="*/ 29509 h 136"/>
                <a:gd name="T44" fmla="*/ 17251 w 120"/>
                <a:gd name="T45" fmla="*/ 14754 h 136"/>
                <a:gd name="T46" fmla="*/ 51753 w 120"/>
                <a:gd name="T47" fmla="*/ 29509 h 136"/>
                <a:gd name="T48" fmla="*/ 103505 w 120"/>
                <a:gd name="T49" fmla="*/ 29509 h 136"/>
                <a:gd name="T50" fmla="*/ 120756 w 120"/>
                <a:gd name="T51" fmla="*/ 29509 h 136"/>
                <a:gd name="T52" fmla="*/ 120756 w 120"/>
                <a:gd name="T53" fmla="*/ 0 h 136"/>
                <a:gd name="T54" fmla="*/ 155258 w 120"/>
                <a:gd name="T55" fmla="*/ 0 h 136"/>
                <a:gd name="T56" fmla="*/ 189760 w 120"/>
                <a:gd name="T57" fmla="*/ 14754 h 136"/>
                <a:gd name="T58" fmla="*/ 189760 w 120"/>
                <a:gd name="T59" fmla="*/ 29509 h 1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0"/>
                <a:gd name="T91" fmla="*/ 0 h 136"/>
                <a:gd name="T92" fmla="*/ 120 w 120"/>
                <a:gd name="T93" fmla="*/ 136 h 136"/>
              </a:gd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0" h="136">
                  <a:moveTo>
                    <a:pt x="88" y="16"/>
                  </a:moveTo>
                  <a:lnTo>
                    <a:pt x="80" y="16"/>
                  </a:lnTo>
                  <a:lnTo>
                    <a:pt x="80" y="24"/>
                  </a:lnTo>
                  <a:lnTo>
                    <a:pt x="96" y="32"/>
                  </a:lnTo>
                  <a:lnTo>
                    <a:pt x="96" y="40"/>
                  </a:lnTo>
                  <a:lnTo>
                    <a:pt x="104" y="56"/>
                  </a:lnTo>
                  <a:lnTo>
                    <a:pt x="104" y="64"/>
                  </a:lnTo>
                  <a:lnTo>
                    <a:pt x="112" y="72"/>
                  </a:lnTo>
                  <a:lnTo>
                    <a:pt x="112" y="80"/>
                  </a:lnTo>
                  <a:lnTo>
                    <a:pt x="120" y="96"/>
                  </a:lnTo>
                  <a:lnTo>
                    <a:pt x="88" y="128"/>
                  </a:lnTo>
                  <a:lnTo>
                    <a:pt x="48" y="136"/>
                  </a:lnTo>
                  <a:lnTo>
                    <a:pt x="24" y="128"/>
                  </a:lnTo>
                  <a:lnTo>
                    <a:pt x="24" y="112"/>
                  </a:lnTo>
                  <a:lnTo>
                    <a:pt x="16" y="96"/>
                  </a:lnTo>
                  <a:lnTo>
                    <a:pt x="24" y="96"/>
                  </a:lnTo>
                  <a:lnTo>
                    <a:pt x="56" y="64"/>
                  </a:lnTo>
                  <a:lnTo>
                    <a:pt x="56" y="56"/>
                  </a:lnTo>
                  <a:lnTo>
                    <a:pt x="48" y="56"/>
                  </a:lnTo>
                  <a:lnTo>
                    <a:pt x="40" y="56"/>
                  </a:lnTo>
                  <a:lnTo>
                    <a:pt x="32" y="24"/>
                  </a:lnTo>
                  <a:lnTo>
                    <a:pt x="0" y="16"/>
                  </a:lnTo>
                  <a:lnTo>
                    <a:pt x="8" y="8"/>
                  </a:lnTo>
                  <a:lnTo>
                    <a:pt x="24" y="16"/>
                  </a:lnTo>
                  <a:lnTo>
                    <a:pt x="48" y="16"/>
                  </a:lnTo>
                  <a:lnTo>
                    <a:pt x="56" y="16"/>
                  </a:lnTo>
                  <a:lnTo>
                    <a:pt x="56" y="0"/>
                  </a:lnTo>
                  <a:lnTo>
                    <a:pt x="72" y="0"/>
                  </a:lnTo>
                  <a:lnTo>
                    <a:pt x="88" y="8"/>
                  </a:lnTo>
                  <a:lnTo>
                    <a:pt x="88"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55" name="Freeform 147"/>
            <p:cNvSpPr/>
            <p:nvPr>
              <p:custDataLst>
                <p:tags r:id="rId281"/>
              </p:custDataLst>
            </p:nvPr>
          </p:nvSpPr>
          <p:spPr bwMode="auto">
            <a:xfrm>
              <a:off x="1461968" y="3213306"/>
              <a:ext cx="3175" cy="14288"/>
            </a:xfrm>
            <a:custGeom>
              <a:gdLst>
                <a:gd name="T0" fmla="*/ 0 w 2"/>
                <a:gd name="T1" fmla="*/ 0 h 8"/>
                <a:gd name="T2" fmla="*/ 0 w 2"/>
                <a:gd name="T3" fmla="*/ 14288 h 8"/>
                <a:gd name="T4" fmla="*/ 0 w 2"/>
                <a:gd name="T5" fmla="*/ 0 h 8"/>
                <a:gd name="T6" fmla="*/ 0 60000 65536"/>
                <a:gd name="T7" fmla="*/ 0 60000 65536"/>
                <a:gd name="T8" fmla="*/ 0 60000 65536"/>
                <a:gd name="T9" fmla="*/ 0 w 2"/>
                <a:gd name="T10" fmla="*/ 0 h 8"/>
                <a:gd name="T11" fmla="*/ 2 w 2"/>
                <a:gd name="T12" fmla="*/ 8 h 8"/>
              </a:gdLst>
              <a:cxnLst>
                <a:cxn ang="T6">
                  <a:pos x="T0" y="T1"/>
                </a:cxn>
                <a:cxn ang="T7">
                  <a:pos x="T2" y="T3"/>
                </a:cxn>
                <a:cxn ang="T8">
                  <a:pos x="T4" y="T5"/>
                </a:cxn>
              </a:cxnLst>
              <a:rect l="T9" t="T10" r="T11" b="T12"/>
              <a:pathLst>
                <a:path w="2" h="8">
                  <a:moveTo>
                    <a:pt x="0" y="0"/>
                  </a:moveTo>
                  <a:lnTo>
                    <a:pt x="0" y="8"/>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56" name="Freeform 148"/>
            <p:cNvSpPr/>
            <p:nvPr>
              <p:custDataLst>
                <p:tags r:id="rId282"/>
              </p:custDataLst>
            </p:nvPr>
          </p:nvSpPr>
          <p:spPr bwMode="auto">
            <a:xfrm>
              <a:off x="1461968" y="3213306"/>
              <a:ext cx="3175" cy="14288"/>
            </a:xfrm>
            <a:custGeom>
              <a:gdLst>
                <a:gd name="T0" fmla="*/ 0 w 2"/>
                <a:gd name="T1" fmla="*/ 0 h 8"/>
                <a:gd name="T2" fmla="*/ 0 w 2"/>
                <a:gd name="T3" fmla="*/ 14288 h 8"/>
                <a:gd name="T4" fmla="*/ 0 w 2"/>
                <a:gd name="T5" fmla="*/ 0 h 8"/>
                <a:gd name="T6" fmla="*/ 0 60000 65536"/>
                <a:gd name="T7" fmla="*/ 0 60000 65536"/>
                <a:gd name="T8" fmla="*/ 0 60000 65536"/>
                <a:gd name="T9" fmla="*/ 0 w 2"/>
                <a:gd name="T10" fmla="*/ 0 h 8"/>
                <a:gd name="T11" fmla="*/ 2 w 2"/>
                <a:gd name="T12" fmla="*/ 8 h 8"/>
              </a:gdLst>
              <a:cxnLst>
                <a:cxn ang="T6">
                  <a:pos x="T0" y="T1"/>
                </a:cxn>
                <a:cxn ang="T7">
                  <a:pos x="T2" y="T3"/>
                </a:cxn>
                <a:cxn ang="T8">
                  <a:pos x="T4" y="T5"/>
                </a:cxn>
              </a:cxnLst>
              <a:rect l="T9" t="T10" r="T11" b="T12"/>
              <a:pathLst>
                <a:path w="2" h="8">
                  <a:moveTo>
                    <a:pt x="0" y="0"/>
                  </a:moveTo>
                  <a:lnTo>
                    <a:pt x="0" y="8"/>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57" name="Freeform 150"/>
            <p:cNvSpPr/>
            <p:nvPr/>
          </p:nvSpPr>
          <p:spPr bwMode="auto">
            <a:xfrm>
              <a:off x="1774020" y="3080519"/>
              <a:ext cx="449568" cy="221489"/>
            </a:xfrm>
            <a:custGeom>
              <a:gdLst>
                <a:gd name="T0" fmla="*/ 80 w 208"/>
                <a:gd name="T1" fmla="*/ 104 h 120"/>
                <a:gd name="T2" fmla="*/ 96 w 208"/>
                <a:gd name="T3" fmla="*/ 104 h 120"/>
                <a:gd name="T4" fmla="*/ 96 w 208"/>
                <a:gd name="T5" fmla="*/ 96 h 120"/>
                <a:gd name="T6" fmla="*/ 104 w 208"/>
                <a:gd name="T7" fmla="*/ 88 h 120"/>
                <a:gd name="T8" fmla="*/ 120 w 208"/>
                <a:gd name="T9" fmla="*/ 88 h 120"/>
                <a:gd name="T10" fmla="*/ 144 w 208"/>
                <a:gd name="T11" fmla="*/ 96 h 120"/>
                <a:gd name="T12" fmla="*/ 128 w 208"/>
                <a:gd name="T13" fmla="*/ 104 h 120"/>
                <a:gd name="T14" fmla="*/ 144 w 208"/>
                <a:gd name="T15" fmla="*/ 112 h 120"/>
                <a:gd name="T16" fmla="*/ 144 w 208"/>
                <a:gd name="T17" fmla="*/ 120 h 120"/>
                <a:gd name="T18" fmla="*/ 168 w 208"/>
                <a:gd name="T19" fmla="*/ 112 h 120"/>
                <a:gd name="T20" fmla="*/ 176 w 208"/>
                <a:gd name="T21" fmla="*/ 112 h 120"/>
                <a:gd name="T22" fmla="*/ 176 w 208"/>
                <a:gd name="T23" fmla="*/ 104 h 120"/>
                <a:gd name="T24" fmla="*/ 168 w 208"/>
                <a:gd name="T25" fmla="*/ 104 h 120"/>
                <a:gd name="T26" fmla="*/ 152 w 208"/>
                <a:gd name="T27" fmla="*/ 96 h 120"/>
                <a:gd name="T28" fmla="*/ 184 w 208"/>
                <a:gd name="T29" fmla="*/ 80 h 120"/>
                <a:gd name="T30" fmla="*/ 192 w 208"/>
                <a:gd name="T31" fmla="*/ 80 h 120"/>
                <a:gd name="T32" fmla="*/ 192 w 208"/>
                <a:gd name="T33" fmla="*/ 72 h 120"/>
                <a:gd name="T34" fmla="*/ 200 w 208"/>
                <a:gd name="T35" fmla="*/ 64 h 120"/>
                <a:gd name="T36" fmla="*/ 208 w 208"/>
                <a:gd name="T37" fmla="*/ 72 h 120"/>
                <a:gd name="T38" fmla="*/ 208 w 208"/>
                <a:gd name="T39" fmla="*/ 56 h 120"/>
                <a:gd name="T40" fmla="*/ 208 w 208"/>
                <a:gd name="T41" fmla="*/ 48 h 120"/>
                <a:gd name="T42" fmla="*/ 208 w 208"/>
                <a:gd name="T43" fmla="*/ 40 h 120"/>
                <a:gd name="T44" fmla="*/ 184 w 208"/>
                <a:gd name="T45" fmla="*/ 40 h 120"/>
                <a:gd name="T46" fmla="*/ 176 w 208"/>
                <a:gd name="T47" fmla="*/ 32 h 120"/>
                <a:gd name="T48" fmla="*/ 152 w 208"/>
                <a:gd name="T49" fmla="*/ 32 h 120"/>
                <a:gd name="T50" fmla="*/ 144 w 208"/>
                <a:gd name="T51" fmla="*/ 16 h 120"/>
                <a:gd name="T52" fmla="*/ 136 w 208"/>
                <a:gd name="T53" fmla="*/ 16 h 120"/>
                <a:gd name="T54" fmla="*/ 136 w 208"/>
                <a:gd name="T55" fmla="*/ 8 h 120"/>
                <a:gd name="T56" fmla="*/ 128 w 208"/>
                <a:gd name="T57" fmla="*/ 0 h 120"/>
                <a:gd name="T58" fmla="*/ 104 w 208"/>
                <a:gd name="T59" fmla="*/ 8 h 120"/>
                <a:gd name="T60" fmla="*/ 96 w 208"/>
                <a:gd name="T61" fmla="*/ 8 h 120"/>
                <a:gd name="T62" fmla="*/ 96 w 208"/>
                <a:gd name="T63" fmla="*/ 16 h 120"/>
                <a:gd name="T64" fmla="*/ 80 w 208"/>
                <a:gd name="T65" fmla="*/ 16 h 120"/>
                <a:gd name="T66" fmla="*/ 64 w 208"/>
                <a:gd name="T67" fmla="*/ 16 h 120"/>
                <a:gd name="T68" fmla="*/ 40 w 208"/>
                <a:gd name="T69" fmla="*/ 8 h 120"/>
                <a:gd name="T70" fmla="*/ 16 w 208"/>
                <a:gd name="T71" fmla="*/ 16 h 120"/>
                <a:gd name="T72" fmla="*/ 24 w 208"/>
                <a:gd name="T73" fmla="*/ 32 h 120"/>
                <a:gd name="T74" fmla="*/ 0 w 208"/>
                <a:gd name="T75" fmla="*/ 48 h 120"/>
                <a:gd name="T76" fmla="*/ 0 w 208"/>
                <a:gd name="T77" fmla="*/ 56 h 120"/>
                <a:gd name="T78" fmla="*/ 0 w 208"/>
                <a:gd name="T79" fmla="*/ 64 h 120"/>
                <a:gd name="T80" fmla="*/ 8 w 208"/>
                <a:gd name="T81" fmla="*/ 64 h 120"/>
                <a:gd name="T82" fmla="*/ 32 w 208"/>
                <a:gd name="T83" fmla="*/ 72 h 120"/>
                <a:gd name="T84" fmla="*/ 56 w 208"/>
                <a:gd name="T85" fmla="*/ 64 h 120"/>
                <a:gd name="T86" fmla="*/ 64 w 208"/>
                <a:gd name="T87" fmla="*/ 56 h 120"/>
                <a:gd name="T88" fmla="*/ 80 w 208"/>
                <a:gd name="T89" fmla="*/ 64 h 120"/>
                <a:gd name="T90" fmla="*/ 88 w 208"/>
                <a:gd name="T91" fmla="*/ 72 h 120"/>
                <a:gd name="T92" fmla="*/ 96 w 208"/>
                <a:gd name="T93" fmla="*/ 80 h 120"/>
                <a:gd name="T94" fmla="*/ 96 w 208"/>
                <a:gd name="T95" fmla="*/ 88 h 120"/>
                <a:gd name="T96" fmla="*/ 88 w 208"/>
                <a:gd name="T97" fmla="*/ 88 h 120"/>
                <a:gd name="T98" fmla="*/ 80 w 208"/>
                <a:gd name="T99" fmla="*/ 104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8"/>
                <a:gd name="T151" fmla="*/ 0 h 120"/>
                <a:gd name="T152" fmla="*/ 208 w 208"/>
                <a:gd name="T153" fmla="*/ 120 h 120"/>
              </a:gd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8" h="120">
                  <a:moveTo>
                    <a:pt x="80" y="104"/>
                  </a:moveTo>
                  <a:lnTo>
                    <a:pt x="96" y="104"/>
                  </a:lnTo>
                  <a:lnTo>
                    <a:pt x="96" y="96"/>
                  </a:lnTo>
                  <a:lnTo>
                    <a:pt x="104" y="88"/>
                  </a:lnTo>
                  <a:lnTo>
                    <a:pt x="120" y="88"/>
                  </a:lnTo>
                  <a:lnTo>
                    <a:pt x="144" y="96"/>
                  </a:lnTo>
                  <a:lnTo>
                    <a:pt x="128" y="104"/>
                  </a:lnTo>
                  <a:lnTo>
                    <a:pt x="144" y="112"/>
                  </a:lnTo>
                  <a:lnTo>
                    <a:pt x="144" y="120"/>
                  </a:lnTo>
                  <a:lnTo>
                    <a:pt x="168" y="112"/>
                  </a:lnTo>
                  <a:lnTo>
                    <a:pt x="176" y="112"/>
                  </a:lnTo>
                  <a:lnTo>
                    <a:pt x="176" y="104"/>
                  </a:lnTo>
                  <a:lnTo>
                    <a:pt x="168" y="104"/>
                  </a:lnTo>
                  <a:lnTo>
                    <a:pt x="152" y="96"/>
                  </a:lnTo>
                  <a:lnTo>
                    <a:pt x="184" y="80"/>
                  </a:lnTo>
                  <a:lnTo>
                    <a:pt x="192" y="80"/>
                  </a:lnTo>
                  <a:lnTo>
                    <a:pt x="192" y="72"/>
                  </a:lnTo>
                  <a:lnTo>
                    <a:pt x="200" y="64"/>
                  </a:lnTo>
                  <a:lnTo>
                    <a:pt x="208" y="72"/>
                  </a:lnTo>
                  <a:lnTo>
                    <a:pt x="208" y="56"/>
                  </a:lnTo>
                  <a:lnTo>
                    <a:pt x="208" y="48"/>
                  </a:lnTo>
                  <a:lnTo>
                    <a:pt x="208" y="40"/>
                  </a:lnTo>
                  <a:lnTo>
                    <a:pt x="184" y="40"/>
                  </a:lnTo>
                  <a:lnTo>
                    <a:pt x="176" y="32"/>
                  </a:lnTo>
                  <a:lnTo>
                    <a:pt x="152" y="32"/>
                  </a:lnTo>
                  <a:lnTo>
                    <a:pt x="144" y="16"/>
                  </a:lnTo>
                  <a:lnTo>
                    <a:pt x="136" y="16"/>
                  </a:lnTo>
                  <a:lnTo>
                    <a:pt x="136" y="8"/>
                  </a:lnTo>
                  <a:lnTo>
                    <a:pt x="128" y="0"/>
                  </a:lnTo>
                  <a:lnTo>
                    <a:pt x="104" y="8"/>
                  </a:lnTo>
                  <a:lnTo>
                    <a:pt x="96" y="8"/>
                  </a:lnTo>
                  <a:lnTo>
                    <a:pt x="96" y="16"/>
                  </a:lnTo>
                  <a:lnTo>
                    <a:pt x="80" y="16"/>
                  </a:lnTo>
                  <a:lnTo>
                    <a:pt x="64" y="16"/>
                  </a:lnTo>
                  <a:lnTo>
                    <a:pt x="40" y="8"/>
                  </a:lnTo>
                  <a:lnTo>
                    <a:pt x="16" y="16"/>
                  </a:lnTo>
                  <a:lnTo>
                    <a:pt x="24" y="32"/>
                  </a:lnTo>
                  <a:lnTo>
                    <a:pt x="0" y="48"/>
                  </a:lnTo>
                  <a:lnTo>
                    <a:pt x="0" y="56"/>
                  </a:lnTo>
                  <a:lnTo>
                    <a:pt x="0" y="64"/>
                  </a:lnTo>
                  <a:lnTo>
                    <a:pt x="8" y="64"/>
                  </a:lnTo>
                  <a:lnTo>
                    <a:pt x="32" y="72"/>
                  </a:lnTo>
                  <a:lnTo>
                    <a:pt x="56" y="64"/>
                  </a:lnTo>
                  <a:lnTo>
                    <a:pt x="64" y="56"/>
                  </a:lnTo>
                  <a:lnTo>
                    <a:pt x="80" y="64"/>
                  </a:lnTo>
                  <a:lnTo>
                    <a:pt x="88" y="72"/>
                  </a:lnTo>
                  <a:lnTo>
                    <a:pt x="96" y="80"/>
                  </a:lnTo>
                  <a:lnTo>
                    <a:pt x="96" y="88"/>
                  </a:lnTo>
                  <a:lnTo>
                    <a:pt x="88" y="88"/>
                  </a:lnTo>
                  <a:lnTo>
                    <a:pt x="80" y="10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58" name="Freeform 157"/>
            <p:cNvSpPr/>
            <p:nvPr/>
          </p:nvSpPr>
          <p:spPr bwMode="auto">
            <a:xfrm>
              <a:off x="1791311" y="2977157"/>
              <a:ext cx="224784" cy="132893"/>
            </a:xfrm>
            <a:custGeom>
              <a:gdLst>
                <a:gd name="T0" fmla="*/ 8 w 104"/>
                <a:gd name="T1" fmla="*/ 48 h 72"/>
                <a:gd name="T2" fmla="*/ 0 w 104"/>
                <a:gd name="T3" fmla="*/ 64 h 72"/>
                <a:gd name="T4" fmla="*/ 8 w 104"/>
                <a:gd name="T5" fmla="*/ 72 h 72"/>
                <a:gd name="T6" fmla="*/ 32 w 104"/>
                <a:gd name="T7" fmla="*/ 64 h 72"/>
                <a:gd name="T8" fmla="*/ 56 w 104"/>
                <a:gd name="T9" fmla="*/ 72 h 72"/>
                <a:gd name="T10" fmla="*/ 72 w 104"/>
                <a:gd name="T11" fmla="*/ 72 h 72"/>
                <a:gd name="T12" fmla="*/ 88 w 104"/>
                <a:gd name="T13" fmla="*/ 72 h 72"/>
                <a:gd name="T14" fmla="*/ 88 w 104"/>
                <a:gd name="T15" fmla="*/ 64 h 72"/>
                <a:gd name="T16" fmla="*/ 96 w 104"/>
                <a:gd name="T17" fmla="*/ 64 h 72"/>
                <a:gd name="T18" fmla="*/ 88 w 104"/>
                <a:gd name="T19" fmla="*/ 48 h 72"/>
                <a:gd name="T20" fmla="*/ 104 w 104"/>
                <a:gd name="T21" fmla="*/ 48 h 72"/>
                <a:gd name="T22" fmla="*/ 104 w 104"/>
                <a:gd name="T23" fmla="*/ 40 h 72"/>
                <a:gd name="T24" fmla="*/ 96 w 104"/>
                <a:gd name="T25" fmla="*/ 40 h 72"/>
                <a:gd name="T26" fmla="*/ 88 w 104"/>
                <a:gd name="T27" fmla="*/ 24 h 72"/>
                <a:gd name="T28" fmla="*/ 80 w 104"/>
                <a:gd name="T29" fmla="*/ 8 h 72"/>
                <a:gd name="T30" fmla="*/ 56 w 104"/>
                <a:gd name="T31" fmla="*/ 0 h 72"/>
                <a:gd name="T32" fmla="*/ 40 w 104"/>
                <a:gd name="T33" fmla="*/ 8 h 72"/>
                <a:gd name="T34" fmla="*/ 40 w 104"/>
                <a:gd name="T35" fmla="*/ 16 h 72"/>
                <a:gd name="T36" fmla="*/ 24 w 104"/>
                <a:gd name="T37" fmla="*/ 24 h 72"/>
                <a:gd name="T38" fmla="*/ 32 w 104"/>
                <a:gd name="T39" fmla="*/ 32 h 72"/>
                <a:gd name="T40" fmla="*/ 0 w 104"/>
                <a:gd name="T41" fmla="*/ 32 h 72"/>
                <a:gd name="T42" fmla="*/ 8 w 104"/>
                <a:gd name="T43" fmla="*/ 48 h 7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4"/>
                <a:gd name="T67" fmla="*/ 0 h 72"/>
                <a:gd name="T68" fmla="*/ 104 w 104"/>
                <a:gd name="T69" fmla="*/ 72 h 72"/>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4" h="72">
                  <a:moveTo>
                    <a:pt x="8" y="48"/>
                  </a:moveTo>
                  <a:lnTo>
                    <a:pt x="0" y="64"/>
                  </a:lnTo>
                  <a:lnTo>
                    <a:pt x="8" y="72"/>
                  </a:lnTo>
                  <a:lnTo>
                    <a:pt x="32" y="64"/>
                  </a:lnTo>
                  <a:lnTo>
                    <a:pt x="56" y="72"/>
                  </a:lnTo>
                  <a:lnTo>
                    <a:pt x="72" y="72"/>
                  </a:lnTo>
                  <a:lnTo>
                    <a:pt x="88" y="72"/>
                  </a:lnTo>
                  <a:lnTo>
                    <a:pt x="88" y="64"/>
                  </a:lnTo>
                  <a:lnTo>
                    <a:pt x="96" y="64"/>
                  </a:lnTo>
                  <a:lnTo>
                    <a:pt x="88" y="48"/>
                  </a:lnTo>
                  <a:lnTo>
                    <a:pt x="104" y="48"/>
                  </a:lnTo>
                  <a:lnTo>
                    <a:pt x="104" y="40"/>
                  </a:lnTo>
                  <a:lnTo>
                    <a:pt x="96" y="40"/>
                  </a:lnTo>
                  <a:lnTo>
                    <a:pt x="88" y="24"/>
                  </a:lnTo>
                  <a:lnTo>
                    <a:pt x="80" y="8"/>
                  </a:lnTo>
                  <a:lnTo>
                    <a:pt x="56" y="0"/>
                  </a:lnTo>
                  <a:lnTo>
                    <a:pt x="40" y="8"/>
                  </a:lnTo>
                  <a:lnTo>
                    <a:pt x="40" y="16"/>
                  </a:lnTo>
                  <a:lnTo>
                    <a:pt x="24" y="24"/>
                  </a:lnTo>
                  <a:lnTo>
                    <a:pt x="32" y="32"/>
                  </a:lnTo>
                  <a:lnTo>
                    <a:pt x="0" y="32"/>
                  </a:lnTo>
                  <a:lnTo>
                    <a:pt x="8" y="4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59" name="Freeform 158"/>
            <p:cNvSpPr/>
            <p:nvPr/>
          </p:nvSpPr>
          <p:spPr bwMode="auto">
            <a:xfrm>
              <a:off x="1791311" y="2888562"/>
              <a:ext cx="103746" cy="59064"/>
            </a:xfrm>
            <a:custGeom>
              <a:gdLst>
                <a:gd name="T0" fmla="*/ 8 w 48"/>
                <a:gd name="T1" fmla="*/ 24 h 32"/>
                <a:gd name="T2" fmla="*/ 0 w 48"/>
                <a:gd name="T3" fmla="*/ 24 h 32"/>
                <a:gd name="T4" fmla="*/ 0 w 48"/>
                <a:gd name="T5" fmla="*/ 8 h 32"/>
                <a:gd name="T6" fmla="*/ 24 w 48"/>
                <a:gd name="T7" fmla="*/ 0 h 32"/>
                <a:gd name="T8" fmla="*/ 48 w 48"/>
                <a:gd name="T9" fmla="*/ 8 h 32"/>
                <a:gd name="T10" fmla="*/ 40 w 48"/>
                <a:gd name="T11" fmla="*/ 8 h 32"/>
                <a:gd name="T12" fmla="*/ 32 w 48"/>
                <a:gd name="T13" fmla="*/ 16 h 32"/>
                <a:gd name="T14" fmla="*/ 40 w 48"/>
                <a:gd name="T15" fmla="*/ 24 h 32"/>
                <a:gd name="T16" fmla="*/ 40 w 48"/>
                <a:gd name="T17" fmla="*/ 32 h 32"/>
                <a:gd name="T18" fmla="*/ 16 w 48"/>
                <a:gd name="T19" fmla="*/ 24 h 32"/>
                <a:gd name="T20" fmla="*/ 8 w 48"/>
                <a:gd name="T21" fmla="*/ 24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
                <a:gd name="T34" fmla="*/ 0 h 32"/>
                <a:gd name="T35" fmla="*/ 48 w 48"/>
                <a:gd name="T36" fmla="*/ 32 h 3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 h="32">
                  <a:moveTo>
                    <a:pt x="8" y="24"/>
                  </a:moveTo>
                  <a:lnTo>
                    <a:pt x="0" y="24"/>
                  </a:lnTo>
                  <a:lnTo>
                    <a:pt x="0" y="8"/>
                  </a:lnTo>
                  <a:lnTo>
                    <a:pt x="24" y="0"/>
                  </a:lnTo>
                  <a:lnTo>
                    <a:pt x="48" y="8"/>
                  </a:lnTo>
                  <a:lnTo>
                    <a:pt x="40" y="8"/>
                  </a:lnTo>
                  <a:lnTo>
                    <a:pt x="32" y="16"/>
                  </a:lnTo>
                  <a:lnTo>
                    <a:pt x="40" y="24"/>
                  </a:lnTo>
                  <a:lnTo>
                    <a:pt x="40" y="32"/>
                  </a:lnTo>
                  <a:lnTo>
                    <a:pt x="16" y="24"/>
                  </a:lnTo>
                  <a:lnTo>
                    <a:pt x="8"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60" name="Freeform 159"/>
            <p:cNvSpPr/>
            <p:nvPr/>
          </p:nvSpPr>
          <p:spPr bwMode="auto">
            <a:xfrm>
              <a:off x="1739438" y="2932859"/>
              <a:ext cx="172911" cy="59064"/>
            </a:xfrm>
            <a:custGeom>
              <a:gdLst>
                <a:gd name="T0" fmla="*/ 0 w 80"/>
                <a:gd name="T1" fmla="*/ 32 h 32"/>
                <a:gd name="T2" fmla="*/ 0 w 80"/>
                <a:gd name="T3" fmla="*/ 16 h 32"/>
                <a:gd name="T4" fmla="*/ 0 w 80"/>
                <a:gd name="T5" fmla="*/ 8 h 32"/>
                <a:gd name="T6" fmla="*/ 8 w 80"/>
                <a:gd name="T7" fmla="*/ 8 h 32"/>
                <a:gd name="T8" fmla="*/ 24 w 80"/>
                <a:gd name="T9" fmla="*/ 16 h 32"/>
                <a:gd name="T10" fmla="*/ 32 w 80"/>
                <a:gd name="T11" fmla="*/ 16 h 32"/>
                <a:gd name="T12" fmla="*/ 32 w 80"/>
                <a:gd name="T13" fmla="*/ 0 h 32"/>
                <a:gd name="T14" fmla="*/ 40 w 80"/>
                <a:gd name="T15" fmla="*/ 0 h 32"/>
                <a:gd name="T16" fmla="*/ 64 w 80"/>
                <a:gd name="T17" fmla="*/ 8 h 32"/>
                <a:gd name="T18" fmla="*/ 80 w 80"/>
                <a:gd name="T19" fmla="*/ 24 h 32"/>
                <a:gd name="T20" fmla="*/ 64 w 80"/>
                <a:gd name="T21" fmla="*/ 32 h 32"/>
                <a:gd name="T22" fmla="*/ 40 w 80"/>
                <a:gd name="T23" fmla="*/ 24 h 32"/>
                <a:gd name="T24" fmla="*/ 8 w 80"/>
                <a:gd name="T25" fmla="*/ 24 h 32"/>
                <a:gd name="T26" fmla="*/ 0 w 80"/>
                <a:gd name="T27" fmla="*/ 32 h 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0"/>
                <a:gd name="T43" fmla="*/ 0 h 32"/>
                <a:gd name="T44" fmla="*/ 80 w 80"/>
                <a:gd name="T45" fmla="*/ 32 h 32"/>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0" h="32">
                  <a:moveTo>
                    <a:pt x="0" y="32"/>
                  </a:moveTo>
                  <a:lnTo>
                    <a:pt x="0" y="16"/>
                  </a:lnTo>
                  <a:lnTo>
                    <a:pt x="0" y="8"/>
                  </a:lnTo>
                  <a:lnTo>
                    <a:pt x="8" y="8"/>
                  </a:lnTo>
                  <a:lnTo>
                    <a:pt x="24" y="16"/>
                  </a:lnTo>
                  <a:lnTo>
                    <a:pt x="32" y="16"/>
                  </a:lnTo>
                  <a:lnTo>
                    <a:pt x="32" y="0"/>
                  </a:lnTo>
                  <a:lnTo>
                    <a:pt x="40" y="0"/>
                  </a:lnTo>
                  <a:lnTo>
                    <a:pt x="64" y="8"/>
                  </a:lnTo>
                  <a:lnTo>
                    <a:pt x="80" y="24"/>
                  </a:lnTo>
                  <a:lnTo>
                    <a:pt x="64" y="32"/>
                  </a:lnTo>
                  <a:lnTo>
                    <a:pt x="40" y="24"/>
                  </a:lnTo>
                  <a:lnTo>
                    <a:pt x="8" y="24"/>
                  </a:lnTo>
                  <a:lnTo>
                    <a:pt x="0"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61" name="Freeform 160"/>
            <p:cNvSpPr/>
            <p:nvPr/>
          </p:nvSpPr>
          <p:spPr bwMode="auto">
            <a:xfrm>
              <a:off x="1722147" y="2977157"/>
              <a:ext cx="155620" cy="59064"/>
            </a:xfrm>
            <a:custGeom>
              <a:gdLst>
                <a:gd name="T0" fmla="*/ 32 w 72"/>
                <a:gd name="T1" fmla="*/ 32 h 32"/>
                <a:gd name="T2" fmla="*/ 24 w 72"/>
                <a:gd name="T3" fmla="*/ 32 h 32"/>
                <a:gd name="T4" fmla="*/ 24 w 72"/>
                <a:gd name="T5" fmla="*/ 16 h 32"/>
                <a:gd name="T6" fmla="*/ 0 w 72"/>
                <a:gd name="T7" fmla="*/ 16 h 32"/>
                <a:gd name="T8" fmla="*/ 8 w 72"/>
                <a:gd name="T9" fmla="*/ 8 h 32"/>
                <a:gd name="T10" fmla="*/ 16 w 72"/>
                <a:gd name="T11" fmla="*/ 0 h 32"/>
                <a:gd name="T12" fmla="*/ 48 w 72"/>
                <a:gd name="T13" fmla="*/ 0 h 32"/>
                <a:gd name="T14" fmla="*/ 72 w 72"/>
                <a:gd name="T15" fmla="*/ 8 h 32"/>
                <a:gd name="T16" fmla="*/ 72 w 72"/>
                <a:gd name="T17" fmla="*/ 16 h 32"/>
                <a:gd name="T18" fmla="*/ 56 w 72"/>
                <a:gd name="T19" fmla="*/ 24 h 32"/>
                <a:gd name="T20" fmla="*/ 64 w 72"/>
                <a:gd name="T21" fmla="*/ 32 h 32"/>
                <a:gd name="T22" fmla="*/ 32 w 72"/>
                <a:gd name="T23" fmla="*/ 32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32"/>
                <a:gd name="T38" fmla="*/ 72 w 72"/>
                <a:gd name="T39" fmla="*/ 32 h 32"/>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32">
                  <a:moveTo>
                    <a:pt x="32" y="32"/>
                  </a:moveTo>
                  <a:lnTo>
                    <a:pt x="24" y="32"/>
                  </a:lnTo>
                  <a:lnTo>
                    <a:pt x="24" y="16"/>
                  </a:lnTo>
                  <a:lnTo>
                    <a:pt x="0" y="16"/>
                  </a:lnTo>
                  <a:lnTo>
                    <a:pt x="8" y="8"/>
                  </a:lnTo>
                  <a:lnTo>
                    <a:pt x="16" y="0"/>
                  </a:lnTo>
                  <a:lnTo>
                    <a:pt x="48" y="0"/>
                  </a:lnTo>
                  <a:lnTo>
                    <a:pt x="72" y="8"/>
                  </a:lnTo>
                  <a:lnTo>
                    <a:pt x="72" y="16"/>
                  </a:lnTo>
                  <a:lnTo>
                    <a:pt x="56" y="24"/>
                  </a:lnTo>
                  <a:lnTo>
                    <a:pt x="64" y="32"/>
                  </a:lnTo>
                  <a:lnTo>
                    <a:pt x="32"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62" name="Freeform 161"/>
            <p:cNvSpPr/>
            <p:nvPr/>
          </p:nvSpPr>
          <p:spPr bwMode="auto">
            <a:xfrm>
              <a:off x="1704856" y="3006689"/>
              <a:ext cx="69164" cy="29532"/>
            </a:xfrm>
            <a:custGeom>
              <a:gdLst>
                <a:gd name="T0" fmla="*/ 0 w 32"/>
                <a:gd name="T1" fmla="*/ 8 h 16"/>
                <a:gd name="T2" fmla="*/ 32 w 32"/>
                <a:gd name="T3" fmla="*/ 16 h 16"/>
                <a:gd name="T4" fmla="*/ 32 w 32"/>
                <a:gd name="T5" fmla="*/ 0 h 16"/>
                <a:gd name="T6" fmla="*/ 8 w 32"/>
                <a:gd name="T7" fmla="*/ 0 h 16"/>
                <a:gd name="T8" fmla="*/ 0 w 32"/>
                <a:gd name="T9" fmla="*/ 8 h 16"/>
                <a:gd name="T10" fmla="*/ 0 60000 65536"/>
                <a:gd name="T11" fmla="*/ 0 60000 65536"/>
                <a:gd name="T12" fmla="*/ 0 60000 65536"/>
                <a:gd name="T13" fmla="*/ 0 60000 65536"/>
                <a:gd name="T14" fmla="*/ 0 60000 65536"/>
                <a:gd name="T15" fmla="*/ 0 w 32"/>
                <a:gd name="T16" fmla="*/ 0 h 16"/>
                <a:gd name="T17" fmla="*/ 32 w 32"/>
                <a:gd name="T18" fmla="*/ 16 h 16"/>
              </a:gdLst>
              <a:cxnLst>
                <a:cxn ang="T10">
                  <a:pos x="T0" y="T1"/>
                </a:cxn>
                <a:cxn ang="T11">
                  <a:pos x="T2" y="T3"/>
                </a:cxn>
                <a:cxn ang="T12">
                  <a:pos x="T4" y="T5"/>
                </a:cxn>
                <a:cxn ang="T13">
                  <a:pos x="T6" y="T7"/>
                </a:cxn>
                <a:cxn ang="T14">
                  <a:pos x="T8" y="T9"/>
                </a:cxn>
              </a:cxnLst>
              <a:rect l="T15" t="T16" r="T17" b="T18"/>
              <a:pathLst>
                <a:path w="32" h="16">
                  <a:moveTo>
                    <a:pt x="0" y="8"/>
                  </a:moveTo>
                  <a:lnTo>
                    <a:pt x="32" y="16"/>
                  </a:lnTo>
                  <a:lnTo>
                    <a:pt x="32" y="0"/>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63" name="Freeform 162"/>
            <p:cNvSpPr/>
            <p:nvPr/>
          </p:nvSpPr>
          <p:spPr bwMode="auto">
            <a:xfrm>
              <a:off x="1895058" y="3183880"/>
              <a:ext cx="86455" cy="88596"/>
            </a:xfrm>
            <a:custGeom>
              <a:gdLst>
                <a:gd name="T0" fmla="*/ 24 w 40"/>
                <a:gd name="T1" fmla="*/ 48 h 48"/>
                <a:gd name="T2" fmla="*/ 16 w 40"/>
                <a:gd name="T3" fmla="*/ 24 h 48"/>
                <a:gd name="T4" fmla="*/ 0 w 40"/>
                <a:gd name="T5" fmla="*/ 8 h 48"/>
                <a:gd name="T6" fmla="*/ 8 w 40"/>
                <a:gd name="T7" fmla="*/ 0 h 48"/>
                <a:gd name="T8" fmla="*/ 24 w 40"/>
                <a:gd name="T9" fmla="*/ 8 h 48"/>
                <a:gd name="T10" fmla="*/ 32 w 40"/>
                <a:gd name="T11" fmla="*/ 16 h 48"/>
                <a:gd name="T12" fmla="*/ 40 w 40"/>
                <a:gd name="T13" fmla="*/ 24 h 48"/>
                <a:gd name="T14" fmla="*/ 40 w 40"/>
                <a:gd name="T15" fmla="*/ 32 h 48"/>
                <a:gd name="T16" fmla="*/ 32 w 40"/>
                <a:gd name="T17" fmla="*/ 32 h 48"/>
                <a:gd name="T18" fmla="*/ 24 w 40"/>
                <a:gd name="T19" fmla="*/ 48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48"/>
                <a:gd name="T32" fmla="*/ 40 w 40"/>
                <a:gd name="T33" fmla="*/ 48 h 48"/>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48">
                  <a:moveTo>
                    <a:pt x="24" y="48"/>
                  </a:moveTo>
                  <a:lnTo>
                    <a:pt x="16" y="24"/>
                  </a:lnTo>
                  <a:lnTo>
                    <a:pt x="0" y="8"/>
                  </a:lnTo>
                  <a:lnTo>
                    <a:pt x="8" y="0"/>
                  </a:lnTo>
                  <a:lnTo>
                    <a:pt x="24" y="8"/>
                  </a:lnTo>
                  <a:lnTo>
                    <a:pt x="32" y="16"/>
                  </a:lnTo>
                  <a:lnTo>
                    <a:pt x="40" y="24"/>
                  </a:lnTo>
                  <a:lnTo>
                    <a:pt x="40" y="32"/>
                  </a:lnTo>
                  <a:lnTo>
                    <a:pt x="32" y="32"/>
                  </a:lnTo>
                  <a:lnTo>
                    <a:pt x="24" y="4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64" name="Freeform 171"/>
            <p:cNvSpPr/>
            <p:nvPr>
              <p:custDataLst>
                <p:tags r:id="rId283"/>
              </p:custDataLst>
            </p:nvPr>
          </p:nvSpPr>
          <p:spPr bwMode="auto">
            <a:xfrm>
              <a:off x="1030168" y="3006931"/>
              <a:ext cx="52388" cy="30163"/>
            </a:xfrm>
            <a:custGeom>
              <a:gdLst>
                <a:gd name="T0" fmla="*/ 17463 w 24"/>
                <a:gd name="T1" fmla="*/ 0 h 16"/>
                <a:gd name="T2" fmla="*/ 0 w 24"/>
                <a:gd name="T3" fmla="*/ 15082 h 16"/>
                <a:gd name="T4" fmla="*/ 17463 w 24"/>
                <a:gd name="T5" fmla="*/ 30163 h 16"/>
                <a:gd name="T6" fmla="*/ 52388 w 24"/>
                <a:gd name="T7" fmla="*/ 30163 h 16"/>
                <a:gd name="T8" fmla="*/ 52388 w 24"/>
                <a:gd name="T9" fmla="*/ 0 h 16"/>
                <a:gd name="T10" fmla="*/ 17463 w 24"/>
                <a:gd name="T11" fmla="*/ 0 h 16"/>
                <a:gd name="T12" fmla="*/ 0 60000 65536"/>
                <a:gd name="T13" fmla="*/ 0 60000 65536"/>
                <a:gd name="T14" fmla="*/ 0 60000 65536"/>
                <a:gd name="T15" fmla="*/ 0 60000 65536"/>
                <a:gd name="T16" fmla="*/ 0 60000 65536"/>
                <a:gd name="T17" fmla="*/ 0 60000 65536"/>
                <a:gd name="T18" fmla="*/ 0 w 24"/>
                <a:gd name="T19" fmla="*/ 0 h 16"/>
                <a:gd name="T20" fmla="*/ 24 w 24"/>
                <a:gd name="T21" fmla="*/ 16 h 16"/>
              </a:gdLst>
              <a:cxnLst>
                <a:cxn ang="T12">
                  <a:pos x="T0" y="T1"/>
                </a:cxn>
                <a:cxn ang="T13">
                  <a:pos x="T2" y="T3"/>
                </a:cxn>
                <a:cxn ang="T14">
                  <a:pos x="T4" y="T5"/>
                </a:cxn>
                <a:cxn ang="T15">
                  <a:pos x="T6" y="T7"/>
                </a:cxn>
                <a:cxn ang="T16">
                  <a:pos x="T8" y="T9"/>
                </a:cxn>
                <a:cxn ang="T17">
                  <a:pos x="T10" y="T11"/>
                </a:cxn>
              </a:cxnLst>
              <a:rect l="T18" t="T19" r="T20" b="T21"/>
              <a:pathLst>
                <a:path w="24" h="16">
                  <a:moveTo>
                    <a:pt x="8" y="0"/>
                  </a:moveTo>
                  <a:lnTo>
                    <a:pt x="0" y="8"/>
                  </a:lnTo>
                  <a:lnTo>
                    <a:pt x="8" y="16"/>
                  </a:lnTo>
                  <a:lnTo>
                    <a:pt x="24" y="16"/>
                  </a:lnTo>
                  <a:lnTo>
                    <a:pt x="24" y="0"/>
                  </a:lnTo>
                  <a:lnTo>
                    <a:pt x="8"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65" name="Freeform 172"/>
            <p:cNvSpPr/>
            <p:nvPr>
              <p:custDataLst>
                <p:tags r:id="rId284"/>
              </p:custDataLst>
            </p:nvPr>
          </p:nvSpPr>
          <p:spPr bwMode="auto">
            <a:xfrm>
              <a:off x="1428631" y="2948193"/>
              <a:ext cx="68263" cy="73025"/>
            </a:xfrm>
            <a:custGeom>
              <a:gdLst>
                <a:gd name="T0" fmla="*/ 17066 w 32"/>
                <a:gd name="T1" fmla="*/ 73025 h 40"/>
                <a:gd name="T2" fmla="*/ 34132 w 32"/>
                <a:gd name="T3" fmla="*/ 73025 h 40"/>
                <a:gd name="T4" fmla="*/ 51197 w 32"/>
                <a:gd name="T5" fmla="*/ 43815 h 40"/>
                <a:gd name="T6" fmla="*/ 68263 w 32"/>
                <a:gd name="T7" fmla="*/ 29210 h 40"/>
                <a:gd name="T8" fmla="*/ 51197 w 32"/>
                <a:gd name="T9" fmla="*/ 29210 h 40"/>
                <a:gd name="T10" fmla="*/ 51197 w 32"/>
                <a:gd name="T11" fmla="*/ 0 h 40"/>
                <a:gd name="T12" fmla="*/ 17066 w 32"/>
                <a:gd name="T13" fmla="*/ 14605 h 40"/>
                <a:gd name="T14" fmla="*/ 0 w 32"/>
                <a:gd name="T15" fmla="*/ 29210 h 40"/>
                <a:gd name="T16" fmla="*/ 0 w 32"/>
                <a:gd name="T17" fmla="*/ 43815 h 40"/>
                <a:gd name="T18" fmla="*/ 17066 w 32"/>
                <a:gd name="T19" fmla="*/ 58420 h 40"/>
                <a:gd name="T20" fmla="*/ 17066 w 32"/>
                <a:gd name="T21" fmla="*/ 73025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40"/>
                <a:gd name="T35" fmla="*/ 32 w 32"/>
                <a:gd name="T36" fmla="*/ 40 h 40"/>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40">
                  <a:moveTo>
                    <a:pt x="8" y="40"/>
                  </a:moveTo>
                  <a:lnTo>
                    <a:pt x="16" y="40"/>
                  </a:lnTo>
                  <a:lnTo>
                    <a:pt x="24" y="24"/>
                  </a:lnTo>
                  <a:lnTo>
                    <a:pt x="32" y="16"/>
                  </a:lnTo>
                  <a:lnTo>
                    <a:pt x="24" y="16"/>
                  </a:lnTo>
                  <a:lnTo>
                    <a:pt x="24" y="0"/>
                  </a:lnTo>
                  <a:lnTo>
                    <a:pt x="8" y="8"/>
                  </a:lnTo>
                  <a:lnTo>
                    <a:pt x="0" y="16"/>
                  </a:lnTo>
                  <a:lnTo>
                    <a:pt x="0" y="24"/>
                  </a:lnTo>
                  <a:lnTo>
                    <a:pt x="8" y="32"/>
                  </a:lnTo>
                  <a:lnTo>
                    <a:pt x="8" y="4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66" name="Freeform 173"/>
            <p:cNvSpPr/>
            <p:nvPr>
              <p:custDataLst>
                <p:tags r:id="rId285"/>
              </p:custDataLst>
            </p:nvPr>
          </p:nvSpPr>
          <p:spPr bwMode="auto">
            <a:xfrm>
              <a:off x="1358781" y="3140281"/>
              <a:ext cx="17463" cy="14288"/>
            </a:xfrm>
            <a:custGeom>
              <a:gdLst>
                <a:gd name="T0" fmla="*/ 0 w 8"/>
                <a:gd name="T1" fmla="*/ 14288 h 8"/>
                <a:gd name="T2" fmla="*/ 17463 w 8"/>
                <a:gd name="T3" fmla="*/ 0 h 8"/>
                <a:gd name="T4" fmla="*/ 17463 w 8"/>
                <a:gd name="T5" fmla="*/ 14288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0"/>
                  </a:lnTo>
                  <a:lnTo>
                    <a:pt x="8" y="8"/>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67" name="Freeform 174"/>
            <p:cNvSpPr/>
            <p:nvPr>
              <p:custDataLst>
                <p:tags r:id="rId286"/>
              </p:custDataLst>
            </p:nvPr>
          </p:nvSpPr>
          <p:spPr bwMode="auto">
            <a:xfrm>
              <a:off x="1358781" y="3140281"/>
              <a:ext cx="17463" cy="14288"/>
            </a:xfrm>
            <a:custGeom>
              <a:gdLst>
                <a:gd name="T0" fmla="*/ 0 w 8"/>
                <a:gd name="T1" fmla="*/ 14288 h 8"/>
                <a:gd name="T2" fmla="*/ 17463 w 8"/>
                <a:gd name="T3" fmla="*/ 0 h 8"/>
                <a:gd name="T4" fmla="*/ 17463 w 8"/>
                <a:gd name="T5" fmla="*/ 14288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0"/>
                  </a:lnTo>
                  <a:lnTo>
                    <a:pt x="8" y="8"/>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68" name="Freeform 175"/>
            <p:cNvSpPr/>
            <p:nvPr>
              <p:custDataLst>
                <p:tags r:id="rId287"/>
              </p:custDataLst>
            </p:nvPr>
          </p:nvSpPr>
          <p:spPr bwMode="auto">
            <a:xfrm>
              <a:off x="1461968" y="3168856"/>
              <a:ext cx="190500" cy="74613"/>
            </a:xfrm>
            <a:custGeom>
              <a:gdLst>
                <a:gd name="T0" fmla="*/ 0 w 88"/>
                <a:gd name="T1" fmla="*/ 44768 h 40"/>
                <a:gd name="T2" fmla="*/ 0 w 88"/>
                <a:gd name="T3" fmla="*/ 59690 h 40"/>
                <a:gd name="T4" fmla="*/ 17318 w 88"/>
                <a:gd name="T5" fmla="*/ 59690 h 40"/>
                <a:gd name="T6" fmla="*/ 51955 w 88"/>
                <a:gd name="T7" fmla="*/ 59690 h 40"/>
                <a:gd name="T8" fmla="*/ 69273 w 88"/>
                <a:gd name="T9" fmla="*/ 59690 h 40"/>
                <a:gd name="T10" fmla="*/ 103909 w 88"/>
                <a:gd name="T11" fmla="*/ 74613 h 40"/>
                <a:gd name="T12" fmla="*/ 155864 w 88"/>
                <a:gd name="T13" fmla="*/ 59690 h 40"/>
                <a:gd name="T14" fmla="*/ 190500 w 88"/>
                <a:gd name="T15" fmla="*/ 29845 h 40"/>
                <a:gd name="T16" fmla="*/ 173182 w 88"/>
                <a:gd name="T17" fmla="*/ 14923 h 40"/>
                <a:gd name="T18" fmla="*/ 138545 w 88"/>
                <a:gd name="T19" fmla="*/ 0 h 40"/>
                <a:gd name="T20" fmla="*/ 121227 w 88"/>
                <a:gd name="T21" fmla="*/ 14923 h 40"/>
                <a:gd name="T22" fmla="*/ 103909 w 88"/>
                <a:gd name="T23" fmla="*/ 14923 h 40"/>
                <a:gd name="T24" fmla="*/ 69273 w 88"/>
                <a:gd name="T25" fmla="*/ 29845 h 40"/>
                <a:gd name="T26" fmla="*/ 86591 w 88"/>
                <a:gd name="T27" fmla="*/ 44768 h 40"/>
                <a:gd name="T28" fmla="*/ 0 w 88"/>
                <a:gd name="T29" fmla="*/ 44768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8"/>
                <a:gd name="T46" fmla="*/ 0 h 40"/>
                <a:gd name="T47" fmla="*/ 88 w 88"/>
                <a:gd name="T48" fmla="*/ 40 h 40"/>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8" h="40">
                  <a:moveTo>
                    <a:pt x="0" y="24"/>
                  </a:moveTo>
                  <a:lnTo>
                    <a:pt x="0" y="32"/>
                  </a:lnTo>
                  <a:lnTo>
                    <a:pt x="8" y="32"/>
                  </a:lnTo>
                  <a:lnTo>
                    <a:pt x="24" y="32"/>
                  </a:lnTo>
                  <a:lnTo>
                    <a:pt x="32" y="32"/>
                  </a:lnTo>
                  <a:lnTo>
                    <a:pt x="48" y="40"/>
                  </a:lnTo>
                  <a:lnTo>
                    <a:pt x="72" y="32"/>
                  </a:lnTo>
                  <a:lnTo>
                    <a:pt x="88" y="16"/>
                  </a:lnTo>
                  <a:lnTo>
                    <a:pt x="80" y="8"/>
                  </a:lnTo>
                  <a:lnTo>
                    <a:pt x="64" y="0"/>
                  </a:lnTo>
                  <a:lnTo>
                    <a:pt x="56" y="8"/>
                  </a:lnTo>
                  <a:lnTo>
                    <a:pt x="48" y="8"/>
                  </a:lnTo>
                  <a:lnTo>
                    <a:pt x="32" y="16"/>
                  </a:lnTo>
                  <a:lnTo>
                    <a:pt x="40" y="24"/>
                  </a:lnTo>
                  <a:lnTo>
                    <a:pt x="0"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69" name="Freeform 176"/>
            <p:cNvSpPr/>
            <p:nvPr>
              <p:custDataLst>
                <p:tags r:id="rId288"/>
              </p:custDataLst>
            </p:nvPr>
          </p:nvSpPr>
          <p:spPr bwMode="auto">
            <a:xfrm>
              <a:off x="1358781" y="3213306"/>
              <a:ext cx="120650" cy="44450"/>
            </a:xfrm>
            <a:custGeom>
              <a:gdLst>
                <a:gd name="T0" fmla="*/ 34471 w 56"/>
                <a:gd name="T1" fmla="*/ 44450 h 24"/>
                <a:gd name="T2" fmla="*/ 17236 w 56"/>
                <a:gd name="T3" fmla="*/ 29633 h 24"/>
                <a:gd name="T4" fmla="*/ 17236 w 56"/>
                <a:gd name="T5" fmla="*/ 44450 h 24"/>
                <a:gd name="T6" fmla="*/ 0 w 56"/>
                <a:gd name="T7" fmla="*/ 29633 h 24"/>
                <a:gd name="T8" fmla="*/ 34471 w 56"/>
                <a:gd name="T9" fmla="*/ 0 h 24"/>
                <a:gd name="T10" fmla="*/ 51707 w 56"/>
                <a:gd name="T11" fmla="*/ 0 h 24"/>
                <a:gd name="T12" fmla="*/ 103414 w 56"/>
                <a:gd name="T13" fmla="*/ 0 h 24"/>
                <a:gd name="T14" fmla="*/ 103414 w 56"/>
                <a:gd name="T15" fmla="*/ 14817 h 24"/>
                <a:gd name="T16" fmla="*/ 120650 w 56"/>
                <a:gd name="T17" fmla="*/ 14817 h 24"/>
                <a:gd name="T18" fmla="*/ 103414 w 56"/>
                <a:gd name="T19" fmla="*/ 29633 h 24"/>
                <a:gd name="T20" fmla="*/ 86179 w 56"/>
                <a:gd name="T21" fmla="*/ 29633 h 24"/>
                <a:gd name="T22" fmla="*/ 86179 w 56"/>
                <a:gd name="T23" fmla="*/ 44450 h 24"/>
                <a:gd name="T24" fmla="*/ 68943 w 56"/>
                <a:gd name="T25" fmla="*/ 29633 h 24"/>
                <a:gd name="T26" fmla="*/ 34471 w 56"/>
                <a:gd name="T27" fmla="*/ 44450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6"/>
                <a:gd name="T43" fmla="*/ 0 h 24"/>
                <a:gd name="T44" fmla="*/ 56 w 56"/>
                <a:gd name="T45" fmla="*/ 24 h 24"/>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6" h="24">
                  <a:moveTo>
                    <a:pt x="16" y="24"/>
                  </a:moveTo>
                  <a:lnTo>
                    <a:pt x="8" y="16"/>
                  </a:lnTo>
                  <a:lnTo>
                    <a:pt x="8" y="24"/>
                  </a:lnTo>
                  <a:lnTo>
                    <a:pt x="0" y="16"/>
                  </a:lnTo>
                  <a:lnTo>
                    <a:pt x="16" y="0"/>
                  </a:lnTo>
                  <a:lnTo>
                    <a:pt x="24" y="0"/>
                  </a:lnTo>
                  <a:lnTo>
                    <a:pt x="48" y="0"/>
                  </a:lnTo>
                  <a:lnTo>
                    <a:pt x="48" y="8"/>
                  </a:lnTo>
                  <a:lnTo>
                    <a:pt x="56" y="8"/>
                  </a:lnTo>
                  <a:lnTo>
                    <a:pt x="48" y="16"/>
                  </a:lnTo>
                  <a:lnTo>
                    <a:pt x="40" y="16"/>
                  </a:lnTo>
                  <a:lnTo>
                    <a:pt x="40" y="24"/>
                  </a:lnTo>
                  <a:lnTo>
                    <a:pt x="32" y="16"/>
                  </a:lnTo>
                  <a:lnTo>
                    <a:pt x="16"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70" name="Freeform 177"/>
            <p:cNvSpPr/>
            <p:nvPr>
              <p:custDataLst>
                <p:tags r:id="rId289"/>
              </p:custDataLst>
            </p:nvPr>
          </p:nvSpPr>
          <p:spPr bwMode="auto">
            <a:xfrm>
              <a:off x="1722318" y="3346656"/>
              <a:ext cx="34925" cy="87313"/>
            </a:xfrm>
            <a:custGeom>
              <a:gdLst>
                <a:gd name="T0" fmla="*/ 17463 w 16"/>
                <a:gd name="T1" fmla="*/ 29104 h 48"/>
                <a:gd name="T2" fmla="*/ 34925 w 16"/>
                <a:gd name="T3" fmla="*/ 58209 h 48"/>
                <a:gd name="T4" fmla="*/ 17463 w 16"/>
                <a:gd name="T5" fmla="*/ 87313 h 48"/>
                <a:gd name="T6" fmla="*/ 0 w 16"/>
                <a:gd name="T7" fmla="*/ 72761 h 48"/>
                <a:gd name="T8" fmla="*/ 0 w 16"/>
                <a:gd name="T9" fmla="*/ 29104 h 48"/>
                <a:gd name="T10" fmla="*/ 0 w 16"/>
                <a:gd name="T11" fmla="*/ 0 h 48"/>
                <a:gd name="T12" fmla="*/ 17463 w 16"/>
                <a:gd name="T13" fmla="*/ 0 h 48"/>
                <a:gd name="T14" fmla="*/ 17463 w 16"/>
                <a:gd name="T15" fmla="*/ 29104 h 48"/>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48"/>
                <a:gd name="T26" fmla="*/ 16 w 16"/>
                <a:gd name="T27" fmla="*/ 48 h 48"/>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48">
                  <a:moveTo>
                    <a:pt x="8" y="16"/>
                  </a:moveTo>
                  <a:lnTo>
                    <a:pt x="16" y="32"/>
                  </a:lnTo>
                  <a:lnTo>
                    <a:pt x="8" y="48"/>
                  </a:lnTo>
                  <a:lnTo>
                    <a:pt x="0" y="40"/>
                  </a:lnTo>
                  <a:lnTo>
                    <a:pt x="0" y="16"/>
                  </a:lnTo>
                  <a:lnTo>
                    <a:pt x="0" y="0"/>
                  </a:lnTo>
                  <a:lnTo>
                    <a:pt x="8" y="0"/>
                  </a:lnTo>
                  <a:lnTo>
                    <a:pt x="8"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71" name="Freeform 178"/>
            <p:cNvSpPr/>
            <p:nvPr>
              <p:custDataLst>
                <p:tags r:id="rId290"/>
              </p:custDataLst>
            </p:nvPr>
          </p:nvSpPr>
          <p:spPr bwMode="auto">
            <a:xfrm>
              <a:off x="1617543" y="3183143"/>
              <a:ext cx="173038" cy="74613"/>
            </a:xfrm>
            <a:custGeom>
              <a:gdLst>
                <a:gd name="T0" fmla="*/ 17304 w 80"/>
                <a:gd name="T1" fmla="*/ 59690 h 40"/>
                <a:gd name="T2" fmla="*/ 51911 w 80"/>
                <a:gd name="T3" fmla="*/ 74613 h 40"/>
                <a:gd name="T4" fmla="*/ 121127 w 80"/>
                <a:gd name="T5" fmla="*/ 74613 h 40"/>
                <a:gd name="T6" fmla="*/ 138430 w 80"/>
                <a:gd name="T7" fmla="*/ 59690 h 40"/>
                <a:gd name="T8" fmla="*/ 155734 w 80"/>
                <a:gd name="T9" fmla="*/ 29845 h 40"/>
                <a:gd name="T10" fmla="*/ 173038 w 80"/>
                <a:gd name="T11" fmla="*/ 14923 h 40"/>
                <a:gd name="T12" fmla="*/ 155734 w 80"/>
                <a:gd name="T13" fmla="*/ 14923 h 40"/>
                <a:gd name="T14" fmla="*/ 155734 w 80"/>
                <a:gd name="T15" fmla="*/ 0 h 40"/>
                <a:gd name="T16" fmla="*/ 121127 w 80"/>
                <a:gd name="T17" fmla="*/ 0 h 40"/>
                <a:gd name="T18" fmla="*/ 69215 w 80"/>
                <a:gd name="T19" fmla="*/ 29845 h 40"/>
                <a:gd name="T20" fmla="*/ 34608 w 80"/>
                <a:gd name="T21" fmla="*/ 14923 h 40"/>
                <a:gd name="T22" fmla="*/ 0 w 80"/>
                <a:gd name="T23" fmla="*/ 44768 h 40"/>
                <a:gd name="T24" fmla="*/ 17304 w 80"/>
                <a:gd name="T25" fmla="*/ 59690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0"/>
                <a:gd name="T40" fmla="*/ 0 h 40"/>
                <a:gd name="T41" fmla="*/ 80 w 80"/>
                <a:gd name="T42" fmla="*/ 40 h 40"/>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0" h="40">
                  <a:moveTo>
                    <a:pt x="8" y="32"/>
                  </a:moveTo>
                  <a:lnTo>
                    <a:pt x="24" y="40"/>
                  </a:lnTo>
                  <a:lnTo>
                    <a:pt x="56" y="40"/>
                  </a:lnTo>
                  <a:lnTo>
                    <a:pt x="64" y="32"/>
                  </a:lnTo>
                  <a:lnTo>
                    <a:pt x="72" y="16"/>
                  </a:lnTo>
                  <a:lnTo>
                    <a:pt x="80" y="8"/>
                  </a:lnTo>
                  <a:lnTo>
                    <a:pt x="72" y="8"/>
                  </a:lnTo>
                  <a:lnTo>
                    <a:pt x="72" y="0"/>
                  </a:lnTo>
                  <a:lnTo>
                    <a:pt x="56" y="0"/>
                  </a:lnTo>
                  <a:lnTo>
                    <a:pt x="32" y="16"/>
                  </a:lnTo>
                  <a:lnTo>
                    <a:pt x="16" y="8"/>
                  </a:lnTo>
                  <a:lnTo>
                    <a:pt x="0" y="24"/>
                  </a:lnTo>
                  <a:lnTo>
                    <a:pt x="8"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72" name="Line 289"/>
            <p:cNvSpPr>
              <a:spLocks noChangeShapeType="1"/>
            </p:cNvSpPr>
            <p:nvPr>
              <p:custDataLst>
                <p:tags r:id="rId291"/>
              </p:custDataLst>
            </p:nvPr>
          </p:nvSpPr>
          <p:spPr bwMode="auto">
            <a:xfrm>
              <a:off x="1082556" y="2845006"/>
              <a:ext cx="17463" cy="15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73" name="Freeform 290"/>
            <p:cNvSpPr/>
            <p:nvPr>
              <p:custDataLst>
                <p:tags r:id="rId292"/>
              </p:custDataLst>
            </p:nvPr>
          </p:nvSpPr>
          <p:spPr bwMode="auto">
            <a:xfrm>
              <a:off x="1203206" y="2873581"/>
              <a:ext cx="17463" cy="15875"/>
            </a:xfrm>
            <a:custGeom>
              <a:gdLst>
                <a:gd name="T0" fmla="*/ 0 w 8"/>
                <a:gd name="T1" fmla="*/ 0 h 8"/>
                <a:gd name="T2" fmla="*/ 17463 w 8"/>
                <a:gd name="T3" fmla="*/ 0 h 8"/>
                <a:gd name="T4" fmla="*/ 0 w 8"/>
                <a:gd name="T5" fmla="*/ 15875 h 8"/>
                <a:gd name="T6" fmla="*/ 0 w 8"/>
                <a:gd name="T7" fmla="*/ 0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0"/>
                  </a:moveTo>
                  <a:lnTo>
                    <a:pt x="8" y="0"/>
                  </a:lnTo>
                  <a:lnTo>
                    <a:pt x="0" y="8"/>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74" name="Freeform 291"/>
            <p:cNvSpPr/>
            <p:nvPr>
              <p:custDataLst>
                <p:tags r:id="rId293"/>
              </p:custDataLst>
            </p:nvPr>
          </p:nvSpPr>
          <p:spPr bwMode="auto">
            <a:xfrm>
              <a:off x="1065093" y="2918031"/>
              <a:ext cx="34925" cy="30163"/>
            </a:xfrm>
            <a:custGeom>
              <a:gdLst>
                <a:gd name="T0" fmla="*/ 0 w 16"/>
                <a:gd name="T1" fmla="*/ 30163 h 16"/>
                <a:gd name="T2" fmla="*/ 17463 w 16"/>
                <a:gd name="T3" fmla="*/ 30163 h 16"/>
                <a:gd name="T4" fmla="*/ 34925 w 16"/>
                <a:gd name="T5" fmla="*/ 0 h 16"/>
                <a:gd name="T6" fmla="*/ 0 w 16"/>
                <a:gd name="T7" fmla="*/ 15082 h 16"/>
                <a:gd name="T8" fmla="*/ 0 w 16"/>
                <a:gd name="T9" fmla="*/ 30163 h 16"/>
                <a:gd name="T10" fmla="*/ 0 60000 65536"/>
                <a:gd name="T11" fmla="*/ 0 60000 65536"/>
                <a:gd name="T12" fmla="*/ 0 60000 65536"/>
                <a:gd name="T13" fmla="*/ 0 60000 65536"/>
                <a:gd name="T14" fmla="*/ 0 60000 65536"/>
                <a:gd name="T15" fmla="*/ 0 w 16"/>
                <a:gd name="T16" fmla="*/ 0 h 16"/>
                <a:gd name="T17" fmla="*/ 16 w 16"/>
                <a:gd name="T18" fmla="*/ 16 h 16"/>
              </a:gdLst>
              <a:cxnLst>
                <a:cxn ang="T10">
                  <a:pos x="T0" y="T1"/>
                </a:cxn>
                <a:cxn ang="T11">
                  <a:pos x="T2" y="T3"/>
                </a:cxn>
                <a:cxn ang="T12">
                  <a:pos x="T4" y="T5"/>
                </a:cxn>
                <a:cxn ang="T13">
                  <a:pos x="T6" y="T7"/>
                </a:cxn>
                <a:cxn ang="T14">
                  <a:pos x="T8" y="T9"/>
                </a:cxn>
              </a:cxnLst>
              <a:rect l="T15" t="T16" r="T17" b="T18"/>
              <a:pathLst>
                <a:path w="16" h="16">
                  <a:moveTo>
                    <a:pt x="0" y="16"/>
                  </a:moveTo>
                  <a:lnTo>
                    <a:pt x="8" y="16"/>
                  </a:lnTo>
                  <a:lnTo>
                    <a:pt x="16" y="0"/>
                  </a:lnTo>
                  <a:lnTo>
                    <a:pt x="0" y="8"/>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75" name="Freeform 292"/>
            <p:cNvSpPr/>
            <p:nvPr>
              <p:custDataLst>
                <p:tags r:id="rId294"/>
              </p:custDataLst>
            </p:nvPr>
          </p:nvSpPr>
          <p:spPr bwMode="auto">
            <a:xfrm>
              <a:off x="1669931" y="2932318"/>
              <a:ext cx="17463" cy="30163"/>
            </a:xfrm>
            <a:custGeom>
              <a:gdLst>
                <a:gd name="T0" fmla="*/ 0 w 8"/>
                <a:gd name="T1" fmla="*/ 15082 h 16"/>
                <a:gd name="T2" fmla="*/ 0 w 8"/>
                <a:gd name="T3" fmla="*/ 30163 h 16"/>
                <a:gd name="T4" fmla="*/ 0 w 8"/>
                <a:gd name="T5" fmla="*/ 15082 h 16"/>
                <a:gd name="T6" fmla="*/ 17463 w 8"/>
                <a:gd name="T7" fmla="*/ 0 h 16"/>
                <a:gd name="T8" fmla="*/ 0 w 8"/>
                <a:gd name="T9" fmla="*/ 15082 h 16"/>
                <a:gd name="T10" fmla="*/ 0 60000 65536"/>
                <a:gd name="T11" fmla="*/ 0 60000 65536"/>
                <a:gd name="T12" fmla="*/ 0 60000 65536"/>
                <a:gd name="T13" fmla="*/ 0 60000 65536"/>
                <a:gd name="T14" fmla="*/ 0 60000 65536"/>
                <a:gd name="T15" fmla="*/ 0 w 8"/>
                <a:gd name="T16" fmla="*/ 0 h 16"/>
                <a:gd name="T17" fmla="*/ 8 w 8"/>
                <a:gd name="T18" fmla="*/ 16 h 16"/>
              </a:gdLst>
              <a:cxnLst>
                <a:cxn ang="T10">
                  <a:pos x="T0" y="T1"/>
                </a:cxn>
                <a:cxn ang="T11">
                  <a:pos x="T2" y="T3"/>
                </a:cxn>
                <a:cxn ang="T12">
                  <a:pos x="T4" y="T5"/>
                </a:cxn>
                <a:cxn ang="T13">
                  <a:pos x="T6" y="T7"/>
                </a:cxn>
                <a:cxn ang="T14">
                  <a:pos x="T8" y="T9"/>
                </a:cxn>
              </a:cxnLst>
              <a:rect l="T15" t="T16" r="T17" b="T18"/>
              <a:pathLst>
                <a:path w="8" h="16">
                  <a:moveTo>
                    <a:pt x="0" y="8"/>
                  </a:moveTo>
                  <a:lnTo>
                    <a:pt x="0" y="16"/>
                  </a:lnTo>
                  <a:lnTo>
                    <a:pt x="0" y="8"/>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76" name="Freeform 293"/>
            <p:cNvSpPr/>
            <p:nvPr>
              <p:custDataLst>
                <p:tags r:id="rId295"/>
              </p:custDataLst>
            </p:nvPr>
          </p:nvSpPr>
          <p:spPr bwMode="auto">
            <a:xfrm>
              <a:off x="1757243" y="2918031"/>
              <a:ext cx="17463" cy="14288"/>
            </a:xfrm>
            <a:custGeom>
              <a:gdLst>
                <a:gd name="T0" fmla="*/ 0 w 8"/>
                <a:gd name="T1" fmla="*/ 14288 h 8"/>
                <a:gd name="T2" fmla="*/ 17463 w 8"/>
                <a:gd name="T3" fmla="*/ 0 h 8"/>
                <a:gd name="T4" fmla="*/ 0 w 8"/>
                <a:gd name="T5" fmla="*/ 0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0"/>
                  </a:lnTo>
                  <a:lnTo>
                    <a:pt x="0"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77" name="Freeform 294"/>
            <p:cNvSpPr/>
            <p:nvPr>
              <p:custDataLst>
                <p:tags r:id="rId296"/>
              </p:custDataLst>
            </p:nvPr>
          </p:nvSpPr>
          <p:spPr bwMode="auto">
            <a:xfrm>
              <a:off x="1757243" y="2903743"/>
              <a:ext cx="17463" cy="14288"/>
            </a:xfrm>
            <a:custGeom>
              <a:gdLst>
                <a:gd name="T0" fmla="*/ 0 w 8"/>
                <a:gd name="T1" fmla="*/ 14288 h 8"/>
                <a:gd name="T2" fmla="*/ 17463 w 8"/>
                <a:gd name="T3" fmla="*/ 14288 h 8"/>
                <a:gd name="T4" fmla="*/ 0 w 8"/>
                <a:gd name="T5" fmla="*/ 0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8"/>
                  </a:lnTo>
                  <a:lnTo>
                    <a:pt x="0"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78" name="Freeform 295"/>
            <p:cNvSpPr/>
            <p:nvPr>
              <p:custDataLst>
                <p:tags r:id="rId297"/>
              </p:custDataLst>
            </p:nvPr>
          </p:nvSpPr>
          <p:spPr bwMode="auto">
            <a:xfrm>
              <a:off x="1082556" y="2918031"/>
              <a:ext cx="190500" cy="222250"/>
            </a:xfrm>
            <a:custGeom>
              <a:gdLst>
                <a:gd name="T0" fmla="*/ 0 w 88"/>
                <a:gd name="T1" fmla="*/ 222250 h 120"/>
                <a:gd name="T2" fmla="*/ 17318 w 88"/>
                <a:gd name="T3" fmla="*/ 222250 h 120"/>
                <a:gd name="T4" fmla="*/ 51955 w 88"/>
                <a:gd name="T5" fmla="*/ 222250 h 120"/>
                <a:gd name="T6" fmla="*/ 69273 w 88"/>
                <a:gd name="T7" fmla="*/ 207433 h 120"/>
                <a:gd name="T8" fmla="*/ 86591 w 88"/>
                <a:gd name="T9" fmla="*/ 222250 h 120"/>
                <a:gd name="T10" fmla="*/ 155864 w 88"/>
                <a:gd name="T11" fmla="*/ 207433 h 120"/>
                <a:gd name="T12" fmla="*/ 173182 w 88"/>
                <a:gd name="T13" fmla="*/ 192617 h 120"/>
                <a:gd name="T14" fmla="*/ 155864 w 88"/>
                <a:gd name="T15" fmla="*/ 192617 h 120"/>
                <a:gd name="T16" fmla="*/ 190500 w 88"/>
                <a:gd name="T17" fmla="*/ 162983 h 120"/>
                <a:gd name="T18" fmla="*/ 173182 w 88"/>
                <a:gd name="T19" fmla="*/ 148167 h 120"/>
                <a:gd name="T20" fmla="*/ 138545 w 88"/>
                <a:gd name="T21" fmla="*/ 148167 h 120"/>
                <a:gd name="T22" fmla="*/ 155864 w 88"/>
                <a:gd name="T23" fmla="*/ 148167 h 120"/>
                <a:gd name="T24" fmla="*/ 138545 w 88"/>
                <a:gd name="T25" fmla="*/ 118533 h 120"/>
                <a:gd name="T26" fmla="*/ 121227 w 88"/>
                <a:gd name="T27" fmla="*/ 103717 h 120"/>
                <a:gd name="T28" fmla="*/ 103909 w 88"/>
                <a:gd name="T29" fmla="*/ 74083 h 120"/>
                <a:gd name="T30" fmla="*/ 69273 w 88"/>
                <a:gd name="T31" fmla="*/ 74083 h 120"/>
                <a:gd name="T32" fmla="*/ 103909 w 88"/>
                <a:gd name="T33" fmla="*/ 29633 h 120"/>
                <a:gd name="T34" fmla="*/ 51955 w 88"/>
                <a:gd name="T35" fmla="*/ 29633 h 120"/>
                <a:gd name="T36" fmla="*/ 86591 w 88"/>
                <a:gd name="T37" fmla="*/ 14817 h 120"/>
                <a:gd name="T38" fmla="*/ 86591 w 88"/>
                <a:gd name="T39" fmla="*/ 0 h 120"/>
                <a:gd name="T40" fmla="*/ 34636 w 88"/>
                <a:gd name="T41" fmla="*/ 0 h 120"/>
                <a:gd name="T42" fmla="*/ 17318 w 88"/>
                <a:gd name="T43" fmla="*/ 29633 h 120"/>
                <a:gd name="T44" fmla="*/ 17318 w 88"/>
                <a:gd name="T45" fmla="*/ 44450 h 120"/>
                <a:gd name="T46" fmla="*/ 0 w 88"/>
                <a:gd name="T47" fmla="*/ 59267 h 120"/>
                <a:gd name="T48" fmla="*/ 17318 w 88"/>
                <a:gd name="T49" fmla="*/ 59267 h 120"/>
                <a:gd name="T50" fmla="*/ 17318 w 88"/>
                <a:gd name="T51" fmla="*/ 74083 h 120"/>
                <a:gd name="T52" fmla="*/ 0 w 88"/>
                <a:gd name="T53" fmla="*/ 74083 h 120"/>
                <a:gd name="T54" fmla="*/ 17318 w 88"/>
                <a:gd name="T55" fmla="*/ 74083 h 120"/>
                <a:gd name="T56" fmla="*/ 17318 w 88"/>
                <a:gd name="T57" fmla="*/ 88900 h 120"/>
                <a:gd name="T58" fmla="*/ 34636 w 88"/>
                <a:gd name="T59" fmla="*/ 74083 h 120"/>
                <a:gd name="T60" fmla="*/ 34636 w 88"/>
                <a:gd name="T61" fmla="*/ 88900 h 120"/>
                <a:gd name="T62" fmla="*/ 17318 w 88"/>
                <a:gd name="T63" fmla="*/ 103717 h 120"/>
                <a:gd name="T64" fmla="*/ 34636 w 88"/>
                <a:gd name="T65" fmla="*/ 103717 h 120"/>
                <a:gd name="T66" fmla="*/ 69273 w 88"/>
                <a:gd name="T67" fmla="*/ 103717 h 120"/>
                <a:gd name="T68" fmla="*/ 51955 w 88"/>
                <a:gd name="T69" fmla="*/ 103717 h 120"/>
                <a:gd name="T70" fmla="*/ 86591 w 88"/>
                <a:gd name="T71" fmla="*/ 118533 h 120"/>
                <a:gd name="T72" fmla="*/ 69273 w 88"/>
                <a:gd name="T73" fmla="*/ 148167 h 120"/>
                <a:gd name="T74" fmla="*/ 34636 w 88"/>
                <a:gd name="T75" fmla="*/ 148167 h 120"/>
                <a:gd name="T76" fmla="*/ 34636 w 88"/>
                <a:gd name="T77" fmla="*/ 162983 h 120"/>
                <a:gd name="T78" fmla="*/ 17318 w 88"/>
                <a:gd name="T79" fmla="*/ 177800 h 120"/>
                <a:gd name="T80" fmla="*/ 17318 w 88"/>
                <a:gd name="T81" fmla="*/ 192617 h 120"/>
                <a:gd name="T82" fmla="*/ 51955 w 88"/>
                <a:gd name="T83" fmla="*/ 192617 h 120"/>
                <a:gd name="T84" fmla="*/ 69273 w 88"/>
                <a:gd name="T85" fmla="*/ 192617 h 120"/>
                <a:gd name="T86" fmla="*/ 34636 w 88"/>
                <a:gd name="T87" fmla="*/ 192617 h 120"/>
                <a:gd name="T88" fmla="*/ 0 w 88"/>
                <a:gd name="T89" fmla="*/ 222250 h 12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
                <a:gd name="T136" fmla="*/ 0 h 120"/>
                <a:gd name="T137" fmla="*/ 88 w 88"/>
                <a:gd name="T138" fmla="*/ 120 h 120"/>
              </a:gd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 h="120">
                  <a:moveTo>
                    <a:pt x="0" y="120"/>
                  </a:moveTo>
                  <a:lnTo>
                    <a:pt x="8" y="120"/>
                  </a:lnTo>
                  <a:lnTo>
                    <a:pt x="24" y="120"/>
                  </a:lnTo>
                  <a:lnTo>
                    <a:pt x="32" y="112"/>
                  </a:lnTo>
                  <a:lnTo>
                    <a:pt x="40" y="120"/>
                  </a:lnTo>
                  <a:lnTo>
                    <a:pt x="72" y="112"/>
                  </a:lnTo>
                  <a:lnTo>
                    <a:pt x="80" y="104"/>
                  </a:lnTo>
                  <a:lnTo>
                    <a:pt x="72" y="104"/>
                  </a:lnTo>
                  <a:lnTo>
                    <a:pt x="88" y="88"/>
                  </a:lnTo>
                  <a:lnTo>
                    <a:pt x="80" y="80"/>
                  </a:lnTo>
                  <a:lnTo>
                    <a:pt x="64" y="80"/>
                  </a:lnTo>
                  <a:lnTo>
                    <a:pt x="72" y="80"/>
                  </a:lnTo>
                  <a:lnTo>
                    <a:pt x="64" y="64"/>
                  </a:lnTo>
                  <a:lnTo>
                    <a:pt x="56" y="56"/>
                  </a:lnTo>
                  <a:lnTo>
                    <a:pt x="48" y="40"/>
                  </a:lnTo>
                  <a:lnTo>
                    <a:pt x="32" y="40"/>
                  </a:lnTo>
                  <a:lnTo>
                    <a:pt x="48" y="16"/>
                  </a:lnTo>
                  <a:lnTo>
                    <a:pt x="24" y="16"/>
                  </a:lnTo>
                  <a:lnTo>
                    <a:pt x="40" y="8"/>
                  </a:lnTo>
                  <a:lnTo>
                    <a:pt x="40" y="0"/>
                  </a:lnTo>
                  <a:lnTo>
                    <a:pt x="16" y="0"/>
                  </a:lnTo>
                  <a:lnTo>
                    <a:pt x="8" y="16"/>
                  </a:lnTo>
                  <a:lnTo>
                    <a:pt x="8" y="24"/>
                  </a:lnTo>
                  <a:lnTo>
                    <a:pt x="0" y="32"/>
                  </a:lnTo>
                  <a:lnTo>
                    <a:pt x="8" y="32"/>
                  </a:lnTo>
                  <a:lnTo>
                    <a:pt x="8" y="40"/>
                  </a:lnTo>
                  <a:lnTo>
                    <a:pt x="0" y="40"/>
                  </a:lnTo>
                  <a:lnTo>
                    <a:pt x="8" y="40"/>
                  </a:lnTo>
                  <a:lnTo>
                    <a:pt x="8" y="48"/>
                  </a:lnTo>
                  <a:lnTo>
                    <a:pt x="16" y="40"/>
                  </a:lnTo>
                  <a:lnTo>
                    <a:pt x="16" y="48"/>
                  </a:lnTo>
                  <a:lnTo>
                    <a:pt x="8" y="56"/>
                  </a:lnTo>
                  <a:lnTo>
                    <a:pt x="16" y="56"/>
                  </a:lnTo>
                  <a:lnTo>
                    <a:pt x="32" y="56"/>
                  </a:lnTo>
                  <a:lnTo>
                    <a:pt x="24" y="56"/>
                  </a:lnTo>
                  <a:lnTo>
                    <a:pt x="40" y="64"/>
                  </a:lnTo>
                  <a:lnTo>
                    <a:pt x="32" y="80"/>
                  </a:lnTo>
                  <a:lnTo>
                    <a:pt x="16" y="80"/>
                  </a:lnTo>
                  <a:lnTo>
                    <a:pt x="16" y="88"/>
                  </a:lnTo>
                  <a:lnTo>
                    <a:pt x="8" y="96"/>
                  </a:lnTo>
                  <a:lnTo>
                    <a:pt x="8" y="104"/>
                  </a:lnTo>
                  <a:lnTo>
                    <a:pt x="24" y="104"/>
                  </a:lnTo>
                  <a:lnTo>
                    <a:pt x="32" y="104"/>
                  </a:lnTo>
                  <a:lnTo>
                    <a:pt x="16" y="104"/>
                  </a:lnTo>
                  <a:lnTo>
                    <a:pt x="0" y="12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79" name="Freeform 296"/>
            <p:cNvSpPr/>
            <p:nvPr>
              <p:custDataLst>
                <p:tags r:id="rId298"/>
              </p:custDataLst>
            </p:nvPr>
          </p:nvSpPr>
          <p:spPr bwMode="auto">
            <a:xfrm>
              <a:off x="1428631" y="3346656"/>
              <a:ext cx="17463" cy="44450"/>
            </a:xfrm>
            <a:custGeom>
              <a:gdLst>
                <a:gd name="T0" fmla="*/ 0 w 8"/>
                <a:gd name="T1" fmla="*/ 0 h 24"/>
                <a:gd name="T2" fmla="*/ 0 w 8"/>
                <a:gd name="T3" fmla="*/ 29633 h 24"/>
                <a:gd name="T4" fmla="*/ 17463 w 8"/>
                <a:gd name="T5" fmla="*/ 44450 h 24"/>
                <a:gd name="T6" fmla="*/ 17463 w 8"/>
                <a:gd name="T7" fmla="*/ 0 h 24"/>
                <a:gd name="T8" fmla="*/ 0 w 8"/>
                <a:gd name="T9" fmla="*/ 0 h 24"/>
                <a:gd name="T10" fmla="*/ 0 60000 65536"/>
                <a:gd name="T11" fmla="*/ 0 60000 65536"/>
                <a:gd name="T12" fmla="*/ 0 60000 65536"/>
                <a:gd name="T13" fmla="*/ 0 60000 65536"/>
                <a:gd name="T14" fmla="*/ 0 60000 65536"/>
                <a:gd name="T15" fmla="*/ 0 w 8"/>
                <a:gd name="T16" fmla="*/ 0 h 24"/>
                <a:gd name="T17" fmla="*/ 8 w 8"/>
                <a:gd name="T18" fmla="*/ 24 h 24"/>
              </a:gdLst>
              <a:cxnLst>
                <a:cxn ang="T10">
                  <a:pos x="T0" y="T1"/>
                </a:cxn>
                <a:cxn ang="T11">
                  <a:pos x="T2" y="T3"/>
                </a:cxn>
                <a:cxn ang="T12">
                  <a:pos x="T4" y="T5"/>
                </a:cxn>
                <a:cxn ang="T13">
                  <a:pos x="T6" y="T7"/>
                </a:cxn>
                <a:cxn ang="T14">
                  <a:pos x="T8" y="T9"/>
                </a:cxn>
              </a:cxnLst>
              <a:rect l="T15" t="T16" r="T17" b="T18"/>
              <a:pathLst>
                <a:path w="8" h="24">
                  <a:moveTo>
                    <a:pt x="0" y="0"/>
                  </a:moveTo>
                  <a:lnTo>
                    <a:pt x="0" y="16"/>
                  </a:lnTo>
                  <a:lnTo>
                    <a:pt x="8" y="24"/>
                  </a:lnTo>
                  <a:lnTo>
                    <a:pt x="8"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80" name="Freeform 297"/>
            <p:cNvSpPr/>
            <p:nvPr>
              <p:custDataLst>
                <p:tags r:id="rId299"/>
              </p:custDataLst>
            </p:nvPr>
          </p:nvSpPr>
          <p:spPr bwMode="auto">
            <a:xfrm>
              <a:off x="1411168" y="3391106"/>
              <a:ext cx="50800" cy="58738"/>
            </a:xfrm>
            <a:custGeom>
              <a:gdLst>
                <a:gd name="T0" fmla="*/ 0 w 24"/>
                <a:gd name="T1" fmla="*/ 0 h 32"/>
                <a:gd name="T2" fmla="*/ 16933 w 24"/>
                <a:gd name="T3" fmla="*/ 58738 h 32"/>
                <a:gd name="T4" fmla="*/ 50800 w 24"/>
                <a:gd name="T5" fmla="*/ 58738 h 32"/>
                <a:gd name="T6" fmla="*/ 50800 w 24"/>
                <a:gd name="T7" fmla="*/ 14685 h 32"/>
                <a:gd name="T8" fmla="*/ 33867 w 24"/>
                <a:gd name="T9" fmla="*/ 0 h 32"/>
                <a:gd name="T10" fmla="*/ 0 w 24"/>
                <a:gd name="T11" fmla="*/ 0 h 32"/>
                <a:gd name="T12" fmla="*/ 0 60000 65536"/>
                <a:gd name="T13" fmla="*/ 0 60000 65536"/>
                <a:gd name="T14" fmla="*/ 0 60000 65536"/>
                <a:gd name="T15" fmla="*/ 0 60000 65536"/>
                <a:gd name="T16" fmla="*/ 0 60000 65536"/>
                <a:gd name="T17" fmla="*/ 0 60000 65536"/>
                <a:gd name="T18" fmla="*/ 0 w 24"/>
                <a:gd name="T19" fmla="*/ 0 h 32"/>
                <a:gd name="T20" fmla="*/ 24 w 24"/>
                <a:gd name="T21" fmla="*/ 32 h 32"/>
              </a:gdLst>
              <a:cxnLst>
                <a:cxn ang="T12">
                  <a:pos x="T0" y="T1"/>
                </a:cxn>
                <a:cxn ang="T13">
                  <a:pos x="T2" y="T3"/>
                </a:cxn>
                <a:cxn ang="T14">
                  <a:pos x="T4" y="T5"/>
                </a:cxn>
                <a:cxn ang="T15">
                  <a:pos x="T6" y="T7"/>
                </a:cxn>
                <a:cxn ang="T16">
                  <a:pos x="T8" y="T9"/>
                </a:cxn>
                <a:cxn ang="T17">
                  <a:pos x="T10" y="T11"/>
                </a:cxn>
              </a:cxnLst>
              <a:rect l="T18" t="T19" r="T20" b="T21"/>
              <a:pathLst>
                <a:path w="24" h="32">
                  <a:moveTo>
                    <a:pt x="0" y="0"/>
                  </a:moveTo>
                  <a:lnTo>
                    <a:pt x="8" y="32"/>
                  </a:lnTo>
                  <a:lnTo>
                    <a:pt x="24" y="32"/>
                  </a:lnTo>
                  <a:lnTo>
                    <a:pt x="24" y="8"/>
                  </a:lnTo>
                  <a:lnTo>
                    <a:pt x="16"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81" name="Freeform 298"/>
            <p:cNvSpPr/>
            <p:nvPr>
              <p:custDataLst>
                <p:tags r:id="rId300"/>
              </p:custDataLst>
            </p:nvPr>
          </p:nvSpPr>
          <p:spPr bwMode="auto">
            <a:xfrm>
              <a:off x="1531818" y="3464131"/>
              <a:ext cx="85725" cy="44450"/>
            </a:xfrm>
            <a:custGeom>
              <a:gdLst>
                <a:gd name="T0" fmla="*/ 0 w 40"/>
                <a:gd name="T1" fmla="*/ 14817 h 24"/>
                <a:gd name="T2" fmla="*/ 0 w 40"/>
                <a:gd name="T3" fmla="*/ 29633 h 24"/>
                <a:gd name="T4" fmla="*/ 68580 w 40"/>
                <a:gd name="T5" fmla="*/ 44450 h 24"/>
                <a:gd name="T6" fmla="*/ 85725 w 40"/>
                <a:gd name="T7" fmla="*/ 0 h 24"/>
                <a:gd name="T8" fmla="*/ 51435 w 40"/>
                <a:gd name="T9" fmla="*/ 14817 h 24"/>
                <a:gd name="T10" fmla="*/ 17145 w 40"/>
                <a:gd name="T11" fmla="*/ 14817 h 24"/>
                <a:gd name="T12" fmla="*/ 0 w 40"/>
                <a:gd name="T13" fmla="*/ 14817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0" y="8"/>
                  </a:moveTo>
                  <a:lnTo>
                    <a:pt x="0" y="16"/>
                  </a:lnTo>
                  <a:lnTo>
                    <a:pt x="32" y="24"/>
                  </a:lnTo>
                  <a:lnTo>
                    <a:pt x="40" y="0"/>
                  </a:lnTo>
                  <a:lnTo>
                    <a:pt x="24" y="8"/>
                  </a:lnTo>
                  <a:lnTo>
                    <a:pt x="8" y="8"/>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82" name="Freeform 299"/>
            <p:cNvSpPr/>
            <p:nvPr>
              <p:custDataLst>
                <p:tags r:id="rId301"/>
              </p:custDataLst>
            </p:nvPr>
          </p:nvSpPr>
          <p:spPr bwMode="auto">
            <a:xfrm>
              <a:off x="1774706" y="3464131"/>
              <a:ext cx="50800" cy="58738"/>
            </a:xfrm>
            <a:custGeom>
              <a:gdLst>
                <a:gd name="T0" fmla="*/ 0 w 24"/>
                <a:gd name="T1" fmla="*/ 14685 h 32"/>
                <a:gd name="T2" fmla="*/ 0 w 24"/>
                <a:gd name="T3" fmla="*/ 29369 h 32"/>
                <a:gd name="T4" fmla="*/ 16933 w 24"/>
                <a:gd name="T5" fmla="*/ 44053 h 32"/>
                <a:gd name="T6" fmla="*/ 33867 w 24"/>
                <a:gd name="T7" fmla="*/ 58738 h 32"/>
                <a:gd name="T8" fmla="*/ 33867 w 24"/>
                <a:gd name="T9" fmla="*/ 44053 h 32"/>
                <a:gd name="T10" fmla="*/ 50800 w 24"/>
                <a:gd name="T11" fmla="*/ 58738 h 32"/>
                <a:gd name="T12" fmla="*/ 33867 w 24"/>
                <a:gd name="T13" fmla="*/ 29369 h 32"/>
                <a:gd name="T14" fmla="*/ 50800 w 24"/>
                <a:gd name="T15" fmla="*/ 29369 h 32"/>
                <a:gd name="T16" fmla="*/ 33867 w 24"/>
                <a:gd name="T17" fmla="*/ 14685 h 32"/>
                <a:gd name="T18" fmla="*/ 16933 w 24"/>
                <a:gd name="T19" fmla="*/ 0 h 32"/>
                <a:gd name="T20" fmla="*/ 0 w 24"/>
                <a:gd name="T21" fmla="*/ 14685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4"/>
                <a:gd name="T34" fmla="*/ 0 h 32"/>
                <a:gd name="T35" fmla="*/ 24 w 24"/>
                <a:gd name="T36" fmla="*/ 32 h 3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4" h="32">
                  <a:moveTo>
                    <a:pt x="0" y="8"/>
                  </a:moveTo>
                  <a:lnTo>
                    <a:pt x="0" y="16"/>
                  </a:lnTo>
                  <a:lnTo>
                    <a:pt x="8" y="24"/>
                  </a:lnTo>
                  <a:lnTo>
                    <a:pt x="16" y="32"/>
                  </a:lnTo>
                  <a:lnTo>
                    <a:pt x="16" y="24"/>
                  </a:lnTo>
                  <a:lnTo>
                    <a:pt x="24" y="32"/>
                  </a:lnTo>
                  <a:lnTo>
                    <a:pt x="16" y="16"/>
                  </a:lnTo>
                  <a:lnTo>
                    <a:pt x="24" y="16"/>
                  </a:lnTo>
                  <a:lnTo>
                    <a:pt x="16" y="8"/>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83" name="Freeform 300"/>
            <p:cNvSpPr/>
            <p:nvPr>
              <p:custDataLst>
                <p:tags r:id="rId302"/>
              </p:custDataLst>
            </p:nvPr>
          </p:nvSpPr>
          <p:spPr bwMode="auto">
            <a:xfrm>
              <a:off x="1842968" y="3537156"/>
              <a:ext cx="69850" cy="30163"/>
            </a:xfrm>
            <a:custGeom>
              <a:gdLst>
                <a:gd name="T0" fmla="*/ 0 w 32"/>
                <a:gd name="T1" fmla="*/ 15082 h 16"/>
                <a:gd name="T2" fmla="*/ 34925 w 32"/>
                <a:gd name="T3" fmla="*/ 30163 h 16"/>
                <a:gd name="T4" fmla="*/ 69850 w 32"/>
                <a:gd name="T5" fmla="*/ 30163 h 16"/>
                <a:gd name="T6" fmla="*/ 69850 w 32"/>
                <a:gd name="T7" fmla="*/ 15082 h 16"/>
                <a:gd name="T8" fmla="*/ 52387 w 32"/>
                <a:gd name="T9" fmla="*/ 15082 h 16"/>
                <a:gd name="T10" fmla="*/ 0 w 32"/>
                <a:gd name="T11" fmla="*/ 0 h 16"/>
                <a:gd name="T12" fmla="*/ 0 w 32"/>
                <a:gd name="T13" fmla="*/ 15082 h 16"/>
                <a:gd name="T14" fmla="*/ 0 60000 65536"/>
                <a:gd name="T15" fmla="*/ 0 60000 65536"/>
                <a:gd name="T16" fmla="*/ 0 60000 65536"/>
                <a:gd name="T17" fmla="*/ 0 60000 65536"/>
                <a:gd name="T18" fmla="*/ 0 60000 65536"/>
                <a:gd name="T19" fmla="*/ 0 60000 65536"/>
                <a:gd name="T20" fmla="*/ 0 60000 65536"/>
                <a:gd name="T21" fmla="*/ 0 w 32"/>
                <a:gd name="T22" fmla="*/ 0 h 16"/>
                <a:gd name="T23" fmla="*/ 32 w 32"/>
                <a:gd name="T24" fmla="*/ 16 h 16"/>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16">
                  <a:moveTo>
                    <a:pt x="0" y="8"/>
                  </a:moveTo>
                  <a:lnTo>
                    <a:pt x="16" y="16"/>
                  </a:lnTo>
                  <a:lnTo>
                    <a:pt x="32" y="16"/>
                  </a:lnTo>
                  <a:lnTo>
                    <a:pt x="32" y="8"/>
                  </a:lnTo>
                  <a:lnTo>
                    <a:pt x="24" y="8"/>
                  </a:lnTo>
                  <a:lnTo>
                    <a:pt x="0"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84" name="Freeform 301"/>
            <p:cNvSpPr/>
            <p:nvPr>
              <p:custDataLst>
                <p:tags r:id="rId303"/>
              </p:custDataLst>
            </p:nvPr>
          </p:nvSpPr>
          <p:spPr bwMode="auto">
            <a:xfrm>
              <a:off x="2068393" y="3537156"/>
              <a:ext cx="68263" cy="30163"/>
            </a:xfrm>
            <a:custGeom>
              <a:gdLst>
                <a:gd name="T0" fmla="*/ 0 w 32"/>
                <a:gd name="T1" fmla="*/ 30163 h 16"/>
                <a:gd name="T2" fmla="*/ 17066 w 32"/>
                <a:gd name="T3" fmla="*/ 30163 h 16"/>
                <a:gd name="T4" fmla="*/ 34132 w 32"/>
                <a:gd name="T5" fmla="*/ 30163 h 16"/>
                <a:gd name="T6" fmla="*/ 51197 w 32"/>
                <a:gd name="T7" fmla="*/ 30163 h 16"/>
                <a:gd name="T8" fmla="*/ 51197 w 32"/>
                <a:gd name="T9" fmla="*/ 15082 h 16"/>
                <a:gd name="T10" fmla="*/ 68263 w 32"/>
                <a:gd name="T11" fmla="*/ 0 h 16"/>
                <a:gd name="T12" fmla="*/ 0 w 32"/>
                <a:gd name="T13" fmla="*/ 30163 h 16"/>
                <a:gd name="T14" fmla="*/ 0 60000 65536"/>
                <a:gd name="T15" fmla="*/ 0 60000 65536"/>
                <a:gd name="T16" fmla="*/ 0 60000 65536"/>
                <a:gd name="T17" fmla="*/ 0 60000 65536"/>
                <a:gd name="T18" fmla="*/ 0 60000 65536"/>
                <a:gd name="T19" fmla="*/ 0 60000 65536"/>
                <a:gd name="T20" fmla="*/ 0 60000 65536"/>
                <a:gd name="T21" fmla="*/ 0 w 32"/>
                <a:gd name="T22" fmla="*/ 0 h 16"/>
                <a:gd name="T23" fmla="*/ 32 w 32"/>
                <a:gd name="T24" fmla="*/ 16 h 16"/>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16">
                  <a:moveTo>
                    <a:pt x="0" y="16"/>
                  </a:moveTo>
                  <a:lnTo>
                    <a:pt x="8" y="16"/>
                  </a:lnTo>
                  <a:lnTo>
                    <a:pt x="16" y="16"/>
                  </a:lnTo>
                  <a:lnTo>
                    <a:pt x="24" y="16"/>
                  </a:lnTo>
                  <a:lnTo>
                    <a:pt x="24" y="8"/>
                  </a:lnTo>
                  <a:lnTo>
                    <a:pt x="32" y="0"/>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85" name="Freeform 302"/>
            <p:cNvSpPr/>
            <p:nvPr>
              <p:custDataLst>
                <p:tags r:id="rId304"/>
              </p:custDataLst>
            </p:nvPr>
          </p:nvSpPr>
          <p:spPr bwMode="auto">
            <a:xfrm>
              <a:off x="1255593" y="3419681"/>
              <a:ext cx="34925" cy="30163"/>
            </a:xfrm>
            <a:custGeom>
              <a:gdLst>
                <a:gd name="T0" fmla="*/ 0 w 16"/>
                <a:gd name="T1" fmla="*/ 15082 h 16"/>
                <a:gd name="T2" fmla="*/ 34925 w 16"/>
                <a:gd name="T3" fmla="*/ 30163 h 16"/>
                <a:gd name="T4" fmla="*/ 34925 w 16"/>
                <a:gd name="T5" fmla="*/ 15082 h 16"/>
                <a:gd name="T6" fmla="*/ 17463 w 16"/>
                <a:gd name="T7" fmla="*/ 0 h 16"/>
                <a:gd name="T8" fmla="*/ 0 w 16"/>
                <a:gd name="T9" fmla="*/ 15082 h 16"/>
                <a:gd name="T10" fmla="*/ 0 60000 65536"/>
                <a:gd name="T11" fmla="*/ 0 60000 65536"/>
                <a:gd name="T12" fmla="*/ 0 60000 65536"/>
                <a:gd name="T13" fmla="*/ 0 60000 65536"/>
                <a:gd name="T14" fmla="*/ 0 60000 65536"/>
                <a:gd name="T15" fmla="*/ 0 w 16"/>
                <a:gd name="T16" fmla="*/ 0 h 16"/>
                <a:gd name="T17" fmla="*/ 16 w 16"/>
                <a:gd name="T18" fmla="*/ 16 h 16"/>
              </a:gdLst>
              <a:cxnLst>
                <a:cxn ang="T10">
                  <a:pos x="T0" y="T1"/>
                </a:cxn>
                <a:cxn ang="T11">
                  <a:pos x="T2" y="T3"/>
                </a:cxn>
                <a:cxn ang="T12">
                  <a:pos x="T4" y="T5"/>
                </a:cxn>
                <a:cxn ang="T13">
                  <a:pos x="T6" y="T7"/>
                </a:cxn>
                <a:cxn ang="T14">
                  <a:pos x="T8" y="T9"/>
                </a:cxn>
              </a:cxnLst>
              <a:rect l="T15" t="T16" r="T17" b="T18"/>
              <a:pathLst>
                <a:path w="16" h="16">
                  <a:moveTo>
                    <a:pt x="0" y="8"/>
                  </a:moveTo>
                  <a:lnTo>
                    <a:pt x="16" y="16"/>
                  </a:lnTo>
                  <a:lnTo>
                    <a:pt x="16" y="8"/>
                  </a:lnTo>
                  <a:lnTo>
                    <a:pt x="8" y="0"/>
                  </a:lnTo>
                  <a:lnTo>
                    <a:pt x="0"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86" name="Line 319"/>
            <p:cNvSpPr>
              <a:spLocks noChangeShapeType="1"/>
            </p:cNvSpPr>
            <p:nvPr>
              <p:custDataLst>
                <p:tags r:id="rId305"/>
              </p:custDataLst>
            </p:nvPr>
          </p:nvSpPr>
          <p:spPr bwMode="auto">
            <a:xfrm>
              <a:off x="1168281" y="2918031"/>
              <a:ext cx="3175" cy="142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87" name="Freeform 340"/>
            <p:cNvSpPr/>
            <p:nvPr>
              <p:custDataLst>
                <p:tags r:id="rId306"/>
              </p:custDataLst>
            </p:nvPr>
          </p:nvSpPr>
          <p:spPr bwMode="auto">
            <a:xfrm>
              <a:off x="1946156" y="3522868"/>
              <a:ext cx="17463" cy="14288"/>
            </a:xfrm>
            <a:custGeom>
              <a:gdLst>
                <a:gd name="T0" fmla="*/ 0 w 8"/>
                <a:gd name="T1" fmla="*/ 0 h 8"/>
                <a:gd name="T2" fmla="*/ 0 w 8"/>
                <a:gd name="T3" fmla="*/ 14288 h 8"/>
                <a:gd name="T4" fmla="*/ 17463 w 8"/>
                <a:gd name="T5" fmla="*/ 0 h 8"/>
                <a:gd name="T6" fmla="*/ 0 w 8"/>
                <a:gd name="T7" fmla="*/ 0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0"/>
                  </a:moveTo>
                  <a:lnTo>
                    <a:pt x="0" y="8"/>
                  </a:lnTo>
                  <a:lnTo>
                    <a:pt x="8"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88" name="Freeform 347"/>
            <p:cNvSpPr/>
            <p:nvPr>
              <p:custDataLst>
                <p:tags r:id="rId307"/>
              </p:custDataLst>
            </p:nvPr>
          </p:nvSpPr>
          <p:spPr bwMode="auto">
            <a:xfrm>
              <a:off x="1496893" y="2992643"/>
              <a:ext cx="34925" cy="14288"/>
            </a:xfrm>
            <a:custGeom>
              <a:gdLst>
                <a:gd name="T0" fmla="*/ 0 w 16"/>
                <a:gd name="T1" fmla="*/ 0 h 8"/>
                <a:gd name="T2" fmla="*/ 0 w 16"/>
                <a:gd name="T3" fmla="*/ 14288 h 8"/>
                <a:gd name="T4" fmla="*/ 17463 w 16"/>
                <a:gd name="T5" fmla="*/ 14288 h 8"/>
                <a:gd name="T6" fmla="*/ 34925 w 16"/>
                <a:gd name="T7" fmla="*/ 14288 h 8"/>
                <a:gd name="T8" fmla="*/ 17463 w 16"/>
                <a:gd name="T9" fmla="*/ 14288 h 8"/>
                <a:gd name="T10" fmla="*/ 34925 w 16"/>
                <a:gd name="T11" fmla="*/ 0 h 8"/>
                <a:gd name="T12" fmla="*/ 0 w 16"/>
                <a:gd name="T13" fmla="*/ 0 h 8"/>
                <a:gd name="T14" fmla="*/ 0 60000 65536"/>
                <a:gd name="T15" fmla="*/ 0 60000 65536"/>
                <a:gd name="T16" fmla="*/ 0 60000 65536"/>
                <a:gd name="T17" fmla="*/ 0 60000 65536"/>
                <a:gd name="T18" fmla="*/ 0 60000 65536"/>
                <a:gd name="T19" fmla="*/ 0 60000 65536"/>
                <a:gd name="T20" fmla="*/ 0 60000 65536"/>
                <a:gd name="T21" fmla="*/ 0 w 16"/>
                <a:gd name="T22" fmla="*/ 0 h 8"/>
                <a:gd name="T23" fmla="*/ 16 w 16"/>
                <a:gd name="T24" fmla="*/ 8 h 8"/>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8">
                  <a:moveTo>
                    <a:pt x="0" y="0"/>
                  </a:moveTo>
                  <a:lnTo>
                    <a:pt x="0" y="8"/>
                  </a:lnTo>
                  <a:lnTo>
                    <a:pt x="8" y="8"/>
                  </a:lnTo>
                  <a:lnTo>
                    <a:pt x="16" y="8"/>
                  </a:lnTo>
                  <a:lnTo>
                    <a:pt x="8" y="8"/>
                  </a:lnTo>
                  <a:lnTo>
                    <a:pt x="16" y="0"/>
                  </a:lnTo>
                  <a:lnTo>
                    <a:pt x="0" y="0"/>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89" name="Line 348"/>
            <p:cNvSpPr>
              <a:spLocks noChangeShapeType="1"/>
            </p:cNvSpPr>
            <p:nvPr>
              <p:custDataLst>
                <p:tags r:id="rId308"/>
              </p:custDataLst>
            </p:nvPr>
          </p:nvSpPr>
          <p:spPr bwMode="auto">
            <a:xfrm flipV="1">
              <a:off x="1479431" y="3006931"/>
              <a:ext cx="3175" cy="142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90" name="Line 349"/>
            <p:cNvSpPr>
              <a:spLocks noChangeShapeType="1"/>
            </p:cNvSpPr>
            <p:nvPr>
              <p:custDataLst>
                <p:tags r:id="rId309"/>
              </p:custDataLst>
            </p:nvPr>
          </p:nvSpPr>
          <p:spPr bwMode="auto">
            <a:xfrm>
              <a:off x="1496893" y="3037093"/>
              <a:ext cx="17463" cy="1588"/>
            </a:xfrm>
            <a:prstGeom prst="line">
              <a:avLst/>
            </a:prstGeom>
            <a:no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91" name="Freeform 354"/>
            <p:cNvSpPr/>
            <p:nvPr>
              <p:custDataLst>
                <p:tags r:id="rId310"/>
              </p:custDataLst>
            </p:nvPr>
          </p:nvSpPr>
          <p:spPr bwMode="auto">
            <a:xfrm>
              <a:off x="961906" y="3006931"/>
              <a:ext cx="120650" cy="103188"/>
            </a:xfrm>
            <a:custGeom>
              <a:gdLst>
                <a:gd name="T0" fmla="*/ 68943 w 56"/>
                <a:gd name="T1" fmla="*/ 14741 h 56"/>
                <a:gd name="T2" fmla="*/ 86179 w 56"/>
                <a:gd name="T3" fmla="*/ 29482 h 56"/>
                <a:gd name="T4" fmla="*/ 120650 w 56"/>
                <a:gd name="T5" fmla="*/ 29482 h 56"/>
                <a:gd name="T6" fmla="*/ 120650 w 56"/>
                <a:gd name="T7" fmla="*/ 58965 h 56"/>
                <a:gd name="T8" fmla="*/ 103414 w 56"/>
                <a:gd name="T9" fmla="*/ 88447 h 56"/>
                <a:gd name="T10" fmla="*/ 17236 w 56"/>
                <a:gd name="T11" fmla="*/ 103188 h 56"/>
                <a:gd name="T12" fmla="*/ 0 w 56"/>
                <a:gd name="T13" fmla="*/ 88447 h 56"/>
                <a:gd name="T14" fmla="*/ 17236 w 56"/>
                <a:gd name="T15" fmla="*/ 88447 h 56"/>
                <a:gd name="T16" fmla="*/ 51707 w 56"/>
                <a:gd name="T17" fmla="*/ 58965 h 56"/>
                <a:gd name="T18" fmla="*/ 17236 w 56"/>
                <a:gd name="T19" fmla="*/ 44223 h 56"/>
                <a:gd name="T20" fmla="*/ 34471 w 56"/>
                <a:gd name="T21" fmla="*/ 44223 h 56"/>
                <a:gd name="T22" fmla="*/ 17236 w 56"/>
                <a:gd name="T23" fmla="*/ 29482 h 56"/>
                <a:gd name="T24" fmla="*/ 34471 w 56"/>
                <a:gd name="T25" fmla="*/ 29482 h 56"/>
                <a:gd name="T26" fmla="*/ 51707 w 56"/>
                <a:gd name="T27" fmla="*/ 29482 h 56"/>
                <a:gd name="T28" fmla="*/ 68943 w 56"/>
                <a:gd name="T29" fmla="*/ 14741 h 56"/>
                <a:gd name="T30" fmla="*/ 51707 w 56"/>
                <a:gd name="T31" fmla="*/ 14741 h 56"/>
                <a:gd name="T32" fmla="*/ 68943 w 56"/>
                <a:gd name="T33" fmla="*/ 0 h 56"/>
                <a:gd name="T34" fmla="*/ 86179 w 56"/>
                <a:gd name="T35" fmla="*/ 0 h 56"/>
                <a:gd name="T36" fmla="*/ 68943 w 56"/>
                <a:gd name="T37" fmla="*/ 14741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56"/>
                <a:gd name="T59" fmla="*/ 56 w 56"/>
                <a:gd name="T60" fmla="*/ 56 h 56"/>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56">
                  <a:moveTo>
                    <a:pt x="32" y="8"/>
                  </a:moveTo>
                  <a:lnTo>
                    <a:pt x="40" y="16"/>
                  </a:lnTo>
                  <a:lnTo>
                    <a:pt x="56" y="16"/>
                  </a:lnTo>
                  <a:lnTo>
                    <a:pt x="56" y="32"/>
                  </a:lnTo>
                  <a:lnTo>
                    <a:pt x="48" y="48"/>
                  </a:lnTo>
                  <a:lnTo>
                    <a:pt x="8" y="56"/>
                  </a:lnTo>
                  <a:lnTo>
                    <a:pt x="0" y="48"/>
                  </a:lnTo>
                  <a:lnTo>
                    <a:pt x="8" y="48"/>
                  </a:lnTo>
                  <a:lnTo>
                    <a:pt x="24" y="32"/>
                  </a:lnTo>
                  <a:lnTo>
                    <a:pt x="8" y="24"/>
                  </a:lnTo>
                  <a:lnTo>
                    <a:pt x="16" y="24"/>
                  </a:lnTo>
                  <a:lnTo>
                    <a:pt x="8" y="16"/>
                  </a:lnTo>
                  <a:lnTo>
                    <a:pt x="16" y="16"/>
                  </a:lnTo>
                  <a:lnTo>
                    <a:pt x="24" y="16"/>
                  </a:lnTo>
                  <a:lnTo>
                    <a:pt x="32" y="8"/>
                  </a:lnTo>
                  <a:lnTo>
                    <a:pt x="24" y="8"/>
                  </a:lnTo>
                  <a:lnTo>
                    <a:pt x="32" y="0"/>
                  </a:lnTo>
                  <a:lnTo>
                    <a:pt x="40" y="0"/>
                  </a:lnTo>
                  <a:lnTo>
                    <a:pt x="32" y="8"/>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92" name="Freeform 355"/>
            <p:cNvSpPr/>
            <p:nvPr>
              <p:custDataLst>
                <p:tags r:id="rId311"/>
              </p:custDataLst>
            </p:nvPr>
          </p:nvSpPr>
          <p:spPr bwMode="auto">
            <a:xfrm>
              <a:off x="1306393" y="3051381"/>
              <a:ext cx="104775" cy="73025"/>
            </a:xfrm>
            <a:custGeom>
              <a:gdLst>
                <a:gd name="T0" fmla="*/ 0 w 48"/>
                <a:gd name="T1" fmla="*/ 58420 h 40"/>
                <a:gd name="T2" fmla="*/ 34925 w 48"/>
                <a:gd name="T3" fmla="*/ 14605 h 40"/>
                <a:gd name="T4" fmla="*/ 34925 w 48"/>
                <a:gd name="T5" fmla="*/ 29210 h 40"/>
                <a:gd name="T6" fmla="*/ 52387 w 48"/>
                <a:gd name="T7" fmla="*/ 29210 h 40"/>
                <a:gd name="T8" fmla="*/ 69850 w 48"/>
                <a:gd name="T9" fmla="*/ 29210 h 40"/>
                <a:gd name="T10" fmla="*/ 52387 w 48"/>
                <a:gd name="T11" fmla="*/ 14605 h 40"/>
                <a:gd name="T12" fmla="*/ 104775 w 48"/>
                <a:gd name="T13" fmla="*/ 0 h 40"/>
                <a:gd name="T14" fmla="*/ 87313 w 48"/>
                <a:gd name="T15" fmla="*/ 29210 h 40"/>
                <a:gd name="T16" fmla="*/ 69850 w 48"/>
                <a:gd name="T17" fmla="*/ 43815 h 40"/>
                <a:gd name="T18" fmla="*/ 69850 w 48"/>
                <a:gd name="T19" fmla="*/ 73025 h 40"/>
                <a:gd name="T20" fmla="*/ 34925 w 48"/>
                <a:gd name="T21" fmla="*/ 58420 h 40"/>
                <a:gd name="T22" fmla="*/ 0 w 48"/>
                <a:gd name="T23" fmla="*/ 584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
                <a:gd name="T37" fmla="*/ 0 h 40"/>
                <a:gd name="T38" fmla="*/ 48 w 48"/>
                <a:gd name="T39" fmla="*/ 40 h 40"/>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 h="40">
                  <a:moveTo>
                    <a:pt x="0" y="32"/>
                  </a:moveTo>
                  <a:lnTo>
                    <a:pt x="16" y="8"/>
                  </a:lnTo>
                  <a:lnTo>
                    <a:pt x="16" y="16"/>
                  </a:lnTo>
                  <a:lnTo>
                    <a:pt x="24" y="16"/>
                  </a:lnTo>
                  <a:lnTo>
                    <a:pt x="32" y="16"/>
                  </a:lnTo>
                  <a:lnTo>
                    <a:pt x="24" y="8"/>
                  </a:lnTo>
                  <a:lnTo>
                    <a:pt x="48" y="0"/>
                  </a:lnTo>
                  <a:lnTo>
                    <a:pt x="40" y="16"/>
                  </a:lnTo>
                  <a:lnTo>
                    <a:pt x="32" y="24"/>
                  </a:lnTo>
                  <a:lnTo>
                    <a:pt x="32" y="40"/>
                  </a:lnTo>
                  <a:lnTo>
                    <a:pt x="16" y="32"/>
                  </a:lnTo>
                  <a:lnTo>
                    <a:pt x="0" y="32"/>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93" name="Freeform 356"/>
            <p:cNvSpPr/>
            <p:nvPr>
              <p:custDataLst>
                <p:tags r:id="rId312"/>
              </p:custDataLst>
            </p:nvPr>
          </p:nvSpPr>
          <p:spPr bwMode="auto">
            <a:xfrm>
              <a:off x="1635006" y="3154568"/>
              <a:ext cx="139700" cy="58738"/>
            </a:xfrm>
            <a:custGeom>
              <a:gdLst>
                <a:gd name="T0" fmla="*/ 0 w 64"/>
                <a:gd name="T1" fmla="*/ 29369 h 32"/>
                <a:gd name="T2" fmla="*/ 17463 w 64"/>
                <a:gd name="T3" fmla="*/ 44053 h 32"/>
                <a:gd name="T4" fmla="*/ 52387 w 64"/>
                <a:gd name="T5" fmla="*/ 58738 h 32"/>
                <a:gd name="T6" fmla="*/ 104775 w 64"/>
                <a:gd name="T7" fmla="*/ 29369 h 32"/>
                <a:gd name="T8" fmla="*/ 139700 w 64"/>
                <a:gd name="T9" fmla="*/ 29369 h 32"/>
                <a:gd name="T10" fmla="*/ 139700 w 64"/>
                <a:gd name="T11" fmla="*/ 14685 h 32"/>
                <a:gd name="T12" fmla="*/ 122237 w 64"/>
                <a:gd name="T13" fmla="*/ 14685 h 32"/>
                <a:gd name="T14" fmla="*/ 87312 w 64"/>
                <a:gd name="T15" fmla="*/ 14685 h 32"/>
                <a:gd name="T16" fmla="*/ 34925 w 64"/>
                <a:gd name="T17" fmla="*/ 0 h 32"/>
                <a:gd name="T18" fmla="*/ 0 w 64"/>
                <a:gd name="T19" fmla="*/ 29369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4"/>
                <a:gd name="T31" fmla="*/ 0 h 32"/>
                <a:gd name="T32" fmla="*/ 64 w 64"/>
                <a:gd name="T33" fmla="*/ 32 h 32"/>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4" h="32">
                  <a:moveTo>
                    <a:pt x="0" y="16"/>
                  </a:moveTo>
                  <a:lnTo>
                    <a:pt x="8" y="24"/>
                  </a:lnTo>
                  <a:lnTo>
                    <a:pt x="24" y="32"/>
                  </a:lnTo>
                  <a:lnTo>
                    <a:pt x="48" y="16"/>
                  </a:lnTo>
                  <a:lnTo>
                    <a:pt x="64" y="16"/>
                  </a:lnTo>
                  <a:lnTo>
                    <a:pt x="64" y="8"/>
                  </a:lnTo>
                  <a:lnTo>
                    <a:pt x="56" y="8"/>
                  </a:lnTo>
                  <a:lnTo>
                    <a:pt x="40" y="8"/>
                  </a:lnTo>
                  <a:lnTo>
                    <a:pt x="16" y="0"/>
                  </a:lnTo>
                  <a:lnTo>
                    <a:pt x="0" y="16"/>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94" name="Freeform 357"/>
            <p:cNvSpPr/>
            <p:nvPr>
              <p:custDataLst>
                <p:tags r:id="rId313"/>
              </p:custDataLst>
            </p:nvPr>
          </p:nvSpPr>
          <p:spPr bwMode="auto">
            <a:xfrm>
              <a:off x="1514356" y="3110118"/>
              <a:ext cx="155575" cy="73025"/>
            </a:xfrm>
            <a:custGeom>
              <a:gdLst>
                <a:gd name="T0" fmla="*/ 155575 w 72"/>
                <a:gd name="T1" fmla="*/ 43815 h 40"/>
                <a:gd name="T2" fmla="*/ 121003 w 72"/>
                <a:gd name="T3" fmla="*/ 29210 h 40"/>
                <a:gd name="T4" fmla="*/ 103717 w 72"/>
                <a:gd name="T5" fmla="*/ 14605 h 40"/>
                <a:gd name="T6" fmla="*/ 69144 w 72"/>
                <a:gd name="T7" fmla="*/ 14605 h 40"/>
                <a:gd name="T8" fmla="*/ 69144 w 72"/>
                <a:gd name="T9" fmla="*/ 0 h 40"/>
                <a:gd name="T10" fmla="*/ 0 w 72"/>
                <a:gd name="T11" fmla="*/ 29210 h 40"/>
                <a:gd name="T12" fmla="*/ 17286 w 72"/>
                <a:gd name="T13" fmla="*/ 43815 h 40"/>
                <a:gd name="T14" fmla="*/ 51858 w 72"/>
                <a:gd name="T15" fmla="*/ 73025 h 40"/>
                <a:gd name="T16" fmla="*/ 69144 w 72"/>
                <a:gd name="T17" fmla="*/ 73025 h 40"/>
                <a:gd name="T18" fmla="*/ 86431 w 72"/>
                <a:gd name="T19" fmla="*/ 58420 h 40"/>
                <a:gd name="T20" fmla="*/ 121003 w 72"/>
                <a:gd name="T21" fmla="*/ 73025 h 40"/>
                <a:gd name="T22" fmla="*/ 155575 w 72"/>
                <a:gd name="T23" fmla="*/ 43815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40"/>
                <a:gd name="T38" fmla="*/ 72 w 72"/>
                <a:gd name="T39" fmla="*/ 40 h 40"/>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40">
                  <a:moveTo>
                    <a:pt x="72" y="24"/>
                  </a:moveTo>
                  <a:lnTo>
                    <a:pt x="56" y="16"/>
                  </a:lnTo>
                  <a:lnTo>
                    <a:pt x="48" y="8"/>
                  </a:lnTo>
                  <a:lnTo>
                    <a:pt x="32" y="8"/>
                  </a:lnTo>
                  <a:lnTo>
                    <a:pt x="32" y="0"/>
                  </a:lnTo>
                  <a:lnTo>
                    <a:pt x="0" y="16"/>
                  </a:lnTo>
                  <a:lnTo>
                    <a:pt x="8" y="24"/>
                  </a:lnTo>
                  <a:lnTo>
                    <a:pt x="24" y="40"/>
                  </a:lnTo>
                  <a:lnTo>
                    <a:pt x="32" y="40"/>
                  </a:lnTo>
                  <a:lnTo>
                    <a:pt x="40" y="32"/>
                  </a:lnTo>
                  <a:lnTo>
                    <a:pt x="56" y="40"/>
                  </a:lnTo>
                  <a:lnTo>
                    <a:pt x="72" y="24"/>
                  </a:lnTo>
                  <a:close/>
                </a:path>
              </a:pathLst>
            </a:custGeom>
            <a:solidFill>
              <a:schemeClr val="accent2"/>
            </a:solidFill>
            <a:ln w="6350">
              <a:solidFill>
                <a:schemeClr val="bg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b="0"/>
            </a:p>
          </p:txBody>
        </p:sp>
        <p:sp>
          <p:nvSpPr>
            <p:cNvPr id="20" name="Oval 19"/>
            <p:cNvSpPr/>
            <p:nvPr/>
          </p:nvSpPr>
          <p:spPr>
            <a:xfrm>
              <a:off x="1071124" y="2941525"/>
              <a:ext cx="285440" cy="285440"/>
            </a:xfrm>
            <a:prstGeom prst="ellipse">
              <a:avLst/>
            </a:prstGeom>
            <a:solidFill>
              <a:schemeClr val="accent3"/>
            </a:solidFill>
            <a:ln w="9525">
              <a:solidFill>
                <a:schemeClr val="accent3"/>
              </a:solidFill>
            </a:ln>
            <a:effectLst>
              <a:softEdge rad="31750"/>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21" name="Oval 20"/>
            <p:cNvSpPr/>
            <p:nvPr/>
          </p:nvSpPr>
          <p:spPr>
            <a:xfrm>
              <a:off x="1195521" y="3156535"/>
              <a:ext cx="138390" cy="138388"/>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22" name="Oval 21"/>
            <p:cNvSpPr/>
            <p:nvPr/>
          </p:nvSpPr>
          <p:spPr>
            <a:xfrm>
              <a:off x="1397348" y="3102989"/>
              <a:ext cx="138390" cy="138388"/>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23" name="Oval 22"/>
            <p:cNvSpPr/>
            <p:nvPr/>
          </p:nvSpPr>
          <p:spPr>
            <a:xfrm rot="5400000">
              <a:off x="869090" y="2435312"/>
              <a:ext cx="1194489" cy="1449860"/>
            </a:xfrm>
            <a:prstGeom prst="ellipse">
              <a:avLst/>
            </a:prstGeom>
            <a:ln w="19050">
              <a:solidFill>
                <a:schemeClr val="tx2"/>
              </a:solidFill>
              <a:prstDash val="dash"/>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24" name="Oval 23"/>
            <p:cNvSpPr/>
            <p:nvPr/>
          </p:nvSpPr>
          <p:spPr>
            <a:xfrm>
              <a:off x="1340303" y="3060360"/>
              <a:ext cx="72488"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25" name="Oval 24"/>
            <p:cNvSpPr/>
            <p:nvPr/>
          </p:nvSpPr>
          <p:spPr>
            <a:xfrm>
              <a:off x="1418562" y="3015052"/>
              <a:ext cx="72488"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26" name="Oval 25"/>
            <p:cNvSpPr/>
            <p:nvPr/>
          </p:nvSpPr>
          <p:spPr>
            <a:xfrm>
              <a:off x="1175546" y="3365160"/>
              <a:ext cx="72488"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27" name="Oval 26"/>
            <p:cNvSpPr/>
            <p:nvPr/>
          </p:nvSpPr>
          <p:spPr>
            <a:xfrm>
              <a:off x="1451513" y="3253949"/>
              <a:ext cx="72488"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28" name="Textframe 458"/>
            <p:cNvSpPr txBox="1"/>
            <p:nvPr/>
          </p:nvSpPr>
          <p:spPr>
            <a:xfrm>
              <a:off x="884951" y="2988468"/>
              <a:ext cx="317773" cy="1538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000" noProof="0" smtClean="0">
                  <a:latin typeface="+mn-lt"/>
                  <a:cs typeface="Arial Narrow" pitchFamily="34" charset="0"/>
                </a:rPr>
                <a:t>伦敦</a:t>
              </a:r>
              <a:endParaRPr lang="en-US" altLang="zh-CN" sz="900" noProof="0" smtClean="0">
                <a:latin typeface="+mn-lt"/>
                <a:cs typeface="Arial Narrow" pitchFamily="34" charset="0"/>
              </a:endParaRPr>
            </a:p>
          </p:txBody>
        </p:sp>
        <p:sp>
          <p:nvSpPr>
            <p:cNvPr id="29" name="Textframe 458"/>
            <p:cNvSpPr txBox="1"/>
            <p:nvPr/>
          </p:nvSpPr>
          <p:spPr>
            <a:xfrm>
              <a:off x="1511025" y="2914329"/>
              <a:ext cx="317773"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汉堡</a:t>
              </a:r>
              <a:endParaRPr lang="en-US" altLang="zh-CN" sz="900" b="0" noProof="0" smtClean="0">
                <a:latin typeface="+mn-lt"/>
                <a:cs typeface="Arial Narrow" pitchFamily="34" charset="0"/>
              </a:endParaRPr>
            </a:p>
          </p:txBody>
        </p:sp>
        <p:sp>
          <p:nvSpPr>
            <p:cNvPr id="30" name="Textframe 458"/>
            <p:cNvSpPr txBox="1"/>
            <p:nvPr/>
          </p:nvSpPr>
          <p:spPr>
            <a:xfrm>
              <a:off x="1090896" y="2766047"/>
              <a:ext cx="952088"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阿姆斯特丹</a:t>
              </a:r>
              <a:r>
                <a:rPr lang="en-US" altLang="zh-CN" sz="900" b="0" noProof="0" smtClean="0">
                  <a:latin typeface="+mn-lt"/>
                  <a:cs typeface="Arial Narrow" pitchFamily="34" charset="0"/>
                </a:rPr>
                <a:t>/</a:t>
              </a:r>
              <a:r>
                <a:rPr lang="zh-CN" altLang="en-US" sz="900" b="0" noProof="0" smtClean="0">
                  <a:latin typeface="+mn-lt"/>
                  <a:cs typeface="Arial Narrow" pitchFamily="34" charset="0"/>
                </a:rPr>
                <a:t>鹿特丹</a:t>
              </a:r>
              <a:endParaRPr lang="en-US" altLang="zh-CN" sz="900" b="0" noProof="0" smtClean="0">
                <a:latin typeface="+mn-lt"/>
                <a:cs typeface="Arial Narrow" pitchFamily="34" charset="0"/>
              </a:endParaRPr>
            </a:p>
          </p:txBody>
        </p:sp>
        <p:sp>
          <p:nvSpPr>
            <p:cNvPr id="31" name="Textframe 458"/>
            <p:cNvSpPr txBox="1"/>
            <p:nvPr/>
          </p:nvSpPr>
          <p:spPr>
            <a:xfrm>
              <a:off x="1568689" y="3087324"/>
              <a:ext cx="581387"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法兰克福</a:t>
              </a:r>
              <a:endParaRPr lang="en-US" altLang="zh-CN" sz="900" b="0" noProof="0" smtClean="0">
                <a:latin typeface="+mn-lt"/>
                <a:cs typeface="Arial Narrow" pitchFamily="34" charset="0"/>
              </a:endParaRPr>
            </a:p>
          </p:txBody>
        </p:sp>
        <p:sp>
          <p:nvSpPr>
            <p:cNvPr id="32" name="Textframe 458"/>
            <p:cNvSpPr txBox="1"/>
            <p:nvPr/>
          </p:nvSpPr>
          <p:spPr>
            <a:xfrm>
              <a:off x="1535737" y="3317983"/>
              <a:ext cx="309539" cy="14293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米兰</a:t>
              </a:r>
              <a:endParaRPr lang="en-US" altLang="zh-CN" sz="900" b="0" noProof="0" smtClean="0">
                <a:latin typeface="+mn-lt"/>
                <a:cs typeface="Arial Narrow" pitchFamily="34" charset="0"/>
              </a:endParaRPr>
            </a:p>
          </p:txBody>
        </p:sp>
        <p:sp>
          <p:nvSpPr>
            <p:cNvPr id="33" name="Textframe 458"/>
            <p:cNvSpPr txBox="1"/>
            <p:nvPr/>
          </p:nvSpPr>
          <p:spPr>
            <a:xfrm>
              <a:off x="1090893" y="3441551"/>
              <a:ext cx="515485"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巴塞罗那</a:t>
              </a:r>
              <a:endParaRPr lang="en-US" altLang="zh-CN" sz="900" b="0" noProof="0" smtClean="0">
                <a:latin typeface="+mn-lt"/>
                <a:cs typeface="Arial Narrow" pitchFamily="34" charset="0"/>
              </a:endParaRPr>
            </a:p>
          </p:txBody>
        </p:sp>
        <p:sp>
          <p:nvSpPr>
            <p:cNvPr id="34" name="Textframe 458"/>
            <p:cNvSpPr txBox="1"/>
            <p:nvPr/>
          </p:nvSpPr>
          <p:spPr>
            <a:xfrm>
              <a:off x="959089" y="3210890"/>
              <a:ext cx="243636" cy="1384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noProof="0" smtClean="0">
                  <a:latin typeface="+mn-lt"/>
                  <a:cs typeface="Arial Narrow" pitchFamily="34" charset="0"/>
                </a:rPr>
                <a:t>巴黎</a:t>
              </a:r>
              <a:endParaRPr lang="en-US" altLang="zh-CN" sz="900" b="0" noProof="0" smtClean="0">
                <a:latin typeface="+mn-lt"/>
                <a:cs typeface="Arial Narrow" pitchFamily="34" charset="0"/>
              </a:endParaRPr>
            </a:p>
          </p:txBody>
        </p:sp>
        <p:cxnSp>
          <p:nvCxnSpPr>
            <p:cNvPr id="35" name="Straight Connector 34"/>
            <p:cNvCxnSpPr>
              <a:endCxn id="24" idx="0"/>
            </p:cNvCxnSpPr>
            <p:nvPr/>
          </p:nvCxnSpPr>
          <p:spPr>
            <a:xfrm>
              <a:off x="1375719" y="2925462"/>
              <a:ext cx="828" cy="134898"/>
            </a:xfrm>
            <a:prstGeom prst="line">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433" name="Arc 432"/>
            <p:cNvSpPr/>
            <p:nvPr/>
          </p:nvSpPr>
          <p:spPr>
            <a:xfrm>
              <a:off x="1878228" y="2340576"/>
              <a:ext cx="4860324" cy="955589"/>
            </a:xfrm>
            <a:prstGeom prst="arc">
              <a:avLst>
                <a:gd name="adj1" fmla="val 11004493"/>
                <a:gd name="adj2" fmla="val 21510738"/>
              </a:avLst>
            </a:prstGeom>
            <a:ln w="28575" cmpd="sng">
              <a:solidFill>
                <a:schemeClr val="tx2"/>
              </a:solidFill>
              <a:prstDash val="solid"/>
              <a:tailEnd type="triangle" w="lg" len="lg"/>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434" name="Arc 433"/>
            <p:cNvSpPr/>
            <p:nvPr/>
          </p:nvSpPr>
          <p:spPr>
            <a:xfrm rot="21175594" flipV="1">
              <a:off x="4596712" y="3988141"/>
              <a:ext cx="2084173" cy="626075"/>
            </a:xfrm>
            <a:prstGeom prst="arc">
              <a:avLst>
                <a:gd name="adj1" fmla="val 11004493"/>
                <a:gd name="adj2" fmla="val 21404894"/>
              </a:avLst>
            </a:prstGeom>
            <a:ln w="28575" cmpd="sng">
              <a:solidFill>
                <a:schemeClr val="tx2"/>
              </a:solidFill>
              <a:prstDash val="solid"/>
              <a:headEnd type="triangle" w="lg" len="lg"/>
              <a:tailEnd type="none" w="lg" len="lg"/>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436" name="Rectangle 435"/>
            <p:cNvSpPr/>
            <p:nvPr>
              <p:custDataLst>
                <p:tags r:id="rId314"/>
              </p:custDataLst>
            </p:nvPr>
          </p:nvSpPr>
          <p:spPr>
            <a:xfrm>
              <a:off x="673099" y="4140200"/>
              <a:ext cx="1568331" cy="887618"/>
            </a:xfrm>
            <a:prstGeom prst="rect">
              <a:avLst/>
            </a:prstGeom>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ctr"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nSpc>
                  <a:spcPct val="100000"/>
                </a:lnSpc>
                <a:spcBef>
                  <a:spcPts val="400"/>
                </a:spcBef>
              </a:pPr>
              <a:r>
                <a:rPr lang="en-US" altLang="zh-CN" sz="1500" i="1" smtClean="0">
                  <a:solidFill>
                    <a:schemeClr val="bg2"/>
                  </a:solidFill>
                </a:rPr>
                <a:t>1. 1487~1870</a:t>
              </a:r>
              <a:r>
                <a:rPr lang="zh-CN" altLang="en-US" sz="1500" i="1" smtClean="0">
                  <a:solidFill>
                    <a:schemeClr val="bg2"/>
                  </a:solidFill>
                </a:rPr>
                <a:t>：海权时代下的欧洲崛起</a:t>
              </a:r>
              <a:endParaRPr lang="en-US" altLang="zh-CN" sz="1500" i="1" smtClean="0">
                <a:solidFill>
                  <a:schemeClr val="bg2"/>
                </a:solidFill>
              </a:endParaRPr>
            </a:p>
            <a:p>
              <a:pPr>
                <a:lnSpc>
                  <a:spcPct val="100000"/>
                </a:lnSpc>
                <a:spcBef>
                  <a:spcPts val="400"/>
                </a:spcBef>
              </a:pPr>
              <a:r>
                <a:rPr lang="zh-CN" altLang="en-US" sz="1500" i="1" smtClean="0">
                  <a:solidFill>
                    <a:schemeClr val="accent6"/>
                  </a:solidFill>
                </a:rPr>
                <a:t>借助海上霸权及殖民主义发展成为全球经济主体</a:t>
              </a:r>
            </a:p>
          </p:txBody>
        </p:sp>
        <p:sp>
          <p:nvSpPr>
            <p:cNvPr id="437" name="Rectangle 436"/>
            <p:cNvSpPr/>
            <p:nvPr>
              <p:custDataLst>
                <p:tags r:id="rId315"/>
              </p:custDataLst>
            </p:nvPr>
          </p:nvSpPr>
          <p:spPr>
            <a:xfrm>
              <a:off x="7594599" y="4165599"/>
              <a:ext cx="1644105" cy="1494043"/>
            </a:xfrm>
            <a:prstGeom prst="rect">
              <a:avLst/>
            </a:prstGeom>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ctr"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nSpc>
                  <a:spcPct val="100000"/>
                </a:lnSpc>
                <a:spcBef>
                  <a:spcPts val="400"/>
                </a:spcBef>
              </a:pPr>
              <a:r>
                <a:rPr lang="en-US" altLang="zh-CN" sz="1500" i="1" smtClean="0">
                  <a:solidFill>
                    <a:schemeClr val="bg2"/>
                  </a:solidFill>
                </a:rPr>
                <a:t>2. 1870s~1970s</a:t>
              </a:r>
              <a:r>
                <a:rPr lang="zh-CN" altLang="en-US" sz="1500" i="1" smtClean="0">
                  <a:solidFill>
                    <a:schemeClr val="bg2"/>
                  </a:solidFill>
                </a:rPr>
                <a:t>：海权及空权时代下的美国崛起：</a:t>
              </a:r>
              <a:endParaRPr lang="en-US" altLang="zh-CN" sz="1500" i="1">
                <a:solidFill>
                  <a:schemeClr val="bg2"/>
                </a:solidFill>
              </a:endParaRPr>
            </a:p>
            <a:p>
              <a:pPr>
                <a:lnSpc>
                  <a:spcPct val="100000"/>
                </a:lnSpc>
                <a:spcBef>
                  <a:spcPts val="400"/>
                </a:spcBef>
              </a:pPr>
              <a:r>
                <a:rPr lang="zh-CN" altLang="en-US" sz="1500" i="1" smtClean="0">
                  <a:solidFill>
                    <a:schemeClr val="accent6"/>
                  </a:solidFill>
                </a:rPr>
                <a:t>借助海运及航空通道发展支持经济蓬勃发展，成为全球经济极点</a:t>
              </a:r>
              <a:endParaRPr lang="en-US" altLang="zh-CN" sz="1500" i="1" smtClean="0">
                <a:solidFill>
                  <a:schemeClr val="accent6"/>
                </a:solidFill>
              </a:endParaRPr>
            </a:p>
          </p:txBody>
        </p:sp>
        <p:sp>
          <p:nvSpPr>
            <p:cNvPr id="438" name="Rectangle 437"/>
            <p:cNvSpPr/>
            <p:nvPr>
              <p:custDataLst>
                <p:tags r:id="rId316"/>
              </p:custDataLst>
            </p:nvPr>
          </p:nvSpPr>
          <p:spPr>
            <a:xfrm>
              <a:off x="2820075" y="4977470"/>
              <a:ext cx="1841500" cy="1091384"/>
            </a:xfrm>
            <a:prstGeom prst="rect">
              <a:avLst/>
            </a:prstGeom>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ctr"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nSpc>
                  <a:spcPct val="100000"/>
                </a:lnSpc>
                <a:spcBef>
                  <a:spcPts val="400"/>
                </a:spcBef>
              </a:pPr>
              <a:r>
                <a:rPr lang="en-US" altLang="zh-CN" sz="1500" i="1" smtClean="0">
                  <a:solidFill>
                    <a:schemeClr val="bg2"/>
                  </a:solidFill>
                </a:rPr>
                <a:t>3. 1970s</a:t>
              </a:r>
              <a:r>
                <a:rPr lang="zh-CN" altLang="en-US" sz="1500" i="1" smtClean="0">
                  <a:solidFill>
                    <a:schemeClr val="bg2"/>
                  </a:solidFill>
                </a:rPr>
                <a:t>至今：海陆空时代的亚洲崛起</a:t>
              </a:r>
              <a:endParaRPr lang="en-US" altLang="zh-CN" sz="1500" i="1" smtClean="0">
                <a:solidFill>
                  <a:schemeClr val="bg2"/>
                </a:solidFill>
              </a:endParaRPr>
            </a:p>
            <a:p>
              <a:pPr>
                <a:lnSpc>
                  <a:spcPct val="100000"/>
                </a:lnSpc>
                <a:spcBef>
                  <a:spcPts val="400"/>
                </a:spcBef>
              </a:pPr>
              <a:r>
                <a:rPr lang="zh-CN" altLang="en-US" sz="1500" i="1" smtClean="0">
                  <a:solidFill>
                    <a:schemeClr val="accent6"/>
                  </a:solidFill>
                </a:rPr>
                <a:t>借助海运、空运、陆运立体交通网络</a:t>
              </a:r>
              <a:r>
                <a:rPr lang="zh-CN" altLang="en-US" sz="1500" i="1">
                  <a:solidFill>
                    <a:schemeClr val="accent6"/>
                  </a:solidFill>
                </a:rPr>
                <a:t>亚</a:t>
              </a:r>
              <a:r>
                <a:rPr lang="zh-CN" altLang="en-US" sz="1500" i="1" smtClean="0">
                  <a:solidFill>
                    <a:schemeClr val="accent6"/>
                  </a:solidFill>
                </a:rPr>
                <a:t>洲更深入参与到全球经济活动中，地位快速提升</a:t>
              </a:r>
              <a:endParaRPr lang="en-US" altLang="zh-CN" sz="1500" i="1" smtClean="0">
                <a:solidFill>
                  <a:schemeClr val="accent6"/>
                </a:solidFill>
              </a:endParaRPr>
            </a:p>
          </p:txBody>
        </p:sp>
        <p:sp>
          <p:nvSpPr>
            <p:cNvPr id="439" name="TextBox 438"/>
            <p:cNvSpPr txBox="1"/>
            <p:nvPr/>
          </p:nvSpPr>
          <p:spPr>
            <a:xfrm>
              <a:off x="4064000" y="2438400"/>
              <a:ext cx="149860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zh-CN" altLang="en-US" sz="1100" smtClean="0">
                  <a:solidFill>
                    <a:schemeClr val="bg2">
                      <a:lumMod val="90000"/>
                      <a:lumOff val="10000"/>
                    </a:schemeClr>
                  </a:solidFill>
                  <a:latin typeface="+mn-lt"/>
                  <a:cs typeface="Arial Narrow" pitchFamily="34" charset="0"/>
                </a:rPr>
                <a:t>两次世界大战后</a:t>
              </a:r>
              <a:endParaRPr lang="zh-CN" altLang="en-US" sz="1100" noProof="0" smtClean="0">
                <a:solidFill>
                  <a:schemeClr val="bg2">
                    <a:lumMod val="90000"/>
                    <a:lumOff val="10000"/>
                  </a:schemeClr>
                </a:solidFill>
                <a:latin typeface="+mn-lt"/>
                <a:cs typeface="Arial Narrow" pitchFamily="34" charset="0"/>
              </a:endParaRPr>
            </a:p>
          </p:txBody>
        </p:sp>
        <p:sp>
          <p:nvSpPr>
            <p:cNvPr id="440" name="TextBox 439"/>
            <p:cNvSpPr txBox="1"/>
            <p:nvPr/>
          </p:nvSpPr>
          <p:spPr>
            <a:xfrm>
              <a:off x="4927600" y="4279900"/>
              <a:ext cx="149860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zh-CN" altLang="en-US" sz="1100" smtClean="0">
                  <a:solidFill>
                    <a:schemeClr val="bg2">
                      <a:lumMod val="90000"/>
                      <a:lumOff val="10000"/>
                    </a:schemeClr>
                  </a:solidFill>
                  <a:latin typeface="+mn-lt"/>
                  <a:cs typeface="Arial Narrow" pitchFamily="34" charset="0"/>
                </a:rPr>
                <a:t>上世纪七十年代</a:t>
              </a:r>
              <a:endParaRPr lang="zh-CN" altLang="en-US" sz="1100" noProof="0" smtClean="0">
                <a:solidFill>
                  <a:schemeClr val="bg2">
                    <a:lumMod val="90000"/>
                    <a:lumOff val="10000"/>
                  </a:schemeClr>
                </a:solidFill>
                <a:latin typeface="+mn-lt"/>
                <a:cs typeface="Arial Narrow" pitchFamily="34" charset="0"/>
              </a:endParaRPr>
            </a:p>
          </p:txBody>
        </p:sp>
        <p:sp>
          <p:nvSpPr>
            <p:cNvPr id="442" name="Textframe 458"/>
            <p:cNvSpPr txBox="1"/>
            <p:nvPr/>
          </p:nvSpPr>
          <p:spPr>
            <a:xfrm>
              <a:off x="3750788" y="3678846"/>
              <a:ext cx="400152" cy="142943"/>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900" b="0">
                  <a:latin typeface="+mn-lt"/>
                  <a:cs typeface="Arial Narrow" pitchFamily="34" charset="0"/>
                </a:rPr>
                <a:t>成都</a:t>
              </a:r>
              <a:endParaRPr lang="en-US" altLang="zh-CN" sz="900" b="0" noProof="0" smtClean="0">
                <a:latin typeface="+mn-lt"/>
                <a:cs typeface="Arial Narrow" pitchFamily="34" charset="0"/>
              </a:endParaRPr>
            </a:p>
          </p:txBody>
        </p:sp>
        <p:sp>
          <p:nvSpPr>
            <p:cNvPr id="443" name="Oval 442"/>
            <p:cNvSpPr/>
            <p:nvPr/>
          </p:nvSpPr>
          <p:spPr>
            <a:xfrm>
              <a:off x="4026095" y="3728396"/>
              <a:ext cx="72487" cy="72486"/>
            </a:xfrm>
            <a:prstGeom prst="ellipse">
              <a:avLst/>
            </a:prstGeom>
            <a:solidFill>
              <a:schemeClr val="accent3"/>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445" name="Freeform 444"/>
            <p:cNvSpPr/>
            <p:nvPr/>
          </p:nvSpPr>
          <p:spPr bwMode="auto">
            <a:xfrm rot="12009066" flipV="1">
              <a:off x="2217944" y="3109315"/>
              <a:ext cx="1818706" cy="328183"/>
            </a:xfrm>
            <a:custGeom>
              <a:gdLst>
                <a:gd name="connsiteX0" fmla="*/ 39 w 2991"/>
                <a:gd name="connsiteY0" fmla="*/ 0 h 1752"/>
                <a:gd name="connsiteX1" fmla="*/ 919 w 2991"/>
                <a:gd name="connsiteY1" fmla="*/ 439 h 1752"/>
                <a:gd name="connsiteX2" fmla="*/ 2237 w 2991"/>
                <a:gd name="connsiteY2" fmla="*/ 669 h 1752"/>
                <a:gd name="connsiteX3" fmla="*/ 2296 w 2991"/>
                <a:gd name="connsiteY3" fmla="*/ 308 h 1752"/>
                <a:gd name="connsiteX4" fmla="*/ 2991 w 2991"/>
                <a:gd name="connsiteY4" fmla="*/ 876 h 1752"/>
                <a:gd name="connsiteX5" fmla="*/ 2225 w 2991"/>
                <a:gd name="connsiteY5" fmla="*/ 1535 h 1752"/>
                <a:gd name="connsiteX6" fmla="*/ 2177 w 2991"/>
                <a:gd name="connsiteY6" fmla="*/ 1145 h 1752"/>
                <a:gd name="connsiteX7" fmla="*/ 666 w 2991"/>
                <a:gd name="connsiteY7" fmla="*/ 1394 h 1752"/>
                <a:gd name="connsiteX8" fmla="*/ 0 w 2991"/>
                <a:gd name="connsiteY8" fmla="*/ 1752 h 1752"/>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 h="1752">
                  <a:moveTo>
                    <a:pt x="39" y="0"/>
                  </a:moveTo>
                  <a:cubicBezTo>
                    <a:pt x="307" y="227"/>
                    <a:pt x="553" y="328"/>
                    <a:pt x="919" y="439"/>
                  </a:cubicBezTo>
                  <a:cubicBezTo>
                    <a:pt x="1285" y="551"/>
                    <a:pt x="2035" y="698"/>
                    <a:pt x="2237" y="669"/>
                  </a:cubicBezTo>
                  <a:cubicBezTo>
                    <a:pt x="2278" y="406"/>
                    <a:pt x="2260" y="506"/>
                    <a:pt x="2296" y="308"/>
                  </a:cubicBezTo>
                  <a:lnTo>
                    <a:pt x="2991" y="876"/>
                  </a:lnTo>
                  <a:lnTo>
                    <a:pt x="2225" y="1535"/>
                  </a:lnTo>
                  <a:cubicBezTo>
                    <a:pt x="2214" y="1394"/>
                    <a:pt x="2188" y="1286"/>
                    <a:pt x="2177" y="1145"/>
                  </a:cubicBezTo>
                  <a:cubicBezTo>
                    <a:pt x="1968" y="1115"/>
                    <a:pt x="1029" y="1293"/>
                    <a:pt x="666" y="1394"/>
                  </a:cubicBezTo>
                  <a:cubicBezTo>
                    <a:pt x="303" y="1495"/>
                    <a:pt x="62" y="1665"/>
                    <a:pt x="0" y="1752"/>
                  </a:cubicBezTo>
                </a:path>
              </a:pathLst>
            </a:custGeom>
            <a:gradFill>
              <a:gsLst>
                <a:gs pos="35000">
                  <a:srgbClr val="FF960C"/>
                </a:gs>
                <a:gs pos="63000">
                  <a:srgbClr val="FF0000">
                    <a:alpha val="20000"/>
                  </a:srgbClr>
                </a:gs>
                <a:gs pos="99000">
                  <a:schemeClr val="bg1">
                    <a:alpha val="0"/>
                  </a:schemeClr>
                </a:gs>
              </a:gsLst>
              <a:lin ang="10800000" scaled="0"/>
            </a:gradFill>
            <a:ln w="2">
              <a:noFill/>
              <a:prstDash val="solid"/>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en-US" b="0">
                <a:latin typeface="Arial" pitchFamily="34" charset="0"/>
              </a:endParaRPr>
            </a:p>
          </p:txBody>
        </p:sp>
        <p:sp>
          <p:nvSpPr>
            <p:cNvPr id="446" name="圆角矩形 93"/>
            <p:cNvSpPr/>
            <p:nvPr/>
          </p:nvSpPr>
          <p:spPr>
            <a:xfrm rot="1429365">
              <a:off x="2852229" y="3184882"/>
              <a:ext cx="944287" cy="139736"/>
            </a:xfrm>
            <a:prstGeom prst="rect">
              <a:avLst/>
            </a:prstGeom>
            <a:noFill/>
            <a:ln>
              <a:noFill/>
            </a:ln>
          </p:spPr>
          <p:txBody>
            <a:bodyPr wrap="square" lIns="0" tIns="0" rIns="0" bIns="0" rtlCol="0" anchor="t" anchorCtr="0">
              <a:prstTxWarp prst="textArchUp">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r>
                <a:rPr lang="zh-CN" altLang="en-US" sz="1100" i="1" smtClean="0">
                  <a:solidFill>
                    <a:srgbClr val="FF960C"/>
                  </a:solidFill>
                  <a:latin typeface="Arial Narrow"/>
                </a:rPr>
                <a:t>丝绸之路经济带</a:t>
              </a:r>
              <a:endParaRPr lang="zh-CN" altLang="en-US" sz="1100" i="1">
                <a:solidFill>
                  <a:srgbClr val="FF960C"/>
                </a:solidFill>
                <a:latin typeface="Arial Narrow"/>
              </a:endParaRPr>
            </a:p>
          </p:txBody>
        </p:sp>
        <p:sp>
          <p:nvSpPr>
            <p:cNvPr id="447" name="任意多边形 300"/>
            <p:cNvSpPr/>
            <p:nvPr/>
          </p:nvSpPr>
          <p:spPr>
            <a:xfrm>
              <a:off x="1922823" y="3364953"/>
              <a:ext cx="2047396" cy="954841"/>
            </a:xfrm>
            <a:custGeom>
              <a:gdLst>
                <a:gd name="connsiteX0" fmla="*/ 4106057 w 4106057"/>
                <a:gd name="connsiteY0" fmla="*/ 3519584 h 3715219"/>
                <a:gd name="connsiteX1" fmla="*/ 0 w 4106057"/>
                <a:gd name="connsiteY1" fmla="*/ 0 h 3715219"/>
                <a:gd name="connsiteX2" fmla="*/ 4106057 w 4106057"/>
                <a:gd name="connsiteY2" fmla="*/ 3519584 h 3715219"/>
                <a:gd name="connsiteX3" fmla="*/ 3648265 w 3657558"/>
                <a:gd name="connsiteY3" fmla="*/ 3927158 h 4253131"/>
              </a:gdLst>
              <a:cxnLst>
                <a:cxn ang="0">
                  <a:pos x="connsiteX0" y="connsiteY0"/>
                </a:cxn>
                <a:cxn ang="0">
                  <a:pos x="connsiteX1" y="connsiteY1"/>
                </a:cxn>
                <a:cxn ang="0">
                  <a:pos x="connsiteX2" y="connsiteY2"/>
                </a:cxn>
              </a:cxnLst>
              <a:rect l="l" t="t" r="r" b="b"/>
              <a:pathLst>
                <a:path w="4106057" h="3715219">
                  <a:moveTo>
                    <a:pt x="4106057" y="3519584"/>
                  </a:moveTo>
                  <a:cubicBezTo>
                    <a:pt x="3398869" y="3653105"/>
                    <a:pt x="790372" y="4719305"/>
                    <a:pt x="0" y="0"/>
                  </a:cubicBezTo>
                  <a:cubicBezTo>
                    <a:pt x="788153" y="1979620"/>
                    <a:pt x="894298" y="3323441"/>
                    <a:pt x="4106057" y="3519584"/>
                  </a:cubicBezTo>
                  <a:close/>
                </a:path>
              </a:pathLst>
            </a:custGeom>
            <a:solidFill>
              <a:schemeClr val="accent6"/>
            </a:solidFill>
            <a:ln>
              <a:noFill/>
            </a:ln>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448" name="圆角矩形 94"/>
            <p:cNvSpPr/>
            <p:nvPr/>
          </p:nvSpPr>
          <p:spPr>
            <a:xfrm rot="21162761">
              <a:off x="2237030" y="3365021"/>
              <a:ext cx="1762796" cy="1051453"/>
            </a:xfrm>
            <a:custGeom>
              <a:gdLst>
                <a:gd name="connsiteX0" fmla="*/ 0 w 1762796"/>
                <a:gd name="connsiteY0" fmla="*/ 147497 h 1051453"/>
                <a:gd name="connsiteX1" fmla="*/ 1203051 w 1762796"/>
                <a:gd name="connsiteY1" fmla="*/ 1598 h 1051453"/>
                <a:gd name="connsiteX2" fmla="*/ 1762796 w 1762796"/>
                <a:gd name="connsiteY2" fmla="*/ 224464 h 1051453"/>
                <a:gd name="connsiteX3" fmla="*/ 1208070 w 1762796"/>
                <a:gd name="connsiteY3" fmla="*/ 963478 h 1051453"/>
                <a:gd name="connsiteX4" fmla="*/ 304751 w 1762796"/>
                <a:gd name="connsiteY4" fmla="*/ 1051453 h 1051453"/>
                <a:gd name="connsiteX5" fmla="*/ 0 w 1762796"/>
                <a:gd name="connsiteY5" fmla="*/ 147497 h 1051453"/>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796" h="1051453">
                  <a:moveTo>
                    <a:pt x="0" y="147497"/>
                  </a:moveTo>
                  <a:cubicBezTo>
                    <a:pt x="369222" y="168179"/>
                    <a:pt x="833829" y="-19084"/>
                    <a:pt x="1203051" y="1598"/>
                  </a:cubicBezTo>
                  <a:lnTo>
                    <a:pt x="1762796" y="224464"/>
                  </a:lnTo>
                  <a:lnTo>
                    <a:pt x="1208070" y="963478"/>
                  </a:lnTo>
                  <a:lnTo>
                    <a:pt x="304751" y="1051453"/>
                  </a:lnTo>
                  <a:lnTo>
                    <a:pt x="0" y="147497"/>
                  </a:lnTo>
                  <a:close/>
                </a:path>
              </a:pathLst>
            </a:custGeom>
            <a:noFill/>
            <a:ln>
              <a:noFill/>
            </a:ln>
          </p:spPr>
          <p:txBody>
            <a:bodyPr wrap="square" lIns="0" tIns="0" rIns="0" bIns="0" rtlCol="0" anchor="t" anchorCtr="0">
              <a:prstTxWarp prst="textArchDown">
                <a:avLst>
                  <a:gd name="adj" fmla="val 333129"/>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r>
                <a:rPr lang="en-US" altLang="zh-CN" sz="1100" i="1" smtClean="0">
                  <a:solidFill>
                    <a:schemeClr val="accent6"/>
                  </a:solidFill>
                  <a:latin typeface="Arial Narrow"/>
                </a:rPr>
                <a:t>21</a:t>
              </a:r>
              <a:r>
                <a:rPr lang="zh-CN" altLang="en-US" sz="1100" i="1" smtClean="0">
                  <a:solidFill>
                    <a:schemeClr val="accent6"/>
                  </a:solidFill>
                  <a:latin typeface="Arial Narrow"/>
                </a:rPr>
                <a:t>世纪海上丝绸之路</a:t>
              </a:r>
              <a:endParaRPr lang="zh-CN" altLang="en-US" sz="1100" i="1">
                <a:solidFill>
                  <a:schemeClr val="accent6"/>
                </a:solidFill>
                <a:latin typeface="Arial Narrow"/>
              </a:endParaRPr>
            </a:p>
          </p:txBody>
        </p:sp>
      </p:grpSp>
      <p:sp>
        <p:nvSpPr>
          <p:cNvPr id="449" name="Rectangle 448"/>
          <p:cNvSpPr/>
          <p:nvPr/>
        </p:nvSpPr>
        <p:spPr>
          <a:xfrm>
            <a:off x="518616" y="6190413"/>
            <a:ext cx="8769595" cy="307007"/>
          </a:xfrm>
          <a:prstGeom prst="rect">
            <a:avLst/>
          </a:prstGeom>
          <a:solidFill>
            <a:schemeClr val="accent3">
              <a:lumMod val="10000"/>
              <a:lumOff val="90000"/>
            </a:schemeClr>
          </a:solidFill>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lnSpc>
                <a:spcPct val="93000"/>
              </a:lnSpc>
              <a:spcBef>
                <a:spcPts val="600"/>
              </a:spcBef>
              <a:buSzTx/>
            </a:pPr>
            <a:r>
              <a:rPr lang="zh-CN" altLang="en-US" sz="1500" smtClean="0">
                <a:solidFill>
                  <a:schemeClr val="accent3"/>
                </a:solidFill>
              </a:rPr>
              <a:t>中国“一</a:t>
            </a:r>
            <a:r>
              <a:rPr lang="zh-CN" altLang="en-US" sz="1500">
                <a:solidFill>
                  <a:schemeClr val="accent3"/>
                </a:solidFill>
              </a:rPr>
              <a:t>带一</a:t>
            </a:r>
            <a:r>
              <a:rPr lang="zh-CN" altLang="en-US" sz="1500" smtClean="0">
                <a:solidFill>
                  <a:schemeClr val="accent3"/>
                </a:solidFill>
              </a:rPr>
              <a:t>路”战略的提出将激活全新“陆</a:t>
            </a:r>
            <a:r>
              <a:rPr lang="zh-CN" altLang="en-US" sz="1500">
                <a:solidFill>
                  <a:schemeClr val="accent3"/>
                </a:solidFill>
              </a:rPr>
              <a:t>权时</a:t>
            </a:r>
            <a:r>
              <a:rPr lang="zh-CN" altLang="en-US" sz="1500" smtClean="0">
                <a:solidFill>
                  <a:schemeClr val="accent3"/>
                </a:solidFill>
              </a:rPr>
              <a:t>代”，为新的经济高地和商贸枢纽的产生奠定基础</a:t>
            </a:r>
            <a:endParaRPr lang="en-US" altLang="zh-CN" sz="1500">
              <a:solidFill>
                <a:schemeClr val="accent3"/>
              </a:solidFill>
            </a:endParaRPr>
          </a:p>
        </p:txBody>
      </p:sp>
      <p:sp>
        <p:nvSpPr>
          <p:cNvPr id="2" name="RbNavigator"/>
          <p:cNvSpPr txBox="1"/>
          <p:nvPr/>
        </p:nvSpPr>
        <p:spPr>
          <a:xfrm>
            <a:off x="736600" y="222248"/>
            <a:ext cx="274320" cy="274320"/>
          </a:xfrm>
          <a:prstGeom prst="rect">
            <a:avLst/>
          </a:prstGeom>
          <a:solidFill>
            <a:schemeClr val="accent3"/>
          </a:solidFill>
          <a:ln w="9525">
            <a:noFill/>
          </a:ln>
        </p:spPr>
        <p:txBody>
          <a:bodyPr vert="horz" wrap="none" lIns="0" tIns="0" rIns="0" bIns="0" rtlCol="0" anchor="ctr">
            <a:no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kumimoji="1" lang="en-US" altLang="zh-CN" noProof="0" smtClean="0">
                <a:solidFill>
                  <a:schemeClr val="bg1"/>
                </a:solidFill>
                <a:latin typeface="+mn-lt"/>
                <a:cs typeface="Arial Narrow" pitchFamily="34" charset="0"/>
              </a:rPr>
              <a:t>A</a:t>
            </a:r>
            <a:endParaRPr kumimoji="1" lang="zh-CN" altLang="en-US" noProof="0" smtClean="0">
              <a:solidFill>
                <a:schemeClr val="bg1"/>
              </a:solidFill>
              <a:latin typeface="+mn-lt"/>
              <a:cs typeface="Arial Narrow" pitchFamily="34" charset="0"/>
            </a:endParaRPr>
          </a:p>
        </p:txBody>
      </p:sp>
    </p:spTree>
    <p:extLst>
      <p:ext uri="{BB962C8B-B14F-4D97-AF65-F5344CB8AC3E}">
        <p14:creationId xmlns="" xmlns:p14="http://schemas.microsoft.com/office/powerpoint/2010/main" val="3539632177"/>
      </p:ext>
    </p:extLst>
  </p:cSld>
  <p:clrMapOvr>
    <a:masterClrMapping/>
  </p:clrMapOvr>
  <mc:AlternateContent>
    <mc:Choice xmlns:p14="http://schemas.microsoft.com/office/powerpoint/2010/main" Requires="p14">
      <p:transition spd="slow" p14:dur="2000"/>
    </mc:Choice>
    <mc:Fallback>
      <p:transition spd="slow"/>
    </mc:Fallback>
  </mc:AlternateContent>
  <p:timing/>
</p:sld>
</file>

<file path=ppt/slides/slide4.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34" name="Object 33" hidden="1"/>
          <p:cNvGraphicFramePr>
            <a:graphicFrameLocks noChangeAspect="1"/>
          </p:cNvGraphicFramePr>
          <p:nvPr>
            <p:custDataLst>
              <p:tags r:id="rId2"/>
            </p:custDataLst>
            <p:extLst>
              <p:ext uri="{D42A27DB-BD31-4B8C-83A1-F6EECF244321}">
                <p14:modId xmlns="" xmlns:p14="http://schemas.microsoft.com/office/powerpoint/2010/main" val="4013683938"/>
              </p:ext>
            </p:extLst>
          </p:nvPr>
        </p:nvGraphicFramePr>
        <p:xfrm>
          <a:off x="1587" y="1588"/>
          <a:ext cx="1587" cy="1587"/>
        </p:xfrm>
        <a:graphic>
          <a:graphicData uri="http://schemas.openxmlformats.org/presentationml/2006/ole">
            <mc:AlternateContent>
              <mc:Choice xmlns:v="urn:schemas-microsoft-com:vml" Requires="v">
                <p:oleObj spid="_x0000_s1041"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7" y="1588"/>
                        <a:ext cx="1587" cy="1587"/>
                      </a:xfrm>
                      <a:prstGeom prst="rect">
                        <a:avLst/>
                      </a:prstGeom>
                      <a:noFill/>
                    </p:spPr>
                  </p:pic>
                </p:oleObj>
              </mc:Fallback>
            </mc:AlternateContent>
          </a:graphicData>
        </a:graphic>
      </p:graphicFrame>
      <p:sp>
        <p:nvSpPr>
          <p:cNvPr id="506" name="Freeform 973"/>
          <p:cNvSpPr>
            <a:spLocks noEditPoints="1"/>
          </p:cNvSpPr>
          <p:nvPr/>
        </p:nvSpPr>
        <p:spPr bwMode="auto">
          <a:xfrm>
            <a:off x="776466" y="2340230"/>
            <a:ext cx="4306643" cy="2797332"/>
          </a:xfrm>
          <a:custGeom>
            <a:cxnLst>
              <a:cxn ang="0">
                <a:pos x="198" y="996"/>
              </a:cxn>
              <a:cxn ang="0">
                <a:pos x="396" y="1056"/>
              </a:cxn>
              <a:cxn ang="0">
                <a:pos x="336" y="1176"/>
              </a:cxn>
              <a:cxn ang="0">
                <a:pos x="450" y="1290"/>
              </a:cxn>
              <a:cxn ang="0">
                <a:pos x="690" y="1392"/>
              </a:cxn>
              <a:cxn ang="0">
                <a:pos x="888" y="1440"/>
              </a:cxn>
              <a:cxn ang="0">
                <a:pos x="1068" y="1428"/>
              </a:cxn>
              <a:cxn ang="0">
                <a:pos x="1242" y="1356"/>
              </a:cxn>
              <a:cxn ang="0">
                <a:pos x="1344" y="1410"/>
              </a:cxn>
              <a:cxn ang="0">
                <a:pos x="1494" y="1524"/>
              </a:cxn>
              <a:cxn ang="0">
                <a:pos x="1470" y="1656"/>
              </a:cxn>
              <a:cxn ang="0">
                <a:pos x="1566" y="1764"/>
              </a:cxn>
              <a:cxn ang="0">
                <a:pos x="1704" y="1800"/>
              </a:cxn>
              <a:cxn ang="0">
                <a:pos x="1794" y="1734"/>
              </a:cxn>
              <a:cxn ang="0">
                <a:pos x="1938" y="1710"/>
              </a:cxn>
              <a:cxn ang="0">
                <a:pos x="2064" y="1794"/>
              </a:cxn>
              <a:cxn ang="0">
                <a:pos x="2130" y="1788"/>
              </a:cxn>
              <a:cxn ang="0">
                <a:pos x="2166" y="1860"/>
              </a:cxn>
              <a:cxn ang="0">
                <a:pos x="2232" y="1794"/>
              </a:cxn>
              <a:cxn ang="0">
                <a:pos x="2328" y="1770"/>
              </a:cxn>
              <a:cxn ang="0">
                <a:pos x="2400" y="1746"/>
              </a:cxn>
              <a:cxn ang="0">
                <a:pos x="2496" y="1716"/>
              </a:cxn>
              <a:cxn ang="0">
                <a:pos x="2556" y="1668"/>
              </a:cxn>
              <a:cxn ang="0">
                <a:pos x="2604" y="1626"/>
              </a:cxn>
              <a:cxn ang="0">
                <a:pos x="2634" y="1584"/>
              </a:cxn>
              <a:cxn ang="0">
                <a:pos x="2652" y="1524"/>
              </a:cxn>
              <a:cxn ang="0">
                <a:pos x="2664" y="1500"/>
              </a:cxn>
              <a:cxn ang="0">
                <a:pos x="2694" y="1434"/>
              </a:cxn>
              <a:cxn ang="0">
                <a:pos x="2724" y="1380"/>
              </a:cxn>
              <a:cxn ang="0">
                <a:pos x="2712" y="1350"/>
              </a:cxn>
              <a:cxn ang="0">
                <a:pos x="2664" y="1284"/>
              </a:cxn>
              <a:cxn ang="0">
                <a:pos x="2682" y="1206"/>
              </a:cxn>
              <a:cxn ang="0">
                <a:pos x="2502" y="1044"/>
              </a:cxn>
              <a:cxn ang="0">
                <a:pos x="2592" y="942"/>
              </a:cxn>
              <a:cxn ang="0">
                <a:pos x="2610" y="900"/>
              </a:cxn>
              <a:cxn ang="0">
                <a:pos x="2442" y="882"/>
              </a:cxn>
              <a:cxn ang="0">
                <a:pos x="2436" y="768"/>
              </a:cxn>
              <a:cxn ang="0">
                <a:pos x="2538" y="768"/>
              </a:cxn>
              <a:cxn ang="0">
                <a:pos x="2568" y="816"/>
              </a:cxn>
              <a:cxn ang="0">
                <a:pos x="2688" y="756"/>
              </a:cxn>
              <a:cxn ang="0">
                <a:pos x="2808" y="672"/>
              </a:cxn>
              <a:cxn ang="0">
                <a:pos x="2922" y="612"/>
              </a:cxn>
              <a:cxn ang="0">
                <a:pos x="2976" y="552"/>
              </a:cxn>
              <a:cxn ang="0">
                <a:pos x="3048" y="420"/>
              </a:cxn>
              <a:cxn ang="0">
                <a:pos x="2946" y="318"/>
              </a:cxn>
              <a:cxn ang="0">
                <a:pos x="2688" y="222"/>
              </a:cxn>
              <a:cxn ang="0">
                <a:pos x="2502" y="72"/>
              </a:cxn>
              <a:cxn ang="0">
                <a:pos x="2202" y="12"/>
              </a:cxn>
              <a:cxn ang="0">
                <a:pos x="2196" y="144"/>
              </a:cxn>
              <a:cxn ang="0">
                <a:pos x="2070" y="264"/>
              </a:cxn>
              <a:cxn ang="0">
                <a:pos x="2310" y="390"/>
              </a:cxn>
              <a:cxn ang="0">
                <a:pos x="2064" y="462"/>
              </a:cxn>
              <a:cxn ang="0">
                <a:pos x="1662" y="654"/>
              </a:cxn>
              <a:cxn ang="0">
                <a:pos x="1044" y="516"/>
              </a:cxn>
              <a:cxn ang="0">
                <a:pos x="750" y="324"/>
              </a:cxn>
              <a:cxn ang="0">
                <a:pos x="558" y="246"/>
              </a:cxn>
              <a:cxn ang="0">
                <a:pos x="384" y="378"/>
              </a:cxn>
              <a:cxn ang="0">
                <a:pos x="288" y="510"/>
              </a:cxn>
              <a:cxn ang="0">
                <a:pos x="228" y="678"/>
              </a:cxn>
              <a:cxn ang="0">
                <a:pos x="54" y="738"/>
              </a:cxn>
              <a:cxn ang="0">
                <a:pos x="78" y="840"/>
              </a:cxn>
              <a:cxn ang="0">
                <a:pos x="2184" y="1974"/>
              </a:cxn>
              <a:cxn ang="0">
                <a:pos x="2130" y="1896"/>
              </a:cxn>
            </a:cxnLst>
            <a:rect l="0" t="0" r="r" b="b"/>
            <a:pathLst>
              <a:path w="3060" h="1986">
                <a:moveTo>
                  <a:pt x="90" y="912"/>
                </a:moveTo>
                <a:lnTo>
                  <a:pt x="84" y="912"/>
                </a:lnTo>
                <a:lnTo>
                  <a:pt x="78" y="912"/>
                </a:lnTo>
                <a:lnTo>
                  <a:pt x="72" y="912"/>
                </a:lnTo>
                <a:lnTo>
                  <a:pt x="66" y="912"/>
                </a:lnTo>
                <a:lnTo>
                  <a:pt x="66" y="918"/>
                </a:lnTo>
                <a:lnTo>
                  <a:pt x="72" y="918"/>
                </a:lnTo>
                <a:lnTo>
                  <a:pt x="66" y="918"/>
                </a:lnTo>
                <a:lnTo>
                  <a:pt x="72" y="924"/>
                </a:lnTo>
                <a:lnTo>
                  <a:pt x="78" y="924"/>
                </a:lnTo>
                <a:lnTo>
                  <a:pt x="84" y="924"/>
                </a:lnTo>
                <a:lnTo>
                  <a:pt x="90" y="924"/>
                </a:lnTo>
                <a:lnTo>
                  <a:pt x="90" y="930"/>
                </a:lnTo>
                <a:lnTo>
                  <a:pt x="96" y="930"/>
                </a:lnTo>
                <a:lnTo>
                  <a:pt x="102" y="924"/>
                </a:lnTo>
                <a:lnTo>
                  <a:pt x="108" y="924"/>
                </a:lnTo>
                <a:lnTo>
                  <a:pt x="108" y="930"/>
                </a:lnTo>
                <a:lnTo>
                  <a:pt x="114" y="930"/>
                </a:lnTo>
                <a:lnTo>
                  <a:pt x="120" y="930"/>
                </a:lnTo>
                <a:lnTo>
                  <a:pt x="126" y="936"/>
                </a:lnTo>
                <a:lnTo>
                  <a:pt x="126" y="942"/>
                </a:lnTo>
                <a:lnTo>
                  <a:pt x="132" y="942"/>
                </a:lnTo>
                <a:lnTo>
                  <a:pt x="138" y="942"/>
                </a:lnTo>
                <a:lnTo>
                  <a:pt x="150" y="948"/>
                </a:lnTo>
                <a:lnTo>
                  <a:pt x="156" y="948"/>
                </a:lnTo>
                <a:lnTo>
                  <a:pt x="156" y="954"/>
                </a:lnTo>
                <a:lnTo>
                  <a:pt x="162" y="960"/>
                </a:lnTo>
                <a:lnTo>
                  <a:pt x="156" y="966"/>
                </a:lnTo>
                <a:lnTo>
                  <a:pt x="162" y="966"/>
                </a:lnTo>
                <a:lnTo>
                  <a:pt x="162" y="972"/>
                </a:lnTo>
                <a:lnTo>
                  <a:pt x="156" y="978"/>
                </a:lnTo>
                <a:lnTo>
                  <a:pt x="162" y="978"/>
                </a:lnTo>
                <a:lnTo>
                  <a:pt x="162" y="984"/>
                </a:lnTo>
                <a:lnTo>
                  <a:pt x="168" y="984"/>
                </a:lnTo>
                <a:lnTo>
                  <a:pt x="174" y="990"/>
                </a:lnTo>
                <a:lnTo>
                  <a:pt x="180" y="990"/>
                </a:lnTo>
                <a:lnTo>
                  <a:pt x="186" y="990"/>
                </a:lnTo>
                <a:lnTo>
                  <a:pt x="192" y="990"/>
                </a:lnTo>
                <a:lnTo>
                  <a:pt x="198" y="990"/>
                </a:lnTo>
                <a:lnTo>
                  <a:pt x="198" y="996"/>
                </a:lnTo>
                <a:lnTo>
                  <a:pt x="204" y="996"/>
                </a:lnTo>
                <a:lnTo>
                  <a:pt x="210" y="1002"/>
                </a:lnTo>
                <a:lnTo>
                  <a:pt x="222" y="1008"/>
                </a:lnTo>
                <a:lnTo>
                  <a:pt x="234" y="1008"/>
                </a:lnTo>
                <a:lnTo>
                  <a:pt x="240" y="1008"/>
                </a:lnTo>
                <a:lnTo>
                  <a:pt x="246" y="1014"/>
                </a:lnTo>
                <a:lnTo>
                  <a:pt x="252" y="1014"/>
                </a:lnTo>
                <a:lnTo>
                  <a:pt x="258" y="1014"/>
                </a:lnTo>
                <a:lnTo>
                  <a:pt x="264" y="1008"/>
                </a:lnTo>
                <a:lnTo>
                  <a:pt x="270" y="1008"/>
                </a:lnTo>
                <a:lnTo>
                  <a:pt x="270" y="1014"/>
                </a:lnTo>
                <a:lnTo>
                  <a:pt x="270" y="1008"/>
                </a:lnTo>
                <a:lnTo>
                  <a:pt x="276" y="1008"/>
                </a:lnTo>
                <a:lnTo>
                  <a:pt x="282" y="1008"/>
                </a:lnTo>
                <a:lnTo>
                  <a:pt x="282" y="1002"/>
                </a:lnTo>
                <a:lnTo>
                  <a:pt x="306" y="996"/>
                </a:lnTo>
                <a:lnTo>
                  <a:pt x="306" y="990"/>
                </a:lnTo>
                <a:lnTo>
                  <a:pt x="312" y="984"/>
                </a:lnTo>
                <a:lnTo>
                  <a:pt x="324" y="990"/>
                </a:lnTo>
                <a:lnTo>
                  <a:pt x="330" y="984"/>
                </a:lnTo>
                <a:lnTo>
                  <a:pt x="336" y="984"/>
                </a:lnTo>
                <a:lnTo>
                  <a:pt x="342" y="984"/>
                </a:lnTo>
                <a:lnTo>
                  <a:pt x="348" y="984"/>
                </a:lnTo>
                <a:lnTo>
                  <a:pt x="348" y="990"/>
                </a:lnTo>
                <a:lnTo>
                  <a:pt x="354" y="990"/>
                </a:lnTo>
                <a:lnTo>
                  <a:pt x="360" y="996"/>
                </a:lnTo>
                <a:lnTo>
                  <a:pt x="366" y="1002"/>
                </a:lnTo>
                <a:lnTo>
                  <a:pt x="372" y="1002"/>
                </a:lnTo>
                <a:lnTo>
                  <a:pt x="372" y="1008"/>
                </a:lnTo>
                <a:lnTo>
                  <a:pt x="378" y="1008"/>
                </a:lnTo>
                <a:lnTo>
                  <a:pt x="384" y="1014"/>
                </a:lnTo>
                <a:lnTo>
                  <a:pt x="390" y="1014"/>
                </a:lnTo>
                <a:lnTo>
                  <a:pt x="396" y="1008"/>
                </a:lnTo>
                <a:lnTo>
                  <a:pt x="402" y="1014"/>
                </a:lnTo>
                <a:lnTo>
                  <a:pt x="402" y="1020"/>
                </a:lnTo>
                <a:lnTo>
                  <a:pt x="402" y="1026"/>
                </a:lnTo>
                <a:lnTo>
                  <a:pt x="396" y="1032"/>
                </a:lnTo>
                <a:lnTo>
                  <a:pt x="402" y="1050"/>
                </a:lnTo>
                <a:lnTo>
                  <a:pt x="396" y="1050"/>
                </a:lnTo>
                <a:lnTo>
                  <a:pt x="396" y="1056"/>
                </a:lnTo>
                <a:lnTo>
                  <a:pt x="384" y="1056"/>
                </a:lnTo>
                <a:lnTo>
                  <a:pt x="384" y="1062"/>
                </a:lnTo>
                <a:lnTo>
                  <a:pt x="378" y="1068"/>
                </a:lnTo>
                <a:lnTo>
                  <a:pt x="378" y="1074"/>
                </a:lnTo>
                <a:lnTo>
                  <a:pt x="366" y="1068"/>
                </a:lnTo>
                <a:lnTo>
                  <a:pt x="372" y="1080"/>
                </a:lnTo>
                <a:lnTo>
                  <a:pt x="372" y="1086"/>
                </a:lnTo>
                <a:lnTo>
                  <a:pt x="366" y="1092"/>
                </a:lnTo>
                <a:lnTo>
                  <a:pt x="366" y="1098"/>
                </a:lnTo>
                <a:lnTo>
                  <a:pt x="354" y="1092"/>
                </a:lnTo>
                <a:lnTo>
                  <a:pt x="354" y="1098"/>
                </a:lnTo>
                <a:lnTo>
                  <a:pt x="342" y="1092"/>
                </a:lnTo>
                <a:lnTo>
                  <a:pt x="342" y="1098"/>
                </a:lnTo>
                <a:lnTo>
                  <a:pt x="348" y="1110"/>
                </a:lnTo>
                <a:lnTo>
                  <a:pt x="354" y="1116"/>
                </a:lnTo>
                <a:lnTo>
                  <a:pt x="342" y="1116"/>
                </a:lnTo>
                <a:lnTo>
                  <a:pt x="348" y="1122"/>
                </a:lnTo>
                <a:lnTo>
                  <a:pt x="348" y="1128"/>
                </a:lnTo>
                <a:lnTo>
                  <a:pt x="354" y="1134"/>
                </a:lnTo>
                <a:lnTo>
                  <a:pt x="354" y="1140"/>
                </a:lnTo>
                <a:lnTo>
                  <a:pt x="360" y="1140"/>
                </a:lnTo>
                <a:lnTo>
                  <a:pt x="378" y="1140"/>
                </a:lnTo>
                <a:lnTo>
                  <a:pt x="378" y="1146"/>
                </a:lnTo>
                <a:lnTo>
                  <a:pt x="372" y="1152"/>
                </a:lnTo>
                <a:lnTo>
                  <a:pt x="378" y="1158"/>
                </a:lnTo>
                <a:lnTo>
                  <a:pt x="384" y="1164"/>
                </a:lnTo>
                <a:lnTo>
                  <a:pt x="390" y="1170"/>
                </a:lnTo>
                <a:lnTo>
                  <a:pt x="390" y="1176"/>
                </a:lnTo>
                <a:lnTo>
                  <a:pt x="384" y="1176"/>
                </a:lnTo>
                <a:lnTo>
                  <a:pt x="378" y="1176"/>
                </a:lnTo>
                <a:lnTo>
                  <a:pt x="378" y="1182"/>
                </a:lnTo>
                <a:lnTo>
                  <a:pt x="372" y="1176"/>
                </a:lnTo>
                <a:lnTo>
                  <a:pt x="366" y="1182"/>
                </a:lnTo>
                <a:lnTo>
                  <a:pt x="366" y="1188"/>
                </a:lnTo>
                <a:lnTo>
                  <a:pt x="360" y="1188"/>
                </a:lnTo>
                <a:lnTo>
                  <a:pt x="354" y="1188"/>
                </a:lnTo>
                <a:lnTo>
                  <a:pt x="348" y="1182"/>
                </a:lnTo>
                <a:lnTo>
                  <a:pt x="348" y="1176"/>
                </a:lnTo>
                <a:lnTo>
                  <a:pt x="342" y="1170"/>
                </a:lnTo>
                <a:lnTo>
                  <a:pt x="336" y="1176"/>
                </a:lnTo>
                <a:lnTo>
                  <a:pt x="336" y="1170"/>
                </a:lnTo>
                <a:lnTo>
                  <a:pt x="330" y="1176"/>
                </a:lnTo>
                <a:lnTo>
                  <a:pt x="324" y="1176"/>
                </a:lnTo>
                <a:lnTo>
                  <a:pt x="330" y="1182"/>
                </a:lnTo>
                <a:lnTo>
                  <a:pt x="330" y="1188"/>
                </a:lnTo>
                <a:lnTo>
                  <a:pt x="336" y="1194"/>
                </a:lnTo>
                <a:lnTo>
                  <a:pt x="342" y="1200"/>
                </a:lnTo>
                <a:lnTo>
                  <a:pt x="348" y="1200"/>
                </a:lnTo>
                <a:lnTo>
                  <a:pt x="348" y="1206"/>
                </a:lnTo>
                <a:lnTo>
                  <a:pt x="354" y="1206"/>
                </a:lnTo>
                <a:lnTo>
                  <a:pt x="354" y="1212"/>
                </a:lnTo>
                <a:lnTo>
                  <a:pt x="348" y="1218"/>
                </a:lnTo>
                <a:lnTo>
                  <a:pt x="354" y="1224"/>
                </a:lnTo>
                <a:lnTo>
                  <a:pt x="360" y="1230"/>
                </a:lnTo>
                <a:lnTo>
                  <a:pt x="354" y="1236"/>
                </a:lnTo>
                <a:lnTo>
                  <a:pt x="360" y="1236"/>
                </a:lnTo>
                <a:lnTo>
                  <a:pt x="360" y="1242"/>
                </a:lnTo>
                <a:lnTo>
                  <a:pt x="360" y="1248"/>
                </a:lnTo>
                <a:lnTo>
                  <a:pt x="366" y="1248"/>
                </a:lnTo>
                <a:lnTo>
                  <a:pt x="366" y="1242"/>
                </a:lnTo>
                <a:lnTo>
                  <a:pt x="372" y="1242"/>
                </a:lnTo>
                <a:lnTo>
                  <a:pt x="372" y="1236"/>
                </a:lnTo>
                <a:lnTo>
                  <a:pt x="378" y="1242"/>
                </a:lnTo>
                <a:lnTo>
                  <a:pt x="384" y="1242"/>
                </a:lnTo>
                <a:lnTo>
                  <a:pt x="384" y="1248"/>
                </a:lnTo>
                <a:lnTo>
                  <a:pt x="390" y="1248"/>
                </a:lnTo>
                <a:lnTo>
                  <a:pt x="390" y="1254"/>
                </a:lnTo>
                <a:lnTo>
                  <a:pt x="396" y="1254"/>
                </a:lnTo>
                <a:lnTo>
                  <a:pt x="396" y="1260"/>
                </a:lnTo>
                <a:lnTo>
                  <a:pt x="402" y="1260"/>
                </a:lnTo>
                <a:lnTo>
                  <a:pt x="408" y="1266"/>
                </a:lnTo>
                <a:lnTo>
                  <a:pt x="414" y="1266"/>
                </a:lnTo>
                <a:lnTo>
                  <a:pt x="420" y="1266"/>
                </a:lnTo>
                <a:lnTo>
                  <a:pt x="426" y="1272"/>
                </a:lnTo>
                <a:lnTo>
                  <a:pt x="432" y="1272"/>
                </a:lnTo>
                <a:lnTo>
                  <a:pt x="438" y="1278"/>
                </a:lnTo>
                <a:lnTo>
                  <a:pt x="438" y="1272"/>
                </a:lnTo>
                <a:lnTo>
                  <a:pt x="444" y="1278"/>
                </a:lnTo>
                <a:lnTo>
                  <a:pt x="444" y="1284"/>
                </a:lnTo>
                <a:lnTo>
                  <a:pt x="450" y="1290"/>
                </a:lnTo>
                <a:lnTo>
                  <a:pt x="462" y="1296"/>
                </a:lnTo>
                <a:lnTo>
                  <a:pt x="462" y="1290"/>
                </a:lnTo>
                <a:lnTo>
                  <a:pt x="468" y="1296"/>
                </a:lnTo>
                <a:lnTo>
                  <a:pt x="480" y="1302"/>
                </a:lnTo>
                <a:lnTo>
                  <a:pt x="492" y="1308"/>
                </a:lnTo>
                <a:lnTo>
                  <a:pt x="498" y="1308"/>
                </a:lnTo>
                <a:lnTo>
                  <a:pt x="498" y="1314"/>
                </a:lnTo>
                <a:lnTo>
                  <a:pt x="504" y="1320"/>
                </a:lnTo>
                <a:lnTo>
                  <a:pt x="504" y="1314"/>
                </a:lnTo>
                <a:lnTo>
                  <a:pt x="510" y="1308"/>
                </a:lnTo>
                <a:lnTo>
                  <a:pt x="510" y="1302"/>
                </a:lnTo>
                <a:lnTo>
                  <a:pt x="510" y="1296"/>
                </a:lnTo>
                <a:lnTo>
                  <a:pt x="516" y="1296"/>
                </a:lnTo>
                <a:lnTo>
                  <a:pt x="522" y="1296"/>
                </a:lnTo>
                <a:lnTo>
                  <a:pt x="528" y="1296"/>
                </a:lnTo>
                <a:lnTo>
                  <a:pt x="552" y="1302"/>
                </a:lnTo>
                <a:lnTo>
                  <a:pt x="552" y="1308"/>
                </a:lnTo>
                <a:lnTo>
                  <a:pt x="558" y="1308"/>
                </a:lnTo>
                <a:lnTo>
                  <a:pt x="552" y="1314"/>
                </a:lnTo>
                <a:lnTo>
                  <a:pt x="576" y="1320"/>
                </a:lnTo>
                <a:lnTo>
                  <a:pt x="588" y="1326"/>
                </a:lnTo>
                <a:lnTo>
                  <a:pt x="588" y="1332"/>
                </a:lnTo>
                <a:lnTo>
                  <a:pt x="594" y="1338"/>
                </a:lnTo>
                <a:lnTo>
                  <a:pt x="600" y="1338"/>
                </a:lnTo>
                <a:lnTo>
                  <a:pt x="618" y="1344"/>
                </a:lnTo>
                <a:lnTo>
                  <a:pt x="624" y="1350"/>
                </a:lnTo>
                <a:lnTo>
                  <a:pt x="630" y="1362"/>
                </a:lnTo>
                <a:lnTo>
                  <a:pt x="642" y="1368"/>
                </a:lnTo>
                <a:lnTo>
                  <a:pt x="648" y="1362"/>
                </a:lnTo>
                <a:lnTo>
                  <a:pt x="654" y="1356"/>
                </a:lnTo>
                <a:lnTo>
                  <a:pt x="660" y="1356"/>
                </a:lnTo>
                <a:lnTo>
                  <a:pt x="660" y="1362"/>
                </a:lnTo>
                <a:lnTo>
                  <a:pt x="666" y="1362"/>
                </a:lnTo>
                <a:lnTo>
                  <a:pt x="672" y="1362"/>
                </a:lnTo>
                <a:lnTo>
                  <a:pt x="672" y="1368"/>
                </a:lnTo>
                <a:lnTo>
                  <a:pt x="672" y="1374"/>
                </a:lnTo>
                <a:lnTo>
                  <a:pt x="672" y="1380"/>
                </a:lnTo>
                <a:lnTo>
                  <a:pt x="678" y="1380"/>
                </a:lnTo>
                <a:lnTo>
                  <a:pt x="690" y="1386"/>
                </a:lnTo>
                <a:lnTo>
                  <a:pt x="690" y="1392"/>
                </a:lnTo>
                <a:lnTo>
                  <a:pt x="696" y="1392"/>
                </a:lnTo>
                <a:lnTo>
                  <a:pt x="702" y="1392"/>
                </a:lnTo>
                <a:lnTo>
                  <a:pt x="708" y="1392"/>
                </a:lnTo>
                <a:lnTo>
                  <a:pt x="702" y="1398"/>
                </a:lnTo>
                <a:lnTo>
                  <a:pt x="714" y="1398"/>
                </a:lnTo>
                <a:lnTo>
                  <a:pt x="720" y="1398"/>
                </a:lnTo>
                <a:lnTo>
                  <a:pt x="726" y="1392"/>
                </a:lnTo>
                <a:lnTo>
                  <a:pt x="732" y="1398"/>
                </a:lnTo>
                <a:lnTo>
                  <a:pt x="732" y="1410"/>
                </a:lnTo>
                <a:lnTo>
                  <a:pt x="738" y="1410"/>
                </a:lnTo>
                <a:lnTo>
                  <a:pt x="738" y="1416"/>
                </a:lnTo>
                <a:lnTo>
                  <a:pt x="744" y="1416"/>
                </a:lnTo>
                <a:lnTo>
                  <a:pt x="750" y="1410"/>
                </a:lnTo>
                <a:lnTo>
                  <a:pt x="756" y="1416"/>
                </a:lnTo>
                <a:lnTo>
                  <a:pt x="762" y="1416"/>
                </a:lnTo>
                <a:lnTo>
                  <a:pt x="768" y="1422"/>
                </a:lnTo>
                <a:lnTo>
                  <a:pt x="774" y="1428"/>
                </a:lnTo>
                <a:lnTo>
                  <a:pt x="780" y="1434"/>
                </a:lnTo>
                <a:lnTo>
                  <a:pt x="786" y="1434"/>
                </a:lnTo>
                <a:lnTo>
                  <a:pt x="792" y="1434"/>
                </a:lnTo>
                <a:lnTo>
                  <a:pt x="786" y="1428"/>
                </a:lnTo>
                <a:lnTo>
                  <a:pt x="792" y="1422"/>
                </a:lnTo>
                <a:lnTo>
                  <a:pt x="792" y="1428"/>
                </a:lnTo>
                <a:lnTo>
                  <a:pt x="792" y="1434"/>
                </a:lnTo>
                <a:lnTo>
                  <a:pt x="798" y="1434"/>
                </a:lnTo>
                <a:lnTo>
                  <a:pt x="804" y="1434"/>
                </a:lnTo>
                <a:lnTo>
                  <a:pt x="810" y="1434"/>
                </a:lnTo>
                <a:lnTo>
                  <a:pt x="816" y="1428"/>
                </a:lnTo>
                <a:lnTo>
                  <a:pt x="822" y="1428"/>
                </a:lnTo>
                <a:lnTo>
                  <a:pt x="828" y="1428"/>
                </a:lnTo>
                <a:lnTo>
                  <a:pt x="834" y="1434"/>
                </a:lnTo>
                <a:lnTo>
                  <a:pt x="840" y="1434"/>
                </a:lnTo>
                <a:lnTo>
                  <a:pt x="846" y="1440"/>
                </a:lnTo>
                <a:lnTo>
                  <a:pt x="852" y="1440"/>
                </a:lnTo>
                <a:lnTo>
                  <a:pt x="858" y="1440"/>
                </a:lnTo>
                <a:lnTo>
                  <a:pt x="864" y="1440"/>
                </a:lnTo>
                <a:lnTo>
                  <a:pt x="870" y="1440"/>
                </a:lnTo>
                <a:lnTo>
                  <a:pt x="876" y="1440"/>
                </a:lnTo>
                <a:lnTo>
                  <a:pt x="882" y="1440"/>
                </a:lnTo>
                <a:lnTo>
                  <a:pt x="888" y="1440"/>
                </a:lnTo>
                <a:lnTo>
                  <a:pt x="894" y="1434"/>
                </a:lnTo>
                <a:lnTo>
                  <a:pt x="900" y="1440"/>
                </a:lnTo>
                <a:lnTo>
                  <a:pt x="900" y="1434"/>
                </a:lnTo>
                <a:lnTo>
                  <a:pt x="906" y="1434"/>
                </a:lnTo>
                <a:lnTo>
                  <a:pt x="912" y="1434"/>
                </a:lnTo>
                <a:lnTo>
                  <a:pt x="918" y="1428"/>
                </a:lnTo>
                <a:lnTo>
                  <a:pt x="924" y="1428"/>
                </a:lnTo>
                <a:lnTo>
                  <a:pt x="924" y="1422"/>
                </a:lnTo>
                <a:lnTo>
                  <a:pt x="930" y="1428"/>
                </a:lnTo>
                <a:lnTo>
                  <a:pt x="936" y="1428"/>
                </a:lnTo>
                <a:lnTo>
                  <a:pt x="936" y="1434"/>
                </a:lnTo>
                <a:lnTo>
                  <a:pt x="942" y="1440"/>
                </a:lnTo>
                <a:lnTo>
                  <a:pt x="942" y="1446"/>
                </a:lnTo>
                <a:lnTo>
                  <a:pt x="942" y="1452"/>
                </a:lnTo>
                <a:lnTo>
                  <a:pt x="936" y="1458"/>
                </a:lnTo>
                <a:lnTo>
                  <a:pt x="942" y="1464"/>
                </a:lnTo>
                <a:lnTo>
                  <a:pt x="948" y="1470"/>
                </a:lnTo>
                <a:lnTo>
                  <a:pt x="954" y="1470"/>
                </a:lnTo>
                <a:lnTo>
                  <a:pt x="948" y="1464"/>
                </a:lnTo>
                <a:lnTo>
                  <a:pt x="954" y="1458"/>
                </a:lnTo>
                <a:lnTo>
                  <a:pt x="954" y="1452"/>
                </a:lnTo>
                <a:lnTo>
                  <a:pt x="960" y="1440"/>
                </a:lnTo>
                <a:lnTo>
                  <a:pt x="966" y="1440"/>
                </a:lnTo>
                <a:lnTo>
                  <a:pt x="966" y="1434"/>
                </a:lnTo>
                <a:lnTo>
                  <a:pt x="972" y="1434"/>
                </a:lnTo>
                <a:lnTo>
                  <a:pt x="972" y="1428"/>
                </a:lnTo>
                <a:lnTo>
                  <a:pt x="978" y="1422"/>
                </a:lnTo>
                <a:lnTo>
                  <a:pt x="990" y="1422"/>
                </a:lnTo>
                <a:lnTo>
                  <a:pt x="990" y="1416"/>
                </a:lnTo>
                <a:lnTo>
                  <a:pt x="996" y="1416"/>
                </a:lnTo>
                <a:lnTo>
                  <a:pt x="1020" y="1416"/>
                </a:lnTo>
                <a:lnTo>
                  <a:pt x="1020" y="1422"/>
                </a:lnTo>
                <a:lnTo>
                  <a:pt x="1020" y="1428"/>
                </a:lnTo>
                <a:lnTo>
                  <a:pt x="1032" y="1428"/>
                </a:lnTo>
                <a:lnTo>
                  <a:pt x="1038" y="1428"/>
                </a:lnTo>
                <a:lnTo>
                  <a:pt x="1044" y="1428"/>
                </a:lnTo>
                <a:lnTo>
                  <a:pt x="1050" y="1428"/>
                </a:lnTo>
                <a:lnTo>
                  <a:pt x="1056" y="1434"/>
                </a:lnTo>
                <a:lnTo>
                  <a:pt x="1062" y="1434"/>
                </a:lnTo>
                <a:lnTo>
                  <a:pt x="1068" y="1428"/>
                </a:lnTo>
                <a:lnTo>
                  <a:pt x="1074" y="1428"/>
                </a:lnTo>
                <a:lnTo>
                  <a:pt x="1080" y="1434"/>
                </a:lnTo>
                <a:lnTo>
                  <a:pt x="1092" y="1434"/>
                </a:lnTo>
                <a:lnTo>
                  <a:pt x="1092" y="1440"/>
                </a:lnTo>
                <a:lnTo>
                  <a:pt x="1092" y="1446"/>
                </a:lnTo>
                <a:lnTo>
                  <a:pt x="1104" y="1446"/>
                </a:lnTo>
                <a:lnTo>
                  <a:pt x="1110" y="1446"/>
                </a:lnTo>
                <a:lnTo>
                  <a:pt x="1116" y="1446"/>
                </a:lnTo>
                <a:lnTo>
                  <a:pt x="1128" y="1440"/>
                </a:lnTo>
                <a:lnTo>
                  <a:pt x="1134" y="1440"/>
                </a:lnTo>
                <a:lnTo>
                  <a:pt x="1140" y="1440"/>
                </a:lnTo>
                <a:lnTo>
                  <a:pt x="1146" y="1434"/>
                </a:lnTo>
                <a:lnTo>
                  <a:pt x="1152" y="1434"/>
                </a:lnTo>
                <a:lnTo>
                  <a:pt x="1152" y="1428"/>
                </a:lnTo>
                <a:lnTo>
                  <a:pt x="1146" y="1428"/>
                </a:lnTo>
                <a:lnTo>
                  <a:pt x="1152" y="1422"/>
                </a:lnTo>
                <a:lnTo>
                  <a:pt x="1158" y="1422"/>
                </a:lnTo>
                <a:lnTo>
                  <a:pt x="1158" y="1416"/>
                </a:lnTo>
                <a:lnTo>
                  <a:pt x="1164" y="1416"/>
                </a:lnTo>
                <a:lnTo>
                  <a:pt x="1164" y="1410"/>
                </a:lnTo>
                <a:lnTo>
                  <a:pt x="1176" y="1410"/>
                </a:lnTo>
                <a:lnTo>
                  <a:pt x="1176" y="1404"/>
                </a:lnTo>
                <a:lnTo>
                  <a:pt x="1170" y="1404"/>
                </a:lnTo>
                <a:lnTo>
                  <a:pt x="1176" y="1398"/>
                </a:lnTo>
                <a:lnTo>
                  <a:pt x="1176" y="1392"/>
                </a:lnTo>
                <a:lnTo>
                  <a:pt x="1188" y="1392"/>
                </a:lnTo>
                <a:lnTo>
                  <a:pt x="1194" y="1392"/>
                </a:lnTo>
                <a:lnTo>
                  <a:pt x="1200" y="1392"/>
                </a:lnTo>
                <a:lnTo>
                  <a:pt x="1200" y="1386"/>
                </a:lnTo>
                <a:lnTo>
                  <a:pt x="1206" y="1386"/>
                </a:lnTo>
                <a:lnTo>
                  <a:pt x="1212" y="1380"/>
                </a:lnTo>
                <a:lnTo>
                  <a:pt x="1212" y="1374"/>
                </a:lnTo>
                <a:lnTo>
                  <a:pt x="1218" y="1380"/>
                </a:lnTo>
                <a:lnTo>
                  <a:pt x="1218" y="1374"/>
                </a:lnTo>
                <a:lnTo>
                  <a:pt x="1224" y="1368"/>
                </a:lnTo>
                <a:lnTo>
                  <a:pt x="1230" y="1368"/>
                </a:lnTo>
                <a:lnTo>
                  <a:pt x="1230" y="1362"/>
                </a:lnTo>
                <a:lnTo>
                  <a:pt x="1236" y="1362"/>
                </a:lnTo>
                <a:lnTo>
                  <a:pt x="1242" y="1362"/>
                </a:lnTo>
                <a:lnTo>
                  <a:pt x="1242" y="1356"/>
                </a:lnTo>
                <a:lnTo>
                  <a:pt x="1248" y="1362"/>
                </a:lnTo>
                <a:lnTo>
                  <a:pt x="1254" y="1368"/>
                </a:lnTo>
                <a:lnTo>
                  <a:pt x="1266" y="1368"/>
                </a:lnTo>
                <a:lnTo>
                  <a:pt x="1260" y="1368"/>
                </a:lnTo>
                <a:lnTo>
                  <a:pt x="1266" y="1368"/>
                </a:lnTo>
                <a:lnTo>
                  <a:pt x="1272" y="1368"/>
                </a:lnTo>
                <a:lnTo>
                  <a:pt x="1278" y="1374"/>
                </a:lnTo>
                <a:lnTo>
                  <a:pt x="1278" y="1368"/>
                </a:lnTo>
                <a:lnTo>
                  <a:pt x="1284" y="1368"/>
                </a:lnTo>
                <a:lnTo>
                  <a:pt x="1284" y="1362"/>
                </a:lnTo>
                <a:lnTo>
                  <a:pt x="1290" y="1368"/>
                </a:lnTo>
                <a:lnTo>
                  <a:pt x="1296" y="1368"/>
                </a:lnTo>
                <a:lnTo>
                  <a:pt x="1296" y="1362"/>
                </a:lnTo>
                <a:lnTo>
                  <a:pt x="1302" y="1362"/>
                </a:lnTo>
                <a:lnTo>
                  <a:pt x="1302" y="1356"/>
                </a:lnTo>
                <a:lnTo>
                  <a:pt x="1308" y="1356"/>
                </a:lnTo>
                <a:lnTo>
                  <a:pt x="1314" y="1356"/>
                </a:lnTo>
                <a:lnTo>
                  <a:pt x="1320" y="1350"/>
                </a:lnTo>
                <a:lnTo>
                  <a:pt x="1326" y="1356"/>
                </a:lnTo>
                <a:lnTo>
                  <a:pt x="1332" y="1362"/>
                </a:lnTo>
                <a:lnTo>
                  <a:pt x="1338" y="1362"/>
                </a:lnTo>
                <a:lnTo>
                  <a:pt x="1338" y="1368"/>
                </a:lnTo>
                <a:lnTo>
                  <a:pt x="1332" y="1368"/>
                </a:lnTo>
                <a:lnTo>
                  <a:pt x="1326" y="1368"/>
                </a:lnTo>
                <a:lnTo>
                  <a:pt x="1326" y="1374"/>
                </a:lnTo>
                <a:lnTo>
                  <a:pt x="1332" y="1374"/>
                </a:lnTo>
                <a:lnTo>
                  <a:pt x="1326" y="1380"/>
                </a:lnTo>
                <a:lnTo>
                  <a:pt x="1332" y="1380"/>
                </a:lnTo>
                <a:lnTo>
                  <a:pt x="1338" y="1374"/>
                </a:lnTo>
                <a:lnTo>
                  <a:pt x="1344" y="1374"/>
                </a:lnTo>
                <a:lnTo>
                  <a:pt x="1344" y="1380"/>
                </a:lnTo>
                <a:lnTo>
                  <a:pt x="1350" y="1380"/>
                </a:lnTo>
                <a:lnTo>
                  <a:pt x="1356" y="1386"/>
                </a:lnTo>
                <a:lnTo>
                  <a:pt x="1356" y="1392"/>
                </a:lnTo>
                <a:lnTo>
                  <a:pt x="1350" y="1392"/>
                </a:lnTo>
                <a:lnTo>
                  <a:pt x="1350" y="1398"/>
                </a:lnTo>
                <a:lnTo>
                  <a:pt x="1344" y="1398"/>
                </a:lnTo>
                <a:lnTo>
                  <a:pt x="1344" y="1404"/>
                </a:lnTo>
                <a:lnTo>
                  <a:pt x="1338" y="1410"/>
                </a:lnTo>
                <a:lnTo>
                  <a:pt x="1344" y="1410"/>
                </a:lnTo>
                <a:lnTo>
                  <a:pt x="1350" y="1410"/>
                </a:lnTo>
                <a:lnTo>
                  <a:pt x="1356" y="1404"/>
                </a:lnTo>
                <a:lnTo>
                  <a:pt x="1368" y="1410"/>
                </a:lnTo>
                <a:lnTo>
                  <a:pt x="1374" y="1410"/>
                </a:lnTo>
                <a:lnTo>
                  <a:pt x="1380" y="1416"/>
                </a:lnTo>
                <a:lnTo>
                  <a:pt x="1386" y="1410"/>
                </a:lnTo>
                <a:lnTo>
                  <a:pt x="1392" y="1416"/>
                </a:lnTo>
                <a:lnTo>
                  <a:pt x="1398" y="1422"/>
                </a:lnTo>
                <a:lnTo>
                  <a:pt x="1404" y="1416"/>
                </a:lnTo>
                <a:lnTo>
                  <a:pt x="1404" y="1410"/>
                </a:lnTo>
                <a:lnTo>
                  <a:pt x="1410" y="1404"/>
                </a:lnTo>
                <a:lnTo>
                  <a:pt x="1416" y="1404"/>
                </a:lnTo>
                <a:lnTo>
                  <a:pt x="1422" y="1410"/>
                </a:lnTo>
                <a:lnTo>
                  <a:pt x="1428" y="1410"/>
                </a:lnTo>
                <a:lnTo>
                  <a:pt x="1434" y="1416"/>
                </a:lnTo>
                <a:lnTo>
                  <a:pt x="1434" y="1422"/>
                </a:lnTo>
                <a:lnTo>
                  <a:pt x="1440" y="1422"/>
                </a:lnTo>
                <a:lnTo>
                  <a:pt x="1446" y="1422"/>
                </a:lnTo>
                <a:lnTo>
                  <a:pt x="1446" y="1428"/>
                </a:lnTo>
                <a:lnTo>
                  <a:pt x="1446" y="1434"/>
                </a:lnTo>
                <a:lnTo>
                  <a:pt x="1452" y="1434"/>
                </a:lnTo>
                <a:lnTo>
                  <a:pt x="1446" y="1440"/>
                </a:lnTo>
                <a:lnTo>
                  <a:pt x="1452" y="1440"/>
                </a:lnTo>
                <a:lnTo>
                  <a:pt x="1452" y="1446"/>
                </a:lnTo>
                <a:lnTo>
                  <a:pt x="1458" y="1452"/>
                </a:lnTo>
                <a:lnTo>
                  <a:pt x="1458" y="1458"/>
                </a:lnTo>
                <a:lnTo>
                  <a:pt x="1464" y="1458"/>
                </a:lnTo>
                <a:lnTo>
                  <a:pt x="1464" y="1452"/>
                </a:lnTo>
                <a:lnTo>
                  <a:pt x="1464" y="1446"/>
                </a:lnTo>
                <a:lnTo>
                  <a:pt x="1470" y="1452"/>
                </a:lnTo>
                <a:lnTo>
                  <a:pt x="1476" y="1452"/>
                </a:lnTo>
                <a:lnTo>
                  <a:pt x="1482" y="1458"/>
                </a:lnTo>
                <a:lnTo>
                  <a:pt x="1482" y="1464"/>
                </a:lnTo>
                <a:lnTo>
                  <a:pt x="1482" y="1470"/>
                </a:lnTo>
                <a:lnTo>
                  <a:pt x="1482" y="1476"/>
                </a:lnTo>
                <a:lnTo>
                  <a:pt x="1488" y="1482"/>
                </a:lnTo>
                <a:lnTo>
                  <a:pt x="1488" y="1488"/>
                </a:lnTo>
                <a:lnTo>
                  <a:pt x="1488" y="1494"/>
                </a:lnTo>
                <a:lnTo>
                  <a:pt x="1494" y="1506"/>
                </a:lnTo>
                <a:lnTo>
                  <a:pt x="1494" y="1524"/>
                </a:lnTo>
                <a:lnTo>
                  <a:pt x="1494" y="1530"/>
                </a:lnTo>
                <a:lnTo>
                  <a:pt x="1494" y="1536"/>
                </a:lnTo>
                <a:lnTo>
                  <a:pt x="1488" y="1536"/>
                </a:lnTo>
                <a:lnTo>
                  <a:pt x="1488" y="1542"/>
                </a:lnTo>
                <a:lnTo>
                  <a:pt x="1494" y="1548"/>
                </a:lnTo>
                <a:lnTo>
                  <a:pt x="1500" y="1548"/>
                </a:lnTo>
                <a:lnTo>
                  <a:pt x="1500" y="1554"/>
                </a:lnTo>
                <a:lnTo>
                  <a:pt x="1494" y="1554"/>
                </a:lnTo>
                <a:lnTo>
                  <a:pt x="1488" y="1554"/>
                </a:lnTo>
                <a:lnTo>
                  <a:pt x="1482" y="1560"/>
                </a:lnTo>
                <a:lnTo>
                  <a:pt x="1482" y="1566"/>
                </a:lnTo>
                <a:lnTo>
                  <a:pt x="1482" y="1572"/>
                </a:lnTo>
                <a:lnTo>
                  <a:pt x="1470" y="1566"/>
                </a:lnTo>
                <a:lnTo>
                  <a:pt x="1470" y="1572"/>
                </a:lnTo>
                <a:lnTo>
                  <a:pt x="1470" y="1578"/>
                </a:lnTo>
                <a:lnTo>
                  <a:pt x="1470" y="1584"/>
                </a:lnTo>
                <a:lnTo>
                  <a:pt x="1464" y="1584"/>
                </a:lnTo>
                <a:lnTo>
                  <a:pt x="1464" y="1590"/>
                </a:lnTo>
                <a:lnTo>
                  <a:pt x="1458" y="1590"/>
                </a:lnTo>
                <a:lnTo>
                  <a:pt x="1458" y="1584"/>
                </a:lnTo>
                <a:lnTo>
                  <a:pt x="1452" y="1590"/>
                </a:lnTo>
                <a:lnTo>
                  <a:pt x="1452" y="1596"/>
                </a:lnTo>
                <a:lnTo>
                  <a:pt x="1452" y="1602"/>
                </a:lnTo>
                <a:lnTo>
                  <a:pt x="1458" y="1608"/>
                </a:lnTo>
                <a:lnTo>
                  <a:pt x="1452" y="1608"/>
                </a:lnTo>
                <a:lnTo>
                  <a:pt x="1446" y="1614"/>
                </a:lnTo>
                <a:lnTo>
                  <a:pt x="1446" y="1620"/>
                </a:lnTo>
                <a:lnTo>
                  <a:pt x="1446" y="1632"/>
                </a:lnTo>
                <a:lnTo>
                  <a:pt x="1452" y="1632"/>
                </a:lnTo>
                <a:lnTo>
                  <a:pt x="1458" y="1638"/>
                </a:lnTo>
                <a:lnTo>
                  <a:pt x="1452" y="1638"/>
                </a:lnTo>
                <a:lnTo>
                  <a:pt x="1458" y="1638"/>
                </a:lnTo>
                <a:lnTo>
                  <a:pt x="1458" y="1644"/>
                </a:lnTo>
                <a:lnTo>
                  <a:pt x="1458" y="1650"/>
                </a:lnTo>
                <a:lnTo>
                  <a:pt x="1452" y="1656"/>
                </a:lnTo>
                <a:lnTo>
                  <a:pt x="1452" y="1662"/>
                </a:lnTo>
                <a:lnTo>
                  <a:pt x="1458" y="1662"/>
                </a:lnTo>
                <a:lnTo>
                  <a:pt x="1464" y="1662"/>
                </a:lnTo>
                <a:lnTo>
                  <a:pt x="1464" y="1656"/>
                </a:lnTo>
                <a:lnTo>
                  <a:pt x="1470" y="1656"/>
                </a:lnTo>
                <a:lnTo>
                  <a:pt x="1476" y="1650"/>
                </a:lnTo>
                <a:lnTo>
                  <a:pt x="1488" y="1650"/>
                </a:lnTo>
                <a:lnTo>
                  <a:pt x="1494" y="1650"/>
                </a:lnTo>
                <a:lnTo>
                  <a:pt x="1506" y="1650"/>
                </a:lnTo>
                <a:lnTo>
                  <a:pt x="1518" y="1650"/>
                </a:lnTo>
                <a:lnTo>
                  <a:pt x="1524" y="1650"/>
                </a:lnTo>
                <a:lnTo>
                  <a:pt x="1518" y="1656"/>
                </a:lnTo>
                <a:lnTo>
                  <a:pt x="1512" y="1656"/>
                </a:lnTo>
                <a:lnTo>
                  <a:pt x="1512" y="1662"/>
                </a:lnTo>
                <a:lnTo>
                  <a:pt x="1518" y="1668"/>
                </a:lnTo>
                <a:lnTo>
                  <a:pt x="1512" y="1668"/>
                </a:lnTo>
                <a:lnTo>
                  <a:pt x="1518" y="1668"/>
                </a:lnTo>
                <a:lnTo>
                  <a:pt x="1524" y="1668"/>
                </a:lnTo>
                <a:lnTo>
                  <a:pt x="1524" y="1674"/>
                </a:lnTo>
                <a:lnTo>
                  <a:pt x="1530" y="1680"/>
                </a:lnTo>
                <a:lnTo>
                  <a:pt x="1524" y="1680"/>
                </a:lnTo>
                <a:lnTo>
                  <a:pt x="1524" y="1686"/>
                </a:lnTo>
                <a:lnTo>
                  <a:pt x="1530" y="1686"/>
                </a:lnTo>
                <a:lnTo>
                  <a:pt x="1530" y="1692"/>
                </a:lnTo>
                <a:lnTo>
                  <a:pt x="1530" y="1698"/>
                </a:lnTo>
                <a:lnTo>
                  <a:pt x="1530" y="1704"/>
                </a:lnTo>
                <a:lnTo>
                  <a:pt x="1536" y="1704"/>
                </a:lnTo>
                <a:lnTo>
                  <a:pt x="1542" y="1704"/>
                </a:lnTo>
                <a:lnTo>
                  <a:pt x="1548" y="1704"/>
                </a:lnTo>
                <a:lnTo>
                  <a:pt x="1554" y="1704"/>
                </a:lnTo>
                <a:lnTo>
                  <a:pt x="1560" y="1704"/>
                </a:lnTo>
                <a:lnTo>
                  <a:pt x="1566" y="1710"/>
                </a:lnTo>
                <a:lnTo>
                  <a:pt x="1572" y="1716"/>
                </a:lnTo>
                <a:lnTo>
                  <a:pt x="1566" y="1716"/>
                </a:lnTo>
                <a:lnTo>
                  <a:pt x="1566" y="1722"/>
                </a:lnTo>
                <a:lnTo>
                  <a:pt x="1560" y="1722"/>
                </a:lnTo>
                <a:lnTo>
                  <a:pt x="1560" y="1728"/>
                </a:lnTo>
                <a:lnTo>
                  <a:pt x="1566" y="1734"/>
                </a:lnTo>
                <a:lnTo>
                  <a:pt x="1560" y="1740"/>
                </a:lnTo>
                <a:lnTo>
                  <a:pt x="1566" y="1740"/>
                </a:lnTo>
                <a:lnTo>
                  <a:pt x="1560" y="1746"/>
                </a:lnTo>
                <a:lnTo>
                  <a:pt x="1560" y="1752"/>
                </a:lnTo>
                <a:lnTo>
                  <a:pt x="1554" y="1758"/>
                </a:lnTo>
                <a:lnTo>
                  <a:pt x="1560" y="1764"/>
                </a:lnTo>
                <a:lnTo>
                  <a:pt x="1566" y="1764"/>
                </a:lnTo>
                <a:lnTo>
                  <a:pt x="1572" y="1758"/>
                </a:lnTo>
                <a:lnTo>
                  <a:pt x="1572" y="1764"/>
                </a:lnTo>
                <a:lnTo>
                  <a:pt x="1578" y="1764"/>
                </a:lnTo>
                <a:lnTo>
                  <a:pt x="1584" y="1764"/>
                </a:lnTo>
                <a:lnTo>
                  <a:pt x="1590" y="1764"/>
                </a:lnTo>
                <a:lnTo>
                  <a:pt x="1596" y="1764"/>
                </a:lnTo>
                <a:lnTo>
                  <a:pt x="1602" y="1764"/>
                </a:lnTo>
                <a:lnTo>
                  <a:pt x="1602" y="1770"/>
                </a:lnTo>
                <a:lnTo>
                  <a:pt x="1602" y="1776"/>
                </a:lnTo>
                <a:lnTo>
                  <a:pt x="1602" y="1782"/>
                </a:lnTo>
                <a:lnTo>
                  <a:pt x="1608" y="1788"/>
                </a:lnTo>
                <a:lnTo>
                  <a:pt x="1614" y="1788"/>
                </a:lnTo>
                <a:lnTo>
                  <a:pt x="1614" y="1794"/>
                </a:lnTo>
                <a:lnTo>
                  <a:pt x="1620" y="1800"/>
                </a:lnTo>
                <a:lnTo>
                  <a:pt x="1626" y="1794"/>
                </a:lnTo>
                <a:lnTo>
                  <a:pt x="1632" y="1800"/>
                </a:lnTo>
                <a:lnTo>
                  <a:pt x="1638" y="1800"/>
                </a:lnTo>
                <a:lnTo>
                  <a:pt x="1644" y="1794"/>
                </a:lnTo>
                <a:lnTo>
                  <a:pt x="1650" y="1794"/>
                </a:lnTo>
                <a:lnTo>
                  <a:pt x="1650" y="1788"/>
                </a:lnTo>
                <a:lnTo>
                  <a:pt x="1656" y="1788"/>
                </a:lnTo>
                <a:lnTo>
                  <a:pt x="1662" y="1782"/>
                </a:lnTo>
                <a:lnTo>
                  <a:pt x="1668" y="1782"/>
                </a:lnTo>
                <a:lnTo>
                  <a:pt x="1668" y="1788"/>
                </a:lnTo>
                <a:lnTo>
                  <a:pt x="1668" y="1794"/>
                </a:lnTo>
                <a:lnTo>
                  <a:pt x="1674" y="1794"/>
                </a:lnTo>
                <a:lnTo>
                  <a:pt x="1674" y="1800"/>
                </a:lnTo>
                <a:lnTo>
                  <a:pt x="1674" y="1806"/>
                </a:lnTo>
                <a:lnTo>
                  <a:pt x="1674" y="1812"/>
                </a:lnTo>
                <a:lnTo>
                  <a:pt x="1680" y="1812"/>
                </a:lnTo>
                <a:lnTo>
                  <a:pt x="1686" y="1812"/>
                </a:lnTo>
                <a:lnTo>
                  <a:pt x="1692" y="1812"/>
                </a:lnTo>
                <a:lnTo>
                  <a:pt x="1698" y="1812"/>
                </a:lnTo>
                <a:lnTo>
                  <a:pt x="1704" y="1818"/>
                </a:lnTo>
                <a:lnTo>
                  <a:pt x="1710" y="1818"/>
                </a:lnTo>
                <a:lnTo>
                  <a:pt x="1710" y="1812"/>
                </a:lnTo>
                <a:lnTo>
                  <a:pt x="1704" y="1812"/>
                </a:lnTo>
                <a:lnTo>
                  <a:pt x="1710" y="1812"/>
                </a:lnTo>
                <a:lnTo>
                  <a:pt x="1704" y="1806"/>
                </a:lnTo>
                <a:lnTo>
                  <a:pt x="1704" y="1800"/>
                </a:lnTo>
                <a:lnTo>
                  <a:pt x="1704" y="1794"/>
                </a:lnTo>
                <a:lnTo>
                  <a:pt x="1704" y="1788"/>
                </a:lnTo>
                <a:lnTo>
                  <a:pt x="1704" y="1782"/>
                </a:lnTo>
                <a:lnTo>
                  <a:pt x="1698" y="1782"/>
                </a:lnTo>
                <a:lnTo>
                  <a:pt x="1704" y="1776"/>
                </a:lnTo>
                <a:lnTo>
                  <a:pt x="1698" y="1776"/>
                </a:lnTo>
                <a:lnTo>
                  <a:pt x="1698" y="1770"/>
                </a:lnTo>
                <a:lnTo>
                  <a:pt x="1692" y="1770"/>
                </a:lnTo>
                <a:lnTo>
                  <a:pt x="1686" y="1764"/>
                </a:lnTo>
                <a:lnTo>
                  <a:pt x="1686" y="1758"/>
                </a:lnTo>
                <a:lnTo>
                  <a:pt x="1686" y="1752"/>
                </a:lnTo>
                <a:lnTo>
                  <a:pt x="1692" y="1752"/>
                </a:lnTo>
                <a:lnTo>
                  <a:pt x="1692" y="1746"/>
                </a:lnTo>
                <a:lnTo>
                  <a:pt x="1692" y="1740"/>
                </a:lnTo>
                <a:lnTo>
                  <a:pt x="1698" y="1740"/>
                </a:lnTo>
                <a:lnTo>
                  <a:pt x="1698" y="1746"/>
                </a:lnTo>
                <a:lnTo>
                  <a:pt x="1704" y="1746"/>
                </a:lnTo>
                <a:lnTo>
                  <a:pt x="1710" y="1746"/>
                </a:lnTo>
                <a:lnTo>
                  <a:pt x="1710" y="1740"/>
                </a:lnTo>
                <a:lnTo>
                  <a:pt x="1716" y="1746"/>
                </a:lnTo>
                <a:lnTo>
                  <a:pt x="1722" y="1746"/>
                </a:lnTo>
                <a:lnTo>
                  <a:pt x="1722" y="1740"/>
                </a:lnTo>
                <a:lnTo>
                  <a:pt x="1728" y="1734"/>
                </a:lnTo>
                <a:lnTo>
                  <a:pt x="1728" y="1728"/>
                </a:lnTo>
                <a:lnTo>
                  <a:pt x="1734" y="1722"/>
                </a:lnTo>
                <a:lnTo>
                  <a:pt x="1740" y="1728"/>
                </a:lnTo>
                <a:lnTo>
                  <a:pt x="1746" y="1728"/>
                </a:lnTo>
                <a:lnTo>
                  <a:pt x="1752" y="1734"/>
                </a:lnTo>
                <a:lnTo>
                  <a:pt x="1758" y="1734"/>
                </a:lnTo>
                <a:lnTo>
                  <a:pt x="1758" y="1740"/>
                </a:lnTo>
                <a:lnTo>
                  <a:pt x="1764" y="1740"/>
                </a:lnTo>
                <a:lnTo>
                  <a:pt x="1764" y="1746"/>
                </a:lnTo>
                <a:lnTo>
                  <a:pt x="1770" y="1740"/>
                </a:lnTo>
                <a:lnTo>
                  <a:pt x="1770" y="1734"/>
                </a:lnTo>
                <a:lnTo>
                  <a:pt x="1776" y="1734"/>
                </a:lnTo>
                <a:lnTo>
                  <a:pt x="1776" y="1728"/>
                </a:lnTo>
                <a:lnTo>
                  <a:pt x="1776" y="1722"/>
                </a:lnTo>
                <a:lnTo>
                  <a:pt x="1782" y="1722"/>
                </a:lnTo>
                <a:lnTo>
                  <a:pt x="1788" y="1728"/>
                </a:lnTo>
                <a:lnTo>
                  <a:pt x="1794" y="1734"/>
                </a:lnTo>
                <a:lnTo>
                  <a:pt x="1794" y="1728"/>
                </a:lnTo>
                <a:lnTo>
                  <a:pt x="1794" y="1722"/>
                </a:lnTo>
                <a:lnTo>
                  <a:pt x="1800" y="1728"/>
                </a:lnTo>
                <a:lnTo>
                  <a:pt x="1806" y="1728"/>
                </a:lnTo>
                <a:lnTo>
                  <a:pt x="1812" y="1734"/>
                </a:lnTo>
                <a:lnTo>
                  <a:pt x="1812" y="1740"/>
                </a:lnTo>
                <a:lnTo>
                  <a:pt x="1818" y="1740"/>
                </a:lnTo>
                <a:lnTo>
                  <a:pt x="1818" y="1734"/>
                </a:lnTo>
                <a:lnTo>
                  <a:pt x="1818" y="1728"/>
                </a:lnTo>
                <a:lnTo>
                  <a:pt x="1824" y="1722"/>
                </a:lnTo>
                <a:lnTo>
                  <a:pt x="1830" y="1722"/>
                </a:lnTo>
                <a:lnTo>
                  <a:pt x="1830" y="1728"/>
                </a:lnTo>
                <a:lnTo>
                  <a:pt x="1836" y="1728"/>
                </a:lnTo>
                <a:lnTo>
                  <a:pt x="1842" y="1728"/>
                </a:lnTo>
                <a:lnTo>
                  <a:pt x="1842" y="1722"/>
                </a:lnTo>
                <a:lnTo>
                  <a:pt x="1848" y="1722"/>
                </a:lnTo>
                <a:lnTo>
                  <a:pt x="1854" y="1722"/>
                </a:lnTo>
                <a:lnTo>
                  <a:pt x="1860" y="1722"/>
                </a:lnTo>
                <a:lnTo>
                  <a:pt x="1860" y="1716"/>
                </a:lnTo>
                <a:lnTo>
                  <a:pt x="1860" y="1710"/>
                </a:lnTo>
                <a:lnTo>
                  <a:pt x="1860" y="1704"/>
                </a:lnTo>
                <a:lnTo>
                  <a:pt x="1866" y="1704"/>
                </a:lnTo>
                <a:lnTo>
                  <a:pt x="1866" y="1698"/>
                </a:lnTo>
                <a:lnTo>
                  <a:pt x="1872" y="1698"/>
                </a:lnTo>
                <a:lnTo>
                  <a:pt x="1878" y="1698"/>
                </a:lnTo>
                <a:lnTo>
                  <a:pt x="1878" y="1692"/>
                </a:lnTo>
                <a:lnTo>
                  <a:pt x="1884" y="1692"/>
                </a:lnTo>
                <a:lnTo>
                  <a:pt x="1890" y="1698"/>
                </a:lnTo>
                <a:lnTo>
                  <a:pt x="1890" y="1692"/>
                </a:lnTo>
                <a:lnTo>
                  <a:pt x="1890" y="1698"/>
                </a:lnTo>
                <a:lnTo>
                  <a:pt x="1896" y="1698"/>
                </a:lnTo>
                <a:lnTo>
                  <a:pt x="1896" y="1704"/>
                </a:lnTo>
                <a:lnTo>
                  <a:pt x="1902" y="1704"/>
                </a:lnTo>
                <a:lnTo>
                  <a:pt x="1902" y="1710"/>
                </a:lnTo>
                <a:lnTo>
                  <a:pt x="1908" y="1710"/>
                </a:lnTo>
                <a:lnTo>
                  <a:pt x="1914" y="1710"/>
                </a:lnTo>
                <a:lnTo>
                  <a:pt x="1920" y="1716"/>
                </a:lnTo>
                <a:lnTo>
                  <a:pt x="1926" y="1716"/>
                </a:lnTo>
                <a:lnTo>
                  <a:pt x="1926" y="1710"/>
                </a:lnTo>
                <a:lnTo>
                  <a:pt x="1938" y="1710"/>
                </a:lnTo>
                <a:lnTo>
                  <a:pt x="1938" y="1716"/>
                </a:lnTo>
                <a:lnTo>
                  <a:pt x="1944" y="1722"/>
                </a:lnTo>
                <a:lnTo>
                  <a:pt x="1944" y="1716"/>
                </a:lnTo>
                <a:lnTo>
                  <a:pt x="1950" y="1722"/>
                </a:lnTo>
                <a:lnTo>
                  <a:pt x="1950" y="1716"/>
                </a:lnTo>
                <a:lnTo>
                  <a:pt x="1956" y="1716"/>
                </a:lnTo>
                <a:lnTo>
                  <a:pt x="1962" y="1716"/>
                </a:lnTo>
                <a:lnTo>
                  <a:pt x="1962" y="1722"/>
                </a:lnTo>
                <a:lnTo>
                  <a:pt x="1962" y="1716"/>
                </a:lnTo>
                <a:lnTo>
                  <a:pt x="1968" y="1716"/>
                </a:lnTo>
                <a:lnTo>
                  <a:pt x="1962" y="1722"/>
                </a:lnTo>
                <a:lnTo>
                  <a:pt x="1968" y="1722"/>
                </a:lnTo>
                <a:lnTo>
                  <a:pt x="1974" y="1722"/>
                </a:lnTo>
                <a:lnTo>
                  <a:pt x="1968" y="1728"/>
                </a:lnTo>
                <a:lnTo>
                  <a:pt x="1968" y="1734"/>
                </a:lnTo>
                <a:lnTo>
                  <a:pt x="1962" y="1740"/>
                </a:lnTo>
                <a:lnTo>
                  <a:pt x="1962" y="1746"/>
                </a:lnTo>
                <a:lnTo>
                  <a:pt x="1968" y="1752"/>
                </a:lnTo>
                <a:lnTo>
                  <a:pt x="1968" y="1758"/>
                </a:lnTo>
                <a:lnTo>
                  <a:pt x="1974" y="1764"/>
                </a:lnTo>
                <a:lnTo>
                  <a:pt x="1974" y="1770"/>
                </a:lnTo>
                <a:lnTo>
                  <a:pt x="1980" y="1770"/>
                </a:lnTo>
                <a:lnTo>
                  <a:pt x="1986" y="1770"/>
                </a:lnTo>
                <a:lnTo>
                  <a:pt x="1992" y="1770"/>
                </a:lnTo>
                <a:lnTo>
                  <a:pt x="1992" y="1776"/>
                </a:lnTo>
                <a:lnTo>
                  <a:pt x="2004" y="1782"/>
                </a:lnTo>
                <a:lnTo>
                  <a:pt x="2010" y="1782"/>
                </a:lnTo>
                <a:lnTo>
                  <a:pt x="2010" y="1788"/>
                </a:lnTo>
                <a:lnTo>
                  <a:pt x="2016" y="1788"/>
                </a:lnTo>
                <a:lnTo>
                  <a:pt x="2022" y="1788"/>
                </a:lnTo>
                <a:lnTo>
                  <a:pt x="2028" y="1788"/>
                </a:lnTo>
                <a:lnTo>
                  <a:pt x="2034" y="1788"/>
                </a:lnTo>
                <a:lnTo>
                  <a:pt x="2040" y="1788"/>
                </a:lnTo>
                <a:lnTo>
                  <a:pt x="2046" y="1794"/>
                </a:lnTo>
                <a:lnTo>
                  <a:pt x="2052" y="1794"/>
                </a:lnTo>
                <a:lnTo>
                  <a:pt x="2058" y="1794"/>
                </a:lnTo>
                <a:lnTo>
                  <a:pt x="2058" y="1788"/>
                </a:lnTo>
                <a:lnTo>
                  <a:pt x="2064" y="1794"/>
                </a:lnTo>
                <a:lnTo>
                  <a:pt x="2058" y="1794"/>
                </a:lnTo>
                <a:lnTo>
                  <a:pt x="2064" y="1794"/>
                </a:lnTo>
                <a:lnTo>
                  <a:pt x="2064" y="1788"/>
                </a:lnTo>
                <a:lnTo>
                  <a:pt x="2070" y="1788"/>
                </a:lnTo>
                <a:lnTo>
                  <a:pt x="2070" y="1794"/>
                </a:lnTo>
                <a:lnTo>
                  <a:pt x="2076" y="1794"/>
                </a:lnTo>
                <a:lnTo>
                  <a:pt x="2070" y="1794"/>
                </a:lnTo>
                <a:lnTo>
                  <a:pt x="2076" y="1788"/>
                </a:lnTo>
                <a:lnTo>
                  <a:pt x="2076" y="1782"/>
                </a:lnTo>
                <a:lnTo>
                  <a:pt x="2076" y="1788"/>
                </a:lnTo>
                <a:lnTo>
                  <a:pt x="2076" y="1782"/>
                </a:lnTo>
                <a:lnTo>
                  <a:pt x="2070" y="1776"/>
                </a:lnTo>
                <a:lnTo>
                  <a:pt x="2076" y="1776"/>
                </a:lnTo>
                <a:lnTo>
                  <a:pt x="2076" y="1782"/>
                </a:lnTo>
                <a:lnTo>
                  <a:pt x="2082" y="1782"/>
                </a:lnTo>
                <a:lnTo>
                  <a:pt x="2088" y="1782"/>
                </a:lnTo>
                <a:lnTo>
                  <a:pt x="2082" y="1788"/>
                </a:lnTo>
                <a:lnTo>
                  <a:pt x="2088" y="1788"/>
                </a:lnTo>
                <a:lnTo>
                  <a:pt x="2094" y="1788"/>
                </a:lnTo>
                <a:lnTo>
                  <a:pt x="2088" y="1782"/>
                </a:lnTo>
                <a:lnTo>
                  <a:pt x="2094" y="1782"/>
                </a:lnTo>
                <a:lnTo>
                  <a:pt x="2094" y="1788"/>
                </a:lnTo>
                <a:lnTo>
                  <a:pt x="2100" y="1788"/>
                </a:lnTo>
                <a:lnTo>
                  <a:pt x="2106" y="1788"/>
                </a:lnTo>
                <a:lnTo>
                  <a:pt x="2106" y="1794"/>
                </a:lnTo>
                <a:lnTo>
                  <a:pt x="2112" y="1794"/>
                </a:lnTo>
                <a:lnTo>
                  <a:pt x="2106" y="1794"/>
                </a:lnTo>
                <a:lnTo>
                  <a:pt x="2106" y="1800"/>
                </a:lnTo>
                <a:lnTo>
                  <a:pt x="2112" y="1800"/>
                </a:lnTo>
                <a:lnTo>
                  <a:pt x="2118" y="1800"/>
                </a:lnTo>
                <a:lnTo>
                  <a:pt x="2124" y="1800"/>
                </a:lnTo>
                <a:lnTo>
                  <a:pt x="2130" y="1800"/>
                </a:lnTo>
                <a:lnTo>
                  <a:pt x="2130" y="1794"/>
                </a:lnTo>
                <a:lnTo>
                  <a:pt x="2130" y="1800"/>
                </a:lnTo>
                <a:lnTo>
                  <a:pt x="2130" y="1794"/>
                </a:lnTo>
                <a:lnTo>
                  <a:pt x="2136" y="1794"/>
                </a:lnTo>
                <a:lnTo>
                  <a:pt x="2136" y="1788"/>
                </a:lnTo>
                <a:lnTo>
                  <a:pt x="2130" y="1788"/>
                </a:lnTo>
                <a:lnTo>
                  <a:pt x="2130" y="1782"/>
                </a:lnTo>
                <a:lnTo>
                  <a:pt x="2136" y="1782"/>
                </a:lnTo>
                <a:lnTo>
                  <a:pt x="2130" y="1782"/>
                </a:lnTo>
                <a:lnTo>
                  <a:pt x="2130" y="1788"/>
                </a:lnTo>
                <a:lnTo>
                  <a:pt x="2136" y="1788"/>
                </a:lnTo>
                <a:lnTo>
                  <a:pt x="2136" y="1794"/>
                </a:lnTo>
                <a:lnTo>
                  <a:pt x="2136" y="1788"/>
                </a:lnTo>
                <a:lnTo>
                  <a:pt x="2142" y="1788"/>
                </a:lnTo>
                <a:lnTo>
                  <a:pt x="2142" y="1794"/>
                </a:lnTo>
                <a:lnTo>
                  <a:pt x="2136" y="1794"/>
                </a:lnTo>
                <a:lnTo>
                  <a:pt x="2142" y="1800"/>
                </a:lnTo>
                <a:lnTo>
                  <a:pt x="2148" y="1794"/>
                </a:lnTo>
                <a:lnTo>
                  <a:pt x="2142" y="1794"/>
                </a:lnTo>
                <a:lnTo>
                  <a:pt x="2142" y="1788"/>
                </a:lnTo>
                <a:lnTo>
                  <a:pt x="2142" y="1794"/>
                </a:lnTo>
                <a:lnTo>
                  <a:pt x="2148" y="1794"/>
                </a:lnTo>
                <a:lnTo>
                  <a:pt x="2148" y="1800"/>
                </a:lnTo>
                <a:lnTo>
                  <a:pt x="2148" y="1794"/>
                </a:lnTo>
                <a:lnTo>
                  <a:pt x="2148" y="1800"/>
                </a:lnTo>
                <a:lnTo>
                  <a:pt x="2154" y="1800"/>
                </a:lnTo>
                <a:lnTo>
                  <a:pt x="2154" y="1806"/>
                </a:lnTo>
                <a:lnTo>
                  <a:pt x="2148" y="1806"/>
                </a:lnTo>
                <a:lnTo>
                  <a:pt x="2148" y="1812"/>
                </a:lnTo>
                <a:lnTo>
                  <a:pt x="2142" y="1818"/>
                </a:lnTo>
                <a:lnTo>
                  <a:pt x="2148" y="1818"/>
                </a:lnTo>
                <a:lnTo>
                  <a:pt x="2148" y="1824"/>
                </a:lnTo>
                <a:lnTo>
                  <a:pt x="2142" y="1824"/>
                </a:lnTo>
                <a:lnTo>
                  <a:pt x="2142" y="1830"/>
                </a:lnTo>
                <a:lnTo>
                  <a:pt x="2148" y="1830"/>
                </a:lnTo>
                <a:lnTo>
                  <a:pt x="2148" y="1836"/>
                </a:lnTo>
                <a:lnTo>
                  <a:pt x="2154" y="1836"/>
                </a:lnTo>
                <a:lnTo>
                  <a:pt x="2148" y="1836"/>
                </a:lnTo>
                <a:lnTo>
                  <a:pt x="2154" y="1842"/>
                </a:lnTo>
                <a:lnTo>
                  <a:pt x="2148" y="1842"/>
                </a:lnTo>
                <a:lnTo>
                  <a:pt x="2154" y="1842"/>
                </a:lnTo>
                <a:lnTo>
                  <a:pt x="2154" y="1848"/>
                </a:lnTo>
                <a:lnTo>
                  <a:pt x="2154" y="1854"/>
                </a:lnTo>
                <a:lnTo>
                  <a:pt x="2160" y="1854"/>
                </a:lnTo>
                <a:lnTo>
                  <a:pt x="2166" y="1854"/>
                </a:lnTo>
                <a:lnTo>
                  <a:pt x="2166" y="1860"/>
                </a:lnTo>
                <a:lnTo>
                  <a:pt x="2166" y="1854"/>
                </a:lnTo>
                <a:lnTo>
                  <a:pt x="2160" y="1854"/>
                </a:lnTo>
                <a:lnTo>
                  <a:pt x="2160" y="1860"/>
                </a:lnTo>
                <a:lnTo>
                  <a:pt x="2166" y="1860"/>
                </a:lnTo>
                <a:lnTo>
                  <a:pt x="2166" y="1866"/>
                </a:lnTo>
                <a:lnTo>
                  <a:pt x="2172" y="1866"/>
                </a:lnTo>
                <a:lnTo>
                  <a:pt x="2178" y="1866"/>
                </a:lnTo>
                <a:lnTo>
                  <a:pt x="2172" y="1866"/>
                </a:lnTo>
                <a:lnTo>
                  <a:pt x="2178" y="1866"/>
                </a:lnTo>
                <a:lnTo>
                  <a:pt x="2184" y="1866"/>
                </a:lnTo>
                <a:lnTo>
                  <a:pt x="2190" y="1866"/>
                </a:lnTo>
                <a:lnTo>
                  <a:pt x="2190" y="1860"/>
                </a:lnTo>
                <a:lnTo>
                  <a:pt x="2190" y="1866"/>
                </a:lnTo>
                <a:lnTo>
                  <a:pt x="2190" y="1860"/>
                </a:lnTo>
                <a:lnTo>
                  <a:pt x="2196" y="1860"/>
                </a:lnTo>
                <a:lnTo>
                  <a:pt x="2196" y="1854"/>
                </a:lnTo>
                <a:lnTo>
                  <a:pt x="2196" y="1848"/>
                </a:lnTo>
                <a:lnTo>
                  <a:pt x="2190" y="1848"/>
                </a:lnTo>
                <a:lnTo>
                  <a:pt x="2184" y="1842"/>
                </a:lnTo>
                <a:lnTo>
                  <a:pt x="2184" y="1836"/>
                </a:lnTo>
                <a:lnTo>
                  <a:pt x="2184" y="1842"/>
                </a:lnTo>
                <a:lnTo>
                  <a:pt x="2184" y="1836"/>
                </a:lnTo>
                <a:lnTo>
                  <a:pt x="2184" y="1830"/>
                </a:lnTo>
                <a:lnTo>
                  <a:pt x="2178" y="1830"/>
                </a:lnTo>
                <a:lnTo>
                  <a:pt x="2172" y="1830"/>
                </a:lnTo>
                <a:lnTo>
                  <a:pt x="2172" y="1824"/>
                </a:lnTo>
                <a:lnTo>
                  <a:pt x="2178" y="1824"/>
                </a:lnTo>
                <a:lnTo>
                  <a:pt x="2178" y="1818"/>
                </a:lnTo>
                <a:lnTo>
                  <a:pt x="2184" y="1818"/>
                </a:lnTo>
                <a:lnTo>
                  <a:pt x="2184" y="1812"/>
                </a:lnTo>
                <a:lnTo>
                  <a:pt x="2190" y="1812"/>
                </a:lnTo>
                <a:lnTo>
                  <a:pt x="2196" y="1812"/>
                </a:lnTo>
                <a:lnTo>
                  <a:pt x="2196" y="1806"/>
                </a:lnTo>
                <a:lnTo>
                  <a:pt x="2202" y="1806"/>
                </a:lnTo>
                <a:lnTo>
                  <a:pt x="2202" y="1800"/>
                </a:lnTo>
                <a:lnTo>
                  <a:pt x="2208" y="1800"/>
                </a:lnTo>
                <a:lnTo>
                  <a:pt x="2214" y="1800"/>
                </a:lnTo>
                <a:lnTo>
                  <a:pt x="2220" y="1800"/>
                </a:lnTo>
                <a:lnTo>
                  <a:pt x="2226" y="1794"/>
                </a:lnTo>
                <a:lnTo>
                  <a:pt x="2232" y="1794"/>
                </a:lnTo>
                <a:lnTo>
                  <a:pt x="2232" y="1800"/>
                </a:lnTo>
                <a:lnTo>
                  <a:pt x="2226" y="1800"/>
                </a:lnTo>
                <a:lnTo>
                  <a:pt x="2232" y="1800"/>
                </a:lnTo>
                <a:lnTo>
                  <a:pt x="2232" y="1794"/>
                </a:lnTo>
                <a:lnTo>
                  <a:pt x="2238" y="1794"/>
                </a:lnTo>
                <a:lnTo>
                  <a:pt x="2238" y="1788"/>
                </a:lnTo>
                <a:lnTo>
                  <a:pt x="2238" y="1794"/>
                </a:lnTo>
                <a:lnTo>
                  <a:pt x="2238" y="1788"/>
                </a:lnTo>
                <a:lnTo>
                  <a:pt x="2238" y="1794"/>
                </a:lnTo>
                <a:lnTo>
                  <a:pt x="2244" y="1794"/>
                </a:lnTo>
                <a:lnTo>
                  <a:pt x="2250" y="1794"/>
                </a:lnTo>
                <a:lnTo>
                  <a:pt x="2250" y="1788"/>
                </a:lnTo>
                <a:lnTo>
                  <a:pt x="2256" y="1788"/>
                </a:lnTo>
                <a:lnTo>
                  <a:pt x="2256" y="1782"/>
                </a:lnTo>
                <a:lnTo>
                  <a:pt x="2250" y="1782"/>
                </a:lnTo>
                <a:lnTo>
                  <a:pt x="2256" y="1782"/>
                </a:lnTo>
                <a:lnTo>
                  <a:pt x="2256" y="1788"/>
                </a:lnTo>
                <a:lnTo>
                  <a:pt x="2262" y="1788"/>
                </a:lnTo>
                <a:lnTo>
                  <a:pt x="2262" y="1782"/>
                </a:lnTo>
                <a:lnTo>
                  <a:pt x="2268" y="1782"/>
                </a:lnTo>
                <a:lnTo>
                  <a:pt x="2274" y="1776"/>
                </a:lnTo>
                <a:lnTo>
                  <a:pt x="2274" y="1782"/>
                </a:lnTo>
                <a:lnTo>
                  <a:pt x="2280" y="1782"/>
                </a:lnTo>
                <a:lnTo>
                  <a:pt x="2286" y="1782"/>
                </a:lnTo>
                <a:lnTo>
                  <a:pt x="2292" y="1782"/>
                </a:lnTo>
                <a:lnTo>
                  <a:pt x="2286" y="1776"/>
                </a:lnTo>
                <a:lnTo>
                  <a:pt x="2298" y="1782"/>
                </a:lnTo>
                <a:lnTo>
                  <a:pt x="2304" y="1782"/>
                </a:lnTo>
                <a:lnTo>
                  <a:pt x="2304" y="1776"/>
                </a:lnTo>
                <a:lnTo>
                  <a:pt x="2304" y="1770"/>
                </a:lnTo>
                <a:lnTo>
                  <a:pt x="2310" y="1770"/>
                </a:lnTo>
                <a:lnTo>
                  <a:pt x="2316" y="1770"/>
                </a:lnTo>
                <a:lnTo>
                  <a:pt x="2316" y="1776"/>
                </a:lnTo>
                <a:lnTo>
                  <a:pt x="2322" y="1776"/>
                </a:lnTo>
                <a:lnTo>
                  <a:pt x="2322" y="1770"/>
                </a:lnTo>
                <a:lnTo>
                  <a:pt x="2322" y="1764"/>
                </a:lnTo>
                <a:lnTo>
                  <a:pt x="2316" y="1764"/>
                </a:lnTo>
                <a:lnTo>
                  <a:pt x="2322" y="1758"/>
                </a:lnTo>
                <a:lnTo>
                  <a:pt x="2328" y="1758"/>
                </a:lnTo>
                <a:lnTo>
                  <a:pt x="2322" y="1764"/>
                </a:lnTo>
                <a:lnTo>
                  <a:pt x="2328" y="1764"/>
                </a:lnTo>
                <a:lnTo>
                  <a:pt x="2328" y="1770"/>
                </a:lnTo>
                <a:lnTo>
                  <a:pt x="2334" y="1770"/>
                </a:lnTo>
                <a:lnTo>
                  <a:pt x="2328" y="1770"/>
                </a:lnTo>
                <a:lnTo>
                  <a:pt x="2334" y="1770"/>
                </a:lnTo>
                <a:lnTo>
                  <a:pt x="2334" y="1764"/>
                </a:lnTo>
                <a:lnTo>
                  <a:pt x="2334" y="1770"/>
                </a:lnTo>
                <a:lnTo>
                  <a:pt x="2340" y="1770"/>
                </a:lnTo>
                <a:lnTo>
                  <a:pt x="2340" y="1764"/>
                </a:lnTo>
                <a:lnTo>
                  <a:pt x="2334" y="1764"/>
                </a:lnTo>
                <a:lnTo>
                  <a:pt x="2340" y="1758"/>
                </a:lnTo>
                <a:lnTo>
                  <a:pt x="2346" y="1752"/>
                </a:lnTo>
                <a:lnTo>
                  <a:pt x="2346" y="1758"/>
                </a:lnTo>
                <a:lnTo>
                  <a:pt x="2352" y="1758"/>
                </a:lnTo>
                <a:lnTo>
                  <a:pt x="2346" y="1758"/>
                </a:lnTo>
                <a:lnTo>
                  <a:pt x="2346" y="1752"/>
                </a:lnTo>
                <a:lnTo>
                  <a:pt x="2352" y="1752"/>
                </a:lnTo>
                <a:lnTo>
                  <a:pt x="2346" y="1752"/>
                </a:lnTo>
                <a:lnTo>
                  <a:pt x="2352" y="1752"/>
                </a:lnTo>
                <a:lnTo>
                  <a:pt x="2346" y="1752"/>
                </a:lnTo>
                <a:lnTo>
                  <a:pt x="2352" y="1746"/>
                </a:lnTo>
                <a:lnTo>
                  <a:pt x="2346" y="1746"/>
                </a:lnTo>
                <a:lnTo>
                  <a:pt x="2346" y="1740"/>
                </a:lnTo>
                <a:lnTo>
                  <a:pt x="2346" y="1734"/>
                </a:lnTo>
                <a:lnTo>
                  <a:pt x="2346" y="1728"/>
                </a:lnTo>
                <a:lnTo>
                  <a:pt x="2346" y="1722"/>
                </a:lnTo>
                <a:lnTo>
                  <a:pt x="2340" y="1716"/>
                </a:lnTo>
                <a:lnTo>
                  <a:pt x="2340" y="1710"/>
                </a:lnTo>
                <a:lnTo>
                  <a:pt x="2340" y="1716"/>
                </a:lnTo>
                <a:lnTo>
                  <a:pt x="2346" y="1716"/>
                </a:lnTo>
                <a:lnTo>
                  <a:pt x="2346" y="1722"/>
                </a:lnTo>
                <a:lnTo>
                  <a:pt x="2352" y="1728"/>
                </a:lnTo>
                <a:lnTo>
                  <a:pt x="2358" y="1728"/>
                </a:lnTo>
                <a:lnTo>
                  <a:pt x="2358" y="1734"/>
                </a:lnTo>
                <a:lnTo>
                  <a:pt x="2364" y="1740"/>
                </a:lnTo>
                <a:lnTo>
                  <a:pt x="2370" y="1740"/>
                </a:lnTo>
                <a:lnTo>
                  <a:pt x="2376" y="1740"/>
                </a:lnTo>
                <a:lnTo>
                  <a:pt x="2376" y="1734"/>
                </a:lnTo>
                <a:lnTo>
                  <a:pt x="2382" y="1734"/>
                </a:lnTo>
                <a:lnTo>
                  <a:pt x="2388" y="1734"/>
                </a:lnTo>
                <a:lnTo>
                  <a:pt x="2394" y="1734"/>
                </a:lnTo>
                <a:lnTo>
                  <a:pt x="2394" y="1740"/>
                </a:lnTo>
                <a:lnTo>
                  <a:pt x="2400" y="1740"/>
                </a:lnTo>
                <a:lnTo>
                  <a:pt x="2400" y="1746"/>
                </a:lnTo>
                <a:lnTo>
                  <a:pt x="2400" y="1740"/>
                </a:lnTo>
                <a:lnTo>
                  <a:pt x="2406" y="1740"/>
                </a:lnTo>
                <a:lnTo>
                  <a:pt x="2400" y="1734"/>
                </a:lnTo>
                <a:lnTo>
                  <a:pt x="2400" y="1740"/>
                </a:lnTo>
                <a:lnTo>
                  <a:pt x="2394" y="1734"/>
                </a:lnTo>
                <a:lnTo>
                  <a:pt x="2400" y="1734"/>
                </a:lnTo>
                <a:lnTo>
                  <a:pt x="2394" y="1734"/>
                </a:lnTo>
                <a:lnTo>
                  <a:pt x="2394" y="1728"/>
                </a:lnTo>
                <a:lnTo>
                  <a:pt x="2400" y="1728"/>
                </a:lnTo>
                <a:lnTo>
                  <a:pt x="2406" y="1722"/>
                </a:lnTo>
                <a:lnTo>
                  <a:pt x="2412" y="1722"/>
                </a:lnTo>
                <a:lnTo>
                  <a:pt x="2412" y="1728"/>
                </a:lnTo>
                <a:lnTo>
                  <a:pt x="2406" y="1728"/>
                </a:lnTo>
                <a:lnTo>
                  <a:pt x="2412" y="1728"/>
                </a:lnTo>
                <a:lnTo>
                  <a:pt x="2406" y="1734"/>
                </a:lnTo>
                <a:lnTo>
                  <a:pt x="2412" y="1734"/>
                </a:lnTo>
                <a:lnTo>
                  <a:pt x="2418" y="1734"/>
                </a:lnTo>
                <a:lnTo>
                  <a:pt x="2418" y="1740"/>
                </a:lnTo>
                <a:lnTo>
                  <a:pt x="2418" y="1734"/>
                </a:lnTo>
                <a:lnTo>
                  <a:pt x="2424" y="1728"/>
                </a:lnTo>
                <a:lnTo>
                  <a:pt x="2424" y="1722"/>
                </a:lnTo>
                <a:lnTo>
                  <a:pt x="2430" y="1722"/>
                </a:lnTo>
                <a:lnTo>
                  <a:pt x="2436" y="1722"/>
                </a:lnTo>
                <a:lnTo>
                  <a:pt x="2442" y="1722"/>
                </a:lnTo>
                <a:lnTo>
                  <a:pt x="2442" y="1728"/>
                </a:lnTo>
                <a:lnTo>
                  <a:pt x="2442" y="1722"/>
                </a:lnTo>
                <a:lnTo>
                  <a:pt x="2442" y="1728"/>
                </a:lnTo>
                <a:lnTo>
                  <a:pt x="2448" y="1728"/>
                </a:lnTo>
                <a:lnTo>
                  <a:pt x="2454" y="1734"/>
                </a:lnTo>
                <a:lnTo>
                  <a:pt x="2454" y="1728"/>
                </a:lnTo>
                <a:lnTo>
                  <a:pt x="2454" y="1722"/>
                </a:lnTo>
                <a:lnTo>
                  <a:pt x="2460" y="1716"/>
                </a:lnTo>
                <a:lnTo>
                  <a:pt x="2460" y="1722"/>
                </a:lnTo>
                <a:lnTo>
                  <a:pt x="2466" y="1722"/>
                </a:lnTo>
                <a:lnTo>
                  <a:pt x="2466" y="1728"/>
                </a:lnTo>
                <a:lnTo>
                  <a:pt x="2472" y="1722"/>
                </a:lnTo>
                <a:lnTo>
                  <a:pt x="2478" y="1722"/>
                </a:lnTo>
                <a:lnTo>
                  <a:pt x="2484" y="1722"/>
                </a:lnTo>
                <a:lnTo>
                  <a:pt x="2490" y="1716"/>
                </a:lnTo>
                <a:lnTo>
                  <a:pt x="2496" y="1716"/>
                </a:lnTo>
                <a:lnTo>
                  <a:pt x="2502" y="1716"/>
                </a:lnTo>
                <a:lnTo>
                  <a:pt x="2502" y="1710"/>
                </a:lnTo>
                <a:lnTo>
                  <a:pt x="2508" y="1710"/>
                </a:lnTo>
                <a:lnTo>
                  <a:pt x="2508" y="1704"/>
                </a:lnTo>
                <a:lnTo>
                  <a:pt x="2502" y="1704"/>
                </a:lnTo>
                <a:lnTo>
                  <a:pt x="2508" y="1698"/>
                </a:lnTo>
                <a:lnTo>
                  <a:pt x="2508" y="1704"/>
                </a:lnTo>
                <a:lnTo>
                  <a:pt x="2508" y="1698"/>
                </a:lnTo>
                <a:lnTo>
                  <a:pt x="2514" y="1698"/>
                </a:lnTo>
                <a:lnTo>
                  <a:pt x="2520" y="1698"/>
                </a:lnTo>
                <a:lnTo>
                  <a:pt x="2514" y="1698"/>
                </a:lnTo>
                <a:lnTo>
                  <a:pt x="2514" y="1692"/>
                </a:lnTo>
                <a:lnTo>
                  <a:pt x="2508" y="1692"/>
                </a:lnTo>
                <a:lnTo>
                  <a:pt x="2514" y="1692"/>
                </a:lnTo>
                <a:lnTo>
                  <a:pt x="2520" y="1686"/>
                </a:lnTo>
                <a:lnTo>
                  <a:pt x="2520" y="1680"/>
                </a:lnTo>
                <a:lnTo>
                  <a:pt x="2520" y="1674"/>
                </a:lnTo>
                <a:lnTo>
                  <a:pt x="2520" y="1680"/>
                </a:lnTo>
                <a:lnTo>
                  <a:pt x="2526" y="1674"/>
                </a:lnTo>
                <a:lnTo>
                  <a:pt x="2526" y="1680"/>
                </a:lnTo>
                <a:lnTo>
                  <a:pt x="2526" y="1674"/>
                </a:lnTo>
                <a:lnTo>
                  <a:pt x="2526" y="1680"/>
                </a:lnTo>
                <a:lnTo>
                  <a:pt x="2532" y="1680"/>
                </a:lnTo>
                <a:lnTo>
                  <a:pt x="2538" y="1674"/>
                </a:lnTo>
                <a:lnTo>
                  <a:pt x="2538" y="1680"/>
                </a:lnTo>
                <a:lnTo>
                  <a:pt x="2538" y="1674"/>
                </a:lnTo>
                <a:lnTo>
                  <a:pt x="2538" y="1668"/>
                </a:lnTo>
                <a:lnTo>
                  <a:pt x="2544" y="1668"/>
                </a:lnTo>
                <a:lnTo>
                  <a:pt x="2544" y="1674"/>
                </a:lnTo>
                <a:lnTo>
                  <a:pt x="2550" y="1674"/>
                </a:lnTo>
                <a:lnTo>
                  <a:pt x="2544" y="1680"/>
                </a:lnTo>
                <a:lnTo>
                  <a:pt x="2550" y="1680"/>
                </a:lnTo>
                <a:lnTo>
                  <a:pt x="2550" y="1674"/>
                </a:lnTo>
                <a:lnTo>
                  <a:pt x="2550" y="1668"/>
                </a:lnTo>
                <a:lnTo>
                  <a:pt x="2550" y="1662"/>
                </a:lnTo>
                <a:lnTo>
                  <a:pt x="2544" y="1662"/>
                </a:lnTo>
                <a:lnTo>
                  <a:pt x="2544" y="1656"/>
                </a:lnTo>
                <a:lnTo>
                  <a:pt x="2550" y="1662"/>
                </a:lnTo>
                <a:lnTo>
                  <a:pt x="2556" y="1662"/>
                </a:lnTo>
                <a:lnTo>
                  <a:pt x="2556" y="1668"/>
                </a:lnTo>
                <a:lnTo>
                  <a:pt x="2556" y="1674"/>
                </a:lnTo>
                <a:lnTo>
                  <a:pt x="2556" y="1668"/>
                </a:lnTo>
                <a:lnTo>
                  <a:pt x="2556" y="1662"/>
                </a:lnTo>
                <a:lnTo>
                  <a:pt x="2562" y="1656"/>
                </a:lnTo>
                <a:lnTo>
                  <a:pt x="2556" y="1656"/>
                </a:lnTo>
                <a:lnTo>
                  <a:pt x="2562" y="1656"/>
                </a:lnTo>
                <a:lnTo>
                  <a:pt x="2562" y="1662"/>
                </a:lnTo>
                <a:lnTo>
                  <a:pt x="2562" y="1656"/>
                </a:lnTo>
                <a:lnTo>
                  <a:pt x="2568" y="1656"/>
                </a:lnTo>
                <a:lnTo>
                  <a:pt x="2568" y="1650"/>
                </a:lnTo>
                <a:lnTo>
                  <a:pt x="2574" y="1644"/>
                </a:lnTo>
                <a:lnTo>
                  <a:pt x="2568" y="1644"/>
                </a:lnTo>
                <a:lnTo>
                  <a:pt x="2574" y="1644"/>
                </a:lnTo>
                <a:lnTo>
                  <a:pt x="2574" y="1650"/>
                </a:lnTo>
                <a:lnTo>
                  <a:pt x="2574" y="1644"/>
                </a:lnTo>
                <a:lnTo>
                  <a:pt x="2580" y="1644"/>
                </a:lnTo>
                <a:lnTo>
                  <a:pt x="2580" y="1638"/>
                </a:lnTo>
                <a:lnTo>
                  <a:pt x="2580" y="1644"/>
                </a:lnTo>
                <a:lnTo>
                  <a:pt x="2580" y="1638"/>
                </a:lnTo>
                <a:lnTo>
                  <a:pt x="2574" y="1638"/>
                </a:lnTo>
                <a:lnTo>
                  <a:pt x="2574" y="1632"/>
                </a:lnTo>
                <a:lnTo>
                  <a:pt x="2568" y="1632"/>
                </a:lnTo>
                <a:lnTo>
                  <a:pt x="2562" y="1632"/>
                </a:lnTo>
                <a:lnTo>
                  <a:pt x="2568" y="1632"/>
                </a:lnTo>
                <a:lnTo>
                  <a:pt x="2574" y="1632"/>
                </a:lnTo>
                <a:lnTo>
                  <a:pt x="2574" y="1626"/>
                </a:lnTo>
                <a:lnTo>
                  <a:pt x="2568" y="1626"/>
                </a:lnTo>
                <a:lnTo>
                  <a:pt x="2574" y="1626"/>
                </a:lnTo>
                <a:lnTo>
                  <a:pt x="2574" y="1620"/>
                </a:lnTo>
                <a:lnTo>
                  <a:pt x="2574" y="1626"/>
                </a:lnTo>
                <a:lnTo>
                  <a:pt x="2580" y="1620"/>
                </a:lnTo>
                <a:lnTo>
                  <a:pt x="2580" y="1626"/>
                </a:lnTo>
                <a:lnTo>
                  <a:pt x="2586" y="1626"/>
                </a:lnTo>
                <a:lnTo>
                  <a:pt x="2586" y="1620"/>
                </a:lnTo>
                <a:lnTo>
                  <a:pt x="2592" y="1626"/>
                </a:lnTo>
                <a:lnTo>
                  <a:pt x="2592" y="1620"/>
                </a:lnTo>
                <a:lnTo>
                  <a:pt x="2592" y="1614"/>
                </a:lnTo>
                <a:lnTo>
                  <a:pt x="2592" y="1620"/>
                </a:lnTo>
                <a:lnTo>
                  <a:pt x="2598" y="1620"/>
                </a:lnTo>
                <a:lnTo>
                  <a:pt x="2604" y="1626"/>
                </a:lnTo>
                <a:lnTo>
                  <a:pt x="2610" y="1620"/>
                </a:lnTo>
                <a:lnTo>
                  <a:pt x="2604" y="1620"/>
                </a:lnTo>
                <a:lnTo>
                  <a:pt x="2610" y="1620"/>
                </a:lnTo>
                <a:lnTo>
                  <a:pt x="2610" y="1614"/>
                </a:lnTo>
                <a:lnTo>
                  <a:pt x="2604" y="1614"/>
                </a:lnTo>
                <a:lnTo>
                  <a:pt x="2604" y="1608"/>
                </a:lnTo>
                <a:lnTo>
                  <a:pt x="2610" y="1602"/>
                </a:lnTo>
                <a:lnTo>
                  <a:pt x="2610" y="1608"/>
                </a:lnTo>
                <a:lnTo>
                  <a:pt x="2604" y="1608"/>
                </a:lnTo>
                <a:lnTo>
                  <a:pt x="2610" y="1608"/>
                </a:lnTo>
                <a:lnTo>
                  <a:pt x="2616" y="1608"/>
                </a:lnTo>
                <a:lnTo>
                  <a:pt x="2622" y="1608"/>
                </a:lnTo>
                <a:lnTo>
                  <a:pt x="2616" y="1602"/>
                </a:lnTo>
                <a:lnTo>
                  <a:pt x="2622" y="1602"/>
                </a:lnTo>
                <a:lnTo>
                  <a:pt x="2622" y="1596"/>
                </a:lnTo>
                <a:lnTo>
                  <a:pt x="2622" y="1602"/>
                </a:lnTo>
                <a:lnTo>
                  <a:pt x="2616" y="1602"/>
                </a:lnTo>
                <a:lnTo>
                  <a:pt x="2616" y="1596"/>
                </a:lnTo>
                <a:lnTo>
                  <a:pt x="2610" y="1596"/>
                </a:lnTo>
                <a:lnTo>
                  <a:pt x="2616" y="1596"/>
                </a:lnTo>
                <a:lnTo>
                  <a:pt x="2616" y="1590"/>
                </a:lnTo>
                <a:lnTo>
                  <a:pt x="2616" y="1584"/>
                </a:lnTo>
                <a:lnTo>
                  <a:pt x="2610" y="1584"/>
                </a:lnTo>
                <a:lnTo>
                  <a:pt x="2616" y="1584"/>
                </a:lnTo>
                <a:lnTo>
                  <a:pt x="2622" y="1584"/>
                </a:lnTo>
                <a:lnTo>
                  <a:pt x="2616" y="1584"/>
                </a:lnTo>
                <a:lnTo>
                  <a:pt x="2616" y="1590"/>
                </a:lnTo>
                <a:lnTo>
                  <a:pt x="2616" y="1584"/>
                </a:lnTo>
                <a:lnTo>
                  <a:pt x="2622" y="1584"/>
                </a:lnTo>
                <a:lnTo>
                  <a:pt x="2622" y="1590"/>
                </a:lnTo>
                <a:lnTo>
                  <a:pt x="2622" y="1596"/>
                </a:lnTo>
                <a:lnTo>
                  <a:pt x="2622" y="1590"/>
                </a:lnTo>
                <a:lnTo>
                  <a:pt x="2628" y="1596"/>
                </a:lnTo>
                <a:lnTo>
                  <a:pt x="2628" y="1590"/>
                </a:lnTo>
                <a:lnTo>
                  <a:pt x="2622" y="1590"/>
                </a:lnTo>
                <a:lnTo>
                  <a:pt x="2628" y="1590"/>
                </a:lnTo>
                <a:lnTo>
                  <a:pt x="2622" y="1584"/>
                </a:lnTo>
                <a:lnTo>
                  <a:pt x="2628" y="1590"/>
                </a:lnTo>
                <a:lnTo>
                  <a:pt x="2634" y="1590"/>
                </a:lnTo>
                <a:lnTo>
                  <a:pt x="2634" y="1584"/>
                </a:lnTo>
                <a:lnTo>
                  <a:pt x="2640" y="1584"/>
                </a:lnTo>
                <a:lnTo>
                  <a:pt x="2634" y="1584"/>
                </a:lnTo>
                <a:lnTo>
                  <a:pt x="2628" y="1584"/>
                </a:lnTo>
                <a:lnTo>
                  <a:pt x="2628" y="1578"/>
                </a:lnTo>
                <a:lnTo>
                  <a:pt x="2622" y="1578"/>
                </a:lnTo>
                <a:lnTo>
                  <a:pt x="2622" y="1572"/>
                </a:lnTo>
                <a:lnTo>
                  <a:pt x="2628" y="1572"/>
                </a:lnTo>
                <a:lnTo>
                  <a:pt x="2628" y="1566"/>
                </a:lnTo>
                <a:lnTo>
                  <a:pt x="2634" y="1566"/>
                </a:lnTo>
                <a:lnTo>
                  <a:pt x="2634" y="1572"/>
                </a:lnTo>
                <a:lnTo>
                  <a:pt x="2640" y="1572"/>
                </a:lnTo>
                <a:lnTo>
                  <a:pt x="2646" y="1572"/>
                </a:lnTo>
                <a:lnTo>
                  <a:pt x="2640" y="1578"/>
                </a:lnTo>
                <a:lnTo>
                  <a:pt x="2646" y="1578"/>
                </a:lnTo>
                <a:lnTo>
                  <a:pt x="2646" y="1572"/>
                </a:lnTo>
                <a:lnTo>
                  <a:pt x="2646" y="1578"/>
                </a:lnTo>
                <a:lnTo>
                  <a:pt x="2652" y="1578"/>
                </a:lnTo>
                <a:lnTo>
                  <a:pt x="2646" y="1578"/>
                </a:lnTo>
                <a:lnTo>
                  <a:pt x="2652" y="1578"/>
                </a:lnTo>
                <a:lnTo>
                  <a:pt x="2652" y="1572"/>
                </a:lnTo>
                <a:lnTo>
                  <a:pt x="2646" y="1572"/>
                </a:lnTo>
                <a:lnTo>
                  <a:pt x="2646" y="1566"/>
                </a:lnTo>
                <a:lnTo>
                  <a:pt x="2640" y="1566"/>
                </a:lnTo>
                <a:lnTo>
                  <a:pt x="2640" y="1560"/>
                </a:lnTo>
                <a:lnTo>
                  <a:pt x="2646" y="1560"/>
                </a:lnTo>
                <a:lnTo>
                  <a:pt x="2640" y="1548"/>
                </a:lnTo>
                <a:lnTo>
                  <a:pt x="2646" y="1554"/>
                </a:lnTo>
                <a:lnTo>
                  <a:pt x="2646" y="1548"/>
                </a:lnTo>
                <a:lnTo>
                  <a:pt x="2652" y="1542"/>
                </a:lnTo>
                <a:lnTo>
                  <a:pt x="2640" y="1542"/>
                </a:lnTo>
                <a:lnTo>
                  <a:pt x="2646" y="1542"/>
                </a:lnTo>
                <a:lnTo>
                  <a:pt x="2646" y="1536"/>
                </a:lnTo>
                <a:lnTo>
                  <a:pt x="2640" y="1536"/>
                </a:lnTo>
                <a:lnTo>
                  <a:pt x="2646" y="1530"/>
                </a:lnTo>
                <a:lnTo>
                  <a:pt x="2640" y="1530"/>
                </a:lnTo>
                <a:lnTo>
                  <a:pt x="2646" y="1530"/>
                </a:lnTo>
                <a:lnTo>
                  <a:pt x="2652" y="1530"/>
                </a:lnTo>
                <a:lnTo>
                  <a:pt x="2652" y="1524"/>
                </a:lnTo>
                <a:lnTo>
                  <a:pt x="2658" y="1524"/>
                </a:lnTo>
                <a:lnTo>
                  <a:pt x="2652" y="1524"/>
                </a:lnTo>
                <a:lnTo>
                  <a:pt x="2652" y="1518"/>
                </a:lnTo>
                <a:lnTo>
                  <a:pt x="2652" y="1524"/>
                </a:lnTo>
                <a:lnTo>
                  <a:pt x="2652" y="1518"/>
                </a:lnTo>
                <a:lnTo>
                  <a:pt x="2646" y="1524"/>
                </a:lnTo>
                <a:lnTo>
                  <a:pt x="2640" y="1524"/>
                </a:lnTo>
                <a:lnTo>
                  <a:pt x="2640" y="1518"/>
                </a:lnTo>
                <a:lnTo>
                  <a:pt x="2634" y="1518"/>
                </a:lnTo>
                <a:lnTo>
                  <a:pt x="2640" y="1518"/>
                </a:lnTo>
                <a:lnTo>
                  <a:pt x="2646" y="1518"/>
                </a:lnTo>
                <a:lnTo>
                  <a:pt x="2646" y="1524"/>
                </a:lnTo>
                <a:lnTo>
                  <a:pt x="2646" y="1518"/>
                </a:lnTo>
                <a:lnTo>
                  <a:pt x="2652" y="1518"/>
                </a:lnTo>
                <a:lnTo>
                  <a:pt x="2646" y="1518"/>
                </a:lnTo>
                <a:lnTo>
                  <a:pt x="2646" y="1512"/>
                </a:lnTo>
                <a:lnTo>
                  <a:pt x="2640" y="1512"/>
                </a:lnTo>
                <a:lnTo>
                  <a:pt x="2634" y="1512"/>
                </a:lnTo>
                <a:lnTo>
                  <a:pt x="2634" y="1506"/>
                </a:lnTo>
                <a:lnTo>
                  <a:pt x="2634" y="1500"/>
                </a:lnTo>
                <a:lnTo>
                  <a:pt x="2640" y="1500"/>
                </a:lnTo>
                <a:lnTo>
                  <a:pt x="2640" y="1506"/>
                </a:lnTo>
                <a:lnTo>
                  <a:pt x="2640" y="1500"/>
                </a:lnTo>
                <a:lnTo>
                  <a:pt x="2646" y="1500"/>
                </a:lnTo>
                <a:lnTo>
                  <a:pt x="2640" y="1500"/>
                </a:lnTo>
                <a:lnTo>
                  <a:pt x="2640" y="1494"/>
                </a:lnTo>
                <a:lnTo>
                  <a:pt x="2646" y="1494"/>
                </a:lnTo>
                <a:lnTo>
                  <a:pt x="2646" y="1500"/>
                </a:lnTo>
                <a:lnTo>
                  <a:pt x="2646" y="1506"/>
                </a:lnTo>
                <a:lnTo>
                  <a:pt x="2652" y="1506"/>
                </a:lnTo>
                <a:lnTo>
                  <a:pt x="2652" y="1500"/>
                </a:lnTo>
                <a:lnTo>
                  <a:pt x="2658" y="1500"/>
                </a:lnTo>
                <a:lnTo>
                  <a:pt x="2658" y="1506"/>
                </a:lnTo>
                <a:lnTo>
                  <a:pt x="2658" y="1512"/>
                </a:lnTo>
                <a:lnTo>
                  <a:pt x="2652" y="1512"/>
                </a:lnTo>
                <a:lnTo>
                  <a:pt x="2652" y="1506"/>
                </a:lnTo>
                <a:lnTo>
                  <a:pt x="2652" y="1512"/>
                </a:lnTo>
                <a:lnTo>
                  <a:pt x="2658" y="1512"/>
                </a:lnTo>
                <a:lnTo>
                  <a:pt x="2664" y="1506"/>
                </a:lnTo>
                <a:lnTo>
                  <a:pt x="2664" y="1512"/>
                </a:lnTo>
                <a:lnTo>
                  <a:pt x="2664" y="1506"/>
                </a:lnTo>
                <a:lnTo>
                  <a:pt x="2664" y="1500"/>
                </a:lnTo>
                <a:lnTo>
                  <a:pt x="2658" y="1500"/>
                </a:lnTo>
                <a:lnTo>
                  <a:pt x="2658" y="1494"/>
                </a:lnTo>
                <a:lnTo>
                  <a:pt x="2664" y="1494"/>
                </a:lnTo>
                <a:lnTo>
                  <a:pt x="2664" y="1488"/>
                </a:lnTo>
                <a:lnTo>
                  <a:pt x="2670" y="1488"/>
                </a:lnTo>
                <a:lnTo>
                  <a:pt x="2664" y="1488"/>
                </a:lnTo>
                <a:lnTo>
                  <a:pt x="2664" y="1482"/>
                </a:lnTo>
                <a:lnTo>
                  <a:pt x="2670" y="1482"/>
                </a:lnTo>
                <a:lnTo>
                  <a:pt x="2664" y="1482"/>
                </a:lnTo>
                <a:lnTo>
                  <a:pt x="2670" y="1482"/>
                </a:lnTo>
                <a:lnTo>
                  <a:pt x="2676" y="1482"/>
                </a:lnTo>
                <a:lnTo>
                  <a:pt x="2670" y="1482"/>
                </a:lnTo>
                <a:lnTo>
                  <a:pt x="2676" y="1482"/>
                </a:lnTo>
                <a:lnTo>
                  <a:pt x="2670" y="1482"/>
                </a:lnTo>
                <a:lnTo>
                  <a:pt x="2676" y="1482"/>
                </a:lnTo>
                <a:lnTo>
                  <a:pt x="2670" y="1476"/>
                </a:lnTo>
                <a:lnTo>
                  <a:pt x="2676" y="1476"/>
                </a:lnTo>
                <a:lnTo>
                  <a:pt x="2682" y="1476"/>
                </a:lnTo>
                <a:lnTo>
                  <a:pt x="2676" y="1476"/>
                </a:lnTo>
                <a:lnTo>
                  <a:pt x="2682" y="1476"/>
                </a:lnTo>
                <a:lnTo>
                  <a:pt x="2676" y="1476"/>
                </a:lnTo>
                <a:lnTo>
                  <a:pt x="2676" y="1470"/>
                </a:lnTo>
                <a:lnTo>
                  <a:pt x="2682" y="1470"/>
                </a:lnTo>
                <a:lnTo>
                  <a:pt x="2676" y="1470"/>
                </a:lnTo>
                <a:lnTo>
                  <a:pt x="2682" y="1470"/>
                </a:lnTo>
                <a:lnTo>
                  <a:pt x="2682" y="1464"/>
                </a:lnTo>
                <a:lnTo>
                  <a:pt x="2682" y="1470"/>
                </a:lnTo>
                <a:lnTo>
                  <a:pt x="2682" y="1464"/>
                </a:lnTo>
                <a:lnTo>
                  <a:pt x="2682" y="1458"/>
                </a:lnTo>
                <a:lnTo>
                  <a:pt x="2676" y="1452"/>
                </a:lnTo>
                <a:lnTo>
                  <a:pt x="2682" y="1452"/>
                </a:lnTo>
                <a:lnTo>
                  <a:pt x="2682" y="1446"/>
                </a:lnTo>
                <a:lnTo>
                  <a:pt x="2688" y="1440"/>
                </a:lnTo>
                <a:lnTo>
                  <a:pt x="2688" y="1434"/>
                </a:lnTo>
                <a:lnTo>
                  <a:pt x="2682" y="1434"/>
                </a:lnTo>
                <a:lnTo>
                  <a:pt x="2682" y="1428"/>
                </a:lnTo>
                <a:lnTo>
                  <a:pt x="2676" y="1428"/>
                </a:lnTo>
                <a:lnTo>
                  <a:pt x="2682" y="1428"/>
                </a:lnTo>
                <a:lnTo>
                  <a:pt x="2688" y="1434"/>
                </a:lnTo>
                <a:lnTo>
                  <a:pt x="2694" y="1434"/>
                </a:lnTo>
                <a:lnTo>
                  <a:pt x="2694" y="1428"/>
                </a:lnTo>
                <a:lnTo>
                  <a:pt x="2694" y="1422"/>
                </a:lnTo>
                <a:lnTo>
                  <a:pt x="2700" y="1422"/>
                </a:lnTo>
                <a:lnTo>
                  <a:pt x="2700" y="1416"/>
                </a:lnTo>
                <a:lnTo>
                  <a:pt x="2700" y="1410"/>
                </a:lnTo>
                <a:lnTo>
                  <a:pt x="2706" y="1410"/>
                </a:lnTo>
                <a:lnTo>
                  <a:pt x="2700" y="1410"/>
                </a:lnTo>
                <a:lnTo>
                  <a:pt x="2706" y="1410"/>
                </a:lnTo>
                <a:lnTo>
                  <a:pt x="2706" y="1416"/>
                </a:lnTo>
                <a:lnTo>
                  <a:pt x="2706" y="1422"/>
                </a:lnTo>
                <a:lnTo>
                  <a:pt x="2700" y="1422"/>
                </a:lnTo>
                <a:lnTo>
                  <a:pt x="2700" y="1428"/>
                </a:lnTo>
                <a:lnTo>
                  <a:pt x="2706" y="1428"/>
                </a:lnTo>
                <a:lnTo>
                  <a:pt x="2712" y="1428"/>
                </a:lnTo>
                <a:lnTo>
                  <a:pt x="2706" y="1422"/>
                </a:lnTo>
                <a:lnTo>
                  <a:pt x="2712" y="1422"/>
                </a:lnTo>
                <a:lnTo>
                  <a:pt x="2712" y="1416"/>
                </a:lnTo>
                <a:lnTo>
                  <a:pt x="2718" y="1416"/>
                </a:lnTo>
                <a:lnTo>
                  <a:pt x="2712" y="1416"/>
                </a:lnTo>
                <a:lnTo>
                  <a:pt x="2718" y="1416"/>
                </a:lnTo>
                <a:lnTo>
                  <a:pt x="2718" y="1410"/>
                </a:lnTo>
                <a:lnTo>
                  <a:pt x="2724" y="1416"/>
                </a:lnTo>
                <a:lnTo>
                  <a:pt x="2730" y="1416"/>
                </a:lnTo>
                <a:lnTo>
                  <a:pt x="2724" y="1416"/>
                </a:lnTo>
                <a:lnTo>
                  <a:pt x="2730" y="1410"/>
                </a:lnTo>
                <a:lnTo>
                  <a:pt x="2724" y="1410"/>
                </a:lnTo>
                <a:lnTo>
                  <a:pt x="2724" y="1404"/>
                </a:lnTo>
                <a:lnTo>
                  <a:pt x="2718" y="1404"/>
                </a:lnTo>
                <a:lnTo>
                  <a:pt x="2718" y="1398"/>
                </a:lnTo>
                <a:lnTo>
                  <a:pt x="2712" y="1392"/>
                </a:lnTo>
                <a:lnTo>
                  <a:pt x="2718" y="1392"/>
                </a:lnTo>
                <a:lnTo>
                  <a:pt x="2718" y="1386"/>
                </a:lnTo>
                <a:lnTo>
                  <a:pt x="2724" y="1386"/>
                </a:lnTo>
                <a:lnTo>
                  <a:pt x="2718" y="1386"/>
                </a:lnTo>
                <a:lnTo>
                  <a:pt x="2724" y="1386"/>
                </a:lnTo>
                <a:lnTo>
                  <a:pt x="2718" y="1386"/>
                </a:lnTo>
                <a:lnTo>
                  <a:pt x="2718" y="1380"/>
                </a:lnTo>
                <a:lnTo>
                  <a:pt x="2712" y="1380"/>
                </a:lnTo>
                <a:lnTo>
                  <a:pt x="2718" y="1380"/>
                </a:lnTo>
                <a:lnTo>
                  <a:pt x="2724" y="1380"/>
                </a:lnTo>
                <a:lnTo>
                  <a:pt x="2724" y="1374"/>
                </a:lnTo>
                <a:lnTo>
                  <a:pt x="2724" y="1380"/>
                </a:lnTo>
                <a:lnTo>
                  <a:pt x="2718" y="1374"/>
                </a:lnTo>
                <a:lnTo>
                  <a:pt x="2724" y="1374"/>
                </a:lnTo>
                <a:lnTo>
                  <a:pt x="2718" y="1374"/>
                </a:lnTo>
                <a:lnTo>
                  <a:pt x="2718" y="1368"/>
                </a:lnTo>
                <a:lnTo>
                  <a:pt x="2712" y="1368"/>
                </a:lnTo>
                <a:lnTo>
                  <a:pt x="2706" y="1368"/>
                </a:lnTo>
                <a:lnTo>
                  <a:pt x="2712" y="1368"/>
                </a:lnTo>
                <a:lnTo>
                  <a:pt x="2706" y="1362"/>
                </a:lnTo>
                <a:lnTo>
                  <a:pt x="2712" y="1362"/>
                </a:lnTo>
                <a:lnTo>
                  <a:pt x="2718" y="1362"/>
                </a:lnTo>
                <a:lnTo>
                  <a:pt x="2718" y="1368"/>
                </a:lnTo>
                <a:lnTo>
                  <a:pt x="2718" y="1362"/>
                </a:lnTo>
                <a:lnTo>
                  <a:pt x="2718" y="1368"/>
                </a:lnTo>
                <a:lnTo>
                  <a:pt x="2718" y="1362"/>
                </a:lnTo>
                <a:lnTo>
                  <a:pt x="2724" y="1362"/>
                </a:lnTo>
                <a:lnTo>
                  <a:pt x="2724" y="1356"/>
                </a:lnTo>
                <a:lnTo>
                  <a:pt x="2718" y="1356"/>
                </a:lnTo>
                <a:lnTo>
                  <a:pt x="2724" y="1356"/>
                </a:lnTo>
                <a:lnTo>
                  <a:pt x="2724" y="1362"/>
                </a:lnTo>
                <a:lnTo>
                  <a:pt x="2730" y="1368"/>
                </a:lnTo>
                <a:lnTo>
                  <a:pt x="2730" y="1362"/>
                </a:lnTo>
                <a:lnTo>
                  <a:pt x="2736" y="1362"/>
                </a:lnTo>
                <a:lnTo>
                  <a:pt x="2730" y="1362"/>
                </a:lnTo>
                <a:lnTo>
                  <a:pt x="2736" y="1362"/>
                </a:lnTo>
                <a:lnTo>
                  <a:pt x="2730" y="1362"/>
                </a:lnTo>
                <a:lnTo>
                  <a:pt x="2736" y="1362"/>
                </a:lnTo>
                <a:lnTo>
                  <a:pt x="2730" y="1362"/>
                </a:lnTo>
                <a:lnTo>
                  <a:pt x="2730" y="1356"/>
                </a:lnTo>
                <a:lnTo>
                  <a:pt x="2730" y="1350"/>
                </a:lnTo>
                <a:lnTo>
                  <a:pt x="2730" y="1344"/>
                </a:lnTo>
                <a:lnTo>
                  <a:pt x="2724" y="1344"/>
                </a:lnTo>
                <a:lnTo>
                  <a:pt x="2730" y="1344"/>
                </a:lnTo>
                <a:lnTo>
                  <a:pt x="2730" y="1338"/>
                </a:lnTo>
                <a:lnTo>
                  <a:pt x="2724" y="1338"/>
                </a:lnTo>
                <a:lnTo>
                  <a:pt x="2724" y="1344"/>
                </a:lnTo>
                <a:lnTo>
                  <a:pt x="2718" y="1344"/>
                </a:lnTo>
                <a:lnTo>
                  <a:pt x="2712" y="1344"/>
                </a:lnTo>
                <a:lnTo>
                  <a:pt x="2712" y="1350"/>
                </a:lnTo>
                <a:lnTo>
                  <a:pt x="2706" y="1350"/>
                </a:lnTo>
                <a:lnTo>
                  <a:pt x="2706" y="1356"/>
                </a:lnTo>
                <a:lnTo>
                  <a:pt x="2706" y="1350"/>
                </a:lnTo>
                <a:lnTo>
                  <a:pt x="2700" y="1350"/>
                </a:lnTo>
                <a:lnTo>
                  <a:pt x="2700" y="1344"/>
                </a:lnTo>
                <a:lnTo>
                  <a:pt x="2706" y="1344"/>
                </a:lnTo>
                <a:lnTo>
                  <a:pt x="2706" y="1350"/>
                </a:lnTo>
                <a:lnTo>
                  <a:pt x="2706" y="1344"/>
                </a:lnTo>
                <a:lnTo>
                  <a:pt x="2712" y="1344"/>
                </a:lnTo>
                <a:lnTo>
                  <a:pt x="2718" y="1344"/>
                </a:lnTo>
                <a:lnTo>
                  <a:pt x="2718" y="1338"/>
                </a:lnTo>
                <a:lnTo>
                  <a:pt x="2718" y="1332"/>
                </a:lnTo>
                <a:lnTo>
                  <a:pt x="2736" y="1326"/>
                </a:lnTo>
                <a:lnTo>
                  <a:pt x="2730" y="1326"/>
                </a:lnTo>
                <a:lnTo>
                  <a:pt x="2724" y="1326"/>
                </a:lnTo>
                <a:lnTo>
                  <a:pt x="2718" y="1326"/>
                </a:lnTo>
                <a:lnTo>
                  <a:pt x="2712" y="1320"/>
                </a:lnTo>
                <a:lnTo>
                  <a:pt x="2706" y="1320"/>
                </a:lnTo>
                <a:lnTo>
                  <a:pt x="2694" y="1308"/>
                </a:lnTo>
                <a:lnTo>
                  <a:pt x="2688" y="1302"/>
                </a:lnTo>
                <a:lnTo>
                  <a:pt x="2682" y="1302"/>
                </a:lnTo>
                <a:lnTo>
                  <a:pt x="2676" y="1302"/>
                </a:lnTo>
                <a:lnTo>
                  <a:pt x="2664" y="1314"/>
                </a:lnTo>
                <a:lnTo>
                  <a:pt x="2658" y="1314"/>
                </a:lnTo>
                <a:lnTo>
                  <a:pt x="2652" y="1314"/>
                </a:lnTo>
                <a:lnTo>
                  <a:pt x="2646" y="1314"/>
                </a:lnTo>
                <a:lnTo>
                  <a:pt x="2646" y="1308"/>
                </a:lnTo>
                <a:lnTo>
                  <a:pt x="2640" y="1302"/>
                </a:lnTo>
                <a:lnTo>
                  <a:pt x="2634" y="1302"/>
                </a:lnTo>
                <a:lnTo>
                  <a:pt x="2634" y="1308"/>
                </a:lnTo>
                <a:lnTo>
                  <a:pt x="2628" y="1308"/>
                </a:lnTo>
                <a:lnTo>
                  <a:pt x="2628" y="1302"/>
                </a:lnTo>
                <a:lnTo>
                  <a:pt x="2634" y="1296"/>
                </a:lnTo>
                <a:lnTo>
                  <a:pt x="2646" y="1296"/>
                </a:lnTo>
                <a:lnTo>
                  <a:pt x="2652" y="1302"/>
                </a:lnTo>
                <a:lnTo>
                  <a:pt x="2658" y="1296"/>
                </a:lnTo>
                <a:lnTo>
                  <a:pt x="2664" y="1296"/>
                </a:lnTo>
                <a:lnTo>
                  <a:pt x="2658" y="1290"/>
                </a:lnTo>
                <a:lnTo>
                  <a:pt x="2664" y="1290"/>
                </a:lnTo>
                <a:lnTo>
                  <a:pt x="2664" y="1284"/>
                </a:lnTo>
                <a:lnTo>
                  <a:pt x="2670" y="1284"/>
                </a:lnTo>
                <a:lnTo>
                  <a:pt x="2676" y="1284"/>
                </a:lnTo>
                <a:lnTo>
                  <a:pt x="2676" y="1278"/>
                </a:lnTo>
                <a:lnTo>
                  <a:pt x="2682" y="1278"/>
                </a:lnTo>
                <a:lnTo>
                  <a:pt x="2682" y="1272"/>
                </a:lnTo>
                <a:lnTo>
                  <a:pt x="2688" y="1272"/>
                </a:lnTo>
                <a:lnTo>
                  <a:pt x="2694" y="1272"/>
                </a:lnTo>
                <a:lnTo>
                  <a:pt x="2700" y="1272"/>
                </a:lnTo>
                <a:lnTo>
                  <a:pt x="2706" y="1272"/>
                </a:lnTo>
                <a:lnTo>
                  <a:pt x="2706" y="1266"/>
                </a:lnTo>
                <a:lnTo>
                  <a:pt x="2700" y="1260"/>
                </a:lnTo>
                <a:lnTo>
                  <a:pt x="2700" y="1254"/>
                </a:lnTo>
                <a:lnTo>
                  <a:pt x="2694" y="1248"/>
                </a:lnTo>
                <a:lnTo>
                  <a:pt x="2688" y="1248"/>
                </a:lnTo>
                <a:lnTo>
                  <a:pt x="2682" y="1242"/>
                </a:lnTo>
                <a:lnTo>
                  <a:pt x="2676" y="1242"/>
                </a:lnTo>
                <a:lnTo>
                  <a:pt x="2676" y="1236"/>
                </a:lnTo>
                <a:lnTo>
                  <a:pt x="2664" y="1236"/>
                </a:lnTo>
                <a:lnTo>
                  <a:pt x="2658" y="1230"/>
                </a:lnTo>
                <a:lnTo>
                  <a:pt x="2652" y="1224"/>
                </a:lnTo>
                <a:lnTo>
                  <a:pt x="2646" y="1224"/>
                </a:lnTo>
                <a:lnTo>
                  <a:pt x="2640" y="1224"/>
                </a:lnTo>
                <a:lnTo>
                  <a:pt x="2634" y="1218"/>
                </a:lnTo>
                <a:lnTo>
                  <a:pt x="2628" y="1218"/>
                </a:lnTo>
                <a:lnTo>
                  <a:pt x="2634" y="1218"/>
                </a:lnTo>
                <a:lnTo>
                  <a:pt x="2628" y="1206"/>
                </a:lnTo>
                <a:lnTo>
                  <a:pt x="2640" y="1212"/>
                </a:lnTo>
                <a:lnTo>
                  <a:pt x="2640" y="1218"/>
                </a:lnTo>
                <a:lnTo>
                  <a:pt x="2646" y="1218"/>
                </a:lnTo>
                <a:lnTo>
                  <a:pt x="2652" y="1218"/>
                </a:lnTo>
                <a:lnTo>
                  <a:pt x="2658" y="1212"/>
                </a:lnTo>
                <a:lnTo>
                  <a:pt x="2664" y="1218"/>
                </a:lnTo>
                <a:lnTo>
                  <a:pt x="2670" y="1218"/>
                </a:lnTo>
                <a:lnTo>
                  <a:pt x="2676" y="1218"/>
                </a:lnTo>
                <a:lnTo>
                  <a:pt x="2682" y="1224"/>
                </a:lnTo>
                <a:lnTo>
                  <a:pt x="2688" y="1224"/>
                </a:lnTo>
                <a:lnTo>
                  <a:pt x="2694" y="1224"/>
                </a:lnTo>
                <a:lnTo>
                  <a:pt x="2694" y="1218"/>
                </a:lnTo>
                <a:lnTo>
                  <a:pt x="2688" y="1212"/>
                </a:lnTo>
                <a:lnTo>
                  <a:pt x="2682" y="1206"/>
                </a:lnTo>
                <a:lnTo>
                  <a:pt x="2670" y="1200"/>
                </a:lnTo>
                <a:lnTo>
                  <a:pt x="2664" y="1200"/>
                </a:lnTo>
                <a:lnTo>
                  <a:pt x="2658" y="1200"/>
                </a:lnTo>
                <a:lnTo>
                  <a:pt x="2658" y="1194"/>
                </a:lnTo>
                <a:lnTo>
                  <a:pt x="2658" y="1188"/>
                </a:lnTo>
                <a:lnTo>
                  <a:pt x="2652" y="1182"/>
                </a:lnTo>
                <a:lnTo>
                  <a:pt x="2646" y="1182"/>
                </a:lnTo>
                <a:lnTo>
                  <a:pt x="2634" y="1176"/>
                </a:lnTo>
                <a:lnTo>
                  <a:pt x="2628" y="1176"/>
                </a:lnTo>
                <a:lnTo>
                  <a:pt x="2622" y="1170"/>
                </a:lnTo>
                <a:lnTo>
                  <a:pt x="2628" y="1170"/>
                </a:lnTo>
                <a:lnTo>
                  <a:pt x="2622" y="1164"/>
                </a:lnTo>
                <a:lnTo>
                  <a:pt x="2622" y="1158"/>
                </a:lnTo>
                <a:lnTo>
                  <a:pt x="2622" y="1152"/>
                </a:lnTo>
                <a:lnTo>
                  <a:pt x="2616" y="1146"/>
                </a:lnTo>
                <a:lnTo>
                  <a:pt x="2610" y="1140"/>
                </a:lnTo>
                <a:lnTo>
                  <a:pt x="2610" y="1134"/>
                </a:lnTo>
                <a:lnTo>
                  <a:pt x="2604" y="1134"/>
                </a:lnTo>
                <a:lnTo>
                  <a:pt x="2604" y="1128"/>
                </a:lnTo>
                <a:lnTo>
                  <a:pt x="2598" y="1128"/>
                </a:lnTo>
                <a:lnTo>
                  <a:pt x="2598" y="1122"/>
                </a:lnTo>
                <a:lnTo>
                  <a:pt x="2592" y="1116"/>
                </a:lnTo>
                <a:lnTo>
                  <a:pt x="2586" y="1110"/>
                </a:lnTo>
                <a:lnTo>
                  <a:pt x="2586" y="1104"/>
                </a:lnTo>
                <a:lnTo>
                  <a:pt x="2574" y="1092"/>
                </a:lnTo>
                <a:lnTo>
                  <a:pt x="2574" y="1086"/>
                </a:lnTo>
                <a:lnTo>
                  <a:pt x="2568" y="1080"/>
                </a:lnTo>
                <a:lnTo>
                  <a:pt x="2562" y="1074"/>
                </a:lnTo>
                <a:lnTo>
                  <a:pt x="2556" y="1074"/>
                </a:lnTo>
                <a:lnTo>
                  <a:pt x="2550" y="1068"/>
                </a:lnTo>
                <a:lnTo>
                  <a:pt x="2538" y="1068"/>
                </a:lnTo>
                <a:lnTo>
                  <a:pt x="2532" y="1068"/>
                </a:lnTo>
                <a:lnTo>
                  <a:pt x="2532" y="1062"/>
                </a:lnTo>
                <a:lnTo>
                  <a:pt x="2526" y="1062"/>
                </a:lnTo>
                <a:lnTo>
                  <a:pt x="2520" y="1056"/>
                </a:lnTo>
                <a:lnTo>
                  <a:pt x="2514" y="1056"/>
                </a:lnTo>
                <a:lnTo>
                  <a:pt x="2514" y="1050"/>
                </a:lnTo>
                <a:lnTo>
                  <a:pt x="2508" y="1056"/>
                </a:lnTo>
                <a:lnTo>
                  <a:pt x="2502" y="1050"/>
                </a:lnTo>
                <a:lnTo>
                  <a:pt x="2502" y="1044"/>
                </a:lnTo>
                <a:lnTo>
                  <a:pt x="2502" y="1038"/>
                </a:lnTo>
                <a:lnTo>
                  <a:pt x="2508" y="1032"/>
                </a:lnTo>
                <a:lnTo>
                  <a:pt x="2508" y="1026"/>
                </a:lnTo>
                <a:lnTo>
                  <a:pt x="2508" y="1020"/>
                </a:lnTo>
                <a:lnTo>
                  <a:pt x="2514" y="1020"/>
                </a:lnTo>
                <a:lnTo>
                  <a:pt x="2514" y="1014"/>
                </a:lnTo>
                <a:lnTo>
                  <a:pt x="2514" y="1008"/>
                </a:lnTo>
                <a:lnTo>
                  <a:pt x="2520" y="1002"/>
                </a:lnTo>
                <a:lnTo>
                  <a:pt x="2520" y="1008"/>
                </a:lnTo>
                <a:lnTo>
                  <a:pt x="2520" y="1002"/>
                </a:lnTo>
                <a:lnTo>
                  <a:pt x="2526" y="1002"/>
                </a:lnTo>
                <a:lnTo>
                  <a:pt x="2526" y="996"/>
                </a:lnTo>
                <a:lnTo>
                  <a:pt x="2532" y="996"/>
                </a:lnTo>
                <a:lnTo>
                  <a:pt x="2532" y="990"/>
                </a:lnTo>
                <a:lnTo>
                  <a:pt x="2538" y="990"/>
                </a:lnTo>
                <a:lnTo>
                  <a:pt x="2538" y="984"/>
                </a:lnTo>
                <a:lnTo>
                  <a:pt x="2544" y="984"/>
                </a:lnTo>
                <a:lnTo>
                  <a:pt x="2544" y="978"/>
                </a:lnTo>
                <a:lnTo>
                  <a:pt x="2550" y="978"/>
                </a:lnTo>
                <a:lnTo>
                  <a:pt x="2556" y="978"/>
                </a:lnTo>
                <a:lnTo>
                  <a:pt x="2562" y="978"/>
                </a:lnTo>
                <a:lnTo>
                  <a:pt x="2562" y="972"/>
                </a:lnTo>
                <a:lnTo>
                  <a:pt x="2562" y="966"/>
                </a:lnTo>
                <a:lnTo>
                  <a:pt x="2556" y="966"/>
                </a:lnTo>
                <a:lnTo>
                  <a:pt x="2562" y="966"/>
                </a:lnTo>
                <a:lnTo>
                  <a:pt x="2556" y="960"/>
                </a:lnTo>
                <a:lnTo>
                  <a:pt x="2562" y="960"/>
                </a:lnTo>
                <a:lnTo>
                  <a:pt x="2562" y="954"/>
                </a:lnTo>
                <a:lnTo>
                  <a:pt x="2568" y="960"/>
                </a:lnTo>
                <a:lnTo>
                  <a:pt x="2568" y="954"/>
                </a:lnTo>
                <a:lnTo>
                  <a:pt x="2568" y="960"/>
                </a:lnTo>
                <a:lnTo>
                  <a:pt x="2568" y="954"/>
                </a:lnTo>
                <a:lnTo>
                  <a:pt x="2562" y="948"/>
                </a:lnTo>
                <a:lnTo>
                  <a:pt x="2556" y="948"/>
                </a:lnTo>
                <a:lnTo>
                  <a:pt x="2562" y="948"/>
                </a:lnTo>
                <a:lnTo>
                  <a:pt x="2568" y="948"/>
                </a:lnTo>
                <a:lnTo>
                  <a:pt x="2574" y="948"/>
                </a:lnTo>
                <a:lnTo>
                  <a:pt x="2580" y="948"/>
                </a:lnTo>
                <a:lnTo>
                  <a:pt x="2586" y="942"/>
                </a:lnTo>
                <a:lnTo>
                  <a:pt x="2592" y="942"/>
                </a:lnTo>
                <a:lnTo>
                  <a:pt x="2586" y="942"/>
                </a:lnTo>
                <a:lnTo>
                  <a:pt x="2592" y="942"/>
                </a:lnTo>
                <a:lnTo>
                  <a:pt x="2598" y="942"/>
                </a:lnTo>
                <a:lnTo>
                  <a:pt x="2604" y="942"/>
                </a:lnTo>
                <a:lnTo>
                  <a:pt x="2598" y="936"/>
                </a:lnTo>
                <a:lnTo>
                  <a:pt x="2604" y="936"/>
                </a:lnTo>
                <a:lnTo>
                  <a:pt x="2610" y="930"/>
                </a:lnTo>
                <a:lnTo>
                  <a:pt x="2616" y="930"/>
                </a:lnTo>
                <a:lnTo>
                  <a:pt x="2622" y="930"/>
                </a:lnTo>
                <a:lnTo>
                  <a:pt x="2628" y="930"/>
                </a:lnTo>
                <a:lnTo>
                  <a:pt x="2634" y="930"/>
                </a:lnTo>
                <a:lnTo>
                  <a:pt x="2628" y="930"/>
                </a:lnTo>
                <a:lnTo>
                  <a:pt x="2628" y="936"/>
                </a:lnTo>
                <a:lnTo>
                  <a:pt x="2640" y="936"/>
                </a:lnTo>
                <a:lnTo>
                  <a:pt x="2646" y="936"/>
                </a:lnTo>
                <a:lnTo>
                  <a:pt x="2640" y="930"/>
                </a:lnTo>
                <a:lnTo>
                  <a:pt x="2646" y="930"/>
                </a:lnTo>
                <a:lnTo>
                  <a:pt x="2646" y="924"/>
                </a:lnTo>
                <a:lnTo>
                  <a:pt x="2640" y="924"/>
                </a:lnTo>
                <a:lnTo>
                  <a:pt x="2640" y="930"/>
                </a:lnTo>
                <a:lnTo>
                  <a:pt x="2640" y="924"/>
                </a:lnTo>
                <a:lnTo>
                  <a:pt x="2640" y="918"/>
                </a:lnTo>
                <a:lnTo>
                  <a:pt x="2646" y="918"/>
                </a:lnTo>
                <a:lnTo>
                  <a:pt x="2646" y="912"/>
                </a:lnTo>
                <a:lnTo>
                  <a:pt x="2640" y="912"/>
                </a:lnTo>
                <a:lnTo>
                  <a:pt x="2646" y="912"/>
                </a:lnTo>
                <a:lnTo>
                  <a:pt x="2640" y="912"/>
                </a:lnTo>
                <a:lnTo>
                  <a:pt x="2646" y="912"/>
                </a:lnTo>
                <a:lnTo>
                  <a:pt x="2646" y="906"/>
                </a:lnTo>
                <a:lnTo>
                  <a:pt x="2640" y="906"/>
                </a:lnTo>
                <a:lnTo>
                  <a:pt x="2646" y="906"/>
                </a:lnTo>
                <a:lnTo>
                  <a:pt x="2640" y="906"/>
                </a:lnTo>
                <a:lnTo>
                  <a:pt x="2634" y="906"/>
                </a:lnTo>
                <a:lnTo>
                  <a:pt x="2628" y="906"/>
                </a:lnTo>
                <a:lnTo>
                  <a:pt x="2622" y="900"/>
                </a:lnTo>
                <a:lnTo>
                  <a:pt x="2622" y="906"/>
                </a:lnTo>
                <a:lnTo>
                  <a:pt x="2616" y="900"/>
                </a:lnTo>
                <a:lnTo>
                  <a:pt x="2616" y="894"/>
                </a:lnTo>
                <a:lnTo>
                  <a:pt x="2610" y="894"/>
                </a:lnTo>
                <a:lnTo>
                  <a:pt x="2610" y="900"/>
                </a:lnTo>
                <a:lnTo>
                  <a:pt x="2604" y="900"/>
                </a:lnTo>
                <a:lnTo>
                  <a:pt x="2598" y="900"/>
                </a:lnTo>
                <a:lnTo>
                  <a:pt x="2592" y="900"/>
                </a:lnTo>
                <a:lnTo>
                  <a:pt x="2586" y="900"/>
                </a:lnTo>
                <a:lnTo>
                  <a:pt x="2580" y="900"/>
                </a:lnTo>
                <a:lnTo>
                  <a:pt x="2574" y="894"/>
                </a:lnTo>
                <a:lnTo>
                  <a:pt x="2580" y="894"/>
                </a:lnTo>
                <a:lnTo>
                  <a:pt x="2574" y="894"/>
                </a:lnTo>
                <a:lnTo>
                  <a:pt x="2568" y="894"/>
                </a:lnTo>
                <a:lnTo>
                  <a:pt x="2562" y="894"/>
                </a:lnTo>
                <a:lnTo>
                  <a:pt x="2562" y="888"/>
                </a:lnTo>
                <a:lnTo>
                  <a:pt x="2556" y="888"/>
                </a:lnTo>
                <a:lnTo>
                  <a:pt x="2550" y="888"/>
                </a:lnTo>
                <a:lnTo>
                  <a:pt x="2550" y="882"/>
                </a:lnTo>
                <a:lnTo>
                  <a:pt x="2544" y="882"/>
                </a:lnTo>
                <a:lnTo>
                  <a:pt x="2538" y="882"/>
                </a:lnTo>
                <a:lnTo>
                  <a:pt x="2532" y="882"/>
                </a:lnTo>
                <a:lnTo>
                  <a:pt x="2526" y="882"/>
                </a:lnTo>
                <a:lnTo>
                  <a:pt x="2520" y="888"/>
                </a:lnTo>
                <a:lnTo>
                  <a:pt x="2514" y="888"/>
                </a:lnTo>
                <a:lnTo>
                  <a:pt x="2520" y="894"/>
                </a:lnTo>
                <a:lnTo>
                  <a:pt x="2514" y="894"/>
                </a:lnTo>
                <a:lnTo>
                  <a:pt x="2508" y="900"/>
                </a:lnTo>
                <a:lnTo>
                  <a:pt x="2502" y="900"/>
                </a:lnTo>
                <a:lnTo>
                  <a:pt x="2502" y="906"/>
                </a:lnTo>
                <a:lnTo>
                  <a:pt x="2496" y="906"/>
                </a:lnTo>
                <a:lnTo>
                  <a:pt x="2502" y="912"/>
                </a:lnTo>
                <a:lnTo>
                  <a:pt x="2496" y="918"/>
                </a:lnTo>
                <a:lnTo>
                  <a:pt x="2490" y="918"/>
                </a:lnTo>
                <a:lnTo>
                  <a:pt x="2484" y="918"/>
                </a:lnTo>
                <a:lnTo>
                  <a:pt x="2478" y="918"/>
                </a:lnTo>
                <a:lnTo>
                  <a:pt x="2472" y="918"/>
                </a:lnTo>
                <a:lnTo>
                  <a:pt x="2460" y="918"/>
                </a:lnTo>
                <a:lnTo>
                  <a:pt x="2454" y="912"/>
                </a:lnTo>
                <a:lnTo>
                  <a:pt x="2448" y="906"/>
                </a:lnTo>
                <a:lnTo>
                  <a:pt x="2448" y="900"/>
                </a:lnTo>
                <a:lnTo>
                  <a:pt x="2442" y="894"/>
                </a:lnTo>
                <a:lnTo>
                  <a:pt x="2448" y="888"/>
                </a:lnTo>
                <a:lnTo>
                  <a:pt x="2448" y="882"/>
                </a:lnTo>
                <a:lnTo>
                  <a:pt x="2442" y="882"/>
                </a:lnTo>
                <a:lnTo>
                  <a:pt x="2442" y="876"/>
                </a:lnTo>
                <a:lnTo>
                  <a:pt x="2436" y="870"/>
                </a:lnTo>
                <a:lnTo>
                  <a:pt x="2436" y="864"/>
                </a:lnTo>
                <a:lnTo>
                  <a:pt x="2430" y="870"/>
                </a:lnTo>
                <a:lnTo>
                  <a:pt x="2430" y="864"/>
                </a:lnTo>
                <a:lnTo>
                  <a:pt x="2430" y="858"/>
                </a:lnTo>
                <a:lnTo>
                  <a:pt x="2424" y="858"/>
                </a:lnTo>
                <a:lnTo>
                  <a:pt x="2418" y="858"/>
                </a:lnTo>
                <a:lnTo>
                  <a:pt x="2418" y="864"/>
                </a:lnTo>
                <a:lnTo>
                  <a:pt x="2412" y="864"/>
                </a:lnTo>
                <a:lnTo>
                  <a:pt x="2406" y="864"/>
                </a:lnTo>
                <a:lnTo>
                  <a:pt x="2394" y="864"/>
                </a:lnTo>
                <a:lnTo>
                  <a:pt x="2388" y="864"/>
                </a:lnTo>
                <a:lnTo>
                  <a:pt x="2382" y="858"/>
                </a:lnTo>
                <a:lnTo>
                  <a:pt x="2376" y="858"/>
                </a:lnTo>
                <a:lnTo>
                  <a:pt x="2364" y="852"/>
                </a:lnTo>
                <a:lnTo>
                  <a:pt x="2358" y="840"/>
                </a:lnTo>
                <a:lnTo>
                  <a:pt x="2352" y="834"/>
                </a:lnTo>
                <a:lnTo>
                  <a:pt x="2352" y="828"/>
                </a:lnTo>
                <a:lnTo>
                  <a:pt x="2352" y="822"/>
                </a:lnTo>
                <a:lnTo>
                  <a:pt x="2352" y="816"/>
                </a:lnTo>
                <a:lnTo>
                  <a:pt x="2358" y="816"/>
                </a:lnTo>
                <a:lnTo>
                  <a:pt x="2352" y="810"/>
                </a:lnTo>
                <a:lnTo>
                  <a:pt x="2358" y="804"/>
                </a:lnTo>
                <a:lnTo>
                  <a:pt x="2364" y="804"/>
                </a:lnTo>
                <a:lnTo>
                  <a:pt x="2370" y="804"/>
                </a:lnTo>
                <a:lnTo>
                  <a:pt x="2382" y="810"/>
                </a:lnTo>
                <a:lnTo>
                  <a:pt x="2388" y="810"/>
                </a:lnTo>
                <a:lnTo>
                  <a:pt x="2400" y="804"/>
                </a:lnTo>
                <a:lnTo>
                  <a:pt x="2406" y="804"/>
                </a:lnTo>
                <a:lnTo>
                  <a:pt x="2412" y="804"/>
                </a:lnTo>
                <a:lnTo>
                  <a:pt x="2418" y="804"/>
                </a:lnTo>
                <a:lnTo>
                  <a:pt x="2424" y="798"/>
                </a:lnTo>
                <a:lnTo>
                  <a:pt x="2424" y="792"/>
                </a:lnTo>
                <a:lnTo>
                  <a:pt x="2430" y="792"/>
                </a:lnTo>
                <a:lnTo>
                  <a:pt x="2430" y="786"/>
                </a:lnTo>
                <a:lnTo>
                  <a:pt x="2430" y="780"/>
                </a:lnTo>
                <a:lnTo>
                  <a:pt x="2430" y="774"/>
                </a:lnTo>
                <a:lnTo>
                  <a:pt x="2430" y="768"/>
                </a:lnTo>
                <a:lnTo>
                  <a:pt x="2436" y="768"/>
                </a:lnTo>
                <a:lnTo>
                  <a:pt x="2436" y="762"/>
                </a:lnTo>
                <a:lnTo>
                  <a:pt x="2454" y="756"/>
                </a:lnTo>
                <a:lnTo>
                  <a:pt x="2472" y="750"/>
                </a:lnTo>
                <a:lnTo>
                  <a:pt x="2478" y="750"/>
                </a:lnTo>
                <a:lnTo>
                  <a:pt x="2478" y="744"/>
                </a:lnTo>
                <a:lnTo>
                  <a:pt x="2484" y="738"/>
                </a:lnTo>
                <a:lnTo>
                  <a:pt x="2478" y="738"/>
                </a:lnTo>
                <a:lnTo>
                  <a:pt x="2478" y="732"/>
                </a:lnTo>
                <a:lnTo>
                  <a:pt x="2484" y="732"/>
                </a:lnTo>
                <a:lnTo>
                  <a:pt x="2490" y="726"/>
                </a:lnTo>
                <a:lnTo>
                  <a:pt x="2490" y="720"/>
                </a:lnTo>
                <a:lnTo>
                  <a:pt x="2496" y="720"/>
                </a:lnTo>
                <a:lnTo>
                  <a:pt x="2490" y="714"/>
                </a:lnTo>
                <a:lnTo>
                  <a:pt x="2496" y="714"/>
                </a:lnTo>
                <a:lnTo>
                  <a:pt x="2502" y="714"/>
                </a:lnTo>
                <a:lnTo>
                  <a:pt x="2496" y="708"/>
                </a:lnTo>
                <a:lnTo>
                  <a:pt x="2502" y="708"/>
                </a:lnTo>
                <a:lnTo>
                  <a:pt x="2508" y="708"/>
                </a:lnTo>
                <a:lnTo>
                  <a:pt x="2520" y="708"/>
                </a:lnTo>
                <a:lnTo>
                  <a:pt x="2526" y="708"/>
                </a:lnTo>
                <a:lnTo>
                  <a:pt x="2526" y="714"/>
                </a:lnTo>
                <a:lnTo>
                  <a:pt x="2532" y="714"/>
                </a:lnTo>
                <a:lnTo>
                  <a:pt x="2538" y="708"/>
                </a:lnTo>
                <a:lnTo>
                  <a:pt x="2544" y="714"/>
                </a:lnTo>
                <a:lnTo>
                  <a:pt x="2550" y="720"/>
                </a:lnTo>
                <a:lnTo>
                  <a:pt x="2556" y="720"/>
                </a:lnTo>
                <a:lnTo>
                  <a:pt x="2562" y="720"/>
                </a:lnTo>
                <a:lnTo>
                  <a:pt x="2562" y="726"/>
                </a:lnTo>
                <a:lnTo>
                  <a:pt x="2568" y="726"/>
                </a:lnTo>
                <a:lnTo>
                  <a:pt x="2568" y="732"/>
                </a:lnTo>
                <a:lnTo>
                  <a:pt x="2568" y="738"/>
                </a:lnTo>
                <a:lnTo>
                  <a:pt x="2562" y="744"/>
                </a:lnTo>
                <a:lnTo>
                  <a:pt x="2568" y="744"/>
                </a:lnTo>
                <a:lnTo>
                  <a:pt x="2562" y="750"/>
                </a:lnTo>
                <a:lnTo>
                  <a:pt x="2556" y="756"/>
                </a:lnTo>
                <a:lnTo>
                  <a:pt x="2556" y="762"/>
                </a:lnTo>
                <a:lnTo>
                  <a:pt x="2550" y="762"/>
                </a:lnTo>
                <a:lnTo>
                  <a:pt x="2544" y="762"/>
                </a:lnTo>
                <a:lnTo>
                  <a:pt x="2544" y="768"/>
                </a:lnTo>
                <a:lnTo>
                  <a:pt x="2538" y="768"/>
                </a:lnTo>
                <a:lnTo>
                  <a:pt x="2544" y="774"/>
                </a:lnTo>
                <a:lnTo>
                  <a:pt x="2538" y="774"/>
                </a:lnTo>
                <a:lnTo>
                  <a:pt x="2544" y="780"/>
                </a:lnTo>
                <a:lnTo>
                  <a:pt x="2550" y="780"/>
                </a:lnTo>
                <a:lnTo>
                  <a:pt x="2544" y="780"/>
                </a:lnTo>
                <a:lnTo>
                  <a:pt x="2538" y="780"/>
                </a:lnTo>
                <a:lnTo>
                  <a:pt x="2532" y="780"/>
                </a:lnTo>
                <a:lnTo>
                  <a:pt x="2532" y="786"/>
                </a:lnTo>
                <a:lnTo>
                  <a:pt x="2538" y="786"/>
                </a:lnTo>
                <a:lnTo>
                  <a:pt x="2538" y="792"/>
                </a:lnTo>
                <a:lnTo>
                  <a:pt x="2532" y="792"/>
                </a:lnTo>
                <a:lnTo>
                  <a:pt x="2538" y="792"/>
                </a:lnTo>
                <a:lnTo>
                  <a:pt x="2544" y="792"/>
                </a:lnTo>
                <a:lnTo>
                  <a:pt x="2538" y="792"/>
                </a:lnTo>
                <a:lnTo>
                  <a:pt x="2544" y="792"/>
                </a:lnTo>
                <a:lnTo>
                  <a:pt x="2550" y="792"/>
                </a:lnTo>
                <a:lnTo>
                  <a:pt x="2562" y="792"/>
                </a:lnTo>
                <a:lnTo>
                  <a:pt x="2562" y="798"/>
                </a:lnTo>
                <a:lnTo>
                  <a:pt x="2556" y="798"/>
                </a:lnTo>
                <a:lnTo>
                  <a:pt x="2556" y="804"/>
                </a:lnTo>
                <a:lnTo>
                  <a:pt x="2562" y="810"/>
                </a:lnTo>
                <a:lnTo>
                  <a:pt x="2550" y="816"/>
                </a:lnTo>
                <a:lnTo>
                  <a:pt x="2550" y="810"/>
                </a:lnTo>
                <a:lnTo>
                  <a:pt x="2544" y="816"/>
                </a:lnTo>
                <a:lnTo>
                  <a:pt x="2550" y="816"/>
                </a:lnTo>
                <a:lnTo>
                  <a:pt x="2544" y="816"/>
                </a:lnTo>
                <a:lnTo>
                  <a:pt x="2538" y="816"/>
                </a:lnTo>
                <a:lnTo>
                  <a:pt x="2538" y="822"/>
                </a:lnTo>
                <a:lnTo>
                  <a:pt x="2538" y="828"/>
                </a:lnTo>
                <a:lnTo>
                  <a:pt x="2544" y="828"/>
                </a:lnTo>
                <a:lnTo>
                  <a:pt x="2550" y="828"/>
                </a:lnTo>
                <a:lnTo>
                  <a:pt x="2556" y="828"/>
                </a:lnTo>
                <a:lnTo>
                  <a:pt x="2556" y="822"/>
                </a:lnTo>
                <a:lnTo>
                  <a:pt x="2562" y="822"/>
                </a:lnTo>
                <a:lnTo>
                  <a:pt x="2568" y="822"/>
                </a:lnTo>
                <a:lnTo>
                  <a:pt x="2568" y="816"/>
                </a:lnTo>
                <a:lnTo>
                  <a:pt x="2562" y="816"/>
                </a:lnTo>
                <a:lnTo>
                  <a:pt x="2568" y="816"/>
                </a:lnTo>
                <a:lnTo>
                  <a:pt x="2568" y="810"/>
                </a:lnTo>
                <a:lnTo>
                  <a:pt x="2568" y="816"/>
                </a:lnTo>
                <a:lnTo>
                  <a:pt x="2574" y="816"/>
                </a:lnTo>
                <a:lnTo>
                  <a:pt x="2580" y="816"/>
                </a:lnTo>
                <a:lnTo>
                  <a:pt x="2574" y="816"/>
                </a:lnTo>
                <a:lnTo>
                  <a:pt x="2574" y="810"/>
                </a:lnTo>
                <a:lnTo>
                  <a:pt x="2580" y="816"/>
                </a:lnTo>
                <a:lnTo>
                  <a:pt x="2580" y="810"/>
                </a:lnTo>
                <a:lnTo>
                  <a:pt x="2586" y="810"/>
                </a:lnTo>
                <a:lnTo>
                  <a:pt x="2580" y="810"/>
                </a:lnTo>
                <a:lnTo>
                  <a:pt x="2586" y="810"/>
                </a:lnTo>
                <a:lnTo>
                  <a:pt x="2586" y="804"/>
                </a:lnTo>
                <a:lnTo>
                  <a:pt x="2592" y="798"/>
                </a:lnTo>
                <a:lnTo>
                  <a:pt x="2592" y="792"/>
                </a:lnTo>
                <a:lnTo>
                  <a:pt x="2598" y="792"/>
                </a:lnTo>
                <a:lnTo>
                  <a:pt x="2604" y="786"/>
                </a:lnTo>
                <a:lnTo>
                  <a:pt x="2610" y="786"/>
                </a:lnTo>
                <a:lnTo>
                  <a:pt x="2616" y="786"/>
                </a:lnTo>
                <a:lnTo>
                  <a:pt x="2616" y="780"/>
                </a:lnTo>
                <a:lnTo>
                  <a:pt x="2622" y="780"/>
                </a:lnTo>
                <a:lnTo>
                  <a:pt x="2622" y="774"/>
                </a:lnTo>
                <a:lnTo>
                  <a:pt x="2622" y="780"/>
                </a:lnTo>
                <a:lnTo>
                  <a:pt x="2628" y="780"/>
                </a:lnTo>
                <a:lnTo>
                  <a:pt x="2628" y="774"/>
                </a:lnTo>
                <a:lnTo>
                  <a:pt x="2634" y="780"/>
                </a:lnTo>
                <a:lnTo>
                  <a:pt x="2634" y="774"/>
                </a:lnTo>
                <a:lnTo>
                  <a:pt x="2640" y="774"/>
                </a:lnTo>
                <a:lnTo>
                  <a:pt x="2634" y="774"/>
                </a:lnTo>
                <a:lnTo>
                  <a:pt x="2640" y="774"/>
                </a:lnTo>
                <a:lnTo>
                  <a:pt x="2640" y="768"/>
                </a:lnTo>
                <a:lnTo>
                  <a:pt x="2646" y="774"/>
                </a:lnTo>
                <a:lnTo>
                  <a:pt x="2646" y="768"/>
                </a:lnTo>
                <a:lnTo>
                  <a:pt x="2652" y="774"/>
                </a:lnTo>
                <a:lnTo>
                  <a:pt x="2652" y="768"/>
                </a:lnTo>
                <a:lnTo>
                  <a:pt x="2658" y="768"/>
                </a:lnTo>
                <a:lnTo>
                  <a:pt x="2664" y="768"/>
                </a:lnTo>
                <a:lnTo>
                  <a:pt x="2670" y="768"/>
                </a:lnTo>
                <a:lnTo>
                  <a:pt x="2676" y="768"/>
                </a:lnTo>
                <a:lnTo>
                  <a:pt x="2682" y="768"/>
                </a:lnTo>
                <a:lnTo>
                  <a:pt x="2682" y="762"/>
                </a:lnTo>
                <a:lnTo>
                  <a:pt x="2688" y="762"/>
                </a:lnTo>
                <a:lnTo>
                  <a:pt x="2688" y="756"/>
                </a:lnTo>
                <a:lnTo>
                  <a:pt x="2694" y="744"/>
                </a:lnTo>
                <a:lnTo>
                  <a:pt x="2700" y="738"/>
                </a:lnTo>
                <a:lnTo>
                  <a:pt x="2706" y="732"/>
                </a:lnTo>
                <a:lnTo>
                  <a:pt x="2718" y="732"/>
                </a:lnTo>
                <a:lnTo>
                  <a:pt x="2712" y="732"/>
                </a:lnTo>
                <a:lnTo>
                  <a:pt x="2712" y="726"/>
                </a:lnTo>
                <a:lnTo>
                  <a:pt x="2724" y="726"/>
                </a:lnTo>
                <a:lnTo>
                  <a:pt x="2724" y="720"/>
                </a:lnTo>
                <a:lnTo>
                  <a:pt x="2730" y="720"/>
                </a:lnTo>
                <a:lnTo>
                  <a:pt x="2730" y="726"/>
                </a:lnTo>
                <a:lnTo>
                  <a:pt x="2736" y="726"/>
                </a:lnTo>
                <a:lnTo>
                  <a:pt x="2730" y="720"/>
                </a:lnTo>
                <a:lnTo>
                  <a:pt x="2736" y="720"/>
                </a:lnTo>
                <a:lnTo>
                  <a:pt x="2736" y="714"/>
                </a:lnTo>
                <a:lnTo>
                  <a:pt x="2742" y="714"/>
                </a:lnTo>
                <a:lnTo>
                  <a:pt x="2748" y="708"/>
                </a:lnTo>
                <a:lnTo>
                  <a:pt x="2754" y="708"/>
                </a:lnTo>
                <a:lnTo>
                  <a:pt x="2760" y="708"/>
                </a:lnTo>
                <a:lnTo>
                  <a:pt x="2760" y="702"/>
                </a:lnTo>
                <a:lnTo>
                  <a:pt x="2760" y="696"/>
                </a:lnTo>
                <a:lnTo>
                  <a:pt x="2766" y="696"/>
                </a:lnTo>
                <a:lnTo>
                  <a:pt x="2766" y="690"/>
                </a:lnTo>
                <a:lnTo>
                  <a:pt x="2772" y="690"/>
                </a:lnTo>
                <a:lnTo>
                  <a:pt x="2772" y="684"/>
                </a:lnTo>
                <a:lnTo>
                  <a:pt x="2778" y="684"/>
                </a:lnTo>
                <a:lnTo>
                  <a:pt x="2772" y="678"/>
                </a:lnTo>
                <a:lnTo>
                  <a:pt x="2778" y="672"/>
                </a:lnTo>
                <a:lnTo>
                  <a:pt x="2772" y="666"/>
                </a:lnTo>
                <a:lnTo>
                  <a:pt x="2778" y="666"/>
                </a:lnTo>
                <a:lnTo>
                  <a:pt x="2778" y="660"/>
                </a:lnTo>
                <a:lnTo>
                  <a:pt x="2784" y="660"/>
                </a:lnTo>
                <a:lnTo>
                  <a:pt x="2784" y="666"/>
                </a:lnTo>
                <a:lnTo>
                  <a:pt x="2784" y="660"/>
                </a:lnTo>
                <a:lnTo>
                  <a:pt x="2790" y="660"/>
                </a:lnTo>
                <a:lnTo>
                  <a:pt x="2796" y="660"/>
                </a:lnTo>
                <a:lnTo>
                  <a:pt x="2796" y="666"/>
                </a:lnTo>
                <a:lnTo>
                  <a:pt x="2802" y="666"/>
                </a:lnTo>
                <a:lnTo>
                  <a:pt x="2808" y="672"/>
                </a:lnTo>
                <a:lnTo>
                  <a:pt x="2802" y="672"/>
                </a:lnTo>
                <a:lnTo>
                  <a:pt x="2808" y="672"/>
                </a:lnTo>
                <a:lnTo>
                  <a:pt x="2814" y="672"/>
                </a:lnTo>
                <a:lnTo>
                  <a:pt x="2814" y="678"/>
                </a:lnTo>
                <a:lnTo>
                  <a:pt x="2820" y="678"/>
                </a:lnTo>
                <a:lnTo>
                  <a:pt x="2826" y="678"/>
                </a:lnTo>
                <a:lnTo>
                  <a:pt x="2832" y="678"/>
                </a:lnTo>
                <a:lnTo>
                  <a:pt x="2838" y="678"/>
                </a:lnTo>
                <a:lnTo>
                  <a:pt x="2844" y="678"/>
                </a:lnTo>
                <a:lnTo>
                  <a:pt x="2850" y="678"/>
                </a:lnTo>
                <a:lnTo>
                  <a:pt x="2856" y="678"/>
                </a:lnTo>
                <a:lnTo>
                  <a:pt x="2862" y="684"/>
                </a:lnTo>
                <a:lnTo>
                  <a:pt x="2868" y="678"/>
                </a:lnTo>
                <a:lnTo>
                  <a:pt x="2868" y="672"/>
                </a:lnTo>
                <a:lnTo>
                  <a:pt x="2868" y="666"/>
                </a:lnTo>
                <a:lnTo>
                  <a:pt x="2862" y="666"/>
                </a:lnTo>
                <a:lnTo>
                  <a:pt x="2856" y="660"/>
                </a:lnTo>
                <a:lnTo>
                  <a:pt x="2850" y="654"/>
                </a:lnTo>
                <a:lnTo>
                  <a:pt x="2844" y="648"/>
                </a:lnTo>
                <a:lnTo>
                  <a:pt x="2850" y="648"/>
                </a:lnTo>
                <a:lnTo>
                  <a:pt x="2862" y="642"/>
                </a:lnTo>
                <a:lnTo>
                  <a:pt x="2868" y="648"/>
                </a:lnTo>
                <a:lnTo>
                  <a:pt x="2874" y="648"/>
                </a:lnTo>
                <a:lnTo>
                  <a:pt x="2874" y="642"/>
                </a:lnTo>
                <a:lnTo>
                  <a:pt x="2880" y="648"/>
                </a:lnTo>
                <a:lnTo>
                  <a:pt x="2880" y="642"/>
                </a:lnTo>
                <a:lnTo>
                  <a:pt x="2886" y="648"/>
                </a:lnTo>
                <a:lnTo>
                  <a:pt x="2892" y="648"/>
                </a:lnTo>
                <a:lnTo>
                  <a:pt x="2892" y="642"/>
                </a:lnTo>
                <a:lnTo>
                  <a:pt x="2898" y="636"/>
                </a:lnTo>
                <a:lnTo>
                  <a:pt x="2904" y="636"/>
                </a:lnTo>
                <a:lnTo>
                  <a:pt x="2898" y="636"/>
                </a:lnTo>
                <a:lnTo>
                  <a:pt x="2898" y="630"/>
                </a:lnTo>
                <a:lnTo>
                  <a:pt x="2904" y="630"/>
                </a:lnTo>
                <a:lnTo>
                  <a:pt x="2898" y="624"/>
                </a:lnTo>
                <a:lnTo>
                  <a:pt x="2904" y="624"/>
                </a:lnTo>
                <a:lnTo>
                  <a:pt x="2910" y="624"/>
                </a:lnTo>
                <a:lnTo>
                  <a:pt x="2916" y="624"/>
                </a:lnTo>
                <a:lnTo>
                  <a:pt x="2916" y="618"/>
                </a:lnTo>
                <a:lnTo>
                  <a:pt x="2922" y="624"/>
                </a:lnTo>
                <a:lnTo>
                  <a:pt x="2922" y="618"/>
                </a:lnTo>
                <a:lnTo>
                  <a:pt x="2922" y="612"/>
                </a:lnTo>
                <a:lnTo>
                  <a:pt x="2922" y="606"/>
                </a:lnTo>
                <a:lnTo>
                  <a:pt x="2922" y="594"/>
                </a:lnTo>
                <a:lnTo>
                  <a:pt x="2922" y="588"/>
                </a:lnTo>
                <a:lnTo>
                  <a:pt x="2922" y="594"/>
                </a:lnTo>
                <a:lnTo>
                  <a:pt x="2928" y="594"/>
                </a:lnTo>
                <a:lnTo>
                  <a:pt x="2934" y="594"/>
                </a:lnTo>
                <a:lnTo>
                  <a:pt x="2940" y="594"/>
                </a:lnTo>
                <a:lnTo>
                  <a:pt x="2940" y="600"/>
                </a:lnTo>
                <a:lnTo>
                  <a:pt x="2946" y="606"/>
                </a:lnTo>
                <a:lnTo>
                  <a:pt x="2958" y="612"/>
                </a:lnTo>
                <a:lnTo>
                  <a:pt x="2958" y="618"/>
                </a:lnTo>
                <a:lnTo>
                  <a:pt x="2958" y="612"/>
                </a:lnTo>
                <a:lnTo>
                  <a:pt x="2964" y="612"/>
                </a:lnTo>
                <a:lnTo>
                  <a:pt x="2964" y="618"/>
                </a:lnTo>
                <a:lnTo>
                  <a:pt x="2970" y="624"/>
                </a:lnTo>
                <a:lnTo>
                  <a:pt x="2964" y="618"/>
                </a:lnTo>
                <a:lnTo>
                  <a:pt x="2970" y="618"/>
                </a:lnTo>
                <a:lnTo>
                  <a:pt x="2970" y="612"/>
                </a:lnTo>
                <a:lnTo>
                  <a:pt x="2964" y="606"/>
                </a:lnTo>
                <a:lnTo>
                  <a:pt x="2958" y="606"/>
                </a:lnTo>
                <a:lnTo>
                  <a:pt x="2952" y="606"/>
                </a:lnTo>
                <a:lnTo>
                  <a:pt x="2958" y="600"/>
                </a:lnTo>
                <a:lnTo>
                  <a:pt x="2964" y="600"/>
                </a:lnTo>
                <a:lnTo>
                  <a:pt x="2970" y="600"/>
                </a:lnTo>
                <a:lnTo>
                  <a:pt x="2976" y="600"/>
                </a:lnTo>
                <a:lnTo>
                  <a:pt x="2982" y="600"/>
                </a:lnTo>
                <a:lnTo>
                  <a:pt x="2982" y="594"/>
                </a:lnTo>
                <a:lnTo>
                  <a:pt x="2988" y="594"/>
                </a:lnTo>
                <a:lnTo>
                  <a:pt x="2982" y="594"/>
                </a:lnTo>
                <a:lnTo>
                  <a:pt x="2982" y="588"/>
                </a:lnTo>
                <a:lnTo>
                  <a:pt x="2988" y="582"/>
                </a:lnTo>
                <a:lnTo>
                  <a:pt x="2982" y="582"/>
                </a:lnTo>
                <a:lnTo>
                  <a:pt x="2982" y="576"/>
                </a:lnTo>
                <a:lnTo>
                  <a:pt x="2988" y="576"/>
                </a:lnTo>
                <a:lnTo>
                  <a:pt x="2982" y="570"/>
                </a:lnTo>
                <a:lnTo>
                  <a:pt x="2988" y="570"/>
                </a:lnTo>
                <a:lnTo>
                  <a:pt x="2982" y="570"/>
                </a:lnTo>
                <a:lnTo>
                  <a:pt x="2982" y="564"/>
                </a:lnTo>
                <a:lnTo>
                  <a:pt x="2976" y="558"/>
                </a:lnTo>
                <a:lnTo>
                  <a:pt x="2976" y="552"/>
                </a:lnTo>
                <a:lnTo>
                  <a:pt x="2976" y="546"/>
                </a:lnTo>
                <a:lnTo>
                  <a:pt x="2970" y="546"/>
                </a:lnTo>
                <a:lnTo>
                  <a:pt x="2970" y="540"/>
                </a:lnTo>
                <a:lnTo>
                  <a:pt x="2970" y="534"/>
                </a:lnTo>
                <a:lnTo>
                  <a:pt x="2970" y="528"/>
                </a:lnTo>
                <a:lnTo>
                  <a:pt x="2952" y="504"/>
                </a:lnTo>
                <a:lnTo>
                  <a:pt x="2946" y="498"/>
                </a:lnTo>
                <a:lnTo>
                  <a:pt x="2946" y="492"/>
                </a:lnTo>
                <a:lnTo>
                  <a:pt x="2940" y="492"/>
                </a:lnTo>
                <a:lnTo>
                  <a:pt x="2940" y="486"/>
                </a:lnTo>
                <a:lnTo>
                  <a:pt x="2934" y="486"/>
                </a:lnTo>
                <a:lnTo>
                  <a:pt x="2940" y="486"/>
                </a:lnTo>
                <a:lnTo>
                  <a:pt x="2940" y="480"/>
                </a:lnTo>
                <a:lnTo>
                  <a:pt x="2946" y="480"/>
                </a:lnTo>
                <a:lnTo>
                  <a:pt x="2946" y="486"/>
                </a:lnTo>
                <a:lnTo>
                  <a:pt x="2946" y="480"/>
                </a:lnTo>
                <a:lnTo>
                  <a:pt x="2952" y="480"/>
                </a:lnTo>
                <a:lnTo>
                  <a:pt x="2958" y="480"/>
                </a:lnTo>
                <a:lnTo>
                  <a:pt x="2964" y="474"/>
                </a:lnTo>
                <a:lnTo>
                  <a:pt x="2964" y="468"/>
                </a:lnTo>
                <a:lnTo>
                  <a:pt x="2970" y="468"/>
                </a:lnTo>
                <a:lnTo>
                  <a:pt x="2970" y="462"/>
                </a:lnTo>
                <a:lnTo>
                  <a:pt x="2982" y="462"/>
                </a:lnTo>
                <a:lnTo>
                  <a:pt x="3036" y="480"/>
                </a:lnTo>
                <a:lnTo>
                  <a:pt x="3036" y="474"/>
                </a:lnTo>
                <a:lnTo>
                  <a:pt x="3042" y="474"/>
                </a:lnTo>
                <a:lnTo>
                  <a:pt x="3036" y="462"/>
                </a:lnTo>
                <a:lnTo>
                  <a:pt x="3036" y="456"/>
                </a:lnTo>
                <a:lnTo>
                  <a:pt x="3036" y="450"/>
                </a:lnTo>
                <a:lnTo>
                  <a:pt x="3042" y="450"/>
                </a:lnTo>
                <a:lnTo>
                  <a:pt x="3042" y="444"/>
                </a:lnTo>
                <a:lnTo>
                  <a:pt x="3048" y="444"/>
                </a:lnTo>
                <a:lnTo>
                  <a:pt x="3042" y="444"/>
                </a:lnTo>
                <a:lnTo>
                  <a:pt x="3048" y="444"/>
                </a:lnTo>
                <a:lnTo>
                  <a:pt x="3042" y="438"/>
                </a:lnTo>
                <a:lnTo>
                  <a:pt x="3042" y="432"/>
                </a:lnTo>
                <a:lnTo>
                  <a:pt x="3042" y="426"/>
                </a:lnTo>
                <a:lnTo>
                  <a:pt x="3048" y="432"/>
                </a:lnTo>
                <a:lnTo>
                  <a:pt x="3048" y="426"/>
                </a:lnTo>
                <a:lnTo>
                  <a:pt x="3048" y="420"/>
                </a:lnTo>
                <a:lnTo>
                  <a:pt x="3048" y="414"/>
                </a:lnTo>
                <a:lnTo>
                  <a:pt x="3048" y="408"/>
                </a:lnTo>
                <a:lnTo>
                  <a:pt x="3054" y="408"/>
                </a:lnTo>
                <a:lnTo>
                  <a:pt x="3054" y="402"/>
                </a:lnTo>
                <a:lnTo>
                  <a:pt x="3048" y="402"/>
                </a:lnTo>
                <a:lnTo>
                  <a:pt x="3054" y="402"/>
                </a:lnTo>
                <a:lnTo>
                  <a:pt x="3048" y="396"/>
                </a:lnTo>
                <a:lnTo>
                  <a:pt x="3048" y="390"/>
                </a:lnTo>
                <a:lnTo>
                  <a:pt x="3048" y="384"/>
                </a:lnTo>
                <a:lnTo>
                  <a:pt x="3048" y="378"/>
                </a:lnTo>
                <a:lnTo>
                  <a:pt x="3042" y="360"/>
                </a:lnTo>
                <a:lnTo>
                  <a:pt x="3048" y="360"/>
                </a:lnTo>
                <a:lnTo>
                  <a:pt x="3048" y="354"/>
                </a:lnTo>
                <a:lnTo>
                  <a:pt x="3042" y="354"/>
                </a:lnTo>
                <a:lnTo>
                  <a:pt x="3042" y="348"/>
                </a:lnTo>
                <a:lnTo>
                  <a:pt x="3042" y="342"/>
                </a:lnTo>
                <a:lnTo>
                  <a:pt x="3054" y="342"/>
                </a:lnTo>
                <a:lnTo>
                  <a:pt x="3060" y="336"/>
                </a:lnTo>
                <a:lnTo>
                  <a:pt x="3060" y="330"/>
                </a:lnTo>
                <a:lnTo>
                  <a:pt x="3060" y="324"/>
                </a:lnTo>
                <a:lnTo>
                  <a:pt x="3054" y="318"/>
                </a:lnTo>
                <a:lnTo>
                  <a:pt x="3048" y="318"/>
                </a:lnTo>
                <a:lnTo>
                  <a:pt x="3048" y="312"/>
                </a:lnTo>
                <a:lnTo>
                  <a:pt x="3042" y="306"/>
                </a:lnTo>
                <a:lnTo>
                  <a:pt x="3042" y="300"/>
                </a:lnTo>
                <a:lnTo>
                  <a:pt x="3042" y="294"/>
                </a:lnTo>
                <a:lnTo>
                  <a:pt x="3036" y="288"/>
                </a:lnTo>
                <a:lnTo>
                  <a:pt x="3030" y="288"/>
                </a:lnTo>
                <a:lnTo>
                  <a:pt x="3024" y="288"/>
                </a:lnTo>
                <a:lnTo>
                  <a:pt x="3006" y="294"/>
                </a:lnTo>
                <a:lnTo>
                  <a:pt x="3000" y="294"/>
                </a:lnTo>
                <a:lnTo>
                  <a:pt x="3000" y="300"/>
                </a:lnTo>
                <a:lnTo>
                  <a:pt x="2988" y="306"/>
                </a:lnTo>
                <a:lnTo>
                  <a:pt x="2970" y="306"/>
                </a:lnTo>
                <a:lnTo>
                  <a:pt x="2964" y="306"/>
                </a:lnTo>
                <a:lnTo>
                  <a:pt x="2964" y="312"/>
                </a:lnTo>
                <a:lnTo>
                  <a:pt x="2958" y="312"/>
                </a:lnTo>
                <a:lnTo>
                  <a:pt x="2952" y="312"/>
                </a:lnTo>
                <a:lnTo>
                  <a:pt x="2946" y="312"/>
                </a:lnTo>
                <a:lnTo>
                  <a:pt x="2946" y="318"/>
                </a:lnTo>
                <a:lnTo>
                  <a:pt x="2946" y="324"/>
                </a:lnTo>
                <a:lnTo>
                  <a:pt x="2940" y="324"/>
                </a:lnTo>
                <a:lnTo>
                  <a:pt x="2934" y="324"/>
                </a:lnTo>
                <a:lnTo>
                  <a:pt x="2916" y="330"/>
                </a:lnTo>
                <a:lnTo>
                  <a:pt x="2904" y="324"/>
                </a:lnTo>
                <a:lnTo>
                  <a:pt x="2898" y="330"/>
                </a:lnTo>
                <a:lnTo>
                  <a:pt x="2892" y="324"/>
                </a:lnTo>
                <a:lnTo>
                  <a:pt x="2880" y="324"/>
                </a:lnTo>
                <a:lnTo>
                  <a:pt x="2874" y="330"/>
                </a:lnTo>
                <a:lnTo>
                  <a:pt x="2862" y="324"/>
                </a:lnTo>
                <a:lnTo>
                  <a:pt x="2862" y="318"/>
                </a:lnTo>
                <a:lnTo>
                  <a:pt x="2850" y="312"/>
                </a:lnTo>
                <a:lnTo>
                  <a:pt x="2838" y="306"/>
                </a:lnTo>
                <a:lnTo>
                  <a:pt x="2844" y="300"/>
                </a:lnTo>
                <a:lnTo>
                  <a:pt x="2838" y="294"/>
                </a:lnTo>
                <a:lnTo>
                  <a:pt x="2844" y="294"/>
                </a:lnTo>
                <a:lnTo>
                  <a:pt x="2832" y="288"/>
                </a:lnTo>
                <a:lnTo>
                  <a:pt x="2832" y="282"/>
                </a:lnTo>
                <a:lnTo>
                  <a:pt x="2826" y="282"/>
                </a:lnTo>
                <a:lnTo>
                  <a:pt x="2820" y="276"/>
                </a:lnTo>
                <a:lnTo>
                  <a:pt x="2820" y="264"/>
                </a:lnTo>
                <a:lnTo>
                  <a:pt x="2814" y="264"/>
                </a:lnTo>
                <a:lnTo>
                  <a:pt x="2808" y="264"/>
                </a:lnTo>
                <a:lnTo>
                  <a:pt x="2808" y="258"/>
                </a:lnTo>
                <a:lnTo>
                  <a:pt x="2796" y="264"/>
                </a:lnTo>
                <a:lnTo>
                  <a:pt x="2778" y="252"/>
                </a:lnTo>
                <a:lnTo>
                  <a:pt x="2772" y="246"/>
                </a:lnTo>
                <a:lnTo>
                  <a:pt x="2766" y="246"/>
                </a:lnTo>
                <a:lnTo>
                  <a:pt x="2760" y="240"/>
                </a:lnTo>
                <a:lnTo>
                  <a:pt x="2754" y="240"/>
                </a:lnTo>
                <a:lnTo>
                  <a:pt x="2742" y="228"/>
                </a:lnTo>
                <a:lnTo>
                  <a:pt x="2736" y="228"/>
                </a:lnTo>
                <a:lnTo>
                  <a:pt x="2736" y="234"/>
                </a:lnTo>
                <a:lnTo>
                  <a:pt x="2730" y="234"/>
                </a:lnTo>
                <a:lnTo>
                  <a:pt x="2724" y="234"/>
                </a:lnTo>
                <a:lnTo>
                  <a:pt x="2718" y="228"/>
                </a:lnTo>
                <a:lnTo>
                  <a:pt x="2706" y="228"/>
                </a:lnTo>
                <a:lnTo>
                  <a:pt x="2706" y="222"/>
                </a:lnTo>
                <a:lnTo>
                  <a:pt x="2700" y="222"/>
                </a:lnTo>
                <a:lnTo>
                  <a:pt x="2688" y="222"/>
                </a:lnTo>
                <a:lnTo>
                  <a:pt x="2682" y="222"/>
                </a:lnTo>
                <a:lnTo>
                  <a:pt x="2676" y="228"/>
                </a:lnTo>
                <a:lnTo>
                  <a:pt x="2676" y="222"/>
                </a:lnTo>
                <a:lnTo>
                  <a:pt x="2664" y="222"/>
                </a:lnTo>
                <a:lnTo>
                  <a:pt x="2658" y="222"/>
                </a:lnTo>
                <a:lnTo>
                  <a:pt x="2652" y="222"/>
                </a:lnTo>
                <a:lnTo>
                  <a:pt x="2646" y="216"/>
                </a:lnTo>
                <a:lnTo>
                  <a:pt x="2640" y="210"/>
                </a:lnTo>
                <a:lnTo>
                  <a:pt x="2634" y="210"/>
                </a:lnTo>
                <a:lnTo>
                  <a:pt x="2634" y="204"/>
                </a:lnTo>
                <a:lnTo>
                  <a:pt x="2628" y="204"/>
                </a:lnTo>
                <a:lnTo>
                  <a:pt x="2628" y="198"/>
                </a:lnTo>
                <a:lnTo>
                  <a:pt x="2628" y="192"/>
                </a:lnTo>
                <a:lnTo>
                  <a:pt x="2628" y="186"/>
                </a:lnTo>
                <a:lnTo>
                  <a:pt x="2622" y="186"/>
                </a:lnTo>
                <a:lnTo>
                  <a:pt x="2610" y="180"/>
                </a:lnTo>
                <a:lnTo>
                  <a:pt x="2610" y="174"/>
                </a:lnTo>
                <a:lnTo>
                  <a:pt x="2604" y="174"/>
                </a:lnTo>
                <a:lnTo>
                  <a:pt x="2604" y="168"/>
                </a:lnTo>
                <a:lnTo>
                  <a:pt x="2598" y="156"/>
                </a:lnTo>
                <a:lnTo>
                  <a:pt x="2592" y="156"/>
                </a:lnTo>
                <a:lnTo>
                  <a:pt x="2592" y="150"/>
                </a:lnTo>
                <a:lnTo>
                  <a:pt x="2580" y="144"/>
                </a:lnTo>
                <a:lnTo>
                  <a:pt x="2568" y="138"/>
                </a:lnTo>
                <a:lnTo>
                  <a:pt x="2562" y="132"/>
                </a:lnTo>
                <a:lnTo>
                  <a:pt x="2562" y="126"/>
                </a:lnTo>
                <a:lnTo>
                  <a:pt x="2556" y="126"/>
                </a:lnTo>
                <a:lnTo>
                  <a:pt x="2562" y="126"/>
                </a:lnTo>
                <a:lnTo>
                  <a:pt x="2556" y="126"/>
                </a:lnTo>
                <a:lnTo>
                  <a:pt x="2562" y="120"/>
                </a:lnTo>
                <a:lnTo>
                  <a:pt x="2556" y="120"/>
                </a:lnTo>
                <a:lnTo>
                  <a:pt x="2550" y="120"/>
                </a:lnTo>
                <a:lnTo>
                  <a:pt x="2550" y="114"/>
                </a:lnTo>
                <a:lnTo>
                  <a:pt x="2538" y="108"/>
                </a:lnTo>
                <a:lnTo>
                  <a:pt x="2544" y="108"/>
                </a:lnTo>
                <a:lnTo>
                  <a:pt x="2538" y="102"/>
                </a:lnTo>
                <a:lnTo>
                  <a:pt x="2520" y="90"/>
                </a:lnTo>
                <a:lnTo>
                  <a:pt x="2520" y="84"/>
                </a:lnTo>
                <a:lnTo>
                  <a:pt x="2520" y="78"/>
                </a:lnTo>
                <a:lnTo>
                  <a:pt x="2502" y="72"/>
                </a:lnTo>
                <a:lnTo>
                  <a:pt x="2508" y="72"/>
                </a:lnTo>
                <a:lnTo>
                  <a:pt x="2502" y="66"/>
                </a:lnTo>
                <a:lnTo>
                  <a:pt x="2496" y="60"/>
                </a:lnTo>
                <a:lnTo>
                  <a:pt x="2490" y="60"/>
                </a:lnTo>
                <a:lnTo>
                  <a:pt x="2490" y="54"/>
                </a:lnTo>
                <a:lnTo>
                  <a:pt x="2484" y="54"/>
                </a:lnTo>
                <a:lnTo>
                  <a:pt x="2478" y="54"/>
                </a:lnTo>
                <a:lnTo>
                  <a:pt x="2478" y="48"/>
                </a:lnTo>
                <a:lnTo>
                  <a:pt x="2478" y="42"/>
                </a:lnTo>
                <a:lnTo>
                  <a:pt x="2472" y="42"/>
                </a:lnTo>
                <a:lnTo>
                  <a:pt x="2460" y="36"/>
                </a:lnTo>
                <a:lnTo>
                  <a:pt x="2454" y="36"/>
                </a:lnTo>
                <a:lnTo>
                  <a:pt x="2454" y="30"/>
                </a:lnTo>
                <a:lnTo>
                  <a:pt x="2442" y="24"/>
                </a:lnTo>
                <a:lnTo>
                  <a:pt x="2436" y="24"/>
                </a:lnTo>
                <a:lnTo>
                  <a:pt x="2418" y="18"/>
                </a:lnTo>
                <a:lnTo>
                  <a:pt x="2406" y="18"/>
                </a:lnTo>
                <a:lnTo>
                  <a:pt x="2406" y="24"/>
                </a:lnTo>
                <a:lnTo>
                  <a:pt x="2400" y="18"/>
                </a:lnTo>
                <a:lnTo>
                  <a:pt x="2394" y="18"/>
                </a:lnTo>
                <a:lnTo>
                  <a:pt x="2382" y="18"/>
                </a:lnTo>
                <a:lnTo>
                  <a:pt x="2364" y="12"/>
                </a:lnTo>
                <a:lnTo>
                  <a:pt x="2358" y="6"/>
                </a:lnTo>
                <a:lnTo>
                  <a:pt x="2340" y="0"/>
                </a:lnTo>
                <a:lnTo>
                  <a:pt x="2334" y="0"/>
                </a:lnTo>
                <a:lnTo>
                  <a:pt x="2328" y="0"/>
                </a:lnTo>
                <a:lnTo>
                  <a:pt x="2322" y="0"/>
                </a:lnTo>
                <a:lnTo>
                  <a:pt x="2328" y="0"/>
                </a:lnTo>
                <a:lnTo>
                  <a:pt x="2322" y="0"/>
                </a:lnTo>
                <a:lnTo>
                  <a:pt x="2310" y="0"/>
                </a:lnTo>
                <a:lnTo>
                  <a:pt x="2298" y="0"/>
                </a:lnTo>
                <a:lnTo>
                  <a:pt x="2292" y="6"/>
                </a:lnTo>
                <a:lnTo>
                  <a:pt x="2274" y="6"/>
                </a:lnTo>
                <a:lnTo>
                  <a:pt x="2268" y="0"/>
                </a:lnTo>
                <a:lnTo>
                  <a:pt x="2262" y="6"/>
                </a:lnTo>
                <a:lnTo>
                  <a:pt x="2256" y="6"/>
                </a:lnTo>
                <a:lnTo>
                  <a:pt x="2244" y="6"/>
                </a:lnTo>
                <a:lnTo>
                  <a:pt x="2226" y="12"/>
                </a:lnTo>
                <a:lnTo>
                  <a:pt x="2220" y="12"/>
                </a:lnTo>
                <a:lnTo>
                  <a:pt x="2202" y="12"/>
                </a:lnTo>
                <a:lnTo>
                  <a:pt x="2196" y="12"/>
                </a:lnTo>
                <a:lnTo>
                  <a:pt x="2196" y="18"/>
                </a:lnTo>
                <a:lnTo>
                  <a:pt x="2190" y="18"/>
                </a:lnTo>
                <a:lnTo>
                  <a:pt x="2196" y="24"/>
                </a:lnTo>
                <a:lnTo>
                  <a:pt x="2190" y="24"/>
                </a:lnTo>
                <a:lnTo>
                  <a:pt x="2184" y="30"/>
                </a:lnTo>
                <a:lnTo>
                  <a:pt x="2184" y="36"/>
                </a:lnTo>
                <a:lnTo>
                  <a:pt x="2178" y="36"/>
                </a:lnTo>
                <a:lnTo>
                  <a:pt x="2178" y="42"/>
                </a:lnTo>
                <a:lnTo>
                  <a:pt x="2172" y="42"/>
                </a:lnTo>
                <a:lnTo>
                  <a:pt x="2172" y="48"/>
                </a:lnTo>
                <a:lnTo>
                  <a:pt x="2172" y="54"/>
                </a:lnTo>
                <a:lnTo>
                  <a:pt x="2178" y="54"/>
                </a:lnTo>
                <a:lnTo>
                  <a:pt x="2184" y="54"/>
                </a:lnTo>
                <a:lnTo>
                  <a:pt x="2196" y="54"/>
                </a:lnTo>
                <a:lnTo>
                  <a:pt x="2196" y="48"/>
                </a:lnTo>
                <a:lnTo>
                  <a:pt x="2214" y="54"/>
                </a:lnTo>
                <a:lnTo>
                  <a:pt x="2208" y="60"/>
                </a:lnTo>
                <a:lnTo>
                  <a:pt x="2214" y="60"/>
                </a:lnTo>
                <a:lnTo>
                  <a:pt x="2214" y="66"/>
                </a:lnTo>
                <a:lnTo>
                  <a:pt x="2220" y="72"/>
                </a:lnTo>
                <a:lnTo>
                  <a:pt x="2226" y="78"/>
                </a:lnTo>
                <a:lnTo>
                  <a:pt x="2226" y="84"/>
                </a:lnTo>
                <a:lnTo>
                  <a:pt x="2226" y="90"/>
                </a:lnTo>
                <a:lnTo>
                  <a:pt x="2220" y="90"/>
                </a:lnTo>
                <a:lnTo>
                  <a:pt x="2214" y="90"/>
                </a:lnTo>
                <a:lnTo>
                  <a:pt x="2220" y="96"/>
                </a:lnTo>
                <a:lnTo>
                  <a:pt x="2214" y="96"/>
                </a:lnTo>
                <a:lnTo>
                  <a:pt x="2208" y="102"/>
                </a:lnTo>
                <a:lnTo>
                  <a:pt x="2202" y="102"/>
                </a:lnTo>
                <a:lnTo>
                  <a:pt x="2202" y="108"/>
                </a:lnTo>
                <a:lnTo>
                  <a:pt x="2202" y="114"/>
                </a:lnTo>
                <a:lnTo>
                  <a:pt x="2202" y="120"/>
                </a:lnTo>
                <a:lnTo>
                  <a:pt x="2202" y="126"/>
                </a:lnTo>
                <a:lnTo>
                  <a:pt x="2196" y="126"/>
                </a:lnTo>
                <a:lnTo>
                  <a:pt x="2202" y="132"/>
                </a:lnTo>
                <a:lnTo>
                  <a:pt x="2196" y="132"/>
                </a:lnTo>
                <a:lnTo>
                  <a:pt x="2202" y="132"/>
                </a:lnTo>
                <a:lnTo>
                  <a:pt x="2202" y="138"/>
                </a:lnTo>
                <a:lnTo>
                  <a:pt x="2196" y="144"/>
                </a:lnTo>
                <a:lnTo>
                  <a:pt x="2196" y="150"/>
                </a:lnTo>
                <a:lnTo>
                  <a:pt x="2196" y="156"/>
                </a:lnTo>
                <a:lnTo>
                  <a:pt x="2196" y="162"/>
                </a:lnTo>
                <a:lnTo>
                  <a:pt x="2190" y="162"/>
                </a:lnTo>
                <a:lnTo>
                  <a:pt x="2190" y="168"/>
                </a:lnTo>
                <a:lnTo>
                  <a:pt x="2190" y="174"/>
                </a:lnTo>
                <a:lnTo>
                  <a:pt x="2184" y="174"/>
                </a:lnTo>
                <a:lnTo>
                  <a:pt x="2190" y="174"/>
                </a:lnTo>
                <a:lnTo>
                  <a:pt x="2190" y="180"/>
                </a:lnTo>
                <a:lnTo>
                  <a:pt x="2196" y="180"/>
                </a:lnTo>
                <a:lnTo>
                  <a:pt x="2202" y="180"/>
                </a:lnTo>
                <a:lnTo>
                  <a:pt x="2202" y="186"/>
                </a:lnTo>
                <a:lnTo>
                  <a:pt x="2202" y="192"/>
                </a:lnTo>
                <a:lnTo>
                  <a:pt x="2202" y="198"/>
                </a:lnTo>
                <a:lnTo>
                  <a:pt x="2196" y="198"/>
                </a:lnTo>
                <a:lnTo>
                  <a:pt x="2190" y="198"/>
                </a:lnTo>
                <a:lnTo>
                  <a:pt x="2172" y="204"/>
                </a:lnTo>
                <a:lnTo>
                  <a:pt x="2166" y="204"/>
                </a:lnTo>
                <a:lnTo>
                  <a:pt x="2172" y="204"/>
                </a:lnTo>
                <a:lnTo>
                  <a:pt x="2166" y="204"/>
                </a:lnTo>
                <a:lnTo>
                  <a:pt x="2172" y="204"/>
                </a:lnTo>
                <a:lnTo>
                  <a:pt x="2166" y="204"/>
                </a:lnTo>
                <a:lnTo>
                  <a:pt x="2166" y="210"/>
                </a:lnTo>
                <a:lnTo>
                  <a:pt x="2160" y="210"/>
                </a:lnTo>
                <a:lnTo>
                  <a:pt x="2166" y="210"/>
                </a:lnTo>
                <a:lnTo>
                  <a:pt x="2160" y="210"/>
                </a:lnTo>
                <a:lnTo>
                  <a:pt x="2166" y="210"/>
                </a:lnTo>
                <a:lnTo>
                  <a:pt x="2160" y="210"/>
                </a:lnTo>
                <a:lnTo>
                  <a:pt x="2154" y="216"/>
                </a:lnTo>
                <a:lnTo>
                  <a:pt x="2148" y="216"/>
                </a:lnTo>
                <a:lnTo>
                  <a:pt x="2154" y="222"/>
                </a:lnTo>
                <a:lnTo>
                  <a:pt x="2148" y="222"/>
                </a:lnTo>
                <a:lnTo>
                  <a:pt x="2142" y="222"/>
                </a:lnTo>
                <a:lnTo>
                  <a:pt x="2142" y="228"/>
                </a:lnTo>
                <a:lnTo>
                  <a:pt x="2118" y="216"/>
                </a:lnTo>
                <a:lnTo>
                  <a:pt x="2112" y="216"/>
                </a:lnTo>
                <a:lnTo>
                  <a:pt x="2088" y="210"/>
                </a:lnTo>
                <a:lnTo>
                  <a:pt x="2076" y="204"/>
                </a:lnTo>
                <a:lnTo>
                  <a:pt x="2064" y="258"/>
                </a:lnTo>
                <a:lnTo>
                  <a:pt x="2070" y="264"/>
                </a:lnTo>
                <a:lnTo>
                  <a:pt x="2064" y="282"/>
                </a:lnTo>
                <a:lnTo>
                  <a:pt x="2070" y="294"/>
                </a:lnTo>
                <a:lnTo>
                  <a:pt x="2052" y="300"/>
                </a:lnTo>
                <a:lnTo>
                  <a:pt x="2058" y="312"/>
                </a:lnTo>
                <a:lnTo>
                  <a:pt x="2052" y="312"/>
                </a:lnTo>
                <a:lnTo>
                  <a:pt x="2058" y="312"/>
                </a:lnTo>
                <a:lnTo>
                  <a:pt x="2088" y="330"/>
                </a:lnTo>
                <a:lnTo>
                  <a:pt x="2094" y="318"/>
                </a:lnTo>
                <a:lnTo>
                  <a:pt x="2100" y="318"/>
                </a:lnTo>
                <a:lnTo>
                  <a:pt x="2112" y="318"/>
                </a:lnTo>
                <a:lnTo>
                  <a:pt x="2118" y="318"/>
                </a:lnTo>
                <a:lnTo>
                  <a:pt x="2124" y="318"/>
                </a:lnTo>
                <a:lnTo>
                  <a:pt x="2142" y="318"/>
                </a:lnTo>
                <a:lnTo>
                  <a:pt x="2160" y="330"/>
                </a:lnTo>
                <a:lnTo>
                  <a:pt x="2166" y="324"/>
                </a:lnTo>
                <a:lnTo>
                  <a:pt x="2172" y="312"/>
                </a:lnTo>
                <a:lnTo>
                  <a:pt x="2178" y="306"/>
                </a:lnTo>
                <a:lnTo>
                  <a:pt x="2190" y="306"/>
                </a:lnTo>
                <a:lnTo>
                  <a:pt x="2190" y="312"/>
                </a:lnTo>
                <a:lnTo>
                  <a:pt x="2196" y="306"/>
                </a:lnTo>
                <a:lnTo>
                  <a:pt x="2196" y="312"/>
                </a:lnTo>
                <a:lnTo>
                  <a:pt x="2208" y="312"/>
                </a:lnTo>
                <a:lnTo>
                  <a:pt x="2226" y="318"/>
                </a:lnTo>
                <a:lnTo>
                  <a:pt x="2250" y="324"/>
                </a:lnTo>
                <a:lnTo>
                  <a:pt x="2256" y="336"/>
                </a:lnTo>
                <a:lnTo>
                  <a:pt x="2262" y="336"/>
                </a:lnTo>
                <a:lnTo>
                  <a:pt x="2268" y="342"/>
                </a:lnTo>
                <a:lnTo>
                  <a:pt x="2280" y="348"/>
                </a:lnTo>
                <a:lnTo>
                  <a:pt x="2298" y="348"/>
                </a:lnTo>
                <a:lnTo>
                  <a:pt x="2304" y="360"/>
                </a:lnTo>
                <a:lnTo>
                  <a:pt x="2298" y="360"/>
                </a:lnTo>
                <a:lnTo>
                  <a:pt x="2298" y="354"/>
                </a:lnTo>
                <a:lnTo>
                  <a:pt x="2292" y="354"/>
                </a:lnTo>
                <a:lnTo>
                  <a:pt x="2298" y="360"/>
                </a:lnTo>
                <a:lnTo>
                  <a:pt x="2304" y="360"/>
                </a:lnTo>
                <a:lnTo>
                  <a:pt x="2304" y="366"/>
                </a:lnTo>
                <a:lnTo>
                  <a:pt x="2304" y="372"/>
                </a:lnTo>
                <a:lnTo>
                  <a:pt x="2316" y="378"/>
                </a:lnTo>
                <a:lnTo>
                  <a:pt x="2310" y="384"/>
                </a:lnTo>
                <a:lnTo>
                  <a:pt x="2310" y="390"/>
                </a:lnTo>
                <a:lnTo>
                  <a:pt x="2304" y="390"/>
                </a:lnTo>
                <a:lnTo>
                  <a:pt x="2304" y="396"/>
                </a:lnTo>
                <a:lnTo>
                  <a:pt x="2298" y="396"/>
                </a:lnTo>
                <a:lnTo>
                  <a:pt x="2292" y="396"/>
                </a:lnTo>
                <a:lnTo>
                  <a:pt x="2292" y="390"/>
                </a:lnTo>
                <a:lnTo>
                  <a:pt x="2292" y="384"/>
                </a:lnTo>
                <a:lnTo>
                  <a:pt x="2280" y="384"/>
                </a:lnTo>
                <a:lnTo>
                  <a:pt x="2274" y="384"/>
                </a:lnTo>
                <a:lnTo>
                  <a:pt x="2268" y="378"/>
                </a:lnTo>
                <a:lnTo>
                  <a:pt x="2262" y="378"/>
                </a:lnTo>
                <a:lnTo>
                  <a:pt x="2256" y="378"/>
                </a:lnTo>
                <a:lnTo>
                  <a:pt x="2250" y="378"/>
                </a:lnTo>
                <a:lnTo>
                  <a:pt x="2244" y="378"/>
                </a:lnTo>
                <a:lnTo>
                  <a:pt x="2238" y="378"/>
                </a:lnTo>
                <a:lnTo>
                  <a:pt x="2226" y="378"/>
                </a:lnTo>
                <a:lnTo>
                  <a:pt x="2226" y="384"/>
                </a:lnTo>
                <a:lnTo>
                  <a:pt x="2220" y="384"/>
                </a:lnTo>
                <a:lnTo>
                  <a:pt x="2214" y="390"/>
                </a:lnTo>
                <a:lnTo>
                  <a:pt x="2202" y="396"/>
                </a:lnTo>
                <a:lnTo>
                  <a:pt x="2196" y="390"/>
                </a:lnTo>
                <a:lnTo>
                  <a:pt x="2190" y="390"/>
                </a:lnTo>
                <a:lnTo>
                  <a:pt x="2190" y="396"/>
                </a:lnTo>
                <a:lnTo>
                  <a:pt x="2190" y="402"/>
                </a:lnTo>
                <a:lnTo>
                  <a:pt x="2166" y="402"/>
                </a:lnTo>
                <a:lnTo>
                  <a:pt x="2160" y="402"/>
                </a:lnTo>
                <a:lnTo>
                  <a:pt x="2154" y="408"/>
                </a:lnTo>
                <a:lnTo>
                  <a:pt x="2148" y="408"/>
                </a:lnTo>
                <a:lnTo>
                  <a:pt x="2148" y="414"/>
                </a:lnTo>
                <a:lnTo>
                  <a:pt x="2142" y="426"/>
                </a:lnTo>
                <a:lnTo>
                  <a:pt x="2148" y="438"/>
                </a:lnTo>
                <a:lnTo>
                  <a:pt x="2142" y="438"/>
                </a:lnTo>
                <a:lnTo>
                  <a:pt x="2136" y="438"/>
                </a:lnTo>
                <a:lnTo>
                  <a:pt x="2130" y="444"/>
                </a:lnTo>
                <a:lnTo>
                  <a:pt x="2124" y="450"/>
                </a:lnTo>
                <a:lnTo>
                  <a:pt x="2124" y="456"/>
                </a:lnTo>
                <a:lnTo>
                  <a:pt x="2100" y="456"/>
                </a:lnTo>
                <a:lnTo>
                  <a:pt x="2088" y="456"/>
                </a:lnTo>
                <a:lnTo>
                  <a:pt x="2076" y="450"/>
                </a:lnTo>
                <a:lnTo>
                  <a:pt x="2064" y="456"/>
                </a:lnTo>
                <a:lnTo>
                  <a:pt x="2064" y="462"/>
                </a:lnTo>
                <a:lnTo>
                  <a:pt x="2058" y="468"/>
                </a:lnTo>
                <a:lnTo>
                  <a:pt x="2052" y="480"/>
                </a:lnTo>
                <a:lnTo>
                  <a:pt x="2028" y="492"/>
                </a:lnTo>
                <a:lnTo>
                  <a:pt x="2022" y="492"/>
                </a:lnTo>
                <a:lnTo>
                  <a:pt x="1998" y="486"/>
                </a:lnTo>
                <a:lnTo>
                  <a:pt x="1980" y="486"/>
                </a:lnTo>
                <a:lnTo>
                  <a:pt x="1968" y="480"/>
                </a:lnTo>
                <a:lnTo>
                  <a:pt x="1962" y="474"/>
                </a:lnTo>
                <a:lnTo>
                  <a:pt x="1932" y="474"/>
                </a:lnTo>
                <a:lnTo>
                  <a:pt x="1926" y="480"/>
                </a:lnTo>
                <a:lnTo>
                  <a:pt x="1920" y="492"/>
                </a:lnTo>
                <a:lnTo>
                  <a:pt x="1920" y="504"/>
                </a:lnTo>
                <a:lnTo>
                  <a:pt x="1920" y="510"/>
                </a:lnTo>
                <a:lnTo>
                  <a:pt x="1920" y="516"/>
                </a:lnTo>
                <a:lnTo>
                  <a:pt x="1938" y="534"/>
                </a:lnTo>
                <a:lnTo>
                  <a:pt x="1950" y="534"/>
                </a:lnTo>
                <a:lnTo>
                  <a:pt x="1962" y="546"/>
                </a:lnTo>
                <a:lnTo>
                  <a:pt x="1962" y="552"/>
                </a:lnTo>
                <a:lnTo>
                  <a:pt x="1950" y="552"/>
                </a:lnTo>
                <a:lnTo>
                  <a:pt x="1944" y="564"/>
                </a:lnTo>
                <a:lnTo>
                  <a:pt x="1938" y="564"/>
                </a:lnTo>
                <a:lnTo>
                  <a:pt x="1920" y="570"/>
                </a:lnTo>
                <a:lnTo>
                  <a:pt x="1908" y="588"/>
                </a:lnTo>
                <a:lnTo>
                  <a:pt x="1908" y="594"/>
                </a:lnTo>
                <a:lnTo>
                  <a:pt x="1902" y="600"/>
                </a:lnTo>
                <a:lnTo>
                  <a:pt x="1884" y="612"/>
                </a:lnTo>
                <a:lnTo>
                  <a:pt x="1872" y="612"/>
                </a:lnTo>
                <a:lnTo>
                  <a:pt x="1860" y="618"/>
                </a:lnTo>
                <a:lnTo>
                  <a:pt x="1842" y="624"/>
                </a:lnTo>
                <a:lnTo>
                  <a:pt x="1830" y="618"/>
                </a:lnTo>
                <a:lnTo>
                  <a:pt x="1824" y="624"/>
                </a:lnTo>
                <a:lnTo>
                  <a:pt x="1806" y="624"/>
                </a:lnTo>
                <a:lnTo>
                  <a:pt x="1794" y="624"/>
                </a:lnTo>
                <a:lnTo>
                  <a:pt x="1788" y="618"/>
                </a:lnTo>
                <a:lnTo>
                  <a:pt x="1770" y="624"/>
                </a:lnTo>
                <a:lnTo>
                  <a:pt x="1752" y="624"/>
                </a:lnTo>
                <a:lnTo>
                  <a:pt x="1752" y="618"/>
                </a:lnTo>
                <a:lnTo>
                  <a:pt x="1740" y="624"/>
                </a:lnTo>
                <a:lnTo>
                  <a:pt x="1710" y="630"/>
                </a:lnTo>
                <a:lnTo>
                  <a:pt x="1662" y="654"/>
                </a:lnTo>
                <a:lnTo>
                  <a:pt x="1650" y="660"/>
                </a:lnTo>
                <a:lnTo>
                  <a:pt x="1644" y="660"/>
                </a:lnTo>
                <a:lnTo>
                  <a:pt x="1638" y="672"/>
                </a:lnTo>
                <a:lnTo>
                  <a:pt x="1632" y="666"/>
                </a:lnTo>
                <a:lnTo>
                  <a:pt x="1608" y="666"/>
                </a:lnTo>
                <a:lnTo>
                  <a:pt x="1602" y="654"/>
                </a:lnTo>
                <a:lnTo>
                  <a:pt x="1572" y="660"/>
                </a:lnTo>
                <a:lnTo>
                  <a:pt x="1536" y="654"/>
                </a:lnTo>
                <a:lnTo>
                  <a:pt x="1500" y="636"/>
                </a:lnTo>
                <a:lnTo>
                  <a:pt x="1488" y="636"/>
                </a:lnTo>
                <a:lnTo>
                  <a:pt x="1470" y="636"/>
                </a:lnTo>
                <a:lnTo>
                  <a:pt x="1464" y="630"/>
                </a:lnTo>
                <a:lnTo>
                  <a:pt x="1452" y="618"/>
                </a:lnTo>
                <a:lnTo>
                  <a:pt x="1392" y="612"/>
                </a:lnTo>
                <a:lnTo>
                  <a:pt x="1368" y="606"/>
                </a:lnTo>
                <a:lnTo>
                  <a:pt x="1368" y="612"/>
                </a:lnTo>
                <a:lnTo>
                  <a:pt x="1350" y="612"/>
                </a:lnTo>
                <a:lnTo>
                  <a:pt x="1326" y="612"/>
                </a:lnTo>
                <a:lnTo>
                  <a:pt x="1260" y="612"/>
                </a:lnTo>
                <a:lnTo>
                  <a:pt x="1248" y="606"/>
                </a:lnTo>
                <a:lnTo>
                  <a:pt x="1200" y="606"/>
                </a:lnTo>
                <a:lnTo>
                  <a:pt x="1188" y="606"/>
                </a:lnTo>
                <a:lnTo>
                  <a:pt x="1176" y="606"/>
                </a:lnTo>
                <a:lnTo>
                  <a:pt x="1158" y="606"/>
                </a:lnTo>
                <a:lnTo>
                  <a:pt x="1152" y="600"/>
                </a:lnTo>
                <a:lnTo>
                  <a:pt x="1140" y="588"/>
                </a:lnTo>
                <a:lnTo>
                  <a:pt x="1140" y="582"/>
                </a:lnTo>
                <a:lnTo>
                  <a:pt x="1128" y="576"/>
                </a:lnTo>
                <a:lnTo>
                  <a:pt x="1122" y="576"/>
                </a:lnTo>
                <a:lnTo>
                  <a:pt x="1122" y="570"/>
                </a:lnTo>
                <a:lnTo>
                  <a:pt x="1104" y="552"/>
                </a:lnTo>
                <a:lnTo>
                  <a:pt x="1104" y="540"/>
                </a:lnTo>
                <a:lnTo>
                  <a:pt x="1092" y="534"/>
                </a:lnTo>
                <a:lnTo>
                  <a:pt x="1086" y="534"/>
                </a:lnTo>
                <a:lnTo>
                  <a:pt x="1086" y="528"/>
                </a:lnTo>
                <a:lnTo>
                  <a:pt x="1080" y="522"/>
                </a:lnTo>
                <a:lnTo>
                  <a:pt x="1086" y="522"/>
                </a:lnTo>
                <a:lnTo>
                  <a:pt x="1086" y="516"/>
                </a:lnTo>
                <a:lnTo>
                  <a:pt x="1062" y="522"/>
                </a:lnTo>
                <a:lnTo>
                  <a:pt x="1044" y="516"/>
                </a:lnTo>
                <a:lnTo>
                  <a:pt x="1038" y="510"/>
                </a:lnTo>
                <a:lnTo>
                  <a:pt x="1020" y="504"/>
                </a:lnTo>
                <a:lnTo>
                  <a:pt x="1014" y="498"/>
                </a:lnTo>
                <a:lnTo>
                  <a:pt x="984" y="486"/>
                </a:lnTo>
                <a:lnTo>
                  <a:pt x="972" y="480"/>
                </a:lnTo>
                <a:lnTo>
                  <a:pt x="960" y="480"/>
                </a:lnTo>
                <a:lnTo>
                  <a:pt x="954" y="480"/>
                </a:lnTo>
                <a:lnTo>
                  <a:pt x="948" y="480"/>
                </a:lnTo>
                <a:lnTo>
                  <a:pt x="912" y="480"/>
                </a:lnTo>
                <a:lnTo>
                  <a:pt x="912" y="474"/>
                </a:lnTo>
                <a:lnTo>
                  <a:pt x="900" y="474"/>
                </a:lnTo>
                <a:lnTo>
                  <a:pt x="894" y="474"/>
                </a:lnTo>
                <a:lnTo>
                  <a:pt x="870" y="474"/>
                </a:lnTo>
                <a:lnTo>
                  <a:pt x="864" y="468"/>
                </a:lnTo>
                <a:lnTo>
                  <a:pt x="858" y="474"/>
                </a:lnTo>
                <a:lnTo>
                  <a:pt x="852" y="468"/>
                </a:lnTo>
                <a:lnTo>
                  <a:pt x="840" y="468"/>
                </a:lnTo>
                <a:lnTo>
                  <a:pt x="834" y="468"/>
                </a:lnTo>
                <a:lnTo>
                  <a:pt x="828" y="468"/>
                </a:lnTo>
                <a:lnTo>
                  <a:pt x="828" y="462"/>
                </a:lnTo>
                <a:lnTo>
                  <a:pt x="822" y="456"/>
                </a:lnTo>
                <a:lnTo>
                  <a:pt x="816" y="450"/>
                </a:lnTo>
                <a:lnTo>
                  <a:pt x="816" y="438"/>
                </a:lnTo>
                <a:lnTo>
                  <a:pt x="822" y="426"/>
                </a:lnTo>
                <a:lnTo>
                  <a:pt x="822" y="420"/>
                </a:lnTo>
                <a:lnTo>
                  <a:pt x="822" y="414"/>
                </a:lnTo>
                <a:lnTo>
                  <a:pt x="816" y="408"/>
                </a:lnTo>
                <a:lnTo>
                  <a:pt x="816" y="402"/>
                </a:lnTo>
                <a:lnTo>
                  <a:pt x="816" y="390"/>
                </a:lnTo>
                <a:lnTo>
                  <a:pt x="816" y="384"/>
                </a:lnTo>
                <a:lnTo>
                  <a:pt x="804" y="378"/>
                </a:lnTo>
                <a:lnTo>
                  <a:pt x="804" y="372"/>
                </a:lnTo>
                <a:lnTo>
                  <a:pt x="798" y="366"/>
                </a:lnTo>
                <a:lnTo>
                  <a:pt x="792" y="366"/>
                </a:lnTo>
                <a:lnTo>
                  <a:pt x="774" y="348"/>
                </a:lnTo>
                <a:lnTo>
                  <a:pt x="774" y="342"/>
                </a:lnTo>
                <a:lnTo>
                  <a:pt x="768" y="342"/>
                </a:lnTo>
                <a:lnTo>
                  <a:pt x="768" y="336"/>
                </a:lnTo>
                <a:lnTo>
                  <a:pt x="762" y="330"/>
                </a:lnTo>
                <a:lnTo>
                  <a:pt x="750" y="324"/>
                </a:lnTo>
                <a:lnTo>
                  <a:pt x="744" y="324"/>
                </a:lnTo>
                <a:lnTo>
                  <a:pt x="744" y="318"/>
                </a:lnTo>
                <a:lnTo>
                  <a:pt x="738" y="318"/>
                </a:lnTo>
                <a:lnTo>
                  <a:pt x="726" y="318"/>
                </a:lnTo>
                <a:lnTo>
                  <a:pt x="720" y="312"/>
                </a:lnTo>
                <a:lnTo>
                  <a:pt x="714" y="312"/>
                </a:lnTo>
                <a:lnTo>
                  <a:pt x="714" y="306"/>
                </a:lnTo>
                <a:lnTo>
                  <a:pt x="702" y="306"/>
                </a:lnTo>
                <a:lnTo>
                  <a:pt x="702" y="312"/>
                </a:lnTo>
                <a:lnTo>
                  <a:pt x="696" y="312"/>
                </a:lnTo>
                <a:lnTo>
                  <a:pt x="690" y="312"/>
                </a:lnTo>
                <a:lnTo>
                  <a:pt x="684" y="306"/>
                </a:lnTo>
                <a:lnTo>
                  <a:pt x="678" y="306"/>
                </a:lnTo>
                <a:lnTo>
                  <a:pt x="672" y="306"/>
                </a:lnTo>
                <a:lnTo>
                  <a:pt x="666" y="300"/>
                </a:lnTo>
                <a:lnTo>
                  <a:pt x="660" y="300"/>
                </a:lnTo>
                <a:lnTo>
                  <a:pt x="660" y="294"/>
                </a:lnTo>
                <a:lnTo>
                  <a:pt x="654" y="288"/>
                </a:lnTo>
                <a:lnTo>
                  <a:pt x="648" y="288"/>
                </a:lnTo>
                <a:lnTo>
                  <a:pt x="642" y="282"/>
                </a:lnTo>
                <a:lnTo>
                  <a:pt x="624" y="276"/>
                </a:lnTo>
                <a:lnTo>
                  <a:pt x="624" y="282"/>
                </a:lnTo>
                <a:lnTo>
                  <a:pt x="624" y="276"/>
                </a:lnTo>
                <a:lnTo>
                  <a:pt x="624" y="270"/>
                </a:lnTo>
                <a:lnTo>
                  <a:pt x="618" y="264"/>
                </a:lnTo>
                <a:lnTo>
                  <a:pt x="618" y="270"/>
                </a:lnTo>
                <a:lnTo>
                  <a:pt x="606" y="264"/>
                </a:lnTo>
                <a:lnTo>
                  <a:pt x="612" y="264"/>
                </a:lnTo>
                <a:lnTo>
                  <a:pt x="606" y="264"/>
                </a:lnTo>
                <a:lnTo>
                  <a:pt x="606" y="258"/>
                </a:lnTo>
                <a:lnTo>
                  <a:pt x="612" y="258"/>
                </a:lnTo>
                <a:lnTo>
                  <a:pt x="606" y="252"/>
                </a:lnTo>
                <a:lnTo>
                  <a:pt x="606" y="246"/>
                </a:lnTo>
                <a:lnTo>
                  <a:pt x="594" y="246"/>
                </a:lnTo>
                <a:lnTo>
                  <a:pt x="588" y="246"/>
                </a:lnTo>
                <a:lnTo>
                  <a:pt x="582" y="252"/>
                </a:lnTo>
                <a:lnTo>
                  <a:pt x="576" y="246"/>
                </a:lnTo>
                <a:lnTo>
                  <a:pt x="570" y="246"/>
                </a:lnTo>
                <a:lnTo>
                  <a:pt x="564" y="246"/>
                </a:lnTo>
                <a:lnTo>
                  <a:pt x="558" y="246"/>
                </a:lnTo>
                <a:lnTo>
                  <a:pt x="552" y="252"/>
                </a:lnTo>
                <a:lnTo>
                  <a:pt x="552" y="258"/>
                </a:lnTo>
                <a:lnTo>
                  <a:pt x="558" y="264"/>
                </a:lnTo>
                <a:lnTo>
                  <a:pt x="558" y="270"/>
                </a:lnTo>
                <a:lnTo>
                  <a:pt x="552" y="276"/>
                </a:lnTo>
                <a:lnTo>
                  <a:pt x="552" y="282"/>
                </a:lnTo>
                <a:lnTo>
                  <a:pt x="546" y="282"/>
                </a:lnTo>
                <a:lnTo>
                  <a:pt x="540" y="282"/>
                </a:lnTo>
                <a:lnTo>
                  <a:pt x="534" y="288"/>
                </a:lnTo>
                <a:lnTo>
                  <a:pt x="516" y="288"/>
                </a:lnTo>
                <a:lnTo>
                  <a:pt x="510" y="288"/>
                </a:lnTo>
                <a:lnTo>
                  <a:pt x="510" y="300"/>
                </a:lnTo>
                <a:lnTo>
                  <a:pt x="510" y="306"/>
                </a:lnTo>
                <a:lnTo>
                  <a:pt x="510" y="312"/>
                </a:lnTo>
                <a:lnTo>
                  <a:pt x="516" y="330"/>
                </a:lnTo>
                <a:lnTo>
                  <a:pt x="516" y="336"/>
                </a:lnTo>
                <a:lnTo>
                  <a:pt x="522" y="342"/>
                </a:lnTo>
                <a:lnTo>
                  <a:pt x="528" y="354"/>
                </a:lnTo>
                <a:lnTo>
                  <a:pt x="522" y="354"/>
                </a:lnTo>
                <a:lnTo>
                  <a:pt x="522" y="360"/>
                </a:lnTo>
                <a:lnTo>
                  <a:pt x="504" y="366"/>
                </a:lnTo>
                <a:lnTo>
                  <a:pt x="498" y="372"/>
                </a:lnTo>
                <a:lnTo>
                  <a:pt x="492" y="372"/>
                </a:lnTo>
                <a:lnTo>
                  <a:pt x="486" y="378"/>
                </a:lnTo>
                <a:lnTo>
                  <a:pt x="480" y="378"/>
                </a:lnTo>
                <a:lnTo>
                  <a:pt x="486" y="372"/>
                </a:lnTo>
                <a:lnTo>
                  <a:pt x="480" y="366"/>
                </a:lnTo>
                <a:lnTo>
                  <a:pt x="468" y="366"/>
                </a:lnTo>
                <a:lnTo>
                  <a:pt x="456" y="366"/>
                </a:lnTo>
                <a:lnTo>
                  <a:pt x="444" y="366"/>
                </a:lnTo>
                <a:lnTo>
                  <a:pt x="420" y="360"/>
                </a:lnTo>
                <a:lnTo>
                  <a:pt x="414" y="360"/>
                </a:lnTo>
                <a:lnTo>
                  <a:pt x="408" y="360"/>
                </a:lnTo>
                <a:lnTo>
                  <a:pt x="408" y="354"/>
                </a:lnTo>
                <a:lnTo>
                  <a:pt x="402" y="354"/>
                </a:lnTo>
                <a:lnTo>
                  <a:pt x="396" y="354"/>
                </a:lnTo>
                <a:lnTo>
                  <a:pt x="390" y="354"/>
                </a:lnTo>
                <a:lnTo>
                  <a:pt x="390" y="366"/>
                </a:lnTo>
                <a:lnTo>
                  <a:pt x="390" y="372"/>
                </a:lnTo>
                <a:lnTo>
                  <a:pt x="384" y="378"/>
                </a:lnTo>
                <a:lnTo>
                  <a:pt x="384" y="390"/>
                </a:lnTo>
                <a:lnTo>
                  <a:pt x="378" y="414"/>
                </a:lnTo>
                <a:lnTo>
                  <a:pt x="378" y="420"/>
                </a:lnTo>
                <a:lnTo>
                  <a:pt x="378" y="438"/>
                </a:lnTo>
                <a:lnTo>
                  <a:pt x="378" y="450"/>
                </a:lnTo>
                <a:lnTo>
                  <a:pt x="384" y="450"/>
                </a:lnTo>
                <a:lnTo>
                  <a:pt x="396" y="456"/>
                </a:lnTo>
                <a:lnTo>
                  <a:pt x="396" y="462"/>
                </a:lnTo>
                <a:lnTo>
                  <a:pt x="390" y="474"/>
                </a:lnTo>
                <a:lnTo>
                  <a:pt x="384" y="468"/>
                </a:lnTo>
                <a:lnTo>
                  <a:pt x="372" y="468"/>
                </a:lnTo>
                <a:lnTo>
                  <a:pt x="366" y="468"/>
                </a:lnTo>
                <a:lnTo>
                  <a:pt x="360" y="468"/>
                </a:lnTo>
                <a:lnTo>
                  <a:pt x="354" y="462"/>
                </a:lnTo>
                <a:lnTo>
                  <a:pt x="348" y="456"/>
                </a:lnTo>
                <a:lnTo>
                  <a:pt x="336" y="462"/>
                </a:lnTo>
                <a:lnTo>
                  <a:pt x="330" y="462"/>
                </a:lnTo>
                <a:lnTo>
                  <a:pt x="324" y="462"/>
                </a:lnTo>
                <a:lnTo>
                  <a:pt x="324" y="468"/>
                </a:lnTo>
                <a:lnTo>
                  <a:pt x="318" y="468"/>
                </a:lnTo>
                <a:lnTo>
                  <a:pt x="312" y="468"/>
                </a:lnTo>
                <a:lnTo>
                  <a:pt x="312" y="474"/>
                </a:lnTo>
                <a:lnTo>
                  <a:pt x="300" y="468"/>
                </a:lnTo>
                <a:lnTo>
                  <a:pt x="294" y="474"/>
                </a:lnTo>
                <a:lnTo>
                  <a:pt x="288" y="474"/>
                </a:lnTo>
                <a:lnTo>
                  <a:pt x="282" y="474"/>
                </a:lnTo>
                <a:lnTo>
                  <a:pt x="276" y="474"/>
                </a:lnTo>
                <a:lnTo>
                  <a:pt x="270" y="474"/>
                </a:lnTo>
                <a:lnTo>
                  <a:pt x="270" y="480"/>
                </a:lnTo>
                <a:lnTo>
                  <a:pt x="264" y="480"/>
                </a:lnTo>
                <a:lnTo>
                  <a:pt x="258" y="486"/>
                </a:lnTo>
                <a:lnTo>
                  <a:pt x="264" y="486"/>
                </a:lnTo>
                <a:lnTo>
                  <a:pt x="270" y="492"/>
                </a:lnTo>
                <a:lnTo>
                  <a:pt x="276" y="486"/>
                </a:lnTo>
                <a:lnTo>
                  <a:pt x="282" y="486"/>
                </a:lnTo>
                <a:lnTo>
                  <a:pt x="288" y="492"/>
                </a:lnTo>
                <a:lnTo>
                  <a:pt x="294" y="492"/>
                </a:lnTo>
                <a:lnTo>
                  <a:pt x="288" y="498"/>
                </a:lnTo>
                <a:lnTo>
                  <a:pt x="294" y="498"/>
                </a:lnTo>
                <a:lnTo>
                  <a:pt x="288" y="510"/>
                </a:lnTo>
                <a:lnTo>
                  <a:pt x="300" y="534"/>
                </a:lnTo>
                <a:lnTo>
                  <a:pt x="306" y="540"/>
                </a:lnTo>
                <a:lnTo>
                  <a:pt x="324" y="564"/>
                </a:lnTo>
                <a:lnTo>
                  <a:pt x="324" y="570"/>
                </a:lnTo>
                <a:lnTo>
                  <a:pt x="324" y="576"/>
                </a:lnTo>
                <a:lnTo>
                  <a:pt x="330" y="576"/>
                </a:lnTo>
                <a:lnTo>
                  <a:pt x="330" y="582"/>
                </a:lnTo>
                <a:lnTo>
                  <a:pt x="324" y="582"/>
                </a:lnTo>
                <a:lnTo>
                  <a:pt x="318" y="582"/>
                </a:lnTo>
                <a:lnTo>
                  <a:pt x="312" y="588"/>
                </a:lnTo>
                <a:lnTo>
                  <a:pt x="318" y="594"/>
                </a:lnTo>
                <a:lnTo>
                  <a:pt x="324" y="594"/>
                </a:lnTo>
                <a:lnTo>
                  <a:pt x="324" y="600"/>
                </a:lnTo>
                <a:lnTo>
                  <a:pt x="318" y="600"/>
                </a:lnTo>
                <a:lnTo>
                  <a:pt x="312" y="600"/>
                </a:lnTo>
                <a:lnTo>
                  <a:pt x="306" y="600"/>
                </a:lnTo>
                <a:lnTo>
                  <a:pt x="306" y="606"/>
                </a:lnTo>
                <a:lnTo>
                  <a:pt x="306" y="612"/>
                </a:lnTo>
                <a:lnTo>
                  <a:pt x="312" y="618"/>
                </a:lnTo>
                <a:lnTo>
                  <a:pt x="312" y="624"/>
                </a:lnTo>
                <a:lnTo>
                  <a:pt x="318" y="630"/>
                </a:lnTo>
                <a:lnTo>
                  <a:pt x="318" y="636"/>
                </a:lnTo>
                <a:lnTo>
                  <a:pt x="318" y="642"/>
                </a:lnTo>
                <a:lnTo>
                  <a:pt x="312" y="642"/>
                </a:lnTo>
                <a:lnTo>
                  <a:pt x="306" y="642"/>
                </a:lnTo>
                <a:lnTo>
                  <a:pt x="300" y="642"/>
                </a:lnTo>
                <a:lnTo>
                  <a:pt x="294" y="654"/>
                </a:lnTo>
                <a:lnTo>
                  <a:pt x="294" y="660"/>
                </a:lnTo>
                <a:lnTo>
                  <a:pt x="282" y="660"/>
                </a:lnTo>
                <a:lnTo>
                  <a:pt x="282" y="654"/>
                </a:lnTo>
                <a:lnTo>
                  <a:pt x="276" y="654"/>
                </a:lnTo>
                <a:lnTo>
                  <a:pt x="276" y="660"/>
                </a:lnTo>
                <a:lnTo>
                  <a:pt x="270" y="660"/>
                </a:lnTo>
                <a:lnTo>
                  <a:pt x="264" y="660"/>
                </a:lnTo>
                <a:lnTo>
                  <a:pt x="252" y="666"/>
                </a:lnTo>
                <a:lnTo>
                  <a:pt x="252" y="672"/>
                </a:lnTo>
                <a:lnTo>
                  <a:pt x="246" y="672"/>
                </a:lnTo>
                <a:lnTo>
                  <a:pt x="240" y="678"/>
                </a:lnTo>
                <a:lnTo>
                  <a:pt x="234" y="678"/>
                </a:lnTo>
                <a:lnTo>
                  <a:pt x="228" y="678"/>
                </a:lnTo>
                <a:lnTo>
                  <a:pt x="228" y="684"/>
                </a:lnTo>
                <a:lnTo>
                  <a:pt x="228" y="690"/>
                </a:lnTo>
                <a:lnTo>
                  <a:pt x="222" y="696"/>
                </a:lnTo>
                <a:lnTo>
                  <a:pt x="216" y="702"/>
                </a:lnTo>
                <a:lnTo>
                  <a:pt x="210" y="696"/>
                </a:lnTo>
                <a:lnTo>
                  <a:pt x="210" y="702"/>
                </a:lnTo>
                <a:lnTo>
                  <a:pt x="204" y="696"/>
                </a:lnTo>
                <a:lnTo>
                  <a:pt x="198" y="702"/>
                </a:lnTo>
                <a:lnTo>
                  <a:pt x="192" y="702"/>
                </a:lnTo>
                <a:lnTo>
                  <a:pt x="186" y="702"/>
                </a:lnTo>
                <a:lnTo>
                  <a:pt x="180" y="702"/>
                </a:lnTo>
                <a:lnTo>
                  <a:pt x="174" y="702"/>
                </a:lnTo>
                <a:lnTo>
                  <a:pt x="168" y="702"/>
                </a:lnTo>
                <a:lnTo>
                  <a:pt x="162" y="702"/>
                </a:lnTo>
                <a:lnTo>
                  <a:pt x="150" y="702"/>
                </a:lnTo>
                <a:lnTo>
                  <a:pt x="150" y="714"/>
                </a:lnTo>
                <a:lnTo>
                  <a:pt x="144" y="714"/>
                </a:lnTo>
                <a:lnTo>
                  <a:pt x="144" y="726"/>
                </a:lnTo>
                <a:lnTo>
                  <a:pt x="144" y="732"/>
                </a:lnTo>
                <a:lnTo>
                  <a:pt x="138" y="738"/>
                </a:lnTo>
                <a:lnTo>
                  <a:pt x="132" y="738"/>
                </a:lnTo>
                <a:lnTo>
                  <a:pt x="132" y="732"/>
                </a:lnTo>
                <a:lnTo>
                  <a:pt x="126" y="738"/>
                </a:lnTo>
                <a:lnTo>
                  <a:pt x="120" y="738"/>
                </a:lnTo>
                <a:lnTo>
                  <a:pt x="114" y="738"/>
                </a:lnTo>
                <a:lnTo>
                  <a:pt x="108" y="738"/>
                </a:lnTo>
                <a:lnTo>
                  <a:pt x="114" y="744"/>
                </a:lnTo>
                <a:lnTo>
                  <a:pt x="108" y="744"/>
                </a:lnTo>
                <a:lnTo>
                  <a:pt x="108" y="738"/>
                </a:lnTo>
                <a:lnTo>
                  <a:pt x="102" y="744"/>
                </a:lnTo>
                <a:lnTo>
                  <a:pt x="96" y="738"/>
                </a:lnTo>
                <a:lnTo>
                  <a:pt x="96" y="732"/>
                </a:lnTo>
                <a:lnTo>
                  <a:pt x="90" y="720"/>
                </a:lnTo>
                <a:lnTo>
                  <a:pt x="84" y="726"/>
                </a:lnTo>
                <a:lnTo>
                  <a:pt x="78" y="726"/>
                </a:lnTo>
                <a:lnTo>
                  <a:pt x="72" y="732"/>
                </a:lnTo>
                <a:lnTo>
                  <a:pt x="66" y="732"/>
                </a:lnTo>
                <a:lnTo>
                  <a:pt x="60" y="732"/>
                </a:lnTo>
                <a:lnTo>
                  <a:pt x="48" y="732"/>
                </a:lnTo>
                <a:lnTo>
                  <a:pt x="54" y="738"/>
                </a:lnTo>
                <a:lnTo>
                  <a:pt x="48" y="738"/>
                </a:lnTo>
                <a:lnTo>
                  <a:pt x="48" y="744"/>
                </a:lnTo>
                <a:lnTo>
                  <a:pt x="42" y="744"/>
                </a:lnTo>
                <a:lnTo>
                  <a:pt x="36" y="750"/>
                </a:lnTo>
                <a:lnTo>
                  <a:pt x="30" y="756"/>
                </a:lnTo>
                <a:lnTo>
                  <a:pt x="30" y="750"/>
                </a:lnTo>
                <a:lnTo>
                  <a:pt x="24" y="756"/>
                </a:lnTo>
                <a:lnTo>
                  <a:pt x="24" y="750"/>
                </a:lnTo>
                <a:lnTo>
                  <a:pt x="18" y="750"/>
                </a:lnTo>
                <a:lnTo>
                  <a:pt x="18" y="756"/>
                </a:lnTo>
                <a:lnTo>
                  <a:pt x="12" y="756"/>
                </a:lnTo>
                <a:lnTo>
                  <a:pt x="6" y="762"/>
                </a:lnTo>
                <a:lnTo>
                  <a:pt x="12" y="768"/>
                </a:lnTo>
                <a:lnTo>
                  <a:pt x="6" y="768"/>
                </a:lnTo>
                <a:lnTo>
                  <a:pt x="6" y="774"/>
                </a:lnTo>
                <a:lnTo>
                  <a:pt x="12" y="774"/>
                </a:lnTo>
                <a:lnTo>
                  <a:pt x="12" y="780"/>
                </a:lnTo>
                <a:lnTo>
                  <a:pt x="12" y="786"/>
                </a:lnTo>
                <a:lnTo>
                  <a:pt x="0" y="786"/>
                </a:lnTo>
                <a:lnTo>
                  <a:pt x="0" y="792"/>
                </a:lnTo>
                <a:lnTo>
                  <a:pt x="0" y="798"/>
                </a:lnTo>
                <a:lnTo>
                  <a:pt x="0" y="804"/>
                </a:lnTo>
                <a:lnTo>
                  <a:pt x="6" y="804"/>
                </a:lnTo>
                <a:lnTo>
                  <a:pt x="12" y="816"/>
                </a:lnTo>
                <a:lnTo>
                  <a:pt x="12" y="810"/>
                </a:lnTo>
                <a:lnTo>
                  <a:pt x="18" y="816"/>
                </a:lnTo>
                <a:lnTo>
                  <a:pt x="12" y="816"/>
                </a:lnTo>
                <a:lnTo>
                  <a:pt x="12" y="822"/>
                </a:lnTo>
                <a:lnTo>
                  <a:pt x="12" y="828"/>
                </a:lnTo>
                <a:lnTo>
                  <a:pt x="18" y="834"/>
                </a:lnTo>
                <a:lnTo>
                  <a:pt x="24" y="840"/>
                </a:lnTo>
                <a:lnTo>
                  <a:pt x="36" y="840"/>
                </a:lnTo>
                <a:lnTo>
                  <a:pt x="30" y="840"/>
                </a:lnTo>
                <a:lnTo>
                  <a:pt x="36" y="834"/>
                </a:lnTo>
                <a:lnTo>
                  <a:pt x="48" y="834"/>
                </a:lnTo>
                <a:lnTo>
                  <a:pt x="60" y="840"/>
                </a:lnTo>
                <a:lnTo>
                  <a:pt x="66" y="840"/>
                </a:lnTo>
                <a:lnTo>
                  <a:pt x="72" y="840"/>
                </a:lnTo>
                <a:lnTo>
                  <a:pt x="72" y="846"/>
                </a:lnTo>
                <a:lnTo>
                  <a:pt x="78" y="840"/>
                </a:lnTo>
                <a:lnTo>
                  <a:pt x="78" y="846"/>
                </a:lnTo>
                <a:lnTo>
                  <a:pt x="78" y="852"/>
                </a:lnTo>
                <a:lnTo>
                  <a:pt x="72" y="852"/>
                </a:lnTo>
                <a:lnTo>
                  <a:pt x="72" y="858"/>
                </a:lnTo>
                <a:lnTo>
                  <a:pt x="78" y="858"/>
                </a:lnTo>
                <a:lnTo>
                  <a:pt x="72" y="858"/>
                </a:lnTo>
                <a:lnTo>
                  <a:pt x="78" y="870"/>
                </a:lnTo>
                <a:lnTo>
                  <a:pt x="84" y="870"/>
                </a:lnTo>
                <a:lnTo>
                  <a:pt x="84" y="876"/>
                </a:lnTo>
                <a:lnTo>
                  <a:pt x="84" y="882"/>
                </a:lnTo>
                <a:lnTo>
                  <a:pt x="90" y="882"/>
                </a:lnTo>
                <a:lnTo>
                  <a:pt x="84" y="888"/>
                </a:lnTo>
                <a:lnTo>
                  <a:pt x="90" y="894"/>
                </a:lnTo>
                <a:lnTo>
                  <a:pt x="96" y="900"/>
                </a:lnTo>
                <a:lnTo>
                  <a:pt x="96" y="894"/>
                </a:lnTo>
                <a:lnTo>
                  <a:pt x="96" y="900"/>
                </a:lnTo>
                <a:lnTo>
                  <a:pt x="102" y="906"/>
                </a:lnTo>
                <a:lnTo>
                  <a:pt x="90" y="912"/>
                </a:lnTo>
                <a:close/>
                <a:moveTo>
                  <a:pt x="2100" y="1926"/>
                </a:moveTo>
                <a:lnTo>
                  <a:pt x="2100" y="1932"/>
                </a:lnTo>
                <a:lnTo>
                  <a:pt x="2106" y="1938"/>
                </a:lnTo>
                <a:lnTo>
                  <a:pt x="2106" y="1944"/>
                </a:lnTo>
                <a:lnTo>
                  <a:pt x="2106" y="1950"/>
                </a:lnTo>
                <a:lnTo>
                  <a:pt x="2106" y="1962"/>
                </a:lnTo>
                <a:lnTo>
                  <a:pt x="2118" y="1968"/>
                </a:lnTo>
                <a:lnTo>
                  <a:pt x="2124" y="1974"/>
                </a:lnTo>
                <a:lnTo>
                  <a:pt x="2130" y="1974"/>
                </a:lnTo>
                <a:lnTo>
                  <a:pt x="2136" y="1974"/>
                </a:lnTo>
                <a:lnTo>
                  <a:pt x="2142" y="1974"/>
                </a:lnTo>
                <a:lnTo>
                  <a:pt x="2154" y="1974"/>
                </a:lnTo>
                <a:lnTo>
                  <a:pt x="2154" y="1980"/>
                </a:lnTo>
                <a:lnTo>
                  <a:pt x="2160" y="1980"/>
                </a:lnTo>
                <a:lnTo>
                  <a:pt x="2160" y="1986"/>
                </a:lnTo>
                <a:lnTo>
                  <a:pt x="2160" y="1980"/>
                </a:lnTo>
                <a:lnTo>
                  <a:pt x="2166" y="1980"/>
                </a:lnTo>
                <a:lnTo>
                  <a:pt x="2166" y="1974"/>
                </a:lnTo>
                <a:lnTo>
                  <a:pt x="2166" y="1968"/>
                </a:lnTo>
                <a:lnTo>
                  <a:pt x="2172" y="1968"/>
                </a:lnTo>
                <a:lnTo>
                  <a:pt x="2178" y="1968"/>
                </a:lnTo>
                <a:lnTo>
                  <a:pt x="2184" y="1974"/>
                </a:lnTo>
                <a:lnTo>
                  <a:pt x="2184" y="1968"/>
                </a:lnTo>
                <a:lnTo>
                  <a:pt x="2184" y="1962"/>
                </a:lnTo>
                <a:lnTo>
                  <a:pt x="2190" y="1962"/>
                </a:lnTo>
                <a:lnTo>
                  <a:pt x="2196" y="1956"/>
                </a:lnTo>
                <a:lnTo>
                  <a:pt x="2202" y="1956"/>
                </a:lnTo>
                <a:lnTo>
                  <a:pt x="2208" y="1950"/>
                </a:lnTo>
                <a:lnTo>
                  <a:pt x="2208" y="1944"/>
                </a:lnTo>
                <a:lnTo>
                  <a:pt x="2208" y="1938"/>
                </a:lnTo>
                <a:lnTo>
                  <a:pt x="2208" y="1932"/>
                </a:lnTo>
                <a:lnTo>
                  <a:pt x="2208" y="1926"/>
                </a:lnTo>
                <a:lnTo>
                  <a:pt x="2208" y="1920"/>
                </a:lnTo>
                <a:lnTo>
                  <a:pt x="2214" y="1920"/>
                </a:lnTo>
                <a:lnTo>
                  <a:pt x="2214" y="1914"/>
                </a:lnTo>
                <a:lnTo>
                  <a:pt x="2220" y="1908"/>
                </a:lnTo>
                <a:lnTo>
                  <a:pt x="2226" y="1902"/>
                </a:lnTo>
                <a:lnTo>
                  <a:pt x="2232" y="1902"/>
                </a:lnTo>
                <a:lnTo>
                  <a:pt x="2220" y="1878"/>
                </a:lnTo>
                <a:lnTo>
                  <a:pt x="2214" y="1878"/>
                </a:lnTo>
                <a:lnTo>
                  <a:pt x="2208" y="1878"/>
                </a:lnTo>
                <a:lnTo>
                  <a:pt x="2208" y="1872"/>
                </a:lnTo>
                <a:lnTo>
                  <a:pt x="2202" y="1872"/>
                </a:lnTo>
                <a:lnTo>
                  <a:pt x="2202" y="1878"/>
                </a:lnTo>
                <a:lnTo>
                  <a:pt x="2196" y="1878"/>
                </a:lnTo>
                <a:lnTo>
                  <a:pt x="2190" y="1878"/>
                </a:lnTo>
                <a:lnTo>
                  <a:pt x="2184" y="1878"/>
                </a:lnTo>
                <a:lnTo>
                  <a:pt x="2178" y="1878"/>
                </a:lnTo>
                <a:lnTo>
                  <a:pt x="2172" y="1884"/>
                </a:lnTo>
                <a:lnTo>
                  <a:pt x="2166" y="1878"/>
                </a:lnTo>
                <a:lnTo>
                  <a:pt x="2160" y="1884"/>
                </a:lnTo>
                <a:lnTo>
                  <a:pt x="2154" y="1878"/>
                </a:lnTo>
                <a:lnTo>
                  <a:pt x="2148" y="1878"/>
                </a:lnTo>
                <a:lnTo>
                  <a:pt x="2148" y="1884"/>
                </a:lnTo>
                <a:lnTo>
                  <a:pt x="2142" y="1884"/>
                </a:lnTo>
                <a:lnTo>
                  <a:pt x="2148" y="1890"/>
                </a:lnTo>
                <a:lnTo>
                  <a:pt x="2142" y="1890"/>
                </a:lnTo>
                <a:lnTo>
                  <a:pt x="2136" y="1884"/>
                </a:lnTo>
                <a:lnTo>
                  <a:pt x="2130" y="1884"/>
                </a:lnTo>
                <a:lnTo>
                  <a:pt x="2124" y="1890"/>
                </a:lnTo>
                <a:lnTo>
                  <a:pt x="2124" y="1896"/>
                </a:lnTo>
                <a:lnTo>
                  <a:pt x="2130" y="1896"/>
                </a:lnTo>
                <a:lnTo>
                  <a:pt x="2118" y="1902"/>
                </a:lnTo>
                <a:lnTo>
                  <a:pt x="2112" y="1908"/>
                </a:lnTo>
                <a:lnTo>
                  <a:pt x="2106" y="1914"/>
                </a:lnTo>
                <a:lnTo>
                  <a:pt x="2100" y="1914"/>
                </a:lnTo>
                <a:lnTo>
                  <a:pt x="2100" y="1920"/>
                </a:lnTo>
                <a:lnTo>
                  <a:pt x="2100" y="1926"/>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03" name="Freeform 970"/>
          <p:cNvSpPr>
            <a:spLocks noEditPoints="1"/>
          </p:cNvSpPr>
          <p:nvPr/>
        </p:nvSpPr>
        <p:spPr bwMode="auto">
          <a:xfrm>
            <a:off x="2060014" y="4461469"/>
            <a:ext cx="405331" cy="464813"/>
          </a:xfrm>
          <a:custGeom>
            <a:cxnLst>
              <a:cxn ang="0">
                <a:pos x="90" y="264"/>
              </a:cxn>
              <a:cxn ang="0">
                <a:pos x="102" y="270"/>
              </a:cxn>
              <a:cxn ang="0">
                <a:pos x="114" y="270"/>
              </a:cxn>
              <a:cxn ang="0">
                <a:pos x="126" y="270"/>
              </a:cxn>
              <a:cxn ang="0">
                <a:pos x="150" y="276"/>
              </a:cxn>
              <a:cxn ang="0">
                <a:pos x="168" y="240"/>
              </a:cxn>
              <a:cxn ang="0">
                <a:pos x="150" y="216"/>
              </a:cxn>
              <a:cxn ang="0">
                <a:pos x="156" y="198"/>
              </a:cxn>
              <a:cxn ang="0">
                <a:pos x="144" y="186"/>
              </a:cxn>
              <a:cxn ang="0">
                <a:pos x="84" y="156"/>
              </a:cxn>
              <a:cxn ang="0">
                <a:pos x="96" y="156"/>
              </a:cxn>
              <a:cxn ang="0">
                <a:pos x="108" y="150"/>
              </a:cxn>
              <a:cxn ang="0">
                <a:pos x="156" y="186"/>
              </a:cxn>
              <a:cxn ang="0">
                <a:pos x="168" y="210"/>
              </a:cxn>
              <a:cxn ang="0">
                <a:pos x="204" y="216"/>
              </a:cxn>
              <a:cxn ang="0">
                <a:pos x="234" y="240"/>
              </a:cxn>
              <a:cxn ang="0">
                <a:pos x="246" y="288"/>
              </a:cxn>
              <a:cxn ang="0">
                <a:pos x="264" y="324"/>
              </a:cxn>
              <a:cxn ang="0">
                <a:pos x="264" y="294"/>
              </a:cxn>
              <a:cxn ang="0">
                <a:pos x="288" y="288"/>
              </a:cxn>
              <a:cxn ang="0">
                <a:pos x="264" y="216"/>
              </a:cxn>
              <a:cxn ang="0">
                <a:pos x="252" y="168"/>
              </a:cxn>
              <a:cxn ang="0">
                <a:pos x="228" y="198"/>
              </a:cxn>
              <a:cxn ang="0">
                <a:pos x="204" y="192"/>
              </a:cxn>
              <a:cxn ang="0">
                <a:pos x="186" y="168"/>
              </a:cxn>
              <a:cxn ang="0">
                <a:pos x="198" y="144"/>
              </a:cxn>
              <a:cxn ang="0">
                <a:pos x="228" y="144"/>
              </a:cxn>
              <a:cxn ang="0">
                <a:pos x="252" y="102"/>
              </a:cxn>
              <a:cxn ang="0">
                <a:pos x="222" y="84"/>
              </a:cxn>
              <a:cxn ang="0">
                <a:pos x="150" y="84"/>
              </a:cxn>
              <a:cxn ang="0">
                <a:pos x="96" y="54"/>
              </a:cxn>
              <a:cxn ang="0">
                <a:pos x="84" y="24"/>
              </a:cxn>
              <a:cxn ang="0">
                <a:pos x="60" y="30"/>
              </a:cxn>
              <a:cxn ang="0">
                <a:pos x="48" y="18"/>
              </a:cxn>
              <a:cxn ang="0">
                <a:pos x="36" y="24"/>
              </a:cxn>
              <a:cxn ang="0">
                <a:pos x="24" y="12"/>
              </a:cxn>
              <a:cxn ang="0">
                <a:pos x="18" y="18"/>
              </a:cxn>
              <a:cxn ang="0">
                <a:pos x="6" y="42"/>
              </a:cxn>
              <a:cxn ang="0">
                <a:pos x="30" y="66"/>
              </a:cxn>
              <a:cxn ang="0">
                <a:pos x="60" y="78"/>
              </a:cxn>
              <a:cxn ang="0">
                <a:pos x="24" y="96"/>
              </a:cxn>
              <a:cxn ang="0">
                <a:pos x="12" y="114"/>
              </a:cxn>
              <a:cxn ang="0">
                <a:pos x="54" y="138"/>
              </a:cxn>
              <a:cxn ang="0">
                <a:pos x="48" y="168"/>
              </a:cxn>
              <a:cxn ang="0">
                <a:pos x="72" y="192"/>
              </a:cxn>
              <a:cxn ang="0">
                <a:pos x="72" y="228"/>
              </a:cxn>
              <a:cxn ang="0">
                <a:pos x="84" y="246"/>
              </a:cxn>
              <a:cxn ang="0">
                <a:pos x="162" y="258"/>
              </a:cxn>
              <a:cxn ang="0">
                <a:pos x="162" y="270"/>
              </a:cxn>
              <a:cxn ang="0">
                <a:pos x="168" y="270"/>
              </a:cxn>
              <a:cxn ang="0">
                <a:pos x="174" y="246"/>
              </a:cxn>
              <a:cxn ang="0">
                <a:pos x="180" y="252"/>
              </a:cxn>
              <a:cxn ang="0">
                <a:pos x="162" y="222"/>
              </a:cxn>
              <a:cxn ang="0">
                <a:pos x="192" y="234"/>
              </a:cxn>
              <a:cxn ang="0">
                <a:pos x="174" y="216"/>
              </a:cxn>
              <a:cxn ang="0">
                <a:pos x="186" y="246"/>
              </a:cxn>
              <a:cxn ang="0">
                <a:pos x="198" y="246"/>
              </a:cxn>
              <a:cxn ang="0">
                <a:pos x="198" y="222"/>
              </a:cxn>
              <a:cxn ang="0">
                <a:pos x="222" y="240"/>
              </a:cxn>
            </a:cxnLst>
            <a:rect l="0" t="0" r="r" b="b"/>
            <a:pathLst>
              <a:path w="288" h="330">
                <a:moveTo>
                  <a:pt x="84" y="270"/>
                </a:moveTo>
                <a:lnTo>
                  <a:pt x="84" y="276"/>
                </a:lnTo>
                <a:lnTo>
                  <a:pt x="90" y="276"/>
                </a:lnTo>
                <a:lnTo>
                  <a:pt x="90" y="270"/>
                </a:lnTo>
                <a:lnTo>
                  <a:pt x="84" y="270"/>
                </a:lnTo>
                <a:lnTo>
                  <a:pt x="84" y="264"/>
                </a:lnTo>
                <a:lnTo>
                  <a:pt x="84" y="270"/>
                </a:lnTo>
                <a:close/>
                <a:moveTo>
                  <a:pt x="90" y="264"/>
                </a:moveTo>
                <a:lnTo>
                  <a:pt x="90" y="270"/>
                </a:lnTo>
                <a:lnTo>
                  <a:pt x="90" y="276"/>
                </a:lnTo>
                <a:lnTo>
                  <a:pt x="96" y="270"/>
                </a:lnTo>
                <a:lnTo>
                  <a:pt x="96" y="276"/>
                </a:lnTo>
                <a:lnTo>
                  <a:pt x="96" y="282"/>
                </a:lnTo>
                <a:lnTo>
                  <a:pt x="102" y="282"/>
                </a:lnTo>
                <a:lnTo>
                  <a:pt x="102" y="276"/>
                </a:lnTo>
                <a:lnTo>
                  <a:pt x="102" y="270"/>
                </a:lnTo>
                <a:lnTo>
                  <a:pt x="102" y="276"/>
                </a:lnTo>
                <a:lnTo>
                  <a:pt x="108" y="276"/>
                </a:lnTo>
                <a:lnTo>
                  <a:pt x="108" y="270"/>
                </a:lnTo>
                <a:lnTo>
                  <a:pt x="114" y="270"/>
                </a:lnTo>
                <a:lnTo>
                  <a:pt x="114" y="264"/>
                </a:lnTo>
                <a:lnTo>
                  <a:pt x="108" y="264"/>
                </a:lnTo>
                <a:lnTo>
                  <a:pt x="114" y="264"/>
                </a:lnTo>
                <a:lnTo>
                  <a:pt x="114" y="270"/>
                </a:lnTo>
                <a:lnTo>
                  <a:pt x="114" y="276"/>
                </a:lnTo>
                <a:lnTo>
                  <a:pt x="120" y="276"/>
                </a:lnTo>
                <a:lnTo>
                  <a:pt x="114" y="276"/>
                </a:lnTo>
                <a:lnTo>
                  <a:pt x="120" y="276"/>
                </a:lnTo>
                <a:lnTo>
                  <a:pt x="126" y="276"/>
                </a:lnTo>
                <a:lnTo>
                  <a:pt x="120" y="276"/>
                </a:lnTo>
                <a:lnTo>
                  <a:pt x="120" y="270"/>
                </a:lnTo>
                <a:lnTo>
                  <a:pt x="126" y="270"/>
                </a:lnTo>
                <a:lnTo>
                  <a:pt x="132" y="270"/>
                </a:lnTo>
                <a:lnTo>
                  <a:pt x="126" y="258"/>
                </a:lnTo>
                <a:lnTo>
                  <a:pt x="132" y="258"/>
                </a:lnTo>
                <a:lnTo>
                  <a:pt x="138" y="264"/>
                </a:lnTo>
                <a:lnTo>
                  <a:pt x="138" y="270"/>
                </a:lnTo>
                <a:lnTo>
                  <a:pt x="144" y="270"/>
                </a:lnTo>
                <a:lnTo>
                  <a:pt x="144" y="276"/>
                </a:lnTo>
                <a:lnTo>
                  <a:pt x="150" y="276"/>
                </a:lnTo>
                <a:lnTo>
                  <a:pt x="150" y="270"/>
                </a:lnTo>
                <a:lnTo>
                  <a:pt x="156" y="270"/>
                </a:lnTo>
                <a:lnTo>
                  <a:pt x="156" y="264"/>
                </a:lnTo>
                <a:lnTo>
                  <a:pt x="156" y="258"/>
                </a:lnTo>
                <a:lnTo>
                  <a:pt x="162" y="258"/>
                </a:lnTo>
                <a:lnTo>
                  <a:pt x="162" y="252"/>
                </a:lnTo>
                <a:lnTo>
                  <a:pt x="168" y="246"/>
                </a:lnTo>
                <a:lnTo>
                  <a:pt x="168" y="240"/>
                </a:lnTo>
                <a:lnTo>
                  <a:pt x="168" y="234"/>
                </a:lnTo>
                <a:lnTo>
                  <a:pt x="162" y="228"/>
                </a:lnTo>
                <a:lnTo>
                  <a:pt x="162" y="222"/>
                </a:lnTo>
                <a:lnTo>
                  <a:pt x="156" y="222"/>
                </a:lnTo>
                <a:lnTo>
                  <a:pt x="156" y="216"/>
                </a:lnTo>
                <a:lnTo>
                  <a:pt x="150" y="216"/>
                </a:lnTo>
                <a:lnTo>
                  <a:pt x="156" y="216"/>
                </a:lnTo>
                <a:lnTo>
                  <a:pt x="150" y="216"/>
                </a:lnTo>
                <a:lnTo>
                  <a:pt x="156" y="210"/>
                </a:lnTo>
                <a:lnTo>
                  <a:pt x="156" y="216"/>
                </a:lnTo>
                <a:lnTo>
                  <a:pt x="162" y="216"/>
                </a:lnTo>
                <a:lnTo>
                  <a:pt x="168" y="216"/>
                </a:lnTo>
                <a:lnTo>
                  <a:pt x="168" y="210"/>
                </a:lnTo>
                <a:lnTo>
                  <a:pt x="162" y="210"/>
                </a:lnTo>
                <a:lnTo>
                  <a:pt x="156" y="204"/>
                </a:lnTo>
                <a:lnTo>
                  <a:pt x="156" y="198"/>
                </a:lnTo>
                <a:lnTo>
                  <a:pt x="156" y="204"/>
                </a:lnTo>
                <a:lnTo>
                  <a:pt x="156" y="198"/>
                </a:lnTo>
                <a:lnTo>
                  <a:pt x="156" y="204"/>
                </a:lnTo>
                <a:lnTo>
                  <a:pt x="156" y="198"/>
                </a:lnTo>
                <a:lnTo>
                  <a:pt x="156" y="192"/>
                </a:lnTo>
                <a:lnTo>
                  <a:pt x="156" y="186"/>
                </a:lnTo>
                <a:lnTo>
                  <a:pt x="150" y="186"/>
                </a:lnTo>
                <a:lnTo>
                  <a:pt x="144" y="186"/>
                </a:lnTo>
                <a:lnTo>
                  <a:pt x="138" y="180"/>
                </a:lnTo>
                <a:lnTo>
                  <a:pt x="132" y="174"/>
                </a:lnTo>
                <a:lnTo>
                  <a:pt x="126" y="174"/>
                </a:lnTo>
                <a:lnTo>
                  <a:pt x="120" y="168"/>
                </a:lnTo>
                <a:lnTo>
                  <a:pt x="108" y="162"/>
                </a:lnTo>
                <a:lnTo>
                  <a:pt x="96" y="162"/>
                </a:lnTo>
                <a:lnTo>
                  <a:pt x="90" y="156"/>
                </a:lnTo>
                <a:lnTo>
                  <a:pt x="84" y="156"/>
                </a:lnTo>
                <a:lnTo>
                  <a:pt x="78" y="156"/>
                </a:lnTo>
                <a:lnTo>
                  <a:pt x="72" y="150"/>
                </a:lnTo>
                <a:lnTo>
                  <a:pt x="78" y="156"/>
                </a:lnTo>
                <a:lnTo>
                  <a:pt x="72" y="150"/>
                </a:lnTo>
                <a:lnTo>
                  <a:pt x="78" y="150"/>
                </a:lnTo>
                <a:lnTo>
                  <a:pt x="84" y="150"/>
                </a:lnTo>
                <a:lnTo>
                  <a:pt x="90" y="156"/>
                </a:lnTo>
                <a:lnTo>
                  <a:pt x="96" y="156"/>
                </a:lnTo>
                <a:lnTo>
                  <a:pt x="96" y="162"/>
                </a:lnTo>
                <a:lnTo>
                  <a:pt x="102" y="156"/>
                </a:lnTo>
                <a:lnTo>
                  <a:pt x="108" y="162"/>
                </a:lnTo>
                <a:lnTo>
                  <a:pt x="114" y="162"/>
                </a:lnTo>
                <a:lnTo>
                  <a:pt x="108" y="156"/>
                </a:lnTo>
                <a:lnTo>
                  <a:pt x="102" y="156"/>
                </a:lnTo>
                <a:lnTo>
                  <a:pt x="102" y="150"/>
                </a:lnTo>
                <a:lnTo>
                  <a:pt x="108" y="150"/>
                </a:lnTo>
                <a:lnTo>
                  <a:pt x="108" y="156"/>
                </a:lnTo>
                <a:lnTo>
                  <a:pt x="114" y="162"/>
                </a:lnTo>
                <a:lnTo>
                  <a:pt x="126" y="168"/>
                </a:lnTo>
                <a:lnTo>
                  <a:pt x="132" y="174"/>
                </a:lnTo>
                <a:lnTo>
                  <a:pt x="138" y="174"/>
                </a:lnTo>
                <a:lnTo>
                  <a:pt x="144" y="180"/>
                </a:lnTo>
                <a:lnTo>
                  <a:pt x="156" y="180"/>
                </a:lnTo>
                <a:lnTo>
                  <a:pt x="156" y="186"/>
                </a:lnTo>
                <a:lnTo>
                  <a:pt x="156" y="180"/>
                </a:lnTo>
                <a:lnTo>
                  <a:pt x="162" y="180"/>
                </a:lnTo>
                <a:lnTo>
                  <a:pt x="162" y="186"/>
                </a:lnTo>
                <a:lnTo>
                  <a:pt x="162" y="192"/>
                </a:lnTo>
                <a:lnTo>
                  <a:pt x="162" y="198"/>
                </a:lnTo>
                <a:lnTo>
                  <a:pt x="162" y="204"/>
                </a:lnTo>
                <a:lnTo>
                  <a:pt x="168" y="204"/>
                </a:lnTo>
                <a:lnTo>
                  <a:pt x="168" y="210"/>
                </a:lnTo>
                <a:lnTo>
                  <a:pt x="174" y="210"/>
                </a:lnTo>
                <a:lnTo>
                  <a:pt x="174" y="216"/>
                </a:lnTo>
                <a:lnTo>
                  <a:pt x="174" y="210"/>
                </a:lnTo>
                <a:lnTo>
                  <a:pt x="174" y="216"/>
                </a:lnTo>
                <a:lnTo>
                  <a:pt x="186" y="216"/>
                </a:lnTo>
                <a:lnTo>
                  <a:pt x="192" y="216"/>
                </a:lnTo>
                <a:lnTo>
                  <a:pt x="198" y="216"/>
                </a:lnTo>
                <a:lnTo>
                  <a:pt x="204" y="216"/>
                </a:lnTo>
                <a:lnTo>
                  <a:pt x="210" y="216"/>
                </a:lnTo>
                <a:lnTo>
                  <a:pt x="210" y="222"/>
                </a:lnTo>
                <a:lnTo>
                  <a:pt x="210" y="216"/>
                </a:lnTo>
                <a:lnTo>
                  <a:pt x="210" y="222"/>
                </a:lnTo>
                <a:lnTo>
                  <a:pt x="216" y="222"/>
                </a:lnTo>
                <a:lnTo>
                  <a:pt x="222" y="228"/>
                </a:lnTo>
                <a:lnTo>
                  <a:pt x="228" y="234"/>
                </a:lnTo>
                <a:lnTo>
                  <a:pt x="234" y="240"/>
                </a:lnTo>
                <a:lnTo>
                  <a:pt x="234" y="246"/>
                </a:lnTo>
                <a:lnTo>
                  <a:pt x="234" y="252"/>
                </a:lnTo>
                <a:lnTo>
                  <a:pt x="240" y="258"/>
                </a:lnTo>
                <a:lnTo>
                  <a:pt x="246" y="264"/>
                </a:lnTo>
                <a:lnTo>
                  <a:pt x="246" y="270"/>
                </a:lnTo>
                <a:lnTo>
                  <a:pt x="246" y="276"/>
                </a:lnTo>
                <a:lnTo>
                  <a:pt x="240" y="282"/>
                </a:lnTo>
                <a:lnTo>
                  <a:pt x="246" y="288"/>
                </a:lnTo>
                <a:lnTo>
                  <a:pt x="246" y="294"/>
                </a:lnTo>
                <a:lnTo>
                  <a:pt x="246" y="288"/>
                </a:lnTo>
                <a:lnTo>
                  <a:pt x="252" y="288"/>
                </a:lnTo>
                <a:lnTo>
                  <a:pt x="252" y="294"/>
                </a:lnTo>
                <a:lnTo>
                  <a:pt x="252" y="300"/>
                </a:lnTo>
                <a:lnTo>
                  <a:pt x="258" y="306"/>
                </a:lnTo>
                <a:lnTo>
                  <a:pt x="264" y="318"/>
                </a:lnTo>
                <a:lnTo>
                  <a:pt x="264" y="324"/>
                </a:lnTo>
                <a:lnTo>
                  <a:pt x="270" y="324"/>
                </a:lnTo>
                <a:lnTo>
                  <a:pt x="276" y="330"/>
                </a:lnTo>
                <a:lnTo>
                  <a:pt x="270" y="324"/>
                </a:lnTo>
                <a:lnTo>
                  <a:pt x="270" y="318"/>
                </a:lnTo>
                <a:lnTo>
                  <a:pt x="264" y="312"/>
                </a:lnTo>
                <a:lnTo>
                  <a:pt x="264" y="306"/>
                </a:lnTo>
                <a:lnTo>
                  <a:pt x="264" y="300"/>
                </a:lnTo>
                <a:lnTo>
                  <a:pt x="264" y="294"/>
                </a:lnTo>
                <a:lnTo>
                  <a:pt x="270" y="294"/>
                </a:lnTo>
                <a:lnTo>
                  <a:pt x="276" y="294"/>
                </a:lnTo>
                <a:lnTo>
                  <a:pt x="276" y="300"/>
                </a:lnTo>
                <a:lnTo>
                  <a:pt x="282" y="300"/>
                </a:lnTo>
                <a:lnTo>
                  <a:pt x="282" y="294"/>
                </a:lnTo>
                <a:lnTo>
                  <a:pt x="288" y="306"/>
                </a:lnTo>
                <a:lnTo>
                  <a:pt x="288" y="300"/>
                </a:lnTo>
                <a:lnTo>
                  <a:pt x="288" y="288"/>
                </a:lnTo>
                <a:lnTo>
                  <a:pt x="282" y="270"/>
                </a:lnTo>
                <a:lnTo>
                  <a:pt x="282" y="264"/>
                </a:lnTo>
                <a:lnTo>
                  <a:pt x="276" y="252"/>
                </a:lnTo>
                <a:lnTo>
                  <a:pt x="282" y="252"/>
                </a:lnTo>
                <a:lnTo>
                  <a:pt x="276" y="240"/>
                </a:lnTo>
                <a:lnTo>
                  <a:pt x="270" y="228"/>
                </a:lnTo>
                <a:lnTo>
                  <a:pt x="270" y="222"/>
                </a:lnTo>
                <a:lnTo>
                  <a:pt x="264" y="216"/>
                </a:lnTo>
                <a:lnTo>
                  <a:pt x="264" y="210"/>
                </a:lnTo>
                <a:lnTo>
                  <a:pt x="258" y="204"/>
                </a:lnTo>
                <a:lnTo>
                  <a:pt x="258" y="198"/>
                </a:lnTo>
                <a:lnTo>
                  <a:pt x="258" y="192"/>
                </a:lnTo>
                <a:lnTo>
                  <a:pt x="258" y="186"/>
                </a:lnTo>
                <a:lnTo>
                  <a:pt x="258" y="180"/>
                </a:lnTo>
                <a:lnTo>
                  <a:pt x="252" y="174"/>
                </a:lnTo>
                <a:lnTo>
                  <a:pt x="252" y="168"/>
                </a:lnTo>
                <a:lnTo>
                  <a:pt x="246" y="168"/>
                </a:lnTo>
                <a:lnTo>
                  <a:pt x="246" y="162"/>
                </a:lnTo>
                <a:lnTo>
                  <a:pt x="240" y="168"/>
                </a:lnTo>
                <a:lnTo>
                  <a:pt x="234" y="168"/>
                </a:lnTo>
                <a:lnTo>
                  <a:pt x="234" y="180"/>
                </a:lnTo>
                <a:lnTo>
                  <a:pt x="228" y="186"/>
                </a:lnTo>
                <a:lnTo>
                  <a:pt x="228" y="192"/>
                </a:lnTo>
                <a:lnTo>
                  <a:pt x="228" y="198"/>
                </a:lnTo>
                <a:lnTo>
                  <a:pt x="228" y="204"/>
                </a:lnTo>
                <a:lnTo>
                  <a:pt x="222" y="204"/>
                </a:lnTo>
                <a:lnTo>
                  <a:pt x="222" y="210"/>
                </a:lnTo>
                <a:lnTo>
                  <a:pt x="216" y="210"/>
                </a:lnTo>
                <a:lnTo>
                  <a:pt x="216" y="204"/>
                </a:lnTo>
                <a:lnTo>
                  <a:pt x="210" y="198"/>
                </a:lnTo>
                <a:lnTo>
                  <a:pt x="210" y="192"/>
                </a:lnTo>
                <a:lnTo>
                  <a:pt x="204" y="192"/>
                </a:lnTo>
                <a:lnTo>
                  <a:pt x="204" y="198"/>
                </a:lnTo>
                <a:lnTo>
                  <a:pt x="210" y="204"/>
                </a:lnTo>
                <a:lnTo>
                  <a:pt x="204" y="204"/>
                </a:lnTo>
                <a:lnTo>
                  <a:pt x="198" y="192"/>
                </a:lnTo>
                <a:lnTo>
                  <a:pt x="198" y="186"/>
                </a:lnTo>
                <a:lnTo>
                  <a:pt x="192" y="180"/>
                </a:lnTo>
                <a:lnTo>
                  <a:pt x="192" y="174"/>
                </a:lnTo>
                <a:lnTo>
                  <a:pt x="186" y="168"/>
                </a:lnTo>
                <a:lnTo>
                  <a:pt x="192" y="168"/>
                </a:lnTo>
                <a:lnTo>
                  <a:pt x="186" y="168"/>
                </a:lnTo>
                <a:lnTo>
                  <a:pt x="186" y="162"/>
                </a:lnTo>
                <a:lnTo>
                  <a:pt x="192" y="162"/>
                </a:lnTo>
                <a:lnTo>
                  <a:pt x="192" y="156"/>
                </a:lnTo>
                <a:lnTo>
                  <a:pt x="192" y="150"/>
                </a:lnTo>
                <a:lnTo>
                  <a:pt x="198" y="150"/>
                </a:lnTo>
                <a:lnTo>
                  <a:pt x="198" y="144"/>
                </a:lnTo>
                <a:lnTo>
                  <a:pt x="204" y="144"/>
                </a:lnTo>
                <a:lnTo>
                  <a:pt x="210" y="144"/>
                </a:lnTo>
                <a:lnTo>
                  <a:pt x="210" y="138"/>
                </a:lnTo>
                <a:lnTo>
                  <a:pt x="216" y="138"/>
                </a:lnTo>
                <a:lnTo>
                  <a:pt x="216" y="144"/>
                </a:lnTo>
                <a:lnTo>
                  <a:pt x="216" y="138"/>
                </a:lnTo>
                <a:lnTo>
                  <a:pt x="222" y="138"/>
                </a:lnTo>
                <a:lnTo>
                  <a:pt x="228" y="144"/>
                </a:lnTo>
                <a:lnTo>
                  <a:pt x="228" y="132"/>
                </a:lnTo>
                <a:lnTo>
                  <a:pt x="228" y="126"/>
                </a:lnTo>
                <a:lnTo>
                  <a:pt x="234" y="126"/>
                </a:lnTo>
                <a:lnTo>
                  <a:pt x="240" y="126"/>
                </a:lnTo>
                <a:lnTo>
                  <a:pt x="234" y="120"/>
                </a:lnTo>
                <a:lnTo>
                  <a:pt x="240" y="120"/>
                </a:lnTo>
                <a:lnTo>
                  <a:pt x="240" y="102"/>
                </a:lnTo>
                <a:lnTo>
                  <a:pt x="252" y="102"/>
                </a:lnTo>
                <a:lnTo>
                  <a:pt x="252" y="96"/>
                </a:lnTo>
                <a:lnTo>
                  <a:pt x="246" y="96"/>
                </a:lnTo>
                <a:lnTo>
                  <a:pt x="246" y="90"/>
                </a:lnTo>
                <a:lnTo>
                  <a:pt x="240" y="90"/>
                </a:lnTo>
                <a:lnTo>
                  <a:pt x="234" y="90"/>
                </a:lnTo>
                <a:lnTo>
                  <a:pt x="234" y="84"/>
                </a:lnTo>
                <a:lnTo>
                  <a:pt x="228" y="84"/>
                </a:lnTo>
                <a:lnTo>
                  <a:pt x="222" y="84"/>
                </a:lnTo>
                <a:lnTo>
                  <a:pt x="210" y="84"/>
                </a:lnTo>
                <a:lnTo>
                  <a:pt x="204" y="84"/>
                </a:lnTo>
                <a:lnTo>
                  <a:pt x="192" y="84"/>
                </a:lnTo>
                <a:lnTo>
                  <a:pt x="180" y="84"/>
                </a:lnTo>
                <a:lnTo>
                  <a:pt x="168" y="84"/>
                </a:lnTo>
                <a:lnTo>
                  <a:pt x="162" y="84"/>
                </a:lnTo>
                <a:lnTo>
                  <a:pt x="156" y="84"/>
                </a:lnTo>
                <a:lnTo>
                  <a:pt x="150" y="84"/>
                </a:lnTo>
                <a:lnTo>
                  <a:pt x="138" y="84"/>
                </a:lnTo>
                <a:lnTo>
                  <a:pt x="132" y="84"/>
                </a:lnTo>
                <a:lnTo>
                  <a:pt x="120" y="84"/>
                </a:lnTo>
                <a:lnTo>
                  <a:pt x="108" y="78"/>
                </a:lnTo>
                <a:lnTo>
                  <a:pt x="102" y="78"/>
                </a:lnTo>
                <a:lnTo>
                  <a:pt x="102" y="72"/>
                </a:lnTo>
                <a:lnTo>
                  <a:pt x="102" y="60"/>
                </a:lnTo>
                <a:lnTo>
                  <a:pt x="96" y="54"/>
                </a:lnTo>
                <a:lnTo>
                  <a:pt x="96" y="42"/>
                </a:lnTo>
                <a:lnTo>
                  <a:pt x="102" y="42"/>
                </a:lnTo>
                <a:lnTo>
                  <a:pt x="96" y="42"/>
                </a:lnTo>
                <a:lnTo>
                  <a:pt x="96" y="36"/>
                </a:lnTo>
                <a:lnTo>
                  <a:pt x="96" y="30"/>
                </a:lnTo>
                <a:lnTo>
                  <a:pt x="90" y="30"/>
                </a:lnTo>
                <a:lnTo>
                  <a:pt x="90" y="24"/>
                </a:lnTo>
                <a:lnTo>
                  <a:pt x="84" y="24"/>
                </a:lnTo>
                <a:lnTo>
                  <a:pt x="84" y="30"/>
                </a:lnTo>
                <a:lnTo>
                  <a:pt x="84" y="36"/>
                </a:lnTo>
                <a:lnTo>
                  <a:pt x="84" y="42"/>
                </a:lnTo>
                <a:lnTo>
                  <a:pt x="78" y="36"/>
                </a:lnTo>
                <a:lnTo>
                  <a:pt x="72" y="36"/>
                </a:lnTo>
                <a:lnTo>
                  <a:pt x="66" y="36"/>
                </a:lnTo>
                <a:lnTo>
                  <a:pt x="66" y="30"/>
                </a:lnTo>
                <a:lnTo>
                  <a:pt x="60" y="30"/>
                </a:lnTo>
                <a:lnTo>
                  <a:pt x="60" y="24"/>
                </a:lnTo>
                <a:lnTo>
                  <a:pt x="54" y="18"/>
                </a:lnTo>
                <a:lnTo>
                  <a:pt x="48" y="12"/>
                </a:lnTo>
                <a:lnTo>
                  <a:pt x="42" y="12"/>
                </a:lnTo>
                <a:lnTo>
                  <a:pt x="42" y="18"/>
                </a:lnTo>
                <a:lnTo>
                  <a:pt x="48" y="18"/>
                </a:lnTo>
                <a:lnTo>
                  <a:pt x="48" y="24"/>
                </a:lnTo>
                <a:lnTo>
                  <a:pt x="48" y="18"/>
                </a:lnTo>
                <a:lnTo>
                  <a:pt x="54" y="24"/>
                </a:lnTo>
                <a:lnTo>
                  <a:pt x="48" y="24"/>
                </a:lnTo>
                <a:lnTo>
                  <a:pt x="42" y="24"/>
                </a:lnTo>
                <a:lnTo>
                  <a:pt x="36" y="24"/>
                </a:lnTo>
                <a:lnTo>
                  <a:pt x="36" y="18"/>
                </a:lnTo>
                <a:lnTo>
                  <a:pt x="36" y="24"/>
                </a:lnTo>
                <a:lnTo>
                  <a:pt x="36" y="18"/>
                </a:lnTo>
                <a:lnTo>
                  <a:pt x="36" y="24"/>
                </a:lnTo>
                <a:lnTo>
                  <a:pt x="30" y="24"/>
                </a:lnTo>
                <a:lnTo>
                  <a:pt x="30" y="18"/>
                </a:lnTo>
                <a:lnTo>
                  <a:pt x="30" y="24"/>
                </a:lnTo>
                <a:lnTo>
                  <a:pt x="30" y="18"/>
                </a:lnTo>
                <a:lnTo>
                  <a:pt x="36" y="18"/>
                </a:lnTo>
                <a:lnTo>
                  <a:pt x="30" y="18"/>
                </a:lnTo>
                <a:lnTo>
                  <a:pt x="30" y="12"/>
                </a:lnTo>
                <a:lnTo>
                  <a:pt x="24" y="12"/>
                </a:lnTo>
                <a:lnTo>
                  <a:pt x="18" y="12"/>
                </a:lnTo>
                <a:lnTo>
                  <a:pt x="18" y="6"/>
                </a:lnTo>
                <a:lnTo>
                  <a:pt x="12" y="0"/>
                </a:lnTo>
                <a:lnTo>
                  <a:pt x="12" y="6"/>
                </a:lnTo>
                <a:lnTo>
                  <a:pt x="12" y="12"/>
                </a:lnTo>
                <a:lnTo>
                  <a:pt x="18" y="12"/>
                </a:lnTo>
                <a:lnTo>
                  <a:pt x="24" y="18"/>
                </a:lnTo>
                <a:lnTo>
                  <a:pt x="18" y="18"/>
                </a:lnTo>
                <a:lnTo>
                  <a:pt x="12" y="18"/>
                </a:lnTo>
                <a:lnTo>
                  <a:pt x="12" y="24"/>
                </a:lnTo>
                <a:lnTo>
                  <a:pt x="12" y="30"/>
                </a:lnTo>
                <a:lnTo>
                  <a:pt x="6" y="24"/>
                </a:lnTo>
                <a:lnTo>
                  <a:pt x="6" y="30"/>
                </a:lnTo>
                <a:lnTo>
                  <a:pt x="6" y="36"/>
                </a:lnTo>
                <a:lnTo>
                  <a:pt x="0" y="42"/>
                </a:lnTo>
                <a:lnTo>
                  <a:pt x="6" y="42"/>
                </a:lnTo>
                <a:lnTo>
                  <a:pt x="0" y="42"/>
                </a:lnTo>
                <a:lnTo>
                  <a:pt x="6" y="48"/>
                </a:lnTo>
                <a:lnTo>
                  <a:pt x="12" y="48"/>
                </a:lnTo>
                <a:lnTo>
                  <a:pt x="18" y="54"/>
                </a:lnTo>
                <a:lnTo>
                  <a:pt x="24" y="54"/>
                </a:lnTo>
                <a:lnTo>
                  <a:pt x="24" y="60"/>
                </a:lnTo>
                <a:lnTo>
                  <a:pt x="30" y="60"/>
                </a:lnTo>
                <a:lnTo>
                  <a:pt x="30" y="66"/>
                </a:lnTo>
                <a:lnTo>
                  <a:pt x="36" y="66"/>
                </a:lnTo>
                <a:lnTo>
                  <a:pt x="42" y="66"/>
                </a:lnTo>
                <a:lnTo>
                  <a:pt x="48" y="66"/>
                </a:lnTo>
                <a:lnTo>
                  <a:pt x="48" y="72"/>
                </a:lnTo>
                <a:lnTo>
                  <a:pt x="48" y="78"/>
                </a:lnTo>
                <a:lnTo>
                  <a:pt x="54" y="72"/>
                </a:lnTo>
                <a:lnTo>
                  <a:pt x="54" y="78"/>
                </a:lnTo>
                <a:lnTo>
                  <a:pt x="60" y="78"/>
                </a:lnTo>
                <a:lnTo>
                  <a:pt x="54" y="78"/>
                </a:lnTo>
                <a:lnTo>
                  <a:pt x="54" y="84"/>
                </a:lnTo>
                <a:lnTo>
                  <a:pt x="48" y="84"/>
                </a:lnTo>
                <a:lnTo>
                  <a:pt x="42" y="84"/>
                </a:lnTo>
                <a:lnTo>
                  <a:pt x="36" y="84"/>
                </a:lnTo>
                <a:lnTo>
                  <a:pt x="30" y="84"/>
                </a:lnTo>
                <a:lnTo>
                  <a:pt x="30" y="90"/>
                </a:lnTo>
                <a:lnTo>
                  <a:pt x="24" y="96"/>
                </a:lnTo>
                <a:lnTo>
                  <a:pt x="24" y="102"/>
                </a:lnTo>
                <a:lnTo>
                  <a:pt x="18" y="102"/>
                </a:lnTo>
                <a:lnTo>
                  <a:pt x="18" y="96"/>
                </a:lnTo>
                <a:lnTo>
                  <a:pt x="12" y="96"/>
                </a:lnTo>
                <a:lnTo>
                  <a:pt x="12" y="102"/>
                </a:lnTo>
                <a:lnTo>
                  <a:pt x="12" y="108"/>
                </a:lnTo>
                <a:lnTo>
                  <a:pt x="6" y="114"/>
                </a:lnTo>
                <a:lnTo>
                  <a:pt x="12" y="114"/>
                </a:lnTo>
                <a:lnTo>
                  <a:pt x="12" y="120"/>
                </a:lnTo>
                <a:lnTo>
                  <a:pt x="18" y="120"/>
                </a:lnTo>
                <a:lnTo>
                  <a:pt x="24" y="126"/>
                </a:lnTo>
                <a:lnTo>
                  <a:pt x="30" y="126"/>
                </a:lnTo>
                <a:lnTo>
                  <a:pt x="36" y="132"/>
                </a:lnTo>
                <a:lnTo>
                  <a:pt x="42" y="132"/>
                </a:lnTo>
                <a:lnTo>
                  <a:pt x="48" y="132"/>
                </a:lnTo>
                <a:lnTo>
                  <a:pt x="54" y="138"/>
                </a:lnTo>
                <a:lnTo>
                  <a:pt x="48" y="138"/>
                </a:lnTo>
                <a:lnTo>
                  <a:pt x="48" y="144"/>
                </a:lnTo>
                <a:lnTo>
                  <a:pt x="54" y="144"/>
                </a:lnTo>
                <a:lnTo>
                  <a:pt x="54" y="150"/>
                </a:lnTo>
                <a:lnTo>
                  <a:pt x="54" y="156"/>
                </a:lnTo>
                <a:lnTo>
                  <a:pt x="48" y="156"/>
                </a:lnTo>
                <a:lnTo>
                  <a:pt x="48" y="162"/>
                </a:lnTo>
                <a:lnTo>
                  <a:pt x="48" y="168"/>
                </a:lnTo>
                <a:lnTo>
                  <a:pt x="48" y="174"/>
                </a:lnTo>
                <a:lnTo>
                  <a:pt x="54" y="174"/>
                </a:lnTo>
                <a:lnTo>
                  <a:pt x="60" y="180"/>
                </a:lnTo>
                <a:lnTo>
                  <a:pt x="60" y="186"/>
                </a:lnTo>
                <a:lnTo>
                  <a:pt x="54" y="186"/>
                </a:lnTo>
                <a:lnTo>
                  <a:pt x="60" y="192"/>
                </a:lnTo>
                <a:lnTo>
                  <a:pt x="66" y="192"/>
                </a:lnTo>
                <a:lnTo>
                  <a:pt x="72" y="192"/>
                </a:lnTo>
                <a:lnTo>
                  <a:pt x="72" y="198"/>
                </a:lnTo>
                <a:lnTo>
                  <a:pt x="66" y="204"/>
                </a:lnTo>
                <a:lnTo>
                  <a:pt x="66" y="210"/>
                </a:lnTo>
                <a:lnTo>
                  <a:pt x="72" y="210"/>
                </a:lnTo>
                <a:lnTo>
                  <a:pt x="72" y="216"/>
                </a:lnTo>
                <a:lnTo>
                  <a:pt x="72" y="222"/>
                </a:lnTo>
                <a:lnTo>
                  <a:pt x="78" y="222"/>
                </a:lnTo>
                <a:lnTo>
                  <a:pt x="72" y="228"/>
                </a:lnTo>
                <a:lnTo>
                  <a:pt x="78" y="228"/>
                </a:lnTo>
                <a:lnTo>
                  <a:pt x="72" y="228"/>
                </a:lnTo>
                <a:lnTo>
                  <a:pt x="78" y="234"/>
                </a:lnTo>
                <a:lnTo>
                  <a:pt x="78" y="240"/>
                </a:lnTo>
                <a:lnTo>
                  <a:pt x="78" y="246"/>
                </a:lnTo>
                <a:lnTo>
                  <a:pt x="84" y="246"/>
                </a:lnTo>
                <a:lnTo>
                  <a:pt x="78" y="246"/>
                </a:lnTo>
                <a:lnTo>
                  <a:pt x="84" y="246"/>
                </a:lnTo>
                <a:lnTo>
                  <a:pt x="84" y="252"/>
                </a:lnTo>
                <a:lnTo>
                  <a:pt x="84" y="258"/>
                </a:lnTo>
                <a:lnTo>
                  <a:pt x="84" y="264"/>
                </a:lnTo>
                <a:lnTo>
                  <a:pt x="90" y="264"/>
                </a:lnTo>
                <a:close/>
                <a:moveTo>
                  <a:pt x="156" y="270"/>
                </a:moveTo>
                <a:lnTo>
                  <a:pt x="156" y="264"/>
                </a:lnTo>
                <a:lnTo>
                  <a:pt x="156" y="258"/>
                </a:lnTo>
                <a:lnTo>
                  <a:pt x="162" y="258"/>
                </a:lnTo>
                <a:lnTo>
                  <a:pt x="156" y="258"/>
                </a:lnTo>
                <a:lnTo>
                  <a:pt x="156" y="264"/>
                </a:lnTo>
                <a:lnTo>
                  <a:pt x="156" y="270"/>
                </a:lnTo>
                <a:close/>
                <a:moveTo>
                  <a:pt x="162" y="270"/>
                </a:moveTo>
                <a:lnTo>
                  <a:pt x="162" y="264"/>
                </a:lnTo>
                <a:lnTo>
                  <a:pt x="162" y="258"/>
                </a:lnTo>
                <a:lnTo>
                  <a:pt x="162" y="264"/>
                </a:lnTo>
                <a:lnTo>
                  <a:pt x="162" y="270"/>
                </a:lnTo>
                <a:close/>
                <a:moveTo>
                  <a:pt x="162" y="258"/>
                </a:moveTo>
                <a:lnTo>
                  <a:pt x="168" y="258"/>
                </a:lnTo>
                <a:lnTo>
                  <a:pt x="162" y="258"/>
                </a:lnTo>
                <a:lnTo>
                  <a:pt x="162" y="264"/>
                </a:lnTo>
                <a:lnTo>
                  <a:pt x="168" y="264"/>
                </a:lnTo>
                <a:lnTo>
                  <a:pt x="168" y="258"/>
                </a:lnTo>
                <a:lnTo>
                  <a:pt x="162" y="258"/>
                </a:lnTo>
                <a:close/>
                <a:moveTo>
                  <a:pt x="168" y="270"/>
                </a:moveTo>
                <a:lnTo>
                  <a:pt x="168" y="264"/>
                </a:lnTo>
                <a:lnTo>
                  <a:pt x="168" y="270"/>
                </a:lnTo>
                <a:close/>
                <a:moveTo>
                  <a:pt x="162" y="228"/>
                </a:moveTo>
                <a:lnTo>
                  <a:pt x="168" y="228"/>
                </a:lnTo>
                <a:lnTo>
                  <a:pt x="168" y="234"/>
                </a:lnTo>
                <a:lnTo>
                  <a:pt x="168" y="228"/>
                </a:lnTo>
                <a:lnTo>
                  <a:pt x="168" y="234"/>
                </a:lnTo>
                <a:lnTo>
                  <a:pt x="174" y="246"/>
                </a:lnTo>
                <a:lnTo>
                  <a:pt x="168" y="252"/>
                </a:lnTo>
                <a:lnTo>
                  <a:pt x="174" y="252"/>
                </a:lnTo>
                <a:lnTo>
                  <a:pt x="168" y="258"/>
                </a:lnTo>
                <a:lnTo>
                  <a:pt x="174" y="258"/>
                </a:lnTo>
                <a:lnTo>
                  <a:pt x="174" y="264"/>
                </a:lnTo>
                <a:lnTo>
                  <a:pt x="174" y="258"/>
                </a:lnTo>
                <a:lnTo>
                  <a:pt x="180" y="258"/>
                </a:lnTo>
                <a:lnTo>
                  <a:pt x="180" y="252"/>
                </a:lnTo>
                <a:lnTo>
                  <a:pt x="180" y="246"/>
                </a:lnTo>
                <a:lnTo>
                  <a:pt x="180" y="240"/>
                </a:lnTo>
                <a:lnTo>
                  <a:pt x="186" y="240"/>
                </a:lnTo>
                <a:lnTo>
                  <a:pt x="180" y="234"/>
                </a:lnTo>
                <a:lnTo>
                  <a:pt x="174" y="228"/>
                </a:lnTo>
                <a:lnTo>
                  <a:pt x="174" y="216"/>
                </a:lnTo>
                <a:lnTo>
                  <a:pt x="168" y="216"/>
                </a:lnTo>
                <a:lnTo>
                  <a:pt x="162" y="222"/>
                </a:lnTo>
                <a:lnTo>
                  <a:pt x="162" y="228"/>
                </a:lnTo>
                <a:close/>
                <a:moveTo>
                  <a:pt x="174" y="222"/>
                </a:moveTo>
                <a:lnTo>
                  <a:pt x="180" y="222"/>
                </a:lnTo>
                <a:lnTo>
                  <a:pt x="180" y="228"/>
                </a:lnTo>
                <a:lnTo>
                  <a:pt x="186" y="228"/>
                </a:lnTo>
                <a:lnTo>
                  <a:pt x="186" y="234"/>
                </a:lnTo>
                <a:lnTo>
                  <a:pt x="192" y="228"/>
                </a:lnTo>
                <a:lnTo>
                  <a:pt x="192" y="234"/>
                </a:lnTo>
                <a:lnTo>
                  <a:pt x="192" y="228"/>
                </a:lnTo>
                <a:lnTo>
                  <a:pt x="198" y="228"/>
                </a:lnTo>
                <a:lnTo>
                  <a:pt x="198" y="222"/>
                </a:lnTo>
                <a:lnTo>
                  <a:pt x="192" y="222"/>
                </a:lnTo>
                <a:lnTo>
                  <a:pt x="186" y="222"/>
                </a:lnTo>
                <a:lnTo>
                  <a:pt x="186" y="216"/>
                </a:lnTo>
                <a:lnTo>
                  <a:pt x="180" y="216"/>
                </a:lnTo>
                <a:lnTo>
                  <a:pt x="174" y="216"/>
                </a:lnTo>
                <a:lnTo>
                  <a:pt x="174" y="222"/>
                </a:lnTo>
                <a:close/>
                <a:moveTo>
                  <a:pt x="186" y="252"/>
                </a:moveTo>
                <a:lnTo>
                  <a:pt x="192" y="258"/>
                </a:lnTo>
                <a:lnTo>
                  <a:pt x="192" y="252"/>
                </a:lnTo>
                <a:lnTo>
                  <a:pt x="186" y="252"/>
                </a:lnTo>
                <a:lnTo>
                  <a:pt x="192" y="246"/>
                </a:lnTo>
                <a:lnTo>
                  <a:pt x="186" y="240"/>
                </a:lnTo>
                <a:lnTo>
                  <a:pt x="186" y="246"/>
                </a:lnTo>
                <a:lnTo>
                  <a:pt x="186" y="252"/>
                </a:lnTo>
                <a:close/>
                <a:moveTo>
                  <a:pt x="192" y="240"/>
                </a:moveTo>
                <a:lnTo>
                  <a:pt x="192" y="246"/>
                </a:lnTo>
                <a:lnTo>
                  <a:pt x="192" y="252"/>
                </a:lnTo>
                <a:lnTo>
                  <a:pt x="192" y="258"/>
                </a:lnTo>
                <a:lnTo>
                  <a:pt x="198" y="258"/>
                </a:lnTo>
                <a:lnTo>
                  <a:pt x="198" y="252"/>
                </a:lnTo>
                <a:lnTo>
                  <a:pt x="198" y="246"/>
                </a:lnTo>
                <a:lnTo>
                  <a:pt x="198" y="234"/>
                </a:lnTo>
                <a:lnTo>
                  <a:pt x="192" y="234"/>
                </a:lnTo>
                <a:lnTo>
                  <a:pt x="192" y="240"/>
                </a:lnTo>
                <a:close/>
                <a:moveTo>
                  <a:pt x="198" y="222"/>
                </a:moveTo>
                <a:lnTo>
                  <a:pt x="204" y="222"/>
                </a:lnTo>
                <a:lnTo>
                  <a:pt x="198" y="222"/>
                </a:lnTo>
                <a:lnTo>
                  <a:pt x="192" y="222"/>
                </a:lnTo>
                <a:lnTo>
                  <a:pt x="198" y="222"/>
                </a:lnTo>
                <a:close/>
                <a:moveTo>
                  <a:pt x="204" y="234"/>
                </a:moveTo>
                <a:lnTo>
                  <a:pt x="204" y="228"/>
                </a:lnTo>
                <a:lnTo>
                  <a:pt x="198" y="228"/>
                </a:lnTo>
                <a:lnTo>
                  <a:pt x="204" y="234"/>
                </a:lnTo>
                <a:close/>
                <a:moveTo>
                  <a:pt x="210" y="228"/>
                </a:moveTo>
                <a:lnTo>
                  <a:pt x="210" y="234"/>
                </a:lnTo>
                <a:lnTo>
                  <a:pt x="216" y="240"/>
                </a:lnTo>
                <a:lnTo>
                  <a:pt x="222" y="240"/>
                </a:lnTo>
                <a:lnTo>
                  <a:pt x="216" y="228"/>
                </a:lnTo>
                <a:lnTo>
                  <a:pt x="210" y="228"/>
                </a:lnTo>
                <a:close/>
                <a:moveTo>
                  <a:pt x="240" y="270"/>
                </a:moveTo>
                <a:lnTo>
                  <a:pt x="240" y="276"/>
                </a:lnTo>
                <a:lnTo>
                  <a:pt x="240" y="270"/>
                </a:lnTo>
                <a:lnTo>
                  <a:pt x="240" y="264"/>
                </a:lnTo>
                <a:lnTo>
                  <a:pt x="240" y="270"/>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05" name="Freeform 972"/>
          <p:cNvSpPr/>
          <p:nvPr/>
        </p:nvSpPr>
        <p:spPr bwMode="auto">
          <a:xfrm>
            <a:off x="2102236" y="4334702"/>
            <a:ext cx="261777" cy="126768"/>
          </a:xfrm>
          <a:custGeom>
            <a:cxnLst>
              <a:cxn ang="0">
                <a:pos x="150" y="24"/>
              </a:cxn>
              <a:cxn ang="0">
                <a:pos x="138" y="18"/>
              </a:cxn>
              <a:cxn ang="0">
                <a:pos x="126" y="12"/>
              </a:cxn>
              <a:cxn ang="0">
                <a:pos x="114" y="18"/>
              </a:cxn>
              <a:cxn ang="0">
                <a:pos x="102" y="12"/>
              </a:cxn>
              <a:cxn ang="0">
                <a:pos x="90" y="12"/>
              </a:cxn>
              <a:cxn ang="0">
                <a:pos x="78" y="6"/>
              </a:cxn>
              <a:cxn ang="0">
                <a:pos x="54" y="0"/>
              </a:cxn>
              <a:cxn ang="0">
                <a:pos x="48" y="6"/>
              </a:cxn>
              <a:cxn ang="0">
                <a:pos x="30" y="12"/>
              </a:cxn>
              <a:cxn ang="0">
                <a:pos x="24" y="18"/>
              </a:cxn>
              <a:cxn ang="0">
                <a:pos x="18" y="24"/>
              </a:cxn>
              <a:cxn ang="0">
                <a:pos x="12" y="42"/>
              </a:cxn>
              <a:cxn ang="0">
                <a:pos x="12" y="54"/>
              </a:cxn>
              <a:cxn ang="0">
                <a:pos x="6" y="60"/>
              </a:cxn>
              <a:cxn ang="0">
                <a:pos x="0" y="66"/>
              </a:cxn>
              <a:cxn ang="0">
                <a:pos x="6" y="72"/>
              </a:cxn>
              <a:cxn ang="0">
                <a:pos x="12" y="78"/>
              </a:cxn>
              <a:cxn ang="0">
                <a:pos x="18" y="84"/>
              </a:cxn>
              <a:cxn ang="0">
                <a:pos x="30" y="84"/>
              </a:cxn>
              <a:cxn ang="0">
                <a:pos x="42" y="84"/>
              </a:cxn>
              <a:cxn ang="0">
                <a:pos x="54" y="84"/>
              </a:cxn>
              <a:cxn ang="0">
                <a:pos x="60" y="84"/>
              </a:cxn>
              <a:cxn ang="0">
                <a:pos x="72" y="84"/>
              </a:cxn>
              <a:cxn ang="0">
                <a:pos x="84" y="78"/>
              </a:cxn>
              <a:cxn ang="0">
                <a:pos x="96" y="84"/>
              </a:cxn>
              <a:cxn ang="0">
                <a:pos x="126" y="84"/>
              </a:cxn>
              <a:cxn ang="0">
                <a:pos x="144" y="84"/>
              </a:cxn>
              <a:cxn ang="0">
                <a:pos x="150" y="78"/>
              </a:cxn>
              <a:cxn ang="0">
                <a:pos x="162" y="84"/>
              </a:cxn>
              <a:cxn ang="0">
                <a:pos x="168" y="78"/>
              </a:cxn>
              <a:cxn ang="0">
                <a:pos x="174" y="84"/>
              </a:cxn>
              <a:cxn ang="0">
                <a:pos x="180" y="78"/>
              </a:cxn>
              <a:cxn ang="0">
                <a:pos x="180" y="72"/>
              </a:cxn>
              <a:cxn ang="0">
                <a:pos x="180" y="60"/>
              </a:cxn>
              <a:cxn ang="0">
                <a:pos x="174" y="48"/>
              </a:cxn>
              <a:cxn ang="0">
                <a:pos x="162" y="48"/>
              </a:cxn>
              <a:cxn ang="0">
                <a:pos x="150" y="42"/>
              </a:cxn>
              <a:cxn ang="0">
                <a:pos x="150" y="30"/>
              </a:cxn>
            </a:cxnLst>
            <a:rect l="0" t="0" r="r" b="b"/>
            <a:pathLst>
              <a:path w="186" h="90">
                <a:moveTo>
                  <a:pt x="150" y="30"/>
                </a:moveTo>
                <a:lnTo>
                  <a:pt x="150" y="24"/>
                </a:lnTo>
                <a:lnTo>
                  <a:pt x="150" y="18"/>
                </a:lnTo>
                <a:lnTo>
                  <a:pt x="138" y="18"/>
                </a:lnTo>
                <a:lnTo>
                  <a:pt x="132" y="12"/>
                </a:lnTo>
                <a:lnTo>
                  <a:pt x="126" y="12"/>
                </a:lnTo>
                <a:lnTo>
                  <a:pt x="120" y="18"/>
                </a:lnTo>
                <a:lnTo>
                  <a:pt x="114" y="18"/>
                </a:lnTo>
                <a:lnTo>
                  <a:pt x="108" y="12"/>
                </a:lnTo>
                <a:lnTo>
                  <a:pt x="102" y="12"/>
                </a:lnTo>
                <a:lnTo>
                  <a:pt x="96" y="12"/>
                </a:lnTo>
                <a:lnTo>
                  <a:pt x="90" y="12"/>
                </a:lnTo>
                <a:lnTo>
                  <a:pt x="78" y="12"/>
                </a:lnTo>
                <a:lnTo>
                  <a:pt x="78" y="6"/>
                </a:lnTo>
                <a:lnTo>
                  <a:pt x="78" y="0"/>
                </a:lnTo>
                <a:lnTo>
                  <a:pt x="54" y="0"/>
                </a:lnTo>
                <a:lnTo>
                  <a:pt x="48" y="0"/>
                </a:lnTo>
                <a:lnTo>
                  <a:pt x="48" y="6"/>
                </a:lnTo>
                <a:lnTo>
                  <a:pt x="36" y="6"/>
                </a:lnTo>
                <a:lnTo>
                  <a:pt x="30" y="12"/>
                </a:lnTo>
                <a:lnTo>
                  <a:pt x="30" y="18"/>
                </a:lnTo>
                <a:lnTo>
                  <a:pt x="24" y="18"/>
                </a:lnTo>
                <a:lnTo>
                  <a:pt x="24" y="24"/>
                </a:lnTo>
                <a:lnTo>
                  <a:pt x="18" y="24"/>
                </a:lnTo>
                <a:lnTo>
                  <a:pt x="12" y="36"/>
                </a:lnTo>
                <a:lnTo>
                  <a:pt x="12" y="42"/>
                </a:lnTo>
                <a:lnTo>
                  <a:pt x="6" y="48"/>
                </a:lnTo>
                <a:lnTo>
                  <a:pt x="12" y="54"/>
                </a:lnTo>
                <a:lnTo>
                  <a:pt x="6" y="54"/>
                </a:lnTo>
                <a:lnTo>
                  <a:pt x="6" y="60"/>
                </a:lnTo>
                <a:lnTo>
                  <a:pt x="0" y="60"/>
                </a:lnTo>
                <a:lnTo>
                  <a:pt x="0" y="66"/>
                </a:lnTo>
                <a:lnTo>
                  <a:pt x="6" y="66"/>
                </a:lnTo>
                <a:lnTo>
                  <a:pt x="6" y="72"/>
                </a:lnTo>
                <a:lnTo>
                  <a:pt x="12" y="72"/>
                </a:lnTo>
                <a:lnTo>
                  <a:pt x="12" y="78"/>
                </a:lnTo>
                <a:lnTo>
                  <a:pt x="18" y="78"/>
                </a:lnTo>
                <a:lnTo>
                  <a:pt x="18" y="84"/>
                </a:lnTo>
                <a:lnTo>
                  <a:pt x="24" y="84"/>
                </a:lnTo>
                <a:lnTo>
                  <a:pt x="30" y="84"/>
                </a:lnTo>
                <a:lnTo>
                  <a:pt x="36" y="78"/>
                </a:lnTo>
                <a:lnTo>
                  <a:pt x="42" y="84"/>
                </a:lnTo>
                <a:lnTo>
                  <a:pt x="48" y="84"/>
                </a:lnTo>
                <a:lnTo>
                  <a:pt x="54" y="84"/>
                </a:lnTo>
                <a:lnTo>
                  <a:pt x="60" y="90"/>
                </a:lnTo>
                <a:lnTo>
                  <a:pt x="60" y="84"/>
                </a:lnTo>
                <a:lnTo>
                  <a:pt x="66" y="84"/>
                </a:lnTo>
                <a:lnTo>
                  <a:pt x="72" y="84"/>
                </a:lnTo>
                <a:lnTo>
                  <a:pt x="78" y="84"/>
                </a:lnTo>
                <a:lnTo>
                  <a:pt x="84" y="78"/>
                </a:lnTo>
                <a:lnTo>
                  <a:pt x="90" y="78"/>
                </a:lnTo>
                <a:lnTo>
                  <a:pt x="96" y="84"/>
                </a:lnTo>
                <a:lnTo>
                  <a:pt x="108" y="84"/>
                </a:lnTo>
                <a:lnTo>
                  <a:pt x="126" y="84"/>
                </a:lnTo>
                <a:lnTo>
                  <a:pt x="138" y="84"/>
                </a:lnTo>
                <a:lnTo>
                  <a:pt x="144" y="84"/>
                </a:lnTo>
                <a:lnTo>
                  <a:pt x="144" y="78"/>
                </a:lnTo>
                <a:lnTo>
                  <a:pt x="150" y="78"/>
                </a:lnTo>
                <a:lnTo>
                  <a:pt x="156" y="84"/>
                </a:lnTo>
                <a:lnTo>
                  <a:pt x="162" y="84"/>
                </a:lnTo>
                <a:lnTo>
                  <a:pt x="168" y="84"/>
                </a:lnTo>
                <a:lnTo>
                  <a:pt x="168" y="78"/>
                </a:lnTo>
                <a:lnTo>
                  <a:pt x="174" y="78"/>
                </a:lnTo>
                <a:lnTo>
                  <a:pt x="174" y="84"/>
                </a:lnTo>
                <a:lnTo>
                  <a:pt x="174" y="78"/>
                </a:lnTo>
                <a:lnTo>
                  <a:pt x="180" y="78"/>
                </a:lnTo>
                <a:lnTo>
                  <a:pt x="186" y="78"/>
                </a:lnTo>
                <a:lnTo>
                  <a:pt x="180" y="72"/>
                </a:lnTo>
                <a:lnTo>
                  <a:pt x="180" y="66"/>
                </a:lnTo>
                <a:lnTo>
                  <a:pt x="180" y="60"/>
                </a:lnTo>
                <a:lnTo>
                  <a:pt x="180" y="54"/>
                </a:lnTo>
                <a:lnTo>
                  <a:pt x="174" y="48"/>
                </a:lnTo>
                <a:lnTo>
                  <a:pt x="168" y="48"/>
                </a:lnTo>
                <a:lnTo>
                  <a:pt x="162" y="48"/>
                </a:lnTo>
                <a:lnTo>
                  <a:pt x="156" y="42"/>
                </a:lnTo>
                <a:lnTo>
                  <a:pt x="150" y="42"/>
                </a:lnTo>
                <a:lnTo>
                  <a:pt x="150" y="36"/>
                </a:lnTo>
                <a:lnTo>
                  <a:pt x="150" y="30"/>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09" name="Freeform 976"/>
          <p:cNvSpPr>
            <a:spLocks noEditPoints="1"/>
          </p:cNvSpPr>
          <p:nvPr/>
        </p:nvSpPr>
        <p:spPr bwMode="auto">
          <a:xfrm>
            <a:off x="4838221" y="2974066"/>
            <a:ext cx="1283548" cy="1681779"/>
          </a:xfrm>
          <a:custGeom>
            <a:cxnLst>
              <a:cxn ang="0">
                <a:pos x="84" y="1164"/>
              </a:cxn>
              <a:cxn ang="0">
                <a:pos x="174" y="630"/>
              </a:cxn>
              <a:cxn ang="0">
                <a:pos x="168" y="708"/>
              </a:cxn>
              <a:cxn ang="0">
                <a:pos x="180" y="708"/>
              </a:cxn>
              <a:cxn ang="0">
                <a:pos x="192" y="672"/>
              </a:cxn>
              <a:cxn ang="0">
                <a:pos x="228" y="1050"/>
              </a:cxn>
              <a:cxn ang="0">
                <a:pos x="234" y="774"/>
              </a:cxn>
              <a:cxn ang="0">
                <a:pos x="246" y="750"/>
              </a:cxn>
              <a:cxn ang="0">
                <a:pos x="252" y="732"/>
              </a:cxn>
              <a:cxn ang="0">
                <a:pos x="270" y="972"/>
              </a:cxn>
              <a:cxn ang="0">
                <a:pos x="216" y="714"/>
              </a:cxn>
              <a:cxn ang="0">
                <a:pos x="240" y="696"/>
              </a:cxn>
              <a:cxn ang="0">
                <a:pos x="252" y="750"/>
              </a:cxn>
              <a:cxn ang="0">
                <a:pos x="282" y="786"/>
              </a:cxn>
              <a:cxn ang="0">
                <a:pos x="312" y="786"/>
              </a:cxn>
              <a:cxn ang="0">
                <a:pos x="342" y="714"/>
              </a:cxn>
              <a:cxn ang="0">
                <a:pos x="312" y="672"/>
              </a:cxn>
              <a:cxn ang="0">
                <a:pos x="240" y="660"/>
              </a:cxn>
              <a:cxn ang="0">
                <a:pos x="204" y="678"/>
              </a:cxn>
              <a:cxn ang="0">
                <a:pos x="336" y="630"/>
              </a:cxn>
              <a:cxn ang="0">
                <a:pos x="342" y="528"/>
              </a:cxn>
              <a:cxn ang="0">
                <a:pos x="348" y="516"/>
              </a:cxn>
              <a:cxn ang="0">
                <a:pos x="366" y="630"/>
              </a:cxn>
              <a:cxn ang="0">
                <a:pos x="348" y="678"/>
              </a:cxn>
              <a:cxn ang="0">
                <a:pos x="360" y="696"/>
              </a:cxn>
              <a:cxn ang="0">
                <a:pos x="396" y="696"/>
              </a:cxn>
              <a:cxn ang="0">
                <a:pos x="456" y="666"/>
              </a:cxn>
              <a:cxn ang="0">
                <a:pos x="420" y="624"/>
              </a:cxn>
              <a:cxn ang="0">
                <a:pos x="360" y="660"/>
              </a:cxn>
              <a:cxn ang="0">
                <a:pos x="468" y="624"/>
              </a:cxn>
              <a:cxn ang="0">
                <a:pos x="570" y="18"/>
              </a:cxn>
              <a:cxn ang="0">
                <a:pos x="582" y="408"/>
              </a:cxn>
              <a:cxn ang="0">
                <a:pos x="312" y="642"/>
              </a:cxn>
              <a:cxn ang="0">
                <a:pos x="384" y="624"/>
              </a:cxn>
              <a:cxn ang="0">
                <a:pos x="450" y="600"/>
              </a:cxn>
              <a:cxn ang="0">
                <a:pos x="486" y="636"/>
              </a:cxn>
              <a:cxn ang="0">
                <a:pos x="540" y="654"/>
              </a:cxn>
              <a:cxn ang="0">
                <a:pos x="582" y="624"/>
              </a:cxn>
              <a:cxn ang="0">
                <a:pos x="594" y="600"/>
              </a:cxn>
              <a:cxn ang="0">
                <a:pos x="666" y="588"/>
              </a:cxn>
              <a:cxn ang="0">
                <a:pos x="714" y="582"/>
              </a:cxn>
              <a:cxn ang="0">
                <a:pos x="726" y="582"/>
              </a:cxn>
              <a:cxn ang="0">
                <a:pos x="744" y="516"/>
              </a:cxn>
              <a:cxn ang="0">
                <a:pos x="744" y="396"/>
              </a:cxn>
              <a:cxn ang="0">
                <a:pos x="750" y="372"/>
              </a:cxn>
              <a:cxn ang="0">
                <a:pos x="726" y="294"/>
              </a:cxn>
              <a:cxn ang="0">
                <a:pos x="678" y="240"/>
              </a:cxn>
              <a:cxn ang="0">
                <a:pos x="624" y="270"/>
              </a:cxn>
              <a:cxn ang="0">
                <a:pos x="648" y="378"/>
              </a:cxn>
              <a:cxn ang="0">
                <a:pos x="558" y="480"/>
              </a:cxn>
              <a:cxn ang="0">
                <a:pos x="516" y="462"/>
              </a:cxn>
              <a:cxn ang="0">
                <a:pos x="498" y="558"/>
              </a:cxn>
              <a:cxn ang="0">
                <a:pos x="396" y="558"/>
              </a:cxn>
              <a:cxn ang="0">
                <a:pos x="312" y="594"/>
              </a:cxn>
              <a:cxn ang="0">
                <a:pos x="582" y="186"/>
              </a:cxn>
              <a:cxn ang="0">
                <a:pos x="630" y="192"/>
              </a:cxn>
              <a:cxn ang="0">
                <a:pos x="726" y="186"/>
              </a:cxn>
              <a:cxn ang="0">
                <a:pos x="822" y="138"/>
              </a:cxn>
              <a:cxn ang="0">
                <a:pos x="822" y="102"/>
              </a:cxn>
              <a:cxn ang="0">
                <a:pos x="594" y="6"/>
              </a:cxn>
              <a:cxn ang="0">
                <a:pos x="606" y="132"/>
              </a:cxn>
              <a:cxn ang="0">
                <a:pos x="756" y="696"/>
              </a:cxn>
            </a:cxnLst>
            <a:rect l="0" t="0" r="r" b="b"/>
            <a:pathLst>
              <a:path w="912" h="1194">
                <a:moveTo>
                  <a:pt x="0" y="1188"/>
                </a:moveTo>
                <a:lnTo>
                  <a:pt x="12" y="1194"/>
                </a:lnTo>
                <a:lnTo>
                  <a:pt x="12" y="1188"/>
                </a:lnTo>
                <a:lnTo>
                  <a:pt x="12" y="1182"/>
                </a:lnTo>
                <a:lnTo>
                  <a:pt x="6" y="1182"/>
                </a:lnTo>
                <a:lnTo>
                  <a:pt x="0" y="1182"/>
                </a:lnTo>
                <a:lnTo>
                  <a:pt x="6" y="1182"/>
                </a:lnTo>
                <a:lnTo>
                  <a:pt x="0" y="1182"/>
                </a:lnTo>
                <a:lnTo>
                  <a:pt x="6" y="1188"/>
                </a:lnTo>
                <a:lnTo>
                  <a:pt x="0" y="1188"/>
                </a:lnTo>
                <a:close/>
                <a:moveTo>
                  <a:pt x="18" y="1182"/>
                </a:moveTo>
                <a:lnTo>
                  <a:pt x="24" y="1182"/>
                </a:lnTo>
                <a:lnTo>
                  <a:pt x="24" y="1188"/>
                </a:lnTo>
                <a:lnTo>
                  <a:pt x="30" y="1188"/>
                </a:lnTo>
                <a:lnTo>
                  <a:pt x="30" y="1182"/>
                </a:lnTo>
                <a:lnTo>
                  <a:pt x="30" y="1176"/>
                </a:lnTo>
                <a:lnTo>
                  <a:pt x="30" y="1170"/>
                </a:lnTo>
                <a:lnTo>
                  <a:pt x="30" y="1176"/>
                </a:lnTo>
                <a:lnTo>
                  <a:pt x="30" y="1182"/>
                </a:lnTo>
                <a:lnTo>
                  <a:pt x="24" y="1182"/>
                </a:lnTo>
                <a:lnTo>
                  <a:pt x="18" y="1182"/>
                </a:lnTo>
                <a:close/>
                <a:moveTo>
                  <a:pt x="84" y="1158"/>
                </a:moveTo>
                <a:lnTo>
                  <a:pt x="84" y="1164"/>
                </a:lnTo>
                <a:lnTo>
                  <a:pt x="90" y="1164"/>
                </a:lnTo>
                <a:lnTo>
                  <a:pt x="96" y="1164"/>
                </a:lnTo>
                <a:lnTo>
                  <a:pt x="90" y="1164"/>
                </a:lnTo>
                <a:lnTo>
                  <a:pt x="84" y="1158"/>
                </a:lnTo>
                <a:lnTo>
                  <a:pt x="78" y="1158"/>
                </a:lnTo>
                <a:lnTo>
                  <a:pt x="84" y="1158"/>
                </a:lnTo>
                <a:close/>
                <a:moveTo>
                  <a:pt x="162" y="714"/>
                </a:moveTo>
                <a:lnTo>
                  <a:pt x="162" y="720"/>
                </a:lnTo>
                <a:lnTo>
                  <a:pt x="162" y="726"/>
                </a:lnTo>
                <a:lnTo>
                  <a:pt x="168" y="726"/>
                </a:lnTo>
                <a:lnTo>
                  <a:pt x="168" y="720"/>
                </a:lnTo>
                <a:lnTo>
                  <a:pt x="174" y="720"/>
                </a:lnTo>
                <a:lnTo>
                  <a:pt x="168" y="714"/>
                </a:lnTo>
                <a:lnTo>
                  <a:pt x="174" y="714"/>
                </a:lnTo>
                <a:lnTo>
                  <a:pt x="168" y="714"/>
                </a:lnTo>
                <a:lnTo>
                  <a:pt x="162" y="714"/>
                </a:lnTo>
                <a:close/>
                <a:moveTo>
                  <a:pt x="168" y="642"/>
                </a:moveTo>
                <a:lnTo>
                  <a:pt x="168" y="636"/>
                </a:lnTo>
                <a:lnTo>
                  <a:pt x="168" y="642"/>
                </a:lnTo>
                <a:lnTo>
                  <a:pt x="174" y="636"/>
                </a:lnTo>
                <a:lnTo>
                  <a:pt x="168" y="636"/>
                </a:lnTo>
                <a:lnTo>
                  <a:pt x="174" y="636"/>
                </a:lnTo>
                <a:lnTo>
                  <a:pt x="174" y="630"/>
                </a:lnTo>
                <a:lnTo>
                  <a:pt x="168" y="630"/>
                </a:lnTo>
                <a:lnTo>
                  <a:pt x="168" y="624"/>
                </a:lnTo>
                <a:lnTo>
                  <a:pt x="168" y="630"/>
                </a:lnTo>
                <a:lnTo>
                  <a:pt x="162" y="624"/>
                </a:lnTo>
                <a:lnTo>
                  <a:pt x="162" y="630"/>
                </a:lnTo>
                <a:lnTo>
                  <a:pt x="168" y="642"/>
                </a:lnTo>
                <a:close/>
                <a:moveTo>
                  <a:pt x="168" y="612"/>
                </a:moveTo>
                <a:lnTo>
                  <a:pt x="168" y="618"/>
                </a:lnTo>
                <a:lnTo>
                  <a:pt x="168" y="624"/>
                </a:lnTo>
                <a:lnTo>
                  <a:pt x="174" y="630"/>
                </a:lnTo>
                <a:lnTo>
                  <a:pt x="174" y="624"/>
                </a:lnTo>
                <a:lnTo>
                  <a:pt x="174" y="618"/>
                </a:lnTo>
                <a:lnTo>
                  <a:pt x="174" y="612"/>
                </a:lnTo>
                <a:lnTo>
                  <a:pt x="174" y="606"/>
                </a:lnTo>
                <a:lnTo>
                  <a:pt x="168" y="606"/>
                </a:lnTo>
                <a:lnTo>
                  <a:pt x="168" y="612"/>
                </a:lnTo>
                <a:lnTo>
                  <a:pt x="168" y="606"/>
                </a:lnTo>
                <a:lnTo>
                  <a:pt x="168" y="612"/>
                </a:lnTo>
                <a:lnTo>
                  <a:pt x="162" y="612"/>
                </a:lnTo>
                <a:lnTo>
                  <a:pt x="168" y="612"/>
                </a:lnTo>
                <a:close/>
                <a:moveTo>
                  <a:pt x="168" y="714"/>
                </a:moveTo>
                <a:lnTo>
                  <a:pt x="174" y="714"/>
                </a:lnTo>
                <a:lnTo>
                  <a:pt x="168" y="708"/>
                </a:lnTo>
                <a:lnTo>
                  <a:pt x="168" y="714"/>
                </a:lnTo>
                <a:lnTo>
                  <a:pt x="168" y="708"/>
                </a:lnTo>
                <a:lnTo>
                  <a:pt x="168" y="714"/>
                </a:lnTo>
                <a:close/>
                <a:moveTo>
                  <a:pt x="174" y="708"/>
                </a:moveTo>
                <a:lnTo>
                  <a:pt x="174" y="714"/>
                </a:lnTo>
                <a:lnTo>
                  <a:pt x="174" y="708"/>
                </a:lnTo>
                <a:lnTo>
                  <a:pt x="174" y="714"/>
                </a:lnTo>
                <a:lnTo>
                  <a:pt x="174" y="708"/>
                </a:lnTo>
                <a:lnTo>
                  <a:pt x="168" y="708"/>
                </a:lnTo>
                <a:lnTo>
                  <a:pt x="174" y="708"/>
                </a:lnTo>
                <a:lnTo>
                  <a:pt x="180" y="708"/>
                </a:lnTo>
                <a:lnTo>
                  <a:pt x="174" y="708"/>
                </a:lnTo>
                <a:close/>
                <a:moveTo>
                  <a:pt x="174" y="684"/>
                </a:moveTo>
                <a:lnTo>
                  <a:pt x="174" y="690"/>
                </a:lnTo>
                <a:lnTo>
                  <a:pt x="180" y="690"/>
                </a:lnTo>
                <a:lnTo>
                  <a:pt x="180" y="684"/>
                </a:lnTo>
                <a:lnTo>
                  <a:pt x="174" y="684"/>
                </a:lnTo>
                <a:close/>
                <a:moveTo>
                  <a:pt x="174" y="702"/>
                </a:moveTo>
                <a:lnTo>
                  <a:pt x="180" y="708"/>
                </a:lnTo>
                <a:lnTo>
                  <a:pt x="180" y="702"/>
                </a:lnTo>
                <a:lnTo>
                  <a:pt x="180" y="708"/>
                </a:lnTo>
                <a:lnTo>
                  <a:pt x="180" y="714"/>
                </a:lnTo>
                <a:lnTo>
                  <a:pt x="180" y="708"/>
                </a:lnTo>
                <a:lnTo>
                  <a:pt x="180" y="702"/>
                </a:lnTo>
                <a:lnTo>
                  <a:pt x="180" y="708"/>
                </a:lnTo>
                <a:lnTo>
                  <a:pt x="186" y="702"/>
                </a:lnTo>
                <a:lnTo>
                  <a:pt x="180" y="702"/>
                </a:lnTo>
                <a:lnTo>
                  <a:pt x="180" y="696"/>
                </a:lnTo>
                <a:lnTo>
                  <a:pt x="180" y="690"/>
                </a:lnTo>
                <a:lnTo>
                  <a:pt x="180" y="696"/>
                </a:lnTo>
                <a:lnTo>
                  <a:pt x="180" y="702"/>
                </a:lnTo>
                <a:lnTo>
                  <a:pt x="174" y="702"/>
                </a:lnTo>
                <a:close/>
                <a:moveTo>
                  <a:pt x="192" y="684"/>
                </a:moveTo>
                <a:lnTo>
                  <a:pt x="192" y="678"/>
                </a:lnTo>
                <a:lnTo>
                  <a:pt x="192" y="684"/>
                </a:lnTo>
                <a:close/>
                <a:moveTo>
                  <a:pt x="192" y="690"/>
                </a:moveTo>
                <a:lnTo>
                  <a:pt x="198" y="690"/>
                </a:lnTo>
                <a:lnTo>
                  <a:pt x="198" y="684"/>
                </a:lnTo>
                <a:lnTo>
                  <a:pt x="198" y="678"/>
                </a:lnTo>
                <a:lnTo>
                  <a:pt x="198" y="684"/>
                </a:lnTo>
                <a:lnTo>
                  <a:pt x="192" y="684"/>
                </a:lnTo>
                <a:lnTo>
                  <a:pt x="192" y="690"/>
                </a:lnTo>
                <a:close/>
                <a:moveTo>
                  <a:pt x="198" y="672"/>
                </a:moveTo>
                <a:lnTo>
                  <a:pt x="198" y="678"/>
                </a:lnTo>
                <a:lnTo>
                  <a:pt x="198" y="672"/>
                </a:lnTo>
                <a:lnTo>
                  <a:pt x="192" y="672"/>
                </a:lnTo>
                <a:lnTo>
                  <a:pt x="198" y="672"/>
                </a:lnTo>
                <a:close/>
                <a:moveTo>
                  <a:pt x="198" y="660"/>
                </a:moveTo>
                <a:lnTo>
                  <a:pt x="204" y="660"/>
                </a:lnTo>
                <a:lnTo>
                  <a:pt x="198" y="660"/>
                </a:lnTo>
                <a:lnTo>
                  <a:pt x="204" y="660"/>
                </a:lnTo>
                <a:lnTo>
                  <a:pt x="204" y="654"/>
                </a:lnTo>
                <a:lnTo>
                  <a:pt x="198" y="654"/>
                </a:lnTo>
                <a:lnTo>
                  <a:pt x="198" y="660"/>
                </a:lnTo>
                <a:close/>
                <a:moveTo>
                  <a:pt x="198" y="1086"/>
                </a:moveTo>
                <a:lnTo>
                  <a:pt x="198" y="1092"/>
                </a:lnTo>
                <a:lnTo>
                  <a:pt x="204" y="1086"/>
                </a:lnTo>
                <a:lnTo>
                  <a:pt x="204" y="1080"/>
                </a:lnTo>
                <a:lnTo>
                  <a:pt x="204" y="1074"/>
                </a:lnTo>
                <a:lnTo>
                  <a:pt x="210" y="1080"/>
                </a:lnTo>
                <a:lnTo>
                  <a:pt x="210" y="1074"/>
                </a:lnTo>
                <a:lnTo>
                  <a:pt x="204" y="1068"/>
                </a:lnTo>
                <a:lnTo>
                  <a:pt x="210" y="1068"/>
                </a:lnTo>
                <a:lnTo>
                  <a:pt x="216" y="1062"/>
                </a:lnTo>
                <a:lnTo>
                  <a:pt x="222" y="1062"/>
                </a:lnTo>
                <a:lnTo>
                  <a:pt x="216" y="1062"/>
                </a:lnTo>
                <a:lnTo>
                  <a:pt x="216" y="1056"/>
                </a:lnTo>
                <a:lnTo>
                  <a:pt x="222" y="1056"/>
                </a:lnTo>
                <a:lnTo>
                  <a:pt x="228" y="1050"/>
                </a:lnTo>
                <a:lnTo>
                  <a:pt x="222" y="1044"/>
                </a:lnTo>
                <a:lnTo>
                  <a:pt x="222" y="1050"/>
                </a:lnTo>
                <a:lnTo>
                  <a:pt x="216" y="1056"/>
                </a:lnTo>
                <a:lnTo>
                  <a:pt x="210" y="1056"/>
                </a:lnTo>
                <a:lnTo>
                  <a:pt x="204" y="1056"/>
                </a:lnTo>
                <a:lnTo>
                  <a:pt x="204" y="1062"/>
                </a:lnTo>
                <a:lnTo>
                  <a:pt x="210" y="1062"/>
                </a:lnTo>
                <a:lnTo>
                  <a:pt x="204" y="1068"/>
                </a:lnTo>
                <a:lnTo>
                  <a:pt x="198" y="1068"/>
                </a:lnTo>
                <a:lnTo>
                  <a:pt x="198" y="1080"/>
                </a:lnTo>
                <a:lnTo>
                  <a:pt x="198" y="1086"/>
                </a:lnTo>
                <a:close/>
                <a:moveTo>
                  <a:pt x="228" y="1020"/>
                </a:moveTo>
                <a:lnTo>
                  <a:pt x="234" y="1020"/>
                </a:lnTo>
                <a:lnTo>
                  <a:pt x="240" y="1014"/>
                </a:lnTo>
                <a:lnTo>
                  <a:pt x="234" y="1014"/>
                </a:lnTo>
                <a:lnTo>
                  <a:pt x="228" y="1014"/>
                </a:lnTo>
                <a:lnTo>
                  <a:pt x="228" y="1020"/>
                </a:lnTo>
                <a:close/>
                <a:moveTo>
                  <a:pt x="234" y="780"/>
                </a:moveTo>
                <a:lnTo>
                  <a:pt x="234" y="774"/>
                </a:lnTo>
                <a:lnTo>
                  <a:pt x="240" y="774"/>
                </a:lnTo>
                <a:lnTo>
                  <a:pt x="240" y="768"/>
                </a:lnTo>
                <a:lnTo>
                  <a:pt x="234" y="768"/>
                </a:lnTo>
                <a:lnTo>
                  <a:pt x="234" y="774"/>
                </a:lnTo>
                <a:lnTo>
                  <a:pt x="234" y="780"/>
                </a:lnTo>
                <a:close/>
                <a:moveTo>
                  <a:pt x="240" y="768"/>
                </a:moveTo>
                <a:lnTo>
                  <a:pt x="246" y="768"/>
                </a:lnTo>
                <a:lnTo>
                  <a:pt x="240" y="768"/>
                </a:lnTo>
                <a:lnTo>
                  <a:pt x="240" y="762"/>
                </a:lnTo>
                <a:lnTo>
                  <a:pt x="240" y="768"/>
                </a:lnTo>
                <a:close/>
                <a:moveTo>
                  <a:pt x="240" y="732"/>
                </a:moveTo>
                <a:lnTo>
                  <a:pt x="240" y="738"/>
                </a:lnTo>
                <a:lnTo>
                  <a:pt x="240" y="744"/>
                </a:lnTo>
                <a:lnTo>
                  <a:pt x="246" y="744"/>
                </a:lnTo>
                <a:lnTo>
                  <a:pt x="252" y="738"/>
                </a:lnTo>
                <a:lnTo>
                  <a:pt x="252" y="732"/>
                </a:lnTo>
                <a:lnTo>
                  <a:pt x="246" y="732"/>
                </a:lnTo>
                <a:lnTo>
                  <a:pt x="246" y="726"/>
                </a:lnTo>
                <a:lnTo>
                  <a:pt x="240" y="726"/>
                </a:lnTo>
                <a:lnTo>
                  <a:pt x="240" y="732"/>
                </a:lnTo>
                <a:close/>
                <a:moveTo>
                  <a:pt x="246" y="990"/>
                </a:moveTo>
                <a:lnTo>
                  <a:pt x="246" y="996"/>
                </a:lnTo>
                <a:lnTo>
                  <a:pt x="246" y="1002"/>
                </a:lnTo>
                <a:lnTo>
                  <a:pt x="252" y="1002"/>
                </a:lnTo>
                <a:lnTo>
                  <a:pt x="252" y="996"/>
                </a:lnTo>
                <a:lnTo>
                  <a:pt x="246" y="990"/>
                </a:lnTo>
                <a:close/>
                <a:moveTo>
                  <a:pt x="246" y="750"/>
                </a:moveTo>
                <a:lnTo>
                  <a:pt x="252" y="750"/>
                </a:lnTo>
                <a:lnTo>
                  <a:pt x="252" y="744"/>
                </a:lnTo>
                <a:lnTo>
                  <a:pt x="246" y="744"/>
                </a:lnTo>
                <a:lnTo>
                  <a:pt x="246" y="750"/>
                </a:lnTo>
                <a:close/>
                <a:moveTo>
                  <a:pt x="252" y="744"/>
                </a:moveTo>
                <a:lnTo>
                  <a:pt x="258" y="744"/>
                </a:lnTo>
                <a:lnTo>
                  <a:pt x="252" y="738"/>
                </a:lnTo>
                <a:lnTo>
                  <a:pt x="252" y="744"/>
                </a:lnTo>
                <a:close/>
                <a:moveTo>
                  <a:pt x="252" y="732"/>
                </a:moveTo>
                <a:lnTo>
                  <a:pt x="252" y="738"/>
                </a:lnTo>
                <a:lnTo>
                  <a:pt x="252" y="732"/>
                </a:lnTo>
                <a:lnTo>
                  <a:pt x="252" y="738"/>
                </a:lnTo>
                <a:lnTo>
                  <a:pt x="258" y="738"/>
                </a:lnTo>
                <a:lnTo>
                  <a:pt x="258" y="732"/>
                </a:lnTo>
                <a:lnTo>
                  <a:pt x="258" y="738"/>
                </a:lnTo>
                <a:lnTo>
                  <a:pt x="258" y="732"/>
                </a:lnTo>
                <a:lnTo>
                  <a:pt x="264" y="732"/>
                </a:lnTo>
                <a:lnTo>
                  <a:pt x="264" y="726"/>
                </a:lnTo>
                <a:lnTo>
                  <a:pt x="258" y="726"/>
                </a:lnTo>
                <a:lnTo>
                  <a:pt x="258" y="732"/>
                </a:lnTo>
                <a:lnTo>
                  <a:pt x="258" y="726"/>
                </a:lnTo>
                <a:lnTo>
                  <a:pt x="252" y="726"/>
                </a:lnTo>
                <a:lnTo>
                  <a:pt x="252" y="732"/>
                </a:lnTo>
                <a:close/>
                <a:moveTo>
                  <a:pt x="258" y="726"/>
                </a:moveTo>
                <a:lnTo>
                  <a:pt x="258" y="720"/>
                </a:lnTo>
                <a:lnTo>
                  <a:pt x="258" y="726"/>
                </a:lnTo>
                <a:close/>
                <a:moveTo>
                  <a:pt x="258" y="972"/>
                </a:moveTo>
                <a:lnTo>
                  <a:pt x="258" y="978"/>
                </a:lnTo>
                <a:lnTo>
                  <a:pt x="264" y="978"/>
                </a:lnTo>
                <a:lnTo>
                  <a:pt x="264" y="972"/>
                </a:lnTo>
                <a:lnTo>
                  <a:pt x="258" y="978"/>
                </a:lnTo>
                <a:lnTo>
                  <a:pt x="258" y="972"/>
                </a:lnTo>
                <a:lnTo>
                  <a:pt x="258" y="978"/>
                </a:lnTo>
                <a:lnTo>
                  <a:pt x="258" y="972"/>
                </a:lnTo>
                <a:lnTo>
                  <a:pt x="252" y="972"/>
                </a:lnTo>
                <a:lnTo>
                  <a:pt x="258" y="972"/>
                </a:lnTo>
                <a:close/>
                <a:moveTo>
                  <a:pt x="252" y="972"/>
                </a:moveTo>
                <a:lnTo>
                  <a:pt x="258" y="972"/>
                </a:lnTo>
                <a:lnTo>
                  <a:pt x="258" y="966"/>
                </a:lnTo>
                <a:lnTo>
                  <a:pt x="258" y="972"/>
                </a:lnTo>
                <a:lnTo>
                  <a:pt x="264" y="972"/>
                </a:lnTo>
                <a:lnTo>
                  <a:pt x="258" y="972"/>
                </a:lnTo>
                <a:lnTo>
                  <a:pt x="264" y="972"/>
                </a:lnTo>
                <a:lnTo>
                  <a:pt x="264" y="978"/>
                </a:lnTo>
                <a:lnTo>
                  <a:pt x="264" y="972"/>
                </a:lnTo>
                <a:lnTo>
                  <a:pt x="270" y="972"/>
                </a:lnTo>
                <a:lnTo>
                  <a:pt x="270" y="966"/>
                </a:lnTo>
                <a:lnTo>
                  <a:pt x="276" y="960"/>
                </a:lnTo>
                <a:lnTo>
                  <a:pt x="282" y="960"/>
                </a:lnTo>
                <a:lnTo>
                  <a:pt x="282" y="954"/>
                </a:lnTo>
                <a:lnTo>
                  <a:pt x="276" y="954"/>
                </a:lnTo>
                <a:lnTo>
                  <a:pt x="276" y="960"/>
                </a:lnTo>
                <a:lnTo>
                  <a:pt x="276" y="954"/>
                </a:lnTo>
                <a:lnTo>
                  <a:pt x="270" y="954"/>
                </a:lnTo>
                <a:lnTo>
                  <a:pt x="270" y="960"/>
                </a:lnTo>
                <a:lnTo>
                  <a:pt x="264" y="960"/>
                </a:lnTo>
                <a:lnTo>
                  <a:pt x="258" y="966"/>
                </a:lnTo>
                <a:lnTo>
                  <a:pt x="252" y="966"/>
                </a:lnTo>
                <a:lnTo>
                  <a:pt x="252" y="972"/>
                </a:lnTo>
                <a:close/>
                <a:moveTo>
                  <a:pt x="198" y="684"/>
                </a:moveTo>
                <a:lnTo>
                  <a:pt x="204" y="684"/>
                </a:lnTo>
                <a:lnTo>
                  <a:pt x="204" y="690"/>
                </a:lnTo>
                <a:lnTo>
                  <a:pt x="210" y="690"/>
                </a:lnTo>
                <a:lnTo>
                  <a:pt x="204" y="690"/>
                </a:lnTo>
                <a:lnTo>
                  <a:pt x="210" y="690"/>
                </a:lnTo>
                <a:lnTo>
                  <a:pt x="210" y="696"/>
                </a:lnTo>
                <a:lnTo>
                  <a:pt x="210" y="702"/>
                </a:lnTo>
                <a:lnTo>
                  <a:pt x="216" y="708"/>
                </a:lnTo>
                <a:lnTo>
                  <a:pt x="216" y="714"/>
                </a:lnTo>
                <a:lnTo>
                  <a:pt x="222" y="714"/>
                </a:lnTo>
                <a:lnTo>
                  <a:pt x="228" y="720"/>
                </a:lnTo>
                <a:lnTo>
                  <a:pt x="222" y="720"/>
                </a:lnTo>
                <a:lnTo>
                  <a:pt x="222" y="726"/>
                </a:lnTo>
                <a:lnTo>
                  <a:pt x="228" y="726"/>
                </a:lnTo>
                <a:lnTo>
                  <a:pt x="228" y="720"/>
                </a:lnTo>
                <a:lnTo>
                  <a:pt x="234" y="714"/>
                </a:lnTo>
                <a:lnTo>
                  <a:pt x="228" y="714"/>
                </a:lnTo>
                <a:lnTo>
                  <a:pt x="234" y="714"/>
                </a:lnTo>
                <a:lnTo>
                  <a:pt x="240" y="714"/>
                </a:lnTo>
                <a:lnTo>
                  <a:pt x="246" y="714"/>
                </a:lnTo>
                <a:lnTo>
                  <a:pt x="240" y="720"/>
                </a:lnTo>
                <a:lnTo>
                  <a:pt x="246" y="726"/>
                </a:lnTo>
                <a:lnTo>
                  <a:pt x="246" y="720"/>
                </a:lnTo>
                <a:lnTo>
                  <a:pt x="252" y="720"/>
                </a:lnTo>
                <a:lnTo>
                  <a:pt x="252" y="714"/>
                </a:lnTo>
                <a:lnTo>
                  <a:pt x="252" y="708"/>
                </a:lnTo>
                <a:lnTo>
                  <a:pt x="246" y="708"/>
                </a:lnTo>
                <a:lnTo>
                  <a:pt x="240" y="708"/>
                </a:lnTo>
                <a:lnTo>
                  <a:pt x="234" y="708"/>
                </a:lnTo>
                <a:lnTo>
                  <a:pt x="240" y="708"/>
                </a:lnTo>
                <a:lnTo>
                  <a:pt x="240" y="702"/>
                </a:lnTo>
                <a:lnTo>
                  <a:pt x="240" y="696"/>
                </a:lnTo>
                <a:lnTo>
                  <a:pt x="234" y="696"/>
                </a:lnTo>
                <a:lnTo>
                  <a:pt x="240" y="690"/>
                </a:lnTo>
                <a:lnTo>
                  <a:pt x="246" y="696"/>
                </a:lnTo>
                <a:lnTo>
                  <a:pt x="252" y="696"/>
                </a:lnTo>
                <a:lnTo>
                  <a:pt x="252" y="702"/>
                </a:lnTo>
                <a:lnTo>
                  <a:pt x="252" y="708"/>
                </a:lnTo>
                <a:lnTo>
                  <a:pt x="258" y="708"/>
                </a:lnTo>
                <a:lnTo>
                  <a:pt x="264" y="708"/>
                </a:lnTo>
                <a:lnTo>
                  <a:pt x="264" y="714"/>
                </a:lnTo>
                <a:lnTo>
                  <a:pt x="264" y="720"/>
                </a:lnTo>
                <a:lnTo>
                  <a:pt x="258" y="720"/>
                </a:lnTo>
                <a:lnTo>
                  <a:pt x="258" y="726"/>
                </a:lnTo>
                <a:lnTo>
                  <a:pt x="270" y="720"/>
                </a:lnTo>
                <a:lnTo>
                  <a:pt x="270" y="726"/>
                </a:lnTo>
                <a:lnTo>
                  <a:pt x="264" y="726"/>
                </a:lnTo>
                <a:lnTo>
                  <a:pt x="270" y="726"/>
                </a:lnTo>
                <a:lnTo>
                  <a:pt x="264" y="732"/>
                </a:lnTo>
                <a:lnTo>
                  <a:pt x="270" y="732"/>
                </a:lnTo>
                <a:lnTo>
                  <a:pt x="264" y="738"/>
                </a:lnTo>
                <a:lnTo>
                  <a:pt x="264" y="744"/>
                </a:lnTo>
                <a:lnTo>
                  <a:pt x="264" y="750"/>
                </a:lnTo>
                <a:lnTo>
                  <a:pt x="258" y="750"/>
                </a:lnTo>
                <a:lnTo>
                  <a:pt x="252" y="750"/>
                </a:lnTo>
                <a:lnTo>
                  <a:pt x="252" y="756"/>
                </a:lnTo>
                <a:lnTo>
                  <a:pt x="258" y="756"/>
                </a:lnTo>
                <a:lnTo>
                  <a:pt x="252" y="756"/>
                </a:lnTo>
                <a:lnTo>
                  <a:pt x="258" y="756"/>
                </a:lnTo>
                <a:lnTo>
                  <a:pt x="258" y="762"/>
                </a:lnTo>
                <a:lnTo>
                  <a:pt x="258" y="768"/>
                </a:lnTo>
                <a:lnTo>
                  <a:pt x="258" y="774"/>
                </a:lnTo>
                <a:lnTo>
                  <a:pt x="264" y="774"/>
                </a:lnTo>
                <a:lnTo>
                  <a:pt x="270" y="780"/>
                </a:lnTo>
                <a:lnTo>
                  <a:pt x="270" y="792"/>
                </a:lnTo>
                <a:lnTo>
                  <a:pt x="264" y="792"/>
                </a:lnTo>
                <a:lnTo>
                  <a:pt x="258" y="792"/>
                </a:lnTo>
                <a:lnTo>
                  <a:pt x="264" y="792"/>
                </a:lnTo>
                <a:lnTo>
                  <a:pt x="264" y="798"/>
                </a:lnTo>
                <a:lnTo>
                  <a:pt x="270" y="798"/>
                </a:lnTo>
                <a:lnTo>
                  <a:pt x="282" y="798"/>
                </a:lnTo>
                <a:lnTo>
                  <a:pt x="282" y="804"/>
                </a:lnTo>
                <a:lnTo>
                  <a:pt x="288" y="804"/>
                </a:lnTo>
                <a:lnTo>
                  <a:pt x="294" y="804"/>
                </a:lnTo>
                <a:lnTo>
                  <a:pt x="294" y="798"/>
                </a:lnTo>
                <a:lnTo>
                  <a:pt x="288" y="798"/>
                </a:lnTo>
                <a:lnTo>
                  <a:pt x="282" y="792"/>
                </a:lnTo>
                <a:lnTo>
                  <a:pt x="282" y="786"/>
                </a:lnTo>
                <a:lnTo>
                  <a:pt x="282" y="780"/>
                </a:lnTo>
                <a:lnTo>
                  <a:pt x="282" y="774"/>
                </a:lnTo>
                <a:lnTo>
                  <a:pt x="288" y="774"/>
                </a:lnTo>
                <a:lnTo>
                  <a:pt x="294" y="774"/>
                </a:lnTo>
                <a:lnTo>
                  <a:pt x="294" y="780"/>
                </a:lnTo>
                <a:lnTo>
                  <a:pt x="288" y="780"/>
                </a:lnTo>
                <a:lnTo>
                  <a:pt x="282" y="780"/>
                </a:lnTo>
                <a:lnTo>
                  <a:pt x="288" y="786"/>
                </a:lnTo>
                <a:lnTo>
                  <a:pt x="288" y="780"/>
                </a:lnTo>
                <a:lnTo>
                  <a:pt x="294" y="786"/>
                </a:lnTo>
                <a:lnTo>
                  <a:pt x="294" y="792"/>
                </a:lnTo>
                <a:lnTo>
                  <a:pt x="300" y="792"/>
                </a:lnTo>
                <a:lnTo>
                  <a:pt x="300" y="798"/>
                </a:lnTo>
                <a:lnTo>
                  <a:pt x="300" y="804"/>
                </a:lnTo>
                <a:lnTo>
                  <a:pt x="294" y="810"/>
                </a:lnTo>
                <a:lnTo>
                  <a:pt x="294" y="816"/>
                </a:lnTo>
                <a:lnTo>
                  <a:pt x="300" y="810"/>
                </a:lnTo>
                <a:lnTo>
                  <a:pt x="312" y="804"/>
                </a:lnTo>
                <a:lnTo>
                  <a:pt x="318" y="798"/>
                </a:lnTo>
                <a:lnTo>
                  <a:pt x="312" y="798"/>
                </a:lnTo>
                <a:lnTo>
                  <a:pt x="318" y="798"/>
                </a:lnTo>
                <a:lnTo>
                  <a:pt x="312" y="792"/>
                </a:lnTo>
                <a:lnTo>
                  <a:pt x="312" y="786"/>
                </a:lnTo>
                <a:lnTo>
                  <a:pt x="318" y="786"/>
                </a:lnTo>
                <a:lnTo>
                  <a:pt x="318" y="792"/>
                </a:lnTo>
                <a:lnTo>
                  <a:pt x="324" y="792"/>
                </a:lnTo>
                <a:lnTo>
                  <a:pt x="330" y="792"/>
                </a:lnTo>
                <a:lnTo>
                  <a:pt x="324" y="792"/>
                </a:lnTo>
                <a:lnTo>
                  <a:pt x="330" y="792"/>
                </a:lnTo>
                <a:lnTo>
                  <a:pt x="324" y="786"/>
                </a:lnTo>
                <a:lnTo>
                  <a:pt x="330" y="786"/>
                </a:lnTo>
                <a:lnTo>
                  <a:pt x="324" y="786"/>
                </a:lnTo>
                <a:lnTo>
                  <a:pt x="324" y="780"/>
                </a:lnTo>
                <a:lnTo>
                  <a:pt x="330" y="780"/>
                </a:lnTo>
                <a:lnTo>
                  <a:pt x="330" y="774"/>
                </a:lnTo>
                <a:lnTo>
                  <a:pt x="330" y="768"/>
                </a:lnTo>
                <a:lnTo>
                  <a:pt x="324" y="768"/>
                </a:lnTo>
                <a:lnTo>
                  <a:pt x="324" y="762"/>
                </a:lnTo>
                <a:lnTo>
                  <a:pt x="324" y="756"/>
                </a:lnTo>
                <a:lnTo>
                  <a:pt x="330" y="738"/>
                </a:lnTo>
                <a:lnTo>
                  <a:pt x="330" y="732"/>
                </a:lnTo>
                <a:lnTo>
                  <a:pt x="330" y="726"/>
                </a:lnTo>
                <a:lnTo>
                  <a:pt x="330" y="720"/>
                </a:lnTo>
                <a:lnTo>
                  <a:pt x="336" y="720"/>
                </a:lnTo>
                <a:lnTo>
                  <a:pt x="336" y="714"/>
                </a:lnTo>
                <a:lnTo>
                  <a:pt x="342" y="714"/>
                </a:lnTo>
                <a:lnTo>
                  <a:pt x="342" y="708"/>
                </a:lnTo>
                <a:lnTo>
                  <a:pt x="336" y="708"/>
                </a:lnTo>
                <a:lnTo>
                  <a:pt x="342" y="708"/>
                </a:lnTo>
                <a:lnTo>
                  <a:pt x="342" y="702"/>
                </a:lnTo>
                <a:lnTo>
                  <a:pt x="336" y="708"/>
                </a:lnTo>
                <a:lnTo>
                  <a:pt x="336" y="702"/>
                </a:lnTo>
                <a:lnTo>
                  <a:pt x="330" y="702"/>
                </a:lnTo>
                <a:lnTo>
                  <a:pt x="336" y="696"/>
                </a:lnTo>
                <a:lnTo>
                  <a:pt x="330" y="696"/>
                </a:lnTo>
                <a:lnTo>
                  <a:pt x="324" y="696"/>
                </a:lnTo>
                <a:lnTo>
                  <a:pt x="324" y="690"/>
                </a:lnTo>
                <a:lnTo>
                  <a:pt x="330" y="690"/>
                </a:lnTo>
                <a:lnTo>
                  <a:pt x="330" y="684"/>
                </a:lnTo>
                <a:lnTo>
                  <a:pt x="324" y="684"/>
                </a:lnTo>
                <a:lnTo>
                  <a:pt x="324" y="690"/>
                </a:lnTo>
                <a:lnTo>
                  <a:pt x="318" y="684"/>
                </a:lnTo>
                <a:lnTo>
                  <a:pt x="312" y="684"/>
                </a:lnTo>
                <a:lnTo>
                  <a:pt x="312" y="690"/>
                </a:lnTo>
                <a:lnTo>
                  <a:pt x="306" y="684"/>
                </a:lnTo>
                <a:lnTo>
                  <a:pt x="312" y="684"/>
                </a:lnTo>
                <a:lnTo>
                  <a:pt x="312" y="678"/>
                </a:lnTo>
                <a:lnTo>
                  <a:pt x="318" y="678"/>
                </a:lnTo>
                <a:lnTo>
                  <a:pt x="312" y="672"/>
                </a:lnTo>
                <a:lnTo>
                  <a:pt x="318" y="672"/>
                </a:lnTo>
                <a:lnTo>
                  <a:pt x="312" y="666"/>
                </a:lnTo>
                <a:lnTo>
                  <a:pt x="306" y="666"/>
                </a:lnTo>
                <a:lnTo>
                  <a:pt x="306" y="660"/>
                </a:lnTo>
                <a:lnTo>
                  <a:pt x="300" y="666"/>
                </a:lnTo>
                <a:lnTo>
                  <a:pt x="294" y="666"/>
                </a:lnTo>
                <a:lnTo>
                  <a:pt x="294" y="672"/>
                </a:lnTo>
                <a:lnTo>
                  <a:pt x="288" y="666"/>
                </a:lnTo>
                <a:lnTo>
                  <a:pt x="282" y="666"/>
                </a:lnTo>
                <a:lnTo>
                  <a:pt x="276" y="660"/>
                </a:lnTo>
                <a:lnTo>
                  <a:pt x="270" y="660"/>
                </a:lnTo>
                <a:lnTo>
                  <a:pt x="270" y="654"/>
                </a:lnTo>
                <a:lnTo>
                  <a:pt x="270" y="648"/>
                </a:lnTo>
                <a:lnTo>
                  <a:pt x="270" y="654"/>
                </a:lnTo>
                <a:lnTo>
                  <a:pt x="270" y="648"/>
                </a:lnTo>
                <a:lnTo>
                  <a:pt x="264" y="648"/>
                </a:lnTo>
                <a:lnTo>
                  <a:pt x="264" y="654"/>
                </a:lnTo>
                <a:lnTo>
                  <a:pt x="264" y="648"/>
                </a:lnTo>
                <a:lnTo>
                  <a:pt x="258" y="648"/>
                </a:lnTo>
                <a:lnTo>
                  <a:pt x="252" y="648"/>
                </a:lnTo>
                <a:lnTo>
                  <a:pt x="246" y="654"/>
                </a:lnTo>
                <a:lnTo>
                  <a:pt x="240" y="654"/>
                </a:lnTo>
                <a:lnTo>
                  <a:pt x="240" y="660"/>
                </a:lnTo>
                <a:lnTo>
                  <a:pt x="234" y="666"/>
                </a:lnTo>
                <a:lnTo>
                  <a:pt x="240" y="666"/>
                </a:lnTo>
                <a:lnTo>
                  <a:pt x="234" y="666"/>
                </a:lnTo>
                <a:lnTo>
                  <a:pt x="228" y="666"/>
                </a:lnTo>
                <a:lnTo>
                  <a:pt x="222" y="666"/>
                </a:lnTo>
                <a:lnTo>
                  <a:pt x="228" y="672"/>
                </a:lnTo>
                <a:lnTo>
                  <a:pt x="222" y="672"/>
                </a:lnTo>
                <a:lnTo>
                  <a:pt x="222" y="678"/>
                </a:lnTo>
                <a:lnTo>
                  <a:pt x="222" y="672"/>
                </a:lnTo>
                <a:lnTo>
                  <a:pt x="216" y="672"/>
                </a:lnTo>
                <a:lnTo>
                  <a:pt x="222" y="672"/>
                </a:lnTo>
                <a:lnTo>
                  <a:pt x="216" y="672"/>
                </a:lnTo>
                <a:lnTo>
                  <a:pt x="210" y="672"/>
                </a:lnTo>
                <a:lnTo>
                  <a:pt x="210" y="678"/>
                </a:lnTo>
                <a:lnTo>
                  <a:pt x="216" y="678"/>
                </a:lnTo>
                <a:lnTo>
                  <a:pt x="210" y="678"/>
                </a:lnTo>
                <a:lnTo>
                  <a:pt x="216" y="678"/>
                </a:lnTo>
                <a:lnTo>
                  <a:pt x="210" y="678"/>
                </a:lnTo>
                <a:lnTo>
                  <a:pt x="210" y="684"/>
                </a:lnTo>
                <a:lnTo>
                  <a:pt x="210" y="678"/>
                </a:lnTo>
                <a:lnTo>
                  <a:pt x="210" y="684"/>
                </a:lnTo>
                <a:lnTo>
                  <a:pt x="204" y="684"/>
                </a:lnTo>
                <a:lnTo>
                  <a:pt x="204" y="678"/>
                </a:lnTo>
                <a:lnTo>
                  <a:pt x="198" y="678"/>
                </a:lnTo>
                <a:lnTo>
                  <a:pt x="198" y="684"/>
                </a:lnTo>
                <a:close/>
                <a:moveTo>
                  <a:pt x="294" y="852"/>
                </a:moveTo>
                <a:lnTo>
                  <a:pt x="294" y="858"/>
                </a:lnTo>
                <a:lnTo>
                  <a:pt x="300" y="858"/>
                </a:lnTo>
                <a:lnTo>
                  <a:pt x="306" y="852"/>
                </a:lnTo>
                <a:lnTo>
                  <a:pt x="306" y="846"/>
                </a:lnTo>
                <a:lnTo>
                  <a:pt x="294" y="846"/>
                </a:lnTo>
                <a:lnTo>
                  <a:pt x="288" y="846"/>
                </a:lnTo>
                <a:lnTo>
                  <a:pt x="294" y="852"/>
                </a:lnTo>
                <a:close/>
                <a:moveTo>
                  <a:pt x="318" y="852"/>
                </a:moveTo>
                <a:lnTo>
                  <a:pt x="324" y="852"/>
                </a:lnTo>
                <a:lnTo>
                  <a:pt x="318" y="846"/>
                </a:lnTo>
                <a:lnTo>
                  <a:pt x="324" y="840"/>
                </a:lnTo>
                <a:lnTo>
                  <a:pt x="324" y="834"/>
                </a:lnTo>
                <a:lnTo>
                  <a:pt x="324" y="828"/>
                </a:lnTo>
                <a:lnTo>
                  <a:pt x="318" y="822"/>
                </a:lnTo>
                <a:lnTo>
                  <a:pt x="318" y="834"/>
                </a:lnTo>
                <a:lnTo>
                  <a:pt x="318" y="840"/>
                </a:lnTo>
                <a:lnTo>
                  <a:pt x="312" y="846"/>
                </a:lnTo>
                <a:lnTo>
                  <a:pt x="318" y="852"/>
                </a:lnTo>
                <a:close/>
                <a:moveTo>
                  <a:pt x="330" y="630"/>
                </a:moveTo>
                <a:lnTo>
                  <a:pt x="336" y="630"/>
                </a:lnTo>
                <a:lnTo>
                  <a:pt x="330" y="630"/>
                </a:lnTo>
                <a:close/>
                <a:moveTo>
                  <a:pt x="336" y="528"/>
                </a:moveTo>
                <a:lnTo>
                  <a:pt x="342" y="534"/>
                </a:lnTo>
                <a:lnTo>
                  <a:pt x="342" y="528"/>
                </a:lnTo>
                <a:lnTo>
                  <a:pt x="336" y="528"/>
                </a:lnTo>
                <a:lnTo>
                  <a:pt x="342" y="528"/>
                </a:lnTo>
                <a:lnTo>
                  <a:pt x="336" y="528"/>
                </a:lnTo>
                <a:close/>
                <a:moveTo>
                  <a:pt x="330" y="654"/>
                </a:moveTo>
                <a:lnTo>
                  <a:pt x="336" y="654"/>
                </a:lnTo>
                <a:lnTo>
                  <a:pt x="342" y="654"/>
                </a:lnTo>
                <a:lnTo>
                  <a:pt x="342" y="648"/>
                </a:lnTo>
                <a:lnTo>
                  <a:pt x="348" y="648"/>
                </a:lnTo>
                <a:lnTo>
                  <a:pt x="342" y="648"/>
                </a:lnTo>
                <a:lnTo>
                  <a:pt x="336" y="648"/>
                </a:lnTo>
                <a:lnTo>
                  <a:pt x="330" y="648"/>
                </a:lnTo>
                <a:lnTo>
                  <a:pt x="330" y="654"/>
                </a:lnTo>
                <a:close/>
                <a:moveTo>
                  <a:pt x="336" y="630"/>
                </a:moveTo>
                <a:lnTo>
                  <a:pt x="342" y="636"/>
                </a:lnTo>
                <a:lnTo>
                  <a:pt x="348" y="636"/>
                </a:lnTo>
                <a:lnTo>
                  <a:pt x="342" y="636"/>
                </a:lnTo>
                <a:lnTo>
                  <a:pt x="342" y="630"/>
                </a:lnTo>
                <a:lnTo>
                  <a:pt x="336" y="630"/>
                </a:lnTo>
                <a:close/>
                <a:moveTo>
                  <a:pt x="342" y="528"/>
                </a:moveTo>
                <a:lnTo>
                  <a:pt x="342" y="534"/>
                </a:lnTo>
                <a:lnTo>
                  <a:pt x="342" y="528"/>
                </a:lnTo>
                <a:lnTo>
                  <a:pt x="348" y="528"/>
                </a:lnTo>
                <a:lnTo>
                  <a:pt x="342" y="528"/>
                </a:lnTo>
                <a:close/>
                <a:moveTo>
                  <a:pt x="342" y="642"/>
                </a:moveTo>
                <a:lnTo>
                  <a:pt x="348" y="642"/>
                </a:lnTo>
                <a:lnTo>
                  <a:pt x="348" y="636"/>
                </a:lnTo>
                <a:lnTo>
                  <a:pt x="348" y="642"/>
                </a:lnTo>
                <a:lnTo>
                  <a:pt x="354" y="636"/>
                </a:lnTo>
                <a:lnTo>
                  <a:pt x="348" y="642"/>
                </a:lnTo>
                <a:lnTo>
                  <a:pt x="348" y="636"/>
                </a:lnTo>
                <a:lnTo>
                  <a:pt x="348" y="642"/>
                </a:lnTo>
                <a:lnTo>
                  <a:pt x="348" y="636"/>
                </a:lnTo>
                <a:lnTo>
                  <a:pt x="342" y="636"/>
                </a:lnTo>
                <a:lnTo>
                  <a:pt x="348" y="636"/>
                </a:lnTo>
                <a:lnTo>
                  <a:pt x="342" y="636"/>
                </a:lnTo>
                <a:lnTo>
                  <a:pt x="342" y="642"/>
                </a:lnTo>
                <a:close/>
                <a:moveTo>
                  <a:pt x="342" y="516"/>
                </a:moveTo>
                <a:lnTo>
                  <a:pt x="342" y="522"/>
                </a:lnTo>
                <a:lnTo>
                  <a:pt x="348" y="522"/>
                </a:lnTo>
                <a:lnTo>
                  <a:pt x="354" y="522"/>
                </a:lnTo>
                <a:lnTo>
                  <a:pt x="354" y="516"/>
                </a:lnTo>
                <a:lnTo>
                  <a:pt x="348" y="516"/>
                </a:lnTo>
                <a:lnTo>
                  <a:pt x="342" y="516"/>
                </a:lnTo>
                <a:close/>
                <a:moveTo>
                  <a:pt x="354" y="648"/>
                </a:moveTo>
                <a:lnTo>
                  <a:pt x="354" y="642"/>
                </a:lnTo>
                <a:lnTo>
                  <a:pt x="354" y="648"/>
                </a:lnTo>
                <a:close/>
                <a:moveTo>
                  <a:pt x="354" y="636"/>
                </a:moveTo>
                <a:lnTo>
                  <a:pt x="360" y="636"/>
                </a:lnTo>
                <a:lnTo>
                  <a:pt x="354" y="636"/>
                </a:lnTo>
                <a:close/>
                <a:moveTo>
                  <a:pt x="360" y="636"/>
                </a:moveTo>
                <a:lnTo>
                  <a:pt x="366" y="636"/>
                </a:lnTo>
                <a:lnTo>
                  <a:pt x="360" y="636"/>
                </a:lnTo>
                <a:close/>
                <a:moveTo>
                  <a:pt x="360" y="630"/>
                </a:moveTo>
                <a:lnTo>
                  <a:pt x="366" y="636"/>
                </a:lnTo>
                <a:lnTo>
                  <a:pt x="366" y="630"/>
                </a:lnTo>
                <a:lnTo>
                  <a:pt x="360" y="630"/>
                </a:lnTo>
                <a:close/>
                <a:moveTo>
                  <a:pt x="372" y="630"/>
                </a:moveTo>
                <a:lnTo>
                  <a:pt x="378" y="630"/>
                </a:lnTo>
                <a:lnTo>
                  <a:pt x="372" y="624"/>
                </a:lnTo>
                <a:lnTo>
                  <a:pt x="372" y="630"/>
                </a:lnTo>
                <a:close/>
                <a:moveTo>
                  <a:pt x="372" y="636"/>
                </a:moveTo>
                <a:lnTo>
                  <a:pt x="372" y="630"/>
                </a:lnTo>
                <a:lnTo>
                  <a:pt x="366" y="630"/>
                </a:lnTo>
                <a:lnTo>
                  <a:pt x="372" y="630"/>
                </a:lnTo>
                <a:lnTo>
                  <a:pt x="366" y="630"/>
                </a:lnTo>
                <a:lnTo>
                  <a:pt x="366" y="636"/>
                </a:lnTo>
                <a:lnTo>
                  <a:pt x="372" y="636"/>
                </a:lnTo>
                <a:lnTo>
                  <a:pt x="372" y="642"/>
                </a:lnTo>
                <a:lnTo>
                  <a:pt x="378" y="642"/>
                </a:lnTo>
                <a:lnTo>
                  <a:pt x="378" y="636"/>
                </a:lnTo>
                <a:lnTo>
                  <a:pt x="372" y="636"/>
                </a:lnTo>
                <a:lnTo>
                  <a:pt x="378" y="636"/>
                </a:lnTo>
                <a:lnTo>
                  <a:pt x="378" y="630"/>
                </a:lnTo>
                <a:lnTo>
                  <a:pt x="372" y="630"/>
                </a:lnTo>
                <a:lnTo>
                  <a:pt x="372" y="636"/>
                </a:lnTo>
                <a:close/>
                <a:moveTo>
                  <a:pt x="378" y="624"/>
                </a:moveTo>
                <a:lnTo>
                  <a:pt x="378" y="630"/>
                </a:lnTo>
                <a:lnTo>
                  <a:pt x="384" y="630"/>
                </a:lnTo>
                <a:lnTo>
                  <a:pt x="378" y="630"/>
                </a:lnTo>
                <a:lnTo>
                  <a:pt x="384" y="630"/>
                </a:lnTo>
                <a:lnTo>
                  <a:pt x="378" y="624"/>
                </a:lnTo>
                <a:close/>
                <a:moveTo>
                  <a:pt x="336" y="684"/>
                </a:moveTo>
                <a:lnTo>
                  <a:pt x="336" y="678"/>
                </a:lnTo>
                <a:lnTo>
                  <a:pt x="336" y="684"/>
                </a:lnTo>
                <a:lnTo>
                  <a:pt x="342" y="678"/>
                </a:lnTo>
                <a:lnTo>
                  <a:pt x="348" y="678"/>
                </a:lnTo>
                <a:lnTo>
                  <a:pt x="348" y="672"/>
                </a:lnTo>
                <a:lnTo>
                  <a:pt x="348" y="678"/>
                </a:lnTo>
                <a:lnTo>
                  <a:pt x="348" y="672"/>
                </a:lnTo>
                <a:lnTo>
                  <a:pt x="348" y="678"/>
                </a:lnTo>
                <a:lnTo>
                  <a:pt x="354" y="678"/>
                </a:lnTo>
                <a:lnTo>
                  <a:pt x="348" y="678"/>
                </a:lnTo>
                <a:lnTo>
                  <a:pt x="354" y="678"/>
                </a:lnTo>
                <a:lnTo>
                  <a:pt x="354" y="684"/>
                </a:lnTo>
                <a:lnTo>
                  <a:pt x="354" y="678"/>
                </a:lnTo>
                <a:lnTo>
                  <a:pt x="354" y="684"/>
                </a:lnTo>
                <a:lnTo>
                  <a:pt x="360" y="684"/>
                </a:lnTo>
                <a:lnTo>
                  <a:pt x="360" y="690"/>
                </a:lnTo>
                <a:lnTo>
                  <a:pt x="360" y="684"/>
                </a:lnTo>
                <a:lnTo>
                  <a:pt x="360" y="690"/>
                </a:lnTo>
                <a:lnTo>
                  <a:pt x="366" y="690"/>
                </a:lnTo>
                <a:lnTo>
                  <a:pt x="360" y="690"/>
                </a:lnTo>
                <a:lnTo>
                  <a:pt x="354" y="690"/>
                </a:lnTo>
                <a:lnTo>
                  <a:pt x="360" y="690"/>
                </a:lnTo>
                <a:lnTo>
                  <a:pt x="360" y="696"/>
                </a:lnTo>
                <a:lnTo>
                  <a:pt x="360" y="702"/>
                </a:lnTo>
                <a:lnTo>
                  <a:pt x="360" y="696"/>
                </a:lnTo>
                <a:lnTo>
                  <a:pt x="360" y="702"/>
                </a:lnTo>
                <a:lnTo>
                  <a:pt x="360" y="696"/>
                </a:lnTo>
                <a:lnTo>
                  <a:pt x="360" y="702"/>
                </a:lnTo>
                <a:lnTo>
                  <a:pt x="360" y="696"/>
                </a:lnTo>
                <a:lnTo>
                  <a:pt x="360" y="702"/>
                </a:lnTo>
                <a:lnTo>
                  <a:pt x="366" y="702"/>
                </a:lnTo>
                <a:lnTo>
                  <a:pt x="366" y="708"/>
                </a:lnTo>
                <a:lnTo>
                  <a:pt x="366" y="702"/>
                </a:lnTo>
                <a:lnTo>
                  <a:pt x="372" y="708"/>
                </a:lnTo>
                <a:lnTo>
                  <a:pt x="372" y="702"/>
                </a:lnTo>
                <a:lnTo>
                  <a:pt x="372" y="708"/>
                </a:lnTo>
                <a:lnTo>
                  <a:pt x="378" y="708"/>
                </a:lnTo>
                <a:lnTo>
                  <a:pt x="378" y="714"/>
                </a:lnTo>
                <a:lnTo>
                  <a:pt x="372" y="714"/>
                </a:lnTo>
                <a:lnTo>
                  <a:pt x="378" y="714"/>
                </a:lnTo>
                <a:lnTo>
                  <a:pt x="384" y="714"/>
                </a:lnTo>
                <a:lnTo>
                  <a:pt x="390" y="714"/>
                </a:lnTo>
                <a:lnTo>
                  <a:pt x="396" y="714"/>
                </a:lnTo>
                <a:lnTo>
                  <a:pt x="396" y="720"/>
                </a:lnTo>
                <a:lnTo>
                  <a:pt x="396" y="714"/>
                </a:lnTo>
                <a:lnTo>
                  <a:pt x="390" y="714"/>
                </a:lnTo>
                <a:lnTo>
                  <a:pt x="390" y="708"/>
                </a:lnTo>
                <a:lnTo>
                  <a:pt x="396" y="708"/>
                </a:lnTo>
                <a:lnTo>
                  <a:pt x="390" y="708"/>
                </a:lnTo>
                <a:lnTo>
                  <a:pt x="390" y="702"/>
                </a:lnTo>
                <a:lnTo>
                  <a:pt x="396" y="702"/>
                </a:lnTo>
                <a:lnTo>
                  <a:pt x="396" y="696"/>
                </a:lnTo>
                <a:lnTo>
                  <a:pt x="402" y="690"/>
                </a:lnTo>
                <a:lnTo>
                  <a:pt x="402" y="696"/>
                </a:lnTo>
                <a:lnTo>
                  <a:pt x="402" y="690"/>
                </a:lnTo>
                <a:lnTo>
                  <a:pt x="402" y="684"/>
                </a:lnTo>
                <a:lnTo>
                  <a:pt x="396" y="684"/>
                </a:lnTo>
                <a:lnTo>
                  <a:pt x="402" y="684"/>
                </a:lnTo>
                <a:lnTo>
                  <a:pt x="402" y="678"/>
                </a:lnTo>
                <a:lnTo>
                  <a:pt x="402" y="684"/>
                </a:lnTo>
                <a:lnTo>
                  <a:pt x="402" y="678"/>
                </a:lnTo>
                <a:lnTo>
                  <a:pt x="408" y="678"/>
                </a:lnTo>
                <a:lnTo>
                  <a:pt x="414" y="672"/>
                </a:lnTo>
                <a:lnTo>
                  <a:pt x="426" y="672"/>
                </a:lnTo>
                <a:lnTo>
                  <a:pt x="432" y="672"/>
                </a:lnTo>
                <a:lnTo>
                  <a:pt x="438" y="678"/>
                </a:lnTo>
                <a:lnTo>
                  <a:pt x="444" y="678"/>
                </a:lnTo>
                <a:lnTo>
                  <a:pt x="450" y="690"/>
                </a:lnTo>
                <a:lnTo>
                  <a:pt x="450" y="684"/>
                </a:lnTo>
                <a:lnTo>
                  <a:pt x="450" y="678"/>
                </a:lnTo>
                <a:lnTo>
                  <a:pt x="450" y="672"/>
                </a:lnTo>
                <a:lnTo>
                  <a:pt x="456" y="672"/>
                </a:lnTo>
                <a:lnTo>
                  <a:pt x="456" y="666"/>
                </a:lnTo>
                <a:lnTo>
                  <a:pt x="456" y="672"/>
                </a:lnTo>
                <a:lnTo>
                  <a:pt x="456" y="666"/>
                </a:lnTo>
                <a:lnTo>
                  <a:pt x="462" y="660"/>
                </a:lnTo>
                <a:lnTo>
                  <a:pt x="468" y="660"/>
                </a:lnTo>
                <a:lnTo>
                  <a:pt x="474" y="654"/>
                </a:lnTo>
                <a:lnTo>
                  <a:pt x="468" y="654"/>
                </a:lnTo>
                <a:lnTo>
                  <a:pt x="468" y="648"/>
                </a:lnTo>
                <a:lnTo>
                  <a:pt x="462" y="642"/>
                </a:lnTo>
                <a:lnTo>
                  <a:pt x="462" y="648"/>
                </a:lnTo>
                <a:lnTo>
                  <a:pt x="462" y="642"/>
                </a:lnTo>
                <a:lnTo>
                  <a:pt x="462" y="636"/>
                </a:lnTo>
                <a:lnTo>
                  <a:pt x="462" y="630"/>
                </a:lnTo>
                <a:lnTo>
                  <a:pt x="456" y="630"/>
                </a:lnTo>
                <a:lnTo>
                  <a:pt x="450" y="636"/>
                </a:lnTo>
                <a:lnTo>
                  <a:pt x="450" y="630"/>
                </a:lnTo>
                <a:lnTo>
                  <a:pt x="444" y="630"/>
                </a:lnTo>
                <a:lnTo>
                  <a:pt x="438" y="630"/>
                </a:lnTo>
                <a:lnTo>
                  <a:pt x="438" y="624"/>
                </a:lnTo>
                <a:lnTo>
                  <a:pt x="432" y="624"/>
                </a:lnTo>
                <a:lnTo>
                  <a:pt x="426" y="624"/>
                </a:lnTo>
                <a:lnTo>
                  <a:pt x="432" y="624"/>
                </a:lnTo>
                <a:lnTo>
                  <a:pt x="426" y="624"/>
                </a:lnTo>
                <a:lnTo>
                  <a:pt x="420" y="624"/>
                </a:lnTo>
                <a:lnTo>
                  <a:pt x="414" y="624"/>
                </a:lnTo>
                <a:lnTo>
                  <a:pt x="420" y="624"/>
                </a:lnTo>
                <a:lnTo>
                  <a:pt x="414" y="624"/>
                </a:lnTo>
                <a:lnTo>
                  <a:pt x="414" y="630"/>
                </a:lnTo>
                <a:lnTo>
                  <a:pt x="408" y="630"/>
                </a:lnTo>
                <a:lnTo>
                  <a:pt x="402" y="630"/>
                </a:lnTo>
                <a:lnTo>
                  <a:pt x="402" y="636"/>
                </a:lnTo>
                <a:lnTo>
                  <a:pt x="408" y="636"/>
                </a:lnTo>
                <a:lnTo>
                  <a:pt x="408" y="642"/>
                </a:lnTo>
                <a:lnTo>
                  <a:pt x="402" y="648"/>
                </a:lnTo>
                <a:lnTo>
                  <a:pt x="396" y="648"/>
                </a:lnTo>
                <a:lnTo>
                  <a:pt x="390" y="648"/>
                </a:lnTo>
                <a:lnTo>
                  <a:pt x="384" y="648"/>
                </a:lnTo>
                <a:lnTo>
                  <a:pt x="378" y="648"/>
                </a:lnTo>
                <a:lnTo>
                  <a:pt x="378" y="642"/>
                </a:lnTo>
                <a:lnTo>
                  <a:pt x="372" y="642"/>
                </a:lnTo>
                <a:lnTo>
                  <a:pt x="372" y="636"/>
                </a:lnTo>
                <a:lnTo>
                  <a:pt x="366" y="636"/>
                </a:lnTo>
                <a:lnTo>
                  <a:pt x="372" y="642"/>
                </a:lnTo>
                <a:lnTo>
                  <a:pt x="366" y="642"/>
                </a:lnTo>
                <a:lnTo>
                  <a:pt x="360" y="648"/>
                </a:lnTo>
                <a:lnTo>
                  <a:pt x="366" y="648"/>
                </a:lnTo>
                <a:lnTo>
                  <a:pt x="360" y="654"/>
                </a:lnTo>
                <a:lnTo>
                  <a:pt x="360" y="648"/>
                </a:lnTo>
                <a:lnTo>
                  <a:pt x="360" y="660"/>
                </a:lnTo>
                <a:lnTo>
                  <a:pt x="354" y="666"/>
                </a:lnTo>
                <a:lnTo>
                  <a:pt x="348" y="672"/>
                </a:lnTo>
                <a:lnTo>
                  <a:pt x="342" y="672"/>
                </a:lnTo>
                <a:lnTo>
                  <a:pt x="342" y="678"/>
                </a:lnTo>
                <a:lnTo>
                  <a:pt x="336" y="678"/>
                </a:lnTo>
                <a:lnTo>
                  <a:pt x="336" y="684"/>
                </a:lnTo>
                <a:close/>
                <a:moveTo>
                  <a:pt x="432" y="618"/>
                </a:moveTo>
                <a:lnTo>
                  <a:pt x="432" y="624"/>
                </a:lnTo>
                <a:lnTo>
                  <a:pt x="438" y="624"/>
                </a:lnTo>
                <a:lnTo>
                  <a:pt x="438" y="618"/>
                </a:lnTo>
                <a:lnTo>
                  <a:pt x="438" y="612"/>
                </a:lnTo>
                <a:lnTo>
                  <a:pt x="432" y="612"/>
                </a:lnTo>
                <a:lnTo>
                  <a:pt x="432" y="618"/>
                </a:lnTo>
                <a:lnTo>
                  <a:pt x="426" y="618"/>
                </a:lnTo>
                <a:lnTo>
                  <a:pt x="432" y="618"/>
                </a:lnTo>
                <a:lnTo>
                  <a:pt x="426" y="618"/>
                </a:lnTo>
                <a:lnTo>
                  <a:pt x="432" y="618"/>
                </a:lnTo>
                <a:close/>
                <a:moveTo>
                  <a:pt x="462" y="630"/>
                </a:moveTo>
                <a:lnTo>
                  <a:pt x="462" y="636"/>
                </a:lnTo>
                <a:lnTo>
                  <a:pt x="468" y="636"/>
                </a:lnTo>
                <a:lnTo>
                  <a:pt x="474" y="630"/>
                </a:lnTo>
                <a:lnTo>
                  <a:pt x="474" y="624"/>
                </a:lnTo>
                <a:lnTo>
                  <a:pt x="468" y="624"/>
                </a:lnTo>
                <a:lnTo>
                  <a:pt x="474" y="618"/>
                </a:lnTo>
                <a:lnTo>
                  <a:pt x="474" y="612"/>
                </a:lnTo>
                <a:lnTo>
                  <a:pt x="468" y="612"/>
                </a:lnTo>
                <a:lnTo>
                  <a:pt x="468" y="618"/>
                </a:lnTo>
                <a:lnTo>
                  <a:pt x="462" y="618"/>
                </a:lnTo>
                <a:lnTo>
                  <a:pt x="462" y="624"/>
                </a:lnTo>
                <a:lnTo>
                  <a:pt x="462" y="630"/>
                </a:lnTo>
                <a:close/>
                <a:moveTo>
                  <a:pt x="558" y="192"/>
                </a:moveTo>
                <a:lnTo>
                  <a:pt x="564" y="192"/>
                </a:lnTo>
                <a:lnTo>
                  <a:pt x="564" y="186"/>
                </a:lnTo>
                <a:lnTo>
                  <a:pt x="558" y="186"/>
                </a:lnTo>
                <a:lnTo>
                  <a:pt x="564" y="186"/>
                </a:lnTo>
                <a:lnTo>
                  <a:pt x="564" y="180"/>
                </a:lnTo>
                <a:lnTo>
                  <a:pt x="558" y="186"/>
                </a:lnTo>
                <a:lnTo>
                  <a:pt x="558" y="192"/>
                </a:lnTo>
                <a:close/>
                <a:moveTo>
                  <a:pt x="558" y="6"/>
                </a:moveTo>
                <a:lnTo>
                  <a:pt x="564" y="12"/>
                </a:lnTo>
                <a:lnTo>
                  <a:pt x="564" y="6"/>
                </a:lnTo>
                <a:lnTo>
                  <a:pt x="558" y="0"/>
                </a:lnTo>
                <a:lnTo>
                  <a:pt x="558" y="6"/>
                </a:lnTo>
                <a:lnTo>
                  <a:pt x="558" y="0"/>
                </a:lnTo>
                <a:lnTo>
                  <a:pt x="558" y="6"/>
                </a:lnTo>
                <a:close/>
                <a:moveTo>
                  <a:pt x="570" y="18"/>
                </a:moveTo>
                <a:lnTo>
                  <a:pt x="582" y="24"/>
                </a:lnTo>
                <a:lnTo>
                  <a:pt x="582" y="18"/>
                </a:lnTo>
                <a:lnTo>
                  <a:pt x="576" y="12"/>
                </a:lnTo>
                <a:lnTo>
                  <a:pt x="570" y="18"/>
                </a:lnTo>
                <a:close/>
                <a:moveTo>
                  <a:pt x="582" y="420"/>
                </a:moveTo>
                <a:lnTo>
                  <a:pt x="588" y="420"/>
                </a:lnTo>
                <a:lnTo>
                  <a:pt x="588" y="426"/>
                </a:lnTo>
                <a:lnTo>
                  <a:pt x="588" y="432"/>
                </a:lnTo>
                <a:lnTo>
                  <a:pt x="582" y="432"/>
                </a:lnTo>
                <a:lnTo>
                  <a:pt x="588" y="432"/>
                </a:lnTo>
                <a:lnTo>
                  <a:pt x="594" y="432"/>
                </a:lnTo>
                <a:lnTo>
                  <a:pt x="600" y="426"/>
                </a:lnTo>
                <a:lnTo>
                  <a:pt x="600" y="420"/>
                </a:lnTo>
                <a:lnTo>
                  <a:pt x="600" y="414"/>
                </a:lnTo>
                <a:lnTo>
                  <a:pt x="594" y="414"/>
                </a:lnTo>
                <a:lnTo>
                  <a:pt x="594" y="420"/>
                </a:lnTo>
                <a:lnTo>
                  <a:pt x="594" y="414"/>
                </a:lnTo>
                <a:lnTo>
                  <a:pt x="588" y="414"/>
                </a:lnTo>
                <a:lnTo>
                  <a:pt x="594" y="408"/>
                </a:lnTo>
                <a:lnTo>
                  <a:pt x="594" y="402"/>
                </a:lnTo>
                <a:lnTo>
                  <a:pt x="588" y="402"/>
                </a:lnTo>
                <a:lnTo>
                  <a:pt x="588" y="408"/>
                </a:lnTo>
                <a:lnTo>
                  <a:pt x="582" y="408"/>
                </a:lnTo>
                <a:lnTo>
                  <a:pt x="582" y="414"/>
                </a:lnTo>
                <a:lnTo>
                  <a:pt x="582" y="420"/>
                </a:lnTo>
                <a:close/>
                <a:moveTo>
                  <a:pt x="258" y="630"/>
                </a:moveTo>
                <a:lnTo>
                  <a:pt x="258" y="636"/>
                </a:lnTo>
                <a:lnTo>
                  <a:pt x="258" y="642"/>
                </a:lnTo>
                <a:lnTo>
                  <a:pt x="264" y="642"/>
                </a:lnTo>
                <a:lnTo>
                  <a:pt x="264" y="648"/>
                </a:lnTo>
                <a:lnTo>
                  <a:pt x="270" y="648"/>
                </a:lnTo>
                <a:lnTo>
                  <a:pt x="264" y="642"/>
                </a:lnTo>
                <a:lnTo>
                  <a:pt x="270" y="642"/>
                </a:lnTo>
                <a:lnTo>
                  <a:pt x="276" y="648"/>
                </a:lnTo>
                <a:lnTo>
                  <a:pt x="282" y="648"/>
                </a:lnTo>
                <a:lnTo>
                  <a:pt x="288" y="648"/>
                </a:lnTo>
                <a:lnTo>
                  <a:pt x="288" y="642"/>
                </a:lnTo>
                <a:lnTo>
                  <a:pt x="288" y="648"/>
                </a:lnTo>
                <a:lnTo>
                  <a:pt x="288" y="642"/>
                </a:lnTo>
                <a:lnTo>
                  <a:pt x="288" y="648"/>
                </a:lnTo>
                <a:lnTo>
                  <a:pt x="294" y="648"/>
                </a:lnTo>
                <a:lnTo>
                  <a:pt x="294" y="642"/>
                </a:lnTo>
                <a:lnTo>
                  <a:pt x="294" y="648"/>
                </a:lnTo>
                <a:lnTo>
                  <a:pt x="300" y="642"/>
                </a:lnTo>
                <a:lnTo>
                  <a:pt x="306" y="642"/>
                </a:lnTo>
                <a:lnTo>
                  <a:pt x="312" y="642"/>
                </a:lnTo>
                <a:lnTo>
                  <a:pt x="312" y="648"/>
                </a:lnTo>
                <a:lnTo>
                  <a:pt x="312" y="642"/>
                </a:lnTo>
                <a:lnTo>
                  <a:pt x="318" y="648"/>
                </a:lnTo>
                <a:lnTo>
                  <a:pt x="324" y="648"/>
                </a:lnTo>
                <a:lnTo>
                  <a:pt x="330" y="654"/>
                </a:lnTo>
                <a:lnTo>
                  <a:pt x="330" y="648"/>
                </a:lnTo>
                <a:lnTo>
                  <a:pt x="330" y="642"/>
                </a:lnTo>
                <a:lnTo>
                  <a:pt x="330" y="636"/>
                </a:lnTo>
                <a:lnTo>
                  <a:pt x="330" y="630"/>
                </a:lnTo>
                <a:lnTo>
                  <a:pt x="336" y="624"/>
                </a:lnTo>
                <a:lnTo>
                  <a:pt x="342" y="624"/>
                </a:lnTo>
                <a:lnTo>
                  <a:pt x="342" y="630"/>
                </a:lnTo>
                <a:lnTo>
                  <a:pt x="348" y="630"/>
                </a:lnTo>
                <a:lnTo>
                  <a:pt x="348" y="636"/>
                </a:lnTo>
                <a:lnTo>
                  <a:pt x="348" y="630"/>
                </a:lnTo>
                <a:lnTo>
                  <a:pt x="354" y="636"/>
                </a:lnTo>
                <a:lnTo>
                  <a:pt x="354" y="630"/>
                </a:lnTo>
                <a:lnTo>
                  <a:pt x="360" y="630"/>
                </a:lnTo>
                <a:lnTo>
                  <a:pt x="366" y="630"/>
                </a:lnTo>
                <a:lnTo>
                  <a:pt x="366" y="624"/>
                </a:lnTo>
                <a:lnTo>
                  <a:pt x="372" y="624"/>
                </a:lnTo>
                <a:lnTo>
                  <a:pt x="378" y="624"/>
                </a:lnTo>
                <a:lnTo>
                  <a:pt x="384" y="624"/>
                </a:lnTo>
                <a:lnTo>
                  <a:pt x="390" y="624"/>
                </a:lnTo>
                <a:lnTo>
                  <a:pt x="390" y="618"/>
                </a:lnTo>
                <a:lnTo>
                  <a:pt x="396" y="618"/>
                </a:lnTo>
                <a:lnTo>
                  <a:pt x="402" y="618"/>
                </a:lnTo>
                <a:lnTo>
                  <a:pt x="402" y="612"/>
                </a:lnTo>
                <a:lnTo>
                  <a:pt x="402" y="618"/>
                </a:lnTo>
                <a:lnTo>
                  <a:pt x="408" y="618"/>
                </a:lnTo>
                <a:lnTo>
                  <a:pt x="414" y="624"/>
                </a:lnTo>
                <a:lnTo>
                  <a:pt x="408" y="618"/>
                </a:lnTo>
                <a:lnTo>
                  <a:pt x="414" y="618"/>
                </a:lnTo>
                <a:lnTo>
                  <a:pt x="420" y="618"/>
                </a:lnTo>
                <a:lnTo>
                  <a:pt x="420" y="612"/>
                </a:lnTo>
                <a:lnTo>
                  <a:pt x="426" y="612"/>
                </a:lnTo>
                <a:lnTo>
                  <a:pt x="426" y="606"/>
                </a:lnTo>
                <a:lnTo>
                  <a:pt x="432" y="606"/>
                </a:lnTo>
                <a:lnTo>
                  <a:pt x="438" y="606"/>
                </a:lnTo>
                <a:lnTo>
                  <a:pt x="432" y="606"/>
                </a:lnTo>
                <a:lnTo>
                  <a:pt x="438" y="606"/>
                </a:lnTo>
                <a:lnTo>
                  <a:pt x="438" y="600"/>
                </a:lnTo>
                <a:lnTo>
                  <a:pt x="444" y="600"/>
                </a:lnTo>
                <a:lnTo>
                  <a:pt x="450" y="600"/>
                </a:lnTo>
                <a:lnTo>
                  <a:pt x="444" y="600"/>
                </a:lnTo>
                <a:lnTo>
                  <a:pt x="450" y="600"/>
                </a:lnTo>
                <a:lnTo>
                  <a:pt x="456" y="600"/>
                </a:lnTo>
                <a:lnTo>
                  <a:pt x="456" y="606"/>
                </a:lnTo>
                <a:lnTo>
                  <a:pt x="462" y="606"/>
                </a:lnTo>
                <a:lnTo>
                  <a:pt x="468" y="606"/>
                </a:lnTo>
                <a:lnTo>
                  <a:pt x="474" y="612"/>
                </a:lnTo>
                <a:lnTo>
                  <a:pt x="480" y="612"/>
                </a:lnTo>
                <a:lnTo>
                  <a:pt x="480" y="606"/>
                </a:lnTo>
                <a:lnTo>
                  <a:pt x="486" y="606"/>
                </a:lnTo>
                <a:lnTo>
                  <a:pt x="492" y="606"/>
                </a:lnTo>
                <a:lnTo>
                  <a:pt x="492" y="612"/>
                </a:lnTo>
                <a:lnTo>
                  <a:pt x="498" y="612"/>
                </a:lnTo>
                <a:lnTo>
                  <a:pt x="498" y="618"/>
                </a:lnTo>
                <a:lnTo>
                  <a:pt x="492" y="618"/>
                </a:lnTo>
                <a:lnTo>
                  <a:pt x="498" y="618"/>
                </a:lnTo>
                <a:lnTo>
                  <a:pt x="492" y="618"/>
                </a:lnTo>
                <a:lnTo>
                  <a:pt x="492" y="624"/>
                </a:lnTo>
                <a:lnTo>
                  <a:pt x="486" y="624"/>
                </a:lnTo>
                <a:lnTo>
                  <a:pt x="486" y="630"/>
                </a:lnTo>
                <a:lnTo>
                  <a:pt x="480" y="630"/>
                </a:lnTo>
                <a:lnTo>
                  <a:pt x="486" y="630"/>
                </a:lnTo>
                <a:lnTo>
                  <a:pt x="486" y="636"/>
                </a:lnTo>
                <a:lnTo>
                  <a:pt x="492" y="636"/>
                </a:lnTo>
                <a:lnTo>
                  <a:pt x="486" y="636"/>
                </a:lnTo>
                <a:lnTo>
                  <a:pt x="486" y="642"/>
                </a:lnTo>
                <a:lnTo>
                  <a:pt x="492" y="642"/>
                </a:lnTo>
                <a:lnTo>
                  <a:pt x="492" y="648"/>
                </a:lnTo>
                <a:lnTo>
                  <a:pt x="486" y="648"/>
                </a:lnTo>
                <a:lnTo>
                  <a:pt x="486" y="654"/>
                </a:lnTo>
                <a:lnTo>
                  <a:pt x="492" y="654"/>
                </a:lnTo>
                <a:lnTo>
                  <a:pt x="498" y="654"/>
                </a:lnTo>
                <a:lnTo>
                  <a:pt x="504" y="660"/>
                </a:lnTo>
                <a:lnTo>
                  <a:pt x="510" y="660"/>
                </a:lnTo>
                <a:lnTo>
                  <a:pt x="504" y="660"/>
                </a:lnTo>
                <a:lnTo>
                  <a:pt x="510" y="666"/>
                </a:lnTo>
                <a:lnTo>
                  <a:pt x="504" y="666"/>
                </a:lnTo>
                <a:lnTo>
                  <a:pt x="510" y="666"/>
                </a:lnTo>
                <a:lnTo>
                  <a:pt x="516" y="672"/>
                </a:lnTo>
                <a:lnTo>
                  <a:pt x="522" y="672"/>
                </a:lnTo>
                <a:lnTo>
                  <a:pt x="528" y="672"/>
                </a:lnTo>
                <a:lnTo>
                  <a:pt x="534" y="672"/>
                </a:lnTo>
                <a:lnTo>
                  <a:pt x="534" y="678"/>
                </a:lnTo>
                <a:lnTo>
                  <a:pt x="534" y="672"/>
                </a:lnTo>
                <a:lnTo>
                  <a:pt x="540" y="672"/>
                </a:lnTo>
                <a:lnTo>
                  <a:pt x="540" y="666"/>
                </a:lnTo>
                <a:lnTo>
                  <a:pt x="540" y="660"/>
                </a:lnTo>
                <a:lnTo>
                  <a:pt x="540" y="654"/>
                </a:lnTo>
                <a:lnTo>
                  <a:pt x="546" y="654"/>
                </a:lnTo>
                <a:lnTo>
                  <a:pt x="546" y="648"/>
                </a:lnTo>
                <a:lnTo>
                  <a:pt x="546" y="654"/>
                </a:lnTo>
                <a:lnTo>
                  <a:pt x="546" y="648"/>
                </a:lnTo>
                <a:lnTo>
                  <a:pt x="552" y="648"/>
                </a:lnTo>
                <a:lnTo>
                  <a:pt x="546" y="648"/>
                </a:lnTo>
                <a:lnTo>
                  <a:pt x="552" y="648"/>
                </a:lnTo>
                <a:lnTo>
                  <a:pt x="546" y="648"/>
                </a:lnTo>
                <a:lnTo>
                  <a:pt x="552" y="648"/>
                </a:lnTo>
                <a:lnTo>
                  <a:pt x="552" y="642"/>
                </a:lnTo>
                <a:lnTo>
                  <a:pt x="546" y="642"/>
                </a:lnTo>
                <a:lnTo>
                  <a:pt x="552" y="642"/>
                </a:lnTo>
                <a:lnTo>
                  <a:pt x="552" y="636"/>
                </a:lnTo>
                <a:lnTo>
                  <a:pt x="558" y="636"/>
                </a:lnTo>
                <a:lnTo>
                  <a:pt x="558" y="630"/>
                </a:lnTo>
                <a:lnTo>
                  <a:pt x="564" y="630"/>
                </a:lnTo>
                <a:lnTo>
                  <a:pt x="570" y="630"/>
                </a:lnTo>
                <a:lnTo>
                  <a:pt x="576" y="630"/>
                </a:lnTo>
                <a:lnTo>
                  <a:pt x="570" y="630"/>
                </a:lnTo>
                <a:lnTo>
                  <a:pt x="576" y="630"/>
                </a:lnTo>
                <a:lnTo>
                  <a:pt x="582" y="630"/>
                </a:lnTo>
                <a:lnTo>
                  <a:pt x="576" y="624"/>
                </a:lnTo>
                <a:lnTo>
                  <a:pt x="582" y="624"/>
                </a:lnTo>
                <a:lnTo>
                  <a:pt x="576" y="618"/>
                </a:lnTo>
                <a:lnTo>
                  <a:pt x="570" y="618"/>
                </a:lnTo>
                <a:lnTo>
                  <a:pt x="564" y="612"/>
                </a:lnTo>
                <a:lnTo>
                  <a:pt x="558" y="612"/>
                </a:lnTo>
                <a:lnTo>
                  <a:pt x="552" y="612"/>
                </a:lnTo>
                <a:lnTo>
                  <a:pt x="558" y="612"/>
                </a:lnTo>
                <a:lnTo>
                  <a:pt x="558" y="606"/>
                </a:lnTo>
                <a:lnTo>
                  <a:pt x="552" y="606"/>
                </a:lnTo>
                <a:lnTo>
                  <a:pt x="552" y="600"/>
                </a:lnTo>
                <a:lnTo>
                  <a:pt x="558" y="594"/>
                </a:lnTo>
                <a:lnTo>
                  <a:pt x="552" y="588"/>
                </a:lnTo>
                <a:lnTo>
                  <a:pt x="558" y="588"/>
                </a:lnTo>
                <a:lnTo>
                  <a:pt x="564" y="588"/>
                </a:lnTo>
                <a:lnTo>
                  <a:pt x="564" y="594"/>
                </a:lnTo>
                <a:lnTo>
                  <a:pt x="570" y="600"/>
                </a:lnTo>
                <a:lnTo>
                  <a:pt x="576" y="606"/>
                </a:lnTo>
                <a:lnTo>
                  <a:pt x="570" y="600"/>
                </a:lnTo>
                <a:lnTo>
                  <a:pt x="570" y="594"/>
                </a:lnTo>
                <a:lnTo>
                  <a:pt x="576" y="594"/>
                </a:lnTo>
                <a:lnTo>
                  <a:pt x="576" y="600"/>
                </a:lnTo>
                <a:lnTo>
                  <a:pt x="582" y="600"/>
                </a:lnTo>
                <a:lnTo>
                  <a:pt x="588" y="600"/>
                </a:lnTo>
                <a:lnTo>
                  <a:pt x="594" y="600"/>
                </a:lnTo>
                <a:lnTo>
                  <a:pt x="594" y="606"/>
                </a:lnTo>
                <a:lnTo>
                  <a:pt x="588" y="606"/>
                </a:lnTo>
                <a:lnTo>
                  <a:pt x="582" y="606"/>
                </a:lnTo>
                <a:lnTo>
                  <a:pt x="582" y="612"/>
                </a:lnTo>
                <a:lnTo>
                  <a:pt x="588" y="612"/>
                </a:lnTo>
                <a:lnTo>
                  <a:pt x="594" y="612"/>
                </a:lnTo>
                <a:lnTo>
                  <a:pt x="606" y="606"/>
                </a:lnTo>
                <a:lnTo>
                  <a:pt x="612" y="606"/>
                </a:lnTo>
                <a:lnTo>
                  <a:pt x="618" y="606"/>
                </a:lnTo>
                <a:lnTo>
                  <a:pt x="624" y="606"/>
                </a:lnTo>
                <a:lnTo>
                  <a:pt x="630" y="606"/>
                </a:lnTo>
                <a:lnTo>
                  <a:pt x="648" y="612"/>
                </a:lnTo>
                <a:lnTo>
                  <a:pt x="642" y="606"/>
                </a:lnTo>
                <a:lnTo>
                  <a:pt x="648" y="606"/>
                </a:lnTo>
                <a:lnTo>
                  <a:pt x="648" y="600"/>
                </a:lnTo>
                <a:lnTo>
                  <a:pt x="648" y="594"/>
                </a:lnTo>
                <a:lnTo>
                  <a:pt x="654" y="594"/>
                </a:lnTo>
                <a:lnTo>
                  <a:pt x="654" y="588"/>
                </a:lnTo>
                <a:lnTo>
                  <a:pt x="654" y="582"/>
                </a:lnTo>
                <a:lnTo>
                  <a:pt x="660" y="582"/>
                </a:lnTo>
                <a:lnTo>
                  <a:pt x="666" y="582"/>
                </a:lnTo>
                <a:lnTo>
                  <a:pt x="672" y="588"/>
                </a:lnTo>
                <a:lnTo>
                  <a:pt x="666" y="588"/>
                </a:lnTo>
                <a:lnTo>
                  <a:pt x="666" y="594"/>
                </a:lnTo>
                <a:lnTo>
                  <a:pt x="672" y="594"/>
                </a:lnTo>
                <a:lnTo>
                  <a:pt x="672" y="600"/>
                </a:lnTo>
                <a:lnTo>
                  <a:pt x="672" y="606"/>
                </a:lnTo>
                <a:lnTo>
                  <a:pt x="678" y="606"/>
                </a:lnTo>
                <a:lnTo>
                  <a:pt x="678" y="612"/>
                </a:lnTo>
                <a:lnTo>
                  <a:pt x="684" y="606"/>
                </a:lnTo>
                <a:lnTo>
                  <a:pt x="690" y="600"/>
                </a:lnTo>
                <a:lnTo>
                  <a:pt x="690" y="594"/>
                </a:lnTo>
                <a:lnTo>
                  <a:pt x="690" y="588"/>
                </a:lnTo>
                <a:lnTo>
                  <a:pt x="684" y="588"/>
                </a:lnTo>
                <a:lnTo>
                  <a:pt x="684" y="582"/>
                </a:lnTo>
                <a:lnTo>
                  <a:pt x="684" y="576"/>
                </a:lnTo>
                <a:lnTo>
                  <a:pt x="690" y="570"/>
                </a:lnTo>
                <a:lnTo>
                  <a:pt x="696" y="570"/>
                </a:lnTo>
                <a:lnTo>
                  <a:pt x="702" y="570"/>
                </a:lnTo>
                <a:lnTo>
                  <a:pt x="708" y="570"/>
                </a:lnTo>
                <a:lnTo>
                  <a:pt x="708" y="576"/>
                </a:lnTo>
                <a:lnTo>
                  <a:pt x="714" y="576"/>
                </a:lnTo>
                <a:lnTo>
                  <a:pt x="708" y="576"/>
                </a:lnTo>
                <a:lnTo>
                  <a:pt x="714" y="582"/>
                </a:lnTo>
                <a:lnTo>
                  <a:pt x="708" y="582"/>
                </a:lnTo>
                <a:lnTo>
                  <a:pt x="714" y="582"/>
                </a:lnTo>
                <a:lnTo>
                  <a:pt x="714" y="576"/>
                </a:lnTo>
                <a:lnTo>
                  <a:pt x="714" y="570"/>
                </a:lnTo>
                <a:lnTo>
                  <a:pt x="708" y="576"/>
                </a:lnTo>
                <a:lnTo>
                  <a:pt x="708" y="570"/>
                </a:lnTo>
                <a:lnTo>
                  <a:pt x="708" y="564"/>
                </a:lnTo>
                <a:lnTo>
                  <a:pt x="714" y="564"/>
                </a:lnTo>
                <a:lnTo>
                  <a:pt x="714" y="558"/>
                </a:lnTo>
                <a:lnTo>
                  <a:pt x="714" y="552"/>
                </a:lnTo>
                <a:lnTo>
                  <a:pt x="720" y="552"/>
                </a:lnTo>
                <a:lnTo>
                  <a:pt x="726" y="552"/>
                </a:lnTo>
                <a:lnTo>
                  <a:pt x="726" y="558"/>
                </a:lnTo>
                <a:lnTo>
                  <a:pt x="732" y="558"/>
                </a:lnTo>
                <a:lnTo>
                  <a:pt x="726" y="558"/>
                </a:lnTo>
                <a:lnTo>
                  <a:pt x="732" y="558"/>
                </a:lnTo>
                <a:lnTo>
                  <a:pt x="726" y="558"/>
                </a:lnTo>
                <a:lnTo>
                  <a:pt x="726" y="564"/>
                </a:lnTo>
                <a:lnTo>
                  <a:pt x="720" y="564"/>
                </a:lnTo>
                <a:lnTo>
                  <a:pt x="726" y="570"/>
                </a:lnTo>
                <a:lnTo>
                  <a:pt x="720" y="570"/>
                </a:lnTo>
                <a:lnTo>
                  <a:pt x="720" y="576"/>
                </a:lnTo>
                <a:lnTo>
                  <a:pt x="726" y="576"/>
                </a:lnTo>
                <a:lnTo>
                  <a:pt x="720" y="576"/>
                </a:lnTo>
                <a:lnTo>
                  <a:pt x="726" y="582"/>
                </a:lnTo>
                <a:lnTo>
                  <a:pt x="726" y="588"/>
                </a:lnTo>
                <a:lnTo>
                  <a:pt x="720" y="588"/>
                </a:lnTo>
                <a:lnTo>
                  <a:pt x="726" y="594"/>
                </a:lnTo>
                <a:lnTo>
                  <a:pt x="732" y="594"/>
                </a:lnTo>
                <a:lnTo>
                  <a:pt x="732" y="588"/>
                </a:lnTo>
                <a:lnTo>
                  <a:pt x="738" y="588"/>
                </a:lnTo>
                <a:lnTo>
                  <a:pt x="738" y="582"/>
                </a:lnTo>
                <a:lnTo>
                  <a:pt x="744" y="582"/>
                </a:lnTo>
                <a:lnTo>
                  <a:pt x="750" y="582"/>
                </a:lnTo>
                <a:lnTo>
                  <a:pt x="750" y="576"/>
                </a:lnTo>
                <a:lnTo>
                  <a:pt x="750" y="570"/>
                </a:lnTo>
                <a:lnTo>
                  <a:pt x="750" y="564"/>
                </a:lnTo>
                <a:lnTo>
                  <a:pt x="750" y="558"/>
                </a:lnTo>
                <a:lnTo>
                  <a:pt x="750" y="552"/>
                </a:lnTo>
                <a:lnTo>
                  <a:pt x="756" y="552"/>
                </a:lnTo>
                <a:lnTo>
                  <a:pt x="762" y="552"/>
                </a:lnTo>
                <a:lnTo>
                  <a:pt x="768" y="552"/>
                </a:lnTo>
                <a:lnTo>
                  <a:pt x="768" y="546"/>
                </a:lnTo>
                <a:lnTo>
                  <a:pt x="762" y="546"/>
                </a:lnTo>
                <a:lnTo>
                  <a:pt x="756" y="540"/>
                </a:lnTo>
                <a:lnTo>
                  <a:pt x="750" y="528"/>
                </a:lnTo>
                <a:lnTo>
                  <a:pt x="744" y="522"/>
                </a:lnTo>
                <a:lnTo>
                  <a:pt x="744" y="516"/>
                </a:lnTo>
                <a:lnTo>
                  <a:pt x="738" y="516"/>
                </a:lnTo>
                <a:lnTo>
                  <a:pt x="744" y="516"/>
                </a:lnTo>
                <a:lnTo>
                  <a:pt x="744" y="510"/>
                </a:lnTo>
                <a:lnTo>
                  <a:pt x="738" y="510"/>
                </a:lnTo>
                <a:lnTo>
                  <a:pt x="738" y="504"/>
                </a:lnTo>
                <a:lnTo>
                  <a:pt x="738" y="498"/>
                </a:lnTo>
                <a:lnTo>
                  <a:pt x="744" y="498"/>
                </a:lnTo>
                <a:lnTo>
                  <a:pt x="744" y="486"/>
                </a:lnTo>
                <a:lnTo>
                  <a:pt x="744" y="480"/>
                </a:lnTo>
                <a:lnTo>
                  <a:pt x="750" y="480"/>
                </a:lnTo>
                <a:lnTo>
                  <a:pt x="750" y="474"/>
                </a:lnTo>
                <a:lnTo>
                  <a:pt x="744" y="462"/>
                </a:lnTo>
                <a:lnTo>
                  <a:pt x="744" y="450"/>
                </a:lnTo>
                <a:lnTo>
                  <a:pt x="738" y="438"/>
                </a:lnTo>
                <a:lnTo>
                  <a:pt x="732" y="432"/>
                </a:lnTo>
                <a:lnTo>
                  <a:pt x="732" y="426"/>
                </a:lnTo>
                <a:lnTo>
                  <a:pt x="726" y="420"/>
                </a:lnTo>
                <a:lnTo>
                  <a:pt x="726" y="414"/>
                </a:lnTo>
                <a:lnTo>
                  <a:pt x="726" y="408"/>
                </a:lnTo>
                <a:lnTo>
                  <a:pt x="726" y="402"/>
                </a:lnTo>
                <a:lnTo>
                  <a:pt x="732" y="402"/>
                </a:lnTo>
                <a:lnTo>
                  <a:pt x="738" y="396"/>
                </a:lnTo>
                <a:lnTo>
                  <a:pt x="744" y="396"/>
                </a:lnTo>
                <a:lnTo>
                  <a:pt x="744" y="402"/>
                </a:lnTo>
                <a:lnTo>
                  <a:pt x="744" y="396"/>
                </a:lnTo>
                <a:lnTo>
                  <a:pt x="744" y="402"/>
                </a:lnTo>
                <a:lnTo>
                  <a:pt x="750" y="402"/>
                </a:lnTo>
                <a:lnTo>
                  <a:pt x="750" y="408"/>
                </a:lnTo>
                <a:lnTo>
                  <a:pt x="750" y="402"/>
                </a:lnTo>
                <a:lnTo>
                  <a:pt x="750" y="396"/>
                </a:lnTo>
                <a:lnTo>
                  <a:pt x="750" y="402"/>
                </a:lnTo>
                <a:lnTo>
                  <a:pt x="750" y="396"/>
                </a:lnTo>
                <a:lnTo>
                  <a:pt x="744" y="396"/>
                </a:lnTo>
                <a:lnTo>
                  <a:pt x="750" y="396"/>
                </a:lnTo>
                <a:lnTo>
                  <a:pt x="744" y="396"/>
                </a:lnTo>
                <a:lnTo>
                  <a:pt x="750" y="396"/>
                </a:lnTo>
                <a:lnTo>
                  <a:pt x="750" y="390"/>
                </a:lnTo>
                <a:lnTo>
                  <a:pt x="744" y="390"/>
                </a:lnTo>
                <a:lnTo>
                  <a:pt x="744" y="384"/>
                </a:lnTo>
                <a:lnTo>
                  <a:pt x="738" y="384"/>
                </a:lnTo>
                <a:lnTo>
                  <a:pt x="744" y="384"/>
                </a:lnTo>
                <a:lnTo>
                  <a:pt x="744" y="378"/>
                </a:lnTo>
                <a:lnTo>
                  <a:pt x="744" y="384"/>
                </a:lnTo>
                <a:lnTo>
                  <a:pt x="744" y="378"/>
                </a:lnTo>
                <a:lnTo>
                  <a:pt x="744" y="372"/>
                </a:lnTo>
                <a:lnTo>
                  <a:pt x="750" y="372"/>
                </a:lnTo>
                <a:lnTo>
                  <a:pt x="744" y="366"/>
                </a:lnTo>
                <a:lnTo>
                  <a:pt x="750" y="366"/>
                </a:lnTo>
                <a:lnTo>
                  <a:pt x="756" y="366"/>
                </a:lnTo>
                <a:lnTo>
                  <a:pt x="756" y="360"/>
                </a:lnTo>
                <a:lnTo>
                  <a:pt x="750" y="354"/>
                </a:lnTo>
                <a:lnTo>
                  <a:pt x="756" y="354"/>
                </a:lnTo>
                <a:lnTo>
                  <a:pt x="750" y="354"/>
                </a:lnTo>
                <a:lnTo>
                  <a:pt x="756" y="354"/>
                </a:lnTo>
                <a:lnTo>
                  <a:pt x="756" y="348"/>
                </a:lnTo>
                <a:lnTo>
                  <a:pt x="750" y="348"/>
                </a:lnTo>
                <a:lnTo>
                  <a:pt x="756" y="348"/>
                </a:lnTo>
                <a:lnTo>
                  <a:pt x="750" y="342"/>
                </a:lnTo>
                <a:lnTo>
                  <a:pt x="756" y="342"/>
                </a:lnTo>
                <a:lnTo>
                  <a:pt x="756" y="336"/>
                </a:lnTo>
                <a:lnTo>
                  <a:pt x="750" y="330"/>
                </a:lnTo>
                <a:lnTo>
                  <a:pt x="750" y="324"/>
                </a:lnTo>
                <a:lnTo>
                  <a:pt x="744" y="324"/>
                </a:lnTo>
                <a:lnTo>
                  <a:pt x="744" y="318"/>
                </a:lnTo>
                <a:lnTo>
                  <a:pt x="738" y="312"/>
                </a:lnTo>
                <a:lnTo>
                  <a:pt x="732" y="306"/>
                </a:lnTo>
                <a:lnTo>
                  <a:pt x="732" y="300"/>
                </a:lnTo>
                <a:lnTo>
                  <a:pt x="726" y="300"/>
                </a:lnTo>
                <a:lnTo>
                  <a:pt x="726" y="294"/>
                </a:lnTo>
                <a:lnTo>
                  <a:pt x="720" y="288"/>
                </a:lnTo>
                <a:lnTo>
                  <a:pt x="708" y="276"/>
                </a:lnTo>
                <a:lnTo>
                  <a:pt x="702" y="282"/>
                </a:lnTo>
                <a:lnTo>
                  <a:pt x="702" y="276"/>
                </a:lnTo>
                <a:lnTo>
                  <a:pt x="696" y="270"/>
                </a:lnTo>
                <a:lnTo>
                  <a:pt x="690" y="258"/>
                </a:lnTo>
                <a:lnTo>
                  <a:pt x="684" y="246"/>
                </a:lnTo>
                <a:lnTo>
                  <a:pt x="684" y="234"/>
                </a:lnTo>
                <a:lnTo>
                  <a:pt x="684" y="228"/>
                </a:lnTo>
                <a:lnTo>
                  <a:pt x="678" y="234"/>
                </a:lnTo>
                <a:lnTo>
                  <a:pt x="672" y="234"/>
                </a:lnTo>
                <a:lnTo>
                  <a:pt x="660" y="228"/>
                </a:lnTo>
                <a:lnTo>
                  <a:pt x="654" y="228"/>
                </a:lnTo>
                <a:lnTo>
                  <a:pt x="648" y="222"/>
                </a:lnTo>
                <a:lnTo>
                  <a:pt x="648" y="228"/>
                </a:lnTo>
                <a:lnTo>
                  <a:pt x="648" y="240"/>
                </a:lnTo>
                <a:lnTo>
                  <a:pt x="648" y="246"/>
                </a:lnTo>
                <a:lnTo>
                  <a:pt x="654" y="246"/>
                </a:lnTo>
                <a:lnTo>
                  <a:pt x="660" y="246"/>
                </a:lnTo>
                <a:lnTo>
                  <a:pt x="660" y="240"/>
                </a:lnTo>
                <a:lnTo>
                  <a:pt x="666" y="240"/>
                </a:lnTo>
                <a:lnTo>
                  <a:pt x="672" y="240"/>
                </a:lnTo>
                <a:lnTo>
                  <a:pt x="678" y="240"/>
                </a:lnTo>
                <a:lnTo>
                  <a:pt x="678" y="246"/>
                </a:lnTo>
                <a:lnTo>
                  <a:pt x="678" y="252"/>
                </a:lnTo>
                <a:lnTo>
                  <a:pt x="678" y="258"/>
                </a:lnTo>
                <a:lnTo>
                  <a:pt x="672" y="258"/>
                </a:lnTo>
                <a:lnTo>
                  <a:pt x="666" y="258"/>
                </a:lnTo>
                <a:lnTo>
                  <a:pt x="666" y="252"/>
                </a:lnTo>
                <a:lnTo>
                  <a:pt x="660" y="252"/>
                </a:lnTo>
                <a:lnTo>
                  <a:pt x="660" y="258"/>
                </a:lnTo>
                <a:lnTo>
                  <a:pt x="660" y="264"/>
                </a:lnTo>
                <a:lnTo>
                  <a:pt x="654" y="264"/>
                </a:lnTo>
                <a:lnTo>
                  <a:pt x="654" y="258"/>
                </a:lnTo>
                <a:lnTo>
                  <a:pt x="648" y="258"/>
                </a:lnTo>
                <a:lnTo>
                  <a:pt x="642" y="246"/>
                </a:lnTo>
                <a:lnTo>
                  <a:pt x="642" y="240"/>
                </a:lnTo>
                <a:lnTo>
                  <a:pt x="636" y="240"/>
                </a:lnTo>
                <a:lnTo>
                  <a:pt x="630" y="240"/>
                </a:lnTo>
                <a:lnTo>
                  <a:pt x="624" y="240"/>
                </a:lnTo>
                <a:lnTo>
                  <a:pt x="624" y="246"/>
                </a:lnTo>
                <a:lnTo>
                  <a:pt x="630" y="246"/>
                </a:lnTo>
                <a:lnTo>
                  <a:pt x="630" y="252"/>
                </a:lnTo>
                <a:lnTo>
                  <a:pt x="630" y="258"/>
                </a:lnTo>
                <a:lnTo>
                  <a:pt x="630" y="264"/>
                </a:lnTo>
                <a:lnTo>
                  <a:pt x="624" y="270"/>
                </a:lnTo>
                <a:lnTo>
                  <a:pt x="624" y="264"/>
                </a:lnTo>
                <a:lnTo>
                  <a:pt x="618" y="270"/>
                </a:lnTo>
                <a:lnTo>
                  <a:pt x="612" y="276"/>
                </a:lnTo>
                <a:lnTo>
                  <a:pt x="618" y="276"/>
                </a:lnTo>
                <a:lnTo>
                  <a:pt x="624" y="288"/>
                </a:lnTo>
                <a:lnTo>
                  <a:pt x="630" y="288"/>
                </a:lnTo>
                <a:lnTo>
                  <a:pt x="630" y="294"/>
                </a:lnTo>
                <a:lnTo>
                  <a:pt x="630" y="300"/>
                </a:lnTo>
                <a:lnTo>
                  <a:pt x="630" y="306"/>
                </a:lnTo>
                <a:lnTo>
                  <a:pt x="624" y="312"/>
                </a:lnTo>
                <a:lnTo>
                  <a:pt x="618" y="312"/>
                </a:lnTo>
                <a:lnTo>
                  <a:pt x="624" y="318"/>
                </a:lnTo>
                <a:lnTo>
                  <a:pt x="630" y="318"/>
                </a:lnTo>
                <a:lnTo>
                  <a:pt x="630" y="312"/>
                </a:lnTo>
                <a:lnTo>
                  <a:pt x="636" y="312"/>
                </a:lnTo>
                <a:lnTo>
                  <a:pt x="642" y="318"/>
                </a:lnTo>
                <a:lnTo>
                  <a:pt x="648" y="324"/>
                </a:lnTo>
                <a:lnTo>
                  <a:pt x="648" y="336"/>
                </a:lnTo>
                <a:lnTo>
                  <a:pt x="648" y="342"/>
                </a:lnTo>
                <a:lnTo>
                  <a:pt x="648" y="348"/>
                </a:lnTo>
                <a:lnTo>
                  <a:pt x="648" y="354"/>
                </a:lnTo>
                <a:lnTo>
                  <a:pt x="648" y="366"/>
                </a:lnTo>
                <a:lnTo>
                  <a:pt x="648" y="378"/>
                </a:lnTo>
                <a:lnTo>
                  <a:pt x="642" y="384"/>
                </a:lnTo>
                <a:lnTo>
                  <a:pt x="642" y="390"/>
                </a:lnTo>
                <a:lnTo>
                  <a:pt x="642" y="396"/>
                </a:lnTo>
                <a:lnTo>
                  <a:pt x="642" y="408"/>
                </a:lnTo>
                <a:lnTo>
                  <a:pt x="642" y="414"/>
                </a:lnTo>
                <a:lnTo>
                  <a:pt x="636" y="420"/>
                </a:lnTo>
                <a:lnTo>
                  <a:pt x="630" y="420"/>
                </a:lnTo>
                <a:lnTo>
                  <a:pt x="630" y="426"/>
                </a:lnTo>
                <a:lnTo>
                  <a:pt x="624" y="426"/>
                </a:lnTo>
                <a:lnTo>
                  <a:pt x="618" y="432"/>
                </a:lnTo>
                <a:lnTo>
                  <a:pt x="618" y="438"/>
                </a:lnTo>
                <a:lnTo>
                  <a:pt x="618" y="444"/>
                </a:lnTo>
                <a:lnTo>
                  <a:pt x="618" y="450"/>
                </a:lnTo>
                <a:lnTo>
                  <a:pt x="612" y="450"/>
                </a:lnTo>
                <a:lnTo>
                  <a:pt x="612" y="456"/>
                </a:lnTo>
                <a:lnTo>
                  <a:pt x="606" y="456"/>
                </a:lnTo>
                <a:lnTo>
                  <a:pt x="600" y="468"/>
                </a:lnTo>
                <a:lnTo>
                  <a:pt x="594" y="468"/>
                </a:lnTo>
                <a:lnTo>
                  <a:pt x="588" y="468"/>
                </a:lnTo>
                <a:lnTo>
                  <a:pt x="582" y="474"/>
                </a:lnTo>
                <a:lnTo>
                  <a:pt x="570" y="480"/>
                </a:lnTo>
                <a:lnTo>
                  <a:pt x="564" y="480"/>
                </a:lnTo>
                <a:lnTo>
                  <a:pt x="558" y="480"/>
                </a:lnTo>
                <a:lnTo>
                  <a:pt x="558" y="486"/>
                </a:lnTo>
                <a:lnTo>
                  <a:pt x="558" y="492"/>
                </a:lnTo>
                <a:lnTo>
                  <a:pt x="552" y="492"/>
                </a:lnTo>
                <a:lnTo>
                  <a:pt x="546" y="486"/>
                </a:lnTo>
                <a:lnTo>
                  <a:pt x="540" y="486"/>
                </a:lnTo>
                <a:lnTo>
                  <a:pt x="540" y="480"/>
                </a:lnTo>
                <a:lnTo>
                  <a:pt x="540" y="468"/>
                </a:lnTo>
                <a:lnTo>
                  <a:pt x="534" y="468"/>
                </a:lnTo>
                <a:lnTo>
                  <a:pt x="528" y="468"/>
                </a:lnTo>
                <a:lnTo>
                  <a:pt x="528" y="462"/>
                </a:lnTo>
                <a:lnTo>
                  <a:pt x="534" y="468"/>
                </a:lnTo>
                <a:lnTo>
                  <a:pt x="534" y="462"/>
                </a:lnTo>
                <a:lnTo>
                  <a:pt x="540" y="462"/>
                </a:lnTo>
                <a:lnTo>
                  <a:pt x="546" y="456"/>
                </a:lnTo>
                <a:lnTo>
                  <a:pt x="540" y="456"/>
                </a:lnTo>
                <a:lnTo>
                  <a:pt x="540" y="450"/>
                </a:lnTo>
                <a:lnTo>
                  <a:pt x="546" y="450"/>
                </a:lnTo>
                <a:lnTo>
                  <a:pt x="540" y="450"/>
                </a:lnTo>
                <a:lnTo>
                  <a:pt x="534" y="450"/>
                </a:lnTo>
                <a:lnTo>
                  <a:pt x="528" y="450"/>
                </a:lnTo>
                <a:lnTo>
                  <a:pt x="522" y="456"/>
                </a:lnTo>
                <a:lnTo>
                  <a:pt x="516" y="456"/>
                </a:lnTo>
                <a:lnTo>
                  <a:pt x="516" y="462"/>
                </a:lnTo>
                <a:lnTo>
                  <a:pt x="516" y="468"/>
                </a:lnTo>
                <a:lnTo>
                  <a:pt x="522" y="474"/>
                </a:lnTo>
                <a:lnTo>
                  <a:pt x="522" y="480"/>
                </a:lnTo>
                <a:lnTo>
                  <a:pt x="528" y="486"/>
                </a:lnTo>
                <a:lnTo>
                  <a:pt x="522" y="492"/>
                </a:lnTo>
                <a:lnTo>
                  <a:pt x="522" y="504"/>
                </a:lnTo>
                <a:lnTo>
                  <a:pt x="516" y="510"/>
                </a:lnTo>
                <a:lnTo>
                  <a:pt x="504" y="516"/>
                </a:lnTo>
                <a:lnTo>
                  <a:pt x="504" y="522"/>
                </a:lnTo>
                <a:lnTo>
                  <a:pt x="504" y="528"/>
                </a:lnTo>
                <a:lnTo>
                  <a:pt x="504" y="534"/>
                </a:lnTo>
                <a:lnTo>
                  <a:pt x="498" y="534"/>
                </a:lnTo>
                <a:lnTo>
                  <a:pt x="504" y="534"/>
                </a:lnTo>
                <a:lnTo>
                  <a:pt x="504" y="540"/>
                </a:lnTo>
                <a:lnTo>
                  <a:pt x="510" y="540"/>
                </a:lnTo>
                <a:lnTo>
                  <a:pt x="510" y="546"/>
                </a:lnTo>
                <a:lnTo>
                  <a:pt x="510" y="552"/>
                </a:lnTo>
                <a:lnTo>
                  <a:pt x="510" y="546"/>
                </a:lnTo>
                <a:lnTo>
                  <a:pt x="504" y="546"/>
                </a:lnTo>
                <a:lnTo>
                  <a:pt x="504" y="552"/>
                </a:lnTo>
                <a:lnTo>
                  <a:pt x="498" y="552"/>
                </a:lnTo>
                <a:lnTo>
                  <a:pt x="504" y="558"/>
                </a:lnTo>
                <a:lnTo>
                  <a:pt x="498" y="558"/>
                </a:lnTo>
                <a:lnTo>
                  <a:pt x="492" y="558"/>
                </a:lnTo>
                <a:lnTo>
                  <a:pt x="498" y="558"/>
                </a:lnTo>
                <a:lnTo>
                  <a:pt x="498" y="564"/>
                </a:lnTo>
                <a:lnTo>
                  <a:pt x="492" y="564"/>
                </a:lnTo>
                <a:lnTo>
                  <a:pt x="492" y="558"/>
                </a:lnTo>
                <a:lnTo>
                  <a:pt x="486" y="564"/>
                </a:lnTo>
                <a:lnTo>
                  <a:pt x="486" y="558"/>
                </a:lnTo>
                <a:lnTo>
                  <a:pt x="480" y="558"/>
                </a:lnTo>
                <a:lnTo>
                  <a:pt x="474" y="558"/>
                </a:lnTo>
                <a:lnTo>
                  <a:pt x="468" y="558"/>
                </a:lnTo>
                <a:lnTo>
                  <a:pt x="468" y="552"/>
                </a:lnTo>
                <a:lnTo>
                  <a:pt x="462" y="546"/>
                </a:lnTo>
                <a:lnTo>
                  <a:pt x="456" y="546"/>
                </a:lnTo>
                <a:lnTo>
                  <a:pt x="456" y="552"/>
                </a:lnTo>
                <a:lnTo>
                  <a:pt x="450" y="552"/>
                </a:lnTo>
                <a:lnTo>
                  <a:pt x="444" y="552"/>
                </a:lnTo>
                <a:lnTo>
                  <a:pt x="438" y="552"/>
                </a:lnTo>
                <a:lnTo>
                  <a:pt x="432" y="552"/>
                </a:lnTo>
                <a:lnTo>
                  <a:pt x="426" y="552"/>
                </a:lnTo>
                <a:lnTo>
                  <a:pt x="420" y="558"/>
                </a:lnTo>
                <a:lnTo>
                  <a:pt x="414" y="558"/>
                </a:lnTo>
                <a:lnTo>
                  <a:pt x="402" y="558"/>
                </a:lnTo>
                <a:lnTo>
                  <a:pt x="396" y="558"/>
                </a:lnTo>
                <a:lnTo>
                  <a:pt x="390" y="558"/>
                </a:lnTo>
                <a:lnTo>
                  <a:pt x="378" y="558"/>
                </a:lnTo>
                <a:lnTo>
                  <a:pt x="372" y="564"/>
                </a:lnTo>
                <a:lnTo>
                  <a:pt x="366" y="564"/>
                </a:lnTo>
                <a:lnTo>
                  <a:pt x="360" y="558"/>
                </a:lnTo>
                <a:lnTo>
                  <a:pt x="366" y="558"/>
                </a:lnTo>
                <a:lnTo>
                  <a:pt x="360" y="558"/>
                </a:lnTo>
                <a:lnTo>
                  <a:pt x="354" y="558"/>
                </a:lnTo>
                <a:lnTo>
                  <a:pt x="348" y="558"/>
                </a:lnTo>
                <a:lnTo>
                  <a:pt x="342" y="558"/>
                </a:lnTo>
                <a:lnTo>
                  <a:pt x="336" y="564"/>
                </a:lnTo>
                <a:lnTo>
                  <a:pt x="330" y="564"/>
                </a:lnTo>
                <a:lnTo>
                  <a:pt x="336" y="564"/>
                </a:lnTo>
                <a:lnTo>
                  <a:pt x="336" y="570"/>
                </a:lnTo>
                <a:lnTo>
                  <a:pt x="330" y="576"/>
                </a:lnTo>
                <a:lnTo>
                  <a:pt x="324" y="576"/>
                </a:lnTo>
                <a:lnTo>
                  <a:pt x="324" y="582"/>
                </a:lnTo>
                <a:lnTo>
                  <a:pt x="318" y="582"/>
                </a:lnTo>
                <a:lnTo>
                  <a:pt x="318" y="588"/>
                </a:lnTo>
                <a:lnTo>
                  <a:pt x="312" y="588"/>
                </a:lnTo>
                <a:lnTo>
                  <a:pt x="312" y="594"/>
                </a:lnTo>
                <a:lnTo>
                  <a:pt x="306" y="594"/>
                </a:lnTo>
                <a:lnTo>
                  <a:pt x="312" y="594"/>
                </a:lnTo>
                <a:lnTo>
                  <a:pt x="306" y="594"/>
                </a:lnTo>
                <a:lnTo>
                  <a:pt x="306" y="600"/>
                </a:lnTo>
                <a:lnTo>
                  <a:pt x="300" y="600"/>
                </a:lnTo>
                <a:lnTo>
                  <a:pt x="300" y="606"/>
                </a:lnTo>
                <a:lnTo>
                  <a:pt x="294" y="606"/>
                </a:lnTo>
                <a:lnTo>
                  <a:pt x="288" y="606"/>
                </a:lnTo>
                <a:lnTo>
                  <a:pt x="288" y="612"/>
                </a:lnTo>
                <a:lnTo>
                  <a:pt x="282" y="618"/>
                </a:lnTo>
                <a:lnTo>
                  <a:pt x="282" y="624"/>
                </a:lnTo>
                <a:lnTo>
                  <a:pt x="276" y="624"/>
                </a:lnTo>
                <a:lnTo>
                  <a:pt x="270" y="624"/>
                </a:lnTo>
                <a:lnTo>
                  <a:pt x="276" y="624"/>
                </a:lnTo>
                <a:lnTo>
                  <a:pt x="276" y="618"/>
                </a:lnTo>
                <a:lnTo>
                  <a:pt x="270" y="624"/>
                </a:lnTo>
                <a:lnTo>
                  <a:pt x="264" y="624"/>
                </a:lnTo>
                <a:lnTo>
                  <a:pt x="258" y="618"/>
                </a:lnTo>
                <a:lnTo>
                  <a:pt x="258" y="624"/>
                </a:lnTo>
                <a:lnTo>
                  <a:pt x="264" y="624"/>
                </a:lnTo>
                <a:lnTo>
                  <a:pt x="258" y="624"/>
                </a:lnTo>
                <a:lnTo>
                  <a:pt x="258" y="630"/>
                </a:lnTo>
                <a:close/>
                <a:moveTo>
                  <a:pt x="570" y="174"/>
                </a:moveTo>
                <a:lnTo>
                  <a:pt x="570" y="180"/>
                </a:lnTo>
                <a:lnTo>
                  <a:pt x="582" y="186"/>
                </a:lnTo>
                <a:lnTo>
                  <a:pt x="582" y="192"/>
                </a:lnTo>
                <a:lnTo>
                  <a:pt x="588" y="192"/>
                </a:lnTo>
                <a:lnTo>
                  <a:pt x="600" y="198"/>
                </a:lnTo>
                <a:lnTo>
                  <a:pt x="600" y="204"/>
                </a:lnTo>
                <a:lnTo>
                  <a:pt x="600" y="210"/>
                </a:lnTo>
                <a:lnTo>
                  <a:pt x="600" y="216"/>
                </a:lnTo>
                <a:lnTo>
                  <a:pt x="600" y="222"/>
                </a:lnTo>
                <a:lnTo>
                  <a:pt x="606" y="228"/>
                </a:lnTo>
                <a:lnTo>
                  <a:pt x="612" y="228"/>
                </a:lnTo>
                <a:lnTo>
                  <a:pt x="618" y="228"/>
                </a:lnTo>
                <a:lnTo>
                  <a:pt x="624" y="222"/>
                </a:lnTo>
                <a:lnTo>
                  <a:pt x="624" y="216"/>
                </a:lnTo>
                <a:lnTo>
                  <a:pt x="630" y="210"/>
                </a:lnTo>
                <a:lnTo>
                  <a:pt x="636" y="210"/>
                </a:lnTo>
                <a:lnTo>
                  <a:pt x="630" y="210"/>
                </a:lnTo>
                <a:lnTo>
                  <a:pt x="636" y="210"/>
                </a:lnTo>
                <a:lnTo>
                  <a:pt x="648" y="210"/>
                </a:lnTo>
                <a:lnTo>
                  <a:pt x="654" y="210"/>
                </a:lnTo>
                <a:lnTo>
                  <a:pt x="660" y="210"/>
                </a:lnTo>
                <a:lnTo>
                  <a:pt x="654" y="204"/>
                </a:lnTo>
                <a:lnTo>
                  <a:pt x="648" y="204"/>
                </a:lnTo>
                <a:lnTo>
                  <a:pt x="642" y="198"/>
                </a:lnTo>
                <a:lnTo>
                  <a:pt x="630" y="192"/>
                </a:lnTo>
                <a:lnTo>
                  <a:pt x="624" y="186"/>
                </a:lnTo>
                <a:lnTo>
                  <a:pt x="618" y="192"/>
                </a:lnTo>
                <a:lnTo>
                  <a:pt x="600" y="180"/>
                </a:lnTo>
                <a:lnTo>
                  <a:pt x="600" y="174"/>
                </a:lnTo>
                <a:lnTo>
                  <a:pt x="600" y="168"/>
                </a:lnTo>
                <a:lnTo>
                  <a:pt x="600" y="162"/>
                </a:lnTo>
                <a:lnTo>
                  <a:pt x="606" y="162"/>
                </a:lnTo>
                <a:lnTo>
                  <a:pt x="612" y="162"/>
                </a:lnTo>
                <a:lnTo>
                  <a:pt x="630" y="174"/>
                </a:lnTo>
                <a:lnTo>
                  <a:pt x="630" y="180"/>
                </a:lnTo>
                <a:lnTo>
                  <a:pt x="636" y="180"/>
                </a:lnTo>
                <a:lnTo>
                  <a:pt x="636" y="174"/>
                </a:lnTo>
                <a:lnTo>
                  <a:pt x="642" y="174"/>
                </a:lnTo>
                <a:lnTo>
                  <a:pt x="648" y="168"/>
                </a:lnTo>
                <a:lnTo>
                  <a:pt x="654" y="162"/>
                </a:lnTo>
                <a:lnTo>
                  <a:pt x="660" y="162"/>
                </a:lnTo>
                <a:lnTo>
                  <a:pt x="672" y="162"/>
                </a:lnTo>
                <a:lnTo>
                  <a:pt x="678" y="162"/>
                </a:lnTo>
                <a:lnTo>
                  <a:pt x="684" y="168"/>
                </a:lnTo>
                <a:lnTo>
                  <a:pt x="696" y="168"/>
                </a:lnTo>
                <a:lnTo>
                  <a:pt x="696" y="174"/>
                </a:lnTo>
                <a:lnTo>
                  <a:pt x="708" y="180"/>
                </a:lnTo>
                <a:lnTo>
                  <a:pt x="726" y="186"/>
                </a:lnTo>
                <a:lnTo>
                  <a:pt x="738" y="192"/>
                </a:lnTo>
                <a:lnTo>
                  <a:pt x="744" y="192"/>
                </a:lnTo>
                <a:lnTo>
                  <a:pt x="756" y="198"/>
                </a:lnTo>
                <a:lnTo>
                  <a:pt x="762" y="198"/>
                </a:lnTo>
                <a:lnTo>
                  <a:pt x="762" y="192"/>
                </a:lnTo>
                <a:lnTo>
                  <a:pt x="762" y="186"/>
                </a:lnTo>
                <a:lnTo>
                  <a:pt x="762" y="180"/>
                </a:lnTo>
                <a:lnTo>
                  <a:pt x="762" y="174"/>
                </a:lnTo>
                <a:lnTo>
                  <a:pt x="762" y="168"/>
                </a:lnTo>
                <a:lnTo>
                  <a:pt x="762" y="162"/>
                </a:lnTo>
                <a:lnTo>
                  <a:pt x="768" y="156"/>
                </a:lnTo>
                <a:lnTo>
                  <a:pt x="774" y="150"/>
                </a:lnTo>
                <a:lnTo>
                  <a:pt x="780" y="144"/>
                </a:lnTo>
                <a:lnTo>
                  <a:pt x="786" y="144"/>
                </a:lnTo>
                <a:lnTo>
                  <a:pt x="792" y="138"/>
                </a:lnTo>
                <a:lnTo>
                  <a:pt x="798" y="138"/>
                </a:lnTo>
                <a:lnTo>
                  <a:pt x="798" y="144"/>
                </a:lnTo>
                <a:lnTo>
                  <a:pt x="804" y="144"/>
                </a:lnTo>
                <a:lnTo>
                  <a:pt x="810" y="144"/>
                </a:lnTo>
                <a:lnTo>
                  <a:pt x="822" y="144"/>
                </a:lnTo>
                <a:lnTo>
                  <a:pt x="816" y="144"/>
                </a:lnTo>
                <a:lnTo>
                  <a:pt x="816" y="138"/>
                </a:lnTo>
                <a:lnTo>
                  <a:pt x="822" y="138"/>
                </a:lnTo>
                <a:lnTo>
                  <a:pt x="822" y="144"/>
                </a:lnTo>
                <a:lnTo>
                  <a:pt x="828" y="144"/>
                </a:lnTo>
                <a:lnTo>
                  <a:pt x="834" y="138"/>
                </a:lnTo>
                <a:lnTo>
                  <a:pt x="840" y="138"/>
                </a:lnTo>
                <a:lnTo>
                  <a:pt x="834" y="138"/>
                </a:lnTo>
                <a:lnTo>
                  <a:pt x="834" y="132"/>
                </a:lnTo>
                <a:lnTo>
                  <a:pt x="840" y="132"/>
                </a:lnTo>
                <a:lnTo>
                  <a:pt x="846" y="132"/>
                </a:lnTo>
                <a:lnTo>
                  <a:pt x="852" y="132"/>
                </a:lnTo>
                <a:lnTo>
                  <a:pt x="852" y="126"/>
                </a:lnTo>
                <a:lnTo>
                  <a:pt x="858" y="120"/>
                </a:lnTo>
                <a:lnTo>
                  <a:pt x="864" y="120"/>
                </a:lnTo>
                <a:lnTo>
                  <a:pt x="858" y="120"/>
                </a:lnTo>
                <a:lnTo>
                  <a:pt x="852" y="120"/>
                </a:lnTo>
                <a:lnTo>
                  <a:pt x="852" y="126"/>
                </a:lnTo>
                <a:lnTo>
                  <a:pt x="846" y="126"/>
                </a:lnTo>
                <a:lnTo>
                  <a:pt x="840" y="120"/>
                </a:lnTo>
                <a:lnTo>
                  <a:pt x="834" y="120"/>
                </a:lnTo>
                <a:lnTo>
                  <a:pt x="828" y="114"/>
                </a:lnTo>
                <a:lnTo>
                  <a:pt x="822" y="108"/>
                </a:lnTo>
                <a:lnTo>
                  <a:pt x="828" y="108"/>
                </a:lnTo>
                <a:lnTo>
                  <a:pt x="834" y="108"/>
                </a:lnTo>
                <a:lnTo>
                  <a:pt x="822" y="102"/>
                </a:lnTo>
                <a:lnTo>
                  <a:pt x="816" y="96"/>
                </a:lnTo>
                <a:lnTo>
                  <a:pt x="816" y="90"/>
                </a:lnTo>
                <a:lnTo>
                  <a:pt x="816" y="78"/>
                </a:lnTo>
                <a:lnTo>
                  <a:pt x="816" y="72"/>
                </a:lnTo>
                <a:lnTo>
                  <a:pt x="816" y="66"/>
                </a:lnTo>
                <a:lnTo>
                  <a:pt x="810" y="72"/>
                </a:lnTo>
                <a:lnTo>
                  <a:pt x="804" y="78"/>
                </a:lnTo>
                <a:lnTo>
                  <a:pt x="798" y="84"/>
                </a:lnTo>
                <a:lnTo>
                  <a:pt x="798" y="90"/>
                </a:lnTo>
                <a:lnTo>
                  <a:pt x="786" y="90"/>
                </a:lnTo>
                <a:lnTo>
                  <a:pt x="780" y="90"/>
                </a:lnTo>
                <a:lnTo>
                  <a:pt x="768" y="84"/>
                </a:lnTo>
                <a:lnTo>
                  <a:pt x="762" y="78"/>
                </a:lnTo>
                <a:lnTo>
                  <a:pt x="732" y="72"/>
                </a:lnTo>
                <a:lnTo>
                  <a:pt x="708" y="66"/>
                </a:lnTo>
                <a:lnTo>
                  <a:pt x="690" y="54"/>
                </a:lnTo>
                <a:lnTo>
                  <a:pt x="666" y="42"/>
                </a:lnTo>
                <a:lnTo>
                  <a:pt x="648" y="24"/>
                </a:lnTo>
                <a:lnTo>
                  <a:pt x="618" y="6"/>
                </a:lnTo>
                <a:lnTo>
                  <a:pt x="606" y="0"/>
                </a:lnTo>
                <a:lnTo>
                  <a:pt x="606" y="6"/>
                </a:lnTo>
                <a:lnTo>
                  <a:pt x="600" y="6"/>
                </a:lnTo>
                <a:lnTo>
                  <a:pt x="594" y="6"/>
                </a:lnTo>
                <a:lnTo>
                  <a:pt x="594" y="18"/>
                </a:lnTo>
                <a:lnTo>
                  <a:pt x="606" y="30"/>
                </a:lnTo>
                <a:lnTo>
                  <a:pt x="618" y="42"/>
                </a:lnTo>
                <a:lnTo>
                  <a:pt x="624" y="54"/>
                </a:lnTo>
                <a:lnTo>
                  <a:pt x="624" y="60"/>
                </a:lnTo>
                <a:lnTo>
                  <a:pt x="624" y="66"/>
                </a:lnTo>
                <a:lnTo>
                  <a:pt x="630" y="84"/>
                </a:lnTo>
                <a:lnTo>
                  <a:pt x="630" y="90"/>
                </a:lnTo>
                <a:lnTo>
                  <a:pt x="624" y="96"/>
                </a:lnTo>
                <a:lnTo>
                  <a:pt x="618" y="96"/>
                </a:lnTo>
                <a:lnTo>
                  <a:pt x="618" y="102"/>
                </a:lnTo>
                <a:lnTo>
                  <a:pt x="624" y="108"/>
                </a:lnTo>
                <a:lnTo>
                  <a:pt x="624" y="114"/>
                </a:lnTo>
                <a:lnTo>
                  <a:pt x="630" y="120"/>
                </a:lnTo>
                <a:lnTo>
                  <a:pt x="636" y="126"/>
                </a:lnTo>
                <a:lnTo>
                  <a:pt x="630" y="126"/>
                </a:lnTo>
                <a:lnTo>
                  <a:pt x="630" y="132"/>
                </a:lnTo>
                <a:lnTo>
                  <a:pt x="624" y="132"/>
                </a:lnTo>
                <a:lnTo>
                  <a:pt x="612" y="132"/>
                </a:lnTo>
                <a:lnTo>
                  <a:pt x="618" y="126"/>
                </a:lnTo>
                <a:lnTo>
                  <a:pt x="612" y="126"/>
                </a:lnTo>
                <a:lnTo>
                  <a:pt x="606" y="126"/>
                </a:lnTo>
                <a:lnTo>
                  <a:pt x="606" y="132"/>
                </a:lnTo>
                <a:lnTo>
                  <a:pt x="600" y="126"/>
                </a:lnTo>
                <a:lnTo>
                  <a:pt x="594" y="126"/>
                </a:lnTo>
                <a:lnTo>
                  <a:pt x="588" y="120"/>
                </a:lnTo>
                <a:lnTo>
                  <a:pt x="582" y="120"/>
                </a:lnTo>
                <a:lnTo>
                  <a:pt x="576" y="120"/>
                </a:lnTo>
                <a:lnTo>
                  <a:pt x="576" y="126"/>
                </a:lnTo>
                <a:lnTo>
                  <a:pt x="582" y="126"/>
                </a:lnTo>
                <a:lnTo>
                  <a:pt x="594" y="138"/>
                </a:lnTo>
                <a:lnTo>
                  <a:pt x="594" y="144"/>
                </a:lnTo>
                <a:lnTo>
                  <a:pt x="588" y="144"/>
                </a:lnTo>
                <a:lnTo>
                  <a:pt x="588" y="150"/>
                </a:lnTo>
                <a:lnTo>
                  <a:pt x="588" y="156"/>
                </a:lnTo>
                <a:lnTo>
                  <a:pt x="582" y="150"/>
                </a:lnTo>
                <a:lnTo>
                  <a:pt x="582" y="156"/>
                </a:lnTo>
                <a:lnTo>
                  <a:pt x="576" y="156"/>
                </a:lnTo>
                <a:lnTo>
                  <a:pt x="570" y="156"/>
                </a:lnTo>
                <a:lnTo>
                  <a:pt x="564" y="162"/>
                </a:lnTo>
                <a:lnTo>
                  <a:pt x="570" y="174"/>
                </a:lnTo>
                <a:close/>
                <a:moveTo>
                  <a:pt x="708" y="606"/>
                </a:moveTo>
                <a:lnTo>
                  <a:pt x="708" y="600"/>
                </a:lnTo>
                <a:lnTo>
                  <a:pt x="702" y="600"/>
                </a:lnTo>
                <a:lnTo>
                  <a:pt x="708" y="606"/>
                </a:lnTo>
                <a:close/>
                <a:moveTo>
                  <a:pt x="756" y="696"/>
                </a:moveTo>
                <a:lnTo>
                  <a:pt x="762" y="696"/>
                </a:lnTo>
                <a:lnTo>
                  <a:pt x="756" y="690"/>
                </a:lnTo>
                <a:lnTo>
                  <a:pt x="756" y="696"/>
                </a:lnTo>
                <a:close/>
                <a:moveTo>
                  <a:pt x="894" y="96"/>
                </a:moveTo>
                <a:lnTo>
                  <a:pt x="894" y="102"/>
                </a:lnTo>
                <a:lnTo>
                  <a:pt x="900" y="102"/>
                </a:lnTo>
                <a:lnTo>
                  <a:pt x="900" y="96"/>
                </a:lnTo>
                <a:lnTo>
                  <a:pt x="900" y="102"/>
                </a:lnTo>
                <a:lnTo>
                  <a:pt x="900" y="96"/>
                </a:lnTo>
                <a:lnTo>
                  <a:pt x="906" y="96"/>
                </a:lnTo>
                <a:lnTo>
                  <a:pt x="912" y="96"/>
                </a:lnTo>
                <a:lnTo>
                  <a:pt x="906" y="90"/>
                </a:lnTo>
                <a:lnTo>
                  <a:pt x="900" y="90"/>
                </a:lnTo>
                <a:lnTo>
                  <a:pt x="900" y="96"/>
                </a:lnTo>
                <a:lnTo>
                  <a:pt x="894" y="96"/>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10" name="Line 977"/>
          <p:cNvSpPr>
            <a:spLocks noChangeShapeType="1"/>
          </p:cNvSpPr>
          <p:nvPr/>
        </p:nvSpPr>
        <p:spPr bwMode="auto">
          <a:xfrm>
            <a:off x="5184441" y="4368507"/>
            <a:ext cx="8444" cy="1409"/>
          </a:xfrm>
          <a:prstGeom prst="line">
            <a:avLst/>
          </a:pr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11" name="Freeform 978"/>
          <p:cNvSpPr/>
          <p:nvPr/>
        </p:nvSpPr>
        <p:spPr bwMode="auto">
          <a:xfrm>
            <a:off x="3292896" y="5407998"/>
            <a:ext cx="413775" cy="338047"/>
          </a:xfrm>
          <a:custGeom>
            <a:cxnLst>
              <a:cxn ang="0">
                <a:pos x="42" y="180"/>
              </a:cxn>
              <a:cxn ang="0">
                <a:pos x="48" y="180"/>
              </a:cxn>
              <a:cxn ang="0">
                <a:pos x="54" y="192"/>
              </a:cxn>
              <a:cxn ang="0">
                <a:pos x="54" y="204"/>
              </a:cxn>
              <a:cxn ang="0">
                <a:pos x="48" y="210"/>
              </a:cxn>
              <a:cxn ang="0">
                <a:pos x="60" y="210"/>
              </a:cxn>
              <a:cxn ang="0">
                <a:pos x="72" y="216"/>
              </a:cxn>
              <a:cxn ang="0">
                <a:pos x="72" y="198"/>
              </a:cxn>
              <a:cxn ang="0">
                <a:pos x="84" y="204"/>
              </a:cxn>
              <a:cxn ang="0">
                <a:pos x="84" y="222"/>
              </a:cxn>
              <a:cxn ang="0">
                <a:pos x="78" y="228"/>
              </a:cxn>
              <a:cxn ang="0">
                <a:pos x="90" y="234"/>
              </a:cxn>
              <a:cxn ang="0">
                <a:pos x="108" y="234"/>
              </a:cxn>
              <a:cxn ang="0">
                <a:pos x="114" y="228"/>
              </a:cxn>
              <a:cxn ang="0">
                <a:pos x="132" y="240"/>
              </a:cxn>
              <a:cxn ang="0">
                <a:pos x="150" y="234"/>
              </a:cxn>
              <a:cxn ang="0">
                <a:pos x="162" y="210"/>
              </a:cxn>
              <a:cxn ang="0">
                <a:pos x="186" y="210"/>
              </a:cxn>
              <a:cxn ang="0">
                <a:pos x="210" y="216"/>
              </a:cxn>
              <a:cxn ang="0">
                <a:pos x="222" y="216"/>
              </a:cxn>
              <a:cxn ang="0">
                <a:pos x="216" y="204"/>
              </a:cxn>
              <a:cxn ang="0">
                <a:pos x="204" y="192"/>
              </a:cxn>
              <a:cxn ang="0">
                <a:pos x="198" y="174"/>
              </a:cxn>
              <a:cxn ang="0">
                <a:pos x="210" y="162"/>
              </a:cxn>
              <a:cxn ang="0">
                <a:pos x="222" y="168"/>
              </a:cxn>
              <a:cxn ang="0">
                <a:pos x="234" y="162"/>
              </a:cxn>
              <a:cxn ang="0">
                <a:pos x="234" y="156"/>
              </a:cxn>
              <a:cxn ang="0">
                <a:pos x="252" y="144"/>
              </a:cxn>
              <a:cxn ang="0">
                <a:pos x="282" y="132"/>
              </a:cxn>
              <a:cxn ang="0">
                <a:pos x="294" y="120"/>
              </a:cxn>
              <a:cxn ang="0">
                <a:pos x="288" y="96"/>
              </a:cxn>
              <a:cxn ang="0">
                <a:pos x="282" y="54"/>
              </a:cxn>
              <a:cxn ang="0">
                <a:pos x="276" y="36"/>
              </a:cxn>
              <a:cxn ang="0">
                <a:pos x="276" y="24"/>
              </a:cxn>
              <a:cxn ang="0">
                <a:pos x="282" y="6"/>
              </a:cxn>
              <a:cxn ang="0">
                <a:pos x="276" y="12"/>
              </a:cxn>
              <a:cxn ang="0">
                <a:pos x="264" y="18"/>
              </a:cxn>
              <a:cxn ang="0">
                <a:pos x="252" y="24"/>
              </a:cxn>
              <a:cxn ang="0">
                <a:pos x="240" y="12"/>
              </a:cxn>
              <a:cxn ang="0">
                <a:pos x="228" y="6"/>
              </a:cxn>
              <a:cxn ang="0">
                <a:pos x="216" y="12"/>
              </a:cxn>
              <a:cxn ang="0">
                <a:pos x="204" y="18"/>
              </a:cxn>
              <a:cxn ang="0">
                <a:pos x="204" y="30"/>
              </a:cxn>
              <a:cxn ang="0">
                <a:pos x="192" y="42"/>
              </a:cxn>
              <a:cxn ang="0">
                <a:pos x="180" y="30"/>
              </a:cxn>
              <a:cxn ang="0">
                <a:pos x="168" y="30"/>
              </a:cxn>
              <a:cxn ang="0">
                <a:pos x="156" y="18"/>
              </a:cxn>
              <a:cxn ang="0">
                <a:pos x="144" y="24"/>
              </a:cxn>
              <a:cxn ang="0">
                <a:pos x="132" y="12"/>
              </a:cxn>
              <a:cxn ang="0">
                <a:pos x="120" y="18"/>
              </a:cxn>
              <a:cxn ang="0">
                <a:pos x="102" y="18"/>
              </a:cxn>
              <a:cxn ang="0">
                <a:pos x="84" y="18"/>
              </a:cxn>
              <a:cxn ang="0">
                <a:pos x="66" y="12"/>
              </a:cxn>
              <a:cxn ang="0">
                <a:pos x="54" y="18"/>
              </a:cxn>
              <a:cxn ang="0">
                <a:pos x="30" y="30"/>
              </a:cxn>
              <a:cxn ang="0">
                <a:pos x="18" y="54"/>
              </a:cxn>
              <a:cxn ang="0">
                <a:pos x="6" y="60"/>
              </a:cxn>
              <a:cxn ang="0">
                <a:pos x="0" y="78"/>
              </a:cxn>
              <a:cxn ang="0">
                <a:pos x="6" y="96"/>
              </a:cxn>
              <a:cxn ang="0">
                <a:pos x="12" y="114"/>
              </a:cxn>
              <a:cxn ang="0">
                <a:pos x="24" y="132"/>
              </a:cxn>
              <a:cxn ang="0">
                <a:pos x="30" y="156"/>
              </a:cxn>
            </a:cxnLst>
            <a:rect l="0" t="0" r="r" b="b"/>
            <a:pathLst>
              <a:path w="294" h="240">
                <a:moveTo>
                  <a:pt x="36" y="174"/>
                </a:moveTo>
                <a:lnTo>
                  <a:pt x="42" y="174"/>
                </a:lnTo>
                <a:lnTo>
                  <a:pt x="42" y="180"/>
                </a:lnTo>
                <a:lnTo>
                  <a:pt x="42" y="174"/>
                </a:lnTo>
                <a:lnTo>
                  <a:pt x="48" y="174"/>
                </a:lnTo>
                <a:lnTo>
                  <a:pt x="48" y="180"/>
                </a:lnTo>
                <a:lnTo>
                  <a:pt x="48" y="186"/>
                </a:lnTo>
                <a:lnTo>
                  <a:pt x="54" y="186"/>
                </a:lnTo>
                <a:lnTo>
                  <a:pt x="54" y="192"/>
                </a:lnTo>
                <a:lnTo>
                  <a:pt x="48" y="192"/>
                </a:lnTo>
                <a:lnTo>
                  <a:pt x="48" y="198"/>
                </a:lnTo>
                <a:lnTo>
                  <a:pt x="54" y="204"/>
                </a:lnTo>
                <a:lnTo>
                  <a:pt x="48" y="204"/>
                </a:lnTo>
                <a:lnTo>
                  <a:pt x="54" y="210"/>
                </a:lnTo>
                <a:lnTo>
                  <a:pt x="48" y="210"/>
                </a:lnTo>
                <a:lnTo>
                  <a:pt x="54" y="210"/>
                </a:lnTo>
                <a:lnTo>
                  <a:pt x="54" y="216"/>
                </a:lnTo>
                <a:lnTo>
                  <a:pt x="60" y="210"/>
                </a:lnTo>
                <a:lnTo>
                  <a:pt x="66" y="210"/>
                </a:lnTo>
                <a:lnTo>
                  <a:pt x="66" y="216"/>
                </a:lnTo>
                <a:lnTo>
                  <a:pt x="72" y="216"/>
                </a:lnTo>
                <a:lnTo>
                  <a:pt x="66" y="210"/>
                </a:lnTo>
                <a:lnTo>
                  <a:pt x="72" y="204"/>
                </a:lnTo>
                <a:lnTo>
                  <a:pt x="72" y="198"/>
                </a:lnTo>
                <a:lnTo>
                  <a:pt x="78" y="198"/>
                </a:lnTo>
                <a:lnTo>
                  <a:pt x="78" y="204"/>
                </a:lnTo>
                <a:lnTo>
                  <a:pt x="84" y="204"/>
                </a:lnTo>
                <a:lnTo>
                  <a:pt x="84" y="210"/>
                </a:lnTo>
                <a:lnTo>
                  <a:pt x="84" y="216"/>
                </a:lnTo>
                <a:lnTo>
                  <a:pt x="84" y="222"/>
                </a:lnTo>
                <a:lnTo>
                  <a:pt x="78" y="222"/>
                </a:lnTo>
                <a:lnTo>
                  <a:pt x="72" y="228"/>
                </a:lnTo>
                <a:lnTo>
                  <a:pt x="78" y="228"/>
                </a:lnTo>
                <a:lnTo>
                  <a:pt x="78" y="234"/>
                </a:lnTo>
                <a:lnTo>
                  <a:pt x="84" y="234"/>
                </a:lnTo>
                <a:lnTo>
                  <a:pt x="90" y="234"/>
                </a:lnTo>
                <a:lnTo>
                  <a:pt x="96" y="228"/>
                </a:lnTo>
                <a:lnTo>
                  <a:pt x="102" y="228"/>
                </a:lnTo>
                <a:lnTo>
                  <a:pt x="108" y="234"/>
                </a:lnTo>
                <a:lnTo>
                  <a:pt x="114" y="228"/>
                </a:lnTo>
                <a:lnTo>
                  <a:pt x="114" y="234"/>
                </a:lnTo>
                <a:lnTo>
                  <a:pt x="114" y="228"/>
                </a:lnTo>
                <a:lnTo>
                  <a:pt x="120" y="234"/>
                </a:lnTo>
                <a:lnTo>
                  <a:pt x="126" y="240"/>
                </a:lnTo>
                <a:lnTo>
                  <a:pt x="132" y="240"/>
                </a:lnTo>
                <a:lnTo>
                  <a:pt x="132" y="234"/>
                </a:lnTo>
                <a:lnTo>
                  <a:pt x="138" y="234"/>
                </a:lnTo>
                <a:lnTo>
                  <a:pt x="150" y="234"/>
                </a:lnTo>
                <a:lnTo>
                  <a:pt x="156" y="228"/>
                </a:lnTo>
                <a:lnTo>
                  <a:pt x="162" y="222"/>
                </a:lnTo>
                <a:lnTo>
                  <a:pt x="162" y="210"/>
                </a:lnTo>
                <a:lnTo>
                  <a:pt x="180" y="216"/>
                </a:lnTo>
                <a:lnTo>
                  <a:pt x="180" y="210"/>
                </a:lnTo>
                <a:lnTo>
                  <a:pt x="186" y="210"/>
                </a:lnTo>
                <a:lnTo>
                  <a:pt x="198" y="204"/>
                </a:lnTo>
                <a:lnTo>
                  <a:pt x="204" y="216"/>
                </a:lnTo>
                <a:lnTo>
                  <a:pt x="210" y="216"/>
                </a:lnTo>
                <a:lnTo>
                  <a:pt x="210" y="210"/>
                </a:lnTo>
                <a:lnTo>
                  <a:pt x="216" y="216"/>
                </a:lnTo>
                <a:lnTo>
                  <a:pt x="222" y="216"/>
                </a:lnTo>
                <a:lnTo>
                  <a:pt x="222" y="210"/>
                </a:lnTo>
                <a:lnTo>
                  <a:pt x="222" y="204"/>
                </a:lnTo>
                <a:lnTo>
                  <a:pt x="216" y="204"/>
                </a:lnTo>
                <a:lnTo>
                  <a:pt x="210" y="198"/>
                </a:lnTo>
                <a:lnTo>
                  <a:pt x="210" y="192"/>
                </a:lnTo>
                <a:lnTo>
                  <a:pt x="204" y="192"/>
                </a:lnTo>
                <a:lnTo>
                  <a:pt x="204" y="180"/>
                </a:lnTo>
                <a:lnTo>
                  <a:pt x="204" y="174"/>
                </a:lnTo>
                <a:lnTo>
                  <a:pt x="198" y="174"/>
                </a:lnTo>
                <a:lnTo>
                  <a:pt x="204" y="168"/>
                </a:lnTo>
                <a:lnTo>
                  <a:pt x="210" y="168"/>
                </a:lnTo>
                <a:lnTo>
                  <a:pt x="210" y="162"/>
                </a:lnTo>
                <a:lnTo>
                  <a:pt x="216" y="162"/>
                </a:lnTo>
                <a:lnTo>
                  <a:pt x="222" y="162"/>
                </a:lnTo>
                <a:lnTo>
                  <a:pt x="222" y="168"/>
                </a:lnTo>
                <a:lnTo>
                  <a:pt x="228" y="168"/>
                </a:lnTo>
                <a:lnTo>
                  <a:pt x="234" y="168"/>
                </a:lnTo>
                <a:lnTo>
                  <a:pt x="234" y="162"/>
                </a:lnTo>
                <a:lnTo>
                  <a:pt x="234" y="156"/>
                </a:lnTo>
                <a:lnTo>
                  <a:pt x="234" y="150"/>
                </a:lnTo>
                <a:lnTo>
                  <a:pt x="234" y="156"/>
                </a:lnTo>
                <a:lnTo>
                  <a:pt x="240" y="150"/>
                </a:lnTo>
                <a:lnTo>
                  <a:pt x="246" y="150"/>
                </a:lnTo>
                <a:lnTo>
                  <a:pt x="252" y="144"/>
                </a:lnTo>
                <a:lnTo>
                  <a:pt x="264" y="144"/>
                </a:lnTo>
                <a:lnTo>
                  <a:pt x="270" y="138"/>
                </a:lnTo>
                <a:lnTo>
                  <a:pt x="282" y="132"/>
                </a:lnTo>
                <a:lnTo>
                  <a:pt x="288" y="138"/>
                </a:lnTo>
                <a:lnTo>
                  <a:pt x="294" y="132"/>
                </a:lnTo>
                <a:lnTo>
                  <a:pt x="294" y="120"/>
                </a:lnTo>
                <a:lnTo>
                  <a:pt x="294" y="102"/>
                </a:lnTo>
                <a:lnTo>
                  <a:pt x="288" y="102"/>
                </a:lnTo>
                <a:lnTo>
                  <a:pt x="288" y="96"/>
                </a:lnTo>
                <a:lnTo>
                  <a:pt x="294" y="72"/>
                </a:lnTo>
                <a:lnTo>
                  <a:pt x="288" y="66"/>
                </a:lnTo>
                <a:lnTo>
                  <a:pt x="282" y="54"/>
                </a:lnTo>
                <a:lnTo>
                  <a:pt x="282" y="48"/>
                </a:lnTo>
                <a:lnTo>
                  <a:pt x="282" y="36"/>
                </a:lnTo>
                <a:lnTo>
                  <a:pt x="276" y="36"/>
                </a:lnTo>
                <a:lnTo>
                  <a:pt x="270" y="30"/>
                </a:lnTo>
                <a:lnTo>
                  <a:pt x="276" y="30"/>
                </a:lnTo>
                <a:lnTo>
                  <a:pt x="276" y="24"/>
                </a:lnTo>
                <a:lnTo>
                  <a:pt x="276" y="18"/>
                </a:lnTo>
                <a:lnTo>
                  <a:pt x="282" y="18"/>
                </a:lnTo>
                <a:lnTo>
                  <a:pt x="282" y="6"/>
                </a:lnTo>
                <a:lnTo>
                  <a:pt x="282" y="0"/>
                </a:lnTo>
                <a:lnTo>
                  <a:pt x="276" y="6"/>
                </a:lnTo>
                <a:lnTo>
                  <a:pt x="276" y="12"/>
                </a:lnTo>
                <a:lnTo>
                  <a:pt x="270" y="6"/>
                </a:lnTo>
                <a:lnTo>
                  <a:pt x="264" y="12"/>
                </a:lnTo>
                <a:lnTo>
                  <a:pt x="264" y="18"/>
                </a:lnTo>
                <a:lnTo>
                  <a:pt x="258" y="18"/>
                </a:lnTo>
                <a:lnTo>
                  <a:pt x="258" y="12"/>
                </a:lnTo>
                <a:lnTo>
                  <a:pt x="252" y="24"/>
                </a:lnTo>
                <a:lnTo>
                  <a:pt x="246" y="18"/>
                </a:lnTo>
                <a:lnTo>
                  <a:pt x="246" y="24"/>
                </a:lnTo>
                <a:lnTo>
                  <a:pt x="240" y="12"/>
                </a:lnTo>
                <a:lnTo>
                  <a:pt x="234" y="12"/>
                </a:lnTo>
                <a:lnTo>
                  <a:pt x="228" y="12"/>
                </a:lnTo>
                <a:lnTo>
                  <a:pt x="228" y="6"/>
                </a:lnTo>
                <a:lnTo>
                  <a:pt x="222" y="6"/>
                </a:lnTo>
                <a:lnTo>
                  <a:pt x="222" y="12"/>
                </a:lnTo>
                <a:lnTo>
                  <a:pt x="216" y="12"/>
                </a:lnTo>
                <a:lnTo>
                  <a:pt x="210" y="12"/>
                </a:lnTo>
                <a:lnTo>
                  <a:pt x="210" y="18"/>
                </a:lnTo>
                <a:lnTo>
                  <a:pt x="204" y="18"/>
                </a:lnTo>
                <a:lnTo>
                  <a:pt x="198" y="18"/>
                </a:lnTo>
                <a:lnTo>
                  <a:pt x="198" y="24"/>
                </a:lnTo>
                <a:lnTo>
                  <a:pt x="204" y="30"/>
                </a:lnTo>
                <a:lnTo>
                  <a:pt x="210" y="36"/>
                </a:lnTo>
                <a:lnTo>
                  <a:pt x="204" y="42"/>
                </a:lnTo>
                <a:lnTo>
                  <a:pt x="192" y="42"/>
                </a:lnTo>
                <a:lnTo>
                  <a:pt x="186" y="36"/>
                </a:lnTo>
                <a:lnTo>
                  <a:pt x="180" y="36"/>
                </a:lnTo>
                <a:lnTo>
                  <a:pt x="180" y="30"/>
                </a:lnTo>
                <a:lnTo>
                  <a:pt x="180" y="36"/>
                </a:lnTo>
                <a:lnTo>
                  <a:pt x="174" y="30"/>
                </a:lnTo>
                <a:lnTo>
                  <a:pt x="168" y="30"/>
                </a:lnTo>
                <a:lnTo>
                  <a:pt x="162" y="30"/>
                </a:lnTo>
                <a:lnTo>
                  <a:pt x="156" y="24"/>
                </a:lnTo>
                <a:lnTo>
                  <a:pt x="156" y="18"/>
                </a:lnTo>
                <a:lnTo>
                  <a:pt x="150" y="18"/>
                </a:lnTo>
                <a:lnTo>
                  <a:pt x="150" y="24"/>
                </a:lnTo>
                <a:lnTo>
                  <a:pt x="144" y="24"/>
                </a:lnTo>
                <a:lnTo>
                  <a:pt x="144" y="18"/>
                </a:lnTo>
                <a:lnTo>
                  <a:pt x="132" y="18"/>
                </a:lnTo>
                <a:lnTo>
                  <a:pt x="132" y="12"/>
                </a:lnTo>
                <a:lnTo>
                  <a:pt x="126" y="18"/>
                </a:lnTo>
                <a:lnTo>
                  <a:pt x="126" y="12"/>
                </a:lnTo>
                <a:lnTo>
                  <a:pt x="120" y="18"/>
                </a:lnTo>
                <a:lnTo>
                  <a:pt x="120" y="12"/>
                </a:lnTo>
                <a:lnTo>
                  <a:pt x="114" y="18"/>
                </a:lnTo>
                <a:lnTo>
                  <a:pt x="102" y="18"/>
                </a:lnTo>
                <a:lnTo>
                  <a:pt x="96" y="18"/>
                </a:lnTo>
                <a:lnTo>
                  <a:pt x="90" y="18"/>
                </a:lnTo>
                <a:lnTo>
                  <a:pt x="84" y="18"/>
                </a:lnTo>
                <a:lnTo>
                  <a:pt x="78" y="18"/>
                </a:lnTo>
                <a:lnTo>
                  <a:pt x="66" y="18"/>
                </a:lnTo>
                <a:lnTo>
                  <a:pt x="66" y="12"/>
                </a:lnTo>
                <a:lnTo>
                  <a:pt x="66" y="18"/>
                </a:lnTo>
                <a:lnTo>
                  <a:pt x="60" y="18"/>
                </a:lnTo>
                <a:lnTo>
                  <a:pt x="54" y="18"/>
                </a:lnTo>
                <a:lnTo>
                  <a:pt x="48" y="18"/>
                </a:lnTo>
                <a:lnTo>
                  <a:pt x="36" y="24"/>
                </a:lnTo>
                <a:lnTo>
                  <a:pt x="30" y="30"/>
                </a:lnTo>
                <a:lnTo>
                  <a:pt x="24" y="36"/>
                </a:lnTo>
                <a:lnTo>
                  <a:pt x="24" y="42"/>
                </a:lnTo>
                <a:lnTo>
                  <a:pt x="18" y="54"/>
                </a:lnTo>
                <a:lnTo>
                  <a:pt x="6" y="60"/>
                </a:lnTo>
                <a:lnTo>
                  <a:pt x="12" y="60"/>
                </a:lnTo>
                <a:lnTo>
                  <a:pt x="6" y="60"/>
                </a:lnTo>
                <a:lnTo>
                  <a:pt x="0" y="60"/>
                </a:lnTo>
                <a:lnTo>
                  <a:pt x="0" y="66"/>
                </a:lnTo>
                <a:lnTo>
                  <a:pt x="0" y="78"/>
                </a:lnTo>
                <a:lnTo>
                  <a:pt x="6" y="90"/>
                </a:lnTo>
                <a:lnTo>
                  <a:pt x="12" y="96"/>
                </a:lnTo>
                <a:lnTo>
                  <a:pt x="6" y="96"/>
                </a:lnTo>
                <a:lnTo>
                  <a:pt x="12" y="102"/>
                </a:lnTo>
                <a:lnTo>
                  <a:pt x="12" y="108"/>
                </a:lnTo>
                <a:lnTo>
                  <a:pt x="12" y="114"/>
                </a:lnTo>
                <a:lnTo>
                  <a:pt x="18" y="120"/>
                </a:lnTo>
                <a:lnTo>
                  <a:pt x="30" y="126"/>
                </a:lnTo>
                <a:lnTo>
                  <a:pt x="24" y="132"/>
                </a:lnTo>
                <a:lnTo>
                  <a:pt x="24" y="144"/>
                </a:lnTo>
                <a:lnTo>
                  <a:pt x="30" y="150"/>
                </a:lnTo>
                <a:lnTo>
                  <a:pt x="30" y="156"/>
                </a:lnTo>
                <a:lnTo>
                  <a:pt x="36" y="168"/>
                </a:lnTo>
                <a:lnTo>
                  <a:pt x="36" y="174"/>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12" name="Freeform 979"/>
          <p:cNvSpPr/>
          <p:nvPr/>
        </p:nvSpPr>
        <p:spPr bwMode="auto">
          <a:xfrm>
            <a:off x="4559556" y="3168443"/>
            <a:ext cx="405331" cy="422558"/>
          </a:xfrm>
          <a:custGeom>
            <a:cxnLst>
              <a:cxn ang="0">
                <a:pos x="18" y="180"/>
              </a:cxn>
              <a:cxn ang="0">
                <a:pos x="30" y="186"/>
              </a:cxn>
              <a:cxn ang="0">
                <a:pos x="48" y="198"/>
              </a:cxn>
              <a:cxn ang="0">
                <a:pos x="66" y="204"/>
              </a:cxn>
              <a:cxn ang="0">
                <a:pos x="66" y="234"/>
              </a:cxn>
              <a:cxn ang="0">
                <a:pos x="78" y="246"/>
              </a:cxn>
              <a:cxn ang="0">
                <a:pos x="78" y="246"/>
              </a:cxn>
              <a:cxn ang="0">
                <a:pos x="60" y="252"/>
              </a:cxn>
              <a:cxn ang="0">
                <a:pos x="60" y="270"/>
              </a:cxn>
              <a:cxn ang="0">
                <a:pos x="72" y="276"/>
              </a:cxn>
              <a:cxn ang="0">
                <a:pos x="84" y="282"/>
              </a:cxn>
              <a:cxn ang="0">
                <a:pos x="72" y="282"/>
              </a:cxn>
              <a:cxn ang="0">
                <a:pos x="90" y="294"/>
              </a:cxn>
              <a:cxn ang="0">
                <a:pos x="96" y="294"/>
              </a:cxn>
              <a:cxn ang="0">
                <a:pos x="102" y="294"/>
              </a:cxn>
              <a:cxn ang="0">
                <a:pos x="114" y="288"/>
              </a:cxn>
              <a:cxn ang="0">
                <a:pos x="108" y="282"/>
              </a:cxn>
              <a:cxn ang="0">
                <a:pos x="126" y="288"/>
              </a:cxn>
              <a:cxn ang="0">
                <a:pos x="138" y="300"/>
              </a:cxn>
              <a:cxn ang="0">
                <a:pos x="150" y="294"/>
              </a:cxn>
              <a:cxn ang="0">
                <a:pos x="168" y="282"/>
              </a:cxn>
              <a:cxn ang="0">
                <a:pos x="198" y="264"/>
              </a:cxn>
              <a:cxn ang="0">
                <a:pos x="240" y="264"/>
              </a:cxn>
              <a:cxn ang="0">
                <a:pos x="228" y="240"/>
              </a:cxn>
              <a:cxn ang="0">
                <a:pos x="198" y="222"/>
              </a:cxn>
              <a:cxn ang="0">
                <a:pos x="174" y="216"/>
              </a:cxn>
              <a:cxn ang="0">
                <a:pos x="174" y="204"/>
              </a:cxn>
              <a:cxn ang="0">
                <a:pos x="180" y="198"/>
              </a:cxn>
              <a:cxn ang="0">
                <a:pos x="186" y="180"/>
              </a:cxn>
              <a:cxn ang="0">
                <a:pos x="210" y="168"/>
              </a:cxn>
              <a:cxn ang="0">
                <a:pos x="222" y="156"/>
              </a:cxn>
              <a:cxn ang="0">
                <a:pos x="234" y="144"/>
              </a:cxn>
              <a:cxn ang="0">
                <a:pos x="252" y="132"/>
              </a:cxn>
              <a:cxn ang="0">
                <a:pos x="270" y="120"/>
              </a:cxn>
              <a:cxn ang="0">
                <a:pos x="258" y="90"/>
              </a:cxn>
              <a:cxn ang="0">
                <a:pos x="258" y="72"/>
              </a:cxn>
              <a:cxn ang="0">
                <a:pos x="270" y="54"/>
              </a:cxn>
              <a:cxn ang="0">
                <a:pos x="282" y="42"/>
              </a:cxn>
              <a:cxn ang="0">
                <a:pos x="282" y="36"/>
              </a:cxn>
              <a:cxn ang="0">
                <a:pos x="270" y="24"/>
              </a:cxn>
              <a:cxn ang="0">
                <a:pos x="240" y="6"/>
              </a:cxn>
              <a:cxn ang="0">
                <a:pos x="234" y="24"/>
              </a:cxn>
              <a:cxn ang="0">
                <a:pos x="222" y="36"/>
              </a:cxn>
              <a:cxn ang="0">
                <a:pos x="210" y="48"/>
              </a:cxn>
              <a:cxn ang="0">
                <a:pos x="198" y="60"/>
              </a:cxn>
              <a:cxn ang="0">
                <a:pos x="180" y="60"/>
              </a:cxn>
              <a:cxn ang="0">
                <a:pos x="168" y="72"/>
              </a:cxn>
              <a:cxn ang="0">
                <a:pos x="174" y="96"/>
              </a:cxn>
              <a:cxn ang="0">
                <a:pos x="144" y="90"/>
              </a:cxn>
              <a:cxn ang="0">
                <a:pos x="120" y="84"/>
              </a:cxn>
              <a:cxn ang="0">
                <a:pos x="108" y="72"/>
              </a:cxn>
              <a:cxn ang="0">
                <a:pos x="90" y="72"/>
              </a:cxn>
              <a:cxn ang="0">
                <a:pos x="90" y="96"/>
              </a:cxn>
              <a:cxn ang="0">
                <a:pos x="72" y="108"/>
              </a:cxn>
              <a:cxn ang="0">
                <a:pos x="54" y="126"/>
              </a:cxn>
              <a:cxn ang="0">
                <a:pos x="42" y="138"/>
              </a:cxn>
              <a:cxn ang="0">
                <a:pos x="24" y="144"/>
              </a:cxn>
              <a:cxn ang="0">
                <a:pos x="0" y="168"/>
              </a:cxn>
            </a:cxnLst>
            <a:rect l="0" t="0" r="r" b="b"/>
            <a:pathLst>
              <a:path w="288" h="300">
                <a:moveTo>
                  <a:pt x="0" y="174"/>
                </a:moveTo>
                <a:lnTo>
                  <a:pt x="0" y="180"/>
                </a:lnTo>
                <a:lnTo>
                  <a:pt x="6" y="180"/>
                </a:lnTo>
                <a:lnTo>
                  <a:pt x="12" y="180"/>
                </a:lnTo>
                <a:lnTo>
                  <a:pt x="18" y="180"/>
                </a:lnTo>
                <a:lnTo>
                  <a:pt x="18" y="186"/>
                </a:lnTo>
                <a:lnTo>
                  <a:pt x="24" y="186"/>
                </a:lnTo>
                <a:lnTo>
                  <a:pt x="24" y="192"/>
                </a:lnTo>
                <a:lnTo>
                  <a:pt x="30" y="192"/>
                </a:lnTo>
                <a:lnTo>
                  <a:pt x="30" y="186"/>
                </a:lnTo>
                <a:lnTo>
                  <a:pt x="36" y="186"/>
                </a:lnTo>
                <a:lnTo>
                  <a:pt x="36" y="192"/>
                </a:lnTo>
                <a:lnTo>
                  <a:pt x="42" y="192"/>
                </a:lnTo>
                <a:lnTo>
                  <a:pt x="48" y="192"/>
                </a:lnTo>
                <a:lnTo>
                  <a:pt x="48" y="198"/>
                </a:lnTo>
                <a:lnTo>
                  <a:pt x="54" y="192"/>
                </a:lnTo>
                <a:lnTo>
                  <a:pt x="60" y="198"/>
                </a:lnTo>
                <a:lnTo>
                  <a:pt x="66" y="192"/>
                </a:lnTo>
                <a:lnTo>
                  <a:pt x="66" y="198"/>
                </a:lnTo>
                <a:lnTo>
                  <a:pt x="66" y="204"/>
                </a:lnTo>
                <a:lnTo>
                  <a:pt x="72" y="210"/>
                </a:lnTo>
                <a:lnTo>
                  <a:pt x="66" y="216"/>
                </a:lnTo>
                <a:lnTo>
                  <a:pt x="66" y="222"/>
                </a:lnTo>
                <a:lnTo>
                  <a:pt x="66" y="228"/>
                </a:lnTo>
                <a:lnTo>
                  <a:pt x="66" y="234"/>
                </a:lnTo>
                <a:lnTo>
                  <a:pt x="66" y="240"/>
                </a:lnTo>
                <a:lnTo>
                  <a:pt x="72" y="240"/>
                </a:lnTo>
                <a:lnTo>
                  <a:pt x="78" y="246"/>
                </a:lnTo>
                <a:lnTo>
                  <a:pt x="78" y="240"/>
                </a:lnTo>
                <a:lnTo>
                  <a:pt x="78" y="246"/>
                </a:lnTo>
                <a:lnTo>
                  <a:pt x="78" y="240"/>
                </a:lnTo>
                <a:lnTo>
                  <a:pt x="84" y="240"/>
                </a:lnTo>
                <a:lnTo>
                  <a:pt x="90" y="246"/>
                </a:lnTo>
                <a:lnTo>
                  <a:pt x="84" y="246"/>
                </a:lnTo>
                <a:lnTo>
                  <a:pt x="78" y="246"/>
                </a:lnTo>
                <a:lnTo>
                  <a:pt x="72" y="246"/>
                </a:lnTo>
                <a:lnTo>
                  <a:pt x="66" y="246"/>
                </a:lnTo>
                <a:lnTo>
                  <a:pt x="72" y="252"/>
                </a:lnTo>
                <a:lnTo>
                  <a:pt x="66" y="252"/>
                </a:lnTo>
                <a:lnTo>
                  <a:pt x="60" y="252"/>
                </a:lnTo>
                <a:lnTo>
                  <a:pt x="66" y="252"/>
                </a:lnTo>
                <a:lnTo>
                  <a:pt x="66" y="258"/>
                </a:lnTo>
                <a:lnTo>
                  <a:pt x="60" y="258"/>
                </a:lnTo>
                <a:lnTo>
                  <a:pt x="60" y="264"/>
                </a:lnTo>
                <a:lnTo>
                  <a:pt x="60" y="270"/>
                </a:lnTo>
                <a:lnTo>
                  <a:pt x="60" y="276"/>
                </a:lnTo>
                <a:lnTo>
                  <a:pt x="54" y="276"/>
                </a:lnTo>
                <a:lnTo>
                  <a:pt x="60" y="276"/>
                </a:lnTo>
                <a:lnTo>
                  <a:pt x="66" y="276"/>
                </a:lnTo>
                <a:lnTo>
                  <a:pt x="72" y="276"/>
                </a:lnTo>
                <a:lnTo>
                  <a:pt x="78" y="276"/>
                </a:lnTo>
                <a:lnTo>
                  <a:pt x="84" y="276"/>
                </a:lnTo>
                <a:lnTo>
                  <a:pt x="84" y="282"/>
                </a:lnTo>
                <a:lnTo>
                  <a:pt x="78" y="282"/>
                </a:lnTo>
                <a:lnTo>
                  <a:pt x="84" y="282"/>
                </a:lnTo>
                <a:lnTo>
                  <a:pt x="84" y="288"/>
                </a:lnTo>
                <a:lnTo>
                  <a:pt x="78" y="288"/>
                </a:lnTo>
                <a:lnTo>
                  <a:pt x="78" y="282"/>
                </a:lnTo>
                <a:lnTo>
                  <a:pt x="78" y="288"/>
                </a:lnTo>
                <a:lnTo>
                  <a:pt x="72" y="282"/>
                </a:lnTo>
                <a:lnTo>
                  <a:pt x="72" y="288"/>
                </a:lnTo>
                <a:lnTo>
                  <a:pt x="78" y="288"/>
                </a:lnTo>
                <a:lnTo>
                  <a:pt x="84" y="288"/>
                </a:lnTo>
                <a:lnTo>
                  <a:pt x="90" y="288"/>
                </a:lnTo>
                <a:lnTo>
                  <a:pt x="90" y="294"/>
                </a:lnTo>
                <a:lnTo>
                  <a:pt x="96" y="294"/>
                </a:lnTo>
                <a:lnTo>
                  <a:pt x="96" y="288"/>
                </a:lnTo>
                <a:lnTo>
                  <a:pt x="96" y="294"/>
                </a:lnTo>
                <a:lnTo>
                  <a:pt x="96" y="288"/>
                </a:lnTo>
                <a:lnTo>
                  <a:pt x="96" y="294"/>
                </a:lnTo>
                <a:lnTo>
                  <a:pt x="102" y="294"/>
                </a:lnTo>
                <a:lnTo>
                  <a:pt x="96" y="294"/>
                </a:lnTo>
                <a:lnTo>
                  <a:pt x="96" y="300"/>
                </a:lnTo>
                <a:lnTo>
                  <a:pt x="102" y="300"/>
                </a:lnTo>
                <a:lnTo>
                  <a:pt x="102" y="294"/>
                </a:lnTo>
                <a:lnTo>
                  <a:pt x="108" y="294"/>
                </a:lnTo>
                <a:lnTo>
                  <a:pt x="108" y="288"/>
                </a:lnTo>
                <a:lnTo>
                  <a:pt x="114" y="288"/>
                </a:lnTo>
                <a:lnTo>
                  <a:pt x="108" y="288"/>
                </a:lnTo>
                <a:lnTo>
                  <a:pt x="114" y="288"/>
                </a:lnTo>
                <a:lnTo>
                  <a:pt x="114" y="282"/>
                </a:lnTo>
                <a:lnTo>
                  <a:pt x="108" y="288"/>
                </a:lnTo>
                <a:lnTo>
                  <a:pt x="108" y="282"/>
                </a:lnTo>
                <a:lnTo>
                  <a:pt x="114" y="282"/>
                </a:lnTo>
                <a:lnTo>
                  <a:pt x="108" y="282"/>
                </a:lnTo>
                <a:lnTo>
                  <a:pt x="114" y="282"/>
                </a:lnTo>
                <a:lnTo>
                  <a:pt x="114" y="288"/>
                </a:lnTo>
                <a:lnTo>
                  <a:pt x="120" y="288"/>
                </a:lnTo>
                <a:lnTo>
                  <a:pt x="126" y="294"/>
                </a:lnTo>
                <a:lnTo>
                  <a:pt x="126" y="288"/>
                </a:lnTo>
                <a:lnTo>
                  <a:pt x="132" y="294"/>
                </a:lnTo>
                <a:lnTo>
                  <a:pt x="132" y="288"/>
                </a:lnTo>
                <a:lnTo>
                  <a:pt x="132" y="294"/>
                </a:lnTo>
                <a:lnTo>
                  <a:pt x="138" y="294"/>
                </a:lnTo>
                <a:lnTo>
                  <a:pt x="138" y="300"/>
                </a:lnTo>
                <a:lnTo>
                  <a:pt x="138" y="294"/>
                </a:lnTo>
                <a:lnTo>
                  <a:pt x="144" y="294"/>
                </a:lnTo>
                <a:lnTo>
                  <a:pt x="144" y="288"/>
                </a:lnTo>
                <a:lnTo>
                  <a:pt x="150" y="288"/>
                </a:lnTo>
                <a:lnTo>
                  <a:pt x="150" y="294"/>
                </a:lnTo>
                <a:lnTo>
                  <a:pt x="156" y="294"/>
                </a:lnTo>
                <a:lnTo>
                  <a:pt x="162" y="294"/>
                </a:lnTo>
                <a:lnTo>
                  <a:pt x="168" y="294"/>
                </a:lnTo>
                <a:lnTo>
                  <a:pt x="162" y="288"/>
                </a:lnTo>
                <a:lnTo>
                  <a:pt x="168" y="282"/>
                </a:lnTo>
                <a:lnTo>
                  <a:pt x="174" y="282"/>
                </a:lnTo>
                <a:lnTo>
                  <a:pt x="174" y="276"/>
                </a:lnTo>
                <a:lnTo>
                  <a:pt x="174" y="270"/>
                </a:lnTo>
                <a:lnTo>
                  <a:pt x="180" y="264"/>
                </a:lnTo>
                <a:lnTo>
                  <a:pt x="198" y="264"/>
                </a:lnTo>
                <a:lnTo>
                  <a:pt x="204" y="264"/>
                </a:lnTo>
                <a:lnTo>
                  <a:pt x="216" y="264"/>
                </a:lnTo>
                <a:lnTo>
                  <a:pt x="222" y="264"/>
                </a:lnTo>
                <a:lnTo>
                  <a:pt x="234" y="264"/>
                </a:lnTo>
                <a:lnTo>
                  <a:pt x="240" y="264"/>
                </a:lnTo>
                <a:lnTo>
                  <a:pt x="240" y="258"/>
                </a:lnTo>
                <a:lnTo>
                  <a:pt x="240" y="252"/>
                </a:lnTo>
                <a:lnTo>
                  <a:pt x="240" y="246"/>
                </a:lnTo>
                <a:lnTo>
                  <a:pt x="234" y="240"/>
                </a:lnTo>
                <a:lnTo>
                  <a:pt x="228" y="240"/>
                </a:lnTo>
                <a:lnTo>
                  <a:pt x="222" y="234"/>
                </a:lnTo>
                <a:lnTo>
                  <a:pt x="216" y="234"/>
                </a:lnTo>
                <a:lnTo>
                  <a:pt x="210" y="228"/>
                </a:lnTo>
                <a:lnTo>
                  <a:pt x="204" y="222"/>
                </a:lnTo>
                <a:lnTo>
                  <a:pt x="198" y="222"/>
                </a:lnTo>
                <a:lnTo>
                  <a:pt x="192" y="222"/>
                </a:lnTo>
                <a:lnTo>
                  <a:pt x="192" y="216"/>
                </a:lnTo>
                <a:lnTo>
                  <a:pt x="186" y="216"/>
                </a:lnTo>
                <a:lnTo>
                  <a:pt x="180" y="216"/>
                </a:lnTo>
                <a:lnTo>
                  <a:pt x="174" y="216"/>
                </a:lnTo>
                <a:lnTo>
                  <a:pt x="174" y="210"/>
                </a:lnTo>
                <a:lnTo>
                  <a:pt x="180" y="210"/>
                </a:lnTo>
                <a:lnTo>
                  <a:pt x="180" y="204"/>
                </a:lnTo>
                <a:lnTo>
                  <a:pt x="174" y="210"/>
                </a:lnTo>
                <a:lnTo>
                  <a:pt x="174" y="204"/>
                </a:lnTo>
                <a:lnTo>
                  <a:pt x="180" y="204"/>
                </a:lnTo>
                <a:lnTo>
                  <a:pt x="180" y="210"/>
                </a:lnTo>
                <a:lnTo>
                  <a:pt x="186" y="210"/>
                </a:lnTo>
                <a:lnTo>
                  <a:pt x="180" y="204"/>
                </a:lnTo>
                <a:lnTo>
                  <a:pt x="180" y="198"/>
                </a:lnTo>
                <a:lnTo>
                  <a:pt x="180" y="192"/>
                </a:lnTo>
                <a:lnTo>
                  <a:pt x="174" y="192"/>
                </a:lnTo>
                <a:lnTo>
                  <a:pt x="174" y="186"/>
                </a:lnTo>
                <a:lnTo>
                  <a:pt x="180" y="180"/>
                </a:lnTo>
                <a:lnTo>
                  <a:pt x="186" y="180"/>
                </a:lnTo>
                <a:lnTo>
                  <a:pt x="192" y="174"/>
                </a:lnTo>
                <a:lnTo>
                  <a:pt x="192" y="168"/>
                </a:lnTo>
                <a:lnTo>
                  <a:pt x="198" y="168"/>
                </a:lnTo>
                <a:lnTo>
                  <a:pt x="204" y="168"/>
                </a:lnTo>
                <a:lnTo>
                  <a:pt x="210" y="168"/>
                </a:lnTo>
                <a:lnTo>
                  <a:pt x="216" y="162"/>
                </a:lnTo>
                <a:lnTo>
                  <a:pt x="222" y="162"/>
                </a:lnTo>
                <a:lnTo>
                  <a:pt x="228" y="162"/>
                </a:lnTo>
                <a:lnTo>
                  <a:pt x="228" y="156"/>
                </a:lnTo>
                <a:lnTo>
                  <a:pt x="222" y="156"/>
                </a:lnTo>
                <a:lnTo>
                  <a:pt x="222" y="150"/>
                </a:lnTo>
                <a:lnTo>
                  <a:pt x="222" y="156"/>
                </a:lnTo>
                <a:lnTo>
                  <a:pt x="228" y="150"/>
                </a:lnTo>
                <a:lnTo>
                  <a:pt x="234" y="150"/>
                </a:lnTo>
                <a:lnTo>
                  <a:pt x="234" y="144"/>
                </a:lnTo>
                <a:lnTo>
                  <a:pt x="240" y="144"/>
                </a:lnTo>
                <a:lnTo>
                  <a:pt x="246" y="144"/>
                </a:lnTo>
                <a:lnTo>
                  <a:pt x="246" y="138"/>
                </a:lnTo>
                <a:lnTo>
                  <a:pt x="246" y="132"/>
                </a:lnTo>
                <a:lnTo>
                  <a:pt x="252" y="132"/>
                </a:lnTo>
                <a:lnTo>
                  <a:pt x="252" y="126"/>
                </a:lnTo>
                <a:lnTo>
                  <a:pt x="258" y="126"/>
                </a:lnTo>
                <a:lnTo>
                  <a:pt x="264" y="126"/>
                </a:lnTo>
                <a:lnTo>
                  <a:pt x="270" y="126"/>
                </a:lnTo>
                <a:lnTo>
                  <a:pt x="270" y="120"/>
                </a:lnTo>
                <a:lnTo>
                  <a:pt x="264" y="114"/>
                </a:lnTo>
                <a:lnTo>
                  <a:pt x="264" y="108"/>
                </a:lnTo>
                <a:lnTo>
                  <a:pt x="264" y="102"/>
                </a:lnTo>
                <a:lnTo>
                  <a:pt x="264" y="96"/>
                </a:lnTo>
                <a:lnTo>
                  <a:pt x="258" y="90"/>
                </a:lnTo>
                <a:lnTo>
                  <a:pt x="252" y="90"/>
                </a:lnTo>
                <a:lnTo>
                  <a:pt x="252" y="84"/>
                </a:lnTo>
                <a:lnTo>
                  <a:pt x="252" y="78"/>
                </a:lnTo>
                <a:lnTo>
                  <a:pt x="252" y="72"/>
                </a:lnTo>
                <a:lnTo>
                  <a:pt x="258" y="72"/>
                </a:lnTo>
                <a:lnTo>
                  <a:pt x="258" y="66"/>
                </a:lnTo>
                <a:lnTo>
                  <a:pt x="258" y="60"/>
                </a:lnTo>
                <a:lnTo>
                  <a:pt x="264" y="60"/>
                </a:lnTo>
                <a:lnTo>
                  <a:pt x="264" y="54"/>
                </a:lnTo>
                <a:lnTo>
                  <a:pt x="270" y="54"/>
                </a:lnTo>
                <a:lnTo>
                  <a:pt x="270" y="48"/>
                </a:lnTo>
                <a:lnTo>
                  <a:pt x="264" y="48"/>
                </a:lnTo>
                <a:lnTo>
                  <a:pt x="270" y="48"/>
                </a:lnTo>
                <a:lnTo>
                  <a:pt x="276" y="42"/>
                </a:lnTo>
                <a:lnTo>
                  <a:pt x="282" y="42"/>
                </a:lnTo>
                <a:lnTo>
                  <a:pt x="288" y="42"/>
                </a:lnTo>
                <a:lnTo>
                  <a:pt x="282" y="42"/>
                </a:lnTo>
                <a:lnTo>
                  <a:pt x="288" y="42"/>
                </a:lnTo>
                <a:lnTo>
                  <a:pt x="288" y="36"/>
                </a:lnTo>
                <a:lnTo>
                  <a:pt x="282" y="36"/>
                </a:lnTo>
                <a:lnTo>
                  <a:pt x="276" y="30"/>
                </a:lnTo>
                <a:lnTo>
                  <a:pt x="276" y="24"/>
                </a:lnTo>
                <a:lnTo>
                  <a:pt x="270" y="24"/>
                </a:lnTo>
                <a:lnTo>
                  <a:pt x="270" y="30"/>
                </a:lnTo>
                <a:lnTo>
                  <a:pt x="270" y="24"/>
                </a:lnTo>
                <a:lnTo>
                  <a:pt x="258" y="18"/>
                </a:lnTo>
                <a:lnTo>
                  <a:pt x="252" y="12"/>
                </a:lnTo>
                <a:lnTo>
                  <a:pt x="252" y="6"/>
                </a:lnTo>
                <a:lnTo>
                  <a:pt x="246" y="6"/>
                </a:lnTo>
                <a:lnTo>
                  <a:pt x="240" y="6"/>
                </a:lnTo>
                <a:lnTo>
                  <a:pt x="234" y="6"/>
                </a:lnTo>
                <a:lnTo>
                  <a:pt x="234" y="0"/>
                </a:lnTo>
                <a:lnTo>
                  <a:pt x="234" y="6"/>
                </a:lnTo>
                <a:lnTo>
                  <a:pt x="234" y="18"/>
                </a:lnTo>
                <a:lnTo>
                  <a:pt x="234" y="24"/>
                </a:lnTo>
                <a:lnTo>
                  <a:pt x="234" y="30"/>
                </a:lnTo>
                <a:lnTo>
                  <a:pt x="234" y="36"/>
                </a:lnTo>
                <a:lnTo>
                  <a:pt x="228" y="30"/>
                </a:lnTo>
                <a:lnTo>
                  <a:pt x="228" y="36"/>
                </a:lnTo>
                <a:lnTo>
                  <a:pt x="222" y="36"/>
                </a:lnTo>
                <a:lnTo>
                  <a:pt x="216" y="36"/>
                </a:lnTo>
                <a:lnTo>
                  <a:pt x="210" y="36"/>
                </a:lnTo>
                <a:lnTo>
                  <a:pt x="216" y="42"/>
                </a:lnTo>
                <a:lnTo>
                  <a:pt x="210" y="42"/>
                </a:lnTo>
                <a:lnTo>
                  <a:pt x="210" y="48"/>
                </a:lnTo>
                <a:lnTo>
                  <a:pt x="216" y="48"/>
                </a:lnTo>
                <a:lnTo>
                  <a:pt x="210" y="48"/>
                </a:lnTo>
                <a:lnTo>
                  <a:pt x="204" y="54"/>
                </a:lnTo>
                <a:lnTo>
                  <a:pt x="204" y="60"/>
                </a:lnTo>
                <a:lnTo>
                  <a:pt x="198" y="60"/>
                </a:lnTo>
                <a:lnTo>
                  <a:pt x="192" y="54"/>
                </a:lnTo>
                <a:lnTo>
                  <a:pt x="192" y="60"/>
                </a:lnTo>
                <a:lnTo>
                  <a:pt x="186" y="54"/>
                </a:lnTo>
                <a:lnTo>
                  <a:pt x="186" y="60"/>
                </a:lnTo>
                <a:lnTo>
                  <a:pt x="180" y="60"/>
                </a:lnTo>
                <a:lnTo>
                  <a:pt x="174" y="54"/>
                </a:lnTo>
                <a:lnTo>
                  <a:pt x="162" y="60"/>
                </a:lnTo>
                <a:lnTo>
                  <a:pt x="156" y="60"/>
                </a:lnTo>
                <a:lnTo>
                  <a:pt x="162" y="66"/>
                </a:lnTo>
                <a:lnTo>
                  <a:pt x="168" y="72"/>
                </a:lnTo>
                <a:lnTo>
                  <a:pt x="174" y="78"/>
                </a:lnTo>
                <a:lnTo>
                  <a:pt x="180" y="78"/>
                </a:lnTo>
                <a:lnTo>
                  <a:pt x="180" y="84"/>
                </a:lnTo>
                <a:lnTo>
                  <a:pt x="180" y="90"/>
                </a:lnTo>
                <a:lnTo>
                  <a:pt x="174" y="96"/>
                </a:lnTo>
                <a:lnTo>
                  <a:pt x="168" y="90"/>
                </a:lnTo>
                <a:lnTo>
                  <a:pt x="162" y="90"/>
                </a:lnTo>
                <a:lnTo>
                  <a:pt x="156" y="90"/>
                </a:lnTo>
                <a:lnTo>
                  <a:pt x="150" y="90"/>
                </a:lnTo>
                <a:lnTo>
                  <a:pt x="144" y="90"/>
                </a:lnTo>
                <a:lnTo>
                  <a:pt x="138" y="90"/>
                </a:lnTo>
                <a:lnTo>
                  <a:pt x="132" y="90"/>
                </a:lnTo>
                <a:lnTo>
                  <a:pt x="126" y="90"/>
                </a:lnTo>
                <a:lnTo>
                  <a:pt x="126" y="84"/>
                </a:lnTo>
                <a:lnTo>
                  <a:pt x="120" y="84"/>
                </a:lnTo>
                <a:lnTo>
                  <a:pt x="114" y="84"/>
                </a:lnTo>
                <a:lnTo>
                  <a:pt x="120" y="84"/>
                </a:lnTo>
                <a:lnTo>
                  <a:pt x="114" y="78"/>
                </a:lnTo>
                <a:lnTo>
                  <a:pt x="108" y="78"/>
                </a:lnTo>
                <a:lnTo>
                  <a:pt x="108" y="72"/>
                </a:lnTo>
                <a:lnTo>
                  <a:pt x="102" y="72"/>
                </a:lnTo>
                <a:lnTo>
                  <a:pt x="96" y="72"/>
                </a:lnTo>
                <a:lnTo>
                  <a:pt x="96" y="78"/>
                </a:lnTo>
                <a:lnTo>
                  <a:pt x="96" y="72"/>
                </a:lnTo>
                <a:lnTo>
                  <a:pt x="90" y="72"/>
                </a:lnTo>
                <a:lnTo>
                  <a:pt x="90" y="78"/>
                </a:lnTo>
                <a:lnTo>
                  <a:pt x="84" y="78"/>
                </a:lnTo>
                <a:lnTo>
                  <a:pt x="90" y="84"/>
                </a:lnTo>
                <a:lnTo>
                  <a:pt x="84" y="90"/>
                </a:lnTo>
                <a:lnTo>
                  <a:pt x="90" y="96"/>
                </a:lnTo>
                <a:lnTo>
                  <a:pt x="84" y="96"/>
                </a:lnTo>
                <a:lnTo>
                  <a:pt x="84" y="102"/>
                </a:lnTo>
                <a:lnTo>
                  <a:pt x="78" y="102"/>
                </a:lnTo>
                <a:lnTo>
                  <a:pt x="78" y="108"/>
                </a:lnTo>
                <a:lnTo>
                  <a:pt x="72" y="108"/>
                </a:lnTo>
                <a:lnTo>
                  <a:pt x="72" y="114"/>
                </a:lnTo>
                <a:lnTo>
                  <a:pt x="72" y="120"/>
                </a:lnTo>
                <a:lnTo>
                  <a:pt x="66" y="120"/>
                </a:lnTo>
                <a:lnTo>
                  <a:pt x="60" y="120"/>
                </a:lnTo>
                <a:lnTo>
                  <a:pt x="54" y="126"/>
                </a:lnTo>
                <a:lnTo>
                  <a:pt x="48" y="126"/>
                </a:lnTo>
                <a:lnTo>
                  <a:pt x="48" y="132"/>
                </a:lnTo>
                <a:lnTo>
                  <a:pt x="42" y="132"/>
                </a:lnTo>
                <a:lnTo>
                  <a:pt x="48" y="138"/>
                </a:lnTo>
                <a:lnTo>
                  <a:pt x="42" y="138"/>
                </a:lnTo>
                <a:lnTo>
                  <a:pt x="42" y="132"/>
                </a:lnTo>
                <a:lnTo>
                  <a:pt x="36" y="132"/>
                </a:lnTo>
                <a:lnTo>
                  <a:pt x="36" y="138"/>
                </a:lnTo>
                <a:lnTo>
                  <a:pt x="24" y="138"/>
                </a:lnTo>
                <a:lnTo>
                  <a:pt x="24" y="144"/>
                </a:lnTo>
                <a:lnTo>
                  <a:pt x="30" y="144"/>
                </a:lnTo>
                <a:lnTo>
                  <a:pt x="18" y="144"/>
                </a:lnTo>
                <a:lnTo>
                  <a:pt x="12" y="150"/>
                </a:lnTo>
                <a:lnTo>
                  <a:pt x="6" y="156"/>
                </a:lnTo>
                <a:lnTo>
                  <a:pt x="0" y="168"/>
                </a:lnTo>
                <a:lnTo>
                  <a:pt x="0" y="174"/>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13" name="Freeform 980"/>
          <p:cNvSpPr>
            <a:spLocks noEditPoints="1"/>
          </p:cNvSpPr>
          <p:nvPr/>
        </p:nvSpPr>
        <p:spPr bwMode="auto">
          <a:xfrm>
            <a:off x="4762221" y="3514941"/>
            <a:ext cx="295554" cy="431009"/>
          </a:xfrm>
          <a:custGeom>
            <a:cxnLst>
              <a:cxn ang="0">
                <a:pos x="6" y="54"/>
              </a:cxn>
              <a:cxn ang="0">
                <a:pos x="12" y="60"/>
              </a:cxn>
              <a:cxn ang="0">
                <a:pos x="18" y="66"/>
              </a:cxn>
              <a:cxn ang="0">
                <a:pos x="30" y="78"/>
              </a:cxn>
              <a:cxn ang="0">
                <a:pos x="30" y="216"/>
              </a:cxn>
              <a:cxn ang="0">
                <a:pos x="36" y="198"/>
              </a:cxn>
              <a:cxn ang="0">
                <a:pos x="42" y="216"/>
              </a:cxn>
              <a:cxn ang="0">
                <a:pos x="42" y="216"/>
              </a:cxn>
              <a:cxn ang="0">
                <a:pos x="48" y="198"/>
              </a:cxn>
              <a:cxn ang="0">
                <a:pos x="48" y="234"/>
              </a:cxn>
              <a:cxn ang="0">
                <a:pos x="48" y="228"/>
              </a:cxn>
              <a:cxn ang="0">
                <a:pos x="48" y="216"/>
              </a:cxn>
              <a:cxn ang="0">
                <a:pos x="60" y="234"/>
              </a:cxn>
              <a:cxn ang="0">
                <a:pos x="84" y="252"/>
              </a:cxn>
              <a:cxn ang="0">
                <a:pos x="84" y="246"/>
              </a:cxn>
              <a:cxn ang="0">
                <a:pos x="84" y="240"/>
              </a:cxn>
              <a:cxn ang="0">
                <a:pos x="90" y="246"/>
              </a:cxn>
              <a:cxn ang="0">
                <a:pos x="108" y="300"/>
              </a:cxn>
              <a:cxn ang="0">
                <a:pos x="72" y="294"/>
              </a:cxn>
              <a:cxn ang="0">
                <a:pos x="96" y="246"/>
              </a:cxn>
              <a:cxn ang="0">
                <a:pos x="96" y="234"/>
              </a:cxn>
              <a:cxn ang="0">
                <a:pos x="90" y="18"/>
              </a:cxn>
              <a:cxn ang="0">
                <a:pos x="24" y="36"/>
              </a:cxn>
              <a:cxn ang="0">
                <a:pos x="24" y="60"/>
              </a:cxn>
              <a:cxn ang="0">
                <a:pos x="36" y="78"/>
              </a:cxn>
              <a:cxn ang="0">
                <a:pos x="42" y="84"/>
              </a:cxn>
              <a:cxn ang="0">
                <a:pos x="36" y="90"/>
              </a:cxn>
              <a:cxn ang="0">
                <a:pos x="30" y="102"/>
              </a:cxn>
              <a:cxn ang="0">
                <a:pos x="24" y="102"/>
              </a:cxn>
              <a:cxn ang="0">
                <a:pos x="12" y="108"/>
              </a:cxn>
              <a:cxn ang="0">
                <a:pos x="30" y="114"/>
              </a:cxn>
              <a:cxn ang="0">
                <a:pos x="48" y="144"/>
              </a:cxn>
              <a:cxn ang="0">
                <a:pos x="54" y="168"/>
              </a:cxn>
              <a:cxn ang="0">
                <a:pos x="48" y="186"/>
              </a:cxn>
              <a:cxn ang="0">
                <a:pos x="54" y="198"/>
              </a:cxn>
              <a:cxn ang="0">
                <a:pos x="60" y="204"/>
              </a:cxn>
              <a:cxn ang="0">
                <a:pos x="66" y="222"/>
              </a:cxn>
              <a:cxn ang="0">
                <a:pos x="60" y="228"/>
              </a:cxn>
              <a:cxn ang="0">
                <a:pos x="72" y="246"/>
              </a:cxn>
              <a:cxn ang="0">
                <a:pos x="96" y="234"/>
              </a:cxn>
              <a:cxn ang="0">
                <a:pos x="108" y="228"/>
              </a:cxn>
              <a:cxn ang="0">
                <a:pos x="114" y="228"/>
              </a:cxn>
              <a:cxn ang="0">
                <a:pos x="114" y="210"/>
              </a:cxn>
              <a:cxn ang="0">
                <a:pos x="126" y="228"/>
              </a:cxn>
              <a:cxn ang="0">
                <a:pos x="126" y="210"/>
              </a:cxn>
              <a:cxn ang="0">
                <a:pos x="162" y="210"/>
              </a:cxn>
              <a:cxn ang="0">
                <a:pos x="174" y="198"/>
              </a:cxn>
              <a:cxn ang="0">
                <a:pos x="204" y="198"/>
              </a:cxn>
              <a:cxn ang="0">
                <a:pos x="210" y="174"/>
              </a:cxn>
              <a:cxn ang="0">
                <a:pos x="192" y="132"/>
              </a:cxn>
              <a:cxn ang="0">
                <a:pos x="156" y="66"/>
              </a:cxn>
              <a:cxn ang="0">
                <a:pos x="126" y="234"/>
              </a:cxn>
              <a:cxn ang="0">
                <a:pos x="138" y="228"/>
              </a:cxn>
              <a:cxn ang="0">
                <a:pos x="144" y="222"/>
              </a:cxn>
              <a:cxn ang="0">
                <a:pos x="138" y="210"/>
              </a:cxn>
              <a:cxn ang="0">
                <a:pos x="156" y="216"/>
              </a:cxn>
              <a:cxn ang="0">
                <a:pos x="174" y="216"/>
              </a:cxn>
              <a:cxn ang="0">
                <a:pos x="186" y="210"/>
              </a:cxn>
            </a:cxnLst>
            <a:rect l="0" t="0" r="r" b="b"/>
            <a:pathLst>
              <a:path w="210" h="306">
                <a:moveTo>
                  <a:pt x="0" y="48"/>
                </a:moveTo>
                <a:lnTo>
                  <a:pt x="6" y="48"/>
                </a:lnTo>
                <a:lnTo>
                  <a:pt x="0" y="48"/>
                </a:lnTo>
                <a:close/>
                <a:moveTo>
                  <a:pt x="0" y="78"/>
                </a:moveTo>
                <a:lnTo>
                  <a:pt x="0" y="84"/>
                </a:lnTo>
                <a:lnTo>
                  <a:pt x="6" y="84"/>
                </a:lnTo>
                <a:lnTo>
                  <a:pt x="6" y="78"/>
                </a:lnTo>
                <a:lnTo>
                  <a:pt x="0" y="78"/>
                </a:lnTo>
                <a:close/>
                <a:moveTo>
                  <a:pt x="6" y="54"/>
                </a:moveTo>
                <a:lnTo>
                  <a:pt x="6" y="48"/>
                </a:lnTo>
                <a:lnTo>
                  <a:pt x="0" y="54"/>
                </a:lnTo>
                <a:lnTo>
                  <a:pt x="6" y="54"/>
                </a:lnTo>
                <a:lnTo>
                  <a:pt x="0" y="54"/>
                </a:lnTo>
                <a:lnTo>
                  <a:pt x="6" y="54"/>
                </a:lnTo>
                <a:lnTo>
                  <a:pt x="12" y="54"/>
                </a:lnTo>
                <a:lnTo>
                  <a:pt x="12" y="60"/>
                </a:lnTo>
                <a:lnTo>
                  <a:pt x="6" y="60"/>
                </a:lnTo>
                <a:lnTo>
                  <a:pt x="12" y="60"/>
                </a:lnTo>
                <a:lnTo>
                  <a:pt x="18" y="60"/>
                </a:lnTo>
                <a:lnTo>
                  <a:pt x="18" y="54"/>
                </a:lnTo>
                <a:lnTo>
                  <a:pt x="12" y="54"/>
                </a:lnTo>
                <a:lnTo>
                  <a:pt x="12" y="48"/>
                </a:lnTo>
                <a:lnTo>
                  <a:pt x="6" y="48"/>
                </a:lnTo>
                <a:lnTo>
                  <a:pt x="6" y="54"/>
                </a:lnTo>
                <a:close/>
                <a:moveTo>
                  <a:pt x="18" y="66"/>
                </a:moveTo>
                <a:lnTo>
                  <a:pt x="24" y="66"/>
                </a:lnTo>
                <a:lnTo>
                  <a:pt x="18" y="66"/>
                </a:lnTo>
                <a:lnTo>
                  <a:pt x="18" y="60"/>
                </a:lnTo>
                <a:lnTo>
                  <a:pt x="18" y="66"/>
                </a:lnTo>
                <a:close/>
                <a:moveTo>
                  <a:pt x="18" y="78"/>
                </a:moveTo>
                <a:lnTo>
                  <a:pt x="24" y="78"/>
                </a:lnTo>
                <a:lnTo>
                  <a:pt x="18" y="78"/>
                </a:lnTo>
                <a:close/>
                <a:moveTo>
                  <a:pt x="24" y="78"/>
                </a:moveTo>
                <a:lnTo>
                  <a:pt x="24" y="84"/>
                </a:lnTo>
                <a:lnTo>
                  <a:pt x="30" y="84"/>
                </a:lnTo>
                <a:lnTo>
                  <a:pt x="30" y="78"/>
                </a:lnTo>
                <a:lnTo>
                  <a:pt x="30" y="84"/>
                </a:lnTo>
                <a:lnTo>
                  <a:pt x="30" y="78"/>
                </a:lnTo>
                <a:lnTo>
                  <a:pt x="24" y="78"/>
                </a:lnTo>
                <a:close/>
                <a:moveTo>
                  <a:pt x="30" y="222"/>
                </a:moveTo>
                <a:lnTo>
                  <a:pt x="36" y="222"/>
                </a:lnTo>
                <a:lnTo>
                  <a:pt x="36" y="216"/>
                </a:lnTo>
                <a:lnTo>
                  <a:pt x="30" y="216"/>
                </a:lnTo>
                <a:lnTo>
                  <a:pt x="36" y="216"/>
                </a:lnTo>
                <a:lnTo>
                  <a:pt x="30" y="216"/>
                </a:lnTo>
                <a:lnTo>
                  <a:pt x="30" y="222"/>
                </a:lnTo>
                <a:close/>
                <a:moveTo>
                  <a:pt x="36" y="222"/>
                </a:moveTo>
                <a:lnTo>
                  <a:pt x="42" y="222"/>
                </a:lnTo>
                <a:lnTo>
                  <a:pt x="36" y="222"/>
                </a:lnTo>
                <a:close/>
                <a:moveTo>
                  <a:pt x="36" y="198"/>
                </a:moveTo>
                <a:lnTo>
                  <a:pt x="36" y="204"/>
                </a:lnTo>
                <a:lnTo>
                  <a:pt x="42" y="204"/>
                </a:lnTo>
                <a:lnTo>
                  <a:pt x="42" y="198"/>
                </a:lnTo>
                <a:lnTo>
                  <a:pt x="36" y="198"/>
                </a:lnTo>
                <a:close/>
                <a:moveTo>
                  <a:pt x="36" y="210"/>
                </a:moveTo>
                <a:lnTo>
                  <a:pt x="42" y="216"/>
                </a:lnTo>
                <a:lnTo>
                  <a:pt x="42" y="210"/>
                </a:lnTo>
                <a:lnTo>
                  <a:pt x="36" y="210"/>
                </a:lnTo>
                <a:lnTo>
                  <a:pt x="42" y="210"/>
                </a:lnTo>
                <a:lnTo>
                  <a:pt x="36" y="210"/>
                </a:lnTo>
                <a:close/>
                <a:moveTo>
                  <a:pt x="42" y="216"/>
                </a:moveTo>
                <a:lnTo>
                  <a:pt x="48" y="216"/>
                </a:lnTo>
                <a:lnTo>
                  <a:pt x="42" y="216"/>
                </a:lnTo>
                <a:lnTo>
                  <a:pt x="48" y="210"/>
                </a:lnTo>
                <a:lnTo>
                  <a:pt x="42" y="210"/>
                </a:lnTo>
                <a:lnTo>
                  <a:pt x="42" y="216"/>
                </a:lnTo>
                <a:lnTo>
                  <a:pt x="42" y="222"/>
                </a:lnTo>
                <a:lnTo>
                  <a:pt x="48" y="222"/>
                </a:lnTo>
                <a:lnTo>
                  <a:pt x="42" y="222"/>
                </a:lnTo>
                <a:lnTo>
                  <a:pt x="48" y="222"/>
                </a:lnTo>
                <a:lnTo>
                  <a:pt x="48" y="216"/>
                </a:lnTo>
                <a:lnTo>
                  <a:pt x="42" y="216"/>
                </a:lnTo>
                <a:lnTo>
                  <a:pt x="48" y="216"/>
                </a:lnTo>
                <a:lnTo>
                  <a:pt x="42" y="216"/>
                </a:lnTo>
                <a:close/>
                <a:moveTo>
                  <a:pt x="42" y="198"/>
                </a:moveTo>
                <a:lnTo>
                  <a:pt x="42" y="204"/>
                </a:lnTo>
                <a:lnTo>
                  <a:pt x="48" y="204"/>
                </a:lnTo>
                <a:lnTo>
                  <a:pt x="42" y="204"/>
                </a:lnTo>
                <a:lnTo>
                  <a:pt x="48" y="204"/>
                </a:lnTo>
                <a:lnTo>
                  <a:pt x="42" y="198"/>
                </a:lnTo>
                <a:lnTo>
                  <a:pt x="48" y="198"/>
                </a:lnTo>
                <a:lnTo>
                  <a:pt x="42" y="198"/>
                </a:lnTo>
                <a:close/>
                <a:moveTo>
                  <a:pt x="42" y="228"/>
                </a:moveTo>
                <a:lnTo>
                  <a:pt x="48" y="228"/>
                </a:lnTo>
                <a:lnTo>
                  <a:pt x="42" y="228"/>
                </a:lnTo>
                <a:lnTo>
                  <a:pt x="48" y="228"/>
                </a:lnTo>
                <a:lnTo>
                  <a:pt x="42" y="234"/>
                </a:lnTo>
                <a:lnTo>
                  <a:pt x="42" y="228"/>
                </a:lnTo>
                <a:lnTo>
                  <a:pt x="42" y="234"/>
                </a:lnTo>
                <a:lnTo>
                  <a:pt x="48" y="234"/>
                </a:lnTo>
                <a:lnTo>
                  <a:pt x="48" y="228"/>
                </a:lnTo>
                <a:lnTo>
                  <a:pt x="42" y="228"/>
                </a:lnTo>
                <a:close/>
                <a:moveTo>
                  <a:pt x="48" y="222"/>
                </a:moveTo>
                <a:lnTo>
                  <a:pt x="48" y="216"/>
                </a:lnTo>
                <a:lnTo>
                  <a:pt x="48" y="222"/>
                </a:lnTo>
                <a:close/>
                <a:moveTo>
                  <a:pt x="48" y="228"/>
                </a:moveTo>
                <a:lnTo>
                  <a:pt x="54" y="228"/>
                </a:lnTo>
                <a:lnTo>
                  <a:pt x="48" y="222"/>
                </a:lnTo>
                <a:lnTo>
                  <a:pt x="48" y="228"/>
                </a:lnTo>
                <a:close/>
                <a:moveTo>
                  <a:pt x="48" y="246"/>
                </a:moveTo>
                <a:lnTo>
                  <a:pt x="54" y="246"/>
                </a:lnTo>
                <a:lnTo>
                  <a:pt x="48" y="246"/>
                </a:lnTo>
                <a:close/>
                <a:moveTo>
                  <a:pt x="54" y="216"/>
                </a:moveTo>
                <a:lnTo>
                  <a:pt x="60" y="216"/>
                </a:lnTo>
                <a:lnTo>
                  <a:pt x="54" y="210"/>
                </a:lnTo>
                <a:lnTo>
                  <a:pt x="48" y="216"/>
                </a:lnTo>
                <a:lnTo>
                  <a:pt x="48" y="210"/>
                </a:lnTo>
                <a:lnTo>
                  <a:pt x="48" y="216"/>
                </a:lnTo>
                <a:lnTo>
                  <a:pt x="54" y="216"/>
                </a:lnTo>
                <a:close/>
                <a:moveTo>
                  <a:pt x="54" y="240"/>
                </a:moveTo>
                <a:lnTo>
                  <a:pt x="48" y="240"/>
                </a:lnTo>
                <a:lnTo>
                  <a:pt x="54" y="240"/>
                </a:lnTo>
                <a:lnTo>
                  <a:pt x="60" y="240"/>
                </a:lnTo>
                <a:lnTo>
                  <a:pt x="66" y="234"/>
                </a:lnTo>
                <a:lnTo>
                  <a:pt x="60" y="234"/>
                </a:lnTo>
                <a:lnTo>
                  <a:pt x="66" y="234"/>
                </a:lnTo>
                <a:lnTo>
                  <a:pt x="60" y="234"/>
                </a:lnTo>
                <a:lnTo>
                  <a:pt x="66" y="234"/>
                </a:lnTo>
                <a:lnTo>
                  <a:pt x="60" y="228"/>
                </a:lnTo>
                <a:lnTo>
                  <a:pt x="54" y="228"/>
                </a:lnTo>
                <a:lnTo>
                  <a:pt x="54" y="234"/>
                </a:lnTo>
                <a:lnTo>
                  <a:pt x="48" y="234"/>
                </a:lnTo>
                <a:lnTo>
                  <a:pt x="48" y="240"/>
                </a:lnTo>
                <a:lnTo>
                  <a:pt x="54" y="240"/>
                </a:lnTo>
                <a:close/>
                <a:moveTo>
                  <a:pt x="78" y="252"/>
                </a:moveTo>
                <a:lnTo>
                  <a:pt x="84" y="252"/>
                </a:lnTo>
                <a:lnTo>
                  <a:pt x="78" y="252"/>
                </a:lnTo>
                <a:lnTo>
                  <a:pt x="84" y="252"/>
                </a:lnTo>
                <a:lnTo>
                  <a:pt x="78" y="252"/>
                </a:lnTo>
                <a:lnTo>
                  <a:pt x="84" y="252"/>
                </a:lnTo>
                <a:lnTo>
                  <a:pt x="78" y="252"/>
                </a:lnTo>
                <a:lnTo>
                  <a:pt x="78" y="246"/>
                </a:lnTo>
                <a:lnTo>
                  <a:pt x="78" y="252"/>
                </a:lnTo>
                <a:close/>
                <a:moveTo>
                  <a:pt x="78" y="246"/>
                </a:moveTo>
                <a:lnTo>
                  <a:pt x="84" y="246"/>
                </a:lnTo>
                <a:lnTo>
                  <a:pt x="90" y="246"/>
                </a:lnTo>
                <a:lnTo>
                  <a:pt x="84" y="246"/>
                </a:lnTo>
                <a:lnTo>
                  <a:pt x="84" y="240"/>
                </a:lnTo>
                <a:lnTo>
                  <a:pt x="78" y="240"/>
                </a:lnTo>
                <a:lnTo>
                  <a:pt x="78" y="246"/>
                </a:lnTo>
                <a:close/>
                <a:moveTo>
                  <a:pt x="84" y="252"/>
                </a:moveTo>
                <a:lnTo>
                  <a:pt x="84" y="258"/>
                </a:lnTo>
                <a:lnTo>
                  <a:pt x="84" y="252"/>
                </a:lnTo>
                <a:close/>
                <a:moveTo>
                  <a:pt x="84" y="240"/>
                </a:moveTo>
                <a:lnTo>
                  <a:pt x="90" y="240"/>
                </a:lnTo>
                <a:lnTo>
                  <a:pt x="90" y="234"/>
                </a:lnTo>
                <a:lnTo>
                  <a:pt x="84" y="240"/>
                </a:lnTo>
                <a:close/>
                <a:moveTo>
                  <a:pt x="90" y="246"/>
                </a:moveTo>
                <a:lnTo>
                  <a:pt x="96" y="246"/>
                </a:lnTo>
                <a:lnTo>
                  <a:pt x="96" y="240"/>
                </a:lnTo>
                <a:lnTo>
                  <a:pt x="90" y="240"/>
                </a:lnTo>
                <a:lnTo>
                  <a:pt x="84" y="240"/>
                </a:lnTo>
                <a:lnTo>
                  <a:pt x="90" y="246"/>
                </a:lnTo>
                <a:close/>
                <a:moveTo>
                  <a:pt x="72" y="300"/>
                </a:moveTo>
                <a:lnTo>
                  <a:pt x="72" y="306"/>
                </a:lnTo>
                <a:lnTo>
                  <a:pt x="78" y="306"/>
                </a:lnTo>
                <a:lnTo>
                  <a:pt x="84" y="306"/>
                </a:lnTo>
                <a:lnTo>
                  <a:pt x="90" y="306"/>
                </a:lnTo>
                <a:lnTo>
                  <a:pt x="96" y="306"/>
                </a:lnTo>
                <a:lnTo>
                  <a:pt x="96" y="300"/>
                </a:lnTo>
                <a:lnTo>
                  <a:pt x="102" y="300"/>
                </a:lnTo>
                <a:lnTo>
                  <a:pt x="108" y="300"/>
                </a:lnTo>
                <a:lnTo>
                  <a:pt x="108" y="294"/>
                </a:lnTo>
                <a:lnTo>
                  <a:pt x="108" y="288"/>
                </a:lnTo>
                <a:lnTo>
                  <a:pt x="102" y="288"/>
                </a:lnTo>
                <a:lnTo>
                  <a:pt x="96" y="288"/>
                </a:lnTo>
                <a:lnTo>
                  <a:pt x="90" y="288"/>
                </a:lnTo>
                <a:lnTo>
                  <a:pt x="84" y="288"/>
                </a:lnTo>
                <a:lnTo>
                  <a:pt x="78" y="288"/>
                </a:lnTo>
                <a:lnTo>
                  <a:pt x="78" y="294"/>
                </a:lnTo>
                <a:lnTo>
                  <a:pt x="72" y="294"/>
                </a:lnTo>
                <a:lnTo>
                  <a:pt x="72" y="300"/>
                </a:lnTo>
                <a:close/>
                <a:moveTo>
                  <a:pt x="90" y="240"/>
                </a:moveTo>
                <a:lnTo>
                  <a:pt x="96" y="240"/>
                </a:lnTo>
                <a:lnTo>
                  <a:pt x="90" y="240"/>
                </a:lnTo>
                <a:close/>
                <a:moveTo>
                  <a:pt x="96" y="246"/>
                </a:moveTo>
                <a:lnTo>
                  <a:pt x="102" y="246"/>
                </a:lnTo>
                <a:lnTo>
                  <a:pt x="102" y="240"/>
                </a:lnTo>
                <a:lnTo>
                  <a:pt x="96" y="240"/>
                </a:lnTo>
                <a:lnTo>
                  <a:pt x="96" y="246"/>
                </a:lnTo>
                <a:close/>
                <a:moveTo>
                  <a:pt x="102" y="240"/>
                </a:moveTo>
                <a:lnTo>
                  <a:pt x="102" y="246"/>
                </a:lnTo>
                <a:lnTo>
                  <a:pt x="102" y="240"/>
                </a:lnTo>
                <a:lnTo>
                  <a:pt x="96" y="240"/>
                </a:lnTo>
                <a:lnTo>
                  <a:pt x="102" y="240"/>
                </a:lnTo>
                <a:close/>
                <a:moveTo>
                  <a:pt x="102" y="234"/>
                </a:moveTo>
                <a:lnTo>
                  <a:pt x="102" y="240"/>
                </a:lnTo>
                <a:lnTo>
                  <a:pt x="102" y="234"/>
                </a:lnTo>
                <a:lnTo>
                  <a:pt x="96" y="234"/>
                </a:lnTo>
                <a:lnTo>
                  <a:pt x="102" y="234"/>
                </a:lnTo>
                <a:lnTo>
                  <a:pt x="108" y="240"/>
                </a:lnTo>
                <a:lnTo>
                  <a:pt x="108" y="234"/>
                </a:lnTo>
                <a:lnTo>
                  <a:pt x="102" y="234"/>
                </a:lnTo>
                <a:close/>
                <a:moveTo>
                  <a:pt x="96" y="0"/>
                </a:moveTo>
                <a:lnTo>
                  <a:pt x="96" y="6"/>
                </a:lnTo>
                <a:lnTo>
                  <a:pt x="96" y="12"/>
                </a:lnTo>
                <a:lnTo>
                  <a:pt x="96" y="18"/>
                </a:lnTo>
                <a:lnTo>
                  <a:pt x="90" y="18"/>
                </a:lnTo>
                <a:lnTo>
                  <a:pt x="78" y="18"/>
                </a:lnTo>
                <a:lnTo>
                  <a:pt x="72" y="18"/>
                </a:lnTo>
                <a:lnTo>
                  <a:pt x="60" y="18"/>
                </a:lnTo>
                <a:lnTo>
                  <a:pt x="54" y="18"/>
                </a:lnTo>
                <a:lnTo>
                  <a:pt x="36" y="18"/>
                </a:lnTo>
                <a:lnTo>
                  <a:pt x="30" y="24"/>
                </a:lnTo>
                <a:lnTo>
                  <a:pt x="30" y="30"/>
                </a:lnTo>
                <a:lnTo>
                  <a:pt x="30" y="36"/>
                </a:lnTo>
                <a:lnTo>
                  <a:pt x="24" y="36"/>
                </a:lnTo>
                <a:lnTo>
                  <a:pt x="18" y="42"/>
                </a:lnTo>
                <a:lnTo>
                  <a:pt x="24" y="48"/>
                </a:lnTo>
                <a:lnTo>
                  <a:pt x="24" y="54"/>
                </a:lnTo>
                <a:lnTo>
                  <a:pt x="24" y="48"/>
                </a:lnTo>
                <a:lnTo>
                  <a:pt x="18" y="48"/>
                </a:lnTo>
                <a:lnTo>
                  <a:pt x="12" y="48"/>
                </a:lnTo>
                <a:lnTo>
                  <a:pt x="18" y="54"/>
                </a:lnTo>
                <a:lnTo>
                  <a:pt x="18" y="60"/>
                </a:lnTo>
                <a:lnTo>
                  <a:pt x="24" y="60"/>
                </a:lnTo>
                <a:lnTo>
                  <a:pt x="24" y="66"/>
                </a:lnTo>
                <a:lnTo>
                  <a:pt x="24" y="72"/>
                </a:lnTo>
                <a:lnTo>
                  <a:pt x="30" y="72"/>
                </a:lnTo>
                <a:lnTo>
                  <a:pt x="36" y="72"/>
                </a:lnTo>
                <a:lnTo>
                  <a:pt x="30" y="72"/>
                </a:lnTo>
                <a:lnTo>
                  <a:pt x="36" y="72"/>
                </a:lnTo>
                <a:lnTo>
                  <a:pt x="36" y="78"/>
                </a:lnTo>
                <a:lnTo>
                  <a:pt x="36" y="72"/>
                </a:lnTo>
                <a:lnTo>
                  <a:pt x="36" y="78"/>
                </a:lnTo>
                <a:lnTo>
                  <a:pt x="42" y="78"/>
                </a:lnTo>
                <a:lnTo>
                  <a:pt x="36" y="78"/>
                </a:lnTo>
                <a:lnTo>
                  <a:pt x="30" y="78"/>
                </a:lnTo>
                <a:lnTo>
                  <a:pt x="30" y="84"/>
                </a:lnTo>
                <a:lnTo>
                  <a:pt x="36" y="78"/>
                </a:lnTo>
                <a:lnTo>
                  <a:pt x="36" y="84"/>
                </a:lnTo>
                <a:lnTo>
                  <a:pt x="30" y="84"/>
                </a:lnTo>
                <a:lnTo>
                  <a:pt x="36" y="84"/>
                </a:lnTo>
                <a:lnTo>
                  <a:pt x="42" y="84"/>
                </a:lnTo>
                <a:lnTo>
                  <a:pt x="36" y="84"/>
                </a:lnTo>
                <a:lnTo>
                  <a:pt x="42" y="90"/>
                </a:lnTo>
                <a:lnTo>
                  <a:pt x="42" y="96"/>
                </a:lnTo>
                <a:lnTo>
                  <a:pt x="48" y="96"/>
                </a:lnTo>
                <a:lnTo>
                  <a:pt x="54" y="96"/>
                </a:lnTo>
                <a:lnTo>
                  <a:pt x="54" y="102"/>
                </a:lnTo>
                <a:lnTo>
                  <a:pt x="48" y="102"/>
                </a:lnTo>
                <a:lnTo>
                  <a:pt x="42" y="96"/>
                </a:lnTo>
                <a:lnTo>
                  <a:pt x="36" y="90"/>
                </a:lnTo>
                <a:lnTo>
                  <a:pt x="36" y="96"/>
                </a:lnTo>
                <a:lnTo>
                  <a:pt x="30" y="96"/>
                </a:lnTo>
                <a:lnTo>
                  <a:pt x="30" y="90"/>
                </a:lnTo>
                <a:lnTo>
                  <a:pt x="24" y="90"/>
                </a:lnTo>
                <a:lnTo>
                  <a:pt x="30" y="90"/>
                </a:lnTo>
                <a:lnTo>
                  <a:pt x="24" y="90"/>
                </a:lnTo>
                <a:lnTo>
                  <a:pt x="24" y="96"/>
                </a:lnTo>
                <a:lnTo>
                  <a:pt x="30" y="96"/>
                </a:lnTo>
                <a:lnTo>
                  <a:pt x="30" y="102"/>
                </a:lnTo>
                <a:lnTo>
                  <a:pt x="24" y="102"/>
                </a:lnTo>
                <a:lnTo>
                  <a:pt x="24" y="96"/>
                </a:lnTo>
                <a:lnTo>
                  <a:pt x="24" y="90"/>
                </a:lnTo>
                <a:lnTo>
                  <a:pt x="18" y="90"/>
                </a:lnTo>
                <a:lnTo>
                  <a:pt x="18" y="96"/>
                </a:lnTo>
                <a:lnTo>
                  <a:pt x="18" y="90"/>
                </a:lnTo>
                <a:lnTo>
                  <a:pt x="18" y="96"/>
                </a:lnTo>
                <a:lnTo>
                  <a:pt x="24" y="96"/>
                </a:lnTo>
                <a:lnTo>
                  <a:pt x="24" y="102"/>
                </a:lnTo>
                <a:lnTo>
                  <a:pt x="18" y="102"/>
                </a:lnTo>
                <a:lnTo>
                  <a:pt x="18" y="96"/>
                </a:lnTo>
                <a:lnTo>
                  <a:pt x="18" y="102"/>
                </a:lnTo>
                <a:lnTo>
                  <a:pt x="12" y="102"/>
                </a:lnTo>
                <a:lnTo>
                  <a:pt x="12" y="96"/>
                </a:lnTo>
                <a:lnTo>
                  <a:pt x="12" y="102"/>
                </a:lnTo>
                <a:lnTo>
                  <a:pt x="12" y="108"/>
                </a:lnTo>
                <a:lnTo>
                  <a:pt x="18" y="108"/>
                </a:lnTo>
                <a:lnTo>
                  <a:pt x="12" y="108"/>
                </a:lnTo>
                <a:lnTo>
                  <a:pt x="18" y="108"/>
                </a:lnTo>
                <a:lnTo>
                  <a:pt x="18" y="114"/>
                </a:lnTo>
                <a:lnTo>
                  <a:pt x="24" y="114"/>
                </a:lnTo>
                <a:lnTo>
                  <a:pt x="24" y="108"/>
                </a:lnTo>
                <a:lnTo>
                  <a:pt x="24" y="114"/>
                </a:lnTo>
                <a:lnTo>
                  <a:pt x="30" y="114"/>
                </a:lnTo>
                <a:lnTo>
                  <a:pt x="30" y="108"/>
                </a:lnTo>
                <a:lnTo>
                  <a:pt x="36" y="108"/>
                </a:lnTo>
                <a:lnTo>
                  <a:pt x="30" y="114"/>
                </a:lnTo>
                <a:lnTo>
                  <a:pt x="36" y="114"/>
                </a:lnTo>
                <a:lnTo>
                  <a:pt x="30" y="114"/>
                </a:lnTo>
                <a:lnTo>
                  <a:pt x="36" y="120"/>
                </a:lnTo>
                <a:lnTo>
                  <a:pt x="36" y="126"/>
                </a:lnTo>
                <a:lnTo>
                  <a:pt x="42" y="132"/>
                </a:lnTo>
                <a:lnTo>
                  <a:pt x="42" y="138"/>
                </a:lnTo>
                <a:lnTo>
                  <a:pt x="42" y="144"/>
                </a:lnTo>
                <a:lnTo>
                  <a:pt x="42" y="138"/>
                </a:lnTo>
                <a:lnTo>
                  <a:pt x="48" y="144"/>
                </a:lnTo>
                <a:lnTo>
                  <a:pt x="54" y="144"/>
                </a:lnTo>
                <a:lnTo>
                  <a:pt x="54" y="150"/>
                </a:lnTo>
                <a:lnTo>
                  <a:pt x="48" y="150"/>
                </a:lnTo>
                <a:lnTo>
                  <a:pt x="54" y="150"/>
                </a:lnTo>
                <a:lnTo>
                  <a:pt x="54" y="156"/>
                </a:lnTo>
                <a:lnTo>
                  <a:pt x="60" y="156"/>
                </a:lnTo>
                <a:lnTo>
                  <a:pt x="60" y="162"/>
                </a:lnTo>
                <a:lnTo>
                  <a:pt x="54" y="162"/>
                </a:lnTo>
                <a:lnTo>
                  <a:pt x="54" y="168"/>
                </a:lnTo>
                <a:lnTo>
                  <a:pt x="48" y="168"/>
                </a:lnTo>
                <a:lnTo>
                  <a:pt x="48" y="174"/>
                </a:lnTo>
                <a:lnTo>
                  <a:pt x="54" y="174"/>
                </a:lnTo>
                <a:lnTo>
                  <a:pt x="60" y="174"/>
                </a:lnTo>
                <a:lnTo>
                  <a:pt x="54" y="174"/>
                </a:lnTo>
                <a:lnTo>
                  <a:pt x="54" y="180"/>
                </a:lnTo>
                <a:lnTo>
                  <a:pt x="48" y="180"/>
                </a:lnTo>
                <a:lnTo>
                  <a:pt x="54" y="180"/>
                </a:lnTo>
                <a:lnTo>
                  <a:pt x="48" y="186"/>
                </a:lnTo>
                <a:lnTo>
                  <a:pt x="48" y="192"/>
                </a:lnTo>
                <a:lnTo>
                  <a:pt x="54" y="192"/>
                </a:lnTo>
                <a:lnTo>
                  <a:pt x="48" y="198"/>
                </a:lnTo>
                <a:lnTo>
                  <a:pt x="54" y="198"/>
                </a:lnTo>
                <a:lnTo>
                  <a:pt x="60" y="198"/>
                </a:lnTo>
                <a:lnTo>
                  <a:pt x="54" y="198"/>
                </a:lnTo>
                <a:lnTo>
                  <a:pt x="60" y="204"/>
                </a:lnTo>
                <a:lnTo>
                  <a:pt x="54" y="204"/>
                </a:lnTo>
                <a:lnTo>
                  <a:pt x="54" y="198"/>
                </a:lnTo>
                <a:lnTo>
                  <a:pt x="54" y="204"/>
                </a:lnTo>
                <a:lnTo>
                  <a:pt x="54" y="198"/>
                </a:lnTo>
                <a:lnTo>
                  <a:pt x="48" y="198"/>
                </a:lnTo>
                <a:lnTo>
                  <a:pt x="48" y="204"/>
                </a:lnTo>
                <a:lnTo>
                  <a:pt x="48" y="198"/>
                </a:lnTo>
                <a:lnTo>
                  <a:pt x="54" y="204"/>
                </a:lnTo>
                <a:lnTo>
                  <a:pt x="54" y="210"/>
                </a:lnTo>
                <a:lnTo>
                  <a:pt x="54" y="204"/>
                </a:lnTo>
                <a:lnTo>
                  <a:pt x="60" y="204"/>
                </a:lnTo>
                <a:lnTo>
                  <a:pt x="54" y="210"/>
                </a:lnTo>
                <a:lnTo>
                  <a:pt x="60" y="210"/>
                </a:lnTo>
                <a:lnTo>
                  <a:pt x="60" y="216"/>
                </a:lnTo>
                <a:lnTo>
                  <a:pt x="60" y="222"/>
                </a:lnTo>
                <a:lnTo>
                  <a:pt x="66" y="222"/>
                </a:lnTo>
                <a:lnTo>
                  <a:pt x="72" y="222"/>
                </a:lnTo>
                <a:lnTo>
                  <a:pt x="72" y="228"/>
                </a:lnTo>
                <a:lnTo>
                  <a:pt x="66" y="228"/>
                </a:lnTo>
                <a:lnTo>
                  <a:pt x="66" y="222"/>
                </a:lnTo>
                <a:lnTo>
                  <a:pt x="60" y="222"/>
                </a:lnTo>
                <a:lnTo>
                  <a:pt x="66" y="228"/>
                </a:lnTo>
                <a:lnTo>
                  <a:pt x="60" y="228"/>
                </a:lnTo>
                <a:lnTo>
                  <a:pt x="60" y="222"/>
                </a:lnTo>
                <a:lnTo>
                  <a:pt x="54" y="222"/>
                </a:lnTo>
                <a:lnTo>
                  <a:pt x="54" y="216"/>
                </a:lnTo>
                <a:lnTo>
                  <a:pt x="54" y="222"/>
                </a:lnTo>
                <a:lnTo>
                  <a:pt x="54" y="228"/>
                </a:lnTo>
                <a:lnTo>
                  <a:pt x="60" y="228"/>
                </a:lnTo>
                <a:lnTo>
                  <a:pt x="60" y="234"/>
                </a:lnTo>
                <a:lnTo>
                  <a:pt x="66" y="234"/>
                </a:lnTo>
                <a:lnTo>
                  <a:pt x="66" y="228"/>
                </a:lnTo>
                <a:lnTo>
                  <a:pt x="66" y="234"/>
                </a:lnTo>
                <a:lnTo>
                  <a:pt x="66" y="228"/>
                </a:lnTo>
                <a:lnTo>
                  <a:pt x="72" y="228"/>
                </a:lnTo>
                <a:lnTo>
                  <a:pt x="66" y="234"/>
                </a:lnTo>
                <a:lnTo>
                  <a:pt x="72" y="240"/>
                </a:lnTo>
                <a:lnTo>
                  <a:pt x="72" y="246"/>
                </a:lnTo>
                <a:lnTo>
                  <a:pt x="78" y="246"/>
                </a:lnTo>
                <a:lnTo>
                  <a:pt x="78" y="240"/>
                </a:lnTo>
                <a:lnTo>
                  <a:pt x="84" y="234"/>
                </a:lnTo>
                <a:lnTo>
                  <a:pt x="84" y="228"/>
                </a:lnTo>
                <a:lnTo>
                  <a:pt x="84" y="234"/>
                </a:lnTo>
                <a:lnTo>
                  <a:pt x="90" y="234"/>
                </a:lnTo>
                <a:lnTo>
                  <a:pt x="90" y="240"/>
                </a:lnTo>
                <a:lnTo>
                  <a:pt x="90" y="234"/>
                </a:lnTo>
                <a:lnTo>
                  <a:pt x="96" y="234"/>
                </a:lnTo>
                <a:lnTo>
                  <a:pt x="96" y="228"/>
                </a:lnTo>
                <a:lnTo>
                  <a:pt x="96" y="222"/>
                </a:lnTo>
                <a:lnTo>
                  <a:pt x="102" y="222"/>
                </a:lnTo>
                <a:lnTo>
                  <a:pt x="102" y="216"/>
                </a:lnTo>
                <a:lnTo>
                  <a:pt x="108" y="216"/>
                </a:lnTo>
                <a:lnTo>
                  <a:pt x="108" y="222"/>
                </a:lnTo>
                <a:lnTo>
                  <a:pt x="114" y="222"/>
                </a:lnTo>
                <a:lnTo>
                  <a:pt x="108" y="222"/>
                </a:lnTo>
                <a:lnTo>
                  <a:pt x="108" y="228"/>
                </a:lnTo>
                <a:lnTo>
                  <a:pt x="102" y="228"/>
                </a:lnTo>
                <a:lnTo>
                  <a:pt x="108" y="228"/>
                </a:lnTo>
                <a:lnTo>
                  <a:pt x="102" y="228"/>
                </a:lnTo>
                <a:lnTo>
                  <a:pt x="102" y="234"/>
                </a:lnTo>
                <a:lnTo>
                  <a:pt x="108" y="234"/>
                </a:lnTo>
                <a:lnTo>
                  <a:pt x="114" y="234"/>
                </a:lnTo>
                <a:lnTo>
                  <a:pt x="120" y="234"/>
                </a:lnTo>
                <a:lnTo>
                  <a:pt x="120" y="228"/>
                </a:lnTo>
                <a:lnTo>
                  <a:pt x="114" y="228"/>
                </a:lnTo>
                <a:lnTo>
                  <a:pt x="120" y="228"/>
                </a:lnTo>
                <a:lnTo>
                  <a:pt x="120" y="222"/>
                </a:lnTo>
                <a:lnTo>
                  <a:pt x="114" y="222"/>
                </a:lnTo>
                <a:lnTo>
                  <a:pt x="114" y="216"/>
                </a:lnTo>
                <a:lnTo>
                  <a:pt x="108" y="216"/>
                </a:lnTo>
                <a:lnTo>
                  <a:pt x="114" y="216"/>
                </a:lnTo>
                <a:lnTo>
                  <a:pt x="108" y="216"/>
                </a:lnTo>
                <a:lnTo>
                  <a:pt x="114" y="216"/>
                </a:lnTo>
                <a:lnTo>
                  <a:pt x="114" y="210"/>
                </a:lnTo>
                <a:lnTo>
                  <a:pt x="120" y="210"/>
                </a:lnTo>
                <a:lnTo>
                  <a:pt x="120" y="216"/>
                </a:lnTo>
                <a:lnTo>
                  <a:pt x="126" y="216"/>
                </a:lnTo>
                <a:lnTo>
                  <a:pt x="126" y="222"/>
                </a:lnTo>
                <a:lnTo>
                  <a:pt x="120" y="222"/>
                </a:lnTo>
                <a:lnTo>
                  <a:pt x="126" y="222"/>
                </a:lnTo>
                <a:lnTo>
                  <a:pt x="126" y="228"/>
                </a:lnTo>
                <a:lnTo>
                  <a:pt x="132" y="228"/>
                </a:lnTo>
                <a:lnTo>
                  <a:pt x="126" y="228"/>
                </a:lnTo>
                <a:lnTo>
                  <a:pt x="126" y="222"/>
                </a:lnTo>
                <a:lnTo>
                  <a:pt x="126" y="216"/>
                </a:lnTo>
                <a:lnTo>
                  <a:pt x="132" y="222"/>
                </a:lnTo>
                <a:lnTo>
                  <a:pt x="132" y="216"/>
                </a:lnTo>
                <a:lnTo>
                  <a:pt x="132" y="210"/>
                </a:lnTo>
                <a:lnTo>
                  <a:pt x="132" y="216"/>
                </a:lnTo>
                <a:lnTo>
                  <a:pt x="126" y="216"/>
                </a:lnTo>
                <a:lnTo>
                  <a:pt x="120" y="210"/>
                </a:lnTo>
                <a:lnTo>
                  <a:pt x="126" y="210"/>
                </a:lnTo>
                <a:lnTo>
                  <a:pt x="132" y="210"/>
                </a:lnTo>
                <a:lnTo>
                  <a:pt x="138" y="210"/>
                </a:lnTo>
                <a:lnTo>
                  <a:pt x="138" y="204"/>
                </a:lnTo>
                <a:lnTo>
                  <a:pt x="144" y="210"/>
                </a:lnTo>
                <a:lnTo>
                  <a:pt x="144" y="204"/>
                </a:lnTo>
                <a:lnTo>
                  <a:pt x="144" y="210"/>
                </a:lnTo>
                <a:lnTo>
                  <a:pt x="150" y="210"/>
                </a:lnTo>
                <a:lnTo>
                  <a:pt x="156" y="210"/>
                </a:lnTo>
                <a:lnTo>
                  <a:pt x="162" y="210"/>
                </a:lnTo>
                <a:lnTo>
                  <a:pt x="168" y="216"/>
                </a:lnTo>
                <a:lnTo>
                  <a:pt x="162" y="216"/>
                </a:lnTo>
                <a:lnTo>
                  <a:pt x="168" y="216"/>
                </a:lnTo>
                <a:lnTo>
                  <a:pt x="168" y="210"/>
                </a:lnTo>
                <a:lnTo>
                  <a:pt x="168" y="204"/>
                </a:lnTo>
                <a:lnTo>
                  <a:pt x="168" y="198"/>
                </a:lnTo>
                <a:lnTo>
                  <a:pt x="174" y="198"/>
                </a:lnTo>
                <a:lnTo>
                  <a:pt x="174" y="204"/>
                </a:lnTo>
                <a:lnTo>
                  <a:pt x="174" y="198"/>
                </a:lnTo>
                <a:lnTo>
                  <a:pt x="180" y="198"/>
                </a:lnTo>
                <a:lnTo>
                  <a:pt x="186" y="198"/>
                </a:lnTo>
                <a:lnTo>
                  <a:pt x="192" y="198"/>
                </a:lnTo>
                <a:lnTo>
                  <a:pt x="192" y="204"/>
                </a:lnTo>
                <a:lnTo>
                  <a:pt x="198" y="204"/>
                </a:lnTo>
                <a:lnTo>
                  <a:pt x="198" y="198"/>
                </a:lnTo>
                <a:lnTo>
                  <a:pt x="198" y="204"/>
                </a:lnTo>
                <a:lnTo>
                  <a:pt x="198" y="198"/>
                </a:lnTo>
                <a:lnTo>
                  <a:pt x="204" y="198"/>
                </a:lnTo>
                <a:lnTo>
                  <a:pt x="198" y="198"/>
                </a:lnTo>
                <a:lnTo>
                  <a:pt x="204" y="198"/>
                </a:lnTo>
                <a:lnTo>
                  <a:pt x="204" y="192"/>
                </a:lnTo>
                <a:lnTo>
                  <a:pt x="204" y="186"/>
                </a:lnTo>
                <a:lnTo>
                  <a:pt x="210" y="186"/>
                </a:lnTo>
                <a:lnTo>
                  <a:pt x="210" y="180"/>
                </a:lnTo>
                <a:lnTo>
                  <a:pt x="210" y="174"/>
                </a:lnTo>
                <a:lnTo>
                  <a:pt x="210" y="180"/>
                </a:lnTo>
                <a:lnTo>
                  <a:pt x="210" y="174"/>
                </a:lnTo>
                <a:lnTo>
                  <a:pt x="210" y="168"/>
                </a:lnTo>
                <a:lnTo>
                  <a:pt x="210" y="156"/>
                </a:lnTo>
                <a:lnTo>
                  <a:pt x="210" y="150"/>
                </a:lnTo>
                <a:lnTo>
                  <a:pt x="210" y="144"/>
                </a:lnTo>
                <a:lnTo>
                  <a:pt x="204" y="150"/>
                </a:lnTo>
                <a:lnTo>
                  <a:pt x="198" y="150"/>
                </a:lnTo>
                <a:lnTo>
                  <a:pt x="198" y="144"/>
                </a:lnTo>
                <a:lnTo>
                  <a:pt x="198" y="138"/>
                </a:lnTo>
                <a:lnTo>
                  <a:pt x="192" y="132"/>
                </a:lnTo>
                <a:lnTo>
                  <a:pt x="192" y="126"/>
                </a:lnTo>
                <a:lnTo>
                  <a:pt x="192" y="120"/>
                </a:lnTo>
                <a:lnTo>
                  <a:pt x="192" y="114"/>
                </a:lnTo>
                <a:lnTo>
                  <a:pt x="192" y="108"/>
                </a:lnTo>
                <a:lnTo>
                  <a:pt x="186" y="102"/>
                </a:lnTo>
                <a:lnTo>
                  <a:pt x="180" y="90"/>
                </a:lnTo>
                <a:lnTo>
                  <a:pt x="174" y="84"/>
                </a:lnTo>
                <a:lnTo>
                  <a:pt x="174" y="78"/>
                </a:lnTo>
                <a:lnTo>
                  <a:pt x="156" y="66"/>
                </a:lnTo>
                <a:lnTo>
                  <a:pt x="156" y="60"/>
                </a:lnTo>
                <a:lnTo>
                  <a:pt x="150" y="60"/>
                </a:lnTo>
                <a:lnTo>
                  <a:pt x="150" y="54"/>
                </a:lnTo>
                <a:lnTo>
                  <a:pt x="138" y="42"/>
                </a:lnTo>
                <a:lnTo>
                  <a:pt x="120" y="30"/>
                </a:lnTo>
                <a:lnTo>
                  <a:pt x="114" y="18"/>
                </a:lnTo>
                <a:lnTo>
                  <a:pt x="96" y="0"/>
                </a:lnTo>
                <a:close/>
                <a:moveTo>
                  <a:pt x="120" y="234"/>
                </a:moveTo>
                <a:lnTo>
                  <a:pt x="126" y="234"/>
                </a:lnTo>
                <a:lnTo>
                  <a:pt x="120" y="234"/>
                </a:lnTo>
                <a:lnTo>
                  <a:pt x="120" y="228"/>
                </a:lnTo>
                <a:lnTo>
                  <a:pt x="120" y="234"/>
                </a:lnTo>
                <a:lnTo>
                  <a:pt x="126" y="240"/>
                </a:lnTo>
                <a:lnTo>
                  <a:pt x="126" y="234"/>
                </a:lnTo>
                <a:lnTo>
                  <a:pt x="120" y="234"/>
                </a:lnTo>
                <a:close/>
                <a:moveTo>
                  <a:pt x="132" y="222"/>
                </a:moveTo>
                <a:lnTo>
                  <a:pt x="132" y="228"/>
                </a:lnTo>
                <a:lnTo>
                  <a:pt x="138" y="228"/>
                </a:lnTo>
                <a:lnTo>
                  <a:pt x="138" y="222"/>
                </a:lnTo>
                <a:lnTo>
                  <a:pt x="132" y="222"/>
                </a:lnTo>
                <a:close/>
                <a:moveTo>
                  <a:pt x="138" y="234"/>
                </a:moveTo>
                <a:lnTo>
                  <a:pt x="138" y="228"/>
                </a:lnTo>
                <a:lnTo>
                  <a:pt x="132" y="234"/>
                </a:lnTo>
                <a:lnTo>
                  <a:pt x="138" y="234"/>
                </a:lnTo>
                <a:close/>
                <a:moveTo>
                  <a:pt x="138" y="216"/>
                </a:moveTo>
                <a:lnTo>
                  <a:pt x="138" y="222"/>
                </a:lnTo>
                <a:lnTo>
                  <a:pt x="144" y="222"/>
                </a:lnTo>
                <a:lnTo>
                  <a:pt x="144" y="216"/>
                </a:lnTo>
                <a:lnTo>
                  <a:pt x="144" y="222"/>
                </a:lnTo>
                <a:lnTo>
                  <a:pt x="150" y="222"/>
                </a:lnTo>
                <a:lnTo>
                  <a:pt x="150" y="216"/>
                </a:lnTo>
                <a:lnTo>
                  <a:pt x="144" y="216"/>
                </a:lnTo>
                <a:lnTo>
                  <a:pt x="138" y="216"/>
                </a:lnTo>
                <a:lnTo>
                  <a:pt x="138" y="210"/>
                </a:lnTo>
                <a:lnTo>
                  <a:pt x="132" y="210"/>
                </a:lnTo>
                <a:lnTo>
                  <a:pt x="138" y="210"/>
                </a:lnTo>
                <a:lnTo>
                  <a:pt x="132" y="210"/>
                </a:lnTo>
                <a:lnTo>
                  <a:pt x="132" y="216"/>
                </a:lnTo>
                <a:lnTo>
                  <a:pt x="138" y="216"/>
                </a:lnTo>
                <a:close/>
                <a:moveTo>
                  <a:pt x="144" y="216"/>
                </a:moveTo>
                <a:lnTo>
                  <a:pt x="150" y="216"/>
                </a:lnTo>
                <a:lnTo>
                  <a:pt x="150" y="210"/>
                </a:lnTo>
                <a:lnTo>
                  <a:pt x="144" y="210"/>
                </a:lnTo>
                <a:lnTo>
                  <a:pt x="144" y="216"/>
                </a:lnTo>
                <a:close/>
                <a:moveTo>
                  <a:pt x="156" y="216"/>
                </a:moveTo>
                <a:lnTo>
                  <a:pt x="162" y="216"/>
                </a:lnTo>
                <a:lnTo>
                  <a:pt x="156" y="216"/>
                </a:lnTo>
                <a:close/>
                <a:moveTo>
                  <a:pt x="162" y="216"/>
                </a:moveTo>
                <a:lnTo>
                  <a:pt x="168" y="216"/>
                </a:lnTo>
                <a:lnTo>
                  <a:pt x="162" y="216"/>
                </a:lnTo>
                <a:close/>
                <a:moveTo>
                  <a:pt x="168" y="216"/>
                </a:moveTo>
                <a:lnTo>
                  <a:pt x="174" y="216"/>
                </a:lnTo>
                <a:lnTo>
                  <a:pt x="168" y="216"/>
                </a:lnTo>
                <a:lnTo>
                  <a:pt x="174" y="216"/>
                </a:lnTo>
                <a:lnTo>
                  <a:pt x="180" y="216"/>
                </a:lnTo>
                <a:lnTo>
                  <a:pt x="174" y="216"/>
                </a:lnTo>
                <a:lnTo>
                  <a:pt x="180" y="216"/>
                </a:lnTo>
                <a:lnTo>
                  <a:pt x="180" y="222"/>
                </a:lnTo>
                <a:lnTo>
                  <a:pt x="186" y="222"/>
                </a:lnTo>
                <a:lnTo>
                  <a:pt x="180" y="222"/>
                </a:lnTo>
                <a:lnTo>
                  <a:pt x="180" y="216"/>
                </a:lnTo>
                <a:lnTo>
                  <a:pt x="186" y="216"/>
                </a:lnTo>
                <a:lnTo>
                  <a:pt x="186" y="210"/>
                </a:lnTo>
                <a:lnTo>
                  <a:pt x="180" y="210"/>
                </a:lnTo>
                <a:lnTo>
                  <a:pt x="180" y="204"/>
                </a:lnTo>
                <a:lnTo>
                  <a:pt x="180" y="210"/>
                </a:lnTo>
                <a:lnTo>
                  <a:pt x="174" y="210"/>
                </a:lnTo>
                <a:lnTo>
                  <a:pt x="180" y="210"/>
                </a:lnTo>
                <a:lnTo>
                  <a:pt x="174" y="210"/>
                </a:lnTo>
                <a:lnTo>
                  <a:pt x="168" y="210"/>
                </a:lnTo>
                <a:lnTo>
                  <a:pt x="168" y="216"/>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14" name="Freeform 981"/>
          <p:cNvSpPr/>
          <p:nvPr/>
        </p:nvSpPr>
        <p:spPr bwMode="auto">
          <a:xfrm>
            <a:off x="3056453" y="4791064"/>
            <a:ext cx="641775" cy="676092"/>
          </a:xfrm>
          <a:custGeom>
            <a:cxnLst>
              <a:cxn ang="0">
                <a:pos x="18" y="132"/>
              </a:cxn>
              <a:cxn ang="0">
                <a:pos x="24" y="162"/>
              </a:cxn>
              <a:cxn ang="0">
                <a:pos x="48" y="162"/>
              </a:cxn>
              <a:cxn ang="0">
                <a:pos x="66" y="168"/>
              </a:cxn>
              <a:cxn ang="0">
                <a:pos x="72" y="210"/>
              </a:cxn>
              <a:cxn ang="0">
                <a:pos x="72" y="234"/>
              </a:cxn>
              <a:cxn ang="0">
                <a:pos x="66" y="258"/>
              </a:cxn>
              <a:cxn ang="0">
                <a:pos x="78" y="282"/>
              </a:cxn>
              <a:cxn ang="0">
                <a:pos x="96" y="264"/>
              </a:cxn>
              <a:cxn ang="0">
                <a:pos x="108" y="246"/>
              </a:cxn>
              <a:cxn ang="0">
                <a:pos x="156" y="258"/>
              </a:cxn>
              <a:cxn ang="0">
                <a:pos x="186" y="240"/>
              </a:cxn>
              <a:cxn ang="0">
                <a:pos x="216" y="234"/>
              </a:cxn>
              <a:cxn ang="0">
                <a:pos x="276" y="276"/>
              </a:cxn>
              <a:cxn ang="0">
                <a:pos x="282" y="336"/>
              </a:cxn>
              <a:cxn ang="0">
                <a:pos x="324" y="366"/>
              </a:cxn>
              <a:cxn ang="0">
                <a:pos x="336" y="396"/>
              </a:cxn>
              <a:cxn ang="0">
                <a:pos x="336" y="420"/>
              </a:cxn>
              <a:cxn ang="0">
                <a:pos x="336" y="456"/>
              </a:cxn>
              <a:cxn ang="0">
                <a:pos x="342" y="468"/>
              </a:cxn>
              <a:cxn ang="0">
                <a:pos x="372" y="480"/>
              </a:cxn>
              <a:cxn ang="0">
                <a:pos x="378" y="456"/>
              </a:cxn>
              <a:cxn ang="0">
                <a:pos x="396" y="450"/>
              </a:cxn>
              <a:cxn ang="0">
                <a:pos x="426" y="450"/>
              </a:cxn>
              <a:cxn ang="0">
                <a:pos x="444" y="444"/>
              </a:cxn>
              <a:cxn ang="0">
                <a:pos x="450" y="414"/>
              </a:cxn>
              <a:cxn ang="0">
                <a:pos x="438" y="390"/>
              </a:cxn>
              <a:cxn ang="0">
                <a:pos x="438" y="360"/>
              </a:cxn>
              <a:cxn ang="0">
                <a:pos x="408" y="348"/>
              </a:cxn>
              <a:cxn ang="0">
                <a:pos x="390" y="336"/>
              </a:cxn>
              <a:cxn ang="0">
                <a:pos x="372" y="306"/>
              </a:cxn>
              <a:cxn ang="0">
                <a:pos x="348" y="288"/>
              </a:cxn>
              <a:cxn ang="0">
                <a:pos x="324" y="252"/>
              </a:cxn>
              <a:cxn ang="0">
                <a:pos x="300" y="240"/>
              </a:cxn>
              <a:cxn ang="0">
                <a:pos x="288" y="210"/>
              </a:cxn>
              <a:cxn ang="0">
                <a:pos x="246" y="192"/>
              </a:cxn>
              <a:cxn ang="0">
                <a:pos x="216" y="180"/>
              </a:cxn>
              <a:cxn ang="0">
                <a:pos x="222" y="156"/>
              </a:cxn>
              <a:cxn ang="0">
                <a:pos x="258" y="156"/>
              </a:cxn>
              <a:cxn ang="0">
                <a:pos x="270" y="132"/>
              </a:cxn>
              <a:cxn ang="0">
                <a:pos x="252" y="120"/>
              </a:cxn>
              <a:cxn ang="0">
                <a:pos x="246" y="102"/>
              </a:cxn>
              <a:cxn ang="0">
                <a:pos x="216" y="84"/>
              </a:cxn>
              <a:cxn ang="0">
                <a:pos x="198" y="96"/>
              </a:cxn>
              <a:cxn ang="0">
                <a:pos x="162" y="90"/>
              </a:cxn>
              <a:cxn ang="0">
                <a:pos x="150" y="60"/>
              </a:cxn>
              <a:cxn ang="0">
                <a:pos x="138" y="42"/>
              </a:cxn>
              <a:cxn ang="0">
                <a:pos x="102" y="12"/>
              </a:cxn>
              <a:cxn ang="0">
                <a:pos x="78" y="0"/>
              </a:cxn>
              <a:cxn ang="0">
                <a:pos x="66" y="24"/>
              </a:cxn>
              <a:cxn ang="0">
                <a:pos x="84" y="42"/>
              </a:cxn>
              <a:cxn ang="0">
                <a:pos x="84" y="72"/>
              </a:cxn>
              <a:cxn ang="0">
                <a:pos x="66" y="72"/>
              </a:cxn>
              <a:cxn ang="0">
                <a:pos x="48" y="54"/>
              </a:cxn>
              <a:cxn ang="0">
                <a:pos x="18" y="84"/>
              </a:cxn>
              <a:cxn ang="0">
                <a:pos x="6" y="102"/>
              </a:cxn>
            </a:cxnLst>
            <a:rect l="0" t="0" r="r" b="b"/>
            <a:pathLst>
              <a:path w="456" h="480">
                <a:moveTo>
                  <a:pt x="0" y="120"/>
                </a:moveTo>
                <a:lnTo>
                  <a:pt x="0" y="126"/>
                </a:lnTo>
                <a:lnTo>
                  <a:pt x="6" y="126"/>
                </a:lnTo>
                <a:lnTo>
                  <a:pt x="6" y="120"/>
                </a:lnTo>
                <a:lnTo>
                  <a:pt x="12" y="120"/>
                </a:lnTo>
                <a:lnTo>
                  <a:pt x="18" y="132"/>
                </a:lnTo>
                <a:lnTo>
                  <a:pt x="24" y="132"/>
                </a:lnTo>
                <a:lnTo>
                  <a:pt x="30" y="132"/>
                </a:lnTo>
                <a:lnTo>
                  <a:pt x="24" y="138"/>
                </a:lnTo>
                <a:lnTo>
                  <a:pt x="24" y="144"/>
                </a:lnTo>
                <a:lnTo>
                  <a:pt x="24" y="156"/>
                </a:lnTo>
                <a:lnTo>
                  <a:pt x="24" y="162"/>
                </a:lnTo>
                <a:lnTo>
                  <a:pt x="24" y="168"/>
                </a:lnTo>
                <a:lnTo>
                  <a:pt x="30" y="168"/>
                </a:lnTo>
                <a:lnTo>
                  <a:pt x="36" y="168"/>
                </a:lnTo>
                <a:lnTo>
                  <a:pt x="42" y="168"/>
                </a:lnTo>
                <a:lnTo>
                  <a:pt x="48" y="168"/>
                </a:lnTo>
                <a:lnTo>
                  <a:pt x="48" y="162"/>
                </a:lnTo>
                <a:lnTo>
                  <a:pt x="54" y="162"/>
                </a:lnTo>
                <a:lnTo>
                  <a:pt x="60" y="162"/>
                </a:lnTo>
                <a:lnTo>
                  <a:pt x="66" y="162"/>
                </a:lnTo>
                <a:lnTo>
                  <a:pt x="72" y="162"/>
                </a:lnTo>
                <a:lnTo>
                  <a:pt x="72" y="168"/>
                </a:lnTo>
                <a:lnTo>
                  <a:pt x="66" y="168"/>
                </a:lnTo>
                <a:lnTo>
                  <a:pt x="66" y="174"/>
                </a:lnTo>
                <a:lnTo>
                  <a:pt x="72" y="174"/>
                </a:lnTo>
                <a:lnTo>
                  <a:pt x="72" y="186"/>
                </a:lnTo>
                <a:lnTo>
                  <a:pt x="78" y="192"/>
                </a:lnTo>
                <a:lnTo>
                  <a:pt x="72" y="204"/>
                </a:lnTo>
                <a:lnTo>
                  <a:pt x="72" y="210"/>
                </a:lnTo>
                <a:lnTo>
                  <a:pt x="78" y="216"/>
                </a:lnTo>
                <a:lnTo>
                  <a:pt x="72" y="216"/>
                </a:lnTo>
                <a:lnTo>
                  <a:pt x="72" y="222"/>
                </a:lnTo>
                <a:lnTo>
                  <a:pt x="66" y="222"/>
                </a:lnTo>
                <a:lnTo>
                  <a:pt x="66" y="228"/>
                </a:lnTo>
                <a:lnTo>
                  <a:pt x="72" y="234"/>
                </a:lnTo>
                <a:lnTo>
                  <a:pt x="72" y="240"/>
                </a:lnTo>
                <a:lnTo>
                  <a:pt x="72" y="246"/>
                </a:lnTo>
                <a:lnTo>
                  <a:pt x="78" y="246"/>
                </a:lnTo>
                <a:lnTo>
                  <a:pt x="72" y="252"/>
                </a:lnTo>
                <a:lnTo>
                  <a:pt x="72" y="258"/>
                </a:lnTo>
                <a:lnTo>
                  <a:pt x="66" y="258"/>
                </a:lnTo>
                <a:lnTo>
                  <a:pt x="66" y="264"/>
                </a:lnTo>
                <a:lnTo>
                  <a:pt x="66" y="270"/>
                </a:lnTo>
                <a:lnTo>
                  <a:pt x="66" y="276"/>
                </a:lnTo>
                <a:lnTo>
                  <a:pt x="72" y="276"/>
                </a:lnTo>
                <a:lnTo>
                  <a:pt x="72" y="282"/>
                </a:lnTo>
                <a:lnTo>
                  <a:pt x="78" y="282"/>
                </a:lnTo>
                <a:lnTo>
                  <a:pt x="78" y="276"/>
                </a:lnTo>
                <a:lnTo>
                  <a:pt x="84" y="276"/>
                </a:lnTo>
                <a:lnTo>
                  <a:pt x="90" y="270"/>
                </a:lnTo>
                <a:lnTo>
                  <a:pt x="96" y="264"/>
                </a:lnTo>
                <a:lnTo>
                  <a:pt x="96" y="270"/>
                </a:lnTo>
                <a:lnTo>
                  <a:pt x="96" y="264"/>
                </a:lnTo>
                <a:lnTo>
                  <a:pt x="102" y="264"/>
                </a:lnTo>
                <a:lnTo>
                  <a:pt x="96" y="264"/>
                </a:lnTo>
                <a:lnTo>
                  <a:pt x="96" y="258"/>
                </a:lnTo>
                <a:lnTo>
                  <a:pt x="102" y="258"/>
                </a:lnTo>
                <a:lnTo>
                  <a:pt x="108" y="258"/>
                </a:lnTo>
                <a:lnTo>
                  <a:pt x="108" y="246"/>
                </a:lnTo>
                <a:lnTo>
                  <a:pt x="114" y="252"/>
                </a:lnTo>
                <a:lnTo>
                  <a:pt x="126" y="240"/>
                </a:lnTo>
                <a:lnTo>
                  <a:pt x="132" y="246"/>
                </a:lnTo>
                <a:lnTo>
                  <a:pt x="144" y="252"/>
                </a:lnTo>
                <a:lnTo>
                  <a:pt x="156" y="252"/>
                </a:lnTo>
                <a:lnTo>
                  <a:pt x="156" y="258"/>
                </a:lnTo>
                <a:lnTo>
                  <a:pt x="162" y="264"/>
                </a:lnTo>
                <a:lnTo>
                  <a:pt x="162" y="258"/>
                </a:lnTo>
                <a:lnTo>
                  <a:pt x="174" y="252"/>
                </a:lnTo>
                <a:lnTo>
                  <a:pt x="180" y="252"/>
                </a:lnTo>
                <a:lnTo>
                  <a:pt x="180" y="246"/>
                </a:lnTo>
                <a:lnTo>
                  <a:pt x="186" y="240"/>
                </a:lnTo>
                <a:lnTo>
                  <a:pt x="192" y="234"/>
                </a:lnTo>
                <a:lnTo>
                  <a:pt x="186" y="234"/>
                </a:lnTo>
                <a:lnTo>
                  <a:pt x="192" y="228"/>
                </a:lnTo>
                <a:lnTo>
                  <a:pt x="204" y="228"/>
                </a:lnTo>
                <a:lnTo>
                  <a:pt x="210" y="234"/>
                </a:lnTo>
                <a:lnTo>
                  <a:pt x="216" y="234"/>
                </a:lnTo>
                <a:lnTo>
                  <a:pt x="222" y="234"/>
                </a:lnTo>
                <a:lnTo>
                  <a:pt x="228" y="234"/>
                </a:lnTo>
                <a:lnTo>
                  <a:pt x="246" y="258"/>
                </a:lnTo>
                <a:lnTo>
                  <a:pt x="252" y="264"/>
                </a:lnTo>
                <a:lnTo>
                  <a:pt x="258" y="270"/>
                </a:lnTo>
                <a:lnTo>
                  <a:pt x="276" y="276"/>
                </a:lnTo>
                <a:lnTo>
                  <a:pt x="282" y="288"/>
                </a:lnTo>
                <a:lnTo>
                  <a:pt x="282" y="300"/>
                </a:lnTo>
                <a:lnTo>
                  <a:pt x="282" y="306"/>
                </a:lnTo>
                <a:lnTo>
                  <a:pt x="282" y="318"/>
                </a:lnTo>
                <a:lnTo>
                  <a:pt x="282" y="324"/>
                </a:lnTo>
                <a:lnTo>
                  <a:pt x="282" y="336"/>
                </a:lnTo>
                <a:lnTo>
                  <a:pt x="288" y="336"/>
                </a:lnTo>
                <a:lnTo>
                  <a:pt x="294" y="342"/>
                </a:lnTo>
                <a:lnTo>
                  <a:pt x="300" y="348"/>
                </a:lnTo>
                <a:lnTo>
                  <a:pt x="300" y="360"/>
                </a:lnTo>
                <a:lnTo>
                  <a:pt x="306" y="360"/>
                </a:lnTo>
                <a:lnTo>
                  <a:pt x="324" y="366"/>
                </a:lnTo>
                <a:lnTo>
                  <a:pt x="318" y="366"/>
                </a:lnTo>
                <a:lnTo>
                  <a:pt x="324" y="378"/>
                </a:lnTo>
                <a:lnTo>
                  <a:pt x="330" y="378"/>
                </a:lnTo>
                <a:lnTo>
                  <a:pt x="336" y="378"/>
                </a:lnTo>
                <a:lnTo>
                  <a:pt x="336" y="384"/>
                </a:lnTo>
                <a:lnTo>
                  <a:pt x="336" y="396"/>
                </a:lnTo>
                <a:lnTo>
                  <a:pt x="330" y="402"/>
                </a:lnTo>
                <a:lnTo>
                  <a:pt x="336" y="402"/>
                </a:lnTo>
                <a:lnTo>
                  <a:pt x="330" y="408"/>
                </a:lnTo>
                <a:lnTo>
                  <a:pt x="330" y="414"/>
                </a:lnTo>
                <a:lnTo>
                  <a:pt x="336" y="414"/>
                </a:lnTo>
                <a:lnTo>
                  <a:pt x="336" y="420"/>
                </a:lnTo>
                <a:lnTo>
                  <a:pt x="342" y="420"/>
                </a:lnTo>
                <a:lnTo>
                  <a:pt x="336" y="426"/>
                </a:lnTo>
                <a:lnTo>
                  <a:pt x="336" y="432"/>
                </a:lnTo>
                <a:lnTo>
                  <a:pt x="336" y="438"/>
                </a:lnTo>
                <a:lnTo>
                  <a:pt x="336" y="444"/>
                </a:lnTo>
                <a:lnTo>
                  <a:pt x="336" y="456"/>
                </a:lnTo>
                <a:lnTo>
                  <a:pt x="330" y="456"/>
                </a:lnTo>
                <a:lnTo>
                  <a:pt x="324" y="456"/>
                </a:lnTo>
                <a:lnTo>
                  <a:pt x="324" y="462"/>
                </a:lnTo>
                <a:lnTo>
                  <a:pt x="330" y="468"/>
                </a:lnTo>
                <a:lnTo>
                  <a:pt x="336" y="468"/>
                </a:lnTo>
                <a:lnTo>
                  <a:pt x="342" y="468"/>
                </a:lnTo>
                <a:lnTo>
                  <a:pt x="348" y="474"/>
                </a:lnTo>
                <a:lnTo>
                  <a:pt x="348" y="468"/>
                </a:lnTo>
                <a:lnTo>
                  <a:pt x="348" y="474"/>
                </a:lnTo>
                <a:lnTo>
                  <a:pt x="354" y="474"/>
                </a:lnTo>
                <a:lnTo>
                  <a:pt x="360" y="480"/>
                </a:lnTo>
                <a:lnTo>
                  <a:pt x="372" y="480"/>
                </a:lnTo>
                <a:lnTo>
                  <a:pt x="378" y="474"/>
                </a:lnTo>
                <a:lnTo>
                  <a:pt x="372" y="468"/>
                </a:lnTo>
                <a:lnTo>
                  <a:pt x="366" y="462"/>
                </a:lnTo>
                <a:lnTo>
                  <a:pt x="366" y="456"/>
                </a:lnTo>
                <a:lnTo>
                  <a:pt x="372" y="456"/>
                </a:lnTo>
                <a:lnTo>
                  <a:pt x="378" y="456"/>
                </a:lnTo>
                <a:lnTo>
                  <a:pt x="378" y="450"/>
                </a:lnTo>
                <a:lnTo>
                  <a:pt x="384" y="450"/>
                </a:lnTo>
                <a:lnTo>
                  <a:pt x="390" y="450"/>
                </a:lnTo>
                <a:lnTo>
                  <a:pt x="390" y="444"/>
                </a:lnTo>
                <a:lnTo>
                  <a:pt x="396" y="444"/>
                </a:lnTo>
                <a:lnTo>
                  <a:pt x="396" y="450"/>
                </a:lnTo>
                <a:lnTo>
                  <a:pt x="402" y="450"/>
                </a:lnTo>
                <a:lnTo>
                  <a:pt x="408" y="450"/>
                </a:lnTo>
                <a:lnTo>
                  <a:pt x="414" y="462"/>
                </a:lnTo>
                <a:lnTo>
                  <a:pt x="414" y="456"/>
                </a:lnTo>
                <a:lnTo>
                  <a:pt x="420" y="462"/>
                </a:lnTo>
                <a:lnTo>
                  <a:pt x="426" y="450"/>
                </a:lnTo>
                <a:lnTo>
                  <a:pt x="426" y="456"/>
                </a:lnTo>
                <a:lnTo>
                  <a:pt x="432" y="456"/>
                </a:lnTo>
                <a:lnTo>
                  <a:pt x="432" y="450"/>
                </a:lnTo>
                <a:lnTo>
                  <a:pt x="438" y="444"/>
                </a:lnTo>
                <a:lnTo>
                  <a:pt x="444" y="450"/>
                </a:lnTo>
                <a:lnTo>
                  <a:pt x="444" y="444"/>
                </a:lnTo>
                <a:lnTo>
                  <a:pt x="450" y="438"/>
                </a:lnTo>
                <a:lnTo>
                  <a:pt x="450" y="432"/>
                </a:lnTo>
                <a:lnTo>
                  <a:pt x="450" y="426"/>
                </a:lnTo>
                <a:lnTo>
                  <a:pt x="444" y="420"/>
                </a:lnTo>
                <a:lnTo>
                  <a:pt x="450" y="420"/>
                </a:lnTo>
                <a:lnTo>
                  <a:pt x="450" y="414"/>
                </a:lnTo>
                <a:lnTo>
                  <a:pt x="456" y="408"/>
                </a:lnTo>
                <a:lnTo>
                  <a:pt x="450" y="402"/>
                </a:lnTo>
                <a:lnTo>
                  <a:pt x="450" y="396"/>
                </a:lnTo>
                <a:lnTo>
                  <a:pt x="444" y="396"/>
                </a:lnTo>
                <a:lnTo>
                  <a:pt x="438" y="396"/>
                </a:lnTo>
                <a:lnTo>
                  <a:pt x="438" y="390"/>
                </a:lnTo>
                <a:lnTo>
                  <a:pt x="432" y="384"/>
                </a:lnTo>
                <a:lnTo>
                  <a:pt x="426" y="378"/>
                </a:lnTo>
                <a:lnTo>
                  <a:pt x="426" y="372"/>
                </a:lnTo>
                <a:lnTo>
                  <a:pt x="438" y="372"/>
                </a:lnTo>
                <a:lnTo>
                  <a:pt x="438" y="366"/>
                </a:lnTo>
                <a:lnTo>
                  <a:pt x="438" y="360"/>
                </a:lnTo>
                <a:lnTo>
                  <a:pt x="432" y="360"/>
                </a:lnTo>
                <a:lnTo>
                  <a:pt x="426" y="354"/>
                </a:lnTo>
                <a:lnTo>
                  <a:pt x="420" y="354"/>
                </a:lnTo>
                <a:lnTo>
                  <a:pt x="420" y="348"/>
                </a:lnTo>
                <a:lnTo>
                  <a:pt x="414" y="348"/>
                </a:lnTo>
                <a:lnTo>
                  <a:pt x="408" y="348"/>
                </a:lnTo>
                <a:lnTo>
                  <a:pt x="408" y="342"/>
                </a:lnTo>
                <a:lnTo>
                  <a:pt x="402" y="342"/>
                </a:lnTo>
                <a:lnTo>
                  <a:pt x="402" y="336"/>
                </a:lnTo>
                <a:lnTo>
                  <a:pt x="396" y="336"/>
                </a:lnTo>
                <a:lnTo>
                  <a:pt x="396" y="342"/>
                </a:lnTo>
                <a:lnTo>
                  <a:pt x="390" y="336"/>
                </a:lnTo>
                <a:lnTo>
                  <a:pt x="390" y="330"/>
                </a:lnTo>
                <a:lnTo>
                  <a:pt x="384" y="330"/>
                </a:lnTo>
                <a:lnTo>
                  <a:pt x="384" y="324"/>
                </a:lnTo>
                <a:lnTo>
                  <a:pt x="378" y="306"/>
                </a:lnTo>
                <a:lnTo>
                  <a:pt x="378" y="312"/>
                </a:lnTo>
                <a:lnTo>
                  <a:pt x="372" y="306"/>
                </a:lnTo>
                <a:lnTo>
                  <a:pt x="372" y="300"/>
                </a:lnTo>
                <a:lnTo>
                  <a:pt x="366" y="294"/>
                </a:lnTo>
                <a:lnTo>
                  <a:pt x="360" y="294"/>
                </a:lnTo>
                <a:lnTo>
                  <a:pt x="366" y="294"/>
                </a:lnTo>
                <a:lnTo>
                  <a:pt x="360" y="294"/>
                </a:lnTo>
                <a:lnTo>
                  <a:pt x="348" y="288"/>
                </a:lnTo>
                <a:lnTo>
                  <a:pt x="342" y="282"/>
                </a:lnTo>
                <a:lnTo>
                  <a:pt x="336" y="270"/>
                </a:lnTo>
                <a:lnTo>
                  <a:pt x="330" y="270"/>
                </a:lnTo>
                <a:lnTo>
                  <a:pt x="324" y="264"/>
                </a:lnTo>
                <a:lnTo>
                  <a:pt x="324" y="258"/>
                </a:lnTo>
                <a:lnTo>
                  <a:pt x="324" y="252"/>
                </a:lnTo>
                <a:lnTo>
                  <a:pt x="318" y="252"/>
                </a:lnTo>
                <a:lnTo>
                  <a:pt x="318" y="246"/>
                </a:lnTo>
                <a:lnTo>
                  <a:pt x="312" y="240"/>
                </a:lnTo>
                <a:lnTo>
                  <a:pt x="312" y="246"/>
                </a:lnTo>
                <a:lnTo>
                  <a:pt x="306" y="240"/>
                </a:lnTo>
                <a:lnTo>
                  <a:pt x="300" y="240"/>
                </a:lnTo>
                <a:lnTo>
                  <a:pt x="294" y="234"/>
                </a:lnTo>
                <a:lnTo>
                  <a:pt x="294" y="228"/>
                </a:lnTo>
                <a:lnTo>
                  <a:pt x="288" y="228"/>
                </a:lnTo>
                <a:lnTo>
                  <a:pt x="288" y="222"/>
                </a:lnTo>
                <a:lnTo>
                  <a:pt x="294" y="216"/>
                </a:lnTo>
                <a:lnTo>
                  <a:pt x="288" y="210"/>
                </a:lnTo>
                <a:lnTo>
                  <a:pt x="282" y="210"/>
                </a:lnTo>
                <a:lnTo>
                  <a:pt x="276" y="210"/>
                </a:lnTo>
                <a:lnTo>
                  <a:pt x="270" y="210"/>
                </a:lnTo>
                <a:lnTo>
                  <a:pt x="258" y="204"/>
                </a:lnTo>
                <a:lnTo>
                  <a:pt x="252" y="198"/>
                </a:lnTo>
                <a:lnTo>
                  <a:pt x="246" y="192"/>
                </a:lnTo>
                <a:lnTo>
                  <a:pt x="240" y="192"/>
                </a:lnTo>
                <a:lnTo>
                  <a:pt x="234" y="192"/>
                </a:lnTo>
                <a:lnTo>
                  <a:pt x="234" y="186"/>
                </a:lnTo>
                <a:lnTo>
                  <a:pt x="228" y="180"/>
                </a:lnTo>
                <a:lnTo>
                  <a:pt x="222" y="180"/>
                </a:lnTo>
                <a:lnTo>
                  <a:pt x="216" y="180"/>
                </a:lnTo>
                <a:lnTo>
                  <a:pt x="222" y="174"/>
                </a:lnTo>
                <a:lnTo>
                  <a:pt x="228" y="174"/>
                </a:lnTo>
                <a:lnTo>
                  <a:pt x="228" y="168"/>
                </a:lnTo>
                <a:lnTo>
                  <a:pt x="228" y="162"/>
                </a:lnTo>
                <a:lnTo>
                  <a:pt x="222" y="162"/>
                </a:lnTo>
                <a:lnTo>
                  <a:pt x="222" y="156"/>
                </a:lnTo>
                <a:lnTo>
                  <a:pt x="228" y="156"/>
                </a:lnTo>
                <a:lnTo>
                  <a:pt x="240" y="156"/>
                </a:lnTo>
                <a:lnTo>
                  <a:pt x="246" y="156"/>
                </a:lnTo>
                <a:lnTo>
                  <a:pt x="252" y="162"/>
                </a:lnTo>
                <a:lnTo>
                  <a:pt x="258" y="162"/>
                </a:lnTo>
                <a:lnTo>
                  <a:pt x="258" y="156"/>
                </a:lnTo>
                <a:lnTo>
                  <a:pt x="264" y="156"/>
                </a:lnTo>
                <a:lnTo>
                  <a:pt x="264" y="150"/>
                </a:lnTo>
                <a:lnTo>
                  <a:pt x="264" y="144"/>
                </a:lnTo>
                <a:lnTo>
                  <a:pt x="270" y="144"/>
                </a:lnTo>
                <a:lnTo>
                  <a:pt x="270" y="138"/>
                </a:lnTo>
                <a:lnTo>
                  <a:pt x="270" y="132"/>
                </a:lnTo>
                <a:lnTo>
                  <a:pt x="264" y="126"/>
                </a:lnTo>
                <a:lnTo>
                  <a:pt x="258" y="126"/>
                </a:lnTo>
                <a:lnTo>
                  <a:pt x="258" y="132"/>
                </a:lnTo>
                <a:lnTo>
                  <a:pt x="252" y="126"/>
                </a:lnTo>
                <a:lnTo>
                  <a:pt x="258" y="126"/>
                </a:lnTo>
                <a:lnTo>
                  <a:pt x="252" y="120"/>
                </a:lnTo>
                <a:lnTo>
                  <a:pt x="252" y="114"/>
                </a:lnTo>
                <a:lnTo>
                  <a:pt x="246" y="120"/>
                </a:lnTo>
                <a:lnTo>
                  <a:pt x="234" y="114"/>
                </a:lnTo>
                <a:lnTo>
                  <a:pt x="240" y="108"/>
                </a:lnTo>
                <a:lnTo>
                  <a:pt x="246" y="114"/>
                </a:lnTo>
                <a:lnTo>
                  <a:pt x="246" y="102"/>
                </a:lnTo>
                <a:lnTo>
                  <a:pt x="240" y="102"/>
                </a:lnTo>
                <a:lnTo>
                  <a:pt x="240" y="96"/>
                </a:lnTo>
                <a:lnTo>
                  <a:pt x="234" y="96"/>
                </a:lnTo>
                <a:lnTo>
                  <a:pt x="228" y="90"/>
                </a:lnTo>
                <a:lnTo>
                  <a:pt x="222" y="90"/>
                </a:lnTo>
                <a:lnTo>
                  <a:pt x="216" y="84"/>
                </a:lnTo>
                <a:lnTo>
                  <a:pt x="216" y="90"/>
                </a:lnTo>
                <a:lnTo>
                  <a:pt x="210" y="90"/>
                </a:lnTo>
                <a:lnTo>
                  <a:pt x="204" y="90"/>
                </a:lnTo>
                <a:lnTo>
                  <a:pt x="198" y="96"/>
                </a:lnTo>
                <a:lnTo>
                  <a:pt x="204" y="96"/>
                </a:lnTo>
                <a:lnTo>
                  <a:pt x="198" y="96"/>
                </a:lnTo>
                <a:lnTo>
                  <a:pt x="198" y="102"/>
                </a:lnTo>
                <a:lnTo>
                  <a:pt x="192" y="102"/>
                </a:lnTo>
                <a:lnTo>
                  <a:pt x="186" y="96"/>
                </a:lnTo>
                <a:lnTo>
                  <a:pt x="180" y="96"/>
                </a:lnTo>
                <a:lnTo>
                  <a:pt x="174" y="96"/>
                </a:lnTo>
                <a:lnTo>
                  <a:pt x="162" y="90"/>
                </a:lnTo>
                <a:lnTo>
                  <a:pt x="156" y="78"/>
                </a:lnTo>
                <a:lnTo>
                  <a:pt x="150" y="72"/>
                </a:lnTo>
                <a:lnTo>
                  <a:pt x="144" y="72"/>
                </a:lnTo>
                <a:lnTo>
                  <a:pt x="150" y="66"/>
                </a:lnTo>
                <a:lnTo>
                  <a:pt x="144" y="66"/>
                </a:lnTo>
                <a:lnTo>
                  <a:pt x="150" y="60"/>
                </a:lnTo>
                <a:lnTo>
                  <a:pt x="144" y="60"/>
                </a:lnTo>
                <a:lnTo>
                  <a:pt x="150" y="54"/>
                </a:lnTo>
                <a:lnTo>
                  <a:pt x="150" y="48"/>
                </a:lnTo>
                <a:lnTo>
                  <a:pt x="144" y="42"/>
                </a:lnTo>
                <a:lnTo>
                  <a:pt x="138" y="36"/>
                </a:lnTo>
                <a:lnTo>
                  <a:pt x="138" y="42"/>
                </a:lnTo>
                <a:lnTo>
                  <a:pt x="138" y="48"/>
                </a:lnTo>
                <a:lnTo>
                  <a:pt x="132" y="48"/>
                </a:lnTo>
                <a:lnTo>
                  <a:pt x="126" y="36"/>
                </a:lnTo>
                <a:lnTo>
                  <a:pt x="120" y="30"/>
                </a:lnTo>
                <a:lnTo>
                  <a:pt x="120" y="24"/>
                </a:lnTo>
                <a:lnTo>
                  <a:pt x="102" y="12"/>
                </a:lnTo>
                <a:lnTo>
                  <a:pt x="96" y="6"/>
                </a:lnTo>
                <a:lnTo>
                  <a:pt x="90" y="0"/>
                </a:lnTo>
                <a:lnTo>
                  <a:pt x="90" y="6"/>
                </a:lnTo>
                <a:lnTo>
                  <a:pt x="84" y="6"/>
                </a:lnTo>
                <a:lnTo>
                  <a:pt x="78" y="6"/>
                </a:lnTo>
                <a:lnTo>
                  <a:pt x="78" y="0"/>
                </a:lnTo>
                <a:lnTo>
                  <a:pt x="72" y="0"/>
                </a:lnTo>
                <a:lnTo>
                  <a:pt x="72" y="6"/>
                </a:lnTo>
                <a:lnTo>
                  <a:pt x="72" y="12"/>
                </a:lnTo>
                <a:lnTo>
                  <a:pt x="66" y="12"/>
                </a:lnTo>
                <a:lnTo>
                  <a:pt x="66" y="18"/>
                </a:lnTo>
                <a:lnTo>
                  <a:pt x="66" y="24"/>
                </a:lnTo>
                <a:lnTo>
                  <a:pt x="72" y="30"/>
                </a:lnTo>
                <a:lnTo>
                  <a:pt x="78" y="30"/>
                </a:lnTo>
                <a:lnTo>
                  <a:pt x="78" y="36"/>
                </a:lnTo>
                <a:lnTo>
                  <a:pt x="84" y="36"/>
                </a:lnTo>
                <a:lnTo>
                  <a:pt x="78" y="42"/>
                </a:lnTo>
                <a:lnTo>
                  <a:pt x="84" y="42"/>
                </a:lnTo>
                <a:lnTo>
                  <a:pt x="84" y="48"/>
                </a:lnTo>
                <a:lnTo>
                  <a:pt x="84" y="54"/>
                </a:lnTo>
                <a:lnTo>
                  <a:pt x="84" y="60"/>
                </a:lnTo>
                <a:lnTo>
                  <a:pt x="84" y="66"/>
                </a:lnTo>
                <a:lnTo>
                  <a:pt x="90" y="72"/>
                </a:lnTo>
                <a:lnTo>
                  <a:pt x="84" y="72"/>
                </a:lnTo>
                <a:lnTo>
                  <a:pt x="90" y="72"/>
                </a:lnTo>
                <a:lnTo>
                  <a:pt x="90" y="78"/>
                </a:lnTo>
                <a:lnTo>
                  <a:pt x="84" y="78"/>
                </a:lnTo>
                <a:lnTo>
                  <a:pt x="78" y="72"/>
                </a:lnTo>
                <a:lnTo>
                  <a:pt x="72" y="72"/>
                </a:lnTo>
                <a:lnTo>
                  <a:pt x="66" y="72"/>
                </a:lnTo>
                <a:lnTo>
                  <a:pt x="60" y="72"/>
                </a:lnTo>
                <a:lnTo>
                  <a:pt x="54" y="72"/>
                </a:lnTo>
                <a:lnTo>
                  <a:pt x="54" y="66"/>
                </a:lnTo>
                <a:lnTo>
                  <a:pt x="54" y="60"/>
                </a:lnTo>
                <a:lnTo>
                  <a:pt x="54" y="54"/>
                </a:lnTo>
                <a:lnTo>
                  <a:pt x="48" y="54"/>
                </a:lnTo>
                <a:lnTo>
                  <a:pt x="42" y="60"/>
                </a:lnTo>
                <a:lnTo>
                  <a:pt x="36" y="66"/>
                </a:lnTo>
                <a:lnTo>
                  <a:pt x="30" y="66"/>
                </a:lnTo>
                <a:lnTo>
                  <a:pt x="24" y="72"/>
                </a:lnTo>
                <a:lnTo>
                  <a:pt x="24" y="78"/>
                </a:lnTo>
                <a:lnTo>
                  <a:pt x="18" y="84"/>
                </a:lnTo>
                <a:lnTo>
                  <a:pt x="18" y="90"/>
                </a:lnTo>
                <a:lnTo>
                  <a:pt x="24" y="90"/>
                </a:lnTo>
                <a:lnTo>
                  <a:pt x="24" y="96"/>
                </a:lnTo>
                <a:lnTo>
                  <a:pt x="12" y="96"/>
                </a:lnTo>
                <a:lnTo>
                  <a:pt x="6" y="96"/>
                </a:lnTo>
                <a:lnTo>
                  <a:pt x="6" y="102"/>
                </a:lnTo>
                <a:lnTo>
                  <a:pt x="0" y="120"/>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16" name="Freeform 983"/>
          <p:cNvSpPr>
            <a:spLocks noEditPoints="1"/>
          </p:cNvSpPr>
          <p:nvPr/>
        </p:nvSpPr>
        <p:spPr bwMode="auto">
          <a:xfrm>
            <a:off x="2431568" y="4317800"/>
            <a:ext cx="692440" cy="1470500"/>
          </a:xfrm>
          <a:custGeom>
            <a:cxnLst>
              <a:cxn ang="0">
                <a:pos x="12" y="438"/>
              </a:cxn>
              <a:cxn ang="0">
                <a:pos x="42" y="468"/>
              </a:cxn>
              <a:cxn ang="0">
                <a:pos x="78" y="474"/>
              </a:cxn>
              <a:cxn ang="0">
                <a:pos x="90" y="504"/>
              </a:cxn>
              <a:cxn ang="0">
                <a:pos x="96" y="534"/>
              </a:cxn>
              <a:cxn ang="0">
                <a:pos x="126" y="552"/>
              </a:cxn>
              <a:cxn ang="0">
                <a:pos x="150" y="588"/>
              </a:cxn>
              <a:cxn ang="0">
                <a:pos x="156" y="636"/>
              </a:cxn>
              <a:cxn ang="0">
                <a:pos x="144" y="702"/>
              </a:cxn>
              <a:cxn ang="0">
                <a:pos x="168" y="702"/>
              </a:cxn>
              <a:cxn ang="0">
                <a:pos x="198" y="714"/>
              </a:cxn>
              <a:cxn ang="0">
                <a:pos x="246" y="684"/>
              </a:cxn>
              <a:cxn ang="0">
                <a:pos x="276" y="666"/>
              </a:cxn>
              <a:cxn ang="0">
                <a:pos x="288" y="624"/>
              </a:cxn>
              <a:cxn ang="0">
                <a:pos x="336" y="672"/>
              </a:cxn>
              <a:cxn ang="0">
                <a:pos x="342" y="726"/>
              </a:cxn>
              <a:cxn ang="0">
                <a:pos x="366" y="798"/>
              </a:cxn>
              <a:cxn ang="0">
                <a:pos x="378" y="840"/>
              </a:cxn>
              <a:cxn ang="0">
                <a:pos x="402" y="864"/>
              </a:cxn>
              <a:cxn ang="0">
                <a:pos x="408" y="912"/>
              </a:cxn>
              <a:cxn ang="0">
                <a:pos x="408" y="942"/>
              </a:cxn>
              <a:cxn ang="0">
                <a:pos x="414" y="972"/>
              </a:cxn>
              <a:cxn ang="0">
                <a:pos x="408" y="996"/>
              </a:cxn>
              <a:cxn ang="0">
                <a:pos x="420" y="1014"/>
              </a:cxn>
              <a:cxn ang="0">
                <a:pos x="450" y="966"/>
              </a:cxn>
              <a:cxn ang="0">
                <a:pos x="456" y="906"/>
              </a:cxn>
              <a:cxn ang="0">
                <a:pos x="432" y="852"/>
              </a:cxn>
              <a:cxn ang="0">
                <a:pos x="390" y="786"/>
              </a:cxn>
              <a:cxn ang="0">
                <a:pos x="390" y="738"/>
              </a:cxn>
              <a:cxn ang="0">
                <a:pos x="402" y="690"/>
              </a:cxn>
              <a:cxn ang="0">
                <a:pos x="372" y="642"/>
              </a:cxn>
              <a:cxn ang="0">
                <a:pos x="324" y="594"/>
              </a:cxn>
              <a:cxn ang="0">
                <a:pos x="324" y="558"/>
              </a:cxn>
              <a:cxn ang="0">
                <a:pos x="342" y="492"/>
              </a:cxn>
              <a:cxn ang="0">
                <a:pos x="408" y="456"/>
              </a:cxn>
              <a:cxn ang="0">
                <a:pos x="468" y="414"/>
              </a:cxn>
              <a:cxn ang="0">
                <a:pos x="456" y="396"/>
              </a:cxn>
              <a:cxn ang="0">
                <a:pos x="396" y="360"/>
              </a:cxn>
              <a:cxn ang="0">
                <a:pos x="396" y="312"/>
              </a:cxn>
              <a:cxn ang="0">
                <a:pos x="348" y="270"/>
              </a:cxn>
              <a:cxn ang="0">
                <a:pos x="294" y="252"/>
              </a:cxn>
              <a:cxn ang="0">
                <a:pos x="270" y="210"/>
              </a:cxn>
              <a:cxn ang="0">
                <a:pos x="306" y="168"/>
              </a:cxn>
              <a:cxn ang="0">
                <a:pos x="312" y="90"/>
              </a:cxn>
              <a:cxn ang="0">
                <a:pos x="276" y="42"/>
              </a:cxn>
              <a:cxn ang="0">
                <a:pos x="228" y="6"/>
              </a:cxn>
              <a:cxn ang="0">
                <a:pos x="204" y="48"/>
              </a:cxn>
              <a:cxn ang="0">
                <a:pos x="150" y="84"/>
              </a:cxn>
              <a:cxn ang="0">
                <a:pos x="120" y="156"/>
              </a:cxn>
              <a:cxn ang="0">
                <a:pos x="96" y="222"/>
              </a:cxn>
              <a:cxn ang="0">
                <a:pos x="48" y="252"/>
              </a:cxn>
              <a:cxn ang="0">
                <a:pos x="36" y="306"/>
              </a:cxn>
              <a:cxn ang="0">
                <a:pos x="36" y="366"/>
              </a:cxn>
              <a:cxn ang="0">
                <a:pos x="0" y="396"/>
              </a:cxn>
              <a:cxn ang="0">
                <a:pos x="378" y="942"/>
              </a:cxn>
              <a:cxn ang="0">
                <a:pos x="378" y="906"/>
              </a:cxn>
              <a:cxn ang="0">
                <a:pos x="384" y="954"/>
              </a:cxn>
              <a:cxn ang="0">
                <a:pos x="384" y="954"/>
              </a:cxn>
              <a:cxn ang="0">
                <a:pos x="390" y="990"/>
              </a:cxn>
              <a:cxn ang="0">
                <a:pos x="396" y="900"/>
              </a:cxn>
              <a:cxn ang="0">
                <a:pos x="390" y="1044"/>
              </a:cxn>
              <a:cxn ang="0">
                <a:pos x="408" y="954"/>
              </a:cxn>
            </a:cxnLst>
            <a:rect l="0" t="0" r="r" b="b"/>
            <a:pathLst>
              <a:path w="492" h="1044">
                <a:moveTo>
                  <a:pt x="90" y="546"/>
                </a:moveTo>
                <a:lnTo>
                  <a:pt x="96" y="552"/>
                </a:lnTo>
                <a:lnTo>
                  <a:pt x="102" y="552"/>
                </a:lnTo>
                <a:lnTo>
                  <a:pt x="102" y="546"/>
                </a:lnTo>
                <a:lnTo>
                  <a:pt x="102" y="540"/>
                </a:lnTo>
                <a:lnTo>
                  <a:pt x="96" y="540"/>
                </a:lnTo>
                <a:lnTo>
                  <a:pt x="84" y="540"/>
                </a:lnTo>
                <a:lnTo>
                  <a:pt x="90" y="546"/>
                </a:lnTo>
                <a:close/>
                <a:moveTo>
                  <a:pt x="0" y="414"/>
                </a:moveTo>
                <a:lnTo>
                  <a:pt x="6" y="420"/>
                </a:lnTo>
                <a:lnTo>
                  <a:pt x="6" y="426"/>
                </a:lnTo>
                <a:lnTo>
                  <a:pt x="12" y="426"/>
                </a:lnTo>
                <a:lnTo>
                  <a:pt x="12" y="432"/>
                </a:lnTo>
                <a:lnTo>
                  <a:pt x="12" y="438"/>
                </a:lnTo>
                <a:lnTo>
                  <a:pt x="18" y="438"/>
                </a:lnTo>
                <a:lnTo>
                  <a:pt x="24" y="444"/>
                </a:lnTo>
                <a:lnTo>
                  <a:pt x="30" y="450"/>
                </a:lnTo>
                <a:lnTo>
                  <a:pt x="30" y="456"/>
                </a:lnTo>
                <a:lnTo>
                  <a:pt x="36" y="456"/>
                </a:lnTo>
                <a:lnTo>
                  <a:pt x="36" y="462"/>
                </a:lnTo>
                <a:lnTo>
                  <a:pt x="36" y="456"/>
                </a:lnTo>
                <a:lnTo>
                  <a:pt x="36" y="450"/>
                </a:lnTo>
                <a:lnTo>
                  <a:pt x="42" y="450"/>
                </a:lnTo>
                <a:lnTo>
                  <a:pt x="42" y="456"/>
                </a:lnTo>
                <a:lnTo>
                  <a:pt x="48" y="456"/>
                </a:lnTo>
                <a:lnTo>
                  <a:pt x="42" y="462"/>
                </a:lnTo>
                <a:lnTo>
                  <a:pt x="36" y="462"/>
                </a:lnTo>
                <a:lnTo>
                  <a:pt x="42" y="468"/>
                </a:lnTo>
                <a:lnTo>
                  <a:pt x="48" y="468"/>
                </a:lnTo>
                <a:lnTo>
                  <a:pt x="48" y="462"/>
                </a:lnTo>
                <a:lnTo>
                  <a:pt x="54" y="462"/>
                </a:lnTo>
                <a:lnTo>
                  <a:pt x="54" y="456"/>
                </a:lnTo>
                <a:lnTo>
                  <a:pt x="54" y="450"/>
                </a:lnTo>
                <a:lnTo>
                  <a:pt x="54" y="456"/>
                </a:lnTo>
                <a:lnTo>
                  <a:pt x="54" y="462"/>
                </a:lnTo>
                <a:lnTo>
                  <a:pt x="54" y="468"/>
                </a:lnTo>
                <a:lnTo>
                  <a:pt x="48" y="468"/>
                </a:lnTo>
                <a:lnTo>
                  <a:pt x="54" y="474"/>
                </a:lnTo>
                <a:lnTo>
                  <a:pt x="60" y="474"/>
                </a:lnTo>
                <a:lnTo>
                  <a:pt x="66" y="474"/>
                </a:lnTo>
                <a:lnTo>
                  <a:pt x="72" y="474"/>
                </a:lnTo>
                <a:lnTo>
                  <a:pt x="78" y="474"/>
                </a:lnTo>
                <a:lnTo>
                  <a:pt x="78" y="480"/>
                </a:lnTo>
                <a:lnTo>
                  <a:pt x="72" y="480"/>
                </a:lnTo>
                <a:lnTo>
                  <a:pt x="78" y="480"/>
                </a:lnTo>
                <a:lnTo>
                  <a:pt x="78" y="486"/>
                </a:lnTo>
                <a:lnTo>
                  <a:pt x="84" y="492"/>
                </a:lnTo>
                <a:lnTo>
                  <a:pt x="78" y="492"/>
                </a:lnTo>
                <a:lnTo>
                  <a:pt x="84" y="492"/>
                </a:lnTo>
                <a:lnTo>
                  <a:pt x="90" y="492"/>
                </a:lnTo>
                <a:lnTo>
                  <a:pt x="96" y="492"/>
                </a:lnTo>
                <a:lnTo>
                  <a:pt x="96" y="498"/>
                </a:lnTo>
                <a:lnTo>
                  <a:pt x="102" y="504"/>
                </a:lnTo>
                <a:lnTo>
                  <a:pt x="96" y="504"/>
                </a:lnTo>
                <a:lnTo>
                  <a:pt x="96" y="498"/>
                </a:lnTo>
                <a:lnTo>
                  <a:pt x="90" y="504"/>
                </a:lnTo>
                <a:lnTo>
                  <a:pt x="90" y="510"/>
                </a:lnTo>
                <a:lnTo>
                  <a:pt x="96" y="510"/>
                </a:lnTo>
                <a:lnTo>
                  <a:pt x="96" y="516"/>
                </a:lnTo>
                <a:lnTo>
                  <a:pt x="102" y="516"/>
                </a:lnTo>
                <a:lnTo>
                  <a:pt x="108" y="516"/>
                </a:lnTo>
                <a:lnTo>
                  <a:pt x="102" y="522"/>
                </a:lnTo>
                <a:lnTo>
                  <a:pt x="96" y="516"/>
                </a:lnTo>
                <a:lnTo>
                  <a:pt x="90" y="516"/>
                </a:lnTo>
                <a:lnTo>
                  <a:pt x="90" y="510"/>
                </a:lnTo>
                <a:lnTo>
                  <a:pt x="84" y="510"/>
                </a:lnTo>
                <a:lnTo>
                  <a:pt x="90" y="522"/>
                </a:lnTo>
                <a:lnTo>
                  <a:pt x="96" y="522"/>
                </a:lnTo>
                <a:lnTo>
                  <a:pt x="96" y="528"/>
                </a:lnTo>
                <a:lnTo>
                  <a:pt x="96" y="534"/>
                </a:lnTo>
                <a:lnTo>
                  <a:pt x="102" y="534"/>
                </a:lnTo>
                <a:lnTo>
                  <a:pt x="114" y="540"/>
                </a:lnTo>
                <a:lnTo>
                  <a:pt x="114" y="534"/>
                </a:lnTo>
                <a:lnTo>
                  <a:pt x="114" y="528"/>
                </a:lnTo>
                <a:lnTo>
                  <a:pt x="114" y="522"/>
                </a:lnTo>
                <a:lnTo>
                  <a:pt x="114" y="528"/>
                </a:lnTo>
                <a:lnTo>
                  <a:pt x="120" y="528"/>
                </a:lnTo>
                <a:lnTo>
                  <a:pt x="114" y="534"/>
                </a:lnTo>
                <a:lnTo>
                  <a:pt x="120" y="534"/>
                </a:lnTo>
                <a:lnTo>
                  <a:pt x="120" y="540"/>
                </a:lnTo>
                <a:lnTo>
                  <a:pt x="120" y="546"/>
                </a:lnTo>
                <a:lnTo>
                  <a:pt x="126" y="540"/>
                </a:lnTo>
                <a:lnTo>
                  <a:pt x="126" y="546"/>
                </a:lnTo>
                <a:lnTo>
                  <a:pt x="126" y="552"/>
                </a:lnTo>
                <a:lnTo>
                  <a:pt x="132" y="552"/>
                </a:lnTo>
                <a:lnTo>
                  <a:pt x="132" y="558"/>
                </a:lnTo>
                <a:lnTo>
                  <a:pt x="132" y="564"/>
                </a:lnTo>
                <a:lnTo>
                  <a:pt x="138" y="564"/>
                </a:lnTo>
                <a:lnTo>
                  <a:pt x="138" y="570"/>
                </a:lnTo>
                <a:lnTo>
                  <a:pt x="144" y="570"/>
                </a:lnTo>
                <a:lnTo>
                  <a:pt x="138" y="570"/>
                </a:lnTo>
                <a:lnTo>
                  <a:pt x="144" y="570"/>
                </a:lnTo>
                <a:lnTo>
                  <a:pt x="138" y="570"/>
                </a:lnTo>
                <a:lnTo>
                  <a:pt x="138" y="576"/>
                </a:lnTo>
                <a:lnTo>
                  <a:pt x="144" y="576"/>
                </a:lnTo>
                <a:lnTo>
                  <a:pt x="144" y="582"/>
                </a:lnTo>
                <a:lnTo>
                  <a:pt x="150" y="582"/>
                </a:lnTo>
                <a:lnTo>
                  <a:pt x="150" y="588"/>
                </a:lnTo>
                <a:lnTo>
                  <a:pt x="144" y="588"/>
                </a:lnTo>
                <a:lnTo>
                  <a:pt x="150" y="594"/>
                </a:lnTo>
                <a:lnTo>
                  <a:pt x="150" y="600"/>
                </a:lnTo>
                <a:lnTo>
                  <a:pt x="150" y="606"/>
                </a:lnTo>
                <a:lnTo>
                  <a:pt x="156" y="606"/>
                </a:lnTo>
                <a:lnTo>
                  <a:pt x="156" y="612"/>
                </a:lnTo>
                <a:lnTo>
                  <a:pt x="156" y="618"/>
                </a:lnTo>
                <a:lnTo>
                  <a:pt x="156" y="624"/>
                </a:lnTo>
                <a:lnTo>
                  <a:pt x="156" y="630"/>
                </a:lnTo>
                <a:lnTo>
                  <a:pt x="156" y="624"/>
                </a:lnTo>
                <a:lnTo>
                  <a:pt x="156" y="630"/>
                </a:lnTo>
                <a:lnTo>
                  <a:pt x="156" y="636"/>
                </a:lnTo>
                <a:lnTo>
                  <a:pt x="150" y="636"/>
                </a:lnTo>
                <a:lnTo>
                  <a:pt x="156" y="636"/>
                </a:lnTo>
                <a:lnTo>
                  <a:pt x="150" y="642"/>
                </a:lnTo>
                <a:lnTo>
                  <a:pt x="150" y="648"/>
                </a:lnTo>
                <a:lnTo>
                  <a:pt x="150" y="654"/>
                </a:lnTo>
                <a:lnTo>
                  <a:pt x="150" y="660"/>
                </a:lnTo>
                <a:lnTo>
                  <a:pt x="150" y="666"/>
                </a:lnTo>
                <a:lnTo>
                  <a:pt x="144" y="666"/>
                </a:lnTo>
                <a:lnTo>
                  <a:pt x="150" y="666"/>
                </a:lnTo>
                <a:lnTo>
                  <a:pt x="150" y="672"/>
                </a:lnTo>
                <a:lnTo>
                  <a:pt x="144" y="672"/>
                </a:lnTo>
                <a:lnTo>
                  <a:pt x="144" y="678"/>
                </a:lnTo>
                <a:lnTo>
                  <a:pt x="144" y="684"/>
                </a:lnTo>
                <a:lnTo>
                  <a:pt x="144" y="690"/>
                </a:lnTo>
                <a:lnTo>
                  <a:pt x="144" y="696"/>
                </a:lnTo>
                <a:lnTo>
                  <a:pt x="144" y="702"/>
                </a:lnTo>
                <a:lnTo>
                  <a:pt x="150" y="702"/>
                </a:lnTo>
                <a:lnTo>
                  <a:pt x="150" y="696"/>
                </a:lnTo>
                <a:lnTo>
                  <a:pt x="156" y="696"/>
                </a:lnTo>
                <a:lnTo>
                  <a:pt x="162" y="690"/>
                </a:lnTo>
                <a:lnTo>
                  <a:pt x="162" y="696"/>
                </a:lnTo>
                <a:lnTo>
                  <a:pt x="156" y="702"/>
                </a:lnTo>
                <a:lnTo>
                  <a:pt x="156" y="708"/>
                </a:lnTo>
                <a:lnTo>
                  <a:pt x="156" y="702"/>
                </a:lnTo>
                <a:lnTo>
                  <a:pt x="162" y="702"/>
                </a:lnTo>
                <a:lnTo>
                  <a:pt x="168" y="702"/>
                </a:lnTo>
                <a:lnTo>
                  <a:pt x="162" y="702"/>
                </a:lnTo>
                <a:lnTo>
                  <a:pt x="168" y="702"/>
                </a:lnTo>
                <a:lnTo>
                  <a:pt x="174" y="702"/>
                </a:lnTo>
                <a:lnTo>
                  <a:pt x="168" y="702"/>
                </a:lnTo>
                <a:lnTo>
                  <a:pt x="168" y="708"/>
                </a:lnTo>
                <a:lnTo>
                  <a:pt x="174" y="708"/>
                </a:lnTo>
                <a:lnTo>
                  <a:pt x="174" y="702"/>
                </a:lnTo>
                <a:lnTo>
                  <a:pt x="180" y="702"/>
                </a:lnTo>
                <a:lnTo>
                  <a:pt x="174" y="702"/>
                </a:lnTo>
                <a:lnTo>
                  <a:pt x="174" y="708"/>
                </a:lnTo>
                <a:lnTo>
                  <a:pt x="174" y="714"/>
                </a:lnTo>
                <a:lnTo>
                  <a:pt x="180" y="714"/>
                </a:lnTo>
                <a:lnTo>
                  <a:pt x="186" y="714"/>
                </a:lnTo>
                <a:lnTo>
                  <a:pt x="192" y="714"/>
                </a:lnTo>
                <a:lnTo>
                  <a:pt x="192" y="708"/>
                </a:lnTo>
                <a:lnTo>
                  <a:pt x="192" y="702"/>
                </a:lnTo>
                <a:lnTo>
                  <a:pt x="192" y="708"/>
                </a:lnTo>
                <a:lnTo>
                  <a:pt x="198" y="714"/>
                </a:lnTo>
                <a:lnTo>
                  <a:pt x="204" y="714"/>
                </a:lnTo>
                <a:lnTo>
                  <a:pt x="198" y="708"/>
                </a:lnTo>
                <a:lnTo>
                  <a:pt x="204" y="708"/>
                </a:lnTo>
                <a:lnTo>
                  <a:pt x="204" y="714"/>
                </a:lnTo>
                <a:lnTo>
                  <a:pt x="210" y="720"/>
                </a:lnTo>
                <a:lnTo>
                  <a:pt x="210" y="714"/>
                </a:lnTo>
                <a:lnTo>
                  <a:pt x="216" y="714"/>
                </a:lnTo>
                <a:lnTo>
                  <a:pt x="222" y="708"/>
                </a:lnTo>
                <a:lnTo>
                  <a:pt x="222" y="702"/>
                </a:lnTo>
                <a:lnTo>
                  <a:pt x="228" y="702"/>
                </a:lnTo>
                <a:lnTo>
                  <a:pt x="228" y="696"/>
                </a:lnTo>
                <a:lnTo>
                  <a:pt x="234" y="690"/>
                </a:lnTo>
                <a:lnTo>
                  <a:pt x="240" y="690"/>
                </a:lnTo>
                <a:lnTo>
                  <a:pt x="246" y="684"/>
                </a:lnTo>
                <a:lnTo>
                  <a:pt x="246" y="678"/>
                </a:lnTo>
                <a:lnTo>
                  <a:pt x="246" y="684"/>
                </a:lnTo>
                <a:lnTo>
                  <a:pt x="252" y="684"/>
                </a:lnTo>
                <a:lnTo>
                  <a:pt x="252" y="678"/>
                </a:lnTo>
                <a:lnTo>
                  <a:pt x="258" y="678"/>
                </a:lnTo>
                <a:lnTo>
                  <a:pt x="258" y="672"/>
                </a:lnTo>
                <a:lnTo>
                  <a:pt x="252" y="672"/>
                </a:lnTo>
                <a:lnTo>
                  <a:pt x="252" y="666"/>
                </a:lnTo>
                <a:lnTo>
                  <a:pt x="258" y="666"/>
                </a:lnTo>
                <a:lnTo>
                  <a:pt x="258" y="672"/>
                </a:lnTo>
                <a:lnTo>
                  <a:pt x="264" y="672"/>
                </a:lnTo>
                <a:lnTo>
                  <a:pt x="270" y="672"/>
                </a:lnTo>
                <a:lnTo>
                  <a:pt x="276" y="672"/>
                </a:lnTo>
                <a:lnTo>
                  <a:pt x="276" y="666"/>
                </a:lnTo>
                <a:lnTo>
                  <a:pt x="282" y="660"/>
                </a:lnTo>
                <a:lnTo>
                  <a:pt x="282" y="654"/>
                </a:lnTo>
                <a:lnTo>
                  <a:pt x="288" y="654"/>
                </a:lnTo>
                <a:lnTo>
                  <a:pt x="282" y="648"/>
                </a:lnTo>
                <a:lnTo>
                  <a:pt x="288" y="648"/>
                </a:lnTo>
                <a:lnTo>
                  <a:pt x="288" y="642"/>
                </a:lnTo>
                <a:lnTo>
                  <a:pt x="282" y="636"/>
                </a:lnTo>
                <a:lnTo>
                  <a:pt x="282" y="630"/>
                </a:lnTo>
                <a:lnTo>
                  <a:pt x="288" y="630"/>
                </a:lnTo>
                <a:lnTo>
                  <a:pt x="288" y="624"/>
                </a:lnTo>
                <a:lnTo>
                  <a:pt x="282" y="624"/>
                </a:lnTo>
                <a:lnTo>
                  <a:pt x="282" y="618"/>
                </a:lnTo>
                <a:lnTo>
                  <a:pt x="282" y="624"/>
                </a:lnTo>
                <a:lnTo>
                  <a:pt x="288" y="624"/>
                </a:lnTo>
                <a:lnTo>
                  <a:pt x="294" y="630"/>
                </a:lnTo>
                <a:lnTo>
                  <a:pt x="300" y="636"/>
                </a:lnTo>
                <a:lnTo>
                  <a:pt x="300" y="642"/>
                </a:lnTo>
                <a:lnTo>
                  <a:pt x="306" y="642"/>
                </a:lnTo>
                <a:lnTo>
                  <a:pt x="306" y="648"/>
                </a:lnTo>
                <a:lnTo>
                  <a:pt x="306" y="654"/>
                </a:lnTo>
                <a:lnTo>
                  <a:pt x="306" y="660"/>
                </a:lnTo>
                <a:lnTo>
                  <a:pt x="312" y="660"/>
                </a:lnTo>
                <a:lnTo>
                  <a:pt x="312" y="666"/>
                </a:lnTo>
                <a:lnTo>
                  <a:pt x="312" y="660"/>
                </a:lnTo>
                <a:lnTo>
                  <a:pt x="318" y="672"/>
                </a:lnTo>
                <a:lnTo>
                  <a:pt x="324" y="672"/>
                </a:lnTo>
                <a:lnTo>
                  <a:pt x="330" y="672"/>
                </a:lnTo>
                <a:lnTo>
                  <a:pt x="336" y="672"/>
                </a:lnTo>
                <a:lnTo>
                  <a:pt x="330" y="672"/>
                </a:lnTo>
                <a:lnTo>
                  <a:pt x="330" y="678"/>
                </a:lnTo>
                <a:lnTo>
                  <a:pt x="336" y="684"/>
                </a:lnTo>
                <a:lnTo>
                  <a:pt x="330" y="690"/>
                </a:lnTo>
                <a:lnTo>
                  <a:pt x="330" y="696"/>
                </a:lnTo>
                <a:lnTo>
                  <a:pt x="330" y="702"/>
                </a:lnTo>
                <a:lnTo>
                  <a:pt x="336" y="702"/>
                </a:lnTo>
                <a:lnTo>
                  <a:pt x="336" y="708"/>
                </a:lnTo>
                <a:lnTo>
                  <a:pt x="342" y="708"/>
                </a:lnTo>
                <a:lnTo>
                  <a:pt x="336" y="708"/>
                </a:lnTo>
                <a:lnTo>
                  <a:pt x="342" y="708"/>
                </a:lnTo>
                <a:lnTo>
                  <a:pt x="342" y="714"/>
                </a:lnTo>
                <a:lnTo>
                  <a:pt x="342" y="720"/>
                </a:lnTo>
                <a:lnTo>
                  <a:pt x="342" y="726"/>
                </a:lnTo>
                <a:lnTo>
                  <a:pt x="342" y="732"/>
                </a:lnTo>
                <a:lnTo>
                  <a:pt x="348" y="732"/>
                </a:lnTo>
                <a:lnTo>
                  <a:pt x="342" y="738"/>
                </a:lnTo>
                <a:lnTo>
                  <a:pt x="342" y="744"/>
                </a:lnTo>
                <a:lnTo>
                  <a:pt x="348" y="744"/>
                </a:lnTo>
                <a:lnTo>
                  <a:pt x="348" y="750"/>
                </a:lnTo>
                <a:lnTo>
                  <a:pt x="348" y="756"/>
                </a:lnTo>
                <a:lnTo>
                  <a:pt x="348" y="762"/>
                </a:lnTo>
                <a:lnTo>
                  <a:pt x="348" y="768"/>
                </a:lnTo>
                <a:lnTo>
                  <a:pt x="354" y="774"/>
                </a:lnTo>
                <a:lnTo>
                  <a:pt x="354" y="780"/>
                </a:lnTo>
                <a:lnTo>
                  <a:pt x="360" y="786"/>
                </a:lnTo>
                <a:lnTo>
                  <a:pt x="360" y="792"/>
                </a:lnTo>
                <a:lnTo>
                  <a:pt x="366" y="798"/>
                </a:lnTo>
                <a:lnTo>
                  <a:pt x="366" y="804"/>
                </a:lnTo>
                <a:lnTo>
                  <a:pt x="372" y="804"/>
                </a:lnTo>
                <a:lnTo>
                  <a:pt x="372" y="810"/>
                </a:lnTo>
                <a:lnTo>
                  <a:pt x="366" y="810"/>
                </a:lnTo>
                <a:lnTo>
                  <a:pt x="372" y="810"/>
                </a:lnTo>
                <a:lnTo>
                  <a:pt x="366" y="810"/>
                </a:lnTo>
                <a:lnTo>
                  <a:pt x="372" y="816"/>
                </a:lnTo>
                <a:lnTo>
                  <a:pt x="372" y="822"/>
                </a:lnTo>
                <a:lnTo>
                  <a:pt x="372" y="828"/>
                </a:lnTo>
                <a:lnTo>
                  <a:pt x="372" y="834"/>
                </a:lnTo>
                <a:lnTo>
                  <a:pt x="378" y="834"/>
                </a:lnTo>
                <a:lnTo>
                  <a:pt x="372" y="834"/>
                </a:lnTo>
                <a:lnTo>
                  <a:pt x="372" y="840"/>
                </a:lnTo>
                <a:lnTo>
                  <a:pt x="378" y="840"/>
                </a:lnTo>
                <a:lnTo>
                  <a:pt x="378" y="834"/>
                </a:lnTo>
                <a:lnTo>
                  <a:pt x="378" y="828"/>
                </a:lnTo>
                <a:lnTo>
                  <a:pt x="378" y="822"/>
                </a:lnTo>
                <a:lnTo>
                  <a:pt x="378" y="828"/>
                </a:lnTo>
                <a:lnTo>
                  <a:pt x="384" y="828"/>
                </a:lnTo>
                <a:lnTo>
                  <a:pt x="384" y="834"/>
                </a:lnTo>
                <a:lnTo>
                  <a:pt x="390" y="834"/>
                </a:lnTo>
                <a:lnTo>
                  <a:pt x="390" y="840"/>
                </a:lnTo>
                <a:lnTo>
                  <a:pt x="390" y="846"/>
                </a:lnTo>
                <a:lnTo>
                  <a:pt x="396" y="846"/>
                </a:lnTo>
                <a:lnTo>
                  <a:pt x="396" y="852"/>
                </a:lnTo>
                <a:lnTo>
                  <a:pt x="396" y="858"/>
                </a:lnTo>
                <a:lnTo>
                  <a:pt x="402" y="858"/>
                </a:lnTo>
                <a:lnTo>
                  <a:pt x="402" y="864"/>
                </a:lnTo>
                <a:lnTo>
                  <a:pt x="402" y="870"/>
                </a:lnTo>
                <a:lnTo>
                  <a:pt x="408" y="876"/>
                </a:lnTo>
                <a:lnTo>
                  <a:pt x="408" y="882"/>
                </a:lnTo>
                <a:lnTo>
                  <a:pt x="402" y="882"/>
                </a:lnTo>
                <a:lnTo>
                  <a:pt x="408" y="882"/>
                </a:lnTo>
                <a:lnTo>
                  <a:pt x="408" y="888"/>
                </a:lnTo>
                <a:lnTo>
                  <a:pt x="408" y="894"/>
                </a:lnTo>
                <a:lnTo>
                  <a:pt x="408" y="900"/>
                </a:lnTo>
                <a:lnTo>
                  <a:pt x="402" y="900"/>
                </a:lnTo>
                <a:lnTo>
                  <a:pt x="402" y="906"/>
                </a:lnTo>
                <a:lnTo>
                  <a:pt x="408" y="906"/>
                </a:lnTo>
                <a:lnTo>
                  <a:pt x="402" y="906"/>
                </a:lnTo>
                <a:lnTo>
                  <a:pt x="402" y="912"/>
                </a:lnTo>
                <a:lnTo>
                  <a:pt x="408" y="912"/>
                </a:lnTo>
                <a:lnTo>
                  <a:pt x="408" y="918"/>
                </a:lnTo>
                <a:lnTo>
                  <a:pt x="408" y="924"/>
                </a:lnTo>
                <a:lnTo>
                  <a:pt x="414" y="924"/>
                </a:lnTo>
                <a:lnTo>
                  <a:pt x="408" y="924"/>
                </a:lnTo>
                <a:lnTo>
                  <a:pt x="402" y="924"/>
                </a:lnTo>
                <a:lnTo>
                  <a:pt x="402" y="918"/>
                </a:lnTo>
                <a:lnTo>
                  <a:pt x="396" y="918"/>
                </a:lnTo>
                <a:lnTo>
                  <a:pt x="396" y="924"/>
                </a:lnTo>
                <a:lnTo>
                  <a:pt x="402" y="924"/>
                </a:lnTo>
                <a:lnTo>
                  <a:pt x="402" y="930"/>
                </a:lnTo>
                <a:lnTo>
                  <a:pt x="408" y="930"/>
                </a:lnTo>
                <a:lnTo>
                  <a:pt x="414" y="936"/>
                </a:lnTo>
                <a:lnTo>
                  <a:pt x="408" y="936"/>
                </a:lnTo>
                <a:lnTo>
                  <a:pt x="408" y="942"/>
                </a:lnTo>
                <a:lnTo>
                  <a:pt x="414" y="942"/>
                </a:lnTo>
                <a:lnTo>
                  <a:pt x="414" y="936"/>
                </a:lnTo>
                <a:lnTo>
                  <a:pt x="420" y="936"/>
                </a:lnTo>
                <a:lnTo>
                  <a:pt x="420" y="942"/>
                </a:lnTo>
                <a:lnTo>
                  <a:pt x="414" y="942"/>
                </a:lnTo>
                <a:lnTo>
                  <a:pt x="414" y="948"/>
                </a:lnTo>
                <a:lnTo>
                  <a:pt x="414" y="954"/>
                </a:lnTo>
                <a:lnTo>
                  <a:pt x="420" y="954"/>
                </a:lnTo>
                <a:lnTo>
                  <a:pt x="414" y="954"/>
                </a:lnTo>
                <a:lnTo>
                  <a:pt x="414" y="960"/>
                </a:lnTo>
                <a:lnTo>
                  <a:pt x="420" y="960"/>
                </a:lnTo>
                <a:lnTo>
                  <a:pt x="420" y="966"/>
                </a:lnTo>
                <a:lnTo>
                  <a:pt x="420" y="972"/>
                </a:lnTo>
                <a:lnTo>
                  <a:pt x="414" y="972"/>
                </a:lnTo>
                <a:lnTo>
                  <a:pt x="414" y="978"/>
                </a:lnTo>
                <a:lnTo>
                  <a:pt x="420" y="978"/>
                </a:lnTo>
                <a:lnTo>
                  <a:pt x="414" y="978"/>
                </a:lnTo>
                <a:lnTo>
                  <a:pt x="420" y="978"/>
                </a:lnTo>
                <a:lnTo>
                  <a:pt x="414" y="978"/>
                </a:lnTo>
                <a:lnTo>
                  <a:pt x="414" y="984"/>
                </a:lnTo>
                <a:lnTo>
                  <a:pt x="420" y="984"/>
                </a:lnTo>
                <a:lnTo>
                  <a:pt x="414" y="984"/>
                </a:lnTo>
                <a:lnTo>
                  <a:pt x="414" y="990"/>
                </a:lnTo>
                <a:lnTo>
                  <a:pt x="408" y="990"/>
                </a:lnTo>
                <a:lnTo>
                  <a:pt x="414" y="990"/>
                </a:lnTo>
                <a:lnTo>
                  <a:pt x="408" y="996"/>
                </a:lnTo>
                <a:lnTo>
                  <a:pt x="402" y="996"/>
                </a:lnTo>
                <a:lnTo>
                  <a:pt x="408" y="996"/>
                </a:lnTo>
                <a:lnTo>
                  <a:pt x="402" y="996"/>
                </a:lnTo>
                <a:lnTo>
                  <a:pt x="402" y="1002"/>
                </a:lnTo>
                <a:lnTo>
                  <a:pt x="408" y="1002"/>
                </a:lnTo>
                <a:lnTo>
                  <a:pt x="402" y="1002"/>
                </a:lnTo>
                <a:lnTo>
                  <a:pt x="408" y="1002"/>
                </a:lnTo>
                <a:lnTo>
                  <a:pt x="408" y="1008"/>
                </a:lnTo>
                <a:lnTo>
                  <a:pt x="408" y="1014"/>
                </a:lnTo>
                <a:lnTo>
                  <a:pt x="408" y="1020"/>
                </a:lnTo>
                <a:lnTo>
                  <a:pt x="408" y="1026"/>
                </a:lnTo>
                <a:lnTo>
                  <a:pt x="408" y="1032"/>
                </a:lnTo>
                <a:lnTo>
                  <a:pt x="414" y="1038"/>
                </a:lnTo>
                <a:lnTo>
                  <a:pt x="414" y="1032"/>
                </a:lnTo>
                <a:lnTo>
                  <a:pt x="420" y="1026"/>
                </a:lnTo>
                <a:lnTo>
                  <a:pt x="420" y="1014"/>
                </a:lnTo>
                <a:lnTo>
                  <a:pt x="426" y="1008"/>
                </a:lnTo>
                <a:lnTo>
                  <a:pt x="426" y="1002"/>
                </a:lnTo>
                <a:lnTo>
                  <a:pt x="420" y="1002"/>
                </a:lnTo>
                <a:lnTo>
                  <a:pt x="420" y="996"/>
                </a:lnTo>
                <a:lnTo>
                  <a:pt x="426" y="996"/>
                </a:lnTo>
                <a:lnTo>
                  <a:pt x="432" y="990"/>
                </a:lnTo>
                <a:lnTo>
                  <a:pt x="438" y="990"/>
                </a:lnTo>
                <a:lnTo>
                  <a:pt x="432" y="984"/>
                </a:lnTo>
                <a:lnTo>
                  <a:pt x="438" y="984"/>
                </a:lnTo>
                <a:lnTo>
                  <a:pt x="438" y="978"/>
                </a:lnTo>
                <a:lnTo>
                  <a:pt x="444" y="978"/>
                </a:lnTo>
                <a:lnTo>
                  <a:pt x="444" y="972"/>
                </a:lnTo>
                <a:lnTo>
                  <a:pt x="450" y="972"/>
                </a:lnTo>
                <a:lnTo>
                  <a:pt x="450" y="966"/>
                </a:lnTo>
                <a:lnTo>
                  <a:pt x="450" y="960"/>
                </a:lnTo>
                <a:lnTo>
                  <a:pt x="456" y="960"/>
                </a:lnTo>
                <a:lnTo>
                  <a:pt x="456" y="954"/>
                </a:lnTo>
                <a:lnTo>
                  <a:pt x="456" y="948"/>
                </a:lnTo>
                <a:lnTo>
                  <a:pt x="462" y="948"/>
                </a:lnTo>
                <a:lnTo>
                  <a:pt x="462" y="942"/>
                </a:lnTo>
                <a:lnTo>
                  <a:pt x="468" y="942"/>
                </a:lnTo>
                <a:lnTo>
                  <a:pt x="468" y="936"/>
                </a:lnTo>
                <a:lnTo>
                  <a:pt x="462" y="930"/>
                </a:lnTo>
                <a:lnTo>
                  <a:pt x="462" y="924"/>
                </a:lnTo>
                <a:lnTo>
                  <a:pt x="462" y="918"/>
                </a:lnTo>
                <a:lnTo>
                  <a:pt x="456" y="918"/>
                </a:lnTo>
                <a:lnTo>
                  <a:pt x="456" y="912"/>
                </a:lnTo>
                <a:lnTo>
                  <a:pt x="456" y="906"/>
                </a:lnTo>
                <a:lnTo>
                  <a:pt x="456" y="900"/>
                </a:lnTo>
                <a:lnTo>
                  <a:pt x="450" y="900"/>
                </a:lnTo>
                <a:lnTo>
                  <a:pt x="450" y="894"/>
                </a:lnTo>
                <a:lnTo>
                  <a:pt x="444" y="888"/>
                </a:lnTo>
                <a:lnTo>
                  <a:pt x="444" y="882"/>
                </a:lnTo>
                <a:lnTo>
                  <a:pt x="438" y="882"/>
                </a:lnTo>
                <a:lnTo>
                  <a:pt x="438" y="876"/>
                </a:lnTo>
                <a:lnTo>
                  <a:pt x="438" y="870"/>
                </a:lnTo>
                <a:lnTo>
                  <a:pt x="432" y="870"/>
                </a:lnTo>
                <a:lnTo>
                  <a:pt x="432" y="864"/>
                </a:lnTo>
                <a:lnTo>
                  <a:pt x="432" y="858"/>
                </a:lnTo>
                <a:lnTo>
                  <a:pt x="438" y="858"/>
                </a:lnTo>
                <a:lnTo>
                  <a:pt x="438" y="852"/>
                </a:lnTo>
                <a:lnTo>
                  <a:pt x="432" y="852"/>
                </a:lnTo>
                <a:lnTo>
                  <a:pt x="438" y="846"/>
                </a:lnTo>
                <a:lnTo>
                  <a:pt x="432" y="840"/>
                </a:lnTo>
                <a:lnTo>
                  <a:pt x="432" y="834"/>
                </a:lnTo>
                <a:lnTo>
                  <a:pt x="432" y="828"/>
                </a:lnTo>
                <a:lnTo>
                  <a:pt x="426" y="822"/>
                </a:lnTo>
                <a:lnTo>
                  <a:pt x="426" y="816"/>
                </a:lnTo>
                <a:lnTo>
                  <a:pt x="420" y="816"/>
                </a:lnTo>
                <a:lnTo>
                  <a:pt x="420" y="810"/>
                </a:lnTo>
                <a:lnTo>
                  <a:pt x="414" y="804"/>
                </a:lnTo>
                <a:lnTo>
                  <a:pt x="408" y="798"/>
                </a:lnTo>
                <a:lnTo>
                  <a:pt x="402" y="798"/>
                </a:lnTo>
                <a:lnTo>
                  <a:pt x="396" y="792"/>
                </a:lnTo>
                <a:lnTo>
                  <a:pt x="390" y="780"/>
                </a:lnTo>
                <a:lnTo>
                  <a:pt x="390" y="786"/>
                </a:lnTo>
                <a:lnTo>
                  <a:pt x="390" y="780"/>
                </a:lnTo>
                <a:lnTo>
                  <a:pt x="378" y="774"/>
                </a:lnTo>
                <a:lnTo>
                  <a:pt x="378" y="768"/>
                </a:lnTo>
                <a:lnTo>
                  <a:pt x="372" y="762"/>
                </a:lnTo>
                <a:lnTo>
                  <a:pt x="372" y="756"/>
                </a:lnTo>
                <a:lnTo>
                  <a:pt x="372" y="750"/>
                </a:lnTo>
                <a:lnTo>
                  <a:pt x="372" y="744"/>
                </a:lnTo>
                <a:lnTo>
                  <a:pt x="378" y="744"/>
                </a:lnTo>
                <a:lnTo>
                  <a:pt x="378" y="738"/>
                </a:lnTo>
                <a:lnTo>
                  <a:pt x="384" y="744"/>
                </a:lnTo>
                <a:lnTo>
                  <a:pt x="384" y="738"/>
                </a:lnTo>
                <a:lnTo>
                  <a:pt x="378" y="738"/>
                </a:lnTo>
                <a:lnTo>
                  <a:pt x="384" y="738"/>
                </a:lnTo>
                <a:lnTo>
                  <a:pt x="390" y="738"/>
                </a:lnTo>
                <a:lnTo>
                  <a:pt x="390" y="732"/>
                </a:lnTo>
                <a:lnTo>
                  <a:pt x="390" y="726"/>
                </a:lnTo>
                <a:lnTo>
                  <a:pt x="390" y="720"/>
                </a:lnTo>
                <a:lnTo>
                  <a:pt x="390" y="714"/>
                </a:lnTo>
                <a:lnTo>
                  <a:pt x="390" y="708"/>
                </a:lnTo>
                <a:lnTo>
                  <a:pt x="390" y="702"/>
                </a:lnTo>
                <a:lnTo>
                  <a:pt x="384" y="696"/>
                </a:lnTo>
                <a:lnTo>
                  <a:pt x="390" y="696"/>
                </a:lnTo>
                <a:lnTo>
                  <a:pt x="390" y="690"/>
                </a:lnTo>
                <a:lnTo>
                  <a:pt x="396" y="696"/>
                </a:lnTo>
                <a:lnTo>
                  <a:pt x="396" y="690"/>
                </a:lnTo>
                <a:lnTo>
                  <a:pt x="396" y="696"/>
                </a:lnTo>
                <a:lnTo>
                  <a:pt x="402" y="696"/>
                </a:lnTo>
                <a:lnTo>
                  <a:pt x="402" y="690"/>
                </a:lnTo>
                <a:lnTo>
                  <a:pt x="402" y="684"/>
                </a:lnTo>
                <a:lnTo>
                  <a:pt x="402" y="678"/>
                </a:lnTo>
                <a:lnTo>
                  <a:pt x="396" y="678"/>
                </a:lnTo>
                <a:lnTo>
                  <a:pt x="396" y="684"/>
                </a:lnTo>
                <a:lnTo>
                  <a:pt x="390" y="684"/>
                </a:lnTo>
                <a:lnTo>
                  <a:pt x="390" y="678"/>
                </a:lnTo>
                <a:lnTo>
                  <a:pt x="390" y="672"/>
                </a:lnTo>
                <a:lnTo>
                  <a:pt x="384" y="672"/>
                </a:lnTo>
                <a:lnTo>
                  <a:pt x="384" y="666"/>
                </a:lnTo>
                <a:lnTo>
                  <a:pt x="378" y="666"/>
                </a:lnTo>
                <a:lnTo>
                  <a:pt x="378" y="660"/>
                </a:lnTo>
                <a:lnTo>
                  <a:pt x="378" y="654"/>
                </a:lnTo>
                <a:lnTo>
                  <a:pt x="378" y="648"/>
                </a:lnTo>
                <a:lnTo>
                  <a:pt x="372" y="642"/>
                </a:lnTo>
                <a:lnTo>
                  <a:pt x="366" y="642"/>
                </a:lnTo>
                <a:lnTo>
                  <a:pt x="366" y="636"/>
                </a:lnTo>
                <a:lnTo>
                  <a:pt x="360" y="636"/>
                </a:lnTo>
                <a:lnTo>
                  <a:pt x="360" y="630"/>
                </a:lnTo>
                <a:lnTo>
                  <a:pt x="360" y="636"/>
                </a:lnTo>
                <a:lnTo>
                  <a:pt x="360" y="630"/>
                </a:lnTo>
                <a:lnTo>
                  <a:pt x="354" y="630"/>
                </a:lnTo>
                <a:lnTo>
                  <a:pt x="354" y="624"/>
                </a:lnTo>
                <a:lnTo>
                  <a:pt x="348" y="618"/>
                </a:lnTo>
                <a:lnTo>
                  <a:pt x="342" y="612"/>
                </a:lnTo>
                <a:lnTo>
                  <a:pt x="336" y="606"/>
                </a:lnTo>
                <a:lnTo>
                  <a:pt x="330" y="606"/>
                </a:lnTo>
                <a:lnTo>
                  <a:pt x="330" y="600"/>
                </a:lnTo>
                <a:lnTo>
                  <a:pt x="324" y="594"/>
                </a:lnTo>
                <a:lnTo>
                  <a:pt x="330" y="588"/>
                </a:lnTo>
                <a:lnTo>
                  <a:pt x="324" y="582"/>
                </a:lnTo>
                <a:lnTo>
                  <a:pt x="318" y="576"/>
                </a:lnTo>
                <a:lnTo>
                  <a:pt x="324" y="570"/>
                </a:lnTo>
                <a:lnTo>
                  <a:pt x="318" y="570"/>
                </a:lnTo>
                <a:lnTo>
                  <a:pt x="318" y="576"/>
                </a:lnTo>
                <a:lnTo>
                  <a:pt x="312" y="570"/>
                </a:lnTo>
                <a:lnTo>
                  <a:pt x="312" y="564"/>
                </a:lnTo>
                <a:lnTo>
                  <a:pt x="306" y="558"/>
                </a:lnTo>
                <a:lnTo>
                  <a:pt x="306" y="552"/>
                </a:lnTo>
                <a:lnTo>
                  <a:pt x="306" y="558"/>
                </a:lnTo>
                <a:lnTo>
                  <a:pt x="312" y="558"/>
                </a:lnTo>
                <a:lnTo>
                  <a:pt x="318" y="558"/>
                </a:lnTo>
                <a:lnTo>
                  <a:pt x="324" y="558"/>
                </a:lnTo>
                <a:lnTo>
                  <a:pt x="324" y="552"/>
                </a:lnTo>
                <a:lnTo>
                  <a:pt x="324" y="540"/>
                </a:lnTo>
                <a:lnTo>
                  <a:pt x="318" y="534"/>
                </a:lnTo>
                <a:lnTo>
                  <a:pt x="324" y="534"/>
                </a:lnTo>
                <a:lnTo>
                  <a:pt x="324" y="528"/>
                </a:lnTo>
                <a:lnTo>
                  <a:pt x="324" y="522"/>
                </a:lnTo>
                <a:lnTo>
                  <a:pt x="324" y="516"/>
                </a:lnTo>
                <a:lnTo>
                  <a:pt x="324" y="510"/>
                </a:lnTo>
                <a:lnTo>
                  <a:pt x="324" y="504"/>
                </a:lnTo>
                <a:lnTo>
                  <a:pt x="324" y="498"/>
                </a:lnTo>
                <a:lnTo>
                  <a:pt x="330" y="498"/>
                </a:lnTo>
                <a:lnTo>
                  <a:pt x="336" y="498"/>
                </a:lnTo>
                <a:lnTo>
                  <a:pt x="336" y="486"/>
                </a:lnTo>
                <a:lnTo>
                  <a:pt x="342" y="492"/>
                </a:lnTo>
                <a:lnTo>
                  <a:pt x="348" y="492"/>
                </a:lnTo>
                <a:lnTo>
                  <a:pt x="360" y="492"/>
                </a:lnTo>
                <a:lnTo>
                  <a:pt x="366" y="492"/>
                </a:lnTo>
                <a:lnTo>
                  <a:pt x="378" y="486"/>
                </a:lnTo>
                <a:lnTo>
                  <a:pt x="384" y="492"/>
                </a:lnTo>
                <a:lnTo>
                  <a:pt x="390" y="486"/>
                </a:lnTo>
                <a:lnTo>
                  <a:pt x="390" y="480"/>
                </a:lnTo>
                <a:lnTo>
                  <a:pt x="390" y="474"/>
                </a:lnTo>
                <a:lnTo>
                  <a:pt x="390" y="468"/>
                </a:lnTo>
                <a:lnTo>
                  <a:pt x="396" y="468"/>
                </a:lnTo>
                <a:lnTo>
                  <a:pt x="402" y="474"/>
                </a:lnTo>
                <a:lnTo>
                  <a:pt x="414" y="468"/>
                </a:lnTo>
                <a:lnTo>
                  <a:pt x="414" y="462"/>
                </a:lnTo>
                <a:lnTo>
                  <a:pt x="408" y="456"/>
                </a:lnTo>
                <a:lnTo>
                  <a:pt x="420" y="456"/>
                </a:lnTo>
                <a:lnTo>
                  <a:pt x="426" y="456"/>
                </a:lnTo>
                <a:lnTo>
                  <a:pt x="432" y="450"/>
                </a:lnTo>
                <a:lnTo>
                  <a:pt x="438" y="450"/>
                </a:lnTo>
                <a:lnTo>
                  <a:pt x="438" y="456"/>
                </a:lnTo>
                <a:lnTo>
                  <a:pt x="444" y="456"/>
                </a:lnTo>
                <a:lnTo>
                  <a:pt x="450" y="438"/>
                </a:lnTo>
                <a:lnTo>
                  <a:pt x="450" y="432"/>
                </a:lnTo>
                <a:lnTo>
                  <a:pt x="456" y="432"/>
                </a:lnTo>
                <a:lnTo>
                  <a:pt x="468" y="432"/>
                </a:lnTo>
                <a:lnTo>
                  <a:pt x="468" y="426"/>
                </a:lnTo>
                <a:lnTo>
                  <a:pt x="462" y="426"/>
                </a:lnTo>
                <a:lnTo>
                  <a:pt x="462" y="420"/>
                </a:lnTo>
                <a:lnTo>
                  <a:pt x="468" y="414"/>
                </a:lnTo>
                <a:lnTo>
                  <a:pt x="468" y="408"/>
                </a:lnTo>
                <a:lnTo>
                  <a:pt x="474" y="402"/>
                </a:lnTo>
                <a:lnTo>
                  <a:pt x="480" y="402"/>
                </a:lnTo>
                <a:lnTo>
                  <a:pt x="486" y="396"/>
                </a:lnTo>
                <a:lnTo>
                  <a:pt x="492" y="390"/>
                </a:lnTo>
                <a:lnTo>
                  <a:pt x="492" y="384"/>
                </a:lnTo>
                <a:lnTo>
                  <a:pt x="492" y="378"/>
                </a:lnTo>
                <a:lnTo>
                  <a:pt x="486" y="378"/>
                </a:lnTo>
                <a:lnTo>
                  <a:pt x="480" y="384"/>
                </a:lnTo>
                <a:lnTo>
                  <a:pt x="474" y="384"/>
                </a:lnTo>
                <a:lnTo>
                  <a:pt x="474" y="390"/>
                </a:lnTo>
                <a:lnTo>
                  <a:pt x="468" y="390"/>
                </a:lnTo>
                <a:lnTo>
                  <a:pt x="462" y="396"/>
                </a:lnTo>
                <a:lnTo>
                  <a:pt x="456" y="396"/>
                </a:lnTo>
                <a:lnTo>
                  <a:pt x="450" y="390"/>
                </a:lnTo>
                <a:lnTo>
                  <a:pt x="444" y="396"/>
                </a:lnTo>
                <a:lnTo>
                  <a:pt x="438" y="390"/>
                </a:lnTo>
                <a:lnTo>
                  <a:pt x="438" y="384"/>
                </a:lnTo>
                <a:lnTo>
                  <a:pt x="432" y="384"/>
                </a:lnTo>
                <a:lnTo>
                  <a:pt x="426" y="378"/>
                </a:lnTo>
                <a:lnTo>
                  <a:pt x="426" y="372"/>
                </a:lnTo>
                <a:lnTo>
                  <a:pt x="426" y="366"/>
                </a:lnTo>
                <a:lnTo>
                  <a:pt x="426" y="360"/>
                </a:lnTo>
                <a:lnTo>
                  <a:pt x="420" y="360"/>
                </a:lnTo>
                <a:lnTo>
                  <a:pt x="414" y="360"/>
                </a:lnTo>
                <a:lnTo>
                  <a:pt x="408" y="360"/>
                </a:lnTo>
                <a:lnTo>
                  <a:pt x="402" y="360"/>
                </a:lnTo>
                <a:lnTo>
                  <a:pt x="396" y="360"/>
                </a:lnTo>
                <a:lnTo>
                  <a:pt x="396" y="354"/>
                </a:lnTo>
                <a:lnTo>
                  <a:pt x="390" y="360"/>
                </a:lnTo>
                <a:lnTo>
                  <a:pt x="384" y="360"/>
                </a:lnTo>
                <a:lnTo>
                  <a:pt x="378" y="354"/>
                </a:lnTo>
                <a:lnTo>
                  <a:pt x="384" y="348"/>
                </a:lnTo>
                <a:lnTo>
                  <a:pt x="384" y="342"/>
                </a:lnTo>
                <a:lnTo>
                  <a:pt x="390" y="336"/>
                </a:lnTo>
                <a:lnTo>
                  <a:pt x="384" y="336"/>
                </a:lnTo>
                <a:lnTo>
                  <a:pt x="390" y="330"/>
                </a:lnTo>
                <a:lnTo>
                  <a:pt x="384" y="324"/>
                </a:lnTo>
                <a:lnTo>
                  <a:pt x="384" y="318"/>
                </a:lnTo>
                <a:lnTo>
                  <a:pt x="390" y="318"/>
                </a:lnTo>
                <a:lnTo>
                  <a:pt x="390" y="312"/>
                </a:lnTo>
                <a:lnTo>
                  <a:pt x="396" y="312"/>
                </a:lnTo>
                <a:lnTo>
                  <a:pt x="390" y="306"/>
                </a:lnTo>
                <a:lnTo>
                  <a:pt x="384" y="300"/>
                </a:lnTo>
                <a:lnTo>
                  <a:pt x="378" y="300"/>
                </a:lnTo>
                <a:lnTo>
                  <a:pt x="372" y="300"/>
                </a:lnTo>
                <a:lnTo>
                  <a:pt x="366" y="300"/>
                </a:lnTo>
                <a:lnTo>
                  <a:pt x="360" y="300"/>
                </a:lnTo>
                <a:lnTo>
                  <a:pt x="354" y="300"/>
                </a:lnTo>
                <a:lnTo>
                  <a:pt x="354" y="294"/>
                </a:lnTo>
                <a:lnTo>
                  <a:pt x="354" y="288"/>
                </a:lnTo>
                <a:lnTo>
                  <a:pt x="354" y="282"/>
                </a:lnTo>
                <a:lnTo>
                  <a:pt x="348" y="282"/>
                </a:lnTo>
                <a:lnTo>
                  <a:pt x="348" y="276"/>
                </a:lnTo>
                <a:lnTo>
                  <a:pt x="354" y="276"/>
                </a:lnTo>
                <a:lnTo>
                  <a:pt x="348" y="270"/>
                </a:lnTo>
                <a:lnTo>
                  <a:pt x="348" y="264"/>
                </a:lnTo>
                <a:lnTo>
                  <a:pt x="342" y="264"/>
                </a:lnTo>
                <a:lnTo>
                  <a:pt x="336" y="264"/>
                </a:lnTo>
                <a:lnTo>
                  <a:pt x="342" y="264"/>
                </a:lnTo>
                <a:lnTo>
                  <a:pt x="336" y="258"/>
                </a:lnTo>
                <a:lnTo>
                  <a:pt x="336" y="252"/>
                </a:lnTo>
                <a:lnTo>
                  <a:pt x="342" y="252"/>
                </a:lnTo>
                <a:lnTo>
                  <a:pt x="348" y="246"/>
                </a:lnTo>
                <a:lnTo>
                  <a:pt x="342" y="246"/>
                </a:lnTo>
                <a:lnTo>
                  <a:pt x="330" y="246"/>
                </a:lnTo>
                <a:lnTo>
                  <a:pt x="318" y="246"/>
                </a:lnTo>
                <a:lnTo>
                  <a:pt x="312" y="246"/>
                </a:lnTo>
                <a:lnTo>
                  <a:pt x="300" y="246"/>
                </a:lnTo>
                <a:lnTo>
                  <a:pt x="294" y="252"/>
                </a:lnTo>
                <a:lnTo>
                  <a:pt x="288" y="252"/>
                </a:lnTo>
                <a:lnTo>
                  <a:pt x="288" y="258"/>
                </a:lnTo>
                <a:lnTo>
                  <a:pt x="282" y="258"/>
                </a:lnTo>
                <a:lnTo>
                  <a:pt x="276" y="258"/>
                </a:lnTo>
                <a:lnTo>
                  <a:pt x="276" y="252"/>
                </a:lnTo>
                <a:lnTo>
                  <a:pt x="282" y="246"/>
                </a:lnTo>
                <a:lnTo>
                  <a:pt x="282" y="240"/>
                </a:lnTo>
                <a:lnTo>
                  <a:pt x="282" y="234"/>
                </a:lnTo>
                <a:lnTo>
                  <a:pt x="276" y="234"/>
                </a:lnTo>
                <a:lnTo>
                  <a:pt x="282" y="234"/>
                </a:lnTo>
                <a:lnTo>
                  <a:pt x="276" y="228"/>
                </a:lnTo>
                <a:lnTo>
                  <a:pt x="270" y="228"/>
                </a:lnTo>
                <a:lnTo>
                  <a:pt x="270" y="216"/>
                </a:lnTo>
                <a:lnTo>
                  <a:pt x="270" y="210"/>
                </a:lnTo>
                <a:lnTo>
                  <a:pt x="276" y="204"/>
                </a:lnTo>
                <a:lnTo>
                  <a:pt x="282" y="204"/>
                </a:lnTo>
                <a:lnTo>
                  <a:pt x="276" y="198"/>
                </a:lnTo>
                <a:lnTo>
                  <a:pt x="276" y="192"/>
                </a:lnTo>
                <a:lnTo>
                  <a:pt x="276" y="186"/>
                </a:lnTo>
                <a:lnTo>
                  <a:pt x="282" y="180"/>
                </a:lnTo>
                <a:lnTo>
                  <a:pt x="282" y="186"/>
                </a:lnTo>
                <a:lnTo>
                  <a:pt x="288" y="186"/>
                </a:lnTo>
                <a:lnTo>
                  <a:pt x="288" y="180"/>
                </a:lnTo>
                <a:lnTo>
                  <a:pt x="294" y="180"/>
                </a:lnTo>
                <a:lnTo>
                  <a:pt x="294" y="174"/>
                </a:lnTo>
                <a:lnTo>
                  <a:pt x="294" y="168"/>
                </a:lnTo>
                <a:lnTo>
                  <a:pt x="294" y="162"/>
                </a:lnTo>
                <a:lnTo>
                  <a:pt x="306" y="168"/>
                </a:lnTo>
                <a:lnTo>
                  <a:pt x="306" y="162"/>
                </a:lnTo>
                <a:lnTo>
                  <a:pt x="306" y="156"/>
                </a:lnTo>
                <a:lnTo>
                  <a:pt x="312" y="150"/>
                </a:lnTo>
                <a:lnTo>
                  <a:pt x="318" y="150"/>
                </a:lnTo>
                <a:lnTo>
                  <a:pt x="324" y="150"/>
                </a:lnTo>
                <a:lnTo>
                  <a:pt x="324" y="144"/>
                </a:lnTo>
                <a:lnTo>
                  <a:pt x="318" y="144"/>
                </a:lnTo>
                <a:lnTo>
                  <a:pt x="312" y="138"/>
                </a:lnTo>
                <a:lnTo>
                  <a:pt x="312" y="132"/>
                </a:lnTo>
                <a:lnTo>
                  <a:pt x="318" y="132"/>
                </a:lnTo>
                <a:lnTo>
                  <a:pt x="318" y="126"/>
                </a:lnTo>
                <a:lnTo>
                  <a:pt x="318" y="120"/>
                </a:lnTo>
                <a:lnTo>
                  <a:pt x="318" y="102"/>
                </a:lnTo>
                <a:lnTo>
                  <a:pt x="312" y="90"/>
                </a:lnTo>
                <a:lnTo>
                  <a:pt x="312" y="84"/>
                </a:lnTo>
                <a:lnTo>
                  <a:pt x="312" y="78"/>
                </a:lnTo>
                <a:lnTo>
                  <a:pt x="306" y="72"/>
                </a:lnTo>
                <a:lnTo>
                  <a:pt x="306" y="66"/>
                </a:lnTo>
                <a:lnTo>
                  <a:pt x="306" y="60"/>
                </a:lnTo>
                <a:lnTo>
                  <a:pt x="306" y="54"/>
                </a:lnTo>
                <a:lnTo>
                  <a:pt x="300" y="48"/>
                </a:lnTo>
                <a:lnTo>
                  <a:pt x="294" y="48"/>
                </a:lnTo>
                <a:lnTo>
                  <a:pt x="288" y="42"/>
                </a:lnTo>
                <a:lnTo>
                  <a:pt x="288" y="48"/>
                </a:lnTo>
                <a:lnTo>
                  <a:pt x="288" y="54"/>
                </a:lnTo>
                <a:lnTo>
                  <a:pt x="282" y="54"/>
                </a:lnTo>
                <a:lnTo>
                  <a:pt x="282" y="48"/>
                </a:lnTo>
                <a:lnTo>
                  <a:pt x="276" y="42"/>
                </a:lnTo>
                <a:lnTo>
                  <a:pt x="276" y="36"/>
                </a:lnTo>
                <a:lnTo>
                  <a:pt x="270" y="36"/>
                </a:lnTo>
                <a:lnTo>
                  <a:pt x="276" y="30"/>
                </a:lnTo>
                <a:lnTo>
                  <a:pt x="270" y="30"/>
                </a:lnTo>
                <a:lnTo>
                  <a:pt x="270" y="24"/>
                </a:lnTo>
                <a:lnTo>
                  <a:pt x="270" y="18"/>
                </a:lnTo>
                <a:lnTo>
                  <a:pt x="264" y="18"/>
                </a:lnTo>
                <a:lnTo>
                  <a:pt x="258" y="18"/>
                </a:lnTo>
                <a:lnTo>
                  <a:pt x="258" y="12"/>
                </a:lnTo>
                <a:lnTo>
                  <a:pt x="252" y="6"/>
                </a:lnTo>
                <a:lnTo>
                  <a:pt x="246" y="6"/>
                </a:lnTo>
                <a:lnTo>
                  <a:pt x="240" y="0"/>
                </a:lnTo>
                <a:lnTo>
                  <a:pt x="234" y="0"/>
                </a:lnTo>
                <a:lnTo>
                  <a:pt x="228" y="6"/>
                </a:lnTo>
                <a:lnTo>
                  <a:pt x="228" y="12"/>
                </a:lnTo>
                <a:lnTo>
                  <a:pt x="222" y="18"/>
                </a:lnTo>
                <a:lnTo>
                  <a:pt x="228" y="18"/>
                </a:lnTo>
                <a:lnTo>
                  <a:pt x="222" y="24"/>
                </a:lnTo>
                <a:lnTo>
                  <a:pt x="228" y="24"/>
                </a:lnTo>
                <a:lnTo>
                  <a:pt x="228" y="30"/>
                </a:lnTo>
                <a:lnTo>
                  <a:pt x="228" y="36"/>
                </a:lnTo>
                <a:lnTo>
                  <a:pt x="228" y="30"/>
                </a:lnTo>
                <a:lnTo>
                  <a:pt x="222" y="30"/>
                </a:lnTo>
                <a:lnTo>
                  <a:pt x="216" y="36"/>
                </a:lnTo>
                <a:lnTo>
                  <a:pt x="216" y="42"/>
                </a:lnTo>
                <a:lnTo>
                  <a:pt x="210" y="42"/>
                </a:lnTo>
                <a:lnTo>
                  <a:pt x="210" y="48"/>
                </a:lnTo>
                <a:lnTo>
                  <a:pt x="204" y="48"/>
                </a:lnTo>
                <a:lnTo>
                  <a:pt x="210" y="54"/>
                </a:lnTo>
                <a:lnTo>
                  <a:pt x="210" y="60"/>
                </a:lnTo>
                <a:lnTo>
                  <a:pt x="210" y="66"/>
                </a:lnTo>
                <a:lnTo>
                  <a:pt x="222" y="78"/>
                </a:lnTo>
                <a:lnTo>
                  <a:pt x="216" y="78"/>
                </a:lnTo>
                <a:lnTo>
                  <a:pt x="210" y="72"/>
                </a:lnTo>
                <a:lnTo>
                  <a:pt x="204" y="66"/>
                </a:lnTo>
                <a:lnTo>
                  <a:pt x="198" y="66"/>
                </a:lnTo>
                <a:lnTo>
                  <a:pt x="192" y="66"/>
                </a:lnTo>
                <a:lnTo>
                  <a:pt x="186" y="66"/>
                </a:lnTo>
                <a:lnTo>
                  <a:pt x="174" y="66"/>
                </a:lnTo>
                <a:lnTo>
                  <a:pt x="162" y="72"/>
                </a:lnTo>
                <a:lnTo>
                  <a:pt x="156" y="84"/>
                </a:lnTo>
                <a:lnTo>
                  <a:pt x="150" y="84"/>
                </a:lnTo>
                <a:lnTo>
                  <a:pt x="150" y="90"/>
                </a:lnTo>
                <a:lnTo>
                  <a:pt x="144" y="90"/>
                </a:lnTo>
                <a:lnTo>
                  <a:pt x="144" y="96"/>
                </a:lnTo>
                <a:lnTo>
                  <a:pt x="138" y="96"/>
                </a:lnTo>
                <a:lnTo>
                  <a:pt x="132" y="102"/>
                </a:lnTo>
                <a:lnTo>
                  <a:pt x="126" y="102"/>
                </a:lnTo>
                <a:lnTo>
                  <a:pt x="120" y="108"/>
                </a:lnTo>
                <a:lnTo>
                  <a:pt x="114" y="114"/>
                </a:lnTo>
                <a:lnTo>
                  <a:pt x="120" y="114"/>
                </a:lnTo>
                <a:lnTo>
                  <a:pt x="120" y="126"/>
                </a:lnTo>
                <a:lnTo>
                  <a:pt x="120" y="132"/>
                </a:lnTo>
                <a:lnTo>
                  <a:pt x="126" y="138"/>
                </a:lnTo>
                <a:lnTo>
                  <a:pt x="120" y="144"/>
                </a:lnTo>
                <a:lnTo>
                  <a:pt x="120" y="156"/>
                </a:lnTo>
                <a:lnTo>
                  <a:pt x="114" y="162"/>
                </a:lnTo>
                <a:lnTo>
                  <a:pt x="108" y="168"/>
                </a:lnTo>
                <a:lnTo>
                  <a:pt x="102" y="168"/>
                </a:lnTo>
                <a:lnTo>
                  <a:pt x="102" y="174"/>
                </a:lnTo>
                <a:lnTo>
                  <a:pt x="102" y="180"/>
                </a:lnTo>
                <a:lnTo>
                  <a:pt x="102" y="186"/>
                </a:lnTo>
                <a:lnTo>
                  <a:pt x="108" y="186"/>
                </a:lnTo>
                <a:lnTo>
                  <a:pt x="108" y="192"/>
                </a:lnTo>
                <a:lnTo>
                  <a:pt x="108" y="198"/>
                </a:lnTo>
                <a:lnTo>
                  <a:pt x="108" y="204"/>
                </a:lnTo>
                <a:lnTo>
                  <a:pt x="108" y="210"/>
                </a:lnTo>
                <a:lnTo>
                  <a:pt x="102" y="210"/>
                </a:lnTo>
                <a:lnTo>
                  <a:pt x="102" y="216"/>
                </a:lnTo>
                <a:lnTo>
                  <a:pt x="96" y="222"/>
                </a:lnTo>
                <a:lnTo>
                  <a:pt x="96" y="228"/>
                </a:lnTo>
                <a:lnTo>
                  <a:pt x="96" y="234"/>
                </a:lnTo>
                <a:lnTo>
                  <a:pt x="96" y="240"/>
                </a:lnTo>
                <a:lnTo>
                  <a:pt x="90" y="246"/>
                </a:lnTo>
                <a:lnTo>
                  <a:pt x="90" y="252"/>
                </a:lnTo>
                <a:lnTo>
                  <a:pt x="90" y="258"/>
                </a:lnTo>
                <a:lnTo>
                  <a:pt x="90" y="264"/>
                </a:lnTo>
                <a:lnTo>
                  <a:pt x="84" y="258"/>
                </a:lnTo>
                <a:lnTo>
                  <a:pt x="78" y="252"/>
                </a:lnTo>
                <a:lnTo>
                  <a:pt x="72" y="258"/>
                </a:lnTo>
                <a:lnTo>
                  <a:pt x="66" y="252"/>
                </a:lnTo>
                <a:lnTo>
                  <a:pt x="60" y="252"/>
                </a:lnTo>
                <a:lnTo>
                  <a:pt x="54" y="252"/>
                </a:lnTo>
                <a:lnTo>
                  <a:pt x="48" y="252"/>
                </a:lnTo>
                <a:lnTo>
                  <a:pt x="48" y="246"/>
                </a:lnTo>
                <a:lnTo>
                  <a:pt x="42" y="246"/>
                </a:lnTo>
                <a:lnTo>
                  <a:pt x="42" y="252"/>
                </a:lnTo>
                <a:lnTo>
                  <a:pt x="48" y="258"/>
                </a:lnTo>
                <a:lnTo>
                  <a:pt x="48" y="264"/>
                </a:lnTo>
                <a:lnTo>
                  <a:pt x="48" y="270"/>
                </a:lnTo>
                <a:lnTo>
                  <a:pt x="48" y="282"/>
                </a:lnTo>
                <a:lnTo>
                  <a:pt x="48" y="288"/>
                </a:lnTo>
                <a:lnTo>
                  <a:pt x="54" y="294"/>
                </a:lnTo>
                <a:lnTo>
                  <a:pt x="48" y="300"/>
                </a:lnTo>
                <a:lnTo>
                  <a:pt x="54" y="300"/>
                </a:lnTo>
                <a:lnTo>
                  <a:pt x="48" y="306"/>
                </a:lnTo>
                <a:lnTo>
                  <a:pt x="42" y="306"/>
                </a:lnTo>
                <a:lnTo>
                  <a:pt x="36" y="306"/>
                </a:lnTo>
                <a:lnTo>
                  <a:pt x="42" y="312"/>
                </a:lnTo>
                <a:lnTo>
                  <a:pt x="42" y="318"/>
                </a:lnTo>
                <a:lnTo>
                  <a:pt x="36" y="318"/>
                </a:lnTo>
                <a:lnTo>
                  <a:pt x="42" y="330"/>
                </a:lnTo>
                <a:lnTo>
                  <a:pt x="42" y="336"/>
                </a:lnTo>
                <a:lnTo>
                  <a:pt x="48" y="342"/>
                </a:lnTo>
                <a:lnTo>
                  <a:pt x="48" y="348"/>
                </a:lnTo>
                <a:lnTo>
                  <a:pt x="48" y="354"/>
                </a:lnTo>
                <a:lnTo>
                  <a:pt x="42" y="354"/>
                </a:lnTo>
                <a:lnTo>
                  <a:pt x="42" y="360"/>
                </a:lnTo>
                <a:lnTo>
                  <a:pt x="36" y="360"/>
                </a:lnTo>
                <a:lnTo>
                  <a:pt x="42" y="366"/>
                </a:lnTo>
                <a:lnTo>
                  <a:pt x="36" y="360"/>
                </a:lnTo>
                <a:lnTo>
                  <a:pt x="36" y="366"/>
                </a:lnTo>
                <a:lnTo>
                  <a:pt x="30" y="360"/>
                </a:lnTo>
                <a:lnTo>
                  <a:pt x="24" y="354"/>
                </a:lnTo>
                <a:lnTo>
                  <a:pt x="24" y="366"/>
                </a:lnTo>
                <a:lnTo>
                  <a:pt x="18" y="366"/>
                </a:lnTo>
                <a:lnTo>
                  <a:pt x="18" y="372"/>
                </a:lnTo>
                <a:lnTo>
                  <a:pt x="24" y="390"/>
                </a:lnTo>
                <a:lnTo>
                  <a:pt x="24" y="402"/>
                </a:lnTo>
                <a:lnTo>
                  <a:pt x="24" y="408"/>
                </a:lnTo>
                <a:lnTo>
                  <a:pt x="18" y="396"/>
                </a:lnTo>
                <a:lnTo>
                  <a:pt x="18" y="402"/>
                </a:lnTo>
                <a:lnTo>
                  <a:pt x="12" y="402"/>
                </a:lnTo>
                <a:lnTo>
                  <a:pt x="12" y="396"/>
                </a:lnTo>
                <a:lnTo>
                  <a:pt x="6" y="396"/>
                </a:lnTo>
                <a:lnTo>
                  <a:pt x="0" y="396"/>
                </a:lnTo>
                <a:lnTo>
                  <a:pt x="0" y="402"/>
                </a:lnTo>
                <a:lnTo>
                  <a:pt x="0" y="408"/>
                </a:lnTo>
                <a:lnTo>
                  <a:pt x="0" y="414"/>
                </a:lnTo>
                <a:close/>
                <a:moveTo>
                  <a:pt x="372" y="906"/>
                </a:moveTo>
                <a:lnTo>
                  <a:pt x="372" y="912"/>
                </a:lnTo>
                <a:lnTo>
                  <a:pt x="372" y="906"/>
                </a:lnTo>
                <a:lnTo>
                  <a:pt x="378" y="906"/>
                </a:lnTo>
                <a:lnTo>
                  <a:pt x="378" y="900"/>
                </a:lnTo>
                <a:lnTo>
                  <a:pt x="378" y="906"/>
                </a:lnTo>
                <a:lnTo>
                  <a:pt x="372" y="906"/>
                </a:lnTo>
                <a:lnTo>
                  <a:pt x="372" y="900"/>
                </a:lnTo>
                <a:lnTo>
                  <a:pt x="372" y="906"/>
                </a:lnTo>
                <a:close/>
                <a:moveTo>
                  <a:pt x="378" y="936"/>
                </a:moveTo>
                <a:lnTo>
                  <a:pt x="378" y="942"/>
                </a:lnTo>
                <a:lnTo>
                  <a:pt x="378" y="948"/>
                </a:lnTo>
                <a:lnTo>
                  <a:pt x="378" y="942"/>
                </a:lnTo>
                <a:lnTo>
                  <a:pt x="378" y="936"/>
                </a:lnTo>
                <a:lnTo>
                  <a:pt x="378" y="930"/>
                </a:lnTo>
                <a:lnTo>
                  <a:pt x="378" y="936"/>
                </a:lnTo>
                <a:lnTo>
                  <a:pt x="372" y="936"/>
                </a:lnTo>
                <a:lnTo>
                  <a:pt x="378" y="936"/>
                </a:lnTo>
                <a:close/>
                <a:moveTo>
                  <a:pt x="378" y="912"/>
                </a:moveTo>
                <a:lnTo>
                  <a:pt x="378" y="918"/>
                </a:lnTo>
                <a:lnTo>
                  <a:pt x="384" y="918"/>
                </a:lnTo>
                <a:lnTo>
                  <a:pt x="378" y="918"/>
                </a:lnTo>
                <a:lnTo>
                  <a:pt x="384" y="912"/>
                </a:lnTo>
                <a:lnTo>
                  <a:pt x="378" y="912"/>
                </a:lnTo>
                <a:lnTo>
                  <a:pt x="378" y="906"/>
                </a:lnTo>
                <a:lnTo>
                  <a:pt x="378" y="912"/>
                </a:lnTo>
                <a:close/>
                <a:moveTo>
                  <a:pt x="384" y="864"/>
                </a:moveTo>
                <a:lnTo>
                  <a:pt x="384" y="870"/>
                </a:lnTo>
                <a:lnTo>
                  <a:pt x="390" y="876"/>
                </a:lnTo>
                <a:lnTo>
                  <a:pt x="384" y="864"/>
                </a:lnTo>
                <a:lnTo>
                  <a:pt x="390" y="864"/>
                </a:lnTo>
                <a:lnTo>
                  <a:pt x="384" y="864"/>
                </a:lnTo>
                <a:lnTo>
                  <a:pt x="384" y="858"/>
                </a:lnTo>
                <a:lnTo>
                  <a:pt x="384" y="864"/>
                </a:lnTo>
                <a:close/>
                <a:moveTo>
                  <a:pt x="384" y="900"/>
                </a:moveTo>
                <a:lnTo>
                  <a:pt x="390" y="894"/>
                </a:lnTo>
                <a:lnTo>
                  <a:pt x="384" y="894"/>
                </a:lnTo>
                <a:lnTo>
                  <a:pt x="384" y="900"/>
                </a:lnTo>
                <a:close/>
                <a:moveTo>
                  <a:pt x="384" y="954"/>
                </a:moveTo>
                <a:lnTo>
                  <a:pt x="390" y="954"/>
                </a:lnTo>
                <a:lnTo>
                  <a:pt x="384" y="954"/>
                </a:lnTo>
                <a:lnTo>
                  <a:pt x="390" y="954"/>
                </a:lnTo>
                <a:lnTo>
                  <a:pt x="390" y="948"/>
                </a:lnTo>
                <a:lnTo>
                  <a:pt x="390" y="942"/>
                </a:lnTo>
                <a:lnTo>
                  <a:pt x="390" y="936"/>
                </a:lnTo>
                <a:lnTo>
                  <a:pt x="390" y="942"/>
                </a:lnTo>
                <a:lnTo>
                  <a:pt x="390" y="948"/>
                </a:lnTo>
                <a:lnTo>
                  <a:pt x="384" y="948"/>
                </a:lnTo>
                <a:lnTo>
                  <a:pt x="390" y="948"/>
                </a:lnTo>
                <a:lnTo>
                  <a:pt x="384" y="948"/>
                </a:lnTo>
                <a:lnTo>
                  <a:pt x="384" y="954"/>
                </a:lnTo>
                <a:lnTo>
                  <a:pt x="390" y="954"/>
                </a:lnTo>
                <a:lnTo>
                  <a:pt x="384" y="954"/>
                </a:lnTo>
                <a:lnTo>
                  <a:pt x="390" y="954"/>
                </a:lnTo>
                <a:lnTo>
                  <a:pt x="384" y="954"/>
                </a:lnTo>
                <a:close/>
                <a:moveTo>
                  <a:pt x="384" y="990"/>
                </a:moveTo>
                <a:lnTo>
                  <a:pt x="384" y="984"/>
                </a:lnTo>
                <a:lnTo>
                  <a:pt x="390" y="984"/>
                </a:lnTo>
                <a:lnTo>
                  <a:pt x="390" y="990"/>
                </a:lnTo>
                <a:lnTo>
                  <a:pt x="390" y="984"/>
                </a:lnTo>
                <a:lnTo>
                  <a:pt x="390" y="990"/>
                </a:lnTo>
                <a:lnTo>
                  <a:pt x="390" y="996"/>
                </a:lnTo>
                <a:lnTo>
                  <a:pt x="396" y="996"/>
                </a:lnTo>
                <a:lnTo>
                  <a:pt x="396" y="990"/>
                </a:lnTo>
                <a:lnTo>
                  <a:pt x="396" y="996"/>
                </a:lnTo>
                <a:lnTo>
                  <a:pt x="396" y="990"/>
                </a:lnTo>
                <a:lnTo>
                  <a:pt x="390" y="990"/>
                </a:lnTo>
                <a:lnTo>
                  <a:pt x="390" y="984"/>
                </a:lnTo>
                <a:lnTo>
                  <a:pt x="384" y="984"/>
                </a:lnTo>
                <a:lnTo>
                  <a:pt x="384" y="990"/>
                </a:lnTo>
                <a:close/>
                <a:moveTo>
                  <a:pt x="390" y="1032"/>
                </a:moveTo>
                <a:lnTo>
                  <a:pt x="390" y="1038"/>
                </a:lnTo>
                <a:lnTo>
                  <a:pt x="390" y="1032"/>
                </a:lnTo>
                <a:lnTo>
                  <a:pt x="396" y="1032"/>
                </a:lnTo>
                <a:lnTo>
                  <a:pt x="396" y="1026"/>
                </a:lnTo>
                <a:lnTo>
                  <a:pt x="390" y="1026"/>
                </a:lnTo>
                <a:lnTo>
                  <a:pt x="390" y="1032"/>
                </a:lnTo>
                <a:close/>
                <a:moveTo>
                  <a:pt x="390" y="894"/>
                </a:moveTo>
                <a:lnTo>
                  <a:pt x="390" y="900"/>
                </a:lnTo>
                <a:lnTo>
                  <a:pt x="390" y="906"/>
                </a:lnTo>
                <a:lnTo>
                  <a:pt x="396" y="900"/>
                </a:lnTo>
                <a:lnTo>
                  <a:pt x="396" y="894"/>
                </a:lnTo>
                <a:lnTo>
                  <a:pt x="396" y="888"/>
                </a:lnTo>
                <a:lnTo>
                  <a:pt x="396" y="894"/>
                </a:lnTo>
                <a:lnTo>
                  <a:pt x="390" y="894"/>
                </a:lnTo>
                <a:lnTo>
                  <a:pt x="396" y="888"/>
                </a:lnTo>
                <a:lnTo>
                  <a:pt x="390" y="888"/>
                </a:lnTo>
                <a:lnTo>
                  <a:pt x="390" y="894"/>
                </a:lnTo>
                <a:close/>
                <a:moveTo>
                  <a:pt x="390" y="1044"/>
                </a:moveTo>
                <a:lnTo>
                  <a:pt x="390" y="1038"/>
                </a:lnTo>
                <a:lnTo>
                  <a:pt x="396" y="1038"/>
                </a:lnTo>
                <a:lnTo>
                  <a:pt x="396" y="1032"/>
                </a:lnTo>
                <a:lnTo>
                  <a:pt x="396" y="1038"/>
                </a:lnTo>
                <a:lnTo>
                  <a:pt x="390" y="1038"/>
                </a:lnTo>
                <a:lnTo>
                  <a:pt x="390" y="1044"/>
                </a:lnTo>
                <a:close/>
                <a:moveTo>
                  <a:pt x="396" y="906"/>
                </a:moveTo>
                <a:lnTo>
                  <a:pt x="402" y="906"/>
                </a:lnTo>
                <a:lnTo>
                  <a:pt x="402" y="900"/>
                </a:lnTo>
                <a:lnTo>
                  <a:pt x="402" y="894"/>
                </a:lnTo>
                <a:lnTo>
                  <a:pt x="396" y="894"/>
                </a:lnTo>
                <a:lnTo>
                  <a:pt x="396" y="900"/>
                </a:lnTo>
                <a:lnTo>
                  <a:pt x="396" y="906"/>
                </a:lnTo>
                <a:close/>
                <a:moveTo>
                  <a:pt x="396" y="936"/>
                </a:moveTo>
                <a:lnTo>
                  <a:pt x="396" y="942"/>
                </a:lnTo>
                <a:lnTo>
                  <a:pt x="402" y="948"/>
                </a:lnTo>
                <a:lnTo>
                  <a:pt x="396" y="948"/>
                </a:lnTo>
                <a:lnTo>
                  <a:pt x="402" y="948"/>
                </a:lnTo>
                <a:lnTo>
                  <a:pt x="402" y="954"/>
                </a:lnTo>
                <a:lnTo>
                  <a:pt x="408" y="954"/>
                </a:lnTo>
                <a:lnTo>
                  <a:pt x="408" y="948"/>
                </a:lnTo>
                <a:lnTo>
                  <a:pt x="408" y="942"/>
                </a:lnTo>
                <a:lnTo>
                  <a:pt x="408" y="936"/>
                </a:lnTo>
                <a:lnTo>
                  <a:pt x="402" y="936"/>
                </a:lnTo>
                <a:lnTo>
                  <a:pt x="396" y="936"/>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18" name="Freeform 985"/>
          <p:cNvSpPr/>
          <p:nvPr/>
        </p:nvSpPr>
        <p:spPr bwMode="auto">
          <a:xfrm>
            <a:off x="1409795" y="4165679"/>
            <a:ext cx="650219" cy="321144"/>
          </a:xfrm>
          <a:custGeom>
            <a:cxnLst>
              <a:cxn ang="0">
                <a:pos x="432" y="144"/>
              </a:cxn>
              <a:cxn ang="0">
                <a:pos x="408" y="144"/>
              </a:cxn>
              <a:cxn ang="0">
                <a:pos x="384" y="138"/>
              </a:cxn>
              <a:cxn ang="0">
                <a:pos x="360" y="138"/>
              </a:cxn>
              <a:cxn ang="0">
                <a:pos x="342" y="132"/>
              </a:cxn>
              <a:cxn ang="0">
                <a:pos x="336" y="138"/>
              </a:cxn>
              <a:cxn ang="0">
                <a:pos x="312" y="120"/>
              </a:cxn>
              <a:cxn ang="0">
                <a:pos x="288" y="120"/>
              </a:cxn>
              <a:cxn ang="0">
                <a:pos x="276" y="96"/>
              </a:cxn>
              <a:cxn ang="0">
                <a:pos x="258" y="96"/>
              </a:cxn>
              <a:cxn ang="0">
                <a:pos x="240" y="90"/>
              </a:cxn>
              <a:cxn ang="0">
                <a:pos x="222" y="72"/>
              </a:cxn>
              <a:cxn ang="0">
                <a:pos x="210" y="60"/>
              </a:cxn>
              <a:cxn ang="0">
                <a:pos x="180" y="66"/>
              </a:cxn>
              <a:cxn ang="0">
                <a:pos x="144" y="42"/>
              </a:cxn>
              <a:cxn ang="0">
                <a:pos x="102" y="18"/>
              </a:cxn>
              <a:cxn ang="0">
                <a:pos x="78" y="0"/>
              </a:cxn>
              <a:cxn ang="0">
                <a:pos x="60" y="6"/>
              </a:cxn>
              <a:cxn ang="0">
                <a:pos x="48" y="18"/>
              </a:cxn>
              <a:cxn ang="0">
                <a:pos x="30" y="12"/>
              </a:cxn>
              <a:cxn ang="0">
                <a:pos x="18" y="24"/>
              </a:cxn>
              <a:cxn ang="0">
                <a:pos x="6" y="36"/>
              </a:cxn>
              <a:cxn ang="0">
                <a:pos x="12" y="66"/>
              </a:cxn>
              <a:cxn ang="0">
                <a:pos x="0" y="84"/>
              </a:cxn>
              <a:cxn ang="0">
                <a:pos x="12" y="96"/>
              </a:cxn>
              <a:cxn ang="0">
                <a:pos x="30" y="102"/>
              </a:cxn>
              <a:cxn ang="0">
                <a:pos x="36" y="102"/>
              </a:cxn>
              <a:cxn ang="0">
                <a:pos x="54" y="114"/>
              </a:cxn>
              <a:cxn ang="0">
                <a:pos x="66" y="114"/>
              </a:cxn>
              <a:cxn ang="0">
                <a:pos x="84" y="132"/>
              </a:cxn>
              <a:cxn ang="0">
                <a:pos x="120" y="138"/>
              </a:cxn>
              <a:cxn ang="0">
                <a:pos x="156" y="162"/>
              </a:cxn>
              <a:cxn ang="0">
                <a:pos x="186" y="168"/>
              </a:cxn>
              <a:cxn ang="0">
                <a:pos x="192" y="162"/>
              </a:cxn>
              <a:cxn ang="0">
                <a:pos x="222" y="168"/>
              </a:cxn>
              <a:cxn ang="0">
                <a:pos x="234" y="162"/>
              </a:cxn>
              <a:cxn ang="0">
                <a:pos x="270" y="180"/>
              </a:cxn>
              <a:cxn ang="0">
                <a:pos x="282" y="192"/>
              </a:cxn>
              <a:cxn ang="0">
                <a:pos x="300" y="198"/>
              </a:cxn>
              <a:cxn ang="0">
                <a:pos x="318" y="198"/>
              </a:cxn>
              <a:cxn ang="0">
                <a:pos x="342" y="216"/>
              </a:cxn>
              <a:cxn ang="0">
                <a:pos x="360" y="216"/>
              </a:cxn>
              <a:cxn ang="0">
                <a:pos x="378" y="222"/>
              </a:cxn>
              <a:cxn ang="0">
                <a:pos x="396" y="216"/>
              </a:cxn>
              <a:cxn ang="0">
                <a:pos x="414" y="228"/>
              </a:cxn>
              <a:cxn ang="0">
                <a:pos x="432" y="228"/>
              </a:cxn>
              <a:cxn ang="0">
                <a:pos x="456" y="228"/>
              </a:cxn>
              <a:cxn ang="0">
                <a:pos x="462" y="204"/>
              </a:cxn>
              <a:cxn ang="0">
                <a:pos x="450" y="168"/>
              </a:cxn>
              <a:cxn ang="0">
                <a:pos x="456" y="150"/>
              </a:cxn>
            </a:cxnLst>
            <a:rect l="0" t="0" r="r" b="b"/>
            <a:pathLst>
              <a:path w="462" h="228">
                <a:moveTo>
                  <a:pt x="450" y="144"/>
                </a:moveTo>
                <a:lnTo>
                  <a:pt x="444" y="138"/>
                </a:lnTo>
                <a:lnTo>
                  <a:pt x="438" y="144"/>
                </a:lnTo>
                <a:lnTo>
                  <a:pt x="432" y="144"/>
                </a:lnTo>
                <a:lnTo>
                  <a:pt x="426" y="144"/>
                </a:lnTo>
                <a:lnTo>
                  <a:pt x="420" y="144"/>
                </a:lnTo>
                <a:lnTo>
                  <a:pt x="414" y="144"/>
                </a:lnTo>
                <a:lnTo>
                  <a:pt x="408" y="144"/>
                </a:lnTo>
                <a:lnTo>
                  <a:pt x="402" y="144"/>
                </a:lnTo>
                <a:lnTo>
                  <a:pt x="396" y="144"/>
                </a:lnTo>
                <a:lnTo>
                  <a:pt x="390" y="138"/>
                </a:lnTo>
                <a:lnTo>
                  <a:pt x="384" y="138"/>
                </a:lnTo>
                <a:lnTo>
                  <a:pt x="378" y="132"/>
                </a:lnTo>
                <a:lnTo>
                  <a:pt x="372" y="132"/>
                </a:lnTo>
                <a:lnTo>
                  <a:pt x="366" y="132"/>
                </a:lnTo>
                <a:lnTo>
                  <a:pt x="360" y="138"/>
                </a:lnTo>
                <a:lnTo>
                  <a:pt x="354" y="138"/>
                </a:lnTo>
                <a:lnTo>
                  <a:pt x="348" y="138"/>
                </a:lnTo>
                <a:lnTo>
                  <a:pt x="342" y="138"/>
                </a:lnTo>
                <a:lnTo>
                  <a:pt x="342" y="132"/>
                </a:lnTo>
                <a:lnTo>
                  <a:pt x="342" y="126"/>
                </a:lnTo>
                <a:lnTo>
                  <a:pt x="336" y="132"/>
                </a:lnTo>
                <a:lnTo>
                  <a:pt x="342" y="138"/>
                </a:lnTo>
                <a:lnTo>
                  <a:pt x="336" y="138"/>
                </a:lnTo>
                <a:lnTo>
                  <a:pt x="330" y="138"/>
                </a:lnTo>
                <a:lnTo>
                  <a:pt x="324" y="132"/>
                </a:lnTo>
                <a:lnTo>
                  <a:pt x="318" y="126"/>
                </a:lnTo>
                <a:lnTo>
                  <a:pt x="312" y="120"/>
                </a:lnTo>
                <a:lnTo>
                  <a:pt x="306" y="120"/>
                </a:lnTo>
                <a:lnTo>
                  <a:pt x="300" y="114"/>
                </a:lnTo>
                <a:lnTo>
                  <a:pt x="294" y="120"/>
                </a:lnTo>
                <a:lnTo>
                  <a:pt x="288" y="120"/>
                </a:lnTo>
                <a:lnTo>
                  <a:pt x="288" y="114"/>
                </a:lnTo>
                <a:lnTo>
                  <a:pt x="282" y="114"/>
                </a:lnTo>
                <a:lnTo>
                  <a:pt x="282" y="102"/>
                </a:lnTo>
                <a:lnTo>
                  <a:pt x="276" y="96"/>
                </a:lnTo>
                <a:lnTo>
                  <a:pt x="270" y="102"/>
                </a:lnTo>
                <a:lnTo>
                  <a:pt x="264" y="102"/>
                </a:lnTo>
                <a:lnTo>
                  <a:pt x="252" y="102"/>
                </a:lnTo>
                <a:lnTo>
                  <a:pt x="258" y="96"/>
                </a:lnTo>
                <a:lnTo>
                  <a:pt x="252" y="96"/>
                </a:lnTo>
                <a:lnTo>
                  <a:pt x="246" y="96"/>
                </a:lnTo>
                <a:lnTo>
                  <a:pt x="240" y="96"/>
                </a:lnTo>
                <a:lnTo>
                  <a:pt x="240" y="90"/>
                </a:lnTo>
                <a:lnTo>
                  <a:pt x="228" y="84"/>
                </a:lnTo>
                <a:lnTo>
                  <a:pt x="222" y="84"/>
                </a:lnTo>
                <a:lnTo>
                  <a:pt x="222" y="78"/>
                </a:lnTo>
                <a:lnTo>
                  <a:pt x="222" y="72"/>
                </a:lnTo>
                <a:lnTo>
                  <a:pt x="222" y="66"/>
                </a:lnTo>
                <a:lnTo>
                  <a:pt x="216" y="66"/>
                </a:lnTo>
                <a:lnTo>
                  <a:pt x="210" y="66"/>
                </a:lnTo>
                <a:lnTo>
                  <a:pt x="210" y="60"/>
                </a:lnTo>
                <a:lnTo>
                  <a:pt x="204" y="60"/>
                </a:lnTo>
                <a:lnTo>
                  <a:pt x="198" y="66"/>
                </a:lnTo>
                <a:lnTo>
                  <a:pt x="192" y="72"/>
                </a:lnTo>
                <a:lnTo>
                  <a:pt x="180" y="66"/>
                </a:lnTo>
                <a:lnTo>
                  <a:pt x="174" y="54"/>
                </a:lnTo>
                <a:lnTo>
                  <a:pt x="168" y="48"/>
                </a:lnTo>
                <a:lnTo>
                  <a:pt x="150" y="42"/>
                </a:lnTo>
                <a:lnTo>
                  <a:pt x="144" y="42"/>
                </a:lnTo>
                <a:lnTo>
                  <a:pt x="138" y="36"/>
                </a:lnTo>
                <a:lnTo>
                  <a:pt x="138" y="30"/>
                </a:lnTo>
                <a:lnTo>
                  <a:pt x="126" y="24"/>
                </a:lnTo>
                <a:lnTo>
                  <a:pt x="102" y="18"/>
                </a:lnTo>
                <a:lnTo>
                  <a:pt x="108" y="12"/>
                </a:lnTo>
                <a:lnTo>
                  <a:pt x="102" y="12"/>
                </a:lnTo>
                <a:lnTo>
                  <a:pt x="102" y="6"/>
                </a:lnTo>
                <a:lnTo>
                  <a:pt x="78" y="0"/>
                </a:lnTo>
                <a:lnTo>
                  <a:pt x="72" y="0"/>
                </a:lnTo>
                <a:lnTo>
                  <a:pt x="66" y="0"/>
                </a:lnTo>
                <a:lnTo>
                  <a:pt x="60" y="0"/>
                </a:lnTo>
                <a:lnTo>
                  <a:pt x="60" y="6"/>
                </a:lnTo>
                <a:lnTo>
                  <a:pt x="60" y="12"/>
                </a:lnTo>
                <a:lnTo>
                  <a:pt x="54" y="18"/>
                </a:lnTo>
                <a:lnTo>
                  <a:pt x="54" y="24"/>
                </a:lnTo>
                <a:lnTo>
                  <a:pt x="48" y="18"/>
                </a:lnTo>
                <a:lnTo>
                  <a:pt x="48" y="12"/>
                </a:lnTo>
                <a:lnTo>
                  <a:pt x="42" y="12"/>
                </a:lnTo>
                <a:lnTo>
                  <a:pt x="36" y="12"/>
                </a:lnTo>
                <a:lnTo>
                  <a:pt x="30" y="12"/>
                </a:lnTo>
                <a:lnTo>
                  <a:pt x="36" y="18"/>
                </a:lnTo>
                <a:lnTo>
                  <a:pt x="30" y="18"/>
                </a:lnTo>
                <a:lnTo>
                  <a:pt x="24" y="24"/>
                </a:lnTo>
                <a:lnTo>
                  <a:pt x="18" y="24"/>
                </a:lnTo>
                <a:lnTo>
                  <a:pt x="18" y="30"/>
                </a:lnTo>
                <a:lnTo>
                  <a:pt x="18" y="36"/>
                </a:lnTo>
                <a:lnTo>
                  <a:pt x="12" y="36"/>
                </a:lnTo>
                <a:lnTo>
                  <a:pt x="6" y="36"/>
                </a:lnTo>
                <a:lnTo>
                  <a:pt x="12" y="42"/>
                </a:lnTo>
                <a:lnTo>
                  <a:pt x="12" y="48"/>
                </a:lnTo>
                <a:lnTo>
                  <a:pt x="6" y="54"/>
                </a:lnTo>
                <a:lnTo>
                  <a:pt x="12" y="66"/>
                </a:lnTo>
                <a:lnTo>
                  <a:pt x="6" y="66"/>
                </a:lnTo>
                <a:lnTo>
                  <a:pt x="6" y="72"/>
                </a:lnTo>
                <a:lnTo>
                  <a:pt x="0" y="78"/>
                </a:lnTo>
                <a:lnTo>
                  <a:pt x="0" y="84"/>
                </a:lnTo>
                <a:lnTo>
                  <a:pt x="0" y="90"/>
                </a:lnTo>
                <a:lnTo>
                  <a:pt x="6" y="90"/>
                </a:lnTo>
                <a:lnTo>
                  <a:pt x="6" y="96"/>
                </a:lnTo>
                <a:lnTo>
                  <a:pt x="12" y="96"/>
                </a:lnTo>
                <a:lnTo>
                  <a:pt x="18" y="96"/>
                </a:lnTo>
                <a:lnTo>
                  <a:pt x="18" y="102"/>
                </a:lnTo>
                <a:lnTo>
                  <a:pt x="24" y="102"/>
                </a:lnTo>
                <a:lnTo>
                  <a:pt x="30" y="102"/>
                </a:lnTo>
                <a:lnTo>
                  <a:pt x="24" y="96"/>
                </a:lnTo>
                <a:lnTo>
                  <a:pt x="30" y="96"/>
                </a:lnTo>
                <a:lnTo>
                  <a:pt x="30" y="102"/>
                </a:lnTo>
                <a:lnTo>
                  <a:pt x="36" y="102"/>
                </a:lnTo>
                <a:lnTo>
                  <a:pt x="42" y="102"/>
                </a:lnTo>
                <a:lnTo>
                  <a:pt x="48" y="108"/>
                </a:lnTo>
                <a:lnTo>
                  <a:pt x="54" y="108"/>
                </a:lnTo>
                <a:lnTo>
                  <a:pt x="54" y="114"/>
                </a:lnTo>
                <a:lnTo>
                  <a:pt x="54" y="108"/>
                </a:lnTo>
                <a:lnTo>
                  <a:pt x="54" y="114"/>
                </a:lnTo>
                <a:lnTo>
                  <a:pt x="60" y="114"/>
                </a:lnTo>
                <a:lnTo>
                  <a:pt x="66" y="114"/>
                </a:lnTo>
                <a:lnTo>
                  <a:pt x="66" y="120"/>
                </a:lnTo>
                <a:lnTo>
                  <a:pt x="72" y="126"/>
                </a:lnTo>
                <a:lnTo>
                  <a:pt x="84" y="126"/>
                </a:lnTo>
                <a:lnTo>
                  <a:pt x="84" y="132"/>
                </a:lnTo>
                <a:lnTo>
                  <a:pt x="96" y="138"/>
                </a:lnTo>
                <a:lnTo>
                  <a:pt x="108" y="144"/>
                </a:lnTo>
                <a:lnTo>
                  <a:pt x="114" y="138"/>
                </a:lnTo>
                <a:lnTo>
                  <a:pt x="120" y="138"/>
                </a:lnTo>
                <a:lnTo>
                  <a:pt x="120" y="144"/>
                </a:lnTo>
                <a:lnTo>
                  <a:pt x="144" y="156"/>
                </a:lnTo>
                <a:lnTo>
                  <a:pt x="156" y="150"/>
                </a:lnTo>
                <a:lnTo>
                  <a:pt x="156" y="162"/>
                </a:lnTo>
                <a:lnTo>
                  <a:pt x="168" y="162"/>
                </a:lnTo>
                <a:lnTo>
                  <a:pt x="168" y="168"/>
                </a:lnTo>
                <a:lnTo>
                  <a:pt x="180" y="168"/>
                </a:lnTo>
                <a:lnTo>
                  <a:pt x="186" y="168"/>
                </a:lnTo>
                <a:lnTo>
                  <a:pt x="192" y="174"/>
                </a:lnTo>
                <a:lnTo>
                  <a:pt x="198" y="168"/>
                </a:lnTo>
                <a:lnTo>
                  <a:pt x="192" y="168"/>
                </a:lnTo>
                <a:lnTo>
                  <a:pt x="192" y="162"/>
                </a:lnTo>
                <a:lnTo>
                  <a:pt x="204" y="168"/>
                </a:lnTo>
                <a:lnTo>
                  <a:pt x="210" y="168"/>
                </a:lnTo>
                <a:lnTo>
                  <a:pt x="222" y="174"/>
                </a:lnTo>
                <a:lnTo>
                  <a:pt x="222" y="168"/>
                </a:lnTo>
                <a:lnTo>
                  <a:pt x="216" y="168"/>
                </a:lnTo>
                <a:lnTo>
                  <a:pt x="222" y="168"/>
                </a:lnTo>
                <a:lnTo>
                  <a:pt x="228" y="168"/>
                </a:lnTo>
                <a:lnTo>
                  <a:pt x="234" y="162"/>
                </a:lnTo>
                <a:lnTo>
                  <a:pt x="240" y="168"/>
                </a:lnTo>
                <a:lnTo>
                  <a:pt x="246" y="168"/>
                </a:lnTo>
                <a:lnTo>
                  <a:pt x="264" y="174"/>
                </a:lnTo>
                <a:lnTo>
                  <a:pt x="270" y="180"/>
                </a:lnTo>
                <a:lnTo>
                  <a:pt x="270" y="186"/>
                </a:lnTo>
                <a:lnTo>
                  <a:pt x="264" y="186"/>
                </a:lnTo>
                <a:lnTo>
                  <a:pt x="276" y="192"/>
                </a:lnTo>
                <a:lnTo>
                  <a:pt x="282" y="192"/>
                </a:lnTo>
                <a:lnTo>
                  <a:pt x="282" y="198"/>
                </a:lnTo>
                <a:lnTo>
                  <a:pt x="288" y="198"/>
                </a:lnTo>
                <a:lnTo>
                  <a:pt x="294" y="198"/>
                </a:lnTo>
                <a:lnTo>
                  <a:pt x="300" y="198"/>
                </a:lnTo>
                <a:lnTo>
                  <a:pt x="300" y="204"/>
                </a:lnTo>
                <a:lnTo>
                  <a:pt x="306" y="204"/>
                </a:lnTo>
                <a:lnTo>
                  <a:pt x="312" y="204"/>
                </a:lnTo>
                <a:lnTo>
                  <a:pt x="318" y="198"/>
                </a:lnTo>
                <a:lnTo>
                  <a:pt x="324" y="204"/>
                </a:lnTo>
                <a:lnTo>
                  <a:pt x="330" y="210"/>
                </a:lnTo>
                <a:lnTo>
                  <a:pt x="336" y="216"/>
                </a:lnTo>
                <a:lnTo>
                  <a:pt x="342" y="216"/>
                </a:lnTo>
                <a:lnTo>
                  <a:pt x="342" y="210"/>
                </a:lnTo>
                <a:lnTo>
                  <a:pt x="348" y="210"/>
                </a:lnTo>
                <a:lnTo>
                  <a:pt x="354" y="216"/>
                </a:lnTo>
                <a:lnTo>
                  <a:pt x="360" y="216"/>
                </a:lnTo>
                <a:lnTo>
                  <a:pt x="360" y="210"/>
                </a:lnTo>
                <a:lnTo>
                  <a:pt x="360" y="216"/>
                </a:lnTo>
                <a:lnTo>
                  <a:pt x="372" y="216"/>
                </a:lnTo>
                <a:lnTo>
                  <a:pt x="378" y="222"/>
                </a:lnTo>
                <a:lnTo>
                  <a:pt x="384" y="222"/>
                </a:lnTo>
                <a:lnTo>
                  <a:pt x="390" y="222"/>
                </a:lnTo>
                <a:lnTo>
                  <a:pt x="396" y="222"/>
                </a:lnTo>
                <a:lnTo>
                  <a:pt x="396" y="216"/>
                </a:lnTo>
                <a:lnTo>
                  <a:pt x="402" y="216"/>
                </a:lnTo>
                <a:lnTo>
                  <a:pt x="402" y="222"/>
                </a:lnTo>
                <a:lnTo>
                  <a:pt x="408" y="222"/>
                </a:lnTo>
                <a:lnTo>
                  <a:pt x="414" y="228"/>
                </a:lnTo>
                <a:lnTo>
                  <a:pt x="420" y="228"/>
                </a:lnTo>
                <a:lnTo>
                  <a:pt x="420" y="222"/>
                </a:lnTo>
                <a:lnTo>
                  <a:pt x="426" y="222"/>
                </a:lnTo>
                <a:lnTo>
                  <a:pt x="432" y="228"/>
                </a:lnTo>
                <a:lnTo>
                  <a:pt x="438" y="222"/>
                </a:lnTo>
                <a:lnTo>
                  <a:pt x="444" y="222"/>
                </a:lnTo>
                <a:lnTo>
                  <a:pt x="450" y="222"/>
                </a:lnTo>
                <a:lnTo>
                  <a:pt x="456" y="228"/>
                </a:lnTo>
                <a:lnTo>
                  <a:pt x="462" y="222"/>
                </a:lnTo>
                <a:lnTo>
                  <a:pt x="462" y="216"/>
                </a:lnTo>
                <a:lnTo>
                  <a:pt x="462" y="210"/>
                </a:lnTo>
                <a:lnTo>
                  <a:pt x="462" y="204"/>
                </a:lnTo>
                <a:lnTo>
                  <a:pt x="456" y="192"/>
                </a:lnTo>
                <a:lnTo>
                  <a:pt x="450" y="186"/>
                </a:lnTo>
                <a:lnTo>
                  <a:pt x="450" y="174"/>
                </a:lnTo>
                <a:lnTo>
                  <a:pt x="450" y="168"/>
                </a:lnTo>
                <a:lnTo>
                  <a:pt x="450" y="162"/>
                </a:lnTo>
                <a:lnTo>
                  <a:pt x="450" y="156"/>
                </a:lnTo>
                <a:lnTo>
                  <a:pt x="450" y="150"/>
                </a:lnTo>
                <a:lnTo>
                  <a:pt x="456" y="150"/>
                </a:lnTo>
                <a:lnTo>
                  <a:pt x="450" y="144"/>
                </a:lnTo>
                <a:lnTo>
                  <a:pt x="456" y="144"/>
                </a:lnTo>
                <a:lnTo>
                  <a:pt x="450" y="144"/>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22" name="Freeform 989"/>
          <p:cNvSpPr>
            <a:spLocks noEditPoints="1"/>
          </p:cNvSpPr>
          <p:nvPr/>
        </p:nvSpPr>
        <p:spPr bwMode="auto">
          <a:xfrm>
            <a:off x="2862231" y="4951636"/>
            <a:ext cx="675552" cy="1174711"/>
          </a:xfrm>
          <a:custGeom>
            <a:cxnLst>
              <a:cxn ang="0">
                <a:pos x="102" y="708"/>
              </a:cxn>
              <a:cxn ang="0">
                <a:pos x="102" y="696"/>
              </a:cxn>
              <a:cxn ang="0">
                <a:pos x="114" y="702"/>
              </a:cxn>
              <a:cxn ang="0">
                <a:pos x="138" y="720"/>
              </a:cxn>
              <a:cxn ang="0">
                <a:pos x="174" y="774"/>
              </a:cxn>
              <a:cxn ang="0">
                <a:pos x="108" y="600"/>
              </a:cxn>
              <a:cxn ang="0">
                <a:pos x="96" y="624"/>
              </a:cxn>
              <a:cxn ang="0">
                <a:pos x="90" y="648"/>
              </a:cxn>
              <a:cxn ang="0">
                <a:pos x="102" y="690"/>
              </a:cxn>
              <a:cxn ang="0">
                <a:pos x="126" y="696"/>
              </a:cxn>
              <a:cxn ang="0">
                <a:pos x="138" y="714"/>
              </a:cxn>
              <a:cxn ang="0">
                <a:pos x="156" y="732"/>
              </a:cxn>
              <a:cxn ang="0">
                <a:pos x="174" y="744"/>
              </a:cxn>
              <a:cxn ang="0">
                <a:pos x="192" y="774"/>
              </a:cxn>
              <a:cxn ang="0">
                <a:pos x="216" y="774"/>
              </a:cxn>
              <a:cxn ang="0">
                <a:pos x="264" y="804"/>
              </a:cxn>
              <a:cxn ang="0">
                <a:pos x="276" y="822"/>
              </a:cxn>
              <a:cxn ang="0">
                <a:pos x="306" y="816"/>
              </a:cxn>
              <a:cxn ang="0">
                <a:pos x="252" y="762"/>
              </a:cxn>
              <a:cxn ang="0">
                <a:pos x="186" y="654"/>
              </a:cxn>
              <a:cxn ang="0">
                <a:pos x="162" y="624"/>
              </a:cxn>
              <a:cxn ang="0">
                <a:pos x="138" y="600"/>
              </a:cxn>
              <a:cxn ang="0">
                <a:pos x="144" y="564"/>
              </a:cxn>
              <a:cxn ang="0">
                <a:pos x="156" y="522"/>
              </a:cxn>
              <a:cxn ang="0">
                <a:pos x="180" y="468"/>
              </a:cxn>
              <a:cxn ang="0">
                <a:pos x="186" y="390"/>
              </a:cxn>
              <a:cxn ang="0">
                <a:pos x="222" y="420"/>
              </a:cxn>
              <a:cxn ang="0">
                <a:pos x="270" y="438"/>
              </a:cxn>
              <a:cxn ang="0">
                <a:pos x="318" y="468"/>
              </a:cxn>
              <a:cxn ang="0">
                <a:pos x="342" y="492"/>
              </a:cxn>
              <a:cxn ang="0">
                <a:pos x="312" y="420"/>
              </a:cxn>
              <a:cxn ang="0">
                <a:pos x="330" y="366"/>
              </a:cxn>
              <a:cxn ang="0">
                <a:pos x="384" y="342"/>
              </a:cxn>
              <a:cxn ang="0">
                <a:pos x="438" y="336"/>
              </a:cxn>
              <a:cxn ang="0">
                <a:pos x="474" y="324"/>
              </a:cxn>
              <a:cxn ang="0">
                <a:pos x="474" y="282"/>
              </a:cxn>
              <a:cxn ang="0">
                <a:pos x="432" y="228"/>
              </a:cxn>
              <a:cxn ang="0">
                <a:pos x="390" y="150"/>
              </a:cxn>
              <a:cxn ang="0">
                <a:pos x="324" y="126"/>
              </a:cxn>
              <a:cxn ang="0">
                <a:pos x="264" y="126"/>
              </a:cxn>
              <a:cxn ang="0">
                <a:pos x="234" y="150"/>
              </a:cxn>
              <a:cxn ang="0">
                <a:pos x="204" y="144"/>
              </a:cxn>
              <a:cxn ang="0">
                <a:pos x="210" y="102"/>
              </a:cxn>
              <a:cxn ang="0">
                <a:pos x="210" y="48"/>
              </a:cxn>
              <a:cxn ang="0">
                <a:pos x="162" y="48"/>
              </a:cxn>
              <a:cxn ang="0">
                <a:pos x="138" y="12"/>
              </a:cxn>
              <a:cxn ang="0">
                <a:pos x="96" y="24"/>
              </a:cxn>
              <a:cxn ang="0">
                <a:pos x="42" y="42"/>
              </a:cxn>
              <a:cxn ang="0">
                <a:pos x="18" y="78"/>
              </a:cxn>
              <a:cxn ang="0">
                <a:pos x="0" y="108"/>
              </a:cxn>
              <a:cxn ang="0">
                <a:pos x="24" y="150"/>
              </a:cxn>
              <a:cxn ang="0">
                <a:pos x="54" y="186"/>
              </a:cxn>
              <a:cxn ang="0">
                <a:pos x="84" y="222"/>
              </a:cxn>
              <a:cxn ang="0">
                <a:pos x="90" y="240"/>
              </a:cxn>
              <a:cxn ang="0">
                <a:pos x="84" y="282"/>
              </a:cxn>
              <a:cxn ang="0">
                <a:pos x="66" y="306"/>
              </a:cxn>
              <a:cxn ang="0">
                <a:pos x="108" y="354"/>
              </a:cxn>
              <a:cxn ang="0">
                <a:pos x="132" y="402"/>
              </a:cxn>
              <a:cxn ang="0">
                <a:pos x="144" y="444"/>
              </a:cxn>
              <a:cxn ang="0">
                <a:pos x="162" y="492"/>
              </a:cxn>
              <a:cxn ang="0">
                <a:pos x="138" y="528"/>
              </a:cxn>
              <a:cxn ang="0">
                <a:pos x="120" y="558"/>
              </a:cxn>
            </a:cxnLst>
            <a:rect l="0" t="0" r="r" b="b"/>
            <a:pathLst>
              <a:path w="480" h="834">
                <a:moveTo>
                  <a:pt x="90" y="642"/>
                </a:moveTo>
                <a:lnTo>
                  <a:pt x="96" y="642"/>
                </a:lnTo>
                <a:lnTo>
                  <a:pt x="96" y="636"/>
                </a:lnTo>
                <a:lnTo>
                  <a:pt x="90" y="636"/>
                </a:lnTo>
                <a:lnTo>
                  <a:pt x="90" y="642"/>
                </a:lnTo>
                <a:close/>
                <a:moveTo>
                  <a:pt x="96" y="702"/>
                </a:moveTo>
                <a:lnTo>
                  <a:pt x="96" y="708"/>
                </a:lnTo>
                <a:lnTo>
                  <a:pt x="96" y="714"/>
                </a:lnTo>
                <a:lnTo>
                  <a:pt x="102" y="714"/>
                </a:lnTo>
                <a:lnTo>
                  <a:pt x="102" y="708"/>
                </a:lnTo>
                <a:lnTo>
                  <a:pt x="108" y="708"/>
                </a:lnTo>
                <a:lnTo>
                  <a:pt x="102" y="708"/>
                </a:lnTo>
                <a:lnTo>
                  <a:pt x="108" y="708"/>
                </a:lnTo>
                <a:lnTo>
                  <a:pt x="108" y="702"/>
                </a:lnTo>
                <a:lnTo>
                  <a:pt x="102" y="702"/>
                </a:lnTo>
                <a:lnTo>
                  <a:pt x="108" y="702"/>
                </a:lnTo>
                <a:lnTo>
                  <a:pt x="102" y="702"/>
                </a:lnTo>
                <a:lnTo>
                  <a:pt x="102" y="696"/>
                </a:lnTo>
                <a:lnTo>
                  <a:pt x="108" y="696"/>
                </a:lnTo>
                <a:lnTo>
                  <a:pt x="102" y="696"/>
                </a:lnTo>
                <a:lnTo>
                  <a:pt x="102" y="690"/>
                </a:lnTo>
                <a:lnTo>
                  <a:pt x="102" y="696"/>
                </a:lnTo>
                <a:lnTo>
                  <a:pt x="102" y="690"/>
                </a:lnTo>
                <a:lnTo>
                  <a:pt x="96" y="690"/>
                </a:lnTo>
                <a:lnTo>
                  <a:pt x="96" y="696"/>
                </a:lnTo>
                <a:lnTo>
                  <a:pt x="96" y="702"/>
                </a:lnTo>
                <a:close/>
                <a:moveTo>
                  <a:pt x="114" y="696"/>
                </a:moveTo>
                <a:lnTo>
                  <a:pt x="114" y="702"/>
                </a:lnTo>
                <a:lnTo>
                  <a:pt x="114" y="708"/>
                </a:lnTo>
                <a:lnTo>
                  <a:pt x="114" y="702"/>
                </a:lnTo>
                <a:lnTo>
                  <a:pt x="114" y="708"/>
                </a:lnTo>
                <a:lnTo>
                  <a:pt x="114" y="702"/>
                </a:lnTo>
                <a:lnTo>
                  <a:pt x="114" y="696"/>
                </a:lnTo>
                <a:lnTo>
                  <a:pt x="108" y="690"/>
                </a:lnTo>
                <a:lnTo>
                  <a:pt x="114" y="696"/>
                </a:lnTo>
                <a:lnTo>
                  <a:pt x="108" y="696"/>
                </a:lnTo>
                <a:lnTo>
                  <a:pt x="114" y="696"/>
                </a:lnTo>
                <a:lnTo>
                  <a:pt x="114" y="690"/>
                </a:lnTo>
                <a:lnTo>
                  <a:pt x="114" y="696"/>
                </a:lnTo>
                <a:close/>
                <a:moveTo>
                  <a:pt x="138" y="720"/>
                </a:moveTo>
                <a:lnTo>
                  <a:pt x="144" y="732"/>
                </a:lnTo>
                <a:lnTo>
                  <a:pt x="144" y="726"/>
                </a:lnTo>
                <a:lnTo>
                  <a:pt x="144" y="720"/>
                </a:lnTo>
                <a:lnTo>
                  <a:pt x="138" y="720"/>
                </a:lnTo>
                <a:close/>
                <a:moveTo>
                  <a:pt x="174" y="780"/>
                </a:moveTo>
                <a:lnTo>
                  <a:pt x="180" y="786"/>
                </a:lnTo>
                <a:lnTo>
                  <a:pt x="180" y="780"/>
                </a:lnTo>
                <a:lnTo>
                  <a:pt x="180" y="774"/>
                </a:lnTo>
                <a:lnTo>
                  <a:pt x="174" y="768"/>
                </a:lnTo>
                <a:lnTo>
                  <a:pt x="174" y="774"/>
                </a:lnTo>
                <a:lnTo>
                  <a:pt x="174" y="780"/>
                </a:lnTo>
                <a:close/>
                <a:moveTo>
                  <a:pt x="114" y="576"/>
                </a:moveTo>
                <a:lnTo>
                  <a:pt x="108" y="588"/>
                </a:lnTo>
                <a:lnTo>
                  <a:pt x="108" y="594"/>
                </a:lnTo>
                <a:lnTo>
                  <a:pt x="102" y="594"/>
                </a:lnTo>
                <a:lnTo>
                  <a:pt x="108" y="600"/>
                </a:lnTo>
                <a:lnTo>
                  <a:pt x="102" y="600"/>
                </a:lnTo>
                <a:lnTo>
                  <a:pt x="108" y="600"/>
                </a:lnTo>
                <a:lnTo>
                  <a:pt x="102" y="600"/>
                </a:lnTo>
                <a:lnTo>
                  <a:pt x="108" y="600"/>
                </a:lnTo>
                <a:lnTo>
                  <a:pt x="108" y="606"/>
                </a:lnTo>
                <a:lnTo>
                  <a:pt x="102" y="606"/>
                </a:lnTo>
                <a:lnTo>
                  <a:pt x="108" y="606"/>
                </a:lnTo>
                <a:lnTo>
                  <a:pt x="102" y="606"/>
                </a:lnTo>
                <a:lnTo>
                  <a:pt x="108" y="606"/>
                </a:lnTo>
                <a:lnTo>
                  <a:pt x="102" y="606"/>
                </a:lnTo>
                <a:lnTo>
                  <a:pt x="102" y="612"/>
                </a:lnTo>
                <a:lnTo>
                  <a:pt x="102" y="618"/>
                </a:lnTo>
                <a:lnTo>
                  <a:pt x="102" y="624"/>
                </a:lnTo>
                <a:lnTo>
                  <a:pt x="96" y="624"/>
                </a:lnTo>
                <a:lnTo>
                  <a:pt x="96" y="630"/>
                </a:lnTo>
                <a:lnTo>
                  <a:pt x="96" y="636"/>
                </a:lnTo>
                <a:lnTo>
                  <a:pt x="102" y="636"/>
                </a:lnTo>
                <a:lnTo>
                  <a:pt x="102" y="642"/>
                </a:lnTo>
                <a:lnTo>
                  <a:pt x="96" y="642"/>
                </a:lnTo>
                <a:lnTo>
                  <a:pt x="96" y="648"/>
                </a:lnTo>
                <a:lnTo>
                  <a:pt x="96" y="642"/>
                </a:lnTo>
                <a:lnTo>
                  <a:pt x="90" y="642"/>
                </a:lnTo>
                <a:lnTo>
                  <a:pt x="96" y="648"/>
                </a:lnTo>
                <a:lnTo>
                  <a:pt x="90" y="648"/>
                </a:lnTo>
                <a:lnTo>
                  <a:pt x="96" y="648"/>
                </a:lnTo>
                <a:lnTo>
                  <a:pt x="96" y="654"/>
                </a:lnTo>
                <a:lnTo>
                  <a:pt x="96" y="660"/>
                </a:lnTo>
                <a:lnTo>
                  <a:pt x="90" y="660"/>
                </a:lnTo>
                <a:lnTo>
                  <a:pt x="96" y="660"/>
                </a:lnTo>
                <a:lnTo>
                  <a:pt x="90" y="666"/>
                </a:lnTo>
                <a:lnTo>
                  <a:pt x="96" y="666"/>
                </a:lnTo>
                <a:lnTo>
                  <a:pt x="90" y="666"/>
                </a:lnTo>
                <a:lnTo>
                  <a:pt x="96" y="690"/>
                </a:lnTo>
                <a:lnTo>
                  <a:pt x="102" y="690"/>
                </a:lnTo>
                <a:lnTo>
                  <a:pt x="108" y="690"/>
                </a:lnTo>
                <a:lnTo>
                  <a:pt x="108" y="684"/>
                </a:lnTo>
                <a:lnTo>
                  <a:pt x="114" y="678"/>
                </a:lnTo>
                <a:lnTo>
                  <a:pt x="114" y="684"/>
                </a:lnTo>
                <a:lnTo>
                  <a:pt x="120" y="684"/>
                </a:lnTo>
                <a:lnTo>
                  <a:pt x="126" y="690"/>
                </a:lnTo>
                <a:lnTo>
                  <a:pt x="120" y="690"/>
                </a:lnTo>
                <a:lnTo>
                  <a:pt x="126" y="690"/>
                </a:lnTo>
                <a:lnTo>
                  <a:pt x="120" y="696"/>
                </a:lnTo>
                <a:lnTo>
                  <a:pt x="126" y="696"/>
                </a:lnTo>
                <a:lnTo>
                  <a:pt x="126" y="702"/>
                </a:lnTo>
                <a:lnTo>
                  <a:pt x="132" y="696"/>
                </a:lnTo>
                <a:lnTo>
                  <a:pt x="132" y="702"/>
                </a:lnTo>
                <a:lnTo>
                  <a:pt x="138" y="702"/>
                </a:lnTo>
                <a:lnTo>
                  <a:pt x="138" y="708"/>
                </a:lnTo>
                <a:lnTo>
                  <a:pt x="132" y="708"/>
                </a:lnTo>
                <a:lnTo>
                  <a:pt x="138" y="708"/>
                </a:lnTo>
                <a:lnTo>
                  <a:pt x="138" y="714"/>
                </a:lnTo>
                <a:lnTo>
                  <a:pt x="138" y="708"/>
                </a:lnTo>
                <a:lnTo>
                  <a:pt x="138" y="714"/>
                </a:lnTo>
                <a:lnTo>
                  <a:pt x="144" y="714"/>
                </a:lnTo>
                <a:lnTo>
                  <a:pt x="150" y="714"/>
                </a:lnTo>
                <a:lnTo>
                  <a:pt x="150" y="720"/>
                </a:lnTo>
                <a:lnTo>
                  <a:pt x="156" y="720"/>
                </a:lnTo>
                <a:lnTo>
                  <a:pt x="150" y="720"/>
                </a:lnTo>
                <a:lnTo>
                  <a:pt x="156" y="720"/>
                </a:lnTo>
                <a:lnTo>
                  <a:pt x="156" y="726"/>
                </a:lnTo>
                <a:lnTo>
                  <a:pt x="156" y="732"/>
                </a:lnTo>
                <a:lnTo>
                  <a:pt x="162" y="732"/>
                </a:lnTo>
                <a:lnTo>
                  <a:pt x="156" y="732"/>
                </a:lnTo>
                <a:lnTo>
                  <a:pt x="162" y="738"/>
                </a:lnTo>
                <a:lnTo>
                  <a:pt x="168" y="738"/>
                </a:lnTo>
                <a:lnTo>
                  <a:pt x="174" y="738"/>
                </a:lnTo>
                <a:lnTo>
                  <a:pt x="168" y="738"/>
                </a:lnTo>
                <a:lnTo>
                  <a:pt x="168" y="744"/>
                </a:lnTo>
                <a:lnTo>
                  <a:pt x="174" y="744"/>
                </a:lnTo>
                <a:lnTo>
                  <a:pt x="174" y="750"/>
                </a:lnTo>
                <a:lnTo>
                  <a:pt x="174" y="744"/>
                </a:lnTo>
                <a:lnTo>
                  <a:pt x="174" y="750"/>
                </a:lnTo>
                <a:lnTo>
                  <a:pt x="174" y="744"/>
                </a:lnTo>
                <a:lnTo>
                  <a:pt x="180" y="750"/>
                </a:lnTo>
                <a:lnTo>
                  <a:pt x="180" y="756"/>
                </a:lnTo>
                <a:lnTo>
                  <a:pt x="180" y="762"/>
                </a:lnTo>
                <a:lnTo>
                  <a:pt x="186" y="762"/>
                </a:lnTo>
                <a:lnTo>
                  <a:pt x="186" y="768"/>
                </a:lnTo>
                <a:lnTo>
                  <a:pt x="192" y="774"/>
                </a:lnTo>
                <a:lnTo>
                  <a:pt x="192" y="768"/>
                </a:lnTo>
                <a:lnTo>
                  <a:pt x="192" y="774"/>
                </a:lnTo>
                <a:lnTo>
                  <a:pt x="198" y="774"/>
                </a:lnTo>
                <a:lnTo>
                  <a:pt x="192" y="774"/>
                </a:lnTo>
                <a:lnTo>
                  <a:pt x="192" y="780"/>
                </a:lnTo>
                <a:lnTo>
                  <a:pt x="198" y="774"/>
                </a:lnTo>
                <a:lnTo>
                  <a:pt x="198" y="780"/>
                </a:lnTo>
                <a:lnTo>
                  <a:pt x="204" y="780"/>
                </a:lnTo>
                <a:lnTo>
                  <a:pt x="204" y="786"/>
                </a:lnTo>
                <a:lnTo>
                  <a:pt x="204" y="780"/>
                </a:lnTo>
                <a:lnTo>
                  <a:pt x="210" y="780"/>
                </a:lnTo>
                <a:lnTo>
                  <a:pt x="204" y="774"/>
                </a:lnTo>
                <a:lnTo>
                  <a:pt x="210" y="774"/>
                </a:lnTo>
                <a:lnTo>
                  <a:pt x="216" y="774"/>
                </a:lnTo>
                <a:lnTo>
                  <a:pt x="216" y="780"/>
                </a:lnTo>
                <a:lnTo>
                  <a:pt x="228" y="780"/>
                </a:lnTo>
                <a:lnTo>
                  <a:pt x="234" y="786"/>
                </a:lnTo>
                <a:lnTo>
                  <a:pt x="240" y="780"/>
                </a:lnTo>
                <a:lnTo>
                  <a:pt x="240" y="786"/>
                </a:lnTo>
                <a:lnTo>
                  <a:pt x="246" y="798"/>
                </a:lnTo>
                <a:lnTo>
                  <a:pt x="252" y="798"/>
                </a:lnTo>
                <a:lnTo>
                  <a:pt x="258" y="798"/>
                </a:lnTo>
                <a:lnTo>
                  <a:pt x="258" y="804"/>
                </a:lnTo>
                <a:lnTo>
                  <a:pt x="264" y="804"/>
                </a:lnTo>
                <a:lnTo>
                  <a:pt x="258" y="810"/>
                </a:lnTo>
                <a:lnTo>
                  <a:pt x="264" y="810"/>
                </a:lnTo>
                <a:lnTo>
                  <a:pt x="258" y="816"/>
                </a:lnTo>
                <a:lnTo>
                  <a:pt x="252" y="822"/>
                </a:lnTo>
                <a:lnTo>
                  <a:pt x="258" y="822"/>
                </a:lnTo>
                <a:lnTo>
                  <a:pt x="258" y="828"/>
                </a:lnTo>
                <a:lnTo>
                  <a:pt x="264" y="834"/>
                </a:lnTo>
                <a:lnTo>
                  <a:pt x="270" y="828"/>
                </a:lnTo>
                <a:lnTo>
                  <a:pt x="270" y="822"/>
                </a:lnTo>
                <a:lnTo>
                  <a:pt x="276" y="822"/>
                </a:lnTo>
                <a:lnTo>
                  <a:pt x="276" y="816"/>
                </a:lnTo>
                <a:lnTo>
                  <a:pt x="282" y="816"/>
                </a:lnTo>
                <a:lnTo>
                  <a:pt x="288" y="816"/>
                </a:lnTo>
                <a:lnTo>
                  <a:pt x="294" y="816"/>
                </a:lnTo>
                <a:lnTo>
                  <a:pt x="294" y="822"/>
                </a:lnTo>
                <a:lnTo>
                  <a:pt x="294" y="828"/>
                </a:lnTo>
                <a:lnTo>
                  <a:pt x="294" y="822"/>
                </a:lnTo>
                <a:lnTo>
                  <a:pt x="300" y="828"/>
                </a:lnTo>
                <a:lnTo>
                  <a:pt x="300" y="822"/>
                </a:lnTo>
                <a:lnTo>
                  <a:pt x="306" y="816"/>
                </a:lnTo>
                <a:lnTo>
                  <a:pt x="306" y="810"/>
                </a:lnTo>
                <a:lnTo>
                  <a:pt x="312" y="804"/>
                </a:lnTo>
                <a:lnTo>
                  <a:pt x="318" y="798"/>
                </a:lnTo>
                <a:lnTo>
                  <a:pt x="300" y="786"/>
                </a:lnTo>
                <a:lnTo>
                  <a:pt x="294" y="780"/>
                </a:lnTo>
                <a:lnTo>
                  <a:pt x="282" y="762"/>
                </a:lnTo>
                <a:lnTo>
                  <a:pt x="276" y="762"/>
                </a:lnTo>
                <a:lnTo>
                  <a:pt x="270" y="762"/>
                </a:lnTo>
                <a:lnTo>
                  <a:pt x="264" y="762"/>
                </a:lnTo>
                <a:lnTo>
                  <a:pt x="252" y="762"/>
                </a:lnTo>
                <a:lnTo>
                  <a:pt x="240" y="756"/>
                </a:lnTo>
                <a:lnTo>
                  <a:pt x="222" y="738"/>
                </a:lnTo>
                <a:lnTo>
                  <a:pt x="216" y="714"/>
                </a:lnTo>
                <a:lnTo>
                  <a:pt x="204" y="678"/>
                </a:lnTo>
                <a:lnTo>
                  <a:pt x="204" y="672"/>
                </a:lnTo>
                <a:lnTo>
                  <a:pt x="204" y="678"/>
                </a:lnTo>
                <a:lnTo>
                  <a:pt x="198" y="678"/>
                </a:lnTo>
                <a:lnTo>
                  <a:pt x="192" y="666"/>
                </a:lnTo>
                <a:lnTo>
                  <a:pt x="186" y="660"/>
                </a:lnTo>
                <a:lnTo>
                  <a:pt x="186" y="654"/>
                </a:lnTo>
                <a:lnTo>
                  <a:pt x="186" y="648"/>
                </a:lnTo>
                <a:lnTo>
                  <a:pt x="186" y="642"/>
                </a:lnTo>
                <a:lnTo>
                  <a:pt x="186" y="636"/>
                </a:lnTo>
                <a:lnTo>
                  <a:pt x="186" y="630"/>
                </a:lnTo>
                <a:lnTo>
                  <a:pt x="180" y="630"/>
                </a:lnTo>
                <a:lnTo>
                  <a:pt x="180" y="624"/>
                </a:lnTo>
                <a:lnTo>
                  <a:pt x="174" y="624"/>
                </a:lnTo>
                <a:lnTo>
                  <a:pt x="168" y="624"/>
                </a:lnTo>
                <a:lnTo>
                  <a:pt x="168" y="630"/>
                </a:lnTo>
                <a:lnTo>
                  <a:pt x="162" y="624"/>
                </a:lnTo>
                <a:lnTo>
                  <a:pt x="162" y="630"/>
                </a:lnTo>
                <a:lnTo>
                  <a:pt x="156" y="630"/>
                </a:lnTo>
                <a:lnTo>
                  <a:pt x="150" y="630"/>
                </a:lnTo>
                <a:lnTo>
                  <a:pt x="144" y="630"/>
                </a:lnTo>
                <a:lnTo>
                  <a:pt x="144" y="624"/>
                </a:lnTo>
                <a:lnTo>
                  <a:pt x="150" y="624"/>
                </a:lnTo>
                <a:lnTo>
                  <a:pt x="150" y="618"/>
                </a:lnTo>
                <a:lnTo>
                  <a:pt x="144" y="612"/>
                </a:lnTo>
                <a:lnTo>
                  <a:pt x="144" y="606"/>
                </a:lnTo>
                <a:lnTo>
                  <a:pt x="138" y="600"/>
                </a:lnTo>
                <a:lnTo>
                  <a:pt x="144" y="594"/>
                </a:lnTo>
                <a:lnTo>
                  <a:pt x="138" y="588"/>
                </a:lnTo>
                <a:lnTo>
                  <a:pt x="144" y="588"/>
                </a:lnTo>
                <a:lnTo>
                  <a:pt x="138" y="582"/>
                </a:lnTo>
                <a:lnTo>
                  <a:pt x="138" y="576"/>
                </a:lnTo>
                <a:lnTo>
                  <a:pt x="144" y="576"/>
                </a:lnTo>
                <a:lnTo>
                  <a:pt x="144" y="570"/>
                </a:lnTo>
                <a:lnTo>
                  <a:pt x="138" y="570"/>
                </a:lnTo>
                <a:lnTo>
                  <a:pt x="138" y="564"/>
                </a:lnTo>
                <a:lnTo>
                  <a:pt x="144" y="564"/>
                </a:lnTo>
                <a:lnTo>
                  <a:pt x="144" y="570"/>
                </a:lnTo>
                <a:lnTo>
                  <a:pt x="144" y="564"/>
                </a:lnTo>
                <a:lnTo>
                  <a:pt x="144" y="558"/>
                </a:lnTo>
                <a:lnTo>
                  <a:pt x="144" y="552"/>
                </a:lnTo>
                <a:lnTo>
                  <a:pt x="150" y="546"/>
                </a:lnTo>
                <a:lnTo>
                  <a:pt x="150" y="540"/>
                </a:lnTo>
                <a:lnTo>
                  <a:pt x="156" y="540"/>
                </a:lnTo>
                <a:lnTo>
                  <a:pt x="156" y="534"/>
                </a:lnTo>
                <a:lnTo>
                  <a:pt x="156" y="528"/>
                </a:lnTo>
                <a:lnTo>
                  <a:pt x="156" y="522"/>
                </a:lnTo>
                <a:lnTo>
                  <a:pt x="162" y="522"/>
                </a:lnTo>
                <a:lnTo>
                  <a:pt x="156" y="516"/>
                </a:lnTo>
                <a:lnTo>
                  <a:pt x="162" y="510"/>
                </a:lnTo>
                <a:lnTo>
                  <a:pt x="162" y="504"/>
                </a:lnTo>
                <a:lnTo>
                  <a:pt x="168" y="492"/>
                </a:lnTo>
                <a:lnTo>
                  <a:pt x="168" y="486"/>
                </a:lnTo>
                <a:lnTo>
                  <a:pt x="168" y="480"/>
                </a:lnTo>
                <a:lnTo>
                  <a:pt x="174" y="474"/>
                </a:lnTo>
                <a:lnTo>
                  <a:pt x="174" y="468"/>
                </a:lnTo>
                <a:lnTo>
                  <a:pt x="180" y="468"/>
                </a:lnTo>
                <a:lnTo>
                  <a:pt x="180" y="462"/>
                </a:lnTo>
                <a:lnTo>
                  <a:pt x="174" y="462"/>
                </a:lnTo>
                <a:lnTo>
                  <a:pt x="180" y="456"/>
                </a:lnTo>
                <a:lnTo>
                  <a:pt x="174" y="444"/>
                </a:lnTo>
                <a:lnTo>
                  <a:pt x="174" y="438"/>
                </a:lnTo>
                <a:lnTo>
                  <a:pt x="174" y="426"/>
                </a:lnTo>
                <a:lnTo>
                  <a:pt x="174" y="408"/>
                </a:lnTo>
                <a:lnTo>
                  <a:pt x="174" y="402"/>
                </a:lnTo>
                <a:lnTo>
                  <a:pt x="174" y="396"/>
                </a:lnTo>
                <a:lnTo>
                  <a:pt x="186" y="390"/>
                </a:lnTo>
                <a:lnTo>
                  <a:pt x="204" y="390"/>
                </a:lnTo>
                <a:lnTo>
                  <a:pt x="222" y="390"/>
                </a:lnTo>
                <a:lnTo>
                  <a:pt x="228" y="390"/>
                </a:lnTo>
                <a:lnTo>
                  <a:pt x="228" y="396"/>
                </a:lnTo>
                <a:lnTo>
                  <a:pt x="222" y="402"/>
                </a:lnTo>
                <a:lnTo>
                  <a:pt x="228" y="408"/>
                </a:lnTo>
                <a:lnTo>
                  <a:pt x="222" y="414"/>
                </a:lnTo>
                <a:lnTo>
                  <a:pt x="228" y="414"/>
                </a:lnTo>
                <a:lnTo>
                  <a:pt x="228" y="420"/>
                </a:lnTo>
                <a:lnTo>
                  <a:pt x="222" y="420"/>
                </a:lnTo>
                <a:lnTo>
                  <a:pt x="228" y="432"/>
                </a:lnTo>
                <a:lnTo>
                  <a:pt x="222" y="432"/>
                </a:lnTo>
                <a:lnTo>
                  <a:pt x="222" y="438"/>
                </a:lnTo>
                <a:lnTo>
                  <a:pt x="228" y="438"/>
                </a:lnTo>
                <a:lnTo>
                  <a:pt x="228" y="444"/>
                </a:lnTo>
                <a:lnTo>
                  <a:pt x="234" y="438"/>
                </a:lnTo>
                <a:lnTo>
                  <a:pt x="246" y="438"/>
                </a:lnTo>
                <a:lnTo>
                  <a:pt x="258" y="444"/>
                </a:lnTo>
                <a:lnTo>
                  <a:pt x="258" y="438"/>
                </a:lnTo>
                <a:lnTo>
                  <a:pt x="270" y="438"/>
                </a:lnTo>
                <a:lnTo>
                  <a:pt x="276" y="438"/>
                </a:lnTo>
                <a:lnTo>
                  <a:pt x="282" y="444"/>
                </a:lnTo>
                <a:lnTo>
                  <a:pt x="288" y="444"/>
                </a:lnTo>
                <a:lnTo>
                  <a:pt x="294" y="450"/>
                </a:lnTo>
                <a:lnTo>
                  <a:pt x="300" y="456"/>
                </a:lnTo>
                <a:lnTo>
                  <a:pt x="306" y="456"/>
                </a:lnTo>
                <a:lnTo>
                  <a:pt x="306" y="462"/>
                </a:lnTo>
                <a:lnTo>
                  <a:pt x="312" y="462"/>
                </a:lnTo>
                <a:lnTo>
                  <a:pt x="312" y="468"/>
                </a:lnTo>
                <a:lnTo>
                  <a:pt x="318" y="468"/>
                </a:lnTo>
                <a:lnTo>
                  <a:pt x="324" y="468"/>
                </a:lnTo>
                <a:lnTo>
                  <a:pt x="324" y="474"/>
                </a:lnTo>
                <a:lnTo>
                  <a:pt x="324" y="468"/>
                </a:lnTo>
                <a:lnTo>
                  <a:pt x="324" y="462"/>
                </a:lnTo>
                <a:lnTo>
                  <a:pt x="324" y="468"/>
                </a:lnTo>
                <a:lnTo>
                  <a:pt x="330" y="474"/>
                </a:lnTo>
                <a:lnTo>
                  <a:pt x="336" y="480"/>
                </a:lnTo>
                <a:lnTo>
                  <a:pt x="342" y="486"/>
                </a:lnTo>
                <a:lnTo>
                  <a:pt x="342" y="498"/>
                </a:lnTo>
                <a:lnTo>
                  <a:pt x="342" y="492"/>
                </a:lnTo>
                <a:lnTo>
                  <a:pt x="336" y="480"/>
                </a:lnTo>
                <a:lnTo>
                  <a:pt x="336" y="474"/>
                </a:lnTo>
                <a:lnTo>
                  <a:pt x="330" y="468"/>
                </a:lnTo>
                <a:lnTo>
                  <a:pt x="330" y="456"/>
                </a:lnTo>
                <a:lnTo>
                  <a:pt x="336" y="450"/>
                </a:lnTo>
                <a:lnTo>
                  <a:pt x="324" y="444"/>
                </a:lnTo>
                <a:lnTo>
                  <a:pt x="318" y="438"/>
                </a:lnTo>
                <a:lnTo>
                  <a:pt x="318" y="432"/>
                </a:lnTo>
                <a:lnTo>
                  <a:pt x="318" y="426"/>
                </a:lnTo>
                <a:lnTo>
                  <a:pt x="312" y="420"/>
                </a:lnTo>
                <a:lnTo>
                  <a:pt x="318" y="420"/>
                </a:lnTo>
                <a:lnTo>
                  <a:pt x="312" y="414"/>
                </a:lnTo>
                <a:lnTo>
                  <a:pt x="306" y="402"/>
                </a:lnTo>
                <a:lnTo>
                  <a:pt x="306" y="390"/>
                </a:lnTo>
                <a:lnTo>
                  <a:pt x="306" y="384"/>
                </a:lnTo>
                <a:lnTo>
                  <a:pt x="312" y="384"/>
                </a:lnTo>
                <a:lnTo>
                  <a:pt x="318" y="384"/>
                </a:lnTo>
                <a:lnTo>
                  <a:pt x="312" y="384"/>
                </a:lnTo>
                <a:lnTo>
                  <a:pt x="324" y="378"/>
                </a:lnTo>
                <a:lnTo>
                  <a:pt x="330" y="366"/>
                </a:lnTo>
                <a:lnTo>
                  <a:pt x="330" y="360"/>
                </a:lnTo>
                <a:lnTo>
                  <a:pt x="336" y="354"/>
                </a:lnTo>
                <a:lnTo>
                  <a:pt x="342" y="348"/>
                </a:lnTo>
                <a:lnTo>
                  <a:pt x="354" y="342"/>
                </a:lnTo>
                <a:lnTo>
                  <a:pt x="360" y="342"/>
                </a:lnTo>
                <a:lnTo>
                  <a:pt x="366" y="342"/>
                </a:lnTo>
                <a:lnTo>
                  <a:pt x="372" y="342"/>
                </a:lnTo>
                <a:lnTo>
                  <a:pt x="372" y="336"/>
                </a:lnTo>
                <a:lnTo>
                  <a:pt x="372" y="342"/>
                </a:lnTo>
                <a:lnTo>
                  <a:pt x="384" y="342"/>
                </a:lnTo>
                <a:lnTo>
                  <a:pt x="390" y="342"/>
                </a:lnTo>
                <a:lnTo>
                  <a:pt x="396" y="342"/>
                </a:lnTo>
                <a:lnTo>
                  <a:pt x="402" y="342"/>
                </a:lnTo>
                <a:lnTo>
                  <a:pt x="408" y="342"/>
                </a:lnTo>
                <a:lnTo>
                  <a:pt x="420" y="342"/>
                </a:lnTo>
                <a:lnTo>
                  <a:pt x="426" y="336"/>
                </a:lnTo>
                <a:lnTo>
                  <a:pt x="426" y="342"/>
                </a:lnTo>
                <a:lnTo>
                  <a:pt x="432" y="336"/>
                </a:lnTo>
                <a:lnTo>
                  <a:pt x="432" y="342"/>
                </a:lnTo>
                <a:lnTo>
                  <a:pt x="438" y="336"/>
                </a:lnTo>
                <a:lnTo>
                  <a:pt x="438" y="342"/>
                </a:lnTo>
                <a:lnTo>
                  <a:pt x="450" y="342"/>
                </a:lnTo>
                <a:lnTo>
                  <a:pt x="450" y="348"/>
                </a:lnTo>
                <a:lnTo>
                  <a:pt x="456" y="348"/>
                </a:lnTo>
                <a:lnTo>
                  <a:pt x="456" y="342"/>
                </a:lnTo>
                <a:lnTo>
                  <a:pt x="462" y="342"/>
                </a:lnTo>
                <a:lnTo>
                  <a:pt x="468" y="342"/>
                </a:lnTo>
                <a:lnTo>
                  <a:pt x="474" y="342"/>
                </a:lnTo>
                <a:lnTo>
                  <a:pt x="474" y="330"/>
                </a:lnTo>
                <a:lnTo>
                  <a:pt x="474" y="324"/>
                </a:lnTo>
                <a:lnTo>
                  <a:pt x="474" y="318"/>
                </a:lnTo>
                <a:lnTo>
                  <a:pt x="474" y="312"/>
                </a:lnTo>
                <a:lnTo>
                  <a:pt x="480" y="306"/>
                </a:lnTo>
                <a:lnTo>
                  <a:pt x="474" y="306"/>
                </a:lnTo>
                <a:lnTo>
                  <a:pt x="474" y="300"/>
                </a:lnTo>
                <a:lnTo>
                  <a:pt x="468" y="300"/>
                </a:lnTo>
                <a:lnTo>
                  <a:pt x="468" y="294"/>
                </a:lnTo>
                <a:lnTo>
                  <a:pt x="474" y="288"/>
                </a:lnTo>
                <a:lnTo>
                  <a:pt x="468" y="288"/>
                </a:lnTo>
                <a:lnTo>
                  <a:pt x="474" y="282"/>
                </a:lnTo>
                <a:lnTo>
                  <a:pt x="474" y="270"/>
                </a:lnTo>
                <a:lnTo>
                  <a:pt x="474" y="264"/>
                </a:lnTo>
                <a:lnTo>
                  <a:pt x="468" y="264"/>
                </a:lnTo>
                <a:lnTo>
                  <a:pt x="462" y="264"/>
                </a:lnTo>
                <a:lnTo>
                  <a:pt x="456" y="252"/>
                </a:lnTo>
                <a:lnTo>
                  <a:pt x="462" y="252"/>
                </a:lnTo>
                <a:lnTo>
                  <a:pt x="444" y="246"/>
                </a:lnTo>
                <a:lnTo>
                  <a:pt x="438" y="246"/>
                </a:lnTo>
                <a:lnTo>
                  <a:pt x="438" y="234"/>
                </a:lnTo>
                <a:lnTo>
                  <a:pt x="432" y="228"/>
                </a:lnTo>
                <a:lnTo>
                  <a:pt x="426" y="222"/>
                </a:lnTo>
                <a:lnTo>
                  <a:pt x="420" y="222"/>
                </a:lnTo>
                <a:lnTo>
                  <a:pt x="420" y="210"/>
                </a:lnTo>
                <a:lnTo>
                  <a:pt x="420" y="204"/>
                </a:lnTo>
                <a:lnTo>
                  <a:pt x="420" y="192"/>
                </a:lnTo>
                <a:lnTo>
                  <a:pt x="420" y="186"/>
                </a:lnTo>
                <a:lnTo>
                  <a:pt x="420" y="174"/>
                </a:lnTo>
                <a:lnTo>
                  <a:pt x="414" y="162"/>
                </a:lnTo>
                <a:lnTo>
                  <a:pt x="396" y="156"/>
                </a:lnTo>
                <a:lnTo>
                  <a:pt x="390" y="150"/>
                </a:lnTo>
                <a:lnTo>
                  <a:pt x="384" y="144"/>
                </a:lnTo>
                <a:lnTo>
                  <a:pt x="366" y="120"/>
                </a:lnTo>
                <a:lnTo>
                  <a:pt x="360" y="120"/>
                </a:lnTo>
                <a:lnTo>
                  <a:pt x="354" y="120"/>
                </a:lnTo>
                <a:lnTo>
                  <a:pt x="348" y="120"/>
                </a:lnTo>
                <a:lnTo>
                  <a:pt x="342" y="114"/>
                </a:lnTo>
                <a:lnTo>
                  <a:pt x="330" y="114"/>
                </a:lnTo>
                <a:lnTo>
                  <a:pt x="324" y="120"/>
                </a:lnTo>
                <a:lnTo>
                  <a:pt x="330" y="120"/>
                </a:lnTo>
                <a:lnTo>
                  <a:pt x="324" y="126"/>
                </a:lnTo>
                <a:lnTo>
                  <a:pt x="318" y="132"/>
                </a:lnTo>
                <a:lnTo>
                  <a:pt x="318" y="138"/>
                </a:lnTo>
                <a:lnTo>
                  <a:pt x="312" y="138"/>
                </a:lnTo>
                <a:lnTo>
                  <a:pt x="300" y="144"/>
                </a:lnTo>
                <a:lnTo>
                  <a:pt x="300" y="150"/>
                </a:lnTo>
                <a:lnTo>
                  <a:pt x="294" y="144"/>
                </a:lnTo>
                <a:lnTo>
                  <a:pt x="294" y="138"/>
                </a:lnTo>
                <a:lnTo>
                  <a:pt x="282" y="138"/>
                </a:lnTo>
                <a:lnTo>
                  <a:pt x="270" y="132"/>
                </a:lnTo>
                <a:lnTo>
                  <a:pt x="264" y="126"/>
                </a:lnTo>
                <a:lnTo>
                  <a:pt x="252" y="138"/>
                </a:lnTo>
                <a:lnTo>
                  <a:pt x="246" y="132"/>
                </a:lnTo>
                <a:lnTo>
                  <a:pt x="246" y="144"/>
                </a:lnTo>
                <a:lnTo>
                  <a:pt x="240" y="144"/>
                </a:lnTo>
                <a:lnTo>
                  <a:pt x="234" y="144"/>
                </a:lnTo>
                <a:lnTo>
                  <a:pt x="234" y="150"/>
                </a:lnTo>
                <a:lnTo>
                  <a:pt x="240" y="150"/>
                </a:lnTo>
                <a:lnTo>
                  <a:pt x="234" y="150"/>
                </a:lnTo>
                <a:lnTo>
                  <a:pt x="234" y="156"/>
                </a:lnTo>
                <a:lnTo>
                  <a:pt x="234" y="150"/>
                </a:lnTo>
                <a:lnTo>
                  <a:pt x="228" y="156"/>
                </a:lnTo>
                <a:lnTo>
                  <a:pt x="222" y="162"/>
                </a:lnTo>
                <a:lnTo>
                  <a:pt x="216" y="162"/>
                </a:lnTo>
                <a:lnTo>
                  <a:pt x="216" y="168"/>
                </a:lnTo>
                <a:lnTo>
                  <a:pt x="210" y="168"/>
                </a:lnTo>
                <a:lnTo>
                  <a:pt x="210" y="162"/>
                </a:lnTo>
                <a:lnTo>
                  <a:pt x="204" y="162"/>
                </a:lnTo>
                <a:lnTo>
                  <a:pt x="204" y="156"/>
                </a:lnTo>
                <a:lnTo>
                  <a:pt x="204" y="150"/>
                </a:lnTo>
                <a:lnTo>
                  <a:pt x="204" y="144"/>
                </a:lnTo>
                <a:lnTo>
                  <a:pt x="210" y="144"/>
                </a:lnTo>
                <a:lnTo>
                  <a:pt x="210" y="138"/>
                </a:lnTo>
                <a:lnTo>
                  <a:pt x="216" y="132"/>
                </a:lnTo>
                <a:lnTo>
                  <a:pt x="210" y="132"/>
                </a:lnTo>
                <a:lnTo>
                  <a:pt x="210" y="126"/>
                </a:lnTo>
                <a:lnTo>
                  <a:pt x="210" y="120"/>
                </a:lnTo>
                <a:lnTo>
                  <a:pt x="204" y="114"/>
                </a:lnTo>
                <a:lnTo>
                  <a:pt x="204" y="108"/>
                </a:lnTo>
                <a:lnTo>
                  <a:pt x="210" y="108"/>
                </a:lnTo>
                <a:lnTo>
                  <a:pt x="210" y="102"/>
                </a:lnTo>
                <a:lnTo>
                  <a:pt x="216" y="102"/>
                </a:lnTo>
                <a:lnTo>
                  <a:pt x="210" y="96"/>
                </a:lnTo>
                <a:lnTo>
                  <a:pt x="210" y="90"/>
                </a:lnTo>
                <a:lnTo>
                  <a:pt x="216" y="78"/>
                </a:lnTo>
                <a:lnTo>
                  <a:pt x="210" y="72"/>
                </a:lnTo>
                <a:lnTo>
                  <a:pt x="210" y="60"/>
                </a:lnTo>
                <a:lnTo>
                  <a:pt x="204" y="60"/>
                </a:lnTo>
                <a:lnTo>
                  <a:pt x="204" y="54"/>
                </a:lnTo>
                <a:lnTo>
                  <a:pt x="210" y="54"/>
                </a:lnTo>
                <a:lnTo>
                  <a:pt x="210" y="48"/>
                </a:lnTo>
                <a:lnTo>
                  <a:pt x="204" y="48"/>
                </a:lnTo>
                <a:lnTo>
                  <a:pt x="198" y="48"/>
                </a:lnTo>
                <a:lnTo>
                  <a:pt x="192" y="48"/>
                </a:lnTo>
                <a:lnTo>
                  <a:pt x="186" y="48"/>
                </a:lnTo>
                <a:lnTo>
                  <a:pt x="186" y="54"/>
                </a:lnTo>
                <a:lnTo>
                  <a:pt x="180" y="54"/>
                </a:lnTo>
                <a:lnTo>
                  <a:pt x="174" y="54"/>
                </a:lnTo>
                <a:lnTo>
                  <a:pt x="168" y="54"/>
                </a:lnTo>
                <a:lnTo>
                  <a:pt x="162" y="54"/>
                </a:lnTo>
                <a:lnTo>
                  <a:pt x="162" y="48"/>
                </a:lnTo>
                <a:lnTo>
                  <a:pt x="162" y="42"/>
                </a:lnTo>
                <a:lnTo>
                  <a:pt x="162" y="30"/>
                </a:lnTo>
                <a:lnTo>
                  <a:pt x="162" y="24"/>
                </a:lnTo>
                <a:lnTo>
                  <a:pt x="168" y="18"/>
                </a:lnTo>
                <a:lnTo>
                  <a:pt x="162" y="18"/>
                </a:lnTo>
                <a:lnTo>
                  <a:pt x="156" y="18"/>
                </a:lnTo>
                <a:lnTo>
                  <a:pt x="150" y="6"/>
                </a:lnTo>
                <a:lnTo>
                  <a:pt x="144" y="6"/>
                </a:lnTo>
                <a:lnTo>
                  <a:pt x="144" y="12"/>
                </a:lnTo>
                <a:lnTo>
                  <a:pt x="138" y="12"/>
                </a:lnTo>
                <a:lnTo>
                  <a:pt x="138" y="6"/>
                </a:lnTo>
                <a:lnTo>
                  <a:pt x="132" y="6"/>
                </a:lnTo>
                <a:lnTo>
                  <a:pt x="132" y="0"/>
                </a:lnTo>
                <a:lnTo>
                  <a:pt x="126" y="0"/>
                </a:lnTo>
                <a:lnTo>
                  <a:pt x="120" y="6"/>
                </a:lnTo>
                <a:lnTo>
                  <a:pt x="114" y="6"/>
                </a:lnTo>
                <a:lnTo>
                  <a:pt x="102" y="6"/>
                </a:lnTo>
                <a:lnTo>
                  <a:pt x="108" y="12"/>
                </a:lnTo>
                <a:lnTo>
                  <a:pt x="108" y="18"/>
                </a:lnTo>
                <a:lnTo>
                  <a:pt x="96" y="24"/>
                </a:lnTo>
                <a:lnTo>
                  <a:pt x="90" y="18"/>
                </a:lnTo>
                <a:lnTo>
                  <a:pt x="84" y="18"/>
                </a:lnTo>
                <a:lnTo>
                  <a:pt x="84" y="24"/>
                </a:lnTo>
                <a:lnTo>
                  <a:pt x="84" y="30"/>
                </a:lnTo>
                <a:lnTo>
                  <a:pt x="84" y="36"/>
                </a:lnTo>
                <a:lnTo>
                  <a:pt x="78" y="42"/>
                </a:lnTo>
                <a:lnTo>
                  <a:pt x="72" y="36"/>
                </a:lnTo>
                <a:lnTo>
                  <a:pt x="60" y="42"/>
                </a:lnTo>
                <a:lnTo>
                  <a:pt x="54" y="42"/>
                </a:lnTo>
                <a:lnTo>
                  <a:pt x="42" y="42"/>
                </a:lnTo>
                <a:lnTo>
                  <a:pt x="36" y="42"/>
                </a:lnTo>
                <a:lnTo>
                  <a:pt x="30" y="36"/>
                </a:lnTo>
                <a:lnTo>
                  <a:pt x="30" y="48"/>
                </a:lnTo>
                <a:lnTo>
                  <a:pt x="24" y="48"/>
                </a:lnTo>
                <a:lnTo>
                  <a:pt x="18" y="48"/>
                </a:lnTo>
                <a:lnTo>
                  <a:pt x="18" y="54"/>
                </a:lnTo>
                <a:lnTo>
                  <a:pt x="18" y="60"/>
                </a:lnTo>
                <a:lnTo>
                  <a:pt x="18" y="66"/>
                </a:lnTo>
                <a:lnTo>
                  <a:pt x="18" y="72"/>
                </a:lnTo>
                <a:lnTo>
                  <a:pt x="18" y="78"/>
                </a:lnTo>
                <a:lnTo>
                  <a:pt x="18" y="84"/>
                </a:lnTo>
                <a:lnTo>
                  <a:pt x="12" y="84"/>
                </a:lnTo>
                <a:lnTo>
                  <a:pt x="18" y="90"/>
                </a:lnTo>
                <a:lnTo>
                  <a:pt x="18" y="102"/>
                </a:lnTo>
                <a:lnTo>
                  <a:pt x="18" y="108"/>
                </a:lnTo>
                <a:lnTo>
                  <a:pt x="12" y="108"/>
                </a:lnTo>
                <a:lnTo>
                  <a:pt x="6" y="108"/>
                </a:lnTo>
                <a:lnTo>
                  <a:pt x="0" y="108"/>
                </a:lnTo>
                <a:lnTo>
                  <a:pt x="0" y="102"/>
                </a:lnTo>
                <a:lnTo>
                  <a:pt x="0" y="108"/>
                </a:lnTo>
                <a:lnTo>
                  <a:pt x="6" y="114"/>
                </a:lnTo>
                <a:lnTo>
                  <a:pt x="6" y="120"/>
                </a:lnTo>
                <a:lnTo>
                  <a:pt x="12" y="126"/>
                </a:lnTo>
                <a:lnTo>
                  <a:pt x="12" y="120"/>
                </a:lnTo>
                <a:lnTo>
                  <a:pt x="18" y="120"/>
                </a:lnTo>
                <a:lnTo>
                  <a:pt x="12" y="126"/>
                </a:lnTo>
                <a:lnTo>
                  <a:pt x="18" y="132"/>
                </a:lnTo>
                <a:lnTo>
                  <a:pt x="24" y="138"/>
                </a:lnTo>
                <a:lnTo>
                  <a:pt x="18" y="144"/>
                </a:lnTo>
                <a:lnTo>
                  <a:pt x="24" y="150"/>
                </a:lnTo>
                <a:lnTo>
                  <a:pt x="24" y="156"/>
                </a:lnTo>
                <a:lnTo>
                  <a:pt x="30" y="156"/>
                </a:lnTo>
                <a:lnTo>
                  <a:pt x="36" y="162"/>
                </a:lnTo>
                <a:lnTo>
                  <a:pt x="42" y="168"/>
                </a:lnTo>
                <a:lnTo>
                  <a:pt x="48" y="174"/>
                </a:lnTo>
                <a:lnTo>
                  <a:pt x="48" y="180"/>
                </a:lnTo>
                <a:lnTo>
                  <a:pt x="54" y="180"/>
                </a:lnTo>
                <a:lnTo>
                  <a:pt x="54" y="186"/>
                </a:lnTo>
                <a:lnTo>
                  <a:pt x="54" y="180"/>
                </a:lnTo>
                <a:lnTo>
                  <a:pt x="54" y="186"/>
                </a:lnTo>
                <a:lnTo>
                  <a:pt x="60" y="186"/>
                </a:lnTo>
                <a:lnTo>
                  <a:pt x="60" y="192"/>
                </a:lnTo>
                <a:lnTo>
                  <a:pt x="66" y="192"/>
                </a:lnTo>
                <a:lnTo>
                  <a:pt x="72" y="198"/>
                </a:lnTo>
                <a:lnTo>
                  <a:pt x="72" y="204"/>
                </a:lnTo>
                <a:lnTo>
                  <a:pt x="72" y="210"/>
                </a:lnTo>
                <a:lnTo>
                  <a:pt x="72" y="216"/>
                </a:lnTo>
                <a:lnTo>
                  <a:pt x="78" y="216"/>
                </a:lnTo>
                <a:lnTo>
                  <a:pt x="78" y="222"/>
                </a:lnTo>
                <a:lnTo>
                  <a:pt x="84" y="222"/>
                </a:lnTo>
                <a:lnTo>
                  <a:pt x="84" y="228"/>
                </a:lnTo>
                <a:lnTo>
                  <a:pt x="84" y="234"/>
                </a:lnTo>
                <a:lnTo>
                  <a:pt x="90" y="234"/>
                </a:lnTo>
                <a:lnTo>
                  <a:pt x="90" y="228"/>
                </a:lnTo>
                <a:lnTo>
                  <a:pt x="96" y="228"/>
                </a:lnTo>
                <a:lnTo>
                  <a:pt x="96" y="234"/>
                </a:lnTo>
                <a:lnTo>
                  <a:pt x="96" y="240"/>
                </a:lnTo>
                <a:lnTo>
                  <a:pt x="96" y="246"/>
                </a:lnTo>
                <a:lnTo>
                  <a:pt x="90" y="246"/>
                </a:lnTo>
                <a:lnTo>
                  <a:pt x="90" y="240"/>
                </a:lnTo>
                <a:lnTo>
                  <a:pt x="90" y="246"/>
                </a:lnTo>
                <a:lnTo>
                  <a:pt x="84" y="240"/>
                </a:lnTo>
                <a:lnTo>
                  <a:pt x="84" y="246"/>
                </a:lnTo>
                <a:lnTo>
                  <a:pt x="78" y="246"/>
                </a:lnTo>
                <a:lnTo>
                  <a:pt x="84" y="252"/>
                </a:lnTo>
                <a:lnTo>
                  <a:pt x="84" y="258"/>
                </a:lnTo>
                <a:lnTo>
                  <a:pt x="84" y="264"/>
                </a:lnTo>
                <a:lnTo>
                  <a:pt x="84" y="270"/>
                </a:lnTo>
                <a:lnTo>
                  <a:pt x="84" y="276"/>
                </a:lnTo>
                <a:lnTo>
                  <a:pt x="84" y="282"/>
                </a:lnTo>
                <a:lnTo>
                  <a:pt x="84" y="288"/>
                </a:lnTo>
                <a:lnTo>
                  <a:pt x="78" y="288"/>
                </a:lnTo>
                <a:lnTo>
                  <a:pt x="72" y="288"/>
                </a:lnTo>
                <a:lnTo>
                  <a:pt x="78" y="288"/>
                </a:lnTo>
                <a:lnTo>
                  <a:pt x="78" y="294"/>
                </a:lnTo>
                <a:lnTo>
                  <a:pt x="72" y="288"/>
                </a:lnTo>
                <a:lnTo>
                  <a:pt x="72" y="294"/>
                </a:lnTo>
                <a:lnTo>
                  <a:pt x="66" y="294"/>
                </a:lnTo>
                <a:lnTo>
                  <a:pt x="66" y="300"/>
                </a:lnTo>
                <a:lnTo>
                  <a:pt x="66" y="306"/>
                </a:lnTo>
                <a:lnTo>
                  <a:pt x="66" y="312"/>
                </a:lnTo>
                <a:lnTo>
                  <a:pt x="72" y="318"/>
                </a:lnTo>
                <a:lnTo>
                  <a:pt x="72" y="324"/>
                </a:lnTo>
                <a:lnTo>
                  <a:pt x="84" y="330"/>
                </a:lnTo>
                <a:lnTo>
                  <a:pt x="84" y="336"/>
                </a:lnTo>
                <a:lnTo>
                  <a:pt x="84" y="330"/>
                </a:lnTo>
                <a:lnTo>
                  <a:pt x="90" y="342"/>
                </a:lnTo>
                <a:lnTo>
                  <a:pt x="96" y="348"/>
                </a:lnTo>
                <a:lnTo>
                  <a:pt x="102" y="348"/>
                </a:lnTo>
                <a:lnTo>
                  <a:pt x="108" y="354"/>
                </a:lnTo>
                <a:lnTo>
                  <a:pt x="114" y="360"/>
                </a:lnTo>
                <a:lnTo>
                  <a:pt x="114" y="366"/>
                </a:lnTo>
                <a:lnTo>
                  <a:pt x="120" y="366"/>
                </a:lnTo>
                <a:lnTo>
                  <a:pt x="120" y="372"/>
                </a:lnTo>
                <a:lnTo>
                  <a:pt x="126" y="378"/>
                </a:lnTo>
                <a:lnTo>
                  <a:pt x="126" y="384"/>
                </a:lnTo>
                <a:lnTo>
                  <a:pt x="126" y="390"/>
                </a:lnTo>
                <a:lnTo>
                  <a:pt x="132" y="396"/>
                </a:lnTo>
                <a:lnTo>
                  <a:pt x="126" y="402"/>
                </a:lnTo>
                <a:lnTo>
                  <a:pt x="132" y="402"/>
                </a:lnTo>
                <a:lnTo>
                  <a:pt x="132" y="408"/>
                </a:lnTo>
                <a:lnTo>
                  <a:pt x="126" y="408"/>
                </a:lnTo>
                <a:lnTo>
                  <a:pt x="126" y="414"/>
                </a:lnTo>
                <a:lnTo>
                  <a:pt x="126" y="420"/>
                </a:lnTo>
                <a:lnTo>
                  <a:pt x="132" y="420"/>
                </a:lnTo>
                <a:lnTo>
                  <a:pt x="132" y="426"/>
                </a:lnTo>
                <a:lnTo>
                  <a:pt x="132" y="432"/>
                </a:lnTo>
                <a:lnTo>
                  <a:pt x="138" y="432"/>
                </a:lnTo>
                <a:lnTo>
                  <a:pt x="138" y="438"/>
                </a:lnTo>
                <a:lnTo>
                  <a:pt x="144" y="444"/>
                </a:lnTo>
                <a:lnTo>
                  <a:pt x="144" y="450"/>
                </a:lnTo>
                <a:lnTo>
                  <a:pt x="150" y="450"/>
                </a:lnTo>
                <a:lnTo>
                  <a:pt x="150" y="456"/>
                </a:lnTo>
                <a:lnTo>
                  <a:pt x="150" y="462"/>
                </a:lnTo>
                <a:lnTo>
                  <a:pt x="150" y="468"/>
                </a:lnTo>
                <a:lnTo>
                  <a:pt x="156" y="468"/>
                </a:lnTo>
                <a:lnTo>
                  <a:pt x="156" y="474"/>
                </a:lnTo>
                <a:lnTo>
                  <a:pt x="156" y="480"/>
                </a:lnTo>
                <a:lnTo>
                  <a:pt x="162" y="486"/>
                </a:lnTo>
                <a:lnTo>
                  <a:pt x="162" y="492"/>
                </a:lnTo>
                <a:lnTo>
                  <a:pt x="156" y="492"/>
                </a:lnTo>
                <a:lnTo>
                  <a:pt x="156" y="498"/>
                </a:lnTo>
                <a:lnTo>
                  <a:pt x="150" y="498"/>
                </a:lnTo>
                <a:lnTo>
                  <a:pt x="150" y="504"/>
                </a:lnTo>
                <a:lnTo>
                  <a:pt x="150" y="510"/>
                </a:lnTo>
                <a:lnTo>
                  <a:pt x="144" y="510"/>
                </a:lnTo>
                <a:lnTo>
                  <a:pt x="144" y="516"/>
                </a:lnTo>
                <a:lnTo>
                  <a:pt x="144" y="522"/>
                </a:lnTo>
                <a:lnTo>
                  <a:pt x="138" y="522"/>
                </a:lnTo>
                <a:lnTo>
                  <a:pt x="138" y="528"/>
                </a:lnTo>
                <a:lnTo>
                  <a:pt x="132" y="528"/>
                </a:lnTo>
                <a:lnTo>
                  <a:pt x="132" y="534"/>
                </a:lnTo>
                <a:lnTo>
                  <a:pt x="126" y="534"/>
                </a:lnTo>
                <a:lnTo>
                  <a:pt x="132" y="540"/>
                </a:lnTo>
                <a:lnTo>
                  <a:pt x="126" y="540"/>
                </a:lnTo>
                <a:lnTo>
                  <a:pt x="120" y="546"/>
                </a:lnTo>
                <a:lnTo>
                  <a:pt x="114" y="546"/>
                </a:lnTo>
                <a:lnTo>
                  <a:pt x="114" y="552"/>
                </a:lnTo>
                <a:lnTo>
                  <a:pt x="120" y="552"/>
                </a:lnTo>
                <a:lnTo>
                  <a:pt x="120" y="558"/>
                </a:lnTo>
                <a:lnTo>
                  <a:pt x="114" y="564"/>
                </a:lnTo>
                <a:lnTo>
                  <a:pt x="114" y="576"/>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24" name="Freeform 991"/>
          <p:cNvSpPr>
            <a:spLocks noEditPoints="1"/>
          </p:cNvSpPr>
          <p:nvPr/>
        </p:nvSpPr>
        <p:spPr bwMode="auto">
          <a:xfrm>
            <a:off x="4525779" y="4557686"/>
            <a:ext cx="168888" cy="270437"/>
          </a:xfrm>
          <a:custGeom>
            <a:cxnLst>
              <a:cxn ang="0">
                <a:pos x="0" y="90"/>
              </a:cxn>
              <a:cxn ang="0">
                <a:pos x="0" y="90"/>
              </a:cxn>
              <a:cxn ang="0">
                <a:pos x="6" y="90"/>
              </a:cxn>
              <a:cxn ang="0">
                <a:pos x="6" y="102"/>
              </a:cxn>
              <a:cxn ang="0">
                <a:pos x="12" y="96"/>
              </a:cxn>
              <a:cxn ang="0">
                <a:pos x="0" y="96"/>
              </a:cxn>
              <a:cxn ang="0">
                <a:pos x="36" y="96"/>
              </a:cxn>
              <a:cxn ang="0">
                <a:pos x="36" y="114"/>
              </a:cxn>
              <a:cxn ang="0">
                <a:pos x="42" y="132"/>
              </a:cxn>
              <a:cxn ang="0">
                <a:pos x="48" y="150"/>
              </a:cxn>
              <a:cxn ang="0">
                <a:pos x="60" y="162"/>
              </a:cxn>
              <a:cxn ang="0">
                <a:pos x="78" y="180"/>
              </a:cxn>
              <a:cxn ang="0">
                <a:pos x="84" y="186"/>
              </a:cxn>
              <a:cxn ang="0">
                <a:pos x="90" y="186"/>
              </a:cxn>
              <a:cxn ang="0">
                <a:pos x="90" y="162"/>
              </a:cxn>
              <a:cxn ang="0">
                <a:pos x="102" y="138"/>
              </a:cxn>
              <a:cxn ang="0">
                <a:pos x="108" y="102"/>
              </a:cxn>
              <a:cxn ang="0">
                <a:pos x="114" y="78"/>
              </a:cxn>
              <a:cxn ang="0">
                <a:pos x="108" y="66"/>
              </a:cxn>
              <a:cxn ang="0">
                <a:pos x="114" y="54"/>
              </a:cxn>
              <a:cxn ang="0">
                <a:pos x="120" y="42"/>
              </a:cxn>
              <a:cxn ang="0">
                <a:pos x="114" y="36"/>
              </a:cxn>
              <a:cxn ang="0">
                <a:pos x="114" y="24"/>
              </a:cxn>
              <a:cxn ang="0">
                <a:pos x="120" y="12"/>
              </a:cxn>
              <a:cxn ang="0">
                <a:pos x="108" y="6"/>
              </a:cxn>
              <a:cxn ang="0">
                <a:pos x="96" y="0"/>
              </a:cxn>
              <a:cxn ang="0">
                <a:pos x="90" y="6"/>
              </a:cxn>
              <a:cxn ang="0">
                <a:pos x="78" y="12"/>
              </a:cxn>
              <a:cxn ang="0">
                <a:pos x="66" y="18"/>
              </a:cxn>
              <a:cxn ang="0">
                <a:pos x="60" y="36"/>
              </a:cxn>
              <a:cxn ang="0">
                <a:pos x="54" y="42"/>
              </a:cxn>
              <a:cxn ang="0">
                <a:pos x="48" y="54"/>
              </a:cxn>
              <a:cxn ang="0">
                <a:pos x="48" y="66"/>
              </a:cxn>
              <a:cxn ang="0">
                <a:pos x="42" y="72"/>
              </a:cxn>
              <a:cxn ang="0">
                <a:pos x="36" y="90"/>
              </a:cxn>
              <a:cxn ang="0">
                <a:pos x="36" y="96"/>
              </a:cxn>
            </a:cxnLst>
            <a:rect l="0" t="0" r="r" b="b"/>
            <a:pathLst>
              <a:path w="120" h="192">
                <a:moveTo>
                  <a:pt x="0" y="96"/>
                </a:moveTo>
                <a:lnTo>
                  <a:pt x="0" y="90"/>
                </a:lnTo>
                <a:lnTo>
                  <a:pt x="0" y="96"/>
                </a:lnTo>
                <a:close/>
                <a:moveTo>
                  <a:pt x="0" y="90"/>
                </a:moveTo>
                <a:lnTo>
                  <a:pt x="6" y="96"/>
                </a:lnTo>
                <a:lnTo>
                  <a:pt x="6" y="90"/>
                </a:lnTo>
                <a:lnTo>
                  <a:pt x="0" y="90"/>
                </a:lnTo>
                <a:close/>
                <a:moveTo>
                  <a:pt x="6" y="102"/>
                </a:moveTo>
                <a:lnTo>
                  <a:pt x="6" y="96"/>
                </a:lnTo>
                <a:lnTo>
                  <a:pt x="12" y="96"/>
                </a:lnTo>
                <a:lnTo>
                  <a:pt x="6" y="96"/>
                </a:lnTo>
                <a:lnTo>
                  <a:pt x="0" y="96"/>
                </a:lnTo>
                <a:lnTo>
                  <a:pt x="6" y="102"/>
                </a:lnTo>
                <a:close/>
                <a:moveTo>
                  <a:pt x="36" y="96"/>
                </a:moveTo>
                <a:lnTo>
                  <a:pt x="36" y="102"/>
                </a:lnTo>
                <a:lnTo>
                  <a:pt x="36" y="114"/>
                </a:lnTo>
                <a:lnTo>
                  <a:pt x="36" y="126"/>
                </a:lnTo>
                <a:lnTo>
                  <a:pt x="42" y="132"/>
                </a:lnTo>
                <a:lnTo>
                  <a:pt x="48" y="144"/>
                </a:lnTo>
                <a:lnTo>
                  <a:pt x="48" y="150"/>
                </a:lnTo>
                <a:lnTo>
                  <a:pt x="54" y="156"/>
                </a:lnTo>
                <a:lnTo>
                  <a:pt x="60" y="162"/>
                </a:lnTo>
                <a:lnTo>
                  <a:pt x="72" y="162"/>
                </a:lnTo>
                <a:lnTo>
                  <a:pt x="78" y="180"/>
                </a:lnTo>
                <a:lnTo>
                  <a:pt x="78" y="186"/>
                </a:lnTo>
                <a:lnTo>
                  <a:pt x="84" y="186"/>
                </a:lnTo>
                <a:lnTo>
                  <a:pt x="90" y="192"/>
                </a:lnTo>
                <a:lnTo>
                  <a:pt x="90" y="186"/>
                </a:lnTo>
                <a:lnTo>
                  <a:pt x="90" y="180"/>
                </a:lnTo>
                <a:lnTo>
                  <a:pt x="90" y="162"/>
                </a:lnTo>
                <a:lnTo>
                  <a:pt x="90" y="144"/>
                </a:lnTo>
                <a:lnTo>
                  <a:pt x="102" y="138"/>
                </a:lnTo>
                <a:lnTo>
                  <a:pt x="108" y="126"/>
                </a:lnTo>
                <a:lnTo>
                  <a:pt x="108" y="102"/>
                </a:lnTo>
                <a:lnTo>
                  <a:pt x="108" y="96"/>
                </a:lnTo>
                <a:lnTo>
                  <a:pt x="114" y="78"/>
                </a:lnTo>
                <a:lnTo>
                  <a:pt x="114" y="72"/>
                </a:lnTo>
                <a:lnTo>
                  <a:pt x="108" y="66"/>
                </a:lnTo>
                <a:lnTo>
                  <a:pt x="114" y="60"/>
                </a:lnTo>
                <a:lnTo>
                  <a:pt x="114" y="54"/>
                </a:lnTo>
                <a:lnTo>
                  <a:pt x="120" y="48"/>
                </a:lnTo>
                <a:lnTo>
                  <a:pt x="120" y="42"/>
                </a:lnTo>
                <a:lnTo>
                  <a:pt x="120" y="36"/>
                </a:lnTo>
                <a:lnTo>
                  <a:pt x="114" y="36"/>
                </a:lnTo>
                <a:lnTo>
                  <a:pt x="114" y="30"/>
                </a:lnTo>
                <a:lnTo>
                  <a:pt x="114" y="24"/>
                </a:lnTo>
                <a:lnTo>
                  <a:pt x="120" y="18"/>
                </a:lnTo>
                <a:lnTo>
                  <a:pt x="120" y="12"/>
                </a:lnTo>
                <a:lnTo>
                  <a:pt x="114" y="6"/>
                </a:lnTo>
                <a:lnTo>
                  <a:pt x="108" y="6"/>
                </a:lnTo>
                <a:lnTo>
                  <a:pt x="102" y="6"/>
                </a:lnTo>
                <a:lnTo>
                  <a:pt x="96" y="0"/>
                </a:lnTo>
                <a:lnTo>
                  <a:pt x="90" y="0"/>
                </a:lnTo>
                <a:lnTo>
                  <a:pt x="90" y="6"/>
                </a:lnTo>
                <a:lnTo>
                  <a:pt x="84" y="6"/>
                </a:lnTo>
                <a:lnTo>
                  <a:pt x="78" y="12"/>
                </a:lnTo>
                <a:lnTo>
                  <a:pt x="72" y="12"/>
                </a:lnTo>
                <a:lnTo>
                  <a:pt x="66" y="18"/>
                </a:lnTo>
                <a:lnTo>
                  <a:pt x="66" y="24"/>
                </a:lnTo>
                <a:lnTo>
                  <a:pt x="60" y="36"/>
                </a:lnTo>
                <a:lnTo>
                  <a:pt x="54" y="36"/>
                </a:lnTo>
                <a:lnTo>
                  <a:pt x="54" y="42"/>
                </a:lnTo>
                <a:lnTo>
                  <a:pt x="48" y="48"/>
                </a:lnTo>
                <a:lnTo>
                  <a:pt x="48" y="54"/>
                </a:lnTo>
                <a:lnTo>
                  <a:pt x="48" y="60"/>
                </a:lnTo>
                <a:lnTo>
                  <a:pt x="48" y="66"/>
                </a:lnTo>
                <a:lnTo>
                  <a:pt x="42" y="66"/>
                </a:lnTo>
                <a:lnTo>
                  <a:pt x="42" y="72"/>
                </a:lnTo>
                <a:lnTo>
                  <a:pt x="36" y="84"/>
                </a:lnTo>
                <a:lnTo>
                  <a:pt x="36" y="90"/>
                </a:lnTo>
                <a:lnTo>
                  <a:pt x="30" y="96"/>
                </a:lnTo>
                <a:lnTo>
                  <a:pt x="36" y="96"/>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525" name="Freeform 992"/>
          <p:cNvSpPr>
            <a:spLocks noEditPoints="1"/>
          </p:cNvSpPr>
          <p:nvPr/>
        </p:nvSpPr>
        <p:spPr bwMode="auto">
          <a:xfrm>
            <a:off x="3191564" y="4723455"/>
            <a:ext cx="658663" cy="1166259"/>
          </a:xfrm>
          <a:custGeom>
            <a:cxnLst>
              <a:cxn ang="0">
                <a:pos x="168" y="726"/>
              </a:cxn>
              <a:cxn ang="0">
                <a:pos x="42" y="90"/>
              </a:cxn>
              <a:cxn ang="0">
                <a:pos x="48" y="120"/>
              </a:cxn>
              <a:cxn ang="0">
                <a:pos x="102" y="144"/>
              </a:cxn>
              <a:cxn ang="0">
                <a:pos x="138" y="144"/>
              </a:cxn>
              <a:cxn ang="0">
                <a:pos x="156" y="168"/>
              </a:cxn>
              <a:cxn ang="0">
                <a:pos x="168" y="192"/>
              </a:cxn>
              <a:cxn ang="0">
                <a:pos x="126" y="204"/>
              </a:cxn>
              <a:cxn ang="0">
                <a:pos x="138" y="234"/>
              </a:cxn>
              <a:cxn ang="0">
                <a:pos x="192" y="258"/>
              </a:cxn>
              <a:cxn ang="0">
                <a:pos x="216" y="288"/>
              </a:cxn>
              <a:cxn ang="0">
                <a:pos x="252" y="336"/>
              </a:cxn>
              <a:cxn ang="0">
                <a:pos x="288" y="372"/>
              </a:cxn>
              <a:cxn ang="0">
                <a:pos x="312" y="396"/>
              </a:cxn>
              <a:cxn ang="0">
                <a:pos x="330" y="420"/>
              </a:cxn>
              <a:cxn ang="0">
                <a:pos x="354" y="462"/>
              </a:cxn>
              <a:cxn ang="0">
                <a:pos x="348" y="510"/>
              </a:cxn>
              <a:cxn ang="0">
                <a:pos x="360" y="582"/>
              </a:cxn>
              <a:cxn ang="0">
                <a:pos x="324" y="630"/>
              </a:cxn>
              <a:cxn ang="0">
                <a:pos x="294" y="654"/>
              </a:cxn>
              <a:cxn ang="0">
                <a:pos x="276" y="678"/>
              </a:cxn>
              <a:cxn ang="0">
                <a:pos x="282" y="702"/>
              </a:cxn>
              <a:cxn ang="0">
                <a:pos x="222" y="720"/>
              </a:cxn>
              <a:cxn ang="0">
                <a:pos x="210" y="744"/>
              </a:cxn>
              <a:cxn ang="0">
                <a:pos x="228" y="774"/>
              </a:cxn>
              <a:cxn ang="0">
                <a:pos x="246" y="828"/>
              </a:cxn>
              <a:cxn ang="0">
                <a:pos x="312" y="774"/>
              </a:cxn>
              <a:cxn ang="0">
                <a:pos x="324" y="756"/>
              </a:cxn>
              <a:cxn ang="0">
                <a:pos x="336" y="720"/>
              </a:cxn>
              <a:cxn ang="0">
                <a:pos x="372" y="720"/>
              </a:cxn>
              <a:cxn ang="0">
                <a:pos x="432" y="684"/>
              </a:cxn>
              <a:cxn ang="0">
                <a:pos x="462" y="654"/>
              </a:cxn>
              <a:cxn ang="0">
                <a:pos x="456" y="624"/>
              </a:cxn>
              <a:cxn ang="0">
                <a:pos x="456" y="606"/>
              </a:cxn>
              <a:cxn ang="0">
                <a:pos x="462" y="588"/>
              </a:cxn>
              <a:cxn ang="0">
                <a:pos x="456" y="558"/>
              </a:cxn>
              <a:cxn ang="0">
                <a:pos x="456" y="528"/>
              </a:cxn>
              <a:cxn ang="0">
                <a:pos x="432" y="474"/>
              </a:cxn>
              <a:cxn ang="0">
                <a:pos x="396" y="426"/>
              </a:cxn>
              <a:cxn ang="0">
                <a:pos x="378" y="402"/>
              </a:cxn>
              <a:cxn ang="0">
                <a:pos x="312" y="354"/>
              </a:cxn>
              <a:cxn ang="0">
                <a:pos x="258" y="288"/>
              </a:cxn>
              <a:cxn ang="0">
                <a:pos x="228" y="240"/>
              </a:cxn>
              <a:cxn ang="0">
                <a:pos x="246" y="186"/>
              </a:cxn>
              <a:cxn ang="0">
                <a:pos x="264" y="156"/>
              </a:cxn>
              <a:cxn ang="0">
                <a:pos x="270" y="138"/>
              </a:cxn>
              <a:cxn ang="0">
                <a:pos x="312" y="126"/>
              </a:cxn>
              <a:cxn ang="0">
                <a:pos x="312" y="108"/>
              </a:cxn>
              <a:cxn ang="0">
                <a:pos x="336" y="102"/>
              </a:cxn>
              <a:cxn ang="0">
                <a:pos x="294" y="96"/>
              </a:cxn>
              <a:cxn ang="0">
                <a:pos x="252" y="66"/>
              </a:cxn>
              <a:cxn ang="0">
                <a:pos x="252" y="24"/>
              </a:cxn>
              <a:cxn ang="0">
                <a:pos x="222" y="24"/>
              </a:cxn>
              <a:cxn ang="0">
                <a:pos x="180" y="12"/>
              </a:cxn>
              <a:cxn ang="0">
                <a:pos x="150" y="6"/>
              </a:cxn>
              <a:cxn ang="0">
                <a:pos x="126" y="36"/>
              </a:cxn>
              <a:cxn ang="0">
                <a:pos x="96" y="42"/>
              </a:cxn>
              <a:cxn ang="0">
                <a:pos x="60" y="36"/>
              </a:cxn>
              <a:cxn ang="0">
                <a:pos x="30" y="36"/>
              </a:cxn>
            </a:cxnLst>
            <a:rect l="0" t="0" r="r" b="b"/>
            <a:pathLst>
              <a:path w="468" h="826">
                <a:moveTo>
                  <a:pt x="168" y="732"/>
                </a:moveTo>
                <a:lnTo>
                  <a:pt x="174" y="732"/>
                </a:lnTo>
                <a:lnTo>
                  <a:pt x="174" y="738"/>
                </a:lnTo>
                <a:lnTo>
                  <a:pt x="180" y="750"/>
                </a:lnTo>
                <a:lnTo>
                  <a:pt x="180" y="744"/>
                </a:lnTo>
                <a:lnTo>
                  <a:pt x="180" y="732"/>
                </a:lnTo>
                <a:lnTo>
                  <a:pt x="180" y="726"/>
                </a:lnTo>
                <a:lnTo>
                  <a:pt x="174" y="726"/>
                </a:lnTo>
                <a:lnTo>
                  <a:pt x="168" y="726"/>
                </a:lnTo>
                <a:lnTo>
                  <a:pt x="168" y="732"/>
                </a:lnTo>
                <a:close/>
                <a:moveTo>
                  <a:pt x="0" y="54"/>
                </a:moveTo>
                <a:lnTo>
                  <a:pt x="6" y="60"/>
                </a:lnTo>
                <a:lnTo>
                  <a:pt x="24" y="72"/>
                </a:lnTo>
                <a:lnTo>
                  <a:pt x="24" y="78"/>
                </a:lnTo>
                <a:lnTo>
                  <a:pt x="30" y="84"/>
                </a:lnTo>
                <a:lnTo>
                  <a:pt x="36" y="96"/>
                </a:lnTo>
                <a:lnTo>
                  <a:pt x="42" y="96"/>
                </a:lnTo>
                <a:lnTo>
                  <a:pt x="42" y="90"/>
                </a:lnTo>
                <a:lnTo>
                  <a:pt x="42" y="84"/>
                </a:lnTo>
                <a:lnTo>
                  <a:pt x="48" y="90"/>
                </a:lnTo>
                <a:lnTo>
                  <a:pt x="54" y="96"/>
                </a:lnTo>
                <a:lnTo>
                  <a:pt x="54" y="102"/>
                </a:lnTo>
                <a:lnTo>
                  <a:pt x="48" y="108"/>
                </a:lnTo>
                <a:lnTo>
                  <a:pt x="54" y="108"/>
                </a:lnTo>
                <a:lnTo>
                  <a:pt x="48" y="114"/>
                </a:lnTo>
                <a:lnTo>
                  <a:pt x="54" y="114"/>
                </a:lnTo>
                <a:lnTo>
                  <a:pt x="48" y="120"/>
                </a:lnTo>
                <a:lnTo>
                  <a:pt x="54" y="120"/>
                </a:lnTo>
                <a:lnTo>
                  <a:pt x="60" y="126"/>
                </a:lnTo>
                <a:lnTo>
                  <a:pt x="66" y="138"/>
                </a:lnTo>
                <a:lnTo>
                  <a:pt x="78" y="144"/>
                </a:lnTo>
                <a:lnTo>
                  <a:pt x="84" y="144"/>
                </a:lnTo>
                <a:lnTo>
                  <a:pt x="90" y="144"/>
                </a:lnTo>
                <a:lnTo>
                  <a:pt x="96" y="150"/>
                </a:lnTo>
                <a:lnTo>
                  <a:pt x="102" y="150"/>
                </a:lnTo>
                <a:lnTo>
                  <a:pt x="102" y="144"/>
                </a:lnTo>
                <a:lnTo>
                  <a:pt x="108" y="144"/>
                </a:lnTo>
                <a:lnTo>
                  <a:pt x="102" y="144"/>
                </a:lnTo>
                <a:lnTo>
                  <a:pt x="108" y="138"/>
                </a:lnTo>
                <a:lnTo>
                  <a:pt x="114" y="138"/>
                </a:lnTo>
                <a:lnTo>
                  <a:pt x="120" y="138"/>
                </a:lnTo>
                <a:lnTo>
                  <a:pt x="120" y="132"/>
                </a:lnTo>
                <a:lnTo>
                  <a:pt x="126" y="138"/>
                </a:lnTo>
                <a:lnTo>
                  <a:pt x="132" y="138"/>
                </a:lnTo>
                <a:lnTo>
                  <a:pt x="138" y="144"/>
                </a:lnTo>
                <a:lnTo>
                  <a:pt x="144" y="144"/>
                </a:lnTo>
                <a:lnTo>
                  <a:pt x="144" y="150"/>
                </a:lnTo>
                <a:lnTo>
                  <a:pt x="150" y="150"/>
                </a:lnTo>
                <a:lnTo>
                  <a:pt x="150" y="162"/>
                </a:lnTo>
                <a:lnTo>
                  <a:pt x="144" y="156"/>
                </a:lnTo>
                <a:lnTo>
                  <a:pt x="138" y="162"/>
                </a:lnTo>
                <a:lnTo>
                  <a:pt x="150" y="168"/>
                </a:lnTo>
                <a:lnTo>
                  <a:pt x="156" y="162"/>
                </a:lnTo>
                <a:lnTo>
                  <a:pt x="156" y="168"/>
                </a:lnTo>
                <a:lnTo>
                  <a:pt x="162" y="174"/>
                </a:lnTo>
                <a:lnTo>
                  <a:pt x="156" y="174"/>
                </a:lnTo>
                <a:lnTo>
                  <a:pt x="162" y="180"/>
                </a:lnTo>
                <a:lnTo>
                  <a:pt x="162" y="174"/>
                </a:lnTo>
                <a:lnTo>
                  <a:pt x="168" y="174"/>
                </a:lnTo>
                <a:lnTo>
                  <a:pt x="174" y="180"/>
                </a:lnTo>
                <a:lnTo>
                  <a:pt x="174" y="186"/>
                </a:lnTo>
                <a:lnTo>
                  <a:pt x="174" y="192"/>
                </a:lnTo>
                <a:lnTo>
                  <a:pt x="168" y="192"/>
                </a:lnTo>
                <a:lnTo>
                  <a:pt x="168" y="198"/>
                </a:lnTo>
                <a:lnTo>
                  <a:pt x="168" y="204"/>
                </a:lnTo>
                <a:lnTo>
                  <a:pt x="162" y="204"/>
                </a:lnTo>
                <a:lnTo>
                  <a:pt x="162" y="210"/>
                </a:lnTo>
                <a:lnTo>
                  <a:pt x="156" y="210"/>
                </a:lnTo>
                <a:lnTo>
                  <a:pt x="150" y="204"/>
                </a:lnTo>
                <a:lnTo>
                  <a:pt x="144" y="204"/>
                </a:lnTo>
                <a:lnTo>
                  <a:pt x="132" y="204"/>
                </a:lnTo>
                <a:lnTo>
                  <a:pt x="126" y="204"/>
                </a:lnTo>
                <a:lnTo>
                  <a:pt x="126" y="210"/>
                </a:lnTo>
                <a:lnTo>
                  <a:pt x="132" y="210"/>
                </a:lnTo>
                <a:lnTo>
                  <a:pt x="132" y="216"/>
                </a:lnTo>
                <a:lnTo>
                  <a:pt x="132" y="222"/>
                </a:lnTo>
                <a:lnTo>
                  <a:pt x="126" y="222"/>
                </a:lnTo>
                <a:lnTo>
                  <a:pt x="120" y="228"/>
                </a:lnTo>
                <a:lnTo>
                  <a:pt x="126" y="228"/>
                </a:lnTo>
                <a:lnTo>
                  <a:pt x="132" y="228"/>
                </a:lnTo>
                <a:lnTo>
                  <a:pt x="138" y="234"/>
                </a:lnTo>
                <a:lnTo>
                  <a:pt x="138" y="240"/>
                </a:lnTo>
                <a:lnTo>
                  <a:pt x="144" y="240"/>
                </a:lnTo>
                <a:lnTo>
                  <a:pt x="150" y="240"/>
                </a:lnTo>
                <a:lnTo>
                  <a:pt x="156" y="246"/>
                </a:lnTo>
                <a:lnTo>
                  <a:pt x="162" y="252"/>
                </a:lnTo>
                <a:lnTo>
                  <a:pt x="174" y="258"/>
                </a:lnTo>
                <a:lnTo>
                  <a:pt x="180" y="258"/>
                </a:lnTo>
                <a:lnTo>
                  <a:pt x="186" y="258"/>
                </a:lnTo>
                <a:lnTo>
                  <a:pt x="192" y="258"/>
                </a:lnTo>
                <a:lnTo>
                  <a:pt x="198" y="264"/>
                </a:lnTo>
                <a:lnTo>
                  <a:pt x="192" y="270"/>
                </a:lnTo>
                <a:lnTo>
                  <a:pt x="192" y="276"/>
                </a:lnTo>
                <a:lnTo>
                  <a:pt x="198" y="276"/>
                </a:lnTo>
                <a:lnTo>
                  <a:pt x="198" y="282"/>
                </a:lnTo>
                <a:lnTo>
                  <a:pt x="204" y="288"/>
                </a:lnTo>
                <a:lnTo>
                  <a:pt x="210" y="288"/>
                </a:lnTo>
                <a:lnTo>
                  <a:pt x="216" y="294"/>
                </a:lnTo>
                <a:lnTo>
                  <a:pt x="216" y="288"/>
                </a:lnTo>
                <a:lnTo>
                  <a:pt x="222" y="294"/>
                </a:lnTo>
                <a:lnTo>
                  <a:pt x="222" y="300"/>
                </a:lnTo>
                <a:lnTo>
                  <a:pt x="228" y="300"/>
                </a:lnTo>
                <a:lnTo>
                  <a:pt x="228" y="306"/>
                </a:lnTo>
                <a:lnTo>
                  <a:pt x="228" y="312"/>
                </a:lnTo>
                <a:lnTo>
                  <a:pt x="234" y="318"/>
                </a:lnTo>
                <a:lnTo>
                  <a:pt x="240" y="318"/>
                </a:lnTo>
                <a:lnTo>
                  <a:pt x="246" y="330"/>
                </a:lnTo>
                <a:lnTo>
                  <a:pt x="252" y="336"/>
                </a:lnTo>
                <a:lnTo>
                  <a:pt x="264" y="342"/>
                </a:lnTo>
                <a:lnTo>
                  <a:pt x="270" y="342"/>
                </a:lnTo>
                <a:lnTo>
                  <a:pt x="264" y="342"/>
                </a:lnTo>
                <a:lnTo>
                  <a:pt x="270" y="342"/>
                </a:lnTo>
                <a:lnTo>
                  <a:pt x="276" y="348"/>
                </a:lnTo>
                <a:lnTo>
                  <a:pt x="276" y="354"/>
                </a:lnTo>
                <a:lnTo>
                  <a:pt x="282" y="360"/>
                </a:lnTo>
                <a:lnTo>
                  <a:pt x="282" y="354"/>
                </a:lnTo>
                <a:lnTo>
                  <a:pt x="288" y="372"/>
                </a:lnTo>
                <a:lnTo>
                  <a:pt x="288" y="378"/>
                </a:lnTo>
                <a:lnTo>
                  <a:pt x="294" y="378"/>
                </a:lnTo>
                <a:lnTo>
                  <a:pt x="294" y="384"/>
                </a:lnTo>
                <a:lnTo>
                  <a:pt x="300" y="390"/>
                </a:lnTo>
                <a:lnTo>
                  <a:pt x="300" y="384"/>
                </a:lnTo>
                <a:lnTo>
                  <a:pt x="306" y="384"/>
                </a:lnTo>
                <a:lnTo>
                  <a:pt x="306" y="390"/>
                </a:lnTo>
                <a:lnTo>
                  <a:pt x="312" y="390"/>
                </a:lnTo>
                <a:lnTo>
                  <a:pt x="312" y="396"/>
                </a:lnTo>
                <a:lnTo>
                  <a:pt x="318" y="396"/>
                </a:lnTo>
                <a:lnTo>
                  <a:pt x="324" y="396"/>
                </a:lnTo>
                <a:lnTo>
                  <a:pt x="324" y="402"/>
                </a:lnTo>
                <a:lnTo>
                  <a:pt x="330" y="402"/>
                </a:lnTo>
                <a:lnTo>
                  <a:pt x="336" y="408"/>
                </a:lnTo>
                <a:lnTo>
                  <a:pt x="342" y="408"/>
                </a:lnTo>
                <a:lnTo>
                  <a:pt x="342" y="414"/>
                </a:lnTo>
                <a:lnTo>
                  <a:pt x="342" y="420"/>
                </a:lnTo>
                <a:lnTo>
                  <a:pt x="330" y="420"/>
                </a:lnTo>
                <a:lnTo>
                  <a:pt x="330" y="426"/>
                </a:lnTo>
                <a:lnTo>
                  <a:pt x="336" y="432"/>
                </a:lnTo>
                <a:lnTo>
                  <a:pt x="342" y="438"/>
                </a:lnTo>
                <a:lnTo>
                  <a:pt x="342" y="444"/>
                </a:lnTo>
                <a:lnTo>
                  <a:pt x="348" y="444"/>
                </a:lnTo>
                <a:lnTo>
                  <a:pt x="354" y="444"/>
                </a:lnTo>
                <a:lnTo>
                  <a:pt x="354" y="450"/>
                </a:lnTo>
                <a:lnTo>
                  <a:pt x="360" y="456"/>
                </a:lnTo>
                <a:lnTo>
                  <a:pt x="354" y="462"/>
                </a:lnTo>
                <a:lnTo>
                  <a:pt x="354" y="468"/>
                </a:lnTo>
                <a:lnTo>
                  <a:pt x="348" y="468"/>
                </a:lnTo>
                <a:lnTo>
                  <a:pt x="354" y="474"/>
                </a:lnTo>
                <a:lnTo>
                  <a:pt x="354" y="480"/>
                </a:lnTo>
                <a:lnTo>
                  <a:pt x="354" y="486"/>
                </a:lnTo>
                <a:lnTo>
                  <a:pt x="354" y="492"/>
                </a:lnTo>
                <a:lnTo>
                  <a:pt x="354" y="504"/>
                </a:lnTo>
                <a:lnTo>
                  <a:pt x="348" y="504"/>
                </a:lnTo>
                <a:lnTo>
                  <a:pt x="348" y="510"/>
                </a:lnTo>
                <a:lnTo>
                  <a:pt x="348" y="516"/>
                </a:lnTo>
                <a:lnTo>
                  <a:pt x="342" y="516"/>
                </a:lnTo>
                <a:lnTo>
                  <a:pt x="348" y="522"/>
                </a:lnTo>
                <a:lnTo>
                  <a:pt x="354" y="522"/>
                </a:lnTo>
                <a:lnTo>
                  <a:pt x="354" y="534"/>
                </a:lnTo>
                <a:lnTo>
                  <a:pt x="354" y="540"/>
                </a:lnTo>
                <a:lnTo>
                  <a:pt x="360" y="552"/>
                </a:lnTo>
                <a:lnTo>
                  <a:pt x="366" y="558"/>
                </a:lnTo>
                <a:lnTo>
                  <a:pt x="360" y="582"/>
                </a:lnTo>
                <a:lnTo>
                  <a:pt x="360" y="588"/>
                </a:lnTo>
                <a:lnTo>
                  <a:pt x="366" y="588"/>
                </a:lnTo>
                <a:lnTo>
                  <a:pt x="366" y="606"/>
                </a:lnTo>
                <a:lnTo>
                  <a:pt x="366" y="618"/>
                </a:lnTo>
                <a:lnTo>
                  <a:pt x="360" y="624"/>
                </a:lnTo>
                <a:lnTo>
                  <a:pt x="354" y="618"/>
                </a:lnTo>
                <a:lnTo>
                  <a:pt x="342" y="624"/>
                </a:lnTo>
                <a:lnTo>
                  <a:pt x="336" y="630"/>
                </a:lnTo>
                <a:lnTo>
                  <a:pt x="324" y="630"/>
                </a:lnTo>
                <a:lnTo>
                  <a:pt x="318" y="636"/>
                </a:lnTo>
                <a:lnTo>
                  <a:pt x="312" y="636"/>
                </a:lnTo>
                <a:lnTo>
                  <a:pt x="306" y="642"/>
                </a:lnTo>
                <a:lnTo>
                  <a:pt x="306" y="636"/>
                </a:lnTo>
                <a:lnTo>
                  <a:pt x="306" y="642"/>
                </a:lnTo>
                <a:lnTo>
                  <a:pt x="306" y="648"/>
                </a:lnTo>
                <a:lnTo>
                  <a:pt x="306" y="654"/>
                </a:lnTo>
                <a:lnTo>
                  <a:pt x="300" y="654"/>
                </a:lnTo>
                <a:lnTo>
                  <a:pt x="294" y="654"/>
                </a:lnTo>
                <a:lnTo>
                  <a:pt x="294" y="648"/>
                </a:lnTo>
                <a:lnTo>
                  <a:pt x="288" y="648"/>
                </a:lnTo>
                <a:lnTo>
                  <a:pt x="282" y="648"/>
                </a:lnTo>
                <a:lnTo>
                  <a:pt x="282" y="654"/>
                </a:lnTo>
                <a:lnTo>
                  <a:pt x="276" y="654"/>
                </a:lnTo>
                <a:lnTo>
                  <a:pt x="270" y="660"/>
                </a:lnTo>
                <a:lnTo>
                  <a:pt x="276" y="660"/>
                </a:lnTo>
                <a:lnTo>
                  <a:pt x="276" y="666"/>
                </a:lnTo>
                <a:lnTo>
                  <a:pt x="276" y="678"/>
                </a:lnTo>
                <a:lnTo>
                  <a:pt x="282" y="678"/>
                </a:lnTo>
                <a:lnTo>
                  <a:pt x="282" y="684"/>
                </a:lnTo>
                <a:lnTo>
                  <a:pt x="288" y="690"/>
                </a:lnTo>
                <a:lnTo>
                  <a:pt x="294" y="690"/>
                </a:lnTo>
                <a:lnTo>
                  <a:pt x="294" y="696"/>
                </a:lnTo>
                <a:lnTo>
                  <a:pt x="294" y="702"/>
                </a:lnTo>
                <a:lnTo>
                  <a:pt x="288" y="702"/>
                </a:lnTo>
                <a:lnTo>
                  <a:pt x="282" y="696"/>
                </a:lnTo>
                <a:lnTo>
                  <a:pt x="282" y="702"/>
                </a:lnTo>
                <a:lnTo>
                  <a:pt x="276" y="702"/>
                </a:lnTo>
                <a:lnTo>
                  <a:pt x="270" y="690"/>
                </a:lnTo>
                <a:lnTo>
                  <a:pt x="258" y="696"/>
                </a:lnTo>
                <a:lnTo>
                  <a:pt x="252" y="696"/>
                </a:lnTo>
                <a:lnTo>
                  <a:pt x="252" y="702"/>
                </a:lnTo>
                <a:lnTo>
                  <a:pt x="234" y="696"/>
                </a:lnTo>
                <a:lnTo>
                  <a:pt x="234" y="708"/>
                </a:lnTo>
                <a:lnTo>
                  <a:pt x="228" y="714"/>
                </a:lnTo>
                <a:lnTo>
                  <a:pt x="222" y="720"/>
                </a:lnTo>
                <a:lnTo>
                  <a:pt x="210" y="720"/>
                </a:lnTo>
                <a:lnTo>
                  <a:pt x="204" y="720"/>
                </a:lnTo>
                <a:lnTo>
                  <a:pt x="204" y="726"/>
                </a:lnTo>
                <a:lnTo>
                  <a:pt x="198" y="726"/>
                </a:lnTo>
                <a:lnTo>
                  <a:pt x="204" y="726"/>
                </a:lnTo>
                <a:lnTo>
                  <a:pt x="204" y="732"/>
                </a:lnTo>
                <a:lnTo>
                  <a:pt x="210" y="732"/>
                </a:lnTo>
                <a:lnTo>
                  <a:pt x="210" y="738"/>
                </a:lnTo>
                <a:lnTo>
                  <a:pt x="210" y="744"/>
                </a:lnTo>
                <a:lnTo>
                  <a:pt x="216" y="738"/>
                </a:lnTo>
                <a:lnTo>
                  <a:pt x="222" y="738"/>
                </a:lnTo>
                <a:lnTo>
                  <a:pt x="228" y="744"/>
                </a:lnTo>
                <a:lnTo>
                  <a:pt x="234" y="744"/>
                </a:lnTo>
                <a:lnTo>
                  <a:pt x="240" y="750"/>
                </a:lnTo>
                <a:lnTo>
                  <a:pt x="240" y="756"/>
                </a:lnTo>
                <a:lnTo>
                  <a:pt x="234" y="750"/>
                </a:lnTo>
                <a:lnTo>
                  <a:pt x="228" y="762"/>
                </a:lnTo>
                <a:lnTo>
                  <a:pt x="228" y="774"/>
                </a:lnTo>
                <a:lnTo>
                  <a:pt x="222" y="792"/>
                </a:lnTo>
                <a:lnTo>
                  <a:pt x="228" y="810"/>
                </a:lnTo>
                <a:lnTo>
                  <a:pt x="228" y="816"/>
                </a:lnTo>
                <a:lnTo>
                  <a:pt x="234" y="816"/>
                </a:lnTo>
                <a:lnTo>
                  <a:pt x="234" y="822"/>
                </a:lnTo>
                <a:lnTo>
                  <a:pt x="228" y="822"/>
                </a:lnTo>
                <a:lnTo>
                  <a:pt x="222" y="828"/>
                </a:lnTo>
                <a:lnTo>
                  <a:pt x="228" y="828"/>
                </a:lnTo>
                <a:lnTo>
                  <a:pt x="246" y="828"/>
                </a:lnTo>
                <a:lnTo>
                  <a:pt x="252" y="822"/>
                </a:lnTo>
                <a:lnTo>
                  <a:pt x="258" y="816"/>
                </a:lnTo>
                <a:lnTo>
                  <a:pt x="258" y="804"/>
                </a:lnTo>
                <a:lnTo>
                  <a:pt x="264" y="798"/>
                </a:lnTo>
                <a:lnTo>
                  <a:pt x="300" y="786"/>
                </a:lnTo>
                <a:lnTo>
                  <a:pt x="300" y="780"/>
                </a:lnTo>
                <a:lnTo>
                  <a:pt x="300" y="774"/>
                </a:lnTo>
                <a:lnTo>
                  <a:pt x="306" y="774"/>
                </a:lnTo>
                <a:lnTo>
                  <a:pt x="312" y="774"/>
                </a:lnTo>
                <a:lnTo>
                  <a:pt x="318" y="774"/>
                </a:lnTo>
                <a:lnTo>
                  <a:pt x="324" y="768"/>
                </a:lnTo>
                <a:lnTo>
                  <a:pt x="324" y="762"/>
                </a:lnTo>
                <a:lnTo>
                  <a:pt x="318" y="762"/>
                </a:lnTo>
                <a:lnTo>
                  <a:pt x="318" y="756"/>
                </a:lnTo>
                <a:lnTo>
                  <a:pt x="324" y="762"/>
                </a:lnTo>
                <a:lnTo>
                  <a:pt x="324" y="756"/>
                </a:lnTo>
                <a:lnTo>
                  <a:pt x="330" y="756"/>
                </a:lnTo>
                <a:lnTo>
                  <a:pt x="324" y="756"/>
                </a:lnTo>
                <a:lnTo>
                  <a:pt x="324" y="750"/>
                </a:lnTo>
                <a:lnTo>
                  <a:pt x="330" y="744"/>
                </a:lnTo>
                <a:lnTo>
                  <a:pt x="330" y="738"/>
                </a:lnTo>
                <a:lnTo>
                  <a:pt x="330" y="732"/>
                </a:lnTo>
                <a:lnTo>
                  <a:pt x="330" y="726"/>
                </a:lnTo>
                <a:lnTo>
                  <a:pt x="330" y="720"/>
                </a:lnTo>
                <a:lnTo>
                  <a:pt x="336" y="726"/>
                </a:lnTo>
                <a:lnTo>
                  <a:pt x="342" y="726"/>
                </a:lnTo>
                <a:lnTo>
                  <a:pt x="336" y="720"/>
                </a:lnTo>
                <a:lnTo>
                  <a:pt x="342" y="720"/>
                </a:lnTo>
                <a:lnTo>
                  <a:pt x="348" y="720"/>
                </a:lnTo>
                <a:lnTo>
                  <a:pt x="348" y="726"/>
                </a:lnTo>
                <a:lnTo>
                  <a:pt x="348" y="732"/>
                </a:lnTo>
                <a:lnTo>
                  <a:pt x="348" y="726"/>
                </a:lnTo>
                <a:lnTo>
                  <a:pt x="354" y="726"/>
                </a:lnTo>
                <a:lnTo>
                  <a:pt x="360" y="726"/>
                </a:lnTo>
                <a:lnTo>
                  <a:pt x="366" y="720"/>
                </a:lnTo>
                <a:lnTo>
                  <a:pt x="372" y="720"/>
                </a:lnTo>
                <a:lnTo>
                  <a:pt x="372" y="714"/>
                </a:lnTo>
                <a:lnTo>
                  <a:pt x="384" y="714"/>
                </a:lnTo>
                <a:lnTo>
                  <a:pt x="390" y="708"/>
                </a:lnTo>
                <a:lnTo>
                  <a:pt x="396" y="708"/>
                </a:lnTo>
                <a:lnTo>
                  <a:pt x="402" y="696"/>
                </a:lnTo>
                <a:lnTo>
                  <a:pt x="414" y="696"/>
                </a:lnTo>
                <a:lnTo>
                  <a:pt x="420" y="690"/>
                </a:lnTo>
                <a:lnTo>
                  <a:pt x="426" y="684"/>
                </a:lnTo>
                <a:lnTo>
                  <a:pt x="432" y="684"/>
                </a:lnTo>
                <a:lnTo>
                  <a:pt x="438" y="684"/>
                </a:lnTo>
                <a:lnTo>
                  <a:pt x="438" y="678"/>
                </a:lnTo>
                <a:lnTo>
                  <a:pt x="444" y="672"/>
                </a:lnTo>
                <a:lnTo>
                  <a:pt x="450" y="678"/>
                </a:lnTo>
                <a:lnTo>
                  <a:pt x="450" y="672"/>
                </a:lnTo>
                <a:lnTo>
                  <a:pt x="450" y="666"/>
                </a:lnTo>
                <a:lnTo>
                  <a:pt x="450" y="660"/>
                </a:lnTo>
                <a:lnTo>
                  <a:pt x="456" y="660"/>
                </a:lnTo>
                <a:lnTo>
                  <a:pt x="462" y="654"/>
                </a:lnTo>
                <a:lnTo>
                  <a:pt x="462" y="648"/>
                </a:lnTo>
                <a:lnTo>
                  <a:pt x="462" y="642"/>
                </a:lnTo>
                <a:lnTo>
                  <a:pt x="456" y="648"/>
                </a:lnTo>
                <a:lnTo>
                  <a:pt x="456" y="642"/>
                </a:lnTo>
                <a:lnTo>
                  <a:pt x="462" y="642"/>
                </a:lnTo>
                <a:lnTo>
                  <a:pt x="462" y="636"/>
                </a:lnTo>
                <a:lnTo>
                  <a:pt x="456" y="630"/>
                </a:lnTo>
                <a:lnTo>
                  <a:pt x="462" y="630"/>
                </a:lnTo>
                <a:lnTo>
                  <a:pt x="456" y="624"/>
                </a:lnTo>
                <a:lnTo>
                  <a:pt x="462" y="618"/>
                </a:lnTo>
                <a:lnTo>
                  <a:pt x="456" y="618"/>
                </a:lnTo>
                <a:lnTo>
                  <a:pt x="456" y="612"/>
                </a:lnTo>
                <a:lnTo>
                  <a:pt x="462" y="618"/>
                </a:lnTo>
                <a:lnTo>
                  <a:pt x="468" y="612"/>
                </a:lnTo>
                <a:lnTo>
                  <a:pt x="462" y="612"/>
                </a:lnTo>
                <a:lnTo>
                  <a:pt x="456" y="606"/>
                </a:lnTo>
                <a:lnTo>
                  <a:pt x="462" y="606"/>
                </a:lnTo>
                <a:lnTo>
                  <a:pt x="456" y="606"/>
                </a:lnTo>
                <a:lnTo>
                  <a:pt x="456" y="600"/>
                </a:lnTo>
                <a:lnTo>
                  <a:pt x="462" y="594"/>
                </a:lnTo>
                <a:lnTo>
                  <a:pt x="468" y="600"/>
                </a:lnTo>
                <a:lnTo>
                  <a:pt x="462" y="600"/>
                </a:lnTo>
                <a:lnTo>
                  <a:pt x="468" y="600"/>
                </a:lnTo>
                <a:lnTo>
                  <a:pt x="468" y="606"/>
                </a:lnTo>
                <a:lnTo>
                  <a:pt x="468" y="600"/>
                </a:lnTo>
                <a:lnTo>
                  <a:pt x="462" y="594"/>
                </a:lnTo>
                <a:lnTo>
                  <a:pt x="462" y="588"/>
                </a:lnTo>
                <a:lnTo>
                  <a:pt x="468" y="588"/>
                </a:lnTo>
                <a:lnTo>
                  <a:pt x="468" y="582"/>
                </a:lnTo>
                <a:lnTo>
                  <a:pt x="462" y="576"/>
                </a:lnTo>
                <a:lnTo>
                  <a:pt x="456" y="570"/>
                </a:lnTo>
                <a:lnTo>
                  <a:pt x="462" y="564"/>
                </a:lnTo>
                <a:lnTo>
                  <a:pt x="456" y="564"/>
                </a:lnTo>
                <a:lnTo>
                  <a:pt x="456" y="558"/>
                </a:lnTo>
                <a:lnTo>
                  <a:pt x="456" y="564"/>
                </a:lnTo>
                <a:lnTo>
                  <a:pt x="456" y="558"/>
                </a:lnTo>
                <a:lnTo>
                  <a:pt x="456" y="552"/>
                </a:lnTo>
                <a:lnTo>
                  <a:pt x="456" y="558"/>
                </a:lnTo>
                <a:lnTo>
                  <a:pt x="462" y="552"/>
                </a:lnTo>
                <a:lnTo>
                  <a:pt x="456" y="558"/>
                </a:lnTo>
                <a:lnTo>
                  <a:pt x="456" y="552"/>
                </a:lnTo>
                <a:lnTo>
                  <a:pt x="456" y="546"/>
                </a:lnTo>
                <a:lnTo>
                  <a:pt x="450" y="540"/>
                </a:lnTo>
                <a:lnTo>
                  <a:pt x="456" y="540"/>
                </a:lnTo>
                <a:lnTo>
                  <a:pt x="456" y="528"/>
                </a:lnTo>
                <a:lnTo>
                  <a:pt x="450" y="522"/>
                </a:lnTo>
                <a:lnTo>
                  <a:pt x="450" y="516"/>
                </a:lnTo>
                <a:lnTo>
                  <a:pt x="450" y="510"/>
                </a:lnTo>
                <a:lnTo>
                  <a:pt x="444" y="504"/>
                </a:lnTo>
                <a:lnTo>
                  <a:pt x="444" y="498"/>
                </a:lnTo>
                <a:lnTo>
                  <a:pt x="438" y="492"/>
                </a:lnTo>
                <a:lnTo>
                  <a:pt x="438" y="486"/>
                </a:lnTo>
                <a:lnTo>
                  <a:pt x="432" y="480"/>
                </a:lnTo>
                <a:lnTo>
                  <a:pt x="432" y="474"/>
                </a:lnTo>
                <a:lnTo>
                  <a:pt x="426" y="462"/>
                </a:lnTo>
                <a:lnTo>
                  <a:pt x="426" y="456"/>
                </a:lnTo>
                <a:lnTo>
                  <a:pt x="420" y="450"/>
                </a:lnTo>
                <a:lnTo>
                  <a:pt x="420" y="444"/>
                </a:lnTo>
                <a:lnTo>
                  <a:pt x="420" y="450"/>
                </a:lnTo>
                <a:lnTo>
                  <a:pt x="414" y="444"/>
                </a:lnTo>
                <a:lnTo>
                  <a:pt x="414" y="438"/>
                </a:lnTo>
                <a:lnTo>
                  <a:pt x="408" y="438"/>
                </a:lnTo>
                <a:lnTo>
                  <a:pt x="396" y="426"/>
                </a:lnTo>
                <a:lnTo>
                  <a:pt x="396" y="420"/>
                </a:lnTo>
                <a:lnTo>
                  <a:pt x="390" y="414"/>
                </a:lnTo>
                <a:lnTo>
                  <a:pt x="384" y="408"/>
                </a:lnTo>
                <a:lnTo>
                  <a:pt x="390" y="408"/>
                </a:lnTo>
                <a:lnTo>
                  <a:pt x="390" y="402"/>
                </a:lnTo>
                <a:lnTo>
                  <a:pt x="384" y="402"/>
                </a:lnTo>
                <a:lnTo>
                  <a:pt x="384" y="408"/>
                </a:lnTo>
                <a:lnTo>
                  <a:pt x="378" y="408"/>
                </a:lnTo>
                <a:lnTo>
                  <a:pt x="378" y="402"/>
                </a:lnTo>
                <a:lnTo>
                  <a:pt x="372" y="396"/>
                </a:lnTo>
                <a:lnTo>
                  <a:pt x="366" y="396"/>
                </a:lnTo>
                <a:lnTo>
                  <a:pt x="366" y="390"/>
                </a:lnTo>
                <a:lnTo>
                  <a:pt x="360" y="390"/>
                </a:lnTo>
                <a:lnTo>
                  <a:pt x="354" y="384"/>
                </a:lnTo>
                <a:lnTo>
                  <a:pt x="348" y="378"/>
                </a:lnTo>
                <a:lnTo>
                  <a:pt x="318" y="360"/>
                </a:lnTo>
                <a:lnTo>
                  <a:pt x="318" y="354"/>
                </a:lnTo>
                <a:lnTo>
                  <a:pt x="312" y="354"/>
                </a:lnTo>
                <a:lnTo>
                  <a:pt x="294" y="336"/>
                </a:lnTo>
                <a:lnTo>
                  <a:pt x="288" y="330"/>
                </a:lnTo>
                <a:lnTo>
                  <a:pt x="282" y="324"/>
                </a:lnTo>
                <a:lnTo>
                  <a:pt x="276" y="318"/>
                </a:lnTo>
                <a:lnTo>
                  <a:pt x="270" y="312"/>
                </a:lnTo>
                <a:lnTo>
                  <a:pt x="276" y="306"/>
                </a:lnTo>
                <a:lnTo>
                  <a:pt x="270" y="294"/>
                </a:lnTo>
                <a:lnTo>
                  <a:pt x="264" y="294"/>
                </a:lnTo>
                <a:lnTo>
                  <a:pt x="258" y="288"/>
                </a:lnTo>
                <a:lnTo>
                  <a:pt x="252" y="288"/>
                </a:lnTo>
                <a:lnTo>
                  <a:pt x="240" y="276"/>
                </a:lnTo>
                <a:lnTo>
                  <a:pt x="234" y="264"/>
                </a:lnTo>
                <a:lnTo>
                  <a:pt x="228" y="258"/>
                </a:lnTo>
                <a:lnTo>
                  <a:pt x="228" y="252"/>
                </a:lnTo>
                <a:lnTo>
                  <a:pt x="222" y="252"/>
                </a:lnTo>
                <a:lnTo>
                  <a:pt x="216" y="246"/>
                </a:lnTo>
                <a:lnTo>
                  <a:pt x="222" y="240"/>
                </a:lnTo>
                <a:lnTo>
                  <a:pt x="228" y="240"/>
                </a:lnTo>
                <a:lnTo>
                  <a:pt x="222" y="234"/>
                </a:lnTo>
                <a:lnTo>
                  <a:pt x="228" y="228"/>
                </a:lnTo>
                <a:lnTo>
                  <a:pt x="228" y="222"/>
                </a:lnTo>
                <a:lnTo>
                  <a:pt x="228" y="210"/>
                </a:lnTo>
                <a:lnTo>
                  <a:pt x="228" y="204"/>
                </a:lnTo>
                <a:lnTo>
                  <a:pt x="228" y="198"/>
                </a:lnTo>
                <a:lnTo>
                  <a:pt x="228" y="192"/>
                </a:lnTo>
                <a:lnTo>
                  <a:pt x="234" y="186"/>
                </a:lnTo>
                <a:lnTo>
                  <a:pt x="246" y="186"/>
                </a:lnTo>
                <a:lnTo>
                  <a:pt x="252" y="174"/>
                </a:lnTo>
                <a:lnTo>
                  <a:pt x="258" y="174"/>
                </a:lnTo>
                <a:lnTo>
                  <a:pt x="264" y="174"/>
                </a:lnTo>
                <a:lnTo>
                  <a:pt x="264" y="168"/>
                </a:lnTo>
                <a:lnTo>
                  <a:pt x="264" y="162"/>
                </a:lnTo>
                <a:lnTo>
                  <a:pt x="258" y="162"/>
                </a:lnTo>
                <a:lnTo>
                  <a:pt x="264" y="162"/>
                </a:lnTo>
                <a:lnTo>
                  <a:pt x="258" y="156"/>
                </a:lnTo>
                <a:lnTo>
                  <a:pt x="264" y="156"/>
                </a:lnTo>
                <a:lnTo>
                  <a:pt x="264" y="150"/>
                </a:lnTo>
                <a:lnTo>
                  <a:pt x="270" y="150"/>
                </a:lnTo>
                <a:lnTo>
                  <a:pt x="270" y="144"/>
                </a:lnTo>
                <a:lnTo>
                  <a:pt x="264" y="144"/>
                </a:lnTo>
                <a:lnTo>
                  <a:pt x="270" y="144"/>
                </a:lnTo>
                <a:lnTo>
                  <a:pt x="270" y="138"/>
                </a:lnTo>
                <a:lnTo>
                  <a:pt x="276" y="144"/>
                </a:lnTo>
                <a:lnTo>
                  <a:pt x="276" y="138"/>
                </a:lnTo>
                <a:lnTo>
                  <a:pt x="270" y="138"/>
                </a:lnTo>
                <a:lnTo>
                  <a:pt x="276" y="138"/>
                </a:lnTo>
                <a:lnTo>
                  <a:pt x="276" y="132"/>
                </a:lnTo>
                <a:lnTo>
                  <a:pt x="282" y="132"/>
                </a:lnTo>
                <a:lnTo>
                  <a:pt x="288" y="138"/>
                </a:lnTo>
                <a:lnTo>
                  <a:pt x="294" y="138"/>
                </a:lnTo>
                <a:lnTo>
                  <a:pt x="294" y="132"/>
                </a:lnTo>
                <a:lnTo>
                  <a:pt x="300" y="132"/>
                </a:lnTo>
                <a:lnTo>
                  <a:pt x="306" y="126"/>
                </a:lnTo>
                <a:lnTo>
                  <a:pt x="312" y="126"/>
                </a:lnTo>
                <a:lnTo>
                  <a:pt x="312" y="120"/>
                </a:lnTo>
                <a:lnTo>
                  <a:pt x="306" y="120"/>
                </a:lnTo>
                <a:lnTo>
                  <a:pt x="306" y="114"/>
                </a:lnTo>
                <a:lnTo>
                  <a:pt x="306" y="120"/>
                </a:lnTo>
                <a:lnTo>
                  <a:pt x="300" y="120"/>
                </a:lnTo>
                <a:lnTo>
                  <a:pt x="300" y="114"/>
                </a:lnTo>
                <a:lnTo>
                  <a:pt x="306" y="114"/>
                </a:lnTo>
                <a:lnTo>
                  <a:pt x="312" y="114"/>
                </a:lnTo>
                <a:lnTo>
                  <a:pt x="312" y="108"/>
                </a:lnTo>
                <a:lnTo>
                  <a:pt x="318" y="108"/>
                </a:lnTo>
                <a:lnTo>
                  <a:pt x="318" y="102"/>
                </a:lnTo>
                <a:lnTo>
                  <a:pt x="324" y="102"/>
                </a:lnTo>
                <a:lnTo>
                  <a:pt x="324" y="108"/>
                </a:lnTo>
                <a:lnTo>
                  <a:pt x="324" y="102"/>
                </a:lnTo>
                <a:lnTo>
                  <a:pt x="330" y="102"/>
                </a:lnTo>
                <a:lnTo>
                  <a:pt x="330" y="108"/>
                </a:lnTo>
                <a:lnTo>
                  <a:pt x="330" y="102"/>
                </a:lnTo>
                <a:lnTo>
                  <a:pt x="336" y="102"/>
                </a:lnTo>
                <a:lnTo>
                  <a:pt x="330" y="102"/>
                </a:lnTo>
                <a:lnTo>
                  <a:pt x="336" y="102"/>
                </a:lnTo>
                <a:lnTo>
                  <a:pt x="330" y="102"/>
                </a:lnTo>
                <a:lnTo>
                  <a:pt x="324" y="96"/>
                </a:lnTo>
                <a:lnTo>
                  <a:pt x="318" y="96"/>
                </a:lnTo>
                <a:lnTo>
                  <a:pt x="312" y="96"/>
                </a:lnTo>
                <a:lnTo>
                  <a:pt x="306" y="96"/>
                </a:lnTo>
                <a:lnTo>
                  <a:pt x="300" y="96"/>
                </a:lnTo>
                <a:lnTo>
                  <a:pt x="294" y="96"/>
                </a:lnTo>
                <a:lnTo>
                  <a:pt x="294" y="90"/>
                </a:lnTo>
                <a:lnTo>
                  <a:pt x="288" y="90"/>
                </a:lnTo>
                <a:lnTo>
                  <a:pt x="276" y="84"/>
                </a:lnTo>
                <a:lnTo>
                  <a:pt x="276" y="78"/>
                </a:lnTo>
                <a:lnTo>
                  <a:pt x="270" y="78"/>
                </a:lnTo>
                <a:lnTo>
                  <a:pt x="264" y="78"/>
                </a:lnTo>
                <a:lnTo>
                  <a:pt x="258" y="78"/>
                </a:lnTo>
                <a:lnTo>
                  <a:pt x="258" y="72"/>
                </a:lnTo>
                <a:lnTo>
                  <a:pt x="252" y="66"/>
                </a:lnTo>
                <a:lnTo>
                  <a:pt x="252" y="60"/>
                </a:lnTo>
                <a:lnTo>
                  <a:pt x="246" y="54"/>
                </a:lnTo>
                <a:lnTo>
                  <a:pt x="246" y="48"/>
                </a:lnTo>
                <a:lnTo>
                  <a:pt x="252" y="42"/>
                </a:lnTo>
                <a:lnTo>
                  <a:pt x="252" y="36"/>
                </a:lnTo>
                <a:lnTo>
                  <a:pt x="258" y="30"/>
                </a:lnTo>
                <a:lnTo>
                  <a:pt x="252" y="30"/>
                </a:lnTo>
                <a:lnTo>
                  <a:pt x="246" y="30"/>
                </a:lnTo>
                <a:lnTo>
                  <a:pt x="252" y="24"/>
                </a:lnTo>
                <a:lnTo>
                  <a:pt x="246" y="24"/>
                </a:lnTo>
                <a:lnTo>
                  <a:pt x="246" y="30"/>
                </a:lnTo>
                <a:lnTo>
                  <a:pt x="246" y="24"/>
                </a:lnTo>
                <a:lnTo>
                  <a:pt x="240" y="24"/>
                </a:lnTo>
                <a:lnTo>
                  <a:pt x="234" y="24"/>
                </a:lnTo>
                <a:lnTo>
                  <a:pt x="234" y="30"/>
                </a:lnTo>
                <a:lnTo>
                  <a:pt x="228" y="24"/>
                </a:lnTo>
                <a:lnTo>
                  <a:pt x="228" y="30"/>
                </a:lnTo>
                <a:lnTo>
                  <a:pt x="222" y="24"/>
                </a:lnTo>
                <a:lnTo>
                  <a:pt x="222" y="18"/>
                </a:lnTo>
                <a:lnTo>
                  <a:pt x="210" y="18"/>
                </a:lnTo>
                <a:lnTo>
                  <a:pt x="210" y="24"/>
                </a:lnTo>
                <a:lnTo>
                  <a:pt x="204" y="24"/>
                </a:lnTo>
                <a:lnTo>
                  <a:pt x="198" y="18"/>
                </a:lnTo>
                <a:lnTo>
                  <a:pt x="192" y="18"/>
                </a:lnTo>
                <a:lnTo>
                  <a:pt x="186" y="18"/>
                </a:lnTo>
                <a:lnTo>
                  <a:pt x="186" y="12"/>
                </a:lnTo>
                <a:lnTo>
                  <a:pt x="180" y="12"/>
                </a:lnTo>
                <a:lnTo>
                  <a:pt x="180" y="6"/>
                </a:lnTo>
                <a:lnTo>
                  <a:pt x="174" y="6"/>
                </a:lnTo>
                <a:lnTo>
                  <a:pt x="174" y="0"/>
                </a:lnTo>
                <a:lnTo>
                  <a:pt x="174" y="6"/>
                </a:lnTo>
                <a:lnTo>
                  <a:pt x="168" y="0"/>
                </a:lnTo>
                <a:lnTo>
                  <a:pt x="162" y="0"/>
                </a:lnTo>
                <a:lnTo>
                  <a:pt x="162" y="6"/>
                </a:lnTo>
                <a:lnTo>
                  <a:pt x="156" y="6"/>
                </a:lnTo>
                <a:lnTo>
                  <a:pt x="150" y="6"/>
                </a:lnTo>
                <a:lnTo>
                  <a:pt x="150" y="12"/>
                </a:lnTo>
                <a:lnTo>
                  <a:pt x="144" y="12"/>
                </a:lnTo>
                <a:lnTo>
                  <a:pt x="144" y="18"/>
                </a:lnTo>
                <a:lnTo>
                  <a:pt x="144" y="24"/>
                </a:lnTo>
                <a:lnTo>
                  <a:pt x="144" y="30"/>
                </a:lnTo>
                <a:lnTo>
                  <a:pt x="138" y="30"/>
                </a:lnTo>
                <a:lnTo>
                  <a:pt x="132" y="30"/>
                </a:lnTo>
                <a:lnTo>
                  <a:pt x="126" y="30"/>
                </a:lnTo>
                <a:lnTo>
                  <a:pt x="126" y="36"/>
                </a:lnTo>
                <a:lnTo>
                  <a:pt x="120" y="36"/>
                </a:lnTo>
                <a:lnTo>
                  <a:pt x="114" y="36"/>
                </a:lnTo>
                <a:lnTo>
                  <a:pt x="114" y="30"/>
                </a:lnTo>
                <a:lnTo>
                  <a:pt x="108" y="30"/>
                </a:lnTo>
                <a:lnTo>
                  <a:pt x="102" y="36"/>
                </a:lnTo>
                <a:lnTo>
                  <a:pt x="102" y="42"/>
                </a:lnTo>
                <a:lnTo>
                  <a:pt x="102" y="48"/>
                </a:lnTo>
                <a:lnTo>
                  <a:pt x="96" y="48"/>
                </a:lnTo>
                <a:lnTo>
                  <a:pt x="96" y="42"/>
                </a:lnTo>
                <a:lnTo>
                  <a:pt x="90" y="36"/>
                </a:lnTo>
                <a:lnTo>
                  <a:pt x="84" y="36"/>
                </a:lnTo>
                <a:lnTo>
                  <a:pt x="78" y="30"/>
                </a:lnTo>
                <a:lnTo>
                  <a:pt x="78" y="36"/>
                </a:lnTo>
                <a:lnTo>
                  <a:pt x="78" y="42"/>
                </a:lnTo>
                <a:lnTo>
                  <a:pt x="72" y="36"/>
                </a:lnTo>
                <a:lnTo>
                  <a:pt x="66" y="30"/>
                </a:lnTo>
                <a:lnTo>
                  <a:pt x="60" y="30"/>
                </a:lnTo>
                <a:lnTo>
                  <a:pt x="60" y="36"/>
                </a:lnTo>
                <a:lnTo>
                  <a:pt x="60" y="42"/>
                </a:lnTo>
                <a:lnTo>
                  <a:pt x="54" y="42"/>
                </a:lnTo>
                <a:lnTo>
                  <a:pt x="54" y="48"/>
                </a:lnTo>
                <a:lnTo>
                  <a:pt x="48" y="54"/>
                </a:lnTo>
                <a:lnTo>
                  <a:pt x="48" y="48"/>
                </a:lnTo>
                <a:lnTo>
                  <a:pt x="42" y="48"/>
                </a:lnTo>
                <a:lnTo>
                  <a:pt x="42" y="42"/>
                </a:lnTo>
                <a:lnTo>
                  <a:pt x="36" y="42"/>
                </a:lnTo>
                <a:lnTo>
                  <a:pt x="30" y="36"/>
                </a:lnTo>
                <a:lnTo>
                  <a:pt x="24" y="36"/>
                </a:lnTo>
                <a:lnTo>
                  <a:pt x="18" y="30"/>
                </a:lnTo>
                <a:lnTo>
                  <a:pt x="12" y="36"/>
                </a:lnTo>
                <a:lnTo>
                  <a:pt x="12" y="42"/>
                </a:lnTo>
                <a:lnTo>
                  <a:pt x="6" y="48"/>
                </a:lnTo>
                <a:lnTo>
                  <a:pt x="6" y="54"/>
                </a:lnTo>
                <a:lnTo>
                  <a:pt x="0" y="54"/>
                </a:lnTo>
                <a:close/>
              </a:path>
            </a:pathLst>
          </a:custGeom>
          <a:solidFill>
            <a:schemeClr val="accent2"/>
          </a:solidFill>
          <a:ln w="9525" cmpd="sng">
            <a:solidFill>
              <a:schemeClr val="bg1"/>
            </a:solidFill>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endParaRPr>
          </a:p>
        </p:txBody>
      </p:sp>
      <p:sp>
        <p:nvSpPr>
          <p:cNvPr id="3" name="Title 2"/>
          <p:cNvSpPr>
            <a:spLocks noGrp="1"/>
          </p:cNvSpPr>
          <p:nvPr>
            <p:ph type="title"/>
          </p:nvPr>
        </p:nvSpPr>
        <p:spPr/>
        <p:txBody>
          <a:bodyPr/>
          <a:lstStyle/>
          <a:p>
            <a:pPr>
              <a:buSzTx/>
            </a:pPr>
            <a:r>
              <a:rPr lang="zh-CN" altLang="en-US" smtClean="0"/>
              <a:t> “一带一路”的国家战略背景下，成都具备</a:t>
            </a:r>
            <a:r>
              <a:rPr lang="zh-CN" altLang="en-US" b="1" smtClean="0">
                <a:solidFill>
                  <a:srgbClr val="C00000"/>
                </a:solidFill>
              </a:rPr>
              <a:t>由内陆城市转型为国际化口岸城市</a:t>
            </a:r>
            <a:r>
              <a:rPr lang="zh-CN" altLang="en-US" smtClean="0"/>
              <a:t>、</a:t>
            </a:r>
            <a:r>
              <a:rPr lang="zh-CN" altLang="en-US" b="1" smtClean="0">
                <a:solidFill>
                  <a:srgbClr val="C00000"/>
                </a:solidFill>
              </a:rPr>
              <a:t>由地理盆地</a:t>
            </a:r>
            <a:r>
              <a:rPr lang="zh-CN" altLang="en-US" b="1">
                <a:solidFill>
                  <a:srgbClr val="C00000"/>
                </a:solidFill>
              </a:rPr>
              <a:t>突破</a:t>
            </a:r>
            <a:r>
              <a:rPr lang="zh-CN" altLang="en-US" b="1" smtClean="0">
                <a:solidFill>
                  <a:srgbClr val="C00000"/>
                </a:solidFill>
              </a:rPr>
              <a:t>为经济高地</a:t>
            </a:r>
            <a:r>
              <a:rPr lang="zh-CN" altLang="en-US"/>
              <a:t>的潜力</a:t>
            </a:r>
            <a:r>
              <a:rPr lang="zh-CN" altLang="en-US" smtClean="0"/>
              <a:t>，实现重大转型</a:t>
            </a:r>
            <a:endParaRPr lang="zh-CN" altLang="en-US"/>
          </a:p>
        </p:txBody>
      </p:sp>
      <p:sp>
        <p:nvSpPr>
          <p:cNvPr id="885" name="Rectangle 884"/>
          <p:cNvSpPr/>
          <p:nvPr/>
        </p:nvSpPr>
        <p:spPr>
          <a:xfrm>
            <a:off x="6056811" y="5364363"/>
            <a:ext cx="3414734" cy="1310743"/>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lnSpc>
                <a:spcPct val="93000"/>
              </a:lnSpc>
              <a:spcBef>
                <a:spcPts val="600"/>
              </a:spcBef>
              <a:buSzTx/>
              <a:buFont typeface="Arial Narrow"/>
              <a:buChar char="&gt;"/>
            </a:pPr>
            <a:r>
              <a:rPr lang="zh-CN" altLang="en-US" sz="1500" smtClean="0">
                <a:solidFill>
                  <a:schemeClr val="accent6"/>
                </a:solidFill>
              </a:rPr>
              <a:t>成都由“地</a:t>
            </a:r>
            <a:r>
              <a:rPr lang="zh-CN" altLang="en-US" sz="1500">
                <a:solidFill>
                  <a:schemeClr val="accent6"/>
                </a:solidFill>
              </a:rPr>
              <a:t>理盆</a:t>
            </a:r>
            <a:r>
              <a:rPr lang="zh-CN" altLang="en-US" sz="1500" smtClean="0">
                <a:solidFill>
                  <a:schemeClr val="accent6"/>
                </a:solidFill>
              </a:rPr>
              <a:t>地”</a:t>
            </a:r>
            <a:r>
              <a:rPr lang="zh-CN" altLang="en-US" sz="1500">
                <a:solidFill>
                  <a:schemeClr val="accent6"/>
                </a:solidFill>
              </a:rPr>
              <a:t>突破</a:t>
            </a:r>
            <a:r>
              <a:rPr lang="zh-CN" altLang="en-US" sz="1500" smtClean="0">
                <a:solidFill>
                  <a:schemeClr val="accent6"/>
                </a:solidFill>
              </a:rPr>
              <a:t>为“经</a:t>
            </a:r>
            <a:r>
              <a:rPr lang="zh-CN" altLang="en-US" sz="1500">
                <a:solidFill>
                  <a:schemeClr val="accent6"/>
                </a:solidFill>
              </a:rPr>
              <a:t>济高</a:t>
            </a:r>
            <a:r>
              <a:rPr lang="zh-CN" altLang="en-US" sz="1500" smtClean="0">
                <a:solidFill>
                  <a:schemeClr val="accent6"/>
                </a:solidFill>
              </a:rPr>
              <a:t>地”的可能</a:t>
            </a:r>
            <a:endParaRPr lang="en-US" altLang="zh-CN" sz="1500">
              <a:solidFill>
                <a:schemeClr val="accent6"/>
              </a:solidFill>
            </a:endParaRPr>
          </a:p>
          <a:p>
            <a:pPr marL="330063" lvl="2" indent="-160105">
              <a:lnSpc>
                <a:spcPct val="93000"/>
              </a:lnSpc>
              <a:spcBef>
                <a:spcPts val="600"/>
              </a:spcBef>
              <a:buSzTx/>
              <a:buFont typeface="Arial Narrow"/>
              <a:buChar char="–"/>
            </a:pPr>
            <a:r>
              <a:rPr lang="zh-CN" altLang="en-US" b="0"/>
              <a:t>依赖</a:t>
            </a:r>
            <a:r>
              <a:rPr lang="zh-CN" altLang="en-US" b="0" smtClean="0"/>
              <a:t>对外通道，实现</a:t>
            </a:r>
            <a:r>
              <a:rPr lang="zh-CN" altLang="en-US" b="0"/>
              <a:t>“</a:t>
            </a:r>
            <a:r>
              <a:rPr lang="zh-CN" altLang="en-US"/>
              <a:t>贸易崛起</a:t>
            </a:r>
            <a:r>
              <a:rPr lang="zh-CN" altLang="en-US" b="0"/>
              <a:t>”</a:t>
            </a:r>
            <a:endParaRPr lang="en-US" altLang="zh-CN" b="0"/>
          </a:p>
          <a:p>
            <a:pPr marL="330063" lvl="2" indent="-160105">
              <a:lnSpc>
                <a:spcPct val="93000"/>
              </a:lnSpc>
              <a:spcBef>
                <a:spcPts val="600"/>
              </a:spcBef>
              <a:buSzTx/>
              <a:buFont typeface="Arial Narrow"/>
              <a:buChar char="–"/>
            </a:pPr>
            <a:r>
              <a:rPr lang="zh-CN" altLang="en-US" b="0"/>
              <a:t>借助贸易崛起，带来“</a:t>
            </a:r>
            <a:r>
              <a:rPr lang="zh-CN" altLang="en-US"/>
              <a:t>产业升级</a:t>
            </a:r>
            <a:r>
              <a:rPr lang="zh-CN" altLang="en-US" b="0"/>
              <a:t>”</a:t>
            </a:r>
            <a:endParaRPr lang="en-US" altLang="zh-CN" b="0"/>
          </a:p>
          <a:p>
            <a:pPr marL="330063" lvl="2" indent="-160105">
              <a:lnSpc>
                <a:spcPct val="93000"/>
              </a:lnSpc>
              <a:spcBef>
                <a:spcPts val="600"/>
              </a:spcBef>
              <a:buSzTx/>
              <a:buFont typeface="Arial Narrow"/>
              <a:buChar char="–"/>
            </a:pPr>
            <a:r>
              <a:rPr lang="zh-CN" altLang="en-US" b="0"/>
              <a:t>伴随产业升级，成就“</a:t>
            </a:r>
            <a:r>
              <a:rPr lang="zh-CN" altLang="en-US"/>
              <a:t>功能转型</a:t>
            </a:r>
            <a:r>
              <a:rPr lang="zh-CN" altLang="en-US" b="0"/>
              <a:t>”</a:t>
            </a:r>
            <a:endParaRPr lang="en-US" altLang="zh-CN" b="0"/>
          </a:p>
        </p:txBody>
      </p:sp>
      <p:sp>
        <p:nvSpPr>
          <p:cNvPr id="884" name="Rectangle 883"/>
          <p:cNvSpPr/>
          <p:nvPr/>
        </p:nvSpPr>
        <p:spPr>
          <a:xfrm>
            <a:off x="6056811" y="4137332"/>
            <a:ext cx="3414734" cy="1156855"/>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lnSpc>
                <a:spcPct val="93000"/>
              </a:lnSpc>
              <a:spcBef>
                <a:spcPts val="600"/>
              </a:spcBef>
              <a:buSzTx/>
              <a:buFont typeface="Arial Narrow"/>
              <a:buChar char="&gt;"/>
            </a:pPr>
            <a:r>
              <a:rPr lang="zh-CN" altLang="en-US" sz="1500" smtClean="0">
                <a:solidFill>
                  <a:schemeClr val="accent6"/>
                </a:solidFill>
              </a:rPr>
              <a:t>成都由“内</a:t>
            </a:r>
            <a:r>
              <a:rPr lang="zh-CN" altLang="en-US" sz="1500">
                <a:solidFill>
                  <a:schemeClr val="accent6"/>
                </a:solidFill>
              </a:rPr>
              <a:t>陆城</a:t>
            </a:r>
            <a:r>
              <a:rPr lang="zh-CN" altLang="en-US" sz="1500" smtClean="0">
                <a:solidFill>
                  <a:schemeClr val="accent6"/>
                </a:solidFill>
              </a:rPr>
              <a:t>市”转</a:t>
            </a:r>
            <a:r>
              <a:rPr lang="zh-CN" altLang="en-US" sz="1500">
                <a:solidFill>
                  <a:schemeClr val="accent6"/>
                </a:solidFill>
              </a:rPr>
              <a:t>型</a:t>
            </a:r>
            <a:r>
              <a:rPr lang="zh-CN" altLang="en-US" sz="1500" smtClean="0">
                <a:solidFill>
                  <a:schemeClr val="accent6"/>
                </a:solidFill>
              </a:rPr>
              <a:t>为国</a:t>
            </a:r>
            <a:r>
              <a:rPr lang="zh-CN" altLang="en-US" sz="1500">
                <a:solidFill>
                  <a:schemeClr val="accent6"/>
                </a:solidFill>
              </a:rPr>
              <a:t>际</a:t>
            </a:r>
            <a:r>
              <a:rPr lang="zh-CN" altLang="en-US" sz="1500" smtClean="0">
                <a:solidFill>
                  <a:schemeClr val="accent6"/>
                </a:solidFill>
              </a:rPr>
              <a:t>化“口</a:t>
            </a:r>
            <a:r>
              <a:rPr lang="zh-CN" altLang="en-US" sz="1500">
                <a:solidFill>
                  <a:schemeClr val="accent6"/>
                </a:solidFill>
              </a:rPr>
              <a:t>岸城</a:t>
            </a:r>
            <a:r>
              <a:rPr lang="zh-CN" altLang="en-US" sz="1500" smtClean="0">
                <a:solidFill>
                  <a:schemeClr val="accent6"/>
                </a:solidFill>
              </a:rPr>
              <a:t>市”的可能</a:t>
            </a:r>
            <a:endParaRPr lang="en-US" altLang="zh-CN" sz="1500" smtClean="0">
              <a:solidFill>
                <a:schemeClr val="accent6"/>
              </a:solidFill>
            </a:endParaRPr>
          </a:p>
          <a:p>
            <a:pPr marL="330063" lvl="2" indent="-160105">
              <a:lnSpc>
                <a:spcPct val="93000"/>
              </a:lnSpc>
              <a:spcBef>
                <a:spcPts val="600"/>
              </a:spcBef>
              <a:buSzTx/>
              <a:buFont typeface="Arial Narrow"/>
              <a:buChar char="–"/>
            </a:pPr>
            <a:r>
              <a:rPr lang="zh-CN" altLang="en-US" b="0"/>
              <a:t>成</a:t>
            </a:r>
            <a:r>
              <a:rPr lang="zh-CN" altLang="en-US" b="0" smtClean="0"/>
              <a:t>都</a:t>
            </a:r>
            <a:r>
              <a:rPr lang="zh-CN" altLang="en-US" b="0"/>
              <a:t>借</a:t>
            </a:r>
            <a:r>
              <a:rPr lang="zh-CN" altLang="en-US" b="0" smtClean="0"/>
              <a:t>势向东西南三个方向跨境延伸将彻底打破区位限制而融入全球商贸，由内陆城市转型为国际化的</a:t>
            </a:r>
            <a:r>
              <a:rPr lang="zh-CN" altLang="en-US" b="0"/>
              <a:t>“</a:t>
            </a:r>
            <a:r>
              <a:rPr lang="zh-CN" altLang="en-US"/>
              <a:t>口岸城市</a:t>
            </a:r>
            <a:r>
              <a:rPr lang="zh-CN" altLang="en-US" b="0"/>
              <a:t>”</a:t>
            </a:r>
            <a:endParaRPr lang="en-US" altLang="zh-CN" b="0"/>
          </a:p>
        </p:txBody>
      </p:sp>
      <p:sp>
        <p:nvSpPr>
          <p:cNvPr id="824" name="Arc 823"/>
          <p:cNvSpPr/>
          <p:nvPr/>
        </p:nvSpPr>
        <p:spPr>
          <a:xfrm rot="16925880">
            <a:off x="4042226" y="2829600"/>
            <a:ext cx="2375030" cy="3239896"/>
          </a:xfrm>
          <a:prstGeom prst="arc">
            <a:avLst>
              <a:gd name="adj1" fmla="val 16200000"/>
              <a:gd name="adj2" fmla="val 559951"/>
            </a:avLst>
          </a:prstGeom>
          <a:ln w="19050">
            <a:solidFill>
              <a:schemeClr val="tx1"/>
            </a:solidFill>
            <a:prstDash val="dash"/>
            <a:headEnd type="triangle" w="sm"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819" name="Freeform 818"/>
          <p:cNvSpPr/>
          <p:nvPr/>
        </p:nvSpPr>
        <p:spPr>
          <a:xfrm>
            <a:off x="2782592" y="3821212"/>
            <a:ext cx="981188" cy="1093171"/>
          </a:xfrm>
          <a:custGeom>
            <a:gdLst>
              <a:gd name="connsiteX0" fmla="*/ 409433 w 2511188"/>
              <a:gd name="connsiteY0" fmla="*/ 300251 h 2797791"/>
              <a:gd name="connsiteX1" fmla="*/ 313899 w 2511188"/>
              <a:gd name="connsiteY1" fmla="*/ 191069 h 2797791"/>
              <a:gd name="connsiteX2" fmla="*/ 272956 w 2511188"/>
              <a:gd name="connsiteY2" fmla="*/ 95534 h 2797791"/>
              <a:gd name="connsiteX3" fmla="*/ 81887 w 2511188"/>
              <a:gd name="connsiteY3" fmla="*/ 40943 h 2797791"/>
              <a:gd name="connsiteX4" fmla="*/ 13648 w 2511188"/>
              <a:gd name="connsiteY4" fmla="*/ 81886 h 2797791"/>
              <a:gd name="connsiteX5" fmla="*/ 27296 w 2511188"/>
              <a:gd name="connsiteY5" fmla="*/ 204716 h 2797791"/>
              <a:gd name="connsiteX6" fmla="*/ 0 w 2511188"/>
              <a:gd name="connsiteY6" fmla="*/ 354842 h 2797791"/>
              <a:gd name="connsiteX7" fmla="*/ 163774 w 2511188"/>
              <a:gd name="connsiteY7" fmla="*/ 450376 h 2797791"/>
              <a:gd name="connsiteX8" fmla="*/ 218365 w 2511188"/>
              <a:gd name="connsiteY8" fmla="*/ 545910 h 2797791"/>
              <a:gd name="connsiteX9" fmla="*/ 218365 w 2511188"/>
              <a:gd name="connsiteY9" fmla="*/ 641445 h 2797791"/>
              <a:gd name="connsiteX10" fmla="*/ 327547 w 2511188"/>
              <a:gd name="connsiteY10" fmla="*/ 1037230 h 2797791"/>
              <a:gd name="connsiteX11" fmla="*/ 286603 w 2511188"/>
              <a:gd name="connsiteY11" fmla="*/ 1132764 h 2797791"/>
              <a:gd name="connsiteX12" fmla="*/ 218365 w 2511188"/>
              <a:gd name="connsiteY12" fmla="*/ 1269242 h 2797791"/>
              <a:gd name="connsiteX13" fmla="*/ 109183 w 2511188"/>
              <a:gd name="connsiteY13" fmla="*/ 1323833 h 2797791"/>
              <a:gd name="connsiteX14" fmla="*/ 204717 w 2511188"/>
              <a:gd name="connsiteY14" fmla="*/ 1392072 h 2797791"/>
              <a:gd name="connsiteX15" fmla="*/ 259308 w 2511188"/>
              <a:gd name="connsiteY15" fmla="*/ 1460310 h 2797791"/>
              <a:gd name="connsiteX16" fmla="*/ 327547 w 2511188"/>
              <a:gd name="connsiteY16" fmla="*/ 1719618 h 2797791"/>
              <a:gd name="connsiteX17" fmla="*/ 245660 w 2511188"/>
              <a:gd name="connsiteY17" fmla="*/ 1842448 h 2797791"/>
              <a:gd name="connsiteX18" fmla="*/ 122830 w 2511188"/>
              <a:gd name="connsiteY18" fmla="*/ 1910686 h 2797791"/>
              <a:gd name="connsiteX19" fmla="*/ 40944 w 2511188"/>
              <a:gd name="connsiteY19" fmla="*/ 2033516 h 2797791"/>
              <a:gd name="connsiteX20" fmla="*/ 40944 w 2511188"/>
              <a:gd name="connsiteY20" fmla="*/ 2197289 h 2797791"/>
              <a:gd name="connsiteX21" fmla="*/ 300251 w 2511188"/>
              <a:gd name="connsiteY21" fmla="*/ 2183642 h 2797791"/>
              <a:gd name="connsiteX22" fmla="*/ 354842 w 2511188"/>
              <a:gd name="connsiteY22" fmla="*/ 2388358 h 2797791"/>
              <a:gd name="connsiteX23" fmla="*/ 518615 w 2511188"/>
              <a:gd name="connsiteY23" fmla="*/ 2429301 h 2797791"/>
              <a:gd name="connsiteX24" fmla="*/ 409433 w 2511188"/>
              <a:gd name="connsiteY24" fmla="*/ 2579427 h 2797791"/>
              <a:gd name="connsiteX25" fmla="*/ 518615 w 2511188"/>
              <a:gd name="connsiteY25" fmla="*/ 2620370 h 2797791"/>
              <a:gd name="connsiteX26" fmla="*/ 655093 w 2511188"/>
              <a:gd name="connsiteY26" fmla="*/ 2743200 h 2797791"/>
              <a:gd name="connsiteX27" fmla="*/ 791571 w 2511188"/>
              <a:gd name="connsiteY27" fmla="*/ 2647666 h 2797791"/>
              <a:gd name="connsiteX28" fmla="*/ 818866 w 2511188"/>
              <a:gd name="connsiteY28" fmla="*/ 2743200 h 2797791"/>
              <a:gd name="connsiteX29" fmla="*/ 928048 w 2511188"/>
              <a:gd name="connsiteY29" fmla="*/ 2797791 h 2797791"/>
              <a:gd name="connsiteX30" fmla="*/ 859809 w 2511188"/>
              <a:gd name="connsiteY30" fmla="*/ 2511188 h 2797791"/>
              <a:gd name="connsiteX31" fmla="*/ 1078174 w 2511188"/>
              <a:gd name="connsiteY31" fmla="*/ 2470245 h 2797791"/>
              <a:gd name="connsiteX32" fmla="*/ 1187356 w 2511188"/>
              <a:gd name="connsiteY32" fmla="*/ 2524836 h 2797791"/>
              <a:gd name="connsiteX33" fmla="*/ 1323833 w 2511188"/>
              <a:gd name="connsiteY33" fmla="*/ 2470245 h 2797791"/>
              <a:gd name="connsiteX34" fmla="*/ 1473959 w 2511188"/>
              <a:gd name="connsiteY34" fmla="*/ 2497540 h 2797791"/>
              <a:gd name="connsiteX35" fmla="*/ 1555845 w 2511188"/>
              <a:gd name="connsiteY35" fmla="*/ 2402006 h 2797791"/>
              <a:gd name="connsiteX36" fmla="*/ 1624084 w 2511188"/>
              <a:gd name="connsiteY36" fmla="*/ 2320119 h 2797791"/>
              <a:gd name="connsiteX37" fmla="*/ 1910687 w 2511188"/>
              <a:gd name="connsiteY37" fmla="*/ 2429301 h 2797791"/>
              <a:gd name="connsiteX38" fmla="*/ 1733266 w 2511188"/>
              <a:gd name="connsiteY38" fmla="*/ 2265528 h 2797791"/>
              <a:gd name="connsiteX39" fmla="*/ 1828800 w 2511188"/>
              <a:gd name="connsiteY39" fmla="*/ 2210937 h 2797791"/>
              <a:gd name="connsiteX40" fmla="*/ 1828800 w 2511188"/>
              <a:gd name="connsiteY40" fmla="*/ 2101755 h 2797791"/>
              <a:gd name="connsiteX41" fmla="*/ 1665027 w 2511188"/>
              <a:gd name="connsiteY41" fmla="*/ 2101755 h 2797791"/>
              <a:gd name="connsiteX42" fmla="*/ 1651380 w 2511188"/>
              <a:gd name="connsiteY42" fmla="*/ 2060812 h 2797791"/>
              <a:gd name="connsiteX43" fmla="*/ 1528550 w 2511188"/>
              <a:gd name="connsiteY43" fmla="*/ 2033516 h 2797791"/>
              <a:gd name="connsiteX44" fmla="*/ 1624084 w 2511188"/>
              <a:gd name="connsiteY44" fmla="*/ 1951630 h 2797791"/>
              <a:gd name="connsiteX45" fmla="*/ 1828800 w 2511188"/>
              <a:gd name="connsiteY45" fmla="*/ 2033516 h 2797791"/>
              <a:gd name="connsiteX46" fmla="*/ 1883391 w 2511188"/>
              <a:gd name="connsiteY46" fmla="*/ 1924334 h 2797791"/>
              <a:gd name="connsiteX47" fmla="*/ 1992574 w 2511188"/>
              <a:gd name="connsiteY47" fmla="*/ 1910686 h 2797791"/>
              <a:gd name="connsiteX48" fmla="*/ 2101756 w 2511188"/>
              <a:gd name="connsiteY48" fmla="*/ 1815152 h 2797791"/>
              <a:gd name="connsiteX49" fmla="*/ 2169994 w 2511188"/>
              <a:gd name="connsiteY49" fmla="*/ 1924334 h 2797791"/>
              <a:gd name="connsiteX50" fmla="*/ 2470245 w 2511188"/>
              <a:gd name="connsiteY50" fmla="*/ 1787857 h 2797791"/>
              <a:gd name="connsiteX51" fmla="*/ 2511188 w 2511188"/>
              <a:gd name="connsiteY51" fmla="*/ 1637731 h 2797791"/>
              <a:gd name="connsiteX52" fmla="*/ 2442950 w 2511188"/>
              <a:gd name="connsiteY52" fmla="*/ 1473958 h 2797791"/>
              <a:gd name="connsiteX53" fmla="*/ 2497541 w 2511188"/>
              <a:gd name="connsiteY53" fmla="*/ 1378424 h 2797791"/>
              <a:gd name="connsiteX54" fmla="*/ 2483893 w 2511188"/>
              <a:gd name="connsiteY54" fmla="*/ 1214651 h 2797791"/>
              <a:gd name="connsiteX55" fmla="*/ 2402006 w 2511188"/>
              <a:gd name="connsiteY55" fmla="*/ 1214651 h 2797791"/>
              <a:gd name="connsiteX56" fmla="*/ 2279177 w 2511188"/>
              <a:gd name="connsiteY56" fmla="*/ 1064525 h 2797791"/>
              <a:gd name="connsiteX57" fmla="*/ 2074460 w 2511188"/>
              <a:gd name="connsiteY57" fmla="*/ 1050878 h 2797791"/>
              <a:gd name="connsiteX58" fmla="*/ 1992574 w 2511188"/>
              <a:gd name="connsiteY58" fmla="*/ 1132764 h 2797791"/>
              <a:gd name="connsiteX59" fmla="*/ 1815153 w 2511188"/>
              <a:gd name="connsiteY59" fmla="*/ 1119116 h 2797791"/>
              <a:gd name="connsiteX60" fmla="*/ 1719618 w 2511188"/>
              <a:gd name="connsiteY60" fmla="*/ 996286 h 2797791"/>
              <a:gd name="connsiteX61" fmla="*/ 1746914 w 2511188"/>
              <a:gd name="connsiteY61" fmla="*/ 859809 h 2797791"/>
              <a:gd name="connsiteX62" fmla="*/ 1774209 w 2511188"/>
              <a:gd name="connsiteY62" fmla="*/ 832513 h 2797791"/>
              <a:gd name="connsiteX63" fmla="*/ 2019869 w 2511188"/>
              <a:gd name="connsiteY63" fmla="*/ 846161 h 2797791"/>
              <a:gd name="connsiteX64" fmla="*/ 2129051 w 2511188"/>
              <a:gd name="connsiteY64" fmla="*/ 709683 h 2797791"/>
              <a:gd name="connsiteX65" fmla="*/ 2251881 w 2511188"/>
              <a:gd name="connsiteY65" fmla="*/ 545910 h 2797791"/>
              <a:gd name="connsiteX66" fmla="*/ 2306472 w 2511188"/>
              <a:gd name="connsiteY66" fmla="*/ 423081 h 2797791"/>
              <a:gd name="connsiteX67" fmla="*/ 2060812 w 2511188"/>
              <a:gd name="connsiteY67" fmla="*/ 368489 h 2797791"/>
              <a:gd name="connsiteX68" fmla="*/ 1869744 w 2511188"/>
              <a:gd name="connsiteY68" fmla="*/ 300251 h 2797791"/>
              <a:gd name="connsiteX69" fmla="*/ 1692323 w 2511188"/>
              <a:gd name="connsiteY69" fmla="*/ 286603 h 2797791"/>
              <a:gd name="connsiteX70" fmla="*/ 1569493 w 2511188"/>
              <a:gd name="connsiteY70" fmla="*/ 341194 h 2797791"/>
              <a:gd name="connsiteX71" fmla="*/ 1473959 w 2511188"/>
              <a:gd name="connsiteY71" fmla="*/ 232012 h 2797791"/>
              <a:gd name="connsiteX72" fmla="*/ 1487606 w 2511188"/>
              <a:gd name="connsiteY72" fmla="*/ 150125 h 2797791"/>
              <a:gd name="connsiteX73" fmla="*/ 1392072 w 2511188"/>
              <a:gd name="connsiteY73" fmla="*/ 109182 h 2797791"/>
              <a:gd name="connsiteX74" fmla="*/ 1241947 w 2511188"/>
              <a:gd name="connsiteY74" fmla="*/ 81886 h 2797791"/>
              <a:gd name="connsiteX75" fmla="*/ 1173708 w 2511188"/>
              <a:gd name="connsiteY75" fmla="*/ 0 h 2797791"/>
              <a:gd name="connsiteX76" fmla="*/ 1009935 w 2511188"/>
              <a:gd name="connsiteY76" fmla="*/ 40943 h 2797791"/>
              <a:gd name="connsiteX77" fmla="*/ 1023583 w 2511188"/>
              <a:gd name="connsiteY77" fmla="*/ 177421 h 2797791"/>
              <a:gd name="connsiteX78" fmla="*/ 887105 w 2511188"/>
              <a:gd name="connsiteY78" fmla="*/ 163773 h 2797791"/>
              <a:gd name="connsiteX79" fmla="*/ 764275 w 2511188"/>
              <a:gd name="connsiteY79" fmla="*/ 204716 h 2797791"/>
              <a:gd name="connsiteX80" fmla="*/ 764275 w 2511188"/>
              <a:gd name="connsiteY80" fmla="*/ 286603 h 2797791"/>
              <a:gd name="connsiteX81" fmla="*/ 627797 w 2511188"/>
              <a:gd name="connsiteY81" fmla="*/ 327546 h 2797791"/>
              <a:gd name="connsiteX82" fmla="*/ 504968 w 2511188"/>
              <a:gd name="connsiteY82" fmla="*/ 259307 h 2797791"/>
              <a:gd name="connsiteX83" fmla="*/ 409433 w 2511188"/>
              <a:gd name="connsiteY83" fmla="*/ 300251 h 2797791"/>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511188" h="2797791">
                <a:moveTo>
                  <a:pt x="409433" y="300251"/>
                </a:moveTo>
                <a:lnTo>
                  <a:pt x="313899" y="191069"/>
                </a:lnTo>
                <a:lnTo>
                  <a:pt x="272956" y="95534"/>
                </a:lnTo>
                <a:lnTo>
                  <a:pt x="81887" y="40943"/>
                </a:lnTo>
                <a:lnTo>
                  <a:pt x="13648" y="81886"/>
                </a:lnTo>
                <a:lnTo>
                  <a:pt x="27296" y="204716"/>
                </a:lnTo>
                <a:lnTo>
                  <a:pt x="0" y="354842"/>
                </a:lnTo>
                <a:lnTo>
                  <a:pt x="163774" y="450376"/>
                </a:lnTo>
                <a:lnTo>
                  <a:pt x="218365" y="545910"/>
                </a:lnTo>
                <a:lnTo>
                  <a:pt x="218365" y="641445"/>
                </a:lnTo>
                <a:lnTo>
                  <a:pt x="327547" y="1037230"/>
                </a:lnTo>
                <a:lnTo>
                  <a:pt x="286603" y="1132764"/>
                </a:lnTo>
                <a:lnTo>
                  <a:pt x="218365" y="1269242"/>
                </a:lnTo>
                <a:lnTo>
                  <a:pt x="109183" y="1323833"/>
                </a:lnTo>
                <a:lnTo>
                  <a:pt x="204717" y="1392072"/>
                </a:lnTo>
                <a:lnTo>
                  <a:pt x="259308" y="1460310"/>
                </a:lnTo>
                <a:lnTo>
                  <a:pt x="327547" y="1719618"/>
                </a:lnTo>
                <a:lnTo>
                  <a:pt x="245660" y="1842448"/>
                </a:lnTo>
                <a:lnTo>
                  <a:pt x="122830" y="1910686"/>
                </a:lnTo>
                <a:lnTo>
                  <a:pt x="40944" y="2033516"/>
                </a:lnTo>
                <a:lnTo>
                  <a:pt x="40944" y="2197289"/>
                </a:lnTo>
                <a:lnTo>
                  <a:pt x="300251" y="2183642"/>
                </a:lnTo>
                <a:lnTo>
                  <a:pt x="354842" y="2388358"/>
                </a:lnTo>
                <a:lnTo>
                  <a:pt x="518615" y="2429301"/>
                </a:lnTo>
                <a:lnTo>
                  <a:pt x="409433" y="2579427"/>
                </a:lnTo>
                <a:lnTo>
                  <a:pt x="518615" y="2620370"/>
                </a:lnTo>
                <a:lnTo>
                  <a:pt x="655093" y="2743200"/>
                </a:lnTo>
                <a:lnTo>
                  <a:pt x="791571" y="2647666"/>
                </a:lnTo>
                <a:lnTo>
                  <a:pt x="818866" y="2743200"/>
                </a:lnTo>
                <a:lnTo>
                  <a:pt x="928048" y="2797791"/>
                </a:lnTo>
                <a:lnTo>
                  <a:pt x="859809" y="2511188"/>
                </a:lnTo>
                <a:lnTo>
                  <a:pt x="1078174" y="2470245"/>
                </a:lnTo>
                <a:lnTo>
                  <a:pt x="1187356" y="2524836"/>
                </a:lnTo>
                <a:lnTo>
                  <a:pt x="1323833" y="2470245"/>
                </a:lnTo>
                <a:lnTo>
                  <a:pt x="1473959" y="2497540"/>
                </a:lnTo>
                <a:lnTo>
                  <a:pt x="1555845" y="2402006"/>
                </a:lnTo>
                <a:lnTo>
                  <a:pt x="1624084" y="2320119"/>
                </a:lnTo>
                <a:lnTo>
                  <a:pt x="1910687" y="2429301"/>
                </a:lnTo>
                <a:lnTo>
                  <a:pt x="1733266" y="2265528"/>
                </a:lnTo>
                <a:lnTo>
                  <a:pt x="1828800" y="2210937"/>
                </a:lnTo>
                <a:lnTo>
                  <a:pt x="1828800" y="2101755"/>
                </a:lnTo>
                <a:lnTo>
                  <a:pt x="1665027" y="2101755"/>
                </a:lnTo>
                <a:lnTo>
                  <a:pt x="1651380" y="2060812"/>
                </a:lnTo>
                <a:lnTo>
                  <a:pt x="1528550" y="2033516"/>
                </a:lnTo>
                <a:lnTo>
                  <a:pt x="1624084" y="1951630"/>
                </a:lnTo>
                <a:lnTo>
                  <a:pt x="1828800" y="2033516"/>
                </a:lnTo>
                <a:lnTo>
                  <a:pt x="1883391" y="1924334"/>
                </a:lnTo>
                <a:lnTo>
                  <a:pt x="1992574" y="1910686"/>
                </a:lnTo>
                <a:lnTo>
                  <a:pt x="2101756" y="1815152"/>
                </a:lnTo>
                <a:lnTo>
                  <a:pt x="2169994" y="1924334"/>
                </a:lnTo>
                <a:lnTo>
                  <a:pt x="2470245" y="1787857"/>
                </a:lnTo>
                <a:lnTo>
                  <a:pt x="2511188" y="1637731"/>
                </a:lnTo>
                <a:lnTo>
                  <a:pt x="2442950" y="1473958"/>
                </a:lnTo>
                <a:lnTo>
                  <a:pt x="2497541" y="1378424"/>
                </a:lnTo>
                <a:lnTo>
                  <a:pt x="2483893" y="1214651"/>
                </a:lnTo>
                <a:lnTo>
                  <a:pt x="2402006" y="1214651"/>
                </a:lnTo>
                <a:lnTo>
                  <a:pt x="2279177" y="1064525"/>
                </a:lnTo>
                <a:lnTo>
                  <a:pt x="2074460" y="1050878"/>
                </a:lnTo>
                <a:lnTo>
                  <a:pt x="1992574" y="1132764"/>
                </a:lnTo>
                <a:lnTo>
                  <a:pt x="1815153" y="1119116"/>
                </a:lnTo>
                <a:lnTo>
                  <a:pt x="1719618" y="996286"/>
                </a:lnTo>
                <a:lnTo>
                  <a:pt x="1746914" y="859809"/>
                </a:lnTo>
                <a:lnTo>
                  <a:pt x="1774209" y="832513"/>
                </a:lnTo>
                <a:lnTo>
                  <a:pt x="2019869" y="846161"/>
                </a:lnTo>
                <a:lnTo>
                  <a:pt x="2129051" y="709683"/>
                </a:lnTo>
                <a:lnTo>
                  <a:pt x="2251881" y="545910"/>
                </a:lnTo>
                <a:lnTo>
                  <a:pt x="2306472" y="423081"/>
                </a:lnTo>
                <a:lnTo>
                  <a:pt x="2060812" y="368489"/>
                </a:lnTo>
                <a:lnTo>
                  <a:pt x="1869744" y="300251"/>
                </a:lnTo>
                <a:lnTo>
                  <a:pt x="1692323" y="286603"/>
                </a:lnTo>
                <a:lnTo>
                  <a:pt x="1569493" y="341194"/>
                </a:lnTo>
                <a:lnTo>
                  <a:pt x="1473959" y="232012"/>
                </a:lnTo>
                <a:lnTo>
                  <a:pt x="1487606" y="150125"/>
                </a:lnTo>
                <a:lnTo>
                  <a:pt x="1392072" y="109182"/>
                </a:lnTo>
                <a:lnTo>
                  <a:pt x="1241947" y="81886"/>
                </a:lnTo>
                <a:lnTo>
                  <a:pt x="1173708" y="0"/>
                </a:lnTo>
                <a:lnTo>
                  <a:pt x="1009935" y="40943"/>
                </a:lnTo>
                <a:lnTo>
                  <a:pt x="1023583" y="177421"/>
                </a:lnTo>
                <a:lnTo>
                  <a:pt x="887105" y="163773"/>
                </a:lnTo>
                <a:lnTo>
                  <a:pt x="764275" y="204716"/>
                </a:lnTo>
                <a:lnTo>
                  <a:pt x="764275" y="286603"/>
                </a:lnTo>
                <a:lnTo>
                  <a:pt x="627797" y="327546"/>
                </a:lnTo>
                <a:lnTo>
                  <a:pt x="504968" y="259307"/>
                </a:lnTo>
                <a:lnTo>
                  <a:pt x="409433" y="300251"/>
                </a:lnTo>
                <a:close/>
              </a:path>
            </a:pathLst>
          </a:custGeom>
          <a:solidFill>
            <a:srgbClr val="FFC000">
              <a:alpha val="50000"/>
            </a:srgbClr>
          </a:solidFill>
          <a:ln w="9525">
            <a:solidFill>
              <a:schemeClr val="accent3"/>
            </a:solidFill>
            <a:prstDash val="sysDash"/>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p>
        </p:txBody>
      </p:sp>
      <p:sp>
        <p:nvSpPr>
          <p:cNvPr id="526" name="Oval 525"/>
          <p:cNvSpPr/>
          <p:nvPr/>
        </p:nvSpPr>
        <p:spPr>
          <a:xfrm>
            <a:off x="3224866" y="4167990"/>
            <a:ext cx="144000" cy="144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a:p>
        </p:txBody>
      </p:sp>
      <p:sp>
        <p:nvSpPr>
          <p:cNvPr id="527" name="TextBox 526"/>
          <p:cNvSpPr txBox="1"/>
          <p:nvPr/>
        </p:nvSpPr>
        <p:spPr>
          <a:xfrm>
            <a:off x="2804528" y="4167981"/>
            <a:ext cx="287536" cy="172521"/>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900" noProof="0" smtClean="0">
                <a:latin typeface="+mn-lt"/>
                <a:cs typeface="Arial Narrow" pitchFamily="34" charset="0"/>
              </a:rPr>
              <a:t>成都</a:t>
            </a:r>
          </a:p>
        </p:txBody>
      </p:sp>
      <p:sp>
        <p:nvSpPr>
          <p:cNvPr id="696" name="Oval 695"/>
          <p:cNvSpPr/>
          <p:nvPr>
            <p:custDataLst>
              <p:tags r:id="rId5"/>
            </p:custDataLst>
          </p:nvPr>
        </p:nvSpPr>
        <p:spPr>
          <a:xfrm>
            <a:off x="4329670" y="3903693"/>
            <a:ext cx="481322" cy="481322"/>
          </a:xfrm>
          <a:prstGeom prst="ellipse">
            <a:avLst/>
          </a:prstGeom>
          <a:gradFill flip="none" rotWithShape="1">
            <a:gsLst>
              <a:gs pos="0">
                <a:srgbClr val="FF960C"/>
              </a:gs>
              <a:gs pos="53000">
                <a:schemeClr val="accent2"/>
              </a:gs>
              <a:gs pos="78000">
                <a:schemeClr val="accent1"/>
              </a:gs>
            </a:gsLst>
            <a:path path="circle">
              <a:fillToRect l="50000" t="50000" r="50000" b="50000"/>
            </a:path>
          </a:gradFill>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697" name="Textframe 692641.2254313.4174"/>
          <p:cNvSpPr txBox="1"/>
          <p:nvPr/>
        </p:nvSpPr>
        <p:spPr>
          <a:xfrm>
            <a:off x="4232352" y="4059716"/>
            <a:ext cx="675958"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a:latin typeface="+mn-lt"/>
                <a:cs typeface="Arial Narrow" pitchFamily="34" charset="0"/>
              </a:rPr>
              <a:t>长三角</a:t>
            </a:r>
            <a:endParaRPr lang="zh-CN" altLang="en-US" sz="1100" b="0" noProof="0" smtClean="0">
              <a:latin typeface="+mn-lt"/>
              <a:cs typeface="Arial Narrow" pitchFamily="34" charset="0"/>
            </a:endParaRPr>
          </a:p>
        </p:txBody>
      </p:sp>
      <p:sp>
        <p:nvSpPr>
          <p:cNvPr id="699" name="Oval 698"/>
          <p:cNvSpPr/>
          <p:nvPr>
            <p:custDataLst>
              <p:tags r:id="rId6"/>
            </p:custDataLst>
          </p:nvPr>
        </p:nvSpPr>
        <p:spPr>
          <a:xfrm>
            <a:off x="4223327" y="4329846"/>
            <a:ext cx="481322" cy="481322"/>
          </a:xfrm>
          <a:prstGeom prst="ellipse">
            <a:avLst/>
          </a:prstGeom>
          <a:gradFill flip="none" rotWithShape="1">
            <a:gsLst>
              <a:gs pos="0">
                <a:srgbClr val="FF960C"/>
              </a:gs>
              <a:gs pos="53000">
                <a:schemeClr val="accent2"/>
              </a:gs>
              <a:gs pos="78000">
                <a:schemeClr val="accent1"/>
              </a:gs>
            </a:gsLst>
            <a:path path="circle">
              <a:fillToRect l="50000" t="50000" r="50000" b="50000"/>
            </a:path>
          </a:gradFill>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700" name="Textframe 692641.2254313.4174"/>
          <p:cNvSpPr txBox="1"/>
          <p:nvPr/>
        </p:nvSpPr>
        <p:spPr>
          <a:xfrm>
            <a:off x="4098713" y="4485869"/>
            <a:ext cx="675958"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东南沿海</a:t>
            </a:r>
          </a:p>
        </p:txBody>
      </p:sp>
      <p:sp>
        <p:nvSpPr>
          <p:cNvPr id="702" name="Oval 701"/>
          <p:cNvSpPr/>
          <p:nvPr>
            <p:custDataLst>
              <p:tags r:id="rId7"/>
            </p:custDataLst>
          </p:nvPr>
        </p:nvSpPr>
        <p:spPr>
          <a:xfrm>
            <a:off x="3859316" y="4646457"/>
            <a:ext cx="481322" cy="481322"/>
          </a:xfrm>
          <a:prstGeom prst="ellipse">
            <a:avLst/>
          </a:prstGeom>
          <a:gradFill flip="none" rotWithShape="1">
            <a:gsLst>
              <a:gs pos="0">
                <a:srgbClr val="FF960C"/>
              </a:gs>
              <a:gs pos="53000">
                <a:schemeClr val="accent2"/>
              </a:gs>
              <a:gs pos="78000">
                <a:schemeClr val="accent1"/>
              </a:gs>
            </a:gsLst>
            <a:path path="circle">
              <a:fillToRect l="50000" t="50000" r="50000" b="50000"/>
            </a:path>
          </a:gradFill>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703" name="Textframe 692641.2254313.4174"/>
          <p:cNvSpPr txBox="1"/>
          <p:nvPr/>
        </p:nvSpPr>
        <p:spPr>
          <a:xfrm>
            <a:off x="3775646" y="4802480"/>
            <a:ext cx="675958"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珠三角</a:t>
            </a:r>
          </a:p>
        </p:txBody>
      </p:sp>
      <p:grpSp>
        <p:nvGrpSpPr>
          <p:cNvPr id="6" name="Group 5"/>
          <p:cNvGrpSpPr/>
          <p:nvPr/>
        </p:nvGrpSpPr>
        <p:grpSpPr>
          <a:xfrm>
            <a:off x="3005716" y="5152761"/>
            <a:ext cx="675958" cy="481322"/>
            <a:chOff x="3005716" y="4879801"/>
            <a:chExt cx="675958" cy="481322"/>
          </a:xfrm>
        </p:grpSpPr>
        <p:sp>
          <p:nvSpPr>
            <p:cNvPr id="705" name="Oval 704"/>
            <p:cNvSpPr/>
            <p:nvPr>
              <p:custDataLst>
                <p:tags r:id="rId8"/>
              </p:custDataLst>
            </p:nvPr>
          </p:nvSpPr>
          <p:spPr>
            <a:xfrm>
              <a:off x="3103034" y="4879801"/>
              <a:ext cx="481322" cy="481322"/>
            </a:xfrm>
            <a:prstGeom prst="ellipse">
              <a:avLst/>
            </a:prstGeom>
            <a:gradFill flip="none" rotWithShape="1">
              <a:gsLst>
                <a:gs pos="0">
                  <a:srgbClr val="FF960C"/>
                </a:gs>
                <a:gs pos="53000">
                  <a:schemeClr val="accent2"/>
                </a:gs>
                <a:gs pos="78000">
                  <a:schemeClr val="accent1"/>
                </a:gs>
              </a:gsLst>
              <a:path path="circle">
                <a:fillToRect l="50000" t="50000" r="50000" b="50000"/>
              </a:path>
            </a:gradFill>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706" name="Textframe 692641.2254313.4174"/>
            <p:cNvSpPr txBox="1"/>
            <p:nvPr/>
          </p:nvSpPr>
          <p:spPr>
            <a:xfrm>
              <a:off x="3005716" y="5035824"/>
              <a:ext cx="675958"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东南亚</a:t>
              </a:r>
            </a:p>
          </p:txBody>
        </p:sp>
      </p:grpSp>
      <p:sp>
        <p:nvSpPr>
          <p:cNvPr id="708" name="Oval 707"/>
          <p:cNvSpPr/>
          <p:nvPr>
            <p:custDataLst>
              <p:tags r:id="rId9"/>
            </p:custDataLst>
          </p:nvPr>
        </p:nvSpPr>
        <p:spPr>
          <a:xfrm>
            <a:off x="5273517" y="3558243"/>
            <a:ext cx="481322" cy="481322"/>
          </a:xfrm>
          <a:prstGeom prst="ellipse">
            <a:avLst/>
          </a:prstGeom>
          <a:gradFill flip="none" rotWithShape="1">
            <a:gsLst>
              <a:gs pos="0">
                <a:srgbClr val="FF960C"/>
              </a:gs>
              <a:gs pos="53000">
                <a:schemeClr val="accent2"/>
              </a:gs>
              <a:gs pos="78000">
                <a:schemeClr val="accent1"/>
              </a:gs>
            </a:gsLst>
            <a:path path="circle">
              <a:fillToRect l="50000" t="50000" r="50000" b="50000"/>
            </a:path>
          </a:gradFill>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709" name="Textframe 692641.2254313.4174"/>
          <p:cNvSpPr txBox="1"/>
          <p:nvPr/>
        </p:nvSpPr>
        <p:spPr>
          <a:xfrm>
            <a:off x="5176199" y="3714266"/>
            <a:ext cx="675958"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日韩</a:t>
            </a:r>
          </a:p>
        </p:txBody>
      </p:sp>
      <p:sp>
        <p:nvSpPr>
          <p:cNvPr id="928" name="Rectangle 927"/>
          <p:cNvSpPr/>
          <p:nvPr/>
        </p:nvSpPr>
        <p:spPr>
          <a:xfrm>
            <a:off x="196770" y="2381200"/>
            <a:ext cx="1781175" cy="1521004"/>
          </a:xfrm>
          <a:prstGeom prst="rect">
            <a:avLst/>
          </a:prstGeom>
          <a:solidFill>
            <a:schemeClr val="bg1"/>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930" name="Freeform 1519"/>
          <p:cNvSpPr/>
          <p:nvPr/>
        </p:nvSpPr>
        <p:spPr bwMode="auto">
          <a:xfrm>
            <a:off x="196770" y="2381200"/>
            <a:ext cx="1450671" cy="1452959"/>
          </a:xfrm>
          <a:custGeom>
            <a:gdLst>
              <a:gd name="T0" fmla="*/ 91 w 2537"/>
              <a:gd name="T1" fmla="*/ 2137 h 2541"/>
              <a:gd name="T2" fmla="*/ 220 w 2537"/>
              <a:gd name="T3" fmla="*/ 1976 h 2541"/>
              <a:gd name="T4" fmla="*/ 540 w 2537"/>
              <a:gd name="T5" fmla="*/ 1953 h 2541"/>
              <a:gd name="T6" fmla="*/ 530 w 2537"/>
              <a:gd name="T7" fmla="*/ 1818 h 2541"/>
              <a:gd name="T8" fmla="*/ 417 w 2537"/>
              <a:gd name="T9" fmla="*/ 1701 h 2541"/>
              <a:gd name="T10" fmla="*/ 571 w 2537"/>
              <a:gd name="T11" fmla="*/ 1670 h 2541"/>
              <a:gd name="T12" fmla="*/ 778 w 2537"/>
              <a:gd name="T13" fmla="*/ 1520 h 2541"/>
              <a:gd name="T14" fmla="*/ 887 w 2537"/>
              <a:gd name="T15" fmla="*/ 1407 h 2541"/>
              <a:gd name="T16" fmla="*/ 1081 w 2537"/>
              <a:gd name="T17" fmla="*/ 1333 h 2541"/>
              <a:gd name="T18" fmla="*/ 1074 w 2537"/>
              <a:gd name="T19" fmla="*/ 1127 h 2541"/>
              <a:gd name="T20" fmla="*/ 1114 w 2537"/>
              <a:gd name="T21" fmla="*/ 1213 h 2541"/>
              <a:gd name="T22" fmla="*/ 1169 w 2537"/>
              <a:gd name="T23" fmla="*/ 1301 h 2541"/>
              <a:gd name="T24" fmla="*/ 1265 w 2537"/>
              <a:gd name="T25" fmla="*/ 1304 h 2541"/>
              <a:gd name="T26" fmla="*/ 1504 w 2537"/>
              <a:gd name="T27" fmla="*/ 1274 h 2541"/>
              <a:gd name="T28" fmla="*/ 1675 w 2537"/>
              <a:gd name="T29" fmla="*/ 1009 h 2541"/>
              <a:gd name="T30" fmla="*/ 1723 w 2537"/>
              <a:gd name="T31" fmla="*/ 854 h 2541"/>
              <a:gd name="T32" fmla="*/ 1672 w 2537"/>
              <a:gd name="T33" fmla="*/ 811 h 2541"/>
              <a:gd name="T34" fmla="*/ 1567 w 2537"/>
              <a:gd name="T35" fmla="*/ 533 h 2541"/>
              <a:gd name="T36" fmla="*/ 1479 w 2537"/>
              <a:gd name="T37" fmla="*/ 574 h 2541"/>
              <a:gd name="T38" fmla="*/ 1457 w 2537"/>
              <a:gd name="T39" fmla="*/ 879 h 2541"/>
              <a:gd name="T40" fmla="*/ 1366 w 2537"/>
              <a:gd name="T41" fmla="*/ 982 h 2541"/>
              <a:gd name="T42" fmla="*/ 1247 w 2537"/>
              <a:gd name="T43" fmla="*/ 1223 h 2541"/>
              <a:gd name="T44" fmla="*/ 1114 w 2537"/>
              <a:gd name="T45" fmla="*/ 955 h 2541"/>
              <a:gd name="T46" fmla="*/ 969 w 2537"/>
              <a:gd name="T47" fmla="*/ 945 h 2541"/>
              <a:gd name="T48" fmla="*/ 946 w 2537"/>
              <a:gd name="T49" fmla="*/ 856 h 2541"/>
              <a:gd name="T50" fmla="*/ 1009 w 2537"/>
              <a:gd name="T51" fmla="*/ 701 h 2541"/>
              <a:gd name="T52" fmla="*/ 1168 w 2537"/>
              <a:gd name="T53" fmla="*/ 604 h 2541"/>
              <a:gd name="T54" fmla="*/ 1243 w 2537"/>
              <a:gd name="T55" fmla="*/ 424 h 2541"/>
              <a:gd name="T56" fmla="*/ 1277 w 2537"/>
              <a:gd name="T57" fmla="*/ 297 h 2541"/>
              <a:gd name="T58" fmla="*/ 1345 w 2537"/>
              <a:gd name="T59" fmla="*/ 144 h 2541"/>
              <a:gd name="T60" fmla="*/ 1446 w 2537"/>
              <a:gd name="T61" fmla="*/ 79 h 2541"/>
              <a:gd name="T62" fmla="*/ 1594 w 2537"/>
              <a:gd name="T63" fmla="*/ 14 h 2541"/>
              <a:gd name="T64" fmla="*/ 1650 w 2537"/>
              <a:gd name="T65" fmla="*/ 211 h 2541"/>
              <a:gd name="T66" fmla="*/ 1809 w 2537"/>
              <a:gd name="T67" fmla="*/ 539 h 2541"/>
              <a:gd name="T68" fmla="*/ 2026 w 2537"/>
              <a:gd name="T69" fmla="*/ 746 h 2541"/>
              <a:gd name="T70" fmla="*/ 1818 w 2537"/>
              <a:gd name="T71" fmla="*/ 877 h 2541"/>
              <a:gd name="T72" fmla="*/ 1840 w 2537"/>
              <a:gd name="T73" fmla="*/ 1049 h 2541"/>
              <a:gd name="T74" fmla="*/ 2015 w 2537"/>
              <a:gd name="T75" fmla="*/ 1175 h 2541"/>
              <a:gd name="T76" fmla="*/ 2203 w 2537"/>
              <a:gd name="T77" fmla="*/ 1336 h 2541"/>
              <a:gd name="T78" fmla="*/ 2460 w 2537"/>
              <a:gd name="T79" fmla="*/ 1351 h 2541"/>
              <a:gd name="T80" fmla="*/ 2428 w 2537"/>
              <a:gd name="T81" fmla="*/ 1611 h 2541"/>
              <a:gd name="T82" fmla="*/ 2409 w 2537"/>
              <a:gd name="T83" fmla="*/ 1741 h 2541"/>
              <a:gd name="T84" fmla="*/ 2288 w 2537"/>
              <a:gd name="T85" fmla="*/ 1707 h 2541"/>
              <a:gd name="T86" fmla="*/ 2115 w 2537"/>
              <a:gd name="T87" fmla="*/ 1801 h 2541"/>
              <a:gd name="T88" fmla="*/ 2067 w 2537"/>
              <a:gd name="T89" fmla="*/ 2049 h 2541"/>
              <a:gd name="T90" fmla="*/ 2085 w 2537"/>
              <a:gd name="T91" fmla="*/ 2174 h 2541"/>
              <a:gd name="T92" fmla="*/ 1919 w 2537"/>
              <a:gd name="T93" fmla="*/ 2201 h 2541"/>
              <a:gd name="T94" fmla="*/ 1878 w 2537"/>
              <a:gd name="T95" fmla="*/ 2277 h 2541"/>
              <a:gd name="T96" fmla="*/ 1866 w 2537"/>
              <a:gd name="T97" fmla="*/ 2359 h 2541"/>
              <a:gd name="T98" fmla="*/ 1881 w 2537"/>
              <a:gd name="T99" fmla="*/ 2415 h 2541"/>
              <a:gd name="T100" fmla="*/ 1713 w 2537"/>
              <a:gd name="T101" fmla="*/ 2354 h 2541"/>
              <a:gd name="T102" fmla="*/ 1518 w 2537"/>
              <a:gd name="T103" fmla="*/ 2099 h 2541"/>
              <a:gd name="T104" fmla="*/ 1326 w 2537"/>
              <a:gd name="T105" fmla="*/ 1987 h 2541"/>
              <a:gd name="T106" fmla="*/ 1284 w 2537"/>
              <a:gd name="T107" fmla="*/ 2062 h 2541"/>
              <a:gd name="T108" fmla="*/ 1521 w 2537"/>
              <a:gd name="T109" fmla="*/ 2251 h 2541"/>
              <a:gd name="T110" fmla="*/ 1498 w 2537"/>
              <a:gd name="T111" fmla="*/ 2354 h 2541"/>
              <a:gd name="T112" fmla="*/ 1479 w 2537"/>
              <a:gd name="T113" fmla="*/ 2414 h 2541"/>
              <a:gd name="T114" fmla="*/ 1291 w 2537"/>
              <a:gd name="T115" fmla="*/ 2250 h 2541"/>
              <a:gd name="T116" fmla="*/ 1018 w 2537"/>
              <a:gd name="T117" fmla="*/ 2061 h 2541"/>
              <a:gd name="T118" fmla="*/ 682 w 2537"/>
              <a:gd name="T119" fmla="*/ 2224 h 2541"/>
              <a:gd name="T120" fmla="*/ 397 w 2537"/>
              <a:gd name="T121" fmla="*/ 2519 h 2541"/>
              <a:gd name="T122" fmla="*/ 63 w 2537"/>
              <a:gd name="T123" fmla="*/ 2435 h 25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537"/>
              <a:gd name="T187" fmla="*/ 0 h 2541"/>
              <a:gd name="T188" fmla="*/ 2537 w 2537"/>
              <a:gd name="T189" fmla="*/ 2541 h 2541"/>
            </a:gd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537" h="2541">
                <a:moveTo>
                  <a:pt x="6" y="2412"/>
                </a:moveTo>
                <a:cubicBezTo>
                  <a:pt x="24" y="2384"/>
                  <a:pt x="17" y="2339"/>
                  <a:pt x="41" y="2318"/>
                </a:cubicBezTo>
                <a:cubicBezTo>
                  <a:pt x="28" y="2301"/>
                  <a:pt x="39" y="2318"/>
                  <a:pt x="19" y="2315"/>
                </a:cubicBezTo>
                <a:cubicBezTo>
                  <a:pt x="12" y="2312"/>
                  <a:pt x="15" y="2292"/>
                  <a:pt x="17" y="2290"/>
                </a:cubicBezTo>
                <a:cubicBezTo>
                  <a:pt x="0" y="2285"/>
                  <a:pt x="16" y="2295"/>
                  <a:pt x="6" y="2279"/>
                </a:cubicBezTo>
                <a:cubicBezTo>
                  <a:pt x="12" y="2263"/>
                  <a:pt x="58" y="2218"/>
                  <a:pt x="72" y="2194"/>
                </a:cubicBezTo>
                <a:cubicBezTo>
                  <a:pt x="78" y="2175"/>
                  <a:pt x="84" y="2156"/>
                  <a:pt x="91" y="2137"/>
                </a:cubicBezTo>
                <a:cubicBezTo>
                  <a:pt x="99" y="2114"/>
                  <a:pt x="98" y="2089"/>
                  <a:pt x="101" y="2065"/>
                </a:cubicBezTo>
                <a:cubicBezTo>
                  <a:pt x="103" y="2052"/>
                  <a:pt x="109" y="2027"/>
                  <a:pt x="109" y="2027"/>
                </a:cubicBezTo>
                <a:cubicBezTo>
                  <a:pt x="106" y="2011"/>
                  <a:pt x="112" y="2003"/>
                  <a:pt x="102" y="1991"/>
                </a:cubicBezTo>
                <a:cubicBezTo>
                  <a:pt x="107" y="1970"/>
                  <a:pt x="110" y="1965"/>
                  <a:pt x="131" y="1973"/>
                </a:cubicBezTo>
                <a:cubicBezTo>
                  <a:pt x="142" y="1983"/>
                  <a:pt x="145" y="1975"/>
                  <a:pt x="159" y="1970"/>
                </a:cubicBezTo>
                <a:cubicBezTo>
                  <a:pt x="179" y="1950"/>
                  <a:pt x="173" y="1953"/>
                  <a:pt x="203" y="1961"/>
                </a:cubicBezTo>
                <a:cubicBezTo>
                  <a:pt x="204" y="1965"/>
                  <a:pt x="216" y="1975"/>
                  <a:pt x="220" y="1976"/>
                </a:cubicBezTo>
                <a:cubicBezTo>
                  <a:pt x="232" y="1981"/>
                  <a:pt x="283" y="1988"/>
                  <a:pt x="297" y="1990"/>
                </a:cubicBezTo>
                <a:cubicBezTo>
                  <a:pt x="314" y="2007"/>
                  <a:pt x="321" y="2010"/>
                  <a:pt x="346" y="2013"/>
                </a:cubicBezTo>
                <a:cubicBezTo>
                  <a:pt x="374" y="2021"/>
                  <a:pt x="384" y="2022"/>
                  <a:pt x="419" y="2025"/>
                </a:cubicBezTo>
                <a:cubicBezTo>
                  <a:pt x="425" y="2043"/>
                  <a:pt x="428" y="2033"/>
                  <a:pt x="447" y="2036"/>
                </a:cubicBezTo>
                <a:cubicBezTo>
                  <a:pt x="475" y="2054"/>
                  <a:pt x="502" y="2050"/>
                  <a:pt x="519" y="2027"/>
                </a:cubicBezTo>
                <a:cubicBezTo>
                  <a:pt x="521" y="2007"/>
                  <a:pt x="523" y="1996"/>
                  <a:pt x="532" y="1978"/>
                </a:cubicBezTo>
                <a:cubicBezTo>
                  <a:pt x="536" y="1971"/>
                  <a:pt x="534" y="1959"/>
                  <a:pt x="540" y="1953"/>
                </a:cubicBezTo>
                <a:cubicBezTo>
                  <a:pt x="526" y="1940"/>
                  <a:pt x="550" y="1916"/>
                  <a:pt x="556" y="1899"/>
                </a:cubicBezTo>
                <a:cubicBezTo>
                  <a:pt x="562" y="1912"/>
                  <a:pt x="564" y="1923"/>
                  <a:pt x="575" y="1932"/>
                </a:cubicBezTo>
                <a:cubicBezTo>
                  <a:pt x="583" y="1963"/>
                  <a:pt x="579" y="1917"/>
                  <a:pt x="578" y="1914"/>
                </a:cubicBezTo>
                <a:cubicBezTo>
                  <a:pt x="573" y="1901"/>
                  <a:pt x="571" y="1905"/>
                  <a:pt x="563" y="1895"/>
                </a:cubicBezTo>
                <a:cubicBezTo>
                  <a:pt x="558" y="1888"/>
                  <a:pt x="558" y="1874"/>
                  <a:pt x="558" y="1874"/>
                </a:cubicBezTo>
                <a:cubicBezTo>
                  <a:pt x="562" y="1872"/>
                  <a:pt x="567" y="1861"/>
                  <a:pt x="567" y="1857"/>
                </a:cubicBezTo>
                <a:cubicBezTo>
                  <a:pt x="569" y="1840"/>
                  <a:pt x="541" y="1828"/>
                  <a:pt x="530" y="1818"/>
                </a:cubicBezTo>
                <a:cubicBezTo>
                  <a:pt x="527" y="1807"/>
                  <a:pt x="517" y="1778"/>
                  <a:pt x="517" y="1778"/>
                </a:cubicBezTo>
                <a:cubicBezTo>
                  <a:pt x="526" y="1774"/>
                  <a:pt x="529" y="1774"/>
                  <a:pt x="538" y="1772"/>
                </a:cubicBezTo>
                <a:cubicBezTo>
                  <a:pt x="573" y="1763"/>
                  <a:pt x="529" y="1770"/>
                  <a:pt x="515" y="1760"/>
                </a:cubicBezTo>
                <a:cubicBezTo>
                  <a:pt x="507" y="1744"/>
                  <a:pt x="505" y="1757"/>
                  <a:pt x="482" y="1737"/>
                </a:cubicBezTo>
                <a:cubicBezTo>
                  <a:pt x="481" y="1732"/>
                  <a:pt x="483" y="1726"/>
                  <a:pt x="479" y="1722"/>
                </a:cubicBezTo>
                <a:cubicBezTo>
                  <a:pt x="475" y="1718"/>
                  <a:pt x="469" y="1720"/>
                  <a:pt x="464" y="1718"/>
                </a:cubicBezTo>
                <a:cubicBezTo>
                  <a:pt x="438" y="1706"/>
                  <a:pt x="453" y="1694"/>
                  <a:pt x="417" y="1701"/>
                </a:cubicBezTo>
                <a:cubicBezTo>
                  <a:pt x="409" y="1694"/>
                  <a:pt x="426" y="1679"/>
                  <a:pt x="426" y="1670"/>
                </a:cubicBezTo>
                <a:cubicBezTo>
                  <a:pt x="426" y="1661"/>
                  <a:pt x="409" y="1651"/>
                  <a:pt x="417" y="1646"/>
                </a:cubicBezTo>
                <a:cubicBezTo>
                  <a:pt x="433" y="1649"/>
                  <a:pt x="460" y="1645"/>
                  <a:pt x="477" y="1641"/>
                </a:cubicBezTo>
                <a:cubicBezTo>
                  <a:pt x="502" y="1632"/>
                  <a:pt x="496" y="1638"/>
                  <a:pt x="508" y="1652"/>
                </a:cubicBezTo>
                <a:cubicBezTo>
                  <a:pt x="514" y="1668"/>
                  <a:pt x="508" y="1661"/>
                  <a:pt x="523" y="1666"/>
                </a:cubicBezTo>
                <a:cubicBezTo>
                  <a:pt x="530" y="1668"/>
                  <a:pt x="549" y="1665"/>
                  <a:pt x="549" y="1665"/>
                </a:cubicBezTo>
                <a:cubicBezTo>
                  <a:pt x="558" y="1664"/>
                  <a:pt x="563" y="1674"/>
                  <a:pt x="571" y="1670"/>
                </a:cubicBezTo>
                <a:cubicBezTo>
                  <a:pt x="574" y="1657"/>
                  <a:pt x="568" y="1619"/>
                  <a:pt x="560" y="1607"/>
                </a:cubicBezTo>
                <a:cubicBezTo>
                  <a:pt x="570" y="1582"/>
                  <a:pt x="576" y="1592"/>
                  <a:pt x="593" y="1595"/>
                </a:cubicBezTo>
                <a:cubicBezTo>
                  <a:pt x="588" y="1613"/>
                  <a:pt x="601" y="1625"/>
                  <a:pt x="619" y="1629"/>
                </a:cubicBezTo>
                <a:cubicBezTo>
                  <a:pt x="634" y="1628"/>
                  <a:pt x="650" y="1632"/>
                  <a:pt x="663" y="1626"/>
                </a:cubicBezTo>
                <a:cubicBezTo>
                  <a:pt x="669" y="1623"/>
                  <a:pt x="631" y="1616"/>
                  <a:pt x="676" y="1595"/>
                </a:cubicBezTo>
                <a:cubicBezTo>
                  <a:pt x="717" y="1595"/>
                  <a:pt x="720" y="1580"/>
                  <a:pt x="727" y="1579"/>
                </a:cubicBezTo>
                <a:cubicBezTo>
                  <a:pt x="760" y="1520"/>
                  <a:pt x="707" y="1526"/>
                  <a:pt x="778" y="1520"/>
                </a:cubicBezTo>
                <a:cubicBezTo>
                  <a:pt x="794" y="1514"/>
                  <a:pt x="797" y="1506"/>
                  <a:pt x="813" y="1502"/>
                </a:cubicBezTo>
                <a:cubicBezTo>
                  <a:pt x="815" y="1499"/>
                  <a:pt x="824" y="1501"/>
                  <a:pt x="827" y="1499"/>
                </a:cubicBezTo>
                <a:cubicBezTo>
                  <a:pt x="832" y="1497"/>
                  <a:pt x="828" y="1489"/>
                  <a:pt x="831" y="1485"/>
                </a:cubicBezTo>
                <a:cubicBezTo>
                  <a:pt x="836" y="1478"/>
                  <a:pt x="848" y="1476"/>
                  <a:pt x="851" y="1468"/>
                </a:cubicBezTo>
                <a:cubicBezTo>
                  <a:pt x="855" y="1456"/>
                  <a:pt x="875" y="1434"/>
                  <a:pt x="885" y="1427"/>
                </a:cubicBezTo>
                <a:cubicBezTo>
                  <a:pt x="901" y="1431"/>
                  <a:pt x="905" y="1436"/>
                  <a:pt x="918" y="1423"/>
                </a:cubicBezTo>
                <a:cubicBezTo>
                  <a:pt x="886" y="1414"/>
                  <a:pt x="906" y="1433"/>
                  <a:pt x="887" y="1407"/>
                </a:cubicBezTo>
                <a:cubicBezTo>
                  <a:pt x="890" y="1384"/>
                  <a:pt x="919" y="1389"/>
                  <a:pt x="929" y="1369"/>
                </a:cubicBezTo>
                <a:cubicBezTo>
                  <a:pt x="951" y="1370"/>
                  <a:pt x="960" y="1361"/>
                  <a:pt x="982" y="1363"/>
                </a:cubicBezTo>
                <a:cubicBezTo>
                  <a:pt x="986" y="1363"/>
                  <a:pt x="991" y="1376"/>
                  <a:pt x="995" y="1375"/>
                </a:cubicBezTo>
                <a:cubicBezTo>
                  <a:pt x="1002" y="1374"/>
                  <a:pt x="997" y="1349"/>
                  <a:pt x="1001" y="1346"/>
                </a:cubicBezTo>
                <a:cubicBezTo>
                  <a:pt x="1007" y="1341"/>
                  <a:pt x="1024" y="1346"/>
                  <a:pt x="1031" y="1343"/>
                </a:cubicBezTo>
                <a:cubicBezTo>
                  <a:pt x="1036" y="1357"/>
                  <a:pt x="1045" y="1358"/>
                  <a:pt x="1055" y="1360"/>
                </a:cubicBezTo>
                <a:cubicBezTo>
                  <a:pt x="1060" y="1343"/>
                  <a:pt x="1057" y="1333"/>
                  <a:pt x="1081" y="1333"/>
                </a:cubicBezTo>
                <a:cubicBezTo>
                  <a:pt x="1075" y="1313"/>
                  <a:pt x="1069" y="1306"/>
                  <a:pt x="1081" y="1287"/>
                </a:cubicBezTo>
                <a:cubicBezTo>
                  <a:pt x="1080" y="1282"/>
                  <a:pt x="1078" y="1280"/>
                  <a:pt x="1075" y="1276"/>
                </a:cubicBezTo>
                <a:cubicBezTo>
                  <a:pt x="1072" y="1272"/>
                  <a:pt x="1066" y="1267"/>
                  <a:pt x="1065" y="1262"/>
                </a:cubicBezTo>
                <a:cubicBezTo>
                  <a:pt x="1052" y="1218"/>
                  <a:pt x="1081" y="1232"/>
                  <a:pt x="1055" y="1223"/>
                </a:cubicBezTo>
                <a:cubicBezTo>
                  <a:pt x="1046" y="1199"/>
                  <a:pt x="1044" y="1191"/>
                  <a:pt x="1045" y="1161"/>
                </a:cubicBezTo>
                <a:cubicBezTo>
                  <a:pt x="1043" y="1151"/>
                  <a:pt x="1051" y="1147"/>
                  <a:pt x="1051" y="1137"/>
                </a:cubicBezTo>
                <a:cubicBezTo>
                  <a:pt x="1055" y="1129"/>
                  <a:pt x="1065" y="1132"/>
                  <a:pt x="1074" y="1127"/>
                </a:cubicBezTo>
                <a:cubicBezTo>
                  <a:pt x="1083" y="1122"/>
                  <a:pt x="1095" y="1110"/>
                  <a:pt x="1103" y="1106"/>
                </a:cubicBezTo>
                <a:cubicBezTo>
                  <a:pt x="1112" y="1098"/>
                  <a:pt x="1113" y="1110"/>
                  <a:pt x="1121" y="1101"/>
                </a:cubicBezTo>
                <a:cubicBezTo>
                  <a:pt x="1126" y="1101"/>
                  <a:pt x="1130" y="1104"/>
                  <a:pt x="1132" y="1108"/>
                </a:cubicBezTo>
                <a:cubicBezTo>
                  <a:pt x="1134" y="1112"/>
                  <a:pt x="1128" y="1118"/>
                  <a:pt x="1132" y="1124"/>
                </a:cubicBezTo>
                <a:cubicBezTo>
                  <a:pt x="1137" y="1142"/>
                  <a:pt x="1140" y="1137"/>
                  <a:pt x="1157" y="1143"/>
                </a:cubicBezTo>
                <a:cubicBezTo>
                  <a:pt x="1152" y="1160"/>
                  <a:pt x="1134" y="1179"/>
                  <a:pt x="1125" y="1194"/>
                </a:cubicBezTo>
                <a:cubicBezTo>
                  <a:pt x="1126" y="1200"/>
                  <a:pt x="1110" y="1209"/>
                  <a:pt x="1114" y="1213"/>
                </a:cubicBezTo>
                <a:cubicBezTo>
                  <a:pt x="1117" y="1216"/>
                  <a:pt x="1136" y="1207"/>
                  <a:pt x="1139" y="1209"/>
                </a:cubicBezTo>
                <a:cubicBezTo>
                  <a:pt x="1145" y="1212"/>
                  <a:pt x="1146" y="1222"/>
                  <a:pt x="1151" y="1227"/>
                </a:cubicBezTo>
                <a:cubicBezTo>
                  <a:pt x="1156" y="1244"/>
                  <a:pt x="1159" y="1251"/>
                  <a:pt x="1144" y="1261"/>
                </a:cubicBezTo>
                <a:cubicBezTo>
                  <a:pt x="1130" y="1238"/>
                  <a:pt x="1132" y="1236"/>
                  <a:pt x="1106" y="1227"/>
                </a:cubicBezTo>
                <a:cubicBezTo>
                  <a:pt x="1096" y="1249"/>
                  <a:pt x="1111" y="1253"/>
                  <a:pt x="1122" y="1271"/>
                </a:cubicBezTo>
                <a:cubicBezTo>
                  <a:pt x="1126" y="1300"/>
                  <a:pt x="1121" y="1292"/>
                  <a:pt x="1150" y="1300"/>
                </a:cubicBezTo>
                <a:cubicBezTo>
                  <a:pt x="1162" y="1291"/>
                  <a:pt x="1157" y="1291"/>
                  <a:pt x="1169" y="1301"/>
                </a:cubicBezTo>
                <a:cubicBezTo>
                  <a:pt x="1167" y="1305"/>
                  <a:pt x="1166" y="1308"/>
                  <a:pt x="1165" y="1312"/>
                </a:cubicBezTo>
                <a:cubicBezTo>
                  <a:pt x="1168" y="1317"/>
                  <a:pt x="1168" y="1325"/>
                  <a:pt x="1173" y="1327"/>
                </a:cubicBezTo>
                <a:cubicBezTo>
                  <a:pt x="1177" y="1329"/>
                  <a:pt x="1188" y="1321"/>
                  <a:pt x="1192" y="1318"/>
                </a:cubicBezTo>
                <a:cubicBezTo>
                  <a:pt x="1199" y="1313"/>
                  <a:pt x="1200" y="1312"/>
                  <a:pt x="1207" y="1307"/>
                </a:cubicBezTo>
                <a:cubicBezTo>
                  <a:pt x="1211" y="1304"/>
                  <a:pt x="1218" y="1306"/>
                  <a:pt x="1222" y="1303"/>
                </a:cubicBezTo>
                <a:cubicBezTo>
                  <a:pt x="1232" y="1296"/>
                  <a:pt x="1255" y="1288"/>
                  <a:pt x="1255" y="1288"/>
                </a:cubicBezTo>
                <a:cubicBezTo>
                  <a:pt x="1273" y="1294"/>
                  <a:pt x="1251" y="1293"/>
                  <a:pt x="1265" y="1304"/>
                </a:cubicBezTo>
                <a:cubicBezTo>
                  <a:pt x="1274" y="1311"/>
                  <a:pt x="1288" y="1318"/>
                  <a:pt x="1288" y="1318"/>
                </a:cubicBezTo>
                <a:cubicBezTo>
                  <a:pt x="1294" y="1320"/>
                  <a:pt x="1297" y="1342"/>
                  <a:pt x="1303" y="1342"/>
                </a:cubicBezTo>
                <a:cubicBezTo>
                  <a:pt x="1309" y="1342"/>
                  <a:pt x="1315" y="1322"/>
                  <a:pt x="1323" y="1316"/>
                </a:cubicBezTo>
                <a:cubicBezTo>
                  <a:pt x="1331" y="1310"/>
                  <a:pt x="1338" y="1314"/>
                  <a:pt x="1354" y="1305"/>
                </a:cubicBezTo>
                <a:cubicBezTo>
                  <a:pt x="1370" y="1294"/>
                  <a:pt x="1399" y="1272"/>
                  <a:pt x="1419" y="1262"/>
                </a:cubicBezTo>
                <a:cubicBezTo>
                  <a:pt x="1433" y="1243"/>
                  <a:pt x="1451" y="1241"/>
                  <a:pt x="1476" y="1246"/>
                </a:cubicBezTo>
                <a:cubicBezTo>
                  <a:pt x="1486" y="1262"/>
                  <a:pt x="1485" y="1270"/>
                  <a:pt x="1504" y="1274"/>
                </a:cubicBezTo>
                <a:cubicBezTo>
                  <a:pt x="1514" y="1275"/>
                  <a:pt x="1525" y="1270"/>
                  <a:pt x="1530" y="1261"/>
                </a:cubicBezTo>
                <a:cubicBezTo>
                  <a:pt x="1536" y="1255"/>
                  <a:pt x="1534" y="1227"/>
                  <a:pt x="1534" y="1227"/>
                </a:cubicBezTo>
                <a:cubicBezTo>
                  <a:pt x="1563" y="1216"/>
                  <a:pt x="1589" y="1225"/>
                  <a:pt x="1566" y="1135"/>
                </a:cubicBezTo>
                <a:cubicBezTo>
                  <a:pt x="1559" y="1104"/>
                  <a:pt x="1564" y="1076"/>
                  <a:pt x="1568" y="1050"/>
                </a:cubicBezTo>
                <a:cubicBezTo>
                  <a:pt x="1573" y="1027"/>
                  <a:pt x="1588" y="1021"/>
                  <a:pt x="1606" y="1010"/>
                </a:cubicBezTo>
                <a:cubicBezTo>
                  <a:pt x="1623" y="1021"/>
                  <a:pt x="1631" y="1036"/>
                  <a:pt x="1649" y="1053"/>
                </a:cubicBezTo>
                <a:cubicBezTo>
                  <a:pt x="1675" y="1061"/>
                  <a:pt x="1697" y="1048"/>
                  <a:pt x="1675" y="1009"/>
                </a:cubicBezTo>
                <a:cubicBezTo>
                  <a:pt x="1664" y="980"/>
                  <a:pt x="1684" y="986"/>
                  <a:pt x="1675" y="957"/>
                </a:cubicBezTo>
                <a:cubicBezTo>
                  <a:pt x="1670" y="947"/>
                  <a:pt x="1650" y="951"/>
                  <a:pt x="1642" y="946"/>
                </a:cubicBezTo>
                <a:cubicBezTo>
                  <a:pt x="1634" y="939"/>
                  <a:pt x="1632" y="938"/>
                  <a:pt x="1627" y="928"/>
                </a:cubicBezTo>
                <a:cubicBezTo>
                  <a:pt x="1624" y="921"/>
                  <a:pt x="1619" y="906"/>
                  <a:pt x="1619" y="906"/>
                </a:cubicBezTo>
                <a:cubicBezTo>
                  <a:pt x="1631" y="894"/>
                  <a:pt x="1635" y="885"/>
                  <a:pt x="1651" y="880"/>
                </a:cubicBezTo>
                <a:cubicBezTo>
                  <a:pt x="1662" y="873"/>
                  <a:pt x="1671" y="869"/>
                  <a:pt x="1685" y="862"/>
                </a:cubicBezTo>
                <a:cubicBezTo>
                  <a:pt x="1695" y="853"/>
                  <a:pt x="1710" y="857"/>
                  <a:pt x="1723" y="854"/>
                </a:cubicBezTo>
                <a:cubicBezTo>
                  <a:pt x="1744" y="857"/>
                  <a:pt x="1754" y="844"/>
                  <a:pt x="1773" y="851"/>
                </a:cubicBezTo>
                <a:cubicBezTo>
                  <a:pt x="1787" y="837"/>
                  <a:pt x="1786" y="838"/>
                  <a:pt x="1783" y="818"/>
                </a:cubicBezTo>
                <a:cubicBezTo>
                  <a:pt x="1789" y="797"/>
                  <a:pt x="1841" y="802"/>
                  <a:pt x="1851" y="788"/>
                </a:cubicBezTo>
                <a:cubicBezTo>
                  <a:pt x="1849" y="765"/>
                  <a:pt x="1803" y="784"/>
                  <a:pt x="1792" y="778"/>
                </a:cubicBezTo>
                <a:cubicBezTo>
                  <a:pt x="1781" y="772"/>
                  <a:pt x="1792" y="753"/>
                  <a:pt x="1783" y="753"/>
                </a:cubicBezTo>
                <a:cubicBezTo>
                  <a:pt x="1770" y="753"/>
                  <a:pt x="1758" y="775"/>
                  <a:pt x="1738" y="780"/>
                </a:cubicBezTo>
                <a:cubicBezTo>
                  <a:pt x="1718" y="800"/>
                  <a:pt x="1704" y="789"/>
                  <a:pt x="1672" y="811"/>
                </a:cubicBezTo>
                <a:cubicBezTo>
                  <a:pt x="1660" y="825"/>
                  <a:pt x="1643" y="831"/>
                  <a:pt x="1625" y="837"/>
                </a:cubicBezTo>
                <a:cubicBezTo>
                  <a:pt x="1618" y="839"/>
                  <a:pt x="1590" y="851"/>
                  <a:pt x="1590" y="851"/>
                </a:cubicBezTo>
                <a:cubicBezTo>
                  <a:pt x="1552" y="837"/>
                  <a:pt x="1568" y="833"/>
                  <a:pt x="1524" y="830"/>
                </a:cubicBezTo>
                <a:cubicBezTo>
                  <a:pt x="1531" y="805"/>
                  <a:pt x="1527" y="801"/>
                  <a:pt x="1531" y="784"/>
                </a:cubicBezTo>
                <a:cubicBezTo>
                  <a:pt x="1526" y="754"/>
                  <a:pt x="1532" y="724"/>
                  <a:pt x="1511" y="703"/>
                </a:cubicBezTo>
                <a:cubicBezTo>
                  <a:pt x="1501" y="666"/>
                  <a:pt x="1494" y="649"/>
                  <a:pt x="1510" y="626"/>
                </a:cubicBezTo>
                <a:cubicBezTo>
                  <a:pt x="1521" y="597"/>
                  <a:pt x="1549" y="567"/>
                  <a:pt x="1567" y="533"/>
                </a:cubicBezTo>
                <a:cubicBezTo>
                  <a:pt x="1571" y="503"/>
                  <a:pt x="1595" y="465"/>
                  <a:pt x="1596" y="446"/>
                </a:cubicBezTo>
                <a:cubicBezTo>
                  <a:pt x="1588" y="415"/>
                  <a:pt x="1575" y="426"/>
                  <a:pt x="1547" y="422"/>
                </a:cubicBezTo>
                <a:cubicBezTo>
                  <a:pt x="1521" y="423"/>
                  <a:pt x="1515" y="418"/>
                  <a:pt x="1505" y="445"/>
                </a:cubicBezTo>
                <a:cubicBezTo>
                  <a:pt x="1506" y="451"/>
                  <a:pt x="1488" y="458"/>
                  <a:pt x="1488" y="464"/>
                </a:cubicBezTo>
                <a:cubicBezTo>
                  <a:pt x="1490" y="474"/>
                  <a:pt x="1474" y="494"/>
                  <a:pt x="1475" y="505"/>
                </a:cubicBezTo>
                <a:cubicBezTo>
                  <a:pt x="1476" y="516"/>
                  <a:pt x="1494" y="518"/>
                  <a:pt x="1495" y="529"/>
                </a:cubicBezTo>
                <a:cubicBezTo>
                  <a:pt x="1496" y="540"/>
                  <a:pt x="1493" y="554"/>
                  <a:pt x="1479" y="574"/>
                </a:cubicBezTo>
                <a:cubicBezTo>
                  <a:pt x="1426" y="627"/>
                  <a:pt x="1433" y="627"/>
                  <a:pt x="1410" y="651"/>
                </a:cubicBezTo>
                <a:cubicBezTo>
                  <a:pt x="1397" y="665"/>
                  <a:pt x="1390" y="678"/>
                  <a:pt x="1386" y="697"/>
                </a:cubicBezTo>
                <a:cubicBezTo>
                  <a:pt x="1384" y="708"/>
                  <a:pt x="1381" y="729"/>
                  <a:pt x="1381" y="729"/>
                </a:cubicBezTo>
                <a:cubicBezTo>
                  <a:pt x="1378" y="759"/>
                  <a:pt x="1369" y="803"/>
                  <a:pt x="1387" y="828"/>
                </a:cubicBezTo>
                <a:cubicBezTo>
                  <a:pt x="1389" y="834"/>
                  <a:pt x="1403" y="832"/>
                  <a:pt x="1410" y="835"/>
                </a:cubicBezTo>
                <a:cubicBezTo>
                  <a:pt x="1418" y="839"/>
                  <a:pt x="1429" y="843"/>
                  <a:pt x="1429" y="843"/>
                </a:cubicBezTo>
                <a:cubicBezTo>
                  <a:pt x="1442" y="851"/>
                  <a:pt x="1449" y="866"/>
                  <a:pt x="1457" y="879"/>
                </a:cubicBezTo>
                <a:cubicBezTo>
                  <a:pt x="1455" y="891"/>
                  <a:pt x="1435" y="908"/>
                  <a:pt x="1418" y="914"/>
                </a:cubicBezTo>
                <a:cubicBezTo>
                  <a:pt x="1410" y="922"/>
                  <a:pt x="1404" y="922"/>
                  <a:pt x="1407" y="925"/>
                </a:cubicBezTo>
                <a:cubicBezTo>
                  <a:pt x="1405" y="929"/>
                  <a:pt x="1437" y="926"/>
                  <a:pt x="1439" y="931"/>
                </a:cubicBezTo>
                <a:cubicBezTo>
                  <a:pt x="1441" y="936"/>
                  <a:pt x="1425" y="955"/>
                  <a:pt x="1420" y="957"/>
                </a:cubicBezTo>
                <a:cubicBezTo>
                  <a:pt x="1415" y="959"/>
                  <a:pt x="1414" y="941"/>
                  <a:pt x="1410" y="943"/>
                </a:cubicBezTo>
                <a:cubicBezTo>
                  <a:pt x="1398" y="951"/>
                  <a:pt x="1410" y="963"/>
                  <a:pt x="1397" y="967"/>
                </a:cubicBezTo>
                <a:cubicBezTo>
                  <a:pt x="1386" y="984"/>
                  <a:pt x="1345" y="976"/>
                  <a:pt x="1366" y="982"/>
                </a:cubicBezTo>
                <a:cubicBezTo>
                  <a:pt x="1367" y="986"/>
                  <a:pt x="1383" y="987"/>
                  <a:pt x="1383" y="991"/>
                </a:cubicBezTo>
                <a:cubicBezTo>
                  <a:pt x="1382" y="999"/>
                  <a:pt x="1387" y="1012"/>
                  <a:pt x="1383" y="1027"/>
                </a:cubicBezTo>
                <a:cubicBezTo>
                  <a:pt x="1384" y="1050"/>
                  <a:pt x="1382" y="1131"/>
                  <a:pt x="1351" y="1157"/>
                </a:cubicBezTo>
                <a:cubicBezTo>
                  <a:pt x="1309" y="1160"/>
                  <a:pt x="1310" y="1174"/>
                  <a:pt x="1295" y="1179"/>
                </a:cubicBezTo>
                <a:cubicBezTo>
                  <a:pt x="1287" y="1191"/>
                  <a:pt x="1306" y="1209"/>
                  <a:pt x="1299" y="1219"/>
                </a:cubicBezTo>
                <a:cubicBezTo>
                  <a:pt x="1295" y="1225"/>
                  <a:pt x="1280" y="1214"/>
                  <a:pt x="1273" y="1217"/>
                </a:cubicBezTo>
                <a:cubicBezTo>
                  <a:pt x="1267" y="1216"/>
                  <a:pt x="1250" y="1228"/>
                  <a:pt x="1247" y="1223"/>
                </a:cubicBezTo>
                <a:cubicBezTo>
                  <a:pt x="1241" y="1211"/>
                  <a:pt x="1228" y="1176"/>
                  <a:pt x="1225" y="1163"/>
                </a:cubicBezTo>
                <a:cubicBezTo>
                  <a:pt x="1223" y="1151"/>
                  <a:pt x="1238" y="1147"/>
                  <a:pt x="1235" y="1135"/>
                </a:cubicBezTo>
                <a:cubicBezTo>
                  <a:pt x="1233" y="1116"/>
                  <a:pt x="1219" y="1110"/>
                  <a:pt x="1205" y="1094"/>
                </a:cubicBezTo>
                <a:cubicBezTo>
                  <a:pt x="1198" y="1086"/>
                  <a:pt x="1195" y="1068"/>
                  <a:pt x="1195" y="1068"/>
                </a:cubicBezTo>
                <a:cubicBezTo>
                  <a:pt x="1190" y="1056"/>
                  <a:pt x="1192" y="1046"/>
                  <a:pt x="1182" y="1037"/>
                </a:cubicBezTo>
                <a:cubicBezTo>
                  <a:pt x="1172" y="999"/>
                  <a:pt x="1158" y="934"/>
                  <a:pt x="1145" y="897"/>
                </a:cubicBezTo>
                <a:cubicBezTo>
                  <a:pt x="1135" y="925"/>
                  <a:pt x="1134" y="957"/>
                  <a:pt x="1114" y="955"/>
                </a:cubicBezTo>
                <a:cubicBezTo>
                  <a:pt x="1092" y="977"/>
                  <a:pt x="1100" y="980"/>
                  <a:pt x="1069" y="1002"/>
                </a:cubicBezTo>
                <a:cubicBezTo>
                  <a:pt x="1059" y="1017"/>
                  <a:pt x="1045" y="1027"/>
                  <a:pt x="1029" y="1035"/>
                </a:cubicBezTo>
                <a:cubicBezTo>
                  <a:pt x="1019" y="1026"/>
                  <a:pt x="998" y="1024"/>
                  <a:pt x="989" y="1015"/>
                </a:cubicBezTo>
                <a:cubicBezTo>
                  <a:pt x="984" y="996"/>
                  <a:pt x="972" y="998"/>
                  <a:pt x="959" y="977"/>
                </a:cubicBezTo>
                <a:cubicBezTo>
                  <a:pt x="956" y="969"/>
                  <a:pt x="954" y="961"/>
                  <a:pt x="959" y="957"/>
                </a:cubicBezTo>
                <a:cubicBezTo>
                  <a:pt x="964" y="953"/>
                  <a:pt x="988" y="958"/>
                  <a:pt x="990" y="956"/>
                </a:cubicBezTo>
                <a:cubicBezTo>
                  <a:pt x="992" y="954"/>
                  <a:pt x="971" y="951"/>
                  <a:pt x="969" y="945"/>
                </a:cubicBezTo>
                <a:cubicBezTo>
                  <a:pt x="967" y="939"/>
                  <a:pt x="979" y="921"/>
                  <a:pt x="976" y="919"/>
                </a:cubicBezTo>
                <a:cubicBezTo>
                  <a:pt x="973" y="917"/>
                  <a:pt x="949" y="936"/>
                  <a:pt x="948" y="933"/>
                </a:cubicBezTo>
                <a:cubicBezTo>
                  <a:pt x="947" y="930"/>
                  <a:pt x="970" y="906"/>
                  <a:pt x="970" y="899"/>
                </a:cubicBezTo>
                <a:cubicBezTo>
                  <a:pt x="970" y="892"/>
                  <a:pt x="938" y="899"/>
                  <a:pt x="946" y="890"/>
                </a:cubicBezTo>
                <a:cubicBezTo>
                  <a:pt x="954" y="881"/>
                  <a:pt x="1015" y="851"/>
                  <a:pt x="1018" y="847"/>
                </a:cubicBezTo>
                <a:cubicBezTo>
                  <a:pt x="1021" y="843"/>
                  <a:pt x="978" y="863"/>
                  <a:pt x="966" y="865"/>
                </a:cubicBezTo>
                <a:cubicBezTo>
                  <a:pt x="954" y="867"/>
                  <a:pt x="951" y="866"/>
                  <a:pt x="946" y="856"/>
                </a:cubicBezTo>
                <a:cubicBezTo>
                  <a:pt x="941" y="846"/>
                  <a:pt x="945" y="829"/>
                  <a:pt x="939" y="803"/>
                </a:cubicBezTo>
                <a:cubicBezTo>
                  <a:pt x="938" y="793"/>
                  <a:pt x="1043" y="800"/>
                  <a:pt x="1043" y="795"/>
                </a:cubicBezTo>
                <a:cubicBezTo>
                  <a:pt x="1045" y="792"/>
                  <a:pt x="962" y="793"/>
                  <a:pt x="948" y="785"/>
                </a:cubicBezTo>
                <a:cubicBezTo>
                  <a:pt x="934" y="777"/>
                  <a:pt x="948" y="755"/>
                  <a:pt x="959" y="749"/>
                </a:cubicBezTo>
                <a:cubicBezTo>
                  <a:pt x="963" y="740"/>
                  <a:pt x="999" y="764"/>
                  <a:pt x="1012" y="751"/>
                </a:cubicBezTo>
                <a:cubicBezTo>
                  <a:pt x="1013" y="749"/>
                  <a:pt x="965" y="743"/>
                  <a:pt x="965" y="735"/>
                </a:cubicBezTo>
                <a:cubicBezTo>
                  <a:pt x="965" y="727"/>
                  <a:pt x="1000" y="703"/>
                  <a:pt x="1009" y="701"/>
                </a:cubicBezTo>
                <a:cubicBezTo>
                  <a:pt x="1018" y="699"/>
                  <a:pt x="1017" y="728"/>
                  <a:pt x="1019" y="723"/>
                </a:cubicBezTo>
                <a:cubicBezTo>
                  <a:pt x="1021" y="718"/>
                  <a:pt x="1016" y="677"/>
                  <a:pt x="1024" y="668"/>
                </a:cubicBezTo>
                <a:cubicBezTo>
                  <a:pt x="1032" y="659"/>
                  <a:pt x="1054" y="679"/>
                  <a:pt x="1066" y="671"/>
                </a:cubicBezTo>
                <a:cubicBezTo>
                  <a:pt x="1078" y="663"/>
                  <a:pt x="1089" y="632"/>
                  <a:pt x="1097" y="621"/>
                </a:cubicBezTo>
                <a:cubicBezTo>
                  <a:pt x="1107" y="616"/>
                  <a:pt x="1116" y="638"/>
                  <a:pt x="1125" y="640"/>
                </a:cubicBezTo>
                <a:cubicBezTo>
                  <a:pt x="1129" y="639"/>
                  <a:pt x="1153" y="641"/>
                  <a:pt x="1153" y="632"/>
                </a:cubicBezTo>
                <a:cubicBezTo>
                  <a:pt x="1160" y="626"/>
                  <a:pt x="1172" y="606"/>
                  <a:pt x="1168" y="604"/>
                </a:cubicBezTo>
                <a:cubicBezTo>
                  <a:pt x="1164" y="602"/>
                  <a:pt x="1134" y="623"/>
                  <a:pt x="1127" y="620"/>
                </a:cubicBezTo>
                <a:cubicBezTo>
                  <a:pt x="1120" y="617"/>
                  <a:pt x="1121" y="598"/>
                  <a:pt x="1124" y="588"/>
                </a:cubicBezTo>
                <a:cubicBezTo>
                  <a:pt x="1127" y="578"/>
                  <a:pt x="1134" y="568"/>
                  <a:pt x="1143" y="559"/>
                </a:cubicBezTo>
                <a:cubicBezTo>
                  <a:pt x="1151" y="549"/>
                  <a:pt x="1166" y="544"/>
                  <a:pt x="1176" y="532"/>
                </a:cubicBezTo>
                <a:cubicBezTo>
                  <a:pt x="1186" y="520"/>
                  <a:pt x="1197" y="500"/>
                  <a:pt x="1203" y="485"/>
                </a:cubicBezTo>
                <a:cubicBezTo>
                  <a:pt x="1215" y="465"/>
                  <a:pt x="1210" y="451"/>
                  <a:pt x="1212" y="439"/>
                </a:cubicBezTo>
                <a:cubicBezTo>
                  <a:pt x="1219" y="429"/>
                  <a:pt x="1243" y="428"/>
                  <a:pt x="1243" y="424"/>
                </a:cubicBezTo>
                <a:cubicBezTo>
                  <a:pt x="1243" y="420"/>
                  <a:pt x="1216" y="422"/>
                  <a:pt x="1215" y="412"/>
                </a:cubicBezTo>
                <a:cubicBezTo>
                  <a:pt x="1214" y="402"/>
                  <a:pt x="1224" y="374"/>
                  <a:pt x="1235" y="364"/>
                </a:cubicBezTo>
                <a:cubicBezTo>
                  <a:pt x="1239" y="353"/>
                  <a:pt x="1280" y="356"/>
                  <a:pt x="1282" y="352"/>
                </a:cubicBezTo>
                <a:cubicBezTo>
                  <a:pt x="1284" y="348"/>
                  <a:pt x="1246" y="345"/>
                  <a:pt x="1246" y="341"/>
                </a:cubicBezTo>
                <a:cubicBezTo>
                  <a:pt x="1246" y="337"/>
                  <a:pt x="1280" y="334"/>
                  <a:pt x="1283" y="329"/>
                </a:cubicBezTo>
                <a:cubicBezTo>
                  <a:pt x="1286" y="324"/>
                  <a:pt x="1267" y="317"/>
                  <a:pt x="1266" y="312"/>
                </a:cubicBezTo>
                <a:cubicBezTo>
                  <a:pt x="1265" y="307"/>
                  <a:pt x="1272" y="304"/>
                  <a:pt x="1277" y="297"/>
                </a:cubicBezTo>
                <a:cubicBezTo>
                  <a:pt x="1283" y="284"/>
                  <a:pt x="1295" y="279"/>
                  <a:pt x="1298" y="267"/>
                </a:cubicBezTo>
                <a:cubicBezTo>
                  <a:pt x="1302" y="261"/>
                  <a:pt x="1299" y="263"/>
                  <a:pt x="1300" y="260"/>
                </a:cubicBezTo>
                <a:cubicBezTo>
                  <a:pt x="1307" y="257"/>
                  <a:pt x="1338" y="252"/>
                  <a:pt x="1339" y="249"/>
                </a:cubicBezTo>
                <a:cubicBezTo>
                  <a:pt x="1340" y="246"/>
                  <a:pt x="1309" y="247"/>
                  <a:pt x="1305" y="241"/>
                </a:cubicBezTo>
                <a:cubicBezTo>
                  <a:pt x="1301" y="235"/>
                  <a:pt x="1308" y="228"/>
                  <a:pt x="1313" y="215"/>
                </a:cubicBezTo>
                <a:cubicBezTo>
                  <a:pt x="1331" y="202"/>
                  <a:pt x="1323" y="176"/>
                  <a:pt x="1337" y="160"/>
                </a:cubicBezTo>
                <a:cubicBezTo>
                  <a:pt x="1342" y="148"/>
                  <a:pt x="1340" y="141"/>
                  <a:pt x="1345" y="144"/>
                </a:cubicBezTo>
                <a:cubicBezTo>
                  <a:pt x="1350" y="147"/>
                  <a:pt x="1367" y="179"/>
                  <a:pt x="1369" y="177"/>
                </a:cubicBezTo>
                <a:cubicBezTo>
                  <a:pt x="1371" y="175"/>
                  <a:pt x="1356" y="140"/>
                  <a:pt x="1358" y="129"/>
                </a:cubicBezTo>
                <a:cubicBezTo>
                  <a:pt x="1360" y="118"/>
                  <a:pt x="1372" y="108"/>
                  <a:pt x="1379" y="113"/>
                </a:cubicBezTo>
                <a:cubicBezTo>
                  <a:pt x="1390" y="105"/>
                  <a:pt x="1392" y="158"/>
                  <a:pt x="1398" y="159"/>
                </a:cubicBezTo>
                <a:cubicBezTo>
                  <a:pt x="1404" y="160"/>
                  <a:pt x="1408" y="124"/>
                  <a:pt x="1413" y="118"/>
                </a:cubicBezTo>
                <a:cubicBezTo>
                  <a:pt x="1418" y="112"/>
                  <a:pt x="1426" y="127"/>
                  <a:pt x="1431" y="121"/>
                </a:cubicBezTo>
                <a:cubicBezTo>
                  <a:pt x="1446" y="106"/>
                  <a:pt x="1436" y="96"/>
                  <a:pt x="1446" y="79"/>
                </a:cubicBezTo>
                <a:cubicBezTo>
                  <a:pt x="1457" y="60"/>
                  <a:pt x="1500" y="24"/>
                  <a:pt x="1517" y="15"/>
                </a:cubicBezTo>
                <a:cubicBezTo>
                  <a:pt x="1523" y="11"/>
                  <a:pt x="1505" y="98"/>
                  <a:pt x="1512" y="95"/>
                </a:cubicBezTo>
                <a:cubicBezTo>
                  <a:pt x="1519" y="91"/>
                  <a:pt x="1533" y="35"/>
                  <a:pt x="1538" y="30"/>
                </a:cubicBezTo>
                <a:cubicBezTo>
                  <a:pt x="1543" y="25"/>
                  <a:pt x="1539" y="70"/>
                  <a:pt x="1543" y="65"/>
                </a:cubicBezTo>
                <a:cubicBezTo>
                  <a:pt x="1547" y="60"/>
                  <a:pt x="1557" y="5"/>
                  <a:pt x="1563" y="2"/>
                </a:cubicBezTo>
                <a:cubicBezTo>
                  <a:pt x="1570" y="0"/>
                  <a:pt x="1581" y="44"/>
                  <a:pt x="1581" y="44"/>
                </a:cubicBezTo>
                <a:cubicBezTo>
                  <a:pt x="1588" y="50"/>
                  <a:pt x="1585" y="17"/>
                  <a:pt x="1594" y="14"/>
                </a:cubicBezTo>
                <a:cubicBezTo>
                  <a:pt x="1603" y="11"/>
                  <a:pt x="1636" y="14"/>
                  <a:pt x="1638" y="23"/>
                </a:cubicBezTo>
                <a:cubicBezTo>
                  <a:pt x="1697" y="64"/>
                  <a:pt x="1607" y="58"/>
                  <a:pt x="1605" y="68"/>
                </a:cubicBezTo>
                <a:cubicBezTo>
                  <a:pt x="1604" y="77"/>
                  <a:pt x="1622" y="72"/>
                  <a:pt x="1632" y="75"/>
                </a:cubicBezTo>
                <a:cubicBezTo>
                  <a:pt x="1647" y="82"/>
                  <a:pt x="1660" y="69"/>
                  <a:pt x="1666" y="85"/>
                </a:cubicBezTo>
                <a:cubicBezTo>
                  <a:pt x="1654" y="101"/>
                  <a:pt x="1648" y="113"/>
                  <a:pt x="1642" y="130"/>
                </a:cubicBezTo>
                <a:cubicBezTo>
                  <a:pt x="1640" y="138"/>
                  <a:pt x="1630" y="149"/>
                  <a:pt x="1630" y="149"/>
                </a:cubicBezTo>
                <a:cubicBezTo>
                  <a:pt x="1628" y="179"/>
                  <a:pt x="1616" y="202"/>
                  <a:pt x="1650" y="211"/>
                </a:cubicBezTo>
                <a:cubicBezTo>
                  <a:pt x="1660" y="219"/>
                  <a:pt x="1679" y="227"/>
                  <a:pt x="1687" y="237"/>
                </a:cubicBezTo>
                <a:cubicBezTo>
                  <a:pt x="1697" y="266"/>
                  <a:pt x="1663" y="277"/>
                  <a:pt x="1677" y="305"/>
                </a:cubicBezTo>
                <a:cubicBezTo>
                  <a:pt x="1681" y="313"/>
                  <a:pt x="1721" y="357"/>
                  <a:pt x="1728" y="364"/>
                </a:cubicBezTo>
                <a:cubicBezTo>
                  <a:pt x="1737" y="390"/>
                  <a:pt x="1721" y="379"/>
                  <a:pt x="1726" y="398"/>
                </a:cubicBezTo>
                <a:cubicBezTo>
                  <a:pt x="1727" y="411"/>
                  <a:pt x="1739" y="445"/>
                  <a:pt x="1751" y="460"/>
                </a:cubicBezTo>
                <a:cubicBezTo>
                  <a:pt x="1756" y="466"/>
                  <a:pt x="1775" y="482"/>
                  <a:pt x="1780" y="488"/>
                </a:cubicBezTo>
                <a:cubicBezTo>
                  <a:pt x="1771" y="520"/>
                  <a:pt x="1758" y="521"/>
                  <a:pt x="1809" y="539"/>
                </a:cubicBezTo>
                <a:cubicBezTo>
                  <a:pt x="1816" y="549"/>
                  <a:pt x="1836" y="565"/>
                  <a:pt x="1836" y="565"/>
                </a:cubicBezTo>
                <a:cubicBezTo>
                  <a:pt x="1821" y="635"/>
                  <a:pt x="1805" y="659"/>
                  <a:pt x="1797" y="684"/>
                </a:cubicBezTo>
                <a:cubicBezTo>
                  <a:pt x="1788" y="710"/>
                  <a:pt x="1788" y="693"/>
                  <a:pt x="1786" y="711"/>
                </a:cubicBezTo>
                <a:cubicBezTo>
                  <a:pt x="1833" y="707"/>
                  <a:pt x="1865" y="719"/>
                  <a:pt x="1911" y="709"/>
                </a:cubicBezTo>
                <a:cubicBezTo>
                  <a:pt x="1935" y="692"/>
                  <a:pt x="1914" y="657"/>
                  <a:pt x="1935" y="649"/>
                </a:cubicBezTo>
                <a:cubicBezTo>
                  <a:pt x="1962" y="649"/>
                  <a:pt x="1974" y="634"/>
                  <a:pt x="1992" y="645"/>
                </a:cubicBezTo>
                <a:cubicBezTo>
                  <a:pt x="1992" y="705"/>
                  <a:pt x="2008" y="728"/>
                  <a:pt x="2026" y="746"/>
                </a:cubicBezTo>
                <a:cubicBezTo>
                  <a:pt x="2032" y="768"/>
                  <a:pt x="2039" y="782"/>
                  <a:pt x="2009" y="797"/>
                </a:cubicBezTo>
                <a:cubicBezTo>
                  <a:pt x="2003" y="806"/>
                  <a:pt x="1961" y="793"/>
                  <a:pt x="1949" y="797"/>
                </a:cubicBezTo>
                <a:cubicBezTo>
                  <a:pt x="1937" y="801"/>
                  <a:pt x="1946" y="821"/>
                  <a:pt x="1937" y="824"/>
                </a:cubicBezTo>
                <a:cubicBezTo>
                  <a:pt x="1921" y="828"/>
                  <a:pt x="1904" y="811"/>
                  <a:pt x="1897" y="814"/>
                </a:cubicBezTo>
                <a:cubicBezTo>
                  <a:pt x="1890" y="817"/>
                  <a:pt x="1900" y="835"/>
                  <a:pt x="1896" y="842"/>
                </a:cubicBezTo>
                <a:cubicBezTo>
                  <a:pt x="1892" y="849"/>
                  <a:pt x="1887" y="848"/>
                  <a:pt x="1874" y="854"/>
                </a:cubicBezTo>
                <a:cubicBezTo>
                  <a:pt x="1863" y="895"/>
                  <a:pt x="1859" y="903"/>
                  <a:pt x="1818" y="877"/>
                </a:cubicBezTo>
                <a:cubicBezTo>
                  <a:pt x="1787" y="873"/>
                  <a:pt x="1794" y="881"/>
                  <a:pt x="1763" y="884"/>
                </a:cubicBezTo>
                <a:cubicBezTo>
                  <a:pt x="1752" y="896"/>
                  <a:pt x="1765" y="915"/>
                  <a:pt x="1779" y="920"/>
                </a:cubicBezTo>
                <a:cubicBezTo>
                  <a:pt x="1783" y="928"/>
                  <a:pt x="1798" y="947"/>
                  <a:pt x="1800" y="956"/>
                </a:cubicBezTo>
                <a:cubicBezTo>
                  <a:pt x="1802" y="965"/>
                  <a:pt x="1790" y="969"/>
                  <a:pt x="1793" y="977"/>
                </a:cubicBezTo>
                <a:cubicBezTo>
                  <a:pt x="1799" y="990"/>
                  <a:pt x="1814" y="995"/>
                  <a:pt x="1818" y="1003"/>
                </a:cubicBezTo>
                <a:cubicBezTo>
                  <a:pt x="1822" y="1011"/>
                  <a:pt x="1813" y="1016"/>
                  <a:pt x="1817" y="1023"/>
                </a:cubicBezTo>
                <a:cubicBezTo>
                  <a:pt x="1827" y="1029"/>
                  <a:pt x="1840" y="1049"/>
                  <a:pt x="1840" y="1049"/>
                </a:cubicBezTo>
                <a:cubicBezTo>
                  <a:pt x="1852" y="1081"/>
                  <a:pt x="1853" y="1078"/>
                  <a:pt x="1900" y="1077"/>
                </a:cubicBezTo>
                <a:cubicBezTo>
                  <a:pt x="1913" y="1083"/>
                  <a:pt x="1909" y="1089"/>
                  <a:pt x="1918" y="1089"/>
                </a:cubicBezTo>
                <a:cubicBezTo>
                  <a:pt x="1927" y="1089"/>
                  <a:pt x="1946" y="1072"/>
                  <a:pt x="1954" y="1075"/>
                </a:cubicBezTo>
                <a:cubicBezTo>
                  <a:pt x="1974" y="1084"/>
                  <a:pt x="1960" y="1099"/>
                  <a:pt x="1967" y="1109"/>
                </a:cubicBezTo>
                <a:cubicBezTo>
                  <a:pt x="1984" y="1113"/>
                  <a:pt x="1975" y="1131"/>
                  <a:pt x="1980" y="1139"/>
                </a:cubicBezTo>
                <a:cubicBezTo>
                  <a:pt x="1985" y="1147"/>
                  <a:pt x="1994" y="1151"/>
                  <a:pt x="2000" y="1157"/>
                </a:cubicBezTo>
                <a:cubicBezTo>
                  <a:pt x="2004" y="1164"/>
                  <a:pt x="2012" y="1168"/>
                  <a:pt x="2015" y="1175"/>
                </a:cubicBezTo>
                <a:cubicBezTo>
                  <a:pt x="2043" y="1181"/>
                  <a:pt x="2029" y="1169"/>
                  <a:pt x="2040" y="1197"/>
                </a:cubicBezTo>
                <a:cubicBezTo>
                  <a:pt x="2056" y="1203"/>
                  <a:pt x="2058" y="1187"/>
                  <a:pt x="2088" y="1215"/>
                </a:cubicBezTo>
                <a:cubicBezTo>
                  <a:pt x="2081" y="1253"/>
                  <a:pt x="2050" y="1237"/>
                  <a:pt x="2034" y="1247"/>
                </a:cubicBezTo>
                <a:cubicBezTo>
                  <a:pt x="2056" y="1286"/>
                  <a:pt x="2050" y="1286"/>
                  <a:pt x="2082" y="1313"/>
                </a:cubicBezTo>
                <a:cubicBezTo>
                  <a:pt x="2097" y="1319"/>
                  <a:pt x="2093" y="1301"/>
                  <a:pt x="2107" y="1292"/>
                </a:cubicBezTo>
                <a:cubicBezTo>
                  <a:pt x="2139" y="1273"/>
                  <a:pt x="2159" y="1261"/>
                  <a:pt x="2194" y="1299"/>
                </a:cubicBezTo>
                <a:cubicBezTo>
                  <a:pt x="2209" y="1300"/>
                  <a:pt x="2193" y="1330"/>
                  <a:pt x="2203" y="1336"/>
                </a:cubicBezTo>
                <a:cubicBezTo>
                  <a:pt x="2213" y="1342"/>
                  <a:pt x="2244" y="1331"/>
                  <a:pt x="2255" y="1335"/>
                </a:cubicBezTo>
                <a:cubicBezTo>
                  <a:pt x="2263" y="1343"/>
                  <a:pt x="2259" y="1358"/>
                  <a:pt x="2268" y="1361"/>
                </a:cubicBezTo>
                <a:cubicBezTo>
                  <a:pt x="2287" y="1384"/>
                  <a:pt x="2292" y="1366"/>
                  <a:pt x="2304" y="1366"/>
                </a:cubicBezTo>
                <a:cubicBezTo>
                  <a:pt x="2316" y="1366"/>
                  <a:pt x="2331" y="1362"/>
                  <a:pt x="2339" y="1358"/>
                </a:cubicBezTo>
                <a:cubicBezTo>
                  <a:pt x="2352" y="1355"/>
                  <a:pt x="2343" y="1346"/>
                  <a:pt x="2356" y="1343"/>
                </a:cubicBezTo>
                <a:cubicBezTo>
                  <a:pt x="2386" y="1365"/>
                  <a:pt x="2397" y="1369"/>
                  <a:pt x="2406" y="1353"/>
                </a:cubicBezTo>
                <a:cubicBezTo>
                  <a:pt x="2435" y="1360"/>
                  <a:pt x="2441" y="1360"/>
                  <a:pt x="2460" y="1351"/>
                </a:cubicBezTo>
                <a:cubicBezTo>
                  <a:pt x="2491" y="1359"/>
                  <a:pt x="2492" y="1350"/>
                  <a:pt x="2509" y="1367"/>
                </a:cubicBezTo>
                <a:cubicBezTo>
                  <a:pt x="2494" y="1405"/>
                  <a:pt x="2531" y="1441"/>
                  <a:pt x="2537" y="1473"/>
                </a:cubicBezTo>
                <a:cubicBezTo>
                  <a:pt x="2532" y="1487"/>
                  <a:pt x="2509" y="1482"/>
                  <a:pt x="2497" y="1490"/>
                </a:cubicBezTo>
                <a:cubicBezTo>
                  <a:pt x="2490" y="1495"/>
                  <a:pt x="2476" y="1511"/>
                  <a:pt x="2476" y="1511"/>
                </a:cubicBezTo>
                <a:cubicBezTo>
                  <a:pt x="2475" y="1526"/>
                  <a:pt x="2487" y="1538"/>
                  <a:pt x="2484" y="1553"/>
                </a:cubicBezTo>
                <a:cubicBezTo>
                  <a:pt x="2463" y="1565"/>
                  <a:pt x="2443" y="1581"/>
                  <a:pt x="2443" y="1581"/>
                </a:cubicBezTo>
                <a:cubicBezTo>
                  <a:pt x="2430" y="1592"/>
                  <a:pt x="2429" y="1593"/>
                  <a:pt x="2428" y="1611"/>
                </a:cubicBezTo>
                <a:cubicBezTo>
                  <a:pt x="2412" y="1601"/>
                  <a:pt x="2396" y="1616"/>
                  <a:pt x="2395" y="1628"/>
                </a:cubicBezTo>
                <a:cubicBezTo>
                  <a:pt x="2371" y="1622"/>
                  <a:pt x="2374" y="1676"/>
                  <a:pt x="2350" y="1683"/>
                </a:cubicBezTo>
                <a:cubicBezTo>
                  <a:pt x="2347" y="1685"/>
                  <a:pt x="2388" y="1721"/>
                  <a:pt x="2401" y="1724"/>
                </a:cubicBezTo>
                <a:cubicBezTo>
                  <a:pt x="2414" y="1727"/>
                  <a:pt x="2421" y="1706"/>
                  <a:pt x="2430" y="1702"/>
                </a:cubicBezTo>
                <a:cubicBezTo>
                  <a:pt x="2439" y="1698"/>
                  <a:pt x="2454" y="1696"/>
                  <a:pt x="2455" y="1702"/>
                </a:cubicBezTo>
                <a:cubicBezTo>
                  <a:pt x="2456" y="1708"/>
                  <a:pt x="2443" y="1731"/>
                  <a:pt x="2435" y="1738"/>
                </a:cubicBezTo>
                <a:cubicBezTo>
                  <a:pt x="2427" y="1745"/>
                  <a:pt x="2416" y="1737"/>
                  <a:pt x="2409" y="1741"/>
                </a:cubicBezTo>
                <a:cubicBezTo>
                  <a:pt x="2402" y="1745"/>
                  <a:pt x="2400" y="1759"/>
                  <a:pt x="2393" y="1765"/>
                </a:cubicBezTo>
                <a:cubicBezTo>
                  <a:pt x="2386" y="1771"/>
                  <a:pt x="2375" y="1773"/>
                  <a:pt x="2369" y="1780"/>
                </a:cubicBezTo>
                <a:cubicBezTo>
                  <a:pt x="2363" y="1787"/>
                  <a:pt x="2365" y="1804"/>
                  <a:pt x="2358" y="1810"/>
                </a:cubicBezTo>
                <a:cubicBezTo>
                  <a:pt x="2351" y="1816"/>
                  <a:pt x="2336" y="1820"/>
                  <a:pt x="2326" y="1814"/>
                </a:cubicBezTo>
                <a:cubicBezTo>
                  <a:pt x="2322" y="1762"/>
                  <a:pt x="2307" y="1780"/>
                  <a:pt x="2296" y="1773"/>
                </a:cubicBezTo>
                <a:cubicBezTo>
                  <a:pt x="2285" y="1766"/>
                  <a:pt x="2260" y="1782"/>
                  <a:pt x="2259" y="1771"/>
                </a:cubicBezTo>
                <a:cubicBezTo>
                  <a:pt x="2258" y="1760"/>
                  <a:pt x="2310" y="1727"/>
                  <a:pt x="2288" y="1707"/>
                </a:cubicBezTo>
                <a:cubicBezTo>
                  <a:pt x="2267" y="1724"/>
                  <a:pt x="2228" y="1719"/>
                  <a:pt x="2207" y="1725"/>
                </a:cubicBezTo>
                <a:cubicBezTo>
                  <a:pt x="2187" y="1722"/>
                  <a:pt x="2209" y="1721"/>
                  <a:pt x="2202" y="1703"/>
                </a:cubicBezTo>
                <a:cubicBezTo>
                  <a:pt x="2203" y="1697"/>
                  <a:pt x="2203" y="1689"/>
                  <a:pt x="2199" y="1685"/>
                </a:cubicBezTo>
                <a:cubicBezTo>
                  <a:pt x="2196" y="1682"/>
                  <a:pt x="2177" y="1700"/>
                  <a:pt x="2176" y="1701"/>
                </a:cubicBezTo>
                <a:cubicBezTo>
                  <a:pt x="2169" y="1710"/>
                  <a:pt x="2151" y="1722"/>
                  <a:pt x="2151" y="1722"/>
                </a:cubicBezTo>
                <a:cubicBezTo>
                  <a:pt x="2142" y="1736"/>
                  <a:pt x="2147" y="1748"/>
                  <a:pt x="2140" y="1762"/>
                </a:cubicBezTo>
                <a:cubicBezTo>
                  <a:pt x="2135" y="1773"/>
                  <a:pt x="2121" y="1791"/>
                  <a:pt x="2115" y="1801"/>
                </a:cubicBezTo>
                <a:cubicBezTo>
                  <a:pt x="2121" y="1824"/>
                  <a:pt x="2145" y="1857"/>
                  <a:pt x="2098" y="1858"/>
                </a:cubicBezTo>
                <a:cubicBezTo>
                  <a:pt x="2093" y="1872"/>
                  <a:pt x="2087" y="1884"/>
                  <a:pt x="2091" y="1898"/>
                </a:cubicBezTo>
                <a:cubicBezTo>
                  <a:pt x="2088" y="1912"/>
                  <a:pt x="2098" y="1911"/>
                  <a:pt x="2094" y="1925"/>
                </a:cubicBezTo>
                <a:cubicBezTo>
                  <a:pt x="2095" y="1931"/>
                  <a:pt x="2091" y="1945"/>
                  <a:pt x="2093" y="1951"/>
                </a:cubicBezTo>
                <a:cubicBezTo>
                  <a:pt x="2095" y="1955"/>
                  <a:pt x="2101" y="1956"/>
                  <a:pt x="2101" y="1961"/>
                </a:cubicBezTo>
                <a:cubicBezTo>
                  <a:pt x="2101" y="1973"/>
                  <a:pt x="2082" y="1965"/>
                  <a:pt x="2076" y="1975"/>
                </a:cubicBezTo>
                <a:cubicBezTo>
                  <a:pt x="2068" y="2016"/>
                  <a:pt x="2075" y="2026"/>
                  <a:pt x="2067" y="2049"/>
                </a:cubicBezTo>
                <a:cubicBezTo>
                  <a:pt x="2070" y="2051"/>
                  <a:pt x="2109" y="2069"/>
                  <a:pt x="2093" y="2071"/>
                </a:cubicBezTo>
                <a:cubicBezTo>
                  <a:pt x="2100" y="2080"/>
                  <a:pt x="2096" y="2084"/>
                  <a:pt x="2104" y="2092"/>
                </a:cubicBezTo>
                <a:cubicBezTo>
                  <a:pt x="2107" y="2095"/>
                  <a:pt x="2116" y="2109"/>
                  <a:pt x="2118" y="2109"/>
                </a:cubicBezTo>
                <a:cubicBezTo>
                  <a:pt x="2127" y="2111"/>
                  <a:pt x="2158" y="2110"/>
                  <a:pt x="2166" y="2113"/>
                </a:cubicBezTo>
                <a:cubicBezTo>
                  <a:pt x="2174" y="2117"/>
                  <a:pt x="2175" y="2129"/>
                  <a:pt x="2164" y="2135"/>
                </a:cubicBezTo>
                <a:cubicBezTo>
                  <a:pt x="2133" y="2138"/>
                  <a:pt x="2117" y="2146"/>
                  <a:pt x="2098" y="2149"/>
                </a:cubicBezTo>
                <a:cubicBezTo>
                  <a:pt x="2088" y="2157"/>
                  <a:pt x="2093" y="2167"/>
                  <a:pt x="2085" y="2174"/>
                </a:cubicBezTo>
                <a:cubicBezTo>
                  <a:pt x="2080" y="2180"/>
                  <a:pt x="2074" y="2182"/>
                  <a:pt x="2070" y="2185"/>
                </a:cubicBezTo>
                <a:cubicBezTo>
                  <a:pt x="2061" y="2194"/>
                  <a:pt x="2033" y="2227"/>
                  <a:pt x="2029" y="2229"/>
                </a:cubicBezTo>
                <a:cubicBezTo>
                  <a:pt x="2022" y="2233"/>
                  <a:pt x="2045" y="2201"/>
                  <a:pt x="2045" y="2196"/>
                </a:cubicBezTo>
                <a:cubicBezTo>
                  <a:pt x="2045" y="2191"/>
                  <a:pt x="2035" y="2200"/>
                  <a:pt x="2026" y="2198"/>
                </a:cubicBezTo>
                <a:cubicBezTo>
                  <a:pt x="2011" y="2189"/>
                  <a:pt x="2010" y="2191"/>
                  <a:pt x="1992" y="2186"/>
                </a:cubicBezTo>
                <a:cubicBezTo>
                  <a:pt x="1961" y="2185"/>
                  <a:pt x="1978" y="2192"/>
                  <a:pt x="1941" y="2195"/>
                </a:cubicBezTo>
                <a:cubicBezTo>
                  <a:pt x="1931" y="2203"/>
                  <a:pt x="1923" y="2197"/>
                  <a:pt x="1919" y="2201"/>
                </a:cubicBezTo>
                <a:cubicBezTo>
                  <a:pt x="1913" y="2207"/>
                  <a:pt x="1901" y="2222"/>
                  <a:pt x="1888" y="2217"/>
                </a:cubicBezTo>
                <a:cubicBezTo>
                  <a:pt x="1900" y="2236"/>
                  <a:pt x="1910" y="2244"/>
                  <a:pt x="1935" y="2252"/>
                </a:cubicBezTo>
                <a:cubicBezTo>
                  <a:pt x="1939" y="2260"/>
                  <a:pt x="1898" y="2244"/>
                  <a:pt x="1894" y="2247"/>
                </a:cubicBezTo>
                <a:cubicBezTo>
                  <a:pt x="1890" y="2250"/>
                  <a:pt x="1914" y="2270"/>
                  <a:pt x="1911" y="2271"/>
                </a:cubicBezTo>
                <a:cubicBezTo>
                  <a:pt x="1908" y="2272"/>
                  <a:pt x="1880" y="2253"/>
                  <a:pt x="1877" y="2254"/>
                </a:cubicBezTo>
                <a:cubicBezTo>
                  <a:pt x="1861" y="2236"/>
                  <a:pt x="1896" y="2267"/>
                  <a:pt x="1894" y="2279"/>
                </a:cubicBezTo>
                <a:cubicBezTo>
                  <a:pt x="1895" y="2281"/>
                  <a:pt x="1881" y="2280"/>
                  <a:pt x="1878" y="2277"/>
                </a:cubicBezTo>
                <a:cubicBezTo>
                  <a:pt x="1875" y="2274"/>
                  <a:pt x="1877" y="2265"/>
                  <a:pt x="1873" y="2261"/>
                </a:cubicBezTo>
                <a:cubicBezTo>
                  <a:pt x="1869" y="2257"/>
                  <a:pt x="1857" y="2256"/>
                  <a:pt x="1852" y="2252"/>
                </a:cubicBezTo>
                <a:cubicBezTo>
                  <a:pt x="1838" y="2245"/>
                  <a:pt x="1865" y="2244"/>
                  <a:pt x="1841" y="2235"/>
                </a:cubicBezTo>
                <a:cubicBezTo>
                  <a:pt x="1816" y="2244"/>
                  <a:pt x="1830" y="2284"/>
                  <a:pt x="1848" y="2297"/>
                </a:cubicBezTo>
                <a:cubicBezTo>
                  <a:pt x="1859" y="2304"/>
                  <a:pt x="1884" y="2333"/>
                  <a:pt x="1884" y="2333"/>
                </a:cubicBezTo>
                <a:cubicBezTo>
                  <a:pt x="1890" y="2339"/>
                  <a:pt x="1860" y="2334"/>
                  <a:pt x="1857" y="2338"/>
                </a:cubicBezTo>
                <a:cubicBezTo>
                  <a:pt x="1854" y="2342"/>
                  <a:pt x="1869" y="2354"/>
                  <a:pt x="1866" y="2359"/>
                </a:cubicBezTo>
                <a:cubicBezTo>
                  <a:pt x="1863" y="2364"/>
                  <a:pt x="1829" y="2361"/>
                  <a:pt x="1841" y="2369"/>
                </a:cubicBezTo>
                <a:cubicBezTo>
                  <a:pt x="1894" y="2380"/>
                  <a:pt x="1908" y="2375"/>
                  <a:pt x="1937" y="2409"/>
                </a:cubicBezTo>
                <a:cubicBezTo>
                  <a:pt x="1951" y="2448"/>
                  <a:pt x="1949" y="2433"/>
                  <a:pt x="1927" y="2427"/>
                </a:cubicBezTo>
                <a:cubicBezTo>
                  <a:pt x="1922" y="2430"/>
                  <a:pt x="1919" y="2419"/>
                  <a:pt x="1912" y="2419"/>
                </a:cubicBezTo>
                <a:cubicBezTo>
                  <a:pt x="1905" y="2419"/>
                  <a:pt x="1891" y="2429"/>
                  <a:pt x="1887" y="2428"/>
                </a:cubicBezTo>
                <a:cubicBezTo>
                  <a:pt x="1883" y="2427"/>
                  <a:pt x="1891" y="2417"/>
                  <a:pt x="1890" y="2415"/>
                </a:cubicBezTo>
                <a:cubicBezTo>
                  <a:pt x="1889" y="2413"/>
                  <a:pt x="1884" y="2416"/>
                  <a:pt x="1881" y="2415"/>
                </a:cubicBezTo>
                <a:cubicBezTo>
                  <a:pt x="1878" y="2414"/>
                  <a:pt x="1885" y="2408"/>
                  <a:pt x="1872" y="2408"/>
                </a:cubicBezTo>
                <a:cubicBezTo>
                  <a:pt x="1838" y="2412"/>
                  <a:pt x="1825" y="2405"/>
                  <a:pt x="1800" y="2414"/>
                </a:cubicBezTo>
                <a:cubicBezTo>
                  <a:pt x="1786" y="2415"/>
                  <a:pt x="1785" y="2409"/>
                  <a:pt x="1781" y="2410"/>
                </a:cubicBezTo>
                <a:cubicBezTo>
                  <a:pt x="1777" y="2411"/>
                  <a:pt x="1778" y="2423"/>
                  <a:pt x="1773" y="2420"/>
                </a:cubicBezTo>
                <a:cubicBezTo>
                  <a:pt x="1768" y="2417"/>
                  <a:pt x="1752" y="2401"/>
                  <a:pt x="1751" y="2393"/>
                </a:cubicBezTo>
                <a:cubicBezTo>
                  <a:pt x="1743" y="2372"/>
                  <a:pt x="1748" y="2379"/>
                  <a:pt x="1764" y="2374"/>
                </a:cubicBezTo>
                <a:cubicBezTo>
                  <a:pt x="1742" y="2369"/>
                  <a:pt x="1734" y="2360"/>
                  <a:pt x="1713" y="2354"/>
                </a:cubicBezTo>
                <a:cubicBezTo>
                  <a:pt x="1694" y="2340"/>
                  <a:pt x="1697" y="2321"/>
                  <a:pt x="1684" y="2308"/>
                </a:cubicBezTo>
                <a:cubicBezTo>
                  <a:pt x="1654" y="2300"/>
                  <a:pt x="1657" y="2286"/>
                  <a:pt x="1648" y="2277"/>
                </a:cubicBezTo>
                <a:cubicBezTo>
                  <a:pt x="1640" y="2247"/>
                  <a:pt x="1649" y="2215"/>
                  <a:pt x="1647" y="2185"/>
                </a:cubicBezTo>
                <a:cubicBezTo>
                  <a:pt x="1632" y="2163"/>
                  <a:pt x="1575" y="2134"/>
                  <a:pt x="1551" y="2122"/>
                </a:cubicBezTo>
                <a:cubicBezTo>
                  <a:pt x="1533" y="2110"/>
                  <a:pt x="1515" y="2111"/>
                  <a:pt x="1512" y="2109"/>
                </a:cubicBezTo>
                <a:cubicBezTo>
                  <a:pt x="1509" y="2107"/>
                  <a:pt x="1533" y="2112"/>
                  <a:pt x="1534" y="2110"/>
                </a:cubicBezTo>
                <a:cubicBezTo>
                  <a:pt x="1535" y="2108"/>
                  <a:pt x="1525" y="2104"/>
                  <a:pt x="1518" y="2099"/>
                </a:cubicBezTo>
                <a:cubicBezTo>
                  <a:pt x="1507" y="2094"/>
                  <a:pt x="1506" y="2083"/>
                  <a:pt x="1494" y="2080"/>
                </a:cubicBezTo>
                <a:cubicBezTo>
                  <a:pt x="1424" y="2061"/>
                  <a:pt x="1480" y="2083"/>
                  <a:pt x="1445" y="2072"/>
                </a:cubicBezTo>
                <a:cubicBezTo>
                  <a:pt x="1437" y="2070"/>
                  <a:pt x="1425" y="2061"/>
                  <a:pt x="1425" y="2061"/>
                </a:cubicBezTo>
                <a:cubicBezTo>
                  <a:pt x="1409" y="2037"/>
                  <a:pt x="1421" y="2038"/>
                  <a:pt x="1403" y="2017"/>
                </a:cubicBezTo>
                <a:cubicBezTo>
                  <a:pt x="1385" y="1999"/>
                  <a:pt x="1380" y="1988"/>
                  <a:pt x="1375" y="1972"/>
                </a:cubicBezTo>
                <a:cubicBezTo>
                  <a:pt x="1398" y="1961"/>
                  <a:pt x="1360" y="1964"/>
                  <a:pt x="1345" y="1945"/>
                </a:cubicBezTo>
                <a:cubicBezTo>
                  <a:pt x="1343" y="1939"/>
                  <a:pt x="1331" y="1984"/>
                  <a:pt x="1326" y="1987"/>
                </a:cubicBezTo>
                <a:cubicBezTo>
                  <a:pt x="1321" y="1990"/>
                  <a:pt x="1315" y="1978"/>
                  <a:pt x="1312" y="1966"/>
                </a:cubicBezTo>
                <a:cubicBezTo>
                  <a:pt x="1297" y="1939"/>
                  <a:pt x="1307" y="1925"/>
                  <a:pt x="1305" y="1915"/>
                </a:cubicBezTo>
                <a:cubicBezTo>
                  <a:pt x="1291" y="1919"/>
                  <a:pt x="1250" y="1947"/>
                  <a:pt x="1237" y="1952"/>
                </a:cubicBezTo>
                <a:cubicBezTo>
                  <a:pt x="1230" y="1963"/>
                  <a:pt x="1255" y="1979"/>
                  <a:pt x="1248" y="1989"/>
                </a:cubicBezTo>
                <a:cubicBezTo>
                  <a:pt x="1239" y="2000"/>
                  <a:pt x="1236" y="2000"/>
                  <a:pt x="1243" y="2031"/>
                </a:cubicBezTo>
                <a:cubicBezTo>
                  <a:pt x="1244" y="2035"/>
                  <a:pt x="1257" y="2045"/>
                  <a:pt x="1260" y="2048"/>
                </a:cubicBezTo>
                <a:cubicBezTo>
                  <a:pt x="1264" y="2051"/>
                  <a:pt x="1280" y="2059"/>
                  <a:pt x="1284" y="2062"/>
                </a:cubicBezTo>
                <a:cubicBezTo>
                  <a:pt x="1306" y="2075"/>
                  <a:pt x="1309" y="2085"/>
                  <a:pt x="1328" y="2102"/>
                </a:cubicBezTo>
                <a:cubicBezTo>
                  <a:pt x="1331" y="2114"/>
                  <a:pt x="1331" y="2127"/>
                  <a:pt x="1335" y="2139"/>
                </a:cubicBezTo>
                <a:cubicBezTo>
                  <a:pt x="1339" y="2150"/>
                  <a:pt x="1371" y="2180"/>
                  <a:pt x="1383" y="2183"/>
                </a:cubicBezTo>
                <a:cubicBezTo>
                  <a:pt x="1394" y="2191"/>
                  <a:pt x="1401" y="2185"/>
                  <a:pt x="1410" y="2194"/>
                </a:cubicBezTo>
                <a:cubicBezTo>
                  <a:pt x="1441" y="2188"/>
                  <a:pt x="1427" y="2185"/>
                  <a:pt x="1463" y="2189"/>
                </a:cubicBezTo>
                <a:cubicBezTo>
                  <a:pt x="1461" y="2200"/>
                  <a:pt x="1458" y="2206"/>
                  <a:pt x="1449" y="2216"/>
                </a:cubicBezTo>
                <a:cubicBezTo>
                  <a:pt x="1466" y="2240"/>
                  <a:pt x="1499" y="2250"/>
                  <a:pt x="1521" y="2251"/>
                </a:cubicBezTo>
                <a:cubicBezTo>
                  <a:pt x="1561" y="2265"/>
                  <a:pt x="1563" y="2265"/>
                  <a:pt x="1583" y="2283"/>
                </a:cubicBezTo>
                <a:cubicBezTo>
                  <a:pt x="1608" y="2299"/>
                  <a:pt x="1601" y="2312"/>
                  <a:pt x="1596" y="2339"/>
                </a:cubicBezTo>
                <a:cubicBezTo>
                  <a:pt x="1594" y="2330"/>
                  <a:pt x="1584" y="2330"/>
                  <a:pt x="1575" y="2325"/>
                </a:cubicBezTo>
                <a:cubicBezTo>
                  <a:pt x="1569" y="2321"/>
                  <a:pt x="1574" y="2304"/>
                  <a:pt x="1569" y="2300"/>
                </a:cubicBezTo>
                <a:cubicBezTo>
                  <a:pt x="1564" y="2296"/>
                  <a:pt x="1554" y="2300"/>
                  <a:pt x="1543" y="2300"/>
                </a:cubicBezTo>
                <a:cubicBezTo>
                  <a:pt x="1522" y="2287"/>
                  <a:pt x="1513" y="2292"/>
                  <a:pt x="1505" y="2301"/>
                </a:cubicBezTo>
                <a:cubicBezTo>
                  <a:pt x="1497" y="2310"/>
                  <a:pt x="1494" y="2342"/>
                  <a:pt x="1498" y="2354"/>
                </a:cubicBezTo>
                <a:cubicBezTo>
                  <a:pt x="1508" y="2365"/>
                  <a:pt x="1522" y="2358"/>
                  <a:pt x="1530" y="2371"/>
                </a:cubicBezTo>
                <a:cubicBezTo>
                  <a:pt x="1535" y="2380"/>
                  <a:pt x="1541" y="2395"/>
                  <a:pt x="1537" y="2404"/>
                </a:cubicBezTo>
                <a:cubicBezTo>
                  <a:pt x="1533" y="2413"/>
                  <a:pt x="1514" y="2410"/>
                  <a:pt x="1505" y="2423"/>
                </a:cubicBezTo>
                <a:cubicBezTo>
                  <a:pt x="1507" y="2449"/>
                  <a:pt x="1487" y="2462"/>
                  <a:pt x="1481" y="2480"/>
                </a:cubicBezTo>
                <a:cubicBezTo>
                  <a:pt x="1471" y="2492"/>
                  <a:pt x="1469" y="2498"/>
                  <a:pt x="1457" y="2479"/>
                </a:cubicBezTo>
                <a:cubicBezTo>
                  <a:pt x="1456" y="2474"/>
                  <a:pt x="1460" y="2444"/>
                  <a:pt x="1464" y="2433"/>
                </a:cubicBezTo>
                <a:cubicBezTo>
                  <a:pt x="1468" y="2422"/>
                  <a:pt x="1480" y="2425"/>
                  <a:pt x="1479" y="2414"/>
                </a:cubicBezTo>
                <a:cubicBezTo>
                  <a:pt x="1480" y="2394"/>
                  <a:pt x="1463" y="2382"/>
                  <a:pt x="1457" y="2368"/>
                </a:cubicBezTo>
                <a:cubicBezTo>
                  <a:pt x="1451" y="2354"/>
                  <a:pt x="1453" y="2340"/>
                  <a:pt x="1444" y="2331"/>
                </a:cubicBezTo>
                <a:cubicBezTo>
                  <a:pt x="1415" y="2327"/>
                  <a:pt x="1424" y="2339"/>
                  <a:pt x="1405" y="2313"/>
                </a:cubicBezTo>
                <a:cubicBezTo>
                  <a:pt x="1396" y="2314"/>
                  <a:pt x="1403" y="2293"/>
                  <a:pt x="1395" y="2289"/>
                </a:cubicBezTo>
                <a:cubicBezTo>
                  <a:pt x="1376" y="2279"/>
                  <a:pt x="1388" y="2289"/>
                  <a:pt x="1366" y="2284"/>
                </a:cubicBezTo>
                <a:cubicBezTo>
                  <a:pt x="1353" y="2281"/>
                  <a:pt x="1357" y="2280"/>
                  <a:pt x="1344" y="2279"/>
                </a:cubicBezTo>
                <a:cubicBezTo>
                  <a:pt x="1340" y="2241"/>
                  <a:pt x="1327" y="2243"/>
                  <a:pt x="1291" y="2250"/>
                </a:cubicBezTo>
                <a:cubicBezTo>
                  <a:pt x="1275" y="2235"/>
                  <a:pt x="1257" y="2221"/>
                  <a:pt x="1234" y="2200"/>
                </a:cubicBezTo>
                <a:cubicBezTo>
                  <a:pt x="1216" y="2181"/>
                  <a:pt x="1172" y="2152"/>
                  <a:pt x="1155" y="2126"/>
                </a:cubicBezTo>
                <a:cubicBezTo>
                  <a:pt x="1140" y="2086"/>
                  <a:pt x="1143" y="2087"/>
                  <a:pt x="1123" y="2050"/>
                </a:cubicBezTo>
                <a:cubicBezTo>
                  <a:pt x="1120" y="2039"/>
                  <a:pt x="1101" y="2038"/>
                  <a:pt x="1091" y="2031"/>
                </a:cubicBezTo>
                <a:cubicBezTo>
                  <a:pt x="1084" y="2026"/>
                  <a:pt x="1060" y="2019"/>
                  <a:pt x="1060" y="2019"/>
                </a:cubicBezTo>
                <a:cubicBezTo>
                  <a:pt x="1051" y="2020"/>
                  <a:pt x="1053" y="2024"/>
                  <a:pt x="1044" y="2029"/>
                </a:cubicBezTo>
                <a:cubicBezTo>
                  <a:pt x="1033" y="2033"/>
                  <a:pt x="1029" y="2054"/>
                  <a:pt x="1018" y="2061"/>
                </a:cubicBezTo>
                <a:cubicBezTo>
                  <a:pt x="1007" y="2068"/>
                  <a:pt x="989" y="2063"/>
                  <a:pt x="977" y="2069"/>
                </a:cubicBezTo>
                <a:cubicBezTo>
                  <a:pt x="963" y="2079"/>
                  <a:pt x="961" y="2093"/>
                  <a:pt x="944" y="2098"/>
                </a:cubicBezTo>
                <a:cubicBezTo>
                  <a:pt x="925" y="2112"/>
                  <a:pt x="916" y="2109"/>
                  <a:pt x="892" y="2106"/>
                </a:cubicBezTo>
                <a:cubicBezTo>
                  <a:pt x="873" y="2092"/>
                  <a:pt x="861" y="2087"/>
                  <a:pt x="837" y="2084"/>
                </a:cubicBezTo>
                <a:cubicBezTo>
                  <a:pt x="806" y="2073"/>
                  <a:pt x="786" y="2083"/>
                  <a:pt x="755" y="2091"/>
                </a:cubicBezTo>
                <a:cubicBezTo>
                  <a:pt x="739" y="2116"/>
                  <a:pt x="757" y="2151"/>
                  <a:pt x="753" y="2181"/>
                </a:cubicBezTo>
                <a:cubicBezTo>
                  <a:pt x="741" y="2203"/>
                  <a:pt x="709" y="2210"/>
                  <a:pt x="682" y="2224"/>
                </a:cubicBezTo>
                <a:cubicBezTo>
                  <a:pt x="610" y="2233"/>
                  <a:pt x="614" y="2247"/>
                  <a:pt x="589" y="2265"/>
                </a:cubicBezTo>
                <a:cubicBezTo>
                  <a:pt x="568" y="2298"/>
                  <a:pt x="538" y="2318"/>
                  <a:pt x="527" y="2357"/>
                </a:cubicBezTo>
                <a:cubicBezTo>
                  <a:pt x="529" y="2375"/>
                  <a:pt x="558" y="2380"/>
                  <a:pt x="550" y="2399"/>
                </a:cubicBezTo>
                <a:cubicBezTo>
                  <a:pt x="501" y="2419"/>
                  <a:pt x="503" y="2446"/>
                  <a:pt x="493" y="2453"/>
                </a:cubicBezTo>
                <a:cubicBezTo>
                  <a:pt x="480" y="2465"/>
                  <a:pt x="494" y="2472"/>
                  <a:pt x="484" y="2477"/>
                </a:cubicBezTo>
                <a:cubicBezTo>
                  <a:pt x="474" y="2482"/>
                  <a:pt x="453" y="2468"/>
                  <a:pt x="431" y="2486"/>
                </a:cubicBezTo>
                <a:cubicBezTo>
                  <a:pt x="414" y="2496"/>
                  <a:pt x="416" y="2507"/>
                  <a:pt x="397" y="2519"/>
                </a:cubicBezTo>
                <a:cubicBezTo>
                  <a:pt x="375" y="2525"/>
                  <a:pt x="332" y="2517"/>
                  <a:pt x="310" y="2515"/>
                </a:cubicBezTo>
                <a:cubicBezTo>
                  <a:pt x="301" y="2506"/>
                  <a:pt x="283" y="2505"/>
                  <a:pt x="268" y="2505"/>
                </a:cubicBezTo>
                <a:cubicBezTo>
                  <a:pt x="250" y="2516"/>
                  <a:pt x="230" y="2515"/>
                  <a:pt x="209" y="2519"/>
                </a:cubicBezTo>
                <a:cubicBezTo>
                  <a:pt x="196" y="2534"/>
                  <a:pt x="187" y="2537"/>
                  <a:pt x="168" y="2541"/>
                </a:cubicBezTo>
                <a:cubicBezTo>
                  <a:pt x="156" y="2531"/>
                  <a:pt x="144" y="2478"/>
                  <a:pt x="135" y="2460"/>
                </a:cubicBezTo>
                <a:cubicBezTo>
                  <a:pt x="128" y="2450"/>
                  <a:pt x="126" y="2437"/>
                  <a:pt x="114" y="2433"/>
                </a:cubicBezTo>
                <a:cubicBezTo>
                  <a:pt x="102" y="2429"/>
                  <a:pt x="75" y="2437"/>
                  <a:pt x="63" y="2435"/>
                </a:cubicBezTo>
                <a:cubicBezTo>
                  <a:pt x="51" y="2433"/>
                  <a:pt x="49" y="2426"/>
                  <a:pt x="40" y="2422"/>
                </a:cubicBezTo>
                <a:cubicBezTo>
                  <a:pt x="33" y="2417"/>
                  <a:pt x="6" y="2419"/>
                  <a:pt x="6" y="2412"/>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31" name="Freeform 4525"/>
          <p:cNvSpPr/>
          <p:nvPr/>
        </p:nvSpPr>
        <p:spPr bwMode="auto">
          <a:xfrm>
            <a:off x="1096221" y="2901543"/>
            <a:ext cx="22872" cy="17726"/>
          </a:xfrm>
          <a:custGeom>
            <a:gdLst>
              <a:gd name="T0" fmla="*/ 18 w 40"/>
              <a:gd name="T1" fmla="*/ 1 h 31"/>
              <a:gd name="T2" fmla="*/ 26 w 40"/>
              <a:gd name="T3" fmla="*/ 4 h 31"/>
              <a:gd name="T4" fmla="*/ 36 w 40"/>
              <a:gd name="T5" fmla="*/ 13 h 31"/>
              <a:gd name="T6" fmla="*/ 26 w 40"/>
              <a:gd name="T7" fmla="*/ 25 h 31"/>
              <a:gd name="T8" fmla="*/ 16 w 40"/>
              <a:gd name="T9" fmla="*/ 30 h 31"/>
              <a:gd name="T10" fmla="*/ 12 w 40"/>
              <a:gd name="T11" fmla="*/ 19 h 31"/>
              <a:gd name="T12" fmla="*/ 0 w 40"/>
              <a:gd name="T13" fmla="*/ 23 h 31"/>
              <a:gd name="T14" fmla="*/ 15 w 40"/>
              <a:gd name="T15" fmla="*/ 12 h 31"/>
              <a:gd name="T16" fmla="*/ 18 w 40"/>
              <a:gd name="T17" fmla="*/ 1 h 31"/>
              <a:gd name="T18" fmla="*/ 22 w 40"/>
              <a:gd name="T19" fmla="*/ 3 h 31"/>
              <a:gd name="T20" fmla="*/ 18 w 40"/>
              <a:gd name="T21" fmla="*/ 1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31"/>
              <a:gd name="T35" fmla="*/ 40 w 40"/>
              <a:gd name="T36" fmla="*/ 31 h 31"/>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31">
                <a:moveTo>
                  <a:pt x="18" y="1"/>
                </a:moveTo>
                <a:cubicBezTo>
                  <a:pt x="21" y="2"/>
                  <a:pt x="24" y="2"/>
                  <a:pt x="26" y="4"/>
                </a:cubicBezTo>
                <a:cubicBezTo>
                  <a:pt x="32" y="9"/>
                  <a:pt x="29" y="11"/>
                  <a:pt x="36" y="13"/>
                </a:cubicBezTo>
                <a:cubicBezTo>
                  <a:pt x="40" y="22"/>
                  <a:pt x="32" y="21"/>
                  <a:pt x="26" y="25"/>
                </a:cubicBezTo>
                <a:cubicBezTo>
                  <a:pt x="22" y="31"/>
                  <a:pt x="25" y="31"/>
                  <a:pt x="16" y="30"/>
                </a:cubicBezTo>
                <a:cubicBezTo>
                  <a:pt x="15" y="26"/>
                  <a:pt x="14" y="23"/>
                  <a:pt x="12" y="19"/>
                </a:cubicBezTo>
                <a:cubicBezTo>
                  <a:pt x="5" y="21"/>
                  <a:pt x="6" y="24"/>
                  <a:pt x="0" y="23"/>
                </a:cubicBezTo>
                <a:cubicBezTo>
                  <a:pt x="4" y="16"/>
                  <a:pt x="7" y="15"/>
                  <a:pt x="15" y="12"/>
                </a:cubicBezTo>
                <a:cubicBezTo>
                  <a:pt x="17" y="9"/>
                  <a:pt x="16" y="4"/>
                  <a:pt x="18" y="1"/>
                </a:cubicBezTo>
                <a:cubicBezTo>
                  <a:pt x="19" y="0"/>
                  <a:pt x="22" y="3"/>
                  <a:pt x="22" y="3"/>
                </a:cubicBezTo>
                <a:cubicBezTo>
                  <a:pt x="22" y="3"/>
                  <a:pt x="19" y="2"/>
                  <a:pt x="18" y="1"/>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32" name="Freeform 4526"/>
          <p:cNvSpPr/>
          <p:nvPr/>
        </p:nvSpPr>
        <p:spPr bwMode="auto">
          <a:xfrm>
            <a:off x="1096221" y="2920413"/>
            <a:ext cx="29734" cy="33165"/>
          </a:xfrm>
          <a:custGeom>
            <a:gdLst>
              <a:gd name="T0" fmla="*/ 35 w 52"/>
              <a:gd name="T1" fmla="*/ 3 h 58"/>
              <a:gd name="T2" fmla="*/ 51 w 52"/>
              <a:gd name="T3" fmla="*/ 10 h 58"/>
              <a:gd name="T4" fmla="*/ 44 w 52"/>
              <a:gd name="T5" fmla="*/ 15 h 58"/>
              <a:gd name="T6" fmla="*/ 33 w 52"/>
              <a:gd name="T7" fmla="*/ 33 h 58"/>
              <a:gd name="T8" fmla="*/ 18 w 52"/>
              <a:gd name="T9" fmla="*/ 34 h 58"/>
              <a:gd name="T10" fmla="*/ 11 w 52"/>
              <a:gd name="T11" fmla="*/ 58 h 58"/>
              <a:gd name="T12" fmla="*/ 14 w 52"/>
              <a:gd name="T13" fmla="*/ 44 h 58"/>
              <a:gd name="T14" fmla="*/ 0 w 52"/>
              <a:gd name="T15" fmla="*/ 33 h 58"/>
              <a:gd name="T16" fmla="*/ 15 w 52"/>
              <a:gd name="T17" fmla="*/ 13 h 58"/>
              <a:gd name="T18" fmla="*/ 35 w 52"/>
              <a:gd name="T19" fmla="*/ 3 h 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
              <a:gd name="T31" fmla="*/ 0 h 58"/>
              <a:gd name="T32" fmla="*/ 52 w 52"/>
              <a:gd name="T33" fmla="*/ 58 h 58"/>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 h="57">
                <a:moveTo>
                  <a:pt x="35" y="3"/>
                </a:moveTo>
                <a:cubicBezTo>
                  <a:pt x="41" y="4"/>
                  <a:pt x="45" y="8"/>
                  <a:pt x="51" y="10"/>
                </a:cubicBezTo>
                <a:cubicBezTo>
                  <a:pt x="49" y="19"/>
                  <a:pt x="52" y="10"/>
                  <a:pt x="44" y="15"/>
                </a:cubicBezTo>
                <a:cubicBezTo>
                  <a:pt x="38" y="19"/>
                  <a:pt x="41" y="30"/>
                  <a:pt x="33" y="33"/>
                </a:cubicBezTo>
                <a:cubicBezTo>
                  <a:pt x="29" y="30"/>
                  <a:pt x="18" y="34"/>
                  <a:pt x="18" y="34"/>
                </a:cubicBezTo>
                <a:cubicBezTo>
                  <a:pt x="15" y="42"/>
                  <a:pt x="18" y="53"/>
                  <a:pt x="11" y="58"/>
                </a:cubicBezTo>
                <a:cubicBezTo>
                  <a:pt x="3" y="55"/>
                  <a:pt x="10" y="47"/>
                  <a:pt x="14" y="44"/>
                </a:cubicBezTo>
                <a:cubicBezTo>
                  <a:pt x="11" y="32"/>
                  <a:pt x="6" y="42"/>
                  <a:pt x="0" y="33"/>
                </a:cubicBezTo>
                <a:cubicBezTo>
                  <a:pt x="2" y="24"/>
                  <a:pt x="5" y="16"/>
                  <a:pt x="15" y="13"/>
                </a:cubicBezTo>
                <a:cubicBezTo>
                  <a:pt x="18" y="0"/>
                  <a:pt x="17" y="3"/>
                  <a:pt x="35" y="3"/>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33" name="Freeform 4527"/>
          <p:cNvSpPr/>
          <p:nvPr/>
        </p:nvSpPr>
        <p:spPr bwMode="auto">
          <a:xfrm>
            <a:off x="1020170" y="2958724"/>
            <a:ext cx="28590" cy="50891"/>
          </a:xfrm>
          <a:custGeom>
            <a:gdLst>
              <a:gd name="T0" fmla="*/ 42 w 50"/>
              <a:gd name="T1" fmla="*/ 3 h 89"/>
              <a:gd name="T2" fmla="*/ 24 w 50"/>
              <a:gd name="T3" fmla="*/ 14 h 89"/>
              <a:gd name="T4" fmla="*/ 15 w 50"/>
              <a:gd name="T5" fmla="*/ 19 h 89"/>
              <a:gd name="T6" fmla="*/ 0 w 50"/>
              <a:gd name="T7" fmla="*/ 38 h 89"/>
              <a:gd name="T8" fmla="*/ 4 w 50"/>
              <a:gd name="T9" fmla="*/ 51 h 89"/>
              <a:gd name="T10" fmla="*/ 0 w 50"/>
              <a:gd name="T11" fmla="*/ 62 h 89"/>
              <a:gd name="T12" fmla="*/ 7 w 50"/>
              <a:gd name="T13" fmla="*/ 72 h 89"/>
              <a:gd name="T14" fmla="*/ 6 w 50"/>
              <a:gd name="T15" fmla="*/ 81 h 89"/>
              <a:gd name="T16" fmla="*/ 13 w 50"/>
              <a:gd name="T17" fmla="*/ 83 h 89"/>
              <a:gd name="T18" fmla="*/ 23 w 50"/>
              <a:gd name="T19" fmla="*/ 65 h 89"/>
              <a:gd name="T20" fmla="*/ 33 w 50"/>
              <a:gd name="T21" fmla="*/ 48 h 89"/>
              <a:gd name="T22" fmla="*/ 23 w 50"/>
              <a:gd name="T23" fmla="*/ 29 h 89"/>
              <a:gd name="T24" fmla="*/ 34 w 50"/>
              <a:gd name="T25" fmla="*/ 18 h 89"/>
              <a:gd name="T26" fmla="*/ 48 w 50"/>
              <a:gd name="T27" fmla="*/ 6 h 89"/>
              <a:gd name="T28" fmla="*/ 42 w 50"/>
              <a:gd name="T29" fmla="*/ 3 h 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0"/>
              <a:gd name="T46" fmla="*/ 0 h 89"/>
              <a:gd name="T47" fmla="*/ 50 w 50"/>
              <a:gd name="T48" fmla="*/ 89 h 89"/>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0" h="89">
                <a:moveTo>
                  <a:pt x="42" y="3"/>
                </a:moveTo>
                <a:cubicBezTo>
                  <a:pt x="27" y="4"/>
                  <a:pt x="15" y="0"/>
                  <a:pt x="24" y="14"/>
                </a:cubicBezTo>
                <a:cubicBezTo>
                  <a:pt x="21" y="18"/>
                  <a:pt x="20" y="18"/>
                  <a:pt x="15" y="19"/>
                </a:cubicBezTo>
                <a:cubicBezTo>
                  <a:pt x="7" y="24"/>
                  <a:pt x="7" y="31"/>
                  <a:pt x="0" y="38"/>
                </a:cubicBezTo>
                <a:cubicBezTo>
                  <a:pt x="1" y="44"/>
                  <a:pt x="2" y="46"/>
                  <a:pt x="4" y="51"/>
                </a:cubicBezTo>
                <a:cubicBezTo>
                  <a:pt x="3" y="55"/>
                  <a:pt x="1" y="58"/>
                  <a:pt x="0" y="62"/>
                </a:cubicBezTo>
                <a:cubicBezTo>
                  <a:pt x="1" y="68"/>
                  <a:pt x="1" y="70"/>
                  <a:pt x="7" y="72"/>
                </a:cubicBezTo>
                <a:cubicBezTo>
                  <a:pt x="10" y="76"/>
                  <a:pt x="8" y="76"/>
                  <a:pt x="6" y="81"/>
                </a:cubicBezTo>
                <a:cubicBezTo>
                  <a:pt x="7" y="88"/>
                  <a:pt x="9" y="89"/>
                  <a:pt x="13" y="83"/>
                </a:cubicBezTo>
                <a:cubicBezTo>
                  <a:pt x="15" y="71"/>
                  <a:pt x="12" y="67"/>
                  <a:pt x="23" y="65"/>
                </a:cubicBezTo>
                <a:cubicBezTo>
                  <a:pt x="31" y="61"/>
                  <a:pt x="27" y="54"/>
                  <a:pt x="33" y="48"/>
                </a:cubicBezTo>
                <a:cubicBezTo>
                  <a:pt x="30" y="40"/>
                  <a:pt x="27" y="36"/>
                  <a:pt x="23" y="29"/>
                </a:cubicBezTo>
                <a:cubicBezTo>
                  <a:pt x="24" y="24"/>
                  <a:pt x="29" y="21"/>
                  <a:pt x="34" y="18"/>
                </a:cubicBezTo>
                <a:cubicBezTo>
                  <a:pt x="37" y="8"/>
                  <a:pt x="36" y="7"/>
                  <a:pt x="48" y="6"/>
                </a:cubicBezTo>
                <a:cubicBezTo>
                  <a:pt x="50" y="1"/>
                  <a:pt x="50" y="3"/>
                  <a:pt x="42" y="3"/>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34" name="Freeform 4528"/>
          <p:cNvSpPr/>
          <p:nvPr/>
        </p:nvSpPr>
        <p:spPr bwMode="auto">
          <a:xfrm>
            <a:off x="982431" y="2993032"/>
            <a:ext cx="16583" cy="49747"/>
          </a:xfrm>
          <a:custGeom>
            <a:gdLst>
              <a:gd name="T0" fmla="*/ 27 w 29"/>
              <a:gd name="T1" fmla="*/ 0 h 87"/>
              <a:gd name="T2" fmla="*/ 19 w 29"/>
              <a:gd name="T3" fmla="*/ 15 h 87"/>
              <a:gd name="T4" fmla="*/ 13 w 29"/>
              <a:gd name="T5" fmla="*/ 30 h 87"/>
              <a:gd name="T6" fmla="*/ 7 w 29"/>
              <a:gd name="T7" fmla="*/ 38 h 87"/>
              <a:gd name="T8" fmla="*/ 1 w 29"/>
              <a:gd name="T9" fmla="*/ 57 h 87"/>
              <a:gd name="T10" fmla="*/ 9 w 29"/>
              <a:gd name="T11" fmla="*/ 78 h 87"/>
              <a:gd name="T12" fmla="*/ 12 w 29"/>
              <a:gd name="T13" fmla="*/ 85 h 87"/>
              <a:gd name="T14" fmla="*/ 24 w 29"/>
              <a:gd name="T15" fmla="*/ 32 h 87"/>
              <a:gd name="T16" fmla="*/ 25 w 29"/>
              <a:gd name="T17" fmla="*/ 17 h 87"/>
              <a:gd name="T18" fmla="*/ 29 w 29"/>
              <a:gd name="T19" fmla="*/ 8 h 87"/>
              <a:gd name="T20" fmla="*/ 27 w 29"/>
              <a:gd name="T21" fmla="*/ 0 h 8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87"/>
              <a:gd name="T35" fmla="*/ 29 w 29"/>
              <a:gd name="T36" fmla="*/ 87 h 87"/>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8" h="87">
                <a:moveTo>
                  <a:pt x="27" y="0"/>
                </a:moveTo>
                <a:cubicBezTo>
                  <a:pt x="24" y="5"/>
                  <a:pt x="23" y="11"/>
                  <a:pt x="19" y="15"/>
                </a:cubicBezTo>
                <a:cubicBezTo>
                  <a:pt x="18" y="21"/>
                  <a:pt x="17" y="26"/>
                  <a:pt x="13" y="30"/>
                </a:cubicBezTo>
                <a:cubicBezTo>
                  <a:pt x="11" y="37"/>
                  <a:pt x="13" y="35"/>
                  <a:pt x="7" y="38"/>
                </a:cubicBezTo>
                <a:cubicBezTo>
                  <a:pt x="5" y="44"/>
                  <a:pt x="5" y="51"/>
                  <a:pt x="1" y="57"/>
                </a:cubicBezTo>
                <a:cubicBezTo>
                  <a:pt x="0" y="64"/>
                  <a:pt x="2" y="76"/>
                  <a:pt x="9" y="78"/>
                </a:cubicBezTo>
                <a:cubicBezTo>
                  <a:pt x="10" y="80"/>
                  <a:pt x="11" y="87"/>
                  <a:pt x="12" y="85"/>
                </a:cubicBezTo>
                <a:cubicBezTo>
                  <a:pt x="18" y="68"/>
                  <a:pt x="18" y="49"/>
                  <a:pt x="24" y="32"/>
                </a:cubicBezTo>
                <a:cubicBezTo>
                  <a:pt x="24" y="27"/>
                  <a:pt x="24" y="22"/>
                  <a:pt x="25" y="17"/>
                </a:cubicBezTo>
                <a:cubicBezTo>
                  <a:pt x="26" y="14"/>
                  <a:pt x="29" y="8"/>
                  <a:pt x="29" y="8"/>
                </a:cubicBezTo>
                <a:cubicBezTo>
                  <a:pt x="28" y="2"/>
                  <a:pt x="29" y="5"/>
                  <a:pt x="27"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35" name="Freeform 4529"/>
          <p:cNvSpPr/>
          <p:nvPr/>
        </p:nvSpPr>
        <p:spPr bwMode="auto">
          <a:xfrm>
            <a:off x="946407" y="3083950"/>
            <a:ext cx="16583" cy="13723"/>
          </a:xfrm>
          <a:custGeom>
            <a:gdLst>
              <a:gd name="T0" fmla="*/ 4 w 29"/>
              <a:gd name="T1" fmla="*/ 0 h 24"/>
              <a:gd name="T2" fmla="*/ 15 w 29"/>
              <a:gd name="T3" fmla="*/ 4 h 24"/>
              <a:gd name="T4" fmla="*/ 16 w 29"/>
              <a:gd name="T5" fmla="*/ 24 h 24"/>
              <a:gd name="T6" fmla="*/ 3 w 29"/>
              <a:gd name="T7" fmla="*/ 18 h 24"/>
              <a:gd name="T8" fmla="*/ 4 w 29"/>
              <a:gd name="T9" fmla="*/ 0 h 24"/>
              <a:gd name="T10" fmla="*/ 0 60000 65536"/>
              <a:gd name="T11" fmla="*/ 0 60000 65536"/>
              <a:gd name="T12" fmla="*/ 0 60000 65536"/>
              <a:gd name="T13" fmla="*/ 0 60000 65536"/>
              <a:gd name="T14" fmla="*/ 0 60000 65536"/>
              <a:gd name="T15" fmla="*/ 0 w 29"/>
              <a:gd name="T16" fmla="*/ 0 h 24"/>
              <a:gd name="T17" fmla="*/ 29 w 29"/>
              <a:gd name="T18" fmla="*/ 24 h 24"/>
            </a:gdLst>
            <a:cxnLst>
              <a:cxn ang="T10">
                <a:pos x="T0" y="T1"/>
              </a:cxn>
              <a:cxn ang="T11">
                <a:pos x="T2" y="T3"/>
              </a:cxn>
              <a:cxn ang="T12">
                <a:pos x="T4" y="T5"/>
              </a:cxn>
              <a:cxn ang="T13">
                <a:pos x="T6" y="T7"/>
              </a:cxn>
              <a:cxn ang="T14">
                <a:pos x="T8" y="T9"/>
              </a:cxn>
            </a:cxnLst>
            <a:rect l="T15" t="T16" r="T17" b="T18"/>
            <a:pathLst>
              <a:path w="28" h="24">
                <a:moveTo>
                  <a:pt x="4" y="0"/>
                </a:moveTo>
                <a:cubicBezTo>
                  <a:pt x="8" y="2"/>
                  <a:pt x="11" y="3"/>
                  <a:pt x="15" y="4"/>
                </a:cubicBezTo>
                <a:cubicBezTo>
                  <a:pt x="19" y="10"/>
                  <a:pt x="29" y="21"/>
                  <a:pt x="16" y="24"/>
                </a:cubicBezTo>
                <a:cubicBezTo>
                  <a:pt x="11" y="23"/>
                  <a:pt x="3" y="18"/>
                  <a:pt x="3" y="18"/>
                </a:cubicBezTo>
                <a:cubicBezTo>
                  <a:pt x="0" y="13"/>
                  <a:pt x="4" y="6"/>
                  <a:pt x="4"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36" name="Freeform 4530"/>
          <p:cNvSpPr/>
          <p:nvPr/>
        </p:nvSpPr>
        <p:spPr bwMode="auto">
          <a:xfrm>
            <a:off x="854919" y="3050785"/>
            <a:ext cx="45173" cy="50319"/>
          </a:xfrm>
          <a:custGeom>
            <a:gdLst>
              <a:gd name="T0" fmla="*/ 60 w 79"/>
              <a:gd name="T1" fmla="*/ 0 h 88"/>
              <a:gd name="T2" fmla="*/ 49 w 79"/>
              <a:gd name="T3" fmla="*/ 8 h 88"/>
              <a:gd name="T4" fmla="*/ 53 w 79"/>
              <a:gd name="T5" fmla="*/ 26 h 88"/>
              <a:gd name="T6" fmla="*/ 52 w 79"/>
              <a:gd name="T7" fmla="*/ 32 h 88"/>
              <a:gd name="T8" fmla="*/ 42 w 79"/>
              <a:gd name="T9" fmla="*/ 31 h 88"/>
              <a:gd name="T10" fmla="*/ 40 w 79"/>
              <a:gd name="T11" fmla="*/ 21 h 88"/>
              <a:gd name="T12" fmla="*/ 23 w 79"/>
              <a:gd name="T13" fmla="*/ 8 h 88"/>
              <a:gd name="T14" fmla="*/ 17 w 79"/>
              <a:gd name="T15" fmla="*/ 26 h 88"/>
              <a:gd name="T16" fmla="*/ 12 w 79"/>
              <a:gd name="T17" fmla="*/ 33 h 88"/>
              <a:gd name="T18" fmla="*/ 19 w 79"/>
              <a:gd name="T19" fmla="*/ 67 h 88"/>
              <a:gd name="T20" fmla="*/ 32 w 79"/>
              <a:gd name="T21" fmla="*/ 68 h 88"/>
              <a:gd name="T22" fmla="*/ 40 w 79"/>
              <a:gd name="T23" fmla="*/ 72 h 88"/>
              <a:gd name="T24" fmla="*/ 52 w 79"/>
              <a:gd name="T25" fmla="*/ 82 h 88"/>
              <a:gd name="T26" fmla="*/ 61 w 79"/>
              <a:gd name="T27" fmla="*/ 88 h 88"/>
              <a:gd name="T28" fmla="*/ 58 w 79"/>
              <a:gd name="T29" fmla="*/ 69 h 88"/>
              <a:gd name="T30" fmla="*/ 70 w 79"/>
              <a:gd name="T31" fmla="*/ 61 h 88"/>
              <a:gd name="T32" fmla="*/ 61 w 79"/>
              <a:gd name="T33" fmla="*/ 48 h 88"/>
              <a:gd name="T34" fmla="*/ 76 w 79"/>
              <a:gd name="T35" fmla="*/ 39 h 88"/>
              <a:gd name="T36" fmla="*/ 73 w 79"/>
              <a:gd name="T37" fmla="*/ 24 h 88"/>
              <a:gd name="T38" fmla="*/ 76 w 79"/>
              <a:gd name="T39" fmla="*/ 10 h 88"/>
              <a:gd name="T40" fmla="*/ 76 w 79"/>
              <a:gd name="T41" fmla="*/ 4 h 88"/>
              <a:gd name="T42" fmla="*/ 60 w 79"/>
              <a:gd name="T43" fmla="*/ 0 h 8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9"/>
              <a:gd name="T67" fmla="*/ 0 h 88"/>
              <a:gd name="T68" fmla="*/ 79 w 79"/>
              <a:gd name="T69" fmla="*/ 88 h 88"/>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9" h="88">
                <a:moveTo>
                  <a:pt x="60" y="0"/>
                </a:moveTo>
                <a:cubicBezTo>
                  <a:pt x="53" y="2"/>
                  <a:pt x="54" y="5"/>
                  <a:pt x="49" y="8"/>
                </a:cubicBezTo>
                <a:cubicBezTo>
                  <a:pt x="50" y="18"/>
                  <a:pt x="51" y="18"/>
                  <a:pt x="53" y="26"/>
                </a:cubicBezTo>
                <a:cubicBezTo>
                  <a:pt x="53" y="28"/>
                  <a:pt x="54" y="31"/>
                  <a:pt x="52" y="32"/>
                </a:cubicBezTo>
                <a:cubicBezTo>
                  <a:pt x="49" y="33"/>
                  <a:pt x="44" y="33"/>
                  <a:pt x="42" y="31"/>
                </a:cubicBezTo>
                <a:cubicBezTo>
                  <a:pt x="39" y="29"/>
                  <a:pt x="42" y="24"/>
                  <a:pt x="40" y="21"/>
                </a:cubicBezTo>
                <a:cubicBezTo>
                  <a:pt x="35" y="13"/>
                  <a:pt x="32" y="11"/>
                  <a:pt x="23" y="8"/>
                </a:cubicBezTo>
                <a:cubicBezTo>
                  <a:pt x="25" y="17"/>
                  <a:pt x="29" y="28"/>
                  <a:pt x="17" y="26"/>
                </a:cubicBezTo>
                <a:cubicBezTo>
                  <a:pt x="6" y="27"/>
                  <a:pt x="0" y="30"/>
                  <a:pt x="12" y="33"/>
                </a:cubicBezTo>
                <a:cubicBezTo>
                  <a:pt x="21" y="42"/>
                  <a:pt x="18" y="55"/>
                  <a:pt x="19" y="67"/>
                </a:cubicBezTo>
                <a:cubicBezTo>
                  <a:pt x="24" y="66"/>
                  <a:pt x="28" y="66"/>
                  <a:pt x="32" y="68"/>
                </a:cubicBezTo>
                <a:cubicBezTo>
                  <a:pt x="35" y="69"/>
                  <a:pt x="40" y="72"/>
                  <a:pt x="40" y="72"/>
                </a:cubicBezTo>
                <a:cubicBezTo>
                  <a:pt x="44" y="78"/>
                  <a:pt x="45" y="81"/>
                  <a:pt x="52" y="82"/>
                </a:cubicBezTo>
                <a:cubicBezTo>
                  <a:pt x="54" y="86"/>
                  <a:pt x="57" y="87"/>
                  <a:pt x="61" y="88"/>
                </a:cubicBezTo>
                <a:cubicBezTo>
                  <a:pt x="74" y="85"/>
                  <a:pt x="67" y="72"/>
                  <a:pt x="58" y="69"/>
                </a:cubicBezTo>
                <a:cubicBezTo>
                  <a:pt x="60" y="64"/>
                  <a:pt x="70" y="61"/>
                  <a:pt x="70" y="61"/>
                </a:cubicBezTo>
                <a:cubicBezTo>
                  <a:pt x="73" y="53"/>
                  <a:pt x="68" y="50"/>
                  <a:pt x="61" y="48"/>
                </a:cubicBezTo>
                <a:cubicBezTo>
                  <a:pt x="62" y="33"/>
                  <a:pt x="63" y="36"/>
                  <a:pt x="76" y="39"/>
                </a:cubicBezTo>
                <a:cubicBezTo>
                  <a:pt x="79" y="34"/>
                  <a:pt x="76" y="29"/>
                  <a:pt x="73" y="24"/>
                </a:cubicBezTo>
                <a:cubicBezTo>
                  <a:pt x="71" y="18"/>
                  <a:pt x="73" y="15"/>
                  <a:pt x="76" y="10"/>
                </a:cubicBezTo>
                <a:cubicBezTo>
                  <a:pt x="77" y="4"/>
                  <a:pt x="79" y="4"/>
                  <a:pt x="76" y="4"/>
                </a:cubicBezTo>
                <a:lnTo>
                  <a:pt x="60" y="0"/>
                </a:ln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37" name="Freeform 4531"/>
          <p:cNvSpPr/>
          <p:nvPr/>
        </p:nvSpPr>
        <p:spPr bwMode="auto">
          <a:xfrm>
            <a:off x="860065" y="3097101"/>
            <a:ext cx="26875" cy="21157"/>
          </a:xfrm>
          <a:custGeom>
            <a:gdLst>
              <a:gd name="T0" fmla="*/ 9 w 47"/>
              <a:gd name="T1" fmla="*/ 3 h 37"/>
              <a:gd name="T2" fmla="*/ 19 w 47"/>
              <a:gd name="T3" fmla="*/ 9 h 37"/>
              <a:gd name="T4" fmla="*/ 25 w 47"/>
              <a:gd name="T5" fmla="*/ 13 h 37"/>
              <a:gd name="T6" fmla="*/ 33 w 47"/>
              <a:gd name="T7" fmla="*/ 11 h 37"/>
              <a:gd name="T8" fmla="*/ 35 w 47"/>
              <a:gd name="T9" fmla="*/ 3 h 37"/>
              <a:gd name="T10" fmla="*/ 44 w 47"/>
              <a:gd name="T11" fmla="*/ 12 h 37"/>
              <a:gd name="T12" fmla="*/ 43 w 47"/>
              <a:gd name="T13" fmla="*/ 21 h 37"/>
              <a:gd name="T14" fmla="*/ 34 w 47"/>
              <a:gd name="T15" fmla="*/ 18 h 37"/>
              <a:gd name="T16" fmla="*/ 31 w 47"/>
              <a:gd name="T17" fmla="*/ 27 h 37"/>
              <a:gd name="T18" fmla="*/ 22 w 47"/>
              <a:gd name="T19" fmla="*/ 30 h 37"/>
              <a:gd name="T20" fmla="*/ 5 w 47"/>
              <a:gd name="T21" fmla="*/ 12 h 37"/>
              <a:gd name="T22" fmla="*/ 13 w 47"/>
              <a:gd name="T23" fmla="*/ 0 h 37"/>
              <a:gd name="T24" fmla="*/ 28 w 47"/>
              <a:gd name="T25" fmla="*/ 9 h 37"/>
              <a:gd name="T26" fmla="*/ 9 w 47"/>
              <a:gd name="T27" fmla="*/ 3 h 3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
              <a:gd name="T43" fmla="*/ 0 h 37"/>
              <a:gd name="T44" fmla="*/ 47 w 47"/>
              <a:gd name="T45" fmla="*/ 37 h 37"/>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 h="37">
                <a:moveTo>
                  <a:pt x="9" y="3"/>
                </a:moveTo>
                <a:cubicBezTo>
                  <a:pt x="14" y="4"/>
                  <a:pt x="15" y="6"/>
                  <a:pt x="19" y="9"/>
                </a:cubicBezTo>
                <a:cubicBezTo>
                  <a:pt x="21" y="10"/>
                  <a:pt x="25" y="13"/>
                  <a:pt x="25" y="13"/>
                </a:cubicBezTo>
                <a:cubicBezTo>
                  <a:pt x="28" y="12"/>
                  <a:pt x="31" y="13"/>
                  <a:pt x="33" y="11"/>
                </a:cubicBezTo>
                <a:cubicBezTo>
                  <a:pt x="35" y="9"/>
                  <a:pt x="35" y="3"/>
                  <a:pt x="35" y="3"/>
                </a:cubicBezTo>
                <a:cubicBezTo>
                  <a:pt x="40" y="5"/>
                  <a:pt x="40" y="9"/>
                  <a:pt x="44" y="12"/>
                </a:cubicBezTo>
                <a:cubicBezTo>
                  <a:pt x="47" y="16"/>
                  <a:pt x="46" y="17"/>
                  <a:pt x="43" y="21"/>
                </a:cubicBezTo>
                <a:cubicBezTo>
                  <a:pt x="39" y="37"/>
                  <a:pt x="37" y="26"/>
                  <a:pt x="34" y="18"/>
                </a:cubicBezTo>
                <a:cubicBezTo>
                  <a:pt x="34" y="20"/>
                  <a:pt x="33" y="26"/>
                  <a:pt x="31" y="27"/>
                </a:cubicBezTo>
                <a:cubicBezTo>
                  <a:pt x="28" y="29"/>
                  <a:pt x="22" y="30"/>
                  <a:pt x="22" y="30"/>
                </a:cubicBezTo>
                <a:cubicBezTo>
                  <a:pt x="18" y="27"/>
                  <a:pt x="6" y="17"/>
                  <a:pt x="5" y="12"/>
                </a:cubicBezTo>
                <a:cubicBezTo>
                  <a:pt x="0" y="5"/>
                  <a:pt x="5" y="2"/>
                  <a:pt x="13" y="0"/>
                </a:cubicBezTo>
                <a:cubicBezTo>
                  <a:pt x="19" y="2"/>
                  <a:pt x="22" y="9"/>
                  <a:pt x="28" y="9"/>
                </a:cubicBezTo>
                <a:lnTo>
                  <a:pt x="9" y="3"/>
                </a:ln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38" name="Freeform 4532"/>
          <p:cNvSpPr/>
          <p:nvPr/>
        </p:nvSpPr>
        <p:spPr bwMode="auto">
          <a:xfrm>
            <a:off x="797738" y="2983312"/>
            <a:ext cx="54322" cy="43457"/>
          </a:xfrm>
          <a:custGeom>
            <a:gdLst>
              <a:gd name="T0" fmla="*/ 0 w 95"/>
              <a:gd name="T1" fmla="*/ 72 h 76"/>
              <a:gd name="T2" fmla="*/ 8 w 95"/>
              <a:gd name="T3" fmla="*/ 54 h 76"/>
              <a:gd name="T4" fmla="*/ 14 w 95"/>
              <a:gd name="T5" fmla="*/ 46 h 76"/>
              <a:gd name="T6" fmla="*/ 50 w 95"/>
              <a:gd name="T7" fmla="*/ 40 h 76"/>
              <a:gd name="T8" fmla="*/ 57 w 95"/>
              <a:gd name="T9" fmla="*/ 29 h 76"/>
              <a:gd name="T10" fmla="*/ 63 w 95"/>
              <a:gd name="T11" fmla="*/ 22 h 76"/>
              <a:gd name="T12" fmla="*/ 81 w 95"/>
              <a:gd name="T13" fmla="*/ 10 h 76"/>
              <a:gd name="T14" fmla="*/ 90 w 95"/>
              <a:gd name="T15" fmla="*/ 4 h 76"/>
              <a:gd name="T16" fmla="*/ 93 w 95"/>
              <a:gd name="T17" fmla="*/ 1 h 76"/>
              <a:gd name="T18" fmla="*/ 86 w 95"/>
              <a:gd name="T19" fmla="*/ 11 h 76"/>
              <a:gd name="T20" fmla="*/ 93 w 95"/>
              <a:gd name="T21" fmla="*/ 22 h 76"/>
              <a:gd name="T22" fmla="*/ 86 w 95"/>
              <a:gd name="T23" fmla="*/ 43 h 76"/>
              <a:gd name="T24" fmla="*/ 84 w 95"/>
              <a:gd name="T25" fmla="*/ 46 h 76"/>
              <a:gd name="T26" fmla="*/ 83 w 95"/>
              <a:gd name="T27" fmla="*/ 53 h 76"/>
              <a:gd name="T28" fmla="*/ 80 w 95"/>
              <a:gd name="T29" fmla="*/ 47 h 76"/>
              <a:gd name="T30" fmla="*/ 72 w 95"/>
              <a:gd name="T31" fmla="*/ 44 h 76"/>
              <a:gd name="T32" fmla="*/ 48 w 95"/>
              <a:gd name="T33" fmla="*/ 49 h 76"/>
              <a:gd name="T34" fmla="*/ 39 w 95"/>
              <a:gd name="T35" fmla="*/ 54 h 76"/>
              <a:gd name="T36" fmla="*/ 29 w 95"/>
              <a:gd name="T37" fmla="*/ 52 h 76"/>
              <a:gd name="T38" fmla="*/ 24 w 95"/>
              <a:gd name="T39" fmla="*/ 58 h 76"/>
              <a:gd name="T40" fmla="*/ 18 w 95"/>
              <a:gd name="T41" fmla="*/ 60 h 76"/>
              <a:gd name="T42" fmla="*/ 0 w 95"/>
              <a:gd name="T43" fmla="*/ 72 h 7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5"/>
              <a:gd name="T67" fmla="*/ 0 h 76"/>
              <a:gd name="T68" fmla="*/ 95 w 95"/>
              <a:gd name="T69" fmla="*/ 76 h 76"/>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5" h="76">
                <a:moveTo>
                  <a:pt x="0" y="72"/>
                </a:moveTo>
                <a:cubicBezTo>
                  <a:pt x="2" y="64"/>
                  <a:pt x="1" y="58"/>
                  <a:pt x="8" y="54"/>
                </a:cubicBezTo>
                <a:cubicBezTo>
                  <a:pt x="9" y="49"/>
                  <a:pt x="9" y="47"/>
                  <a:pt x="14" y="46"/>
                </a:cubicBezTo>
                <a:cubicBezTo>
                  <a:pt x="26" y="48"/>
                  <a:pt x="38" y="42"/>
                  <a:pt x="50" y="40"/>
                </a:cubicBezTo>
                <a:cubicBezTo>
                  <a:pt x="53" y="36"/>
                  <a:pt x="53" y="32"/>
                  <a:pt x="57" y="29"/>
                </a:cubicBezTo>
                <a:cubicBezTo>
                  <a:pt x="58" y="25"/>
                  <a:pt x="59" y="23"/>
                  <a:pt x="63" y="22"/>
                </a:cubicBezTo>
                <a:cubicBezTo>
                  <a:pt x="68" y="17"/>
                  <a:pt x="73" y="12"/>
                  <a:pt x="81" y="10"/>
                </a:cubicBezTo>
                <a:cubicBezTo>
                  <a:pt x="84" y="7"/>
                  <a:pt x="86" y="5"/>
                  <a:pt x="90" y="4"/>
                </a:cubicBezTo>
                <a:cubicBezTo>
                  <a:pt x="91" y="3"/>
                  <a:pt x="93" y="0"/>
                  <a:pt x="93" y="1"/>
                </a:cubicBezTo>
                <a:cubicBezTo>
                  <a:pt x="93" y="5"/>
                  <a:pt x="86" y="11"/>
                  <a:pt x="86" y="11"/>
                </a:cubicBezTo>
                <a:cubicBezTo>
                  <a:pt x="87" y="17"/>
                  <a:pt x="89" y="17"/>
                  <a:pt x="93" y="22"/>
                </a:cubicBezTo>
                <a:cubicBezTo>
                  <a:pt x="95" y="28"/>
                  <a:pt x="91" y="40"/>
                  <a:pt x="86" y="43"/>
                </a:cubicBezTo>
                <a:cubicBezTo>
                  <a:pt x="85" y="44"/>
                  <a:pt x="84" y="45"/>
                  <a:pt x="84" y="46"/>
                </a:cubicBezTo>
                <a:cubicBezTo>
                  <a:pt x="83" y="48"/>
                  <a:pt x="84" y="51"/>
                  <a:pt x="83" y="53"/>
                </a:cubicBezTo>
                <a:cubicBezTo>
                  <a:pt x="82" y="55"/>
                  <a:pt x="82" y="48"/>
                  <a:pt x="80" y="47"/>
                </a:cubicBezTo>
                <a:cubicBezTo>
                  <a:pt x="78" y="45"/>
                  <a:pt x="75" y="45"/>
                  <a:pt x="72" y="44"/>
                </a:cubicBezTo>
                <a:cubicBezTo>
                  <a:pt x="64" y="45"/>
                  <a:pt x="56" y="47"/>
                  <a:pt x="48" y="49"/>
                </a:cubicBezTo>
                <a:cubicBezTo>
                  <a:pt x="46" y="51"/>
                  <a:pt x="39" y="54"/>
                  <a:pt x="39" y="54"/>
                </a:cubicBezTo>
                <a:cubicBezTo>
                  <a:pt x="36" y="54"/>
                  <a:pt x="32" y="51"/>
                  <a:pt x="29" y="52"/>
                </a:cubicBezTo>
                <a:cubicBezTo>
                  <a:pt x="27" y="53"/>
                  <a:pt x="26" y="57"/>
                  <a:pt x="24" y="58"/>
                </a:cubicBezTo>
                <a:cubicBezTo>
                  <a:pt x="22" y="59"/>
                  <a:pt x="18" y="60"/>
                  <a:pt x="18" y="60"/>
                </a:cubicBezTo>
                <a:cubicBezTo>
                  <a:pt x="12" y="68"/>
                  <a:pt x="11" y="76"/>
                  <a:pt x="0" y="72"/>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39" name="Freeform 4533"/>
          <p:cNvSpPr/>
          <p:nvPr/>
        </p:nvSpPr>
        <p:spPr bwMode="auto">
          <a:xfrm>
            <a:off x="1036181" y="2857515"/>
            <a:ext cx="21729" cy="17154"/>
          </a:xfrm>
          <a:custGeom>
            <a:gdLst>
              <a:gd name="T0" fmla="*/ 21 w 38"/>
              <a:gd name="T1" fmla="*/ 4 h 30"/>
              <a:gd name="T2" fmla="*/ 0 w 38"/>
              <a:gd name="T3" fmla="*/ 8 h 30"/>
              <a:gd name="T4" fmla="*/ 19 w 38"/>
              <a:gd name="T5" fmla="*/ 30 h 30"/>
              <a:gd name="T6" fmla="*/ 38 w 38"/>
              <a:gd name="T7" fmla="*/ 15 h 30"/>
              <a:gd name="T8" fmla="*/ 17 w 38"/>
              <a:gd name="T9" fmla="*/ 5 h 30"/>
              <a:gd name="T10" fmla="*/ 8 w 38"/>
              <a:gd name="T11" fmla="*/ 2 h 30"/>
              <a:gd name="T12" fmla="*/ 21 w 38"/>
              <a:gd name="T13" fmla="*/ 4 h 30"/>
              <a:gd name="T14" fmla="*/ 0 60000 65536"/>
              <a:gd name="T15" fmla="*/ 0 60000 65536"/>
              <a:gd name="T16" fmla="*/ 0 60000 65536"/>
              <a:gd name="T17" fmla="*/ 0 60000 65536"/>
              <a:gd name="T18" fmla="*/ 0 60000 65536"/>
              <a:gd name="T19" fmla="*/ 0 60000 65536"/>
              <a:gd name="T20" fmla="*/ 0 60000 65536"/>
              <a:gd name="T21" fmla="*/ 0 w 38"/>
              <a:gd name="T22" fmla="*/ 0 h 30"/>
              <a:gd name="T23" fmla="*/ 38 w 38"/>
              <a:gd name="T24" fmla="*/ 30 h 30"/>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8" h="30">
                <a:moveTo>
                  <a:pt x="21" y="4"/>
                </a:moveTo>
                <a:cubicBezTo>
                  <a:pt x="13" y="1"/>
                  <a:pt x="4" y="0"/>
                  <a:pt x="0" y="8"/>
                </a:cubicBezTo>
                <a:cubicBezTo>
                  <a:pt x="1" y="26"/>
                  <a:pt x="4" y="26"/>
                  <a:pt x="19" y="30"/>
                </a:cubicBezTo>
                <a:cubicBezTo>
                  <a:pt x="29" y="28"/>
                  <a:pt x="31" y="22"/>
                  <a:pt x="38" y="15"/>
                </a:cubicBezTo>
                <a:cubicBezTo>
                  <a:pt x="36" y="5"/>
                  <a:pt x="27" y="6"/>
                  <a:pt x="17" y="5"/>
                </a:cubicBezTo>
                <a:cubicBezTo>
                  <a:pt x="9" y="3"/>
                  <a:pt x="11" y="5"/>
                  <a:pt x="8" y="2"/>
                </a:cubicBezTo>
                <a:lnTo>
                  <a:pt x="21" y="4"/>
                </a:ln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40" name="Freeform 4534"/>
          <p:cNvSpPr/>
          <p:nvPr/>
        </p:nvSpPr>
        <p:spPr bwMode="auto">
          <a:xfrm>
            <a:off x="884652" y="2488128"/>
            <a:ext cx="56037" cy="66901"/>
          </a:xfrm>
          <a:custGeom>
            <a:gdLst>
              <a:gd name="T0" fmla="*/ 14 w 98"/>
              <a:gd name="T1" fmla="*/ 94 h 117"/>
              <a:gd name="T2" fmla="*/ 30 w 98"/>
              <a:gd name="T3" fmla="*/ 74 h 117"/>
              <a:gd name="T4" fmla="*/ 39 w 98"/>
              <a:gd name="T5" fmla="*/ 74 h 117"/>
              <a:gd name="T6" fmla="*/ 52 w 98"/>
              <a:gd name="T7" fmla="*/ 70 h 117"/>
              <a:gd name="T8" fmla="*/ 56 w 98"/>
              <a:gd name="T9" fmla="*/ 60 h 117"/>
              <a:gd name="T10" fmla="*/ 40 w 98"/>
              <a:gd name="T11" fmla="*/ 54 h 117"/>
              <a:gd name="T12" fmla="*/ 60 w 98"/>
              <a:gd name="T13" fmla="*/ 33 h 117"/>
              <a:gd name="T14" fmla="*/ 74 w 98"/>
              <a:gd name="T15" fmla="*/ 33 h 117"/>
              <a:gd name="T16" fmla="*/ 79 w 98"/>
              <a:gd name="T17" fmla="*/ 0 h 117"/>
              <a:gd name="T18" fmla="*/ 86 w 98"/>
              <a:gd name="T19" fmla="*/ 7 h 117"/>
              <a:gd name="T20" fmla="*/ 79 w 98"/>
              <a:gd name="T21" fmla="*/ 21 h 117"/>
              <a:gd name="T22" fmla="*/ 80 w 98"/>
              <a:gd name="T23" fmla="*/ 31 h 117"/>
              <a:gd name="T24" fmla="*/ 84 w 98"/>
              <a:gd name="T25" fmla="*/ 37 h 117"/>
              <a:gd name="T26" fmla="*/ 97 w 98"/>
              <a:gd name="T27" fmla="*/ 30 h 117"/>
              <a:gd name="T28" fmla="*/ 85 w 98"/>
              <a:gd name="T29" fmla="*/ 51 h 117"/>
              <a:gd name="T30" fmla="*/ 79 w 98"/>
              <a:gd name="T31" fmla="*/ 63 h 117"/>
              <a:gd name="T32" fmla="*/ 56 w 98"/>
              <a:gd name="T33" fmla="*/ 82 h 117"/>
              <a:gd name="T34" fmla="*/ 37 w 98"/>
              <a:gd name="T35" fmla="*/ 85 h 117"/>
              <a:gd name="T36" fmla="*/ 31 w 98"/>
              <a:gd name="T37" fmla="*/ 94 h 117"/>
              <a:gd name="T38" fmla="*/ 16 w 98"/>
              <a:gd name="T39" fmla="*/ 105 h 117"/>
              <a:gd name="T40" fmla="*/ 6 w 98"/>
              <a:gd name="T41" fmla="*/ 114 h 117"/>
              <a:gd name="T42" fmla="*/ 0 w 98"/>
              <a:gd name="T43" fmla="*/ 117 h 117"/>
              <a:gd name="T44" fmla="*/ 14 w 98"/>
              <a:gd name="T45" fmla="*/ 94 h 11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117"/>
              <a:gd name="T71" fmla="*/ 98 w 98"/>
              <a:gd name="T72" fmla="*/ 117 h 117"/>
            </a:gd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117">
                <a:moveTo>
                  <a:pt x="14" y="94"/>
                </a:moveTo>
                <a:cubicBezTo>
                  <a:pt x="22" y="88"/>
                  <a:pt x="22" y="81"/>
                  <a:pt x="30" y="74"/>
                </a:cubicBezTo>
                <a:cubicBezTo>
                  <a:pt x="32" y="68"/>
                  <a:pt x="33" y="76"/>
                  <a:pt x="39" y="74"/>
                </a:cubicBezTo>
                <a:cubicBezTo>
                  <a:pt x="45" y="75"/>
                  <a:pt x="46" y="68"/>
                  <a:pt x="52" y="70"/>
                </a:cubicBezTo>
                <a:cubicBezTo>
                  <a:pt x="59" y="69"/>
                  <a:pt x="64" y="66"/>
                  <a:pt x="56" y="60"/>
                </a:cubicBezTo>
                <a:cubicBezTo>
                  <a:pt x="51" y="57"/>
                  <a:pt x="40" y="54"/>
                  <a:pt x="40" y="54"/>
                </a:cubicBezTo>
                <a:cubicBezTo>
                  <a:pt x="37" y="44"/>
                  <a:pt x="54" y="34"/>
                  <a:pt x="60" y="33"/>
                </a:cubicBezTo>
                <a:cubicBezTo>
                  <a:pt x="63" y="29"/>
                  <a:pt x="72" y="38"/>
                  <a:pt x="74" y="33"/>
                </a:cubicBezTo>
                <a:cubicBezTo>
                  <a:pt x="73" y="24"/>
                  <a:pt x="67" y="3"/>
                  <a:pt x="79" y="0"/>
                </a:cubicBezTo>
                <a:cubicBezTo>
                  <a:pt x="84" y="2"/>
                  <a:pt x="85" y="2"/>
                  <a:pt x="86" y="7"/>
                </a:cubicBezTo>
                <a:cubicBezTo>
                  <a:pt x="85" y="15"/>
                  <a:pt x="83" y="15"/>
                  <a:pt x="79" y="21"/>
                </a:cubicBezTo>
                <a:cubicBezTo>
                  <a:pt x="78" y="25"/>
                  <a:pt x="77" y="26"/>
                  <a:pt x="80" y="31"/>
                </a:cubicBezTo>
                <a:cubicBezTo>
                  <a:pt x="81" y="33"/>
                  <a:pt x="84" y="37"/>
                  <a:pt x="84" y="37"/>
                </a:cubicBezTo>
                <a:cubicBezTo>
                  <a:pt x="88" y="35"/>
                  <a:pt x="92" y="32"/>
                  <a:pt x="97" y="30"/>
                </a:cubicBezTo>
                <a:cubicBezTo>
                  <a:pt x="98" y="32"/>
                  <a:pt x="88" y="46"/>
                  <a:pt x="85" y="51"/>
                </a:cubicBezTo>
                <a:cubicBezTo>
                  <a:pt x="82" y="56"/>
                  <a:pt x="84" y="58"/>
                  <a:pt x="79" y="63"/>
                </a:cubicBezTo>
                <a:cubicBezTo>
                  <a:pt x="72" y="79"/>
                  <a:pt x="78" y="81"/>
                  <a:pt x="56" y="82"/>
                </a:cubicBezTo>
                <a:cubicBezTo>
                  <a:pt x="50" y="84"/>
                  <a:pt x="43" y="83"/>
                  <a:pt x="37" y="85"/>
                </a:cubicBezTo>
                <a:cubicBezTo>
                  <a:pt x="36" y="85"/>
                  <a:pt x="32" y="93"/>
                  <a:pt x="31" y="94"/>
                </a:cubicBezTo>
                <a:cubicBezTo>
                  <a:pt x="26" y="100"/>
                  <a:pt x="22" y="101"/>
                  <a:pt x="16" y="105"/>
                </a:cubicBezTo>
                <a:cubicBezTo>
                  <a:pt x="12" y="111"/>
                  <a:pt x="15" y="107"/>
                  <a:pt x="6" y="114"/>
                </a:cubicBezTo>
                <a:cubicBezTo>
                  <a:pt x="4" y="115"/>
                  <a:pt x="0" y="117"/>
                  <a:pt x="0" y="117"/>
                </a:cubicBezTo>
                <a:lnTo>
                  <a:pt x="14" y="94"/>
                </a:ln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41" name="Freeform 4535"/>
          <p:cNvSpPr/>
          <p:nvPr/>
        </p:nvSpPr>
        <p:spPr bwMode="auto">
          <a:xfrm>
            <a:off x="597034" y="2836358"/>
            <a:ext cx="20585" cy="41170"/>
          </a:xfrm>
          <a:custGeom>
            <a:gdLst>
              <a:gd name="T0" fmla="*/ 32 w 36"/>
              <a:gd name="T1" fmla="*/ 4 h 72"/>
              <a:gd name="T2" fmla="*/ 20 w 36"/>
              <a:gd name="T3" fmla="*/ 11 h 72"/>
              <a:gd name="T4" fmla="*/ 7 w 36"/>
              <a:gd name="T5" fmla="*/ 22 h 72"/>
              <a:gd name="T6" fmla="*/ 3 w 36"/>
              <a:gd name="T7" fmla="*/ 28 h 72"/>
              <a:gd name="T8" fmla="*/ 0 w 36"/>
              <a:gd name="T9" fmla="*/ 43 h 72"/>
              <a:gd name="T10" fmla="*/ 7 w 36"/>
              <a:gd name="T11" fmla="*/ 72 h 72"/>
              <a:gd name="T12" fmla="*/ 17 w 36"/>
              <a:gd name="T13" fmla="*/ 63 h 72"/>
              <a:gd name="T14" fmla="*/ 21 w 36"/>
              <a:gd name="T15" fmla="*/ 54 h 72"/>
              <a:gd name="T16" fmla="*/ 30 w 36"/>
              <a:gd name="T17" fmla="*/ 23 h 72"/>
              <a:gd name="T18" fmla="*/ 36 w 36"/>
              <a:gd name="T19" fmla="*/ 9 h 72"/>
              <a:gd name="T20" fmla="*/ 26 w 36"/>
              <a:gd name="T21" fmla="*/ 11 h 72"/>
              <a:gd name="T22" fmla="*/ 32 w 36"/>
              <a:gd name="T23" fmla="*/ 4 h 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72"/>
              <a:gd name="T38" fmla="*/ 36 w 36"/>
              <a:gd name="T39" fmla="*/ 72 h 72"/>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72">
                <a:moveTo>
                  <a:pt x="32" y="4"/>
                </a:moveTo>
                <a:cubicBezTo>
                  <a:pt x="24" y="5"/>
                  <a:pt x="26" y="8"/>
                  <a:pt x="20" y="11"/>
                </a:cubicBezTo>
                <a:cubicBezTo>
                  <a:pt x="16" y="16"/>
                  <a:pt x="11" y="17"/>
                  <a:pt x="7" y="22"/>
                </a:cubicBezTo>
                <a:cubicBezTo>
                  <a:pt x="5" y="24"/>
                  <a:pt x="3" y="28"/>
                  <a:pt x="3" y="28"/>
                </a:cubicBezTo>
                <a:cubicBezTo>
                  <a:pt x="2" y="33"/>
                  <a:pt x="2" y="38"/>
                  <a:pt x="0" y="43"/>
                </a:cubicBezTo>
                <a:cubicBezTo>
                  <a:pt x="2" y="53"/>
                  <a:pt x="1" y="63"/>
                  <a:pt x="7" y="72"/>
                </a:cubicBezTo>
                <a:cubicBezTo>
                  <a:pt x="10" y="68"/>
                  <a:pt x="12" y="66"/>
                  <a:pt x="17" y="63"/>
                </a:cubicBezTo>
                <a:cubicBezTo>
                  <a:pt x="18" y="60"/>
                  <a:pt x="20" y="57"/>
                  <a:pt x="21" y="54"/>
                </a:cubicBezTo>
                <a:cubicBezTo>
                  <a:pt x="22" y="42"/>
                  <a:pt x="20" y="30"/>
                  <a:pt x="30" y="23"/>
                </a:cubicBezTo>
                <a:cubicBezTo>
                  <a:pt x="32" y="19"/>
                  <a:pt x="34" y="14"/>
                  <a:pt x="36" y="9"/>
                </a:cubicBezTo>
                <a:cubicBezTo>
                  <a:pt x="33" y="0"/>
                  <a:pt x="30" y="7"/>
                  <a:pt x="26" y="11"/>
                </a:cubicBezTo>
                <a:lnTo>
                  <a:pt x="32" y="4"/>
                </a:ln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42" name="Freeform 4536"/>
          <p:cNvSpPr/>
          <p:nvPr/>
        </p:nvSpPr>
        <p:spPr bwMode="auto">
          <a:xfrm>
            <a:off x="914386" y="3109109"/>
            <a:ext cx="13723" cy="10864"/>
          </a:xfrm>
          <a:custGeom>
            <a:gdLst>
              <a:gd name="T0" fmla="*/ 4 w 24"/>
              <a:gd name="T1" fmla="*/ 0 h 19"/>
              <a:gd name="T2" fmla="*/ 9 w 24"/>
              <a:gd name="T3" fmla="*/ 12 h 19"/>
              <a:gd name="T4" fmla="*/ 15 w 24"/>
              <a:gd name="T5" fmla="*/ 19 h 19"/>
              <a:gd name="T6" fmla="*/ 18 w 24"/>
              <a:gd name="T7" fmla="*/ 9 h 19"/>
              <a:gd name="T8" fmla="*/ 9 w 24"/>
              <a:gd name="T9" fmla="*/ 4 h 19"/>
              <a:gd name="T10" fmla="*/ 3 w 24"/>
              <a:gd name="T11" fmla="*/ 2 h 19"/>
              <a:gd name="T12" fmla="*/ 4 w 24"/>
              <a:gd name="T13" fmla="*/ 0 h 19"/>
              <a:gd name="T14" fmla="*/ 0 60000 65536"/>
              <a:gd name="T15" fmla="*/ 0 60000 65536"/>
              <a:gd name="T16" fmla="*/ 0 60000 65536"/>
              <a:gd name="T17" fmla="*/ 0 60000 65536"/>
              <a:gd name="T18" fmla="*/ 0 60000 65536"/>
              <a:gd name="T19" fmla="*/ 0 60000 65536"/>
              <a:gd name="T20" fmla="*/ 0 60000 65536"/>
              <a:gd name="T21" fmla="*/ 0 w 24"/>
              <a:gd name="T22" fmla="*/ 0 h 19"/>
              <a:gd name="T23" fmla="*/ 24 w 24"/>
              <a:gd name="T24" fmla="*/ 19 h 19"/>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9">
                <a:moveTo>
                  <a:pt x="4" y="0"/>
                </a:moveTo>
                <a:cubicBezTo>
                  <a:pt x="0" y="6"/>
                  <a:pt x="4" y="9"/>
                  <a:pt x="9" y="12"/>
                </a:cubicBezTo>
                <a:cubicBezTo>
                  <a:pt x="11" y="16"/>
                  <a:pt x="14" y="15"/>
                  <a:pt x="15" y="19"/>
                </a:cubicBezTo>
                <a:cubicBezTo>
                  <a:pt x="21" y="18"/>
                  <a:pt x="24" y="15"/>
                  <a:pt x="18" y="9"/>
                </a:cubicBezTo>
                <a:cubicBezTo>
                  <a:pt x="16" y="6"/>
                  <a:pt x="12" y="6"/>
                  <a:pt x="9" y="4"/>
                </a:cubicBezTo>
                <a:cubicBezTo>
                  <a:pt x="7" y="3"/>
                  <a:pt x="2" y="4"/>
                  <a:pt x="3" y="2"/>
                </a:cubicBezTo>
                <a:cubicBezTo>
                  <a:pt x="3" y="1"/>
                  <a:pt x="4" y="1"/>
                  <a:pt x="4"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43" name="Freeform 4537"/>
          <p:cNvSpPr/>
          <p:nvPr/>
        </p:nvSpPr>
        <p:spPr bwMode="auto">
          <a:xfrm>
            <a:off x="704533" y="3169149"/>
            <a:ext cx="8005" cy="6290"/>
          </a:xfrm>
          <a:custGeom>
            <a:gdLst>
              <a:gd name="T0" fmla="*/ 5 w 14"/>
              <a:gd name="T1" fmla="*/ 0 h 11"/>
              <a:gd name="T2" fmla="*/ 9 w 14"/>
              <a:gd name="T3" fmla="*/ 7 h 11"/>
              <a:gd name="T4" fmla="*/ 3 w 14"/>
              <a:gd name="T5" fmla="*/ 11 h 11"/>
              <a:gd name="T6" fmla="*/ 5 w 14"/>
              <a:gd name="T7" fmla="*/ 0 h 11"/>
              <a:gd name="T8" fmla="*/ 0 60000 65536"/>
              <a:gd name="T9" fmla="*/ 0 60000 65536"/>
              <a:gd name="T10" fmla="*/ 0 60000 65536"/>
              <a:gd name="T11" fmla="*/ 0 60000 65536"/>
              <a:gd name="T12" fmla="*/ 0 w 14"/>
              <a:gd name="T13" fmla="*/ 0 h 11"/>
              <a:gd name="T14" fmla="*/ 14 w 14"/>
              <a:gd name="T15" fmla="*/ 11 h 11"/>
            </a:gdLst>
            <a:cxnLst>
              <a:cxn ang="T8">
                <a:pos x="T0" y="T1"/>
              </a:cxn>
              <a:cxn ang="T9">
                <a:pos x="T2" y="T3"/>
              </a:cxn>
              <a:cxn ang="T10">
                <a:pos x="T4" y="T5"/>
              </a:cxn>
              <a:cxn ang="T11">
                <a:pos x="T6" y="T7"/>
              </a:cxn>
            </a:cxnLst>
            <a:rect l="T12" t="T13" r="T14" b="T15"/>
            <a:pathLst>
              <a:path w="14" h="11">
                <a:moveTo>
                  <a:pt x="5" y="0"/>
                </a:moveTo>
                <a:cubicBezTo>
                  <a:pt x="9" y="1"/>
                  <a:pt x="14" y="0"/>
                  <a:pt x="9" y="7"/>
                </a:cubicBezTo>
                <a:cubicBezTo>
                  <a:pt x="8" y="9"/>
                  <a:pt x="3" y="11"/>
                  <a:pt x="3" y="11"/>
                </a:cubicBezTo>
                <a:cubicBezTo>
                  <a:pt x="0" y="7"/>
                  <a:pt x="1" y="4"/>
                  <a:pt x="5"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44" name="Freeform 4538"/>
          <p:cNvSpPr/>
          <p:nvPr/>
        </p:nvSpPr>
        <p:spPr bwMode="auto">
          <a:xfrm>
            <a:off x="710824" y="3161143"/>
            <a:ext cx="4574" cy="9721"/>
          </a:xfrm>
          <a:custGeom>
            <a:gdLst>
              <a:gd name="T0" fmla="*/ 0 w 8"/>
              <a:gd name="T1" fmla="*/ 8 h 17"/>
              <a:gd name="T2" fmla="*/ 8 w 8"/>
              <a:gd name="T3" fmla="*/ 0 h 17"/>
              <a:gd name="T4" fmla="*/ 0 w 8"/>
              <a:gd name="T5" fmla="*/ 8 h 17"/>
              <a:gd name="T6" fmla="*/ 0 60000 65536"/>
              <a:gd name="T7" fmla="*/ 0 60000 65536"/>
              <a:gd name="T8" fmla="*/ 0 60000 65536"/>
              <a:gd name="T9" fmla="*/ 0 w 8"/>
              <a:gd name="T10" fmla="*/ 0 h 17"/>
              <a:gd name="T11" fmla="*/ 8 w 8"/>
              <a:gd name="T12" fmla="*/ 17 h 17"/>
            </a:gdLst>
            <a:cxnLst>
              <a:cxn ang="T6">
                <a:pos x="T0" y="T1"/>
              </a:cxn>
              <a:cxn ang="T7">
                <a:pos x="T2" y="T3"/>
              </a:cxn>
              <a:cxn ang="T8">
                <a:pos x="T4" y="T5"/>
              </a:cxn>
            </a:cxnLst>
            <a:rect l="T9" t="T10" r="T11" b="T12"/>
            <a:pathLst>
              <a:path w="8" h="17">
                <a:moveTo>
                  <a:pt x="0" y="8"/>
                </a:moveTo>
                <a:cubicBezTo>
                  <a:pt x="5" y="6"/>
                  <a:pt x="4" y="4"/>
                  <a:pt x="8" y="0"/>
                </a:cubicBezTo>
                <a:cubicBezTo>
                  <a:pt x="8" y="2"/>
                  <a:pt x="0" y="17"/>
                  <a:pt x="0" y="8"/>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45" name="Freeform 4539"/>
          <p:cNvSpPr/>
          <p:nvPr/>
        </p:nvSpPr>
        <p:spPr bwMode="auto">
          <a:xfrm>
            <a:off x="718829" y="3157141"/>
            <a:ext cx="6862" cy="5718"/>
          </a:xfrm>
          <a:custGeom>
            <a:gdLst>
              <a:gd name="T0" fmla="*/ 0 w 12"/>
              <a:gd name="T1" fmla="*/ 3 h 10"/>
              <a:gd name="T2" fmla="*/ 12 w 12"/>
              <a:gd name="T3" fmla="*/ 2 h 10"/>
              <a:gd name="T4" fmla="*/ 0 w 12"/>
              <a:gd name="T5" fmla="*/ 3 h 10"/>
              <a:gd name="T6" fmla="*/ 0 60000 65536"/>
              <a:gd name="T7" fmla="*/ 0 60000 65536"/>
              <a:gd name="T8" fmla="*/ 0 60000 65536"/>
              <a:gd name="T9" fmla="*/ 0 w 12"/>
              <a:gd name="T10" fmla="*/ 0 h 10"/>
              <a:gd name="T11" fmla="*/ 12 w 12"/>
              <a:gd name="T12" fmla="*/ 10 h 10"/>
            </a:gdLst>
            <a:cxnLst>
              <a:cxn ang="T6">
                <a:pos x="T0" y="T1"/>
              </a:cxn>
              <a:cxn ang="T7">
                <a:pos x="T2" y="T3"/>
              </a:cxn>
              <a:cxn ang="T8">
                <a:pos x="T4" y="T5"/>
              </a:cxn>
            </a:cxnLst>
            <a:rect l="T9" t="T10" r="T11" b="T12"/>
            <a:pathLst>
              <a:path w="12" h="10">
                <a:moveTo>
                  <a:pt x="0" y="3"/>
                </a:moveTo>
                <a:cubicBezTo>
                  <a:pt x="8" y="0"/>
                  <a:pt x="4" y="1"/>
                  <a:pt x="12" y="2"/>
                </a:cubicBezTo>
                <a:cubicBezTo>
                  <a:pt x="10" y="9"/>
                  <a:pt x="0" y="10"/>
                  <a:pt x="0" y="3"/>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46" name="Freeform 4540"/>
          <p:cNvSpPr/>
          <p:nvPr/>
        </p:nvSpPr>
        <p:spPr bwMode="auto">
          <a:xfrm>
            <a:off x="555292" y="2891823"/>
            <a:ext cx="17154" cy="18870"/>
          </a:xfrm>
          <a:custGeom>
            <a:gdLst>
              <a:gd name="T0" fmla="*/ 16 w 30"/>
              <a:gd name="T1" fmla="*/ 0 h 33"/>
              <a:gd name="T2" fmla="*/ 3 w 30"/>
              <a:gd name="T3" fmla="*/ 9 h 33"/>
              <a:gd name="T4" fmla="*/ 0 w 30"/>
              <a:gd name="T5" fmla="*/ 21 h 33"/>
              <a:gd name="T6" fmla="*/ 10 w 30"/>
              <a:gd name="T7" fmla="*/ 33 h 33"/>
              <a:gd name="T8" fmla="*/ 25 w 30"/>
              <a:gd name="T9" fmla="*/ 26 h 33"/>
              <a:gd name="T10" fmla="*/ 30 w 30"/>
              <a:gd name="T11" fmla="*/ 12 h 33"/>
              <a:gd name="T12" fmla="*/ 16 w 30"/>
              <a:gd name="T13" fmla="*/ 0 h 33"/>
              <a:gd name="T14" fmla="*/ 0 60000 65536"/>
              <a:gd name="T15" fmla="*/ 0 60000 65536"/>
              <a:gd name="T16" fmla="*/ 0 60000 65536"/>
              <a:gd name="T17" fmla="*/ 0 60000 65536"/>
              <a:gd name="T18" fmla="*/ 0 60000 65536"/>
              <a:gd name="T19" fmla="*/ 0 60000 65536"/>
              <a:gd name="T20" fmla="*/ 0 60000 65536"/>
              <a:gd name="T21" fmla="*/ 0 w 30"/>
              <a:gd name="T22" fmla="*/ 0 h 33"/>
              <a:gd name="T23" fmla="*/ 30 w 30"/>
              <a:gd name="T24" fmla="*/ 33 h 33"/>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33">
                <a:moveTo>
                  <a:pt x="16" y="0"/>
                </a:moveTo>
                <a:cubicBezTo>
                  <a:pt x="7" y="3"/>
                  <a:pt x="9" y="3"/>
                  <a:pt x="3" y="9"/>
                </a:cubicBezTo>
                <a:cubicBezTo>
                  <a:pt x="0" y="17"/>
                  <a:pt x="1" y="13"/>
                  <a:pt x="0" y="21"/>
                </a:cubicBezTo>
                <a:cubicBezTo>
                  <a:pt x="1" y="29"/>
                  <a:pt x="3" y="31"/>
                  <a:pt x="10" y="33"/>
                </a:cubicBezTo>
                <a:cubicBezTo>
                  <a:pt x="25" y="32"/>
                  <a:pt x="18" y="33"/>
                  <a:pt x="25" y="26"/>
                </a:cubicBezTo>
                <a:cubicBezTo>
                  <a:pt x="26" y="20"/>
                  <a:pt x="27" y="17"/>
                  <a:pt x="30" y="12"/>
                </a:cubicBezTo>
                <a:cubicBezTo>
                  <a:pt x="27" y="0"/>
                  <a:pt x="24" y="5"/>
                  <a:pt x="16"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47" name="Freeform 4541"/>
          <p:cNvSpPr/>
          <p:nvPr/>
        </p:nvSpPr>
        <p:spPr bwMode="auto">
          <a:xfrm>
            <a:off x="440359" y="2911264"/>
            <a:ext cx="48604" cy="61755"/>
          </a:xfrm>
          <a:custGeom>
            <a:gdLst>
              <a:gd name="T0" fmla="*/ 81 w 85"/>
              <a:gd name="T1" fmla="*/ 0 h 108"/>
              <a:gd name="T2" fmla="*/ 45 w 85"/>
              <a:gd name="T3" fmla="*/ 7 h 108"/>
              <a:gd name="T4" fmla="*/ 36 w 85"/>
              <a:gd name="T5" fmla="*/ 42 h 108"/>
              <a:gd name="T6" fmla="*/ 21 w 85"/>
              <a:gd name="T7" fmla="*/ 55 h 108"/>
              <a:gd name="T8" fmla="*/ 6 w 85"/>
              <a:gd name="T9" fmla="*/ 90 h 108"/>
              <a:gd name="T10" fmla="*/ 0 w 85"/>
              <a:gd name="T11" fmla="*/ 103 h 108"/>
              <a:gd name="T12" fmla="*/ 7 w 85"/>
              <a:gd name="T13" fmla="*/ 108 h 108"/>
              <a:gd name="T14" fmla="*/ 23 w 85"/>
              <a:gd name="T15" fmla="*/ 82 h 108"/>
              <a:gd name="T16" fmla="*/ 34 w 85"/>
              <a:gd name="T17" fmla="*/ 64 h 108"/>
              <a:gd name="T18" fmla="*/ 40 w 85"/>
              <a:gd name="T19" fmla="*/ 55 h 108"/>
              <a:gd name="T20" fmla="*/ 58 w 85"/>
              <a:gd name="T21" fmla="*/ 48 h 108"/>
              <a:gd name="T22" fmla="*/ 69 w 85"/>
              <a:gd name="T23" fmla="*/ 40 h 108"/>
              <a:gd name="T24" fmla="*/ 81 w 85"/>
              <a:gd name="T25" fmla="*/ 22 h 108"/>
              <a:gd name="T26" fmla="*/ 84 w 85"/>
              <a:gd name="T27" fmla="*/ 10 h 108"/>
              <a:gd name="T28" fmla="*/ 81 w 85"/>
              <a:gd name="T29" fmla="*/ 0 h 1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
              <a:gd name="T46" fmla="*/ 0 h 108"/>
              <a:gd name="T47" fmla="*/ 85 w 85"/>
              <a:gd name="T48" fmla="*/ 108 h 108"/>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 h="108">
                <a:moveTo>
                  <a:pt x="81" y="0"/>
                </a:moveTo>
                <a:cubicBezTo>
                  <a:pt x="69" y="1"/>
                  <a:pt x="55" y="0"/>
                  <a:pt x="45" y="7"/>
                </a:cubicBezTo>
                <a:cubicBezTo>
                  <a:pt x="38" y="18"/>
                  <a:pt x="41" y="31"/>
                  <a:pt x="36" y="42"/>
                </a:cubicBezTo>
                <a:cubicBezTo>
                  <a:pt x="33" y="48"/>
                  <a:pt x="26" y="52"/>
                  <a:pt x="21" y="55"/>
                </a:cubicBezTo>
                <a:cubicBezTo>
                  <a:pt x="14" y="65"/>
                  <a:pt x="17" y="83"/>
                  <a:pt x="6" y="90"/>
                </a:cubicBezTo>
                <a:cubicBezTo>
                  <a:pt x="5" y="96"/>
                  <a:pt x="4" y="99"/>
                  <a:pt x="0" y="103"/>
                </a:cubicBezTo>
                <a:cubicBezTo>
                  <a:pt x="1" y="106"/>
                  <a:pt x="7" y="108"/>
                  <a:pt x="7" y="108"/>
                </a:cubicBezTo>
                <a:cubicBezTo>
                  <a:pt x="12" y="99"/>
                  <a:pt x="15" y="88"/>
                  <a:pt x="23" y="82"/>
                </a:cubicBezTo>
                <a:cubicBezTo>
                  <a:pt x="25" y="77"/>
                  <a:pt x="30" y="68"/>
                  <a:pt x="34" y="64"/>
                </a:cubicBezTo>
                <a:cubicBezTo>
                  <a:pt x="35" y="60"/>
                  <a:pt x="35" y="57"/>
                  <a:pt x="40" y="55"/>
                </a:cubicBezTo>
                <a:cubicBezTo>
                  <a:pt x="45" y="50"/>
                  <a:pt x="51" y="49"/>
                  <a:pt x="58" y="48"/>
                </a:cubicBezTo>
                <a:cubicBezTo>
                  <a:pt x="61" y="46"/>
                  <a:pt x="66" y="41"/>
                  <a:pt x="69" y="40"/>
                </a:cubicBezTo>
                <a:cubicBezTo>
                  <a:pt x="72" y="34"/>
                  <a:pt x="77" y="26"/>
                  <a:pt x="81" y="22"/>
                </a:cubicBezTo>
                <a:cubicBezTo>
                  <a:pt x="82" y="18"/>
                  <a:pt x="83" y="14"/>
                  <a:pt x="84" y="10"/>
                </a:cubicBezTo>
                <a:cubicBezTo>
                  <a:pt x="83" y="1"/>
                  <a:pt x="85" y="4"/>
                  <a:pt x="81"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48" name="Freeform 4542"/>
          <p:cNvSpPr/>
          <p:nvPr/>
        </p:nvSpPr>
        <p:spPr bwMode="auto">
          <a:xfrm>
            <a:off x="463803" y="2944429"/>
            <a:ext cx="25159" cy="28590"/>
          </a:xfrm>
          <a:custGeom>
            <a:gdLst>
              <a:gd name="T0" fmla="*/ 23 w 44"/>
              <a:gd name="T1" fmla="*/ 0 h 50"/>
              <a:gd name="T2" fmla="*/ 41 w 44"/>
              <a:gd name="T3" fmla="*/ 31 h 50"/>
              <a:gd name="T4" fmla="*/ 31 w 44"/>
              <a:gd name="T5" fmla="*/ 46 h 50"/>
              <a:gd name="T6" fmla="*/ 25 w 44"/>
              <a:gd name="T7" fmla="*/ 49 h 50"/>
              <a:gd name="T8" fmla="*/ 16 w 44"/>
              <a:gd name="T9" fmla="*/ 30 h 50"/>
              <a:gd name="T10" fmla="*/ 4 w 44"/>
              <a:gd name="T11" fmla="*/ 18 h 50"/>
              <a:gd name="T12" fmla="*/ 12 w 44"/>
              <a:gd name="T13" fmla="*/ 7 h 50"/>
              <a:gd name="T14" fmla="*/ 17 w 44"/>
              <a:gd name="T15" fmla="*/ 8 h 50"/>
              <a:gd name="T16" fmla="*/ 19 w 44"/>
              <a:gd name="T17" fmla="*/ 12 h 50"/>
              <a:gd name="T18" fmla="*/ 23 w 44"/>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4"/>
              <a:gd name="T31" fmla="*/ 0 h 50"/>
              <a:gd name="T32" fmla="*/ 44 w 44"/>
              <a:gd name="T33" fmla="*/ 50 h 50"/>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4" h="50">
                <a:moveTo>
                  <a:pt x="23" y="0"/>
                </a:moveTo>
                <a:cubicBezTo>
                  <a:pt x="38" y="10"/>
                  <a:pt x="20" y="24"/>
                  <a:pt x="41" y="31"/>
                </a:cubicBezTo>
                <a:cubicBezTo>
                  <a:pt x="44" y="39"/>
                  <a:pt x="38" y="45"/>
                  <a:pt x="31" y="46"/>
                </a:cubicBezTo>
                <a:cubicBezTo>
                  <a:pt x="30" y="46"/>
                  <a:pt x="26" y="50"/>
                  <a:pt x="25" y="49"/>
                </a:cubicBezTo>
                <a:cubicBezTo>
                  <a:pt x="18" y="46"/>
                  <a:pt x="19" y="35"/>
                  <a:pt x="16" y="30"/>
                </a:cubicBezTo>
                <a:cubicBezTo>
                  <a:pt x="11" y="22"/>
                  <a:pt x="11" y="22"/>
                  <a:pt x="4" y="18"/>
                </a:cubicBezTo>
                <a:cubicBezTo>
                  <a:pt x="0" y="10"/>
                  <a:pt x="4" y="9"/>
                  <a:pt x="12" y="7"/>
                </a:cubicBezTo>
                <a:cubicBezTo>
                  <a:pt x="14" y="7"/>
                  <a:pt x="16" y="7"/>
                  <a:pt x="17" y="8"/>
                </a:cubicBezTo>
                <a:cubicBezTo>
                  <a:pt x="18" y="9"/>
                  <a:pt x="19" y="12"/>
                  <a:pt x="19" y="12"/>
                </a:cubicBezTo>
                <a:lnTo>
                  <a:pt x="23" y="0"/>
                </a:ln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49" name="Freeform 4543"/>
          <p:cNvSpPr/>
          <p:nvPr/>
        </p:nvSpPr>
        <p:spPr bwMode="auto">
          <a:xfrm>
            <a:off x="454655" y="3013617"/>
            <a:ext cx="15439" cy="18298"/>
          </a:xfrm>
          <a:custGeom>
            <a:gdLst>
              <a:gd name="T0" fmla="*/ 8 w 27"/>
              <a:gd name="T1" fmla="*/ 7 h 32"/>
              <a:gd name="T2" fmla="*/ 8 w 27"/>
              <a:gd name="T3" fmla="*/ 23 h 32"/>
              <a:gd name="T4" fmla="*/ 10 w 27"/>
              <a:gd name="T5" fmla="*/ 26 h 32"/>
              <a:gd name="T6" fmla="*/ 9 w 27"/>
              <a:gd name="T7" fmla="*/ 30 h 32"/>
              <a:gd name="T8" fmla="*/ 6 w 27"/>
              <a:gd name="T9" fmla="*/ 32 h 32"/>
              <a:gd name="T10" fmla="*/ 17 w 27"/>
              <a:gd name="T11" fmla="*/ 31 h 32"/>
              <a:gd name="T12" fmla="*/ 27 w 27"/>
              <a:gd name="T13" fmla="*/ 12 h 32"/>
              <a:gd name="T14" fmla="*/ 8 w 27"/>
              <a:gd name="T15" fmla="*/ 7 h 3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32"/>
              <a:gd name="T26" fmla="*/ 27 w 27"/>
              <a:gd name="T27" fmla="*/ 32 h 32"/>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32">
                <a:moveTo>
                  <a:pt x="8" y="7"/>
                </a:moveTo>
                <a:cubicBezTo>
                  <a:pt x="0" y="11"/>
                  <a:pt x="1" y="18"/>
                  <a:pt x="8" y="23"/>
                </a:cubicBezTo>
                <a:cubicBezTo>
                  <a:pt x="9" y="24"/>
                  <a:pt x="10" y="25"/>
                  <a:pt x="10" y="26"/>
                </a:cubicBezTo>
                <a:cubicBezTo>
                  <a:pt x="10" y="27"/>
                  <a:pt x="10" y="29"/>
                  <a:pt x="9" y="30"/>
                </a:cubicBezTo>
                <a:cubicBezTo>
                  <a:pt x="8" y="31"/>
                  <a:pt x="5" y="32"/>
                  <a:pt x="6" y="32"/>
                </a:cubicBezTo>
                <a:cubicBezTo>
                  <a:pt x="10" y="32"/>
                  <a:pt x="13" y="31"/>
                  <a:pt x="17" y="31"/>
                </a:cubicBezTo>
                <a:cubicBezTo>
                  <a:pt x="25" y="25"/>
                  <a:pt x="16" y="19"/>
                  <a:pt x="27" y="12"/>
                </a:cubicBezTo>
                <a:cubicBezTo>
                  <a:pt x="24" y="0"/>
                  <a:pt x="0" y="18"/>
                  <a:pt x="8" y="7"/>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50" name="Freeform 4544"/>
          <p:cNvSpPr/>
          <p:nvPr/>
        </p:nvSpPr>
        <p:spPr bwMode="auto">
          <a:xfrm>
            <a:off x="477527" y="3086237"/>
            <a:ext cx="18298" cy="14295"/>
          </a:xfrm>
          <a:custGeom>
            <a:gdLst>
              <a:gd name="T0" fmla="*/ 19 w 32"/>
              <a:gd name="T1" fmla="*/ 0 h 25"/>
              <a:gd name="T2" fmla="*/ 13 w 32"/>
              <a:gd name="T3" fmla="*/ 10 h 25"/>
              <a:gd name="T4" fmla="*/ 7 w 32"/>
              <a:gd name="T5" fmla="*/ 14 h 25"/>
              <a:gd name="T6" fmla="*/ 0 w 32"/>
              <a:gd name="T7" fmla="*/ 23 h 25"/>
              <a:gd name="T8" fmla="*/ 19 w 32"/>
              <a:gd name="T9" fmla="*/ 24 h 25"/>
              <a:gd name="T10" fmla="*/ 28 w 32"/>
              <a:gd name="T11" fmla="*/ 18 h 25"/>
              <a:gd name="T12" fmla="*/ 23 w 32"/>
              <a:gd name="T13" fmla="*/ 1 h 25"/>
              <a:gd name="T14" fmla="*/ 19 w 32"/>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25"/>
              <a:gd name="T26" fmla="*/ 32 w 32"/>
              <a:gd name="T27" fmla="*/ 25 h 25"/>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25">
                <a:moveTo>
                  <a:pt x="19" y="0"/>
                </a:moveTo>
                <a:cubicBezTo>
                  <a:pt x="18" y="3"/>
                  <a:pt x="15" y="8"/>
                  <a:pt x="13" y="10"/>
                </a:cubicBezTo>
                <a:cubicBezTo>
                  <a:pt x="11" y="12"/>
                  <a:pt x="7" y="14"/>
                  <a:pt x="7" y="14"/>
                </a:cubicBezTo>
                <a:cubicBezTo>
                  <a:pt x="5" y="17"/>
                  <a:pt x="2" y="20"/>
                  <a:pt x="0" y="23"/>
                </a:cubicBezTo>
                <a:cubicBezTo>
                  <a:pt x="7" y="25"/>
                  <a:pt x="12" y="25"/>
                  <a:pt x="19" y="24"/>
                </a:cubicBezTo>
                <a:cubicBezTo>
                  <a:pt x="22" y="22"/>
                  <a:pt x="24" y="19"/>
                  <a:pt x="28" y="18"/>
                </a:cubicBezTo>
                <a:cubicBezTo>
                  <a:pt x="30" y="10"/>
                  <a:pt x="32" y="4"/>
                  <a:pt x="23" y="1"/>
                </a:cubicBezTo>
                <a:cubicBezTo>
                  <a:pt x="17" y="2"/>
                  <a:pt x="14" y="9"/>
                  <a:pt x="19"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51" name="Freeform 4545"/>
          <p:cNvSpPr/>
          <p:nvPr/>
        </p:nvSpPr>
        <p:spPr bwMode="auto">
          <a:xfrm>
            <a:off x="474668" y="3127407"/>
            <a:ext cx="16011" cy="14295"/>
          </a:xfrm>
          <a:custGeom>
            <a:gdLst>
              <a:gd name="T0" fmla="*/ 11 w 28"/>
              <a:gd name="T1" fmla="*/ 0 h 25"/>
              <a:gd name="T2" fmla="*/ 28 w 28"/>
              <a:gd name="T3" fmla="*/ 10 h 25"/>
              <a:gd name="T4" fmla="*/ 16 w 28"/>
              <a:gd name="T5" fmla="*/ 17 h 25"/>
              <a:gd name="T6" fmla="*/ 3 w 28"/>
              <a:gd name="T7" fmla="*/ 12 h 25"/>
              <a:gd name="T8" fmla="*/ 9 w 28"/>
              <a:gd name="T9" fmla="*/ 4 h 25"/>
              <a:gd name="T10" fmla="*/ 11 w 28"/>
              <a:gd name="T11" fmla="*/ 0 h 25"/>
              <a:gd name="T12" fmla="*/ 0 60000 65536"/>
              <a:gd name="T13" fmla="*/ 0 60000 65536"/>
              <a:gd name="T14" fmla="*/ 0 60000 65536"/>
              <a:gd name="T15" fmla="*/ 0 60000 65536"/>
              <a:gd name="T16" fmla="*/ 0 60000 65536"/>
              <a:gd name="T17" fmla="*/ 0 60000 65536"/>
              <a:gd name="T18" fmla="*/ 0 w 28"/>
              <a:gd name="T19" fmla="*/ 0 h 25"/>
              <a:gd name="T20" fmla="*/ 28 w 28"/>
              <a:gd name="T21" fmla="*/ 25 h 25"/>
            </a:gdLst>
            <a:cxnLst>
              <a:cxn ang="T12">
                <a:pos x="T0" y="T1"/>
              </a:cxn>
              <a:cxn ang="T13">
                <a:pos x="T2" y="T3"/>
              </a:cxn>
              <a:cxn ang="T14">
                <a:pos x="T4" y="T5"/>
              </a:cxn>
              <a:cxn ang="T15">
                <a:pos x="T6" y="T7"/>
              </a:cxn>
              <a:cxn ang="T16">
                <a:pos x="T8" y="T9"/>
              </a:cxn>
              <a:cxn ang="T17">
                <a:pos x="T10" y="T11"/>
              </a:cxn>
            </a:cxnLst>
            <a:rect l="T18" t="T19" r="T20" b="T21"/>
            <a:pathLst>
              <a:path w="28" h="25">
                <a:moveTo>
                  <a:pt x="11" y="0"/>
                </a:moveTo>
                <a:cubicBezTo>
                  <a:pt x="19" y="2"/>
                  <a:pt x="23" y="4"/>
                  <a:pt x="28" y="10"/>
                </a:cubicBezTo>
                <a:cubicBezTo>
                  <a:pt x="26" y="15"/>
                  <a:pt x="21" y="15"/>
                  <a:pt x="16" y="17"/>
                </a:cubicBezTo>
                <a:cubicBezTo>
                  <a:pt x="8" y="25"/>
                  <a:pt x="9" y="14"/>
                  <a:pt x="3" y="12"/>
                </a:cubicBezTo>
                <a:cubicBezTo>
                  <a:pt x="0" y="5"/>
                  <a:pt x="2" y="5"/>
                  <a:pt x="9" y="4"/>
                </a:cubicBezTo>
                <a:cubicBezTo>
                  <a:pt x="13" y="2"/>
                  <a:pt x="18" y="2"/>
                  <a:pt x="11"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52" name="Freeform 4546"/>
          <p:cNvSpPr/>
          <p:nvPr/>
        </p:nvSpPr>
        <p:spPr bwMode="auto">
          <a:xfrm>
            <a:off x="419203" y="2916982"/>
            <a:ext cx="211568" cy="344799"/>
          </a:xfrm>
          <a:custGeom>
            <a:gdLst>
              <a:gd name="T0" fmla="*/ 240 w 370"/>
              <a:gd name="T1" fmla="*/ 6 h 603"/>
              <a:gd name="T2" fmla="*/ 185 w 370"/>
              <a:gd name="T3" fmla="*/ 69 h 603"/>
              <a:gd name="T4" fmla="*/ 181 w 370"/>
              <a:gd name="T5" fmla="*/ 78 h 603"/>
              <a:gd name="T6" fmla="*/ 270 w 370"/>
              <a:gd name="T7" fmla="*/ 90 h 603"/>
              <a:gd name="T8" fmla="*/ 235 w 370"/>
              <a:gd name="T9" fmla="*/ 152 h 603"/>
              <a:gd name="T10" fmla="*/ 202 w 370"/>
              <a:gd name="T11" fmla="*/ 162 h 603"/>
              <a:gd name="T12" fmla="*/ 217 w 370"/>
              <a:gd name="T13" fmla="*/ 178 h 603"/>
              <a:gd name="T14" fmla="*/ 193 w 370"/>
              <a:gd name="T15" fmla="*/ 196 h 603"/>
              <a:gd name="T16" fmla="*/ 242 w 370"/>
              <a:gd name="T17" fmla="*/ 212 h 603"/>
              <a:gd name="T18" fmla="*/ 260 w 370"/>
              <a:gd name="T19" fmla="*/ 268 h 603"/>
              <a:gd name="T20" fmla="*/ 270 w 370"/>
              <a:gd name="T21" fmla="*/ 306 h 603"/>
              <a:gd name="T22" fmla="*/ 287 w 370"/>
              <a:gd name="T23" fmla="*/ 319 h 603"/>
              <a:gd name="T24" fmla="*/ 305 w 370"/>
              <a:gd name="T25" fmla="*/ 385 h 603"/>
              <a:gd name="T26" fmla="*/ 269 w 370"/>
              <a:gd name="T27" fmla="*/ 376 h 603"/>
              <a:gd name="T28" fmla="*/ 310 w 370"/>
              <a:gd name="T29" fmla="*/ 402 h 603"/>
              <a:gd name="T30" fmla="*/ 302 w 370"/>
              <a:gd name="T31" fmla="*/ 445 h 603"/>
              <a:gd name="T32" fmla="*/ 342 w 370"/>
              <a:gd name="T33" fmla="*/ 436 h 603"/>
              <a:gd name="T34" fmla="*/ 365 w 370"/>
              <a:gd name="T35" fmla="*/ 459 h 603"/>
              <a:gd name="T36" fmla="*/ 351 w 370"/>
              <a:gd name="T37" fmla="*/ 510 h 603"/>
              <a:gd name="T38" fmla="*/ 324 w 370"/>
              <a:gd name="T39" fmla="*/ 522 h 603"/>
              <a:gd name="T40" fmla="*/ 304 w 370"/>
              <a:gd name="T41" fmla="*/ 544 h 603"/>
              <a:gd name="T42" fmla="*/ 331 w 370"/>
              <a:gd name="T43" fmla="*/ 552 h 603"/>
              <a:gd name="T44" fmla="*/ 317 w 370"/>
              <a:gd name="T45" fmla="*/ 584 h 603"/>
              <a:gd name="T46" fmla="*/ 284 w 370"/>
              <a:gd name="T47" fmla="*/ 595 h 603"/>
              <a:gd name="T48" fmla="*/ 251 w 370"/>
              <a:gd name="T49" fmla="*/ 585 h 603"/>
              <a:gd name="T50" fmla="*/ 221 w 370"/>
              <a:gd name="T51" fmla="*/ 578 h 603"/>
              <a:gd name="T52" fmla="*/ 198 w 370"/>
              <a:gd name="T53" fmla="*/ 580 h 603"/>
              <a:gd name="T54" fmla="*/ 174 w 370"/>
              <a:gd name="T55" fmla="*/ 584 h 603"/>
              <a:gd name="T56" fmla="*/ 120 w 370"/>
              <a:gd name="T57" fmla="*/ 574 h 603"/>
              <a:gd name="T58" fmla="*/ 97 w 370"/>
              <a:gd name="T59" fmla="*/ 596 h 603"/>
              <a:gd name="T60" fmla="*/ 49 w 370"/>
              <a:gd name="T61" fmla="*/ 590 h 603"/>
              <a:gd name="T62" fmla="*/ 8 w 370"/>
              <a:gd name="T63" fmla="*/ 594 h 603"/>
              <a:gd name="T64" fmla="*/ 40 w 370"/>
              <a:gd name="T65" fmla="*/ 583 h 603"/>
              <a:gd name="T66" fmla="*/ 82 w 370"/>
              <a:gd name="T67" fmla="*/ 543 h 603"/>
              <a:gd name="T68" fmla="*/ 120 w 370"/>
              <a:gd name="T69" fmla="*/ 535 h 603"/>
              <a:gd name="T70" fmla="*/ 172 w 370"/>
              <a:gd name="T71" fmla="*/ 508 h 603"/>
              <a:gd name="T72" fmla="*/ 164 w 370"/>
              <a:gd name="T73" fmla="*/ 507 h 603"/>
              <a:gd name="T74" fmla="*/ 127 w 370"/>
              <a:gd name="T75" fmla="*/ 519 h 603"/>
              <a:gd name="T76" fmla="*/ 90 w 370"/>
              <a:gd name="T77" fmla="*/ 487 h 603"/>
              <a:gd name="T78" fmla="*/ 88 w 370"/>
              <a:gd name="T79" fmla="*/ 460 h 603"/>
              <a:gd name="T80" fmla="*/ 118 w 370"/>
              <a:gd name="T81" fmla="*/ 432 h 603"/>
              <a:gd name="T82" fmla="*/ 92 w 370"/>
              <a:gd name="T83" fmla="*/ 410 h 603"/>
              <a:gd name="T84" fmla="*/ 131 w 370"/>
              <a:gd name="T85" fmla="*/ 385 h 603"/>
              <a:gd name="T86" fmla="*/ 174 w 370"/>
              <a:gd name="T87" fmla="*/ 369 h 603"/>
              <a:gd name="T88" fmla="*/ 197 w 370"/>
              <a:gd name="T89" fmla="*/ 325 h 603"/>
              <a:gd name="T90" fmla="*/ 179 w 370"/>
              <a:gd name="T91" fmla="*/ 276 h 603"/>
              <a:gd name="T92" fmla="*/ 115 w 370"/>
              <a:gd name="T93" fmla="*/ 270 h 603"/>
              <a:gd name="T94" fmla="*/ 130 w 370"/>
              <a:gd name="T95" fmla="*/ 230 h 603"/>
              <a:gd name="T96" fmla="*/ 124 w 370"/>
              <a:gd name="T97" fmla="*/ 177 h 603"/>
              <a:gd name="T98" fmla="*/ 118 w 370"/>
              <a:gd name="T99" fmla="*/ 145 h 603"/>
              <a:gd name="T100" fmla="*/ 78 w 370"/>
              <a:gd name="T101" fmla="*/ 146 h 603"/>
              <a:gd name="T102" fmla="*/ 100 w 370"/>
              <a:gd name="T103" fmla="*/ 115 h 603"/>
              <a:gd name="T104" fmla="*/ 122 w 370"/>
              <a:gd name="T105" fmla="*/ 67 h 603"/>
              <a:gd name="T106" fmla="*/ 160 w 370"/>
              <a:gd name="T107" fmla="*/ 12 h 603"/>
              <a:gd name="T108" fmla="*/ 174 w 370"/>
              <a:gd name="T109" fmla="*/ 3 h 60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0"/>
              <a:gd name="T166" fmla="*/ 0 h 603"/>
              <a:gd name="T167" fmla="*/ 370 w 370"/>
              <a:gd name="T168" fmla="*/ 603 h 603"/>
            </a:gd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0" h="603">
                <a:moveTo>
                  <a:pt x="174" y="3"/>
                </a:moveTo>
                <a:cubicBezTo>
                  <a:pt x="184" y="2"/>
                  <a:pt x="190" y="6"/>
                  <a:pt x="199" y="7"/>
                </a:cubicBezTo>
                <a:cubicBezTo>
                  <a:pt x="217" y="6"/>
                  <a:pt x="224" y="4"/>
                  <a:pt x="240" y="6"/>
                </a:cubicBezTo>
                <a:cubicBezTo>
                  <a:pt x="237" y="29"/>
                  <a:pt x="221" y="37"/>
                  <a:pt x="199" y="40"/>
                </a:cubicBezTo>
                <a:cubicBezTo>
                  <a:pt x="193" y="44"/>
                  <a:pt x="192" y="44"/>
                  <a:pt x="190" y="51"/>
                </a:cubicBezTo>
                <a:cubicBezTo>
                  <a:pt x="192" y="60"/>
                  <a:pt x="193" y="64"/>
                  <a:pt x="185" y="69"/>
                </a:cubicBezTo>
                <a:cubicBezTo>
                  <a:pt x="183" y="75"/>
                  <a:pt x="182" y="78"/>
                  <a:pt x="176" y="79"/>
                </a:cubicBezTo>
                <a:cubicBezTo>
                  <a:pt x="173" y="80"/>
                  <a:pt x="165" y="82"/>
                  <a:pt x="168" y="81"/>
                </a:cubicBezTo>
                <a:cubicBezTo>
                  <a:pt x="172" y="80"/>
                  <a:pt x="177" y="79"/>
                  <a:pt x="181" y="78"/>
                </a:cubicBezTo>
                <a:cubicBezTo>
                  <a:pt x="188" y="73"/>
                  <a:pt x="195" y="75"/>
                  <a:pt x="204" y="74"/>
                </a:cubicBezTo>
                <a:cubicBezTo>
                  <a:pt x="224" y="70"/>
                  <a:pt x="243" y="79"/>
                  <a:pt x="263" y="82"/>
                </a:cubicBezTo>
                <a:cubicBezTo>
                  <a:pt x="268" y="85"/>
                  <a:pt x="269" y="83"/>
                  <a:pt x="270" y="90"/>
                </a:cubicBezTo>
                <a:cubicBezTo>
                  <a:pt x="269" y="97"/>
                  <a:pt x="272" y="104"/>
                  <a:pt x="265" y="106"/>
                </a:cubicBezTo>
                <a:cubicBezTo>
                  <a:pt x="260" y="114"/>
                  <a:pt x="254" y="126"/>
                  <a:pt x="248" y="132"/>
                </a:cubicBezTo>
                <a:cubicBezTo>
                  <a:pt x="245" y="141"/>
                  <a:pt x="243" y="146"/>
                  <a:pt x="235" y="152"/>
                </a:cubicBezTo>
                <a:cubicBezTo>
                  <a:pt x="233" y="157"/>
                  <a:pt x="230" y="161"/>
                  <a:pt x="227" y="165"/>
                </a:cubicBezTo>
                <a:cubicBezTo>
                  <a:pt x="222" y="164"/>
                  <a:pt x="217" y="163"/>
                  <a:pt x="212" y="160"/>
                </a:cubicBezTo>
                <a:cubicBezTo>
                  <a:pt x="209" y="161"/>
                  <a:pt x="205" y="160"/>
                  <a:pt x="202" y="162"/>
                </a:cubicBezTo>
                <a:cubicBezTo>
                  <a:pt x="202" y="162"/>
                  <a:pt x="208" y="165"/>
                  <a:pt x="212" y="166"/>
                </a:cubicBezTo>
                <a:cubicBezTo>
                  <a:pt x="217" y="168"/>
                  <a:pt x="222" y="169"/>
                  <a:pt x="226" y="172"/>
                </a:cubicBezTo>
                <a:cubicBezTo>
                  <a:pt x="223" y="175"/>
                  <a:pt x="221" y="177"/>
                  <a:pt x="217" y="178"/>
                </a:cubicBezTo>
                <a:cubicBezTo>
                  <a:pt x="212" y="185"/>
                  <a:pt x="201" y="183"/>
                  <a:pt x="194" y="184"/>
                </a:cubicBezTo>
                <a:cubicBezTo>
                  <a:pt x="191" y="186"/>
                  <a:pt x="188" y="187"/>
                  <a:pt x="184" y="188"/>
                </a:cubicBezTo>
                <a:cubicBezTo>
                  <a:pt x="180" y="195"/>
                  <a:pt x="187" y="194"/>
                  <a:pt x="193" y="196"/>
                </a:cubicBezTo>
                <a:cubicBezTo>
                  <a:pt x="205" y="195"/>
                  <a:pt x="206" y="189"/>
                  <a:pt x="216" y="192"/>
                </a:cubicBezTo>
                <a:cubicBezTo>
                  <a:pt x="219" y="194"/>
                  <a:pt x="230" y="198"/>
                  <a:pt x="233" y="200"/>
                </a:cubicBezTo>
                <a:cubicBezTo>
                  <a:pt x="236" y="204"/>
                  <a:pt x="238" y="209"/>
                  <a:pt x="242" y="212"/>
                </a:cubicBezTo>
                <a:cubicBezTo>
                  <a:pt x="243" y="216"/>
                  <a:pt x="241" y="221"/>
                  <a:pt x="245" y="224"/>
                </a:cubicBezTo>
                <a:cubicBezTo>
                  <a:pt x="248" y="235"/>
                  <a:pt x="243" y="233"/>
                  <a:pt x="254" y="237"/>
                </a:cubicBezTo>
                <a:cubicBezTo>
                  <a:pt x="253" y="242"/>
                  <a:pt x="262" y="263"/>
                  <a:pt x="260" y="268"/>
                </a:cubicBezTo>
                <a:cubicBezTo>
                  <a:pt x="259" y="270"/>
                  <a:pt x="258" y="274"/>
                  <a:pt x="258" y="274"/>
                </a:cubicBezTo>
                <a:cubicBezTo>
                  <a:pt x="259" y="296"/>
                  <a:pt x="255" y="289"/>
                  <a:pt x="266" y="296"/>
                </a:cubicBezTo>
                <a:cubicBezTo>
                  <a:pt x="269" y="302"/>
                  <a:pt x="268" y="299"/>
                  <a:pt x="270" y="306"/>
                </a:cubicBezTo>
                <a:cubicBezTo>
                  <a:pt x="271" y="308"/>
                  <a:pt x="272" y="312"/>
                  <a:pt x="272" y="312"/>
                </a:cubicBezTo>
                <a:cubicBezTo>
                  <a:pt x="275" y="310"/>
                  <a:pt x="289" y="311"/>
                  <a:pt x="270" y="315"/>
                </a:cubicBezTo>
                <a:cubicBezTo>
                  <a:pt x="272" y="316"/>
                  <a:pt x="283" y="316"/>
                  <a:pt x="287" y="319"/>
                </a:cubicBezTo>
                <a:cubicBezTo>
                  <a:pt x="290" y="311"/>
                  <a:pt x="278" y="330"/>
                  <a:pt x="296" y="333"/>
                </a:cubicBezTo>
                <a:cubicBezTo>
                  <a:pt x="300" y="339"/>
                  <a:pt x="303" y="345"/>
                  <a:pt x="305" y="352"/>
                </a:cubicBezTo>
                <a:cubicBezTo>
                  <a:pt x="304" y="364"/>
                  <a:pt x="301" y="372"/>
                  <a:pt x="305" y="385"/>
                </a:cubicBezTo>
                <a:cubicBezTo>
                  <a:pt x="298" y="387"/>
                  <a:pt x="299" y="379"/>
                  <a:pt x="294" y="376"/>
                </a:cubicBezTo>
                <a:cubicBezTo>
                  <a:pt x="289" y="373"/>
                  <a:pt x="281" y="374"/>
                  <a:pt x="275" y="372"/>
                </a:cubicBezTo>
                <a:cubicBezTo>
                  <a:pt x="275" y="372"/>
                  <a:pt x="267" y="373"/>
                  <a:pt x="269" y="376"/>
                </a:cubicBezTo>
                <a:cubicBezTo>
                  <a:pt x="271" y="380"/>
                  <a:pt x="284" y="386"/>
                  <a:pt x="288" y="387"/>
                </a:cubicBezTo>
                <a:cubicBezTo>
                  <a:pt x="291" y="389"/>
                  <a:pt x="299" y="392"/>
                  <a:pt x="299" y="392"/>
                </a:cubicBezTo>
                <a:cubicBezTo>
                  <a:pt x="302" y="396"/>
                  <a:pt x="306" y="398"/>
                  <a:pt x="310" y="402"/>
                </a:cubicBezTo>
                <a:cubicBezTo>
                  <a:pt x="312" y="409"/>
                  <a:pt x="315" y="419"/>
                  <a:pt x="308" y="424"/>
                </a:cubicBezTo>
                <a:cubicBezTo>
                  <a:pt x="305" y="428"/>
                  <a:pt x="302" y="429"/>
                  <a:pt x="301" y="434"/>
                </a:cubicBezTo>
                <a:cubicBezTo>
                  <a:pt x="301" y="438"/>
                  <a:pt x="301" y="442"/>
                  <a:pt x="302" y="445"/>
                </a:cubicBezTo>
                <a:cubicBezTo>
                  <a:pt x="303" y="448"/>
                  <a:pt x="311" y="444"/>
                  <a:pt x="311" y="444"/>
                </a:cubicBezTo>
                <a:cubicBezTo>
                  <a:pt x="314" y="440"/>
                  <a:pt x="315" y="440"/>
                  <a:pt x="320" y="439"/>
                </a:cubicBezTo>
                <a:cubicBezTo>
                  <a:pt x="338" y="440"/>
                  <a:pt x="332" y="431"/>
                  <a:pt x="342" y="436"/>
                </a:cubicBezTo>
                <a:cubicBezTo>
                  <a:pt x="345" y="438"/>
                  <a:pt x="354" y="440"/>
                  <a:pt x="354" y="440"/>
                </a:cubicBezTo>
                <a:cubicBezTo>
                  <a:pt x="357" y="443"/>
                  <a:pt x="360" y="450"/>
                  <a:pt x="364" y="451"/>
                </a:cubicBezTo>
                <a:cubicBezTo>
                  <a:pt x="366" y="453"/>
                  <a:pt x="364" y="457"/>
                  <a:pt x="365" y="459"/>
                </a:cubicBezTo>
                <a:cubicBezTo>
                  <a:pt x="366" y="461"/>
                  <a:pt x="367" y="465"/>
                  <a:pt x="367" y="465"/>
                </a:cubicBezTo>
                <a:cubicBezTo>
                  <a:pt x="368" y="475"/>
                  <a:pt x="370" y="488"/>
                  <a:pt x="361" y="494"/>
                </a:cubicBezTo>
                <a:cubicBezTo>
                  <a:pt x="358" y="501"/>
                  <a:pt x="354" y="505"/>
                  <a:pt x="351" y="510"/>
                </a:cubicBezTo>
                <a:cubicBezTo>
                  <a:pt x="347" y="512"/>
                  <a:pt x="338" y="506"/>
                  <a:pt x="336" y="508"/>
                </a:cubicBezTo>
                <a:cubicBezTo>
                  <a:pt x="334" y="510"/>
                  <a:pt x="343" y="520"/>
                  <a:pt x="341" y="522"/>
                </a:cubicBezTo>
                <a:cubicBezTo>
                  <a:pt x="340" y="525"/>
                  <a:pt x="327" y="521"/>
                  <a:pt x="324" y="522"/>
                </a:cubicBezTo>
                <a:cubicBezTo>
                  <a:pt x="321" y="523"/>
                  <a:pt x="327" y="527"/>
                  <a:pt x="325" y="530"/>
                </a:cubicBezTo>
                <a:cubicBezTo>
                  <a:pt x="323" y="533"/>
                  <a:pt x="315" y="536"/>
                  <a:pt x="311" y="538"/>
                </a:cubicBezTo>
                <a:cubicBezTo>
                  <a:pt x="310" y="541"/>
                  <a:pt x="304" y="544"/>
                  <a:pt x="304" y="544"/>
                </a:cubicBezTo>
                <a:cubicBezTo>
                  <a:pt x="307" y="552"/>
                  <a:pt x="307" y="552"/>
                  <a:pt x="316" y="553"/>
                </a:cubicBezTo>
                <a:cubicBezTo>
                  <a:pt x="320" y="552"/>
                  <a:pt x="324" y="549"/>
                  <a:pt x="328" y="549"/>
                </a:cubicBezTo>
                <a:cubicBezTo>
                  <a:pt x="329" y="549"/>
                  <a:pt x="330" y="551"/>
                  <a:pt x="331" y="552"/>
                </a:cubicBezTo>
                <a:cubicBezTo>
                  <a:pt x="335" y="554"/>
                  <a:pt x="340" y="554"/>
                  <a:pt x="344" y="554"/>
                </a:cubicBezTo>
                <a:cubicBezTo>
                  <a:pt x="343" y="561"/>
                  <a:pt x="343" y="568"/>
                  <a:pt x="338" y="573"/>
                </a:cubicBezTo>
                <a:cubicBezTo>
                  <a:pt x="335" y="582"/>
                  <a:pt x="325" y="583"/>
                  <a:pt x="317" y="584"/>
                </a:cubicBezTo>
                <a:cubicBezTo>
                  <a:pt x="311" y="586"/>
                  <a:pt x="305" y="588"/>
                  <a:pt x="300" y="591"/>
                </a:cubicBezTo>
                <a:cubicBezTo>
                  <a:pt x="297" y="593"/>
                  <a:pt x="290" y="596"/>
                  <a:pt x="290" y="596"/>
                </a:cubicBezTo>
                <a:cubicBezTo>
                  <a:pt x="288" y="596"/>
                  <a:pt x="286" y="596"/>
                  <a:pt x="284" y="595"/>
                </a:cubicBezTo>
                <a:cubicBezTo>
                  <a:pt x="283" y="594"/>
                  <a:pt x="284" y="593"/>
                  <a:pt x="283" y="592"/>
                </a:cubicBezTo>
                <a:cubicBezTo>
                  <a:pt x="281" y="591"/>
                  <a:pt x="277" y="590"/>
                  <a:pt x="277" y="590"/>
                </a:cubicBezTo>
                <a:cubicBezTo>
                  <a:pt x="272" y="589"/>
                  <a:pt x="256" y="586"/>
                  <a:pt x="251" y="585"/>
                </a:cubicBezTo>
                <a:cubicBezTo>
                  <a:pt x="249" y="584"/>
                  <a:pt x="245" y="583"/>
                  <a:pt x="245" y="583"/>
                </a:cubicBezTo>
                <a:cubicBezTo>
                  <a:pt x="235" y="585"/>
                  <a:pt x="228" y="580"/>
                  <a:pt x="218" y="579"/>
                </a:cubicBezTo>
                <a:cubicBezTo>
                  <a:pt x="219" y="579"/>
                  <a:pt x="220" y="577"/>
                  <a:pt x="221" y="578"/>
                </a:cubicBezTo>
                <a:cubicBezTo>
                  <a:pt x="222" y="579"/>
                  <a:pt x="221" y="582"/>
                  <a:pt x="220" y="582"/>
                </a:cubicBezTo>
                <a:cubicBezTo>
                  <a:pt x="215" y="582"/>
                  <a:pt x="206" y="579"/>
                  <a:pt x="206" y="579"/>
                </a:cubicBezTo>
                <a:cubicBezTo>
                  <a:pt x="201" y="581"/>
                  <a:pt x="201" y="585"/>
                  <a:pt x="198" y="580"/>
                </a:cubicBezTo>
                <a:cubicBezTo>
                  <a:pt x="196" y="580"/>
                  <a:pt x="195" y="580"/>
                  <a:pt x="193" y="580"/>
                </a:cubicBezTo>
                <a:cubicBezTo>
                  <a:pt x="195" y="579"/>
                  <a:pt x="189" y="583"/>
                  <a:pt x="187" y="583"/>
                </a:cubicBezTo>
                <a:cubicBezTo>
                  <a:pt x="183" y="584"/>
                  <a:pt x="178" y="584"/>
                  <a:pt x="174" y="584"/>
                </a:cubicBezTo>
                <a:cubicBezTo>
                  <a:pt x="171" y="595"/>
                  <a:pt x="155" y="577"/>
                  <a:pt x="148" y="574"/>
                </a:cubicBezTo>
                <a:cubicBezTo>
                  <a:pt x="145" y="573"/>
                  <a:pt x="140" y="572"/>
                  <a:pt x="140" y="572"/>
                </a:cubicBezTo>
                <a:cubicBezTo>
                  <a:pt x="133" y="573"/>
                  <a:pt x="126" y="571"/>
                  <a:pt x="120" y="574"/>
                </a:cubicBezTo>
                <a:cubicBezTo>
                  <a:pt x="118" y="575"/>
                  <a:pt x="116" y="580"/>
                  <a:pt x="116" y="580"/>
                </a:cubicBezTo>
                <a:cubicBezTo>
                  <a:pt x="114" y="589"/>
                  <a:pt x="117" y="579"/>
                  <a:pt x="106" y="586"/>
                </a:cubicBezTo>
                <a:cubicBezTo>
                  <a:pt x="103" y="589"/>
                  <a:pt x="99" y="595"/>
                  <a:pt x="97" y="596"/>
                </a:cubicBezTo>
                <a:cubicBezTo>
                  <a:pt x="104" y="591"/>
                  <a:pt x="100" y="591"/>
                  <a:pt x="92" y="590"/>
                </a:cubicBezTo>
                <a:cubicBezTo>
                  <a:pt x="83" y="587"/>
                  <a:pt x="75" y="586"/>
                  <a:pt x="66" y="585"/>
                </a:cubicBezTo>
                <a:cubicBezTo>
                  <a:pt x="59" y="586"/>
                  <a:pt x="56" y="588"/>
                  <a:pt x="49" y="590"/>
                </a:cubicBezTo>
                <a:cubicBezTo>
                  <a:pt x="47" y="591"/>
                  <a:pt x="43" y="592"/>
                  <a:pt x="43" y="592"/>
                </a:cubicBezTo>
                <a:cubicBezTo>
                  <a:pt x="39" y="596"/>
                  <a:pt x="37" y="598"/>
                  <a:pt x="34" y="603"/>
                </a:cubicBezTo>
                <a:cubicBezTo>
                  <a:pt x="19" y="601"/>
                  <a:pt x="22" y="595"/>
                  <a:pt x="8" y="594"/>
                </a:cubicBezTo>
                <a:cubicBezTo>
                  <a:pt x="2" y="596"/>
                  <a:pt x="3" y="600"/>
                  <a:pt x="0" y="592"/>
                </a:cubicBezTo>
                <a:cubicBezTo>
                  <a:pt x="4" y="590"/>
                  <a:pt x="7" y="589"/>
                  <a:pt x="12" y="588"/>
                </a:cubicBezTo>
                <a:cubicBezTo>
                  <a:pt x="24" y="582"/>
                  <a:pt x="18" y="584"/>
                  <a:pt x="40" y="583"/>
                </a:cubicBezTo>
                <a:cubicBezTo>
                  <a:pt x="45" y="564"/>
                  <a:pt x="44" y="571"/>
                  <a:pt x="58" y="562"/>
                </a:cubicBezTo>
                <a:cubicBezTo>
                  <a:pt x="63" y="555"/>
                  <a:pt x="60" y="557"/>
                  <a:pt x="65" y="554"/>
                </a:cubicBezTo>
                <a:cubicBezTo>
                  <a:pt x="68" y="548"/>
                  <a:pt x="76" y="545"/>
                  <a:pt x="82" y="543"/>
                </a:cubicBezTo>
                <a:cubicBezTo>
                  <a:pt x="85" y="540"/>
                  <a:pt x="86" y="537"/>
                  <a:pt x="89" y="534"/>
                </a:cubicBezTo>
                <a:cubicBezTo>
                  <a:pt x="91" y="525"/>
                  <a:pt x="107" y="530"/>
                  <a:pt x="114" y="530"/>
                </a:cubicBezTo>
                <a:cubicBezTo>
                  <a:pt x="116" y="531"/>
                  <a:pt x="118" y="534"/>
                  <a:pt x="120" y="535"/>
                </a:cubicBezTo>
                <a:cubicBezTo>
                  <a:pt x="122" y="536"/>
                  <a:pt x="128" y="537"/>
                  <a:pt x="128" y="537"/>
                </a:cubicBezTo>
                <a:cubicBezTo>
                  <a:pt x="155" y="535"/>
                  <a:pt x="148" y="523"/>
                  <a:pt x="162" y="518"/>
                </a:cubicBezTo>
                <a:cubicBezTo>
                  <a:pt x="165" y="514"/>
                  <a:pt x="168" y="511"/>
                  <a:pt x="172" y="508"/>
                </a:cubicBezTo>
                <a:cubicBezTo>
                  <a:pt x="174" y="507"/>
                  <a:pt x="178" y="504"/>
                  <a:pt x="178" y="504"/>
                </a:cubicBezTo>
                <a:cubicBezTo>
                  <a:pt x="179" y="503"/>
                  <a:pt x="181" y="502"/>
                  <a:pt x="180" y="501"/>
                </a:cubicBezTo>
                <a:cubicBezTo>
                  <a:pt x="175" y="498"/>
                  <a:pt x="164" y="507"/>
                  <a:pt x="164" y="507"/>
                </a:cubicBezTo>
                <a:cubicBezTo>
                  <a:pt x="159" y="512"/>
                  <a:pt x="157" y="511"/>
                  <a:pt x="149" y="512"/>
                </a:cubicBezTo>
                <a:cubicBezTo>
                  <a:pt x="146" y="513"/>
                  <a:pt x="140" y="516"/>
                  <a:pt x="140" y="516"/>
                </a:cubicBezTo>
                <a:cubicBezTo>
                  <a:pt x="136" y="518"/>
                  <a:pt x="127" y="519"/>
                  <a:pt x="127" y="519"/>
                </a:cubicBezTo>
                <a:cubicBezTo>
                  <a:pt x="121" y="517"/>
                  <a:pt x="122" y="512"/>
                  <a:pt x="118" y="508"/>
                </a:cubicBezTo>
                <a:cubicBezTo>
                  <a:pt x="108" y="498"/>
                  <a:pt x="97" y="502"/>
                  <a:pt x="91" y="501"/>
                </a:cubicBezTo>
                <a:cubicBezTo>
                  <a:pt x="86" y="498"/>
                  <a:pt x="95" y="490"/>
                  <a:pt x="90" y="487"/>
                </a:cubicBezTo>
                <a:cubicBezTo>
                  <a:pt x="86" y="484"/>
                  <a:pt x="75" y="483"/>
                  <a:pt x="70" y="484"/>
                </a:cubicBezTo>
                <a:cubicBezTo>
                  <a:pt x="63" y="489"/>
                  <a:pt x="60" y="491"/>
                  <a:pt x="58" y="482"/>
                </a:cubicBezTo>
                <a:cubicBezTo>
                  <a:pt x="52" y="458"/>
                  <a:pt x="55" y="464"/>
                  <a:pt x="88" y="460"/>
                </a:cubicBezTo>
                <a:cubicBezTo>
                  <a:pt x="94" y="458"/>
                  <a:pt x="96" y="449"/>
                  <a:pt x="101" y="448"/>
                </a:cubicBezTo>
                <a:cubicBezTo>
                  <a:pt x="105" y="447"/>
                  <a:pt x="112" y="445"/>
                  <a:pt x="112" y="445"/>
                </a:cubicBezTo>
                <a:cubicBezTo>
                  <a:pt x="115" y="441"/>
                  <a:pt x="115" y="436"/>
                  <a:pt x="118" y="432"/>
                </a:cubicBezTo>
                <a:cubicBezTo>
                  <a:pt x="120" y="423"/>
                  <a:pt x="121" y="417"/>
                  <a:pt x="118" y="406"/>
                </a:cubicBezTo>
                <a:cubicBezTo>
                  <a:pt x="117" y="404"/>
                  <a:pt x="112" y="404"/>
                  <a:pt x="112" y="404"/>
                </a:cubicBezTo>
                <a:cubicBezTo>
                  <a:pt x="105" y="406"/>
                  <a:pt x="99" y="409"/>
                  <a:pt x="92" y="410"/>
                </a:cubicBezTo>
                <a:cubicBezTo>
                  <a:pt x="91" y="405"/>
                  <a:pt x="90" y="404"/>
                  <a:pt x="95" y="402"/>
                </a:cubicBezTo>
                <a:cubicBezTo>
                  <a:pt x="99" y="398"/>
                  <a:pt x="115" y="392"/>
                  <a:pt x="122" y="390"/>
                </a:cubicBezTo>
                <a:cubicBezTo>
                  <a:pt x="129" y="385"/>
                  <a:pt x="126" y="387"/>
                  <a:pt x="131" y="385"/>
                </a:cubicBezTo>
                <a:cubicBezTo>
                  <a:pt x="144" y="385"/>
                  <a:pt x="148" y="385"/>
                  <a:pt x="161" y="381"/>
                </a:cubicBezTo>
                <a:cubicBezTo>
                  <a:pt x="167" y="380"/>
                  <a:pt x="172" y="390"/>
                  <a:pt x="174" y="388"/>
                </a:cubicBezTo>
                <a:cubicBezTo>
                  <a:pt x="176" y="386"/>
                  <a:pt x="173" y="375"/>
                  <a:pt x="174" y="369"/>
                </a:cubicBezTo>
                <a:cubicBezTo>
                  <a:pt x="175" y="363"/>
                  <a:pt x="176" y="357"/>
                  <a:pt x="179" y="352"/>
                </a:cubicBezTo>
                <a:cubicBezTo>
                  <a:pt x="180" y="345"/>
                  <a:pt x="193" y="336"/>
                  <a:pt x="193" y="336"/>
                </a:cubicBezTo>
                <a:cubicBezTo>
                  <a:pt x="194" y="332"/>
                  <a:pt x="196" y="329"/>
                  <a:pt x="197" y="325"/>
                </a:cubicBezTo>
                <a:cubicBezTo>
                  <a:pt x="195" y="307"/>
                  <a:pt x="189" y="323"/>
                  <a:pt x="170" y="322"/>
                </a:cubicBezTo>
                <a:cubicBezTo>
                  <a:pt x="164" y="318"/>
                  <a:pt x="160" y="308"/>
                  <a:pt x="158" y="301"/>
                </a:cubicBezTo>
                <a:cubicBezTo>
                  <a:pt x="162" y="290"/>
                  <a:pt x="167" y="280"/>
                  <a:pt x="179" y="276"/>
                </a:cubicBezTo>
                <a:cubicBezTo>
                  <a:pt x="187" y="268"/>
                  <a:pt x="186" y="270"/>
                  <a:pt x="170" y="266"/>
                </a:cubicBezTo>
                <a:cubicBezTo>
                  <a:pt x="157" y="267"/>
                  <a:pt x="147" y="271"/>
                  <a:pt x="134" y="272"/>
                </a:cubicBezTo>
                <a:cubicBezTo>
                  <a:pt x="128" y="272"/>
                  <a:pt x="120" y="274"/>
                  <a:pt x="115" y="270"/>
                </a:cubicBezTo>
                <a:cubicBezTo>
                  <a:pt x="109" y="266"/>
                  <a:pt x="108" y="258"/>
                  <a:pt x="103" y="254"/>
                </a:cubicBezTo>
                <a:cubicBezTo>
                  <a:pt x="107" y="246"/>
                  <a:pt x="113" y="243"/>
                  <a:pt x="122" y="240"/>
                </a:cubicBezTo>
                <a:cubicBezTo>
                  <a:pt x="125" y="236"/>
                  <a:pt x="126" y="233"/>
                  <a:pt x="130" y="230"/>
                </a:cubicBezTo>
                <a:cubicBezTo>
                  <a:pt x="134" y="222"/>
                  <a:pt x="133" y="202"/>
                  <a:pt x="127" y="194"/>
                </a:cubicBezTo>
                <a:cubicBezTo>
                  <a:pt x="124" y="190"/>
                  <a:pt x="124" y="201"/>
                  <a:pt x="120" y="198"/>
                </a:cubicBezTo>
                <a:cubicBezTo>
                  <a:pt x="118" y="197"/>
                  <a:pt x="124" y="177"/>
                  <a:pt x="124" y="177"/>
                </a:cubicBezTo>
                <a:cubicBezTo>
                  <a:pt x="123" y="173"/>
                  <a:pt x="85" y="223"/>
                  <a:pt x="85" y="223"/>
                </a:cubicBezTo>
                <a:cubicBezTo>
                  <a:pt x="87" y="212"/>
                  <a:pt x="101" y="156"/>
                  <a:pt x="110" y="153"/>
                </a:cubicBezTo>
                <a:cubicBezTo>
                  <a:pt x="117" y="146"/>
                  <a:pt x="115" y="152"/>
                  <a:pt x="118" y="145"/>
                </a:cubicBezTo>
                <a:cubicBezTo>
                  <a:pt x="119" y="138"/>
                  <a:pt x="125" y="137"/>
                  <a:pt x="127" y="130"/>
                </a:cubicBezTo>
                <a:cubicBezTo>
                  <a:pt x="122" y="121"/>
                  <a:pt x="106" y="142"/>
                  <a:pt x="97" y="145"/>
                </a:cubicBezTo>
                <a:cubicBezTo>
                  <a:pt x="94" y="148"/>
                  <a:pt x="81" y="142"/>
                  <a:pt x="78" y="146"/>
                </a:cubicBezTo>
                <a:cubicBezTo>
                  <a:pt x="73" y="139"/>
                  <a:pt x="76" y="129"/>
                  <a:pt x="84" y="123"/>
                </a:cubicBezTo>
                <a:cubicBezTo>
                  <a:pt x="88" y="120"/>
                  <a:pt x="92" y="118"/>
                  <a:pt x="97" y="116"/>
                </a:cubicBezTo>
                <a:cubicBezTo>
                  <a:pt x="98" y="116"/>
                  <a:pt x="100" y="115"/>
                  <a:pt x="100" y="115"/>
                </a:cubicBezTo>
                <a:cubicBezTo>
                  <a:pt x="103" y="110"/>
                  <a:pt x="110" y="109"/>
                  <a:pt x="115" y="105"/>
                </a:cubicBezTo>
                <a:cubicBezTo>
                  <a:pt x="118" y="102"/>
                  <a:pt x="124" y="97"/>
                  <a:pt x="124" y="97"/>
                </a:cubicBezTo>
                <a:cubicBezTo>
                  <a:pt x="127" y="87"/>
                  <a:pt x="129" y="77"/>
                  <a:pt x="122" y="67"/>
                </a:cubicBezTo>
                <a:cubicBezTo>
                  <a:pt x="120" y="60"/>
                  <a:pt x="124" y="62"/>
                  <a:pt x="127" y="56"/>
                </a:cubicBezTo>
                <a:cubicBezTo>
                  <a:pt x="136" y="38"/>
                  <a:pt x="125" y="46"/>
                  <a:pt x="152" y="36"/>
                </a:cubicBezTo>
                <a:cubicBezTo>
                  <a:pt x="154" y="24"/>
                  <a:pt x="155" y="21"/>
                  <a:pt x="160" y="12"/>
                </a:cubicBezTo>
                <a:cubicBezTo>
                  <a:pt x="163" y="8"/>
                  <a:pt x="170" y="0"/>
                  <a:pt x="170" y="0"/>
                </a:cubicBezTo>
                <a:cubicBezTo>
                  <a:pt x="176" y="2"/>
                  <a:pt x="180" y="2"/>
                  <a:pt x="185" y="7"/>
                </a:cubicBezTo>
                <a:lnTo>
                  <a:pt x="174" y="3"/>
                </a:ln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53" name="Freeform 4548"/>
          <p:cNvSpPr/>
          <p:nvPr/>
        </p:nvSpPr>
        <p:spPr bwMode="auto">
          <a:xfrm>
            <a:off x="476383" y="3028484"/>
            <a:ext cx="12008" cy="15439"/>
          </a:xfrm>
          <a:custGeom>
            <a:gdLst>
              <a:gd name="T0" fmla="*/ 6 w 21"/>
              <a:gd name="T1" fmla="*/ 7 h 27"/>
              <a:gd name="T2" fmla="*/ 9 w 21"/>
              <a:gd name="T3" fmla="*/ 27 h 27"/>
              <a:gd name="T4" fmla="*/ 14 w 21"/>
              <a:gd name="T5" fmla="*/ 0 h 27"/>
              <a:gd name="T6" fmla="*/ 9 w 21"/>
              <a:gd name="T7" fmla="*/ 1 h 27"/>
              <a:gd name="T8" fmla="*/ 6 w 21"/>
              <a:gd name="T9" fmla="*/ 7 h 27"/>
              <a:gd name="T10" fmla="*/ 0 60000 65536"/>
              <a:gd name="T11" fmla="*/ 0 60000 65536"/>
              <a:gd name="T12" fmla="*/ 0 60000 65536"/>
              <a:gd name="T13" fmla="*/ 0 60000 65536"/>
              <a:gd name="T14" fmla="*/ 0 60000 65536"/>
              <a:gd name="T15" fmla="*/ 0 w 21"/>
              <a:gd name="T16" fmla="*/ 0 h 27"/>
              <a:gd name="T17" fmla="*/ 21 w 21"/>
              <a:gd name="T18" fmla="*/ 27 h 27"/>
            </a:gdLst>
            <a:cxnLst>
              <a:cxn ang="T10">
                <a:pos x="T0" y="T1"/>
              </a:cxn>
              <a:cxn ang="T11">
                <a:pos x="T2" y="T3"/>
              </a:cxn>
              <a:cxn ang="T12">
                <a:pos x="T4" y="T5"/>
              </a:cxn>
              <a:cxn ang="T13">
                <a:pos x="T6" y="T7"/>
              </a:cxn>
              <a:cxn ang="T14">
                <a:pos x="T8" y="T9"/>
              </a:cxn>
            </a:cxnLst>
            <a:rect l="T15" t="T16" r="T17" b="T18"/>
            <a:pathLst>
              <a:path w="21" h="27">
                <a:moveTo>
                  <a:pt x="6" y="7"/>
                </a:moveTo>
                <a:cubicBezTo>
                  <a:pt x="4" y="18"/>
                  <a:pt x="0" y="21"/>
                  <a:pt x="9" y="27"/>
                </a:cubicBezTo>
                <a:cubicBezTo>
                  <a:pt x="21" y="23"/>
                  <a:pt x="18" y="12"/>
                  <a:pt x="14" y="0"/>
                </a:cubicBezTo>
                <a:cubicBezTo>
                  <a:pt x="12" y="0"/>
                  <a:pt x="10" y="0"/>
                  <a:pt x="9" y="1"/>
                </a:cubicBezTo>
                <a:cubicBezTo>
                  <a:pt x="7" y="2"/>
                  <a:pt x="6" y="7"/>
                  <a:pt x="6" y="7"/>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54" name="Freeform 4549"/>
          <p:cNvSpPr/>
          <p:nvPr/>
        </p:nvSpPr>
        <p:spPr bwMode="auto">
          <a:xfrm>
            <a:off x="796022" y="3097101"/>
            <a:ext cx="6862" cy="17726"/>
          </a:xfrm>
          <a:custGeom>
            <a:gdLst>
              <a:gd name="T0" fmla="*/ 6 w 12"/>
              <a:gd name="T1" fmla="*/ 0 h 31"/>
              <a:gd name="T2" fmla="*/ 0 w 12"/>
              <a:gd name="T3" fmla="*/ 12 h 31"/>
              <a:gd name="T4" fmla="*/ 3 w 12"/>
              <a:gd name="T5" fmla="*/ 31 h 31"/>
              <a:gd name="T6" fmla="*/ 6 w 12"/>
              <a:gd name="T7" fmla="*/ 0 h 31"/>
              <a:gd name="T8" fmla="*/ 0 60000 65536"/>
              <a:gd name="T9" fmla="*/ 0 60000 65536"/>
              <a:gd name="T10" fmla="*/ 0 60000 65536"/>
              <a:gd name="T11" fmla="*/ 0 60000 65536"/>
              <a:gd name="T12" fmla="*/ 0 w 12"/>
              <a:gd name="T13" fmla="*/ 0 h 31"/>
              <a:gd name="T14" fmla="*/ 12 w 12"/>
              <a:gd name="T15" fmla="*/ 31 h 31"/>
            </a:gdLst>
            <a:cxnLst>
              <a:cxn ang="T8">
                <a:pos x="T0" y="T1"/>
              </a:cxn>
              <a:cxn ang="T9">
                <a:pos x="T2" y="T3"/>
              </a:cxn>
              <a:cxn ang="T10">
                <a:pos x="T4" y="T5"/>
              </a:cxn>
              <a:cxn ang="T11">
                <a:pos x="T6" y="T7"/>
              </a:cxn>
            </a:cxnLst>
            <a:rect l="T12" t="T13" r="T14" b="T15"/>
            <a:pathLst>
              <a:path w="12" h="31">
                <a:moveTo>
                  <a:pt x="6" y="0"/>
                </a:moveTo>
                <a:cubicBezTo>
                  <a:pt x="5" y="4"/>
                  <a:pt x="0" y="12"/>
                  <a:pt x="0" y="12"/>
                </a:cubicBezTo>
                <a:cubicBezTo>
                  <a:pt x="1" y="18"/>
                  <a:pt x="2" y="25"/>
                  <a:pt x="3" y="31"/>
                </a:cubicBezTo>
                <a:cubicBezTo>
                  <a:pt x="12" y="22"/>
                  <a:pt x="8" y="11"/>
                  <a:pt x="6"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55" name="Freeform 4550"/>
          <p:cNvSpPr/>
          <p:nvPr/>
        </p:nvSpPr>
        <p:spPr bwMode="auto">
          <a:xfrm>
            <a:off x="727406" y="3155425"/>
            <a:ext cx="13723" cy="4003"/>
          </a:xfrm>
          <a:custGeom>
            <a:gdLst>
              <a:gd name="T0" fmla="*/ 1 w 24"/>
              <a:gd name="T1" fmla="*/ 4 h 7"/>
              <a:gd name="T2" fmla="*/ 12 w 24"/>
              <a:gd name="T3" fmla="*/ 7 h 7"/>
              <a:gd name="T4" fmla="*/ 1 w 24"/>
              <a:gd name="T5" fmla="*/ 4 h 7"/>
              <a:gd name="T6" fmla="*/ 0 60000 65536"/>
              <a:gd name="T7" fmla="*/ 0 60000 65536"/>
              <a:gd name="T8" fmla="*/ 0 60000 65536"/>
              <a:gd name="T9" fmla="*/ 0 w 24"/>
              <a:gd name="T10" fmla="*/ 0 h 7"/>
              <a:gd name="T11" fmla="*/ 24 w 24"/>
              <a:gd name="T12" fmla="*/ 7 h 7"/>
            </a:gdLst>
            <a:cxnLst>
              <a:cxn ang="T6">
                <a:pos x="T0" y="T1"/>
              </a:cxn>
              <a:cxn ang="T7">
                <a:pos x="T2" y="T3"/>
              </a:cxn>
              <a:cxn ang="T8">
                <a:pos x="T4" y="T5"/>
              </a:cxn>
            </a:cxnLst>
            <a:rect l="T9" t="T10" r="T11" b="T12"/>
            <a:pathLst>
              <a:path w="24" h="7">
                <a:moveTo>
                  <a:pt x="1" y="4"/>
                </a:moveTo>
                <a:cubicBezTo>
                  <a:pt x="22" y="3"/>
                  <a:pt x="24" y="3"/>
                  <a:pt x="12" y="7"/>
                </a:cubicBezTo>
                <a:cubicBezTo>
                  <a:pt x="6" y="6"/>
                  <a:pt x="0" y="0"/>
                  <a:pt x="1" y="4"/>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56" name="Freeform 4551"/>
          <p:cNvSpPr/>
          <p:nvPr/>
        </p:nvSpPr>
        <p:spPr bwMode="auto">
          <a:xfrm>
            <a:off x="536995" y="3252061"/>
            <a:ext cx="13723" cy="7434"/>
          </a:xfrm>
          <a:custGeom>
            <a:gdLst>
              <a:gd name="T0" fmla="*/ 0 w 24"/>
              <a:gd name="T1" fmla="*/ 0 h 13"/>
              <a:gd name="T2" fmla="*/ 12 w 24"/>
              <a:gd name="T3" fmla="*/ 8 h 13"/>
              <a:gd name="T4" fmla="*/ 3 w 24"/>
              <a:gd name="T5" fmla="*/ 11 h 13"/>
              <a:gd name="T6" fmla="*/ 0 w 24"/>
              <a:gd name="T7" fmla="*/ 0 h 13"/>
              <a:gd name="T8" fmla="*/ 0 60000 65536"/>
              <a:gd name="T9" fmla="*/ 0 60000 65536"/>
              <a:gd name="T10" fmla="*/ 0 60000 65536"/>
              <a:gd name="T11" fmla="*/ 0 60000 65536"/>
              <a:gd name="T12" fmla="*/ 0 w 24"/>
              <a:gd name="T13" fmla="*/ 0 h 13"/>
              <a:gd name="T14" fmla="*/ 24 w 24"/>
              <a:gd name="T15" fmla="*/ 13 h 13"/>
            </a:gdLst>
            <a:cxnLst>
              <a:cxn ang="T8">
                <a:pos x="T0" y="T1"/>
              </a:cxn>
              <a:cxn ang="T9">
                <a:pos x="T2" y="T3"/>
              </a:cxn>
              <a:cxn ang="T10">
                <a:pos x="T4" y="T5"/>
              </a:cxn>
              <a:cxn ang="T11">
                <a:pos x="T6" y="T7"/>
              </a:cxn>
            </a:cxnLst>
            <a:rect l="T12" t="T13" r="T14" b="T15"/>
            <a:pathLst>
              <a:path w="24" h="13">
                <a:moveTo>
                  <a:pt x="0" y="0"/>
                </a:moveTo>
                <a:cubicBezTo>
                  <a:pt x="7" y="4"/>
                  <a:pt x="24" y="0"/>
                  <a:pt x="12" y="8"/>
                </a:cubicBezTo>
                <a:cubicBezTo>
                  <a:pt x="9" y="12"/>
                  <a:pt x="8" y="13"/>
                  <a:pt x="3" y="11"/>
                </a:cubicBezTo>
                <a:cubicBezTo>
                  <a:pt x="2" y="3"/>
                  <a:pt x="3" y="6"/>
                  <a:pt x="0"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57" name="Freeform 4552"/>
          <p:cNvSpPr/>
          <p:nvPr/>
        </p:nvSpPr>
        <p:spPr bwMode="auto">
          <a:xfrm>
            <a:off x="323711" y="3031915"/>
            <a:ext cx="144667" cy="144095"/>
          </a:xfrm>
          <a:custGeom>
            <a:gdLst>
              <a:gd name="T0" fmla="*/ 199 w 253"/>
              <a:gd name="T1" fmla="*/ 12 h 252"/>
              <a:gd name="T2" fmla="*/ 180 w 253"/>
              <a:gd name="T3" fmla="*/ 12 h 252"/>
              <a:gd name="T4" fmla="*/ 171 w 253"/>
              <a:gd name="T5" fmla="*/ 13 h 252"/>
              <a:gd name="T6" fmla="*/ 144 w 253"/>
              <a:gd name="T7" fmla="*/ 17 h 252"/>
              <a:gd name="T8" fmla="*/ 124 w 253"/>
              <a:gd name="T9" fmla="*/ 42 h 252"/>
              <a:gd name="T10" fmla="*/ 126 w 253"/>
              <a:gd name="T11" fmla="*/ 60 h 252"/>
              <a:gd name="T12" fmla="*/ 106 w 253"/>
              <a:gd name="T13" fmla="*/ 60 h 252"/>
              <a:gd name="T14" fmla="*/ 76 w 253"/>
              <a:gd name="T15" fmla="*/ 49 h 252"/>
              <a:gd name="T16" fmla="*/ 72 w 253"/>
              <a:gd name="T17" fmla="*/ 83 h 252"/>
              <a:gd name="T18" fmla="*/ 55 w 253"/>
              <a:gd name="T19" fmla="*/ 93 h 252"/>
              <a:gd name="T20" fmla="*/ 46 w 253"/>
              <a:gd name="T21" fmla="*/ 100 h 252"/>
              <a:gd name="T22" fmla="*/ 55 w 253"/>
              <a:gd name="T23" fmla="*/ 121 h 252"/>
              <a:gd name="T24" fmla="*/ 84 w 253"/>
              <a:gd name="T25" fmla="*/ 131 h 252"/>
              <a:gd name="T26" fmla="*/ 75 w 253"/>
              <a:gd name="T27" fmla="*/ 137 h 252"/>
              <a:gd name="T28" fmla="*/ 61 w 253"/>
              <a:gd name="T29" fmla="*/ 147 h 252"/>
              <a:gd name="T30" fmla="*/ 40 w 253"/>
              <a:gd name="T31" fmla="*/ 169 h 252"/>
              <a:gd name="T32" fmla="*/ 82 w 253"/>
              <a:gd name="T33" fmla="*/ 174 h 252"/>
              <a:gd name="T34" fmla="*/ 28 w 253"/>
              <a:gd name="T35" fmla="*/ 181 h 252"/>
              <a:gd name="T36" fmla="*/ 13 w 253"/>
              <a:gd name="T37" fmla="*/ 187 h 252"/>
              <a:gd name="T38" fmla="*/ 9 w 253"/>
              <a:gd name="T39" fmla="*/ 202 h 252"/>
              <a:gd name="T40" fmla="*/ 13 w 253"/>
              <a:gd name="T41" fmla="*/ 208 h 252"/>
              <a:gd name="T42" fmla="*/ 9 w 253"/>
              <a:gd name="T43" fmla="*/ 225 h 252"/>
              <a:gd name="T44" fmla="*/ 1 w 253"/>
              <a:gd name="T45" fmla="*/ 233 h 252"/>
              <a:gd name="T46" fmla="*/ 34 w 253"/>
              <a:gd name="T47" fmla="*/ 239 h 252"/>
              <a:gd name="T48" fmla="*/ 42 w 253"/>
              <a:gd name="T49" fmla="*/ 252 h 252"/>
              <a:gd name="T50" fmla="*/ 91 w 253"/>
              <a:gd name="T51" fmla="*/ 238 h 252"/>
              <a:gd name="T52" fmla="*/ 149 w 253"/>
              <a:gd name="T53" fmla="*/ 229 h 252"/>
              <a:gd name="T54" fmla="*/ 172 w 253"/>
              <a:gd name="T55" fmla="*/ 237 h 252"/>
              <a:gd name="T56" fmla="*/ 174 w 253"/>
              <a:gd name="T57" fmla="*/ 225 h 252"/>
              <a:gd name="T58" fmla="*/ 192 w 253"/>
              <a:gd name="T59" fmla="*/ 211 h 252"/>
              <a:gd name="T60" fmla="*/ 208 w 253"/>
              <a:gd name="T61" fmla="*/ 178 h 252"/>
              <a:gd name="T62" fmla="*/ 234 w 253"/>
              <a:gd name="T63" fmla="*/ 105 h 252"/>
              <a:gd name="T64" fmla="*/ 249 w 253"/>
              <a:gd name="T65" fmla="*/ 95 h 252"/>
              <a:gd name="T66" fmla="*/ 251 w 253"/>
              <a:gd name="T67" fmla="*/ 73 h 252"/>
              <a:gd name="T68" fmla="*/ 247 w 253"/>
              <a:gd name="T69" fmla="*/ 59 h 252"/>
              <a:gd name="T70" fmla="*/ 235 w 253"/>
              <a:gd name="T71" fmla="*/ 22 h 252"/>
              <a:gd name="T72" fmla="*/ 189 w 253"/>
              <a:gd name="T73" fmla="*/ 28 h 25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53"/>
              <a:gd name="T112" fmla="*/ 0 h 252"/>
              <a:gd name="T113" fmla="*/ 253 w 253"/>
              <a:gd name="T114" fmla="*/ 252 h 252"/>
            </a:gd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53" h="251">
                <a:moveTo>
                  <a:pt x="189" y="28"/>
                </a:moveTo>
                <a:cubicBezTo>
                  <a:pt x="181" y="26"/>
                  <a:pt x="199" y="17"/>
                  <a:pt x="199" y="12"/>
                </a:cubicBezTo>
                <a:cubicBezTo>
                  <a:pt x="199" y="7"/>
                  <a:pt x="195" y="0"/>
                  <a:pt x="192" y="0"/>
                </a:cubicBezTo>
                <a:cubicBezTo>
                  <a:pt x="188" y="4"/>
                  <a:pt x="184" y="8"/>
                  <a:pt x="180" y="12"/>
                </a:cubicBezTo>
                <a:cubicBezTo>
                  <a:pt x="180" y="16"/>
                  <a:pt x="179" y="26"/>
                  <a:pt x="175" y="24"/>
                </a:cubicBezTo>
                <a:cubicBezTo>
                  <a:pt x="172" y="22"/>
                  <a:pt x="172" y="17"/>
                  <a:pt x="171" y="13"/>
                </a:cubicBezTo>
                <a:cubicBezTo>
                  <a:pt x="170" y="9"/>
                  <a:pt x="159" y="9"/>
                  <a:pt x="159" y="9"/>
                </a:cubicBezTo>
                <a:cubicBezTo>
                  <a:pt x="139" y="11"/>
                  <a:pt x="154" y="10"/>
                  <a:pt x="144" y="17"/>
                </a:cubicBezTo>
                <a:cubicBezTo>
                  <a:pt x="140" y="25"/>
                  <a:pt x="131" y="30"/>
                  <a:pt x="124" y="35"/>
                </a:cubicBezTo>
                <a:cubicBezTo>
                  <a:pt x="123" y="37"/>
                  <a:pt x="122" y="40"/>
                  <a:pt x="124" y="42"/>
                </a:cubicBezTo>
                <a:cubicBezTo>
                  <a:pt x="129" y="47"/>
                  <a:pt x="144" y="46"/>
                  <a:pt x="144" y="46"/>
                </a:cubicBezTo>
                <a:cubicBezTo>
                  <a:pt x="142" y="55"/>
                  <a:pt x="134" y="57"/>
                  <a:pt x="126" y="60"/>
                </a:cubicBezTo>
                <a:cubicBezTo>
                  <a:pt x="124" y="65"/>
                  <a:pt x="125" y="68"/>
                  <a:pt x="120" y="70"/>
                </a:cubicBezTo>
                <a:cubicBezTo>
                  <a:pt x="107" y="68"/>
                  <a:pt x="112" y="61"/>
                  <a:pt x="106" y="60"/>
                </a:cubicBezTo>
                <a:cubicBezTo>
                  <a:pt x="101" y="59"/>
                  <a:pt x="95" y="59"/>
                  <a:pt x="90" y="59"/>
                </a:cubicBezTo>
                <a:cubicBezTo>
                  <a:pt x="85" y="56"/>
                  <a:pt x="81" y="52"/>
                  <a:pt x="76" y="49"/>
                </a:cubicBezTo>
                <a:cubicBezTo>
                  <a:pt x="43" y="53"/>
                  <a:pt x="70" y="56"/>
                  <a:pt x="54" y="72"/>
                </a:cubicBezTo>
                <a:cubicBezTo>
                  <a:pt x="51" y="82"/>
                  <a:pt x="65" y="82"/>
                  <a:pt x="72" y="83"/>
                </a:cubicBezTo>
                <a:cubicBezTo>
                  <a:pt x="66" y="85"/>
                  <a:pt x="62" y="86"/>
                  <a:pt x="57" y="89"/>
                </a:cubicBezTo>
                <a:cubicBezTo>
                  <a:pt x="56" y="90"/>
                  <a:pt x="55" y="92"/>
                  <a:pt x="55" y="93"/>
                </a:cubicBezTo>
                <a:cubicBezTo>
                  <a:pt x="55" y="95"/>
                  <a:pt x="59" y="99"/>
                  <a:pt x="59" y="99"/>
                </a:cubicBezTo>
                <a:cubicBezTo>
                  <a:pt x="53" y="100"/>
                  <a:pt x="52" y="101"/>
                  <a:pt x="46" y="100"/>
                </a:cubicBezTo>
                <a:cubicBezTo>
                  <a:pt x="45" y="97"/>
                  <a:pt x="44" y="91"/>
                  <a:pt x="42" y="97"/>
                </a:cubicBezTo>
                <a:cubicBezTo>
                  <a:pt x="43" y="119"/>
                  <a:pt x="42" y="112"/>
                  <a:pt x="55" y="121"/>
                </a:cubicBezTo>
                <a:cubicBezTo>
                  <a:pt x="60" y="128"/>
                  <a:pt x="58" y="125"/>
                  <a:pt x="60" y="130"/>
                </a:cubicBezTo>
                <a:cubicBezTo>
                  <a:pt x="69" y="129"/>
                  <a:pt x="75" y="130"/>
                  <a:pt x="84" y="131"/>
                </a:cubicBezTo>
                <a:cubicBezTo>
                  <a:pt x="85" y="131"/>
                  <a:pt x="95" y="134"/>
                  <a:pt x="85" y="138"/>
                </a:cubicBezTo>
                <a:cubicBezTo>
                  <a:pt x="82" y="139"/>
                  <a:pt x="78" y="137"/>
                  <a:pt x="75" y="137"/>
                </a:cubicBezTo>
                <a:cubicBezTo>
                  <a:pt x="72" y="136"/>
                  <a:pt x="66" y="138"/>
                  <a:pt x="66" y="138"/>
                </a:cubicBezTo>
                <a:cubicBezTo>
                  <a:pt x="64" y="141"/>
                  <a:pt x="63" y="144"/>
                  <a:pt x="61" y="147"/>
                </a:cubicBezTo>
                <a:cubicBezTo>
                  <a:pt x="59" y="154"/>
                  <a:pt x="55" y="158"/>
                  <a:pt x="48" y="161"/>
                </a:cubicBezTo>
                <a:cubicBezTo>
                  <a:pt x="46" y="164"/>
                  <a:pt x="40" y="169"/>
                  <a:pt x="40" y="169"/>
                </a:cubicBezTo>
                <a:cubicBezTo>
                  <a:pt x="47" y="174"/>
                  <a:pt x="49" y="172"/>
                  <a:pt x="59" y="171"/>
                </a:cubicBezTo>
                <a:cubicBezTo>
                  <a:pt x="71" y="172"/>
                  <a:pt x="73" y="172"/>
                  <a:pt x="82" y="174"/>
                </a:cubicBezTo>
                <a:cubicBezTo>
                  <a:pt x="81" y="177"/>
                  <a:pt x="47" y="177"/>
                  <a:pt x="45" y="177"/>
                </a:cubicBezTo>
                <a:cubicBezTo>
                  <a:pt x="39" y="178"/>
                  <a:pt x="33" y="179"/>
                  <a:pt x="28" y="181"/>
                </a:cubicBezTo>
                <a:cubicBezTo>
                  <a:pt x="26" y="187"/>
                  <a:pt x="30" y="191"/>
                  <a:pt x="24" y="195"/>
                </a:cubicBezTo>
                <a:cubicBezTo>
                  <a:pt x="17" y="193"/>
                  <a:pt x="18" y="192"/>
                  <a:pt x="13" y="187"/>
                </a:cubicBezTo>
                <a:cubicBezTo>
                  <a:pt x="9" y="188"/>
                  <a:pt x="2" y="186"/>
                  <a:pt x="1" y="190"/>
                </a:cubicBezTo>
                <a:cubicBezTo>
                  <a:pt x="0" y="196"/>
                  <a:pt x="4" y="201"/>
                  <a:pt x="9" y="202"/>
                </a:cubicBezTo>
                <a:cubicBezTo>
                  <a:pt x="15" y="201"/>
                  <a:pt x="18" y="200"/>
                  <a:pt x="24" y="198"/>
                </a:cubicBezTo>
                <a:cubicBezTo>
                  <a:pt x="22" y="205"/>
                  <a:pt x="20" y="206"/>
                  <a:pt x="13" y="208"/>
                </a:cubicBezTo>
                <a:cubicBezTo>
                  <a:pt x="9" y="211"/>
                  <a:pt x="5" y="210"/>
                  <a:pt x="1" y="213"/>
                </a:cubicBezTo>
                <a:cubicBezTo>
                  <a:pt x="3" y="219"/>
                  <a:pt x="4" y="221"/>
                  <a:pt x="9" y="225"/>
                </a:cubicBezTo>
                <a:cubicBezTo>
                  <a:pt x="13" y="224"/>
                  <a:pt x="28" y="219"/>
                  <a:pt x="30" y="225"/>
                </a:cubicBezTo>
                <a:cubicBezTo>
                  <a:pt x="21" y="231"/>
                  <a:pt x="11" y="230"/>
                  <a:pt x="1" y="233"/>
                </a:cubicBezTo>
                <a:cubicBezTo>
                  <a:pt x="8" y="235"/>
                  <a:pt x="17" y="236"/>
                  <a:pt x="24" y="237"/>
                </a:cubicBezTo>
                <a:cubicBezTo>
                  <a:pt x="27" y="238"/>
                  <a:pt x="34" y="239"/>
                  <a:pt x="34" y="239"/>
                </a:cubicBezTo>
                <a:cubicBezTo>
                  <a:pt x="28" y="241"/>
                  <a:pt x="23" y="244"/>
                  <a:pt x="16" y="245"/>
                </a:cubicBezTo>
                <a:cubicBezTo>
                  <a:pt x="22" y="249"/>
                  <a:pt x="36" y="248"/>
                  <a:pt x="42" y="252"/>
                </a:cubicBezTo>
                <a:cubicBezTo>
                  <a:pt x="60" y="250"/>
                  <a:pt x="61" y="251"/>
                  <a:pt x="79" y="247"/>
                </a:cubicBezTo>
                <a:cubicBezTo>
                  <a:pt x="83" y="242"/>
                  <a:pt x="90" y="245"/>
                  <a:pt x="91" y="238"/>
                </a:cubicBezTo>
                <a:cubicBezTo>
                  <a:pt x="101" y="238"/>
                  <a:pt x="117" y="244"/>
                  <a:pt x="126" y="235"/>
                </a:cubicBezTo>
                <a:cubicBezTo>
                  <a:pt x="128" y="228"/>
                  <a:pt x="144" y="230"/>
                  <a:pt x="149" y="229"/>
                </a:cubicBezTo>
                <a:cubicBezTo>
                  <a:pt x="153" y="227"/>
                  <a:pt x="161" y="230"/>
                  <a:pt x="166" y="233"/>
                </a:cubicBezTo>
                <a:cubicBezTo>
                  <a:pt x="168" y="234"/>
                  <a:pt x="172" y="237"/>
                  <a:pt x="172" y="237"/>
                </a:cubicBezTo>
                <a:cubicBezTo>
                  <a:pt x="176" y="235"/>
                  <a:pt x="179" y="234"/>
                  <a:pt x="183" y="232"/>
                </a:cubicBezTo>
                <a:cubicBezTo>
                  <a:pt x="185" y="227"/>
                  <a:pt x="178" y="226"/>
                  <a:pt x="174" y="225"/>
                </a:cubicBezTo>
                <a:cubicBezTo>
                  <a:pt x="177" y="222"/>
                  <a:pt x="179" y="220"/>
                  <a:pt x="183" y="219"/>
                </a:cubicBezTo>
                <a:cubicBezTo>
                  <a:pt x="187" y="215"/>
                  <a:pt x="189" y="215"/>
                  <a:pt x="192" y="211"/>
                </a:cubicBezTo>
                <a:cubicBezTo>
                  <a:pt x="195" y="203"/>
                  <a:pt x="196" y="196"/>
                  <a:pt x="202" y="190"/>
                </a:cubicBezTo>
                <a:cubicBezTo>
                  <a:pt x="203" y="186"/>
                  <a:pt x="207" y="182"/>
                  <a:pt x="208" y="178"/>
                </a:cubicBezTo>
                <a:cubicBezTo>
                  <a:pt x="207" y="159"/>
                  <a:pt x="205" y="147"/>
                  <a:pt x="203" y="129"/>
                </a:cubicBezTo>
                <a:cubicBezTo>
                  <a:pt x="205" y="106"/>
                  <a:pt x="214" y="106"/>
                  <a:pt x="234" y="105"/>
                </a:cubicBezTo>
                <a:cubicBezTo>
                  <a:pt x="237" y="102"/>
                  <a:pt x="239" y="101"/>
                  <a:pt x="243" y="99"/>
                </a:cubicBezTo>
                <a:cubicBezTo>
                  <a:pt x="245" y="98"/>
                  <a:pt x="249" y="95"/>
                  <a:pt x="249" y="95"/>
                </a:cubicBezTo>
                <a:cubicBezTo>
                  <a:pt x="250" y="91"/>
                  <a:pt x="253" y="87"/>
                  <a:pt x="253" y="83"/>
                </a:cubicBezTo>
                <a:cubicBezTo>
                  <a:pt x="253" y="80"/>
                  <a:pt x="251" y="73"/>
                  <a:pt x="251" y="73"/>
                </a:cubicBezTo>
                <a:lnTo>
                  <a:pt x="234" y="69"/>
                </a:lnTo>
                <a:lnTo>
                  <a:pt x="247" y="59"/>
                </a:lnTo>
                <a:lnTo>
                  <a:pt x="240" y="37"/>
                </a:lnTo>
                <a:lnTo>
                  <a:pt x="235" y="22"/>
                </a:lnTo>
                <a:lnTo>
                  <a:pt x="210" y="19"/>
                </a:lnTo>
                <a:lnTo>
                  <a:pt x="189" y="28"/>
                </a:ln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58" name="Freeform 4553"/>
          <p:cNvSpPr/>
          <p:nvPr/>
        </p:nvSpPr>
        <p:spPr bwMode="auto">
          <a:xfrm>
            <a:off x="506117" y="3436182"/>
            <a:ext cx="9721" cy="29162"/>
          </a:xfrm>
          <a:custGeom>
            <a:gdLst>
              <a:gd name="T0" fmla="*/ 5 w 17"/>
              <a:gd name="T1" fmla="*/ 11 h 51"/>
              <a:gd name="T2" fmla="*/ 11 w 17"/>
              <a:gd name="T3" fmla="*/ 20 h 51"/>
              <a:gd name="T4" fmla="*/ 9 w 17"/>
              <a:gd name="T5" fmla="*/ 40 h 51"/>
              <a:gd name="T6" fmla="*/ 5 w 17"/>
              <a:gd name="T7" fmla="*/ 11 h 51"/>
              <a:gd name="T8" fmla="*/ 0 60000 65536"/>
              <a:gd name="T9" fmla="*/ 0 60000 65536"/>
              <a:gd name="T10" fmla="*/ 0 60000 65536"/>
              <a:gd name="T11" fmla="*/ 0 60000 65536"/>
              <a:gd name="T12" fmla="*/ 0 w 17"/>
              <a:gd name="T13" fmla="*/ 0 h 51"/>
              <a:gd name="T14" fmla="*/ 17 w 17"/>
              <a:gd name="T15" fmla="*/ 51 h 51"/>
            </a:gdLst>
            <a:cxnLst>
              <a:cxn ang="T8">
                <a:pos x="T0" y="T1"/>
              </a:cxn>
              <a:cxn ang="T9">
                <a:pos x="T2" y="T3"/>
              </a:cxn>
              <a:cxn ang="T10">
                <a:pos x="T4" y="T5"/>
              </a:cxn>
              <a:cxn ang="T11">
                <a:pos x="T6" y="T7"/>
              </a:cxn>
            </a:cxnLst>
            <a:rect l="T12" t="T13" r="T14" b="T15"/>
            <a:pathLst>
              <a:path w="17" h="51">
                <a:moveTo>
                  <a:pt x="5" y="11"/>
                </a:moveTo>
                <a:cubicBezTo>
                  <a:pt x="8" y="14"/>
                  <a:pt x="9" y="17"/>
                  <a:pt x="11" y="20"/>
                </a:cubicBezTo>
                <a:cubicBezTo>
                  <a:pt x="12" y="26"/>
                  <a:pt x="17" y="51"/>
                  <a:pt x="9" y="40"/>
                </a:cubicBezTo>
                <a:cubicBezTo>
                  <a:pt x="8" y="35"/>
                  <a:pt x="0" y="0"/>
                  <a:pt x="5" y="11"/>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59" name="Freeform 4554"/>
          <p:cNvSpPr/>
          <p:nvPr/>
        </p:nvSpPr>
        <p:spPr bwMode="auto">
          <a:xfrm>
            <a:off x="504973" y="3431608"/>
            <a:ext cx="10864" cy="7434"/>
          </a:xfrm>
          <a:custGeom>
            <a:gdLst>
              <a:gd name="T0" fmla="*/ 0 w 19"/>
              <a:gd name="T1" fmla="*/ 0 h 13"/>
              <a:gd name="T2" fmla="*/ 16 w 19"/>
              <a:gd name="T3" fmla="*/ 13 h 13"/>
              <a:gd name="T4" fmla="*/ 0 w 19"/>
              <a:gd name="T5" fmla="*/ 0 h 13"/>
              <a:gd name="T6" fmla="*/ 0 60000 65536"/>
              <a:gd name="T7" fmla="*/ 0 60000 65536"/>
              <a:gd name="T8" fmla="*/ 0 60000 65536"/>
              <a:gd name="T9" fmla="*/ 0 w 19"/>
              <a:gd name="T10" fmla="*/ 0 h 13"/>
              <a:gd name="T11" fmla="*/ 19 w 19"/>
              <a:gd name="T12" fmla="*/ 13 h 13"/>
            </a:gdLst>
            <a:cxnLst>
              <a:cxn ang="T6">
                <a:pos x="T0" y="T1"/>
              </a:cxn>
              <a:cxn ang="T7">
                <a:pos x="T2" y="T3"/>
              </a:cxn>
              <a:cxn ang="T8">
                <a:pos x="T4" y="T5"/>
              </a:cxn>
            </a:cxnLst>
            <a:rect l="T9" t="T10" r="T11" b="T12"/>
            <a:pathLst>
              <a:path w="19" h="13">
                <a:moveTo>
                  <a:pt x="0" y="0"/>
                </a:moveTo>
                <a:cubicBezTo>
                  <a:pt x="7" y="3"/>
                  <a:pt x="10" y="11"/>
                  <a:pt x="16" y="13"/>
                </a:cubicBezTo>
                <a:cubicBezTo>
                  <a:pt x="19" y="2"/>
                  <a:pt x="9" y="0"/>
                  <a:pt x="0"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60" name="Freeform 4555"/>
          <p:cNvSpPr/>
          <p:nvPr/>
        </p:nvSpPr>
        <p:spPr bwMode="auto">
          <a:xfrm>
            <a:off x="545000" y="3743814"/>
            <a:ext cx="15439" cy="12008"/>
          </a:xfrm>
          <a:custGeom>
            <a:gdLst>
              <a:gd name="T0" fmla="*/ 25 w 27"/>
              <a:gd name="T1" fmla="*/ 0 h 21"/>
              <a:gd name="T2" fmla="*/ 0 w 27"/>
              <a:gd name="T3" fmla="*/ 10 h 21"/>
              <a:gd name="T4" fmla="*/ 10 w 27"/>
              <a:gd name="T5" fmla="*/ 20 h 21"/>
              <a:gd name="T6" fmla="*/ 27 w 27"/>
              <a:gd name="T7" fmla="*/ 15 h 21"/>
              <a:gd name="T8" fmla="*/ 19 w 27"/>
              <a:gd name="T9" fmla="*/ 1 h 21"/>
              <a:gd name="T10" fmla="*/ 9 w 27"/>
              <a:gd name="T11" fmla="*/ 3 h 21"/>
              <a:gd name="T12" fmla="*/ 0 60000 65536"/>
              <a:gd name="T13" fmla="*/ 0 60000 65536"/>
              <a:gd name="T14" fmla="*/ 0 60000 65536"/>
              <a:gd name="T15" fmla="*/ 0 60000 65536"/>
              <a:gd name="T16" fmla="*/ 0 60000 65536"/>
              <a:gd name="T17" fmla="*/ 0 60000 65536"/>
              <a:gd name="T18" fmla="*/ 0 w 27"/>
              <a:gd name="T19" fmla="*/ 0 h 21"/>
              <a:gd name="T20" fmla="*/ 27 w 27"/>
              <a:gd name="T21" fmla="*/ 21 h 21"/>
            </a:gdLst>
            <a:cxnLst>
              <a:cxn ang="T12">
                <a:pos x="T0" y="T1"/>
              </a:cxn>
              <a:cxn ang="T13">
                <a:pos x="T2" y="T3"/>
              </a:cxn>
              <a:cxn ang="T14">
                <a:pos x="T4" y="T5"/>
              </a:cxn>
              <a:cxn ang="T15">
                <a:pos x="T6" y="T7"/>
              </a:cxn>
              <a:cxn ang="T16">
                <a:pos x="T8" y="T9"/>
              </a:cxn>
              <a:cxn ang="T17">
                <a:pos x="T10" y="T11"/>
              </a:cxn>
            </a:cxnLst>
            <a:rect l="T18" t="T19" r="T20" b="T21"/>
            <a:pathLst>
              <a:path w="27" h="21">
                <a:moveTo>
                  <a:pt x="25" y="0"/>
                </a:moveTo>
                <a:cubicBezTo>
                  <a:pt x="5" y="2"/>
                  <a:pt x="12" y="2"/>
                  <a:pt x="0" y="10"/>
                </a:cubicBezTo>
                <a:cubicBezTo>
                  <a:pt x="1" y="15"/>
                  <a:pt x="10" y="20"/>
                  <a:pt x="10" y="20"/>
                </a:cubicBezTo>
                <a:cubicBezTo>
                  <a:pt x="16" y="19"/>
                  <a:pt x="23" y="21"/>
                  <a:pt x="27" y="15"/>
                </a:cubicBezTo>
                <a:cubicBezTo>
                  <a:pt x="25" y="10"/>
                  <a:pt x="24" y="3"/>
                  <a:pt x="19" y="1"/>
                </a:cubicBezTo>
                <a:cubicBezTo>
                  <a:pt x="16" y="2"/>
                  <a:pt x="9" y="3"/>
                  <a:pt x="9" y="3"/>
                </a:cubicBezTo>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61" name="Freeform 4556"/>
          <p:cNvSpPr/>
          <p:nvPr/>
        </p:nvSpPr>
        <p:spPr bwMode="auto">
          <a:xfrm>
            <a:off x="551290" y="3760968"/>
            <a:ext cx="13152" cy="5146"/>
          </a:xfrm>
          <a:custGeom>
            <a:gdLst>
              <a:gd name="T0" fmla="*/ 1 w 23"/>
              <a:gd name="T1" fmla="*/ 0 h 9"/>
              <a:gd name="T2" fmla="*/ 3 w 23"/>
              <a:gd name="T3" fmla="*/ 7 h 9"/>
              <a:gd name="T4" fmla="*/ 1 w 23"/>
              <a:gd name="T5" fmla="*/ 0 h 9"/>
              <a:gd name="T6" fmla="*/ 0 60000 65536"/>
              <a:gd name="T7" fmla="*/ 0 60000 65536"/>
              <a:gd name="T8" fmla="*/ 0 60000 65536"/>
              <a:gd name="T9" fmla="*/ 0 w 23"/>
              <a:gd name="T10" fmla="*/ 0 h 9"/>
              <a:gd name="T11" fmla="*/ 23 w 23"/>
              <a:gd name="T12" fmla="*/ 9 h 9"/>
            </a:gdLst>
            <a:cxnLst>
              <a:cxn ang="T6">
                <a:pos x="T0" y="T1"/>
              </a:cxn>
              <a:cxn ang="T7">
                <a:pos x="T2" y="T3"/>
              </a:cxn>
              <a:cxn ang="T8">
                <a:pos x="T4" y="T5"/>
              </a:cxn>
            </a:cxnLst>
            <a:rect l="T9" t="T10" r="T11" b="T12"/>
            <a:pathLst>
              <a:path w="23" h="9">
                <a:moveTo>
                  <a:pt x="1" y="0"/>
                </a:moveTo>
                <a:cubicBezTo>
                  <a:pt x="23" y="2"/>
                  <a:pt x="19" y="9"/>
                  <a:pt x="3" y="7"/>
                </a:cubicBezTo>
                <a:cubicBezTo>
                  <a:pt x="0" y="3"/>
                  <a:pt x="1" y="5"/>
                  <a:pt x="1"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62" name="Freeform 4557"/>
          <p:cNvSpPr/>
          <p:nvPr/>
        </p:nvSpPr>
        <p:spPr bwMode="auto">
          <a:xfrm>
            <a:off x="586170" y="3713508"/>
            <a:ext cx="36596" cy="28590"/>
          </a:xfrm>
          <a:custGeom>
            <a:gdLst>
              <a:gd name="T0" fmla="*/ 3 w 64"/>
              <a:gd name="T1" fmla="*/ 19 h 50"/>
              <a:gd name="T2" fmla="*/ 18 w 64"/>
              <a:gd name="T3" fmla="*/ 14 h 50"/>
              <a:gd name="T4" fmla="*/ 30 w 64"/>
              <a:gd name="T5" fmla="*/ 6 h 50"/>
              <a:gd name="T6" fmla="*/ 44 w 64"/>
              <a:gd name="T7" fmla="*/ 0 h 50"/>
              <a:gd name="T8" fmla="*/ 52 w 64"/>
              <a:gd name="T9" fmla="*/ 21 h 50"/>
              <a:gd name="T10" fmla="*/ 64 w 64"/>
              <a:gd name="T11" fmla="*/ 18 h 50"/>
              <a:gd name="T12" fmla="*/ 58 w 64"/>
              <a:gd name="T13" fmla="*/ 32 h 50"/>
              <a:gd name="T14" fmla="*/ 56 w 64"/>
              <a:gd name="T15" fmla="*/ 35 h 50"/>
              <a:gd name="T16" fmla="*/ 52 w 64"/>
              <a:gd name="T17" fmla="*/ 37 h 50"/>
              <a:gd name="T18" fmla="*/ 40 w 64"/>
              <a:gd name="T19" fmla="*/ 50 h 50"/>
              <a:gd name="T20" fmla="*/ 26 w 64"/>
              <a:gd name="T21" fmla="*/ 42 h 50"/>
              <a:gd name="T22" fmla="*/ 19 w 64"/>
              <a:gd name="T23" fmla="*/ 31 h 50"/>
              <a:gd name="T24" fmla="*/ 0 w 64"/>
              <a:gd name="T25" fmla="*/ 25 h 50"/>
              <a:gd name="T26" fmla="*/ 15 w 64"/>
              <a:gd name="T27" fmla="*/ 15 h 50"/>
              <a:gd name="T28" fmla="*/ 18 w 64"/>
              <a:gd name="T29" fmla="*/ 14 h 5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4"/>
              <a:gd name="T46" fmla="*/ 0 h 50"/>
              <a:gd name="T47" fmla="*/ 64 w 64"/>
              <a:gd name="T48" fmla="*/ 50 h 50"/>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4" h="50">
                <a:moveTo>
                  <a:pt x="3" y="19"/>
                </a:moveTo>
                <a:cubicBezTo>
                  <a:pt x="8" y="17"/>
                  <a:pt x="13" y="16"/>
                  <a:pt x="18" y="14"/>
                </a:cubicBezTo>
                <a:cubicBezTo>
                  <a:pt x="23" y="12"/>
                  <a:pt x="25" y="8"/>
                  <a:pt x="30" y="6"/>
                </a:cubicBezTo>
                <a:cubicBezTo>
                  <a:pt x="33" y="2"/>
                  <a:pt x="44" y="0"/>
                  <a:pt x="44" y="0"/>
                </a:cubicBezTo>
                <a:cubicBezTo>
                  <a:pt x="55" y="3"/>
                  <a:pt x="43" y="15"/>
                  <a:pt x="52" y="21"/>
                </a:cubicBezTo>
                <a:cubicBezTo>
                  <a:pt x="60" y="16"/>
                  <a:pt x="56" y="17"/>
                  <a:pt x="64" y="18"/>
                </a:cubicBezTo>
                <a:cubicBezTo>
                  <a:pt x="63" y="24"/>
                  <a:pt x="63" y="29"/>
                  <a:pt x="58" y="32"/>
                </a:cubicBezTo>
                <a:cubicBezTo>
                  <a:pt x="57" y="33"/>
                  <a:pt x="57" y="34"/>
                  <a:pt x="56" y="35"/>
                </a:cubicBezTo>
                <a:cubicBezTo>
                  <a:pt x="55" y="36"/>
                  <a:pt x="53" y="36"/>
                  <a:pt x="52" y="37"/>
                </a:cubicBezTo>
                <a:cubicBezTo>
                  <a:pt x="45" y="45"/>
                  <a:pt x="52" y="44"/>
                  <a:pt x="40" y="50"/>
                </a:cubicBezTo>
                <a:cubicBezTo>
                  <a:pt x="35" y="46"/>
                  <a:pt x="33" y="43"/>
                  <a:pt x="26" y="42"/>
                </a:cubicBezTo>
                <a:cubicBezTo>
                  <a:pt x="24" y="36"/>
                  <a:pt x="24" y="34"/>
                  <a:pt x="19" y="31"/>
                </a:cubicBezTo>
                <a:cubicBezTo>
                  <a:pt x="3" y="32"/>
                  <a:pt x="0" y="38"/>
                  <a:pt x="0" y="25"/>
                </a:cubicBezTo>
                <a:cubicBezTo>
                  <a:pt x="0" y="19"/>
                  <a:pt x="10" y="17"/>
                  <a:pt x="15" y="15"/>
                </a:cubicBezTo>
                <a:cubicBezTo>
                  <a:pt x="16" y="15"/>
                  <a:pt x="18" y="14"/>
                  <a:pt x="18" y="14"/>
                </a:cubicBezTo>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63" name="Freeform 4558"/>
          <p:cNvSpPr/>
          <p:nvPr/>
        </p:nvSpPr>
        <p:spPr bwMode="auto">
          <a:xfrm>
            <a:off x="634773" y="3712936"/>
            <a:ext cx="17726" cy="13723"/>
          </a:xfrm>
          <a:custGeom>
            <a:gdLst>
              <a:gd name="T0" fmla="*/ 1 w 31"/>
              <a:gd name="T1" fmla="*/ 0 h 24"/>
              <a:gd name="T2" fmla="*/ 24 w 31"/>
              <a:gd name="T3" fmla="*/ 1 h 24"/>
              <a:gd name="T4" fmla="*/ 29 w 31"/>
              <a:gd name="T5" fmla="*/ 21 h 24"/>
              <a:gd name="T6" fmla="*/ 19 w 31"/>
              <a:gd name="T7" fmla="*/ 13 h 24"/>
              <a:gd name="T8" fmla="*/ 6 w 31"/>
              <a:gd name="T9" fmla="*/ 10 h 24"/>
              <a:gd name="T10" fmla="*/ 1 w 31"/>
              <a:gd name="T11" fmla="*/ 0 h 24"/>
              <a:gd name="T12" fmla="*/ 0 60000 65536"/>
              <a:gd name="T13" fmla="*/ 0 60000 65536"/>
              <a:gd name="T14" fmla="*/ 0 60000 65536"/>
              <a:gd name="T15" fmla="*/ 0 60000 65536"/>
              <a:gd name="T16" fmla="*/ 0 60000 65536"/>
              <a:gd name="T17" fmla="*/ 0 60000 65536"/>
              <a:gd name="T18" fmla="*/ 0 w 31"/>
              <a:gd name="T19" fmla="*/ 0 h 24"/>
              <a:gd name="T20" fmla="*/ 31 w 31"/>
              <a:gd name="T21" fmla="*/ 24 h 24"/>
            </a:gdLst>
            <a:cxnLst>
              <a:cxn ang="T12">
                <a:pos x="T0" y="T1"/>
              </a:cxn>
              <a:cxn ang="T13">
                <a:pos x="T2" y="T3"/>
              </a:cxn>
              <a:cxn ang="T14">
                <a:pos x="T4" y="T5"/>
              </a:cxn>
              <a:cxn ang="T15">
                <a:pos x="T6" y="T7"/>
              </a:cxn>
              <a:cxn ang="T16">
                <a:pos x="T8" y="T9"/>
              </a:cxn>
              <a:cxn ang="T17">
                <a:pos x="T10" y="T11"/>
              </a:cxn>
            </a:cxnLst>
            <a:rect l="T18" t="T19" r="T20" b="T21"/>
            <a:pathLst>
              <a:path w="31" h="24">
                <a:moveTo>
                  <a:pt x="1" y="0"/>
                </a:moveTo>
                <a:cubicBezTo>
                  <a:pt x="9" y="0"/>
                  <a:pt x="16" y="0"/>
                  <a:pt x="24" y="1"/>
                </a:cubicBezTo>
                <a:cubicBezTo>
                  <a:pt x="31" y="2"/>
                  <a:pt x="29" y="21"/>
                  <a:pt x="29" y="21"/>
                </a:cubicBezTo>
                <a:cubicBezTo>
                  <a:pt x="21" y="24"/>
                  <a:pt x="24" y="16"/>
                  <a:pt x="19" y="13"/>
                </a:cubicBezTo>
                <a:cubicBezTo>
                  <a:pt x="15" y="11"/>
                  <a:pt x="10" y="11"/>
                  <a:pt x="6" y="10"/>
                </a:cubicBezTo>
                <a:cubicBezTo>
                  <a:pt x="0" y="6"/>
                  <a:pt x="0" y="9"/>
                  <a:pt x="1"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64" name="Freeform 4559"/>
          <p:cNvSpPr/>
          <p:nvPr/>
        </p:nvSpPr>
        <p:spPr bwMode="auto">
          <a:xfrm>
            <a:off x="788589" y="3594572"/>
            <a:ext cx="37168" cy="68617"/>
          </a:xfrm>
          <a:custGeom>
            <a:gdLst>
              <a:gd name="T0" fmla="*/ 49 w 65"/>
              <a:gd name="T1" fmla="*/ 27 h 120"/>
              <a:gd name="T2" fmla="*/ 57 w 65"/>
              <a:gd name="T3" fmla="*/ 0 h 120"/>
              <a:gd name="T4" fmla="*/ 56 w 65"/>
              <a:gd name="T5" fmla="*/ 25 h 120"/>
              <a:gd name="T6" fmla="*/ 61 w 65"/>
              <a:gd name="T7" fmla="*/ 36 h 120"/>
              <a:gd name="T8" fmla="*/ 60 w 65"/>
              <a:gd name="T9" fmla="*/ 72 h 120"/>
              <a:gd name="T10" fmla="*/ 55 w 65"/>
              <a:gd name="T11" fmla="*/ 85 h 120"/>
              <a:gd name="T12" fmla="*/ 54 w 65"/>
              <a:gd name="T13" fmla="*/ 88 h 120"/>
              <a:gd name="T14" fmla="*/ 51 w 65"/>
              <a:gd name="T15" fmla="*/ 103 h 120"/>
              <a:gd name="T16" fmla="*/ 44 w 65"/>
              <a:gd name="T17" fmla="*/ 120 h 120"/>
              <a:gd name="T18" fmla="*/ 24 w 65"/>
              <a:gd name="T19" fmla="*/ 106 h 120"/>
              <a:gd name="T20" fmla="*/ 22 w 65"/>
              <a:gd name="T21" fmla="*/ 103 h 120"/>
              <a:gd name="T22" fmla="*/ 24 w 65"/>
              <a:gd name="T23" fmla="*/ 99 h 120"/>
              <a:gd name="T24" fmla="*/ 19 w 65"/>
              <a:gd name="T25" fmla="*/ 94 h 120"/>
              <a:gd name="T26" fmla="*/ 19 w 65"/>
              <a:gd name="T27" fmla="*/ 78 h 120"/>
              <a:gd name="T28" fmla="*/ 13 w 65"/>
              <a:gd name="T29" fmla="*/ 79 h 120"/>
              <a:gd name="T30" fmla="*/ 18 w 65"/>
              <a:gd name="T31" fmla="*/ 67 h 120"/>
              <a:gd name="T32" fmla="*/ 10 w 65"/>
              <a:gd name="T33" fmla="*/ 52 h 120"/>
              <a:gd name="T34" fmla="*/ 18 w 65"/>
              <a:gd name="T35" fmla="*/ 34 h 120"/>
              <a:gd name="T36" fmla="*/ 37 w 65"/>
              <a:gd name="T37" fmla="*/ 23 h 120"/>
              <a:gd name="T38" fmla="*/ 49 w 65"/>
              <a:gd name="T39" fmla="*/ 24 h 120"/>
              <a:gd name="T40" fmla="*/ 49 w 65"/>
              <a:gd name="T41" fmla="*/ 27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
              <a:gd name="T64" fmla="*/ 0 h 120"/>
              <a:gd name="T65" fmla="*/ 65 w 65"/>
              <a:gd name="T66" fmla="*/ 120 h 120"/>
            </a:gd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 h="120">
                <a:moveTo>
                  <a:pt x="49" y="27"/>
                </a:moveTo>
                <a:cubicBezTo>
                  <a:pt x="53" y="16"/>
                  <a:pt x="45" y="4"/>
                  <a:pt x="57" y="0"/>
                </a:cubicBezTo>
                <a:cubicBezTo>
                  <a:pt x="59" y="6"/>
                  <a:pt x="56" y="19"/>
                  <a:pt x="56" y="25"/>
                </a:cubicBezTo>
                <a:cubicBezTo>
                  <a:pt x="57" y="31"/>
                  <a:pt x="56" y="33"/>
                  <a:pt x="61" y="36"/>
                </a:cubicBezTo>
                <a:cubicBezTo>
                  <a:pt x="63" y="48"/>
                  <a:pt x="65" y="61"/>
                  <a:pt x="60" y="72"/>
                </a:cubicBezTo>
                <a:cubicBezTo>
                  <a:pt x="58" y="76"/>
                  <a:pt x="56" y="81"/>
                  <a:pt x="55" y="85"/>
                </a:cubicBezTo>
                <a:cubicBezTo>
                  <a:pt x="55" y="86"/>
                  <a:pt x="54" y="88"/>
                  <a:pt x="54" y="88"/>
                </a:cubicBezTo>
                <a:cubicBezTo>
                  <a:pt x="55" y="94"/>
                  <a:pt x="56" y="98"/>
                  <a:pt x="51" y="103"/>
                </a:cubicBezTo>
                <a:cubicBezTo>
                  <a:pt x="49" y="109"/>
                  <a:pt x="47" y="115"/>
                  <a:pt x="44" y="120"/>
                </a:cubicBezTo>
                <a:cubicBezTo>
                  <a:pt x="36" y="119"/>
                  <a:pt x="32" y="111"/>
                  <a:pt x="24" y="106"/>
                </a:cubicBezTo>
                <a:cubicBezTo>
                  <a:pt x="23" y="105"/>
                  <a:pt x="22" y="104"/>
                  <a:pt x="22" y="103"/>
                </a:cubicBezTo>
                <a:cubicBezTo>
                  <a:pt x="22" y="102"/>
                  <a:pt x="23" y="100"/>
                  <a:pt x="24" y="99"/>
                </a:cubicBezTo>
                <a:cubicBezTo>
                  <a:pt x="27" y="91"/>
                  <a:pt x="27" y="93"/>
                  <a:pt x="19" y="94"/>
                </a:cubicBezTo>
                <a:cubicBezTo>
                  <a:pt x="9" y="92"/>
                  <a:pt x="17" y="84"/>
                  <a:pt x="19" y="78"/>
                </a:cubicBezTo>
                <a:cubicBezTo>
                  <a:pt x="17" y="77"/>
                  <a:pt x="14" y="81"/>
                  <a:pt x="13" y="79"/>
                </a:cubicBezTo>
                <a:cubicBezTo>
                  <a:pt x="11" y="75"/>
                  <a:pt x="18" y="67"/>
                  <a:pt x="18" y="67"/>
                </a:cubicBezTo>
                <a:cubicBezTo>
                  <a:pt x="6" y="63"/>
                  <a:pt x="0" y="66"/>
                  <a:pt x="10" y="52"/>
                </a:cubicBezTo>
                <a:cubicBezTo>
                  <a:pt x="8" y="42"/>
                  <a:pt x="9" y="40"/>
                  <a:pt x="18" y="34"/>
                </a:cubicBezTo>
                <a:cubicBezTo>
                  <a:pt x="20" y="31"/>
                  <a:pt x="33" y="24"/>
                  <a:pt x="37" y="23"/>
                </a:cubicBezTo>
                <a:cubicBezTo>
                  <a:pt x="41" y="23"/>
                  <a:pt x="45" y="23"/>
                  <a:pt x="49" y="24"/>
                </a:cubicBezTo>
                <a:cubicBezTo>
                  <a:pt x="50" y="24"/>
                  <a:pt x="50" y="27"/>
                  <a:pt x="49" y="27"/>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65" name="Freeform 4560"/>
          <p:cNvSpPr/>
          <p:nvPr/>
        </p:nvSpPr>
        <p:spPr bwMode="auto">
          <a:xfrm>
            <a:off x="778297" y="3670051"/>
            <a:ext cx="52606" cy="103497"/>
          </a:xfrm>
          <a:custGeom>
            <a:gdLst>
              <a:gd name="T0" fmla="*/ 61 w 92"/>
              <a:gd name="T1" fmla="*/ 0 h 181"/>
              <a:gd name="T2" fmla="*/ 52 w 92"/>
              <a:gd name="T3" fmla="*/ 6 h 181"/>
              <a:gd name="T4" fmla="*/ 45 w 92"/>
              <a:gd name="T5" fmla="*/ 13 h 181"/>
              <a:gd name="T6" fmla="*/ 33 w 92"/>
              <a:gd name="T7" fmla="*/ 24 h 181"/>
              <a:gd name="T8" fmla="*/ 21 w 92"/>
              <a:gd name="T9" fmla="*/ 30 h 181"/>
              <a:gd name="T10" fmla="*/ 10 w 92"/>
              <a:gd name="T11" fmla="*/ 29 h 181"/>
              <a:gd name="T12" fmla="*/ 3 w 92"/>
              <a:gd name="T13" fmla="*/ 18 h 181"/>
              <a:gd name="T14" fmla="*/ 0 w 92"/>
              <a:gd name="T15" fmla="*/ 36 h 181"/>
              <a:gd name="T16" fmla="*/ 7 w 92"/>
              <a:gd name="T17" fmla="*/ 49 h 181"/>
              <a:gd name="T18" fmla="*/ 13 w 92"/>
              <a:gd name="T19" fmla="*/ 58 h 181"/>
              <a:gd name="T20" fmla="*/ 18 w 92"/>
              <a:gd name="T21" fmla="*/ 76 h 181"/>
              <a:gd name="T22" fmla="*/ 21 w 92"/>
              <a:gd name="T23" fmla="*/ 106 h 181"/>
              <a:gd name="T24" fmla="*/ 15 w 92"/>
              <a:gd name="T25" fmla="*/ 118 h 181"/>
              <a:gd name="T26" fmla="*/ 12 w 92"/>
              <a:gd name="T27" fmla="*/ 132 h 181"/>
              <a:gd name="T28" fmla="*/ 14 w 92"/>
              <a:gd name="T29" fmla="*/ 145 h 181"/>
              <a:gd name="T30" fmla="*/ 8 w 92"/>
              <a:gd name="T31" fmla="*/ 154 h 181"/>
              <a:gd name="T32" fmla="*/ 8 w 92"/>
              <a:gd name="T33" fmla="*/ 168 h 181"/>
              <a:gd name="T34" fmla="*/ 18 w 92"/>
              <a:gd name="T35" fmla="*/ 165 h 181"/>
              <a:gd name="T36" fmla="*/ 24 w 92"/>
              <a:gd name="T37" fmla="*/ 177 h 181"/>
              <a:gd name="T38" fmla="*/ 36 w 92"/>
              <a:gd name="T39" fmla="*/ 180 h 181"/>
              <a:gd name="T40" fmla="*/ 48 w 92"/>
              <a:gd name="T41" fmla="*/ 159 h 181"/>
              <a:gd name="T42" fmla="*/ 55 w 92"/>
              <a:gd name="T43" fmla="*/ 154 h 181"/>
              <a:gd name="T44" fmla="*/ 72 w 92"/>
              <a:gd name="T45" fmla="*/ 160 h 181"/>
              <a:gd name="T46" fmla="*/ 84 w 92"/>
              <a:gd name="T47" fmla="*/ 145 h 181"/>
              <a:gd name="T48" fmla="*/ 91 w 92"/>
              <a:gd name="T49" fmla="*/ 96 h 181"/>
              <a:gd name="T50" fmla="*/ 81 w 92"/>
              <a:gd name="T51" fmla="*/ 72 h 181"/>
              <a:gd name="T52" fmla="*/ 86 w 92"/>
              <a:gd name="T53" fmla="*/ 63 h 181"/>
              <a:gd name="T54" fmla="*/ 90 w 92"/>
              <a:gd name="T55" fmla="*/ 57 h 181"/>
              <a:gd name="T56" fmla="*/ 90 w 92"/>
              <a:gd name="T57" fmla="*/ 28 h 181"/>
              <a:gd name="T58" fmla="*/ 79 w 92"/>
              <a:gd name="T59" fmla="*/ 21 h 181"/>
              <a:gd name="T60" fmla="*/ 79 w 92"/>
              <a:gd name="T61" fmla="*/ 4 h 181"/>
              <a:gd name="T62" fmla="*/ 61 w 92"/>
              <a:gd name="T63" fmla="*/ 0 h 1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2"/>
              <a:gd name="T97" fmla="*/ 0 h 181"/>
              <a:gd name="T98" fmla="*/ 92 w 92"/>
              <a:gd name="T99" fmla="*/ 181 h 181"/>
            </a:gd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2" h="181">
                <a:moveTo>
                  <a:pt x="61" y="0"/>
                </a:moveTo>
                <a:cubicBezTo>
                  <a:pt x="58" y="3"/>
                  <a:pt x="55" y="4"/>
                  <a:pt x="52" y="6"/>
                </a:cubicBezTo>
                <a:cubicBezTo>
                  <a:pt x="47" y="13"/>
                  <a:pt x="50" y="11"/>
                  <a:pt x="45" y="13"/>
                </a:cubicBezTo>
                <a:cubicBezTo>
                  <a:pt x="44" y="17"/>
                  <a:pt x="38" y="22"/>
                  <a:pt x="33" y="24"/>
                </a:cubicBezTo>
                <a:cubicBezTo>
                  <a:pt x="30" y="28"/>
                  <a:pt x="26" y="29"/>
                  <a:pt x="21" y="30"/>
                </a:cubicBezTo>
                <a:cubicBezTo>
                  <a:pt x="17" y="30"/>
                  <a:pt x="13" y="30"/>
                  <a:pt x="10" y="29"/>
                </a:cubicBezTo>
                <a:cubicBezTo>
                  <a:pt x="4" y="27"/>
                  <a:pt x="9" y="20"/>
                  <a:pt x="3" y="18"/>
                </a:cubicBezTo>
                <a:cubicBezTo>
                  <a:pt x="2" y="24"/>
                  <a:pt x="2" y="30"/>
                  <a:pt x="0" y="36"/>
                </a:cubicBezTo>
                <a:cubicBezTo>
                  <a:pt x="1" y="40"/>
                  <a:pt x="3" y="48"/>
                  <a:pt x="7" y="49"/>
                </a:cubicBezTo>
                <a:cubicBezTo>
                  <a:pt x="8" y="53"/>
                  <a:pt x="10" y="55"/>
                  <a:pt x="13" y="58"/>
                </a:cubicBezTo>
                <a:cubicBezTo>
                  <a:pt x="15" y="64"/>
                  <a:pt x="15" y="70"/>
                  <a:pt x="18" y="76"/>
                </a:cubicBezTo>
                <a:cubicBezTo>
                  <a:pt x="15" y="93"/>
                  <a:pt x="16" y="92"/>
                  <a:pt x="21" y="106"/>
                </a:cubicBezTo>
                <a:cubicBezTo>
                  <a:pt x="20" y="110"/>
                  <a:pt x="16" y="114"/>
                  <a:pt x="15" y="118"/>
                </a:cubicBezTo>
                <a:cubicBezTo>
                  <a:pt x="16" y="124"/>
                  <a:pt x="18" y="128"/>
                  <a:pt x="12" y="132"/>
                </a:cubicBezTo>
                <a:cubicBezTo>
                  <a:pt x="9" y="137"/>
                  <a:pt x="11" y="140"/>
                  <a:pt x="14" y="145"/>
                </a:cubicBezTo>
                <a:cubicBezTo>
                  <a:pt x="12" y="148"/>
                  <a:pt x="9" y="150"/>
                  <a:pt x="8" y="154"/>
                </a:cubicBezTo>
                <a:cubicBezTo>
                  <a:pt x="10" y="160"/>
                  <a:pt x="10" y="162"/>
                  <a:pt x="8" y="168"/>
                </a:cubicBezTo>
                <a:cubicBezTo>
                  <a:pt x="11" y="169"/>
                  <a:pt x="18" y="165"/>
                  <a:pt x="18" y="165"/>
                </a:cubicBezTo>
                <a:cubicBezTo>
                  <a:pt x="23" y="157"/>
                  <a:pt x="23" y="175"/>
                  <a:pt x="24" y="177"/>
                </a:cubicBezTo>
                <a:cubicBezTo>
                  <a:pt x="25" y="181"/>
                  <a:pt x="32" y="179"/>
                  <a:pt x="36" y="180"/>
                </a:cubicBezTo>
                <a:cubicBezTo>
                  <a:pt x="52" y="178"/>
                  <a:pt x="36" y="167"/>
                  <a:pt x="48" y="159"/>
                </a:cubicBezTo>
                <a:cubicBezTo>
                  <a:pt x="49" y="156"/>
                  <a:pt x="55" y="154"/>
                  <a:pt x="55" y="154"/>
                </a:cubicBezTo>
                <a:cubicBezTo>
                  <a:pt x="63" y="155"/>
                  <a:pt x="65" y="158"/>
                  <a:pt x="72" y="160"/>
                </a:cubicBezTo>
                <a:cubicBezTo>
                  <a:pt x="81" y="158"/>
                  <a:pt x="80" y="151"/>
                  <a:pt x="84" y="145"/>
                </a:cubicBezTo>
                <a:cubicBezTo>
                  <a:pt x="86" y="128"/>
                  <a:pt x="88" y="112"/>
                  <a:pt x="91" y="96"/>
                </a:cubicBezTo>
                <a:cubicBezTo>
                  <a:pt x="90" y="86"/>
                  <a:pt x="86" y="81"/>
                  <a:pt x="81" y="72"/>
                </a:cubicBezTo>
                <a:cubicBezTo>
                  <a:pt x="83" y="61"/>
                  <a:pt x="80" y="70"/>
                  <a:pt x="86" y="63"/>
                </a:cubicBezTo>
                <a:cubicBezTo>
                  <a:pt x="88" y="61"/>
                  <a:pt x="90" y="57"/>
                  <a:pt x="90" y="57"/>
                </a:cubicBezTo>
                <a:cubicBezTo>
                  <a:pt x="91" y="55"/>
                  <a:pt x="92" y="34"/>
                  <a:pt x="90" y="28"/>
                </a:cubicBezTo>
                <a:lnTo>
                  <a:pt x="79" y="21"/>
                </a:lnTo>
                <a:lnTo>
                  <a:pt x="79" y="4"/>
                </a:lnTo>
                <a:lnTo>
                  <a:pt x="61" y="0"/>
                </a:ln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66" name="Freeform 4561"/>
          <p:cNvSpPr/>
          <p:nvPr/>
        </p:nvSpPr>
        <p:spPr bwMode="auto">
          <a:xfrm>
            <a:off x="841767" y="3603150"/>
            <a:ext cx="9721" cy="8005"/>
          </a:xfrm>
          <a:custGeom>
            <a:gdLst>
              <a:gd name="T0" fmla="*/ 0 w 17"/>
              <a:gd name="T1" fmla="*/ 3 h 14"/>
              <a:gd name="T2" fmla="*/ 16 w 17"/>
              <a:gd name="T3" fmla="*/ 2 h 14"/>
              <a:gd name="T4" fmla="*/ 15 w 17"/>
              <a:gd name="T5" fmla="*/ 14 h 14"/>
              <a:gd name="T6" fmla="*/ 0 w 17"/>
              <a:gd name="T7" fmla="*/ 3 h 14"/>
              <a:gd name="T8" fmla="*/ 0 60000 65536"/>
              <a:gd name="T9" fmla="*/ 0 60000 65536"/>
              <a:gd name="T10" fmla="*/ 0 60000 65536"/>
              <a:gd name="T11" fmla="*/ 0 60000 65536"/>
              <a:gd name="T12" fmla="*/ 0 w 17"/>
              <a:gd name="T13" fmla="*/ 0 h 14"/>
              <a:gd name="T14" fmla="*/ 17 w 17"/>
              <a:gd name="T15" fmla="*/ 14 h 14"/>
            </a:gdLst>
            <a:cxnLst>
              <a:cxn ang="T8">
                <a:pos x="T0" y="T1"/>
              </a:cxn>
              <a:cxn ang="T9">
                <a:pos x="T2" y="T3"/>
              </a:cxn>
              <a:cxn ang="T10">
                <a:pos x="T4" y="T5"/>
              </a:cxn>
              <a:cxn ang="T11">
                <a:pos x="T6" y="T7"/>
              </a:cxn>
            </a:cxnLst>
            <a:rect l="T12" t="T13" r="T14" b="T15"/>
            <a:pathLst>
              <a:path w="17" h="14">
                <a:moveTo>
                  <a:pt x="0" y="3"/>
                </a:moveTo>
                <a:cubicBezTo>
                  <a:pt x="5" y="3"/>
                  <a:pt x="11" y="0"/>
                  <a:pt x="16" y="2"/>
                </a:cubicBezTo>
                <a:cubicBezTo>
                  <a:pt x="16" y="6"/>
                  <a:pt x="17" y="10"/>
                  <a:pt x="15" y="14"/>
                </a:cubicBezTo>
                <a:cubicBezTo>
                  <a:pt x="12" y="14"/>
                  <a:pt x="0" y="5"/>
                  <a:pt x="0" y="3"/>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67" name="Freeform 4562"/>
          <p:cNvSpPr/>
          <p:nvPr/>
        </p:nvSpPr>
        <p:spPr bwMode="auto">
          <a:xfrm>
            <a:off x="918961" y="3788986"/>
            <a:ext cx="109215" cy="69760"/>
          </a:xfrm>
          <a:custGeom>
            <a:gdLst>
              <a:gd name="T0" fmla="*/ 180 w 191"/>
              <a:gd name="T1" fmla="*/ 0 h 122"/>
              <a:gd name="T2" fmla="*/ 165 w 191"/>
              <a:gd name="T3" fmla="*/ 8 h 122"/>
              <a:gd name="T4" fmla="*/ 156 w 191"/>
              <a:gd name="T5" fmla="*/ 14 h 122"/>
              <a:gd name="T6" fmla="*/ 135 w 191"/>
              <a:gd name="T7" fmla="*/ 13 h 122"/>
              <a:gd name="T8" fmla="*/ 114 w 191"/>
              <a:gd name="T9" fmla="*/ 25 h 122"/>
              <a:gd name="T10" fmla="*/ 97 w 191"/>
              <a:gd name="T11" fmla="*/ 24 h 122"/>
              <a:gd name="T12" fmla="*/ 78 w 191"/>
              <a:gd name="T13" fmla="*/ 33 h 122"/>
              <a:gd name="T14" fmla="*/ 63 w 191"/>
              <a:gd name="T15" fmla="*/ 26 h 122"/>
              <a:gd name="T16" fmla="*/ 62 w 191"/>
              <a:gd name="T17" fmla="*/ 21 h 122"/>
              <a:gd name="T18" fmla="*/ 58 w 191"/>
              <a:gd name="T19" fmla="*/ 20 h 122"/>
              <a:gd name="T20" fmla="*/ 52 w 191"/>
              <a:gd name="T21" fmla="*/ 13 h 122"/>
              <a:gd name="T22" fmla="*/ 38 w 191"/>
              <a:gd name="T23" fmla="*/ 18 h 122"/>
              <a:gd name="T24" fmla="*/ 30 w 191"/>
              <a:gd name="T25" fmla="*/ 27 h 122"/>
              <a:gd name="T26" fmla="*/ 18 w 191"/>
              <a:gd name="T27" fmla="*/ 19 h 122"/>
              <a:gd name="T28" fmla="*/ 3 w 191"/>
              <a:gd name="T29" fmla="*/ 27 h 122"/>
              <a:gd name="T30" fmla="*/ 0 w 191"/>
              <a:gd name="T31" fmla="*/ 33 h 122"/>
              <a:gd name="T32" fmla="*/ 2 w 191"/>
              <a:gd name="T33" fmla="*/ 39 h 122"/>
              <a:gd name="T34" fmla="*/ 3 w 191"/>
              <a:gd name="T35" fmla="*/ 55 h 122"/>
              <a:gd name="T36" fmla="*/ 9 w 191"/>
              <a:gd name="T37" fmla="*/ 57 h 122"/>
              <a:gd name="T38" fmla="*/ 18 w 191"/>
              <a:gd name="T39" fmla="*/ 66 h 122"/>
              <a:gd name="T40" fmla="*/ 36 w 191"/>
              <a:gd name="T41" fmla="*/ 65 h 122"/>
              <a:gd name="T42" fmla="*/ 46 w 191"/>
              <a:gd name="T43" fmla="*/ 69 h 122"/>
              <a:gd name="T44" fmla="*/ 55 w 191"/>
              <a:gd name="T45" fmla="*/ 73 h 122"/>
              <a:gd name="T46" fmla="*/ 72 w 191"/>
              <a:gd name="T47" fmla="*/ 85 h 122"/>
              <a:gd name="T48" fmla="*/ 82 w 191"/>
              <a:gd name="T49" fmla="*/ 92 h 122"/>
              <a:gd name="T50" fmla="*/ 111 w 191"/>
              <a:gd name="T51" fmla="*/ 95 h 122"/>
              <a:gd name="T52" fmla="*/ 121 w 191"/>
              <a:gd name="T53" fmla="*/ 103 h 122"/>
              <a:gd name="T54" fmla="*/ 136 w 191"/>
              <a:gd name="T55" fmla="*/ 120 h 122"/>
              <a:gd name="T56" fmla="*/ 164 w 191"/>
              <a:gd name="T57" fmla="*/ 122 h 122"/>
              <a:gd name="T58" fmla="*/ 164 w 191"/>
              <a:gd name="T59" fmla="*/ 111 h 122"/>
              <a:gd name="T60" fmla="*/ 169 w 191"/>
              <a:gd name="T61" fmla="*/ 102 h 122"/>
              <a:gd name="T62" fmla="*/ 177 w 191"/>
              <a:gd name="T63" fmla="*/ 92 h 122"/>
              <a:gd name="T64" fmla="*/ 171 w 191"/>
              <a:gd name="T65" fmla="*/ 84 h 122"/>
              <a:gd name="T66" fmla="*/ 160 w 191"/>
              <a:gd name="T67" fmla="*/ 73 h 122"/>
              <a:gd name="T68" fmla="*/ 164 w 191"/>
              <a:gd name="T69" fmla="*/ 56 h 122"/>
              <a:gd name="T70" fmla="*/ 168 w 191"/>
              <a:gd name="T71" fmla="*/ 50 h 122"/>
              <a:gd name="T72" fmla="*/ 184 w 191"/>
              <a:gd name="T73" fmla="*/ 18 h 122"/>
              <a:gd name="T74" fmla="*/ 180 w 191"/>
              <a:gd name="T75" fmla="*/ 0 h 12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1"/>
              <a:gd name="T115" fmla="*/ 0 h 122"/>
              <a:gd name="T116" fmla="*/ 191 w 191"/>
              <a:gd name="T117" fmla="*/ 122 h 122"/>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1" h="122">
                <a:moveTo>
                  <a:pt x="180" y="0"/>
                </a:moveTo>
                <a:cubicBezTo>
                  <a:pt x="174" y="2"/>
                  <a:pt x="171" y="6"/>
                  <a:pt x="165" y="8"/>
                </a:cubicBezTo>
                <a:cubicBezTo>
                  <a:pt x="162" y="11"/>
                  <a:pt x="159" y="12"/>
                  <a:pt x="156" y="14"/>
                </a:cubicBezTo>
                <a:cubicBezTo>
                  <a:pt x="149" y="13"/>
                  <a:pt x="142" y="11"/>
                  <a:pt x="135" y="13"/>
                </a:cubicBezTo>
                <a:cubicBezTo>
                  <a:pt x="129" y="21"/>
                  <a:pt x="124" y="24"/>
                  <a:pt x="114" y="25"/>
                </a:cubicBezTo>
                <a:cubicBezTo>
                  <a:pt x="107" y="27"/>
                  <a:pt x="104" y="26"/>
                  <a:pt x="97" y="24"/>
                </a:cubicBezTo>
                <a:cubicBezTo>
                  <a:pt x="89" y="25"/>
                  <a:pt x="86" y="30"/>
                  <a:pt x="78" y="33"/>
                </a:cubicBezTo>
                <a:cubicBezTo>
                  <a:pt x="71" y="31"/>
                  <a:pt x="72" y="27"/>
                  <a:pt x="63" y="26"/>
                </a:cubicBezTo>
                <a:cubicBezTo>
                  <a:pt x="63" y="24"/>
                  <a:pt x="63" y="22"/>
                  <a:pt x="62" y="21"/>
                </a:cubicBezTo>
                <a:cubicBezTo>
                  <a:pt x="61" y="20"/>
                  <a:pt x="59" y="21"/>
                  <a:pt x="58" y="20"/>
                </a:cubicBezTo>
                <a:cubicBezTo>
                  <a:pt x="51" y="11"/>
                  <a:pt x="61" y="15"/>
                  <a:pt x="52" y="13"/>
                </a:cubicBezTo>
                <a:cubicBezTo>
                  <a:pt x="46" y="15"/>
                  <a:pt x="45" y="17"/>
                  <a:pt x="38" y="18"/>
                </a:cubicBezTo>
                <a:cubicBezTo>
                  <a:pt x="36" y="24"/>
                  <a:pt x="36" y="25"/>
                  <a:pt x="30" y="27"/>
                </a:cubicBezTo>
                <a:cubicBezTo>
                  <a:pt x="21" y="26"/>
                  <a:pt x="25" y="21"/>
                  <a:pt x="18" y="19"/>
                </a:cubicBezTo>
                <a:cubicBezTo>
                  <a:pt x="13" y="28"/>
                  <a:pt x="18" y="26"/>
                  <a:pt x="3" y="27"/>
                </a:cubicBezTo>
                <a:cubicBezTo>
                  <a:pt x="2" y="28"/>
                  <a:pt x="0" y="31"/>
                  <a:pt x="0" y="33"/>
                </a:cubicBezTo>
                <a:cubicBezTo>
                  <a:pt x="0" y="35"/>
                  <a:pt x="2" y="39"/>
                  <a:pt x="2" y="39"/>
                </a:cubicBezTo>
                <a:cubicBezTo>
                  <a:pt x="2" y="44"/>
                  <a:pt x="1" y="50"/>
                  <a:pt x="3" y="55"/>
                </a:cubicBezTo>
                <a:cubicBezTo>
                  <a:pt x="4" y="57"/>
                  <a:pt x="9" y="57"/>
                  <a:pt x="9" y="57"/>
                </a:cubicBezTo>
                <a:cubicBezTo>
                  <a:pt x="11" y="62"/>
                  <a:pt x="13" y="64"/>
                  <a:pt x="18" y="66"/>
                </a:cubicBezTo>
                <a:cubicBezTo>
                  <a:pt x="28" y="64"/>
                  <a:pt x="25" y="63"/>
                  <a:pt x="36" y="65"/>
                </a:cubicBezTo>
                <a:cubicBezTo>
                  <a:pt x="39" y="67"/>
                  <a:pt x="42" y="68"/>
                  <a:pt x="46" y="69"/>
                </a:cubicBezTo>
                <a:cubicBezTo>
                  <a:pt x="49" y="71"/>
                  <a:pt x="55" y="73"/>
                  <a:pt x="55" y="73"/>
                </a:cubicBezTo>
                <a:cubicBezTo>
                  <a:pt x="58" y="84"/>
                  <a:pt x="61" y="84"/>
                  <a:pt x="72" y="85"/>
                </a:cubicBezTo>
                <a:cubicBezTo>
                  <a:pt x="78" y="87"/>
                  <a:pt x="77" y="91"/>
                  <a:pt x="82" y="92"/>
                </a:cubicBezTo>
                <a:cubicBezTo>
                  <a:pt x="91" y="95"/>
                  <a:pt x="101" y="94"/>
                  <a:pt x="111" y="95"/>
                </a:cubicBezTo>
                <a:cubicBezTo>
                  <a:pt x="113" y="101"/>
                  <a:pt x="116" y="100"/>
                  <a:pt x="121" y="103"/>
                </a:cubicBezTo>
                <a:cubicBezTo>
                  <a:pt x="123" y="113"/>
                  <a:pt x="126" y="117"/>
                  <a:pt x="136" y="120"/>
                </a:cubicBezTo>
                <a:cubicBezTo>
                  <a:pt x="150" y="118"/>
                  <a:pt x="150" y="119"/>
                  <a:pt x="164" y="122"/>
                </a:cubicBezTo>
                <a:cubicBezTo>
                  <a:pt x="166" y="119"/>
                  <a:pt x="164" y="111"/>
                  <a:pt x="164" y="111"/>
                </a:cubicBezTo>
                <a:cubicBezTo>
                  <a:pt x="165" y="106"/>
                  <a:pt x="165" y="105"/>
                  <a:pt x="169" y="102"/>
                </a:cubicBezTo>
                <a:cubicBezTo>
                  <a:pt x="172" y="98"/>
                  <a:pt x="175" y="98"/>
                  <a:pt x="177" y="92"/>
                </a:cubicBezTo>
                <a:cubicBezTo>
                  <a:pt x="176" y="88"/>
                  <a:pt x="174" y="86"/>
                  <a:pt x="171" y="84"/>
                </a:cubicBezTo>
                <a:cubicBezTo>
                  <a:pt x="168" y="75"/>
                  <a:pt x="170" y="75"/>
                  <a:pt x="160" y="73"/>
                </a:cubicBezTo>
                <a:cubicBezTo>
                  <a:pt x="162" y="68"/>
                  <a:pt x="162" y="61"/>
                  <a:pt x="164" y="56"/>
                </a:cubicBezTo>
                <a:cubicBezTo>
                  <a:pt x="165" y="54"/>
                  <a:pt x="168" y="50"/>
                  <a:pt x="168" y="50"/>
                </a:cubicBezTo>
                <a:cubicBezTo>
                  <a:pt x="170" y="21"/>
                  <a:pt x="169" y="33"/>
                  <a:pt x="184" y="18"/>
                </a:cubicBezTo>
                <a:cubicBezTo>
                  <a:pt x="186" y="1"/>
                  <a:pt x="191" y="5"/>
                  <a:pt x="180"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68" name="Freeform 4563"/>
          <p:cNvSpPr/>
          <p:nvPr/>
        </p:nvSpPr>
        <p:spPr bwMode="auto">
          <a:xfrm>
            <a:off x="964705" y="3504799"/>
            <a:ext cx="13723" cy="28019"/>
          </a:xfrm>
          <a:custGeom>
            <a:gdLst>
              <a:gd name="T0" fmla="*/ 0 w 24"/>
              <a:gd name="T1" fmla="*/ 0 h 49"/>
              <a:gd name="T2" fmla="*/ 16 w 24"/>
              <a:gd name="T3" fmla="*/ 43 h 49"/>
              <a:gd name="T4" fmla="*/ 22 w 24"/>
              <a:gd name="T5" fmla="*/ 43 h 49"/>
              <a:gd name="T6" fmla="*/ 14 w 24"/>
              <a:gd name="T7" fmla="*/ 10 h 49"/>
              <a:gd name="T8" fmla="*/ 0 w 24"/>
              <a:gd name="T9" fmla="*/ 0 h 49"/>
              <a:gd name="T10" fmla="*/ 0 60000 65536"/>
              <a:gd name="T11" fmla="*/ 0 60000 65536"/>
              <a:gd name="T12" fmla="*/ 0 60000 65536"/>
              <a:gd name="T13" fmla="*/ 0 60000 65536"/>
              <a:gd name="T14" fmla="*/ 0 60000 65536"/>
              <a:gd name="T15" fmla="*/ 0 w 24"/>
              <a:gd name="T16" fmla="*/ 0 h 49"/>
              <a:gd name="T17" fmla="*/ 24 w 24"/>
              <a:gd name="T18" fmla="*/ 49 h 49"/>
            </a:gdLst>
            <a:cxnLst>
              <a:cxn ang="T10">
                <a:pos x="T0" y="T1"/>
              </a:cxn>
              <a:cxn ang="T11">
                <a:pos x="T2" y="T3"/>
              </a:cxn>
              <a:cxn ang="T12">
                <a:pos x="T4" y="T5"/>
              </a:cxn>
              <a:cxn ang="T13">
                <a:pos x="T6" y="T7"/>
              </a:cxn>
              <a:cxn ang="T14">
                <a:pos x="T8" y="T9"/>
              </a:cxn>
            </a:cxnLst>
            <a:rect l="T15" t="T16" r="T17" b="T18"/>
            <a:pathLst>
              <a:path w="24" h="49">
                <a:moveTo>
                  <a:pt x="0" y="0"/>
                </a:moveTo>
                <a:cubicBezTo>
                  <a:pt x="2" y="12"/>
                  <a:pt x="7" y="34"/>
                  <a:pt x="16" y="43"/>
                </a:cubicBezTo>
                <a:cubicBezTo>
                  <a:pt x="18" y="49"/>
                  <a:pt x="19" y="49"/>
                  <a:pt x="22" y="43"/>
                </a:cubicBezTo>
                <a:cubicBezTo>
                  <a:pt x="21" y="34"/>
                  <a:pt x="24" y="17"/>
                  <a:pt x="14" y="10"/>
                </a:cubicBezTo>
                <a:cubicBezTo>
                  <a:pt x="11" y="5"/>
                  <a:pt x="6" y="0"/>
                  <a:pt x="0"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69" name="Freeform 4564"/>
          <p:cNvSpPr/>
          <p:nvPr/>
        </p:nvSpPr>
        <p:spPr bwMode="auto">
          <a:xfrm>
            <a:off x="983003" y="3540251"/>
            <a:ext cx="22301" cy="21157"/>
          </a:xfrm>
          <a:custGeom>
            <a:gdLst>
              <a:gd name="T0" fmla="*/ 0 w 39"/>
              <a:gd name="T1" fmla="*/ 0 h 37"/>
              <a:gd name="T2" fmla="*/ 20 w 39"/>
              <a:gd name="T3" fmla="*/ 11 h 37"/>
              <a:gd name="T4" fmla="*/ 26 w 39"/>
              <a:gd name="T5" fmla="*/ 15 h 37"/>
              <a:gd name="T6" fmla="*/ 36 w 39"/>
              <a:gd name="T7" fmla="*/ 33 h 37"/>
              <a:gd name="T8" fmla="*/ 38 w 39"/>
              <a:gd name="T9" fmla="*/ 36 h 37"/>
              <a:gd name="T10" fmla="*/ 34 w 39"/>
              <a:gd name="T11" fmla="*/ 35 h 37"/>
              <a:gd name="T12" fmla="*/ 0 w 39"/>
              <a:gd name="T13" fmla="*/ 0 h 37"/>
              <a:gd name="T14" fmla="*/ 0 60000 65536"/>
              <a:gd name="T15" fmla="*/ 0 60000 65536"/>
              <a:gd name="T16" fmla="*/ 0 60000 65536"/>
              <a:gd name="T17" fmla="*/ 0 60000 65536"/>
              <a:gd name="T18" fmla="*/ 0 60000 65536"/>
              <a:gd name="T19" fmla="*/ 0 60000 65536"/>
              <a:gd name="T20" fmla="*/ 0 60000 65536"/>
              <a:gd name="T21" fmla="*/ 0 w 39"/>
              <a:gd name="T22" fmla="*/ 0 h 37"/>
              <a:gd name="T23" fmla="*/ 39 w 39"/>
              <a:gd name="T24" fmla="*/ 37 h 37"/>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7">
                <a:moveTo>
                  <a:pt x="0" y="0"/>
                </a:moveTo>
                <a:cubicBezTo>
                  <a:pt x="8" y="3"/>
                  <a:pt x="12" y="8"/>
                  <a:pt x="20" y="11"/>
                </a:cubicBezTo>
                <a:cubicBezTo>
                  <a:pt x="22" y="13"/>
                  <a:pt x="24" y="13"/>
                  <a:pt x="26" y="15"/>
                </a:cubicBezTo>
                <a:cubicBezTo>
                  <a:pt x="31" y="20"/>
                  <a:pt x="33" y="27"/>
                  <a:pt x="36" y="33"/>
                </a:cubicBezTo>
                <a:cubicBezTo>
                  <a:pt x="37" y="34"/>
                  <a:pt x="39" y="35"/>
                  <a:pt x="38" y="36"/>
                </a:cubicBezTo>
                <a:cubicBezTo>
                  <a:pt x="37" y="37"/>
                  <a:pt x="35" y="35"/>
                  <a:pt x="34" y="35"/>
                </a:cubicBezTo>
                <a:cubicBezTo>
                  <a:pt x="28" y="29"/>
                  <a:pt x="2" y="4"/>
                  <a:pt x="0"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70" name="Freeform 4565"/>
          <p:cNvSpPr/>
          <p:nvPr/>
        </p:nvSpPr>
        <p:spPr bwMode="auto">
          <a:xfrm>
            <a:off x="979000" y="3520238"/>
            <a:ext cx="17726" cy="19441"/>
          </a:xfrm>
          <a:custGeom>
            <a:gdLst>
              <a:gd name="T0" fmla="*/ 5 w 31"/>
              <a:gd name="T1" fmla="*/ 2 h 34"/>
              <a:gd name="T2" fmla="*/ 27 w 31"/>
              <a:gd name="T3" fmla="*/ 23 h 34"/>
              <a:gd name="T4" fmla="*/ 21 w 31"/>
              <a:gd name="T5" fmla="*/ 27 h 34"/>
              <a:gd name="T6" fmla="*/ 10 w 31"/>
              <a:gd name="T7" fmla="*/ 13 h 34"/>
              <a:gd name="T8" fmla="*/ 5 w 31"/>
              <a:gd name="T9" fmla="*/ 2 h 34"/>
              <a:gd name="T10" fmla="*/ 0 60000 65536"/>
              <a:gd name="T11" fmla="*/ 0 60000 65536"/>
              <a:gd name="T12" fmla="*/ 0 60000 65536"/>
              <a:gd name="T13" fmla="*/ 0 60000 65536"/>
              <a:gd name="T14" fmla="*/ 0 60000 65536"/>
              <a:gd name="T15" fmla="*/ 0 w 31"/>
              <a:gd name="T16" fmla="*/ 0 h 34"/>
              <a:gd name="T17" fmla="*/ 31 w 31"/>
              <a:gd name="T18" fmla="*/ 34 h 34"/>
            </a:gdLst>
            <a:cxnLst>
              <a:cxn ang="T10">
                <a:pos x="T0" y="T1"/>
              </a:cxn>
              <a:cxn ang="T11">
                <a:pos x="T2" y="T3"/>
              </a:cxn>
              <a:cxn ang="T12">
                <a:pos x="T4" y="T5"/>
              </a:cxn>
              <a:cxn ang="T13">
                <a:pos x="T6" y="T7"/>
              </a:cxn>
              <a:cxn ang="T14">
                <a:pos x="T8" y="T9"/>
              </a:cxn>
            </a:cxnLst>
            <a:rect l="T15" t="T16" r="T17" b="T18"/>
            <a:pathLst>
              <a:path w="31" h="34">
                <a:moveTo>
                  <a:pt x="5" y="2"/>
                </a:moveTo>
                <a:cubicBezTo>
                  <a:pt x="13" y="8"/>
                  <a:pt x="19" y="17"/>
                  <a:pt x="27" y="23"/>
                </a:cubicBezTo>
                <a:cubicBezTo>
                  <a:pt x="31" y="34"/>
                  <a:pt x="31" y="33"/>
                  <a:pt x="21" y="27"/>
                </a:cubicBezTo>
                <a:cubicBezTo>
                  <a:pt x="18" y="21"/>
                  <a:pt x="15" y="16"/>
                  <a:pt x="10" y="13"/>
                </a:cubicBezTo>
                <a:cubicBezTo>
                  <a:pt x="9" y="11"/>
                  <a:pt x="0" y="0"/>
                  <a:pt x="5" y="2"/>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71" name="Freeform 4566"/>
          <p:cNvSpPr/>
          <p:nvPr/>
        </p:nvSpPr>
        <p:spPr bwMode="auto">
          <a:xfrm>
            <a:off x="1034466" y="3570557"/>
            <a:ext cx="15439" cy="7434"/>
          </a:xfrm>
          <a:custGeom>
            <a:gdLst>
              <a:gd name="T0" fmla="*/ 0 w 27"/>
              <a:gd name="T1" fmla="*/ 0 h 13"/>
              <a:gd name="T2" fmla="*/ 11 w 27"/>
              <a:gd name="T3" fmla="*/ 6 h 13"/>
              <a:gd name="T4" fmla="*/ 27 w 27"/>
              <a:gd name="T5" fmla="*/ 4 h 13"/>
              <a:gd name="T6" fmla="*/ 12 w 27"/>
              <a:gd name="T7" fmla="*/ 13 h 13"/>
              <a:gd name="T8" fmla="*/ 0 w 27"/>
              <a:gd name="T9" fmla="*/ 0 h 13"/>
              <a:gd name="T10" fmla="*/ 0 60000 65536"/>
              <a:gd name="T11" fmla="*/ 0 60000 65536"/>
              <a:gd name="T12" fmla="*/ 0 60000 65536"/>
              <a:gd name="T13" fmla="*/ 0 60000 65536"/>
              <a:gd name="T14" fmla="*/ 0 60000 65536"/>
              <a:gd name="T15" fmla="*/ 0 w 27"/>
              <a:gd name="T16" fmla="*/ 0 h 13"/>
              <a:gd name="T17" fmla="*/ 27 w 27"/>
              <a:gd name="T18" fmla="*/ 13 h 13"/>
            </a:gdLst>
            <a:cxnLst>
              <a:cxn ang="T10">
                <a:pos x="T0" y="T1"/>
              </a:cxn>
              <a:cxn ang="T11">
                <a:pos x="T2" y="T3"/>
              </a:cxn>
              <a:cxn ang="T12">
                <a:pos x="T4" y="T5"/>
              </a:cxn>
              <a:cxn ang="T13">
                <a:pos x="T6" y="T7"/>
              </a:cxn>
              <a:cxn ang="T14">
                <a:pos x="T8" y="T9"/>
              </a:cxn>
            </a:cxnLst>
            <a:rect l="T15" t="T16" r="T17" b="T18"/>
            <a:pathLst>
              <a:path w="27" h="13">
                <a:moveTo>
                  <a:pt x="0" y="0"/>
                </a:moveTo>
                <a:cubicBezTo>
                  <a:pt x="3" y="3"/>
                  <a:pt x="11" y="6"/>
                  <a:pt x="11" y="6"/>
                </a:cubicBezTo>
                <a:cubicBezTo>
                  <a:pt x="17" y="5"/>
                  <a:pt x="22" y="3"/>
                  <a:pt x="27" y="4"/>
                </a:cubicBezTo>
                <a:cubicBezTo>
                  <a:pt x="24" y="12"/>
                  <a:pt x="19" y="12"/>
                  <a:pt x="12" y="13"/>
                </a:cubicBezTo>
                <a:cubicBezTo>
                  <a:pt x="5" y="11"/>
                  <a:pt x="0" y="8"/>
                  <a:pt x="0"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72" name="Freeform 4567"/>
          <p:cNvSpPr/>
          <p:nvPr/>
        </p:nvSpPr>
        <p:spPr bwMode="auto">
          <a:xfrm>
            <a:off x="1025888" y="3576847"/>
            <a:ext cx="31449" cy="6290"/>
          </a:xfrm>
          <a:custGeom>
            <a:gdLst>
              <a:gd name="T0" fmla="*/ 12 w 55"/>
              <a:gd name="T1" fmla="*/ 4 h 11"/>
              <a:gd name="T2" fmla="*/ 55 w 55"/>
              <a:gd name="T3" fmla="*/ 4 h 11"/>
              <a:gd name="T4" fmla="*/ 31 w 55"/>
              <a:gd name="T5" fmla="*/ 8 h 11"/>
              <a:gd name="T6" fmla="*/ 12 w 55"/>
              <a:gd name="T7" fmla="*/ 4 h 11"/>
              <a:gd name="T8" fmla="*/ 0 60000 65536"/>
              <a:gd name="T9" fmla="*/ 0 60000 65536"/>
              <a:gd name="T10" fmla="*/ 0 60000 65536"/>
              <a:gd name="T11" fmla="*/ 0 60000 65536"/>
              <a:gd name="T12" fmla="*/ 0 w 55"/>
              <a:gd name="T13" fmla="*/ 0 h 11"/>
              <a:gd name="T14" fmla="*/ 55 w 55"/>
              <a:gd name="T15" fmla="*/ 11 h 11"/>
            </a:gdLst>
            <a:cxnLst>
              <a:cxn ang="T8">
                <a:pos x="T0" y="T1"/>
              </a:cxn>
              <a:cxn ang="T9">
                <a:pos x="T2" y="T3"/>
              </a:cxn>
              <a:cxn ang="T10">
                <a:pos x="T4" y="T5"/>
              </a:cxn>
              <a:cxn ang="T11">
                <a:pos x="T6" y="T7"/>
              </a:cxn>
            </a:cxnLst>
            <a:rect l="T12" t="T13" r="T14" b="T15"/>
            <a:pathLst>
              <a:path w="55" h="11">
                <a:moveTo>
                  <a:pt x="12" y="4"/>
                </a:moveTo>
                <a:cubicBezTo>
                  <a:pt x="27" y="0"/>
                  <a:pt x="39" y="2"/>
                  <a:pt x="55" y="4"/>
                </a:cubicBezTo>
                <a:cubicBezTo>
                  <a:pt x="53" y="11"/>
                  <a:pt x="38" y="7"/>
                  <a:pt x="31" y="8"/>
                </a:cubicBezTo>
                <a:cubicBezTo>
                  <a:pt x="25" y="7"/>
                  <a:pt x="0" y="11"/>
                  <a:pt x="12" y="4"/>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73" name="Freeform 4568"/>
          <p:cNvSpPr/>
          <p:nvPr/>
        </p:nvSpPr>
        <p:spPr bwMode="auto">
          <a:xfrm>
            <a:off x="1039612" y="3585995"/>
            <a:ext cx="18870" cy="5146"/>
          </a:xfrm>
          <a:custGeom>
            <a:gdLst>
              <a:gd name="T0" fmla="*/ 5 w 33"/>
              <a:gd name="T1" fmla="*/ 2 h 9"/>
              <a:gd name="T2" fmla="*/ 30 w 33"/>
              <a:gd name="T3" fmla="*/ 2 h 9"/>
              <a:gd name="T4" fmla="*/ 19 w 33"/>
              <a:gd name="T5" fmla="*/ 9 h 9"/>
              <a:gd name="T6" fmla="*/ 5 w 33"/>
              <a:gd name="T7" fmla="*/ 8 h 9"/>
              <a:gd name="T8" fmla="*/ 5 w 33"/>
              <a:gd name="T9" fmla="*/ 2 h 9"/>
              <a:gd name="T10" fmla="*/ 0 60000 65536"/>
              <a:gd name="T11" fmla="*/ 0 60000 65536"/>
              <a:gd name="T12" fmla="*/ 0 60000 65536"/>
              <a:gd name="T13" fmla="*/ 0 60000 65536"/>
              <a:gd name="T14" fmla="*/ 0 60000 65536"/>
              <a:gd name="T15" fmla="*/ 0 w 33"/>
              <a:gd name="T16" fmla="*/ 0 h 9"/>
              <a:gd name="T17" fmla="*/ 33 w 33"/>
              <a:gd name="T18" fmla="*/ 9 h 9"/>
            </a:gdLst>
            <a:cxnLst>
              <a:cxn ang="T10">
                <a:pos x="T0" y="T1"/>
              </a:cxn>
              <a:cxn ang="T11">
                <a:pos x="T2" y="T3"/>
              </a:cxn>
              <a:cxn ang="T12">
                <a:pos x="T4" y="T5"/>
              </a:cxn>
              <a:cxn ang="T13">
                <a:pos x="T6" y="T7"/>
              </a:cxn>
              <a:cxn ang="T14">
                <a:pos x="T8" y="T9"/>
              </a:cxn>
            </a:cxnLst>
            <a:rect l="T15" t="T16" r="T17" b="T18"/>
            <a:pathLst>
              <a:path w="33" h="9">
                <a:moveTo>
                  <a:pt x="5" y="2"/>
                </a:moveTo>
                <a:cubicBezTo>
                  <a:pt x="6" y="2"/>
                  <a:pt x="27" y="0"/>
                  <a:pt x="30" y="2"/>
                </a:cubicBezTo>
                <a:cubicBezTo>
                  <a:pt x="33" y="4"/>
                  <a:pt x="19" y="9"/>
                  <a:pt x="19" y="9"/>
                </a:cubicBezTo>
                <a:cubicBezTo>
                  <a:pt x="14" y="9"/>
                  <a:pt x="9" y="9"/>
                  <a:pt x="5" y="8"/>
                </a:cubicBezTo>
                <a:cubicBezTo>
                  <a:pt x="0" y="6"/>
                  <a:pt x="5" y="0"/>
                  <a:pt x="5" y="2"/>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74" name="Freeform 4570"/>
          <p:cNvSpPr/>
          <p:nvPr/>
        </p:nvSpPr>
        <p:spPr bwMode="auto">
          <a:xfrm>
            <a:off x="1063627" y="3592857"/>
            <a:ext cx="11436" cy="5718"/>
          </a:xfrm>
          <a:custGeom>
            <a:gdLst>
              <a:gd name="T0" fmla="*/ 0 w 20"/>
              <a:gd name="T1" fmla="*/ 2 h 10"/>
              <a:gd name="T2" fmla="*/ 20 w 20"/>
              <a:gd name="T3" fmla="*/ 4 h 10"/>
              <a:gd name="T4" fmla="*/ 0 w 20"/>
              <a:gd name="T5" fmla="*/ 2 h 10"/>
              <a:gd name="T6" fmla="*/ 0 60000 65536"/>
              <a:gd name="T7" fmla="*/ 0 60000 65536"/>
              <a:gd name="T8" fmla="*/ 0 60000 65536"/>
              <a:gd name="T9" fmla="*/ 0 w 20"/>
              <a:gd name="T10" fmla="*/ 0 h 10"/>
              <a:gd name="T11" fmla="*/ 20 w 20"/>
              <a:gd name="T12" fmla="*/ 10 h 10"/>
            </a:gdLst>
            <a:cxnLst>
              <a:cxn ang="T6">
                <a:pos x="T0" y="T1"/>
              </a:cxn>
              <a:cxn ang="T7">
                <a:pos x="T2" y="T3"/>
              </a:cxn>
              <a:cxn ang="T8">
                <a:pos x="T4" y="T5"/>
              </a:cxn>
            </a:cxnLst>
            <a:rect l="T9" t="T10" r="T11" b="T12"/>
            <a:pathLst>
              <a:path w="20" h="10">
                <a:moveTo>
                  <a:pt x="0" y="2"/>
                </a:moveTo>
                <a:cubicBezTo>
                  <a:pt x="6" y="0"/>
                  <a:pt x="14" y="2"/>
                  <a:pt x="20" y="4"/>
                </a:cubicBezTo>
                <a:cubicBezTo>
                  <a:pt x="20" y="4"/>
                  <a:pt x="0" y="10"/>
                  <a:pt x="0" y="2"/>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75" name="Freeform 4571"/>
          <p:cNvSpPr/>
          <p:nvPr/>
        </p:nvSpPr>
        <p:spPr bwMode="auto">
          <a:xfrm>
            <a:off x="1148255" y="3710649"/>
            <a:ext cx="19441" cy="16583"/>
          </a:xfrm>
          <a:custGeom>
            <a:gdLst>
              <a:gd name="T0" fmla="*/ 16 w 34"/>
              <a:gd name="T1" fmla="*/ 1 h 29"/>
              <a:gd name="T2" fmla="*/ 14 w 34"/>
              <a:gd name="T3" fmla="*/ 13 h 29"/>
              <a:gd name="T4" fmla="*/ 23 w 34"/>
              <a:gd name="T5" fmla="*/ 19 h 29"/>
              <a:gd name="T6" fmla="*/ 34 w 34"/>
              <a:gd name="T7" fmla="*/ 26 h 29"/>
              <a:gd name="T8" fmla="*/ 23 w 34"/>
              <a:gd name="T9" fmla="*/ 17 h 29"/>
              <a:gd name="T10" fmla="*/ 19 w 34"/>
              <a:gd name="T11" fmla="*/ 2 h 29"/>
              <a:gd name="T12" fmla="*/ 11 w 34"/>
              <a:gd name="T13" fmla="*/ 0 h 29"/>
              <a:gd name="T14" fmla="*/ 16 w 34"/>
              <a:gd name="T15" fmla="*/ 1 h 29"/>
              <a:gd name="T16" fmla="*/ 0 60000 65536"/>
              <a:gd name="T17" fmla="*/ 0 60000 65536"/>
              <a:gd name="T18" fmla="*/ 0 60000 65536"/>
              <a:gd name="T19" fmla="*/ 0 60000 65536"/>
              <a:gd name="T20" fmla="*/ 0 60000 65536"/>
              <a:gd name="T21" fmla="*/ 0 60000 65536"/>
              <a:gd name="T22" fmla="*/ 0 60000 65536"/>
              <a:gd name="T23" fmla="*/ 0 60000 65536"/>
              <a:gd name="T24" fmla="*/ 0 w 34"/>
              <a:gd name="T25" fmla="*/ 0 h 29"/>
              <a:gd name="T26" fmla="*/ 34 w 34"/>
              <a:gd name="T27" fmla="*/ 29 h 29"/>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 h="28">
                <a:moveTo>
                  <a:pt x="16" y="1"/>
                </a:moveTo>
                <a:cubicBezTo>
                  <a:pt x="2" y="3"/>
                  <a:pt x="0" y="8"/>
                  <a:pt x="14" y="13"/>
                </a:cubicBezTo>
                <a:cubicBezTo>
                  <a:pt x="17" y="16"/>
                  <a:pt x="20" y="17"/>
                  <a:pt x="23" y="19"/>
                </a:cubicBezTo>
                <a:cubicBezTo>
                  <a:pt x="26" y="28"/>
                  <a:pt x="25" y="29"/>
                  <a:pt x="34" y="26"/>
                </a:cubicBezTo>
                <a:cubicBezTo>
                  <a:pt x="33" y="22"/>
                  <a:pt x="27" y="21"/>
                  <a:pt x="23" y="17"/>
                </a:cubicBezTo>
                <a:cubicBezTo>
                  <a:pt x="22" y="14"/>
                  <a:pt x="21" y="4"/>
                  <a:pt x="19" y="2"/>
                </a:cubicBezTo>
                <a:cubicBezTo>
                  <a:pt x="17" y="0"/>
                  <a:pt x="11" y="0"/>
                  <a:pt x="11" y="0"/>
                </a:cubicBezTo>
                <a:cubicBezTo>
                  <a:pt x="11" y="0"/>
                  <a:pt x="14" y="1"/>
                  <a:pt x="16" y="1"/>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76" name="Freeform 4572"/>
          <p:cNvSpPr/>
          <p:nvPr/>
        </p:nvSpPr>
        <p:spPr bwMode="auto">
          <a:xfrm>
            <a:off x="1185422" y="3746101"/>
            <a:ext cx="9149" cy="13152"/>
          </a:xfrm>
          <a:custGeom>
            <a:gdLst>
              <a:gd name="T0" fmla="*/ 8 w 16"/>
              <a:gd name="T1" fmla="*/ 0 h 23"/>
              <a:gd name="T2" fmla="*/ 15 w 16"/>
              <a:gd name="T3" fmla="*/ 8 h 23"/>
              <a:gd name="T4" fmla="*/ 8 w 16"/>
              <a:gd name="T5" fmla="*/ 23 h 23"/>
              <a:gd name="T6" fmla="*/ 0 w 16"/>
              <a:gd name="T7" fmla="*/ 16 h 23"/>
              <a:gd name="T8" fmla="*/ 8 w 16"/>
              <a:gd name="T9" fmla="*/ 0 h 23"/>
              <a:gd name="T10" fmla="*/ 0 60000 65536"/>
              <a:gd name="T11" fmla="*/ 0 60000 65536"/>
              <a:gd name="T12" fmla="*/ 0 60000 65536"/>
              <a:gd name="T13" fmla="*/ 0 60000 65536"/>
              <a:gd name="T14" fmla="*/ 0 60000 65536"/>
              <a:gd name="T15" fmla="*/ 0 w 16"/>
              <a:gd name="T16" fmla="*/ 0 h 23"/>
              <a:gd name="T17" fmla="*/ 16 w 16"/>
              <a:gd name="T18" fmla="*/ 23 h 23"/>
            </a:gdLst>
            <a:cxnLst>
              <a:cxn ang="T10">
                <a:pos x="T0" y="T1"/>
              </a:cxn>
              <a:cxn ang="T11">
                <a:pos x="T2" y="T3"/>
              </a:cxn>
              <a:cxn ang="T12">
                <a:pos x="T4" y="T5"/>
              </a:cxn>
              <a:cxn ang="T13">
                <a:pos x="T6" y="T7"/>
              </a:cxn>
              <a:cxn ang="T14">
                <a:pos x="T8" y="T9"/>
              </a:cxn>
            </a:cxnLst>
            <a:rect l="T15" t="T16" r="T17" b="T18"/>
            <a:pathLst>
              <a:path w="16" h="23">
                <a:moveTo>
                  <a:pt x="8" y="0"/>
                </a:moveTo>
                <a:cubicBezTo>
                  <a:pt x="11" y="3"/>
                  <a:pt x="14" y="4"/>
                  <a:pt x="15" y="8"/>
                </a:cubicBezTo>
                <a:cubicBezTo>
                  <a:pt x="14" y="19"/>
                  <a:pt x="16" y="20"/>
                  <a:pt x="8" y="23"/>
                </a:cubicBezTo>
                <a:cubicBezTo>
                  <a:pt x="2" y="22"/>
                  <a:pt x="5" y="19"/>
                  <a:pt x="0" y="16"/>
                </a:cubicBezTo>
                <a:cubicBezTo>
                  <a:pt x="1" y="13"/>
                  <a:pt x="8" y="0"/>
                  <a:pt x="8"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77" name="Freeform 4573"/>
          <p:cNvSpPr/>
          <p:nvPr/>
        </p:nvSpPr>
        <p:spPr bwMode="auto">
          <a:xfrm>
            <a:off x="1181991" y="3758681"/>
            <a:ext cx="17726" cy="20585"/>
          </a:xfrm>
          <a:custGeom>
            <a:gdLst>
              <a:gd name="T0" fmla="*/ 16 w 31"/>
              <a:gd name="T1" fmla="*/ 6 h 36"/>
              <a:gd name="T2" fmla="*/ 24 w 31"/>
              <a:gd name="T3" fmla="*/ 13 h 36"/>
              <a:gd name="T4" fmla="*/ 27 w 31"/>
              <a:gd name="T5" fmla="*/ 24 h 36"/>
              <a:gd name="T6" fmla="*/ 24 w 31"/>
              <a:gd name="T7" fmla="*/ 36 h 36"/>
              <a:gd name="T8" fmla="*/ 14 w 31"/>
              <a:gd name="T9" fmla="*/ 34 h 36"/>
              <a:gd name="T10" fmla="*/ 8 w 31"/>
              <a:gd name="T11" fmla="*/ 36 h 36"/>
              <a:gd name="T12" fmla="*/ 0 w 31"/>
              <a:gd name="T13" fmla="*/ 28 h 36"/>
              <a:gd name="T14" fmla="*/ 11 w 31"/>
              <a:gd name="T15" fmla="*/ 19 h 36"/>
              <a:gd name="T16" fmla="*/ 12 w 31"/>
              <a:gd name="T17" fmla="*/ 2 h 36"/>
              <a:gd name="T18" fmla="*/ 16 w 31"/>
              <a:gd name="T19" fmla="*/ 6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6"/>
              <a:gd name="T32" fmla="*/ 31 w 31"/>
              <a:gd name="T33" fmla="*/ 36 h 36"/>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6">
                <a:moveTo>
                  <a:pt x="16" y="6"/>
                </a:moveTo>
                <a:cubicBezTo>
                  <a:pt x="20" y="8"/>
                  <a:pt x="23" y="9"/>
                  <a:pt x="24" y="13"/>
                </a:cubicBezTo>
                <a:cubicBezTo>
                  <a:pt x="23" y="19"/>
                  <a:pt x="21" y="22"/>
                  <a:pt x="27" y="24"/>
                </a:cubicBezTo>
                <a:cubicBezTo>
                  <a:pt x="28" y="29"/>
                  <a:pt x="31" y="34"/>
                  <a:pt x="24" y="36"/>
                </a:cubicBezTo>
                <a:cubicBezTo>
                  <a:pt x="21" y="35"/>
                  <a:pt x="17" y="34"/>
                  <a:pt x="14" y="34"/>
                </a:cubicBezTo>
                <a:cubicBezTo>
                  <a:pt x="12" y="34"/>
                  <a:pt x="8" y="36"/>
                  <a:pt x="8" y="36"/>
                </a:cubicBezTo>
                <a:cubicBezTo>
                  <a:pt x="5" y="31"/>
                  <a:pt x="3" y="33"/>
                  <a:pt x="0" y="28"/>
                </a:cubicBezTo>
                <a:cubicBezTo>
                  <a:pt x="3" y="23"/>
                  <a:pt x="6" y="21"/>
                  <a:pt x="11" y="19"/>
                </a:cubicBezTo>
                <a:cubicBezTo>
                  <a:pt x="11" y="13"/>
                  <a:pt x="11" y="8"/>
                  <a:pt x="12" y="2"/>
                </a:cubicBezTo>
                <a:cubicBezTo>
                  <a:pt x="12" y="0"/>
                  <a:pt x="16" y="4"/>
                  <a:pt x="16" y="6"/>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78" name="Freeform 4574"/>
          <p:cNvSpPr/>
          <p:nvPr/>
        </p:nvSpPr>
        <p:spPr bwMode="auto">
          <a:xfrm>
            <a:off x="1193999" y="3783268"/>
            <a:ext cx="14867" cy="12580"/>
          </a:xfrm>
          <a:custGeom>
            <a:gdLst>
              <a:gd name="T0" fmla="*/ 5 w 26"/>
              <a:gd name="T1" fmla="*/ 4 h 22"/>
              <a:gd name="T2" fmla="*/ 26 w 26"/>
              <a:gd name="T3" fmla="*/ 15 h 22"/>
              <a:gd name="T4" fmla="*/ 18 w 26"/>
              <a:gd name="T5" fmla="*/ 22 h 22"/>
              <a:gd name="T6" fmla="*/ 13 w 26"/>
              <a:gd name="T7" fmla="*/ 21 h 22"/>
              <a:gd name="T8" fmla="*/ 11 w 26"/>
              <a:gd name="T9" fmla="*/ 18 h 22"/>
              <a:gd name="T10" fmla="*/ 2 w 26"/>
              <a:gd name="T11" fmla="*/ 15 h 22"/>
              <a:gd name="T12" fmla="*/ 5 w 26"/>
              <a:gd name="T13" fmla="*/ 5 h 22"/>
              <a:gd name="T14" fmla="*/ 5 w 26"/>
              <a:gd name="T15" fmla="*/ 4 h 22"/>
              <a:gd name="T16" fmla="*/ 0 60000 65536"/>
              <a:gd name="T17" fmla="*/ 0 60000 65536"/>
              <a:gd name="T18" fmla="*/ 0 60000 65536"/>
              <a:gd name="T19" fmla="*/ 0 60000 65536"/>
              <a:gd name="T20" fmla="*/ 0 60000 65536"/>
              <a:gd name="T21" fmla="*/ 0 60000 65536"/>
              <a:gd name="T22" fmla="*/ 0 60000 65536"/>
              <a:gd name="T23" fmla="*/ 0 60000 65536"/>
              <a:gd name="T24" fmla="*/ 0 w 26"/>
              <a:gd name="T25" fmla="*/ 0 h 22"/>
              <a:gd name="T26" fmla="*/ 26 w 26"/>
              <a:gd name="T27" fmla="*/ 22 h 22"/>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 h="22">
                <a:moveTo>
                  <a:pt x="5" y="4"/>
                </a:moveTo>
                <a:cubicBezTo>
                  <a:pt x="15" y="5"/>
                  <a:pt x="17" y="12"/>
                  <a:pt x="26" y="15"/>
                </a:cubicBezTo>
                <a:cubicBezTo>
                  <a:pt x="24" y="20"/>
                  <a:pt x="24" y="21"/>
                  <a:pt x="18" y="22"/>
                </a:cubicBezTo>
                <a:cubicBezTo>
                  <a:pt x="16" y="22"/>
                  <a:pt x="14" y="22"/>
                  <a:pt x="13" y="21"/>
                </a:cubicBezTo>
                <a:cubicBezTo>
                  <a:pt x="12" y="20"/>
                  <a:pt x="12" y="19"/>
                  <a:pt x="11" y="18"/>
                </a:cubicBezTo>
                <a:cubicBezTo>
                  <a:pt x="8" y="16"/>
                  <a:pt x="2" y="15"/>
                  <a:pt x="2" y="15"/>
                </a:cubicBezTo>
                <a:cubicBezTo>
                  <a:pt x="0" y="10"/>
                  <a:pt x="1" y="8"/>
                  <a:pt x="5" y="5"/>
                </a:cubicBezTo>
                <a:cubicBezTo>
                  <a:pt x="6" y="0"/>
                  <a:pt x="6" y="0"/>
                  <a:pt x="5" y="4"/>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79" name="Freeform 4575"/>
          <p:cNvSpPr/>
          <p:nvPr/>
        </p:nvSpPr>
        <p:spPr bwMode="auto">
          <a:xfrm>
            <a:off x="1206007" y="3760396"/>
            <a:ext cx="90917" cy="82912"/>
          </a:xfrm>
          <a:custGeom>
            <a:gdLst>
              <a:gd name="T0" fmla="*/ 47 w 159"/>
              <a:gd name="T1" fmla="*/ 3 h 145"/>
              <a:gd name="T2" fmla="*/ 39 w 159"/>
              <a:gd name="T3" fmla="*/ 13 h 145"/>
              <a:gd name="T4" fmla="*/ 21 w 159"/>
              <a:gd name="T5" fmla="*/ 20 h 145"/>
              <a:gd name="T6" fmla="*/ 11 w 159"/>
              <a:gd name="T7" fmla="*/ 34 h 145"/>
              <a:gd name="T8" fmla="*/ 0 w 159"/>
              <a:gd name="T9" fmla="*/ 40 h 145"/>
              <a:gd name="T10" fmla="*/ 17 w 159"/>
              <a:gd name="T11" fmla="*/ 46 h 145"/>
              <a:gd name="T12" fmla="*/ 24 w 159"/>
              <a:gd name="T13" fmla="*/ 55 h 145"/>
              <a:gd name="T14" fmla="*/ 36 w 159"/>
              <a:gd name="T15" fmla="*/ 61 h 145"/>
              <a:gd name="T16" fmla="*/ 44 w 159"/>
              <a:gd name="T17" fmla="*/ 70 h 145"/>
              <a:gd name="T18" fmla="*/ 47 w 159"/>
              <a:gd name="T19" fmla="*/ 81 h 145"/>
              <a:gd name="T20" fmla="*/ 53 w 159"/>
              <a:gd name="T21" fmla="*/ 101 h 145"/>
              <a:gd name="T22" fmla="*/ 64 w 159"/>
              <a:gd name="T23" fmla="*/ 121 h 145"/>
              <a:gd name="T24" fmla="*/ 68 w 159"/>
              <a:gd name="T25" fmla="*/ 109 h 145"/>
              <a:gd name="T26" fmla="*/ 74 w 159"/>
              <a:gd name="T27" fmla="*/ 98 h 145"/>
              <a:gd name="T28" fmla="*/ 82 w 159"/>
              <a:gd name="T29" fmla="*/ 106 h 145"/>
              <a:gd name="T30" fmla="*/ 98 w 159"/>
              <a:gd name="T31" fmla="*/ 116 h 145"/>
              <a:gd name="T32" fmla="*/ 108 w 159"/>
              <a:gd name="T33" fmla="*/ 145 h 145"/>
              <a:gd name="T34" fmla="*/ 117 w 159"/>
              <a:gd name="T35" fmla="*/ 106 h 145"/>
              <a:gd name="T36" fmla="*/ 131 w 159"/>
              <a:gd name="T37" fmla="*/ 121 h 145"/>
              <a:gd name="T38" fmla="*/ 147 w 159"/>
              <a:gd name="T39" fmla="*/ 129 h 145"/>
              <a:gd name="T40" fmla="*/ 150 w 159"/>
              <a:gd name="T41" fmla="*/ 123 h 145"/>
              <a:gd name="T42" fmla="*/ 137 w 159"/>
              <a:gd name="T43" fmla="*/ 113 h 145"/>
              <a:gd name="T44" fmla="*/ 140 w 159"/>
              <a:gd name="T45" fmla="*/ 106 h 145"/>
              <a:gd name="T46" fmla="*/ 138 w 159"/>
              <a:gd name="T47" fmla="*/ 99 h 145"/>
              <a:gd name="T48" fmla="*/ 129 w 159"/>
              <a:gd name="T49" fmla="*/ 89 h 145"/>
              <a:gd name="T50" fmla="*/ 120 w 159"/>
              <a:gd name="T51" fmla="*/ 77 h 145"/>
              <a:gd name="T52" fmla="*/ 111 w 159"/>
              <a:gd name="T53" fmla="*/ 61 h 145"/>
              <a:gd name="T54" fmla="*/ 108 w 159"/>
              <a:gd name="T55" fmla="*/ 52 h 145"/>
              <a:gd name="T56" fmla="*/ 111 w 159"/>
              <a:gd name="T57" fmla="*/ 47 h 145"/>
              <a:gd name="T58" fmla="*/ 130 w 159"/>
              <a:gd name="T59" fmla="*/ 55 h 145"/>
              <a:gd name="T60" fmla="*/ 137 w 159"/>
              <a:gd name="T61" fmla="*/ 70 h 145"/>
              <a:gd name="T62" fmla="*/ 153 w 159"/>
              <a:gd name="T63" fmla="*/ 53 h 145"/>
              <a:gd name="T64" fmla="*/ 136 w 159"/>
              <a:gd name="T65" fmla="*/ 43 h 145"/>
              <a:gd name="T66" fmla="*/ 118 w 159"/>
              <a:gd name="T67" fmla="*/ 22 h 145"/>
              <a:gd name="T68" fmla="*/ 111 w 159"/>
              <a:gd name="T69" fmla="*/ 17 h 145"/>
              <a:gd name="T70" fmla="*/ 105 w 159"/>
              <a:gd name="T71" fmla="*/ 21 h 145"/>
              <a:gd name="T72" fmla="*/ 99 w 159"/>
              <a:gd name="T73" fmla="*/ 13 h 145"/>
              <a:gd name="T74" fmla="*/ 90 w 159"/>
              <a:gd name="T75" fmla="*/ 9 h 145"/>
              <a:gd name="T76" fmla="*/ 81 w 159"/>
              <a:gd name="T77" fmla="*/ 13 h 145"/>
              <a:gd name="T78" fmla="*/ 59 w 159"/>
              <a:gd name="T79" fmla="*/ 7 h 145"/>
              <a:gd name="T80" fmla="*/ 47 w 159"/>
              <a:gd name="T81" fmla="*/ 4 h 145"/>
              <a:gd name="T82" fmla="*/ 39 w 159"/>
              <a:gd name="T83" fmla="*/ 9 h 14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59"/>
              <a:gd name="T127" fmla="*/ 0 h 145"/>
              <a:gd name="T128" fmla="*/ 159 w 159"/>
              <a:gd name="T129" fmla="*/ 145 h 145"/>
            </a:gd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59" h="145">
                <a:moveTo>
                  <a:pt x="47" y="3"/>
                </a:moveTo>
                <a:cubicBezTo>
                  <a:pt x="41" y="5"/>
                  <a:pt x="42" y="10"/>
                  <a:pt x="39" y="13"/>
                </a:cubicBezTo>
                <a:cubicBezTo>
                  <a:pt x="34" y="18"/>
                  <a:pt x="28" y="18"/>
                  <a:pt x="21" y="20"/>
                </a:cubicBezTo>
                <a:cubicBezTo>
                  <a:pt x="20" y="27"/>
                  <a:pt x="18" y="32"/>
                  <a:pt x="11" y="34"/>
                </a:cubicBezTo>
                <a:cubicBezTo>
                  <a:pt x="7" y="38"/>
                  <a:pt x="5" y="38"/>
                  <a:pt x="0" y="40"/>
                </a:cubicBezTo>
                <a:cubicBezTo>
                  <a:pt x="5" y="47"/>
                  <a:pt x="7" y="45"/>
                  <a:pt x="17" y="46"/>
                </a:cubicBezTo>
                <a:cubicBezTo>
                  <a:pt x="18" y="50"/>
                  <a:pt x="24" y="55"/>
                  <a:pt x="24" y="55"/>
                </a:cubicBezTo>
                <a:cubicBezTo>
                  <a:pt x="27" y="60"/>
                  <a:pt x="30" y="59"/>
                  <a:pt x="36" y="61"/>
                </a:cubicBezTo>
                <a:cubicBezTo>
                  <a:pt x="40" y="63"/>
                  <a:pt x="42" y="66"/>
                  <a:pt x="44" y="70"/>
                </a:cubicBezTo>
                <a:cubicBezTo>
                  <a:pt x="45" y="74"/>
                  <a:pt x="46" y="77"/>
                  <a:pt x="47" y="81"/>
                </a:cubicBezTo>
                <a:cubicBezTo>
                  <a:pt x="46" y="93"/>
                  <a:pt x="42" y="97"/>
                  <a:pt x="53" y="101"/>
                </a:cubicBezTo>
                <a:cubicBezTo>
                  <a:pt x="54" y="110"/>
                  <a:pt x="55" y="118"/>
                  <a:pt x="64" y="121"/>
                </a:cubicBezTo>
                <a:cubicBezTo>
                  <a:pt x="72" y="118"/>
                  <a:pt x="73" y="116"/>
                  <a:pt x="68" y="109"/>
                </a:cubicBezTo>
                <a:cubicBezTo>
                  <a:pt x="69" y="102"/>
                  <a:pt x="68" y="101"/>
                  <a:pt x="74" y="98"/>
                </a:cubicBezTo>
                <a:cubicBezTo>
                  <a:pt x="79" y="90"/>
                  <a:pt x="81" y="102"/>
                  <a:pt x="82" y="106"/>
                </a:cubicBezTo>
                <a:cubicBezTo>
                  <a:pt x="94" y="103"/>
                  <a:pt x="96" y="104"/>
                  <a:pt x="98" y="116"/>
                </a:cubicBezTo>
                <a:cubicBezTo>
                  <a:pt x="95" y="125"/>
                  <a:pt x="100" y="139"/>
                  <a:pt x="108" y="145"/>
                </a:cubicBezTo>
                <a:cubicBezTo>
                  <a:pt x="108" y="136"/>
                  <a:pt x="102" y="109"/>
                  <a:pt x="117" y="106"/>
                </a:cubicBezTo>
                <a:cubicBezTo>
                  <a:pt x="125" y="100"/>
                  <a:pt x="127" y="117"/>
                  <a:pt x="131" y="121"/>
                </a:cubicBezTo>
                <a:cubicBezTo>
                  <a:pt x="136" y="126"/>
                  <a:pt x="141" y="127"/>
                  <a:pt x="147" y="129"/>
                </a:cubicBezTo>
                <a:cubicBezTo>
                  <a:pt x="153" y="128"/>
                  <a:pt x="158" y="126"/>
                  <a:pt x="150" y="123"/>
                </a:cubicBezTo>
                <a:cubicBezTo>
                  <a:pt x="146" y="118"/>
                  <a:pt x="142" y="116"/>
                  <a:pt x="137" y="113"/>
                </a:cubicBezTo>
                <a:cubicBezTo>
                  <a:pt x="134" y="108"/>
                  <a:pt x="135" y="107"/>
                  <a:pt x="140" y="106"/>
                </a:cubicBezTo>
                <a:cubicBezTo>
                  <a:pt x="143" y="102"/>
                  <a:pt x="143" y="101"/>
                  <a:pt x="138" y="99"/>
                </a:cubicBezTo>
                <a:cubicBezTo>
                  <a:pt x="136" y="94"/>
                  <a:pt x="132" y="93"/>
                  <a:pt x="129" y="89"/>
                </a:cubicBezTo>
                <a:cubicBezTo>
                  <a:pt x="127" y="83"/>
                  <a:pt x="125" y="80"/>
                  <a:pt x="120" y="77"/>
                </a:cubicBezTo>
                <a:cubicBezTo>
                  <a:pt x="118" y="70"/>
                  <a:pt x="114" y="67"/>
                  <a:pt x="111" y="61"/>
                </a:cubicBezTo>
                <a:cubicBezTo>
                  <a:pt x="110" y="58"/>
                  <a:pt x="108" y="52"/>
                  <a:pt x="108" y="52"/>
                </a:cubicBezTo>
                <a:cubicBezTo>
                  <a:pt x="109" y="50"/>
                  <a:pt x="109" y="48"/>
                  <a:pt x="111" y="47"/>
                </a:cubicBezTo>
                <a:cubicBezTo>
                  <a:pt x="112" y="47"/>
                  <a:pt x="125" y="53"/>
                  <a:pt x="130" y="55"/>
                </a:cubicBezTo>
                <a:cubicBezTo>
                  <a:pt x="132" y="60"/>
                  <a:pt x="132" y="67"/>
                  <a:pt x="137" y="70"/>
                </a:cubicBezTo>
                <a:cubicBezTo>
                  <a:pt x="139" y="54"/>
                  <a:pt x="143" y="60"/>
                  <a:pt x="153" y="53"/>
                </a:cubicBezTo>
                <a:cubicBezTo>
                  <a:pt x="159" y="44"/>
                  <a:pt x="140" y="43"/>
                  <a:pt x="136" y="43"/>
                </a:cubicBezTo>
                <a:cubicBezTo>
                  <a:pt x="123" y="36"/>
                  <a:pt x="134" y="24"/>
                  <a:pt x="118" y="22"/>
                </a:cubicBezTo>
                <a:cubicBezTo>
                  <a:pt x="116" y="20"/>
                  <a:pt x="114" y="16"/>
                  <a:pt x="111" y="17"/>
                </a:cubicBezTo>
                <a:cubicBezTo>
                  <a:pt x="109" y="18"/>
                  <a:pt x="105" y="21"/>
                  <a:pt x="105" y="21"/>
                </a:cubicBezTo>
                <a:cubicBezTo>
                  <a:pt x="101" y="18"/>
                  <a:pt x="102" y="16"/>
                  <a:pt x="99" y="13"/>
                </a:cubicBezTo>
                <a:cubicBezTo>
                  <a:pt x="97" y="11"/>
                  <a:pt x="90" y="9"/>
                  <a:pt x="90" y="9"/>
                </a:cubicBezTo>
                <a:cubicBezTo>
                  <a:pt x="83" y="11"/>
                  <a:pt x="86" y="10"/>
                  <a:pt x="81" y="13"/>
                </a:cubicBezTo>
                <a:cubicBezTo>
                  <a:pt x="75" y="11"/>
                  <a:pt x="65" y="11"/>
                  <a:pt x="59" y="7"/>
                </a:cubicBezTo>
                <a:cubicBezTo>
                  <a:pt x="57" y="0"/>
                  <a:pt x="52" y="2"/>
                  <a:pt x="47" y="4"/>
                </a:cubicBezTo>
                <a:cubicBezTo>
                  <a:pt x="45" y="7"/>
                  <a:pt x="39" y="9"/>
                  <a:pt x="39" y="9"/>
                </a:cubicBezTo>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80" name="Freeform 4576"/>
          <p:cNvSpPr/>
          <p:nvPr/>
        </p:nvSpPr>
        <p:spPr bwMode="auto">
          <a:xfrm>
            <a:off x="1266619" y="3723229"/>
            <a:ext cx="45173" cy="29162"/>
          </a:xfrm>
          <a:custGeom>
            <a:gdLst>
              <a:gd name="T0" fmla="*/ 12 w 79"/>
              <a:gd name="T1" fmla="*/ 3 h 51"/>
              <a:gd name="T2" fmla="*/ 28 w 79"/>
              <a:gd name="T3" fmla="*/ 10 h 51"/>
              <a:gd name="T4" fmla="*/ 49 w 79"/>
              <a:gd name="T5" fmla="*/ 21 h 51"/>
              <a:gd name="T6" fmla="*/ 64 w 79"/>
              <a:gd name="T7" fmla="*/ 19 h 51"/>
              <a:gd name="T8" fmla="*/ 76 w 79"/>
              <a:gd name="T9" fmla="*/ 33 h 51"/>
              <a:gd name="T10" fmla="*/ 79 w 79"/>
              <a:gd name="T11" fmla="*/ 44 h 51"/>
              <a:gd name="T12" fmla="*/ 74 w 79"/>
              <a:gd name="T13" fmla="*/ 51 h 51"/>
              <a:gd name="T14" fmla="*/ 68 w 79"/>
              <a:gd name="T15" fmla="*/ 49 h 51"/>
              <a:gd name="T16" fmla="*/ 54 w 79"/>
              <a:gd name="T17" fmla="*/ 44 h 51"/>
              <a:gd name="T18" fmla="*/ 43 w 79"/>
              <a:gd name="T19" fmla="*/ 36 h 51"/>
              <a:gd name="T20" fmla="*/ 31 w 79"/>
              <a:gd name="T21" fmla="*/ 30 h 51"/>
              <a:gd name="T22" fmla="*/ 14 w 79"/>
              <a:gd name="T23" fmla="*/ 24 h 51"/>
              <a:gd name="T24" fmla="*/ 5 w 79"/>
              <a:gd name="T25" fmla="*/ 19 h 51"/>
              <a:gd name="T26" fmla="*/ 0 w 79"/>
              <a:gd name="T27" fmla="*/ 10 h 51"/>
              <a:gd name="T28" fmla="*/ 10 w 79"/>
              <a:gd name="T29" fmla="*/ 0 h 51"/>
              <a:gd name="T30" fmla="*/ 12 w 79"/>
              <a:gd name="T31" fmla="*/ 3 h 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51"/>
              <a:gd name="T50" fmla="*/ 79 w 79"/>
              <a:gd name="T51" fmla="*/ 51 h 51"/>
            </a:gd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51">
                <a:moveTo>
                  <a:pt x="12" y="3"/>
                </a:moveTo>
                <a:cubicBezTo>
                  <a:pt x="25" y="4"/>
                  <a:pt x="21" y="3"/>
                  <a:pt x="28" y="10"/>
                </a:cubicBezTo>
                <a:cubicBezTo>
                  <a:pt x="30" y="20"/>
                  <a:pt x="40" y="20"/>
                  <a:pt x="49" y="21"/>
                </a:cubicBezTo>
                <a:cubicBezTo>
                  <a:pt x="54" y="22"/>
                  <a:pt x="64" y="19"/>
                  <a:pt x="64" y="19"/>
                </a:cubicBezTo>
                <a:cubicBezTo>
                  <a:pt x="72" y="21"/>
                  <a:pt x="71" y="28"/>
                  <a:pt x="76" y="33"/>
                </a:cubicBezTo>
                <a:cubicBezTo>
                  <a:pt x="77" y="37"/>
                  <a:pt x="79" y="44"/>
                  <a:pt x="79" y="44"/>
                </a:cubicBezTo>
                <a:cubicBezTo>
                  <a:pt x="78" y="47"/>
                  <a:pt x="79" y="51"/>
                  <a:pt x="74" y="51"/>
                </a:cubicBezTo>
                <a:cubicBezTo>
                  <a:pt x="72" y="51"/>
                  <a:pt x="68" y="49"/>
                  <a:pt x="68" y="49"/>
                </a:cubicBezTo>
                <a:cubicBezTo>
                  <a:pt x="66" y="43"/>
                  <a:pt x="60" y="45"/>
                  <a:pt x="54" y="44"/>
                </a:cubicBezTo>
                <a:cubicBezTo>
                  <a:pt x="49" y="42"/>
                  <a:pt x="49" y="38"/>
                  <a:pt x="43" y="36"/>
                </a:cubicBezTo>
                <a:cubicBezTo>
                  <a:pt x="40" y="33"/>
                  <a:pt x="31" y="30"/>
                  <a:pt x="31" y="30"/>
                </a:cubicBezTo>
                <a:cubicBezTo>
                  <a:pt x="26" y="25"/>
                  <a:pt x="21" y="25"/>
                  <a:pt x="14" y="24"/>
                </a:cubicBezTo>
                <a:cubicBezTo>
                  <a:pt x="11" y="22"/>
                  <a:pt x="8" y="21"/>
                  <a:pt x="5" y="19"/>
                </a:cubicBezTo>
                <a:cubicBezTo>
                  <a:pt x="4" y="14"/>
                  <a:pt x="1" y="14"/>
                  <a:pt x="0" y="10"/>
                </a:cubicBezTo>
                <a:cubicBezTo>
                  <a:pt x="4" y="4"/>
                  <a:pt x="4" y="2"/>
                  <a:pt x="10" y="0"/>
                </a:cubicBezTo>
                <a:cubicBezTo>
                  <a:pt x="17" y="1"/>
                  <a:pt x="18" y="0"/>
                  <a:pt x="12" y="3"/>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81" name="Freeform 4577"/>
          <p:cNvSpPr/>
          <p:nvPr/>
        </p:nvSpPr>
        <p:spPr bwMode="auto">
          <a:xfrm>
            <a:off x="1282629" y="3837018"/>
            <a:ext cx="8577" cy="13723"/>
          </a:xfrm>
          <a:custGeom>
            <a:gdLst>
              <a:gd name="T0" fmla="*/ 3 w 15"/>
              <a:gd name="T1" fmla="*/ 0 h 24"/>
              <a:gd name="T2" fmla="*/ 14 w 15"/>
              <a:gd name="T3" fmla="*/ 8 h 24"/>
              <a:gd name="T4" fmla="*/ 10 w 15"/>
              <a:gd name="T5" fmla="*/ 18 h 24"/>
              <a:gd name="T6" fmla="*/ 6 w 15"/>
              <a:gd name="T7" fmla="*/ 24 h 24"/>
              <a:gd name="T8" fmla="*/ 0 w 15"/>
              <a:gd name="T9" fmla="*/ 12 h 24"/>
              <a:gd name="T10" fmla="*/ 3 w 15"/>
              <a:gd name="T11" fmla="*/ 0 h 24"/>
              <a:gd name="T12" fmla="*/ 0 60000 65536"/>
              <a:gd name="T13" fmla="*/ 0 60000 65536"/>
              <a:gd name="T14" fmla="*/ 0 60000 65536"/>
              <a:gd name="T15" fmla="*/ 0 60000 65536"/>
              <a:gd name="T16" fmla="*/ 0 60000 65536"/>
              <a:gd name="T17" fmla="*/ 0 60000 65536"/>
              <a:gd name="T18" fmla="*/ 0 w 15"/>
              <a:gd name="T19" fmla="*/ 0 h 24"/>
              <a:gd name="T20" fmla="*/ 15 w 15"/>
              <a:gd name="T21" fmla="*/ 24 h 24"/>
            </a:gdLst>
            <a:cxnLst>
              <a:cxn ang="T12">
                <a:pos x="T0" y="T1"/>
              </a:cxn>
              <a:cxn ang="T13">
                <a:pos x="T2" y="T3"/>
              </a:cxn>
              <a:cxn ang="T14">
                <a:pos x="T4" y="T5"/>
              </a:cxn>
              <a:cxn ang="T15">
                <a:pos x="T6" y="T7"/>
              </a:cxn>
              <a:cxn ang="T16">
                <a:pos x="T8" y="T9"/>
              </a:cxn>
              <a:cxn ang="T17">
                <a:pos x="T10" y="T11"/>
              </a:cxn>
            </a:cxnLst>
            <a:rect l="T18" t="T19" r="T20" b="T21"/>
            <a:pathLst>
              <a:path w="15" h="24">
                <a:moveTo>
                  <a:pt x="3" y="0"/>
                </a:moveTo>
                <a:cubicBezTo>
                  <a:pt x="11" y="1"/>
                  <a:pt x="13" y="0"/>
                  <a:pt x="14" y="8"/>
                </a:cubicBezTo>
                <a:cubicBezTo>
                  <a:pt x="12" y="19"/>
                  <a:pt x="15" y="12"/>
                  <a:pt x="10" y="18"/>
                </a:cubicBezTo>
                <a:cubicBezTo>
                  <a:pt x="9" y="20"/>
                  <a:pt x="6" y="24"/>
                  <a:pt x="6" y="24"/>
                </a:cubicBezTo>
                <a:cubicBezTo>
                  <a:pt x="3" y="21"/>
                  <a:pt x="0" y="12"/>
                  <a:pt x="0" y="12"/>
                </a:cubicBezTo>
                <a:cubicBezTo>
                  <a:pt x="1" y="8"/>
                  <a:pt x="2" y="4"/>
                  <a:pt x="3"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82" name="Freeform 4578"/>
          <p:cNvSpPr/>
          <p:nvPr/>
        </p:nvSpPr>
        <p:spPr bwMode="auto">
          <a:xfrm>
            <a:off x="1298068" y="3641460"/>
            <a:ext cx="10864" cy="9721"/>
          </a:xfrm>
          <a:custGeom>
            <a:gdLst>
              <a:gd name="T0" fmla="*/ 16 w 19"/>
              <a:gd name="T1" fmla="*/ 0 h 17"/>
              <a:gd name="T2" fmla="*/ 6 w 19"/>
              <a:gd name="T3" fmla="*/ 3 h 17"/>
              <a:gd name="T4" fmla="*/ 1 w 19"/>
              <a:gd name="T5" fmla="*/ 9 h 17"/>
              <a:gd name="T6" fmla="*/ 12 w 19"/>
              <a:gd name="T7" fmla="*/ 17 h 17"/>
              <a:gd name="T8" fmla="*/ 17 w 19"/>
              <a:gd name="T9" fmla="*/ 15 h 17"/>
              <a:gd name="T10" fmla="*/ 19 w 19"/>
              <a:gd name="T11" fmla="*/ 9 h 17"/>
              <a:gd name="T12" fmla="*/ 16 w 19"/>
              <a:gd name="T13" fmla="*/ 0 h 17"/>
              <a:gd name="T14" fmla="*/ 0 60000 65536"/>
              <a:gd name="T15" fmla="*/ 0 60000 65536"/>
              <a:gd name="T16" fmla="*/ 0 60000 65536"/>
              <a:gd name="T17" fmla="*/ 0 60000 65536"/>
              <a:gd name="T18" fmla="*/ 0 60000 65536"/>
              <a:gd name="T19" fmla="*/ 0 60000 65536"/>
              <a:gd name="T20" fmla="*/ 0 60000 65536"/>
              <a:gd name="T21" fmla="*/ 0 w 19"/>
              <a:gd name="T22" fmla="*/ 0 h 17"/>
              <a:gd name="T23" fmla="*/ 19 w 19"/>
              <a:gd name="T24" fmla="*/ 17 h 17"/>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17">
                <a:moveTo>
                  <a:pt x="16" y="0"/>
                </a:moveTo>
                <a:cubicBezTo>
                  <a:pt x="13" y="1"/>
                  <a:pt x="9" y="2"/>
                  <a:pt x="6" y="3"/>
                </a:cubicBezTo>
                <a:cubicBezTo>
                  <a:pt x="5" y="5"/>
                  <a:pt x="2" y="6"/>
                  <a:pt x="1" y="9"/>
                </a:cubicBezTo>
                <a:cubicBezTo>
                  <a:pt x="0" y="13"/>
                  <a:pt x="9" y="15"/>
                  <a:pt x="12" y="17"/>
                </a:cubicBezTo>
                <a:cubicBezTo>
                  <a:pt x="14" y="16"/>
                  <a:pt x="16" y="16"/>
                  <a:pt x="17" y="15"/>
                </a:cubicBezTo>
                <a:cubicBezTo>
                  <a:pt x="18" y="13"/>
                  <a:pt x="19" y="9"/>
                  <a:pt x="19" y="9"/>
                </a:cubicBezTo>
                <a:cubicBezTo>
                  <a:pt x="19" y="7"/>
                  <a:pt x="16" y="0"/>
                  <a:pt x="16"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83" name="Freeform 4579"/>
          <p:cNvSpPr/>
          <p:nvPr/>
        </p:nvSpPr>
        <p:spPr bwMode="auto">
          <a:xfrm>
            <a:off x="1330089" y="3644891"/>
            <a:ext cx="9721" cy="7434"/>
          </a:xfrm>
          <a:custGeom>
            <a:gdLst>
              <a:gd name="T0" fmla="*/ 15 w 17"/>
              <a:gd name="T1" fmla="*/ 3 h 13"/>
              <a:gd name="T2" fmla="*/ 11 w 17"/>
              <a:gd name="T3" fmla="*/ 13 h 13"/>
              <a:gd name="T4" fmla="*/ 15 w 17"/>
              <a:gd name="T5" fmla="*/ 3 h 13"/>
              <a:gd name="T6" fmla="*/ 0 60000 65536"/>
              <a:gd name="T7" fmla="*/ 0 60000 65536"/>
              <a:gd name="T8" fmla="*/ 0 60000 65536"/>
              <a:gd name="T9" fmla="*/ 0 w 17"/>
              <a:gd name="T10" fmla="*/ 0 h 13"/>
              <a:gd name="T11" fmla="*/ 17 w 17"/>
              <a:gd name="T12" fmla="*/ 13 h 13"/>
            </a:gdLst>
            <a:cxnLst>
              <a:cxn ang="T6">
                <a:pos x="T0" y="T1"/>
              </a:cxn>
              <a:cxn ang="T7">
                <a:pos x="T2" y="T3"/>
              </a:cxn>
              <a:cxn ang="T8">
                <a:pos x="T4" y="T5"/>
              </a:cxn>
            </a:cxnLst>
            <a:rect l="T9" t="T10" r="T11" b="T12"/>
            <a:pathLst>
              <a:path w="17" h="13">
                <a:moveTo>
                  <a:pt x="15" y="3"/>
                </a:moveTo>
                <a:cubicBezTo>
                  <a:pt x="3" y="0"/>
                  <a:pt x="0" y="9"/>
                  <a:pt x="11" y="13"/>
                </a:cubicBezTo>
                <a:cubicBezTo>
                  <a:pt x="17" y="11"/>
                  <a:pt x="15" y="8"/>
                  <a:pt x="15" y="3"/>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84" name="Freeform 4580"/>
          <p:cNvSpPr/>
          <p:nvPr/>
        </p:nvSpPr>
        <p:spPr bwMode="auto">
          <a:xfrm>
            <a:off x="1341525" y="3654040"/>
            <a:ext cx="9149" cy="9721"/>
          </a:xfrm>
          <a:custGeom>
            <a:gdLst>
              <a:gd name="T0" fmla="*/ 13 w 16"/>
              <a:gd name="T1" fmla="*/ 3 h 17"/>
              <a:gd name="T2" fmla="*/ 3 w 16"/>
              <a:gd name="T3" fmla="*/ 8 h 17"/>
              <a:gd name="T4" fmla="*/ 2 w 16"/>
              <a:gd name="T5" fmla="*/ 17 h 17"/>
              <a:gd name="T6" fmla="*/ 12 w 16"/>
              <a:gd name="T7" fmla="*/ 13 h 17"/>
              <a:gd name="T8" fmla="*/ 13 w 16"/>
              <a:gd name="T9" fmla="*/ 3 h 17"/>
              <a:gd name="T10" fmla="*/ 0 60000 65536"/>
              <a:gd name="T11" fmla="*/ 0 60000 65536"/>
              <a:gd name="T12" fmla="*/ 0 60000 65536"/>
              <a:gd name="T13" fmla="*/ 0 60000 65536"/>
              <a:gd name="T14" fmla="*/ 0 60000 65536"/>
              <a:gd name="T15" fmla="*/ 0 w 16"/>
              <a:gd name="T16" fmla="*/ 0 h 17"/>
              <a:gd name="T17" fmla="*/ 16 w 16"/>
              <a:gd name="T18" fmla="*/ 17 h 17"/>
            </a:gdLst>
            <a:cxnLst>
              <a:cxn ang="T10">
                <a:pos x="T0" y="T1"/>
              </a:cxn>
              <a:cxn ang="T11">
                <a:pos x="T2" y="T3"/>
              </a:cxn>
              <a:cxn ang="T12">
                <a:pos x="T4" y="T5"/>
              </a:cxn>
              <a:cxn ang="T13">
                <a:pos x="T6" y="T7"/>
              </a:cxn>
              <a:cxn ang="T14">
                <a:pos x="T8" y="T9"/>
              </a:cxn>
            </a:cxnLst>
            <a:rect l="T15" t="T16" r="T17" b="T18"/>
            <a:pathLst>
              <a:path w="16" h="17">
                <a:moveTo>
                  <a:pt x="13" y="3"/>
                </a:moveTo>
                <a:cubicBezTo>
                  <a:pt x="10" y="5"/>
                  <a:pt x="7" y="7"/>
                  <a:pt x="3" y="8"/>
                </a:cubicBezTo>
                <a:cubicBezTo>
                  <a:pt x="1" y="15"/>
                  <a:pt x="0" y="12"/>
                  <a:pt x="2" y="17"/>
                </a:cubicBezTo>
                <a:cubicBezTo>
                  <a:pt x="6" y="16"/>
                  <a:pt x="8" y="14"/>
                  <a:pt x="12" y="13"/>
                </a:cubicBezTo>
                <a:cubicBezTo>
                  <a:pt x="13" y="11"/>
                  <a:pt x="16" y="0"/>
                  <a:pt x="13" y="3"/>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85" name="Freeform 4581"/>
          <p:cNvSpPr/>
          <p:nvPr/>
        </p:nvSpPr>
        <p:spPr bwMode="auto">
          <a:xfrm>
            <a:off x="1318081" y="3668907"/>
            <a:ext cx="17154" cy="13723"/>
          </a:xfrm>
          <a:custGeom>
            <a:gdLst>
              <a:gd name="T0" fmla="*/ 29 w 30"/>
              <a:gd name="T1" fmla="*/ 0 h 24"/>
              <a:gd name="T2" fmla="*/ 25 w 30"/>
              <a:gd name="T3" fmla="*/ 9 h 24"/>
              <a:gd name="T4" fmla="*/ 16 w 30"/>
              <a:gd name="T5" fmla="*/ 6 h 24"/>
              <a:gd name="T6" fmla="*/ 10 w 30"/>
              <a:gd name="T7" fmla="*/ 13 h 24"/>
              <a:gd name="T8" fmla="*/ 28 w 30"/>
              <a:gd name="T9" fmla="*/ 19 h 24"/>
              <a:gd name="T10" fmla="*/ 29 w 30"/>
              <a:gd name="T11" fmla="*/ 0 h 24"/>
              <a:gd name="T12" fmla="*/ 0 60000 65536"/>
              <a:gd name="T13" fmla="*/ 0 60000 65536"/>
              <a:gd name="T14" fmla="*/ 0 60000 65536"/>
              <a:gd name="T15" fmla="*/ 0 60000 65536"/>
              <a:gd name="T16" fmla="*/ 0 60000 65536"/>
              <a:gd name="T17" fmla="*/ 0 60000 65536"/>
              <a:gd name="T18" fmla="*/ 0 w 30"/>
              <a:gd name="T19" fmla="*/ 0 h 24"/>
              <a:gd name="T20" fmla="*/ 30 w 30"/>
              <a:gd name="T21" fmla="*/ 24 h 24"/>
            </a:gdLst>
            <a:cxnLst>
              <a:cxn ang="T12">
                <a:pos x="T0" y="T1"/>
              </a:cxn>
              <a:cxn ang="T13">
                <a:pos x="T2" y="T3"/>
              </a:cxn>
              <a:cxn ang="T14">
                <a:pos x="T4" y="T5"/>
              </a:cxn>
              <a:cxn ang="T15">
                <a:pos x="T6" y="T7"/>
              </a:cxn>
              <a:cxn ang="T16">
                <a:pos x="T8" y="T9"/>
              </a:cxn>
              <a:cxn ang="T17">
                <a:pos x="T10" y="T11"/>
              </a:cxn>
            </a:cxnLst>
            <a:rect l="T18" t="T19" r="T20" b="T21"/>
            <a:pathLst>
              <a:path w="30" h="24">
                <a:moveTo>
                  <a:pt x="29" y="0"/>
                </a:moveTo>
                <a:cubicBezTo>
                  <a:pt x="28" y="3"/>
                  <a:pt x="26" y="6"/>
                  <a:pt x="25" y="9"/>
                </a:cubicBezTo>
                <a:cubicBezTo>
                  <a:pt x="22" y="8"/>
                  <a:pt x="16" y="6"/>
                  <a:pt x="16" y="6"/>
                </a:cubicBezTo>
                <a:cubicBezTo>
                  <a:pt x="10" y="7"/>
                  <a:pt x="0" y="8"/>
                  <a:pt x="10" y="13"/>
                </a:cubicBezTo>
                <a:cubicBezTo>
                  <a:pt x="12" y="24"/>
                  <a:pt x="16" y="20"/>
                  <a:pt x="28" y="19"/>
                </a:cubicBezTo>
                <a:cubicBezTo>
                  <a:pt x="30" y="12"/>
                  <a:pt x="30" y="7"/>
                  <a:pt x="29"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86" name="Freeform 4582"/>
          <p:cNvSpPr/>
          <p:nvPr/>
        </p:nvSpPr>
        <p:spPr bwMode="auto">
          <a:xfrm>
            <a:off x="1310648" y="3751819"/>
            <a:ext cx="19441" cy="12580"/>
          </a:xfrm>
          <a:custGeom>
            <a:gdLst>
              <a:gd name="T0" fmla="*/ 6 w 34"/>
              <a:gd name="T1" fmla="*/ 0 h 22"/>
              <a:gd name="T2" fmla="*/ 27 w 34"/>
              <a:gd name="T3" fmla="*/ 0 h 22"/>
              <a:gd name="T4" fmla="*/ 26 w 34"/>
              <a:gd name="T5" fmla="*/ 14 h 22"/>
              <a:gd name="T6" fmla="*/ 9 w 34"/>
              <a:gd name="T7" fmla="*/ 19 h 22"/>
              <a:gd name="T8" fmla="*/ 2 w 34"/>
              <a:gd name="T9" fmla="*/ 7 h 22"/>
              <a:gd name="T10" fmla="*/ 6 w 34"/>
              <a:gd name="T11" fmla="*/ 0 h 22"/>
              <a:gd name="T12" fmla="*/ 0 60000 65536"/>
              <a:gd name="T13" fmla="*/ 0 60000 65536"/>
              <a:gd name="T14" fmla="*/ 0 60000 65536"/>
              <a:gd name="T15" fmla="*/ 0 60000 65536"/>
              <a:gd name="T16" fmla="*/ 0 60000 65536"/>
              <a:gd name="T17" fmla="*/ 0 60000 65536"/>
              <a:gd name="T18" fmla="*/ 0 w 34"/>
              <a:gd name="T19" fmla="*/ 0 h 22"/>
              <a:gd name="T20" fmla="*/ 34 w 34"/>
              <a:gd name="T21" fmla="*/ 22 h 22"/>
            </a:gdLst>
            <a:cxnLst>
              <a:cxn ang="T12">
                <a:pos x="T0" y="T1"/>
              </a:cxn>
              <a:cxn ang="T13">
                <a:pos x="T2" y="T3"/>
              </a:cxn>
              <a:cxn ang="T14">
                <a:pos x="T4" y="T5"/>
              </a:cxn>
              <a:cxn ang="T15">
                <a:pos x="T6" y="T7"/>
              </a:cxn>
              <a:cxn ang="T16">
                <a:pos x="T8" y="T9"/>
              </a:cxn>
              <a:cxn ang="T17">
                <a:pos x="T10" y="T11"/>
              </a:cxn>
            </a:cxnLst>
            <a:rect l="T18" t="T19" r="T20" b="T21"/>
            <a:pathLst>
              <a:path w="34" h="22">
                <a:moveTo>
                  <a:pt x="6" y="0"/>
                </a:moveTo>
                <a:cubicBezTo>
                  <a:pt x="14" y="2"/>
                  <a:pt x="19" y="2"/>
                  <a:pt x="27" y="0"/>
                </a:cubicBezTo>
                <a:cubicBezTo>
                  <a:pt x="34" y="2"/>
                  <a:pt x="30" y="10"/>
                  <a:pt x="26" y="14"/>
                </a:cubicBezTo>
                <a:cubicBezTo>
                  <a:pt x="23" y="22"/>
                  <a:pt x="16" y="20"/>
                  <a:pt x="9" y="19"/>
                </a:cubicBezTo>
                <a:cubicBezTo>
                  <a:pt x="6" y="15"/>
                  <a:pt x="6" y="11"/>
                  <a:pt x="2" y="7"/>
                </a:cubicBezTo>
                <a:cubicBezTo>
                  <a:pt x="0" y="2"/>
                  <a:pt x="0" y="5"/>
                  <a:pt x="6"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87" name="Freeform 4583"/>
          <p:cNvSpPr/>
          <p:nvPr/>
        </p:nvSpPr>
        <p:spPr bwMode="auto">
          <a:xfrm>
            <a:off x="1326086" y="3759252"/>
            <a:ext cx="14295" cy="10293"/>
          </a:xfrm>
          <a:custGeom>
            <a:gdLst>
              <a:gd name="T0" fmla="*/ 9 w 25"/>
              <a:gd name="T1" fmla="*/ 0 h 18"/>
              <a:gd name="T2" fmla="*/ 20 w 25"/>
              <a:gd name="T3" fmla="*/ 1 h 18"/>
              <a:gd name="T4" fmla="*/ 24 w 25"/>
              <a:gd name="T5" fmla="*/ 10 h 18"/>
              <a:gd name="T6" fmla="*/ 23 w 25"/>
              <a:gd name="T7" fmla="*/ 17 h 18"/>
              <a:gd name="T8" fmla="*/ 20 w 25"/>
              <a:gd name="T9" fmla="*/ 13 h 18"/>
              <a:gd name="T10" fmla="*/ 11 w 25"/>
              <a:gd name="T11" fmla="*/ 9 h 18"/>
              <a:gd name="T12" fmla="*/ 9 w 25"/>
              <a:gd name="T13" fmla="*/ 0 h 18"/>
              <a:gd name="T14" fmla="*/ 0 60000 65536"/>
              <a:gd name="T15" fmla="*/ 0 60000 65536"/>
              <a:gd name="T16" fmla="*/ 0 60000 65536"/>
              <a:gd name="T17" fmla="*/ 0 60000 65536"/>
              <a:gd name="T18" fmla="*/ 0 60000 65536"/>
              <a:gd name="T19" fmla="*/ 0 60000 65536"/>
              <a:gd name="T20" fmla="*/ 0 60000 65536"/>
              <a:gd name="T21" fmla="*/ 0 w 25"/>
              <a:gd name="T22" fmla="*/ 0 h 18"/>
              <a:gd name="T23" fmla="*/ 25 w 25"/>
              <a:gd name="T24" fmla="*/ 18 h 18"/>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8">
                <a:moveTo>
                  <a:pt x="9" y="0"/>
                </a:moveTo>
                <a:cubicBezTo>
                  <a:pt x="13" y="0"/>
                  <a:pt x="16" y="0"/>
                  <a:pt x="20" y="1"/>
                </a:cubicBezTo>
                <a:cubicBezTo>
                  <a:pt x="23" y="2"/>
                  <a:pt x="24" y="10"/>
                  <a:pt x="24" y="10"/>
                </a:cubicBezTo>
                <a:cubicBezTo>
                  <a:pt x="24" y="12"/>
                  <a:pt x="25" y="16"/>
                  <a:pt x="23" y="17"/>
                </a:cubicBezTo>
                <a:cubicBezTo>
                  <a:pt x="22" y="18"/>
                  <a:pt x="21" y="14"/>
                  <a:pt x="20" y="13"/>
                </a:cubicBezTo>
                <a:cubicBezTo>
                  <a:pt x="18" y="11"/>
                  <a:pt x="11" y="9"/>
                  <a:pt x="11" y="9"/>
                </a:cubicBezTo>
                <a:cubicBezTo>
                  <a:pt x="8" y="5"/>
                  <a:pt x="0" y="2"/>
                  <a:pt x="9"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88" name="Freeform 4584"/>
          <p:cNvSpPr/>
          <p:nvPr/>
        </p:nvSpPr>
        <p:spPr bwMode="auto">
          <a:xfrm>
            <a:off x="1358108" y="3786128"/>
            <a:ext cx="9149" cy="12580"/>
          </a:xfrm>
          <a:custGeom>
            <a:gdLst>
              <a:gd name="T0" fmla="*/ 6 w 16"/>
              <a:gd name="T1" fmla="*/ 0 h 22"/>
              <a:gd name="T2" fmla="*/ 16 w 16"/>
              <a:gd name="T3" fmla="*/ 11 h 22"/>
              <a:gd name="T4" fmla="*/ 7 w 16"/>
              <a:gd name="T5" fmla="*/ 22 h 22"/>
              <a:gd name="T6" fmla="*/ 7 w 16"/>
              <a:gd name="T7" fmla="*/ 5 h 22"/>
              <a:gd name="T8" fmla="*/ 6 w 16"/>
              <a:gd name="T9" fmla="*/ 0 h 22"/>
              <a:gd name="T10" fmla="*/ 0 60000 65536"/>
              <a:gd name="T11" fmla="*/ 0 60000 65536"/>
              <a:gd name="T12" fmla="*/ 0 60000 65536"/>
              <a:gd name="T13" fmla="*/ 0 60000 65536"/>
              <a:gd name="T14" fmla="*/ 0 60000 65536"/>
              <a:gd name="T15" fmla="*/ 0 w 16"/>
              <a:gd name="T16" fmla="*/ 0 h 22"/>
              <a:gd name="T17" fmla="*/ 16 w 16"/>
              <a:gd name="T18" fmla="*/ 22 h 22"/>
            </a:gdLst>
            <a:cxnLst>
              <a:cxn ang="T10">
                <a:pos x="T0" y="T1"/>
              </a:cxn>
              <a:cxn ang="T11">
                <a:pos x="T2" y="T3"/>
              </a:cxn>
              <a:cxn ang="T12">
                <a:pos x="T4" y="T5"/>
              </a:cxn>
              <a:cxn ang="T13">
                <a:pos x="T6" y="T7"/>
              </a:cxn>
              <a:cxn ang="T14">
                <a:pos x="T8" y="T9"/>
              </a:cxn>
            </a:cxnLst>
            <a:rect l="T15" t="T16" r="T17" b="T18"/>
            <a:pathLst>
              <a:path w="16" h="22">
                <a:moveTo>
                  <a:pt x="6" y="0"/>
                </a:moveTo>
                <a:cubicBezTo>
                  <a:pt x="13" y="2"/>
                  <a:pt x="14" y="4"/>
                  <a:pt x="16" y="11"/>
                </a:cubicBezTo>
                <a:cubicBezTo>
                  <a:pt x="14" y="19"/>
                  <a:pt x="13" y="18"/>
                  <a:pt x="7" y="22"/>
                </a:cubicBezTo>
                <a:cubicBezTo>
                  <a:pt x="5" y="15"/>
                  <a:pt x="0" y="12"/>
                  <a:pt x="7" y="5"/>
                </a:cubicBezTo>
                <a:cubicBezTo>
                  <a:pt x="8" y="1"/>
                  <a:pt x="9" y="3"/>
                  <a:pt x="6"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89" name="Freeform 4585"/>
          <p:cNvSpPr/>
          <p:nvPr/>
        </p:nvSpPr>
        <p:spPr bwMode="auto">
          <a:xfrm>
            <a:off x="1355248" y="3687777"/>
            <a:ext cx="25731" cy="19441"/>
          </a:xfrm>
          <a:custGeom>
            <a:gdLst>
              <a:gd name="T0" fmla="*/ 26 w 45"/>
              <a:gd name="T1" fmla="*/ 0 h 34"/>
              <a:gd name="T2" fmla="*/ 35 w 45"/>
              <a:gd name="T3" fmla="*/ 10 h 34"/>
              <a:gd name="T4" fmla="*/ 41 w 45"/>
              <a:gd name="T5" fmla="*/ 14 h 34"/>
              <a:gd name="T6" fmla="*/ 45 w 45"/>
              <a:gd name="T7" fmla="*/ 23 h 34"/>
              <a:gd name="T8" fmla="*/ 32 w 45"/>
              <a:gd name="T9" fmla="*/ 33 h 34"/>
              <a:gd name="T10" fmla="*/ 23 w 45"/>
              <a:gd name="T11" fmla="*/ 32 h 34"/>
              <a:gd name="T12" fmla="*/ 29 w 45"/>
              <a:gd name="T13" fmla="*/ 17 h 34"/>
              <a:gd name="T14" fmla="*/ 19 w 45"/>
              <a:gd name="T15" fmla="*/ 12 h 34"/>
              <a:gd name="T16" fmla="*/ 8 w 45"/>
              <a:gd name="T17" fmla="*/ 28 h 34"/>
              <a:gd name="T18" fmla="*/ 0 w 45"/>
              <a:gd name="T19" fmla="*/ 18 h 34"/>
              <a:gd name="T20" fmla="*/ 11 w 45"/>
              <a:gd name="T21" fmla="*/ 11 h 34"/>
              <a:gd name="T22" fmla="*/ 17 w 45"/>
              <a:gd name="T23" fmla="*/ 8 h 34"/>
              <a:gd name="T24" fmla="*/ 26 w 45"/>
              <a:gd name="T25" fmla="*/ 0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34"/>
              <a:gd name="T41" fmla="*/ 45 w 45"/>
              <a:gd name="T42" fmla="*/ 34 h 34"/>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34">
                <a:moveTo>
                  <a:pt x="26" y="0"/>
                </a:moveTo>
                <a:cubicBezTo>
                  <a:pt x="27" y="4"/>
                  <a:pt x="31" y="8"/>
                  <a:pt x="35" y="10"/>
                </a:cubicBezTo>
                <a:cubicBezTo>
                  <a:pt x="37" y="11"/>
                  <a:pt x="41" y="14"/>
                  <a:pt x="41" y="14"/>
                </a:cubicBezTo>
                <a:cubicBezTo>
                  <a:pt x="43" y="17"/>
                  <a:pt x="45" y="23"/>
                  <a:pt x="45" y="23"/>
                </a:cubicBezTo>
                <a:cubicBezTo>
                  <a:pt x="43" y="29"/>
                  <a:pt x="37" y="31"/>
                  <a:pt x="32" y="33"/>
                </a:cubicBezTo>
                <a:cubicBezTo>
                  <a:pt x="29" y="33"/>
                  <a:pt x="25" y="34"/>
                  <a:pt x="23" y="32"/>
                </a:cubicBezTo>
                <a:cubicBezTo>
                  <a:pt x="19" y="28"/>
                  <a:pt x="29" y="17"/>
                  <a:pt x="29" y="17"/>
                </a:cubicBezTo>
                <a:cubicBezTo>
                  <a:pt x="26" y="10"/>
                  <a:pt x="26" y="11"/>
                  <a:pt x="19" y="12"/>
                </a:cubicBezTo>
                <a:cubicBezTo>
                  <a:pt x="17" y="19"/>
                  <a:pt x="16" y="26"/>
                  <a:pt x="8" y="28"/>
                </a:cubicBezTo>
                <a:cubicBezTo>
                  <a:pt x="4" y="27"/>
                  <a:pt x="0" y="18"/>
                  <a:pt x="0" y="18"/>
                </a:cubicBezTo>
                <a:cubicBezTo>
                  <a:pt x="2" y="12"/>
                  <a:pt x="5" y="12"/>
                  <a:pt x="11" y="11"/>
                </a:cubicBezTo>
                <a:cubicBezTo>
                  <a:pt x="13" y="10"/>
                  <a:pt x="15" y="10"/>
                  <a:pt x="17" y="8"/>
                </a:cubicBezTo>
                <a:cubicBezTo>
                  <a:pt x="21" y="4"/>
                  <a:pt x="19" y="0"/>
                  <a:pt x="26"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90" name="Freeform 4586"/>
          <p:cNvSpPr/>
          <p:nvPr/>
        </p:nvSpPr>
        <p:spPr bwMode="auto">
          <a:xfrm>
            <a:off x="1359823" y="3722085"/>
            <a:ext cx="15439" cy="20013"/>
          </a:xfrm>
          <a:custGeom>
            <a:gdLst>
              <a:gd name="T0" fmla="*/ 13 w 27"/>
              <a:gd name="T1" fmla="*/ 4 h 35"/>
              <a:gd name="T2" fmla="*/ 25 w 27"/>
              <a:gd name="T3" fmla="*/ 14 h 35"/>
              <a:gd name="T4" fmla="*/ 16 w 27"/>
              <a:gd name="T5" fmla="*/ 35 h 35"/>
              <a:gd name="T6" fmla="*/ 7 w 27"/>
              <a:gd name="T7" fmla="*/ 29 h 35"/>
              <a:gd name="T8" fmla="*/ 0 w 27"/>
              <a:gd name="T9" fmla="*/ 10 h 35"/>
              <a:gd name="T10" fmla="*/ 13 w 27"/>
              <a:gd name="T11" fmla="*/ 4 h 35"/>
              <a:gd name="T12" fmla="*/ 0 60000 65536"/>
              <a:gd name="T13" fmla="*/ 0 60000 65536"/>
              <a:gd name="T14" fmla="*/ 0 60000 65536"/>
              <a:gd name="T15" fmla="*/ 0 60000 65536"/>
              <a:gd name="T16" fmla="*/ 0 60000 65536"/>
              <a:gd name="T17" fmla="*/ 0 60000 65536"/>
              <a:gd name="T18" fmla="*/ 0 w 27"/>
              <a:gd name="T19" fmla="*/ 0 h 35"/>
              <a:gd name="T20" fmla="*/ 27 w 27"/>
              <a:gd name="T21" fmla="*/ 35 h 35"/>
            </a:gdLst>
            <a:cxnLst>
              <a:cxn ang="T12">
                <a:pos x="T0" y="T1"/>
              </a:cxn>
              <a:cxn ang="T13">
                <a:pos x="T2" y="T3"/>
              </a:cxn>
              <a:cxn ang="T14">
                <a:pos x="T4" y="T5"/>
              </a:cxn>
              <a:cxn ang="T15">
                <a:pos x="T6" y="T7"/>
              </a:cxn>
              <a:cxn ang="T16">
                <a:pos x="T8" y="T9"/>
              </a:cxn>
              <a:cxn ang="T17">
                <a:pos x="T10" y="T11"/>
              </a:cxn>
            </a:cxnLst>
            <a:rect l="T18" t="T19" r="T20" b="T21"/>
            <a:pathLst>
              <a:path w="27" h="35">
                <a:moveTo>
                  <a:pt x="13" y="4"/>
                </a:moveTo>
                <a:cubicBezTo>
                  <a:pt x="18" y="5"/>
                  <a:pt x="22" y="10"/>
                  <a:pt x="25" y="14"/>
                </a:cubicBezTo>
                <a:cubicBezTo>
                  <a:pt x="24" y="24"/>
                  <a:pt x="26" y="32"/>
                  <a:pt x="16" y="35"/>
                </a:cubicBezTo>
                <a:cubicBezTo>
                  <a:pt x="11" y="34"/>
                  <a:pt x="10" y="33"/>
                  <a:pt x="7" y="29"/>
                </a:cubicBezTo>
                <a:cubicBezTo>
                  <a:pt x="17" y="23"/>
                  <a:pt x="7" y="13"/>
                  <a:pt x="0" y="10"/>
                </a:cubicBezTo>
                <a:cubicBezTo>
                  <a:pt x="3" y="0"/>
                  <a:pt x="27" y="9"/>
                  <a:pt x="13" y="4"/>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91" name="Freeform 4587"/>
          <p:cNvSpPr/>
          <p:nvPr/>
        </p:nvSpPr>
        <p:spPr bwMode="auto">
          <a:xfrm>
            <a:off x="1446737" y="3795276"/>
            <a:ext cx="15439" cy="29734"/>
          </a:xfrm>
          <a:custGeom>
            <a:gdLst>
              <a:gd name="T0" fmla="*/ 25 w 27"/>
              <a:gd name="T1" fmla="*/ 2 h 52"/>
              <a:gd name="T2" fmla="*/ 14 w 27"/>
              <a:gd name="T3" fmla="*/ 12 h 52"/>
              <a:gd name="T4" fmla="*/ 5 w 27"/>
              <a:gd name="T5" fmla="*/ 15 h 52"/>
              <a:gd name="T6" fmla="*/ 8 w 27"/>
              <a:gd name="T7" fmla="*/ 46 h 52"/>
              <a:gd name="T8" fmla="*/ 19 w 27"/>
              <a:gd name="T9" fmla="*/ 43 h 52"/>
              <a:gd name="T10" fmla="*/ 23 w 27"/>
              <a:gd name="T11" fmla="*/ 28 h 52"/>
              <a:gd name="T12" fmla="*/ 25 w 27"/>
              <a:gd name="T13" fmla="*/ 13 h 52"/>
              <a:gd name="T14" fmla="*/ 27 w 27"/>
              <a:gd name="T15" fmla="*/ 7 h 52"/>
              <a:gd name="T16" fmla="*/ 25 w 27"/>
              <a:gd name="T17" fmla="*/ 1 h 52"/>
              <a:gd name="T18" fmla="*/ 22 w 27"/>
              <a:gd name="T19" fmla="*/ 4 h 52"/>
              <a:gd name="T20" fmla="*/ 25 w 27"/>
              <a:gd name="T21" fmla="*/ 2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
              <a:gd name="T34" fmla="*/ 0 h 52"/>
              <a:gd name="T35" fmla="*/ 27 w 27"/>
              <a:gd name="T36" fmla="*/ 52 h 5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 h="52">
                <a:moveTo>
                  <a:pt x="25" y="2"/>
                </a:moveTo>
                <a:cubicBezTo>
                  <a:pt x="20" y="4"/>
                  <a:pt x="19" y="9"/>
                  <a:pt x="14" y="12"/>
                </a:cubicBezTo>
                <a:cubicBezTo>
                  <a:pt x="11" y="14"/>
                  <a:pt x="5" y="15"/>
                  <a:pt x="5" y="15"/>
                </a:cubicBezTo>
                <a:cubicBezTo>
                  <a:pt x="2" y="24"/>
                  <a:pt x="0" y="40"/>
                  <a:pt x="8" y="46"/>
                </a:cubicBezTo>
                <a:cubicBezTo>
                  <a:pt x="12" y="52"/>
                  <a:pt x="15" y="46"/>
                  <a:pt x="19" y="43"/>
                </a:cubicBezTo>
                <a:cubicBezTo>
                  <a:pt x="21" y="38"/>
                  <a:pt x="22" y="33"/>
                  <a:pt x="23" y="28"/>
                </a:cubicBezTo>
                <a:cubicBezTo>
                  <a:pt x="22" y="21"/>
                  <a:pt x="22" y="19"/>
                  <a:pt x="25" y="13"/>
                </a:cubicBezTo>
                <a:cubicBezTo>
                  <a:pt x="26" y="11"/>
                  <a:pt x="27" y="7"/>
                  <a:pt x="27" y="7"/>
                </a:cubicBezTo>
                <a:cubicBezTo>
                  <a:pt x="26" y="5"/>
                  <a:pt x="27" y="2"/>
                  <a:pt x="25" y="1"/>
                </a:cubicBezTo>
                <a:cubicBezTo>
                  <a:pt x="24" y="0"/>
                  <a:pt x="22" y="3"/>
                  <a:pt x="22" y="4"/>
                </a:cubicBezTo>
                <a:cubicBezTo>
                  <a:pt x="22" y="5"/>
                  <a:pt x="24" y="3"/>
                  <a:pt x="25" y="2"/>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92" name="Freeform 4588"/>
          <p:cNvSpPr/>
          <p:nvPr/>
        </p:nvSpPr>
        <p:spPr bwMode="auto">
          <a:xfrm>
            <a:off x="1423865" y="3827869"/>
            <a:ext cx="11436" cy="23444"/>
          </a:xfrm>
          <a:custGeom>
            <a:gdLst>
              <a:gd name="T0" fmla="*/ 20 w 20"/>
              <a:gd name="T1" fmla="*/ 0 h 41"/>
              <a:gd name="T2" fmla="*/ 17 w 20"/>
              <a:gd name="T3" fmla="*/ 41 h 41"/>
              <a:gd name="T4" fmla="*/ 20 w 20"/>
              <a:gd name="T5" fmla="*/ 0 h 41"/>
              <a:gd name="T6" fmla="*/ 0 60000 65536"/>
              <a:gd name="T7" fmla="*/ 0 60000 65536"/>
              <a:gd name="T8" fmla="*/ 0 60000 65536"/>
              <a:gd name="T9" fmla="*/ 0 w 20"/>
              <a:gd name="T10" fmla="*/ 0 h 41"/>
              <a:gd name="T11" fmla="*/ 20 w 20"/>
              <a:gd name="T12" fmla="*/ 41 h 41"/>
            </a:gdLst>
            <a:cxnLst>
              <a:cxn ang="T6">
                <a:pos x="T0" y="T1"/>
              </a:cxn>
              <a:cxn ang="T7">
                <a:pos x="T2" y="T3"/>
              </a:cxn>
              <a:cxn ang="T8">
                <a:pos x="T4" y="T5"/>
              </a:cxn>
            </a:cxnLst>
            <a:rect l="T9" t="T10" r="T11" b="T12"/>
            <a:pathLst>
              <a:path w="20" h="41">
                <a:moveTo>
                  <a:pt x="20" y="0"/>
                </a:moveTo>
                <a:cubicBezTo>
                  <a:pt x="19" y="14"/>
                  <a:pt x="18" y="27"/>
                  <a:pt x="17" y="41"/>
                </a:cubicBezTo>
                <a:cubicBezTo>
                  <a:pt x="0" y="38"/>
                  <a:pt x="16" y="9"/>
                  <a:pt x="20"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93" name="Freeform 4589"/>
          <p:cNvSpPr/>
          <p:nvPr/>
        </p:nvSpPr>
        <p:spPr bwMode="auto">
          <a:xfrm>
            <a:off x="985290" y="3886193"/>
            <a:ext cx="13723" cy="16011"/>
          </a:xfrm>
          <a:custGeom>
            <a:gdLst>
              <a:gd name="T0" fmla="*/ 0 w 24"/>
              <a:gd name="T1" fmla="*/ 0 h 28"/>
              <a:gd name="T2" fmla="*/ 18 w 24"/>
              <a:gd name="T3" fmla="*/ 13 h 28"/>
              <a:gd name="T4" fmla="*/ 24 w 24"/>
              <a:gd name="T5" fmla="*/ 22 h 28"/>
              <a:gd name="T6" fmla="*/ 14 w 24"/>
              <a:gd name="T7" fmla="*/ 25 h 28"/>
              <a:gd name="T8" fmla="*/ 8 w 24"/>
              <a:gd name="T9" fmla="*/ 17 h 28"/>
              <a:gd name="T10" fmla="*/ 2 w 24"/>
              <a:gd name="T11" fmla="*/ 10 h 28"/>
              <a:gd name="T12" fmla="*/ 7 w 24"/>
              <a:gd name="T13" fmla="*/ 3 h 28"/>
              <a:gd name="T14" fmla="*/ 0 w 24"/>
              <a:gd name="T15" fmla="*/ 0 h 28"/>
              <a:gd name="T16" fmla="*/ 0 60000 65536"/>
              <a:gd name="T17" fmla="*/ 0 60000 65536"/>
              <a:gd name="T18" fmla="*/ 0 60000 65536"/>
              <a:gd name="T19" fmla="*/ 0 60000 65536"/>
              <a:gd name="T20" fmla="*/ 0 60000 65536"/>
              <a:gd name="T21" fmla="*/ 0 60000 65536"/>
              <a:gd name="T22" fmla="*/ 0 60000 65536"/>
              <a:gd name="T23" fmla="*/ 0 60000 65536"/>
              <a:gd name="T24" fmla="*/ 0 w 24"/>
              <a:gd name="T25" fmla="*/ 0 h 28"/>
              <a:gd name="T26" fmla="*/ 24 w 24"/>
              <a:gd name="T27" fmla="*/ 28 h 28"/>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 h="28">
                <a:moveTo>
                  <a:pt x="0" y="0"/>
                </a:moveTo>
                <a:cubicBezTo>
                  <a:pt x="10" y="1"/>
                  <a:pt x="13" y="5"/>
                  <a:pt x="18" y="13"/>
                </a:cubicBezTo>
                <a:cubicBezTo>
                  <a:pt x="20" y="16"/>
                  <a:pt x="24" y="22"/>
                  <a:pt x="24" y="22"/>
                </a:cubicBezTo>
                <a:cubicBezTo>
                  <a:pt x="22" y="28"/>
                  <a:pt x="19" y="27"/>
                  <a:pt x="14" y="25"/>
                </a:cubicBezTo>
                <a:cubicBezTo>
                  <a:pt x="12" y="21"/>
                  <a:pt x="12" y="19"/>
                  <a:pt x="8" y="17"/>
                </a:cubicBezTo>
                <a:cubicBezTo>
                  <a:pt x="7" y="14"/>
                  <a:pt x="3" y="13"/>
                  <a:pt x="2" y="10"/>
                </a:cubicBezTo>
                <a:cubicBezTo>
                  <a:pt x="1" y="7"/>
                  <a:pt x="9" y="5"/>
                  <a:pt x="7" y="3"/>
                </a:cubicBezTo>
                <a:cubicBezTo>
                  <a:pt x="5" y="1"/>
                  <a:pt x="2" y="1"/>
                  <a:pt x="0" y="0"/>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94" name="Freeform 4590"/>
          <p:cNvSpPr/>
          <p:nvPr/>
        </p:nvSpPr>
        <p:spPr bwMode="auto">
          <a:xfrm>
            <a:off x="1311220" y="3858175"/>
            <a:ext cx="100066" cy="28019"/>
          </a:xfrm>
          <a:custGeom>
            <a:gdLst>
              <a:gd name="T0" fmla="*/ 8 w 175"/>
              <a:gd name="T1" fmla="*/ 24 h 49"/>
              <a:gd name="T2" fmla="*/ 13 w 175"/>
              <a:gd name="T3" fmla="*/ 6 h 49"/>
              <a:gd name="T4" fmla="*/ 25 w 175"/>
              <a:gd name="T5" fmla="*/ 19 h 49"/>
              <a:gd name="T6" fmla="*/ 34 w 175"/>
              <a:gd name="T7" fmla="*/ 11 h 49"/>
              <a:gd name="T8" fmla="*/ 40 w 175"/>
              <a:gd name="T9" fmla="*/ 23 h 49"/>
              <a:gd name="T10" fmla="*/ 52 w 175"/>
              <a:gd name="T11" fmla="*/ 23 h 49"/>
              <a:gd name="T12" fmla="*/ 70 w 175"/>
              <a:gd name="T13" fmla="*/ 12 h 49"/>
              <a:gd name="T14" fmla="*/ 88 w 175"/>
              <a:gd name="T15" fmla="*/ 13 h 49"/>
              <a:gd name="T16" fmla="*/ 101 w 175"/>
              <a:gd name="T17" fmla="*/ 16 h 49"/>
              <a:gd name="T18" fmla="*/ 114 w 175"/>
              <a:gd name="T19" fmla="*/ 12 h 49"/>
              <a:gd name="T20" fmla="*/ 128 w 175"/>
              <a:gd name="T21" fmla="*/ 12 h 49"/>
              <a:gd name="T22" fmla="*/ 136 w 175"/>
              <a:gd name="T23" fmla="*/ 6 h 49"/>
              <a:gd name="T24" fmla="*/ 134 w 175"/>
              <a:gd name="T25" fmla="*/ 18 h 49"/>
              <a:gd name="T26" fmla="*/ 150 w 175"/>
              <a:gd name="T27" fmla="*/ 19 h 49"/>
              <a:gd name="T28" fmla="*/ 162 w 175"/>
              <a:gd name="T29" fmla="*/ 10 h 49"/>
              <a:gd name="T30" fmla="*/ 175 w 175"/>
              <a:gd name="T31" fmla="*/ 18 h 49"/>
              <a:gd name="T32" fmla="*/ 163 w 175"/>
              <a:gd name="T33" fmla="*/ 28 h 49"/>
              <a:gd name="T34" fmla="*/ 142 w 175"/>
              <a:gd name="T35" fmla="*/ 30 h 49"/>
              <a:gd name="T36" fmla="*/ 122 w 175"/>
              <a:gd name="T37" fmla="*/ 35 h 49"/>
              <a:gd name="T38" fmla="*/ 100 w 175"/>
              <a:gd name="T39" fmla="*/ 43 h 49"/>
              <a:gd name="T40" fmla="*/ 88 w 175"/>
              <a:gd name="T41" fmla="*/ 49 h 49"/>
              <a:gd name="T42" fmla="*/ 52 w 175"/>
              <a:gd name="T43" fmla="*/ 38 h 49"/>
              <a:gd name="T44" fmla="*/ 24 w 175"/>
              <a:gd name="T45" fmla="*/ 37 h 49"/>
              <a:gd name="T46" fmla="*/ 0 w 175"/>
              <a:gd name="T47" fmla="*/ 32 h 49"/>
              <a:gd name="T48" fmla="*/ 2 w 175"/>
              <a:gd name="T49" fmla="*/ 29 h 49"/>
              <a:gd name="T50" fmla="*/ 11 w 175"/>
              <a:gd name="T51" fmla="*/ 23 h 49"/>
              <a:gd name="T52" fmla="*/ 8 w 175"/>
              <a:gd name="T53" fmla="*/ 24 h 4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5"/>
              <a:gd name="T82" fmla="*/ 0 h 49"/>
              <a:gd name="T83" fmla="*/ 175 w 175"/>
              <a:gd name="T84" fmla="*/ 49 h 49"/>
            </a:gd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5" h="49">
                <a:moveTo>
                  <a:pt x="8" y="24"/>
                </a:moveTo>
                <a:cubicBezTo>
                  <a:pt x="13" y="21"/>
                  <a:pt x="13" y="6"/>
                  <a:pt x="13" y="6"/>
                </a:cubicBezTo>
                <a:cubicBezTo>
                  <a:pt x="23" y="9"/>
                  <a:pt x="9" y="17"/>
                  <a:pt x="25" y="19"/>
                </a:cubicBezTo>
                <a:cubicBezTo>
                  <a:pt x="32" y="18"/>
                  <a:pt x="29" y="16"/>
                  <a:pt x="34" y="11"/>
                </a:cubicBezTo>
                <a:cubicBezTo>
                  <a:pt x="38" y="0"/>
                  <a:pt x="32" y="25"/>
                  <a:pt x="40" y="23"/>
                </a:cubicBezTo>
                <a:cubicBezTo>
                  <a:pt x="41" y="19"/>
                  <a:pt x="47" y="22"/>
                  <a:pt x="52" y="23"/>
                </a:cubicBezTo>
                <a:cubicBezTo>
                  <a:pt x="57" y="22"/>
                  <a:pt x="64" y="14"/>
                  <a:pt x="70" y="12"/>
                </a:cubicBezTo>
                <a:cubicBezTo>
                  <a:pt x="76" y="10"/>
                  <a:pt x="83" y="12"/>
                  <a:pt x="88" y="13"/>
                </a:cubicBezTo>
                <a:cubicBezTo>
                  <a:pt x="92" y="7"/>
                  <a:pt x="97" y="12"/>
                  <a:pt x="101" y="16"/>
                </a:cubicBezTo>
                <a:cubicBezTo>
                  <a:pt x="111" y="13"/>
                  <a:pt x="107" y="14"/>
                  <a:pt x="114" y="12"/>
                </a:cubicBezTo>
                <a:cubicBezTo>
                  <a:pt x="121" y="14"/>
                  <a:pt x="120" y="14"/>
                  <a:pt x="128" y="12"/>
                </a:cubicBezTo>
                <a:cubicBezTo>
                  <a:pt x="130" y="7"/>
                  <a:pt x="131" y="4"/>
                  <a:pt x="136" y="6"/>
                </a:cubicBezTo>
                <a:cubicBezTo>
                  <a:pt x="137" y="12"/>
                  <a:pt x="137" y="13"/>
                  <a:pt x="134" y="18"/>
                </a:cubicBezTo>
                <a:cubicBezTo>
                  <a:pt x="136" y="23"/>
                  <a:pt x="150" y="19"/>
                  <a:pt x="150" y="19"/>
                </a:cubicBezTo>
                <a:cubicBezTo>
                  <a:pt x="156" y="16"/>
                  <a:pt x="155" y="11"/>
                  <a:pt x="162" y="10"/>
                </a:cubicBezTo>
                <a:cubicBezTo>
                  <a:pt x="174" y="11"/>
                  <a:pt x="173" y="9"/>
                  <a:pt x="175" y="18"/>
                </a:cubicBezTo>
                <a:cubicBezTo>
                  <a:pt x="173" y="25"/>
                  <a:pt x="169" y="25"/>
                  <a:pt x="163" y="28"/>
                </a:cubicBezTo>
                <a:cubicBezTo>
                  <a:pt x="158" y="36"/>
                  <a:pt x="154" y="25"/>
                  <a:pt x="142" y="30"/>
                </a:cubicBezTo>
                <a:cubicBezTo>
                  <a:pt x="135" y="31"/>
                  <a:pt x="129" y="35"/>
                  <a:pt x="122" y="35"/>
                </a:cubicBezTo>
                <a:cubicBezTo>
                  <a:pt x="114" y="36"/>
                  <a:pt x="108" y="43"/>
                  <a:pt x="100" y="43"/>
                </a:cubicBezTo>
                <a:cubicBezTo>
                  <a:pt x="95" y="44"/>
                  <a:pt x="92" y="46"/>
                  <a:pt x="88" y="49"/>
                </a:cubicBezTo>
                <a:cubicBezTo>
                  <a:pt x="63" y="43"/>
                  <a:pt x="100" y="42"/>
                  <a:pt x="52" y="38"/>
                </a:cubicBezTo>
                <a:cubicBezTo>
                  <a:pt x="42" y="35"/>
                  <a:pt x="33" y="34"/>
                  <a:pt x="24" y="37"/>
                </a:cubicBezTo>
                <a:cubicBezTo>
                  <a:pt x="8" y="36"/>
                  <a:pt x="3" y="45"/>
                  <a:pt x="0" y="32"/>
                </a:cubicBezTo>
                <a:cubicBezTo>
                  <a:pt x="1" y="31"/>
                  <a:pt x="2" y="30"/>
                  <a:pt x="2" y="29"/>
                </a:cubicBezTo>
                <a:cubicBezTo>
                  <a:pt x="4" y="28"/>
                  <a:pt x="10" y="24"/>
                  <a:pt x="11" y="23"/>
                </a:cubicBezTo>
                <a:lnTo>
                  <a:pt x="8" y="24"/>
                </a:ln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95" name="Freeform 4591"/>
          <p:cNvSpPr/>
          <p:nvPr/>
        </p:nvSpPr>
        <p:spPr bwMode="auto">
          <a:xfrm>
            <a:off x="1615992" y="3764399"/>
            <a:ext cx="66329" cy="64042"/>
          </a:xfrm>
          <a:custGeom>
            <a:gdLst>
              <a:gd name="T0" fmla="*/ 26 w 116"/>
              <a:gd name="T1" fmla="*/ 69 h 112"/>
              <a:gd name="T2" fmla="*/ 36 w 116"/>
              <a:gd name="T3" fmla="*/ 64 h 112"/>
              <a:gd name="T4" fmla="*/ 33 w 116"/>
              <a:gd name="T5" fmla="*/ 54 h 112"/>
              <a:gd name="T6" fmla="*/ 59 w 116"/>
              <a:gd name="T7" fmla="*/ 46 h 112"/>
              <a:gd name="T8" fmla="*/ 73 w 116"/>
              <a:gd name="T9" fmla="*/ 38 h 112"/>
              <a:gd name="T10" fmla="*/ 85 w 116"/>
              <a:gd name="T11" fmla="*/ 28 h 112"/>
              <a:gd name="T12" fmla="*/ 114 w 116"/>
              <a:gd name="T13" fmla="*/ 0 h 112"/>
              <a:gd name="T14" fmla="*/ 95 w 116"/>
              <a:gd name="T15" fmla="*/ 42 h 112"/>
              <a:gd name="T16" fmla="*/ 102 w 116"/>
              <a:gd name="T17" fmla="*/ 58 h 112"/>
              <a:gd name="T18" fmla="*/ 87 w 116"/>
              <a:gd name="T19" fmla="*/ 69 h 112"/>
              <a:gd name="T20" fmla="*/ 74 w 116"/>
              <a:gd name="T21" fmla="*/ 82 h 112"/>
              <a:gd name="T22" fmla="*/ 57 w 116"/>
              <a:gd name="T23" fmla="*/ 100 h 112"/>
              <a:gd name="T24" fmla="*/ 48 w 116"/>
              <a:gd name="T25" fmla="*/ 111 h 112"/>
              <a:gd name="T26" fmla="*/ 12 w 116"/>
              <a:gd name="T27" fmla="*/ 108 h 112"/>
              <a:gd name="T28" fmla="*/ 0 w 116"/>
              <a:gd name="T29" fmla="*/ 91 h 112"/>
              <a:gd name="T30" fmla="*/ 15 w 116"/>
              <a:gd name="T31" fmla="*/ 74 h 112"/>
              <a:gd name="T32" fmla="*/ 23 w 116"/>
              <a:gd name="T33" fmla="*/ 72 h 112"/>
              <a:gd name="T34" fmla="*/ 26 w 116"/>
              <a:gd name="T35" fmla="*/ 69 h 1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6"/>
              <a:gd name="T55" fmla="*/ 0 h 112"/>
              <a:gd name="T56" fmla="*/ 116 w 116"/>
              <a:gd name="T57" fmla="*/ 112 h 112"/>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5" h="112">
                <a:moveTo>
                  <a:pt x="26" y="69"/>
                </a:moveTo>
                <a:cubicBezTo>
                  <a:pt x="31" y="68"/>
                  <a:pt x="31" y="66"/>
                  <a:pt x="36" y="64"/>
                </a:cubicBezTo>
                <a:cubicBezTo>
                  <a:pt x="37" y="62"/>
                  <a:pt x="30" y="57"/>
                  <a:pt x="33" y="54"/>
                </a:cubicBezTo>
                <a:cubicBezTo>
                  <a:pt x="27" y="48"/>
                  <a:pt x="50" y="47"/>
                  <a:pt x="59" y="46"/>
                </a:cubicBezTo>
                <a:cubicBezTo>
                  <a:pt x="66" y="44"/>
                  <a:pt x="65" y="39"/>
                  <a:pt x="73" y="38"/>
                </a:cubicBezTo>
                <a:cubicBezTo>
                  <a:pt x="78" y="37"/>
                  <a:pt x="85" y="28"/>
                  <a:pt x="85" y="28"/>
                </a:cubicBezTo>
                <a:cubicBezTo>
                  <a:pt x="99" y="20"/>
                  <a:pt x="98" y="5"/>
                  <a:pt x="114" y="0"/>
                </a:cubicBezTo>
                <a:cubicBezTo>
                  <a:pt x="116" y="2"/>
                  <a:pt x="97" y="32"/>
                  <a:pt x="95" y="42"/>
                </a:cubicBezTo>
                <a:cubicBezTo>
                  <a:pt x="91" y="49"/>
                  <a:pt x="96" y="49"/>
                  <a:pt x="102" y="58"/>
                </a:cubicBezTo>
                <a:cubicBezTo>
                  <a:pt x="101" y="61"/>
                  <a:pt x="91" y="67"/>
                  <a:pt x="87" y="69"/>
                </a:cubicBezTo>
                <a:cubicBezTo>
                  <a:pt x="85" y="75"/>
                  <a:pt x="80" y="80"/>
                  <a:pt x="74" y="82"/>
                </a:cubicBezTo>
                <a:cubicBezTo>
                  <a:pt x="73" y="84"/>
                  <a:pt x="60" y="99"/>
                  <a:pt x="57" y="100"/>
                </a:cubicBezTo>
                <a:cubicBezTo>
                  <a:pt x="54" y="104"/>
                  <a:pt x="51" y="108"/>
                  <a:pt x="48" y="111"/>
                </a:cubicBezTo>
                <a:cubicBezTo>
                  <a:pt x="32" y="110"/>
                  <a:pt x="24" y="112"/>
                  <a:pt x="12" y="108"/>
                </a:cubicBezTo>
                <a:cubicBezTo>
                  <a:pt x="9" y="100"/>
                  <a:pt x="4" y="97"/>
                  <a:pt x="0" y="91"/>
                </a:cubicBezTo>
                <a:cubicBezTo>
                  <a:pt x="1" y="85"/>
                  <a:pt x="8" y="76"/>
                  <a:pt x="15" y="74"/>
                </a:cubicBezTo>
                <a:cubicBezTo>
                  <a:pt x="18" y="73"/>
                  <a:pt x="23" y="72"/>
                  <a:pt x="23" y="72"/>
                </a:cubicBezTo>
                <a:cubicBezTo>
                  <a:pt x="26" y="70"/>
                  <a:pt x="26" y="71"/>
                  <a:pt x="26" y="69"/>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96" name="Freeform 4594"/>
          <p:cNvSpPr/>
          <p:nvPr/>
        </p:nvSpPr>
        <p:spPr bwMode="auto">
          <a:xfrm>
            <a:off x="1356964" y="3423603"/>
            <a:ext cx="620981" cy="370530"/>
          </a:xfrm>
          <a:custGeom>
            <a:gdLst>
              <a:gd name="T0" fmla="*/ 146 w 1086"/>
              <a:gd name="T1" fmla="*/ 291 h 648"/>
              <a:gd name="T2" fmla="*/ 174 w 1086"/>
              <a:gd name="T3" fmla="*/ 320 h 648"/>
              <a:gd name="T4" fmla="*/ 147 w 1086"/>
              <a:gd name="T5" fmla="*/ 335 h 648"/>
              <a:gd name="T6" fmla="*/ 155 w 1086"/>
              <a:gd name="T7" fmla="*/ 353 h 648"/>
              <a:gd name="T8" fmla="*/ 100 w 1086"/>
              <a:gd name="T9" fmla="*/ 372 h 648"/>
              <a:gd name="T10" fmla="*/ 69 w 1086"/>
              <a:gd name="T11" fmla="*/ 381 h 648"/>
              <a:gd name="T12" fmla="*/ 34 w 1086"/>
              <a:gd name="T13" fmla="*/ 386 h 648"/>
              <a:gd name="T14" fmla="*/ 9 w 1086"/>
              <a:gd name="T15" fmla="*/ 416 h 648"/>
              <a:gd name="T16" fmla="*/ 21 w 1086"/>
              <a:gd name="T17" fmla="*/ 459 h 648"/>
              <a:gd name="T18" fmla="*/ 47 w 1086"/>
              <a:gd name="T19" fmla="*/ 452 h 648"/>
              <a:gd name="T20" fmla="*/ 53 w 1086"/>
              <a:gd name="T21" fmla="*/ 474 h 648"/>
              <a:gd name="T22" fmla="*/ 58 w 1086"/>
              <a:gd name="T23" fmla="*/ 477 h 648"/>
              <a:gd name="T24" fmla="*/ 62 w 1086"/>
              <a:gd name="T25" fmla="*/ 503 h 648"/>
              <a:gd name="T26" fmla="*/ 54 w 1086"/>
              <a:gd name="T27" fmla="*/ 532 h 648"/>
              <a:gd name="T28" fmla="*/ 42 w 1086"/>
              <a:gd name="T29" fmla="*/ 527 h 648"/>
              <a:gd name="T30" fmla="*/ 36 w 1086"/>
              <a:gd name="T31" fmla="*/ 546 h 648"/>
              <a:gd name="T32" fmla="*/ 80 w 1086"/>
              <a:gd name="T33" fmla="*/ 551 h 648"/>
              <a:gd name="T34" fmla="*/ 95 w 1086"/>
              <a:gd name="T35" fmla="*/ 578 h 648"/>
              <a:gd name="T36" fmla="*/ 129 w 1086"/>
              <a:gd name="T37" fmla="*/ 605 h 648"/>
              <a:gd name="T38" fmla="*/ 120 w 1086"/>
              <a:gd name="T39" fmla="*/ 629 h 648"/>
              <a:gd name="T40" fmla="*/ 171 w 1086"/>
              <a:gd name="T41" fmla="*/ 610 h 648"/>
              <a:gd name="T42" fmla="*/ 174 w 1086"/>
              <a:gd name="T43" fmla="*/ 627 h 648"/>
              <a:gd name="T44" fmla="*/ 219 w 1086"/>
              <a:gd name="T45" fmla="*/ 627 h 648"/>
              <a:gd name="T46" fmla="*/ 236 w 1086"/>
              <a:gd name="T47" fmla="*/ 642 h 648"/>
              <a:gd name="T48" fmla="*/ 304 w 1086"/>
              <a:gd name="T49" fmla="*/ 636 h 648"/>
              <a:gd name="T50" fmla="*/ 314 w 1086"/>
              <a:gd name="T51" fmla="*/ 593 h 648"/>
              <a:gd name="T52" fmla="*/ 327 w 1086"/>
              <a:gd name="T53" fmla="*/ 578 h 648"/>
              <a:gd name="T54" fmla="*/ 410 w 1086"/>
              <a:gd name="T55" fmla="*/ 584 h 648"/>
              <a:gd name="T56" fmla="*/ 494 w 1086"/>
              <a:gd name="T57" fmla="*/ 585 h 648"/>
              <a:gd name="T58" fmla="*/ 537 w 1086"/>
              <a:gd name="T59" fmla="*/ 530 h 648"/>
              <a:gd name="T60" fmla="*/ 584 w 1086"/>
              <a:gd name="T61" fmla="*/ 514 h 648"/>
              <a:gd name="T62" fmla="*/ 608 w 1086"/>
              <a:gd name="T63" fmla="*/ 489 h 648"/>
              <a:gd name="T64" fmla="*/ 630 w 1086"/>
              <a:gd name="T65" fmla="*/ 509 h 648"/>
              <a:gd name="T66" fmla="*/ 642 w 1086"/>
              <a:gd name="T67" fmla="*/ 539 h 648"/>
              <a:gd name="T68" fmla="*/ 659 w 1086"/>
              <a:gd name="T69" fmla="*/ 519 h 648"/>
              <a:gd name="T70" fmla="*/ 659 w 1086"/>
              <a:gd name="T71" fmla="*/ 489 h 648"/>
              <a:gd name="T72" fmla="*/ 711 w 1086"/>
              <a:gd name="T73" fmla="*/ 464 h 648"/>
              <a:gd name="T74" fmla="*/ 807 w 1086"/>
              <a:gd name="T75" fmla="*/ 422 h 648"/>
              <a:gd name="T76" fmla="*/ 833 w 1086"/>
              <a:gd name="T77" fmla="*/ 401 h 648"/>
              <a:gd name="T78" fmla="*/ 902 w 1086"/>
              <a:gd name="T79" fmla="*/ 344 h 648"/>
              <a:gd name="T80" fmla="*/ 983 w 1086"/>
              <a:gd name="T81" fmla="*/ 297 h 648"/>
              <a:gd name="T82" fmla="*/ 1061 w 1086"/>
              <a:gd name="T83" fmla="*/ 251 h 648"/>
              <a:gd name="T84" fmla="*/ 1086 w 1086"/>
              <a:gd name="T85" fmla="*/ 249 h 648"/>
              <a:gd name="T86" fmla="*/ 1041 w 1086"/>
              <a:gd name="T87" fmla="*/ 202 h 648"/>
              <a:gd name="T88" fmla="*/ 992 w 1086"/>
              <a:gd name="T89" fmla="*/ 135 h 648"/>
              <a:gd name="T90" fmla="*/ 984 w 1086"/>
              <a:gd name="T91" fmla="*/ 83 h 648"/>
              <a:gd name="T92" fmla="*/ 960 w 1086"/>
              <a:gd name="T93" fmla="*/ 70 h 648"/>
              <a:gd name="T94" fmla="*/ 917 w 1086"/>
              <a:gd name="T95" fmla="*/ 36 h 648"/>
              <a:gd name="T96" fmla="*/ 870 w 1086"/>
              <a:gd name="T97" fmla="*/ 15 h 648"/>
              <a:gd name="T98" fmla="*/ 804 w 1086"/>
              <a:gd name="T99" fmla="*/ 24 h 648"/>
              <a:gd name="T100" fmla="*/ 760 w 1086"/>
              <a:gd name="T101" fmla="*/ 69 h 648"/>
              <a:gd name="T102" fmla="*/ 731 w 1086"/>
              <a:gd name="T103" fmla="*/ 108 h 648"/>
              <a:gd name="T104" fmla="*/ 641 w 1086"/>
              <a:gd name="T105" fmla="*/ 137 h 648"/>
              <a:gd name="T106" fmla="*/ 581 w 1086"/>
              <a:gd name="T107" fmla="*/ 160 h 648"/>
              <a:gd name="T108" fmla="*/ 515 w 1086"/>
              <a:gd name="T109" fmla="*/ 164 h 648"/>
              <a:gd name="T110" fmla="*/ 468 w 1086"/>
              <a:gd name="T111" fmla="*/ 156 h 648"/>
              <a:gd name="T112" fmla="*/ 420 w 1086"/>
              <a:gd name="T113" fmla="*/ 142 h 648"/>
              <a:gd name="T114" fmla="*/ 348 w 1086"/>
              <a:gd name="T115" fmla="*/ 174 h 648"/>
              <a:gd name="T116" fmla="*/ 311 w 1086"/>
              <a:gd name="T117" fmla="*/ 201 h 648"/>
              <a:gd name="T118" fmla="*/ 252 w 1086"/>
              <a:gd name="T119" fmla="*/ 267 h 64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86"/>
              <a:gd name="T181" fmla="*/ 0 h 648"/>
              <a:gd name="T182" fmla="*/ 1086 w 1086"/>
              <a:gd name="T183" fmla="*/ 648 h 648"/>
            </a:gd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86" h="648">
                <a:moveTo>
                  <a:pt x="245" y="275"/>
                </a:moveTo>
                <a:cubicBezTo>
                  <a:pt x="230" y="274"/>
                  <a:pt x="217" y="277"/>
                  <a:pt x="202" y="278"/>
                </a:cubicBezTo>
                <a:cubicBezTo>
                  <a:pt x="196" y="301"/>
                  <a:pt x="162" y="291"/>
                  <a:pt x="146" y="291"/>
                </a:cubicBezTo>
                <a:cubicBezTo>
                  <a:pt x="138" y="294"/>
                  <a:pt x="142" y="310"/>
                  <a:pt x="143" y="315"/>
                </a:cubicBezTo>
                <a:cubicBezTo>
                  <a:pt x="143" y="316"/>
                  <a:pt x="156" y="318"/>
                  <a:pt x="158" y="318"/>
                </a:cubicBezTo>
                <a:cubicBezTo>
                  <a:pt x="164" y="322"/>
                  <a:pt x="167" y="321"/>
                  <a:pt x="174" y="320"/>
                </a:cubicBezTo>
                <a:cubicBezTo>
                  <a:pt x="181" y="316"/>
                  <a:pt x="189" y="317"/>
                  <a:pt x="197" y="314"/>
                </a:cubicBezTo>
                <a:cubicBezTo>
                  <a:pt x="189" y="324"/>
                  <a:pt x="183" y="323"/>
                  <a:pt x="170" y="324"/>
                </a:cubicBezTo>
                <a:cubicBezTo>
                  <a:pt x="163" y="329"/>
                  <a:pt x="155" y="332"/>
                  <a:pt x="147" y="335"/>
                </a:cubicBezTo>
                <a:cubicBezTo>
                  <a:pt x="140" y="342"/>
                  <a:pt x="142" y="338"/>
                  <a:pt x="140" y="344"/>
                </a:cubicBezTo>
                <a:cubicBezTo>
                  <a:pt x="142" y="352"/>
                  <a:pt x="145" y="350"/>
                  <a:pt x="153" y="348"/>
                </a:cubicBezTo>
                <a:cubicBezTo>
                  <a:pt x="160" y="351"/>
                  <a:pt x="159" y="349"/>
                  <a:pt x="155" y="353"/>
                </a:cubicBezTo>
                <a:cubicBezTo>
                  <a:pt x="150" y="359"/>
                  <a:pt x="143" y="359"/>
                  <a:pt x="136" y="360"/>
                </a:cubicBezTo>
                <a:cubicBezTo>
                  <a:pt x="130" y="363"/>
                  <a:pt x="124" y="363"/>
                  <a:pt x="118" y="365"/>
                </a:cubicBezTo>
                <a:cubicBezTo>
                  <a:pt x="112" y="368"/>
                  <a:pt x="106" y="370"/>
                  <a:pt x="100" y="372"/>
                </a:cubicBezTo>
                <a:cubicBezTo>
                  <a:pt x="93" y="371"/>
                  <a:pt x="95" y="370"/>
                  <a:pt x="98" y="365"/>
                </a:cubicBezTo>
                <a:cubicBezTo>
                  <a:pt x="91" y="354"/>
                  <a:pt x="67" y="363"/>
                  <a:pt x="86" y="369"/>
                </a:cubicBezTo>
                <a:cubicBezTo>
                  <a:pt x="88" y="375"/>
                  <a:pt x="75" y="379"/>
                  <a:pt x="69" y="381"/>
                </a:cubicBezTo>
                <a:cubicBezTo>
                  <a:pt x="63" y="380"/>
                  <a:pt x="60" y="381"/>
                  <a:pt x="58" y="375"/>
                </a:cubicBezTo>
                <a:cubicBezTo>
                  <a:pt x="70" y="372"/>
                  <a:pt x="51" y="375"/>
                  <a:pt x="48" y="376"/>
                </a:cubicBezTo>
                <a:cubicBezTo>
                  <a:pt x="43" y="379"/>
                  <a:pt x="40" y="383"/>
                  <a:pt x="34" y="386"/>
                </a:cubicBezTo>
                <a:cubicBezTo>
                  <a:pt x="30" y="388"/>
                  <a:pt x="23" y="392"/>
                  <a:pt x="23" y="392"/>
                </a:cubicBezTo>
                <a:cubicBezTo>
                  <a:pt x="22" y="396"/>
                  <a:pt x="20" y="398"/>
                  <a:pt x="17" y="401"/>
                </a:cubicBezTo>
                <a:cubicBezTo>
                  <a:pt x="15" y="407"/>
                  <a:pt x="11" y="410"/>
                  <a:pt x="9" y="416"/>
                </a:cubicBezTo>
                <a:cubicBezTo>
                  <a:pt x="8" y="426"/>
                  <a:pt x="6" y="429"/>
                  <a:pt x="4" y="438"/>
                </a:cubicBezTo>
                <a:cubicBezTo>
                  <a:pt x="4" y="444"/>
                  <a:pt x="0" y="459"/>
                  <a:pt x="9" y="462"/>
                </a:cubicBezTo>
                <a:cubicBezTo>
                  <a:pt x="13" y="461"/>
                  <a:pt x="21" y="459"/>
                  <a:pt x="21" y="459"/>
                </a:cubicBezTo>
                <a:cubicBezTo>
                  <a:pt x="24" y="451"/>
                  <a:pt x="33" y="449"/>
                  <a:pt x="41" y="446"/>
                </a:cubicBezTo>
                <a:cubicBezTo>
                  <a:pt x="45" y="445"/>
                  <a:pt x="53" y="442"/>
                  <a:pt x="53" y="442"/>
                </a:cubicBezTo>
                <a:cubicBezTo>
                  <a:pt x="51" y="446"/>
                  <a:pt x="50" y="449"/>
                  <a:pt x="47" y="452"/>
                </a:cubicBezTo>
                <a:cubicBezTo>
                  <a:pt x="46" y="456"/>
                  <a:pt x="46" y="458"/>
                  <a:pt x="42" y="461"/>
                </a:cubicBezTo>
                <a:cubicBezTo>
                  <a:pt x="40" y="468"/>
                  <a:pt x="38" y="466"/>
                  <a:pt x="44" y="468"/>
                </a:cubicBezTo>
                <a:cubicBezTo>
                  <a:pt x="46" y="472"/>
                  <a:pt x="49" y="473"/>
                  <a:pt x="53" y="474"/>
                </a:cubicBezTo>
                <a:cubicBezTo>
                  <a:pt x="54" y="478"/>
                  <a:pt x="51" y="482"/>
                  <a:pt x="56" y="477"/>
                </a:cubicBezTo>
                <a:cubicBezTo>
                  <a:pt x="56" y="476"/>
                  <a:pt x="56" y="474"/>
                  <a:pt x="57" y="474"/>
                </a:cubicBezTo>
                <a:cubicBezTo>
                  <a:pt x="58" y="474"/>
                  <a:pt x="58" y="476"/>
                  <a:pt x="58" y="477"/>
                </a:cubicBezTo>
                <a:cubicBezTo>
                  <a:pt x="57" y="482"/>
                  <a:pt x="54" y="485"/>
                  <a:pt x="53" y="489"/>
                </a:cubicBezTo>
                <a:cubicBezTo>
                  <a:pt x="59" y="495"/>
                  <a:pt x="64" y="487"/>
                  <a:pt x="68" y="495"/>
                </a:cubicBezTo>
                <a:cubicBezTo>
                  <a:pt x="66" y="499"/>
                  <a:pt x="66" y="501"/>
                  <a:pt x="62" y="503"/>
                </a:cubicBezTo>
                <a:cubicBezTo>
                  <a:pt x="53" y="517"/>
                  <a:pt x="69" y="522"/>
                  <a:pt x="81" y="525"/>
                </a:cubicBezTo>
                <a:cubicBezTo>
                  <a:pt x="76" y="527"/>
                  <a:pt x="71" y="529"/>
                  <a:pt x="66" y="531"/>
                </a:cubicBezTo>
                <a:cubicBezTo>
                  <a:pt x="64" y="536"/>
                  <a:pt x="59" y="533"/>
                  <a:pt x="54" y="532"/>
                </a:cubicBezTo>
                <a:cubicBezTo>
                  <a:pt x="53" y="525"/>
                  <a:pt x="54" y="523"/>
                  <a:pt x="48" y="521"/>
                </a:cubicBezTo>
                <a:cubicBezTo>
                  <a:pt x="39" y="512"/>
                  <a:pt x="51" y="515"/>
                  <a:pt x="28" y="516"/>
                </a:cubicBezTo>
                <a:cubicBezTo>
                  <a:pt x="18" y="521"/>
                  <a:pt x="37" y="526"/>
                  <a:pt x="42" y="527"/>
                </a:cubicBezTo>
                <a:cubicBezTo>
                  <a:pt x="44" y="529"/>
                  <a:pt x="49" y="534"/>
                  <a:pt x="45" y="538"/>
                </a:cubicBezTo>
                <a:cubicBezTo>
                  <a:pt x="44" y="539"/>
                  <a:pt x="39" y="540"/>
                  <a:pt x="39" y="540"/>
                </a:cubicBezTo>
                <a:cubicBezTo>
                  <a:pt x="38" y="542"/>
                  <a:pt x="36" y="544"/>
                  <a:pt x="36" y="546"/>
                </a:cubicBezTo>
                <a:cubicBezTo>
                  <a:pt x="37" y="549"/>
                  <a:pt x="53" y="552"/>
                  <a:pt x="56" y="554"/>
                </a:cubicBezTo>
                <a:cubicBezTo>
                  <a:pt x="66" y="551"/>
                  <a:pt x="66" y="550"/>
                  <a:pt x="68" y="540"/>
                </a:cubicBezTo>
                <a:cubicBezTo>
                  <a:pt x="71" y="549"/>
                  <a:pt x="69" y="550"/>
                  <a:pt x="80" y="551"/>
                </a:cubicBezTo>
                <a:cubicBezTo>
                  <a:pt x="85" y="553"/>
                  <a:pt x="94" y="552"/>
                  <a:pt x="98" y="552"/>
                </a:cubicBezTo>
                <a:cubicBezTo>
                  <a:pt x="101" y="561"/>
                  <a:pt x="100" y="556"/>
                  <a:pt x="101" y="566"/>
                </a:cubicBezTo>
                <a:cubicBezTo>
                  <a:pt x="100" y="573"/>
                  <a:pt x="100" y="574"/>
                  <a:pt x="95" y="578"/>
                </a:cubicBezTo>
                <a:cubicBezTo>
                  <a:pt x="97" y="583"/>
                  <a:pt x="100" y="582"/>
                  <a:pt x="104" y="584"/>
                </a:cubicBezTo>
                <a:cubicBezTo>
                  <a:pt x="105" y="600"/>
                  <a:pt x="102" y="600"/>
                  <a:pt x="116" y="598"/>
                </a:cubicBezTo>
                <a:cubicBezTo>
                  <a:pt x="120" y="600"/>
                  <a:pt x="125" y="602"/>
                  <a:pt x="129" y="605"/>
                </a:cubicBezTo>
                <a:cubicBezTo>
                  <a:pt x="128" y="612"/>
                  <a:pt x="129" y="609"/>
                  <a:pt x="122" y="614"/>
                </a:cubicBezTo>
                <a:cubicBezTo>
                  <a:pt x="120" y="615"/>
                  <a:pt x="116" y="616"/>
                  <a:pt x="116" y="616"/>
                </a:cubicBezTo>
                <a:cubicBezTo>
                  <a:pt x="114" y="621"/>
                  <a:pt x="115" y="627"/>
                  <a:pt x="120" y="629"/>
                </a:cubicBezTo>
                <a:cubicBezTo>
                  <a:pt x="123" y="626"/>
                  <a:pt x="125" y="623"/>
                  <a:pt x="129" y="622"/>
                </a:cubicBezTo>
                <a:cubicBezTo>
                  <a:pt x="131" y="612"/>
                  <a:pt x="153" y="616"/>
                  <a:pt x="162" y="614"/>
                </a:cubicBezTo>
                <a:cubicBezTo>
                  <a:pt x="165" y="612"/>
                  <a:pt x="171" y="610"/>
                  <a:pt x="171" y="610"/>
                </a:cubicBezTo>
                <a:cubicBezTo>
                  <a:pt x="170" y="616"/>
                  <a:pt x="166" y="617"/>
                  <a:pt x="164" y="624"/>
                </a:cubicBezTo>
                <a:cubicBezTo>
                  <a:pt x="164" y="627"/>
                  <a:pt x="133" y="639"/>
                  <a:pt x="134" y="641"/>
                </a:cubicBezTo>
                <a:cubicBezTo>
                  <a:pt x="136" y="644"/>
                  <a:pt x="171" y="629"/>
                  <a:pt x="174" y="627"/>
                </a:cubicBezTo>
                <a:cubicBezTo>
                  <a:pt x="179" y="623"/>
                  <a:pt x="186" y="622"/>
                  <a:pt x="191" y="618"/>
                </a:cubicBezTo>
                <a:cubicBezTo>
                  <a:pt x="198" y="621"/>
                  <a:pt x="195" y="627"/>
                  <a:pt x="203" y="630"/>
                </a:cubicBezTo>
                <a:cubicBezTo>
                  <a:pt x="208" y="629"/>
                  <a:pt x="214" y="628"/>
                  <a:pt x="219" y="627"/>
                </a:cubicBezTo>
                <a:cubicBezTo>
                  <a:pt x="220" y="623"/>
                  <a:pt x="219" y="619"/>
                  <a:pt x="224" y="621"/>
                </a:cubicBezTo>
                <a:cubicBezTo>
                  <a:pt x="227" y="624"/>
                  <a:pt x="229" y="625"/>
                  <a:pt x="227" y="630"/>
                </a:cubicBezTo>
                <a:cubicBezTo>
                  <a:pt x="228" y="635"/>
                  <a:pt x="232" y="639"/>
                  <a:pt x="236" y="642"/>
                </a:cubicBezTo>
                <a:cubicBezTo>
                  <a:pt x="238" y="648"/>
                  <a:pt x="246" y="646"/>
                  <a:pt x="251" y="645"/>
                </a:cubicBezTo>
                <a:cubicBezTo>
                  <a:pt x="261" y="646"/>
                  <a:pt x="272" y="647"/>
                  <a:pt x="282" y="644"/>
                </a:cubicBezTo>
                <a:cubicBezTo>
                  <a:pt x="288" y="640"/>
                  <a:pt x="297" y="639"/>
                  <a:pt x="304" y="636"/>
                </a:cubicBezTo>
                <a:cubicBezTo>
                  <a:pt x="307" y="635"/>
                  <a:pt x="314" y="633"/>
                  <a:pt x="314" y="633"/>
                </a:cubicBezTo>
                <a:cubicBezTo>
                  <a:pt x="321" y="623"/>
                  <a:pt x="318" y="629"/>
                  <a:pt x="320" y="612"/>
                </a:cubicBezTo>
                <a:cubicBezTo>
                  <a:pt x="318" y="604"/>
                  <a:pt x="316" y="600"/>
                  <a:pt x="314" y="593"/>
                </a:cubicBezTo>
                <a:cubicBezTo>
                  <a:pt x="315" y="585"/>
                  <a:pt x="312" y="575"/>
                  <a:pt x="321" y="581"/>
                </a:cubicBezTo>
                <a:cubicBezTo>
                  <a:pt x="321" y="582"/>
                  <a:pt x="321" y="584"/>
                  <a:pt x="322" y="584"/>
                </a:cubicBezTo>
                <a:cubicBezTo>
                  <a:pt x="325" y="584"/>
                  <a:pt x="325" y="580"/>
                  <a:pt x="327" y="578"/>
                </a:cubicBezTo>
                <a:cubicBezTo>
                  <a:pt x="331" y="575"/>
                  <a:pt x="332" y="576"/>
                  <a:pt x="338" y="575"/>
                </a:cubicBezTo>
                <a:cubicBezTo>
                  <a:pt x="345" y="573"/>
                  <a:pt x="364" y="576"/>
                  <a:pt x="368" y="576"/>
                </a:cubicBezTo>
                <a:cubicBezTo>
                  <a:pt x="381" y="582"/>
                  <a:pt x="395" y="583"/>
                  <a:pt x="410" y="584"/>
                </a:cubicBezTo>
                <a:cubicBezTo>
                  <a:pt x="418" y="597"/>
                  <a:pt x="430" y="600"/>
                  <a:pt x="441" y="608"/>
                </a:cubicBezTo>
                <a:cubicBezTo>
                  <a:pt x="456" y="604"/>
                  <a:pt x="470" y="596"/>
                  <a:pt x="485" y="591"/>
                </a:cubicBezTo>
                <a:cubicBezTo>
                  <a:pt x="488" y="588"/>
                  <a:pt x="490" y="586"/>
                  <a:pt x="494" y="585"/>
                </a:cubicBezTo>
                <a:cubicBezTo>
                  <a:pt x="497" y="581"/>
                  <a:pt x="507" y="575"/>
                  <a:pt x="512" y="573"/>
                </a:cubicBezTo>
                <a:cubicBezTo>
                  <a:pt x="517" y="566"/>
                  <a:pt x="522" y="559"/>
                  <a:pt x="527" y="551"/>
                </a:cubicBezTo>
                <a:cubicBezTo>
                  <a:pt x="529" y="543"/>
                  <a:pt x="528" y="533"/>
                  <a:pt x="537" y="530"/>
                </a:cubicBezTo>
                <a:cubicBezTo>
                  <a:pt x="538" y="527"/>
                  <a:pt x="542" y="521"/>
                  <a:pt x="542" y="521"/>
                </a:cubicBezTo>
                <a:cubicBezTo>
                  <a:pt x="544" y="512"/>
                  <a:pt x="545" y="513"/>
                  <a:pt x="554" y="510"/>
                </a:cubicBezTo>
                <a:cubicBezTo>
                  <a:pt x="565" y="511"/>
                  <a:pt x="573" y="513"/>
                  <a:pt x="584" y="514"/>
                </a:cubicBezTo>
                <a:cubicBezTo>
                  <a:pt x="590" y="514"/>
                  <a:pt x="598" y="516"/>
                  <a:pt x="602" y="512"/>
                </a:cubicBezTo>
                <a:cubicBezTo>
                  <a:pt x="604" y="510"/>
                  <a:pt x="606" y="506"/>
                  <a:pt x="606" y="506"/>
                </a:cubicBezTo>
                <a:cubicBezTo>
                  <a:pt x="604" y="498"/>
                  <a:pt x="612" y="495"/>
                  <a:pt x="608" y="489"/>
                </a:cubicBezTo>
                <a:cubicBezTo>
                  <a:pt x="614" y="483"/>
                  <a:pt x="613" y="479"/>
                  <a:pt x="621" y="476"/>
                </a:cubicBezTo>
                <a:cubicBezTo>
                  <a:pt x="628" y="477"/>
                  <a:pt x="636" y="477"/>
                  <a:pt x="641" y="482"/>
                </a:cubicBezTo>
                <a:cubicBezTo>
                  <a:pt x="644" y="491"/>
                  <a:pt x="636" y="503"/>
                  <a:pt x="630" y="509"/>
                </a:cubicBezTo>
                <a:cubicBezTo>
                  <a:pt x="629" y="513"/>
                  <a:pt x="626" y="517"/>
                  <a:pt x="624" y="521"/>
                </a:cubicBezTo>
                <a:cubicBezTo>
                  <a:pt x="626" y="525"/>
                  <a:pt x="628" y="527"/>
                  <a:pt x="632" y="528"/>
                </a:cubicBezTo>
                <a:cubicBezTo>
                  <a:pt x="636" y="532"/>
                  <a:pt x="638" y="535"/>
                  <a:pt x="642" y="539"/>
                </a:cubicBezTo>
                <a:cubicBezTo>
                  <a:pt x="644" y="550"/>
                  <a:pt x="643" y="551"/>
                  <a:pt x="653" y="549"/>
                </a:cubicBezTo>
                <a:cubicBezTo>
                  <a:pt x="654" y="546"/>
                  <a:pt x="660" y="544"/>
                  <a:pt x="660" y="544"/>
                </a:cubicBezTo>
                <a:cubicBezTo>
                  <a:pt x="664" y="537"/>
                  <a:pt x="659" y="519"/>
                  <a:pt x="659" y="519"/>
                </a:cubicBezTo>
                <a:cubicBezTo>
                  <a:pt x="663" y="518"/>
                  <a:pt x="663" y="515"/>
                  <a:pt x="668" y="514"/>
                </a:cubicBezTo>
                <a:cubicBezTo>
                  <a:pt x="671" y="509"/>
                  <a:pt x="671" y="504"/>
                  <a:pt x="666" y="500"/>
                </a:cubicBezTo>
                <a:cubicBezTo>
                  <a:pt x="665" y="496"/>
                  <a:pt x="661" y="494"/>
                  <a:pt x="659" y="489"/>
                </a:cubicBezTo>
                <a:cubicBezTo>
                  <a:pt x="660" y="467"/>
                  <a:pt x="662" y="469"/>
                  <a:pt x="681" y="464"/>
                </a:cubicBezTo>
                <a:cubicBezTo>
                  <a:pt x="688" y="475"/>
                  <a:pt x="676" y="474"/>
                  <a:pt x="698" y="471"/>
                </a:cubicBezTo>
                <a:cubicBezTo>
                  <a:pt x="703" y="469"/>
                  <a:pt x="711" y="464"/>
                  <a:pt x="711" y="464"/>
                </a:cubicBezTo>
                <a:cubicBezTo>
                  <a:pt x="713" y="454"/>
                  <a:pt x="740" y="428"/>
                  <a:pt x="750" y="425"/>
                </a:cubicBezTo>
                <a:cubicBezTo>
                  <a:pt x="768" y="426"/>
                  <a:pt x="778" y="427"/>
                  <a:pt x="794" y="425"/>
                </a:cubicBezTo>
                <a:cubicBezTo>
                  <a:pt x="798" y="424"/>
                  <a:pt x="803" y="423"/>
                  <a:pt x="807" y="422"/>
                </a:cubicBezTo>
                <a:cubicBezTo>
                  <a:pt x="810" y="419"/>
                  <a:pt x="813" y="417"/>
                  <a:pt x="816" y="414"/>
                </a:cubicBezTo>
                <a:cubicBezTo>
                  <a:pt x="818" y="412"/>
                  <a:pt x="822" y="410"/>
                  <a:pt x="822" y="410"/>
                </a:cubicBezTo>
                <a:cubicBezTo>
                  <a:pt x="825" y="406"/>
                  <a:pt x="829" y="402"/>
                  <a:pt x="833" y="401"/>
                </a:cubicBezTo>
                <a:cubicBezTo>
                  <a:pt x="841" y="393"/>
                  <a:pt x="847" y="383"/>
                  <a:pt x="855" y="375"/>
                </a:cubicBezTo>
                <a:cubicBezTo>
                  <a:pt x="860" y="361"/>
                  <a:pt x="873" y="352"/>
                  <a:pt x="886" y="348"/>
                </a:cubicBezTo>
                <a:cubicBezTo>
                  <a:pt x="891" y="346"/>
                  <a:pt x="902" y="344"/>
                  <a:pt x="902" y="344"/>
                </a:cubicBezTo>
                <a:cubicBezTo>
                  <a:pt x="914" y="332"/>
                  <a:pt x="937" y="334"/>
                  <a:pt x="953" y="333"/>
                </a:cubicBezTo>
                <a:cubicBezTo>
                  <a:pt x="957" y="322"/>
                  <a:pt x="954" y="327"/>
                  <a:pt x="957" y="309"/>
                </a:cubicBezTo>
                <a:cubicBezTo>
                  <a:pt x="958" y="304"/>
                  <a:pt x="979" y="300"/>
                  <a:pt x="983" y="297"/>
                </a:cubicBezTo>
                <a:cubicBezTo>
                  <a:pt x="993" y="268"/>
                  <a:pt x="999" y="280"/>
                  <a:pt x="1028" y="273"/>
                </a:cubicBezTo>
                <a:cubicBezTo>
                  <a:pt x="1035" y="266"/>
                  <a:pt x="1045" y="260"/>
                  <a:pt x="1055" y="257"/>
                </a:cubicBezTo>
                <a:cubicBezTo>
                  <a:pt x="1057" y="255"/>
                  <a:pt x="1058" y="251"/>
                  <a:pt x="1061" y="251"/>
                </a:cubicBezTo>
                <a:cubicBezTo>
                  <a:pt x="1063" y="251"/>
                  <a:pt x="1065" y="270"/>
                  <a:pt x="1066" y="273"/>
                </a:cubicBezTo>
                <a:cubicBezTo>
                  <a:pt x="1071" y="272"/>
                  <a:pt x="1080" y="268"/>
                  <a:pt x="1080" y="268"/>
                </a:cubicBezTo>
                <a:cubicBezTo>
                  <a:pt x="1083" y="262"/>
                  <a:pt x="1084" y="255"/>
                  <a:pt x="1086" y="249"/>
                </a:cubicBezTo>
                <a:cubicBezTo>
                  <a:pt x="1085" y="239"/>
                  <a:pt x="1078" y="225"/>
                  <a:pt x="1067" y="221"/>
                </a:cubicBezTo>
                <a:cubicBezTo>
                  <a:pt x="1062" y="213"/>
                  <a:pt x="1055" y="213"/>
                  <a:pt x="1046" y="212"/>
                </a:cubicBezTo>
                <a:cubicBezTo>
                  <a:pt x="1041" y="205"/>
                  <a:pt x="1043" y="208"/>
                  <a:pt x="1041" y="202"/>
                </a:cubicBezTo>
                <a:cubicBezTo>
                  <a:pt x="1040" y="182"/>
                  <a:pt x="1041" y="178"/>
                  <a:pt x="1022" y="176"/>
                </a:cubicBezTo>
                <a:cubicBezTo>
                  <a:pt x="1018" y="171"/>
                  <a:pt x="1019" y="164"/>
                  <a:pt x="1016" y="159"/>
                </a:cubicBezTo>
                <a:cubicBezTo>
                  <a:pt x="1011" y="149"/>
                  <a:pt x="999" y="142"/>
                  <a:pt x="992" y="135"/>
                </a:cubicBezTo>
                <a:cubicBezTo>
                  <a:pt x="988" y="131"/>
                  <a:pt x="989" y="127"/>
                  <a:pt x="983" y="125"/>
                </a:cubicBezTo>
                <a:cubicBezTo>
                  <a:pt x="976" y="118"/>
                  <a:pt x="979" y="115"/>
                  <a:pt x="986" y="110"/>
                </a:cubicBezTo>
                <a:cubicBezTo>
                  <a:pt x="987" y="106"/>
                  <a:pt x="999" y="98"/>
                  <a:pt x="984" y="83"/>
                </a:cubicBezTo>
                <a:cubicBezTo>
                  <a:pt x="984" y="77"/>
                  <a:pt x="1009" y="76"/>
                  <a:pt x="1005" y="74"/>
                </a:cubicBezTo>
                <a:cubicBezTo>
                  <a:pt x="1003" y="71"/>
                  <a:pt x="981" y="63"/>
                  <a:pt x="974" y="62"/>
                </a:cubicBezTo>
                <a:cubicBezTo>
                  <a:pt x="967" y="61"/>
                  <a:pt x="965" y="68"/>
                  <a:pt x="960" y="70"/>
                </a:cubicBezTo>
                <a:cubicBezTo>
                  <a:pt x="954" y="72"/>
                  <a:pt x="949" y="75"/>
                  <a:pt x="942" y="76"/>
                </a:cubicBezTo>
                <a:cubicBezTo>
                  <a:pt x="927" y="75"/>
                  <a:pt x="924" y="69"/>
                  <a:pt x="918" y="56"/>
                </a:cubicBezTo>
                <a:cubicBezTo>
                  <a:pt x="918" y="49"/>
                  <a:pt x="918" y="43"/>
                  <a:pt x="917" y="36"/>
                </a:cubicBezTo>
                <a:cubicBezTo>
                  <a:pt x="916" y="31"/>
                  <a:pt x="902" y="32"/>
                  <a:pt x="902" y="32"/>
                </a:cubicBezTo>
                <a:cubicBezTo>
                  <a:pt x="896" y="26"/>
                  <a:pt x="889" y="24"/>
                  <a:pt x="881" y="22"/>
                </a:cubicBezTo>
                <a:cubicBezTo>
                  <a:pt x="877" y="17"/>
                  <a:pt x="876" y="17"/>
                  <a:pt x="870" y="15"/>
                </a:cubicBezTo>
                <a:cubicBezTo>
                  <a:pt x="865" y="10"/>
                  <a:pt x="860" y="12"/>
                  <a:pt x="854" y="10"/>
                </a:cubicBezTo>
                <a:cubicBezTo>
                  <a:pt x="838" y="0"/>
                  <a:pt x="830" y="13"/>
                  <a:pt x="816" y="16"/>
                </a:cubicBezTo>
                <a:cubicBezTo>
                  <a:pt x="813" y="20"/>
                  <a:pt x="809" y="22"/>
                  <a:pt x="804" y="24"/>
                </a:cubicBezTo>
                <a:cubicBezTo>
                  <a:pt x="798" y="33"/>
                  <a:pt x="792" y="37"/>
                  <a:pt x="784" y="42"/>
                </a:cubicBezTo>
                <a:cubicBezTo>
                  <a:pt x="781" y="44"/>
                  <a:pt x="774" y="47"/>
                  <a:pt x="774" y="47"/>
                </a:cubicBezTo>
                <a:cubicBezTo>
                  <a:pt x="767" y="54"/>
                  <a:pt x="765" y="61"/>
                  <a:pt x="760" y="69"/>
                </a:cubicBezTo>
                <a:cubicBezTo>
                  <a:pt x="757" y="74"/>
                  <a:pt x="759" y="71"/>
                  <a:pt x="752" y="76"/>
                </a:cubicBezTo>
                <a:cubicBezTo>
                  <a:pt x="751" y="77"/>
                  <a:pt x="749" y="78"/>
                  <a:pt x="749" y="78"/>
                </a:cubicBezTo>
                <a:cubicBezTo>
                  <a:pt x="744" y="94"/>
                  <a:pt x="740" y="93"/>
                  <a:pt x="731" y="108"/>
                </a:cubicBezTo>
                <a:cubicBezTo>
                  <a:pt x="721" y="116"/>
                  <a:pt x="701" y="108"/>
                  <a:pt x="688" y="112"/>
                </a:cubicBezTo>
                <a:cubicBezTo>
                  <a:pt x="675" y="116"/>
                  <a:pt x="661" y="128"/>
                  <a:pt x="653" y="132"/>
                </a:cubicBezTo>
                <a:cubicBezTo>
                  <a:pt x="649" y="134"/>
                  <a:pt x="641" y="137"/>
                  <a:pt x="641" y="137"/>
                </a:cubicBezTo>
                <a:cubicBezTo>
                  <a:pt x="634" y="144"/>
                  <a:pt x="632" y="152"/>
                  <a:pt x="623" y="155"/>
                </a:cubicBezTo>
                <a:cubicBezTo>
                  <a:pt x="613" y="154"/>
                  <a:pt x="603" y="153"/>
                  <a:pt x="593" y="152"/>
                </a:cubicBezTo>
                <a:cubicBezTo>
                  <a:pt x="585" y="153"/>
                  <a:pt x="587" y="156"/>
                  <a:pt x="581" y="160"/>
                </a:cubicBezTo>
                <a:cubicBezTo>
                  <a:pt x="568" y="158"/>
                  <a:pt x="556" y="158"/>
                  <a:pt x="543" y="155"/>
                </a:cubicBezTo>
                <a:cubicBezTo>
                  <a:pt x="537" y="156"/>
                  <a:pt x="538" y="158"/>
                  <a:pt x="533" y="160"/>
                </a:cubicBezTo>
                <a:cubicBezTo>
                  <a:pt x="527" y="167"/>
                  <a:pt x="526" y="165"/>
                  <a:pt x="515" y="164"/>
                </a:cubicBezTo>
                <a:cubicBezTo>
                  <a:pt x="508" y="159"/>
                  <a:pt x="507" y="150"/>
                  <a:pt x="498" y="148"/>
                </a:cubicBezTo>
                <a:cubicBezTo>
                  <a:pt x="490" y="137"/>
                  <a:pt x="483" y="146"/>
                  <a:pt x="474" y="149"/>
                </a:cubicBezTo>
                <a:cubicBezTo>
                  <a:pt x="473" y="153"/>
                  <a:pt x="472" y="155"/>
                  <a:pt x="468" y="156"/>
                </a:cubicBezTo>
                <a:cubicBezTo>
                  <a:pt x="463" y="164"/>
                  <a:pt x="452" y="151"/>
                  <a:pt x="446" y="147"/>
                </a:cubicBezTo>
                <a:cubicBezTo>
                  <a:pt x="444" y="144"/>
                  <a:pt x="438" y="140"/>
                  <a:pt x="438" y="140"/>
                </a:cubicBezTo>
                <a:cubicBezTo>
                  <a:pt x="433" y="133"/>
                  <a:pt x="426" y="140"/>
                  <a:pt x="420" y="142"/>
                </a:cubicBezTo>
                <a:cubicBezTo>
                  <a:pt x="409" y="157"/>
                  <a:pt x="413" y="155"/>
                  <a:pt x="389" y="156"/>
                </a:cubicBezTo>
                <a:cubicBezTo>
                  <a:pt x="385" y="160"/>
                  <a:pt x="378" y="163"/>
                  <a:pt x="372" y="165"/>
                </a:cubicBezTo>
                <a:cubicBezTo>
                  <a:pt x="365" y="169"/>
                  <a:pt x="356" y="172"/>
                  <a:pt x="348" y="174"/>
                </a:cubicBezTo>
                <a:cubicBezTo>
                  <a:pt x="346" y="176"/>
                  <a:pt x="339" y="179"/>
                  <a:pt x="339" y="179"/>
                </a:cubicBezTo>
                <a:cubicBezTo>
                  <a:pt x="336" y="182"/>
                  <a:pt x="327" y="186"/>
                  <a:pt x="327" y="186"/>
                </a:cubicBezTo>
                <a:cubicBezTo>
                  <a:pt x="323" y="190"/>
                  <a:pt x="314" y="199"/>
                  <a:pt x="311" y="201"/>
                </a:cubicBezTo>
                <a:cubicBezTo>
                  <a:pt x="299" y="209"/>
                  <a:pt x="275" y="222"/>
                  <a:pt x="275" y="222"/>
                </a:cubicBezTo>
                <a:cubicBezTo>
                  <a:pt x="272" y="231"/>
                  <a:pt x="275" y="245"/>
                  <a:pt x="264" y="249"/>
                </a:cubicBezTo>
                <a:cubicBezTo>
                  <a:pt x="260" y="256"/>
                  <a:pt x="259" y="262"/>
                  <a:pt x="252" y="267"/>
                </a:cubicBezTo>
                <a:cubicBezTo>
                  <a:pt x="252" y="268"/>
                  <a:pt x="249" y="279"/>
                  <a:pt x="245" y="278"/>
                </a:cubicBezTo>
                <a:cubicBezTo>
                  <a:pt x="244" y="278"/>
                  <a:pt x="245" y="276"/>
                  <a:pt x="245" y="275"/>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97" name="Freeform 4595"/>
          <p:cNvSpPr/>
          <p:nvPr/>
        </p:nvSpPr>
        <p:spPr bwMode="auto">
          <a:xfrm>
            <a:off x="1392988" y="3748388"/>
            <a:ext cx="18298" cy="10864"/>
          </a:xfrm>
          <a:custGeom>
            <a:gdLst>
              <a:gd name="T0" fmla="*/ 29 w 32"/>
              <a:gd name="T1" fmla="*/ 2 h 19"/>
              <a:gd name="T2" fmla="*/ 17 w 32"/>
              <a:gd name="T3" fmla="*/ 6 h 19"/>
              <a:gd name="T4" fmla="*/ 3 w 32"/>
              <a:gd name="T5" fmla="*/ 8 h 19"/>
              <a:gd name="T6" fmla="*/ 14 w 32"/>
              <a:gd name="T7" fmla="*/ 19 h 19"/>
              <a:gd name="T8" fmla="*/ 23 w 32"/>
              <a:gd name="T9" fmla="*/ 10 h 19"/>
              <a:gd name="T10" fmla="*/ 31 w 32"/>
              <a:gd name="T11" fmla="*/ 8 h 19"/>
              <a:gd name="T12" fmla="*/ 29 w 32"/>
              <a:gd name="T13" fmla="*/ 2 h 19"/>
              <a:gd name="T14" fmla="*/ 0 60000 65536"/>
              <a:gd name="T15" fmla="*/ 0 60000 65536"/>
              <a:gd name="T16" fmla="*/ 0 60000 65536"/>
              <a:gd name="T17" fmla="*/ 0 60000 65536"/>
              <a:gd name="T18" fmla="*/ 0 60000 65536"/>
              <a:gd name="T19" fmla="*/ 0 60000 65536"/>
              <a:gd name="T20" fmla="*/ 0 60000 65536"/>
              <a:gd name="T21" fmla="*/ 0 w 32"/>
              <a:gd name="T22" fmla="*/ 0 h 19"/>
              <a:gd name="T23" fmla="*/ 32 w 32"/>
              <a:gd name="T24" fmla="*/ 19 h 19"/>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19">
                <a:moveTo>
                  <a:pt x="29" y="2"/>
                </a:moveTo>
                <a:cubicBezTo>
                  <a:pt x="20" y="0"/>
                  <a:pt x="23" y="4"/>
                  <a:pt x="17" y="6"/>
                </a:cubicBezTo>
                <a:cubicBezTo>
                  <a:pt x="12" y="5"/>
                  <a:pt x="8" y="6"/>
                  <a:pt x="3" y="8"/>
                </a:cubicBezTo>
                <a:cubicBezTo>
                  <a:pt x="0" y="19"/>
                  <a:pt x="3" y="18"/>
                  <a:pt x="14" y="19"/>
                </a:cubicBezTo>
                <a:cubicBezTo>
                  <a:pt x="26" y="17"/>
                  <a:pt x="15" y="15"/>
                  <a:pt x="23" y="10"/>
                </a:cubicBezTo>
                <a:cubicBezTo>
                  <a:pt x="25" y="9"/>
                  <a:pt x="29" y="10"/>
                  <a:pt x="31" y="8"/>
                </a:cubicBezTo>
                <a:cubicBezTo>
                  <a:pt x="32" y="6"/>
                  <a:pt x="30" y="4"/>
                  <a:pt x="29" y="2"/>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98" name="Freeform 4596"/>
          <p:cNvSpPr/>
          <p:nvPr/>
        </p:nvSpPr>
        <p:spPr bwMode="auto">
          <a:xfrm>
            <a:off x="1376405" y="3758109"/>
            <a:ext cx="12008" cy="10293"/>
          </a:xfrm>
          <a:custGeom>
            <a:gdLst>
              <a:gd name="T0" fmla="*/ 17 w 21"/>
              <a:gd name="T1" fmla="*/ 2 h 18"/>
              <a:gd name="T2" fmla="*/ 8 w 21"/>
              <a:gd name="T3" fmla="*/ 7 h 18"/>
              <a:gd name="T4" fmla="*/ 0 w 21"/>
              <a:gd name="T5" fmla="*/ 17 h 18"/>
              <a:gd name="T6" fmla="*/ 10 w 21"/>
              <a:gd name="T7" fmla="*/ 13 h 18"/>
              <a:gd name="T8" fmla="*/ 19 w 21"/>
              <a:gd name="T9" fmla="*/ 5 h 18"/>
              <a:gd name="T10" fmla="*/ 17 w 21"/>
              <a:gd name="T11" fmla="*/ 2 h 18"/>
              <a:gd name="T12" fmla="*/ 0 60000 65536"/>
              <a:gd name="T13" fmla="*/ 0 60000 65536"/>
              <a:gd name="T14" fmla="*/ 0 60000 65536"/>
              <a:gd name="T15" fmla="*/ 0 60000 65536"/>
              <a:gd name="T16" fmla="*/ 0 60000 65536"/>
              <a:gd name="T17" fmla="*/ 0 60000 65536"/>
              <a:gd name="T18" fmla="*/ 0 w 21"/>
              <a:gd name="T19" fmla="*/ 0 h 18"/>
              <a:gd name="T20" fmla="*/ 21 w 21"/>
              <a:gd name="T21" fmla="*/ 18 h 18"/>
            </a:gdLst>
            <a:cxnLst>
              <a:cxn ang="T12">
                <a:pos x="T0" y="T1"/>
              </a:cxn>
              <a:cxn ang="T13">
                <a:pos x="T2" y="T3"/>
              </a:cxn>
              <a:cxn ang="T14">
                <a:pos x="T4" y="T5"/>
              </a:cxn>
              <a:cxn ang="T15">
                <a:pos x="T6" y="T7"/>
              </a:cxn>
              <a:cxn ang="T16">
                <a:pos x="T8" y="T9"/>
              </a:cxn>
              <a:cxn ang="T17">
                <a:pos x="T10" y="T11"/>
              </a:cxn>
            </a:cxnLst>
            <a:rect l="T18" t="T19" r="T20" b="T21"/>
            <a:pathLst>
              <a:path w="21" h="18">
                <a:moveTo>
                  <a:pt x="17" y="2"/>
                </a:moveTo>
                <a:cubicBezTo>
                  <a:pt x="13" y="3"/>
                  <a:pt x="12" y="6"/>
                  <a:pt x="8" y="7"/>
                </a:cubicBezTo>
                <a:cubicBezTo>
                  <a:pt x="6" y="13"/>
                  <a:pt x="3" y="11"/>
                  <a:pt x="0" y="17"/>
                </a:cubicBezTo>
                <a:cubicBezTo>
                  <a:pt x="6" y="18"/>
                  <a:pt x="5" y="16"/>
                  <a:pt x="10" y="13"/>
                </a:cubicBezTo>
                <a:cubicBezTo>
                  <a:pt x="13" y="9"/>
                  <a:pt x="15" y="9"/>
                  <a:pt x="19" y="5"/>
                </a:cubicBezTo>
                <a:cubicBezTo>
                  <a:pt x="20" y="0"/>
                  <a:pt x="21" y="1"/>
                  <a:pt x="17" y="2"/>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999" name="Freeform 4597"/>
          <p:cNvSpPr/>
          <p:nvPr/>
        </p:nvSpPr>
        <p:spPr bwMode="auto">
          <a:xfrm>
            <a:off x="1413573" y="3784412"/>
            <a:ext cx="12008" cy="13723"/>
          </a:xfrm>
          <a:custGeom>
            <a:gdLst>
              <a:gd name="T0" fmla="*/ 12 w 21"/>
              <a:gd name="T1" fmla="*/ 5 h 24"/>
              <a:gd name="T2" fmla="*/ 3 w 21"/>
              <a:gd name="T3" fmla="*/ 16 h 24"/>
              <a:gd name="T4" fmla="*/ 12 w 21"/>
              <a:gd name="T5" fmla="*/ 21 h 24"/>
              <a:gd name="T6" fmla="*/ 21 w 21"/>
              <a:gd name="T7" fmla="*/ 4 h 24"/>
              <a:gd name="T8" fmla="*/ 9 w 21"/>
              <a:gd name="T9" fmla="*/ 0 h 24"/>
              <a:gd name="T10" fmla="*/ 12 w 21"/>
              <a:gd name="T11" fmla="*/ 5 h 24"/>
              <a:gd name="T12" fmla="*/ 0 60000 65536"/>
              <a:gd name="T13" fmla="*/ 0 60000 65536"/>
              <a:gd name="T14" fmla="*/ 0 60000 65536"/>
              <a:gd name="T15" fmla="*/ 0 60000 65536"/>
              <a:gd name="T16" fmla="*/ 0 60000 65536"/>
              <a:gd name="T17" fmla="*/ 0 60000 65536"/>
              <a:gd name="T18" fmla="*/ 0 w 21"/>
              <a:gd name="T19" fmla="*/ 0 h 24"/>
              <a:gd name="T20" fmla="*/ 21 w 21"/>
              <a:gd name="T21" fmla="*/ 24 h 24"/>
            </a:gdLst>
            <a:cxnLst>
              <a:cxn ang="T12">
                <a:pos x="T0" y="T1"/>
              </a:cxn>
              <a:cxn ang="T13">
                <a:pos x="T2" y="T3"/>
              </a:cxn>
              <a:cxn ang="T14">
                <a:pos x="T4" y="T5"/>
              </a:cxn>
              <a:cxn ang="T15">
                <a:pos x="T6" y="T7"/>
              </a:cxn>
              <a:cxn ang="T16">
                <a:pos x="T8" y="T9"/>
              </a:cxn>
              <a:cxn ang="T17">
                <a:pos x="T10" y="T11"/>
              </a:cxn>
            </a:cxnLst>
            <a:rect l="T18" t="T19" r="T20" b="T21"/>
            <a:pathLst>
              <a:path w="21" h="24">
                <a:moveTo>
                  <a:pt x="12" y="5"/>
                </a:moveTo>
                <a:cubicBezTo>
                  <a:pt x="11" y="9"/>
                  <a:pt x="7" y="13"/>
                  <a:pt x="3" y="16"/>
                </a:cubicBezTo>
                <a:cubicBezTo>
                  <a:pt x="0" y="24"/>
                  <a:pt x="4" y="22"/>
                  <a:pt x="12" y="21"/>
                </a:cubicBezTo>
                <a:cubicBezTo>
                  <a:pt x="16" y="14"/>
                  <a:pt x="19" y="14"/>
                  <a:pt x="21" y="4"/>
                </a:cubicBezTo>
                <a:cubicBezTo>
                  <a:pt x="21" y="1"/>
                  <a:pt x="10" y="0"/>
                  <a:pt x="9" y="0"/>
                </a:cubicBezTo>
                <a:cubicBezTo>
                  <a:pt x="8" y="0"/>
                  <a:pt x="13" y="2"/>
                  <a:pt x="12" y="5"/>
                </a:cubicBez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1000" name="Freeform 4598"/>
          <p:cNvSpPr/>
          <p:nvPr/>
        </p:nvSpPr>
        <p:spPr bwMode="auto">
          <a:xfrm>
            <a:off x="242514" y="2489843"/>
            <a:ext cx="182406" cy="150385"/>
          </a:xfrm>
          <a:custGeom>
            <a:gdLst>
              <a:gd name="T0" fmla="*/ 61 w 319"/>
              <a:gd name="T1" fmla="*/ 199 h 263"/>
              <a:gd name="T2" fmla="*/ 74 w 319"/>
              <a:gd name="T3" fmla="*/ 228 h 263"/>
              <a:gd name="T4" fmla="*/ 95 w 319"/>
              <a:gd name="T5" fmla="*/ 245 h 263"/>
              <a:gd name="T6" fmla="*/ 139 w 319"/>
              <a:gd name="T7" fmla="*/ 263 h 263"/>
              <a:gd name="T8" fmla="*/ 158 w 319"/>
              <a:gd name="T9" fmla="*/ 252 h 263"/>
              <a:gd name="T10" fmla="*/ 197 w 319"/>
              <a:gd name="T11" fmla="*/ 256 h 263"/>
              <a:gd name="T12" fmla="*/ 207 w 319"/>
              <a:gd name="T13" fmla="*/ 249 h 263"/>
              <a:gd name="T14" fmla="*/ 247 w 319"/>
              <a:gd name="T15" fmla="*/ 245 h 263"/>
              <a:gd name="T16" fmla="*/ 275 w 319"/>
              <a:gd name="T17" fmla="*/ 238 h 263"/>
              <a:gd name="T18" fmla="*/ 307 w 319"/>
              <a:gd name="T19" fmla="*/ 216 h 263"/>
              <a:gd name="T20" fmla="*/ 311 w 319"/>
              <a:gd name="T21" fmla="*/ 208 h 263"/>
              <a:gd name="T22" fmla="*/ 314 w 319"/>
              <a:gd name="T23" fmla="*/ 179 h 263"/>
              <a:gd name="T24" fmla="*/ 299 w 319"/>
              <a:gd name="T25" fmla="*/ 145 h 263"/>
              <a:gd name="T26" fmla="*/ 293 w 319"/>
              <a:gd name="T27" fmla="*/ 109 h 263"/>
              <a:gd name="T28" fmla="*/ 281 w 319"/>
              <a:gd name="T29" fmla="*/ 97 h 263"/>
              <a:gd name="T30" fmla="*/ 259 w 319"/>
              <a:gd name="T31" fmla="*/ 89 h 263"/>
              <a:gd name="T32" fmla="*/ 242 w 319"/>
              <a:gd name="T33" fmla="*/ 97 h 263"/>
              <a:gd name="T34" fmla="*/ 220 w 319"/>
              <a:gd name="T35" fmla="*/ 89 h 263"/>
              <a:gd name="T36" fmla="*/ 207 w 319"/>
              <a:gd name="T37" fmla="*/ 79 h 263"/>
              <a:gd name="T38" fmla="*/ 191 w 319"/>
              <a:gd name="T39" fmla="*/ 70 h 263"/>
              <a:gd name="T40" fmla="*/ 166 w 319"/>
              <a:gd name="T41" fmla="*/ 82 h 263"/>
              <a:gd name="T42" fmla="*/ 153 w 319"/>
              <a:gd name="T43" fmla="*/ 71 h 263"/>
              <a:gd name="T44" fmla="*/ 137 w 319"/>
              <a:gd name="T45" fmla="*/ 63 h 263"/>
              <a:gd name="T46" fmla="*/ 127 w 319"/>
              <a:gd name="T47" fmla="*/ 82 h 263"/>
              <a:gd name="T48" fmla="*/ 106 w 319"/>
              <a:gd name="T49" fmla="*/ 95 h 263"/>
              <a:gd name="T50" fmla="*/ 103 w 319"/>
              <a:gd name="T51" fmla="*/ 88 h 263"/>
              <a:gd name="T52" fmla="*/ 106 w 319"/>
              <a:gd name="T53" fmla="*/ 65 h 263"/>
              <a:gd name="T54" fmla="*/ 113 w 319"/>
              <a:gd name="T55" fmla="*/ 46 h 263"/>
              <a:gd name="T56" fmla="*/ 83 w 319"/>
              <a:gd name="T57" fmla="*/ 0 h 263"/>
              <a:gd name="T58" fmla="*/ 85 w 319"/>
              <a:gd name="T59" fmla="*/ 25 h 263"/>
              <a:gd name="T60" fmla="*/ 70 w 319"/>
              <a:gd name="T61" fmla="*/ 21 h 263"/>
              <a:gd name="T62" fmla="*/ 53 w 319"/>
              <a:gd name="T63" fmla="*/ 18 h 263"/>
              <a:gd name="T64" fmla="*/ 56 w 319"/>
              <a:gd name="T65" fmla="*/ 34 h 263"/>
              <a:gd name="T66" fmla="*/ 46 w 319"/>
              <a:gd name="T67" fmla="*/ 35 h 263"/>
              <a:gd name="T68" fmla="*/ 37 w 319"/>
              <a:gd name="T69" fmla="*/ 25 h 263"/>
              <a:gd name="T70" fmla="*/ 26 w 319"/>
              <a:gd name="T71" fmla="*/ 40 h 263"/>
              <a:gd name="T72" fmla="*/ 16 w 319"/>
              <a:gd name="T73" fmla="*/ 42 h 263"/>
              <a:gd name="T74" fmla="*/ 29 w 319"/>
              <a:gd name="T75" fmla="*/ 61 h 263"/>
              <a:gd name="T76" fmla="*/ 82 w 319"/>
              <a:gd name="T77" fmla="*/ 79 h 263"/>
              <a:gd name="T78" fmla="*/ 75 w 319"/>
              <a:gd name="T79" fmla="*/ 99 h 263"/>
              <a:gd name="T80" fmla="*/ 47 w 319"/>
              <a:gd name="T81" fmla="*/ 99 h 263"/>
              <a:gd name="T82" fmla="*/ 9 w 319"/>
              <a:gd name="T83" fmla="*/ 94 h 263"/>
              <a:gd name="T84" fmla="*/ 43 w 319"/>
              <a:gd name="T85" fmla="*/ 115 h 263"/>
              <a:gd name="T86" fmla="*/ 41 w 319"/>
              <a:gd name="T87" fmla="*/ 159 h 263"/>
              <a:gd name="T88" fmla="*/ 62 w 319"/>
              <a:gd name="T89" fmla="*/ 160 h 263"/>
              <a:gd name="T90" fmla="*/ 29 w 319"/>
              <a:gd name="T91" fmla="*/ 173 h 263"/>
              <a:gd name="T92" fmla="*/ 8 w 319"/>
              <a:gd name="T93" fmla="*/ 173 h 263"/>
              <a:gd name="T94" fmla="*/ 26 w 319"/>
              <a:gd name="T95" fmla="*/ 185 h 263"/>
              <a:gd name="T96" fmla="*/ 28 w 319"/>
              <a:gd name="T97" fmla="*/ 187 h 2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9"/>
              <a:gd name="T148" fmla="*/ 0 h 263"/>
              <a:gd name="T149" fmla="*/ 319 w 319"/>
              <a:gd name="T150" fmla="*/ 263 h 263"/>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9" h="263">
                <a:moveTo>
                  <a:pt x="51" y="195"/>
                </a:moveTo>
                <a:cubicBezTo>
                  <a:pt x="54" y="197"/>
                  <a:pt x="61" y="199"/>
                  <a:pt x="61" y="199"/>
                </a:cubicBezTo>
                <a:cubicBezTo>
                  <a:pt x="64" y="203"/>
                  <a:pt x="64" y="207"/>
                  <a:pt x="67" y="211"/>
                </a:cubicBezTo>
                <a:cubicBezTo>
                  <a:pt x="69" y="217"/>
                  <a:pt x="68" y="224"/>
                  <a:pt x="74" y="228"/>
                </a:cubicBezTo>
                <a:cubicBezTo>
                  <a:pt x="76" y="233"/>
                  <a:pt x="78" y="232"/>
                  <a:pt x="82" y="235"/>
                </a:cubicBezTo>
                <a:cubicBezTo>
                  <a:pt x="84" y="241"/>
                  <a:pt x="90" y="243"/>
                  <a:pt x="95" y="245"/>
                </a:cubicBezTo>
                <a:cubicBezTo>
                  <a:pt x="101" y="247"/>
                  <a:pt x="103" y="254"/>
                  <a:pt x="109" y="256"/>
                </a:cubicBezTo>
                <a:cubicBezTo>
                  <a:pt x="118" y="259"/>
                  <a:pt x="129" y="261"/>
                  <a:pt x="139" y="263"/>
                </a:cubicBezTo>
                <a:cubicBezTo>
                  <a:pt x="141" y="263"/>
                  <a:pt x="164" y="260"/>
                  <a:pt x="149" y="255"/>
                </a:cubicBezTo>
                <a:cubicBezTo>
                  <a:pt x="152" y="251"/>
                  <a:pt x="153" y="250"/>
                  <a:pt x="158" y="252"/>
                </a:cubicBezTo>
                <a:cubicBezTo>
                  <a:pt x="162" y="258"/>
                  <a:pt x="169" y="256"/>
                  <a:pt x="176" y="257"/>
                </a:cubicBezTo>
                <a:cubicBezTo>
                  <a:pt x="185" y="255"/>
                  <a:pt x="186" y="255"/>
                  <a:pt x="197" y="256"/>
                </a:cubicBezTo>
                <a:cubicBezTo>
                  <a:pt x="199" y="256"/>
                  <a:pt x="201" y="256"/>
                  <a:pt x="203" y="255"/>
                </a:cubicBezTo>
                <a:cubicBezTo>
                  <a:pt x="205" y="254"/>
                  <a:pt x="205" y="250"/>
                  <a:pt x="207" y="249"/>
                </a:cubicBezTo>
                <a:cubicBezTo>
                  <a:pt x="215" y="246"/>
                  <a:pt x="221" y="245"/>
                  <a:pt x="229" y="244"/>
                </a:cubicBezTo>
                <a:cubicBezTo>
                  <a:pt x="235" y="242"/>
                  <a:pt x="241" y="244"/>
                  <a:pt x="247" y="245"/>
                </a:cubicBezTo>
                <a:cubicBezTo>
                  <a:pt x="254" y="250"/>
                  <a:pt x="254" y="250"/>
                  <a:pt x="259" y="243"/>
                </a:cubicBezTo>
                <a:cubicBezTo>
                  <a:pt x="260" y="239"/>
                  <a:pt x="270" y="241"/>
                  <a:pt x="275" y="238"/>
                </a:cubicBezTo>
                <a:cubicBezTo>
                  <a:pt x="279" y="231"/>
                  <a:pt x="278" y="228"/>
                  <a:pt x="279" y="219"/>
                </a:cubicBezTo>
                <a:cubicBezTo>
                  <a:pt x="290" y="225"/>
                  <a:pt x="297" y="218"/>
                  <a:pt x="307" y="216"/>
                </a:cubicBezTo>
                <a:cubicBezTo>
                  <a:pt x="304" y="211"/>
                  <a:pt x="300" y="206"/>
                  <a:pt x="295" y="203"/>
                </a:cubicBezTo>
                <a:cubicBezTo>
                  <a:pt x="298" y="193"/>
                  <a:pt x="305" y="206"/>
                  <a:pt x="311" y="208"/>
                </a:cubicBezTo>
                <a:cubicBezTo>
                  <a:pt x="319" y="206"/>
                  <a:pt x="319" y="198"/>
                  <a:pt x="311" y="195"/>
                </a:cubicBezTo>
                <a:cubicBezTo>
                  <a:pt x="309" y="189"/>
                  <a:pt x="308" y="183"/>
                  <a:pt x="314" y="179"/>
                </a:cubicBezTo>
                <a:cubicBezTo>
                  <a:pt x="318" y="171"/>
                  <a:pt x="318" y="164"/>
                  <a:pt x="311" y="159"/>
                </a:cubicBezTo>
                <a:cubicBezTo>
                  <a:pt x="308" y="149"/>
                  <a:pt x="307" y="150"/>
                  <a:pt x="299" y="145"/>
                </a:cubicBezTo>
                <a:cubicBezTo>
                  <a:pt x="296" y="134"/>
                  <a:pt x="301" y="116"/>
                  <a:pt x="305" y="105"/>
                </a:cubicBezTo>
                <a:cubicBezTo>
                  <a:pt x="301" y="96"/>
                  <a:pt x="299" y="107"/>
                  <a:pt x="293" y="109"/>
                </a:cubicBezTo>
                <a:cubicBezTo>
                  <a:pt x="288" y="108"/>
                  <a:pt x="287" y="107"/>
                  <a:pt x="285" y="103"/>
                </a:cubicBezTo>
                <a:cubicBezTo>
                  <a:pt x="284" y="101"/>
                  <a:pt x="281" y="97"/>
                  <a:pt x="281" y="97"/>
                </a:cubicBezTo>
                <a:cubicBezTo>
                  <a:pt x="278" y="87"/>
                  <a:pt x="277" y="83"/>
                  <a:pt x="272" y="75"/>
                </a:cubicBezTo>
                <a:cubicBezTo>
                  <a:pt x="260" y="77"/>
                  <a:pt x="265" y="81"/>
                  <a:pt x="259" y="89"/>
                </a:cubicBezTo>
                <a:cubicBezTo>
                  <a:pt x="254" y="96"/>
                  <a:pt x="251" y="95"/>
                  <a:pt x="245" y="99"/>
                </a:cubicBezTo>
                <a:cubicBezTo>
                  <a:pt x="244" y="98"/>
                  <a:pt x="242" y="98"/>
                  <a:pt x="242" y="97"/>
                </a:cubicBezTo>
                <a:cubicBezTo>
                  <a:pt x="242" y="95"/>
                  <a:pt x="244" y="91"/>
                  <a:pt x="244" y="91"/>
                </a:cubicBezTo>
                <a:cubicBezTo>
                  <a:pt x="239" y="90"/>
                  <a:pt x="225" y="85"/>
                  <a:pt x="220" y="89"/>
                </a:cubicBezTo>
                <a:cubicBezTo>
                  <a:pt x="210" y="96"/>
                  <a:pt x="234" y="99"/>
                  <a:pt x="219" y="96"/>
                </a:cubicBezTo>
                <a:cubicBezTo>
                  <a:pt x="217" y="89"/>
                  <a:pt x="214" y="83"/>
                  <a:pt x="207" y="79"/>
                </a:cubicBezTo>
                <a:cubicBezTo>
                  <a:pt x="200" y="84"/>
                  <a:pt x="205" y="97"/>
                  <a:pt x="202" y="106"/>
                </a:cubicBezTo>
                <a:cubicBezTo>
                  <a:pt x="196" y="95"/>
                  <a:pt x="200" y="79"/>
                  <a:pt x="191" y="70"/>
                </a:cubicBezTo>
                <a:cubicBezTo>
                  <a:pt x="183" y="72"/>
                  <a:pt x="183" y="77"/>
                  <a:pt x="175" y="71"/>
                </a:cubicBezTo>
                <a:cubicBezTo>
                  <a:pt x="171" y="74"/>
                  <a:pt x="170" y="78"/>
                  <a:pt x="166" y="82"/>
                </a:cubicBezTo>
                <a:cubicBezTo>
                  <a:pt x="164" y="87"/>
                  <a:pt x="164" y="90"/>
                  <a:pt x="161" y="94"/>
                </a:cubicBezTo>
                <a:cubicBezTo>
                  <a:pt x="159" y="86"/>
                  <a:pt x="155" y="79"/>
                  <a:pt x="153" y="71"/>
                </a:cubicBezTo>
                <a:cubicBezTo>
                  <a:pt x="152" y="63"/>
                  <a:pt x="153" y="61"/>
                  <a:pt x="149" y="55"/>
                </a:cubicBezTo>
                <a:cubicBezTo>
                  <a:pt x="145" y="58"/>
                  <a:pt x="137" y="63"/>
                  <a:pt x="137" y="63"/>
                </a:cubicBezTo>
                <a:cubicBezTo>
                  <a:pt x="134" y="73"/>
                  <a:pt x="133" y="83"/>
                  <a:pt x="130" y="93"/>
                </a:cubicBezTo>
                <a:cubicBezTo>
                  <a:pt x="124" y="89"/>
                  <a:pt x="125" y="89"/>
                  <a:pt x="127" y="82"/>
                </a:cubicBezTo>
                <a:cubicBezTo>
                  <a:pt x="124" y="78"/>
                  <a:pt x="118" y="84"/>
                  <a:pt x="112" y="85"/>
                </a:cubicBezTo>
                <a:cubicBezTo>
                  <a:pt x="110" y="90"/>
                  <a:pt x="111" y="93"/>
                  <a:pt x="106" y="95"/>
                </a:cubicBezTo>
                <a:cubicBezTo>
                  <a:pt x="102" y="98"/>
                  <a:pt x="98" y="101"/>
                  <a:pt x="95" y="106"/>
                </a:cubicBezTo>
                <a:cubicBezTo>
                  <a:pt x="100" y="118"/>
                  <a:pt x="98" y="96"/>
                  <a:pt x="103" y="88"/>
                </a:cubicBezTo>
                <a:cubicBezTo>
                  <a:pt x="100" y="78"/>
                  <a:pt x="102" y="82"/>
                  <a:pt x="98" y="76"/>
                </a:cubicBezTo>
                <a:cubicBezTo>
                  <a:pt x="97" y="66"/>
                  <a:pt x="96" y="63"/>
                  <a:pt x="106" y="65"/>
                </a:cubicBezTo>
                <a:cubicBezTo>
                  <a:pt x="113" y="64"/>
                  <a:pt x="109" y="62"/>
                  <a:pt x="115" y="60"/>
                </a:cubicBezTo>
                <a:cubicBezTo>
                  <a:pt x="117" y="54"/>
                  <a:pt x="119" y="50"/>
                  <a:pt x="113" y="46"/>
                </a:cubicBezTo>
                <a:cubicBezTo>
                  <a:pt x="110" y="38"/>
                  <a:pt x="112" y="27"/>
                  <a:pt x="106" y="21"/>
                </a:cubicBezTo>
                <a:cubicBezTo>
                  <a:pt x="102" y="10"/>
                  <a:pt x="94" y="4"/>
                  <a:pt x="83" y="0"/>
                </a:cubicBezTo>
                <a:cubicBezTo>
                  <a:pt x="81" y="5"/>
                  <a:pt x="79" y="10"/>
                  <a:pt x="85" y="12"/>
                </a:cubicBezTo>
                <a:cubicBezTo>
                  <a:pt x="90" y="19"/>
                  <a:pt x="81" y="10"/>
                  <a:pt x="85" y="25"/>
                </a:cubicBezTo>
                <a:cubicBezTo>
                  <a:pt x="84" y="28"/>
                  <a:pt x="85" y="31"/>
                  <a:pt x="83" y="34"/>
                </a:cubicBezTo>
                <a:cubicBezTo>
                  <a:pt x="82" y="36"/>
                  <a:pt x="72" y="23"/>
                  <a:pt x="70" y="21"/>
                </a:cubicBezTo>
                <a:cubicBezTo>
                  <a:pt x="69" y="17"/>
                  <a:pt x="65" y="16"/>
                  <a:pt x="63" y="12"/>
                </a:cubicBezTo>
                <a:cubicBezTo>
                  <a:pt x="56" y="14"/>
                  <a:pt x="61" y="16"/>
                  <a:pt x="53" y="18"/>
                </a:cubicBezTo>
                <a:cubicBezTo>
                  <a:pt x="44" y="12"/>
                  <a:pt x="52" y="28"/>
                  <a:pt x="55" y="31"/>
                </a:cubicBezTo>
                <a:cubicBezTo>
                  <a:pt x="55" y="32"/>
                  <a:pt x="57" y="34"/>
                  <a:pt x="56" y="34"/>
                </a:cubicBezTo>
                <a:cubicBezTo>
                  <a:pt x="51" y="31"/>
                  <a:pt x="44" y="22"/>
                  <a:pt x="44" y="22"/>
                </a:cubicBezTo>
                <a:cubicBezTo>
                  <a:pt x="45" y="26"/>
                  <a:pt x="45" y="31"/>
                  <a:pt x="46" y="35"/>
                </a:cubicBezTo>
                <a:cubicBezTo>
                  <a:pt x="46" y="37"/>
                  <a:pt x="50" y="44"/>
                  <a:pt x="49" y="42"/>
                </a:cubicBezTo>
                <a:cubicBezTo>
                  <a:pt x="47" y="33"/>
                  <a:pt x="44" y="29"/>
                  <a:pt x="37" y="25"/>
                </a:cubicBezTo>
                <a:cubicBezTo>
                  <a:pt x="35" y="31"/>
                  <a:pt x="37" y="39"/>
                  <a:pt x="31" y="41"/>
                </a:cubicBezTo>
                <a:cubicBezTo>
                  <a:pt x="29" y="41"/>
                  <a:pt x="27" y="41"/>
                  <a:pt x="26" y="40"/>
                </a:cubicBezTo>
                <a:cubicBezTo>
                  <a:pt x="25" y="39"/>
                  <a:pt x="26" y="37"/>
                  <a:pt x="25" y="37"/>
                </a:cubicBezTo>
                <a:cubicBezTo>
                  <a:pt x="22" y="37"/>
                  <a:pt x="19" y="41"/>
                  <a:pt x="16" y="42"/>
                </a:cubicBezTo>
                <a:cubicBezTo>
                  <a:pt x="21" y="47"/>
                  <a:pt x="22" y="45"/>
                  <a:pt x="21" y="53"/>
                </a:cubicBezTo>
                <a:cubicBezTo>
                  <a:pt x="22" y="59"/>
                  <a:pt x="23" y="60"/>
                  <a:pt x="29" y="61"/>
                </a:cubicBezTo>
                <a:cubicBezTo>
                  <a:pt x="40" y="60"/>
                  <a:pt x="50" y="59"/>
                  <a:pt x="61" y="60"/>
                </a:cubicBezTo>
                <a:cubicBezTo>
                  <a:pt x="65" y="66"/>
                  <a:pt x="75" y="77"/>
                  <a:pt x="82" y="79"/>
                </a:cubicBezTo>
                <a:cubicBezTo>
                  <a:pt x="85" y="89"/>
                  <a:pt x="63" y="86"/>
                  <a:pt x="53" y="87"/>
                </a:cubicBezTo>
                <a:cubicBezTo>
                  <a:pt x="60" y="92"/>
                  <a:pt x="66" y="95"/>
                  <a:pt x="75" y="99"/>
                </a:cubicBezTo>
                <a:cubicBezTo>
                  <a:pt x="80" y="106"/>
                  <a:pt x="74" y="105"/>
                  <a:pt x="67" y="106"/>
                </a:cubicBezTo>
                <a:cubicBezTo>
                  <a:pt x="52" y="105"/>
                  <a:pt x="57" y="102"/>
                  <a:pt x="47" y="99"/>
                </a:cubicBezTo>
                <a:cubicBezTo>
                  <a:pt x="41" y="95"/>
                  <a:pt x="33" y="94"/>
                  <a:pt x="26" y="93"/>
                </a:cubicBezTo>
                <a:cubicBezTo>
                  <a:pt x="20" y="93"/>
                  <a:pt x="15" y="93"/>
                  <a:pt x="9" y="94"/>
                </a:cubicBezTo>
                <a:cubicBezTo>
                  <a:pt x="6" y="95"/>
                  <a:pt x="18" y="101"/>
                  <a:pt x="20" y="102"/>
                </a:cubicBezTo>
                <a:cubicBezTo>
                  <a:pt x="28" y="104"/>
                  <a:pt x="36" y="111"/>
                  <a:pt x="43" y="115"/>
                </a:cubicBezTo>
                <a:cubicBezTo>
                  <a:pt x="48" y="122"/>
                  <a:pt x="48" y="125"/>
                  <a:pt x="43" y="132"/>
                </a:cubicBezTo>
                <a:cubicBezTo>
                  <a:pt x="46" y="141"/>
                  <a:pt x="47" y="150"/>
                  <a:pt x="41" y="159"/>
                </a:cubicBezTo>
                <a:cubicBezTo>
                  <a:pt x="44" y="164"/>
                  <a:pt x="45" y="164"/>
                  <a:pt x="50" y="160"/>
                </a:cubicBezTo>
                <a:cubicBezTo>
                  <a:pt x="53" y="152"/>
                  <a:pt x="57" y="158"/>
                  <a:pt x="62" y="160"/>
                </a:cubicBezTo>
                <a:cubicBezTo>
                  <a:pt x="60" y="171"/>
                  <a:pt x="52" y="166"/>
                  <a:pt x="39" y="167"/>
                </a:cubicBezTo>
                <a:cubicBezTo>
                  <a:pt x="34" y="169"/>
                  <a:pt x="34" y="172"/>
                  <a:pt x="29" y="173"/>
                </a:cubicBezTo>
                <a:cubicBezTo>
                  <a:pt x="21" y="172"/>
                  <a:pt x="22" y="169"/>
                  <a:pt x="16" y="167"/>
                </a:cubicBezTo>
                <a:cubicBezTo>
                  <a:pt x="12" y="167"/>
                  <a:pt x="0" y="168"/>
                  <a:pt x="8" y="173"/>
                </a:cubicBezTo>
                <a:cubicBezTo>
                  <a:pt x="12" y="181"/>
                  <a:pt x="9" y="180"/>
                  <a:pt x="20" y="181"/>
                </a:cubicBezTo>
                <a:cubicBezTo>
                  <a:pt x="22" y="182"/>
                  <a:pt x="25" y="183"/>
                  <a:pt x="26" y="185"/>
                </a:cubicBezTo>
                <a:cubicBezTo>
                  <a:pt x="26" y="186"/>
                  <a:pt x="26" y="188"/>
                  <a:pt x="27" y="189"/>
                </a:cubicBezTo>
                <a:cubicBezTo>
                  <a:pt x="28" y="190"/>
                  <a:pt x="28" y="188"/>
                  <a:pt x="28" y="187"/>
                </a:cubicBezTo>
                <a:lnTo>
                  <a:pt x="51" y="195"/>
                </a:lnTo>
                <a:close/>
              </a:path>
            </a:pathLst>
          </a:custGeom>
          <a:solidFill>
            <a:schemeClr val="accent2"/>
          </a:solidFill>
          <a:ln w="6350" cap="flat" cmpd="sng">
            <a:solidFill>
              <a:schemeClr val="accent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572428" name="Textframe 572428"/>
          <p:cNvSpPr txBox="1"/>
          <p:nvPr/>
        </p:nvSpPr>
        <p:spPr>
          <a:xfrm>
            <a:off x="1187094" y="2222594"/>
            <a:ext cx="463504" cy="200055"/>
          </a:xfrm>
          <a:prstGeom prst="rect">
            <a:avLst/>
          </a:prstGeom>
          <a:solidFill>
            <a:schemeClr val="bg1"/>
          </a:solid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noProof="0" smtClean="0">
                <a:latin typeface="+mn-lt"/>
                <a:cs typeface="Arial Narrow" pitchFamily="34" charset="0"/>
              </a:rPr>
              <a:t>欧洲</a:t>
            </a:r>
          </a:p>
        </p:txBody>
      </p:sp>
      <p:sp>
        <p:nvSpPr>
          <p:cNvPr id="1006" name="Subtitle"/>
          <p:cNvSpPr txBox="1"/>
          <p:nvPr/>
        </p:nvSpPr>
        <p:spPr>
          <a:xfrm>
            <a:off x="738000" y="1710000"/>
            <a:ext cx="8535988" cy="2923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buSzTx/>
            </a:pPr>
            <a:r>
              <a:rPr lang="zh-CN" altLang="en-US" sz="1900" b="0" smtClean="0">
                <a:solidFill>
                  <a:schemeClr val="tx2"/>
                </a:solidFill>
                <a:latin typeface="+mn-lt"/>
                <a:sym typeface="+mn-lt"/>
              </a:rPr>
              <a:t>成都未来发展机遇</a:t>
            </a:r>
            <a:endParaRPr lang="en-US" sz="1900" b="0" smtClean="0">
              <a:solidFill>
                <a:schemeClr val="tx2"/>
              </a:solidFill>
              <a:latin typeface="+mn-lt"/>
              <a:cs typeface="+mn-cs"/>
              <a:sym typeface="+mn-lt"/>
            </a:endParaRPr>
          </a:p>
        </p:txBody>
      </p:sp>
      <p:sp>
        <p:nvSpPr>
          <p:cNvPr id="190" name="Rectangle 189"/>
          <p:cNvSpPr/>
          <p:nvPr/>
        </p:nvSpPr>
        <p:spPr>
          <a:xfrm>
            <a:off x="6056811" y="2415265"/>
            <a:ext cx="3414734" cy="1605952"/>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lnSpc>
                <a:spcPct val="93000"/>
              </a:lnSpc>
              <a:spcBef>
                <a:spcPts val="600"/>
              </a:spcBef>
              <a:buSzTx/>
              <a:buFont typeface="Arial Narrow"/>
              <a:buChar char="&gt;"/>
            </a:pPr>
            <a:r>
              <a:rPr lang="zh-CN" altLang="en-US" sz="1500" smtClean="0">
                <a:solidFill>
                  <a:schemeClr val="accent6"/>
                </a:solidFill>
              </a:rPr>
              <a:t>腹地区域的经济规模能够支撑一个全新的洲际枢纽的产生</a:t>
            </a:r>
            <a:endParaRPr lang="en-US" altLang="zh-CN" sz="1500" smtClean="0">
              <a:solidFill>
                <a:schemeClr val="accent6"/>
              </a:solidFill>
            </a:endParaRPr>
          </a:p>
          <a:p>
            <a:pPr marL="330063" lvl="2" indent="-160105">
              <a:lnSpc>
                <a:spcPct val="93000"/>
              </a:lnSpc>
              <a:spcBef>
                <a:spcPts val="600"/>
              </a:spcBef>
              <a:buSzTx/>
              <a:buFont typeface="Arial Narrow"/>
              <a:buChar char="–"/>
            </a:pPr>
            <a:r>
              <a:rPr lang="zh-CN" altLang="en-US" b="0"/>
              <a:t>经</a:t>
            </a:r>
            <a:r>
              <a:rPr lang="zh-CN" altLang="en-US" b="0" smtClean="0"/>
              <a:t>验表明，有腹地潜力的区域必将催生大型物流枢纽，并带动地方经济长足发展（例如孟菲斯、杜伊斯堡）</a:t>
            </a:r>
            <a:endParaRPr lang="en-US" altLang="zh-CN" b="0" smtClean="0"/>
          </a:p>
          <a:p>
            <a:pPr marL="330063" lvl="2" indent="-160105">
              <a:lnSpc>
                <a:spcPct val="93000"/>
              </a:lnSpc>
              <a:spcBef>
                <a:spcPts val="600"/>
              </a:spcBef>
              <a:buSzTx/>
              <a:buFont typeface="Arial Narrow"/>
              <a:buChar char="–"/>
            </a:pPr>
            <a:r>
              <a:rPr lang="zh-CN" altLang="en-US" b="0"/>
              <a:t>中</a:t>
            </a:r>
            <a:r>
              <a:rPr lang="zh-CN" altLang="en-US" b="0" smtClean="0"/>
              <a:t>欧铁路</a:t>
            </a:r>
            <a:r>
              <a:rPr lang="en-US" altLang="zh-CN" b="0" smtClean="0"/>
              <a:t>2025</a:t>
            </a:r>
            <a:r>
              <a:rPr lang="zh-CN" altLang="en-US" b="0" smtClean="0"/>
              <a:t>年潜在货量</a:t>
            </a:r>
            <a:r>
              <a:rPr lang="en-US" altLang="zh-CN" b="0" smtClean="0"/>
              <a:t>70</a:t>
            </a:r>
            <a:r>
              <a:rPr lang="zh-CN" altLang="en-US" b="0" smtClean="0"/>
              <a:t>万</a:t>
            </a:r>
            <a:r>
              <a:rPr lang="en-US" altLang="zh-CN" b="0" err="1" smtClean="0"/>
              <a:t>TEU</a:t>
            </a:r>
            <a:r>
              <a:rPr lang="zh-CN" altLang="en-US" b="0" smtClean="0"/>
              <a:t>，足以支撑</a:t>
            </a:r>
            <a:r>
              <a:rPr lang="zh-CN" altLang="en-US" b="0"/>
              <a:t>出口节点</a:t>
            </a:r>
            <a:r>
              <a:rPr lang="zh-CN" altLang="en-US" b="0" smtClean="0"/>
              <a:t>成为国际铁路大港</a:t>
            </a:r>
            <a:endParaRPr lang="en-US" altLang="zh-CN" b="0" smtClean="0"/>
          </a:p>
        </p:txBody>
      </p:sp>
      <p:sp>
        <p:nvSpPr>
          <p:cNvPr id="195" name="Freeform 194"/>
          <p:cNvSpPr/>
          <p:nvPr/>
        </p:nvSpPr>
        <p:spPr bwMode="auto">
          <a:xfrm rot="20773006" flipV="1">
            <a:off x="3550326" y="3850740"/>
            <a:ext cx="2487866" cy="1344523"/>
          </a:xfrm>
          <a:custGeom>
            <a:gdLst>
              <a:gd name="connsiteX0" fmla="*/ 0 w 10000"/>
              <a:gd name="connsiteY0" fmla="*/ 0 h 10000"/>
              <a:gd name="connsiteX1" fmla="*/ 3491 w 10000"/>
              <a:gd name="connsiteY1" fmla="*/ 1579 h 10000"/>
              <a:gd name="connsiteX2" fmla="*/ 7889 w 10000"/>
              <a:gd name="connsiteY2" fmla="*/ 3521 h 10000"/>
              <a:gd name="connsiteX3" fmla="*/ 8054 w 10000"/>
              <a:gd name="connsiteY3" fmla="*/ 1814 h 10000"/>
              <a:gd name="connsiteX4" fmla="*/ 10000 w 10000"/>
              <a:gd name="connsiteY4" fmla="*/ 4502 h 10000"/>
              <a:gd name="connsiteX5" fmla="*/ 7855 w 10000"/>
              <a:gd name="connsiteY5" fmla="*/ 7618 h 10000"/>
              <a:gd name="connsiteX6" fmla="*/ 7721 w 10000"/>
              <a:gd name="connsiteY6" fmla="*/ 5774 h 10000"/>
              <a:gd name="connsiteX7" fmla="*/ 5349 w 10000"/>
              <a:gd name="connsiteY7" fmla="*/ 7776 h 10000"/>
              <a:gd name="connsiteX8" fmla="*/ 2908 w 10000"/>
              <a:gd name="connsiteY8" fmla="*/ 10000 h 10000"/>
              <a:gd name="connsiteX9" fmla="*/ 665 w 10000"/>
              <a:gd name="connsiteY9" fmla="*/ 10000 h 10000"/>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0" h="10000">
                <a:moveTo>
                  <a:pt x="0" y="0"/>
                </a:moveTo>
                <a:lnTo>
                  <a:pt x="3491" y="1579"/>
                </a:lnTo>
                <a:cubicBezTo>
                  <a:pt x="4806" y="2166"/>
                  <a:pt x="7323" y="3660"/>
                  <a:pt x="7889" y="3521"/>
                </a:cubicBezTo>
                <a:cubicBezTo>
                  <a:pt x="8003" y="2276"/>
                  <a:pt x="7952" y="2751"/>
                  <a:pt x="8054" y="1814"/>
                </a:cubicBezTo>
                <a:lnTo>
                  <a:pt x="10000" y="4502"/>
                </a:lnTo>
                <a:lnTo>
                  <a:pt x="7855" y="7618"/>
                </a:lnTo>
                <a:cubicBezTo>
                  <a:pt x="7824" y="6953"/>
                  <a:pt x="7751" y="6441"/>
                  <a:pt x="7721" y="5774"/>
                </a:cubicBezTo>
                <a:cubicBezTo>
                  <a:pt x="7411" y="5811"/>
                  <a:pt x="6217" y="7156"/>
                  <a:pt x="5349" y="7776"/>
                </a:cubicBezTo>
                <a:cubicBezTo>
                  <a:pt x="5188" y="8202"/>
                  <a:pt x="3047" y="9617"/>
                  <a:pt x="2908" y="10000"/>
                </a:cubicBezTo>
              </a:path>
            </a:pathLst>
          </a:custGeom>
          <a:gradFill>
            <a:gsLst>
              <a:gs pos="0">
                <a:srgbClr val="FF960C"/>
              </a:gs>
              <a:gs pos="51000">
                <a:srgbClr val="FF0000">
                  <a:alpha val="20000"/>
                </a:srgbClr>
              </a:gs>
              <a:gs pos="99000">
                <a:schemeClr val="bg1">
                  <a:alpha val="0"/>
                </a:schemeClr>
              </a:gs>
            </a:gsLst>
            <a:lin ang="10800000" scaled="0"/>
          </a:gradFill>
          <a:ln w="2">
            <a:noFill/>
            <a:prstDash val="solid"/>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en-US" b="0">
              <a:latin typeface="Arial" pitchFamily="34" charset="0"/>
            </a:endParaRPr>
          </a:p>
        </p:txBody>
      </p:sp>
      <p:sp>
        <p:nvSpPr>
          <p:cNvPr id="196" name="Freeform 195"/>
          <p:cNvSpPr/>
          <p:nvPr/>
        </p:nvSpPr>
        <p:spPr bwMode="auto">
          <a:xfrm rot="5400000" flipV="1">
            <a:off x="2604097" y="4988111"/>
            <a:ext cx="1488074" cy="1339647"/>
          </a:xfrm>
          <a:custGeom>
            <a:gdLst>
              <a:gd name="connsiteX0" fmla="*/ 0 w 9626"/>
              <a:gd name="connsiteY0" fmla="*/ 0 h 10000"/>
              <a:gd name="connsiteX1" fmla="*/ 1860 w 9626"/>
              <a:gd name="connsiteY1" fmla="*/ 895 h 10000"/>
              <a:gd name="connsiteX2" fmla="*/ 7003 w 9626"/>
              <a:gd name="connsiteY2" fmla="*/ 3224 h 10000"/>
              <a:gd name="connsiteX3" fmla="*/ 7208 w 9626"/>
              <a:gd name="connsiteY3" fmla="*/ 1439 h 10000"/>
              <a:gd name="connsiteX4" fmla="*/ 9626 w 9626"/>
              <a:gd name="connsiteY4" fmla="*/ 4250 h 10000"/>
              <a:gd name="connsiteX5" fmla="*/ 6961 w 9626"/>
              <a:gd name="connsiteY5" fmla="*/ 7509 h 10000"/>
              <a:gd name="connsiteX6" fmla="*/ 6795 w 9626"/>
              <a:gd name="connsiteY6" fmla="*/ 5580 h 10000"/>
              <a:gd name="connsiteX7" fmla="*/ 3849 w 9626"/>
              <a:gd name="connsiteY7" fmla="*/ 7675 h 10000"/>
              <a:gd name="connsiteX8" fmla="*/ 816 w 9626"/>
              <a:gd name="connsiteY8" fmla="*/ 10000 h 10000"/>
              <a:gd name="connsiteX9" fmla="*/ 665 w 10000"/>
              <a:gd name="connsiteY9" fmla="*/ 10000 h 10000"/>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6" h="10000">
                <a:moveTo>
                  <a:pt x="0" y="0"/>
                </a:moveTo>
                <a:cubicBezTo>
                  <a:pt x="1213" y="512"/>
                  <a:pt x="693" y="358"/>
                  <a:pt x="1860" y="895"/>
                </a:cubicBezTo>
                <a:cubicBezTo>
                  <a:pt x="3027" y="1432"/>
                  <a:pt x="6301" y="3369"/>
                  <a:pt x="7003" y="3224"/>
                </a:cubicBezTo>
                <a:cubicBezTo>
                  <a:pt x="7145" y="1922"/>
                  <a:pt x="7083" y="2418"/>
                  <a:pt x="7208" y="1439"/>
                </a:cubicBezTo>
                <a:lnTo>
                  <a:pt x="9626" y="4250"/>
                </a:lnTo>
                <a:lnTo>
                  <a:pt x="6961" y="7509"/>
                </a:lnTo>
                <a:cubicBezTo>
                  <a:pt x="6923" y="6813"/>
                  <a:pt x="6832" y="6278"/>
                  <a:pt x="6795" y="5580"/>
                </a:cubicBezTo>
                <a:cubicBezTo>
                  <a:pt x="6409" y="5619"/>
                  <a:pt x="4926" y="7025"/>
                  <a:pt x="3849" y="7675"/>
                </a:cubicBezTo>
                <a:cubicBezTo>
                  <a:pt x="3649" y="8119"/>
                  <a:pt x="989" y="9599"/>
                  <a:pt x="816" y="10000"/>
                </a:cubicBezTo>
              </a:path>
            </a:pathLst>
          </a:custGeom>
          <a:gradFill>
            <a:gsLst>
              <a:gs pos="0">
                <a:srgbClr val="FF960C"/>
              </a:gs>
              <a:gs pos="51000">
                <a:srgbClr val="FF0000">
                  <a:alpha val="20000"/>
                </a:srgbClr>
              </a:gs>
              <a:gs pos="99000">
                <a:schemeClr val="bg1">
                  <a:alpha val="0"/>
                </a:schemeClr>
              </a:gs>
            </a:gsLst>
            <a:lin ang="10800000" scaled="0"/>
          </a:gradFill>
          <a:ln w="2">
            <a:noFill/>
            <a:prstDash val="solid"/>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en-US" b="0">
              <a:latin typeface="Arial" pitchFamily="34" charset="0"/>
            </a:endParaRPr>
          </a:p>
        </p:txBody>
      </p:sp>
      <p:cxnSp>
        <p:nvCxnSpPr>
          <p:cNvPr id="554" name="Straight Connector 553"/>
          <p:cNvCxnSpPr/>
          <p:nvPr/>
        </p:nvCxnSpPr>
        <p:spPr>
          <a:xfrm flipV="1">
            <a:off x="3426820" y="4165679"/>
            <a:ext cx="797460" cy="34116"/>
          </a:xfrm>
          <a:prstGeom prst="line">
            <a:avLst/>
          </a:prstGeom>
          <a:ln w="19050">
            <a:solidFill>
              <a:schemeClr val="tx1"/>
            </a:solidFill>
            <a:prstDash val="dash"/>
            <a:headEnd type="triangle" w="sm" len="med"/>
          </a:ln>
          <a:effectLst/>
        </p:spPr>
        <p:style>
          <a:lnRef idx="1">
            <a:schemeClr val="accent1"/>
          </a:lnRef>
          <a:fillRef idx="0">
            <a:schemeClr val="accent1"/>
          </a:fillRef>
          <a:effectRef idx="0">
            <a:schemeClr val="accent1"/>
          </a:effectRef>
          <a:fontRef idx="minor">
            <a:schemeClr val="tx1"/>
          </a:fontRef>
        </p:style>
      </p:cxnSp>
      <p:cxnSp>
        <p:nvCxnSpPr>
          <p:cNvPr id="557" name="Straight Connector 556"/>
          <p:cNvCxnSpPr/>
          <p:nvPr/>
        </p:nvCxnSpPr>
        <p:spPr>
          <a:xfrm>
            <a:off x="3426820" y="4356271"/>
            <a:ext cx="423407" cy="399370"/>
          </a:xfrm>
          <a:prstGeom prst="line">
            <a:avLst/>
          </a:prstGeom>
          <a:ln w="19050">
            <a:solidFill>
              <a:schemeClr val="tx1"/>
            </a:solidFill>
            <a:prstDash val="dash"/>
            <a:headEnd type="triangle" w="sm" len="med"/>
          </a:ln>
          <a:effectLst/>
        </p:spPr>
        <p:style>
          <a:lnRef idx="1">
            <a:schemeClr val="accent1"/>
          </a:lnRef>
          <a:fillRef idx="0">
            <a:schemeClr val="accent1"/>
          </a:fillRef>
          <a:effectRef idx="0">
            <a:schemeClr val="accent1"/>
          </a:effectRef>
          <a:fontRef idx="minor">
            <a:schemeClr val="tx1"/>
          </a:fontRef>
        </p:style>
      </p:cxnSp>
      <p:cxnSp>
        <p:nvCxnSpPr>
          <p:cNvPr id="561" name="Straight Connector 560"/>
          <p:cNvCxnSpPr/>
          <p:nvPr/>
        </p:nvCxnSpPr>
        <p:spPr>
          <a:xfrm>
            <a:off x="3426820" y="4292186"/>
            <a:ext cx="671893" cy="194637"/>
          </a:xfrm>
          <a:prstGeom prst="line">
            <a:avLst/>
          </a:prstGeom>
          <a:ln w="19050">
            <a:solidFill>
              <a:schemeClr val="tx1"/>
            </a:solidFill>
            <a:prstDash val="dash"/>
            <a:headEnd type="triangle" w="sm" len="med"/>
          </a:ln>
          <a:effectLst/>
        </p:spPr>
        <p:style>
          <a:lnRef idx="1">
            <a:schemeClr val="accent1"/>
          </a:lnRef>
          <a:fillRef idx="0">
            <a:schemeClr val="accent1"/>
          </a:fillRef>
          <a:effectRef idx="0">
            <a:schemeClr val="accent1"/>
          </a:effectRef>
          <a:fontRef idx="minor">
            <a:schemeClr val="tx1"/>
          </a:fontRef>
        </p:style>
      </p:cxnSp>
      <p:cxnSp>
        <p:nvCxnSpPr>
          <p:cNvPr id="715" name="Straight Connector 714"/>
          <p:cNvCxnSpPr/>
          <p:nvPr/>
        </p:nvCxnSpPr>
        <p:spPr>
          <a:xfrm>
            <a:off x="3292896" y="4400044"/>
            <a:ext cx="50799" cy="441727"/>
          </a:xfrm>
          <a:prstGeom prst="line">
            <a:avLst/>
          </a:prstGeom>
          <a:ln w="19050">
            <a:solidFill>
              <a:schemeClr val="tx1"/>
            </a:solidFill>
            <a:prstDash val="dash"/>
            <a:headEnd type="triangle" w="sm" len="med"/>
          </a:ln>
          <a:effectLst/>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a:off x="3687489" y="4100483"/>
            <a:ext cx="344890" cy="656097"/>
            <a:chOff x="3687489" y="4100483"/>
            <a:chExt cx="344890" cy="656097"/>
          </a:xfrm>
        </p:grpSpPr>
        <p:sp>
          <p:nvSpPr>
            <p:cNvPr id="835" name="Oval 5"/>
            <p:cNvSpPr>
              <a:spLocks noChangeArrowheads="1"/>
            </p:cNvSpPr>
            <p:nvPr/>
          </p:nvSpPr>
          <p:spPr bwMode="auto">
            <a:xfrm>
              <a:off x="3999872" y="4231738"/>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36" name="Oval 6"/>
            <p:cNvSpPr>
              <a:spLocks noChangeArrowheads="1"/>
            </p:cNvSpPr>
            <p:nvPr/>
          </p:nvSpPr>
          <p:spPr bwMode="auto">
            <a:xfrm>
              <a:off x="3927884" y="4231738"/>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37" name="Freeform 7"/>
            <p:cNvSpPr/>
            <p:nvPr/>
          </p:nvSpPr>
          <p:spPr bwMode="auto">
            <a:xfrm>
              <a:off x="3921100" y="4149009"/>
              <a:ext cx="91492" cy="42118"/>
            </a:xfrm>
            <a:custGeom>
              <a:gdLst>
                <a:gd name="T0" fmla="*/ 811 w 931"/>
                <a:gd name="T1" fmla="*/ 0 h 428"/>
                <a:gd name="T2" fmla="*/ 120 w 931"/>
                <a:gd name="T3" fmla="*/ 0 h 428"/>
                <a:gd name="T4" fmla="*/ 0 w 931"/>
                <a:gd name="T5" fmla="*/ 120 h 428"/>
                <a:gd name="T6" fmla="*/ 0 w 931"/>
                <a:gd name="T7" fmla="*/ 308 h 428"/>
                <a:gd name="T8" fmla="*/ 120 w 931"/>
                <a:gd name="T9" fmla="*/ 428 h 428"/>
                <a:gd name="T10" fmla="*/ 811 w 931"/>
                <a:gd name="T11" fmla="*/ 428 h 428"/>
                <a:gd name="T12" fmla="*/ 931 w 931"/>
                <a:gd name="T13" fmla="*/ 308 h 428"/>
                <a:gd name="T14" fmla="*/ 931 w 931"/>
                <a:gd name="T15" fmla="*/ 120 h 428"/>
                <a:gd name="T16" fmla="*/ 811 w 931"/>
                <a:gd name="T17" fmla="*/ 0 h 428"/>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428">
                  <a:moveTo>
                    <a:pt x="811" y="0"/>
                  </a:moveTo>
                  <a:cubicBezTo>
                    <a:pt x="120" y="0"/>
                    <a:pt x="120" y="0"/>
                    <a:pt x="120" y="0"/>
                  </a:cubicBezTo>
                  <a:cubicBezTo>
                    <a:pt x="54" y="0"/>
                    <a:pt x="0" y="54"/>
                    <a:pt x="0" y="120"/>
                  </a:cubicBezTo>
                  <a:cubicBezTo>
                    <a:pt x="0" y="308"/>
                    <a:pt x="0" y="308"/>
                    <a:pt x="0" y="308"/>
                  </a:cubicBezTo>
                  <a:cubicBezTo>
                    <a:pt x="0" y="374"/>
                    <a:pt x="54" y="428"/>
                    <a:pt x="120" y="428"/>
                  </a:cubicBezTo>
                  <a:cubicBezTo>
                    <a:pt x="811" y="428"/>
                    <a:pt x="811" y="428"/>
                    <a:pt x="811" y="428"/>
                  </a:cubicBezTo>
                  <a:cubicBezTo>
                    <a:pt x="877" y="428"/>
                    <a:pt x="931" y="374"/>
                    <a:pt x="931" y="308"/>
                  </a:cubicBezTo>
                  <a:cubicBezTo>
                    <a:pt x="931" y="120"/>
                    <a:pt x="931" y="120"/>
                    <a:pt x="931" y="120"/>
                  </a:cubicBezTo>
                  <a:cubicBezTo>
                    <a:pt x="931" y="54"/>
                    <a:pt x="877" y="0"/>
                    <a:pt x="811"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38" name="Freeform 8"/>
            <p:cNvSpPr>
              <a:spLocks noEditPoints="1"/>
            </p:cNvSpPr>
            <p:nvPr/>
          </p:nvSpPr>
          <p:spPr bwMode="auto">
            <a:xfrm>
              <a:off x="3901313" y="4100483"/>
              <a:ext cx="131066" cy="168756"/>
            </a:xfrm>
            <a:custGeom>
              <a:gdLst>
                <a:gd name="T0" fmla="*/ 1133 w 1333"/>
                <a:gd name="T1" fmla="*/ 78 h 1717"/>
                <a:gd name="T2" fmla="*/ 752 w 1333"/>
                <a:gd name="T3" fmla="*/ 78 h 1717"/>
                <a:gd name="T4" fmla="*/ 752 w 1333"/>
                <a:gd name="T5" fmla="*/ 0 h 1717"/>
                <a:gd name="T6" fmla="*/ 596 w 1333"/>
                <a:gd name="T7" fmla="*/ 0 h 1717"/>
                <a:gd name="T8" fmla="*/ 596 w 1333"/>
                <a:gd name="T9" fmla="*/ 78 h 1717"/>
                <a:gd name="T10" fmla="*/ 200 w 1333"/>
                <a:gd name="T11" fmla="*/ 78 h 1717"/>
                <a:gd name="T12" fmla="*/ 0 w 1333"/>
                <a:gd name="T13" fmla="*/ 278 h 1717"/>
                <a:gd name="T14" fmla="*/ 0 w 1333"/>
                <a:gd name="T15" fmla="*/ 1517 h 1717"/>
                <a:gd name="T16" fmla="*/ 200 w 1333"/>
                <a:gd name="T17" fmla="*/ 1717 h 1717"/>
                <a:gd name="T18" fmla="*/ 1133 w 1333"/>
                <a:gd name="T19" fmla="*/ 1717 h 1717"/>
                <a:gd name="T20" fmla="*/ 1333 w 1333"/>
                <a:gd name="T21" fmla="*/ 1517 h 1717"/>
                <a:gd name="T22" fmla="*/ 1333 w 1333"/>
                <a:gd name="T23" fmla="*/ 278 h 1717"/>
                <a:gd name="T24" fmla="*/ 1133 w 1333"/>
                <a:gd name="T25" fmla="*/ 78 h 1717"/>
                <a:gd name="T26" fmla="*/ 546 w 1333"/>
                <a:gd name="T27" fmla="*/ 255 h 1717"/>
                <a:gd name="T28" fmla="*/ 786 w 1333"/>
                <a:gd name="T29" fmla="*/ 255 h 1717"/>
                <a:gd name="T30" fmla="*/ 826 w 1333"/>
                <a:gd name="T31" fmla="*/ 295 h 1717"/>
                <a:gd name="T32" fmla="*/ 786 w 1333"/>
                <a:gd name="T33" fmla="*/ 335 h 1717"/>
                <a:gd name="T34" fmla="*/ 546 w 1333"/>
                <a:gd name="T35" fmla="*/ 335 h 1717"/>
                <a:gd name="T36" fmla="*/ 506 w 1333"/>
                <a:gd name="T37" fmla="*/ 295 h 1717"/>
                <a:gd name="T38" fmla="*/ 546 w 1333"/>
                <a:gd name="T39" fmla="*/ 255 h 1717"/>
                <a:gd name="T40" fmla="*/ 310 w 1333"/>
                <a:gd name="T41" fmla="*/ 1496 h 1717"/>
                <a:gd name="T42" fmla="*/ 190 w 1333"/>
                <a:gd name="T43" fmla="*/ 1376 h 1717"/>
                <a:gd name="T44" fmla="*/ 310 w 1333"/>
                <a:gd name="T45" fmla="*/ 1256 h 1717"/>
                <a:gd name="T46" fmla="*/ 430 w 1333"/>
                <a:gd name="T47" fmla="*/ 1376 h 1717"/>
                <a:gd name="T48" fmla="*/ 310 w 1333"/>
                <a:gd name="T49" fmla="*/ 1496 h 1717"/>
                <a:gd name="T50" fmla="*/ 1042 w 1333"/>
                <a:gd name="T51" fmla="*/ 1496 h 1717"/>
                <a:gd name="T52" fmla="*/ 922 w 1333"/>
                <a:gd name="T53" fmla="*/ 1376 h 1717"/>
                <a:gd name="T54" fmla="*/ 1042 w 1333"/>
                <a:gd name="T55" fmla="*/ 1256 h 1717"/>
                <a:gd name="T56" fmla="*/ 1162 w 1333"/>
                <a:gd name="T57" fmla="*/ 1376 h 1717"/>
                <a:gd name="T58" fmla="*/ 1042 w 1333"/>
                <a:gd name="T59" fmla="*/ 1496 h 1717"/>
                <a:gd name="T60" fmla="*/ 1212 w 1333"/>
                <a:gd name="T61" fmla="*/ 802 h 1717"/>
                <a:gd name="T62" fmla="*/ 1012 w 1333"/>
                <a:gd name="T63" fmla="*/ 1002 h 1717"/>
                <a:gd name="T64" fmla="*/ 321 w 1333"/>
                <a:gd name="T65" fmla="*/ 1002 h 1717"/>
                <a:gd name="T66" fmla="*/ 121 w 1333"/>
                <a:gd name="T67" fmla="*/ 802 h 1717"/>
                <a:gd name="T68" fmla="*/ 121 w 1333"/>
                <a:gd name="T69" fmla="*/ 614 h 1717"/>
                <a:gd name="T70" fmla="*/ 321 w 1333"/>
                <a:gd name="T71" fmla="*/ 414 h 1717"/>
                <a:gd name="T72" fmla="*/ 1012 w 1333"/>
                <a:gd name="T73" fmla="*/ 414 h 1717"/>
                <a:gd name="T74" fmla="*/ 1212 w 1333"/>
                <a:gd name="T75" fmla="*/ 614 h 1717"/>
                <a:gd name="T76" fmla="*/ 1212 w 1333"/>
                <a:gd name="T77" fmla="*/ 802 h 17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3" h="1716">
                  <a:moveTo>
                    <a:pt x="1133" y="78"/>
                  </a:moveTo>
                  <a:cubicBezTo>
                    <a:pt x="752" y="78"/>
                    <a:pt x="752" y="78"/>
                    <a:pt x="752" y="78"/>
                  </a:cubicBezTo>
                  <a:cubicBezTo>
                    <a:pt x="752" y="0"/>
                    <a:pt x="752" y="0"/>
                    <a:pt x="752" y="0"/>
                  </a:cubicBezTo>
                  <a:cubicBezTo>
                    <a:pt x="596" y="0"/>
                    <a:pt x="596" y="0"/>
                    <a:pt x="596" y="0"/>
                  </a:cubicBezTo>
                  <a:cubicBezTo>
                    <a:pt x="596" y="78"/>
                    <a:pt x="596" y="78"/>
                    <a:pt x="596" y="78"/>
                  </a:cubicBezTo>
                  <a:cubicBezTo>
                    <a:pt x="200" y="78"/>
                    <a:pt x="200" y="78"/>
                    <a:pt x="200" y="78"/>
                  </a:cubicBezTo>
                  <a:cubicBezTo>
                    <a:pt x="90" y="78"/>
                    <a:pt x="0" y="168"/>
                    <a:pt x="0" y="278"/>
                  </a:cubicBezTo>
                  <a:cubicBezTo>
                    <a:pt x="0" y="1517"/>
                    <a:pt x="0" y="1517"/>
                    <a:pt x="0" y="1517"/>
                  </a:cubicBezTo>
                  <a:cubicBezTo>
                    <a:pt x="0" y="1627"/>
                    <a:pt x="90" y="1717"/>
                    <a:pt x="200" y="1717"/>
                  </a:cubicBezTo>
                  <a:cubicBezTo>
                    <a:pt x="1133" y="1717"/>
                    <a:pt x="1133" y="1717"/>
                    <a:pt x="1133" y="1717"/>
                  </a:cubicBezTo>
                  <a:cubicBezTo>
                    <a:pt x="1243" y="1717"/>
                    <a:pt x="1333" y="1627"/>
                    <a:pt x="1333" y="1517"/>
                  </a:cubicBezTo>
                  <a:cubicBezTo>
                    <a:pt x="1333" y="278"/>
                    <a:pt x="1333" y="278"/>
                    <a:pt x="1333" y="278"/>
                  </a:cubicBezTo>
                  <a:cubicBezTo>
                    <a:pt x="1333" y="168"/>
                    <a:pt x="1243" y="78"/>
                    <a:pt x="1133" y="78"/>
                  </a:cubicBezTo>
                  <a:close/>
                  <a:moveTo>
                    <a:pt x="546" y="255"/>
                  </a:moveTo>
                  <a:cubicBezTo>
                    <a:pt x="786" y="255"/>
                    <a:pt x="786" y="255"/>
                    <a:pt x="786" y="255"/>
                  </a:cubicBezTo>
                  <a:cubicBezTo>
                    <a:pt x="808" y="255"/>
                    <a:pt x="826" y="273"/>
                    <a:pt x="826" y="295"/>
                  </a:cubicBezTo>
                  <a:cubicBezTo>
                    <a:pt x="826" y="317"/>
                    <a:pt x="808" y="335"/>
                    <a:pt x="786" y="335"/>
                  </a:cubicBezTo>
                  <a:cubicBezTo>
                    <a:pt x="546" y="335"/>
                    <a:pt x="546" y="335"/>
                    <a:pt x="546" y="335"/>
                  </a:cubicBezTo>
                  <a:cubicBezTo>
                    <a:pt x="524" y="335"/>
                    <a:pt x="506" y="317"/>
                    <a:pt x="506" y="295"/>
                  </a:cubicBezTo>
                  <a:cubicBezTo>
                    <a:pt x="506" y="273"/>
                    <a:pt x="524" y="255"/>
                    <a:pt x="546" y="255"/>
                  </a:cubicBezTo>
                  <a:close/>
                  <a:moveTo>
                    <a:pt x="310" y="1496"/>
                  </a:moveTo>
                  <a:cubicBezTo>
                    <a:pt x="244" y="1496"/>
                    <a:pt x="190" y="1442"/>
                    <a:pt x="190" y="1376"/>
                  </a:cubicBezTo>
                  <a:cubicBezTo>
                    <a:pt x="190" y="1310"/>
                    <a:pt x="244" y="1256"/>
                    <a:pt x="310" y="1256"/>
                  </a:cubicBezTo>
                  <a:cubicBezTo>
                    <a:pt x="376" y="1256"/>
                    <a:pt x="430" y="1310"/>
                    <a:pt x="430" y="1376"/>
                  </a:cubicBezTo>
                  <a:cubicBezTo>
                    <a:pt x="430" y="1442"/>
                    <a:pt x="376" y="1496"/>
                    <a:pt x="310" y="1496"/>
                  </a:cubicBezTo>
                  <a:close/>
                  <a:moveTo>
                    <a:pt x="1042" y="1496"/>
                  </a:moveTo>
                  <a:cubicBezTo>
                    <a:pt x="976" y="1496"/>
                    <a:pt x="922" y="1442"/>
                    <a:pt x="922" y="1376"/>
                  </a:cubicBezTo>
                  <a:cubicBezTo>
                    <a:pt x="922" y="1310"/>
                    <a:pt x="976" y="1256"/>
                    <a:pt x="1042" y="1256"/>
                  </a:cubicBezTo>
                  <a:cubicBezTo>
                    <a:pt x="1108" y="1256"/>
                    <a:pt x="1162" y="1310"/>
                    <a:pt x="1162" y="1376"/>
                  </a:cubicBezTo>
                  <a:cubicBezTo>
                    <a:pt x="1162" y="1442"/>
                    <a:pt x="1108" y="1496"/>
                    <a:pt x="1042" y="1496"/>
                  </a:cubicBezTo>
                  <a:close/>
                  <a:moveTo>
                    <a:pt x="1212" y="802"/>
                  </a:moveTo>
                  <a:cubicBezTo>
                    <a:pt x="1212" y="912"/>
                    <a:pt x="1122" y="1002"/>
                    <a:pt x="1012" y="1002"/>
                  </a:cubicBezTo>
                  <a:cubicBezTo>
                    <a:pt x="321" y="1002"/>
                    <a:pt x="321" y="1002"/>
                    <a:pt x="321" y="1002"/>
                  </a:cubicBezTo>
                  <a:cubicBezTo>
                    <a:pt x="211" y="1002"/>
                    <a:pt x="121" y="912"/>
                    <a:pt x="121" y="802"/>
                  </a:cubicBezTo>
                  <a:cubicBezTo>
                    <a:pt x="121" y="614"/>
                    <a:pt x="121" y="614"/>
                    <a:pt x="121" y="614"/>
                  </a:cubicBezTo>
                  <a:cubicBezTo>
                    <a:pt x="121" y="504"/>
                    <a:pt x="211" y="414"/>
                    <a:pt x="321" y="414"/>
                  </a:cubicBezTo>
                  <a:cubicBezTo>
                    <a:pt x="1012" y="414"/>
                    <a:pt x="1012" y="414"/>
                    <a:pt x="1012" y="414"/>
                  </a:cubicBezTo>
                  <a:cubicBezTo>
                    <a:pt x="1122" y="414"/>
                    <a:pt x="1212" y="504"/>
                    <a:pt x="1212" y="614"/>
                  </a:cubicBezTo>
                  <a:lnTo>
                    <a:pt x="1212" y="80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39" name="Freeform 9"/>
            <p:cNvSpPr/>
            <p:nvPr/>
          </p:nvSpPr>
          <p:spPr bwMode="auto">
            <a:xfrm>
              <a:off x="4004771" y="4272066"/>
              <a:ext cx="21577" cy="29586"/>
            </a:xfrm>
            <a:custGeom>
              <a:gdLst>
                <a:gd name="T0" fmla="*/ 0 w 229"/>
                <a:gd name="T1" fmla="*/ 42 h 314"/>
                <a:gd name="T2" fmla="*/ 157 w 229"/>
                <a:gd name="T3" fmla="*/ 314 h 314"/>
                <a:gd name="T4" fmla="*/ 229 w 229"/>
                <a:gd name="T5" fmla="*/ 272 h 314"/>
                <a:gd name="T6" fmla="*/ 73 w 229"/>
                <a:gd name="T7" fmla="*/ 0 h 314"/>
                <a:gd name="T8" fmla="*/ 0 w 229"/>
                <a:gd name="T9" fmla="*/ 42 h 314"/>
              </a:gdLst>
              <a:cxnLst>
                <a:cxn ang="0">
                  <a:pos x="T0" y="T1"/>
                </a:cxn>
                <a:cxn ang="0">
                  <a:pos x="T2" y="T3"/>
                </a:cxn>
                <a:cxn ang="0">
                  <a:pos x="T4" y="T5"/>
                </a:cxn>
                <a:cxn ang="0">
                  <a:pos x="T6" y="T7"/>
                </a:cxn>
                <a:cxn ang="0">
                  <a:pos x="T8" y="T9"/>
                </a:cxn>
              </a:cxnLst>
              <a:rect l="0" t="0" r="r" b="b"/>
              <a:pathLst>
                <a:path w="229" h="314">
                  <a:moveTo>
                    <a:pt x="0" y="42"/>
                  </a:moveTo>
                  <a:lnTo>
                    <a:pt x="157" y="314"/>
                  </a:lnTo>
                  <a:lnTo>
                    <a:pt x="229" y="272"/>
                  </a:lnTo>
                  <a:lnTo>
                    <a:pt x="73" y="0"/>
                  </a:lnTo>
                  <a:lnTo>
                    <a:pt x="0" y="4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40" name="Rectangle 10"/>
            <p:cNvSpPr>
              <a:spLocks noChangeArrowheads="1"/>
            </p:cNvSpPr>
            <p:nvPr/>
          </p:nvSpPr>
          <p:spPr bwMode="auto">
            <a:xfrm>
              <a:off x="3936364" y="4279038"/>
              <a:ext cx="64355" cy="7915"/>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41" name="Rectangle 11"/>
            <p:cNvSpPr>
              <a:spLocks noChangeArrowheads="1"/>
            </p:cNvSpPr>
            <p:nvPr/>
          </p:nvSpPr>
          <p:spPr bwMode="auto">
            <a:xfrm>
              <a:off x="3931842" y="4293831"/>
              <a:ext cx="72930" cy="7821"/>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42" name="Freeform 12"/>
            <p:cNvSpPr/>
            <p:nvPr/>
          </p:nvSpPr>
          <p:spPr bwMode="auto">
            <a:xfrm>
              <a:off x="3909228" y="4272066"/>
              <a:ext cx="21577" cy="29586"/>
            </a:xfrm>
            <a:custGeom>
              <a:gdLst>
                <a:gd name="T0" fmla="*/ 0 w 229"/>
                <a:gd name="T1" fmla="*/ 272 h 314"/>
                <a:gd name="T2" fmla="*/ 73 w 229"/>
                <a:gd name="T3" fmla="*/ 314 h 314"/>
                <a:gd name="T4" fmla="*/ 229 w 229"/>
                <a:gd name="T5" fmla="*/ 42 h 314"/>
                <a:gd name="T6" fmla="*/ 157 w 229"/>
                <a:gd name="T7" fmla="*/ 0 h 314"/>
                <a:gd name="T8" fmla="*/ 0 w 229"/>
                <a:gd name="T9" fmla="*/ 272 h 314"/>
              </a:gdLst>
              <a:cxnLst>
                <a:cxn ang="0">
                  <a:pos x="T0" y="T1"/>
                </a:cxn>
                <a:cxn ang="0">
                  <a:pos x="T2" y="T3"/>
                </a:cxn>
                <a:cxn ang="0">
                  <a:pos x="T4" y="T5"/>
                </a:cxn>
                <a:cxn ang="0">
                  <a:pos x="T6" y="T7"/>
                </a:cxn>
                <a:cxn ang="0">
                  <a:pos x="T8" y="T9"/>
                </a:cxn>
              </a:cxnLst>
              <a:rect l="0" t="0" r="r" b="b"/>
              <a:pathLst>
                <a:path w="229" h="314">
                  <a:moveTo>
                    <a:pt x="0" y="272"/>
                  </a:moveTo>
                  <a:lnTo>
                    <a:pt x="73" y="314"/>
                  </a:lnTo>
                  <a:lnTo>
                    <a:pt x="229" y="42"/>
                  </a:lnTo>
                  <a:lnTo>
                    <a:pt x="157" y="0"/>
                  </a:lnTo>
                  <a:lnTo>
                    <a:pt x="0" y="27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44" name="Oval 5"/>
            <p:cNvSpPr>
              <a:spLocks noChangeArrowheads="1"/>
            </p:cNvSpPr>
            <p:nvPr/>
          </p:nvSpPr>
          <p:spPr bwMode="auto">
            <a:xfrm>
              <a:off x="3961200" y="4452378"/>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45" name="Oval 6"/>
            <p:cNvSpPr>
              <a:spLocks noChangeArrowheads="1"/>
            </p:cNvSpPr>
            <p:nvPr/>
          </p:nvSpPr>
          <p:spPr bwMode="auto">
            <a:xfrm>
              <a:off x="3889212" y="4452378"/>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46" name="Freeform 7"/>
            <p:cNvSpPr/>
            <p:nvPr/>
          </p:nvSpPr>
          <p:spPr bwMode="auto">
            <a:xfrm>
              <a:off x="3882428" y="4369649"/>
              <a:ext cx="91492" cy="42118"/>
            </a:xfrm>
            <a:custGeom>
              <a:gdLst>
                <a:gd name="T0" fmla="*/ 811 w 931"/>
                <a:gd name="T1" fmla="*/ 0 h 428"/>
                <a:gd name="T2" fmla="*/ 120 w 931"/>
                <a:gd name="T3" fmla="*/ 0 h 428"/>
                <a:gd name="T4" fmla="*/ 0 w 931"/>
                <a:gd name="T5" fmla="*/ 120 h 428"/>
                <a:gd name="T6" fmla="*/ 0 w 931"/>
                <a:gd name="T7" fmla="*/ 308 h 428"/>
                <a:gd name="T8" fmla="*/ 120 w 931"/>
                <a:gd name="T9" fmla="*/ 428 h 428"/>
                <a:gd name="T10" fmla="*/ 811 w 931"/>
                <a:gd name="T11" fmla="*/ 428 h 428"/>
                <a:gd name="T12" fmla="*/ 931 w 931"/>
                <a:gd name="T13" fmla="*/ 308 h 428"/>
                <a:gd name="T14" fmla="*/ 931 w 931"/>
                <a:gd name="T15" fmla="*/ 120 h 428"/>
                <a:gd name="T16" fmla="*/ 811 w 931"/>
                <a:gd name="T17" fmla="*/ 0 h 428"/>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428">
                  <a:moveTo>
                    <a:pt x="811" y="0"/>
                  </a:moveTo>
                  <a:cubicBezTo>
                    <a:pt x="120" y="0"/>
                    <a:pt x="120" y="0"/>
                    <a:pt x="120" y="0"/>
                  </a:cubicBezTo>
                  <a:cubicBezTo>
                    <a:pt x="54" y="0"/>
                    <a:pt x="0" y="54"/>
                    <a:pt x="0" y="120"/>
                  </a:cubicBezTo>
                  <a:cubicBezTo>
                    <a:pt x="0" y="308"/>
                    <a:pt x="0" y="308"/>
                    <a:pt x="0" y="308"/>
                  </a:cubicBezTo>
                  <a:cubicBezTo>
                    <a:pt x="0" y="374"/>
                    <a:pt x="54" y="428"/>
                    <a:pt x="120" y="428"/>
                  </a:cubicBezTo>
                  <a:cubicBezTo>
                    <a:pt x="811" y="428"/>
                    <a:pt x="811" y="428"/>
                    <a:pt x="811" y="428"/>
                  </a:cubicBezTo>
                  <a:cubicBezTo>
                    <a:pt x="877" y="428"/>
                    <a:pt x="931" y="374"/>
                    <a:pt x="931" y="308"/>
                  </a:cubicBezTo>
                  <a:cubicBezTo>
                    <a:pt x="931" y="120"/>
                    <a:pt x="931" y="120"/>
                    <a:pt x="931" y="120"/>
                  </a:cubicBezTo>
                  <a:cubicBezTo>
                    <a:pt x="931" y="54"/>
                    <a:pt x="877" y="0"/>
                    <a:pt x="811"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47" name="Freeform 8"/>
            <p:cNvSpPr>
              <a:spLocks noEditPoints="1"/>
            </p:cNvSpPr>
            <p:nvPr/>
          </p:nvSpPr>
          <p:spPr bwMode="auto">
            <a:xfrm>
              <a:off x="3862641" y="4321123"/>
              <a:ext cx="131066" cy="168756"/>
            </a:xfrm>
            <a:custGeom>
              <a:gdLst>
                <a:gd name="T0" fmla="*/ 1133 w 1333"/>
                <a:gd name="T1" fmla="*/ 78 h 1717"/>
                <a:gd name="T2" fmla="*/ 752 w 1333"/>
                <a:gd name="T3" fmla="*/ 78 h 1717"/>
                <a:gd name="T4" fmla="*/ 752 w 1333"/>
                <a:gd name="T5" fmla="*/ 0 h 1717"/>
                <a:gd name="T6" fmla="*/ 596 w 1333"/>
                <a:gd name="T7" fmla="*/ 0 h 1717"/>
                <a:gd name="T8" fmla="*/ 596 w 1333"/>
                <a:gd name="T9" fmla="*/ 78 h 1717"/>
                <a:gd name="T10" fmla="*/ 200 w 1333"/>
                <a:gd name="T11" fmla="*/ 78 h 1717"/>
                <a:gd name="T12" fmla="*/ 0 w 1333"/>
                <a:gd name="T13" fmla="*/ 278 h 1717"/>
                <a:gd name="T14" fmla="*/ 0 w 1333"/>
                <a:gd name="T15" fmla="*/ 1517 h 1717"/>
                <a:gd name="T16" fmla="*/ 200 w 1333"/>
                <a:gd name="T17" fmla="*/ 1717 h 1717"/>
                <a:gd name="T18" fmla="*/ 1133 w 1333"/>
                <a:gd name="T19" fmla="*/ 1717 h 1717"/>
                <a:gd name="T20" fmla="*/ 1333 w 1333"/>
                <a:gd name="T21" fmla="*/ 1517 h 1717"/>
                <a:gd name="T22" fmla="*/ 1333 w 1333"/>
                <a:gd name="T23" fmla="*/ 278 h 1717"/>
                <a:gd name="T24" fmla="*/ 1133 w 1333"/>
                <a:gd name="T25" fmla="*/ 78 h 1717"/>
                <a:gd name="T26" fmla="*/ 546 w 1333"/>
                <a:gd name="T27" fmla="*/ 255 h 1717"/>
                <a:gd name="T28" fmla="*/ 786 w 1333"/>
                <a:gd name="T29" fmla="*/ 255 h 1717"/>
                <a:gd name="T30" fmla="*/ 826 w 1333"/>
                <a:gd name="T31" fmla="*/ 295 h 1717"/>
                <a:gd name="T32" fmla="*/ 786 w 1333"/>
                <a:gd name="T33" fmla="*/ 335 h 1717"/>
                <a:gd name="T34" fmla="*/ 546 w 1333"/>
                <a:gd name="T35" fmla="*/ 335 h 1717"/>
                <a:gd name="T36" fmla="*/ 506 w 1333"/>
                <a:gd name="T37" fmla="*/ 295 h 1717"/>
                <a:gd name="T38" fmla="*/ 546 w 1333"/>
                <a:gd name="T39" fmla="*/ 255 h 1717"/>
                <a:gd name="T40" fmla="*/ 310 w 1333"/>
                <a:gd name="T41" fmla="*/ 1496 h 1717"/>
                <a:gd name="T42" fmla="*/ 190 w 1333"/>
                <a:gd name="T43" fmla="*/ 1376 h 1717"/>
                <a:gd name="T44" fmla="*/ 310 w 1333"/>
                <a:gd name="T45" fmla="*/ 1256 h 1717"/>
                <a:gd name="T46" fmla="*/ 430 w 1333"/>
                <a:gd name="T47" fmla="*/ 1376 h 1717"/>
                <a:gd name="T48" fmla="*/ 310 w 1333"/>
                <a:gd name="T49" fmla="*/ 1496 h 1717"/>
                <a:gd name="T50" fmla="*/ 1042 w 1333"/>
                <a:gd name="T51" fmla="*/ 1496 h 1717"/>
                <a:gd name="T52" fmla="*/ 922 w 1333"/>
                <a:gd name="T53" fmla="*/ 1376 h 1717"/>
                <a:gd name="T54" fmla="*/ 1042 w 1333"/>
                <a:gd name="T55" fmla="*/ 1256 h 1717"/>
                <a:gd name="T56" fmla="*/ 1162 w 1333"/>
                <a:gd name="T57" fmla="*/ 1376 h 1717"/>
                <a:gd name="T58" fmla="*/ 1042 w 1333"/>
                <a:gd name="T59" fmla="*/ 1496 h 1717"/>
                <a:gd name="T60" fmla="*/ 1212 w 1333"/>
                <a:gd name="T61" fmla="*/ 802 h 1717"/>
                <a:gd name="T62" fmla="*/ 1012 w 1333"/>
                <a:gd name="T63" fmla="*/ 1002 h 1717"/>
                <a:gd name="T64" fmla="*/ 321 w 1333"/>
                <a:gd name="T65" fmla="*/ 1002 h 1717"/>
                <a:gd name="T66" fmla="*/ 121 w 1333"/>
                <a:gd name="T67" fmla="*/ 802 h 1717"/>
                <a:gd name="T68" fmla="*/ 121 w 1333"/>
                <a:gd name="T69" fmla="*/ 614 h 1717"/>
                <a:gd name="T70" fmla="*/ 321 w 1333"/>
                <a:gd name="T71" fmla="*/ 414 h 1717"/>
                <a:gd name="T72" fmla="*/ 1012 w 1333"/>
                <a:gd name="T73" fmla="*/ 414 h 1717"/>
                <a:gd name="T74" fmla="*/ 1212 w 1333"/>
                <a:gd name="T75" fmla="*/ 614 h 1717"/>
                <a:gd name="T76" fmla="*/ 1212 w 1333"/>
                <a:gd name="T77" fmla="*/ 802 h 17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3" h="1716">
                  <a:moveTo>
                    <a:pt x="1133" y="78"/>
                  </a:moveTo>
                  <a:cubicBezTo>
                    <a:pt x="752" y="78"/>
                    <a:pt x="752" y="78"/>
                    <a:pt x="752" y="78"/>
                  </a:cubicBezTo>
                  <a:cubicBezTo>
                    <a:pt x="752" y="0"/>
                    <a:pt x="752" y="0"/>
                    <a:pt x="752" y="0"/>
                  </a:cubicBezTo>
                  <a:cubicBezTo>
                    <a:pt x="596" y="0"/>
                    <a:pt x="596" y="0"/>
                    <a:pt x="596" y="0"/>
                  </a:cubicBezTo>
                  <a:cubicBezTo>
                    <a:pt x="596" y="78"/>
                    <a:pt x="596" y="78"/>
                    <a:pt x="596" y="78"/>
                  </a:cubicBezTo>
                  <a:cubicBezTo>
                    <a:pt x="200" y="78"/>
                    <a:pt x="200" y="78"/>
                    <a:pt x="200" y="78"/>
                  </a:cubicBezTo>
                  <a:cubicBezTo>
                    <a:pt x="90" y="78"/>
                    <a:pt x="0" y="168"/>
                    <a:pt x="0" y="278"/>
                  </a:cubicBezTo>
                  <a:cubicBezTo>
                    <a:pt x="0" y="1517"/>
                    <a:pt x="0" y="1517"/>
                    <a:pt x="0" y="1517"/>
                  </a:cubicBezTo>
                  <a:cubicBezTo>
                    <a:pt x="0" y="1627"/>
                    <a:pt x="90" y="1717"/>
                    <a:pt x="200" y="1717"/>
                  </a:cubicBezTo>
                  <a:cubicBezTo>
                    <a:pt x="1133" y="1717"/>
                    <a:pt x="1133" y="1717"/>
                    <a:pt x="1133" y="1717"/>
                  </a:cubicBezTo>
                  <a:cubicBezTo>
                    <a:pt x="1243" y="1717"/>
                    <a:pt x="1333" y="1627"/>
                    <a:pt x="1333" y="1517"/>
                  </a:cubicBezTo>
                  <a:cubicBezTo>
                    <a:pt x="1333" y="278"/>
                    <a:pt x="1333" y="278"/>
                    <a:pt x="1333" y="278"/>
                  </a:cubicBezTo>
                  <a:cubicBezTo>
                    <a:pt x="1333" y="168"/>
                    <a:pt x="1243" y="78"/>
                    <a:pt x="1133" y="78"/>
                  </a:cubicBezTo>
                  <a:close/>
                  <a:moveTo>
                    <a:pt x="546" y="255"/>
                  </a:moveTo>
                  <a:cubicBezTo>
                    <a:pt x="786" y="255"/>
                    <a:pt x="786" y="255"/>
                    <a:pt x="786" y="255"/>
                  </a:cubicBezTo>
                  <a:cubicBezTo>
                    <a:pt x="808" y="255"/>
                    <a:pt x="826" y="273"/>
                    <a:pt x="826" y="295"/>
                  </a:cubicBezTo>
                  <a:cubicBezTo>
                    <a:pt x="826" y="317"/>
                    <a:pt x="808" y="335"/>
                    <a:pt x="786" y="335"/>
                  </a:cubicBezTo>
                  <a:cubicBezTo>
                    <a:pt x="546" y="335"/>
                    <a:pt x="546" y="335"/>
                    <a:pt x="546" y="335"/>
                  </a:cubicBezTo>
                  <a:cubicBezTo>
                    <a:pt x="524" y="335"/>
                    <a:pt x="506" y="317"/>
                    <a:pt x="506" y="295"/>
                  </a:cubicBezTo>
                  <a:cubicBezTo>
                    <a:pt x="506" y="273"/>
                    <a:pt x="524" y="255"/>
                    <a:pt x="546" y="255"/>
                  </a:cubicBezTo>
                  <a:close/>
                  <a:moveTo>
                    <a:pt x="310" y="1496"/>
                  </a:moveTo>
                  <a:cubicBezTo>
                    <a:pt x="244" y="1496"/>
                    <a:pt x="190" y="1442"/>
                    <a:pt x="190" y="1376"/>
                  </a:cubicBezTo>
                  <a:cubicBezTo>
                    <a:pt x="190" y="1310"/>
                    <a:pt x="244" y="1256"/>
                    <a:pt x="310" y="1256"/>
                  </a:cubicBezTo>
                  <a:cubicBezTo>
                    <a:pt x="376" y="1256"/>
                    <a:pt x="430" y="1310"/>
                    <a:pt x="430" y="1376"/>
                  </a:cubicBezTo>
                  <a:cubicBezTo>
                    <a:pt x="430" y="1442"/>
                    <a:pt x="376" y="1496"/>
                    <a:pt x="310" y="1496"/>
                  </a:cubicBezTo>
                  <a:close/>
                  <a:moveTo>
                    <a:pt x="1042" y="1496"/>
                  </a:moveTo>
                  <a:cubicBezTo>
                    <a:pt x="976" y="1496"/>
                    <a:pt x="922" y="1442"/>
                    <a:pt x="922" y="1376"/>
                  </a:cubicBezTo>
                  <a:cubicBezTo>
                    <a:pt x="922" y="1310"/>
                    <a:pt x="976" y="1256"/>
                    <a:pt x="1042" y="1256"/>
                  </a:cubicBezTo>
                  <a:cubicBezTo>
                    <a:pt x="1108" y="1256"/>
                    <a:pt x="1162" y="1310"/>
                    <a:pt x="1162" y="1376"/>
                  </a:cubicBezTo>
                  <a:cubicBezTo>
                    <a:pt x="1162" y="1442"/>
                    <a:pt x="1108" y="1496"/>
                    <a:pt x="1042" y="1496"/>
                  </a:cubicBezTo>
                  <a:close/>
                  <a:moveTo>
                    <a:pt x="1212" y="802"/>
                  </a:moveTo>
                  <a:cubicBezTo>
                    <a:pt x="1212" y="912"/>
                    <a:pt x="1122" y="1002"/>
                    <a:pt x="1012" y="1002"/>
                  </a:cubicBezTo>
                  <a:cubicBezTo>
                    <a:pt x="321" y="1002"/>
                    <a:pt x="321" y="1002"/>
                    <a:pt x="321" y="1002"/>
                  </a:cubicBezTo>
                  <a:cubicBezTo>
                    <a:pt x="211" y="1002"/>
                    <a:pt x="121" y="912"/>
                    <a:pt x="121" y="802"/>
                  </a:cubicBezTo>
                  <a:cubicBezTo>
                    <a:pt x="121" y="614"/>
                    <a:pt x="121" y="614"/>
                    <a:pt x="121" y="614"/>
                  </a:cubicBezTo>
                  <a:cubicBezTo>
                    <a:pt x="121" y="504"/>
                    <a:pt x="211" y="414"/>
                    <a:pt x="321" y="414"/>
                  </a:cubicBezTo>
                  <a:cubicBezTo>
                    <a:pt x="1012" y="414"/>
                    <a:pt x="1012" y="414"/>
                    <a:pt x="1012" y="414"/>
                  </a:cubicBezTo>
                  <a:cubicBezTo>
                    <a:pt x="1122" y="414"/>
                    <a:pt x="1212" y="504"/>
                    <a:pt x="1212" y="614"/>
                  </a:cubicBezTo>
                  <a:lnTo>
                    <a:pt x="1212" y="80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48" name="Freeform 9"/>
            <p:cNvSpPr/>
            <p:nvPr/>
          </p:nvSpPr>
          <p:spPr bwMode="auto">
            <a:xfrm>
              <a:off x="3966099" y="4492706"/>
              <a:ext cx="21577" cy="29586"/>
            </a:xfrm>
            <a:custGeom>
              <a:gdLst>
                <a:gd name="T0" fmla="*/ 0 w 229"/>
                <a:gd name="T1" fmla="*/ 42 h 314"/>
                <a:gd name="T2" fmla="*/ 157 w 229"/>
                <a:gd name="T3" fmla="*/ 314 h 314"/>
                <a:gd name="T4" fmla="*/ 229 w 229"/>
                <a:gd name="T5" fmla="*/ 272 h 314"/>
                <a:gd name="T6" fmla="*/ 73 w 229"/>
                <a:gd name="T7" fmla="*/ 0 h 314"/>
                <a:gd name="T8" fmla="*/ 0 w 229"/>
                <a:gd name="T9" fmla="*/ 42 h 314"/>
              </a:gdLst>
              <a:cxnLst>
                <a:cxn ang="0">
                  <a:pos x="T0" y="T1"/>
                </a:cxn>
                <a:cxn ang="0">
                  <a:pos x="T2" y="T3"/>
                </a:cxn>
                <a:cxn ang="0">
                  <a:pos x="T4" y="T5"/>
                </a:cxn>
                <a:cxn ang="0">
                  <a:pos x="T6" y="T7"/>
                </a:cxn>
                <a:cxn ang="0">
                  <a:pos x="T8" y="T9"/>
                </a:cxn>
              </a:cxnLst>
              <a:rect l="0" t="0" r="r" b="b"/>
              <a:pathLst>
                <a:path w="229" h="314">
                  <a:moveTo>
                    <a:pt x="0" y="42"/>
                  </a:moveTo>
                  <a:lnTo>
                    <a:pt x="157" y="314"/>
                  </a:lnTo>
                  <a:lnTo>
                    <a:pt x="229" y="272"/>
                  </a:lnTo>
                  <a:lnTo>
                    <a:pt x="73" y="0"/>
                  </a:lnTo>
                  <a:lnTo>
                    <a:pt x="0" y="4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49" name="Rectangle 10"/>
            <p:cNvSpPr>
              <a:spLocks noChangeArrowheads="1"/>
            </p:cNvSpPr>
            <p:nvPr/>
          </p:nvSpPr>
          <p:spPr bwMode="auto">
            <a:xfrm>
              <a:off x="3897692" y="4499678"/>
              <a:ext cx="64355" cy="7915"/>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50" name="Rectangle 11"/>
            <p:cNvSpPr>
              <a:spLocks noChangeArrowheads="1"/>
            </p:cNvSpPr>
            <p:nvPr/>
          </p:nvSpPr>
          <p:spPr bwMode="auto">
            <a:xfrm>
              <a:off x="3893170" y="4514471"/>
              <a:ext cx="72930" cy="7821"/>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51" name="Freeform 12"/>
            <p:cNvSpPr/>
            <p:nvPr/>
          </p:nvSpPr>
          <p:spPr bwMode="auto">
            <a:xfrm>
              <a:off x="3870556" y="4492706"/>
              <a:ext cx="21577" cy="29586"/>
            </a:xfrm>
            <a:custGeom>
              <a:gdLst>
                <a:gd name="T0" fmla="*/ 0 w 229"/>
                <a:gd name="T1" fmla="*/ 272 h 314"/>
                <a:gd name="T2" fmla="*/ 73 w 229"/>
                <a:gd name="T3" fmla="*/ 314 h 314"/>
                <a:gd name="T4" fmla="*/ 229 w 229"/>
                <a:gd name="T5" fmla="*/ 42 h 314"/>
                <a:gd name="T6" fmla="*/ 157 w 229"/>
                <a:gd name="T7" fmla="*/ 0 h 314"/>
                <a:gd name="T8" fmla="*/ 0 w 229"/>
                <a:gd name="T9" fmla="*/ 272 h 314"/>
              </a:gdLst>
              <a:cxnLst>
                <a:cxn ang="0">
                  <a:pos x="T0" y="T1"/>
                </a:cxn>
                <a:cxn ang="0">
                  <a:pos x="T2" y="T3"/>
                </a:cxn>
                <a:cxn ang="0">
                  <a:pos x="T4" y="T5"/>
                </a:cxn>
                <a:cxn ang="0">
                  <a:pos x="T6" y="T7"/>
                </a:cxn>
                <a:cxn ang="0">
                  <a:pos x="T8" y="T9"/>
                </a:cxn>
              </a:cxnLst>
              <a:rect l="0" t="0" r="r" b="b"/>
              <a:pathLst>
                <a:path w="229" h="314">
                  <a:moveTo>
                    <a:pt x="0" y="272"/>
                  </a:moveTo>
                  <a:lnTo>
                    <a:pt x="73" y="314"/>
                  </a:lnTo>
                  <a:lnTo>
                    <a:pt x="229" y="42"/>
                  </a:lnTo>
                  <a:lnTo>
                    <a:pt x="157" y="0"/>
                  </a:lnTo>
                  <a:lnTo>
                    <a:pt x="0" y="27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53" name="Oval 5"/>
            <p:cNvSpPr>
              <a:spLocks noChangeArrowheads="1"/>
            </p:cNvSpPr>
            <p:nvPr/>
          </p:nvSpPr>
          <p:spPr bwMode="auto">
            <a:xfrm>
              <a:off x="3786048" y="4686666"/>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54" name="Oval 6"/>
            <p:cNvSpPr>
              <a:spLocks noChangeArrowheads="1"/>
            </p:cNvSpPr>
            <p:nvPr/>
          </p:nvSpPr>
          <p:spPr bwMode="auto">
            <a:xfrm>
              <a:off x="3714060" y="4686666"/>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55" name="Freeform 7"/>
            <p:cNvSpPr/>
            <p:nvPr/>
          </p:nvSpPr>
          <p:spPr bwMode="auto">
            <a:xfrm>
              <a:off x="3707276" y="4603937"/>
              <a:ext cx="91492" cy="42118"/>
            </a:xfrm>
            <a:custGeom>
              <a:gdLst>
                <a:gd name="T0" fmla="*/ 811 w 931"/>
                <a:gd name="T1" fmla="*/ 0 h 428"/>
                <a:gd name="T2" fmla="*/ 120 w 931"/>
                <a:gd name="T3" fmla="*/ 0 h 428"/>
                <a:gd name="T4" fmla="*/ 0 w 931"/>
                <a:gd name="T5" fmla="*/ 120 h 428"/>
                <a:gd name="T6" fmla="*/ 0 w 931"/>
                <a:gd name="T7" fmla="*/ 308 h 428"/>
                <a:gd name="T8" fmla="*/ 120 w 931"/>
                <a:gd name="T9" fmla="*/ 428 h 428"/>
                <a:gd name="T10" fmla="*/ 811 w 931"/>
                <a:gd name="T11" fmla="*/ 428 h 428"/>
                <a:gd name="T12" fmla="*/ 931 w 931"/>
                <a:gd name="T13" fmla="*/ 308 h 428"/>
                <a:gd name="T14" fmla="*/ 931 w 931"/>
                <a:gd name="T15" fmla="*/ 120 h 428"/>
                <a:gd name="T16" fmla="*/ 811 w 931"/>
                <a:gd name="T17" fmla="*/ 0 h 428"/>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428">
                  <a:moveTo>
                    <a:pt x="811" y="0"/>
                  </a:moveTo>
                  <a:cubicBezTo>
                    <a:pt x="120" y="0"/>
                    <a:pt x="120" y="0"/>
                    <a:pt x="120" y="0"/>
                  </a:cubicBezTo>
                  <a:cubicBezTo>
                    <a:pt x="54" y="0"/>
                    <a:pt x="0" y="54"/>
                    <a:pt x="0" y="120"/>
                  </a:cubicBezTo>
                  <a:cubicBezTo>
                    <a:pt x="0" y="308"/>
                    <a:pt x="0" y="308"/>
                    <a:pt x="0" y="308"/>
                  </a:cubicBezTo>
                  <a:cubicBezTo>
                    <a:pt x="0" y="374"/>
                    <a:pt x="54" y="428"/>
                    <a:pt x="120" y="428"/>
                  </a:cubicBezTo>
                  <a:cubicBezTo>
                    <a:pt x="811" y="428"/>
                    <a:pt x="811" y="428"/>
                    <a:pt x="811" y="428"/>
                  </a:cubicBezTo>
                  <a:cubicBezTo>
                    <a:pt x="877" y="428"/>
                    <a:pt x="931" y="374"/>
                    <a:pt x="931" y="308"/>
                  </a:cubicBezTo>
                  <a:cubicBezTo>
                    <a:pt x="931" y="120"/>
                    <a:pt x="931" y="120"/>
                    <a:pt x="931" y="120"/>
                  </a:cubicBezTo>
                  <a:cubicBezTo>
                    <a:pt x="931" y="54"/>
                    <a:pt x="877" y="0"/>
                    <a:pt x="811"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56" name="Freeform 8"/>
            <p:cNvSpPr>
              <a:spLocks noEditPoints="1"/>
            </p:cNvSpPr>
            <p:nvPr/>
          </p:nvSpPr>
          <p:spPr bwMode="auto">
            <a:xfrm>
              <a:off x="3687489" y="4555411"/>
              <a:ext cx="131066" cy="168756"/>
            </a:xfrm>
            <a:custGeom>
              <a:gdLst>
                <a:gd name="T0" fmla="*/ 1133 w 1333"/>
                <a:gd name="T1" fmla="*/ 78 h 1717"/>
                <a:gd name="T2" fmla="*/ 752 w 1333"/>
                <a:gd name="T3" fmla="*/ 78 h 1717"/>
                <a:gd name="T4" fmla="*/ 752 w 1333"/>
                <a:gd name="T5" fmla="*/ 0 h 1717"/>
                <a:gd name="T6" fmla="*/ 596 w 1333"/>
                <a:gd name="T7" fmla="*/ 0 h 1717"/>
                <a:gd name="T8" fmla="*/ 596 w 1333"/>
                <a:gd name="T9" fmla="*/ 78 h 1717"/>
                <a:gd name="T10" fmla="*/ 200 w 1333"/>
                <a:gd name="T11" fmla="*/ 78 h 1717"/>
                <a:gd name="T12" fmla="*/ 0 w 1333"/>
                <a:gd name="T13" fmla="*/ 278 h 1717"/>
                <a:gd name="T14" fmla="*/ 0 w 1333"/>
                <a:gd name="T15" fmla="*/ 1517 h 1717"/>
                <a:gd name="T16" fmla="*/ 200 w 1333"/>
                <a:gd name="T17" fmla="*/ 1717 h 1717"/>
                <a:gd name="T18" fmla="*/ 1133 w 1333"/>
                <a:gd name="T19" fmla="*/ 1717 h 1717"/>
                <a:gd name="T20" fmla="*/ 1333 w 1333"/>
                <a:gd name="T21" fmla="*/ 1517 h 1717"/>
                <a:gd name="T22" fmla="*/ 1333 w 1333"/>
                <a:gd name="T23" fmla="*/ 278 h 1717"/>
                <a:gd name="T24" fmla="*/ 1133 w 1333"/>
                <a:gd name="T25" fmla="*/ 78 h 1717"/>
                <a:gd name="T26" fmla="*/ 546 w 1333"/>
                <a:gd name="T27" fmla="*/ 255 h 1717"/>
                <a:gd name="T28" fmla="*/ 786 w 1333"/>
                <a:gd name="T29" fmla="*/ 255 h 1717"/>
                <a:gd name="T30" fmla="*/ 826 w 1333"/>
                <a:gd name="T31" fmla="*/ 295 h 1717"/>
                <a:gd name="T32" fmla="*/ 786 w 1333"/>
                <a:gd name="T33" fmla="*/ 335 h 1717"/>
                <a:gd name="T34" fmla="*/ 546 w 1333"/>
                <a:gd name="T35" fmla="*/ 335 h 1717"/>
                <a:gd name="T36" fmla="*/ 506 w 1333"/>
                <a:gd name="T37" fmla="*/ 295 h 1717"/>
                <a:gd name="T38" fmla="*/ 546 w 1333"/>
                <a:gd name="T39" fmla="*/ 255 h 1717"/>
                <a:gd name="T40" fmla="*/ 310 w 1333"/>
                <a:gd name="T41" fmla="*/ 1496 h 1717"/>
                <a:gd name="T42" fmla="*/ 190 w 1333"/>
                <a:gd name="T43" fmla="*/ 1376 h 1717"/>
                <a:gd name="T44" fmla="*/ 310 w 1333"/>
                <a:gd name="T45" fmla="*/ 1256 h 1717"/>
                <a:gd name="T46" fmla="*/ 430 w 1333"/>
                <a:gd name="T47" fmla="*/ 1376 h 1717"/>
                <a:gd name="T48" fmla="*/ 310 w 1333"/>
                <a:gd name="T49" fmla="*/ 1496 h 1717"/>
                <a:gd name="T50" fmla="*/ 1042 w 1333"/>
                <a:gd name="T51" fmla="*/ 1496 h 1717"/>
                <a:gd name="T52" fmla="*/ 922 w 1333"/>
                <a:gd name="T53" fmla="*/ 1376 h 1717"/>
                <a:gd name="T54" fmla="*/ 1042 w 1333"/>
                <a:gd name="T55" fmla="*/ 1256 h 1717"/>
                <a:gd name="T56" fmla="*/ 1162 w 1333"/>
                <a:gd name="T57" fmla="*/ 1376 h 1717"/>
                <a:gd name="T58" fmla="*/ 1042 w 1333"/>
                <a:gd name="T59" fmla="*/ 1496 h 1717"/>
                <a:gd name="T60" fmla="*/ 1212 w 1333"/>
                <a:gd name="T61" fmla="*/ 802 h 1717"/>
                <a:gd name="T62" fmla="*/ 1012 w 1333"/>
                <a:gd name="T63" fmla="*/ 1002 h 1717"/>
                <a:gd name="T64" fmla="*/ 321 w 1333"/>
                <a:gd name="T65" fmla="*/ 1002 h 1717"/>
                <a:gd name="T66" fmla="*/ 121 w 1333"/>
                <a:gd name="T67" fmla="*/ 802 h 1717"/>
                <a:gd name="T68" fmla="*/ 121 w 1333"/>
                <a:gd name="T69" fmla="*/ 614 h 1717"/>
                <a:gd name="T70" fmla="*/ 321 w 1333"/>
                <a:gd name="T71" fmla="*/ 414 h 1717"/>
                <a:gd name="T72" fmla="*/ 1012 w 1333"/>
                <a:gd name="T73" fmla="*/ 414 h 1717"/>
                <a:gd name="T74" fmla="*/ 1212 w 1333"/>
                <a:gd name="T75" fmla="*/ 614 h 1717"/>
                <a:gd name="T76" fmla="*/ 1212 w 1333"/>
                <a:gd name="T77" fmla="*/ 802 h 17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3" h="1716">
                  <a:moveTo>
                    <a:pt x="1133" y="78"/>
                  </a:moveTo>
                  <a:cubicBezTo>
                    <a:pt x="752" y="78"/>
                    <a:pt x="752" y="78"/>
                    <a:pt x="752" y="78"/>
                  </a:cubicBezTo>
                  <a:cubicBezTo>
                    <a:pt x="752" y="0"/>
                    <a:pt x="752" y="0"/>
                    <a:pt x="752" y="0"/>
                  </a:cubicBezTo>
                  <a:cubicBezTo>
                    <a:pt x="596" y="0"/>
                    <a:pt x="596" y="0"/>
                    <a:pt x="596" y="0"/>
                  </a:cubicBezTo>
                  <a:cubicBezTo>
                    <a:pt x="596" y="78"/>
                    <a:pt x="596" y="78"/>
                    <a:pt x="596" y="78"/>
                  </a:cubicBezTo>
                  <a:cubicBezTo>
                    <a:pt x="200" y="78"/>
                    <a:pt x="200" y="78"/>
                    <a:pt x="200" y="78"/>
                  </a:cubicBezTo>
                  <a:cubicBezTo>
                    <a:pt x="90" y="78"/>
                    <a:pt x="0" y="168"/>
                    <a:pt x="0" y="278"/>
                  </a:cubicBezTo>
                  <a:cubicBezTo>
                    <a:pt x="0" y="1517"/>
                    <a:pt x="0" y="1517"/>
                    <a:pt x="0" y="1517"/>
                  </a:cubicBezTo>
                  <a:cubicBezTo>
                    <a:pt x="0" y="1627"/>
                    <a:pt x="90" y="1717"/>
                    <a:pt x="200" y="1717"/>
                  </a:cubicBezTo>
                  <a:cubicBezTo>
                    <a:pt x="1133" y="1717"/>
                    <a:pt x="1133" y="1717"/>
                    <a:pt x="1133" y="1717"/>
                  </a:cubicBezTo>
                  <a:cubicBezTo>
                    <a:pt x="1243" y="1717"/>
                    <a:pt x="1333" y="1627"/>
                    <a:pt x="1333" y="1517"/>
                  </a:cubicBezTo>
                  <a:cubicBezTo>
                    <a:pt x="1333" y="278"/>
                    <a:pt x="1333" y="278"/>
                    <a:pt x="1333" y="278"/>
                  </a:cubicBezTo>
                  <a:cubicBezTo>
                    <a:pt x="1333" y="168"/>
                    <a:pt x="1243" y="78"/>
                    <a:pt x="1133" y="78"/>
                  </a:cubicBezTo>
                  <a:close/>
                  <a:moveTo>
                    <a:pt x="546" y="255"/>
                  </a:moveTo>
                  <a:cubicBezTo>
                    <a:pt x="786" y="255"/>
                    <a:pt x="786" y="255"/>
                    <a:pt x="786" y="255"/>
                  </a:cubicBezTo>
                  <a:cubicBezTo>
                    <a:pt x="808" y="255"/>
                    <a:pt x="826" y="273"/>
                    <a:pt x="826" y="295"/>
                  </a:cubicBezTo>
                  <a:cubicBezTo>
                    <a:pt x="826" y="317"/>
                    <a:pt x="808" y="335"/>
                    <a:pt x="786" y="335"/>
                  </a:cubicBezTo>
                  <a:cubicBezTo>
                    <a:pt x="546" y="335"/>
                    <a:pt x="546" y="335"/>
                    <a:pt x="546" y="335"/>
                  </a:cubicBezTo>
                  <a:cubicBezTo>
                    <a:pt x="524" y="335"/>
                    <a:pt x="506" y="317"/>
                    <a:pt x="506" y="295"/>
                  </a:cubicBezTo>
                  <a:cubicBezTo>
                    <a:pt x="506" y="273"/>
                    <a:pt x="524" y="255"/>
                    <a:pt x="546" y="255"/>
                  </a:cubicBezTo>
                  <a:close/>
                  <a:moveTo>
                    <a:pt x="310" y="1496"/>
                  </a:moveTo>
                  <a:cubicBezTo>
                    <a:pt x="244" y="1496"/>
                    <a:pt x="190" y="1442"/>
                    <a:pt x="190" y="1376"/>
                  </a:cubicBezTo>
                  <a:cubicBezTo>
                    <a:pt x="190" y="1310"/>
                    <a:pt x="244" y="1256"/>
                    <a:pt x="310" y="1256"/>
                  </a:cubicBezTo>
                  <a:cubicBezTo>
                    <a:pt x="376" y="1256"/>
                    <a:pt x="430" y="1310"/>
                    <a:pt x="430" y="1376"/>
                  </a:cubicBezTo>
                  <a:cubicBezTo>
                    <a:pt x="430" y="1442"/>
                    <a:pt x="376" y="1496"/>
                    <a:pt x="310" y="1496"/>
                  </a:cubicBezTo>
                  <a:close/>
                  <a:moveTo>
                    <a:pt x="1042" y="1496"/>
                  </a:moveTo>
                  <a:cubicBezTo>
                    <a:pt x="976" y="1496"/>
                    <a:pt x="922" y="1442"/>
                    <a:pt x="922" y="1376"/>
                  </a:cubicBezTo>
                  <a:cubicBezTo>
                    <a:pt x="922" y="1310"/>
                    <a:pt x="976" y="1256"/>
                    <a:pt x="1042" y="1256"/>
                  </a:cubicBezTo>
                  <a:cubicBezTo>
                    <a:pt x="1108" y="1256"/>
                    <a:pt x="1162" y="1310"/>
                    <a:pt x="1162" y="1376"/>
                  </a:cubicBezTo>
                  <a:cubicBezTo>
                    <a:pt x="1162" y="1442"/>
                    <a:pt x="1108" y="1496"/>
                    <a:pt x="1042" y="1496"/>
                  </a:cubicBezTo>
                  <a:close/>
                  <a:moveTo>
                    <a:pt x="1212" y="802"/>
                  </a:moveTo>
                  <a:cubicBezTo>
                    <a:pt x="1212" y="912"/>
                    <a:pt x="1122" y="1002"/>
                    <a:pt x="1012" y="1002"/>
                  </a:cubicBezTo>
                  <a:cubicBezTo>
                    <a:pt x="321" y="1002"/>
                    <a:pt x="321" y="1002"/>
                    <a:pt x="321" y="1002"/>
                  </a:cubicBezTo>
                  <a:cubicBezTo>
                    <a:pt x="211" y="1002"/>
                    <a:pt x="121" y="912"/>
                    <a:pt x="121" y="802"/>
                  </a:cubicBezTo>
                  <a:cubicBezTo>
                    <a:pt x="121" y="614"/>
                    <a:pt x="121" y="614"/>
                    <a:pt x="121" y="614"/>
                  </a:cubicBezTo>
                  <a:cubicBezTo>
                    <a:pt x="121" y="504"/>
                    <a:pt x="211" y="414"/>
                    <a:pt x="321" y="414"/>
                  </a:cubicBezTo>
                  <a:cubicBezTo>
                    <a:pt x="1012" y="414"/>
                    <a:pt x="1012" y="414"/>
                    <a:pt x="1012" y="414"/>
                  </a:cubicBezTo>
                  <a:cubicBezTo>
                    <a:pt x="1122" y="414"/>
                    <a:pt x="1212" y="504"/>
                    <a:pt x="1212" y="614"/>
                  </a:cubicBezTo>
                  <a:lnTo>
                    <a:pt x="1212" y="80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57" name="Freeform 9"/>
            <p:cNvSpPr/>
            <p:nvPr/>
          </p:nvSpPr>
          <p:spPr bwMode="auto">
            <a:xfrm>
              <a:off x="3790947" y="4726994"/>
              <a:ext cx="21577" cy="29586"/>
            </a:xfrm>
            <a:custGeom>
              <a:gdLst>
                <a:gd name="T0" fmla="*/ 0 w 229"/>
                <a:gd name="T1" fmla="*/ 42 h 314"/>
                <a:gd name="T2" fmla="*/ 157 w 229"/>
                <a:gd name="T3" fmla="*/ 314 h 314"/>
                <a:gd name="T4" fmla="*/ 229 w 229"/>
                <a:gd name="T5" fmla="*/ 272 h 314"/>
                <a:gd name="T6" fmla="*/ 73 w 229"/>
                <a:gd name="T7" fmla="*/ 0 h 314"/>
                <a:gd name="T8" fmla="*/ 0 w 229"/>
                <a:gd name="T9" fmla="*/ 42 h 314"/>
              </a:gdLst>
              <a:cxnLst>
                <a:cxn ang="0">
                  <a:pos x="T0" y="T1"/>
                </a:cxn>
                <a:cxn ang="0">
                  <a:pos x="T2" y="T3"/>
                </a:cxn>
                <a:cxn ang="0">
                  <a:pos x="T4" y="T5"/>
                </a:cxn>
                <a:cxn ang="0">
                  <a:pos x="T6" y="T7"/>
                </a:cxn>
                <a:cxn ang="0">
                  <a:pos x="T8" y="T9"/>
                </a:cxn>
              </a:cxnLst>
              <a:rect l="0" t="0" r="r" b="b"/>
              <a:pathLst>
                <a:path w="229" h="314">
                  <a:moveTo>
                    <a:pt x="0" y="42"/>
                  </a:moveTo>
                  <a:lnTo>
                    <a:pt x="157" y="314"/>
                  </a:lnTo>
                  <a:lnTo>
                    <a:pt x="229" y="272"/>
                  </a:lnTo>
                  <a:lnTo>
                    <a:pt x="73" y="0"/>
                  </a:lnTo>
                  <a:lnTo>
                    <a:pt x="0" y="4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58" name="Rectangle 10"/>
            <p:cNvSpPr>
              <a:spLocks noChangeArrowheads="1"/>
            </p:cNvSpPr>
            <p:nvPr/>
          </p:nvSpPr>
          <p:spPr bwMode="auto">
            <a:xfrm>
              <a:off x="3722540" y="4733966"/>
              <a:ext cx="64355" cy="7915"/>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59" name="Rectangle 11"/>
            <p:cNvSpPr>
              <a:spLocks noChangeArrowheads="1"/>
            </p:cNvSpPr>
            <p:nvPr/>
          </p:nvSpPr>
          <p:spPr bwMode="auto">
            <a:xfrm>
              <a:off x="3718018" y="4748759"/>
              <a:ext cx="72930" cy="7821"/>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60" name="Freeform 12"/>
            <p:cNvSpPr/>
            <p:nvPr/>
          </p:nvSpPr>
          <p:spPr bwMode="auto">
            <a:xfrm>
              <a:off x="3695404" y="4726994"/>
              <a:ext cx="21577" cy="29586"/>
            </a:xfrm>
            <a:custGeom>
              <a:gdLst>
                <a:gd name="T0" fmla="*/ 0 w 229"/>
                <a:gd name="T1" fmla="*/ 272 h 314"/>
                <a:gd name="T2" fmla="*/ 73 w 229"/>
                <a:gd name="T3" fmla="*/ 314 h 314"/>
                <a:gd name="T4" fmla="*/ 229 w 229"/>
                <a:gd name="T5" fmla="*/ 42 h 314"/>
                <a:gd name="T6" fmla="*/ 157 w 229"/>
                <a:gd name="T7" fmla="*/ 0 h 314"/>
                <a:gd name="T8" fmla="*/ 0 w 229"/>
                <a:gd name="T9" fmla="*/ 272 h 314"/>
              </a:gdLst>
              <a:cxnLst>
                <a:cxn ang="0">
                  <a:pos x="T0" y="T1"/>
                </a:cxn>
                <a:cxn ang="0">
                  <a:pos x="T2" y="T3"/>
                </a:cxn>
                <a:cxn ang="0">
                  <a:pos x="T4" y="T5"/>
                </a:cxn>
                <a:cxn ang="0">
                  <a:pos x="T6" y="T7"/>
                </a:cxn>
                <a:cxn ang="0">
                  <a:pos x="T8" y="T9"/>
                </a:cxn>
              </a:cxnLst>
              <a:rect l="0" t="0" r="r" b="b"/>
              <a:pathLst>
                <a:path w="229" h="314">
                  <a:moveTo>
                    <a:pt x="0" y="272"/>
                  </a:moveTo>
                  <a:lnTo>
                    <a:pt x="73" y="314"/>
                  </a:lnTo>
                  <a:lnTo>
                    <a:pt x="229" y="42"/>
                  </a:lnTo>
                  <a:lnTo>
                    <a:pt x="157" y="0"/>
                  </a:lnTo>
                  <a:lnTo>
                    <a:pt x="0" y="27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grpSp>
      <p:grpSp>
        <p:nvGrpSpPr>
          <p:cNvPr id="9" name="Group 8"/>
          <p:cNvGrpSpPr/>
          <p:nvPr/>
        </p:nvGrpSpPr>
        <p:grpSpPr>
          <a:xfrm>
            <a:off x="2974437" y="4555956"/>
            <a:ext cx="532300" cy="201169"/>
            <a:chOff x="2974437" y="4555956"/>
            <a:chExt cx="532300" cy="201169"/>
          </a:xfrm>
        </p:grpSpPr>
        <p:sp>
          <p:nvSpPr>
            <p:cNvPr id="862" name="Oval 5"/>
            <p:cNvSpPr>
              <a:spLocks noChangeArrowheads="1"/>
            </p:cNvSpPr>
            <p:nvPr/>
          </p:nvSpPr>
          <p:spPr bwMode="auto">
            <a:xfrm>
              <a:off x="3474230" y="4687211"/>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63" name="Oval 6"/>
            <p:cNvSpPr>
              <a:spLocks noChangeArrowheads="1"/>
            </p:cNvSpPr>
            <p:nvPr/>
          </p:nvSpPr>
          <p:spPr bwMode="auto">
            <a:xfrm>
              <a:off x="3402242" y="4687211"/>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64" name="Freeform 7"/>
            <p:cNvSpPr/>
            <p:nvPr/>
          </p:nvSpPr>
          <p:spPr bwMode="auto">
            <a:xfrm>
              <a:off x="3395458" y="4604482"/>
              <a:ext cx="91492" cy="42118"/>
            </a:xfrm>
            <a:custGeom>
              <a:gdLst>
                <a:gd name="T0" fmla="*/ 811 w 931"/>
                <a:gd name="T1" fmla="*/ 0 h 428"/>
                <a:gd name="T2" fmla="*/ 120 w 931"/>
                <a:gd name="T3" fmla="*/ 0 h 428"/>
                <a:gd name="T4" fmla="*/ 0 w 931"/>
                <a:gd name="T5" fmla="*/ 120 h 428"/>
                <a:gd name="T6" fmla="*/ 0 w 931"/>
                <a:gd name="T7" fmla="*/ 308 h 428"/>
                <a:gd name="T8" fmla="*/ 120 w 931"/>
                <a:gd name="T9" fmla="*/ 428 h 428"/>
                <a:gd name="T10" fmla="*/ 811 w 931"/>
                <a:gd name="T11" fmla="*/ 428 h 428"/>
                <a:gd name="T12" fmla="*/ 931 w 931"/>
                <a:gd name="T13" fmla="*/ 308 h 428"/>
                <a:gd name="T14" fmla="*/ 931 w 931"/>
                <a:gd name="T15" fmla="*/ 120 h 428"/>
                <a:gd name="T16" fmla="*/ 811 w 931"/>
                <a:gd name="T17" fmla="*/ 0 h 428"/>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428">
                  <a:moveTo>
                    <a:pt x="811" y="0"/>
                  </a:moveTo>
                  <a:cubicBezTo>
                    <a:pt x="120" y="0"/>
                    <a:pt x="120" y="0"/>
                    <a:pt x="120" y="0"/>
                  </a:cubicBezTo>
                  <a:cubicBezTo>
                    <a:pt x="54" y="0"/>
                    <a:pt x="0" y="54"/>
                    <a:pt x="0" y="120"/>
                  </a:cubicBezTo>
                  <a:cubicBezTo>
                    <a:pt x="0" y="308"/>
                    <a:pt x="0" y="308"/>
                    <a:pt x="0" y="308"/>
                  </a:cubicBezTo>
                  <a:cubicBezTo>
                    <a:pt x="0" y="374"/>
                    <a:pt x="54" y="428"/>
                    <a:pt x="120" y="428"/>
                  </a:cubicBezTo>
                  <a:cubicBezTo>
                    <a:pt x="811" y="428"/>
                    <a:pt x="811" y="428"/>
                    <a:pt x="811" y="428"/>
                  </a:cubicBezTo>
                  <a:cubicBezTo>
                    <a:pt x="877" y="428"/>
                    <a:pt x="931" y="374"/>
                    <a:pt x="931" y="308"/>
                  </a:cubicBezTo>
                  <a:cubicBezTo>
                    <a:pt x="931" y="120"/>
                    <a:pt x="931" y="120"/>
                    <a:pt x="931" y="120"/>
                  </a:cubicBezTo>
                  <a:cubicBezTo>
                    <a:pt x="931" y="54"/>
                    <a:pt x="877" y="0"/>
                    <a:pt x="811"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65" name="Freeform 8"/>
            <p:cNvSpPr>
              <a:spLocks noEditPoints="1"/>
            </p:cNvSpPr>
            <p:nvPr/>
          </p:nvSpPr>
          <p:spPr bwMode="auto">
            <a:xfrm>
              <a:off x="3375671" y="4555956"/>
              <a:ext cx="131066" cy="168756"/>
            </a:xfrm>
            <a:custGeom>
              <a:gdLst>
                <a:gd name="T0" fmla="*/ 1133 w 1333"/>
                <a:gd name="T1" fmla="*/ 78 h 1717"/>
                <a:gd name="T2" fmla="*/ 752 w 1333"/>
                <a:gd name="T3" fmla="*/ 78 h 1717"/>
                <a:gd name="T4" fmla="*/ 752 w 1333"/>
                <a:gd name="T5" fmla="*/ 0 h 1717"/>
                <a:gd name="T6" fmla="*/ 596 w 1333"/>
                <a:gd name="T7" fmla="*/ 0 h 1717"/>
                <a:gd name="T8" fmla="*/ 596 w 1333"/>
                <a:gd name="T9" fmla="*/ 78 h 1717"/>
                <a:gd name="T10" fmla="*/ 200 w 1333"/>
                <a:gd name="T11" fmla="*/ 78 h 1717"/>
                <a:gd name="T12" fmla="*/ 0 w 1333"/>
                <a:gd name="T13" fmla="*/ 278 h 1717"/>
                <a:gd name="T14" fmla="*/ 0 w 1333"/>
                <a:gd name="T15" fmla="*/ 1517 h 1717"/>
                <a:gd name="T16" fmla="*/ 200 w 1333"/>
                <a:gd name="T17" fmla="*/ 1717 h 1717"/>
                <a:gd name="T18" fmla="*/ 1133 w 1333"/>
                <a:gd name="T19" fmla="*/ 1717 h 1717"/>
                <a:gd name="T20" fmla="*/ 1333 w 1333"/>
                <a:gd name="T21" fmla="*/ 1517 h 1717"/>
                <a:gd name="T22" fmla="*/ 1333 w 1333"/>
                <a:gd name="T23" fmla="*/ 278 h 1717"/>
                <a:gd name="T24" fmla="*/ 1133 w 1333"/>
                <a:gd name="T25" fmla="*/ 78 h 1717"/>
                <a:gd name="T26" fmla="*/ 546 w 1333"/>
                <a:gd name="T27" fmla="*/ 255 h 1717"/>
                <a:gd name="T28" fmla="*/ 786 w 1333"/>
                <a:gd name="T29" fmla="*/ 255 h 1717"/>
                <a:gd name="T30" fmla="*/ 826 w 1333"/>
                <a:gd name="T31" fmla="*/ 295 h 1717"/>
                <a:gd name="T32" fmla="*/ 786 w 1333"/>
                <a:gd name="T33" fmla="*/ 335 h 1717"/>
                <a:gd name="T34" fmla="*/ 546 w 1333"/>
                <a:gd name="T35" fmla="*/ 335 h 1717"/>
                <a:gd name="T36" fmla="*/ 506 w 1333"/>
                <a:gd name="T37" fmla="*/ 295 h 1717"/>
                <a:gd name="T38" fmla="*/ 546 w 1333"/>
                <a:gd name="T39" fmla="*/ 255 h 1717"/>
                <a:gd name="T40" fmla="*/ 310 w 1333"/>
                <a:gd name="T41" fmla="*/ 1496 h 1717"/>
                <a:gd name="T42" fmla="*/ 190 w 1333"/>
                <a:gd name="T43" fmla="*/ 1376 h 1717"/>
                <a:gd name="T44" fmla="*/ 310 w 1333"/>
                <a:gd name="T45" fmla="*/ 1256 h 1717"/>
                <a:gd name="T46" fmla="*/ 430 w 1333"/>
                <a:gd name="T47" fmla="*/ 1376 h 1717"/>
                <a:gd name="T48" fmla="*/ 310 w 1333"/>
                <a:gd name="T49" fmla="*/ 1496 h 1717"/>
                <a:gd name="T50" fmla="*/ 1042 w 1333"/>
                <a:gd name="T51" fmla="*/ 1496 h 1717"/>
                <a:gd name="T52" fmla="*/ 922 w 1333"/>
                <a:gd name="T53" fmla="*/ 1376 h 1717"/>
                <a:gd name="T54" fmla="*/ 1042 w 1333"/>
                <a:gd name="T55" fmla="*/ 1256 h 1717"/>
                <a:gd name="T56" fmla="*/ 1162 w 1333"/>
                <a:gd name="T57" fmla="*/ 1376 h 1717"/>
                <a:gd name="T58" fmla="*/ 1042 w 1333"/>
                <a:gd name="T59" fmla="*/ 1496 h 1717"/>
                <a:gd name="T60" fmla="*/ 1212 w 1333"/>
                <a:gd name="T61" fmla="*/ 802 h 1717"/>
                <a:gd name="T62" fmla="*/ 1012 w 1333"/>
                <a:gd name="T63" fmla="*/ 1002 h 1717"/>
                <a:gd name="T64" fmla="*/ 321 w 1333"/>
                <a:gd name="T65" fmla="*/ 1002 h 1717"/>
                <a:gd name="T66" fmla="*/ 121 w 1333"/>
                <a:gd name="T67" fmla="*/ 802 h 1717"/>
                <a:gd name="T68" fmla="*/ 121 w 1333"/>
                <a:gd name="T69" fmla="*/ 614 h 1717"/>
                <a:gd name="T70" fmla="*/ 321 w 1333"/>
                <a:gd name="T71" fmla="*/ 414 h 1717"/>
                <a:gd name="T72" fmla="*/ 1012 w 1333"/>
                <a:gd name="T73" fmla="*/ 414 h 1717"/>
                <a:gd name="T74" fmla="*/ 1212 w 1333"/>
                <a:gd name="T75" fmla="*/ 614 h 1717"/>
                <a:gd name="T76" fmla="*/ 1212 w 1333"/>
                <a:gd name="T77" fmla="*/ 802 h 17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3" h="1716">
                  <a:moveTo>
                    <a:pt x="1133" y="78"/>
                  </a:moveTo>
                  <a:cubicBezTo>
                    <a:pt x="752" y="78"/>
                    <a:pt x="752" y="78"/>
                    <a:pt x="752" y="78"/>
                  </a:cubicBezTo>
                  <a:cubicBezTo>
                    <a:pt x="752" y="0"/>
                    <a:pt x="752" y="0"/>
                    <a:pt x="752" y="0"/>
                  </a:cubicBezTo>
                  <a:cubicBezTo>
                    <a:pt x="596" y="0"/>
                    <a:pt x="596" y="0"/>
                    <a:pt x="596" y="0"/>
                  </a:cubicBezTo>
                  <a:cubicBezTo>
                    <a:pt x="596" y="78"/>
                    <a:pt x="596" y="78"/>
                    <a:pt x="596" y="78"/>
                  </a:cubicBezTo>
                  <a:cubicBezTo>
                    <a:pt x="200" y="78"/>
                    <a:pt x="200" y="78"/>
                    <a:pt x="200" y="78"/>
                  </a:cubicBezTo>
                  <a:cubicBezTo>
                    <a:pt x="90" y="78"/>
                    <a:pt x="0" y="168"/>
                    <a:pt x="0" y="278"/>
                  </a:cubicBezTo>
                  <a:cubicBezTo>
                    <a:pt x="0" y="1517"/>
                    <a:pt x="0" y="1517"/>
                    <a:pt x="0" y="1517"/>
                  </a:cubicBezTo>
                  <a:cubicBezTo>
                    <a:pt x="0" y="1627"/>
                    <a:pt x="90" y="1717"/>
                    <a:pt x="200" y="1717"/>
                  </a:cubicBezTo>
                  <a:cubicBezTo>
                    <a:pt x="1133" y="1717"/>
                    <a:pt x="1133" y="1717"/>
                    <a:pt x="1133" y="1717"/>
                  </a:cubicBezTo>
                  <a:cubicBezTo>
                    <a:pt x="1243" y="1717"/>
                    <a:pt x="1333" y="1627"/>
                    <a:pt x="1333" y="1517"/>
                  </a:cubicBezTo>
                  <a:cubicBezTo>
                    <a:pt x="1333" y="278"/>
                    <a:pt x="1333" y="278"/>
                    <a:pt x="1333" y="278"/>
                  </a:cubicBezTo>
                  <a:cubicBezTo>
                    <a:pt x="1333" y="168"/>
                    <a:pt x="1243" y="78"/>
                    <a:pt x="1133" y="78"/>
                  </a:cubicBezTo>
                  <a:close/>
                  <a:moveTo>
                    <a:pt x="546" y="255"/>
                  </a:moveTo>
                  <a:cubicBezTo>
                    <a:pt x="786" y="255"/>
                    <a:pt x="786" y="255"/>
                    <a:pt x="786" y="255"/>
                  </a:cubicBezTo>
                  <a:cubicBezTo>
                    <a:pt x="808" y="255"/>
                    <a:pt x="826" y="273"/>
                    <a:pt x="826" y="295"/>
                  </a:cubicBezTo>
                  <a:cubicBezTo>
                    <a:pt x="826" y="317"/>
                    <a:pt x="808" y="335"/>
                    <a:pt x="786" y="335"/>
                  </a:cubicBezTo>
                  <a:cubicBezTo>
                    <a:pt x="546" y="335"/>
                    <a:pt x="546" y="335"/>
                    <a:pt x="546" y="335"/>
                  </a:cubicBezTo>
                  <a:cubicBezTo>
                    <a:pt x="524" y="335"/>
                    <a:pt x="506" y="317"/>
                    <a:pt x="506" y="295"/>
                  </a:cubicBezTo>
                  <a:cubicBezTo>
                    <a:pt x="506" y="273"/>
                    <a:pt x="524" y="255"/>
                    <a:pt x="546" y="255"/>
                  </a:cubicBezTo>
                  <a:close/>
                  <a:moveTo>
                    <a:pt x="310" y="1496"/>
                  </a:moveTo>
                  <a:cubicBezTo>
                    <a:pt x="244" y="1496"/>
                    <a:pt x="190" y="1442"/>
                    <a:pt x="190" y="1376"/>
                  </a:cubicBezTo>
                  <a:cubicBezTo>
                    <a:pt x="190" y="1310"/>
                    <a:pt x="244" y="1256"/>
                    <a:pt x="310" y="1256"/>
                  </a:cubicBezTo>
                  <a:cubicBezTo>
                    <a:pt x="376" y="1256"/>
                    <a:pt x="430" y="1310"/>
                    <a:pt x="430" y="1376"/>
                  </a:cubicBezTo>
                  <a:cubicBezTo>
                    <a:pt x="430" y="1442"/>
                    <a:pt x="376" y="1496"/>
                    <a:pt x="310" y="1496"/>
                  </a:cubicBezTo>
                  <a:close/>
                  <a:moveTo>
                    <a:pt x="1042" y="1496"/>
                  </a:moveTo>
                  <a:cubicBezTo>
                    <a:pt x="976" y="1496"/>
                    <a:pt x="922" y="1442"/>
                    <a:pt x="922" y="1376"/>
                  </a:cubicBezTo>
                  <a:cubicBezTo>
                    <a:pt x="922" y="1310"/>
                    <a:pt x="976" y="1256"/>
                    <a:pt x="1042" y="1256"/>
                  </a:cubicBezTo>
                  <a:cubicBezTo>
                    <a:pt x="1108" y="1256"/>
                    <a:pt x="1162" y="1310"/>
                    <a:pt x="1162" y="1376"/>
                  </a:cubicBezTo>
                  <a:cubicBezTo>
                    <a:pt x="1162" y="1442"/>
                    <a:pt x="1108" y="1496"/>
                    <a:pt x="1042" y="1496"/>
                  </a:cubicBezTo>
                  <a:close/>
                  <a:moveTo>
                    <a:pt x="1212" y="802"/>
                  </a:moveTo>
                  <a:cubicBezTo>
                    <a:pt x="1212" y="912"/>
                    <a:pt x="1122" y="1002"/>
                    <a:pt x="1012" y="1002"/>
                  </a:cubicBezTo>
                  <a:cubicBezTo>
                    <a:pt x="321" y="1002"/>
                    <a:pt x="321" y="1002"/>
                    <a:pt x="321" y="1002"/>
                  </a:cubicBezTo>
                  <a:cubicBezTo>
                    <a:pt x="211" y="1002"/>
                    <a:pt x="121" y="912"/>
                    <a:pt x="121" y="802"/>
                  </a:cubicBezTo>
                  <a:cubicBezTo>
                    <a:pt x="121" y="614"/>
                    <a:pt x="121" y="614"/>
                    <a:pt x="121" y="614"/>
                  </a:cubicBezTo>
                  <a:cubicBezTo>
                    <a:pt x="121" y="504"/>
                    <a:pt x="211" y="414"/>
                    <a:pt x="321" y="414"/>
                  </a:cubicBezTo>
                  <a:cubicBezTo>
                    <a:pt x="1012" y="414"/>
                    <a:pt x="1012" y="414"/>
                    <a:pt x="1012" y="414"/>
                  </a:cubicBezTo>
                  <a:cubicBezTo>
                    <a:pt x="1122" y="414"/>
                    <a:pt x="1212" y="504"/>
                    <a:pt x="1212" y="614"/>
                  </a:cubicBezTo>
                  <a:lnTo>
                    <a:pt x="1212" y="80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66" name="Freeform 9"/>
            <p:cNvSpPr/>
            <p:nvPr/>
          </p:nvSpPr>
          <p:spPr bwMode="auto">
            <a:xfrm>
              <a:off x="3479129" y="4727539"/>
              <a:ext cx="21577" cy="29586"/>
            </a:xfrm>
            <a:custGeom>
              <a:gdLst>
                <a:gd name="T0" fmla="*/ 0 w 229"/>
                <a:gd name="T1" fmla="*/ 42 h 314"/>
                <a:gd name="T2" fmla="*/ 157 w 229"/>
                <a:gd name="T3" fmla="*/ 314 h 314"/>
                <a:gd name="T4" fmla="*/ 229 w 229"/>
                <a:gd name="T5" fmla="*/ 272 h 314"/>
                <a:gd name="T6" fmla="*/ 73 w 229"/>
                <a:gd name="T7" fmla="*/ 0 h 314"/>
                <a:gd name="T8" fmla="*/ 0 w 229"/>
                <a:gd name="T9" fmla="*/ 42 h 314"/>
              </a:gdLst>
              <a:cxnLst>
                <a:cxn ang="0">
                  <a:pos x="T0" y="T1"/>
                </a:cxn>
                <a:cxn ang="0">
                  <a:pos x="T2" y="T3"/>
                </a:cxn>
                <a:cxn ang="0">
                  <a:pos x="T4" y="T5"/>
                </a:cxn>
                <a:cxn ang="0">
                  <a:pos x="T6" y="T7"/>
                </a:cxn>
                <a:cxn ang="0">
                  <a:pos x="T8" y="T9"/>
                </a:cxn>
              </a:cxnLst>
              <a:rect l="0" t="0" r="r" b="b"/>
              <a:pathLst>
                <a:path w="229" h="314">
                  <a:moveTo>
                    <a:pt x="0" y="42"/>
                  </a:moveTo>
                  <a:lnTo>
                    <a:pt x="157" y="314"/>
                  </a:lnTo>
                  <a:lnTo>
                    <a:pt x="229" y="272"/>
                  </a:lnTo>
                  <a:lnTo>
                    <a:pt x="73" y="0"/>
                  </a:lnTo>
                  <a:lnTo>
                    <a:pt x="0" y="4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67" name="Rectangle 10"/>
            <p:cNvSpPr>
              <a:spLocks noChangeArrowheads="1"/>
            </p:cNvSpPr>
            <p:nvPr/>
          </p:nvSpPr>
          <p:spPr bwMode="auto">
            <a:xfrm>
              <a:off x="3410722" y="4734511"/>
              <a:ext cx="64355" cy="7915"/>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68" name="Rectangle 11"/>
            <p:cNvSpPr>
              <a:spLocks noChangeArrowheads="1"/>
            </p:cNvSpPr>
            <p:nvPr/>
          </p:nvSpPr>
          <p:spPr bwMode="auto">
            <a:xfrm>
              <a:off x="3406200" y="4749304"/>
              <a:ext cx="72930" cy="7821"/>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69" name="Freeform 12"/>
            <p:cNvSpPr/>
            <p:nvPr/>
          </p:nvSpPr>
          <p:spPr bwMode="auto">
            <a:xfrm>
              <a:off x="3383586" y="4727539"/>
              <a:ext cx="21577" cy="29586"/>
            </a:xfrm>
            <a:custGeom>
              <a:gdLst>
                <a:gd name="T0" fmla="*/ 0 w 229"/>
                <a:gd name="T1" fmla="*/ 272 h 314"/>
                <a:gd name="T2" fmla="*/ 73 w 229"/>
                <a:gd name="T3" fmla="*/ 314 h 314"/>
                <a:gd name="T4" fmla="*/ 229 w 229"/>
                <a:gd name="T5" fmla="*/ 42 h 314"/>
                <a:gd name="T6" fmla="*/ 157 w 229"/>
                <a:gd name="T7" fmla="*/ 0 h 314"/>
                <a:gd name="T8" fmla="*/ 0 w 229"/>
                <a:gd name="T9" fmla="*/ 272 h 314"/>
              </a:gdLst>
              <a:cxnLst>
                <a:cxn ang="0">
                  <a:pos x="T0" y="T1"/>
                </a:cxn>
                <a:cxn ang="0">
                  <a:pos x="T2" y="T3"/>
                </a:cxn>
                <a:cxn ang="0">
                  <a:pos x="T4" y="T5"/>
                </a:cxn>
                <a:cxn ang="0">
                  <a:pos x="T6" y="T7"/>
                </a:cxn>
                <a:cxn ang="0">
                  <a:pos x="T8" y="T9"/>
                </a:cxn>
              </a:cxnLst>
              <a:rect l="0" t="0" r="r" b="b"/>
              <a:pathLst>
                <a:path w="229" h="314">
                  <a:moveTo>
                    <a:pt x="0" y="272"/>
                  </a:moveTo>
                  <a:lnTo>
                    <a:pt x="73" y="314"/>
                  </a:lnTo>
                  <a:lnTo>
                    <a:pt x="229" y="42"/>
                  </a:lnTo>
                  <a:lnTo>
                    <a:pt x="157" y="0"/>
                  </a:lnTo>
                  <a:lnTo>
                    <a:pt x="0" y="27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870" name="Freeform 9"/>
            <p:cNvSpPr/>
            <p:nvPr/>
          </p:nvSpPr>
          <p:spPr bwMode="auto">
            <a:xfrm>
              <a:off x="2974437" y="4599707"/>
              <a:ext cx="319219" cy="144036"/>
            </a:xfrm>
            <a:custGeom>
              <a:gdLst>
                <a:gd name="T0" fmla="*/ 702 w 2091"/>
                <a:gd name="T1" fmla="*/ 582 h 942"/>
                <a:gd name="T2" fmla="*/ 249 w 2091"/>
                <a:gd name="T3" fmla="*/ 418 h 942"/>
                <a:gd name="T4" fmla="*/ 154 w 2091"/>
                <a:gd name="T5" fmla="*/ 366 h 942"/>
                <a:gd name="T6" fmla="*/ 90 w 2091"/>
                <a:gd name="T7" fmla="*/ 311 h 942"/>
                <a:gd name="T8" fmla="*/ 13 w 2091"/>
                <a:gd name="T9" fmla="*/ 184 h 942"/>
                <a:gd name="T10" fmla="*/ 62 w 2091"/>
                <a:gd name="T11" fmla="*/ 50 h 942"/>
                <a:gd name="T12" fmla="*/ 287 w 2091"/>
                <a:gd name="T13" fmla="*/ 7 h 942"/>
                <a:gd name="T14" fmla="*/ 406 w 2091"/>
                <a:gd name="T15" fmla="*/ 33 h 942"/>
                <a:gd name="T16" fmla="*/ 1305 w 2091"/>
                <a:gd name="T17" fmla="*/ 359 h 942"/>
                <a:gd name="T18" fmla="*/ 1355 w 2091"/>
                <a:gd name="T19" fmla="*/ 367 h 942"/>
                <a:gd name="T20" fmla="*/ 1405 w 2091"/>
                <a:gd name="T21" fmla="*/ 355 h 942"/>
                <a:gd name="T22" fmla="*/ 1849 w 2091"/>
                <a:gd name="T23" fmla="*/ 153 h 942"/>
                <a:gd name="T24" fmla="*/ 1903 w 2091"/>
                <a:gd name="T25" fmla="*/ 150 h 942"/>
                <a:gd name="T26" fmla="*/ 2042 w 2091"/>
                <a:gd name="T27" fmla="*/ 200 h 942"/>
                <a:gd name="T28" fmla="*/ 2086 w 2091"/>
                <a:gd name="T29" fmla="*/ 250 h 942"/>
                <a:gd name="T30" fmla="*/ 2072 w 2091"/>
                <a:gd name="T31" fmla="*/ 314 h 942"/>
                <a:gd name="T32" fmla="*/ 1869 w 2091"/>
                <a:gd name="T33" fmla="*/ 564 h 942"/>
                <a:gd name="T34" fmla="*/ 1852 w 2091"/>
                <a:gd name="T35" fmla="*/ 599 h 942"/>
                <a:gd name="T36" fmla="*/ 1850 w 2091"/>
                <a:gd name="T37" fmla="*/ 657 h 942"/>
                <a:gd name="T38" fmla="*/ 1866 w 2091"/>
                <a:gd name="T39" fmla="*/ 693 h 942"/>
                <a:gd name="T40" fmla="*/ 1868 w 2091"/>
                <a:gd name="T41" fmla="*/ 748 h 942"/>
                <a:gd name="T42" fmla="*/ 1840 w 2091"/>
                <a:gd name="T43" fmla="*/ 822 h 942"/>
                <a:gd name="T44" fmla="*/ 1803 w 2091"/>
                <a:gd name="T45" fmla="*/ 861 h 942"/>
                <a:gd name="T46" fmla="*/ 1765 w 2091"/>
                <a:gd name="T47" fmla="*/ 878 h 942"/>
                <a:gd name="T48" fmla="*/ 1720 w 2091"/>
                <a:gd name="T49" fmla="*/ 883 h 942"/>
                <a:gd name="T50" fmla="*/ 1352 w 2091"/>
                <a:gd name="T51" fmla="*/ 797 h 942"/>
                <a:gd name="T52" fmla="*/ 1257 w 2091"/>
                <a:gd name="T53" fmla="*/ 596 h 942"/>
                <a:gd name="T54" fmla="*/ 1150 w 2091"/>
                <a:gd name="T55" fmla="*/ 558 h 942"/>
                <a:gd name="T56" fmla="*/ 1302 w 2091"/>
                <a:gd name="T57" fmla="*/ 880 h 942"/>
                <a:gd name="T58" fmla="*/ 1304 w 2091"/>
                <a:gd name="T59" fmla="*/ 910 h 942"/>
                <a:gd name="T60" fmla="*/ 1252 w 2091"/>
                <a:gd name="T61" fmla="*/ 934 h 942"/>
                <a:gd name="T62" fmla="*/ 1123 w 2091"/>
                <a:gd name="T63" fmla="*/ 886 h 942"/>
                <a:gd name="T64" fmla="*/ 1071 w 2091"/>
                <a:gd name="T65" fmla="*/ 851 h 942"/>
                <a:gd name="T66" fmla="*/ 598 w 2091"/>
                <a:gd name="T67" fmla="*/ 358 h 942"/>
                <a:gd name="T68" fmla="*/ 500 w 2091"/>
                <a:gd name="T69" fmla="*/ 322 h 942"/>
                <a:gd name="T70" fmla="*/ 536 w 2091"/>
                <a:gd name="T71" fmla="*/ 409 h 942"/>
                <a:gd name="T72" fmla="*/ 702 w 2091"/>
                <a:gd name="T73" fmla="*/ 582 h 942"/>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91" h="942">
                  <a:moveTo>
                    <a:pt x="702" y="582"/>
                  </a:moveTo>
                  <a:cubicBezTo>
                    <a:pt x="249" y="418"/>
                    <a:pt x="249" y="418"/>
                    <a:pt x="249" y="418"/>
                  </a:cubicBezTo>
                  <a:cubicBezTo>
                    <a:pt x="213" y="400"/>
                    <a:pt x="188" y="391"/>
                    <a:pt x="154" y="366"/>
                  </a:cubicBezTo>
                  <a:cubicBezTo>
                    <a:pt x="131" y="351"/>
                    <a:pt x="109" y="332"/>
                    <a:pt x="90" y="311"/>
                  </a:cubicBezTo>
                  <a:cubicBezTo>
                    <a:pt x="56" y="277"/>
                    <a:pt x="24" y="231"/>
                    <a:pt x="13" y="184"/>
                  </a:cubicBezTo>
                  <a:cubicBezTo>
                    <a:pt x="0" y="130"/>
                    <a:pt x="15" y="83"/>
                    <a:pt x="62" y="50"/>
                  </a:cubicBezTo>
                  <a:cubicBezTo>
                    <a:pt x="122" y="8"/>
                    <a:pt x="216" y="0"/>
                    <a:pt x="287" y="7"/>
                  </a:cubicBezTo>
                  <a:cubicBezTo>
                    <a:pt x="328" y="10"/>
                    <a:pt x="368" y="18"/>
                    <a:pt x="406" y="33"/>
                  </a:cubicBezTo>
                  <a:cubicBezTo>
                    <a:pt x="1305" y="359"/>
                    <a:pt x="1305" y="359"/>
                    <a:pt x="1305" y="359"/>
                  </a:cubicBezTo>
                  <a:cubicBezTo>
                    <a:pt x="1322" y="365"/>
                    <a:pt x="1339" y="368"/>
                    <a:pt x="1355" y="367"/>
                  </a:cubicBezTo>
                  <a:cubicBezTo>
                    <a:pt x="1372" y="367"/>
                    <a:pt x="1388" y="363"/>
                    <a:pt x="1405" y="355"/>
                  </a:cubicBezTo>
                  <a:cubicBezTo>
                    <a:pt x="1849" y="153"/>
                    <a:pt x="1849" y="153"/>
                    <a:pt x="1849" y="153"/>
                  </a:cubicBezTo>
                  <a:cubicBezTo>
                    <a:pt x="1866" y="144"/>
                    <a:pt x="1885" y="144"/>
                    <a:pt x="1903" y="150"/>
                  </a:cubicBezTo>
                  <a:cubicBezTo>
                    <a:pt x="2042" y="200"/>
                    <a:pt x="2042" y="200"/>
                    <a:pt x="2042" y="200"/>
                  </a:cubicBezTo>
                  <a:cubicBezTo>
                    <a:pt x="2064" y="208"/>
                    <a:pt x="2080" y="226"/>
                    <a:pt x="2086" y="250"/>
                  </a:cubicBezTo>
                  <a:cubicBezTo>
                    <a:pt x="2091" y="272"/>
                    <a:pt x="2086" y="296"/>
                    <a:pt x="2072" y="314"/>
                  </a:cubicBezTo>
                  <a:cubicBezTo>
                    <a:pt x="1869" y="564"/>
                    <a:pt x="1869" y="564"/>
                    <a:pt x="1869" y="564"/>
                  </a:cubicBezTo>
                  <a:cubicBezTo>
                    <a:pt x="1862" y="573"/>
                    <a:pt x="1857" y="586"/>
                    <a:pt x="1852" y="599"/>
                  </a:cubicBezTo>
                  <a:cubicBezTo>
                    <a:pt x="1844" y="621"/>
                    <a:pt x="1840" y="635"/>
                    <a:pt x="1850" y="657"/>
                  </a:cubicBezTo>
                  <a:cubicBezTo>
                    <a:pt x="1866" y="693"/>
                    <a:pt x="1866" y="693"/>
                    <a:pt x="1866" y="693"/>
                  </a:cubicBezTo>
                  <a:cubicBezTo>
                    <a:pt x="1874" y="711"/>
                    <a:pt x="1875" y="730"/>
                    <a:pt x="1868" y="748"/>
                  </a:cubicBezTo>
                  <a:cubicBezTo>
                    <a:pt x="1840" y="822"/>
                    <a:pt x="1840" y="822"/>
                    <a:pt x="1840" y="822"/>
                  </a:cubicBezTo>
                  <a:cubicBezTo>
                    <a:pt x="1833" y="840"/>
                    <a:pt x="1821" y="853"/>
                    <a:pt x="1803" y="861"/>
                  </a:cubicBezTo>
                  <a:cubicBezTo>
                    <a:pt x="1765" y="878"/>
                    <a:pt x="1765" y="878"/>
                    <a:pt x="1765" y="878"/>
                  </a:cubicBezTo>
                  <a:cubicBezTo>
                    <a:pt x="1750" y="885"/>
                    <a:pt x="1736" y="887"/>
                    <a:pt x="1720" y="883"/>
                  </a:cubicBezTo>
                  <a:cubicBezTo>
                    <a:pt x="1352" y="797"/>
                    <a:pt x="1352" y="797"/>
                    <a:pt x="1352" y="797"/>
                  </a:cubicBezTo>
                  <a:cubicBezTo>
                    <a:pt x="1257" y="596"/>
                    <a:pt x="1257" y="596"/>
                    <a:pt x="1257" y="596"/>
                  </a:cubicBezTo>
                  <a:cubicBezTo>
                    <a:pt x="1150" y="558"/>
                    <a:pt x="1150" y="558"/>
                    <a:pt x="1150" y="558"/>
                  </a:cubicBezTo>
                  <a:cubicBezTo>
                    <a:pt x="1302" y="880"/>
                    <a:pt x="1302" y="880"/>
                    <a:pt x="1302" y="880"/>
                  </a:cubicBezTo>
                  <a:cubicBezTo>
                    <a:pt x="1302" y="880"/>
                    <a:pt x="1304" y="908"/>
                    <a:pt x="1304" y="910"/>
                  </a:cubicBezTo>
                  <a:cubicBezTo>
                    <a:pt x="1296" y="931"/>
                    <a:pt x="1273" y="942"/>
                    <a:pt x="1252" y="934"/>
                  </a:cubicBezTo>
                  <a:cubicBezTo>
                    <a:pt x="1123" y="886"/>
                    <a:pt x="1123" y="886"/>
                    <a:pt x="1123" y="886"/>
                  </a:cubicBezTo>
                  <a:cubicBezTo>
                    <a:pt x="1102" y="878"/>
                    <a:pt x="1087" y="867"/>
                    <a:pt x="1071" y="851"/>
                  </a:cubicBezTo>
                  <a:cubicBezTo>
                    <a:pt x="913" y="686"/>
                    <a:pt x="756" y="522"/>
                    <a:pt x="598" y="358"/>
                  </a:cubicBezTo>
                  <a:cubicBezTo>
                    <a:pt x="500" y="322"/>
                    <a:pt x="500" y="322"/>
                    <a:pt x="500" y="322"/>
                  </a:cubicBezTo>
                  <a:cubicBezTo>
                    <a:pt x="500" y="355"/>
                    <a:pt x="513" y="386"/>
                    <a:pt x="536" y="409"/>
                  </a:cubicBezTo>
                  <a:lnTo>
                    <a:pt x="702" y="582"/>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grpSp>
      <p:sp>
        <p:nvSpPr>
          <p:cNvPr id="823" name="Freeform 9"/>
          <p:cNvSpPr/>
          <p:nvPr/>
        </p:nvSpPr>
        <p:spPr bwMode="auto">
          <a:xfrm>
            <a:off x="5273517" y="3189763"/>
            <a:ext cx="319219" cy="144036"/>
          </a:xfrm>
          <a:custGeom>
            <a:gdLst>
              <a:gd name="T0" fmla="*/ 702 w 2091"/>
              <a:gd name="T1" fmla="*/ 582 h 942"/>
              <a:gd name="T2" fmla="*/ 249 w 2091"/>
              <a:gd name="T3" fmla="*/ 418 h 942"/>
              <a:gd name="T4" fmla="*/ 154 w 2091"/>
              <a:gd name="T5" fmla="*/ 366 h 942"/>
              <a:gd name="T6" fmla="*/ 90 w 2091"/>
              <a:gd name="T7" fmla="*/ 311 h 942"/>
              <a:gd name="T8" fmla="*/ 13 w 2091"/>
              <a:gd name="T9" fmla="*/ 184 h 942"/>
              <a:gd name="T10" fmla="*/ 62 w 2091"/>
              <a:gd name="T11" fmla="*/ 50 h 942"/>
              <a:gd name="T12" fmla="*/ 287 w 2091"/>
              <a:gd name="T13" fmla="*/ 7 h 942"/>
              <a:gd name="T14" fmla="*/ 406 w 2091"/>
              <a:gd name="T15" fmla="*/ 33 h 942"/>
              <a:gd name="T16" fmla="*/ 1305 w 2091"/>
              <a:gd name="T17" fmla="*/ 359 h 942"/>
              <a:gd name="T18" fmla="*/ 1355 w 2091"/>
              <a:gd name="T19" fmla="*/ 367 h 942"/>
              <a:gd name="T20" fmla="*/ 1405 w 2091"/>
              <a:gd name="T21" fmla="*/ 355 h 942"/>
              <a:gd name="T22" fmla="*/ 1849 w 2091"/>
              <a:gd name="T23" fmla="*/ 153 h 942"/>
              <a:gd name="T24" fmla="*/ 1903 w 2091"/>
              <a:gd name="T25" fmla="*/ 150 h 942"/>
              <a:gd name="T26" fmla="*/ 2042 w 2091"/>
              <a:gd name="T27" fmla="*/ 200 h 942"/>
              <a:gd name="T28" fmla="*/ 2086 w 2091"/>
              <a:gd name="T29" fmla="*/ 250 h 942"/>
              <a:gd name="T30" fmla="*/ 2072 w 2091"/>
              <a:gd name="T31" fmla="*/ 314 h 942"/>
              <a:gd name="T32" fmla="*/ 1869 w 2091"/>
              <a:gd name="T33" fmla="*/ 564 h 942"/>
              <a:gd name="T34" fmla="*/ 1852 w 2091"/>
              <a:gd name="T35" fmla="*/ 599 h 942"/>
              <a:gd name="T36" fmla="*/ 1850 w 2091"/>
              <a:gd name="T37" fmla="*/ 657 h 942"/>
              <a:gd name="T38" fmla="*/ 1866 w 2091"/>
              <a:gd name="T39" fmla="*/ 693 h 942"/>
              <a:gd name="T40" fmla="*/ 1868 w 2091"/>
              <a:gd name="T41" fmla="*/ 748 h 942"/>
              <a:gd name="T42" fmla="*/ 1840 w 2091"/>
              <a:gd name="T43" fmla="*/ 822 h 942"/>
              <a:gd name="T44" fmla="*/ 1803 w 2091"/>
              <a:gd name="T45" fmla="*/ 861 h 942"/>
              <a:gd name="T46" fmla="*/ 1765 w 2091"/>
              <a:gd name="T47" fmla="*/ 878 h 942"/>
              <a:gd name="T48" fmla="*/ 1720 w 2091"/>
              <a:gd name="T49" fmla="*/ 883 h 942"/>
              <a:gd name="T50" fmla="*/ 1352 w 2091"/>
              <a:gd name="T51" fmla="*/ 797 h 942"/>
              <a:gd name="T52" fmla="*/ 1257 w 2091"/>
              <a:gd name="T53" fmla="*/ 596 h 942"/>
              <a:gd name="T54" fmla="*/ 1150 w 2091"/>
              <a:gd name="T55" fmla="*/ 558 h 942"/>
              <a:gd name="T56" fmla="*/ 1302 w 2091"/>
              <a:gd name="T57" fmla="*/ 880 h 942"/>
              <a:gd name="T58" fmla="*/ 1304 w 2091"/>
              <a:gd name="T59" fmla="*/ 910 h 942"/>
              <a:gd name="T60" fmla="*/ 1252 w 2091"/>
              <a:gd name="T61" fmla="*/ 934 h 942"/>
              <a:gd name="T62" fmla="*/ 1123 w 2091"/>
              <a:gd name="T63" fmla="*/ 886 h 942"/>
              <a:gd name="T64" fmla="*/ 1071 w 2091"/>
              <a:gd name="T65" fmla="*/ 851 h 942"/>
              <a:gd name="T66" fmla="*/ 598 w 2091"/>
              <a:gd name="T67" fmla="*/ 358 h 942"/>
              <a:gd name="T68" fmla="*/ 500 w 2091"/>
              <a:gd name="T69" fmla="*/ 322 h 942"/>
              <a:gd name="T70" fmla="*/ 536 w 2091"/>
              <a:gd name="T71" fmla="*/ 409 h 942"/>
              <a:gd name="T72" fmla="*/ 702 w 2091"/>
              <a:gd name="T73" fmla="*/ 582 h 942"/>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91" h="942">
                <a:moveTo>
                  <a:pt x="702" y="582"/>
                </a:moveTo>
                <a:cubicBezTo>
                  <a:pt x="249" y="418"/>
                  <a:pt x="249" y="418"/>
                  <a:pt x="249" y="418"/>
                </a:cubicBezTo>
                <a:cubicBezTo>
                  <a:pt x="213" y="400"/>
                  <a:pt x="188" y="391"/>
                  <a:pt x="154" y="366"/>
                </a:cubicBezTo>
                <a:cubicBezTo>
                  <a:pt x="131" y="351"/>
                  <a:pt x="109" y="332"/>
                  <a:pt x="90" y="311"/>
                </a:cubicBezTo>
                <a:cubicBezTo>
                  <a:pt x="56" y="277"/>
                  <a:pt x="24" y="231"/>
                  <a:pt x="13" y="184"/>
                </a:cubicBezTo>
                <a:cubicBezTo>
                  <a:pt x="0" y="130"/>
                  <a:pt x="15" y="83"/>
                  <a:pt x="62" y="50"/>
                </a:cubicBezTo>
                <a:cubicBezTo>
                  <a:pt x="122" y="8"/>
                  <a:pt x="216" y="0"/>
                  <a:pt x="287" y="7"/>
                </a:cubicBezTo>
                <a:cubicBezTo>
                  <a:pt x="328" y="10"/>
                  <a:pt x="368" y="18"/>
                  <a:pt x="406" y="33"/>
                </a:cubicBezTo>
                <a:cubicBezTo>
                  <a:pt x="1305" y="359"/>
                  <a:pt x="1305" y="359"/>
                  <a:pt x="1305" y="359"/>
                </a:cubicBezTo>
                <a:cubicBezTo>
                  <a:pt x="1322" y="365"/>
                  <a:pt x="1339" y="368"/>
                  <a:pt x="1355" y="367"/>
                </a:cubicBezTo>
                <a:cubicBezTo>
                  <a:pt x="1372" y="367"/>
                  <a:pt x="1388" y="363"/>
                  <a:pt x="1405" y="355"/>
                </a:cubicBezTo>
                <a:cubicBezTo>
                  <a:pt x="1849" y="153"/>
                  <a:pt x="1849" y="153"/>
                  <a:pt x="1849" y="153"/>
                </a:cubicBezTo>
                <a:cubicBezTo>
                  <a:pt x="1866" y="144"/>
                  <a:pt x="1885" y="144"/>
                  <a:pt x="1903" y="150"/>
                </a:cubicBezTo>
                <a:cubicBezTo>
                  <a:pt x="2042" y="200"/>
                  <a:pt x="2042" y="200"/>
                  <a:pt x="2042" y="200"/>
                </a:cubicBezTo>
                <a:cubicBezTo>
                  <a:pt x="2064" y="208"/>
                  <a:pt x="2080" y="226"/>
                  <a:pt x="2086" y="250"/>
                </a:cubicBezTo>
                <a:cubicBezTo>
                  <a:pt x="2091" y="272"/>
                  <a:pt x="2086" y="296"/>
                  <a:pt x="2072" y="314"/>
                </a:cubicBezTo>
                <a:cubicBezTo>
                  <a:pt x="1869" y="564"/>
                  <a:pt x="1869" y="564"/>
                  <a:pt x="1869" y="564"/>
                </a:cubicBezTo>
                <a:cubicBezTo>
                  <a:pt x="1862" y="573"/>
                  <a:pt x="1857" y="586"/>
                  <a:pt x="1852" y="599"/>
                </a:cubicBezTo>
                <a:cubicBezTo>
                  <a:pt x="1844" y="621"/>
                  <a:pt x="1840" y="635"/>
                  <a:pt x="1850" y="657"/>
                </a:cubicBezTo>
                <a:cubicBezTo>
                  <a:pt x="1866" y="693"/>
                  <a:pt x="1866" y="693"/>
                  <a:pt x="1866" y="693"/>
                </a:cubicBezTo>
                <a:cubicBezTo>
                  <a:pt x="1874" y="711"/>
                  <a:pt x="1875" y="730"/>
                  <a:pt x="1868" y="748"/>
                </a:cubicBezTo>
                <a:cubicBezTo>
                  <a:pt x="1840" y="822"/>
                  <a:pt x="1840" y="822"/>
                  <a:pt x="1840" y="822"/>
                </a:cubicBezTo>
                <a:cubicBezTo>
                  <a:pt x="1833" y="840"/>
                  <a:pt x="1821" y="853"/>
                  <a:pt x="1803" y="861"/>
                </a:cubicBezTo>
                <a:cubicBezTo>
                  <a:pt x="1765" y="878"/>
                  <a:pt x="1765" y="878"/>
                  <a:pt x="1765" y="878"/>
                </a:cubicBezTo>
                <a:cubicBezTo>
                  <a:pt x="1750" y="885"/>
                  <a:pt x="1736" y="887"/>
                  <a:pt x="1720" y="883"/>
                </a:cubicBezTo>
                <a:cubicBezTo>
                  <a:pt x="1352" y="797"/>
                  <a:pt x="1352" y="797"/>
                  <a:pt x="1352" y="797"/>
                </a:cubicBezTo>
                <a:cubicBezTo>
                  <a:pt x="1257" y="596"/>
                  <a:pt x="1257" y="596"/>
                  <a:pt x="1257" y="596"/>
                </a:cubicBezTo>
                <a:cubicBezTo>
                  <a:pt x="1150" y="558"/>
                  <a:pt x="1150" y="558"/>
                  <a:pt x="1150" y="558"/>
                </a:cubicBezTo>
                <a:cubicBezTo>
                  <a:pt x="1302" y="880"/>
                  <a:pt x="1302" y="880"/>
                  <a:pt x="1302" y="880"/>
                </a:cubicBezTo>
                <a:cubicBezTo>
                  <a:pt x="1302" y="880"/>
                  <a:pt x="1304" y="908"/>
                  <a:pt x="1304" y="910"/>
                </a:cubicBezTo>
                <a:cubicBezTo>
                  <a:pt x="1296" y="931"/>
                  <a:pt x="1273" y="942"/>
                  <a:pt x="1252" y="934"/>
                </a:cubicBezTo>
                <a:cubicBezTo>
                  <a:pt x="1123" y="886"/>
                  <a:pt x="1123" y="886"/>
                  <a:pt x="1123" y="886"/>
                </a:cubicBezTo>
                <a:cubicBezTo>
                  <a:pt x="1102" y="878"/>
                  <a:pt x="1087" y="867"/>
                  <a:pt x="1071" y="851"/>
                </a:cubicBezTo>
                <a:cubicBezTo>
                  <a:pt x="913" y="686"/>
                  <a:pt x="756" y="522"/>
                  <a:pt x="598" y="358"/>
                </a:cubicBezTo>
                <a:cubicBezTo>
                  <a:pt x="500" y="322"/>
                  <a:pt x="500" y="322"/>
                  <a:pt x="500" y="322"/>
                </a:cubicBezTo>
                <a:cubicBezTo>
                  <a:pt x="500" y="355"/>
                  <a:pt x="513" y="386"/>
                  <a:pt x="536" y="409"/>
                </a:cubicBezTo>
                <a:lnTo>
                  <a:pt x="702" y="582"/>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00" name="Freeform 199"/>
          <p:cNvSpPr/>
          <p:nvPr/>
        </p:nvSpPr>
        <p:spPr bwMode="auto">
          <a:xfrm rot="12009066" flipV="1">
            <a:off x="1384271" y="3473859"/>
            <a:ext cx="1818706" cy="490043"/>
          </a:xfrm>
          <a:custGeom>
            <a:gdLst>
              <a:gd name="connsiteX0" fmla="*/ 39 w 2991"/>
              <a:gd name="connsiteY0" fmla="*/ 0 h 1752"/>
              <a:gd name="connsiteX1" fmla="*/ 919 w 2991"/>
              <a:gd name="connsiteY1" fmla="*/ 439 h 1752"/>
              <a:gd name="connsiteX2" fmla="*/ 2237 w 2991"/>
              <a:gd name="connsiteY2" fmla="*/ 669 h 1752"/>
              <a:gd name="connsiteX3" fmla="*/ 2296 w 2991"/>
              <a:gd name="connsiteY3" fmla="*/ 308 h 1752"/>
              <a:gd name="connsiteX4" fmla="*/ 2991 w 2991"/>
              <a:gd name="connsiteY4" fmla="*/ 876 h 1752"/>
              <a:gd name="connsiteX5" fmla="*/ 2225 w 2991"/>
              <a:gd name="connsiteY5" fmla="*/ 1535 h 1752"/>
              <a:gd name="connsiteX6" fmla="*/ 2177 w 2991"/>
              <a:gd name="connsiteY6" fmla="*/ 1145 h 1752"/>
              <a:gd name="connsiteX7" fmla="*/ 666 w 2991"/>
              <a:gd name="connsiteY7" fmla="*/ 1394 h 1752"/>
              <a:gd name="connsiteX8" fmla="*/ 0 w 2991"/>
              <a:gd name="connsiteY8" fmla="*/ 1752 h 1752"/>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 h="1752">
                <a:moveTo>
                  <a:pt x="39" y="0"/>
                </a:moveTo>
                <a:cubicBezTo>
                  <a:pt x="307" y="227"/>
                  <a:pt x="553" y="328"/>
                  <a:pt x="919" y="439"/>
                </a:cubicBezTo>
                <a:cubicBezTo>
                  <a:pt x="1285" y="551"/>
                  <a:pt x="2035" y="698"/>
                  <a:pt x="2237" y="669"/>
                </a:cubicBezTo>
                <a:cubicBezTo>
                  <a:pt x="2278" y="406"/>
                  <a:pt x="2260" y="506"/>
                  <a:pt x="2296" y="308"/>
                </a:cubicBezTo>
                <a:lnTo>
                  <a:pt x="2991" y="876"/>
                </a:lnTo>
                <a:lnTo>
                  <a:pt x="2225" y="1535"/>
                </a:lnTo>
                <a:cubicBezTo>
                  <a:pt x="2214" y="1394"/>
                  <a:pt x="2188" y="1286"/>
                  <a:pt x="2177" y="1145"/>
                </a:cubicBezTo>
                <a:cubicBezTo>
                  <a:pt x="1968" y="1115"/>
                  <a:pt x="1029" y="1293"/>
                  <a:pt x="666" y="1394"/>
                </a:cubicBezTo>
                <a:cubicBezTo>
                  <a:pt x="303" y="1495"/>
                  <a:pt x="62" y="1665"/>
                  <a:pt x="0" y="1752"/>
                </a:cubicBezTo>
              </a:path>
            </a:pathLst>
          </a:custGeom>
          <a:gradFill>
            <a:gsLst>
              <a:gs pos="35000">
                <a:srgbClr val="FF960C"/>
              </a:gs>
              <a:gs pos="63000">
                <a:srgbClr val="FF0000">
                  <a:alpha val="20000"/>
                </a:srgbClr>
              </a:gs>
              <a:gs pos="99000">
                <a:schemeClr val="bg1">
                  <a:alpha val="0"/>
                </a:schemeClr>
              </a:gs>
            </a:gsLst>
            <a:lin ang="10800000" scaled="0"/>
          </a:gradFill>
          <a:ln w="2">
            <a:noFill/>
            <a:prstDash val="solid"/>
            <a:round/>
          </a:ln>
          <a:effec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en-US" b="0">
              <a:latin typeface="Arial" pitchFamily="34" charset="0"/>
            </a:endParaRPr>
          </a:p>
        </p:txBody>
      </p:sp>
      <p:sp>
        <p:nvSpPr>
          <p:cNvPr id="1002" name="TextBox 1001"/>
          <p:cNvSpPr txBox="1"/>
          <p:nvPr/>
        </p:nvSpPr>
        <p:spPr>
          <a:xfrm>
            <a:off x="2123071" y="3495399"/>
            <a:ext cx="827551" cy="374461"/>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400"/>
              </a:spcBef>
              <a:buSzTx/>
            </a:pPr>
            <a:r>
              <a:rPr lang="zh-CN" altLang="en-US" sz="1050" b="0" smtClean="0">
                <a:solidFill>
                  <a:srgbClr val="C00000"/>
                </a:solidFill>
                <a:latin typeface="+mn-lt"/>
                <a:cs typeface="Arial Narrow" pitchFamily="34" charset="0"/>
              </a:rPr>
              <a:t>西向开放通道</a:t>
            </a:r>
            <a:endParaRPr lang="en-US" altLang="zh-CN" sz="1050" b="0" smtClean="0">
              <a:solidFill>
                <a:srgbClr val="C00000"/>
              </a:solidFill>
              <a:latin typeface="+mn-lt"/>
              <a:cs typeface="Arial Narrow" pitchFamily="34" charset="0"/>
            </a:endParaRPr>
          </a:p>
          <a:p>
            <a:pPr marL="0" lvl="1" algn="ctr">
              <a:spcBef>
                <a:spcPts val="400"/>
              </a:spcBef>
              <a:buSzTx/>
            </a:pPr>
            <a:r>
              <a:rPr lang="zh-CN" altLang="en-US" sz="1050" b="0">
                <a:solidFill>
                  <a:srgbClr val="C00000"/>
                </a:solidFill>
                <a:latin typeface="+mn-lt"/>
                <a:cs typeface="Arial Narrow" pitchFamily="34" charset="0"/>
              </a:rPr>
              <a:t>面</a:t>
            </a:r>
            <a:r>
              <a:rPr lang="zh-CN" altLang="en-US" sz="1050" b="0" smtClean="0">
                <a:solidFill>
                  <a:srgbClr val="C00000"/>
                </a:solidFill>
                <a:latin typeface="+mn-lt"/>
                <a:cs typeface="Arial Narrow" pitchFamily="34" charset="0"/>
              </a:rPr>
              <a:t>向欧洲</a:t>
            </a:r>
            <a:endParaRPr lang="zh-CN" altLang="en-US" sz="1050" b="0">
              <a:solidFill>
                <a:srgbClr val="C00000"/>
              </a:solidFill>
              <a:latin typeface="+mn-lt"/>
              <a:cs typeface="Arial Narrow" pitchFamily="34" charset="0"/>
            </a:endParaRPr>
          </a:p>
        </p:txBody>
      </p:sp>
      <p:sp>
        <p:nvSpPr>
          <p:cNvPr id="159" name="Rectangle 158"/>
          <p:cNvSpPr/>
          <p:nvPr/>
        </p:nvSpPr>
        <p:spPr>
          <a:xfrm>
            <a:off x="6056811" y="1750186"/>
            <a:ext cx="3414734" cy="521681"/>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lnSpc>
                <a:spcPct val="93000"/>
              </a:lnSpc>
              <a:spcBef>
                <a:spcPts val="600"/>
              </a:spcBef>
              <a:buSzTx/>
              <a:buFont typeface="Arial Narrow"/>
              <a:buChar char="&gt;"/>
            </a:pPr>
            <a:r>
              <a:rPr lang="zh-CN" altLang="en-US" sz="1500" smtClean="0">
                <a:solidFill>
                  <a:schemeClr val="accent6"/>
                </a:solidFill>
              </a:rPr>
              <a:t>独特的地理位置，具备打通东西南三大通道、构筑枢纽的可能</a:t>
            </a:r>
            <a:endParaRPr lang="en-US" altLang="zh-CN" b="0" smtClean="0"/>
          </a:p>
        </p:txBody>
      </p:sp>
      <p:sp>
        <p:nvSpPr>
          <p:cNvPr id="2" name="RbNavigator"/>
          <p:cNvSpPr txBox="1"/>
          <p:nvPr/>
        </p:nvSpPr>
        <p:spPr>
          <a:xfrm>
            <a:off x="736600" y="222248"/>
            <a:ext cx="274320" cy="274320"/>
          </a:xfrm>
          <a:prstGeom prst="rect">
            <a:avLst/>
          </a:prstGeom>
          <a:solidFill>
            <a:schemeClr val="accent3"/>
          </a:solidFill>
          <a:ln w="9525">
            <a:noFill/>
          </a:ln>
        </p:spPr>
        <p:txBody>
          <a:bodyPr vert="horz" wrap="none" lIns="0" tIns="0" rIns="0" bIns="0" rtlCol="0" anchor="ctr">
            <a:no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kumimoji="1" lang="en-US" altLang="zh-CN" noProof="0" smtClean="0">
                <a:solidFill>
                  <a:schemeClr val="bg1"/>
                </a:solidFill>
                <a:latin typeface="+mn-lt"/>
                <a:cs typeface="Arial Narrow" pitchFamily="34" charset="0"/>
              </a:rPr>
              <a:t>A</a:t>
            </a:r>
            <a:endParaRPr kumimoji="1" lang="zh-CN" altLang="en-US" noProof="0" smtClean="0">
              <a:solidFill>
                <a:schemeClr val="bg1"/>
              </a:solidFill>
              <a:latin typeface="+mn-lt"/>
              <a:cs typeface="Arial Narrow" pitchFamily="34" charset="0"/>
            </a:endParaRPr>
          </a:p>
        </p:txBody>
      </p:sp>
      <p:sp>
        <p:nvSpPr>
          <p:cNvPr id="166" name="RbSticker"/>
          <p:cNvSpPr txBox="1"/>
          <p:nvPr/>
        </p:nvSpPr>
        <p:spPr>
          <a:xfrm>
            <a:off x="1082920" y="252655"/>
            <a:ext cx="2693045" cy="215444"/>
          </a:xfrm>
          <a:prstGeom prst="rect">
            <a:avLst/>
          </a:prstGeom>
          <a:noFill/>
          <a:ln w="9525">
            <a:noFill/>
          </a:ln>
          <a:effectLst/>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Clr>
                <a:srgbClr val="000000"/>
              </a:buClr>
              <a:buSzTx/>
            </a:pPr>
            <a:r>
              <a:rPr lang="zh-CN" altLang="en-US" sz="1400" smtClean="0">
                <a:solidFill>
                  <a:schemeClr val="accent3"/>
                </a:solidFill>
                <a:cs typeface="Arial Narrow" pitchFamily="34" charset="0"/>
              </a:rPr>
              <a:t>空</a:t>
            </a:r>
            <a:r>
              <a:rPr lang="zh-CN" altLang="en-US" sz="1400">
                <a:solidFill>
                  <a:schemeClr val="accent3"/>
                </a:solidFill>
                <a:cs typeface="Arial Narrow" pitchFamily="34" charset="0"/>
              </a:rPr>
              <a:t>前的历史机遇对成都的重要意</a:t>
            </a:r>
            <a:r>
              <a:rPr lang="zh-CN" altLang="en-US" sz="1400" smtClean="0">
                <a:solidFill>
                  <a:schemeClr val="accent3"/>
                </a:solidFill>
                <a:cs typeface="Arial Narrow" pitchFamily="34" charset="0"/>
              </a:rPr>
              <a:t>义</a:t>
            </a:r>
            <a:endParaRPr lang="zh-CN" altLang="en-US" sz="1400">
              <a:solidFill>
                <a:schemeClr val="accent3"/>
              </a:solidFill>
              <a:cs typeface="Arial Narrow" pitchFamily="34" charset="0"/>
            </a:endParaRPr>
          </a:p>
        </p:txBody>
      </p:sp>
      <p:sp>
        <p:nvSpPr>
          <p:cNvPr id="160" name="TextBox 159"/>
          <p:cNvSpPr txBox="1"/>
          <p:nvPr/>
        </p:nvSpPr>
        <p:spPr>
          <a:xfrm>
            <a:off x="4734698" y="4296144"/>
            <a:ext cx="1342902" cy="374461"/>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400"/>
              </a:spcBef>
              <a:buSzTx/>
            </a:pPr>
            <a:r>
              <a:rPr lang="zh-CN" altLang="en-US" sz="1050" b="0">
                <a:solidFill>
                  <a:srgbClr val="C00000"/>
                </a:solidFill>
                <a:latin typeface="+mn-lt"/>
                <a:cs typeface="Arial Narrow" pitchFamily="34" charset="0"/>
              </a:rPr>
              <a:t>东</a:t>
            </a:r>
            <a:r>
              <a:rPr lang="zh-CN" altLang="en-US" sz="1050" b="0" smtClean="0">
                <a:solidFill>
                  <a:srgbClr val="C00000"/>
                </a:solidFill>
                <a:latin typeface="+mn-lt"/>
                <a:cs typeface="Arial Narrow" pitchFamily="34" charset="0"/>
              </a:rPr>
              <a:t>向开放通道</a:t>
            </a:r>
            <a:endParaRPr lang="en-US" altLang="zh-CN" sz="1050" b="0" smtClean="0">
              <a:solidFill>
                <a:srgbClr val="C00000"/>
              </a:solidFill>
              <a:latin typeface="+mn-lt"/>
              <a:cs typeface="Arial Narrow" pitchFamily="34" charset="0"/>
            </a:endParaRPr>
          </a:p>
          <a:p>
            <a:pPr marL="0" lvl="1" algn="ctr">
              <a:spcBef>
                <a:spcPts val="400"/>
              </a:spcBef>
              <a:buSzTx/>
            </a:pPr>
            <a:r>
              <a:rPr lang="zh-CN" altLang="en-US" sz="1050" b="0">
                <a:solidFill>
                  <a:srgbClr val="C00000"/>
                </a:solidFill>
                <a:latin typeface="+mn-lt"/>
                <a:cs typeface="Arial Narrow" pitchFamily="34" charset="0"/>
              </a:rPr>
              <a:t>面</a:t>
            </a:r>
            <a:r>
              <a:rPr lang="zh-CN" altLang="en-US" sz="1050" b="0" smtClean="0">
                <a:solidFill>
                  <a:srgbClr val="C00000"/>
                </a:solidFill>
                <a:latin typeface="+mn-lt"/>
                <a:cs typeface="Arial Narrow" pitchFamily="34" charset="0"/>
              </a:rPr>
              <a:t>向东南沿海和日韩</a:t>
            </a:r>
            <a:endParaRPr lang="zh-CN" altLang="en-US" sz="1050" b="0">
              <a:solidFill>
                <a:srgbClr val="C00000"/>
              </a:solidFill>
              <a:latin typeface="+mn-lt"/>
              <a:cs typeface="Arial Narrow" pitchFamily="34" charset="0"/>
            </a:endParaRPr>
          </a:p>
        </p:txBody>
      </p:sp>
      <p:sp>
        <p:nvSpPr>
          <p:cNvPr id="161" name="TextBox 160"/>
          <p:cNvSpPr txBox="1"/>
          <p:nvPr/>
        </p:nvSpPr>
        <p:spPr>
          <a:xfrm>
            <a:off x="2669690" y="5657934"/>
            <a:ext cx="1342902" cy="374461"/>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400"/>
              </a:spcBef>
              <a:buSzTx/>
            </a:pPr>
            <a:r>
              <a:rPr lang="zh-CN" altLang="en-US" sz="1050" b="0" smtClean="0">
                <a:solidFill>
                  <a:srgbClr val="C00000"/>
                </a:solidFill>
                <a:latin typeface="+mn-lt"/>
                <a:cs typeface="Arial Narrow" pitchFamily="34" charset="0"/>
              </a:rPr>
              <a:t>南向开放通道</a:t>
            </a:r>
            <a:endParaRPr lang="en-US" altLang="zh-CN" sz="1050" b="0" smtClean="0">
              <a:solidFill>
                <a:srgbClr val="C00000"/>
              </a:solidFill>
              <a:latin typeface="+mn-lt"/>
              <a:cs typeface="Arial Narrow" pitchFamily="34" charset="0"/>
            </a:endParaRPr>
          </a:p>
          <a:p>
            <a:pPr marL="0" lvl="1" algn="ctr">
              <a:spcBef>
                <a:spcPts val="400"/>
              </a:spcBef>
              <a:buSzTx/>
            </a:pPr>
            <a:r>
              <a:rPr lang="zh-CN" altLang="en-US" sz="1050" b="0">
                <a:solidFill>
                  <a:srgbClr val="C00000"/>
                </a:solidFill>
                <a:latin typeface="+mn-lt"/>
                <a:cs typeface="Arial Narrow" pitchFamily="34" charset="0"/>
              </a:rPr>
              <a:t>面</a:t>
            </a:r>
            <a:r>
              <a:rPr lang="zh-CN" altLang="en-US" sz="1050" b="0" smtClean="0">
                <a:solidFill>
                  <a:srgbClr val="C00000"/>
                </a:solidFill>
                <a:latin typeface="+mn-lt"/>
                <a:cs typeface="Arial Narrow" pitchFamily="34" charset="0"/>
              </a:rPr>
              <a:t>向东南亚</a:t>
            </a:r>
            <a:r>
              <a:rPr lang="en-US" altLang="zh-CN" sz="1050" b="0" smtClean="0">
                <a:solidFill>
                  <a:srgbClr val="C00000"/>
                </a:solidFill>
                <a:latin typeface="+mn-lt"/>
                <a:cs typeface="Arial Narrow" pitchFamily="34" charset="0"/>
              </a:rPr>
              <a:t>/</a:t>
            </a:r>
            <a:r>
              <a:rPr lang="zh-CN" altLang="en-US" sz="1050" b="0" smtClean="0">
                <a:solidFill>
                  <a:srgbClr val="C00000"/>
                </a:solidFill>
                <a:latin typeface="+mn-lt"/>
                <a:cs typeface="Arial Narrow" pitchFamily="34" charset="0"/>
              </a:rPr>
              <a:t>东盟地区</a:t>
            </a:r>
            <a:endParaRPr lang="zh-CN" altLang="en-US" sz="1050" b="0">
              <a:solidFill>
                <a:srgbClr val="C00000"/>
              </a:solidFill>
              <a:latin typeface="+mn-lt"/>
              <a:cs typeface="Arial Narrow" pitchFamily="34" charset="0"/>
            </a:endParaRPr>
          </a:p>
        </p:txBody>
      </p:sp>
    </p:spTree>
    <p:extLst>
      <p:ext uri="{BB962C8B-B14F-4D97-AF65-F5344CB8AC3E}">
        <p14:creationId xmlns="" xmlns:p14="http://schemas.microsoft.com/office/powerpoint/2010/main" val="3832835797"/>
      </p:ext>
    </p:extLst>
  </p:cSld>
  <p:clrMapOvr>
    <a:masterClrMapping/>
  </p:clrMapOvr>
  <mc:AlternateContent>
    <mc:Choice xmlns:p14="http://schemas.microsoft.com/office/powerpoint/2010/main" Requires="p14">
      <p:transition spd="slow" p14:dur="2000"/>
    </mc:Choice>
    <mc:Fallback>
      <p:transition spd="slow"/>
    </mc:Fallback>
  </mc:AlternateContent>
  <p:timing/>
</p:sld>
</file>

<file path=ppt/slides/slide5.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168" name="Object 167" hidden="1"/>
          <p:cNvGraphicFramePr>
            <a:graphicFrameLocks noChangeAspect="1"/>
          </p:cNvGraphicFramePr>
          <p:nvPr>
            <p:custDataLst>
              <p:tags r:id="rId2"/>
            </p:custDataLst>
            <p:extLst>
              <p:ext uri="{D42A27DB-BD31-4B8C-83A1-F6EECF244321}">
                <p14:modId xmlns="" xmlns:p14="http://schemas.microsoft.com/office/powerpoint/2010/main" val="4195743143"/>
              </p:ext>
            </p:extLst>
          </p:nvPr>
        </p:nvGraphicFramePr>
        <p:xfrm>
          <a:off x="1588" y="1588"/>
          <a:ext cx="1587" cy="1587"/>
        </p:xfrm>
        <a:graphic>
          <a:graphicData uri="http://schemas.openxmlformats.org/presentationml/2006/ole">
            <mc:AlternateContent>
              <mc:Choice xmlns:v="urn:schemas-microsoft-com:vml" Requires="v">
                <p:oleObj spid="_x0000_s1042"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8" y="1588"/>
                        <a:ext cx="1587" cy="1587"/>
                      </a:xfrm>
                      <a:prstGeom prst="rect">
                        <a:avLst/>
                      </a:prstGeom>
                      <a:noFill/>
                    </p:spPr>
                  </p:pic>
                </p:oleObj>
              </mc:Fallback>
            </mc:AlternateContent>
          </a:graphicData>
        </a:graphic>
      </p:graphicFrame>
      <p:sp>
        <p:nvSpPr>
          <p:cNvPr id="167" name="Rectangle 166" hidden="1"/>
          <p:cNvSpPr/>
          <p:nvPr>
            <p:custDataLst>
              <p:tags r:id="rId5"/>
            </p:custDataLst>
          </p:nvPr>
        </p:nvSpPr>
        <p:spPr bwMode="auto">
          <a:xfrm>
            <a:off x="0" y="0"/>
            <a:ext cx="158750" cy="158750"/>
          </a:xfrm>
          <a:prstGeom prst="rect">
            <a:avLst/>
          </a:prstGeom>
          <a:solidFill>
            <a:srgbClr val="FFFF00"/>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none" lIns="0" tIns="0" rIns="0" bIns="0" numCol="1" spcCol="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endParaRPr lang="zh-CN" altLang="en-US" sz="1100" b="0" smtClean="0">
              <a:latin typeface="Arial Narrow"/>
              <a:ea typeface="宋体"/>
              <a:sym typeface="Arial Narrow"/>
            </a:endParaRPr>
          </a:p>
        </p:txBody>
      </p:sp>
      <p:sp>
        <p:nvSpPr>
          <p:cNvPr id="3" name="Title 2"/>
          <p:cNvSpPr>
            <a:spLocks noGrp="1"/>
          </p:cNvSpPr>
          <p:nvPr>
            <p:ph type="title"/>
          </p:nvPr>
        </p:nvSpPr>
        <p:spPr>
          <a:xfrm>
            <a:off x="572824" y="720000"/>
            <a:ext cx="9076143" cy="707886"/>
          </a:xfrm>
        </p:spPr>
        <p:txBody>
          <a:bodyPr/>
          <a:lstStyle/>
          <a:p>
            <a:r>
              <a:rPr lang="zh-CN" altLang="en-US"/>
              <a:t>面</a:t>
            </a:r>
            <a:r>
              <a:rPr lang="zh-CN" altLang="en-US" smtClean="0"/>
              <a:t>对</a:t>
            </a:r>
            <a:r>
              <a:rPr lang="zh-CN" altLang="en-US"/>
              <a:t>竞</a:t>
            </a:r>
            <a:r>
              <a:rPr lang="zh-CN" altLang="en-US" smtClean="0"/>
              <a:t>争，成都必须</a:t>
            </a:r>
            <a:r>
              <a:rPr lang="zh-CN" altLang="en-US" b="1">
                <a:solidFill>
                  <a:srgbClr val="C00000"/>
                </a:solidFill>
              </a:rPr>
              <a:t>实施抢先一步战略，</a:t>
            </a:r>
            <a:r>
              <a:rPr lang="zh-CN" altLang="en-US" b="1" smtClean="0">
                <a:solidFill>
                  <a:srgbClr val="C00000"/>
                </a:solidFill>
              </a:rPr>
              <a:t>超</a:t>
            </a:r>
            <a:r>
              <a:rPr lang="zh-CN" altLang="en-US" b="1">
                <a:solidFill>
                  <a:srgbClr val="C00000"/>
                </a:solidFill>
              </a:rPr>
              <a:t>前规划、勇于创新、大胆实施</a:t>
            </a:r>
            <a:r>
              <a:rPr lang="zh-CN" altLang="en-US" b="1" smtClean="0">
                <a:solidFill>
                  <a:srgbClr val="C00000"/>
                </a:solidFill>
              </a:rPr>
              <a:t>、迅</a:t>
            </a:r>
            <a:r>
              <a:rPr lang="zh-CN" altLang="en-US" b="1">
                <a:solidFill>
                  <a:srgbClr val="C00000"/>
                </a:solidFill>
              </a:rPr>
              <a:t>速落地</a:t>
            </a:r>
            <a:r>
              <a:rPr lang="zh-CN" altLang="en-US" smtClean="0"/>
              <a:t>才能真正</a:t>
            </a:r>
            <a:r>
              <a:rPr lang="zh-CN" altLang="en-US" b="1">
                <a:solidFill>
                  <a:srgbClr val="C00000"/>
                </a:solidFill>
              </a:rPr>
              <a:t>抢占先机</a:t>
            </a:r>
            <a:r>
              <a:rPr lang="zh-CN" altLang="en-US" smtClean="0"/>
              <a:t>，领先对手</a:t>
            </a:r>
            <a:r>
              <a:rPr lang="zh-CN" altLang="en-US" b="1">
                <a:solidFill>
                  <a:srgbClr val="C00000"/>
                </a:solidFill>
              </a:rPr>
              <a:t>构筑竞争门槛</a:t>
            </a:r>
            <a:r>
              <a:rPr lang="zh-CN" altLang="en-US" smtClean="0"/>
              <a:t>，真正把握转型良机</a:t>
            </a:r>
            <a:endParaRPr lang="zh-CN" altLang="en-US"/>
          </a:p>
        </p:txBody>
      </p:sp>
      <p:grpSp>
        <p:nvGrpSpPr>
          <p:cNvPr id="197" name="Group 196"/>
          <p:cNvGrpSpPr/>
          <p:nvPr/>
        </p:nvGrpSpPr>
        <p:grpSpPr>
          <a:xfrm>
            <a:off x="6627330" y="2724150"/>
            <a:ext cx="2735035" cy="2942386"/>
            <a:chOff x="6640978" y="3102069"/>
            <a:chExt cx="2735035" cy="2942386"/>
          </a:xfrm>
        </p:grpSpPr>
        <p:sp>
          <p:nvSpPr>
            <p:cNvPr id="44" name="Textframe 39"/>
            <p:cNvSpPr txBox="1"/>
            <p:nvPr/>
          </p:nvSpPr>
          <p:spPr>
            <a:xfrm>
              <a:off x="6952679" y="3102069"/>
              <a:ext cx="2423334" cy="882293"/>
            </a:xfrm>
            <a:prstGeom prst="rect">
              <a:avLst/>
            </a:prstGeom>
            <a:solidFill>
              <a:schemeClr val="bg1">
                <a:alpha val="70000"/>
              </a:schemeClr>
            </a:solid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500">
                  <a:solidFill>
                    <a:schemeClr val="bg2"/>
                  </a:solidFill>
                  <a:latin typeface="+mn-lt"/>
                  <a:cs typeface="Arial Narrow" pitchFamily="34" charset="0"/>
                </a:rPr>
                <a:t>核</a:t>
              </a:r>
              <a:r>
                <a:rPr lang="zh-CN" altLang="en-US" sz="1500" smtClean="0">
                  <a:solidFill>
                    <a:schemeClr val="bg2"/>
                  </a:solidFill>
                  <a:latin typeface="+mn-lt"/>
                  <a:cs typeface="Arial Narrow" pitchFamily="34" charset="0"/>
                </a:rPr>
                <a:t>心腹地竞争激烈</a:t>
              </a:r>
            </a:p>
            <a:p>
              <a:pPr marL="157642" lvl="1" indent="-157642">
                <a:spcBef>
                  <a:spcPts val="400"/>
                </a:spcBef>
                <a:buSzTx/>
                <a:buFont typeface="Arial Narrow"/>
                <a:buChar char="&gt;"/>
              </a:pPr>
              <a:r>
                <a:rPr lang="zh-CN" altLang="en-US" b="0">
                  <a:solidFill>
                    <a:schemeClr val="bg2"/>
                  </a:solidFill>
                  <a:latin typeface="+mn-lt"/>
                  <a:cs typeface="Arial Narrow" pitchFamily="34" charset="0"/>
                </a:rPr>
                <a:t>蓉</a:t>
              </a:r>
              <a:r>
                <a:rPr lang="zh-CN" altLang="en-US" b="0" smtClean="0">
                  <a:solidFill>
                    <a:schemeClr val="bg2"/>
                  </a:solidFill>
                  <a:latin typeface="+mn-lt"/>
                  <a:cs typeface="Arial Narrow" pitchFamily="34" charset="0"/>
                </a:rPr>
                <a:t>欧沿海货源占比极大，与渝新欧、汉新欧腹地高度重合，极容易遭受到拦截和分流竞争</a:t>
              </a:r>
              <a:endParaRPr lang="en-US" altLang="zh-CN" b="0" noProof="0" smtClean="0">
                <a:latin typeface="+mn-lt"/>
                <a:cs typeface="Arial Narrow" pitchFamily="34" charset="0"/>
              </a:endParaRPr>
            </a:p>
          </p:txBody>
        </p:sp>
        <p:sp>
          <p:nvSpPr>
            <p:cNvPr id="55" name="Rectangle 54"/>
            <p:cNvSpPr/>
            <p:nvPr/>
          </p:nvSpPr>
          <p:spPr>
            <a:xfrm>
              <a:off x="6640978" y="3102069"/>
              <a:ext cx="216000" cy="504934"/>
            </a:xfrm>
            <a:prstGeom prst="rect">
              <a:avLst/>
            </a:prstGeom>
            <a:solidFill>
              <a:schemeClr val="accent6"/>
            </a:solidFill>
            <a:ln w="9525">
              <a:solidFill>
                <a:schemeClr val="accent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ctr"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lnSpc>
                  <a:spcPct val="100000"/>
                </a:lnSpc>
                <a:spcBef>
                  <a:spcPts val="400"/>
                </a:spcBef>
              </a:pPr>
              <a:r>
                <a:rPr lang="en-US" altLang="zh-CN" sz="2500" smtClean="0">
                  <a:solidFill>
                    <a:schemeClr val="bg1"/>
                  </a:solidFill>
                </a:rPr>
                <a:t>1</a:t>
              </a:r>
              <a:endParaRPr lang="zh-CN" altLang="en-US" sz="2500" smtClean="0">
                <a:solidFill>
                  <a:schemeClr val="bg1"/>
                </a:solidFill>
              </a:endParaRPr>
            </a:p>
          </p:txBody>
        </p:sp>
        <p:sp>
          <p:nvSpPr>
            <p:cNvPr id="50" name="Textframe 39"/>
            <p:cNvSpPr txBox="1"/>
            <p:nvPr/>
          </p:nvSpPr>
          <p:spPr>
            <a:xfrm>
              <a:off x="6952679" y="4266402"/>
              <a:ext cx="2423334" cy="882293"/>
            </a:xfrm>
            <a:prstGeom prst="rect">
              <a:avLst/>
            </a:prstGeom>
            <a:solidFill>
              <a:schemeClr val="bg1">
                <a:alpha val="70000"/>
              </a:schemeClr>
            </a:solid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500" smtClean="0">
                  <a:solidFill>
                    <a:schemeClr val="bg2"/>
                  </a:solidFill>
                  <a:latin typeface="+mn-lt"/>
                  <a:cs typeface="Arial Narrow" pitchFamily="34" charset="0"/>
                </a:rPr>
                <a:t>主通道高度</a:t>
              </a:r>
              <a:r>
                <a:rPr lang="zh-CN" altLang="en-US" sz="1500">
                  <a:solidFill>
                    <a:schemeClr val="bg2"/>
                  </a:solidFill>
                  <a:latin typeface="+mn-lt"/>
                  <a:cs typeface="Arial Narrow" pitchFamily="34" charset="0"/>
                </a:rPr>
                <a:t>重叠</a:t>
              </a:r>
              <a:endParaRPr lang="zh-CN" altLang="en-US" sz="1500" smtClean="0">
                <a:solidFill>
                  <a:schemeClr val="bg2"/>
                </a:solidFill>
                <a:latin typeface="+mn-lt"/>
                <a:cs typeface="Arial Narrow" pitchFamily="34" charset="0"/>
              </a:endParaRPr>
            </a:p>
            <a:p>
              <a:pPr marL="157642" lvl="1" indent="-157642">
                <a:spcBef>
                  <a:spcPts val="400"/>
                </a:spcBef>
                <a:buSzTx/>
                <a:buFont typeface="Arial Narrow"/>
                <a:buChar char="&gt;"/>
              </a:pPr>
              <a:r>
                <a:rPr lang="zh-CN" altLang="en-US" b="0" noProof="0">
                  <a:solidFill>
                    <a:schemeClr val="bg2"/>
                  </a:solidFill>
                  <a:latin typeface="+mn-lt"/>
                  <a:cs typeface="Arial Narrow" pitchFamily="34" charset="0"/>
                </a:rPr>
                <a:t>不</a:t>
              </a:r>
              <a:r>
                <a:rPr lang="zh-CN" altLang="en-US" b="0" noProof="0" smtClean="0">
                  <a:solidFill>
                    <a:schemeClr val="bg2"/>
                  </a:solidFill>
                  <a:latin typeface="+mn-lt"/>
                  <a:cs typeface="Arial Narrow" pitchFamily="34" charset="0"/>
                </a:rPr>
                <a:t>同中欧班列主通道高度重叠，仅在两端节点位置和分拨网络存在差异</a:t>
              </a:r>
              <a:endParaRPr lang="en-US" altLang="zh-CN" b="0" noProof="0" smtClean="0">
                <a:latin typeface="+mn-lt"/>
                <a:cs typeface="Arial Narrow" pitchFamily="34" charset="0"/>
              </a:endParaRPr>
            </a:p>
          </p:txBody>
        </p:sp>
        <p:sp>
          <p:nvSpPr>
            <p:cNvPr id="56" name="Rectangle 55"/>
            <p:cNvSpPr/>
            <p:nvPr/>
          </p:nvSpPr>
          <p:spPr>
            <a:xfrm>
              <a:off x="6640978" y="4266402"/>
              <a:ext cx="216000" cy="504934"/>
            </a:xfrm>
            <a:prstGeom prst="rect">
              <a:avLst/>
            </a:prstGeom>
            <a:solidFill>
              <a:schemeClr val="accent6"/>
            </a:solidFill>
            <a:ln w="9525">
              <a:solidFill>
                <a:schemeClr val="accent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ctr"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lnSpc>
                  <a:spcPct val="100000"/>
                </a:lnSpc>
                <a:spcBef>
                  <a:spcPts val="400"/>
                </a:spcBef>
              </a:pPr>
              <a:r>
                <a:rPr lang="en-US" altLang="zh-CN" sz="2500" smtClean="0">
                  <a:solidFill>
                    <a:schemeClr val="bg1"/>
                  </a:solidFill>
                </a:rPr>
                <a:t>2</a:t>
              </a:r>
              <a:endParaRPr lang="zh-CN" altLang="en-US" sz="2500" smtClean="0">
                <a:solidFill>
                  <a:schemeClr val="bg1"/>
                </a:solidFill>
              </a:endParaRPr>
            </a:p>
          </p:txBody>
        </p:sp>
        <p:sp>
          <p:nvSpPr>
            <p:cNvPr id="53" name="Textframe 39"/>
            <p:cNvSpPr txBox="1"/>
            <p:nvPr/>
          </p:nvSpPr>
          <p:spPr>
            <a:xfrm>
              <a:off x="6952679" y="5362217"/>
              <a:ext cx="2423334" cy="682238"/>
            </a:xfrm>
            <a:prstGeom prst="rect">
              <a:avLst/>
            </a:prstGeom>
            <a:solidFill>
              <a:schemeClr val="bg1">
                <a:alpha val="70000"/>
              </a:schemeClr>
            </a:solid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500">
                  <a:solidFill>
                    <a:schemeClr val="bg2"/>
                  </a:solidFill>
                  <a:latin typeface="+mn-lt"/>
                  <a:cs typeface="Arial Narrow" pitchFamily="34" charset="0"/>
                </a:rPr>
                <a:t>班</a:t>
              </a:r>
              <a:r>
                <a:rPr lang="zh-CN" altLang="en-US" sz="1500" smtClean="0">
                  <a:solidFill>
                    <a:schemeClr val="bg2"/>
                  </a:solidFill>
                  <a:latin typeface="+mn-lt"/>
                  <a:cs typeface="Arial Narrow" pitchFamily="34" charset="0"/>
                </a:rPr>
                <a:t>列运营差异化程度较小</a:t>
              </a:r>
            </a:p>
            <a:p>
              <a:pPr marL="157642" lvl="1" indent="-157642">
                <a:spcBef>
                  <a:spcPts val="400"/>
                </a:spcBef>
                <a:buSzTx/>
                <a:buFont typeface="Arial Narrow"/>
                <a:buChar char="&gt;"/>
              </a:pPr>
              <a:r>
                <a:rPr lang="zh-CN" altLang="en-US" b="0">
                  <a:solidFill>
                    <a:schemeClr val="bg2"/>
                  </a:solidFill>
                  <a:latin typeface="+mn-lt"/>
                  <a:cs typeface="Arial Narrow" pitchFamily="34" charset="0"/>
                </a:rPr>
                <a:t>铁</a:t>
              </a:r>
              <a:r>
                <a:rPr lang="zh-CN" altLang="en-US" b="0" smtClean="0">
                  <a:solidFill>
                    <a:schemeClr val="bg2"/>
                  </a:solidFill>
                  <a:latin typeface="+mn-lt"/>
                  <a:cs typeface="Arial Narrow" pitchFamily="34" charset="0"/>
                </a:rPr>
                <a:t>路货运属于标准化服务，不容易形成差异化门槛</a:t>
              </a:r>
              <a:endParaRPr lang="en-US" altLang="zh-CN" b="0" noProof="0" smtClean="0">
                <a:latin typeface="+mn-lt"/>
                <a:cs typeface="Arial Narrow" pitchFamily="34" charset="0"/>
              </a:endParaRPr>
            </a:p>
          </p:txBody>
        </p:sp>
        <p:sp>
          <p:nvSpPr>
            <p:cNvPr id="57" name="Rectangle 56"/>
            <p:cNvSpPr/>
            <p:nvPr/>
          </p:nvSpPr>
          <p:spPr>
            <a:xfrm>
              <a:off x="6640978" y="5362217"/>
              <a:ext cx="216000" cy="504934"/>
            </a:xfrm>
            <a:prstGeom prst="rect">
              <a:avLst/>
            </a:prstGeom>
            <a:solidFill>
              <a:schemeClr val="accent6"/>
            </a:solidFill>
            <a:ln w="9525">
              <a:solidFill>
                <a:schemeClr val="accent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ctr"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lnSpc>
                  <a:spcPct val="100000"/>
                </a:lnSpc>
                <a:spcBef>
                  <a:spcPts val="400"/>
                </a:spcBef>
              </a:pPr>
              <a:r>
                <a:rPr lang="en-US" altLang="zh-CN" sz="2500" smtClean="0">
                  <a:solidFill>
                    <a:schemeClr val="bg1"/>
                  </a:solidFill>
                </a:rPr>
                <a:t>3</a:t>
              </a:r>
              <a:endParaRPr lang="zh-CN" altLang="en-US" sz="2500" smtClean="0">
                <a:solidFill>
                  <a:schemeClr val="bg1"/>
                </a:solidFill>
              </a:endParaRPr>
            </a:p>
          </p:txBody>
        </p:sp>
      </p:grpSp>
      <p:cxnSp>
        <p:nvCxnSpPr>
          <p:cNvPr id="161" name="LeanLine Vertical 635761852033593178"/>
          <p:cNvCxnSpPr/>
          <p:nvPr/>
        </p:nvCxnSpPr>
        <p:spPr>
          <a:xfrm>
            <a:off x="740282" y="2530475"/>
            <a:ext cx="5781219" cy="0"/>
          </a:xfrm>
          <a:prstGeom prst="line">
            <a:avLst/>
          </a:prstGeom>
          <a:ln w="22225" cmpd="sng">
            <a:solidFill>
              <a:schemeClr val="accent3"/>
            </a:solidFill>
            <a:tailEnd type="triangle" w="lg" len="lg"/>
          </a:ln>
          <a:effectLst/>
        </p:spPr>
        <p:style>
          <a:lnRef idx="1">
            <a:schemeClr val="accent1"/>
          </a:lnRef>
          <a:fillRef idx="0">
            <a:schemeClr val="accent1"/>
          </a:fillRef>
          <a:effectRef idx="0">
            <a:schemeClr val="accent1"/>
          </a:effectRef>
          <a:fontRef idx="minor">
            <a:schemeClr val="tx1"/>
          </a:fontRef>
        </p:style>
      </p:cxnSp>
      <p:sp>
        <p:nvSpPr>
          <p:cNvPr id="162" name="TextBox 161"/>
          <p:cNvSpPr txBox="1"/>
          <p:nvPr/>
        </p:nvSpPr>
        <p:spPr>
          <a:xfrm>
            <a:off x="740281" y="2203450"/>
            <a:ext cx="5574793" cy="230832"/>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500" noProof="0" smtClean="0">
                <a:latin typeface="+mn-lt"/>
                <a:cs typeface="Arial Narrow" pitchFamily="34" charset="0"/>
              </a:rPr>
              <a:t>内陆主要物流节点城市</a:t>
            </a:r>
            <a:r>
              <a:rPr lang="zh-CN" altLang="en-US" sz="1500" smtClean="0">
                <a:latin typeface="+mn-lt"/>
                <a:cs typeface="Arial Narrow" pitchFamily="34" charset="0"/>
              </a:rPr>
              <a:t>纷纷布局中欧铁路</a:t>
            </a:r>
            <a:endParaRPr lang="zh-CN" altLang="en-US" sz="1500" noProof="0" smtClean="0">
              <a:latin typeface="+mn-lt"/>
              <a:cs typeface="Arial Narrow" pitchFamily="34" charset="0"/>
            </a:endParaRPr>
          </a:p>
        </p:txBody>
      </p:sp>
      <p:sp>
        <p:nvSpPr>
          <p:cNvPr id="170" name="Subtitle"/>
          <p:cNvSpPr txBox="1"/>
          <p:nvPr/>
        </p:nvSpPr>
        <p:spPr>
          <a:xfrm>
            <a:off x="738000" y="1907219"/>
            <a:ext cx="8535988" cy="2923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buClr>
                <a:schemeClr val="tx1"/>
              </a:buClr>
              <a:buSzTx/>
            </a:pPr>
            <a:r>
              <a:rPr lang="zh-CN" altLang="en-US" sz="1900" b="0" smtClean="0">
                <a:solidFill>
                  <a:schemeClr val="tx2"/>
                </a:solidFill>
                <a:latin typeface="+mn-lt"/>
                <a:cs typeface="+mn-cs"/>
                <a:sym typeface="+mn-lt"/>
              </a:rPr>
              <a:t>成都所面临的现实挑战</a:t>
            </a:r>
            <a:endParaRPr lang="en-US" sz="1900" b="0" smtClean="0">
              <a:solidFill>
                <a:schemeClr val="tx2"/>
              </a:solidFill>
              <a:latin typeface="+mn-lt"/>
              <a:cs typeface="+mn-cs"/>
              <a:sym typeface="+mn-lt"/>
            </a:endParaRPr>
          </a:p>
        </p:txBody>
      </p:sp>
      <p:graphicFrame>
        <p:nvGraphicFramePr>
          <p:cNvPr id="171" name="Object 170"/>
          <p:cNvGraphicFramePr>
            <a:graphicFrameLocks noChangeAspect="1"/>
          </p:cNvGraphicFramePr>
          <p:nvPr>
            <p:custDataLst>
              <p:tags r:id="rId6"/>
            </p:custDataLst>
            <p:extLst>
              <p:ext uri="{D42A27DB-BD31-4B8C-83A1-F6EECF244321}">
                <p14:modId xmlns="" xmlns:p14="http://schemas.microsoft.com/office/powerpoint/2010/main" val="3765295535"/>
              </p:ext>
            </p:extLst>
          </p:nvPr>
        </p:nvGraphicFramePr>
        <p:xfrm>
          <a:off x="5143500" y="2895600"/>
          <a:ext cx="1381017" cy="2848069"/>
        </p:xfrm>
        <a:graphic>
          <a:graphicData uri="http://schemas.openxmlformats.org/presentationml/2006/ole">
            <mc:AlternateContent>
              <mc:Choice xmlns:v="urn:schemas-microsoft-com:vml" Requires="v">
                <p:oleObj spid="_x0000_s1043" name="Chart" r:id="rId7" imgW="1381017" imgH="2848069" progId="MSGraph.Chart.8">
                  <p:embed/>
                </p:oleObj>
              </mc:Choice>
              <mc:Fallback>
                <p:oleObj name="Chart" r:id="rId7" imgW="1381017" imgH="2848069" progId="MSGraph.Chart.8">
                  <p:embed/>
                  <p:pic>
                    <p:nvPicPr>
                      <p:cNvPr id="0" name="OLE substitute image"/>
                      <p:cNvPicPr/>
                      <p:nvPr/>
                    </p:nvPicPr>
                    <p:blipFill>
                      <a:blip r:embed="rId8"/>
                      <a:stretch>
                        <a:fillRect/>
                      </a:stretch>
                    </p:blipFill>
                    <p:spPr>
                      <a:xfrm>
                        <a:off x="5143500" y="2895600"/>
                        <a:ext cx="1381017" cy="2848069"/>
                      </a:xfrm>
                      <a:prstGeom prst="rect">
                        <a:avLst/>
                      </a:prstGeom>
                      <a:noFill/>
                    </p:spPr>
                  </p:pic>
                </p:oleObj>
              </mc:Fallback>
            </mc:AlternateContent>
          </a:graphicData>
        </a:graphic>
      </p:graphicFrame>
      <p:sp useBgFill="1">
        <p:nvSpPr>
          <p:cNvPr id="5" name="Freeform 4"/>
          <p:cNvSpPr/>
          <p:nvPr>
            <p:custDataLst>
              <p:tags r:id="rId9"/>
            </p:custDataLst>
          </p:nvPr>
        </p:nvSpPr>
        <p:spPr bwMode="auto">
          <a:xfrm>
            <a:off x="6108700" y="3021013"/>
            <a:ext cx="128589" cy="265113"/>
          </a:xfrm>
          <a:custGeom>
            <a:rect l="0" t="0" r="0" b="0"/>
            <a:pathLst>
              <a:path w="128589" h="265113">
                <a:moveTo>
                  <a:pt x="128588" y="0"/>
                </a:moveTo>
                <a:lnTo>
                  <a:pt x="57150" y="265112"/>
                </a:lnTo>
                <a:lnTo>
                  <a:pt x="0" y="265112"/>
                </a:lnTo>
                <a:lnTo>
                  <a:pt x="71438" y="0"/>
                </a:lnTo>
                <a:close/>
              </a:path>
            </a:pathLst>
          </a:custGeom>
          <a:ln w="9525" cap="flat" cmpd="sng" algn="ctr">
            <a:noFill/>
            <a:prstDash val="solid"/>
          </a:ln>
          <a:effectLst/>
          <a:extLst>
            <a:ext uri="{91240B29-F687-4F45-9708-019B960494DF}">
              <a14:hiddenLine xmlns="" xmlns:a14="http://schemas.microsoft.com/office/drawing/2010/main" w="9525" cap="flat" cmpd="sng" algn="ctr">
                <a:solidFill>
                  <a:schemeClr val="accent3"/>
                </a:solidFill>
                <a:prstDash val="solid"/>
              </a14:hiddenLine>
            </a:ext>
          </a:ex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4" name="Freeform 3"/>
          <p:cNvSpPr/>
          <p:nvPr>
            <p:custDataLst>
              <p:tags r:id="rId10"/>
            </p:custDataLst>
          </p:nvPr>
        </p:nvSpPr>
        <p:spPr bwMode="auto">
          <a:xfrm>
            <a:off x="6165850" y="3021013"/>
            <a:ext cx="71439" cy="265113"/>
          </a:xfrm>
          <a:custGeom>
            <a:rect l="0" t="0" r="0" b="0"/>
            <a:pathLst>
              <a:path w="71439" h="265113">
                <a:moveTo>
                  <a:pt x="71438" y="0"/>
                </a:moveTo>
                <a:lnTo>
                  <a:pt x="0" y="265112"/>
                </a:lnTo>
              </a:path>
            </a:pathLst>
          </a:custGeom>
          <a:ln w="9525">
            <a:solidFill>
              <a:schemeClr val="tx1"/>
            </a:solidFill>
            <a:headEnd type="none"/>
            <a:tailEnd type="none"/>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2" name="Freeform 1"/>
          <p:cNvSpPr/>
          <p:nvPr>
            <p:custDataLst>
              <p:tags r:id="rId11"/>
            </p:custDataLst>
          </p:nvPr>
        </p:nvSpPr>
        <p:spPr bwMode="auto">
          <a:xfrm>
            <a:off x="6108700" y="3021013"/>
            <a:ext cx="71439" cy="265113"/>
          </a:xfrm>
          <a:custGeom>
            <a:rect l="0" t="0" r="0" b="0"/>
            <a:pathLst>
              <a:path w="71439" h="265113">
                <a:moveTo>
                  <a:pt x="71438" y="0"/>
                </a:moveTo>
                <a:lnTo>
                  <a:pt x="0" y="265112"/>
                </a:lnTo>
              </a:path>
            </a:pathLst>
          </a:custGeom>
          <a:ln w="9525">
            <a:solidFill>
              <a:schemeClr val="tx1"/>
            </a:solidFill>
            <a:headEnd type="none"/>
            <a:tailEnd type="none"/>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181" name="Text Placeholder 22"/>
          <p:cNvSpPr>
            <a:spLocks noGrp="1"/>
          </p:cNvSpPr>
          <p:nvPr>
            <p:custDataLst>
              <p:tags r:id="rId12"/>
            </p:custDataLst>
          </p:nvPr>
        </p:nvSpPr>
        <p:spPr bwMode="auto">
          <a:xfrm>
            <a:off x="4729163" y="4826000"/>
            <a:ext cx="2794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buSzTx/>
            </a:pPr>
            <a:fld id="{86CBE85D-7752-4D75-8BE2-3EAF11677418}" type="datetime'''''''''''''''''''''''''''''''''''''''''''湘欧'''''''">
              <a:rPr lang="en-US" altLang="zh-CN" sz="1100"/>
              <a:pPr>
                <a:spcBef>
                  <a:spcPct val="0"/>
                </a:spcBef>
                <a:buSzTx/>
              </a:pPr>
              <a:t>湘欧</a:t>
            </a:fld>
            <a:endParaRPr lang="zh-CN" altLang="en-US" sz="1100"/>
          </a:p>
        </p:txBody>
      </p:sp>
      <p:sp>
        <p:nvSpPr>
          <p:cNvPr id="183" name="Text Placeholder 20"/>
          <p:cNvSpPr>
            <a:spLocks noGrp="1"/>
          </p:cNvSpPr>
          <p:nvPr>
            <p:custDataLst>
              <p:tags r:id="rId13"/>
            </p:custDataLst>
          </p:nvPr>
        </p:nvSpPr>
        <p:spPr bwMode="auto">
          <a:xfrm>
            <a:off x="4729163" y="4240213"/>
            <a:ext cx="4191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buSzTx/>
            </a:pPr>
            <a:fld id="{B183FBC5-03CF-4D5E-BD2C-9761A41298CB}" type="datetime'''''''''''''''''''''''''''''''''西新''''''''''''''''''''欧'">
              <a:rPr lang="en-US" altLang="zh-CN" sz="1100"/>
              <a:pPr>
                <a:spcBef>
                  <a:spcPct val="0"/>
                </a:spcBef>
                <a:buSzTx/>
              </a:pPr>
              <a:t>西新欧</a:t>
            </a:fld>
            <a:endParaRPr lang="zh-CN" altLang="en-US" sz="1100"/>
          </a:p>
        </p:txBody>
      </p:sp>
      <p:sp>
        <p:nvSpPr>
          <p:cNvPr id="149" name="Text Placeholder 10"/>
          <p:cNvSpPr>
            <a:spLocks noGrp="1"/>
          </p:cNvSpPr>
          <p:nvPr>
            <p:custDataLst>
              <p:tags r:id="rId14"/>
            </p:custDataLst>
          </p:nvPr>
        </p:nvSpPr>
        <p:spPr bwMode="auto">
          <a:xfrm>
            <a:off x="4729163" y="4530725"/>
            <a:ext cx="41910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47E05845-C188-45D7-A5AB-6A2276908672}" type="datetime'''''''''''''''''''''''''苏''''''''''''满''''''''''''''欧'">
              <a:rPr lang="en-US" altLang="zh-CN" sz="1100">
                <a:latin typeface="Arial Narrow"/>
                <a:ea typeface="宋体"/>
                <a:sym typeface="Arial Narrow"/>
              </a:rPr>
              <a:pPr>
                <a:spcBef>
                  <a:spcPct val="0"/>
                </a:spcBef>
              </a:pPr>
              <a:t>苏满欧</a:t>
            </a:fld>
            <a:endParaRPr lang="zh-CN" altLang="en-US" sz="1100">
              <a:latin typeface="Arial Narrow"/>
              <a:ea typeface="宋体"/>
              <a:sym typeface="Arial Narrow"/>
            </a:endParaRPr>
          </a:p>
        </p:txBody>
      </p:sp>
      <p:sp>
        <p:nvSpPr>
          <p:cNvPr id="145" name="Text Placeholder 4"/>
          <p:cNvSpPr>
            <a:spLocks noGrp="1"/>
          </p:cNvSpPr>
          <p:nvPr>
            <p:custDataLst>
              <p:tags r:id="rId15"/>
            </p:custDataLst>
          </p:nvPr>
        </p:nvSpPr>
        <p:spPr bwMode="gray">
          <a:xfrm>
            <a:off x="5816600" y="3949700"/>
            <a:ext cx="19050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5593C7E5-83EF-4079-8C7C-A475D7905FA7}" type="datetime'''''''''''''''''''''''''1''''''''0''3'''''''''''''''''">
              <a:rPr lang="en-US" altLang="zh-CN" sz="1100" b="1"/>
              <a:pPr>
                <a:spcBef>
                  <a:spcPct val="0"/>
                </a:spcBef>
              </a:pPr>
              <a:t>103</a:t>
            </a:fld>
            <a:endParaRPr lang="zh-CN" altLang="en-US" sz="1100" b="1"/>
          </a:p>
        </p:txBody>
      </p:sp>
      <p:sp>
        <p:nvSpPr>
          <p:cNvPr id="185" name="Text Placeholder 9"/>
          <p:cNvSpPr>
            <a:spLocks noGrp="1"/>
          </p:cNvSpPr>
          <p:nvPr>
            <p:custDataLst>
              <p:tags r:id="rId16"/>
            </p:custDataLst>
          </p:nvPr>
        </p:nvSpPr>
        <p:spPr bwMode="auto">
          <a:xfrm>
            <a:off x="4729163" y="3949700"/>
            <a:ext cx="2794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buSzTx/>
            </a:pPr>
            <a:fld id="{CBFC6450-B99E-46C3-9F18-3532C9BD6765}" type="datetime'蓉欧'''''''''''''''''''''''''''''''''''''''''''''''''''''''''">
              <a:rPr lang="en-US" altLang="zh-CN" sz="1100"/>
              <a:pPr>
                <a:spcBef>
                  <a:spcPct val="0"/>
                </a:spcBef>
                <a:buSzTx/>
              </a:pPr>
              <a:t>蓉欧</a:t>
            </a:fld>
            <a:endParaRPr lang="zh-CN" altLang="en-US" sz="1100"/>
          </a:p>
        </p:txBody>
      </p:sp>
      <p:sp>
        <p:nvSpPr>
          <p:cNvPr id="151" name="Text Placeholder 14"/>
          <p:cNvSpPr>
            <a:spLocks noGrp="1"/>
          </p:cNvSpPr>
          <p:nvPr>
            <p:custDataLst>
              <p:tags r:id="rId17"/>
            </p:custDataLst>
          </p:nvPr>
        </p:nvSpPr>
        <p:spPr bwMode="auto">
          <a:xfrm>
            <a:off x="4729163" y="5116513"/>
            <a:ext cx="41910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21142325-74BD-4796-B244-A5D308242445}" type="datetime'''''''''义''''''''''新''''''''''''''欧'''''''''''''''''''">
              <a:rPr lang="en-US" altLang="zh-CN" sz="1100">
                <a:latin typeface="Arial Narrow"/>
                <a:ea typeface="宋体"/>
                <a:sym typeface="Arial Narrow"/>
              </a:rPr>
              <a:pPr>
                <a:spcBef>
                  <a:spcPct val="0"/>
                </a:spcBef>
              </a:pPr>
              <a:t>义新欧</a:t>
            </a:fld>
            <a:endParaRPr lang="zh-CN" altLang="en-US" sz="1100">
              <a:latin typeface="Arial Narrow"/>
              <a:ea typeface="宋体"/>
              <a:sym typeface="Arial Narrow"/>
            </a:endParaRPr>
          </a:p>
        </p:txBody>
      </p:sp>
      <p:sp>
        <p:nvSpPr>
          <p:cNvPr id="147" name="Text Placeholder 8"/>
          <p:cNvSpPr>
            <a:spLocks noGrp="1"/>
          </p:cNvSpPr>
          <p:nvPr>
            <p:custDataLst>
              <p:tags r:id="rId18"/>
            </p:custDataLst>
          </p:nvPr>
        </p:nvSpPr>
        <p:spPr bwMode="auto">
          <a:xfrm>
            <a:off x="4729163" y="3654425"/>
            <a:ext cx="41910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E9A0913E-76C2-430C-91AF-CD51CF0FA18E}" type="datetime'''''''''''''''''''''''''''''''''''汉''新''''''欧'">
              <a:rPr lang="en-US" altLang="zh-CN" sz="1100"/>
              <a:pPr>
                <a:spcBef>
                  <a:spcPct val="0"/>
                </a:spcBef>
              </a:pPr>
              <a:t>汉新欧</a:t>
            </a:fld>
            <a:endParaRPr lang="zh-CN" altLang="en-US" sz="1100">
              <a:latin typeface="Arial Narrow"/>
              <a:ea typeface="宋体"/>
              <a:sym typeface="Arial Narrow"/>
            </a:endParaRPr>
          </a:p>
        </p:txBody>
      </p:sp>
      <p:sp>
        <p:nvSpPr>
          <p:cNvPr id="148" name="Text Placeholder 9"/>
          <p:cNvSpPr>
            <a:spLocks noGrp="1"/>
          </p:cNvSpPr>
          <p:nvPr>
            <p:custDataLst>
              <p:tags r:id="rId19"/>
            </p:custDataLst>
          </p:nvPr>
        </p:nvSpPr>
        <p:spPr bwMode="gray">
          <a:xfrm>
            <a:off x="5911850" y="3654425"/>
            <a:ext cx="19050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FE12495D-A1D0-4EA4-9785-153F39D52C40}" type="datetime'''1''''''''''''''''''''2''''''''''''0'''''''''''''''">
              <a:rPr lang="en-US" altLang="zh-CN" sz="1100" b="1"/>
              <a:pPr>
                <a:spcBef>
                  <a:spcPct val="0"/>
                </a:spcBef>
              </a:pPr>
              <a:t>120</a:t>
            </a:fld>
            <a:endParaRPr lang="zh-CN" altLang="en-US" sz="1100" b="1">
              <a:latin typeface="Arial Narrow"/>
              <a:ea typeface="宋体"/>
              <a:sym typeface="Arial Narrow"/>
            </a:endParaRPr>
          </a:p>
        </p:txBody>
      </p:sp>
      <p:sp>
        <p:nvSpPr>
          <p:cNvPr id="186" name="Text Placeholder 8"/>
          <p:cNvSpPr>
            <a:spLocks noGrp="1"/>
          </p:cNvSpPr>
          <p:nvPr>
            <p:custDataLst>
              <p:tags r:id="rId20"/>
            </p:custDataLst>
          </p:nvPr>
        </p:nvSpPr>
        <p:spPr bwMode="auto">
          <a:xfrm>
            <a:off x="4729163" y="3363913"/>
            <a:ext cx="4191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buSzTx/>
            </a:pPr>
            <a:fld id="{B9573506-D9CB-4332-B6F6-DBB6A3652F48}" type="datetime'''''''''''''''''''''''''''''''''郑''''''新''''''''''欧'''''''''">
              <a:rPr lang="en-US" altLang="zh-CN" sz="1100"/>
              <a:pPr>
                <a:spcBef>
                  <a:spcPct val="0"/>
                </a:spcBef>
                <a:buSzTx/>
              </a:pPr>
              <a:t>郑新欧</a:t>
            </a:fld>
            <a:endParaRPr lang="zh-CN" altLang="en-US" sz="1100"/>
          </a:p>
        </p:txBody>
      </p:sp>
      <p:sp>
        <p:nvSpPr>
          <p:cNvPr id="144" name="Text Placeholder 1"/>
          <p:cNvSpPr>
            <a:spLocks noGrp="1"/>
          </p:cNvSpPr>
          <p:nvPr>
            <p:custDataLst>
              <p:tags r:id="rId21"/>
            </p:custDataLst>
          </p:nvPr>
        </p:nvSpPr>
        <p:spPr bwMode="gray">
          <a:xfrm>
            <a:off x="6102350" y="3363913"/>
            <a:ext cx="19050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2DCE5C7F-C2BE-4E44-9081-E9E14940DCA3}" type="datetime'''''''''''''''''''''''''1''''''''''''''''5''''''8'''''''''''">
              <a:rPr lang="en-US" altLang="zh-CN" sz="1100" b="1"/>
              <a:pPr>
                <a:spcBef>
                  <a:spcPct val="0"/>
                </a:spcBef>
              </a:pPr>
              <a:t>158</a:t>
            </a:fld>
            <a:endParaRPr lang="zh-CN" altLang="en-US" sz="1100" b="1">
              <a:latin typeface="Arial Narrow"/>
              <a:ea typeface="宋体"/>
              <a:sym typeface="Arial Narrow"/>
            </a:endParaRPr>
          </a:p>
        </p:txBody>
      </p:sp>
      <p:sp>
        <p:nvSpPr>
          <p:cNvPr id="188" name="Text Placeholder 6"/>
          <p:cNvSpPr>
            <a:spLocks noGrp="1"/>
          </p:cNvSpPr>
          <p:nvPr>
            <p:custDataLst>
              <p:tags r:id="rId22"/>
            </p:custDataLst>
          </p:nvPr>
        </p:nvSpPr>
        <p:spPr bwMode="auto">
          <a:xfrm>
            <a:off x="4729163" y="3073400"/>
            <a:ext cx="4191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buSzTx/>
            </a:pPr>
            <a:fld id="{159E40B9-C3AE-4E73-8583-11431ACB39C6}" type="datetime'''渝''''''''''''新欧'''''''''''''''''''''''''''''''''''">
              <a:rPr lang="en-US" altLang="zh-CN" sz="1100"/>
              <a:pPr>
                <a:spcBef>
                  <a:spcPct val="0"/>
                </a:spcBef>
                <a:buSzTx/>
              </a:pPr>
              <a:t>渝新欧</a:t>
            </a:fld>
            <a:endParaRPr lang="zh-CN" altLang="en-US" sz="1100"/>
          </a:p>
        </p:txBody>
      </p:sp>
      <p:sp>
        <p:nvSpPr>
          <p:cNvPr id="189" name="Text Placeholder 28"/>
          <p:cNvSpPr>
            <a:spLocks noGrp="1"/>
          </p:cNvSpPr>
          <p:nvPr>
            <p:custDataLst>
              <p:tags r:id="rId23"/>
            </p:custDataLst>
          </p:nvPr>
        </p:nvSpPr>
        <p:spPr bwMode="gray">
          <a:xfrm>
            <a:off x="6283325" y="3073400"/>
            <a:ext cx="1905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buSzTx/>
            </a:pPr>
            <a:fld id="{4257D05B-59BC-4C5A-A51B-E7ACD1F497A4}" type="datetime'''''''''''''2''''''''''''''''4''''4'''''''''''">
              <a:rPr lang="en-US" altLang="zh-CN" sz="1100" b="1"/>
              <a:pPr>
                <a:spcBef>
                  <a:spcPct val="0"/>
                </a:spcBef>
                <a:buSzTx/>
              </a:pPr>
              <a:t>244</a:t>
            </a:fld>
            <a:endParaRPr lang="zh-CN" altLang="en-US" sz="1100" b="1"/>
          </a:p>
        </p:txBody>
      </p:sp>
      <p:sp>
        <p:nvSpPr>
          <p:cNvPr id="150" name="Text Placeholder 13"/>
          <p:cNvSpPr>
            <a:spLocks noGrp="1"/>
          </p:cNvSpPr>
          <p:nvPr>
            <p:custDataLst>
              <p:tags r:id="rId24"/>
            </p:custDataLst>
          </p:nvPr>
        </p:nvSpPr>
        <p:spPr bwMode="auto">
          <a:xfrm>
            <a:off x="4729163" y="5407025"/>
            <a:ext cx="41910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526EB498-4DDB-4956-A100-E518B6D286D7}" type="datetime'''''''''合''''''''''''新''欧'''''">
              <a:rPr lang="en-US" altLang="zh-CN" sz="1100">
                <a:latin typeface="Arial Narrow"/>
                <a:ea typeface="宋体"/>
                <a:sym typeface="Arial Narrow"/>
              </a:rPr>
              <a:pPr>
                <a:spcBef>
                  <a:spcPct val="0"/>
                </a:spcBef>
              </a:pPr>
              <a:t>合新欧</a:t>
            </a:fld>
            <a:endParaRPr lang="zh-CN" altLang="en-US" sz="1100">
              <a:latin typeface="Arial Narrow"/>
              <a:ea typeface="宋体"/>
              <a:sym typeface="Arial Narrow"/>
            </a:endParaRPr>
          </a:p>
        </p:txBody>
      </p:sp>
      <p:sp>
        <p:nvSpPr>
          <p:cNvPr id="192" name="TextBox 191"/>
          <p:cNvSpPr txBox="1"/>
          <p:nvPr/>
        </p:nvSpPr>
        <p:spPr>
          <a:xfrm>
            <a:off x="4603750" y="2578409"/>
            <a:ext cx="1951613"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en-US" altLang="zh-CN" i="1" smtClean="0">
                <a:solidFill>
                  <a:schemeClr val="bg2"/>
                </a:solidFill>
                <a:latin typeface="+mn-lt"/>
                <a:cs typeface="Arial Narrow" pitchFamily="34" charset="0"/>
              </a:rPr>
              <a:t>2015</a:t>
            </a:r>
            <a:r>
              <a:rPr lang="zh-CN" altLang="en-US" i="1" smtClean="0">
                <a:solidFill>
                  <a:schemeClr val="bg2"/>
                </a:solidFill>
                <a:latin typeface="+mn-lt"/>
                <a:cs typeface="Arial Narrow" pitchFamily="34" charset="0"/>
              </a:rPr>
              <a:t>年各中欧铁路班次</a:t>
            </a:r>
            <a:r>
              <a:rPr lang="en-US" altLang="zh-CN" i="1" baseline="30000" smtClean="0">
                <a:solidFill>
                  <a:schemeClr val="bg2"/>
                </a:solidFill>
                <a:latin typeface="+mn-lt"/>
                <a:cs typeface="Arial Narrow" pitchFamily="34" charset="0"/>
              </a:rPr>
              <a:t>1</a:t>
            </a:r>
            <a:r>
              <a:rPr lang="zh-CN" altLang="en-US" i="1" baseline="30000" smtClean="0">
                <a:solidFill>
                  <a:schemeClr val="bg2"/>
                </a:solidFill>
                <a:latin typeface="+mn-lt"/>
                <a:cs typeface="Arial Narrow" pitchFamily="34" charset="0"/>
              </a:rPr>
              <a:t>）</a:t>
            </a:r>
            <a:endParaRPr lang="zh-CN" altLang="en-US" i="1" baseline="30000" noProof="0" smtClean="0">
              <a:solidFill>
                <a:schemeClr val="bg2"/>
              </a:solidFill>
              <a:latin typeface="+mn-lt"/>
              <a:cs typeface="Arial Narrow" pitchFamily="34" charset="0"/>
            </a:endParaRPr>
          </a:p>
        </p:txBody>
      </p:sp>
      <p:sp>
        <p:nvSpPr>
          <p:cNvPr id="194" name="TextBox 193"/>
          <p:cNvSpPr txBox="1"/>
          <p:nvPr/>
        </p:nvSpPr>
        <p:spPr>
          <a:xfrm>
            <a:off x="756090" y="2578409"/>
            <a:ext cx="1951613"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i="1" smtClean="0">
                <a:solidFill>
                  <a:schemeClr val="bg2"/>
                </a:solidFill>
                <a:latin typeface="+mn-lt"/>
                <a:cs typeface="Arial Narrow" pitchFamily="34" charset="0"/>
              </a:rPr>
              <a:t>各条中欧铁路线路图</a:t>
            </a:r>
            <a:endParaRPr lang="zh-CN" altLang="en-US" i="1" noProof="0" smtClean="0">
              <a:solidFill>
                <a:schemeClr val="bg2"/>
              </a:solidFill>
              <a:latin typeface="+mn-lt"/>
              <a:cs typeface="Arial Narrow" pitchFamily="34" charset="0"/>
            </a:endParaRPr>
          </a:p>
        </p:txBody>
      </p:sp>
      <p:grpSp>
        <p:nvGrpSpPr>
          <p:cNvPr id="62" name="Group 12"/>
          <p:cNvGrpSpPr/>
          <p:nvPr/>
        </p:nvGrpSpPr>
        <p:grpSpPr>
          <a:xfrm>
            <a:off x="572824" y="2797175"/>
            <a:ext cx="3948454" cy="3139035"/>
            <a:chOff x="733425" y="2195667"/>
            <a:chExt cx="5238070" cy="4164285"/>
          </a:xfrm>
          <a:solidFill>
            <a:schemeClr val="accent2"/>
          </a:solidFill>
        </p:grpSpPr>
        <p:sp>
          <p:nvSpPr>
            <p:cNvPr id="106" name="Freeform 97"/>
            <p:cNvSpPr/>
            <p:nvPr/>
          </p:nvSpPr>
          <p:spPr bwMode="auto">
            <a:xfrm>
              <a:off x="5221288" y="4668937"/>
              <a:ext cx="89178" cy="83604"/>
            </a:xfrm>
            <a:custGeom>
              <a:cxnLst>
                <a:cxn ang="0">
                  <a:pos x="26" y="53"/>
                </a:cxn>
                <a:cxn ang="0">
                  <a:pos x="26" y="53"/>
                </a:cxn>
                <a:cxn ang="0">
                  <a:pos x="0" y="34"/>
                </a:cxn>
                <a:cxn ang="0">
                  <a:pos x="13" y="20"/>
                </a:cxn>
                <a:cxn ang="0">
                  <a:pos x="20" y="0"/>
                </a:cxn>
                <a:cxn ang="0">
                  <a:pos x="46" y="7"/>
                </a:cxn>
                <a:cxn ang="0">
                  <a:pos x="53" y="27"/>
                </a:cxn>
                <a:cxn ang="0">
                  <a:pos x="46" y="34"/>
                </a:cxn>
                <a:cxn ang="0">
                  <a:pos x="26" y="53"/>
                </a:cxn>
              </a:cxnLst>
              <a:rect l="0" t="0" r="r" b="b"/>
              <a:pathLst>
                <a:path w="52" h="52">
                  <a:moveTo>
                    <a:pt x="26" y="53"/>
                  </a:moveTo>
                  <a:lnTo>
                    <a:pt x="26" y="53"/>
                  </a:lnTo>
                  <a:lnTo>
                    <a:pt x="0" y="34"/>
                  </a:lnTo>
                  <a:lnTo>
                    <a:pt x="13" y="20"/>
                  </a:lnTo>
                  <a:lnTo>
                    <a:pt x="20" y="0"/>
                  </a:lnTo>
                  <a:lnTo>
                    <a:pt x="46" y="7"/>
                  </a:lnTo>
                  <a:lnTo>
                    <a:pt x="53" y="27"/>
                  </a:lnTo>
                  <a:lnTo>
                    <a:pt x="46" y="34"/>
                  </a:lnTo>
                  <a:lnTo>
                    <a:pt x="26" y="53"/>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07" name="Freeform 102"/>
            <p:cNvSpPr/>
            <p:nvPr/>
          </p:nvSpPr>
          <p:spPr bwMode="auto">
            <a:xfrm>
              <a:off x="2089150" y="3935974"/>
              <a:ext cx="1309026" cy="880206"/>
            </a:xfrm>
            <a:custGeom>
              <a:cxnLst>
                <a:cxn ang="0">
                  <a:pos x="39" y="199"/>
                </a:cxn>
                <a:cxn ang="0">
                  <a:pos x="113" y="193"/>
                </a:cxn>
                <a:cxn ang="0">
                  <a:pos x="93" y="186"/>
                </a:cxn>
                <a:cxn ang="0">
                  <a:pos x="93" y="160"/>
                </a:cxn>
                <a:cxn ang="0">
                  <a:pos x="126" y="126"/>
                </a:cxn>
                <a:cxn ang="0">
                  <a:pos x="79" y="53"/>
                </a:cxn>
                <a:cxn ang="0">
                  <a:pos x="245" y="7"/>
                </a:cxn>
                <a:cxn ang="0">
                  <a:pos x="279" y="0"/>
                </a:cxn>
                <a:cxn ang="0">
                  <a:pos x="372" y="33"/>
                </a:cxn>
                <a:cxn ang="0">
                  <a:pos x="425" y="53"/>
                </a:cxn>
                <a:cxn ang="0">
                  <a:pos x="498" y="40"/>
                </a:cxn>
                <a:cxn ang="0">
                  <a:pos x="584" y="60"/>
                </a:cxn>
                <a:cxn ang="0">
                  <a:pos x="631" y="86"/>
                </a:cxn>
                <a:cxn ang="0">
                  <a:pos x="697" y="133"/>
                </a:cxn>
                <a:cxn ang="0">
                  <a:pos x="757" y="179"/>
                </a:cxn>
                <a:cxn ang="0">
                  <a:pos x="777" y="233"/>
                </a:cxn>
                <a:cxn ang="0">
                  <a:pos x="744" y="299"/>
                </a:cxn>
                <a:cxn ang="0">
                  <a:pos x="737" y="326"/>
                </a:cxn>
                <a:cxn ang="0">
                  <a:pos x="717" y="372"/>
                </a:cxn>
                <a:cxn ang="0">
                  <a:pos x="691" y="372"/>
                </a:cxn>
                <a:cxn ang="0">
                  <a:pos x="664" y="379"/>
                </a:cxn>
                <a:cxn ang="0">
                  <a:pos x="704" y="392"/>
                </a:cxn>
                <a:cxn ang="0">
                  <a:pos x="737" y="419"/>
                </a:cxn>
                <a:cxn ang="0">
                  <a:pos x="744" y="452"/>
                </a:cxn>
                <a:cxn ang="0">
                  <a:pos x="717" y="452"/>
                </a:cxn>
                <a:cxn ang="0">
                  <a:pos x="697" y="445"/>
                </a:cxn>
                <a:cxn ang="0">
                  <a:pos x="664" y="472"/>
                </a:cxn>
                <a:cxn ang="0">
                  <a:pos x="638" y="492"/>
                </a:cxn>
                <a:cxn ang="0">
                  <a:pos x="598" y="445"/>
                </a:cxn>
                <a:cxn ang="0">
                  <a:pos x="531" y="439"/>
                </a:cxn>
                <a:cxn ang="0">
                  <a:pos x="458" y="459"/>
                </a:cxn>
                <a:cxn ang="0">
                  <a:pos x="438" y="485"/>
                </a:cxn>
                <a:cxn ang="0">
                  <a:pos x="405" y="558"/>
                </a:cxn>
                <a:cxn ang="0">
                  <a:pos x="332" y="518"/>
                </a:cxn>
                <a:cxn ang="0">
                  <a:pos x="206" y="472"/>
                </a:cxn>
                <a:cxn ang="0">
                  <a:pos x="152" y="465"/>
                </a:cxn>
                <a:cxn ang="0">
                  <a:pos x="53" y="419"/>
                </a:cxn>
                <a:cxn ang="0">
                  <a:pos x="0" y="306"/>
                </a:cxn>
                <a:cxn ang="0">
                  <a:pos x="19" y="266"/>
                </a:cxn>
                <a:cxn ang="0">
                  <a:pos x="19" y="213"/>
                </a:cxn>
              </a:cxnLst>
              <a:rect l="0" t="0" r="r" b="b"/>
              <a:pathLst>
                <a:path w="777" h="558">
                  <a:moveTo>
                    <a:pt x="39" y="199"/>
                  </a:moveTo>
                  <a:lnTo>
                    <a:pt x="39" y="199"/>
                  </a:lnTo>
                  <a:lnTo>
                    <a:pt x="66" y="206"/>
                  </a:lnTo>
                  <a:lnTo>
                    <a:pt x="113" y="193"/>
                  </a:lnTo>
                  <a:lnTo>
                    <a:pt x="106" y="186"/>
                  </a:lnTo>
                  <a:lnTo>
                    <a:pt x="93" y="186"/>
                  </a:lnTo>
                  <a:lnTo>
                    <a:pt x="86" y="173"/>
                  </a:lnTo>
                  <a:lnTo>
                    <a:pt x="93" y="160"/>
                  </a:lnTo>
                  <a:lnTo>
                    <a:pt x="113" y="153"/>
                  </a:lnTo>
                  <a:lnTo>
                    <a:pt x="126" y="126"/>
                  </a:lnTo>
                  <a:lnTo>
                    <a:pt x="79" y="93"/>
                  </a:lnTo>
                  <a:lnTo>
                    <a:pt x="79" y="53"/>
                  </a:lnTo>
                  <a:lnTo>
                    <a:pt x="99" y="33"/>
                  </a:lnTo>
                  <a:lnTo>
                    <a:pt x="245" y="7"/>
                  </a:lnTo>
                  <a:lnTo>
                    <a:pt x="259" y="0"/>
                  </a:lnTo>
                  <a:lnTo>
                    <a:pt x="279" y="0"/>
                  </a:lnTo>
                  <a:lnTo>
                    <a:pt x="352" y="20"/>
                  </a:lnTo>
                  <a:lnTo>
                    <a:pt x="372" y="33"/>
                  </a:lnTo>
                  <a:lnTo>
                    <a:pt x="405" y="53"/>
                  </a:lnTo>
                  <a:lnTo>
                    <a:pt x="425" y="53"/>
                  </a:lnTo>
                  <a:lnTo>
                    <a:pt x="458" y="33"/>
                  </a:lnTo>
                  <a:lnTo>
                    <a:pt x="498" y="40"/>
                  </a:lnTo>
                  <a:lnTo>
                    <a:pt x="525" y="20"/>
                  </a:lnTo>
                  <a:lnTo>
                    <a:pt x="584" y="60"/>
                  </a:lnTo>
                  <a:lnTo>
                    <a:pt x="611" y="47"/>
                  </a:lnTo>
                  <a:lnTo>
                    <a:pt x="631" y="86"/>
                  </a:lnTo>
                  <a:lnTo>
                    <a:pt x="671" y="106"/>
                  </a:lnTo>
                  <a:lnTo>
                    <a:pt x="697" y="133"/>
                  </a:lnTo>
                  <a:lnTo>
                    <a:pt x="717" y="126"/>
                  </a:lnTo>
                  <a:lnTo>
                    <a:pt x="757" y="179"/>
                  </a:lnTo>
                  <a:lnTo>
                    <a:pt x="764" y="213"/>
                  </a:lnTo>
                  <a:lnTo>
                    <a:pt x="777" y="233"/>
                  </a:lnTo>
                  <a:lnTo>
                    <a:pt x="777" y="273"/>
                  </a:lnTo>
                  <a:lnTo>
                    <a:pt x="744" y="299"/>
                  </a:lnTo>
                  <a:lnTo>
                    <a:pt x="751" y="312"/>
                  </a:lnTo>
                  <a:lnTo>
                    <a:pt x="737" y="326"/>
                  </a:lnTo>
                  <a:lnTo>
                    <a:pt x="717" y="339"/>
                  </a:lnTo>
                  <a:lnTo>
                    <a:pt x="717" y="372"/>
                  </a:lnTo>
                  <a:lnTo>
                    <a:pt x="704" y="379"/>
                  </a:lnTo>
                  <a:lnTo>
                    <a:pt x="691" y="372"/>
                  </a:lnTo>
                  <a:lnTo>
                    <a:pt x="671" y="359"/>
                  </a:lnTo>
                  <a:lnTo>
                    <a:pt x="664" y="379"/>
                  </a:lnTo>
                  <a:lnTo>
                    <a:pt x="678" y="392"/>
                  </a:lnTo>
                  <a:lnTo>
                    <a:pt x="704" y="392"/>
                  </a:lnTo>
                  <a:lnTo>
                    <a:pt x="724" y="419"/>
                  </a:lnTo>
                  <a:lnTo>
                    <a:pt x="737" y="419"/>
                  </a:lnTo>
                  <a:lnTo>
                    <a:pt x="751" y="432"/>
                  </a:lnTo>
                  <a:lnTo>
                    <a:pt x="744" y="452"/>
                  </a:lnTo>
                  <a:lnTo>
                    <a:pt x="744" y="452"/>
                  </a:lnTo>
                  <a:lnTo>
                    <a:pt x="717" y="452"/>
                  </a:lnTo>
                  <a:lnTo>
                    <a:pt x="704" y="465"/>
                  </a:lnTo>
                  <a:lnTo>
                    <a:pt x="697" y="445"/>
                  </a:lnTo>
                  <a:lnTo>
                    <a:pt x="671" y="459"/>
                  </a:lnTo>
                  <a:lnTo>
                    <a:pt x="664" y="472"/>
                  </a:lnTo>
                  <a:lnTo>
                    <a:pt x="664" y="492"/>
                  </a:lnTo>
                  <a:lnTo>
                    <a:pt x="638" y="492"/>
                  </a:lnTo>
                  <a:lnTo>
                    <a:pt x="604" y="459"/>
                  </a:lnTo>
                  <a:lnTo>
                    <a:pt x="598" y="445"/>
                  </a:lnTo>
                  <a:lnTo>
                    <a:pt x="571" y="452"/>
                  </a:lnTo>
                  <a:lnTo>
                    <a:pt x="531" y="439"/>
                  </a:lnTo>
                  <a:lnTo>
                    <a:pt x="465" y="452"/>
                  </a:lnTo>
                  <a:lnTo>
                    <a:pt x="458" y="459"/>
                  </a:lnTo>
                  <a:lnTo>
                    <a:pt x="452" y="479"/>
                  </a:lnTo>
                  <a:lnTo>
                    <a:pt x="438" y="485"/>
                  </a:lnTo>
                  <a:lnTo>
                    <a:pt x="438" y="505"/>
                  </a:lnTo>
                  <a:lnTo>
                    <a:pt x="405" y="558"/>
                  </a:lnTo>
                  <a:lnTo>
                    <a:pt x="339" y="545"/>
                  </a:lnTo>
                  <a:lnTo>
                    <a:pt x="332" y="518"/>
                  </a:lnTo>
                  <a:lnTo>
                    <a:pt x="292" y="485"/>
                  </a:lnTo>
                  <a:lnTo>
                    <a:pt x="206" y="472"/>
                  </a:lnTo>
                  <a:lnTo>
                    <a:pt x="166" y="465"/>
                  </a:lnTo>
                  <a:lnTo>
                    <a:pt x="152" y="465"/>
                  </a:lnTo>
                  <a:lnTo>
                    <a:pt x="119" y="439"/>
                  </a:lnTo>
                  <a:lnTo>
                    <a:pt x="53" y="419"/>
                  </a:lnTo>
                  <a:lnTo>
                    <a:pt x="6" y="332"/>
                  </a:lnTo>
                  <a:lnTo>
                    <a:pt x="0" y="306"/>
                  </a:lnTo>
                  <a:lnTo>
                    <a:pt x="19" y="292"/>
                  </a:lnTo>
                  <a:lnTo>
                    <a:pt x="19" y="266"/>
                  </a:lnTo>
                  <a:lnTo>
                    <a:pt x="33" y="233"/>
                  </a:lnTo>
                  <a:lnTo>
                    <a:pt x="19" y="213"/>
                  </a:lnTo>
                  <a:lnTo>
                    <a:pt x="39" y="199"/>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08" name="Freeform 103"/>
            <p:cNvSpPr/>
            <p:nvPr/>
          </p:nvSpPr>
          <p:spPr bwMode="auto">
            <a:xfrm>
              <a:off x="2546350" y="3579086"/>
              <a:ext cx="1411661" cy="1132594"/>
            </a:xfrm>
            <a:custGeom>
              <a:cxnLst>
                <a:cxn ang="0">
                  <a:pos x="0" y="133"/>
                </a:cxn>
                <a:cxn ang="0">
                  <a:pos x="67" y="73"/>
                </a:cxn>
                <a:cxn ang="0">
                  <a:pos x="153" y="13"/>
                </a:cxn>
                <a:cxn ang="0">
                  <a:pos x="213" y="7"/>
                </a:cxn>
                <a:cxn ang="0">
                  <a:pos x="213" y="100"/>
                </a:cxn>
                <a:cxn ang="0">
                  <a:pos x="293" y="140"/>
                </a:cxn>
                <a:cxn ang="0">
                  <a:pos x="372" y="160"/>
                </a:cxn>
                <a:cxn ang="0">
                  <a:pos x="339" y="206"/>
                </a:cxn>
                <a:cxn ang="0">
                  <a:pos x="392" y="239"/>
                </a:cxn>
                <a:cxn ang="0">
                  <a:pos x="465" y="279"/>
                </a:cxn>
                <a:cxn ang="0">
                  <a:pos x="558" y="246"/>
                </a:cxn>
                <a:cxn ang="0">
                  <a:pos x="572" y="306"/>
                </a:cxn>
                <a:cxn ang="0">
                  <a:pos x="545" y="352"/>
                </a:cxn>
                <a:cxn ang="0">
                  <a:pos x="638" y="432"/>
                </a:cxn>
                <a:cxn ang="0">
                  <a:pos x="671" y="505"/>
                </a:cxn>
                <a:cxn ang="0">
                  <a:pos x="711" y="525"/>
                </a:cxn>
                <a:cxn ang="0">
                  <a:pos x="731" y="472"/>
                </a:cxn>
                <a:cxn ang="0">
                  <a:pos x="711" y="399"/>
                </a:cxn>
                <a:cxn ang="0">
                  <a:pos x="751" y="399"/>
                </a:cxn>
                <a:cxn ang="0">
                  <a:pos x="838" y="445"/>
                </a:cxn>
                <a:cxn ang="0">
                  <a:pos x="831" y="512"/>
                </a:cxn>
                <a:cxn ang="0">
                  <a:pos x="784" y="525"/>
                </a:cxn>
                <a:cxn ang="0">
                  <a:pos x="758" y="552"/>
                </a:cxn>
                <a:cxn ang="0">
                  <a:pos x="718" y="545"/>
                </a:cxn>
                <a:cxn ang="0">
                  <a:pos x="705" y="578"/>
                </a:cxn>
                <a:cxn ang="0">
                  <a:pos x="718" y="638"/>
                </a:cxn>
                <a:cxn ang="0">
                  <a:pos x="678" y="651"/>
                </a:cxn>
                <a:cxn ang="0">
                  <a:pos x="658" y="698"/>
                </a:cxn>
                <a:cxn ang="0">
                  <a:pos x="612" y="718"/>
                </a:cxn>
                <a:cxn ang="0">
                  <a:pos x="585" y="671"/>
                </a:cxn>
                <a:cxn ang="0">
                  <a:pos x="525" y="638"/>
                </a:cxn>
                <a:cxn ang="0">
                  <a:pos x="505" y="605"/>
                </a:cxn>
                <a:cxn ang="0">
                  <a:pos x="452" y="645"/>
                </a:cxn>
                <a:cxn ang="0">
                  <a:pos x="392" y="605"/>
                </a:cxn>
                <a:cxn ang="0">
                  <a:pos x="432" y="605"/>
                </a:cxn>
                <a:cxn ang="0">
                  <a:pos x="465" y="552"/>
                </a:cxn>
                <a:cxn ang="0">
                  <a:pos x="505" y="499"/>
                </a:cxn>
                <a:cxn ang="0">
                  <a:pos x="485" y="405"/>
                </a:cxn>
                <a:cxn ang="0">
                  <a:pos x="399" y="332"/>
                </a:cxn>
                <a:cxn ang="0">
                  <a:pos x="312" y="286"/>
                </a:cxn>
                <a:cxn ang="0">
                  <a:pos x="186" y="259"/>
                </a:cxn>
                <a:cxn ang="0">
                  <a:pos x="100" y="259"/>
                </a:cxn>
              </a:cxnLst>
              <a:rect l="0" t="0" r="r" b="b"/>
              <a:pathLst>
                <a:path w="838" h="718">
                  <a:moveTo>
                    <a:pt x="7" y="226"/>
                  </a:moveTo>
                  <a:lnTo>
                    <a:pt x="7" y="226"/>
                  </a:lnTo>
                  <a:lnTo>
                    <a:pt x="0" y="133"/>
                  </a:lnTo>
                  <a:lnTo>
                    <a:pt x="0" y="120"/>
                  </a:lnTo>
                  <a:lnTo>
                    <a:pt x="33" y="106"/>
                  </a:lnTo>
                  <a:lnTo>
                    <a:pt x="67" y="73"/>
                  </a:lnTo>
                  <a:lnTo>
                    <a:pt x="126" y="47"/>
                  </a:lnTo>
                  <a:lnTo>
                    <a:pt x="153" y="40"/>
                  </a:lnTo>
                  <a:lnTo>
                    <a:pt x="153" y="13"/>
                  </a:lnTo>
                  <a:lnTo>
                    <a:pt x="160" y="0"/>
                  </a:lnTo>
                  <a:lnTo>
                    <a:pt x="173" y="0"/>
                  </a:lnTo>
                  <a:lnTo>
                    <a:pt x="213" y="7"/>
                  </a:lnTo>
                  <a:lnTo>
                    <a:pt x="213" y="27"/>
                  </a:lnTo>
                  <a:lnTo>
                    <a:pt x="219" y="53"/>
                  </a:lnTo>
                  <a:lnTo>
                    <a:pt x="213" y="100"/>
                  </a:lnTo>
                  <a:lnTo>
                    <a:pt x="246" y="146"/>
                  </a:lnTo>
                  <a:lnTo>
                    <a:pt x="266" y="160"/>
                  </a:lnTo>
                  <a:lnTo>
                    <a:pt x="293" y="140"/>
                  </a:lnTo>
                  <a:lnTo>
                    <a:pt x="352" y="140"/>
                  </a:lnTo>
                  <a:lnTo>
                    <a:pt x="366" y="146"/>
                  </a:lnTo>
                  <a:lnTo>
                    <a:pt x="372" y="160"/>
                  </a:lnTo>
                  <a:lnTo>
                    <a:pt x="366" y="173"/>
                  </a:lnTo>
                  <a:lnTo>
                    <a:pt x="332" y="199"/>
                  </a:lnTo>
                  <a:lnTo>
                    <a:pt x="339" y="206"/>
                  </a:lnTo>
                  <a:lnTo>
                    <a:pt x="372" y="239"/>
                  </a:lnTo>
                  <a:lnTo>
                    <a:pt x="386" y="239"/>
                  </a:lnTo>
                  <a:lnTo>
                    <a:pt x="392" y="239"/>
                  </a:lnTo>
                  <a:lnTo>
                    <a:pt x="392" y="253"/>
                  </a:lnTo>
                  <a:lnTo>
                    <a:pt x="412" y="273"/>
                  </a:lnTo>
                  <a:lnTo>
                    <a:pt x="465" y="279"/>
                  </a:lnTo>
                  <a:lnTo>
                    <a:pt x="492" y="273"/>
                  </a:lnTo>
                  <a:lnTo>
                    <a:pt x="519" y="239"/>
                  </a:lnTo>
                  <a:lnTo>
                    <a:pt x="558" y="246"/>
                  </a:lnTo>
                  <a:lnTo>
                    <a:pt x="578" y="266"/>
                  </a:lnTo>
                  <a:lnTo>
                    <a:pt x="565" y="292"/>
                  </a:lnTo>
                  <a:lnTo>
                    <a:pt x="572" y="306"/>
                  </a:lnTo>
                  <a:lnTo>
                    <a:pt x="552" y="319"/>
                  </a:lnTo>
                  <a:lnTo>
                    <a:pt x="538" y="326"/>
                  </a:lnTo>
                  <a:lnTo>
                    <a:pt x="545" y="352"/>
                  </a:lnTo>
                  <a:lnTo>
                    <a:pt x="578" y="379"/>
                  </a:lnTo>
                  <a:lnTo>
                    <a:pt x="598" y="379"/>
                  </a:lnTo>
                  <a:lnTo>
                    <a:pt x="638" y="432"/>
                  </a:lnTo>
                  <a:lnTo>
                    <a:pt x="645" y="472"/>
                  </a:lnTo>
                  <a:lnTo>
                    <a:pt x="645" y="485"/>
                  </a:lnTo>
                  <a:lnTo>
                    <a:pt x="671" y="505"/>
                  </a:lnTo>
                  <a:lnTo>
                    <a:pt x="671" y="518"/>
                  </a:lnTo>
                  <a:lnTo>
                    <a:pt x="698" y="525"/>
                  </a:lnTo>
                  <a:lnTo>
                    <a:pt x="711" y="525"/>
                  </a:lnTo>
                  <a:lnTo>
                    <a:pt x="711" y="499"/>
                  </a:lnTo>
                  <a:lnTo>
                    <a:pt x="731" y="499"/>
                  </a:lnTo>
                  <a:lnTo>
                    <a:pt x="731" y="472"/>
                  </a:lnTo>
                  <a:lnTo>
                    <a:pt x="718" y="459"/>
                  </a:lnTo>
                  <a:lnTo>
                    <a:pt x="711" y="445"/>
                  </a:lnTo>
                  <a:lnTo>
                    <a:pt x="711" y="399"/>
                  </a:lnTo>
                  <a:lnTo>
                    <a:pt x="725" y="392"/>
                  </a:lnTo>
                  <a:lnTo>
                    <a:pt x="745" y="399"/>
                  </a:lnTo>
                  <a:lnTo>
                    <a:pt x="751" y="399"/>
                  </a:lnTo>
                  <a:lnTo>
                    <a:pt x="758" y="405"/>
                  </a:lnTo>
                  <a:lnTo>
                    <a:pt x="804" y="432"/>
                  </a:lnTo>
                  <a:lnTo>
                    <a:pt x="838" y="445"/>
                  </a:lnTo>
                  <a:lnTo>
                    <a:pt x="838" y="465"/>
                  </a:lnTo>
                  <a:lnTo>
                    <a:pt x="824" y="485"/>
                  </a:lnTo>
                  <a:lnTo>
                    <a:pt x="831" y="512"/>
                  </a:lnTo>
                  <a:lnTo>
                    <a:pt x="831" y="518"/>
                  </a:lnTo>
                  <a:lnTo>
                    <a:pt x="791" y="525"/>
                  </a:lnTo>
                  <a:lnTo>
                    <a:pt x="784" y="525"/>
                  </a:lnTo>
                  <a:lnTo>
                    <a:pt x="784" y="532"/>
                  </a:lnTo>
                  <a:lnTo>
                    <a:pt x="784" y="545"/>
                  </a:lnTo>
                  <a:lnTo>
                    <a:pt x="758" y="552"/>
                  </a:lnTo>
                  <a:lnTo>
                    <a:pt x="738" y="538"/>
                  </a:lnTo>
                  <a:lnTo>
                    <a:pt x="718" y="538"/>
                  </a:lnTo>
                  <a:lnTo>
                    <a:pt x="718" y="545"/>
                  </a:lnTo>
                  <a:lnTo>
                    <a:pt x="718" y="558"/>
                  </a:lnTo>
                  <a:lnTo>
                    <a:pt x="711" y="565"/>
                  </a:lnTo>
                  <a:lnTo>
                    <a:pt x="705" y="578"/>
                  </a:lnTo>
                  <a:lnTo>
                    <a:pt x="725" y="598"/>
                  </a:lnTo>
                  <a:lnTo>
                    <a:pt x="711" y="625"/>
                  </a:lnTo>
                  <a:lnTo>
                    <a:pt x="718" y="638"/>
                  </a:lnTo>
                  <a:lnTo>
                    <a:pt x="718" y="645"/>
                  </a:lnTo>
                  <a:lnTo>
                    <a:pt x="691" y="645"/>
                  </a:lnTo>
                  <a:lnTo>
                    <a:pt x="678" y="651"/>
                  </a:lnTo>
                  <a:lnTo>
                    <a:pt x="691" y="671"/>
                  </a:lnTo>
                  <a:lnTo>
                    <a:pt x="678" y="691"/>
                  </a:lnTo>
                  <a:lnTo>
                    <a:pt x="658" y="698"/>
                  </a:lnTo>
                  <a:lnTo>
                    <a:pt x="658" y="711"/>
                  </a:lnTo>
                  <a:lnTo>
                    <a:pt x="651" y="718"/>
                  </a:lnTo>
                  <a:lnTo>
                    <a:pt x="612" y="718"/>
                  </a:lnTo>
                  <a:lnTo>
                    <a:pt x="598" y="705"/>
                  </a:lnTo>
                  <a:lnTo>
                    <a:pt x="592" y="678"/>
                  </a:lnTo>
                  <a:lnTo>
                    <a:pt x="585" y="671"/>
                  </a:lnTo>
                  <a:lnTo>
                    <a:pt x="565" y="678"/>
                  </a:lnTo>
                  <a:lnTo>
                    <a:pt x="545" y="651"/>
                  </a:lnTo>
                  <a:lnTo>
                    <a:pt x="525" y="638"/>
                  </a:lnTo>
                  <a:lnTo>
                    <a:pt x="519" y="625"/>
                  </a:lnTo>
                  <a:lnTo>
                    <a:pt x="519" y="605"/>
                  </a:lnTo>
                  <a:lnTo>
                    <a:pt x="505" y="605"/>
                  </a:lnTo>
                  <a:lnTo>
                    <a:pt x="465" y="625"/>
                  </a:lnTo>
                  <a:lnTo>
                    <a:pt x="465" y="645"/>
                  </a:lnTo>
                  <a:lnTo>
                    <a:pt x="452" y="645"/>
                  </a:lnTo>
                  <a:lnTo>
                    <a:pt x="432" y="618"/>
                  </a:lnTo>
                  <a:lnTo>
                    <a:pt x="406" y="618"/>
                  </a:lnTo>
                  <a:lnTo>
                    <a:pt x="392" y="605"/>
                  </a:lnTo>
                  <a:lnTo>
                    <a:pt x="399" y="585"/>
                  </a:lnTo>
                  <a:lnTo>
                    <a:pt x="419" y="598"/>
                  </a:lnTo>
                  <a:lnTo>
                    <a:pt x="432" y="605"/>
                  </a:lnTo>
                  <a:lnTo>
                    <a:pt x="445" y="598"/>
                  </a:lnTo>
                  <a:lnTo>
                    <a:pt x="445" y="565"/>
                  </a:lnTo>
                  <a:lnTo>
                    <a:pt x="465" y="552"/>
                  </a:lnTo>
                  <a:lnTo>
                    <a:pt x="479" y="538"/>
                  </a:lnTo>
                  <a:lnTo>
                    <a:pt x="472" y="525"/>
                  </a:lnTo>
                  <a:lnTo>
                    <a:pt x="505" y="499"/>
                  </a:lnTo>
                  <a:lnTo>
                    <a:pt x="505" y="459"/>
                  </a:lnTo>
                  <a:lnTo>
                    <a:pt x="492" y="439"/>
                  </a:lnTo>
                  <a:lnTo>
                    <a:pt x="485" y="405"/>
                  </a:lnTo>
                  <a:lnTo>
                    <a:pt x="445" y="352"/>
                  </a:lnTo>
                  <a:lnTo>
                    <a:pt x="425" y="359"/>
                  </a:lnTo>
                  <a:lnTo>
                    <a:pt x="399" y="332"/>
                  </a:lnTo>
                  <a:lnTo>
                    <a:pt x="359" y="312"/>
                  </a:lnTo>
                  <a:lnTo>
                    <a:pt x="339" y="273"/>
                  </a:lnTo>
                  <a:lnTo>
                    <a:pt x="312" y="286"/>
                  </a:lnTo>
                  <a:lnTo>
                    <a:pt x="253" y="246"/>
                  </a:lnTo>
                  <a:lnTo>
                    <a:pt x="226" y="266"/>
                  </a:lnTo>
                  <a:lnTo>
                    <a:pt x="186" y="259"/>
                  </a:lnTo>
                  <a:lnTo>
                    <a:pt x="153" y="279"/>
                  </a:lnTo>
                  <a:lnTo>
                    <a:pt x="133" y="279"/>
                  </a:lnTo>
                  <a:lnTo>
                    <a:pt x="100" y="259"/>
                  </a:lnTo>
                  <a:lnTo>
                    <a:pt x="80" y="246"/>
                  </a:lnTo>
                  <a:lnTo>
                    <a:pt x="7" y="226"/>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09" name="Freeform 104"/>
            <p:cNvSpPr/>
            <p:nvPr/>
          </p:nvSpPr>
          <p:spPr bwMode="auto">
            <a:xfrm>
              <a:off x="733425" y="2782805"/>
              <a:ext cx="2081318" cy="1478051"/>
            </a:xfrm>
            <a:custGeom>
              <a:cxnLst>
                <a:cxn ang="0">
                  <a:pos x="858" y="7"/>
                </a:cxn>
                <a:cxn ang="0">
                  <a:pos x="864" y="53"/>
                </a:cxn>
                <a:cxn ang="0">
                  <a:pos x="931" y="100"/>
                </a:cxn>
                <a:cxn ang="0">
                  <a:pos x="971" y="153"/>
                </a:cxn>
                <a:cxn ang="0">
                  <a:pos x="984" y="246"/>
                </a:cxn>
                <a:cxn ang="0">
                  <a:pos x="1031" y="326"/>
                </a:cxn>
                <a:cxn ang="0">
                  <a:pos x="1190" y="392"/>
                </a:cxn>
                <a:cxn ang="0">
                  <a:pos x="1223" y="472"/>
                </a:cxn>
                <a:cxn ang="0">
                  <a:pos x="1230" y="545"/>
                </a:cxn>
                <a:cxn ang="0">
                  <a:pos x="1110" y="611"/>
                </a:cxn>
                <a:cxn ang="0">
                  <a:pos x="1084" y="731"/>
                </a:cxn>
                <a:cxn ang="0">
                  <a:pos x="904" y="764"/>
                </a:cxn>
                <a:cxn ang="0">
                  <a:pos x="931" y="857"/>
                </a:cxn>
                <a:cxn ang="0">
                  <a:pos x="891" y="904"/>
                </a:cxn>
                <a:cxn ang="0">
                  <a:pos x="918" y="924"/>
                </a:cxn>
                <a:cxn ang="0">
                  <a:pos x="831" y="917"/>
                </a:cxn>
                <a:cxn ang="0">
                  <a:pos x="705" y="897"/>
                </a:cxn>
                <a:cxn ang="0">
                  <a:pos x="598" y="930"/>
                </a:cxn>
                <a:cxn ang="0">
                  <a:pos x="485" y="930"/>
                </a:cxn>
                <a:cxn ang="0">
                  <a:pos x="372" y="924"/>
                </a:cxn>
                <a:cxn ang="0">
                  <a:pos x="299" y="897"/>
                </a:cxn>
                <a:cxn ang="0">
                  <a:pos x="253" y="851"/>
                </a:cxn>
                <a:cxn ang="0">
                  <a:pos x="146" y="857"/>
                </a:cxn>
                <a:cxn ang="0">
                  <a:pos x="67" y="791"/>
                </a:cxn>
                <a:cxn ang="0">
                  <a:pos x="53" y="744"/>
                </a:cxn>
                <a:cxn ang="0">
                  <a:pos x="7" y="698"/>
                </a:cxn>
                <a:cxn ang="0">
                  <a:pos x="47" y="685"/>
                </a:cxn>
                <a:cxn ang="0">
                  <a:pos x="20" y="591"/>
                </a:cxn>
                <a:cxn ang="0">
                  <a:pos x="7" y="558"/>
                </a:cxn>
                <a:cxn ang="0">
                  <a:pos x="27" y="518"/>
                </a:cxn>
                <a:cxn ang="0">
                  <a:pos x="73" y="485"/>
                </a:cxn>
                <a:cxn ang="0">
                  <a:pos x="127" y="478"/>
                </a:cxn>
                <a:cxn ang="0">
                  <a:pos x="146" y="505"/>
                </a:cxn>
                <a:cxn ang="0">
                  <a:pos x="266" y="478"/>
                </a:cxn>
                <a:cxn ang="0">
                  <a:pos x="392" y="425"/>
                </a:cxn>
                <a:cxn ang="0">
                  <a:pos x="439" y="372"/>
                </a:cxn>
                <a:cxn ang="0">
                  <a:pos x="439" y="252"/>
                </a:cxn>
                <a:cxn ang="0">
                  <a:pos x="439" y="226"/>
                </a:cxn>
                <a:cxn ang="0">
                  <a:pos x="545" y="239"/>
                </a:cxn>
                <a:cxn ang="0">
                  <a:pos x="552" y="219"/>
                </a:cxn>
                <a:cxn ang="0">
                  <a:pos x="652" y="133"/>
                </a:cxn>
                <a:cxn ang="0">
                  <a:pos x="731" y="133"/>
                </a:cxn>
                <a:cxn ang="0">
                  <a:pos x="785" y="40"/>
                </a:cxn>
                <a:cxn ang="0">
                  <a:pos x="818" y="0"/>
                </a:cxn>
              </a:cxnLst>
              <a:rect l="0" t="0" r="r" b="b"/>
              <a:pathLst>
                <a:path w="1237" h="937">
                  <a:moveTo>
                    <a:pt x="844" y="7"/>
                  </a:moveTo>
                  <a:lnTo>
                    <a:pt x="844" y="7"/>
                  </a:lnTo>
                  <a:lnTo>
                    <a:pt x="858" y="7"/>
                  </a:lnTo>
                  <a:lnTo>
                    <a:pt x="851" y="27"/>
                  </a:lnTo>
                  <a:lnTo>
                    <a:pt x="864" y="40"/>
                  </a:lnTo>
                  <a:lnTo>
                    <a:pt x="864" y="53"/>
                  </a:lnTo>
                  <a:lnTo>
                    <a:pt x="891" y="80"/>
                  </a:lnTo>
                  <a:lnTo>
                    <a:pt x="898" y="100"/>
                  </a:lnTo>
                  <a:lnTo>
                    <a:pt x="931" y="100"/>
                  </a:lnTo>
                  <a:lnTo>
                    <a:pt x="944" y="113"/>
                  </a:lnTo>
                  <a:lnTo>
                    <a:pt x="951" y="113"/>
                  </a:lnTo>
                  <a:lnTo>
                    <a:pt x="971" y="153"/>
                  </a:lnTo>
                  <a:lnTo>
                    <a:pt x="991" y="199"/>
                  </a:lnTo>
                  <a:lnTo>
                    <a:pt x="977" y="233"/>
                  </a:lnTo>
                  <a:lnTo>
                    <a:pt x="984" y="246"/>
                  </a:lnTo>
                  <a:lnTo>
                    <a:pt x="964" y="272"/>
                  </a:lnTo>
                  <a:lnTo>
                    <a:pt x="971" y="299"/>
                  </a:lnTo>
                  <a:lnTo>
                    <a:pt x="1031" y="326"/>
                  </a:lnTo>
                  <a:lnTo>
                    <a:pt x="1097" y="332"/>
                  </a:lnTo>
                  <a:lnTo>
                    <a:pt x="1170" y="385"/>
                  </a:lnTo>
                  <a:lnTo>
                    <a:pt x="1190" y="392"/>
                  </a:lnTo>
                  <a:lnTo>
                    <a:pt x="1190" y="405"/>
                  </a:lnTo>
                  <a:lnTo>
                    <a:pt x="1203" y="432"/>
                  </a:lnTo>
                  <a:lnTo>
                    <a:pt x="1223" y="472"/>
                  </a:lnTo>
                  <a:lnTo>
                    <a:pt x="1237" y="505"/>
                  </a:lnTo>
                  <a:lnTo>
                    <a:pt x="1230" y="518"/>
                  </a:lnTo>
                  <a:lnTo>
                    <a:pt x="1230" y="545"/>
                  </a:lnTo>
                  <a:lnTo>
                    <a:pt x="1203" y="552"/>
                  </a:lnTo>
                  <a:lnTo>
                    <a:pt x="1144" y="578"/>
                  </a:lnTo>
                  <a:lnTo>
                    <a:pt x="1110" y="611"/>
                  </a:lnTo>
                  <a:lnTo>
                    <a:pt x="1077" y="625"/>
                  </a:lnTo>
                  <a:lnTo>
                    <a:pt x="1077" y="638"/>
                  </a:lnTo>
                  <a:lnTo>
                    <a:pt x="1084" y="731"/>
                  </a:lnTo>
                  <a:lnTo>
                    <a:pt x="1064" y="731"/>
                  </a:lnTo>
                  <a:lnTo>
                    <a:pt x="1050" y="738"/>
                  </a:lnTo>
                  <a:lnTo>
                    <a:pt x="904" y="764"/>
                  </a:lnTo>
                  <a:lnTo>
                    <a:pt x="884" y="784"/>
                  </a:lnTo>
                  <a:lnTo>
                    <a:pt x="884" y="824"/>
                  </a:lnTo>
                  <a:lnTo>
                    <a:pt x="931" y="857"/>
                  </a:lnTo>
                  <a:lnTo>
                    <a:pt x="918" y="884"/>
                  </a:lnTo>
                  <a:lnTo>
                    <a:pt x="898" y="891"/>
                  </a:lnTo>
                  <a:lnTo>
                    <a:pt x="891" y="904"/>
                  </a:lnTo>
                  <a:lnTo>
                    <a:pt x="898" y="917"/>
                  </a:lnTo>
                  <a:lnTo>
                    <a:pt x="911" y="917"/>
                  </a:lnTo>
                  <a:lnTo>
                    <a:pt x="918" y="924"/>
                  </a:lnTo>
                  <a:lnTo>
                    <a:pt x="871" y="937"/>
                  </a:lnTo>
                  <a:lnTo>
                    <a:pt x="844" y="930"/>
                  </a:lnTo>
                  <a:lnTo>
                    <a:pt x="831" y="917"/>
                  </a:lnTo>
                  <a:lnTo>
                    <a:pt x="798" y="917"/>
                  </a:lnTo>
                  <a:lnTo>
                    <a:pt x="745" y="897"/>
                  </a:lnTo>
                  <a:lnTo>
                    <a:pt x="705" y="897"/>
                  </a:lnTo>
                  <a:lnTo>
                    <a:pt x="678" y="904"/>
                  </a:lnTo>
                  <a:lnTo>
                    <a:pt x="645" y="904"/>
                  </a:lnTo>
                  <a:lnTo>
                    <a:pt x="598" y="930"/>
                  </a:lnTo>
                  <a:lnTo>
                    <a:pt x="559" y="924"/>
                  </a:lnTo>
                  <a:lnTo>
                    <a:pt x="519" y="937"/>
                  </a:lnTo>
                  <a:lnTo>
                    <a:pt x="485" y="930"/>
                  </a:lnTo>
                  <a:lnTo>
                    <a:pt x="466" y="910"/>
                  </a:lnTo>
                  <a:lnTo>
                    <a:pt x="412" y="904"/>
                  </a:lnTo>
                  <a:lnTo>
                    <a:pt x="372" y="924"/>
                  </a:lnTo>
                  <a:lnTo>
                    <a:pt x="359" y="917"/>
                  </a:lnTo>
                  <a:lnTo>
                    <a:pt x="339" y="904"/>
                  </a:lnTo>
                  <a:lnTo>
                    <a:pt x="299" y="897"/>
                  </a:lnTo>
                  <a:lnTo>
                    <a:pt x="293" y="891"/>
                  </a:lnTo>
                  <a:lnTo>
                    <a:pt x="279" y="891"/>
                  </a:lnTo>
                  <a:lnTo>
                    <a:pt x="253" y="851"/>
                  </a:lnTo>
                  <a:lnTo>
                    <a:pt x="233" y="844"/>
                  </a:lnTo>
                  <a:lnTo>
                    <a:pt x="173" y="864"/>
                  </a:lnTo>
                  <a:lnTo>
                    <a:pt x="146" y="857"/>
                  </a:lnTo>
                  <a:lnTo>
                    <a:pt x="93" y="817"/>
                  </a:lnTo>
                  <a:lnTo>
                    <a:pt x="80" y="817"/>
                  </a:lnTo>
                  <a:lnTo>
                    <a:pt x="67" y="791"/>
                  </a:lnTo>
                  <a:lnTo>
                    <a:pt x="73" y="764"/>
                  </a:lnTo>
                  <a:lnTo>
                    <a:pt x="73" y="751"/>
                  </a:lnTo>
                  <a:lnTo>
                    <a:pt x="53" y="744"/>
                  </a:lnTo>
                  <a:lnTo>
                    <a:pt x="47" y="731"/>
                  </a:lnTo>
                  <a:lnTo>
                    <a:pt x="7" y="704"/>
                  </a:lnTo>
                  <a:lnTo>
                    <a:pt x="7" y="698"/>
                  </a:lnTo>
                  <a:lnTo>
                    <a:pt x="27" y="691"/>
                  </a:lnTo>
                  <a:lnTo>
                    <a:pt x="40" y="698"/>
                  </a:lnTo>
                  <a:lnTo>
                    <a:pt x="47" y="685"/>
                  </a:lnTo>
                  <a:lnTo>
                    <a:pt x="47" y="651"/>
                  </a:lnTo>
                  <a:lnTo>
                    <a:pt x="47" y="618"/>
                  </a:lnTo>
                  <a:lnTo>
                    <a:pt x="20" y="591"/>
                  </a:lnTo>
                  <a:lnTo>
                    <a:pt x="7" y="598"/>
                  </a:lnTo>
                  <a:lnTo>
                    <a:pt x="0" y="578"/>
                  </a:lnTo>
                  <a:lnTo>
                    <a:pt x="7" y="558"/>
                  </a:lnTo>
                  <a:lnTo>
                    <a:pt x="0" y="538"/>
                  </a:lnTo>
                  <a:lnTo>
                    <a:pt x="20" y="525"/>
                  </a:lnTo>
                  <a:lnTo>
                    <a:pt x="27" y="518"/>
                  </a:lnTo>
                  <a:lnTo>
                    <a:pt x="27" y="505"/>
                  </a:lnTo>
                  <a:lnTo>
                    <a:pt x="53" y="492"/>
                  </a:lnTo>
                  <a:lnTo>
                    <a:pt x="73" y="485"/>
                  </a:lnTo>
                  <a:lnTo>
                    <a:pt x="93" y="478"/>
                  </a:lnTo>
                  <a:lnTo>
                    <a:pt x="113" y="485"/>
                  </a:lnTo>
                  <a:lnTo>
                    <a:pt x="127" y="478"/>
                  </a:lnTo>
                  <a:lnTo>
                    <a:pt x="133" y="485"/>
                  </a:lnTo>
                  <a:lnTo>
                    <a:pt x="133" y="498"/>
                  </a:lnTo>
                  <a:lnTo>
                    <a:pt x="146" y="505"/>
                  </a:lnTo>
                  <a:lnTo>
                    <a:pt x="173" y="505"/>
                  </a:lnTo>
                  <a:lnTo>
                    <a:pt x="200" y="465"/>
                  </a:lnTo>
                  <a:lnTo>
                    <a:pt x="266" y="478"/>
                  </a:lnTo>
                  <a:lnTo>
                    <a:pt x="293" y="459"/>
                  </a:lnTo>
                  <a:lnTo>
                    <a:pt x="386" y="439"/>
                  </a:lnTo>
                  <a:lnTo>
                    <a:pt x="392" y="425"/>
                  </a:lnTo>
                  <a:lnTo>
                    <a:pt x="399" y="392"/>
                  </a:lnTo>
                  <a:lnTo>
                    <a:pt x="426" y="372"/>
                  </a:lnTo>
                  <a:lnTo>
                    <a:pt x="439" y="372"/>
                  </a:lnTo>
                  <a:lnTo>
                    <a:pt x="439" y="359"/>
                  </a:lnTo>
                  <a:lnTo>
                    <a:pt x="439" y="272"/>
                  </a:lnTo>
                  <a:lnTo>
                    <a:pt x="439" y="252"/>
                  </a:lnTo>
                  <a:lnTo>
                    <a:pt x="419" y="246"/>
                  </a:lnTo>
                  <a:lnTo>
                    <a:pt x="412" y="239"/>
                  </a:lnTo>
                  <a:lnTo>
                    <a:pt x="439" y="226"/>
                  </a:lnTo>
                  <a:lnTo>
                    <a:pt x="512" y="226"/>
                  </a:lnTo>
                  <a:lnTo>
                    <a:pt x="519" y="239"/>
                  </a:lnTo>
                  <a:lnTo>
                    <a:pt x="545" y="239"/>
                  </a:lnTo>
                  <a:lnTo>
                    <a:pt x="552" y="246"/>
                  </a:lnTo>
                  <a:lnTo>
                    <a:pt x="559" y="233"/>
                  </a:lnTo>
                  <a:lnTo>
                    <a:pt x="552" y="219"/>
                  </a:lnTo>
                  <a:lnTo>
                    <a:pt x="598" y="113"/>
                  </a:lnTo>
                  <a:lnTo>
                    <a:pt x="605" y="106"/>
                  </a:lnTo>
                  <a:lnTo>
                    <a:pt x="652" y="133"/>
                  </a:lnTo>
                  <a:lnTo>
                    <a:pt x="678" y="133"/>
                  </a:lnTo>
                  <a:lnTo>
                    <a:pt x="685" y="146"/>
                  </a:lnTo>
                  <a:lnTo>
                    <a:pt x="731" y="133"/>
                  </a:lnTo>
                  <a:lnTo>
                    <a:pt x="738" y="60"/>
                  </a:lnTo>
                  <a:lnTo>
                    <a:pt x="758" y="46"/>
                  </a:lnTo>
                  <a:lnTo>
                    <a:pt x="785" y="40"/>
                  </a:lnTo>
                  <a:lnTo>
                    <a:pt x="798" y="27"/>
                  </a:lnTo>
                  <a:lnTo>
                    <a:pt x="805" y="7"/>
                  </a:lnTo>
                  <a:lnTo>
                    <a:pt x="818" y="0"/>
                  </a:lnTo>
                  <a:lnTo>
                    <a:pt x="844" y="7"/>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10" name="Freeform 105"/>
            <p:cNvSpPr/>
            <p:nvPr/>
          </p:nvSpPr>
          <p:spPr bwMode="auto">
            <a:xfrm>
              <a:off x="3689350" y="3914868"/>
              <a:ext cx="514861" cy="869164"/>
            </a:xfrm>
            <a:custGeom>
              <a:cxnLst>
                <a:cxn ang="0">
                  <a:pos x="259" y="345"/>
                </a:cxn>
                <a:cxn ang="0">
                  <a:pos x="266" y="279"/>
                </a:cxn>
                <a:cxn ang="0">
                  <a:pos x="259" y="159"/>
                </a:cxn>
                <a:cxn ang="0">
                  <a:pos x="246" y="99"/>
                </a:cxn>
                <a:cxn ang="0">
                  <a:pos x="266" y="46"/>
                </a:cxn>
                <a:cxn ang="0">
                  <a:pos x="279" y="6"/>
                </a:cxn>
                <a:cxn ang="0">
                  <a:pos x="253" y="13"/>
                </a:cxn>
                <a:cxn ang="0">
                  <a:pos x="206" y="40"/>
                </a:cxn>
                <a:cxn ang="0">
                  <a:pos x="199" y="66"/>
                </a:cxn>
                <a:cxn ang="0">
                  <a:pos x="133" y="146"/>
                </a:cxn>
                <a:cxn ang="0">
                  <a:pos x="113" y="139"/>
                </a:cxn>
                <a:cxn ang="0">
                  <a:pos x="73" y="153"/>
                </a:cxn>
                <a:cxn ang="0">
                  <a:pos x="80" y="192"/>
                </a:cxn>
                <a:cxn ang="0">
                  <a:pos x="160" y="232"/>
                </a:cxn>
                <a:cxn ang="0">
                  <a:pos x="146" y="272"/>
                </a:cxn>
                <a:cxn ang="0">
                  <a:pos x="153" y="305"/>
                </a:cxn>
                <a:cxn ang="0">
                  <a:pos x="106" y="312"/>
                </a:cxn>
                <a:cxn ang="0">
                  <a:pos x="106" y="332"/>
                </a:cxn>
                <a:cxn ang="0">
                  <a:pos x="60" y="325"/>
                </a:cxn>
                <a:cxn ang="0">
                  <a:pos x="40" y="332"/>
                </a:cxn>
                <a:cxn ang="0">
                  <a:pos x="33" y="352"/>
                </a:cxn>
                <a:cxn ang="0">
                  <a:pos x="47" y="385"/>
                </a:cxn>
                <a:cxn ang="0">
                  <a:pos x="40" y="425"/>
                </a:cxn>
                <a:cxn ang="0">
                  <a:pos x="13" y="432"/>
                </a:cxn>
                <a:cxn ang="0">
                  <a:pos x="13" y="458"/>
                </a:cxn>
                <a:cxn ang="0">
                  <a:pos x="13" y="485"/>
                </a:cxn>
                <a:cxn ang="0">
                  <a:pos x="27" y="498"/>
                </a:cxn>
                <a:cxn ang="0">
                  <a:pos x="80" y="498"/>
                </a:cxn>
                <a:cxn ang="0">
                  <a:pos x="100" y="512"/>
                </a:cxn>
                <a:cxn ang="0">
                  <a:pos x="153" y="518"/>
                </a:cxn>
                <a:cxn ang="0">
                  <a:pos x="206" y="551"/>
                </a:cxn>
                <a:cxn ang="0">
                  <a:pos x="226" y="518"/>
                </a:cxn>
                <a:cxn ang="0">
                  <a:pos x="226" y="498"/>
                </a:cxn>
                <a:cxn ang="0">
                  <a:pos x="259" y="472"/>
                </a:cxn>
                <a:cxn ang="0">
                  <a:pos x="233" y="465"/>
                </a:cxn>
                <a:cxn ang="0">
                  <a:pos x="226" y="445"/>
                </a:cxn>
                <a:cxn ang="0">
                  <a:pos x="279" y="445"/>
                </a:cxn>
                <a:cxn ang="0">
                  <a:pos x="306" y="438"/>
                </a:cxn>
                <a:cxn ang="0">
                  <a:pos x="259" y="352"/>
                </a:cxn>
              </a:cxnLst>
              <a:rect l="0" t="0" r="r" b="b"/>
              <a:pathLst>
                <a:path w="306" h="551">
                  <a:moveTo>
                    <a:pt x="259" y="345"/>
                  </a:moveTo>
                  <a:lnTo>
                    <a:pt x="259" y="345"/>
                  </a:lnTo>
                  <a:lnTo>
                    <a:pt x="253" y="325"/>
                  </a:lnTo>
                  <a:lnTo>
                    <a:pt x="266" y="279"/>
                  </a:lnTo>
                  <a:lnTo>
                    <a:pt x="246" y="186"/>
                  </a:lnTo>
                  <a:lnTo>
                    <a:pt x="259" y="159"/>
                  </a:lnTo>
                  <a:lnTo>
                    <a:pt x="266" y="139"/>
                  </a:lnTo>
                  <a:lnTo>
                    <a:pt x="246" y="99"/>
                  </a:lnTo>
                  <a:lnTo>
                    <a:pt x="266" y="73"/>
                  </a:lnTo>
                  <a:lnTo>
                    <a:pt x="266" y="46"/>
                  </a:lnTo>
                  <a:lnTo>
                    <a:pt x="279" y="26"/>
                  </a:lnTo>
                  <a:lnTo>
                    <a:pt x="279" y="6"/>
                  </a:lnTo>
                  <a:lnTo>
                    <a:pt x="266" y="0"/>
                  </a:lnTo>
                  <a:lnTo>
                    <a:pt x="253" y="13"/>
                  </a:lnTo>
                  <a:lnTo>
                    <a:pt x="219" y="13"/>
                  </a:lnTo>
                  <a:lnTo>
                    <a:pt x="206" y="40"/>
                  </a:lnTo>
                  <a:lnTo>
                    <a:pt x="206" y="53"/>
                  </a:lnTo>
                  <a:lnTo>
                    <a:pt x="199" y="66"/>
                  </a:lnTo>
                  <a:lnTo>
                    <a:pt x="186" y="66"/>
                  </a:lnTo>
                  <a:lnTo>
                    <a:pt x="133" y="146"/>
                  </a:lnTo>
                  <a:lnTo>
                    <a:pt x="126" y="139"/>
                  </a:lnTo>
                  <a:lnTo>
                    <a:pt x="113" y="139"/>
                  </a:lnTo>
                  <a:lnTo>
                    <a:pt x="86" y="139"/>
                  </a:lnTo>
                  <a:lnTo>
                    <a:pt x="73" y="153"/>
                  </a:lnTo>
                  <a:lnTo>
                    <a:pt x="73" y="186"/>
                  </a:lnTo>
                  <a:lnTo>
                    <a:pt x="80" y="192"/>
                  </a:lnTo>
                  <a:lnTo>
                    <a:pt x="126" y="219"/>
                  </a:lnTo>
                  <a:lnTo>
                    <a:pt x="160" y="232"/>
                  </a:lnTo>
                  <a:lnTo>
                    <a:pt x="160" y="252"/>
                  </a:lnTo>
                  <a:lnTo>
                    <a:pt x="146" y="272"/>
                  </a:lnTo>
                  <a:lnTo>
                    <a:pt x="153" y="299"/>
                  </a:lnTo>
                  <a:lnTo>
                    <a:pt x="153" y="305"/>
                  </a:lnTo>
                  <a:lnTo>
                    <a:pt x="113" y="312"/>
                  </a:lnTo>
                  <a:lnTo>
                    <a:pt x="106" y="312"/>
                  </a:lnTo>
                  <a:lnTo>
                    <a:pt x="106" y="319"/>
                  </a:lnTo>
                  <a:lnTo>
                    <a:pt x="106" y="332"/>
                  </a:lnTo>
                  <a:lnTo>
                    <a:pt x="80" y="339"/>
                  </a:lnTo>
                  <a:lnTo>
                    <a:pt x="60" y="325"/>
                  </a:lnTo>
                  <a:lnTo>
                    <a:pt x="40" y="325"/>
                  </a:lnTo>
                  <a:lnTo>
                    <a:pt x="40" y="332"/>
                  </a:lnTo>
                  <a:lnTo>
                    <a:pt x="40" y="345"/>
                  </a:lnTo>
                  <a:lnTo>
                    <a:pt x="33" y="352"/>
                  </a:lnTo>
                  <a:lnTo>
                    <a:pt x="27" y="365"/>
                  </a:lnTo>
                  <a:lnTo>
                    <a:pt x="47" y="385"/>
                  </a:lnTo>
                  <a:lnTo>
                    <a:pt x="33" y="412"/>
                  </a:lnTo>
                  <a:lnTo>
                    <a:pt x="40" y="425"/>
                  </a:lnTo>
                  <a:lnTo>
                    <a:pt x="40" y="432"/>
                  </a:lnTo>
                  <a:lnTo>
                    <a:pt x="13" y="432"/>
                  </a:lnTo>
                  <a:lnTo>
                    <a:pt x="0" y="438"/>
                  </a:lnTo>
                  <a:lnTo>
                    <a:pt x="13" y="458"/>
                  </a:lnTo>
                  <a:lnTo>
                    <a:pt x="0" y="478"/>
                  </a:lnTo>
                  <a:lnTo>
                    <a:pt x="13" y="485"/>
                  </a:lnTo>
                  <a:lnTo>
                    <a:pt x="20" y="498"/>
                  </a:lnTo>
                  <a:lnTo>
                    <a:pt x="27" y="498"/>
                  </a:lnTo>
                  <a:lnTo>
                    <a:pt x="73" y="492"/>
                  </a:lnTo>
                  <a:lnTo>
                    <a:pt x="80" y="498"/>
                  </a:lnTo>
                  <a:lnTo>
                    <a:pt x="80" y="505"/>
                  </a:lnTo>
                  <a:lnTo>
                    <a:pt x="100" y="512"/>
                  </a:lnTo>
                  <a:lnTo>
                    <a:pt x="133" y="531"/>
                  </a:lnTo>
                  <a:lnTo>
                    <a:pt x="153" y="518"/>
                  </a:lnTo>
                  <a:lnTo>
                    <a:pt x="199" y="538"/>
                  </a:lnTo>
                  <a:lnTo>
                    <a:pt x="206" y="551"/>
                  </a:lnTo>
                  <a:lnTo>
                    <a:pt x="233" y="545"/>
                  </a:lnTo>
                  <a:lnTo>
                    <a:pt x="226" y="518"/>
                  </a:lnTo>
                  <a:lnTo>
                    <a:pt x="226" y="512"/>
                  </a:lnTo>
                  <a:lnTo>
                    <a:pt x="226" y="498"/>
                  </a:lnTo>
                  <a:lnTo>
                    <a:pt x="253" y="485"/>
                  </a:lnTo>
                  <a:lnTo>
                    <a:pt x="259" y="472"/>
                  </a:lnTo>
                  <a:lnTo>
                    <a:pt x="246" y="472"/>
                  </a:lnTo>
                  <a:lnTo>
                    <a:pt x="233" y="465"/>
                  </a:lnTo>
                  <a:lnTo>
                    <a:pt x="219" y="452"/>
                  </a:lnTo>
                  <a:lnTo>
                    <a:pt x="226" y="445"/>
                  </a:lnTo>
                  <a:lnTo>
                    <a:pt x="273" y="445"/>
                  </a:lnTo>
                  <a:lnTo>
                    <a:pt x="279" y="445"/>
                  </a:lnTo>
                  <a:lnTo>
                    <a:pt x="286" y="452"/>
                  </a:lnTo>
                  <a:lnTo>
                    <a:pt x="306" y="438"/>
                  </a:lnTo>
                  <a:lnTo>
                    <a:pt x="306" y="418"/>
                  </a:lnTo>
                  <a:lnTo>
                    <a:pt x="259" y="352"/>
                  </a:lnTo>
                  <a:lnTo>
                    <a:pt x="259" y="345"/>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11" name="Freeform 112"/>
            <p:cNvSpPr/>
            <p:nvPr/>
          </p:nvSpPr>
          <p:spPr bwMode="auto">
            <a:xfrm>
              <a:off x="3554413" y="3945568"/>
              <a:ext cx="279304" cy="460609"/>
            </a:xfrm>
            <a:custGeom>
              <a:cxnLst>
                <a:cxn ang="0">
                  <a:pos x="153" y="166"/>
                </a:cxn>
                <a:cxn ang="0">
                  <a:pos x="153" y="166"/>
                </a:cxn>
                <a:cxn ang="0">
                  <a:pos x="153" y="133"/>
                </a:cxn>
                <a:cxn ang="0">
                  <a:pos x="166" y="119"/>
                </a:cxn>
                <a:cxn ang="0">
                  <a:pos x="160" y="106"/>
                </a:cxn>
                <a:cxn ang="0">
                  <a:pos x="107" y="86"/>
                </a:cxn>
                <a:cxn ang="0">
                  <a:pos x="113" y="66"/>
                </a:cxn>
                <a:cxn ang="0">
                  <a:pos x="127" y="40"/>
                </a:cxn>
                <a:cxn ang="0">
                  <a:pos x="120" y="6"/>
                </a:cxn>
                <a:cxn ang="0">
                  <a:pos x="113" y="0"/>
                </a:cxn>
                <a:cxn ang="0">
                  <a:pos x="80" y="26"/>
                </a:cxn>
                <a:cxn ang="0">
                  <a:pos x="67" y="73"/>
                </a:cxn>
                <a:cxn ang="0">
                  <a:pos x="60" y="113"/>
                </a:cxn>
                <a:cxn ang="0">
                  <a:pos x="34" y="133"/>
                </a:cxn>
                <a:cxn ang="0">
                  <a:pos x="14" y="139"/>
                </a:cxn>
                <a:cxn ang="0">
                  <a:pos x="0" y="146"/>
                </a:cxn>
                <a:cxn ang="0">
                  <a:pos x="40" y="199"/>
                </a:cxn>
                <a:cxn ang="0">
                  <a:pos x="47" y="239"/>
                </a:cxn>
                <a:cxn ang="0">
                  <a:pos x="47" y="252"/>
                </a:cxn>
                <a:cxn ang="0">
                  <a:pos x="73" y="272"/>
                </a:cxn>
                <a:cxn ang="0">
                  <a:pos x="73" y="285"/>
                </a:cxn>
                <a:cxn ang="0">
                  <a:pos x="100" y="292"/>
                </a:cxn>
                <a:cxn ang="0">
                  <a:pos x="113" y="292"/>
                </a:cxn>
                <a:cxn ang="0">
                  <a:pos x="113" y="266"/>
                </a:cxn>
                <a:cxn ang="0">
                  <a:pos x="133" y="266"/>
                </a:cxn>
                <a:cxn ang="0">
                  <a:pos x="133" y="239"/>
                </a:cxn>
                <a:cxn ang="0">
                  <a:pos x="120" y="226"/>
                </a:cxn>
                <a:cxn ang="0">
                  <a:pos x="113" y="212"/>
                </a:cxn>
                <a:cxn ang="0">
                  <a:pos x="113" y="166"/>
                </a:cxn>
                <a:cxn ang="0">
                  <a:pos x="127" y="159"/>
                </a:cxn>
                <a:cxn ang="0">
                  <a:pos x="147" y="166"/>
                </a:cxn>
                <a:cxn ang="0">
                  <a:pos x="153" y="166"/>
                </a:cxn>
              </a:cxnLst>
              <a:rect l="0" t="0" r="r" b="b"/>
              <a:pathLst>
                <a:path w="166" h="292">
                  <a:moveTo>
                    <a:pt x="153" y="166"/>
                  </a:moveTo>
                  <a:lnTo>
                    <a:pt x="153" y="166"/>
                  </a:lnTo>
                  <a:lnTo>
                    <a:pt x="153" y="133"/>
                  </a:lnTo>
                  <a:lnTo>
                    <a:pt x="166" y="119"/>
                  </a:lnTo>
                  <a:lnTo>
                    <a:pt x="160" y="106"/>
                  </a:lnTo>
                  <a:lnTo>
                    <a:pt x="107" y="86"/>
                  </a:lnTo>
                  <a:lnTo>
                    <a:pt x="113" y="66"/>
                  </a:lnTo>
                  <a:lnTo>
                    <a:pt x="127" y="40"/>
                  </a:lnTo>
                  <a:lnTo>
                    <a:pt x="120" y="6"/>
                  </a:lnTo>
                  <a:lnTo>
                    <a:pt x="113" y="0"/>
                  </a:lnTo>
                  <a:lnTo>
                    <a:pt x="80" y="26"/>
                  </a:lnTo>
                  <a:lnTo>
                    <a:pt x="67" y="73"/>
                  </a:lnTo>
                  <a:lnTo>
                    <a:pt x="60" y="113"/>
                  </a:lnTo>
                  <a:lnTo>
                    <a:pt x="34" y="133"/>
                  </a:lnTo>
                  <a:lnTo>
                    <a:pt x="14" y="139"/>
                  </a:lnTo>
                  <a:lnTo>
                    <a:pt x="0" y="146"/>
                  </a:lnTo>
                  <a:lnTo>
                    <a:pt x="40" y="199"/>
                  </a:lnTo>
                  <a:lnTo>
                    <a:pt x="47" y="239"/>
                  </a:lnTo>
                  <a:lnTo>
                    <a:pt x="47" y="252"/>
                  </a:lnTo>
                  <a:lnTo>
                    <a:pt x="73" y="272"/>
                  </a:lnTo>
                  <a:lnTo>
                    <a:pt x="73" y="285"/>
                  </a:lnTo>
                  <a:lnTo>
                    <a:pt x="100" y="292"/>
                  </a:lnTo>
                  <a:lnTo>
                    <a:pt x="113" y="292"/>
                  </a:lnTo>
                  <a:lnTo>
                    <a:pt x="113" y="266"/>
                  </a:lnTo>
                  <a:lnTo>
                    <a:pt x="133" y="266"/>
                  </a:lnTo>
                  <a:lnTo>
                    <a:pt x="133" y="239"/>
                  </a:lnTo>
                  <a:lnTo>
                    <a:pt x="120" y="226"/>
                  </a:lnTo>
                  <a:lnTo>
                    <a:pt x="113" y="212"/>
                  </a:lnTo>
                  <a:lnTo>
                    <a:pt x="113" y="166"/>
                  </a:lnTo>
                  <a:lnTo>
                    <a:pt x="127" y="159"/>
                  </a:lnTo>
                  <a:lnTo>
                    <a:pt x="147" y="166"/>
                  </a:lnTo>
                  <a:lnTo>
                    <a:pt x="153" y="166"/>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grpSp>
          <p:nvGrpSpPr>
            <p:cNvPr id="112" name="Group 658"/>
            <p:cNvGrpSpPr/>
            <p:nvPr/>
          </p:nvGrpSpPr>
          <p:grpSpPr>
            <a:xfrm>
              <a:off x="4775200" y="2195667"/>
              <a:ext cx="1196295" cy="1676277"/>
              <a:chOff x="4242726" y="2819584"/>
              <a:chExt cx="989768" cy="1386886"/>
            </a:xfrm>
            <a:grpFill/>
          </p:grpSpPr>
          <p:sp>
            <p:nvSpPr>
              <p:cNvPr id="139" name="Freeform 114"/>
              <p:cNvSpPr/>
              <p:nvPr/>
            </p:nvSpPr>
            <p:spPr bwMode="auto">
              <a:xfrm>
                <a:off x="4287440" y="3756209"/>
                <a:ext cx="499757" cy="450261"/>
              </a:xfrm>
              <a:custGeom>
                <a:cxnLst>
                  <a:cxn ang="0">
                    <a:pos x="293" y="239"/>
                  </a:cxn>
                  <a:cxn ang="0">
                    <a:pos x="293" y="239"/>
                  </a:cxn>
                  <a:cxn ang="0">
                    <a:pos x="332" y="179"/>
                  </a:cxn>
                  <a:cxn ang="0">
                    <a:pos x="359" y="152"/>
                  </a:cxn>
                  <a:cxn ang="0">
                    <a:pos x="352" y="126"/>
                  </a:cxn>
                  <a:cxn ang="0">
                    <a:pos x="326" y="99"/>
                  </a:cxn>
                  <a:cxn ang="0">
                    <a:pos x="326" y="73"/>
                  </a:cxn>
                  <a:cxn ang="0">
                    <a:pos x="279" y="13"/>
                  </a:cxn>
                  <a:cxn ang="0">
                    <a:pos x="279" y="19"/>
                  </a:cxn>
                  <a:cxn ang="0">
                    <a:pos x="266" y="26"/>
                  </a:cxn>
                  <a:cxn ang="0">
                    <a:pos x="246" y="6"/>
                  </a:cxn>
                  <a:cxn ang="0">
                    <a:pos x="219" y="0"/>
                  </a:cxn>
                  <a:cxn ang="0">
                    <a:pos x="219" y="6"/>
                  </a:cxn>
                  <a:cxn ang="0">
                    <a:pos x="219" y="19"/>
                  </a:cxn>
                  <a:cxn ang="0">
                    <a:pos x="206" y="33"/>
                  </a:cxn>
                  <a:cxn ang="0">
                    <a:pos x="186" y="53"/>
                  </a:cxn>
                  <a:cxn ang="0">
                    <a:pos x="160" y="53"/>
                  </a:cxn>
                  <a:cxn ang="0">
                    <a:pos x="153" y="66"/>
                  </a:cxn>
                  <a:cxn ang="0">
                    <a:pos x="140" y="66"/>
                  </a:cxn>
                  <a:cxn ang="0">
                    <a:pos x="126" y="86"/>
                  </a:cxn>
                  <a:cxn ang="0">
                    <a:pos x="113" y="86"/>
                  </a:cxn>
                  <a:cxn ang="0">
                    <a:pos x="93" y="106"/>
                  </a:cxn>
                  <a:cxn ang="0">
                    <a:pos x="80" y="113"/>
                  </a:cxn>
                  <a:cxn ang="0">
                    <a:pos x="53" y="152"/>
                  </a:cxn>
                  <a:cxn ang="0">
                    <a:pos x="40" y="126"/>
                  </a:cxn>
                  <a:cxn ang="0">
                    <a:pos x="20" y="113"/>
                  </a:cxn>
                  <a:cxn ang="0">
                    <a:pos x="7" y="119"/>
                  </a:cxn>
                  <a:cxn ang="0">
                    <a:pos x="20" y="179"/>
                  </a:cxn>
                  <a:cxn ang="0">
                    <a:pos x="7" y="199"/>
                  </a:cxn>
                  <a:cxn ang="0">
                    <a:pos x="0" y="226"/>
                  </a:cxn>
                  <a:cxn ang="0">
                    <a:pos x="27" y="245"/>
                  </a:cxn>
                  <a:cxn ang="0">
                    <a:pos x="40" y="245"/>
                  </a:cxn>
                  <a:cxn ang="0">
                    <a:pos x="60" y="272"/>
                  </a:cxn>
                  <a:cxn ang="0">
                    <a:pos x="73" y="265"/>
                  </a:cxn>
                  <a:cxn ang="0">
                    <a:pos x="100" y="239"/>
                  </a:cxn>
                  <a:cxn ang="0">
                    <a:pos x="120" y="199"/>
                  </a:cxn>
                  <a:cxn ang="0">
                    <a:pos x="160" y="192"/>
                  </a:cxn>
                  <a:cxn ang="0">
                    <a:pos x="180" y="212"/>
                  </a:cxn>
                  <a:cxn ang="0">
                    <a:pos x="166" y="252"/>
                  </a:cxn>
                  <a:cxn ang="0">
                    <a:pos x="140" y="285"/>
                  </a:cxn>
                  <a:cxn ang="0">
                    <a:pos x="160" y="305"/>
                  </a:cxn>
                  <a:cxn ang="0">
                    <a:pos x="160" y="319"/>
                  </a:cxn>
                  <a:cxn ang="0">
                    <a:pos x="146" y="339"/>
                  </a:cxn>
                  <a:cxn ang="0">
                    <a:pos x="146" y="345"/>
                  </a:cxn>
                  <a:cxn ang="0">
                    <a:pos x="173" y="325"/>
                  </a:cxn>
                  <a:cxn ang="0">
                    <a:pos x="213" y="279"/>
                  </a:cxn>
                  <a:cxn ang="0">
                    <a:pos x="279" y="239"/>
                  </a:cxn>
                  <a:cxn ang="0">
                    <a:pos x="293" y="239"/>
                  </a:cxn>
                </a:cxnLst>
                <a:rect l="0" t="0" r="r" b="b"/>
                <a:pathLst>
                  <a:path w="359" h="345">
                    <a:moveTo>
                      <a:pt x="293" y="239"/>
                    </a:moveTo>
                    <a:lnTo>
                      <a:pt x="293" y="239"/>
                    </a:lnTo>
                    <a:lnTo>
                      <a:pt x="332" y="179"/>
                    </a:lnTo>
                    <a:lnTo>
                      <a:pt x="359" y="152"/>
                    </a:lnTo>
                    <a:lnTo>
                      <a:pt x="352" y="126"/>
                    </a:lnTo>
                    <a:lnTo>
                      <a:pt x="326" y="99"/>
                    </a:lnTo>
                    <a:lnTo>
                      <a:pt x="326" y="73"/>
                    </a:lnTo>
                    <a:lnTo>
                      <a:pt x="279" y="13"/>
                    </a:lnTo>
                    <a:lnTo>
                      <a:pt x="279" y="19"/>
                    </a:lnTo>
                    <a:lnTo>
                      <a:pt x="266" y="26"/>
                    </a:lnTo>
                    <a:lnTo>
                      <a:pt x="246" y="6"/>
                    </a:lnTo>
                    <a:lnTo>
                      <a:pt x="219" y="0"/>
                    </a:lnTo>
                    <a:lnTo>
                      <a:pt x="219" y="6"/>
                    </a:lnTo>
                    <a:lnTo>
                      <a:pt x="219" y="19"/>
                    </a:lnTo>
                    <a:lnTo>
                      <a:pt x="206" y="33"/>
                    </a:lnTo>
                    <a:lnTo>
                      <a:pt x="186" y="53"/>
                    </a:lnTo>
                    <a:lnTo>
                      <a:pt x="160" y="53"/>
                    </a:lnTo>
                    <a:lnTo>
                      <a:pt x="153" y="66"/>
                    </a:lnTo>
                    <a:lnTo>
                      <a:pt x="140" y="66"/>
                    </a:lnTo>
                    <a:lnTo>
                      <a:pt x="126" y="86"/>
                    </a:lnTo>
                    <a:lnTo>
                      <a:pt x="113" y="86"/>
                    </a:lnTo>
                    <a:lnTo>
                      <a:pt x="93" y="106"/>
                    </a:lnTo>
                    <a:lnTo>
                      <a:pt x="80" y="113"/>
                    </a:lnTo>
                    <a:lnTo>
                      <a:pt x="53" y="152"/>
                    </a:lnTo>
                    <a:lnTo>
                      <a:pt x="40" y="126"/>
                    </a:lnTo>
                    <a:lnTo>
                      <a:pt x="20" y="113"/>
                    </a:lnTo>
                    <a:lnTo>
                      <a:pt x="7" y="119"/>
                    </a:lnTo>
                    <a:lnTo>
                      <a:pt x="20" y="179"/>
                    </a:lnTo>
                    <a:lnTo>
                      <a:pt x="7" y="199"/>
                    </a:lnTo>
                    <a:lnTo>
                      <a:pt x="0" y="226"/>
                    </a:lnTo>
                    <a:lnTo>
                      <a:pt x="27" y="245"/>
                    </a:lnTo>
                    <a:lnTo>
                      <a:pt x="40" y="245"/>
                    </a:lnTo>
                    <a:lnTo>
                      <a:pt x="60" y="272"/>
                    </a:lnTo>
                    <a:lnTo>
                      <a:pt x="73" y="265"/>
                    </a:lnTo>
                    <a:lnTo>
                      <a:pt x="100" y="239"/>
                    </a:lnTo>
                    <a:lnTo>
                      <a:pt x="120" y="199"/>
                    </a:lnTo>
                    <a:lnTo>
                      <a:pt x="160" y="192"/>
                    </a:lnTo>
                    <a:lnTo>
                      <a:pt x="180" y="212"/>
                    </a:lnTo>
                    <a:lnTo>
                      <a:pt x="166" y="252"/>
                    </a:lnTo>
                    <a:lnTo>
                      <a:pt x="140" y="285"/>
                    </a:lnTo>
                    <a:lnTo>
                      <a:pt x="160" y="305"/>
                    </a:lnTo>
                    <a:lnTo>
                      <a:pt x="160" y="319"/>
                    </a:lnTo>
                    <a:lnTo>
                      <a:pt x="146" y="339"/>
                    </a:lnTo>
                    <a:lnTo>
                      <a:pt x="146" y="345"/>
                    </a:lnTo>
                    <a:lnTo>
                      <a:pt x="173" y="325"/>
                    </a:lnTo>
                    <a:lnTo>
                      <a:pt x="213" y="279"/>
                    </a:lnTo>
                    <a:lnTo>
                      <a:pt x="279" y="239"/>
                    </a:lnTo>
                    <a:lnTo>
                      <a:pt x="293" y="239"/>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lnSpc>
                    <a:spcPct val="90000"/>
                  </a:lnSpc>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140" name="Freeform 115"/>
              <p:cNvSpPr/>
              <p:nvPr/>
            </p:nvSpPr>
            <p:spPr bwMode="auto">
              <a:xfrm>
                <a:off x="4407825" y="3495859"/>
                <a:ext cx="712745" cy="459397"/>
              </a:xfrm>
              <a:custGeom>
                <a:cxnLst>
                  <a:cxn ang="0">
                    <a:pos x="512" y="100"/>
                  </a:cxn>
                  <a:cxn ang="0">
                    <a:pos x="479" y="100"/>
                  </a:cxn>
                  <a:cxn ang="0">
                    <a:pos x="452" y="80"/>
                  </a:cxn>
                  <a:cxn ang="0">
                    <a:pos x="433" y="80"/>
                  </a:cxn>
                  <a:cxn ang="0">
                    <a:pos x="399" y="120"/>
                  </a:cxn>
                  <a:cxn ang="0">
                    <a:pos x="373" y="100"/>
                  </a:cxn>
                  <a:cxn ang="0">
                    <a:pos x="346" y="67"/>
                  </a:cxn>
                  <a:cxn ang="0">
                    <a:pos x="333" y="100"/>
                  </a:cxn>
                  <a:cxn ang="0">
                    <a:pos x="306" y="80"/>
                  </a:cxn>
                  <a:cxn ang="0">
                    <a:pos x="280" y="73"/>
                  </a:cxn>
                  <a:cxn ang="0">
                    <a:pos x="253" y="40"/>
                  </a:cxn>
                  <a:cxn ang="0">
                    <a:pos x="213" y="47"/>
                  </a:cxn>
                  <a:cxn ang="0">
                    <a:pos x="167" y="40"/>
                  </a:cxn>
                  <a:cxn ang="0">
                    <a:pos x="140" y="47"/>
                  </a:cxn>
                  <a:cxn ang="0">
                    <a:pos x="100" y="0"/>
                  </a:cxn>
                  <a:cxn ang="0">
                    <a:pos x="47" y="27"/>
                  </a:cxn>
                  <a:cxn ang="0">
                    <a:pos x="7" y="33"/>
                  </a:cxn>
                  <a:cxn ang="0">
                    <a:pos x="0" y="60"/>
                  </a:cxn>
                  <a:cxn ang="0">
                    <a:pos x="27" y="93"/>
                  </a:cxn>
                  <a:cxn ang="0">
                    <a:pos x="40" y="140"/>
                  </a:cxn>
                  <a:cxn ang="0">
                    <a:pos x="54" y="160"/>
                  </a:cxn>
                  <a:cxn ang="0">
                    <a:pos x="113" y="173"/>
                  </a:cxn>
                  <a:cxn ang="0">
                    <a:pos x="133" y="206"/>
                  </a:cxn>
                  <a:cxn ang="0">
                    <a:pos x="160" y="206"/>
                  </a:cxn>
                  <a:cxn ang="0">
                    <a:pos x="193" y="219"/>
                  </a:cxn>
                  <a:cxn ang="0">
                    <a:pos x="240" y="273"/>
                  </a:cxn>
                  <a:cxn ang="0">
                    <a:pos x="266" y="326"/>
                  </a:cxn>
                  <a:cxn ang="0">
                    <a:pos x="293" y="339"/>
                  </a:cxn>
                  <a:cxn ang="0">
                    <a:pos x="326" y="279"/>
                  </a:cxn>
                  <a:cxn ang="0">
                    <a:pos x="386" y="286"/>
                  </a:cxn>
                  <a:cxn ang="0">
                    <a:pos x="379" y="246"/>
                  </a:cxn>
                  <a:cxn ang="0">
                    <a:pos x="419" y="233"/>
                  </a:cxn>
                  <a:cxn ang="0">
                    <a:pos x="446" y="193"/>
                  </a:cxn>
                  <a:cxn ang="0">
                    <a:pos x="452" y="153"/>
                  </a:cxn>
                  <a:cxn ang="0">
                    <a:pos x="472" y="160"/>
                  </a:cxn>
                  <a:cxn ang="0">
                    <a:pos x="506" y="133"/>
                  </a:cxn>
                  <a:cxn ang="0">
                    <a:pos x="512" y="100"/>
                  </a:cxn>
                </a:cxnLst>
                <a:rect l="0" t="0" r="r" b="b"/>
                <a:pathLst>
                  <a:path w="512" h="352">
                    <a:moveTo>
                      <a:pt x="512" y="100"/>
                    </a:moveTo>
                    <a:lnTo>
                      <a:pt x="512" y="100"/>
                    </a:lnTo>
                    <a:lnTo>
                      <a:pt x="499" y="100"/>
                    </a:lnTo>
                    <a:lnTo>
                      <a:pt x="479" y="100"/>
                    </a:lnTo>
                    <a:lnTo>
                      <a:pt x="459" y="93"/>
                    </a:lnTo>
                    <a:lnTo>
                      <a:pt x="452" y="80"/>
                    </a:lnTo>
                    <a:lnTo>
                      <a:pt x="439" y="87"/>
                    </a:lnTo>
                    <a:lnTo>
                      <a:pt x="433" y="80"/>
                    </a:lnTo>
                    <a:lnTo>
                      <a:pt x="406" y="113"/>
                    </a:lnTo>
                    <a:lnTo>
                      <a:pt x="399" y="120"/>
                    </a:lnTo>
                    <a:lnTo>
                      <a:pt x="393" y="120"/>
                    </a:lnTo>
                    <a:lnTo>
                      <a:pt x="373" y="100"/>
                    </a:lnTo>
                    <a:lnTo>
                      <a:pt x="359" y="93"/>
                    </a:lnTo>
                    <a:lnTo>
                      <a:pt x="346" y="67"/>
                    </a:lnTo>
                    <a:lnTo>
                      <a:pt x="333" y="73"/>
                    </a:lnTo>
                    <a:lnTo>
                      <a:pt x="333" y="100"/>
                    </a:lnTo>
                    <a:lnTo>
                      <a:pt x="326" y="106"/>
                    </a:lnTo>
                    <a:lnTo>
                      <a:pt x="306" y="80"/>
                    </a:lnTo>
                    <a:lnTo>
                      <a:pt x="300" y="73"/>
                    </a:lnTo>
                    <a:lnTo>
                      <a:pt x="280" y="73"/>
                    </a:lnTo>
                    <a:lnTo>
                      <a:pt x="273" y="47"/>
                    </a:lnTo>
                    <a:lnTo>
                      <a:pt x="253" y="40"/>
                    </a:lnTo>
                    <a:lnTo>
                      <a:pt x="220" y="47"/>
                    </a:lnTo>
                    <a:lnTo>
                      <a:pt x="213" y="47"/>
                    </a:lnTo>
                    <a:lnTo>
                      <a:pt x="193" y="27"/>
                    </a:lnTo>
                    <a:lnTo>
                      <a:pt x="167" y="40"/>
                    </a:lnTo>
                    <a:lnTo>
                      <a:pt x="153" y="40"/>
                    </a:lnTo>
                    <a:lnTo>
                      <a:pt x="140" y="47"/>
                    </a:lnTo>
                    <a:lnTo>
                      <a:pt x="113" y="33"/>
                    </a:lnTo>
                    <a:lnTo>
                      <a:pt x="100" y="0"/>
                    </a:lnTo>
                    <a:lnTo>
                      <a:pt x="60" y="7"/>
                    </a:lnTo>
                    <a:lnTo>
                      <a:pt x="47" y="27"/>
                    </a:lnTo>
                    <a:lnTo>
                      <a:pt x="47" y="47"/>
                    </a:lnTo>
                    <a:lnTo>
                      <a:pt x="7" y="33"/>
                    </a:lnTo>
                    <a:lnTo>
                      <a:pt x="0" y="47"/>
                    </a:lnTo>
                    <a:lnTo>
                      <a:pt x="0" y="60"/>
                    </a:lnTo>
                    <a:lnTo>
                      <a:pt x="27" y="73"/>
                    </a:lnTo>
                    <a:lnTo>
                      <a:pt x="27" y="93"/>
                    </a:lnTo>
                    <a:lnTo>
                      <a:pt x="27" y="120"/>
                    </a:lnTo>
                    <a:lnTo>
                      <a:pt x="40" y="140"/>
                    </a:lnTo>
                    <a:lnTo>
                      <a:pt x="40" y="153"/>
                    </a:lnTo>
                    <a:lnTo>
                      <a:pt x="54" y="160"/>
                    </a:lnTo>
                    <a:lnTo>
                      <a:pt x="80" y="133"/>
                    </a:lnTo>
                    <a:lnTo>
                      <a:pt x="113" y="173"/>
                    </a:lnTo>
                    <a:lnTo>
                      <a:pt x="113" y="200"/>
                    </a:lnTo>
                    <a:lnTo>
                      <a:pt x="133" y="206"/>
                    </a:lnTo>
                    <a:lnTo>
                      <a:pt x="133" y="200"/>
                    </a:lnTo>
                    <a:lnTo>
                      <a:pt x="160" y="206"/>
                    </a:lnTo>
                    <a:lnTo>
                      <a:pt x="180" y="226"/>
                    </a:lnTo>
                    <a:lnTo>
                      <a:pt x="193" y="219"/>
                    </a:lnTo>
                    <a:lnTo>
                      <a:pt x="193" y="213"/>
                    </a:lnTo>
                    <a:lnTo>
                      <a:pt x="240" y="273"/>
                    </a:lnTo>
                    <a:lnTo>
                      <a:pt x="240" y="299"/>
                    </a:lnTo>
                    <a:lnTo>
                      <a:pt x="266" y="326"/>
                    </a:lnTo>
                    <a:lnTo>
                      <a:pt x="273" y="352"/>
                    </a:lnTo>
                    <a:lnTo>
                      <a:pt x="293" y="339"/>
                    </a:lnTo>
                    <a:lnTo>
                      <a:pt x="313" y="279"/>
                    </a:lnTo>
                    <a:lnTo>
                      <a:pt x="326" y="279"/>
                    </a:lnTo>
                    <a:lnTo>
                      <a:pt x="346" y="293"/>
                    </a:lnTo>
                    <a:lnTo>
                      <a:pt x="386" y="286"/>
                    </a:lnTo>
                    <a:lnTo>
                      <a:pt x="393" y="273"/>
                    </a:lnTo>
                    <a:lnTo>
                      <a:pt x="379" y="246"/>
                    </a:lnTo>
                    <a:lnTo>
                      <a:pt x="386" y="239"/>
                    </a:lnTo>
                    <a:lnTo>
                      <a:pt x="419" y="233"/>
                    </a:lnTo>
                    <a:lnTo>
                      <a:pt x="433" y="200"/>
                    </a:lnTo>
                    <a:lnTo>
                      <a:pt x="446" y="193"/>
                    </a:lnTo>
                    <a:lnTo>
                      <a:pt x="452" y="166"/>
                    </a:lnTo>
                    <a:lnTo>
                      <a:pt x="452" y="153"/>
                    </a:lnTo>
                    <a:lnTo>
                      <a:pt x="466" y="146"/>
                    </a:lnTo>
                    <a:lnTo>
                      <a:pt x="472" y="160"/>
                    </a:lnTo>
                    <a:lnTo>
                      <a:pt x="486" y="166"/>
                    </a:lnTo>
                    <a:lnTo>
                      <a:pt x="506" y="133"/>
                    </a:lnTo>
                    <a:lnTo>
                      <a:pt x="512" y="106"/>
                    </a:lnTo>
                    <a:lnTo>
                      <a:pt x="512" y="100"/>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141" name="Freeform 116"/>
              <p:cNvSpPr/>
              <p:nvPr/>
            </p:nvSpPr>
            <p:spPr bwMode="auto">
              <a:xfrm>
                <a:off x="4242726" y="2819584"/>
                <a:ext cx="989768" cy="832656"/>
              </a:xfrm>
              <a:custGeom>
                <a:cxnLst>
                  <a:cxn ang="0">
                    <a:pos x="179" y="525"/>
                  </a:cxn>
                  <a:cxn ang="0">
                    <a:pos x="232" y="551"/>
                  </a:cxn>
                  <a:cxn ang="0">
                    <a:pos x="272" y="558"/>
                  </a:cxn>
                  <a:cxn ang="0">
                    <a:pos x="312" y="545"/>
                  </a:cxn>
                  <a:cxn ang="0">
                    <a:pos x="339" y="565"/>
                  </a:cxn>
                  <a:cxn ang="0">
                    <a:pos x="392" y="565"/>
                  </a:cxn>
                  <a:cxn ang="0">
                    <a:pos x="419" y="591"/>
                  </a:cxn>
                  <a:cxn ang="0">
                    <a:pos x="445" y="624"/>
                  </a:cxn>
                  <a:cxn ang="0">
                    <a:pos x="452" y="591"/>
                  </a:cxn>
                  <a:cxn ang="0">
                    <a:pos x="478" y="611"/>
                  </a:cxn>
                  <a:cxn ang="0">
                    <a:pos x="512" y="638"/>
                  </a:cxn>
                  <a:cxn ang="0">
                    <a:pos x="525" y="631"/>
                  </a:cxn>
                  <a:cxn ang="0">
                    <a:pos x="558" y="605"/>
                  </a:cxn>
                  <a:cxn ang="0">
                    <a:pos x="578" y="611"/>
                  </a:cxn>
                  <a:cxn ang="0">
                    <a:pos x="618" y="618"/>
                  </a:cxn>
                  <a:cxn ang="0">
                    <a:pos x="625" y="605"/>
                  </a:cxn>
                  <a:cxn ang="0">
                    <a:pos x="591" y="525"/>
                  </a:cxn>
                  <a:cxn ang="0">
                    <a:pos x="618" y="478"/>
                  </a:cxn>
                  <a:cxn ang="0">
                    <a:pos x="684" y="472"/>
                  </a:cxn>
                  <a:cxn ang="0">
                    <a:pos x="691" y="432"/>
                  </a:cxn>
                  <a:cxn ang="0">
                    <a:pos x="691" y="399"/>
                  </a:cxn>
                  <a:cxn ang="0">
                    <a:pos x="711" y="272"/>
                  </a:cxn>
                  <a:cxn ang="0">
                    <a:pos x="691" y="239"/>
                  </a:cxn>
                  <a:cxn ang="0">
                    <a:pos x="665" y="232"/>
                  </a:cxn>
                  <a:cxn ang="0">
                    <a:pos x="618" y="272"/>
                  </a:cxn>
                  <a:cxn ang="0">
                    <a:pos x="532" y="325"/>
                  </a:cxn>
                  <a:cxn ang="0">
                    <a:pos x="512" y="292"/>
                  </a:cxn>
                  <a:cxn ang="0">
                    <a:pos x="492" y="252"/>
                  </a:cxn>
                  <a:cxn ang="0">
                    <a:pos x="425" y="226"/>
                  </a:cxn>
                  <a:cxn ang="0">
                    <a:pos x="392" y="226"/>
                  </a:cxn>
                  <a:cxn ang="0">
                    <a:pos x="339" y="219"/>
                  </a:cxn>
                  <a:cxn ang="0">
                    <a:pos x="312" y="186"/>
                  </a:cxn>
                  <a:cxn ang="0">
                    <a:pos x="286" y="153"/>
                  </a:cxn>
                  <a:cxn ang="0">
                    <a:pos x="252" y="99"/>
                  </a:cxn>
                  <a:cxn ang="0">
                    <a:pos x="213" y="40"/>
                  </a:cxn>
                  <a:cxn ang="0">
                    <a:pos x="173" y="0"/>
                  </a:cxn>
                  <a:cxn ang="0">
                    <a:pos x="126" y="6"/>
                  </a:cxn>
                  <a:cxn ang="0">
                    <a:pos x="20" y="20"/>
                  </a:cxn>
                  <a:cxn ang="0">
                    <a:pos x="20" y="46"/>
                  </a:cxn>
                  <a:cxn ang="0">
                    <a:pos x="6" y="93"/>
                  </a:cxn>
                  <a:cxn ang="0">
                    <a:pos x="46" y="86"/>
                  </a:cxn>
                  <a:cxn ang="0">
                    <a:pos x="73" y="113"/>
                  </a:cxn>
                  <a:cxn ang="0">
                    <a:pos x="100" y="159"/>
                  </a:cxn>
                  <a:cxn ang="0">
                    <a:pos x="139" y="153"/>
                  </a:cxn>
                  <a:cxn ang="0">
                    <a:pos x="193" y="119"/>
                  </a:cxn>
                  <a:cxn ang="0">
                    <a:pos x="226" y="219"/>
                  </a:cxn>
                  <a:cxn ang="0">
                    <a:pos x="232" y="299"/>
                  </a:cxn>
                  <a:cxn ang="0">
                    <a:pos x="219" y="379"/>
                  </a:cxn>
                  <a:cxn ang="0">
                    <a:pos x="199" y="359"/>
                  </a:cxn>
                  <a:cxn ang="0">
                    <a:pos x="193" y="365"/>
                  </a:cxn>
                  <a:cxn ang="0">
                    <a:pos x="133" y="452"/>
                  </a:cxn>
                  <a:cxn ang="0">
                    <a:pos x="173" y="485"/>
                  </a:cxn>
                  <a:cxn ang="0">
                    <a:pos x="199" y="485"/>
                  </a:cxn>
                  <a:cxn ang="0">
                    <a:pos x="173" y="498"/>
                  </a:cxn>
                  <a:cxn ang="0">
                    <a:pos x="179" y="525"/>
                  </a:cxn>
                </a:cxnLst>
                <a:rect l="0" t="0" r="r" b="b"/>
                <a:pathLst>
                  <a:path w="711" h="638">
                    <a:moveTo>
                      <a:pt x="179" y="525"/>
                    </a:moveTo>
                    <a:lnTo>
                      <a:pt x="179" y="525"/>
                    </a:lnTo>
                    <a:lnTo>
                      <a:pt x="219" y="518"/>
                    </a:lnTo>
                    <a:lnTo>
                      <a:pt x="232" y="551"/>
                    </a:lnTo>
                    <a:lnTo>
                      <a:pt x="259" y="565"/>
                    </a:lnTo>
                    <a:lnTo>
                      <a:pt x="272" y="558"/>
                    </a:lnTo>
                    <a:lnTo>
                      <a:pt x="286" y="558"/>
                    </a:lnTo>
                    <a:lnTo>
                      <a:pt x="312" y="545"/>
                    </a:lnTo>
                    <a:lnTo>
                      <a:pt x="332" y="565"/>
                    </a:lnTo>
                    <a:lnTo>
                      <a:pt x="339" y="565"/>
                    </a:lnTo>
                    <a:lnTo>
                      <a:pt x="372" y="558"/>
                    </a:lnTo>
                    <a:lnTo>
                      <a:pt x="392" y="565"/>
                    </a:lnTo>
                    <a:lnTo>
                      <a:pt x="399" y="591"/>
                    </a:lnTo>
                    <a:lnTo>
                      <a:pt x="419" y="591"/>
                    </a:lnTo>
                    <a:lnTo>
                      <a:pt x="425" y="598"/>
                    </a:lnTo>
                    <a:lnTo>
                      <a:pt x="445" y="624"/>
                    </a:lnTo>
                    <a:lnTo>
                      <a:pt x="452" y="618"/>
                    </a:lnTo>
                    <a:lnTo>
                      <a:pt x="452" y="591"/>
                    </a:lnTo>
                    <a:lnTo>
                      <a:pt x="465" y="585"/>
                    </a:lnTo>
                    <a:lnTo>
                      <a:pt x="478" y="611"/>
                    </a:lnTo>
                    <a:lnTo>
                      <a:pt x="492" y="618"/>
                    </a:lnTo>
                    <a:lnTo>
                      <a:pt x="512" y="638"/>
                    </a:lnTo>
                    <a:lnTo>
                      <a:pt x="518" y="638"/>
                    </a:lnTo>
                    <a:lnTo>
                      <a:pt x="525" y="631"/>
                    </a:lnTo>
                    <a:lnTo>
                      <a:pt x="552" y="598"/>
                    </a:lnTo>
                    <a:lnTo>
                      <a:pt x="558" y="605"/>
                    </a:lnTo>
                    <a:lnTo>
                      <a:pt x="571" y="598"/>
                    </a:lnTo>
                    <a:lnTo>
                      <a:pt x="578" y="611"/>
                    </a:lnTo>
                    <a:lnTo>
                      <a:pt x="598" y="618"/>
                    </a:lnTo>
                    <a:lnTo>
                      <a:pt x="618" y="618"/>
                    </a:lnTo>
                    <a:lnTo>
                      <a:pt x="631" y="618"/>
                    </a:lnTo>
                    <a:lnTo>
                      <a:pt x="625" y="605"/>
                    </a:lnTo>
                    <a:lnTo>
                      <a:pt x="618" y="571"/>
                    </a:lnTo>
                    <a:lnTo>
                      <a:pt x="591" y="525"/>
                    </a:lnTo>
                    <a:lnTo>
                      <a:pt x="605" y="511"/>
                    </a:lnTo>
                    <a:lnTo>
                      <a:pt x="618" y="478"/>
                    </a:lnTo>
                    <a:lnTo>
                      <a:pt x="671" y="478"/>
                    </a:lnTo>
                    <a:lnTo>
                      <a:pt x="684" y="472"/>
                    </a:lnTo>
                    <a:lnTo>
                      <a:pt x="678" y="452"/>
                    </a:lnTo>
                    <a:lnTo>
                      <a:pt x="691" y="432"/>
                    </a:lnTo>
                    <a:lnTo>
                      <a:pt x="691" y="418"/>
                    </a:lnTo>
                    <a:lnTo>
                      <a:pt x="691" y="399"/>
                    </a:lnTo>
                    <a:lnTo>
                      <a:pt x="691" y="299"/>
                    </a:lnTo>
                    <a:lnTo>
                      <a:pt x="711" y="272"/>
                    </a:lnTo>
                    <a:lnTo>
                      <a:pt x="691" y="246"/>
                    </a:lnTo>
                    <a:lnTo>
                      <a:pt x="691" y="239"/>
                    </a:lnTo>
                    <a:lnTo>
                      <a:pt x="684" y="226"/>
                    </a:lnTo>
                    <a:lnTo>
                      <a:pt x="665" y="232"/>
                    </a:lnTo>
                    <a:lnTo>
                      <a:pt x="638" y="259"/>
                    </a:lnTo>
                    <a:lnTo>
                      <a:pt x="618" y="272"/>
                    </a:lnTo>
                    <a:lnTo>
                      <a:pt x="591" y="305"/>
                    </a:lnTo>
                    <a:lnTo>
                      <a:pt x="532" y="325"/>
                    </a:lnTo>
                    <a:lnTo>
                      <a:pt x="505" y="305"/>
                    </a:lnTo>
                    <a:lnTo>
                      <a:pt x="512" y="292"/>
                    </a:lnTo>
                    <a:lnTo>
                      <a:pt x="498" y="272"/>
                    </a:lnTo>
                    <a:lnTo>
                      <a:pt x="492" y="252"/>
                    </a:lnTo>
                    <a:lnTo>
                      <a:pt x="465" y="246"/>
                    </a:lnTo>
                    <a:lnTo>
                      <a:pt x="425" y="226"/>
                    </a:lnTo>
                    <a:lnTo>
                      <a:pt x="412" y="232"/>
                    </a:lnTo>
                    <a:lnTo>
                      <a:pt x="392" y="226"/>
                    </a:lnTo>
                    <a:lnTo>
                      <a:pt x="365" y="232"/>
                    </a:lnTo>
                    <a:lnTo>
                      <a:pt x="339" y="219"/>
                    </a:lnTo>
                    <a:lnTo>
                      <a:pt x="326" y="199"/>
                    </a:lnTo>
                    <a:lnTo>
                      <a:pt x="312" y="186"/>
                    </a:lnTo>
                    <a:lnTo>
                      <a:pt x="306" y="166"/>
                    </a:lnTo>
                    <a:lnTo>
                      <a:pt x="286" y="153"/>
                    </a:lnTo>
                    <a:lnTo>
                      <a:pt x="279" y="133"/>
                    </a:lnTo>
                    <a:lnTo>
                      <a:pt x="252" y="99"/>
                    </a:lnTo>
                    <a:lnTo>
                      <a:pt x="246" y="79"/>
                    </a:lnTo>
                    <a:lnTo>
                      <a:pt x="213" y="40"/>
                    </a:lnTo>
                    <a:lnTo>
                      <a:pt x="206" y="20"/>
                    </a:lnTo>
                    <a:lnTo>
                      <a:pt x="173" y="0"/>
                    </a:lnTo>
                    <a:lnTo>
                      <a:pt x="146" y="13"/>
                    </a:lnTo>
                    <a:lnTo>
                      <a:pt x="126" y="6"/>
                    </a:lnTo>
                    <a:lnTo>
                      <a:pt x="80" y="0"/>
                    </a:lnTo>
                    <a:lnTo>
                      <a:pt x="20" y="20"/>
                    </a:lnTo>
                    <a:lnTo>
                      <a:pt x="6" y="26"/>
                    </a:lnTo>
                    <a:lnTo>
                      <a:pt x="20" y="46"/>
                    </a:lnTo>
                    <a:lnTo>
                      <a:pt x="0" y="86"/>
                    </a:lnTo>
                    <a:lnTo>
                      <a:pt x="6" y="93"/>
                    </a:lnTo>
                    <a:lnTo>
                      <a:pt x="33" y="113"/>
                    </a:lnTo>
                    <a:lnTo>
                      <a:pt x="46" y="86"/>
                    </a:lnTo>
                    <a:lnTo>
                      <a:pt x="73" y="99"/>
                    </a:lnTo>
                    <a:lnTo>
                      <a:pt x="73" y="113"/>
                    </a:lnTo>
                    <a:lnTo>
                      <a:pt x="80" y="139"/>
                    </a:lnTo>
                    <a:lnTo>
                      <a:pt x="100" y="159"/>
                    </a:lnTo>
                    <a:lnTo>
                      <a:pt x="133" y="166"/>
                    </a:lnTo>
                    <a:lnTo>
                      <a:pt x="139" y="153"/>
                    </a:lnTo>
                    <a:lnTo>
                      <a:pt x="159" y="153"/>
                    </a:lnTo>
                    <a:lnTo>
                      <a:pt x="193" y="119"/>
                    </a:lnTo>
                    <a:lnTo>
                      <a:pt x="246" y="159"/>
                    </a:lnTo>
                    <a:lnTo>
                      <a:pt x="226" y="219"/>
                    </a:lnTo>
                    <a:lnTo>
                      <a:pt x="232" y="266"/>
                    </a:lnTo>
                    <a:lnTo>
                      <a:pt x="232" y="299"/>
                    </a:lnTo>
                    <a:lnTo>
                      <a:pt x="219" y="305"/>
                    </a:lnTo>
                    <a:lnTo>
                      <a:pt x="219" y="379"/>
                    </a:lnTo>
                    <a:lnTo>
                      <a:pt x="213" y="372"/>
                    </a:lnTo>
                    <a:lnTo>
                      <a:pt x="199" y="359"/>
                    </a:lnTo>
                    <a:lnTo>
                      <a:pt x="193" y="359"/>
                    </a:lnTo>
                    <a:lnTo>
                      <a:pt x="193" y="365"/>
                    </a:lnTo>
                    <a:lnTo>
                      <a:pt x="153" y="425"/>
                    </a:lnTo>
                    <a:lnTo>
                      <a:pt x="133" y="452"/>
                    </a:lnTo>
                    <a:lnTo>
                      <a:pt x="133" y="458"/>
                    </a:lnTo>
                    <a:lnTo>
                      <a:pt x="173" y="485"/>
                    </a:lnTo>
                    <a:lnTo>
                      <a:pt x="193" y="478"/>
                    </a:lnTo>
                    <a:lnTo>
                      <a:pt x="199" y="485"/>
                    </a:lnTo>
                    <a:lnTo>
                      <a:pt x="193" y="492"/>
                    </a:lnTo>
                    <a:lnTo>
                      <a:pt x="173" y="498"/>
                    </a:lnTo>
                    <a:lnTo>
                      <a:pt x="173" y="518"/>
                    </a:lnTo>
                    <a:lnTo>
                      <a:pt x="179" y="525"/>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grpSp>
        <p:sp>
          <p:nvSpPr>
            <p:cNvPr id="113" name="Freeform 95"/>
            <p:cNvSpPr/>
            <p:nvPr/>
          </p:nvSpPr>
          <p:spPr bwMode="auto">
            <a:xfrm>
              <a:off x="4963654" y="4722662"/>
              <a:ext cx="402131" cy="429061"/>
            </a:xfrm>
            <a:custGeom>
              <a:cxnLst>
                <a:cxn ang="0">
                  <a:pos x="173" y="259"/>
                </a:cxn>
                <a:cxn ang="0">
                  <a:pos x="173" y="259"/>
                </a:cxn>
                <a:cxn ang="0">
                  <a:pos x="139" y="272"/>
                </a:cxn>
                <a:cxn ang="0">
                  <a:pos x="119" y="252"/>
                </a:cxn>
                <a:cxn ang="0">
                  <a:pos x="106" y="272"/>
                </a:cxn>
                <a:cxn ang="0">
                  <a:pos x="80" y="272"/>
                </a:cxn>
                <a:cxn ang="0">
                  <a:pos x="73" y="252"/>
                </a:cxn>
                <a:cxn ang="0">
                  <a:pos x="60" y="225"/>
                </a:cxn>
                <a:cxn ang="0">
                  <a:pos x="40" y="219"/>
                </a:cxn>
                <a:cxn ang="0">
                  <a:pos x="20" y="179"/>
                </a:cxn>
                <a:cxn ang="0">
                  <a:pos x="0" y="159"/>
                </a:cxn>
                <a:cxn ang="0">
                  <a:pos x="13" y="146"/>
                </a:cxn>
                <a:cxn ang="0">
                  <a:pos x="20" y="146"/>
                </a:cxn>
                <a:cxn ang="0">
                  <a:pos x="40" y="113"/>
                </a:cxn>
                <a:cxn ang="0">
                  <a:pos x="40" y="86"/>
                </a:cxn>
                <a:cxn ang="0">
                  <a:pos x="46" y="73"/>
                </a:cxn>
                <a:cxn ang="0">
                  <a:pos x="66" y="73"/>
                </a:cxn>
                <a:cxn ang="0">
                  <a:pos x="73" y="59"/>
                </a:cxn>
                <a:cxn ang="0">
                  <a:pos x="66" y="46"/>
                </a:cxn>
                <a:cxn ang="0">
                  <a:pos x="73" y="33"/>
                </a:cxn>
                <a:cxn ang="0">
                  <a:pos x="73" y="13"/>
                </a:cxn>
                <a:cxn ang="0">
                  <a:pos x="86" y="6"/>
                </a:cxn>
                <a:cxn ang="0">
                  <a:pos x="113" y="19"/>
                </a:cxn>
                <a:cxn ang="0">
                  <a:pos x="139" y="19"/>
                </a:cxn>
                <a:cxn ang="0">
                  <a:pos x="153" y="0"/>
                </a:cxn>
                <a:cxn ang="0">
                  <a:pos x="179" y="19"/>
                </a:cxn>
                <a:cxn ang="0">
                  <a:pos x="166" y="26"/>
                </a:cxn>
                <a:cxn ang="0">
                  <a:pos x="159" y="46"/>
                </a:cxn>
                <a:cxn ang="0">
                  <a:pos x="139" y="46"/>
                </a:cxn>
                <a:cxn ang="0">
                  <a:pos x="133" y="53"/>
                </a:cxn>
                <a:cxn ang="0">
                  <a:pos x="153" y="66"/>
                </a:cxn>
                <a:cxn ang="0">
                  <a:pos x="179" y="46"/>
                </a:cxn>
                <a:cxn ang="0">
                  <a:pos x="232" y="73"/>
                </a:cxn>
                <a:cxn ang="0">
                  <a:pos x="239" y="113"/>
                </a:cxn>
                <a:cxn ang="0">
                  <a:pos x="219" y="113"/>
                </a:cxn>
                <a:cxn ang="0">
                  <a:pos x="219" y="126"/>
                </a:cxn>
                <a:cxn ang="0">
                  <a:pos x="226" y="146"/>
                </a:cxn>
                <a:cxn ang="0">
                  <a:pos x="219" y="159"/>
                </a:cxn>
                <a:cxn ang="0">
                  <a:pos x="232" y="179"/>
                </a:cxn>
                <a:cxn ang="0">
                  <a:pos x="213" y="199"/>
                </a:cxn>
                <a:cxn ang="0">
                  <a:pos x="206" y="186"/>
                </a:cxn>
                <a:cxn ang="0">
                  <a:pos x="179" y="252"/>
                </a:cxn>
                <a:cxn ang="0">
                  <a:pos x="173" y="259"/>
                </a:cxn>
              </a:cxnLst>
              <a:rect l="0" t="0" r="r" b="b"/>
              <a:pathLst>
                <a:path w="239" h="272">
                  <a:moveTo>
                    <a:pt x="173" y="259"/>
                  </a:moveTo>
                  <a:lnTo>
                    <a:pt x="173" y="259"/>
                  </a:lnTo>
                  <a:lnTo>
                    <a:pt x="139" y="272"/>
                  </a:lnTo>
                  <a:lnTo>
                    <a:pt x="119" y="252"/>
                  </a:lnTo>
                  <a:lnTo>
                    <a:pt x="106" y="272"/>
                  </a:lnTo>
                  <a:lnTo>
                    <a:pt x="80" y="272"/>
                  </a:lnTo>
                  <a:lnTo>
                    <a:pt x="73" y="252"/>
                  </a:lnTo>
                  <a:lnTo>
                    <a:pt x="60" y="225"/>
                  </a:lnTo>
                  <a:lnTo>
                    <a:pt x="40" y="219"/>
                  </a:lnTo>
                  <a:lnTo>
                    <a:pt x="20" y="179"/>
                  </a:lnTo>
                  <a:lnTo>
                    <a:pt x="0" y="159"/>
                  </a:lnTo>
                  <a:lnTo>
                    <a:pt x="13" y="146"/>
                  </a:lnTo>
                  <a:lnTo>
                    <a:pt x="20" y="146"/>
                  </a:lnTo>
                  <a:lnTo>
                    <a:pt x="40" y="113"/>
                  </a:lnTo>
                  <a:lnTo>
                    <a:pt x="40" y="86"/>
                  </a:lnTo>
                  <a:lnTo>
                    <a:pt x="46" y="73"/>
                  </a:lnTo>
                  <a:lnTo>
                    <a:pt x="66" y="73"/>
                  </a:lnTo>
                  <a:lnTo>
                    <a:pt x="73" y="59"/>
                  </a:lnTo>
                  <a:lnTo>
                    <a:pt x="66" y="46"/>
                  </a:lnTo>
                  <a:lnTo>
                    <a:pt x="73" y="33"/>
                  </a:lnTo>
                  <a:lnTo>
                    <a:pt x="73" y="13"/>
                  </a:lnTo>
                  <a:lnTo>
                    <a:pt x="86" y="6"/>
                  </a:lnTo>
                  <a:lnTo>
                    <a:pt x="113" y="19"/>
                  </a:lnTo>
                  <a:lnTo>
                    <a:pt x="139" y="19"/>
                  </a:lnTo>
                  <a:lnTo>
                    <a:pt x="153" y="0"/>
                  </a:lnTo>
                  <a:lnTo>
                    <a:pt x="179" y="19"/>
                  </a:lnTo>
                  <a:lnTo>
                    <a:pt x="166" y="26"/>
                  </a:lnTo>
                  <a:lnTo>
                    <a:pt x="159" y="46"/>
                  </a:lnTo>
                  <a:lnTo>
                    <a:pt x="139" y="46"/>
                  </a:lnTo>
                  <a:lnTo>
                    <a:pt x="133" y="53"/>
                  </a:lnTo>
                  <a:lnTo>
                    <a:pt x="153" y="66"/>
                  </a:lnTo>
                  <a:lnTo>
                    <a:pt x="179" y="46"/>
                  </a:lnTo>
                  <a:lnTo>
                    <a:pt x="232" y="73"/>
                  </a:lnTo>
                  <a:lnTo>
                    <a:pt x="239" y="113"/>
                  </a:lnTo>
                  <a:lnTo>
                    <a:pt x="219" y="113"/>
                  </a:lnTo>
                  <a:lnTo>
                    <a:pt x="219" y="126"/>
                  </a:lnTo>
                  <a:lnTo>
                    <a:pt x="226" y="146"/>
                  </a:lnTo>
                  <a:lnTo>
                    <a:pt x="219" y="159"/>
                  </a:lnTo>
                  <a:lnTo>
                    <a:pt x="232" y="179"/>
                  </a:lnTo>
                  <a:lnTo>
                    <a:pt x="213" y="199"/>
                  </a:lnTo>
                  <a:lnTo>
                    <a:pt x="206" y="186"/>
                  </a:lnTo>
                  <a:lnTo>
                    <a:pt x="179" y="252"/>
                  </a:lnTo>
                  <a:lnTo>
                    <a:pt x="173" y="259"/>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14" name="Freeform 98"/>
            <p:cNvSpPr/>
            <p:nvPr/>
          </p:nvSpPr>
          <p:spPr bwMode="auto">
            <a:xfrm>
              <a:off x="4705903" y="4323562"/>
              <a:ext cx="592259" cy="429061"/>
            </a:xfrm>
            <a:custGeom>
              <a:cxnLst>
                <a:cxn ang="0">
                  <a:pos x="326" y="219"/>
                </a:cxn>
                <a:cxn ang="0">
                  <a:pos x="326" y="219"/>
                </a:cxn>
                <a:cxn ang="0">
                  <a:pos x="319" y="239"/>
                </a:cxn>
                <a:cxn ang="0">
                  <a:pos x="306" y="253"/>
                </a:cxn>
                <a:cxn ang="0">
                  <a:pos x="292" y="272"/>
                </a:cxn>
                <a:cxn ang="0">
                  <a:pos x="266" y="272"/>
                </a:cxn>
                <a:cxn ang="0">
                  <a:pos x="239" y="259"/>
                </a:cxn>
                <a:cxn ang="0">
                  <a:pos x="226" y="266"/>
                </a:cxn>
                <a:cxn ang="0">
                  <a:pos x="179" y="259"/>
                </a:cxn>
                <a:cxn ang="0">
                  <a:pos x="179" y="239"/>
                </a:cxn>
                <a:cxn ang="0">
                  <a:pos x="153" y="226"/>
                </a:cxn>
                <a:cxn ang="0">
                  <a:pos x="146" y="206"/>
                </a:cxn>
                <a:cxn ang="0">
                  <a:pos x="159" y="199"/>
                </a:cxn>
                <a:cxn ang="0">
                  <a:pos x="159" y="186"/>
                </a:cxn>
                <a:cxn ang="0">
                  <a:pos x="159" y="173"/>
                </a:cxn>
                <a:cxn ang="0">
                  <a:pos x="186" y="173"/>
                </a:cxn>
                <a:cxn ang="0">
                  <a:pos x="186" y="159"/>
                </a:cxn>
                <a:cxn ang="0">
                  <a:pos x="179" y="146"/>
                </a:cxn>
                <a:cxn ang="0">
                  <a:pos x="166" y="146"/>
                </a:cxn>
                <a:cxn ang="0">
                  <a:pos x="153" y="159"/>
                </a:cxn>
                <a:cxn ang="0">
                  <a:pos x="133" y="159"/>
                </a:cxn>
                <a:cxn ang="0">
                  <a:pos x="126" y="146"/>
                </a:cxn>
                <a:cxn ang="0">
                  <a:pos x="106" y="133"/>
                </a:cxn>
                <a:cxn ang="0">
                  <a:pos x="113" y="100"/>
                </a:cxn>
                <a:cxn ang="0">
                  <a:pos x="113" y="93"/>
                </a:cxn>
                <a:cxn ang="0">
                  <a:pos x="93" y="100"/>
                </a:cxn>
                <a:cxn ang="0">
                  <a:pos x="80" y="86"/>
                </a:cxn>
                <a:cxn ang="0">
                  <a:pos x="53" y="80"/>
                </a:cxn>
                <a:cxn ang="0">
                  <a:pos x="40" y="66"/>
                </a:cxn>
                <a:cxn ang="0">
                  <a:pos x="0" y="46"/>
                </a:cxn>
                <a:cxn ang="0">
                  <a:pos x="7" y="33"/>
                </a:cxn>
                <a:cxn ang="0">
                  <a:pos x="20" y="27"/>
                </a:cxn>
                <a:cxn ang="0">
                  <a:pos x="46" y="46"/>
                </a:cxn>
                <a:cxn ang="0">
                  <a:pos x="53" y="46"/>
                </a:cxn>
                <a:cxn ang="0">
                  <a:pos x="80" y="46"/>
                </a:cxn>
                <a:cxn ang="0">
                  <a:pos x="93" y="33"/>
                </a:cxn>
                <a:cxn ang="0">
                  <a:pos x="113" y="53"/>
                </a:cxn>
                <a:cxn ang="0">
                  <a:pos x="120" y="40"/>
                </a:cxn>
                <a:cxn ang="0">
                  <a:pos x="120" y="27"/>
                </a:cxn>
                <a:cxn ang="0">
                  <a:pos x="140" y="20"/>
                </a:cxn>
                <a:cxn ang="0">
                  <a:pos x="140" y="0"/>
                </a:cxn>
                <a:cxn ang="0">
                  <a:pos x="159" y="0"/>
                </a:cxn>
                <a:cxn ang="0">
                  <a:pos x="199" y="27"/>
                </a:cxn>
                <a:cxn ang="0">
                  <a:pos x="226" y="33"/>
                </a:cxn>
                <a:cxn ang="0">
                  <a:pos x="279" y="126"/>
                </a:cxn>
                <a:cxn ang="0">
                  <a:pos x="279" y="133"/>
                </a:cxn>
                <a:cxn ang="0">
                  <a:pos x="312" y="153"/>
                </a:cxn>
                <a:cxn ang="0">
                  <a:pos x="326" y="166"/>
                </a:cxn>
                <a:cxn ang="0">
                  <a:pos x="346" y="179"/>
                </a:cxn>
                <a:cxn ang="0">
                  <a:pos x="352" y="193"/>
                </a:cxn>
                <a:cxn ang="0">
                  <a:pos x="339" y="199"/>
                </a:cxn>
                <a:cxn ang="0">
                  <a:pos x="319" y="193"/>
                </a:cxn>
                <a:cxn ang="0">
                  <a:pos x="292" y="193"/>
                </a:cxn>
                <a:cxn ang="0">
                  <a:pos x="272" y="186"/>
                </a:cxn>
                <a:cxn ang="0">
                  <a:pos x="259" y="193"/>
                </a:cxn>
                <a:cxn ang="0">
                  <a:pos x="286" y="199"/>
                </a:cxn>
                <a:cxn ang="0">
                  <a:pos x="306" y="206"/>
                </a:cxn>
                <a:cxn ang="0">
                  <a:pos x="326" y="219"/>
                </a:cxn>
              </a:cxnLst>
              <a:rect l="0" t="0" r="r" b="b"/>
              <a:pathLst>
                <a:path w="352" h="272">
                  <a:moveTo>
                    <a:pt x="326" y="219"/>
                  </a:moveTo>
                  <a:lnTo>
                    <a:pt x="326" y="219"/>
                  </a:lnTo>
                  <a:lnTo>
                    <a:pt x="319" y="239"/>
                  </a:lnTo>
                  <a:lnTo>
                    <a:pt x="306" y="253"/>
                  </a:lnTo>
                  <a:lnTo>
                    <a:pt x="292" y="272"/>
                  </a:lnTo>
                  <a:lnTo>
                    <a:pt x="266" y="272"/>
                  </a:lnTo>
                  <a:lnTo>
                    <a:pt x="239" y="259"/>
                  </a:lnTo>
                  <a:lnTo>
                    <a:pt x="226" y="266"/>
                  </a:lnTo>
                  <a:lnTo>
                    <a:pt x="179" y="259"/>
                  </a:lnTo>
                  <a:lnTo>
                    <a:pt x="179" y="239"/>
                  </a:lnTo>
                  <a:lnTo>
                    <a:pt x="153" y="226"/>
                  </a:lnTo>
                  <a:lnTo>
                    <a:pt x="146" y="206"/>
                  </a:lnTo>
                  <a:lnTo>
                    <a:pt x="159" y="199"/>
                  </a:lnTo>
                  <a:lnTo>
                    <a:pt x="159" y="186"/>
                  </a:lnTo>
                  <a:lnTo>
                    <a:pt x="159" y="173"/>
                  </a:lnTo>
                  <a:lnTo>
                    <a:pt x="186" y="173"/>
                  </a:lnTo>
                  <a:lnTo>
                    <a:pt x="186" y="159"/>
                  </a:lnTo>
                  <a:lnTo>
                    <a:pt x="179" y="146"/>
                  </a:lnTo>
                  <a:lnTo>
                    <a:pt x="166" y="146"/>
                  </a:lnTo>
                  <a:lnTo>
                    <a:pt x="153" y="159"/>
                  </a:lnTo>
                  <a:lnTo>
                    <a:pt x="133" y="159"/>
                  </a:lnTo>
                  <a:lnTo>
                    <a:pt x="126" y="146"/>
                  </a:lnTo>
                  <a:lnTo>
                    <a:pt x="106" y="133"/>
                  </a:lnTo>
                  <a:lnTo>
                    <a:pt x="113" y="100"/>
                  </a:lnTo>
                  <a:lnTo>
                    <a:pt x="113" y="93"/>
                  </a:lnTo>
                  <a:lnTo>
                    <a:pt x="93" y="100"/>
                  </a:lnTo>
                  <a:lnTo>
                    <a:pt x="80" y="86"/>
                  </a:lnTo>
                  <a:lnTo>
                    <a:pt x="53" y="80"/>
                  </a:lnTo>
                  <a:lnTo>
                    <a:pt x="40" y="66"/>
                  </a:lnTo>
                  <a:lnTo>
                    <a:pt x="0" y="46"/>
                  </a:lnTo>
                  <a:lnTo>
                    <a:pt x="7" y="33"/>
                  </a:lnTo>
                  <a:lnTo>
                    <a:pt x="20" y="27"/>
                  </a:lnTo>
                  <a:lnTo>
                    <a:pt x="46" y="46"/>
                  </a:lnTo>
                  <a:lnTo>
                    <a:pt x="53" y="46"/>
                  </a:lnTo>
                  <a:lnTo>
                    <a:pt x="80" y="46"/>
                  </a:lnTo>
                  <a:lnTo>
                    <a:pt x="93" y="33"/>
                  </a:lnTo>
                  <a:lnTo>
                    <a:pt x="113" y="53"/>
                  </a:lnTo>
                  <a:lnTo>
                    <a:pt x="120" y="40"/>
                  </a:lnTo>
                  <a:lnTo>
                    <a:pt x="120" y="27"/>
                  </a:lnTo>
                  <a:lnTo>
                    <a:pt x="140" y="20"/>
                  </a:lnTo>
                  <a:lnTo>
                    <a:pt x="140" y="0"/>
                  </a:lnTo>
                  <a:lnTo>
                    <a:pt x="159" y="0"/>
                  </a:lnTo>
                  <a:lnTo>
                    <a:pt x="199" y="27"/>
                  </a:lnTo>
                  <a:lnTo>
                    <a:pt x="226" y="33"/>
                  </a:lnTo>
                  <a:lnTo>
                    <a:pt x="279" y="126"/>
                  </a:lnTo>
                  <a:lnTo>
                    <a:pt x="279" y="133"/>
                  </a:lnTo>
                  <a:lnTo>
                    <a:pt x="312" y="153"/>
                  </a:lnTo>
                  <a:lnTo>
                    <a:pt x="326" y="166"/>
                  </a:lnTo>
                  <a:lnTo>
                    <a:pt x="346" y="179"/>
                  </a:lnTo>
                  <a:lnTo>
                    <a:pt x="352" y="193"/>
                  </a:lnTo>
                  <a:lnTo>
                    <a:pt x="339" y="199"/>
                  </a:lnTo>
                  <a:lnTo>
                    <a:pt x="319" y="193"/>
                  </a:lnTo>
                  <a:lnTo>
                    <a:pt x="292" y="193"/>
                  </a:lnTo>
                  <a:lnTo>
                    <a:pt x="272" y="186"/>
                  </a:lnTo>
                  <a:lnTo>
                    <a:pt x="259" y="193"/>
                  </a:lnTo>
                  <a:lnTo>
                    <a:pt x="286" y="199"/>
                  </a:lnTo>
                  <a:lnTo>
                    <a:pt x="306" y="206"/>
                  </a:lnTo>
                  <a:lnTo>
                    <a:pt x="326" y="219"/>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15" name="Freeform 108"/>
            <p:cNvSpPr/>
            <p:nvPr/>
          </p:nvSpPr>
          <p:spPr bwMode="auto">
            <a:xfrm>
              <a:off x="4562475" y="3987781"/>
              <a:ext cx="669657" cy="430638"/>
            </a:xfrm>
            <a:custGeom>
              <a:cxnLst>
                <a:cxn ang="0">
                  <a:pos x="86" y="259"/>
                </a:cxn>
                <a:cxn ang="0">
                  <a:pos x="86" y="259"/>
                </a:cxn>
                <a:cxn ang="0">
                  <a:pos x="93" y="246"/>
                </a:cxn>
                <a:cxn ang="0">
                  <a:pos x="106" y="240"/>
                </a:cxn>
                <a:cxn ang="0">
                  <a:pos x="132" y="259"/>
                </a:cxn>
                <a:cxn ang="0">
                  <a:pos x="139" y="259"/>
                </a:cxn>
                <a:cxn ang="0">
                  <a:pos x="166" y="259"/>
                </a:cxn>
                <a:cxn ang="0">
                  <a:pos x="179" y="246"/>
                </a:cxn>
                <a:cxn ang="0">
                  <a:pos x="199" y="266"/>
                </a:cxn>
                <a:cxn ang="0">
                  <a:pos x="206" y="253"/>
                </a:cxn>
                <a:cxn ang="0">
                  <a:pos x="206" y="240"/>
                </a:cxn>
                <a:cxn ang="0">
                  <a:pos x="226" y="233"/>
                </a:cxn>
                <a:cxn ang="0">
                  <a:pos x="226" y="213"/>
                </a:cxn>
                <a:cxn ang="0">
                  <a:pos x="245" y="213"/>
                </a:cxn>
                <a:cxn ang="0">
                  <a:pos x="285" y="133"/>
                </a:cxn>
                <a:cxn ang="0">
                  <a:pos x="279" y="120"/>
                </a:cxn>
                <a:cxn ang="0">
                  <a:pos x="285" y="113"/>
                </a:cxn>
                <a:cxn ang="0">
                  <a:pos x="299" y="120"/>
                </a:cxn>
                <a:cxn ang="0">
                  <a:pos x="312" y="107"/>
                </a:cxn>
                <a:cxn ang="0">
                  <a:pos x="319" y="93"/>
                </a:cxn>
                <a:cxn ang="0">
                  <a:pos x="358" y="60"/>
                </a:cxn>
                <a:cxn ang="0">
                  <a:pos x="385" y="47"/>
                </a:cxn>
                <a:cxn ang="0">
                  <a:pos x="398" y="33"/>
                </a:cxn>
                <a:cxn ang="0">
                  <a:pos x="398" y="7"/>
                </a:cxn>
                <a:cxn ang="0">
                  <a:pos x="378" y="7"/>
                </a:cxn>
                <a:cxn ang="0">
                  <a:pos x="332" y="14"/>
                </a:cxn>
                <a:cxn ang="0">
                  <a:pos x="305" y="0"/>
                </a:cxn>
                <a:cxn ang="0">
                  <a:pos x="285" y="0"/>
                </a:cxn>
                <a:cxn ang="0">
                  <a:pos x="239" y="60"/>
                </a:cxn>
                <a:cxn ang="0">
                  <a:pos x="226" y="67"/>
                </a:cxn>
                <a:cxn ang="0">
                  <a:pos x="199" y="53"/>
                </a:cxn>
                <a:cxn ang="0">
                  <a:pos x="199" y="40"/>
                </a:cxn>
                <a:cxn ang="0">
                  <a:pos x="192" y="14"/>
                </a:cxn>
                <a:cxn ang="0">
                  <a:pos x="172" y="7"/>
                </a:cxn>
                <a:cxn ang="0">
                  <a:pos x="152" y="14"/>
                </a:cxn>
                <a:cxn ang="0">
                  <a:pos x="132" y="0"/>
                </a:cxn>
                <a:cxn ang="0">
                  <a:pos x="113" y="27"/>
                </a:cxn>
                <a:cxn ang="0">
                  <a:pos x="86" y="33"/>
                </a:cxn>
                <a:cxn ang="0">
                  <a:pos x="46" y="67"/>
                </a:cxn>
                <a:cxn ang="0">
                  <a:pos x="13" y="140"/>
                </a:cxn>
                <a:cxn ang="0">
                  <a:pos x="19" y="160"/>
                </a:cxn>
                <a:cxn ang="0">
                  <a:pos x="19" y="166"/>
                </a:cxn>
                <a:cxn ang="0">
                  <a:pos x="19" y="173"/>
                </a:cxn>
                <a:cxn ang="0">
                  <a:pos x="26" y="180"/>
                </a:cxn>
                <a:cxn ang="0">
                  <a:pos x="39" y="173"/>
                </a:cxn>
                <a:cxn ang="0">
                  <a:pos x="59" y="166"/>
                </a:cxn>
                <a:cxn ang="0">
                  <a:pos x="0" y="233"/>
                </a:cxn>
                <a:cxn ang="0">
                  <a:pos x="0" y="246"/>
                </a:cxn>
                <a:cxn ang="0">
                  <a:pos x="13" y="246"/>
                </a:cxn>
                <a:cxn ang="0">
                  <a:pos x="39" y="273"/>
                </a:cxn>
                <a:cxn ang="0">
                  <a:pos x="79" y="266"/>
                </a:cxn>
                <a:cxn ang="0">
                  <a:pos x="86" y="259"/>
                </a:cxn>
              </a:cxnLst>
              <a:rect l="0" t="0" r="r" b="b"/>
              <a:pathLst>
                <a:path w="398" h="273">
                  <a:moveTo>
                    <a:pt x="86" y="259"/>
                  </a:moveTo>
                  <a:lnTo>
                    <a:pt x="86" y="259"/>
                  </a:lnTo>
                  <a:lnTo>
                    <a:pt x="93" y="246"/>
                  </a:lnTo>
                  <a:lnTo>
                    <a:pt x="106" y="240"/>
                  </a:lnTo>
                  <a:lnTo>
                    <a:pt x="132" y="259"/>
                  </a:lnTo>
                  <a:lnTo>
                    <a:pt x="139" y="259"/>
                  </a:lnTo>
                  <a:lnTo>
                    <a:pt x="166" y="259"/>
                  </a:lnTo>
                  <a:lnTo>
                    <a:pt x="179" y="246"/>
                  </a:lnTo>
                  <a:lnTo>
                    <a:pt x="199" y="266"/>
                  </a:lnTo>
                  <a:lnTo>
                    <a:pt x="206" y="253"/>
                  </a:lnTo>
                  <a:lnTo>
                    <a:pt x="206" y="240"/>
                  </a:lnTo>
                  <a:lnTo>
                    <a:pt x="226" y="233"/>
                  </a:lnTo>
                  <a:lnTo>
                    <a:pt x="226" y="213"/>
                  </a:lnTo>
                  <a:lnTo>
                    <a:pt x="245" y="213"/>
                  </a:lnTo>
                  <a:lnTo>
                    <a:pt x="285" y="133"/>
                  </a:lnTo>
                  <a:lnTo>
                    <a:pt x="279" y="120"/>
                  </a:lnTo>
                  <a:lnTo>
                    <a:pt x="285" y="113"/>
                  </a:lnTo>
                  <a:lnTo>
                    <a:pt x="299" y="120"/>
                  </a:lnTo>
                  <a:lnTo>
                    <a:pt x="312" y="107"/>
                  </a:lnTo>
                  <a:lnTo>
                    <a:pt x="319" y="93"/>
                  </a:lnTo>
                  <a:lnTo>
                    <a:pt x="358" y="60"/>
                  </a:lnTo>
                  <a:lnTo>
                    <a:pt x="385" y="47"/>
                  </a:lnTo>
                  <a:lnTo>
                    <a:pt x="398" y="33"/>
                  </a:lnTo>
                  <a:lnTo>
                    <a:pt x="398" y="7"/>
                  </a:lnTo>
                  <a:lnTo>
                    <a:pt x="378" y="7"/>
                  </a:lnTo>
                  <a:lnTo>
                    <a:pt x="332" y="14"/>
                  </a:lnTo>
                  <a:lnTo>
                    <a:pt x="305" y="0"/>
                  </a:lnTo>
                  <a:lnTo>
                    <a:pt x="285" y="0"/>
                  </a:lnTo>
                  <a:lnTo>
                    <a:pt x="239" y="60"/>
                  </a:lnTo>
                  <a:lnTo>
                    <a:pt x="226" y="67"/>
                  </a:lnTo>
                  <a:lnTo>
                    <a:pt x="199" y="53"/>
                  </a:lnTo>
                  <a:lnTo>
                    <a:pt x="199" y="40"/>
                  </a:lnTo>
                  <a:lnTo>
                    <a:pt x="192" y="14"/>
                  </a:lnTo>
                  <a:lnTo>
                    <a:pt x="172" y="7"/>
                  </a:lnTo>
                  <a:lnTo>
                    <a:pt x="152" y="14"/>
                  </a:lnTo>
                  <a:lnTo>
                    <a:pt x="132" y="0"/>
                  </a:lnTo>
                  <a:lnTo>
                    <a:pt x="113" y="27"/>
                  </a:lnTo>
                  <a:lnTo>
                    <a:pt x="86" y="33"/>
                  </a:lnTo>
                  <a:lnTo>
                    <a:pt x="46" y="67"/>
                  </a:lnTo>
                  <a:lnTo>
                    <a:pt x="13" y="140"/>
                  </a:lnTo>
                  <a:lnTo>
                    <a:pt x="19" y="160"/>
                  </a:lnTo>
                  <a:lnTo>
                    <a:pt x="19" y="166"/>
                  </a:lnTo>
                  <a:lnTo>
                    <a:pt x="19" y="173"/>
                  </a:lnTo>
                  <a:lnTo>
                    <a:pt x="26" y="180"/>
                  </a:lnTo>
                  <a:lnTo>
                    <a:pt x="39" y="173"/>
                  </a:lnTo>
                  <a:lnTo>
                    <a:pt x="59" y="166"/>
                  </a:lnTo>
                  <a:lnTo>
                    <a:pt x="0" y="233"/>
                  </a:lnTo>
                  <a:lnTo>
                    <a:pt x="0" y="246"/>
                  </a:lnTo>
                  <a:lnTo>
                    <a:pt x="13" y="246"/>
                  </a:lnTo>
                  <a:lnTo>
                    <a:pt x="39" y="273"/>
                  </a:lnTo>
                  <a:lnTo>
                    <a:pt x="79" y="266"/>
                  </a:lnTo>
                  <a:lnTo>
                    <a:pt x="86" y="259"/>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16" name="Freeform 113"/>
            <p:cNvSpPr/>
            <p:nvPr/>
          </p:nvSpPr>
          <p:spPr bwMode="auto">
            <a:xfrm>
              <a:off x="2903538" y="2235960"/>
              <a:ext cx="2293320" cy="1940239"/>
            </a:xfrm>
            <a:custGeom>
              <a:cxnLst>
                <a:cxn ang="0">
                  <a:pos x="419" y="1217"/>
                </a:cxn>
                <a:cxn ang="0">
                  <a:pos x="498" y="1084"/>
                </a:cxn>
                <a:cxn ang="0">
                  <a:pos x="492" y="1170"/>
                </a:cxn>
                <a:cxn ang="0">
                  <a:pos x="591" y="1203"/>
                </a:cxn>
                <a:cxn ang="0">
                  <a:pos x="671" y="1117"/>
                </a:cxn>
                <a:cxn ang="0">
                  <a:pos x="731" y="1064"/>
                </a:cxn>
                <a:cxn ang="0">
                  <a:pos x="804" y="1004"/>
                </a:cxn>
                <a:cxn ang="0">
                  <a:pos x="897" y="971"/>
                </a:cxn>
                <a:cxn ang="0">
                  <a:pos x="910" y="858"/>
                </a:cxn>
                <a:cxn ang="0">
                  <a:pos x="957" y="878"/>
                </a:cxn>
                <a:cxn ang="0">
                  <a:pos x="1023" y="858"/>
                </a:cxn>
                <a:cxn ang="0">
                  <a:pos x="1063" y="805"/>
                </a:cxn>
                <a:cxn ang="0">
                  <a:pos x="1150" y="891"/>
                </a:cxn>
                <a:cxn ang="0">
                  <a:pos x="1183" y="818"/>
                </a:cxn>
                <a:cxn ang="0">
                  <a:pos x="1256" y="778"/>
                </a:cxn>
                <a:cxn ang="0">
                  <a:pos x="1303" y="745"/>
                </a:cxn>
                <a:cxn ang="0">
                  <a:pos x="1362" y="698"/>
                </a:cxn>
                <a:cxn ang="0">
                  <a:pos x="1283" y="652"/>
                </a:cxn>
                <a:cxn ang="0">
                  <a:pos x="1256" y="585"/>
                </a:cxn>
                <a:cxn ang="0">
                  <a:pos x="1236" y="525"/>
                </a:cxn>
                <a:cxn ang="0">
                  <a:pos x="1283" y="492"/>
                </a:cxn>
                <a:cxn ang="0">
                  <a:pos x="1303" y="452"/>
                </a:cxn>
                <a:cxn ang="0">
                  <a:pos x="1263" y="399"/>
                </a:cxn>
                <a:cxn ang="0">
                  <a:pos x="1323" y="346"/>
                </a:cxn>
                <a:cxn ang="0">
                  <a:pos x="1342" y="240"/>
                </a:cxn>
                <a:cxn ang="0">
                  <a:pos x="1269" y="127"/>
                </a:cxn>
                <a:cxn ang="0">
                  <a:pos x="1190" y="113"/>
                </a:cxn>
                <a:cxn ang="0">
                  <a:pos x="1143" y="87"/>
                </a:cxn>
                <a:cxn ang="0">
                  <a:pos x="1116" y="0"/>
                </a:cxn>
                <a:cxn ang="0">
                  <a:pos x="1063" y="67"/>
                </a:cxn>
                <a:cxn ang="0">
                  <a:pos x="1070" y="140"/>
                </a:cxn>
                <a:cxn ang="0">
                  <a:pos x="990" y="306"/>
                </a:cxn>
                <a:cxn ang="0">
                  <a:pos x="910" y="406"/>
                </a:cxn>
                <a:cxn ang="0">
                  <a:pos x="944" y="439"/>
                </a:cxn>
                <a:cxn ang="0">
                  <a:pos x="1070" y="432"/>
                </a:cxn>
                <a:cxn ang="0">
                  <a:pos x="1050" y="505"/>
                </a:cxn>
                <a:cxn ang="0">
                  <a:pos x="970" y="545"/>
                </a:cxn>
                <a:cxn ang="0">
                  <a:pos x="884" y="625"/>
                </a:cxn>
                <a:cxn ang="0">
                  <a:pos x="758" y="658"/>
                </a:cxn>
                <a:cxn ang="0">
                  <a:pos x="738" y="778"/>
                </a:cxn>
                <a:cxn ang="0">
                  <a:pos x="545" y="871"/>
                </a:cxn>
                <a:cxn ang="0">
                  <a:pos x="379" y="931"/>
                </a:cxn>
                <a:cxn ang="0">
                  <a:pos x="232" y="878"/>
                </a:cxn>
                <a:cxn ang="0">
                  <a:pos x="0" y="878"/>
                </a:cxn>
                <a:cxn ang="0">
                  <a:pos x="53" y="1011"/>
                </a:cxn>
                <a:cxn ang="0">
                  <a:pos x="159" y="1011"/>
                </a:cxn>
                <a:cxn ang="0">
                  <a:pos x="159" y="1090"/>
                </a:cxn>
                <a:cxn ang="0">
                  <a:pos x="199" y="1124"/>
                </a:cxn>
                <a:cxn ang="0">
                  <a:pos x="345" y="1097"/>
                </a:cxn>
                <a:cxn ang="0">
                  <a:pos x="339" y="1170"/>
                </a:cxn>
                <a:cxn ang="0">
                  <a:pos x="385" y="1230"/>
                </a:cxn>
              </a:cxnLst>
              <a:rect l="0" t="0" r="r" b="b"/>
              <a:pathLst>
                <a:path w="1362" h="1230">
                  <a:moveTo>
                    <a:pt x="385" y="1230"/>
                  </a:moveTo>
                  <a:lnTo>
                    <a:pt x="385" y="1230"/>
                  </a:lnTo>
                  <a:lnTo>
                    <a:pt x="399" y="1223"/>
                  </a:lnTo>
                  <a:lnTo>
                    <a:pt x="419" y="1217"/>
                  </a:lnTo>
                  <a:lnTo>
                    <a:pt x="445" y="1197"/>
                  </a:lnTo>
                  <a:lnTo>
                    <a:pt x="452" y="1157"/>
                  </a:lnTo>
                  <a:lnTo>
                    <a:pt x="465" y="1110"/>
                  </a:lnTo>
                  <a:lnTo>
                    <a:pt x="498" y="1084"/>
                  </a:lnTo>
                  <a:lnTo>
                    <a:pt x="505" y="1090"/>
                  </a:lnTo>
                  <a:lnTo>
                    <a:pt x="512" y="1124"/>
                  </a:lnTo>
                  <a:lnTo>
                    <a:pt x="498" y="1150"/>
                  </a:lnTo>
                  <a:lnTo>
                    <a:pt x="492" y="1170"/>
                  </a:lnTo>
                  <a:lnTo>
                    <a:pt x="545" y="1190"/>
                  </a:lnTo>
                  <a:lnTo>
                    <a:pt x="551" y="1203"/>
                  </a:lnTo>
                  <a:lnTo>
                    <a:pt x="578" y="1203"/>
                  </a:lnTo>
                  <a:lnTo>
                    <a:pt x="591" y="1203"/>
                  </a:lnTo>
                  <a:lnTo>
                    <a:pt x="598" y="1210"/>
                  </a:lnTo>
                  <a:lnTo>
                    <a:pt x="651" y="1130"/>
                  </a:lnTo>
                  <a:lnTo>
                    <a:pt x="664" y="1130"/>
                  </a:lnTo>
                  <a:lnTo>
                    <a:pt x="671" y="1117"/>
                  </a:lnTo>
                  <a:lnTo>
                    <a:pt x="671" y="1104"/>
                  </a:lnTo>
                  <a:lnTo>
                    <a:pt x="684" y="1077"/>
                  </a:lnTo>
                  <a:lnTo>
                    <a:pt x="718" y="1077"/>
                  </a:lnTo>
                  <a:lnTo>
                    <a:pt x="731" y="1064"/>
                  </a:lnTo>
                  <a:lnTo>
                    <a:pt x="744" y="1070"/>
                  </a:lnTo>
                  <a:lnTo>
                    <a:pt x="758" y="1050"/>
                  </a:lnTo>
                  <a:lnTo>
                    <a:pt x="771" y="1050"/>
                  </a:lnTo>
                  <a:lnTo>
                    <a:pt x="804" y="1004"/>
                  </a:lnTo>
                  <a:lnTo>
                    <a:pt x="824" y="1004"/>
                  </a:lnTo>
                  <a:lnTo>
                    <a:pt x="844" y="991"/>
                  </a:lnTo>
                  <a:lnTo>
                    <a:pt x="851" y="997"/>
                  </a:lnTo>
                  <a:lnTo>
                    <a:pt x="897" y="971"/>
                  </a:lnTo>
                  <a:lnTo>
                    <a:pt x="871" y="937"/>
                  </a:lnTo>
                  <a:lnTo>
                    <a:pt x="877" y="904"/>
                  </a:lnTo>
                  <a:lnTo>
                    <a:pt x="897" y="864"/>
                  </a:lnTo>
                  <a:lnTo>
                    <a:pt x="910" y="858"/>
                  </a:lnTo>
                  <a:lnTo>
                    <a:pt x="924" y="864"/>
                  </a:lnTo>
                  <a:lnTo>
                    <a:pt x="924" y="891"/>
                  </a:lnTo>
                  <a:lnTo>
                    <a:pt x="930" y="898"/>
                  </a:lnTo>
                  <a:lnTo>
                    <a:pt x="957" y="878"/>
                  </a:lnTo>
                  <a:lnTo>
                    <a:pt x="970" y="871"/>
                  </a:lnTo>
                  <a:lnTo>
                    <a:pt x="984" y="871"/>
                  </a:lnTo>
                  <a:lnTo>
                    <a:pt x="990" y="864"/>
                  </a:lnTo>
                  <a:lnTo>
                    <a:pt x="1023" y="858"/>
                  </a:lnTo>
                  <a:lnTo>
                    <a:pt x="1023" y="851"/>
                  </a:lnTo>
                  <a:lnTo>
                    <a:pt x="1017" y="838"/>
                  </a:lnTo>
                  <a:lnTo>
                    <a:pt x="1037" y="818"/>
                  </a:lnTo>
                  <a:lnTo>
                    <a:pt x="1063" y="805"/>
                  </a:lnTo>
                  <a:lnTo>
                    <a:pt x="1097" y="844"/>
                  </a:lnTo>
                  <a:lnTo>
                    <a:pt x="1097" y="858"/>
                  </a:lnTo>
                  <a:lnTo>
                    <a:pt x="1110" y="884"/>
                  </a:lnTo>
                  <a:lnTo>
                    <a:pt x="1150" y="891"/>
                  </a:lnTo>
                  <a:lnTo>
                    <a:pt x="1163" y="871"/>
                  </a:lnTo>
                  <a:lnTo>
                    <a:pt x="1150" y="811"/>
                  </a:lnTo>
                  <a:lnTo>
                    <a:pt x="1163" y="805"/>
                  </a:lnTo>
                  <a:lnTo>
                    <a:pt x="1183" y="818"/>
                  </a:lnTo>
                  <a:lnTo>
                    <a:pt x="1196" y="844"/>
                  </a:lnTo>
                  <a:lnTo>
                    <a:pt x="1223" y="805"/>
                  </a:lnTo>
                  <a:lnTo>
                    <a:pt x="1236" y="798"/>
                  </a:lnTo>
                  <a:lnTo>
                    <a:pt x="1256" y="778"/>
                  </a:lnTo>
                  <a:lnTo>
                    <a:pt x="1269" y="778"/>
                  </a:lnTo>
                  <a:lnTo>
                    <a:pt x="1283" y="758"/>
                  </a:lnTo>
                  <a:lnTo>
                    <a:pt x="1296" y="758"/>
                  </a:lnTo>
                  <a:lnTo>
                    <a:pt x="1303" y="745"/>
                  </a:lnTo>
                  <a:lnTo>
                    <a:pt x="1329" y="745"/>
                  </a:lnTo>
                  <a:lnTo>
                    <a:pt x="1349" y="725"/>
                  </a:lnTo>
                  <a:lnTo>
                    <a:pt x="1362" y="711"/>
                  </a:lnTo>
                  <a:lnTo>
                    <a:pt x="1362" y="698"/>
                  </a:lnTo>
                  <a:lnTo>
                    <a:pt x="1342" y="692"/>
                  </a:lnTo>
                  <a:lnTo>
                    <a:pt x="1342" y="665"/>
                  </a:lnTo>
                  <a:lnTo>
                    <a:pt x="1309" y="625"/>
                  </a:lnTo>
                  <a:lnTo>
                    <a:pt x="1283" y="652"/>
                  </a:lnTo>
                  <a:lnTo>
                    <a:pt x="1269" y="645"/>
                  </a:lnTo>
                  <a:lnTo>
                    <a:pt x="1269" y="632"/>
                  </a:lnTo>
                  <a:lnTo>
                    <a:pt x="1256" y="612"/>
                  </a:lnTo>
                  <a:lnTo>
                    <a:pt x="1256" y="585"/>
                  </a:lnTo>
                  <a:lnTo>
                    <a:pt x="1256" y="565"/>
                  </a:lnTo>
                  <a:lnTo>
                    <a:pt x="1229" y="552"/>
                  </a:lnTo>
                  <a:lnTo>
                    <a:pt x="1229" y="539"/>
                  </a:lnTo>
                  <a:lnTo>
                    <a:pt x="1236" y="525"/>
                  </a:lnTo>
                  <a:lnTo>
                    <a:pt x="1276" y="539"/>
                  </a:lnTo>
                  <a:lnTo>
                    <a:pt x="1276" y="519"/>
                  </a:lnTo>
                  <a:lnTo>
                    <a:pt x="1289" y="499"/>
                  </a:lnTo>
                  <a:lnTo>
                    <a:pt x="1283" y="492"/>
                  </a:lnTo>
                  <a:lnTo>
                    <a:pt x="1283" y="472"/>
                  </a:lnTo>
                  <a:lnTo>
                    <a:pt x="1303" y="466"/>
                  </a:lnTo>
                  <a:lnTo>
                    <a:pt x="1309" y="459"/>
                  </a:lnTo>
                  <a:lnTo>
                    <a:pt x="1303" y="452"/>
                  </a:lnTo>
                  <a:lnTo>
                    <a:pt x="1283" y="459"/>
                  </a:lnTo>
                  <a:lnTo>
                    <a:pt x="1243" y="432"/>
                  </a:lnTo>
                  <a:lnTo>
                    <a:pt x="1243" y="426"/>
                  </a:lnTo>
                  <a:lnTo>
                    <a:pt x="1263" y="399"/>
                  </a:lnTo>
                  <a:lnTo>
                    <a:pt x="1303" y="339"/>
                  </a:lnTo>
                  <a:lnTo>
                    <a:pt x="1303" y="333"/>
                  </a:lnTo>
                  <a:lnTo>
                    <a:pt x="1309" y="333"/>
                  </a:lnTo>
                  <a:lnTo>
                    <a:pt x="1323" y="346"/>
                  </a:lnTo>
                  <a:lnTo>
                    <a:pt x="1329" y="353"/>
                  </a:lnTo>
                  <a:lnTo>
                    <a:pt x="1329" y="279"/>
                  </a:lnTo>
                  <a:lnTo>
                    <a:pt x="1342" y="273"/>
                  </a:lnTo>
                  <a:lnTo>
                    <a:pt x="1342" y="240"/>
                  </a:lnTo>
                  <a:lnTo>
                    <a:pt x="1336" y="193"/>
                  </a:lnTo>
                  <a:lnTo>
                    <a:pt x="1356" y="133"/>
                  </a:lnTo>
                  <a:lnTo>
                    <a:pt x="1303" y="93"/>
                  </a:lnTo>
                  <a:lnTo>
                    <a:pt x="1269" y="127"/>
                  </a:lnTo>
                  <a:lnTo>
                    <a:pt x="1249" y="127"/>
                  </a:lnTo>
                  <a:lnTo>
                    <a:pt x="1243" y="140"/>
                  </a:lnTo>
                  <a:lnTo>
                    <a:pt x="1210" y="133"/>
                  </a:lnTo>
                  <a:lnTo>
                    <a:pt x="1190" y="113"/>
                  </a:lnTo>
                  <a:lnTo>
                    <a:pt x="1183" y="87"/>
                  </a:lnTo>
                  <a:lnTo>
                    <a:pt x="1183" y="73"/>
                  </a:lnTo>
                  <a:lnTo>
                    <a:pt x="1156" y="60"/>
                  </a:lnTo>
                  <a:lnTo>
                    <a:pt x="1143" y="87"/>
                  </a:lnTo>
                  <a:lnTo>
                    <a:pt x="1116" y="67"/>
                  </a:lnTo>
                  <a:lnTo>
                    <a:pt x="1110" y="60"/>
                  </a:lnTo>
                  <a:lnTo>
                    <a:pt x="1130" y="20"/>
                  </a:lnTo>
                  <a:lnTo>
                    <a:pt x="1116" y="0"/>
                  </a:lnTo>
                  <a:lnTo>
                    <a:pt x="1103" y="0"/>
                  </a:lnTo>
                  <a:lnTo>
                    <a:pt x="1077" y="20"/>
                  </a:lnTo>
                  <a:lnTo>
                    <a:pt x="1050" y="60"/>
                  </a:lnTo>
                  <a:lnTo>
                    <a:pt x="1063" y="67"/>
                  </a:lnTo>
                  <a:lnTo>
                    <a:pt x="1077" y="67"/>
                  </a:lnTo>
                  <a:lnTo>
                    <a:pt x="1097" y="100"/>
                  </a:lnTo>
                  <a:lnTo>
                    <a:pt x="1083" y="120"/>
                  </a:lnTo>
                  <a:lnTo>
                    <a:pt x="1070" y="140"/>
                  </a:lnTo>
                  <a:lnTo>
                    <a:pt x="1043" y="233"/>
                  </a:lnTo>
                  <a:lnTo>
                    <a:pt x="1057" y="253"/>
                  </a:lnTo>
                  <a:lnTo>
                    <a:pt x="1050" y="266"/>
                  </a:lnTo>
                  <a:lnTo>
                    <a:pt x="990" y="306"/>
                  </a:lnTo>
                  <a:lnTo>
                    <a:pt x="957" y="299"/>
                  </a:lnTo>
                  <a:lnTo>
                    <a:pt x="937" y="293"/>
                  </a:lnTo>
                  <a:lnTo>
                    <a:pt x="937" y="306"/>
                  </a:lnTo>
                  <a:lnTo>
                    <a:pt x="910" y="406"/>
                  </a:lnTo>
                  <a:lnTo>
                    <a:pt x="897" y="419"/>
                  </a:lnTo>
                  <a:lnTo>
                    <a:pt x="904" y="439"/>
                  </a:lnTo>
                  <a:lnTo>
                    <a:pt x="917" y="452"/>
                  </a:lnTo>
                  <a:lnTo>
                    <a:pt x="944" y="439"/>
                  </a:lnTo>
                  <a:lnTo>
                    <a:pt x="990" y="439"/>
                  </a:lnTo>
                  <a:lnTo>
                    <a:pt x="1003" y="419"/>
                  </a:lnTo>
                  <a:lnTo>
                    <a:pt x="1023" y="412"/>
                  </a:lnTo>
                  <a:lnTo>
                    <a:pt x="1070" y="432"/>
                  </a:lnTo>
                  <a:lnTo>
                    <a:pt x="1123" y="485"/>
                  </a:lnTo>
                  <a:lnTo>
                    <a:pt x="1123" y="499"/>
                  </a:lnTo>
                  <a:lnTo>
                    <a:pt x="1110" y="505"/>
                  </a:lnTo>
                  <a:lnTo>
                    <a:pt x="1050" y="505"/>
                  </a:lnTo>
                  <a:lnTo>
                    <a:pt x="1030" y="525"/>
                  </a:lnTo>
                  <a:lnTo>
                    <a:pt x="1010" y="525"/>
                  </a:lnTo>
                  <a:lnTo>
                    <a:pt x="1003" y="539"/>
                  </a:lnTo>
                  <a:lnTo>
                    <a:pt x="970" y="545"/>
                  </a:lnTo>
                  <a:lnTo>
                    <a:pt x="950" y="572"/>
                  </a:lnTo>
                  <a:lnTo>
                    <a:pt x="950" y="598"/>
                  </a:lnTo>
                  <a:lnTo>
                    <a:pt x="910" y="625"/>
                  </a:lnTo>
                  <a:lnTo>
                    <a:pt x="884" y="625"/>
                  </a:lnTo>
                  <a:lnTo>
                    <a:pt x="857" y="665"/>
                  </a:lnTo>
                  <a:lnTo>
                    <a:pt x="824" y="678"/>
                  </a:lnTo>
                  <a:lnTo>
                    <a:pt x="777" y="672"/>
                  </a:lnTo>
                  <a:lnTo>
                    <a:pt x="758" y="658"/>
                  </a:lnTo>
                  <a:lnTo>
                    <a:pt x="738" y="685"/>
                  </a:lnTo>
                  <a:lnTo>
                    <a:pt x="724" y="718"/>
                  </a:lnTo>
                  <a:lnTo>
                    <a:pt x="758" y="758"/>
                  </a:lnTo>
                  <a:lnTo>
                    <a:pt x="738" y="778"/>
                  </a:lnTo>
                  <a:lnTo>
                    <a:pt x="711" y="798"/>
                  </a:lnTo>
                  <a:lnTo>
                    <a:pt x="671" y="844"/>
                  </a:lnTo>
                  <a:lnTo>
                    <a:pt x="625" y="864"/>
                  </a:lnTo>
                  <a:lnTo>
                    <a:pt x="545" y="871"/>
                  </a:lnTo>
                  <a:lnTo>
                    <a:pt x="532" y="871"/>
                  </a:lnTo>
                  <a:lnTo>
                    <a:pt x="432" y="911"/>
                  </a:lnTo>
                  <a:lnTo>
                    <a:pt x="392" y="937"/>
                  </a:lnTo>
                  <a:lnTo>
                    <a:pt x="379" y="931"/>
                  </a:lnTo>
                  <a:lnTo>
                    <a:pt x="372" y="918"/>
                  </a:lnTo>
                  <a:lnTo>
                    <a:pt x="319" y="918"/>
                  </a:lnTo>
                  <a:lnTo>
                    <a:pt x="252" y="898"/>
                  </a:lnTo>
                  <a:lnTo>
                    <a:pt x="232" y="878"/>
                  </a:lnTo>
                  <a:lnTo>
                    <a:pt x="133" y="864"/>
                  </a:lnTo>
                  <a:lnTo>
                    <a:pt x="119" y="871"/>
                  </a:lnTo>
                  <a:lnTo>
                    <a:pt x="0" y="858"/>
                  </a:lnTo>
                  <a:lnTo>
                    <a:pt x="0" y="878"/>
                  </a:lnTo>
                  <a:lnTo>
                    <a:pt x="6" y="904"/>
                  </a:lnTo>
                  <a:lnTo>
                    <a:pt x="0" y="951"/>
                  </a:lnTo>
                  <a:lnTo>
                    <a:pt x="33" y="997"/>
                  </a:lnTo>
                  <a:lnTo>
                    <a:pt x="53" y="1011"/>
                  </a:lnTo>
                  <a:lnTo>
                    <a:pt x="80" y="991"/>
                  </a:lnTo>
                  <a:lnTo>
                    <a:pt x="139" y="991"/>
                  </a:lnTo>
                  <a:lnTo>
                    <a:pt x="153" y="997"/>
                  </a:lnTo>
                  <a:lnTo>
                    <a:pt x="159" y="1011"/>
                  </a:lnTo>
                  <a:lnTo>
                    <a:pt x="153" y="1024"/>
                  </a:lnTo>
                  <a:lnTo>
                    <a:pt x="119" y="1050"/>
                  </a:lnTo>
                  <a:lnTo>
                    <a:pt x="126" y="1057"/>
                  </a:lnTo>
                  <a:lnTo>
                    <a:pt x="159" y="1090"/>
                  </a:lnTo>
                  <a:lnTo>
                    <a:pt x="173" y="1090"/>
                  </a:lnTo>
                  <a:lnTo>
                    <a:pt x="179" y="1090"/>
                  </a:lnTo>
                  <a:lnTo>
                    <a:pt x="179" y="1104"/>
                  </a:lnTo>
                  <a:lnTo>
                    <a:pt x="199" y="1124"/>
                  </a:lnTo>
                  <a:lnTo>
                    <a:pt x="252" y="1130"/>
                  </a:lnTo>
                  <a:lnTo>
                    <a:pt x="279" y="1124"/>
                  </a:lnTo>
                  <a:lnTo>
                    <a:pt x="306" y="1090"/>
                  </a:lnTo>
                  <a:lnTo>
                    <a:pt x="345" y="1097"/>
                  </a:lnTo>
                  <a:lnTo>
                    <a:pt x="365" y="1117"/>
                  </a:lnTo>
                  <a:lnTo>
                    <a:pt x="352" y="1143"/>
                  </a:lnTo>
                  <a:lnTo>
                    <a:pt x="359" y="1157"/>
                  </a:lnTo>
                  <a:lnTo>
                    <a:pt x="339" y="1170"/>
                  </a:lnTo>
                  <a:lnTo>
                    <a:pt x="325" y="1177"/>
                  </a:lnTo>
                  <a:lnTo>
                    <a:pt x="332" y="1203"/>
                  </a:lnTo>
                  <a:lnTo>
                    <a:pt x="365" y="1230"/>
                  </a:lnTo>
                  <a:lnTo>
                    <a:pt x="385" y="1230"/>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grpSp>
          <p:nvGrpSpPr>
            <p:cNvPr id="117" name="Group 18"/>
            <p:cNvGrpSpPr/>
            <p:nvPr/>
          </p:nvGrpSpPr>
          <p:grpSpPr>
            <a:xfrm>
              <a:off x="4371975" y="3506174"/>
              <a:ext cx="558607" cy="754011"/>
              <a:chOff x="3909086" y="3903846"/>
              <a:chExt cx="462170" cy="623839"/>
            </a:xfrm>
            <a:grpFill/>
          </p:grpSpPr>
          <p:sp>
            <p:nvSpPr>
              <p:cNvPr id="135" name="Freeform 109"/>
              <p:cNvSpPr/>
              <p:nvPr/>
            </p:nvSpPr>
            <p:spPr bwMode="auto">
              <a:xfrm>
                <a:off x="3909086" y="3903846"/>
                <a:ext cx="462170" cy="623839"/>
              </a:xfrm>
              <a:custGeom>
                <a:cxnLst>
                  <a:cxn ang="0">
                    <a:pos x="132" y="471"/>
                  </a:cxn>
                  <a:cxn ang="0">
                    <a:pos x="126" y="445"/>
                  </a:cxn>
                  <a:cxn ang="0">
                    <a:pos x="199" y="338"/>
                  </a:cxn>
                  <a:cxn ang="0">
                    <a:pos x="245" y="305"/>
                  </a:cxn>
                  <a:cxn ang="0">
                    <a:pos x="226" y="279"/>
                  </a:cxn>
                  <a:cxn ang="0">
                    <a:pos x="179" y="279"/>
                  </a:cxn>
                  <a:cxn ang="0">
                    <a:pos x="179" y="219"/>
                  </a:cxn>
                  <a:cxn ang="0">
                    <a:pos x="152" y="232"/>
                  </a:cxn>
                  <a:cxn ang="0">
                    <a:pos x="106" y="232"/>
                  </a:cxn>
                  <a:cxn ang="0">
                    <a:pos x="99" y="192"/>
                  </a:cxn>
                  <a:cxn ang="0">
                    <a:pos x="126" y="146"/>
                  </a:cxn>
                  <a:cxn ang="0">
                    <a:pos x="186" y="139"/>
                  </a:cxn>
                  <a:cxn ang="0">
                    <a:pos x="199" y="166"/>
                  </a:cxn>
                  <a:cxn ang="0">
                    <a:pos x="219" y="192"/>
                  </a:cxn>
                  <a:cxn ang="0">
                    <a:pos x="239" y="219"/>
                  </a:cxn>
                  <a:cxn ang="0">
                    <a:pos x="259" y="239"/>
                  </a:cxn>
                  <a:cxn ang="0">
                    <a:pos x="305" y="199"/>
                  </a:cxn>
                  <a:cxn ang="0">
                    <a:pos x="312" y="132"/>
                  </a:cxn>
                  <a:cxn ang="0">
                    <a:pos x="272" y="113"/>
                  </a:cxn>
                  <a:cxn ang="0">
                    <a:pos x="239" y="79"/>
                  </a:cxn>
                  <a:cxn ang="0">
                    <a:pos x="226" y="39"/>
                  </a:cxn>
                  <a:cxn ang="0">
                    <a:pos x="166" y="13"/>
                  </a:cxn>
                  <a:cxn ang="0">
                    <a:pos x="152" y="46"/>
                  </a:cxn>
                  <a:cxn ang="0">
                    <a:pos x="119" y="59"/>
                  </a:cxn>
                  <a:cxn ang="0">
                    <a:pos x="99" y="66"/>
                  </a:cxn>
                  <a:cxn ang="0">
                    <a:pos x="59" y="93"/>
                  </a:cxn>
                  <a:cxn ang="0">
                    <a:pos x="53" y="59"/>
                  </a:cxn>
                  <a:cxn ang="0">
                    <a:pos x="26" y="59"/>
                  </a:cxn>
                  <a:cxn ang="0">
                    <a:pos x="0" y="132"/>
                  </a:cxn>
                  <a:cxn ang="0">
                    <a:pos x="39" y="186"/>
                  </a:cxn>
                  <a:cxn ang="0">
                    <a:pos x="53" y="239"/>
                  </a:cxn>
                  <a:cxn ang="0">
                    <a:pos x="19" y="285"/>
                  </a:cxn>
                  <a:cxn ang="0">
                    <a:pos x="33" y="352"/>
                  </a:cxn>
                  <a:cxn ang="0">
                    <a:pos x="33" y="398"/>
                  </a:cxn>
                  <a:cxn ang="0">
                    <a:pos x="26" y="432"/>
                  </a:cxn>
                  <a:cxn ang="0">
                    <a:pos x="33" y="471"/>
                  </a:cxn>
                  <a:cxn ang="0">
                    <a:pos x="119" y="465"/>
                  </a:cxn>
                </a:cxnLst>
                <a:rect l="0" t="0" r="r" b="b"/>
                <a:pathLst>
                  <a:path w="332" h="478">
                    <a:moveTo>
                      <a:pt x="132" y="471"/>
                    </a:moveTo>
                    <a:lnTo>
                      <a:pt x="132" y="471"/>
                    </a:lnTo>
                    <a:lnTo>
                      <a:pt x="132" y="465"/>
                    </a:lnTo>
                    <a:lnTo>
                      <a:pt x="126" y="445"/>
                    </a:lnTo>
                    <a:lnTo>
                      <a:pt x="159" y="372"/>
                    </a:lnTo>
                    <a:lnTo>
                      <a:pt x="199" y="338"/>
                    </a:lnTo>
                    <a:lnTo>
                      <a:pt x="226" y="332"/>
                    </a:lnTo>
                    <a:lnTo>
                      <a:pt x="245" y="305"/>
                    </a:lnTo>
                    <a:lnTo>
                      <a:pt x="239" y="299"/>
                    </a:lnTo>
                    <a:lnTo>
                      <a:pt x="226" y="279"/>
                    </a:lnTo>
                    <a:lnTo>
                      <a:pt x="212" y="285"/>
                    </a:lnTo>
                    <a:lnTo>
                      <a:pt x="179" y="279"/>
                    </a:lnTo>
                    <a:lnTo>
                      <a:pt x="179" y="265"/>
                    </a:lnTo>
                    <a:lnTo>
                      <a:pt x="179" y="219"/>
                    </a:lnTo>
                    <a:lnTo>
                      <a:pt x="159" y="226"/>
                    </a:lnTo>
                    <a:lnTo>
                      <a:pt x="152" y="232"/>
                    </a:lnTo>
                    <a:lnTo>
                      <a:pt x="132" y="226"/>
                    </a:lnTo>
                    <a:lnTo>
                      <a:pt x="106" y="232"/>
                    </a:lnTo>
                    <a:lnTo>
                      <a:pt x="99" y="219"/>
                    </a:lnTo>
                    <a:lnTo>
                      <a:pt x="99" y="192"/>
                    </a:lnTo>
                    <a:lnTo>
                      <a:pt x="119" y="172"/>
                    </a:lnTo>
                    <a:lnTo>
                      <a:pt x="126" y="146"/>
                    </a:lnTo>
                    <a:lnTo>
                      <a:pt x="146" y="126"/>
                    </a:lnTo>
                    <a:lnTo>
                      <a:pt x="186" y="139"/>
                    </a:lnTo>
                    <a:lnTo>
                      <a:pt x="192" y="139"/>
                    </a:lnTo>
                    <a:lnTo>
                      <a:pt x="199" y="166"/>
                    </a:lnTo>
                    <a:lnTo>
                      <a:pt x="212" y="172"/>
                    </a:lnTo>
                    <a:lnTo>
                      <a:pt x="219" y="192"/>
                    </a:lnTo>
                    <a:lnTo>
                      <a:pt x="212" y="206"/>
                    </a:lnTo>
                    <a:lnTo>
                      <a:pt x="239" y="219"/>
                    </a:lnTo>
                    <a:lnTo>
                      <a:pt x="239" y="232"/>
                    </a:lnTo>
                    <a:lnTo>
                      <a:pt x="259" y="239"/>
                    </a:lnTo>
                    <a:lnTo>
                      <a:pt x="305" y="212"/>
                    </a:lnTo>
                    <a:lnTo>
                      <a:pt x="305" y="199"/>
                    </a:lnTo>
                    <a:lnTo>
                      <a:pt x="332" y="159"/>
                    </a:lnTo>
                    <a:lnTo>
                      <a:pt x="312" y="132"/>
                    </a:lnTo>
                    <a:lnTo>
                      <a:pt x="299" y="132"/>
                    </a:lnTo>
                    <a:lnTo>
                      <a:pt x="272" y="113"/>
                    </a:lnTo>
                    <a:lnTo>
                      <a:pt x="279" y="86"/>
                    </a:lnTo>
                    <a:lnTo>
                      <a:pt x="239" y="79"/>
                    </a:lnTo>
                    <a:lnTo>
                      <a:pt x="226" y="53"/>
                    </a:lnTo>
                    <a:lnTo>
                      <a:pt x="226" y="39"/>
                    </a:lnTo>
                    <a:lnTo>
                      <a:pt x="192" y="0"/>
                    </a:lnTo>
                    <a:lnTo>
                      <a:pt x="166" y="13"/>
                    </a:lnTo>
                    <a:lnTo>
                      <a:pt x="146" y="33"/>
                    </a:lnTo>
                    <a:lnTo>
                      <a:pt x="152" y="46"/>
                    </a:lnTo>
                    <a:lnTo>
                      <a:pt x="152" y="53"/>
                    </a:lnTo>
                    <a:lnTo>
                      <a:pt x="119" y="59"/>
                    </a:lnTo>
                    <a:lnTo>
                      <a:pt x="113" y="66"/>
                    </a:lnTo>
                    <a:lnTo>
                      <a:pt x="99" y="66"/>
                    </a:lnTo>
                    <a:lnTo>
                      <a:pt x="86" y="73"/>
                    </a:lnTo>
                    <a:lnTo>
                      <a:pt x="59" y="93"/>
                    </a:lnTo>
                    <a:lnTo>
                      <a:pt x="53" y="86"/>
                    </a:lnTo>
                    <a:lnTo>
                      <a:pt x="53" y="59"/>
                    </a:lnTo>
                    <a:lnTo>
                      <a:pt x="39" y="53"/>
                    </a:lnTo>
                    <a:lnTo>
                      <a:pt x="26" y="59"/>
                    </a:lnTo>
                    <a:lnTo>
                      <a:pt x="6" y="99"/>
                    </a:lnTo>
                    <a:lnTo>
                      <a:pt x="0" y="132"/>
                    </a:lnTo>
                    <a:lnTo>
                      <a:pt x="26" y="166"/>
                    </a:lnTo>
                    <a:lnTo>
                      <a:pt x="39" y="186"/>
                    </a:lnTo>
                    <a:lnTo>
                      <a:pt x="39" y="212"/>
                    </a:lnTo>
                    <a:lnTo>
                      <a:pt x="53" y="239"/>
                    </a:lnTo>
                    <a:lnTo>
                      <a:pt x="46" y="265"/>
                    </a:lnTo>
                    <a:lnTo>
                      <a:pt x="19" y="285"/>
                    </a:lnTo>
                    <a:lnTo>
                      <a:pt x="6" y="325"/>
                    </a:lnTo>
                    <a:lnTo>
                      <a:pt x="33" y="352"/>
                    </a:lnTo>
                    <a:lnTo>
                      <a:pt x="46" y="378"/>
                    </a:lnTo>
                    <a:lnTo>
                      <a:pt x="33" y="398"/>
                    </a:lnTo>
                    <a:lnTo>
                      <a:pt x="33" y="418"/>
                    </a:lnTo>
                    <a:lnTo>
                      <a:pt x="26" y="432"/>
                    </a:lnTo>
                    <a:lnTo>
                      <a:pt x="19" y="451"/>
                    </a:lnTo>
                    <a:lnTo>
                      <a:pt x="33" y="471"/>
                    </a:lnTo>
                    <a:lnTo>
                      <a:pt x="99" y="478"/>
                    </a:lnTo>
                    <a:lnTo>
                      <a:pt x="119" y="465"/>
                    </a:lnTo>
                    <a:lnTo>
                      <a:pt x="132" y="471"/>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36" name="Freeform 110"/>
              <p:cNvSpPr/>
              <p:nvPr/>
            </p:nvSpPr>
            <p:spPr bwMode="auto">
              <a:xfrm>
                <a:off x="4158457" y="4119746"/>
                <a:ext cx="83524" cy="155308"/>
              </a:xfrm>
              <a:custGeom>
                <a:cxnLst>
                  <a:cxn ang="0">
                    <a:pos x="47" y="113"/>
                  </a:cxn>
                  <a:cxn ang="0">
                    <a:pos x="47" y="113"/>
                  </a:cxn>
                  <a:cxn ang="0">
                    <a:pos x="33" y="119"/>
                  </a:cxn>
                  <a:cxn ang="0">
                    <a:pos x="0" y="113"/>
                  </a:cxn>
                  <a:cxn ang="0">
                    <a:pos x="0" y="99"/>
                  </a:cxn>
                  <a:cxn ang="0">
                    <a:pos x="0" y="53"/>
                  </a:cxn>
                  <a:cxn ang="0">
                    <a:pos x="20" y="40"/>
                  </a:cxn>
                  <a:cxn ang="0">
                    <a:pos x="13" y="33"/>
                  </a:cxn>
                  <a:cxn ang="0">
                    <a:pos x="20" y="13"/>
                  </a:cxn>
                  <a:cxn ang="0">
                    <a:pos x="20" y="0"/>
                  </a:cxn>
                  <a:cxn ang="0">
                    <a:pos x="33" y="6"/>
                  </a:cxn>
                  <a:cxn ang="0">
                    <a:pos x="40" y="26"/>
                  </a:cxn>
                  <a:cxn ang="0">
                    <a:pos x="33" y="40"/>
                  </a:cxn>
                  <a:cxn ang="0">
                    <a:pos x="60" y="53"/>
                  </a:cxn>
                  <a:cxn ang="0">
                    <a:pos x="60" y="66"/>
                  </a:cxn>
                  <a:cxn ang="0">
                    <a:pos x="47" y="73"/>
                  </a:cxn>
                  <a:cxn ang="0">
                    <a:pos x="47" y="93"/>
                  </a:cxn>
                  <a:cxn ang="0">
                    <a:pos x="47" y="113"/>
                  </a:cxn>
                </a:cxnLst>
                <a:rect l="0" t="0" r="r" b="b"/>
                <a:pathLst>
                  <a:path w="60" h="119">
                    <a:moveTo>
                      <a:pt x="47" y="113"/>
                    </a:moveTo>
                    <a:lnTo>
                      <a:pt x="47" y="113"/>
                    </a:lnTo>
                    <a:lnTo>
                      <a:pt x="33" y="119"/>
                    </a:lnTo>
                    <a:lnTo>
                      <a:pt x="0" y="113"/>
                    </a:lnTo>
                    <a:lnTo>
                      <a:pt x="0" y="99"/>
                    </a:lnTo>
                    <a:lnTo>
                      <a:pt x="0" y="53"/>
                    </a:lnTo>
                    <a:lnTo>
                      <a:pt x="20" y="40"/>
                    </a:lnTo>
                    <a:lnTo>
                      <a:pt x="13" y="33"/>
                    </a:lnTo>
                    <a:lnTo>
                      <a:pt x="20" y="13"/>
                    </a:lnTo>
                    <a:lnTo>
                      <a:pt x="20" y="0"/>
                    </a:lnTo>
                    <a:lnTo>
                      <a:pt x="33" y="6"/>
                    </a:lnTo>
                    <a:lnTo>
                      <a:pt x="40" y="26"/>
                    </a:lnTo>
                    <a:lnTo>
                      <a:pt x="33" y="40"/>
                    </a:lnTo>
                    <a:lnTo>
                      <a:pt x="60" y="53"/>
                    </a:lnTo>
                    <a:lnTo>
                      <a:pt x="60" y="66"/>
                    </a:lnTo>
                    <a:lnTo>
                      <a:pt x="47" y="73"/>
                    </a:lnTo>
                    <a:lnTo>
                      <a:pt x="47" y="93"/>
                    </a:lnTo>
                    <a:lnTo>
                      <a:pt x="47" y="113"/>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37" name="Freeform 111"/>
              <p:cNvSpPr/>
              <p:nvPr/>
            </p:nvSpPr>
            <p:spPr bwMode="auto">
              <a:xfrm>
                <a:off x="4046670" y="4068946"/>
                <a:ext cx="139207" cy="138341"/>
              </a:xfrm>
              <a:custGeom>
                <a:cxnLst>
                  <a:cxn ang="0">
                    <a:pos x="80" y="93"/>
                  </a:cxn>
                  <a:cxn ang="0">
                    <a:pos x="80" y="93"/>
                  </a:cxn>
                  <a:cxn ang="0">
                    <a:pos x="73" y="73"/>
                  </a:cxn>
                  <a:cxn ang="0">
                    <a:pos x="73" y="66"/>
                  </a:cxn>
                  <a:cxn ang="0">
                    <a:pos x="100" y="53"/>
                  </a:cxn>
                  <a:cxn ang="0">
                    <a:pos x="100" y="40"/>
                  </a:cxn>
                  <a:cxn ang="0">
                    <a:pos x="93" y="13"/>
                  </a:cxn>
                  <a:cxn ang="0">
                    <a:pos x="87" y="13"/>
                  </a:cxn>
                  <a:cxn ang="0">
                    <a:pos x="47" y="0"/>
                  </a:cxn>
                  <a:cxn ang="0">
                    <a:pos x="27" y="20"/>
                  </a:cxn>
                  <a:cxn ang="0">
                    <a:pos x="20" y="46"/>
                  </a:cxn>
                  <a:cxn ang="0">
                    <a:pos x="0" y="66"/>
                  </a:cxn>
                  <a:cxn ang="0">
                    <a:pos x="0" y="93"/>
                  </a:cxn>
                  <a:cxn ang="0">
                    <a:pos x="7" y="106"/>
                  </a:cxn>
                  <a:cxn ang="0">
                    <a:pos x="33" y="100"/>
                  </a:cxn>
                  <a:cxn ang="0">
                    <a:pos x="53" y="106"/>
                  </a:cxn>
                  <a:cxn ang="0">
                    <a:pos x="60" y="100"/>
                  </a:cxn>
                  <a:cxn ang="0">
                    <a:pos x="80" y="93"/>
                  </a:cxn>
                </a:cxnLst>
                <a:rect l="0" t="0" r="r" b="b"/>
                <a:pathLst>
                  <a:path w="100" h="105">
                    <a:moveTo>
                      <a:pt x="80" y="93"/>
                    </a:moveTo>
                    <a:lnTo>
                      <a:pt x="80" y="93"/>
                    </a:lnTo>
                    <a:lnTo>
                      <a:pt x="73" y="73"/>
                    </a:lnTo>
                    <a:lnTo>
                      <a:pt x="73" y="66"/>
                    </a:lnTo>
                    <a:lnTo>
                      <a:pt x="100" y="53"/>
                    </a:lnTo>
                    <a:lnTo>
                      <a:pt x="100" y="40"/>
                    </a:lnTo>
                    <a:lnTo>
                      <a:pt x="93" y="13"/>
                    </a:lnTo>
                    <a:lnTo>
                      <a:pt x="87" y="13"/>
                    </a:lnTo>
                    <a:lnTo>
                      <a:pt x="47" y="0"/>
                    </a:lnTo>
                    <a:lnTo>
                      <a:pt x="27" y="20"/>
                    </a:lnTo>
                    <a:lnTo>
                      <a:pt x="20" y="46"/>
                    </a:lnTo>
                    <a:lnTo>
                      <a:pt x="0" y="66"/>
                    </a:lnTo>
                    <a:lnTo>
                      <a:pt x="0" y="93"/>
                    </a:lnTo>
                    <a:lnTo>
                      <a:pt x="7" y="106"/>
                    </a:lnTo>
                    <a:lnTo>
                      <a:pt x="33" y="100"/>
                    </a:lnTo>
                    <a:lnTo>
                      <a:pt x="53" y="106"/>
                    </a:lnTo>
                    <a:lnTo>
                      <a:pt x="60" y="100"/>
                    </a:lnTo>
                    <a:lnTo>
                      <a:pt x="80" y="93"/>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38" name="Freeform 117"/>
              <p:cNvSpPr/>
              <p:nvPr/>
            </p:nvSpPr>
            <p:spPr bwMode="auto">
              <a:xfrm>
                <a:off x="4148138" y="4137209"/>
                <a:ext cx="37587" cy="52204"/>
              </a:xfrm>
              <a:custGeom>
                <a:cxnLst>
                  <a:cxn ang="0">
                    <a:pos x="27" y="0"/>
                  </a:cxn>
                  <a:cxn ang="0">
                    <a:pos x="27" y="0"/>
                  </a:cxn>
                  <a:cxn ang="0">
                    <a:pos x="20" y="20"/>
                  </a:cxn>
                  <a:cxn ang="0">
                    <a:pos x="27" y="27"/>
                  </a:cxn>
                  <a:cxn ang="0">
                    <a:pos x="7" y="40"/>
                  </a:cxn>
                  <a:cxn ang="0">
                    <a:pos x="0" y="20"/>
                  </a:cxn>
                  <a:cxn ang="0">
                    <a:pos x="0" y="13"/>
                  </a:cxn>
                  <a:cxn ang="0">
                    <a:pos x="27" y="0"/>
                  </a:cxn>
                </a:cxnLst>
                <a:rect l="0" t="0" r="r" b="b"/>
                <a:pathLst>
                  <a:path w="27" h="40">
                    <a:moveTo>
                      <a:pt x="27" y="0"/>
                    </a:moveTo>
                    <a:lnTo>
                      <a:pt x="27" y="0"/>
                    </a:lnTo>
                    <a:lnTo>
                      <a:pt x="20" y="20"/>
                    </a:lnTo>
                    <a:lnTo>
                      <a:pt x="27" y="27"/>
                    </a:lnTo>
                    <a:lnTo>
                      <a:pt x="7" y="40"/>
                    </a:lnTo>
                    <a:lnTo>
                      <a:pt x="0" y="20"/>
                    </a:lnTo>
                    <a:lnTo>
                      <a:pt x="0" y="13"/>
                    </a:lnTo>
                    <a:lnTo>
                      <a:pt x="27" y="0"/>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grpSp>
        <p:sp>
          <p:nvSpPr>
            <p:cNvPr id="118" name="Freeform 88"/>
            <p:cNvSpPr/>
            <p:nvPr/>
          </p:nvSpPr>
          <p:spPr bwMode="auto">
            <a:xfrm>
              <a:off x="4181950" y="5445043"/>
              <a:ext cx="792483" cy="618352"/>
            </a:xfrm>
            <a:custGeom>
              <a:cxnLst>
                <a:cxn ang="0">
                  <a:pos x="126" y="67"/>
                </a:cxn>
                <a:cxn ang="0">
                  <a:pos x="139" y="33"/>
                </a:cxn>
                <a:cxn ang="0">
                  <a:pos x="159" y="33"/>
                </a:cxn>
                <a:cxn ang="0">
                  <a:pos x="192" y="33"/>
                </a:cxn>
                <a:cxn ang="0">
                  <a:pos x="186" y="13"/>
                </a:cxn>
                <a:cxn ang="0">
                  <a:pos x="232" y="7"/>
                </a:cxn>
                <a:cxn ang="0">
                  <a:pos x="265" y="13"/>
                </a:cxn>
                <a:cxn ang="0">
                  <a:pos x="299" y="13"/>
                </a:cxn>
                <a:cxn ang="0">
                  <a:pos x="272" y="53"/>
                </a:cxn>
                <a:cxn ang="0">
                  <a:pos x="285" y="60"/>
                </a:cxn>
                <a:cxn ang="0">
                  <a:pos x="372" y="53"/>
                </a:cxn>
                <a:cxn ang="0">
                  <a:pos x="372" y="27"/>
                </a:cxn>
                <a:cxn ang="0">
                  <a:pos x="412" y="27"/>
                </a:cxn>
                <a:cxn ang="0">
                  <a:pos x="432" y="33"/>
                </a:cxn>
                <a:cxn ang="0">
                  <a:pos x="471" y="100"/>
                </a:cxn>
                <a:cxn ang="0">
                  <a:pos x="445" y="126"/>
                </a:cxn>
                <a:cxn ang="0">
                  <a:pos x="425" y="153"/>
                </a:cxn>
                <a:cxn ang="0">
                  <a:pos x="385" y="160"/>
                </a:cxn>
                <a:cxn ang="0">
                  <a:pos x="372" y="180"/>
                </a:cxn>
                <a:cxn ang="0">
                  <a:pos x="345" y="180"/>
                </a:cxn>
                <a:cxn ang="0">
                  <a:pos x="319" y="180"/>
                </a:cxn>
                <a:cxn ang="0">
                  <a:pos x="272" y="206"/>
                </a:cxn>
                <a:cxn ang="0">
                  <a:pos x="239" y="200"/>
                </a:cxn>
                <a:cxn ang="0">
                  <a:pos x="226" y="239"/>
                </a:cxn>
                <a:cxn ang="0">
                  <a:pos x="186" y="266"/>
                </a:cxn>
                <a:cxn ang="0">
                  <a:pos x="139" y="273"/>
                </a:cxn>
                <a:cxn ang="0">
                  <a:pos x="66" y="306"/>
                </a:cxn>
                <a:cxn ang="0">
                  <a:pos x="33" y="339"/>
                </a:cxn>
                <a:cxn ang="0">
                  <a:pos x="39" y="392"/>
                </a:cxn>
                <a:cxn ang="0">
                  <a:pos x="0" y="346"/>
                </a:cxn>
                <a:cxn ang="0">
                  <a:pos x="0" y="306"/>
                </a:cxn>
                <a:cxn ang="0">
                  <a:pos x="39" y="273"/>
                </a:cxn>
                <a:cxn ang="0">
                  <a:pos x="59" y="253"/>
                </a:cxn>
                <a:cxn ang="0">
                  <a:pos x="99" y="200"/>
                </a:cxn>
                <a:cxn ang="0">
                  <a:pos x="126" y="126"/>
                </a:cxn>
                <a:cxn ang="0">
                  <a:pos x="132" y="93"/>
                </a:cxn>
              </a:cxnLst>
              <a:rect l="0" t="0" r="r" b="b"/>
              <a:pathLst>
                <a:path w="471" h="392">
                  <a:moveTo>
                    <a:pt x="126" y="67"/>
                  </a:moveTo>
                  <a:lnTo>
                    <a:pt x="126" y="67"/>
                  </a:lnTo>
                  <a:lnTo>
                    <a:pt x="139" y="53"/>
                  </a:lnTo>
                  <a:lnTo>
                    <a:pt x="139" y="33"/>
                  </a:lnTo>
                  <a:lnTo>
                    <a:pt x="146" y="27"/>
                  </a:lnTo>
                  <a:lnTo>
                    <a:pt x="159" y="33"/>
                  </a:lnTo>
                  <a:lnTo>
                    <a:pt x="186" y="47"/>
                  </a:lnTo>
                  <a:lnTo>
                    <a:pt x="192" y="33"/>
                  </a:lnTo>
                  <a:lnTo>
                    <a:pt x="186" y="20"/>
                  </a:lnTo>
                  <a:lnTo>
                    <a:pt x="186" y="13"/>
                  </a:lnTo>
                  <a:lnTo>
                    <a:pt x="206" y="0"/>
                  </a:lnTo>
                  <a:lnTo>
                    <a:pt x="232" y="7"/>
                  </a:lnTo>
                  <a:lnTo>
                    <a:pt x="252" y="0"/>
                  </a:lnTo>
                  <a:lnTo>
                    <a:pt x="265" y="13"/>
                  </a:lnTo>
                  <a:lnTo>
                    <a:pt x="292" y="0"/>
                  </a:lnTo>
                  <a:lnTo>
                    <a:pt x="299" y="13"/>
                  </a:lnTo>
                  <a:lnTo>
                    <a:pt x="292" y="27"/>
                  </a:lnTo>
                  <a:lnTo>
                    <a:pt x="272" y="53"/>
                  </a:lnTo>
                  <a:lnTo>
                    <a:pt x="272" y="53"/>
                  </a:lnTo>
                  <a:lnTo>
                    <a:pt x="285" y="60"/>
                  </a:lnTo>
                  <a:lnTo>
                    <a:pt x="345" y="40"/>
                  </a:lnTo>
                  <a:lnTo>
                    <a:pt x="372" y="53"/>
                  </a:lnTo>
                  <a:lnTo>
                    <a:pt x="378" y="47"/>
                  </a:lnTo>
                  <a:lnTo>
                    <a:pt x="372" y="27"/>
                  </a:lnTo>
                  <a:lnTo>
                    <a:pt x="372" y="20"/>
                  </a:lnTo>
                  <a:lnTo>
                    <a:pt x="412" y="27"/>
                  </a:lnTo>
                  <a:lnTo>
                    <a:pt x="425" y="33"/>
                  </a:lnTo>
                  <a:lnTo>
                    <a:pt x="432" y="33"/>
                  </a:lnTo>
                  <a:lnTo>
                    <a:pt x="452" y="53"/>
                  </a:lnTo>
                  <a:lnTo>
                    <a:pt x="471" y="100"/>
                  </a:lnTo>
                  <a:lnTo>
                    <a:pt x="458" y="106"/>
                  </a:lnTo>
                  <a:lnTo>
                    <a:pt x="445" y="126"/>
                  </a:lnTo>
                  <a:lnTo>
                    <a:pt x="438" y="133"/>
                  </a:lnTo>
                  <a:lnTo>
                    <a:pt x="425" y="153"/>
                  </a:lnTo>
                  <a:lnTo>
                    <a:pt x="392" y="166"/>
                  </a:lnTo>
                  <a:lnTo>
                    <a:pt x="385" y="160"/>
                  </a:lnTo>
                  <a:lnTo>
                    <a:pt x="372" y="173"/>
                  </a:lnTo>
                  <a:lnTo>
                    <a:pt x="372" y="180"/>
                  </a:lnTo>
                  <a:lnTo>
                    <a:pt x="365" y="180"/>
                  </a:lnTo>
                  <a:lnTo>
                    <a:pt x="345" y="180"/>
                  </a:lnTo>
                  <a:lnTo>
                    <a:pt x="332" y="186"/>
                  </a:lnTo>
                  <a:lnTo>
                    <a:pt x="319" y="180"/>
                  </a:lnTo>
                  <a:lnTo>
                    <a:pt x="305" y="193"/>
                  </a:lnTo>
                  <a:lnTo>
                    <a:pt x="272" y="206"/>
                  </a:lnTo>
                  <a:lnTo>
                    <a:pt x="239" y="186"/>
                  </a:lnTo>
                  <a:lnTo>
                    <a:pt x="239" y="200"/>
                  </a:lnTo>
                  <a:lnTo>
                    <a:pt x="252" y="226"/>
                  </a:lnTo>
                  <a:lnTo>
                    <a:pt x="226" y="239"/>
                  </a:lnTo>
                  <a:lnTo>
                    <a:pt x="212" y="259"/>
                  </a:lnTo>
                  <a:lnTo>
                    <a:pt x="186" y="266"/>
                  </a:lnTo>
                  <a:lnTo>
                    <a:pt x="166" y="273"/>
                  </a:lnTo>
                  <a:lnTo>
                    <a:pt x="139" y="273"/>
                  </a:lnTo>
                  <a:lnTo>
                    <a:pt x="119" y="293"/>
                  </a:lnTo>
                  <a:lnTo>
                    <a:pt x="66" y="306"/>
                  </a:lnTo>
                  <a:lnTo>
                    <a:pt x="46" y="326"/>
                  </a:lnTo>
                  <a:lnTo>
                    <a:pt x="33" y="339"/>
                  </a:lnTo>
                  <a:lnTo>
                    <a:pt x="53" y="379"/>
                  </a:lnTo>
                  <a:lnTo>
                    <a:pt x="39" y="392"/>
                  </a:lnTo>
                  <a:lnTo>
                    <a:pt x="19" y="392"/>
                  </a:lnTo>
                  <a:lnTo>
                    <a:pt x="0" y="346"/>
                  </a:lnTo>
                  <a:lnTo>
                    <a:pt x="0" y="319"/>
                  </a:lnTo>
                  <a:lnTo>
                    <a:pt x="0" y="306"/>
                  </a:lnTo>
                  <a:lnTo>
                    <a:pt x="19" y="279"/>
                  </a:lnTo>
                  <a:lnTo>
                    <a:pt x="39" y="273"/>
                  </a:lnTo>
                  <a:lnTo>
                    <a:pt x="39" y="259"/>
                  </a:lnTo>
                  <a:lnTo>
                    <a:pt x="59" y="253"/>
                  </a:lnTo>
                  <a:lnTo>
                    <a:pt x="59" y="226"/>
                  </a:lnTo>
                  <a:lnTo>
                    <a:pt x="99" y="200"/>
                  </a:lnTo>
                  <a:lnTo>
                    <a:pt x="99" y="160"/>
                  </a:lnTo>
                  <a:lnTo>
                    <a:pt x="126" y="126"/>
                  </a:lnTo>
                  <a:lnTo>
                    <a:pt x="126" y="106"/>
                  </a:lnTo>
                  <a:lnTo>
                    <a:pt x="132" y="93"/>
                  </a:lnTo>
                  <a:lnTo>
                    <a:pt x="126" y="67"/>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lang="en-US" sz="1800" b="0" kern="0">
                <a:solidFill>
                  <a:sysClr val="windowText" lastClr="000000"/>
                </a:solidFill>
                <a:latin typeface="Arial Narrow" pitchFamily="34" charset="0"/>
                <a:ea typeface="宋体" pitchFamily="2" charset="-122"/>
              </a:endParaRPr>
            </a:p>
          </p:txBody>
        </p:sp>
        <p:sp>
          <p:nvSpPr>
            <p:cNvPr id="119" name="Freeform 118"/>
            <p:cNvSpPr/>
            <p:nvPr/>
          </p:nvSpPr>
          <p:spPr bwMode="auto">
            <a:xfrm>
              <a:off x="4807860" y="5068037"/>
              <a:ext cx="447560" cy="534748"/>
            </a:xfrm>
            <a:custGeom>
              <a:cxnLst>
                <a:cxn ang="0">
                  <a:pos x="0" y="259"/>
                </a:cxn>
                <a:cxn ang="0">
                  <a:pos x="0" y="259"/>
                </a:cxn>
                <a:cxn ang="0">
                  <a:pos x="13" y="199"/>
                </a:cxn>
                <a:cxn ang="0">
                  <a:pos x="20" y="186"/>
                </a:cxn>
                <a:cxn ang="0">
                  <a:pos x="26" y="173"/>
                </a:cxn>
                <a:cxn ang="0">
                  <a:pos x="33" y="146"/>
                </a:cxn>
                <a:cxn ang="0">
                  <a:pos x="26" y="139"/>
                </a:cxn>
                <a:cxn ang="0">
                  <a:pos x="33" y="119"/>
                </a:cxn>
                <a:cxn ang="0">
                  <a:pos x="60" y="86"/>
                </a:cxn>
                <a:cxn ang="0">
                  <a:pos x="53" y="66"/>
                </a:cxn>
                <a:cxn ang="0">
                  <a:pos x="73" y="33"/>
                </a:cxn>
                <a:cxn ang="0">
                  <a:pos x="93" y="40"/>
                </a:cxn>
                <a:cxn ang="0">
                  <a:pos x="126" y="13"/>
                </a:cxn>
                <a:cxn ang="0">
                  <a:pos x="133" y="0"/>
                </a:cxn>
                <a:cxn ang="0">
                  <a:pos x="153" y="6"/>
                </a:cxn>
                <a:cxn ang="0">
                  <a:pos x="166" y="33"/>
                </a:cxn>
                <a:cxn ang="0">
                  <a:pos x="173" y="53"/>
                </a:cxn>
                <a:cxn ang="0">
                  <a:pos x="199" y="53"/>
                </a:cxn>
                <a:cxn ang="0">
                  <a:pos x="212" y="33"/>
                </a:cxn>
                <a:cxn ang="0">
                  <a:pos x="232" y="53"/>
                </a:cxn>
                <a:cxn ang="0">
                  <a:pos x="266" y="40"/>
                </a:cxn>
                <a:cxn ang="0">
                  <a:pos x="246" y="100"/>
                </a:cxn>
                <a:cxn ang="0">
                  <a:pos x="232" y="93"/>
                </a:cxn>
                <a:cxn ang="0">
                  <a:pos x="219" y="93"/>
                </a:cxn>
                <a:cxn ang="0">
                  <a:pos x="219" y="100"/>
                </a:cxn>
                <a:cxn ang="0">
                  <a:pos x="232" y="113"/>
                </a:cxn>
                <a:cxn ang="0">
                  <a:pos x="232" y="166"/>
                </a:cxn>
                <a:cxn ang="0">
                  <a:pos x="232" y="179"/>
                </a:cxn>
                <a:cxn ang="0">
                  <a:pos x="232" y="186"/>
                </a:cxn>
                <a:cxn ang="0">
                  <a:pos x="212" y="179"/>
                </a:cxn>
                <a:cxn ang="0">
                  <a:pos x="206" y="193"/>
                </a:cxn>
                <a:cxn ang="0">
                  <a:pos x="212" y="206"/>
                </a:cxn>
                <a:cxn ang="0">
                  <a:pos x="193" y="219"/>
                </a:cxn>
                <a:cxn ang="0">
                  <a:pos x="199" y="226"/>
                </a:cxn>
                <a:cxn ang="0">
                  <a:pos x="179" y="239"/>
                </a:cxn>
                <a:cxn ang="0">
                  <a:pos x="186" y="252"/>
                </a:cxn>
                <a:cxn ang="0">
                  <a:pos x="179" y="259"/>
                </a:cxn>
                <a:cxn ang="0">
                  <a:pos x="153" y="259"/>
                </a:cxn>
                <a:cxn ang="0">
                  <a:pos x="139" y="266"/>
                </a:cxn>
                <a:cxn ang="0">
                  <a:pos x="139" y="272"/>
                </a:cxn>
                <a:cxn ang="0">
                  <a:pos x="153" y="279"/>
                </a:cxn>
                <a:cxn ang="0">
                  <a:pos x="139" y="299"/>
                </a:cxn>
                <a:cxn ang="0">
                  <a:pos x="119" y="319"/>
                </a:cxn>
                <a:cxn ang="0">
                  <a:pos x="113" y="319"/>
                </a:cxn>
                <a:cxn ang="0">
                  <a:pos x="99" y="339"/>
                </a:cxn>
                <a:cxn ang="0">
                  <a:pos x="80" y="292"/>
                </a:cxn>
                <a:cxn ang="0">
                  <a:pos x="60" y="272"/>
                </a:cxn>
                <a:cxn ang="0">
                  <a:pos x="53" y="272"/>
                </a:cxn>
                <a:cxn ang="0">
                  <a:pos x="40" y="266"/>
                </a:cxn>
                <a:cxn ang="0">
                  <a:pos x="0" y="259"/>
                </a:cxn>
              </a:cxnLst>
              <a:rect l="0" t="0" r="r" b="b"/>
              <a:pathLst>
                <a:path w="266" h="339">
                  <a:moveTo>
                    <a:pt x="0" y="259"/>
                  </a:moveTo>
                  <a:lnTo>
                    <a:pt x="0" y="259"/>
                  </a:lnTo>
                  <a:lnTo>
                    <a:pt x="13" y="199"/>
                  </a:lnTo>
                  <a:lnTo>
                    <a:pt x="20" y="186"/>
                  </a:lnTo>
                  <a:lnTo>
                    <a:pt x="26" y="173"/>
                  </a:lnTo>
                  <a:lnTo>
                    <a:pt x="33" y="146"/>
                  </a:lnTo>
                  <a:lnTo>
                    <a:pt x="26" y="139"/>
                  </a:lnTo>
                  <a:lnTo>
                    <a:pt x="33" y="119"/>
                  </a:lnTo>
                  <a:lnTo>
                    <a:pt x="60" y="86"/>
                  </a:lnTo>
                  <a:lnTo>
                    <a:pt x="53" y="66"/>
                  </a:lnTo>
                  <a:lnTo>
                    <a:pt x="73" y="33"/>
                  </a:lnTo>
                  <a:lnTo>
                    <a:pt x="93" y="40"/>
                  </a:lnTo>
                  <a:lnTo>
                    <a:pt x="126" y="13"/>
                  </a:lnTo>
                  <a:lnTo>
                    <a:pt x="133" y="0"/>
                  </a:lnTo>
                  <a:lnTo>
                    <a:pt x="153" y="6"/>
                  </a:lnTo>
                  <a:lnTo>
                    <a:pt x="166" y="33"/>
                  </a:lnTo>
                  <a:lnTo>
                    <a:pt x="173" y="53"/>
                  </a:lnTo>
                  <a:lnTo>
                    <a:pt x="199" y="53"/>
                  </a:lnTo>
                  <a:lnTo>
                    <a:pt x="212" y="33"/>
                  </a:lnTo>
                  <a:lnTo>
                    <a:pt x="232" y="53"/>
                  </a:lnTo>
                  <a:lnTo>
                    <a:pt x="266" y="40"/>
                  </a:lnTo>
                  <a:lnTo>
                    <a:pt x="246" y="100"/>
                  </a:lnTo>
                  <a:lnTo>
                    <a:pt x="232" y="93"/>
                  </a:lnTo>
                  <a:lnTo>
                    <a:pt x="219" y="93"/>
                  </a:lnTo>
                  <a:lnTo>
                    <a:pt x="219" y="100"/>
                  </a:lnTo>
                  <a:lnTo>
                    <a:pt x="232" y="113"/>
                  </a:lnTo>
                  <a:lnTo>
                    <a:pt x="232" y="166"/>
                  </a:lnTo>
                  <a:lnTo>
                    <a:pt x="232" y="179"/>
                  </a:lnTo>
                  <a:lnTo>
                    <a:pt x="232" y="186"/>
                  </a:lnTo>
                  <a:lnTo>
                    <a:pt x="212" y="179"/>
                  </a:lnTo>
                  <a:lnTo>
                    <a:pt x="206" y="193"/>
                  </a:lnTo>
                  <a:lnTo>
                    <a:pt x="212" y="206"/>
                  </a:lnTo>
                  <a:lnTo>
                    <a:pt x="193" y="219"/>
                  </a:lnTo>
                  <a:lnTo>
                    <a:pt x="199" y="226"/>
                  </a:lnTo>
                  <a:lnTo>
                    <a:pt x="179" y="239"/>
                  </a:lnTo>
                  <a:lnTo>
                    <a:pt x="186" y="252"/>
                  </a:lnTo>
                  <a:lnTo>
                    <a:pt x="179" y="259"/>
                  </a:lnTo>
                  <a:lnTo>
                    <a:pt x="153" y="259"/>
                  </a:lnTo>
                  <a:lnTo>
                    <a:pt x="139" y="266"/>
                  </a:lnTo>
                  <a:lnTo>
                    <a:pt x="139" y="272"/>
                  </a:lnTo>
                  <a:lnTo>
                    <a:pt x="153" y="279"/>
                  </a:lnTo>
                  <a:lnTo>
                    <a:pt x="139" y="299"/>
                  </a:lnTo>
                  <a:lnTo>
                    <a:pt x="119" y="319"/>
                  </a:lnTo>
                  <a:lnTo>
                    <a:pt x="113" y="319"/>
                  </a:lnTo>
                  <a:lnTo>
                    <a:pt x="99" y="339"/>
                  </a:lnTo>
                  <a:lnTo>
                    <a:pt x="80" y="292"/>
                  </a:lnTo>
                  <a:lnTo>
                    <a:pt x="60" y="272"/>
                  </a:lnTo>
                  <a:lnTo>
                    <a:pt x="53" y="272"/>
                  </a:lnTo>
                  <a:lnTo>
                    <a:pt x="40" y="266"/>
                  </a:lnTo>
                  <a:lnTo>
                    <a:pt x="0" y="259"/>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20" name="Freeform 118"/>
            <p:cNvSpPr/>
            <p:nvPr/>
          </p:nvSpPr>
          <p:spPr bwMode="auto">
            <a:xfrm>
              <a:off x="4173538" y="6135957"/>
              <a:ext cx="264160" cy="223995"/>
            </a:xfrm>
            <a:custGeom>
              <a:cxnLst>
                <a:cxn ang="0">
                  <a:pos x="12582" y="1162"/>
                </a:cxn>
                <a:cxn ang="0">
                  <a:pos x="13681" y="1162"/>
                </a:cxn>
                <a:cxn ang="0">
                  <a:pos x="15769" y="0"/>
                </a:cxn>
                <a:cxn ang="0">
                  <a:pos x="15769" y="0"/>
                </a:cxn>
                <a:cxn ang="0">
                  <a:pos x="16813" y="0"/>
                </a:cxn>
                <a:cxn ang="0">
                  <a:pos x="17802" y="1162"/>
                </a:cxn>
                <a:cxn ang="0">
                  <a:pos x="18901" y="1162"/>
                </a:cxn>
                <a:cxn ang="0">
                  <a:pos x="18901" y="2385"/>
                </a:cxn>
                <a:cxn ang="0">
                  <a:pos x="19945" y="2385"/>
                </a:cxn>
                <a:cxn ang="0">
                  <a:pos x="18901" y="3486"/>
                </a:cxn>
                <a:cxn ang="0">
                  <a:pos x="18901" y="4771"/>
                </a:cxn>
                <a:cxn ang="0">
                  <a:pos x="17802" y="5933"/>
                </a:cxn>
                <a:cxn ang="0">
                  <a:pos x="17802" y="7034"/>
                </a:cxn>
                <a:cxn ang="0">
                  <a:pos x="16813" y="8257"/>
                </a:cxn>
                <a:cxn ang="0">
                  <a:pos x="16813" y="8257"/>
                </a:cxn>
                <a:cxn ang="0">
                  <a:pos x="16813" y="9419"/>
                </a:cxn>
                <a:cxn ang="0">
                  <a:pos x="16813" y="10581"/>
                </a:cxn>
                <a:cxn ang="0">
                  <a:pos x="15769" y="12966"/>
                </a:cxn>
                <a:cxn ang="0">
                  <a:pos x="14725" y="14128"/>
                </a:cxn>
                <a:cxn ang="0">
                  <a:pos x="13681" y="15229"/>
                </a:cxn>
                <a:cxn ang="0">
                  <a:pos x="13681" y="15229"/>
                </a:cxn>
                <a:cxn ang="0">
                  <a:pos x="12582" y="16453"/>
                </a:cxn>
                <a:cxn ang="0">
                  <a:pos x="11593" y="17554"/>
                </a:cxn>
                <a:cxn ang="0">
                  <a:pos x="10495" y="18777"/>
                </a:cxn>
                <a:cxn ang="0">
                  <a:pos x="10495" y="18777"/>
                </a:cxn>
                <a:cxn ang="0">
                  <a:pos x="9505" y="19939"/>
                </a:cxn>
                <a:cxn ang="0">
                  <a:pos x="8407" y="19939"/>
                </a:cxn>
                <a:cxn ang="0">
                  <a:pos x="7418" y="19939"/>
                </a:cxn>
                <a:cxn ang="0">
                  <a:pos x="7418" y="18777"/>
                </a:cxn>
                <a:cxn ang="0">
                  <a:pos x="6319" y="18777"/>
                </a:cxn>
                <a:cxn ang="0">
                  <a:pos x="5275" y="17554"/>
                </a:cxn>
                <a:cxn ang="0">
                  <a:pos x="4231" y="17554"/>
                </a:cxn>
                <a:cxn ang="0">
                  <a:pos x="3077" y="17554"/>
                </a:cxn>
                <a:cxn ang="0">
                  <a:pos x="2143" y="17554"/>
                </a:cxn>
                <a:cxn ang="0">
                  <a:pos x="1044" y="16453"/>
                </a:cxn>
                <a:cxn ang="0">
                  <a:pos x="0" y="15229"/>
                </a:cxn>
                <a:cxn ang="0">
                  <a:pos x="0" y="14128"/>
                </a:cxn>
                <a:cxn ang="0">
                  <a:pos x="0" y="12966"/>
                </a:cxn>
                <a:cxn ang="0">
                  <a:pos x="1044" y="11743"/>
                </a:cxn>
                <a:cxn ang="0">
                  <a:pos x="0" y="10581"/>
                </a:cxn>
                <a:cxn ang="0">
                  <a:pos x="0" y="8257"/>
                </a:cxn>
                <a:cxn ang="0">
                  <a:pos x="0" y="7034"/>
                </a:cxn>
                <a:cxn ang="0">
                  <a:pos x="1044" y="5933"/>
                </a:cxn>
                <a:cxn ang="0">
                  <a:pos x="2143" y="5933"/>
                </a:cxn>
                <a:cxn ang="0">
                  <a:pos x="3077" y="4771"/>
                </a:cxn>
                <a:cxn ang="0">
                  <a:pos x="3077" y="3486"/>
                </a:cxn>
                <a:cxn ang="0">
                  <a:pos x="4231" y="2385"/>
                </a:cxn>
                <a:cxn ang="0">
                  <a:pos x="5275" y="2385"/>
                </a:cxn>
                <a:cxn ang="0">
                  <a:pos x="6319" y="2385"/>
                </a:cxn>
                <a:cxn ang="0">
                  <a:pos x="8407" y="2385"/>
                </a:cxn>
                <a:cxn ang="0">
                  <a:pos x="10495" y="1162"/>
                </a:cxn>
                <a:cxn ang="0">
                  <a:pos x="11593" y="1162"/>
                </a:cxn>
                <a:cxn ang="0">
                  <a:pos x="12582" y="1162"/>
                </a:cxn>
              </a:cxnLst>
              <a:rect l="0" t="0" r="r" b="b"/>
              <a:pathLst>
                <a:path w="20000" h="20000">
                  <a:moveTo>
                    <a:pt x="12582" y="1162"/>
                  </a:moveTo>
                  <a:lnTo>
                    <a:pt x="13681" y="1162"/>
                  </a:lnTo>
                  <a:lnTo>
                    <a:pt x="15769" y="0"/>
                  </a:lnTo>
                  <a:lnTo>
                    <a:pt x="16813" y="0"/>
                  </a:lnTo>
                  <a:lnTo>
                    <a:pt x="17802" y="1162"/>
                  </a:lnTo>
                  <a:lnTo>
                    <a:pt x="18901" y="1162"/>
                  </a:lnTo>
                  <a:lnTo>
                    <a:pt x="18901" y="2385"/>
                  </a:lnTo>
                  <a:lnTo>
                    <a:pt x="19945" y="2385"/>
                  </a:lnTo>
                  <a:lnTo>
                    <a:pt x="18901" y="3486"/>
                  </a:lnTo>
                  <a:lnTo>
                    <a:pt x="18901" y="4771"/>
                  </a:lnTo>
                  <a:lnTo>
                    <a:pt x="17802" y="5933"/>
                  </a:lnTo>
                  <a:lnTo>
                    <a:pt x="17802" y="7034"/>
                  </a:lnTo>
                  <a:lnTo>
                    <a:pt x="16813" y="8257"/>
                  </a:lnTo>
                  <a:lnTo>
                    <a:pt x="16813" y="9419"/>
                  </a:lnTo>
                  <a:lnTo>
                    <a:pt x="16813" y="10581"/>
                  </a:lnTo>
                  <a:lnTo>
                    <a:pt x="15769" y="12966"/>
                  </a:lnTo>
                  <a:lnTo>
                    <a:pt x="14725" y="14128"/>
                  </a:lnTo>
                  <a:lnTo>
                    <a:pt x="13681" y="15229"/>
                  </a:lnTo>
                  <a:lnTo>
                    <a:pt x="12582" y="16453"/>
                  </a:lnTo>
                  <a:lnTo>
                    <a:pt x="11593" y="17554"/>
                  </a:lnTo>
                  <a:lnTo>
                    <a:pt x="10495" y="18777"/>
                  </a:lnTo>
                  <a:lnTo>
                    <a:pt x="9505" y="19939"/>
                  </a:lnTo>
                  <a:lnTo>
                    <a:pt x="8407" y="19939"/>
                  </a:lnTo>
                  <a:lnTo>
                    <a:pt x="7418" y="19939"/>
                  </a:lnTo>
                  <a:lnTo>
                    <a:pt x="7418" y="18777"/>
                  </a:lnTo>
                  <a:lnTo>
                    <a:pt x="6319" y="18777"/>
                  </a:lnTo>
                  <a:lnTo>
                    <a:pt x="5275" y="17554"/>
                  </a:lnTo>
                  <a:lnTo>
                    <a:pt x="4231" y="17554"/>
                  </a:lnTo>
                  <a:lnTo>
                    <a:pt x="3077" y="17554"/>
                  </a:lnTo>
                  <a:lnTo>
                    <a:pt x="2143" y="17554"/>
                  </a:lnTo>
                  <a:lnTo>
                    <a:pt x="1044" y="16453"/>
                  </a:lnTo>
                  <a:lnTo>
                    <a:pt x="0" y="15229"/>
                  </a:lnTo>
                  <a:lnTo>
                    <a:pt x="0" y="14128"/>
                  </a:lnTo>
                  <a:lnTo>
                    <a:pt x="0" y="12966"/>
                  </a:lnTo>
                  <a:lnTo>
                    <a:pt x="1044" y="11743"/>
                  </a:lnTo>
                  <a:lnTo>
                    <a:pt x="0" y="10581"/>
                  </a:lnTo>
                  <a:lnTo>
                    <a:pt x="0" y="8257"/>
                  </a:lnTo>
                  <a:lnTo>
                    <a:pt x="0" y="7034"/>
                  </a:lnTo>
                  <a:lnTo>
                    <a:pt x="1044" y="5933"/>
                  </a:lnTo>
                  <a:lnTo>
                    <a:pt x="2143" y="5933"/>
                  </a:lnTo>
                  <a:lnTo>
                    <a:pt x="3077" y="4771"/>
                  </a:lnTo>
                  <a:lnTo>
                    <a:pt x="3077" y="3486"/>
                  </a:lnTo>
                  <a:lnTo>
                    <a:pt x="4231" y="2385"/>
                  </a:lnTo>
                  <a:lnTo>
                    <a:pt x="5275" y="2385"/>
                  </a:lnTo>
                  <a:lnTo>
                    <a:pt x="6319" y="2385"/>
                  </a:lnTo>
                  <a:lnTo>
                    <a:pt x="8407" y="2385"/>
                  </a:lnTo>
                  <a:lnTo>
                    <a:pt x="10495" y="1162"/>
                  </a:lnTo>
                  <a:lnTo>
                    <a:pt x="11593" y="1162"/>
                  </a:lnTo>
                  <a:lnTo>
                    <a:pt x="12582" y="1162"/>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sz="1800" b="0" kern="0">
                <a:solidFill>
                  <a:sysClr val="windowText" lastClr="000000"/>
                </a:solidFill>
                <a:latin typeface="Arial Narrow" pitchFamily="34" charset="0"/>
                <a:ea typeface="宋体" pitchFamily="2" charset="-122"/>
              </a:endParaRPr>
            </a:p>
          </p:txBody>
        </p:sp>
        <p:sp>
          <p:nvSpPr>
            <p:cNvPr id="121" name="Freeform 89"/>
            <p:cNvSpPr/>
            <p:nvPr/>
          </p:nvSpPr>
          <p:spPr bwMode="auto">
            <a:xfrm>
              <a:off x="3578225" y="5380794"/>
              <a:ext cx="826134" cy="556833"/>
            </a:xfrm>
            <a:custGeom>
              <a:cxnLst>
                <a:cxn ang="0">
                  <a:pos x="6" y="133"/>
                </a:cxn>
                <a:cxn ang="0">
                  <a:pos x="46" y="113"/>
                </a:cxn>
                <a:cxn ang="0">
                  <a:pos x="99" y="140"/>
                </a:cxn>
                <a:cxn ang="0">
                  <a:pos x="106" y="120"/>
                </a:cxn>
                <a:cxn ang="0">
                  <a:pos x="179" y="73"/>
                </a:cxn>
                <a:cxn ang="0">
                  <a:pos x="226" y="93"/>
                </a:cxn>
                <a:cxn ang="0">
                  <a:pos x="259" y="73"/>
                </a:cxn>
                <a:cxn ang="0">
                  <a:pos x="272" y="67"/>
                </a:cxn>
                <a:cxn ang="0">
                  <a:pos x="292" y="53"/>
                </a:cxn>
                <a:cxn ang="0">
                  <a:pos x="305" y="47"/>
                </a:cxn>
                <a:cxn ang="0">
                  <a:pos x="339" y="33"/>
                </a:cxn>
                <a:cxn ang="0">
                  <a:pos x="359" y="27"/>
                </a:cxn>
                <a:cxn ang="0">
                  <a:pos x="392" y="0"/>
                </a:cxn>
                <a:cxn ang="0">
                  <a:pos x="412" y="0"/>
                </a:cxn>
                <a:cxn ang="0">
                  <a:pos x="432" y="27"/>
                </a:cxn>
                <a:cxn ang="0">
                  <a:pos x="438" y="53"/>
                </a:cxn>
                <a:cxn ang="0">
                  <a:pos x="418" y="93"/>
                </a:cxn>
                <a:cxn ang="0">
                  <a:pos x="445" y="80"/>
                </a:cxn>
                <a:cxn ang="0">
                  <a:pos x="472" y="107"/>
                </a:cxn>
                <a:cxn ang="0">
                  <a:pos x="491" y="133"/>
                </a:cxn>
                <a:cxn ang="0">
                  <a:pos x="485" y="166"/>
                </a:cxn>
                <a:cxn ang="0">
                  <a:pos x="458" y="240"/>
                </a:cxn>
                <a:cxn ang="0">
                  <a:pos x="418" y="293"/>
                </a:cxn>
                <a:cxn ang="0">
                  <a:pos x="398" y="313"/>
                </a:cxn>
                <a:cxn ang="0">
                  <a:pos x="359" y="346"/>
                </a:cxn>
                <a:cxn ang="0">
                  <a:pos x="299" y="333"/>
                </a:cxn>
                <a:cxn ang="0">
                  <a:pos x="252" y="346"/>
                </a:cxn>
                <a:cxn ang="0">
                  <a:pos x="206" y="353"/>
                </a:cxn>
                <a:cxn ang="0">
                  <a:pos x="146" y="299"/>
                </a:cxn>
                <a:cxn ang="0">
                  <a:pos x="146" y="259"/>
                </a:cxn>
                <a:cxn ang="0">
                  <a:pos x="119" y="253"/>
                </a:cxn>
                <a:cxn ang="0">
                  <a:pos x="79" y="246"/>
                </a:cxn>
                <a:cxn ang="0">
                  <a:pos x="106" y="220"/>
                </a:cxn>
                <a:cxn ang="0">
                  <a:pos x="113" y="200"/>
                </a:cxn>
                <a:cxn ang="0">
                  <a:pos x="53" y="173"/>
                </a:cxn>
                <a:cxn ang="0">
                  <a:pos x="26" y="160"/>
                </a:cxn>
                <a:cxn ang="0">
                  <a:pos x="0" y="140"/>
                </a:cxn>
              </a:cxnLst>
              <a:rect l="0" t="0" r="r" b="b"/>
              <a:pathLst>
                <a:path w="491" h="353">
                  <a:moveTo>
                    <a:pt x="6" y="133"/>
                  </a:moveTo>
                  <a:lnTo>
                    <a:pt x="6" y="133"/>
                  </a:lnTo>
                  <a:lnTo>
                    <a:pt x="26" y="133"/>
                  </a:lnTo>
                  <a:lnTo>
                    <a:pt x="46" y="113"/>
                  </a:lnTo>
                  <a:lnTo>
                    <a:pt x="59" y="120"/>
                  </a:lnTo>
                  <a:lnTo>
                    <a:pt x="99" y="140"/>
                  </a:lnTo>
                  <a:lnTo>
                    <a:pt x="106" y="133"/>
                  </a:lnTo>
                  <a:lnTo>
                    <a:pt x="106" y="120"/>
                  </a:lnTo>
                  <a:lnTo>
                    <a:pt x="119" y="113"/>
                  </a:lnTo>
                  <a:lnTo>
                    <a:pt x="179" y="73"/>
                  </a:lnTo>
                  <a:lnTo>
                    <a:pt x="186" y="87"/>
                  </a:lnTo>
                  <a:lnTo>
                    <a:pt x="226" y="93"/>
                  </a:lnTo>
                  <a:lnTo>
                    <a:pt x="246" y="67"/>
                  </a:lnTo>
                  <a:lnTo>
                    <a:pt x="259" y="73"/>
                  </a:lnTo>
                  <a:lnTo>
                    <a:pt x="272" y="73"/>
                  </a:lnTo>
                  <a:lnTo>
                    <a:pt x="272" y="67"/>
                  </a:lnTo>
                  <a:lnTo>
                    <a:pt x="292" y="60"/>
                  </a:lnTo>
                  <a:lnTo>
                    <a:pt x="292" y="53"/>
                  </a:lnTo>
                  <a:lnTo>
                    <a:pt x="299" y="47"/>
                  </a:lnTo>
                  <a:lnTo>
                    <a:pt x="305" y="47"/>
                  </a:lnTo>
                  <a:lnTo>
                    <a:pt x="319" y="27"/>
                  </a:lnTo>
                  <a:lnTo>
                    <a:pt x="339" y="33"/>
                  </a:lnTo>
                  <a:lnTo>
                    <a:pt x="352" y="14"/>
                  </a:lnTo>
                  <a:lnTo>
                    <a:pt x="359" y="27"/>
                  </a:lnTo>
                  <a:lnTo>
                    <a:pt x="365" y="27"/>
                  </a:lnTo>
                  <a:lnTo>
                    <a:pt x="392" y="0"/>
                  </a:lnTo>
                  <a:lnTo>
                    <a:pt x="398" y="7"/>
                  </a:lnTo>
                  <a:lnTo>
                    <a:pt x="412" y="0"/>
                  </a:lnTo>
                  <a:lnTo>
                    <a:pt x="432" y="7"/>
                  </a:lnTo>
                  <a:lnTo>
                    <a:pt x="432" y="27"/>
                  </a:lnTo>
                  <a:lnTo>
                    <a:pt x="445" y="27"/>
                  </a:lnTo>
                  <a:lnTo>
                    <a:pt x="438" y="53"/>
                  </a:lnTo>
                  <a:lnTo>
                    <a:pt x="425" y="73"/>
                  </a:lnTo>
                  <a:lnTo>
                    <a:pt x="418" y="93"/>
                  </a:lnTo>
                  <a:lnTo>
                    <a:pt x="425" y="93"/>
                  </a:lnTo>
                  <a:lnTo>
                    <a:pt x="445" y="80"/>
                  </a:lnTo>
                  <a:lnTo>
                    <a:pt x="458" y="113"/>
                  </a:lnTo>
                  <a:lnTo>
                    <a:pt x="472" y="107"/>
                  </a:lnTo>
                  <a:lnTo>
                    <a:pt x="485" y="107"/>
                  </a:lnTo>
                  <a:lnTo>
                    <a:pt x="491" y="133"/>
                  </a:lnTo>
                  <a:lnTo>
                    <a:pt x="485" y="146"/>
                  </a:lnTo>
                  <a:lnTo>
                    <a:pt x="485" y="166"/>
                  </a:lnTo>
                  <a:lnTo>
                    <a:pt x="458" y="200"/>
                  </a:lnTo>
                  <a:lnTo>
                    <a:pt x="458" y="240"/>
                  </a:lnTo>
                  <a:lnTo>
                    <a:pt x="418" y="266"/>
                  </a:lnTo>
                  <a:lnTo>
                    <a:pt x="418" y="293"/>
                  </a:lnTo>
                  <a:lnTo>
                    <a:pt x="398" y="299"/>
                  </a:lnTo>
                  <a:lnTo>
                    <a:pt x="398" y="313"/>
                  </a:lnTo>
                  <a:lnTo>
                    <a:pt x="378" y="319"/>
                  </a:lnTo>
                  <a:lnTo>
                    <a:pt x="359" y="346"/>
                  </a:lnTo>
                  <a:lnTo>
                    <a:pt x="319" y="353"/>
                  </a:lnTo>
                  <a:lnTo>
                    <a:pt x="299" y="333"/>
                  </a:lnTo>
                  <a:lnTo>
                    <a:pt x="272" y="326"/>
                  </a:lnTo>
                  <a:lnTo>
                    <a:pt x="252" y="346"/>
                  </a:lnTo>
                  <a:lnTo>
                    <a:pt x="232" y="353"/>
                  </a:lnTo>
                  <a:lnTo>
                    <a:pt x="206" y="353"/>
                  </a:lnTo>
                  <a:lnTo>
                    <a:pt x="152" y="326"/>
                  </a:lnTo>
                  <a:lnTo>
                    <a:pt x="146" y="299"/>
                  </a:lnTo>
                  <a:lnTo>
                    <a:pt x="159" y="273"/>
                  </a:lnTo>
                  <a:lnTo>
                    <a:pt x="146" y="259"/>
                  </a:lnTo>
                  <a:lnTo>
                    <a:pt x="126" y="259"/>
                  </a:lnTo>
                  <a:lnTo>
                    <a:pt x="119" y="253"/>
                  </a:lnTo>
                  <a:lnTo>
                    <a:pt x="99" y="259"/>
                  </a:lnTo>
                  <a:lnTo>
                    <a:pt x="79" y="246"/>
                  </a:lnTo>
                  <a:lnTo>
                    <a:pt x="86" y="226"/>
                  </a:lnTo>
                  <a:lnTo>
                    <a:pt x="106" y="220"/>
                  </a:lnTo>
                  <a:lnTo>
                    <a:pt x="106" y="220"/>
                  </a:lnTo>
                  <a:lnTo>
                    <a:pt x="113" y="200"/>
                  </a:lnTo>
                  <a:lnTo>
                    <a:pt x="106" y="186"/>
                  </a:lnTo>
                  <a:lnTo>
                    <a:pt x="53" y="173"/>
                  </a:lnTo>
                  <a:lnTo>
                    <a:pt x="46" y="160"/>
                  </a:lnTo>
                  <a:lnTo>
                    <a:pt x="26" y="160"/>
                  </a:lnTo>
                  <a:lnTo>
                    <a:pt x="13" y="160"/>
                  </a:lnTo>
                  <a:lnTo>
                    <a:pt x="0" y="140"/>
                  </a:lnTo>
                  <a:lnTo>
                    <a:pt x="6" y="133"/>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22" name="Freeform 90"/>
            <p:cNvSpPr/>
            <p:nvPr/>
          </p:nvSpPr>
          <p:spPr bwMode="auto">
            <a:xfrm>
              <a:off x="2825750" y="5089144"/>
              <a:ext cx="942231" cy="911754"/>
            </a:xfrm>
            <a:custGeom>
              <a:cxnLst>
                <a:cxn ang="0">
                  <a:pos x="492" y="106"/>
                </a:cxn>
                <a:cxn ang="0">
                  <a:pos x="472" y="80"/>
                </a:cxn>
                <a:cxn ang="0">
                  <a:pos x="432" y="87"/>
                </a:cxn>
                <a:cxn ang="0">
                  <a:pos x="426" y="60"/>
                </a:cxn>
                <a:cxn ang="0">
                  <a:pos x="406" y="40"/>
                </a:cxn>
                <a:cxn ang="0">
                  <a:pos x="399" y="67"/>
                </a:cxn>
                <a:cxn ang="0">
                  <a:pos x="379" y="87"/>
                </a:cxn>
                <a:cxn ang="0">
                  <a:pos x="346" y="146"/>
                </a:cxn>
                <a:cxn ang="0">
                  <a:pos x="333" y="213"/>
                </a:cxn>
                <a:cxn ang="0">
                  <a:pos x="279" y="226"/>
                </a:cxn>
                <a:cxn ang="0">
                  <a:pos x="213" y="113"/>
                </a:cxn>
                <a:cxn ang="0">
                  <a:pos x="173" y="93"/>
                </a:cxn>
                <a:cxn ang="0">
                  <a:pos x="173" y="60"/>
                </a:cxn>
                <a:cxn ang="0">
                  <a:pos x="140" y="67"/>
                </a:cxn>
                <a:cxn ang="0">
                  <a:pos x="107" y="13"/>
                </a:cxn>
                <a:cxn ang="0">
                  <a:pos x="87" y="20"/>
                </a:cxn>
                <a:cxn ang="0">
                  <a:pos x="80" y="60"/>
                </a:cxn>
                <a:cxn ang="0">
                  <a:pos x="67" y="73"/>
                </a:cxn>
                <a:cxn ang="0">
                  <a:pos x="47" y="73"/>
                </a:cxn>
                <a:cxn ang="0">
                  <a:pos x="67" y="113"/>
                </a:cxn>
                <a:cxn ang="0">
                  <a:pos x="80" y="146"/>
                </a:cxn>
                <a:cxn ang="0">
                  <a:pos x="14" y="286"/>
                </a:cxn>
                <a:cxn ang="0">
                  <a:pos x="0" y="319"/>
                </a:cxn>
                <a:cxn ang="0">
                  <a:pos x="7" y="359"/>
                </a:cxn>
                <a:cxn ang="0">
                  <a:pos x="7" y="379"/>
                </a:cxn>
                <a:cxn ang="0">
                  <a:pos x="80" y="366"/>
                </a:cxn>
                <a:cxn ang="0">
                  <a:pos x="80" y="399"/>
                </a:cxn>
                <a:cxn ang="0">
                  <a:pos x="87" y="432"/>
                </a:cxn>
                <a:cxn ang="0">
                  <a:pos x="127" y="439"/>
                </a:cxn>
                <a:cxn ang="0">
                  <a:pos x="113" y="479"/>
                </a:cxn>
                <a:cxn ang="0">
                  <a:pos x="107" y="505"/>
                </a:cxn>
                <a:cxn ang="0">
                  <a:pos x="153" y="519"/>
                </a:cxn>
                <a:cxn ang="0">
                  <a:pos x="166" y="558"/>
                </a:cxn>
                <a:cxn ang="0">
                  <a:pos x="226" y="539"/>
                </a:cxn>
                <a:cxn ang="0">
                  <a:pos x="233" y="552"/>
                </a:cxn>
                <a:cxn ang="0">
                  <a:pos x="246" y="578"/>
                </a:cxn>
                <a:cxn ang="0">
                  <a:pos x="273" y="578"/>
                </a:cxn>
                <a:cxn ang="0">
                  <a:pos x="273" y="545"/>
                </a:cxn>
                <a:cxn ang="0">
                  <a:pos x="273" y="485"/>
                </a:cxn>
                <a:cxn ang="0">
                  <a:pos x="306" y="485"/>
                </a:cxn>
                <a:cxn ang="0">
                  <a:pos x="359" y="479"/>
                </a:cxn>
                <a:cxn ang="0">
                  <a:pos x="386" y="479"/>
                </a:cxn>
                <a:cxn ang="0">
                  <a:pos x="412" y="479"/>
                </a:cxn>
                <a:cxn ang="0">
                  <a:pos x="426" y="472"/>
                </a:cxn>
                <a:cxn ang="0">
                  <a:pos x="446" y="465"/>
                </a:cxn>
                <a:cxn ang="0">
                  <a:pos x="479" y="445"/>
                </a:cxn>
                <a:cxn ang="0">
                  <a:pos x="512" y="419"/>
                </a:cxn>
                <a:cxn ang="0">
                  <a:pos x="532" y="412"/>
                </a:cxn>
                <a:cxn ang="0">
                  <a:pos x="552" y="406"/>
                </a:cxn>
                <a:cxn ang="0">
                  <a:pos x="552" y="372"/>
                </a:cxn>
                <a:cxn ang="0">
                  <a:pos x="492" y="346"/>
                </a:cxn>
                <a:cxn ang="0">
                  <a:pos x="459" y="346"/>
                </a:cxn>
                <a:cxn ang="0">
                  <a:pos x="452" y="319"/>
                </a:cxn>
                <a:cxn ang="0">
                  <a:pos x="432" y="259"/>
                </a:cxn>
                <a:cxn ang="0">
                  <a:pos x="439" y="186"/>
                </a:cxn>
                <a:cxn ang="0">
                  <a:pos x="399" y="180"/>
                </a:cxn>
                <a:cxn ang="0">
                  <a:pos x="392" y="160"/>
                </a:cxn>
                <a:cxn ang="0">
                  <a:pos x="426" y="140"/>
                </a:cxn>
                <a:cxn ang="0">
                  <a:pos x="472" y="133"/>
                </a:cxn>
                <a:cxn ang="0">
                  <a:pos x="492" y="106"/>
                </a:cxn>
              </a:cxnLst>
              <a:rect l="0" t="0" r="r" b="b"/>
              <a:pathLst>
                <a:path w="559" h="578">
                  <a:moveTo>
                    <a:pt x="492" y="106"/>
                  </a:moveTo>
                  <a:lnTo>
                    <a:pt x="492" y="106"/>
                  </a:lnTo>
                  <a:lnTo>
                    <a:pt x="492" y="87"/>
                  </a:lnTo>
                  <a:lnTo>
                    <a:pt x="472" y="80"/>
                  </a:lnTo>
                  <a:lnTo>
                    <a:pt x="452" y="100"/>
                  </a:lnTo>
                  <a:lnTo>
                    <a:pt x="432" y="87"/>
                  </a:lnTo>
                  <a:lnTo>
                    <a:pt x="432" y="67"/>
                  </a:lnTo>
                  <a:lnTo>
                    <a:pt x="426" y="60"/>
                  </a:lnTo>
                  <a:lnTo>
                    <a:pt x="426" y="47"/>
                  </a:lnTo>
                  <a:lnTo>
                    <a:pt x="406" y="40"/>
                  </a:lnTo>
                  <a:lnTo>
                    <a:pt x="399" y="47"/>
                  </a:lnTo>
                  <a:lnTo>
                    <a:pt x="399" y="67"/>
                  </a:lnTo>
                  <a:lnTo>
                    <a:pt x="386" y="73"/>
                  </a:lnTo>
                  <a:lnTo>
                    <a:pt x="379" y="87"/>
                  </a:lnTo>
                  <a:lnTo>
                    <a:pt x="386" y="100"/>
                  </a:lnTo>
                  <a:lnTo>
                    <a:pt x="346" y="146"/>
                  </a:lnTo>
                  <a:lnTo>
                    <a:pt x="353" y="200"/>
                  </a:lnTo>
                  <a:lnTo>
                    <a:pt x="333" y="213"/>
                  </a:lnTo>
                  <a:lnTo>
                    <a:pt x="319" y="206"/>
                  </a:lnTo>
                  <a:lnTo>
                    <a:pt x="279" y="226"/>
                  </a:lnTo>
                  <a:lnTo>
                    <a:pt x="266" y="219"/>
                  </a:lnTo>
                  <a:lnTo>
                    <a:pt x="213" y="113"/>
                  </a:lnTo>
                  <a:lnTo>
                    <a:pt x="193" y="100"/>
                  </a:lnTo>
                  <a:lnTo>
                    <a:pt x="173" y="93"/>
                  </a:lnTo>
                  <a:lnTo>
                    <a:pt x="166" y="80"/>
                  </a:lnTo>
                  <a:lnTo>
                    <a:pt x="173" y="60"/>
                  </a:lnTo>
                  <a:lnTo>
                    <a:pt x="160" y="47"/>
                  </a:lnTo>
                  <a:lnTo>
                    <a:pt x="140" y="67"/>
                  </a:lnTo>
                  <a:lnTo>
                    <a:pt x="120" y="67"/>
                  </a:lnTo>
                  <a:lnTo>
                    <a:pt x="107" y="13"/>
                  </a:lnTo>
                  <a:lnTo>
                    <a:pt x="107" y="0"/>
                  </a:lnTo>
                  <a:lnTo>
                    <a:pt x="87" y="20"/>
                  </a:lnTo>
                  <a:lnTo>
                    <a:pt x="73" y="27"/>
                  </a:lnTo>
                  <a:lnTo>
                    <a:pt x="80" y="60"/>
                  </a:lnTo>
                  <a:lnTo>
                    <a:pt x="73" y="73"/>
                  </a:lnTo>
                  <a:lnTo>
                    <a:pt x="67" y="73"/>
                  </a:lnTo>
                  <a:lnTo>
                    <a:pt x="53" y="60"/>
                  </a:lnTo>
                  <a:lnTo>
                    <a:pt x="47" y="73"/>
                  </a:lnTo>
                  <a:lnTo>
                    <a:pt x="53" y="113"/>
                  </a:lnTo>
                  <a:lnTo>
                    <a:pt x="67" y="113"/>
                  </a:lnTo>
                  <a:lnTo>
                    <a:pt x="73" y="120"/>
                  </a:lnTo>
                  <a:lnTo>
                    <a:pt x="80" y="146"/>
                  </a:lnTo>
                  <a:lnTo>
                    <a:pt x="73" y="233"/>
                  </a:lnTo>
                  <a:lnTo>
                    <a:pt x="14" y="286"/>
                  </a:lnTo>
                  <a:lnTo>
                    <a:pt x="14" y="313"/>
                  </a:lnTo>
                  <a:lnTo>
                    <a:pt x="0" y="319"/>
                  </a:lnTo>
                  <a:lnTo>
                    <a:pt x="0" y="332"/>
                  </a:lnTo>
                  <a:lnTo>
                    <a:pt x="7" y="359"/>
                  </a:lnTo>
                  <a:lnTo>
                    <a:pt x="0" y="372"/>
                  </a:lnTo>
                  <a:lnTo>
                    <a:pt x="7" y="379"/>
                  </a:lnTo>
                  <a:lnTo>
                    <a:pt x="33" y="372"/>
                  </a:lnTo>
                  <a:lnTo>
                    <a:pt x="80" y="366"/>
                  </a:lnTo>
                  <a:lnTo>
                    <a:pt x="73" y="386"/>
                  </a:lnTo>
                  <a:lnTo>
                    <a:pt x="80" y="399"/>
                  </a:lnTo>
                  <a:lnTo>
                    <a:pt x="87" y="426"/>
                  </a:lnTo>
                  <a:lnTo>
                    <a:pt x="87" y="432"/>
                  </a:lnTo>
                  <a:lnTo>
                    <a:pt x="113" y="432"/>
                  </a:lnTo>
                  <a:lnTo>
                    <a:pt x="127" y="439"/>
                  </a:lnTo>
                  <a:lnTo>
                    <a:pt x="113" y="459"/>
                  </a:lnTo>
                  <a:lnTo>
                    <a:pt x="113" y="479"/>
                  </a:lnTo>
                  <a:lnTo>
                    <a:pt x="100" y="499"/>
                  </a:lnTo>
                  <a:lnTo>
                    <a:pt x="107" y="505"/>
                  </a:lnTo>
                  <a:lnTo>
                    <a:pt x="127" y="512"/>
                  </a:lnTo>
                  <a:lnTo>
                    <a:pt x="153" y="519"/>
                  </a:lnTo>
                  <a:lnTo>
                    <a:pt x="146" y="525"/>
                  </a:lnTo>
                  <a:lnTo>
                    <a:pt x="166" y="558"/>
                  </a:lnTo>
                  <a:lnTo>
                    <a:pt x="193" y="558"/>
                  </a:lnTo>
                  <a:lnTo>
                    <a:pt x="226" y="539"/>
                  </a:lnTo>
                  <a:lnTo>
                    <a:pt x="233" y="545"/>
                  </a:lnTo>
                  <a:lnTo>
                    <a:pt x="233" y="552"/>
                  </a:lnTo>
                  <a:lnTo>
                    <a:pt x="240" y="572"/>
                  </a:lnTo>
                  <a:lnTo>
                    <a:pt x="246" y="578"/>
                  </a:lnTo>
                  <a:lnTo>
                    <a:pt x="266" y="572"/>
                  </a:lnTo>
                  <a:lnTo>
                    <a:pt x="273" y="578"/>
                  </a:lnTo>
                  <a:lnTo>
                    <a:pt x="273" y="572"/>
                  </a:lnTo>
                  <a:lnTo>
                    <a:pt x="273" y="545"/>
                  </a:lnTo>
                  <a:lnTo>
                    <a:pt x="266" y="499"/>
                  </a:lnTo>
                  <a:lnTo>
                    <a:pt x="273" y="485"/>
                  </a:lnTo>
                  <a:lnTo>
                    <a:pt x="299" y="485"/>
                  </a:lnTo>
                  <a:lnTo>
                    <a:pt x="306" y="485"/>
                  </a:lnTo>
                  <a:lnTo>
                    <a:pt x="319" y="472"/>
                  </a:lnTo>
                  <a:lnTo>
                    <a:pt x="359" y="479"/>
                  </a:lnTo>
                  <a:lnTo>
                    <a:pt x="372" y="465"/>
                  </a:lnTo>
                  <a:lnTo>
                    <a:pt x="386" y="479"/>
                  </a:lnTo>
                  <a:lnTo>
                    <a:pt x="399" y="465"/>
                  </a:lnTo>
                  <a:lnTo>
                    <a:pt x="412" y="479"/>
                  </a:lnTo>
                  <a:lnTo>
                    <a:pt x="419" y="479"/>
                  </a:lnTo>
                  <a:lnTo>
                    <a:pt x="426" y="472"/>
                  </a:lnTo>
                  <a:lnTo>
                    <a:pt x="439" y="459"/>
                  </a:lnTo>
                  <a:lnTo>
                    <a:pt x="446" y="465"/>
                  </a:lnTo>
                  <a:lnTo>
                    <a:pt x="459" y="459"/>
                  </a:lnTo>
                  <a:lnTo>
                    <a:pt x="479" y="445"/>
                  </a:lnTo>
                  <a:lnTo>
                    <a:pt x="492" y="426"/>
                  </a:lnTo>
                  <a:lnTo>
                    <a:pt x="512" y="419"/>
                  </a:lnTo>
                  <a:lnTo>
                    <a:pt x="525" y="432"/>
                  </a:lnTo>
                  <a:lnTo>
                    <a:pt x="532" y="412"/>
                  </a:lnTo>
                  <a:lnTo>
                    <a:pt x="552" y="406"/>
                  </a:lnTo>
                  <a:lnTo>
                    <a:pt x="552" y="406"/>
                  </a:lnTo>
                  <a:lnTo>
                    <a:pt x="559" y="386"/>
                  </a:lnTo>
                  <a:lnTo>
                    <a:pt x="552" y="372"/>
                  </a:lnTo>
                  <a:lnTo>
                    <a:pt x="499" y="359"/>
                  </a:lnTo>
                  <a:lnTo>
                    <a:pt x="492" y="346"/>
                  </a:lnTo>
                  <a:lnTo>
                    <a:pt x="472" y="346"/>
                  </a:lnTo>
                  <a:lnTo>
                    <a:pt x="459" y="346"/>
                  </a:lnTo>
                  <a:lnTo>
                    <a:pt x="446" y="326"/>
                  </a:lnTo>
                  <a:lnTo>
                    <a:pt x="452" y="319"/>
                  </a:lnTo>
                  <a:lnTo>
                    <a:pt x="459" y="279"/>
                  </a:lnTo>
                  <a:lnTo>
                    <a:pt x="432" y="259"/>
                  </a:lnTo>
                  <a:lnTo>
                    <a:pt x="452" y="193"/>
                  </a:lnTo>
                  <a:lnTo>
                    <a:pt x="439" y="186"/>
                  </a:lnTo>
                  <a:lnTo>
                    <a:pt x="406" y="193"/>
                  </a:lnTo>
                  <a:lnTo>
                    <a:pt x="399" y="180"/>
                  </a:lnTo>
                  <a:lnTo>
                    <a:pt x="399" y="166"/>
                  </a:lnTo>
                  <a:lnTo>
                    <a:pt x="392" y="160"/>
                  </a:lnTo>
                  <a:lnTo>
                    <a:pt x="406" y="133"/>
                  </a:lnTo>
                  <a:lnTo>
                    <a:pt x="426" y="140"/>
                  </a:lnTo>
                  <a:lnTo>
                    <a:pt x="432" y="133"/>
                  </a:lnTo>
                  <a:lnTo>
                    <a:pt x="472" y="133"/>
                  </a:lnTo>
                  <a:lnTo>
                    <a:pt x="485" y="133"/>
                  </a:lnTo>
                  <a:lnTo>
                    <a:pt x="492" y="106"/>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lang="en-US" sz="1800" b="0" kern="0">
                <a:solidFill>
                  <a:sysClr val="windowText" lastClr="000000"/>
                </a:solidFill>
                <a:latin typeface="Arial Narrow" pitchFamily="34" charset="0"/>
                <a:ea typeface="宋体" pitchFamily="2" charset="-122"/>
              </a:endParaRPr>
            </a:p>
          </p:txBody>
        </p:sp>
        <p:sp>
          <p:nvSpPr>
            <p:cNvPr id="123" name="Freeform 94"/>
            <p:cNvSpPr/>
            <p:nvPr/>
          </p:nvSpPr>
          <p:spPr bwMode="auto">
            <a:xfrm>
              <a:off x="3486150" y="5077631"/>
              <a:ext cx="627592" cy="525285"/>
            </a:xfrm>
            <a:custGeom>
              <a:cxnLst>
                <a:cxn ang="0">
                  <a:pos x="100" y="113"/>
                </a:cxn>
                <a:cxn ang="0">
                  <a:pos x="100" y="113"/>
                </a:cxn>
                <a:cxn ang="0">
                  <a:pos x="93" y="140"/>
                </a:cxn>
                <a:cxn ang="0">
                  <a:pos x="80" y="140"/>
                </a:cxn>
                <a:cxn ang="0">
                  <a:pos x="40" y="140"/>
                </a:cxn>
                <a:cxn ang="0">
                  <a:pos x="34" y="147"/>
                </a:cxn>
                <a:cxn ang="0">
                  <a:pos x="14" y="140"/>
                </a:cxn>
                <a:cxn ang="0">
                  <a:pos x="0" y="167"/>
                </a:cxn>
                <a:cxn ang="0">
                  <a:pos x="7" y="173"/>
                </a:cxn>
                <a:cxn ang="0">
                  <a:pos x="7" y="187"/>
                </a:cxn>
                <a:cxn ang="0">
                  <a:pos x="14" y="200"/>
                </a:cxn>
                <a:cxn ang="0">
                  <a:pos x="47" y="193"/>
                </a:cxn>
                <a:cxn ang="0">
                  <a:pos x="60" y="200"/>
                </a:cxn>
                <a:cxn ang="0">
                  <a:pos x="40" y="266"/>
                </a:cxn>
                <a:cxn ang="0">
                  <a:pos x="67" y="286"/>
                </a:cxn>
                <a:cxn ang="0">
                  <a:pos x="60" y="326"/>
                </a:cxn>
                <a:cxn ang="0">
                  <a:pos x="80" y="326"/>
                </a:cxn>
                <a:cxn ang="0">
                  <a:pos x="100" y="306"/>
                </a:cxn>
                <a:cxn ang="0">
                  <a:pos x="113" y="313"/>
                </a:cxn>
                <a:cxn ang="0">
                  <a:pos x="153" y="333"/>
                </a:cxn>
                <a:cxn ang="0">
                  <a:pos x="160" y="326"/>
                </a:cxn>
                <a:cxn ang="0">
                  <a:pos x="160" y="313"/>
                </a:cxn>
                <a:cxn ang="0">
                  <a:pos x="173" y="306"/>
                </a:cxn>
                <a:cxn ang="0">
                  <a:pos x="233" y="266"/>
                </a:cxn>
                <a:cxn ang="0">
                  <a:pos x="240" y="280"/>
                </a:cxn>
                <a:cxn ang="0">
                  <a:pos x="280" y="286"/>
                </a:cxn>
                <a:cxn ang="0">
                  <a:pos x="300" y="260"/>
                </a:cxn>
                <a:cxn ang="0">
                  <a:pos x="313" y="266"/>
                </a:cxn>
                <a:cxn ang="0">
                  <a:pos x="326" y="266"/>
                </a:cxn>
                <a:cxn ang="0">
                  <a:pos x="326" y="260"/>
                </a:cxn>
                <a:cxn ang="0">
                  <a:pos x="346" y="253"/>
                </a:cxn>
                <a:cxn ang="0">
                  <a:pos x="346" y="246"/>
                </a:cxn>
                <a:cxn ang="0">
                  <a:pos x="353" y="240"/>
                </a:cxn>
                <a:cxn ang="0">
                  <a:pos x="359" y="240"/>
                </a:cxn>
                <a:cxn ang="0">
                  <a:pos x="373" y="220"/>
                </a:cxn>
                <a:cxn ang="0">
                  <a:pos x="359" y="193"/>
                </a:cxn>
                <a:cxn ang="0">
                  <a:pos x="366" y="153"/>
                </a:cxn>
                <a:cxn ang="0">
                  <a:pos x="359" y="140"/>
                </a:cxn>
                <a:cxn ang="0">
                  <a:pos x="326" y="147"/>
                </a:cxn>
                <a:cxn ang="0">
                  <a:pos x="326" y="140"/>
                </a:cxn>
                <a:cxn ang="0">
                  <a:pos x="359" y="107"/>
                </a:cxn>
                <a:cxn ang="0">
                  <a:pos x="346" y="54"/>
                </a:cxn>
                <a:cxn ang="0">
                  <a:pos x="319" y="67"/>
                </a:cxn>
                <a:cxn ang="0">
                  <a:pos x="306" y="47"/>
                </a:cxn>
                <a:cxn ang="0">
                  <a:pos x="286" y="27"/>
                </a:cxn>
                <a:cxn ang="0">
                  <a:pos x="286" y="7"/>
                </a:cxn>
                <a:cxn ang="0">
                  <a:pos x="273" y="7"/>
                </a:cxn>
                <a:cxn ang="0">
                  <a:pos x="260" y="14"/>
                </a:cxn>
                <a:cxn ang="0">
                  <a:pos x="233" y="0"/>
                </a:cxn>
                <a:cxn ang="0">
                  <a:pos x="220" y="27"/>
                </a:cxn>
                <a:cxn ang="0">
                  <a:pos x="200" y="27"/>
                </a:cxn>
                <a:cxn ang="0">
                  <a:pos x="187" y="54"/>
                </a:cxn>
                <a:cxn ang="0">
                  <a:pos x="180" y="47"/>
                </a:cxn>
                <a:cxn ang="0">
                  <a:pos x="160" y="54"/>
                </a:cxn>
                <a:cxn ang="0">
                  <a:pos x="140" y="40"/>
                </a:cxn>
                <a:cxn ang="0">
                  <a:pos x="120" y="60"/>
                </a:cxn>
                <a:cxn ang="0">
                  <a:pos x="120" y="67"/>
                </a:cxn>
                <a:cxn ang="0">
                  <a:pos x="160" y="87"/>
                </a:cxn>
                <a:cxn ang="0">
                  <a:pos x="167" y="100"/>
                </a:cxn>
                <a:cxn ang="0">
                  <a:pos x="140" y="113"/>
                </a:cxn>
                <a:cxn ang="0">
                  <a:pos x="100" y="113"/>
                </a:cxn>
              </a:cxnLst>
              <a:rect l="0" t="0" r="r" b="b"/>
              <a:pathLst>
                <a:path w="373" h="333">
                  <a:moveTo>
                    <a:pt x="100" y="113"/>
                  </a:moveTo>
                  <a:lnTo>
                    <a:pt x="100" y="113"/>
                  </a:lnTo>
                  <a:lnTo>
                    <a:pt x="93" y="140"/>
                  </a:lnTo>
                  <a:lnTo>
                    <a:pt x="80" y="140"/>
                  </a:lnTo>
                  <a:lnTo>
                    <a:pt x="40" y="140"/>
                  </a:lnTo>
                  <a:lnTo>
                    <a:pt x="34" y="147"/>
                  </a:lnTo>
                  <a:lnTo>
                    <a:pt x="14" y="140"/>
                  </a:lnTo>
                  <a:lnTo>
                    <a:pt x="0" y="167"/>
                  </a:lnTo>
                  <a:lnTo>
                    <a:pt x="7" y="173"/>
                  </a:lnTo>
                  <a:lnTo>
                    <a:pt x="7" y="187"/>
                  </a:lnTo>
                  <a:lnTo>
                    <a:pt x="14" y="200"/>
                  </a:lnTo>
                  <a:lnTo>
                    <a:pt x="47" y="193"/>
                  </a:lnTo>
                  <a:lnTo>
                    <a:pt x="60" y="200"/>
                  </a:lnTo>
                  <a:lnTo>
                    <a:pt x="40" y="266"/>
                  </a:lnTo>
                  <a:lnTo>
                    <a:pt x="67" y="286"/>
                  </a:lnTo>
                  <a:lnTo>
                    <a:pt x="60" y="326"/>
                  </a:lnTo>
                  <a:lnTo>
                    <a:pt x="80" y="326"/>
                  </a:lnTo>
                  <a:lnTo>
                    <a:pt x="100" y="306"/>
                  </a:lnTo>
                  <a:lnTo>
                    <a:pt x="113" y="313"/>
                  </a:lnTo>
                  <a:lnTo>
                    <a:pt x="153" y="333"/>
                  </a:lnTo>
                  <a:lnTo>
                    <a:pt x="160" y="326"/>
                  </a:lnTo>
                  <a:lnTo>
                    <a:pt x="160" y="313"/>
                  </a:lnTo>
                  <a:lnTo>
                    <a:pt x="173" y="306"/>
                  </a:lnTo>
                  <a:lnTo>
                    <a:pt x="233" y="266"/>
                  </a:lnTo>
                  <a:lnTo>
                    <a:pt x="240" y="280"/>
                  </a:lnTo>
                  <a:lnTo>
                    <a:pt x="280" y="286"/>
                  </a:lnTo>
                  <a:lnTo>
                    <a:pt x="300" y="260"/>
                  </a:lnTo>
                  <a:lnTo>
                    <a:pt x="313" y="266"/>
                  </a:lnTo>
                  <a:lnTo>
                    <a:pt x="326" y="266"/>
                  </a:lnTo>
                  <a:lnTo>
                    <a:pt x="326" y="260"/>
                  </a:lnTo>
                  <a:lnTo>
                    <a:pt x="346" y="253"/>
                  </a:lnTo>
                  <a:lnTo>
                    <a:pt x="346" y="246"/>
                  </a:lnTo>
                  <a:lnTo>
                    <a:pt x="353" y="240"/>
                  </a:lnTo>
                  <a:lnTo>
                    <a:pt x="359" y="240"/>
                  </a:lnTo>
                  <a:lnTo>
                    <a:pt x="373" y="220"/>
                  </a:lnTo>
                  <a:lnTo>
                    <a:pt x="359" y="193"/>
                  </a:lnTo>
                  <a:lnTo>
                    <a:pt x="366" y="153"/>
                  </a:lnTo>
                  <a:lnTo>
                    <a:pt x="359" y="140"/>
                  </a:lnTo>
                  <a:lnTo>
                    <a:pt x="326" y="147"/>
                  </a:lnTo>
                  <a:lnTo>
                    <a:pt x="326" y="140"/>
                  </a:lnTo>
                  <a:lnTo>
                    <a:pt x="359" y="107"/>
                  </a:lnTo>
                  <a:lnTo>
                    <a:pt x="346" y="54"/>
                  </a:lnTo>
                  <a:lnTo>
                    <a:pt x="319" y="67"/>
                  </a:lnTo>
                  <a:lnTo>
                    <a:pt x="306" y="47"/>
                  </a:lnTo>
                  <a:lnTo>
                    <a:pt x="286" y="27"/>
                  </a:lnTo>
                  <a:lnTo>
                    <a:pt x="286" y="7"/>
                  </a:lnTo>
                  <a:lnTo>
                    <a:pt x="273" y="7"/>
                  </a:lnTo>
                  <a:lnTo>
                    <a:pt x="260" y="14"/>
                  </a:lnTo>
                  <a:lnTo>
                    <a:pt x="233" y="0"/>
                  </a:lnTo>
                  <a:lnTo>
                    <a:pt x="220" y="27"/>
                  </a:lnTo>
                  <a:lnTo>
                    <a:pt x="200" y="27"/>
                  </a:lnTo>
                  <a:lnTo>
                    <a:pt x="187" y="54"/>
                  </a:lnTo>
                  <a:lnTo>
                    <a:pt x="180" y="47"/>
                  </a:lnTo>
                  <a:lnTo>
                    <a:pt x="160" y="54"/>
                  </a:lnTo>
                  <a:lnTo>
                    <a:pt x="140" y="40"/>
                  </a:lnTo>
                  <a:lnTo>
                    <a:pt x="120" y="60"/>
                  </a:lnTo>
                  <a:lnTo>
                    <a:pt x="120" y="67"/>
                  </a:lnTo>
                  <a:lnTo>
                    <a:pt x="160" y="87"/>
                  </a:lnTo>
                  <a:lnTo>
                    <a:pt x="167" y="100"/>
                  </a:lnTo>
                  <a:lnTo>
                    <a:pt x="140" y="113"/>
                  </a:lnTo>
                  <a:lnTo>
                    <a:pt x="100" y="113"/>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24" name="Freeform 100"/>
            <p:cNvSpPr/>
            <p:nvPr/>
          </p:nvSpPr>
          <p:spPr bwMode="auto">
            <a:xfrm>
              <a:off x="2849563" y="4532706"/>
              <a:ext cx="1287154" cy="911754"/>
            </a:xfrm>
            <a:custGeom>
              <a:cxnLst>
                <a:cxn ang="0">
                  <a:pos x="292" y="73"/>
                </a:cxn>
                <a:cxn ang="0">
                  <a:pos x="285" y="40"/>
                </a:cxn>
                <a:cxn ang="0">
                  <a:pos x="325" y="0"/>
                </a:cxn>
                <a:cxn ang="0">
                  <a:pos x="339" y="20"/>
                </a:cxn>
                <a:cxn ang="0">
                  <a:pos x="365" y="46"/>
                </a:cxn>
                <a:cxn ang="0">
                  <a:pos x="405" y="66"/>
                </a:cxn>
                <a:cxn ang="0">
                  <a:pos x="418" y="100"/>
                </a:cxn>
                <a:cxn ang="0">
                  <a:pos x="471" y="113"/>
                </a:cxn>
                <a:cxn ang="0">
                  <a:pos x="478" y="93"/>
                </a:cxn>
                <a:cxn ang="0">
                  <a:pos x="511" y="93"/>
                </a:cxn>
                <a:cxn ang="0">
                  <a:pos x="525" y="106"/>
                </a:cxn>
                <a:cxn ang="0">
                  <a:pos x="578" y="106"/>
                </a:cxn>
                <a:cxn ang="0">
                  <a:pos x="598" y="120"/>
                </a:cxn>
                <a:cxn ang="0">
                  <a:pos x="651" y="126"/>
                </a:cxn>
                <a:cxn ang="0">
                  <a:pos x="704" y="159"/>
                </a:cxn>
                <a:cxn ang="0">
                  <a:pos x="744" y="153"/>
                </a:cxn>
                <a:cxn ang="0">
                  <a:pos x="764" y="213"/>
                </a:cxn>
                <a:cxn ang="0">
                  <a:pos x="751" y="219"/>
                </a:cxn>
                <a:cxn ang="0">
                  <a:pos x="678" y="246"/>
                </a:cxn>
                <a:cxn ang="0">
                  <a:pos x="671" y="272"/>
                </a:cxn>
                <a:cxn ang="0">
                  <a:pos x="691" y="306"/>
                </a:cxn>
                <a:cxn ang="0">
                  <a:pos x="724" y="399"/>
                </a:cxn>
                <a:cxn ang="0">
                  <a:pos x="684" y="392"/>
                </a:cxn>
                <a:cxn ang="0">
                  <a:pos x="664" y="352"/>
                </a:cxn>
                <a:cxn ang="0">
                  <a:pos x="638" y="359"/>
                </a:cxn>
                <a:cxn ang="0">
                  <a:pos x="598" y="372"/>
                </a:cxn>
                <a:cxn ang="0">
                  <a:pos x="565" y="399"/>
                </a:cxn>
                <a:cxn ang="0">
                  <a:pos x="538" y="399"/>
                </a:cxn>
                <a:cxn ang="0">
                  <a:pos x="498" y="405"/>
                </a:cxn>
                <a:cxn ang="0">
                  <a:pos x="538" y="432"/>
                </a:cxn>
                <a:cxn ang="0">
                  <a:pos x="518" y="458"/>
                </a:cxn>
                <a:cxn ang="0">
                  <a:pos x="478" y="439"/>
                </a:cxn>
                <a:cxn ang="0">
                  <a:pos x="438" y="452"/>
                </a:cxn>
                <a:cxn ang="0">
                  <a:pos x="418" y="419"/>
                </a:cxn>
                <a:cxn ang="0">
                  <a:pos x="412" y="399"/>
                </a:cxn>
                <a:cxn ang="0">
                  <a:pos x="385" y="399"/>
                </a:cxn>
                <a:cxn ang="0">
                  <a:pos x="372" y="425"/>
                </a:cxn>
                <a:cxn ang="0">
                  <a:pos x="372" y="452"/>
                </a:cxn>
                <a:cxn ang="0">
                  <a:pos x="339" y="552"/>
                </a:cxn>
                <a:cxn ang="0">
                  <a:pos x="305" y="558"/>
                </a:cxn>
                <a:cxn ang="0">
                  <a:pos x="252" y="571"/>
                </a:cxn>
                <a:cxn ang="0">
                  <a:pos x="179" y="452"/>
                </a:cxn>
                <a:cxn ang="0">
                  <a:pos x="152" y="432"/>
                </a:cxn>
                <a:cxn ang="0">
                  <a:pos x="146" y="399"/>
                </a:cxn>
                <a:cxn ang="0">
                  <a:pos x="106" y="419"/>
                </a:cxn>
                <a:cxn ang="0">
                  <a:pos x="93" y="352"/>
                </a:cxn>
                <a:cxn ang="0">
                  <a:pos x="66" y="213"/>
                </a:cxn>
                <a:cxn ang="0">
                  <a:pos x="46" y="133"/>
                </a:cxn>
                <a:cxn ang="0">
                  <a:pos x="6" y="80"/>
                </a:cxn>
                <a:cxn ang="0">
                  <a:pos x="79" y="60"/>
                </a:cxn>
                <a:cxn ang="0">
                  <a:pos x="146" y="66"/>
                </a:cxn>
                <a:cxn ang="0">
                  <a:pos x="186" y="113"/>
                </a:cxn>
                <a:cxn ang="0">
                  <a:pos x="212" y="93"/>
                </a:cxn>
                <a:cxn ang="0">
                  <a:pos x="245" y="66"/>
                </a:cxn>
                <a:cxn ang="0">
                  <a:pos x="265" y="73"/>
                </a:cxn>
                <a:cxn ang="0">
                  <a:pos x="292" y="73"/>
                </a:cxn>
              </a:cxnLst>
              <a:rect l="0" t="0" r="r" b="b"/>
              <a:pathLst>
                <a:path w="764" h="578">
                  <a:moveTo>
                    <a:pt x="292" y="73"/>
                  </a:moveTo>
                  <a:lnTo>
                    <a:pt x="292" y="73"/>
                  </a:lnTo>
                  <a:lnTo>
                    <a:pt x="299" y="53"/>
                  </a:lnTo>
                  <a:lnTo>
                    <a:pt x="285" y="40"/>
                  </a:lnTo>
                  <a:lnTo>
                    <a:pt x="285" y="20"/>
                  </a:lnTo>
                  <a:lnTo>
                    <a:pt x="325" y="0"/>
                  </a:lnTo>
                  <a:lnTo>
                    <a:pt x="339" y="0"/>
                  </a:lnTo>
                  <a:lnTo>
                    <a:pt x="339" y="20"/>
                  </a:lnTo>
                  <a:lnTo>
                    <a:pt x="345" y="33"/>
                  </a:lnTo>
                  <a:lnTo>
                    <a:pt x="365" y="46"/>
                  </a:lnTo>
                  <a:lnTo>
                    <a:pt x="385" y="73"/>
                  </a:lnTo>
                  <a:lnTo>
                    <a:pt x="405" y="66"/>
                  </a:lnTo>
                  <a:lnTo>
                    <a:pt x="412" y="73"/>
                  </a:lnTo>
                  <a:lnTo>
                    <a:pt x="418" y="100"/>
                  </a:lnTo>
                  <a:lnTo>
                    <a:pt x="432" y="113"/>
                  </a:lnTo>
                  <a:lnTo>
                    <a:pt x="471" y="113"/>
                  </a:lnTo>
                  <a:lnTo>
                    <a:pt x="478" y="106"/>
                  </a:lnTo>
                  <a:lnTo>
                    <a:pt x="478" y="93"/>
                  </a:lnTo>
                  <a:lnTo>
                    <a:pt x="498" y="86"/>
                  </a:lnTo>
                  <a:lnTo>
                    <a:pt x="511" y="93"/>
                  </a:lnTo>
                  <a:lnTo>
                    <a:pt x="518" y="106"/>
                  </a:lnTo>
                  <a:lnTo>
                    <a:pt x="525" y="106"/>
                  </a:lnTo>
                  <a:lnTo>
                    <a:pt x="571" y="100"/>
                  </a:lnTo>
                  <a:lnTo>
                    <a:pt x="578" y="106"/>
                  </a:lnTo>
                  <a:lnTo>
                    <a:pt x="578" y="113"/>
                  </a:lnTo>
                  <a:lnTo>
                    <a:pt x="598" y="120"/>
                  </a:lnTo>
                  <a:lnTo>
                    <a:pt x="631" y="139"/>
                  </a:lnTo>
                  <a:lnTo>
                    <a:pt x="651" y="126"/>
                  </a:lnTo>
                  <a:lnTo>
                    <a:pt x="697" y="146"/>
                  </a:lnTo>
                  <a:lnTo>
                    <a:pt x="704" y="159"/>
                  </a:lnTo>
                  <a:lnTo>
                    <a:pt x="731" y="153"/>
                  </a:lnTo>
                  <a:lnTo>
                    <a:pt x="744" y="153"/>
                  </a:lnTo>
                  <a:lnTo>
                    <a:pt x="757" y="173"/>
                  </a:lnTo>
                  <a:lnTo>
                    <a:pt x="764" y="213"/>
                  </a:lnTo>
                  <a:lnTo>
                    <a:pt x="757" y="226"/>
                  </a:lnTo>
                  <a:lnTo>
                    <a:pt x="751" y="219"/>
                  </a:lnTo>
                  <a:lnTo>
                    <a:pt x="724" y="239"/>
                  </a:lnTo>
                  <a:lnTo>
                    <a:pt x="678" y="246"/>
                  </a:lnTo>
                  <a:lnTo>
                    <a:pt x="664" y="259"/>
                  </a:lnTo>
                  <a:lnTo>
                    <a:pt x="671" y="272"/>
                  </a:lnTo>
                  <a:lnTo>
                    <a:pt x="678" y="299"/>
                  </a:lnTo>
                  <a:lnTo>
                    <a:pt x="691" y="306"/>
                  </a:lnTo>
                  <a:lnTo>
                    <a:pt x="717" y="345"/>
                  </a:lnTo>
                  <a:lnTo>
                    <a:pt x="724" y="399"/>
                  </a:lnTo>
                  <a:lnTo>
                    <a:pt x="697" y="412"/>
                  </a:lnTo>
                  <a:lnTo>
                    <a:pt x="684" y="392"/>
                  </a:lnTo>
                  <a:lnTo>
                    <a:pt x="664" y="372"/>
                  </a:lnTo>
                  <a:lnTo>
                    <a:pt x="664" y="352"/>
                  </a:lnTo>
                  <a:lnTo>
                    <a:pt x="651" y="352"/>
                  </a:lnTo>
                  <a:lnTo>
                    <a:pt x="638" y="359"/>
                  </a:lnTo>
                  <a:lnTo>
                    <a:pt x="611" y="345"/>
                  </a:lnTo>
                  <a:lnTo>
                    <a:pt x="598" y="372"/>
                  </a:lnTo>
                  <a:lnTo>
                    <a:pt x="578" y="372"/>
                  </a:lnTo>
                  <a:lnTo>
                    <a:pt x="565" y="399"/>
                  </a:lnTo>
                  <a:lnTo>
                    <a:pt x="558" y="392"/>
                  </a:lnTo>
                  <a:lnTo>
                    <a:pt x="538" y="399"/>
                  </a:lnTo>
                  <a:lnTo>
                    <a:pt x="518" y="385"/>
                  </a:lnTo>
                  <a:lnTo>
                    <a:pt x="498" y="405"/>
                  </a:lnTo>
                  <a:lnTo>
                    <a:pt x="498" y="412"/>
                  </a:lnTo>
                  <a:lnTo>
                    <a:pt x="538" y="432"/>
                  </a:lnTo>
                  <a:lnTo>
                    <a:pt x="545" y="445"/>
                  </a:lnTo>
                  <a:lnTo>
                    <a:pt x="518" y="458"/>
                  </a:lnTo>
                  <a:lnTo>
                    <a:pt x="478" y="458"/>
                  </a:lnTo>
                  <a:lnTo>
                    <a:pt x="478" y="439"/>
                  </a:lnTo>
                  <a:lnTo>
                    <a:pt x="458" y="432"/>
                  </a:lnTo>
                  <a:lnTo>
                    <a:pt x="438" y="452"/>
                  </a:lnTo>
                  <a:lnTo>
                    <a:pt x="418" y="439"/>
                  </a:lnTo>
                  <a:lnTo>
                    <a:pt x="418" y="419"/>
                  </a:lnTo>
                  <a:lnTo>
                    <a:pt x="412" y="412"/>
                  </a:lnTo>
                  <a:lnTo>
                    <a:pt x="412" y="399"/>
                  </a:lnTo>
                  <a:lnTo>
                    <a:pt x="392" y="392"/>
                  </a:lnTo>
                  <a:lnTo>
                    <a:pt x="385" y="399"/>
                  </a:lnTo>
                  <a:lnTo>
                    <a:pt x="385" y="419"/>
                  </a:lnTo>
                  <a:lnTo>
                    <a:pt x="372" y="425"/>
                  </a:lnTo>
                  <a:lnTo>
                    <a:pt x="365" y="439"/>
                  </a:lnTo>
                  <a:lnTo>
                    <a:pt x="372" y="452"/>
                  </a:lnTo>
                  <a:lnTo>
                    <a:pt x="332" y="498"/>
                  </a:lnTo>
                  <a:lnTo>
                    <a:pt x="339" y="552"/>
                  </a:lnTo>
                  <a:lnTo>
                    <a:pt x="319" y="565"/>
                  </a:lnTo>
                  <a:lnTo>
                    <a:pt x="305" y="558"/>
                  </a:lnTo>
                  <a:lnTo>
                    <a:pt x="265" y="578"/>
                  </a:lnTo>
                  <a:lnTo>
                    <a:pt x="252" y="571"/>
                  </a:lnTo>
                  <a:lnTo>
                    <a:pt x="199" y="465"/>
                  </a:lnTo>
                  <a:lnTo>
                    <a:pt x="179" y="452"/>
                  </a:lnTo>
                  <a:lnTo>
                    <a:pt x="159" y="445"/>
                  </a:lnTo>
                  <a:lnTo>
                    <a:pt x="152" y="432"/>
                  </a:lnTo>
                  <a:lnTo>
                    <a:pt x="159" y="412"/>
                  </a:lnTo>
                  <a:lnTo>
                    <a:pt x="146" y="399"/>
                  </a:lnTo>
                  <a:lnTo>
                    <a:pt x="126" y="419"/>
                  </a:lnTo>
                  <a:lnTo>
                    <a:pt x="106" y="419"/>
                  </a:lnTo>
                  <a:lnTo>
                    <a:pt x="93" y="365"/>
                  </a:lnTo>
                  <a:lnTo>
                    <a:pt x="93" y="352"/>
                  </a:lnTo>
                  <a:lnTo>
                    <a:pt x="86" y="259"/>
                  </a:lnTo>
                  <a:lnTo>
                    <a:pt x="66" y="213"/>
                  </a:lnTo>
                  <a:lnTo>
                    <a:pt x="79" y="199"/>
                  </a:lnTo>
                  <a:lnTo>
                    <a:pt x="46" y="133"/>
                  </a:lnTo>
                  <a:lnTo>
                    <a:pt x="0" y="100"/>
                  </a:lnTo>
                  <a:lnTo>
                    <a:pt x="6" y="80"/>
                  </a:lnTo>
                  <a:lnTo>
                    <a:pt x="13" y="73"/>
                  </a:lnTo>
                  <a:lnTo>
                    <a:pt x="79" y="60"/>
                  </a:lnTo>
                  <a:lnTo>
                    <a:pt x="119" y="73"/>
                  </a:lnTo>
                  <a:lnTo>
                    <a:pt x="146" y="66"/>
                  </a:lnTo>
                  <a:lnTo>
                    <a:pt x="152" y="80"/>
                  </a:lnTo>
                  <a:lnTo>
                    <a:pt x="186" y="113"/>
                  </a:lnTo>
                  <a:lnTo>
                    <a:pt x="212" y="113"/>
                  </a:lnTo>
                  <a:lnTo>
                    <a:pt x="212" y="93"/>
                  </a:lnTo>
                  <a:lnTo>
                    <a:pt x="219" y="80"/>
                  </a:lnTo>
                  <a:lnTo>
                    <a:pt x="245" y="66"/>
                  </a:lnTo>
                  <a:lnTo>
                    <a:pt x="252" y="86"/>
                  </a:lnTo>
                  <a:lnTo>
                    <a:pt x="265" y="73"/>
                  </a:lnTo>
                  <a:lnTo>
                    <a:pt x="292" y="73"/>
                  </a:lnTo>
                  <a:lnTo>
                    <a:pt x="292" y="73"/>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sz="1800" b="0" kern="0">
                <a:solidFill>
                  <a:sysClr val="windowText" lastClr="000000"/>
                </a:solidFill>
                <a:latin typeface="Arial Narrow" pitchFamily="34" charset="0"/>
                <a:ea typeface="宋体" pitchFamily="2" charset="-122"/>
              </a:endParaRPr>
            </a:p>
          </p:txBody>
        </p:sp>
        <p:sp>
          <p:nvSpPr>
            <p:cNvPr id="125" name="Freeform 101"/>
            <p:cNvSpPr/>
            <p:nvPr/>
          </p:nvSpPr>
          <p:spPr bwMode="auto">
            <a:xfrm>
              <a:off x="979488" y="4196924"/>
              <a:ext cx="2025794" cy="1017443"/>
            </a:xfrm>
            <a:custGeom>
              <a:cxnLst>
                <a:cxn ang="0">
                  <a:pos x="692" y="612"/>
                </a:cxn>
                <a:cxn ang="0">
                  <a:pos x="745" y="638"/>
                </a:cxn>
                <a:cxn ang="0">
                  <a:pos x="805" y="632"/>
                </a:cxn>
                <a:cxn ang="0">
                  <a:pos x="818" y="612"/>
                </a:cxn>
                <a:cxn ang="0">
                  <a:pos x="871" y="585"/>
                </a:cxn>
                <a:cxn ang="0">
                  <a:pos x="938" y="552"/>
                </a:cxn>
                <a:cxn ang="0">
                  <a:pos x="971" y="565"/>
                </a:cxn>
                <a:cxn ang="0">
                  <a:pos x="1037" y="552"/>
                </a:cxn>
                <a:cxn ang="0">
                  <a:pos x="1024" y="578"/>
                </a:cxn>
                <a:cxn ang="0">
                  <a:pos x="1051" y="585"/>
                </a:cxn>
                <a:cxn ang="0">
                  <a:pos x="1037" y="618"/>
                </a:cxn>
                <a:cxn ang="0">
                  <a:pos x="1091" y="632"/>
                </a:cxn>
                <a:cxn ang="0">
                  <a:pos x="1144" y="638"/>
                </a:cxn>
                <a:cxn ang="0">
                  <a:pos x="1164" y="638"/>
                </a:cxn>
                <a:cxn ang="0">
                  <a:pos x="1177" y="625"/>
                </a:cxn>
                <a:cxn ang="0">
                  <a:pos x="1184" y="585"/>
                </a:cxn>
                <a:cxn ang="0">
                  <a:pos x="1197" y="472"/>
                </a:cxn>
                <a:cxn ang="0">
                  <a:pos x="1190" y="412"/>
                </a:cxn>
                <a:cxn ang="0">
                  <a:pos x="1111" y="313"/>
                </a:cxn>
                <a:cxn ang="0">
                  <a:pos x="1097" y="339"/>
                </a:cxn>
                <a:cxn ang="0">
                  <a:pos x="998" y="379"/>
                </a:cxn>
                <a:cxn ang="0">
                  <a:pos x="951" y="319"/>
                </a:cxn>
                <a:cxn ang="0">
                  <a:pos x="825" y="299"/>
                </a:cxn>
                <a:cxn ang="0">
                  <a:pos x="778" y="273"/>
                </a:cxn>
                <a:cxn ang="0">
                  <a:pos x="665" y="166"/>
                </a:cxn>
                <a:cxn ang="0">
                  <a:pos x="678" y="126"/>
                </a:cxn>
                <a:cxn ang="0">
                  <a:pos x="692" y="67"/>
                </a:cxn>
                <a:cxn ang="0">
                  <a:pos x="698" y="33"/>
                </a:cxn>
                <a:cxn ang="0">
                  <a:pos x="652" y="20"/>
                </a:cxn>
                <a:cxn ang="0">
                  <a:pos x="559" y="0"/>
                </a:cxn>
                <a:cxn ang="0">
                  <a:pos x="499" y="7"/>
                </a:cxn>
                <a:cxn ang="0">
                  <a:pos x="413" y="27"/>
                </a:cxn>
                <a:cxn ang="0">
                  <a:pos x="339" y="33"/>
                </a:cxn>
                <a:cxn ang="0">
                  <a:pos x="266" y="7"/>
                </a:cxn>
                <a:cxn ang="0">
                  <a:pos x="213" y="20"/>
                </a:cxn>
                <a:cxn ang="0">
                  <a:pos x="153" y="0"/>
                </a:cxn>
                <a:cxn ang="0">
                  <a:pos x="120" y="47"/>
                </a:cxn>
                <a:cxn ang="0">
                  <a:pos x="94" y="80"/>
                </a:cxn>
                <a:cxn ang="0">
                  <a:pos x="60" y="80"/>
                </a:cxn>
                <a:cxn ang="0">
                  <a:pos x="54" y="113"/>
                </a:cxn>
                <a:cxn ang="0">
                  <a:pos x="47" y="126"/>
                </a:cxn>
                <a:cxn ang="0">
                  <a:pos x="67" y="173"/>
                </a:cxn>
                <a:cxn ang="0">
                  <a:pos x="27" y="186"/>
                </a:cxn>
                <a:cxn ang="0">
                  <a:pos x="0" y="173"/>
                </a:cxn>
                <a:cxn ang="0">
                  <a:pos x="7" y="206"/>
                </a:cxn>
                <a:cxn ang="0">
                  <a:pos x="7" y="239"/>
                </a:cxn>
                <a:cxn ang="0">
                  <a:pos x="7" y="266"/>
                </a:cxn>
                <a:cxn ang="0">
                  <a:pos x="34" y="286"/>
                </a:cxn>
                <a:cxn ang="0">
                  <a:pos x="80" y="326"/>
                </a:cxn>
                <a:cxn ang="0">
                  <a:pos x="120" y="379"/>
                </a:cxn>
                <a:cxn ang="0">
                  <a:pos x="147" y="359"/>
                </a:cxn>
                <a:cxn ang="0">
                  <a:pos x="240" y="439"/>
                </a:cxn>
                <a:cxn ang="0">
                  <a:pos x="266" y="472"/>
                </a:cxn>
                <a:cxn ang="0">
                  <a:pos x="286" y="472"/>
                </a:cxn>
                <a:cxn ang="0">
                  <a:pos x="333" y="525"/>
                </a:cxn>
                <a:cxn ang="0">
                  <a:pos x="346" y="545"/>
                </a:cxn>
                <a:cxn ang="0">
                  <a:pos x="386" y="578"/>
                </a:cxn>
                <a:cxn ang="0">
                  <a:pos x="419" y="585"/>
                </a:cxn>
                <a:cxn ang="0">
                  <a:pos x="466" y="605"/>
                </a:cxn>
                <a:cxn ang="0">
                  <a:pos x="552" y="598"/>
                </a:cxn>
                <a:cxn ang="0">
                  <a:pos x="552" y="638"/>
                </a:cxn>
                <a:cxn ang="0">
                  <a:pos x="592" y="618"/>
                </a:cxn>
                <a:cxn ang="0">
                  <a:pos x="665" y="598"/>
                </a:cxn>
              </a:cxnLst>
              <a:rect l="0" t="0" r="r" b="b"/>
              <a:pathLst>
                <a:path w="1204" h="645">
                  <a:moveTo>
                    <a:pt x="692" y="612"/>
                  </a:moveTo>
                  <a:lnTo>
                    <a:pt x="692" y="612"/>
                  </a:lnTo>
                  <a:lnTo>
                    <a:pt x="732" y="618"/>
                  </a:lnTo>
                  <a:lnTo>
                    <a:pt x="745" y="638"/>
                  </a:lnTo>
                  <a:lnTo>
                    <a:pt x="752" y="638"/>
                  </a:lnTo>
                  <a:lnTo>
                    <a:pt x="805" y="632"/>
                  </a:lnTo>
                  <a:lnTo>
                    <a:pt x="811" y="618"/>
                  </a:lnTo>
                  <a:lnTo>
                    <a:pt x="818" y="612"/>
                  </a:lnTo>
                  <a:lnTo>
                    <a:pt x="851" y="592"/>
                  </a:lnTo>
                  <a:lnTo>
                    <a:pt x="871" y="585"/>
                  </a:lnTo>
                  <a:lnTo>
                    <a:pt x="891" y="572"/>
                  </a:lnTo>
                  <a:lnTo>
                    <a:pt x="938" y="552"/>
                  </a:lnTo>
                  <a:lnTo>
                    <a:pt x="944" y="558"/>
                  </a:lnTo>
                  <a:lnTo>
                    <a:pt x="971" y="565"/>
                  </a:lnTo>
                  <a:lnTo>
                    <a:pt x="1017" y="545"/>
                  </a:lnTo>
                  <a:lnTo>
                    <a:pt x="1037" y="552"/>
                  </a:lnTo>
                  <a:lnTo>
                    <a:pt x="1024" y="572"/>
                  </a:lnTo>
                  <a:lnTo>
                    <a:pt x="1024" y="578"/>
                  </a:lnTo>
                  <a:lnTo>
                    <a:pt x="1044" y="578"/>
                  </a:lnTo>
                  <a:lnTo>
                    <a:pt x="1051" y="585"/>
                  </a:lnTo>
                  <a:lnTo>
                    <a:pt x="1031" y="612"/>
                  </a:lnTo>
                  <a:lnTo>
                    <a:pt x="1037" y="618"/>
                  </a:lnTo>
                  <a:lnTo>
                    <a:pt x="1044" y="618"/>
                  </a:lnTo>
                  <a:lnTo>
                    <a:pt x="1091" y="632"/>
                  </a:lnTo>
                  <a:lnTo>
                    <a:pt x="1111" y="612"/>
                  </a:lnTo>
                  <a:lnTo>
                    <a:pt x="1144" y="638"/>
                  </a:lnTo>
                  <a:lnTo>
                    <a:pt x="1150" y="625"/>
                  </a:lnTo>
                  <a:lnTo>
                    <a:pt x="1164" y="638"/>
                  </a:lnTo>
                  <a:lnTo>
                    <a:pt x="1170" y="638"/>
                  </a:lnTo>
                  <a:lnTo>
                    <a:pt x="1177" y="625"/>
                  </a:lnTo>
                  <a:lnTo>
                    <a:pt x="1170" y="592"/>
                  </a:lnTo>
                  <a:lnTo>
                    <a:pt x="1184" y="585"/>
                  </a:lnTo>
                  <a:lnTo>
                    <a:pt x="1204" y="565"/>
                  </a:lnTo>
                  <a:lnTo>
                    <a:pt x="1197" y="472"/>
                  </a:lnTo>
                  <a:lnTo>
                    <a:pt x="1177" y="426"/>
                  </a:lnTo>
                  <a:lnTo>
                    <a:pt x="1190" y="412"/>
                  </a:lnTo>
                  <a:lnTo>
                    <a:pt x="1157" y="346"/>
                  </a:lnTo>
                  <a:lnTo>
                    <a:pt x="1111" y="313"/>
                  </a:lnTo>
                  <a:lnTo>
                    <a:pt x="1097" y="319"/>
                  </a:lnTo>
                  <a:lnTo>
                    <a:pt x="1097" y="339"/>
                  </a:lnTo>
                  <a:lnTo>
                    <a:pt x="1064" y="392"/>
                  </a:lnTo>
                  <a:lnTo>
                    <a:pt x="998" y="379"/>
                  </a:lnTo>
                  <a:lnTo>
                    <a:pt x="991" y="352"/>
                  </a:lnTo>
                  <a:lnTo>
                    <a:pt x="951" y="319"/>
                  </a:lnTo>
                  <a:lnTo>
                    <a:pt x="865" y="306"/>
                  </a:lnTo>
                  <a:lnTo>
                    <a:pt x="825" y="299"/>
                  </a:lnTo>
                  <a:lnTo>
                    <a:pt x="811" y="299"/>
                  </a:lnTo>
                  <a:lnTo>
                    <a:pt x="778" y="273"/>
                  </a:lnTo>
                  <a:lnTo>
                    <a:pt x="712" y="253"/>
                  </a:lnTo>
                  <a:lnTo>
                    <a:pt x="665" y="166"/>
                  </a:lnTo>
                  <a:lnTo>
                    <a:pt x="659" y="140"/>
                  </a:lnTo>
                  <a:lnTo>
                    <a:pt x="678" y="126"/>
                  </a:lnTo>
                  <a:lnTo>
                    <a:pt x="678" y="100"/>
                  </a:lnTo>
                  <a:lnTo>
                    <a:pt x="692" y="67"/>
                  </a:lnTo>
                  <a:lnTo>
                    <a:pt x="678" y="47"/>
                  </a:lnTo>
                  <a:lnTo>
                    <a:pt x="698" y="33"/>
                  </a:lnTo>
                  <a:lnTo>
                    <a:pt x="685" y="20"/>
                  </a:lnTo>
                  <a:lnTo>
                    <a:pt x="652" y="20"/>
                  </a:lnTo>
                  <a:lnTo>
                    <a:pt x="599" y="0"/>
                  </a:lnTo>
                  <a:lnTo>
                    <a:pt x="559" y="0"/>
                  </a:lnTo>
                  <a:lnTo>
                    <a:pt x="532" y="7"/>
                  </a:lnTo>
                  <a:lnTo>
                    <a:pt x="499" y="7"/>
                  </a:lnTo>
                  <a:lnTo>
                    <a:pt x="452" y="33"/>
                  </a:lnTo>
                  <a:lnTo>
                    <a:pt x="413" y="27"/>
                  </a:lnTo>
                  <a:lnTo>
                    <a:pt x="373" y="40"/>
                  </a:lnTo>
                  <a:lnTo>
                    <a:pt x="339" y="33"/>
                  </a:lnTo>
                  <a:lnTo>
                    <a:pt x="320" y="13"/>
                  </a:lnTo>
                  <a:lnTo>
                    <a:pt x="266" y="7"/>
                  </a:lnTo>
                  <a:lnTo>
                    <a:pt x="226" y="27"/>
                  </a:lnTo>
                  <a:lnTo>
                    <a:pt x="213" y="20"/>
                  </a:lnTo>
                  <a:lnTo>
                    <a:pt x="193" y="7"/>
                  </a:lnTo>
                  <a:lnTo>
                    <a:pt x="153" y="0"/>
                  </a:lnTo>
                  <a:lnTo>
                    <a:pt x="127" y="20"/>
                  </a:lnTo>
                  <a:lnTo>
                    <a:pt x="120" y="47"/>
                  </a:lnTo>
                  <a:lnTo>
                    <a:pt x="94" y="60"/>
                  </a:lnTo>
                  <a:lnTo>
                    <a:pt x="94" y="80"/>
                  </a:lnTo>
                  <a:lnTo>
                    <a:pt x="80" y="80"/>
                  </a:lnTo>
                  <a:lnTo>
                    <a:pt x="60" y="80"/>
                  </a:lnTo>
                  <a:lnTo>
                    <a:pt x="54" y="93"/>
                  </a:lnTo>
                  <a:lnTo>
                    <a:pt x="54" y="113"/>
                  </a:lnTo>
                  <a:lnTo>
                    <a:pt x="47" y="113"/>
                  </a:lnTo>
                  <a:lnTo>
                    <a:pt x="47" y="126"/>
                  </a:lnTo>
                  <a:lnTo>
                    <a:pt x="60" y="146"/>
                  </a:lnTo>
                  <a:lnTo>
                    <a:pt x="67" y="173"/>
                  </a:lnTo>
                  <a:lnTo>
                    <a:pt x="60" y="186"/>
                  </a:lnTo>
                  <a:lnTo>
                    <a:pt x="27" y="186"/>
                  </a:lnTo>
                  <a:lnTo>
                    <a:pt x="14" y="173"/>
                  </a:lnTo>
                  <a:lnTo>
                    <a:pt x="0" y="173"/>
                  </a:lnTo>
                  <a:lnTo>
                    <a:pt x="0" y="186"/>
                  </a:lnTo>
                  <a:lnTo>
                    <a:pt x="7" y="206"/>
                  </a:lnTo>
                  <a:lnTo>
                    <a:pt x="7" y="220"/>
                  </a:lnTo>
                  <a:lnTo>
                    <a:pt x="7" y="239"/>
                  </a:lnTo>
                  <a:lnTo>
                    <a:pt x="7" y="253"/>
                  </a:lnTo>
                  <a:lnTo>
                    <a:pt x="7" y="266"/>
                  </a:lnTo>
                  <a:lnTo>
                    <a:pt x="27" y="266"/>
                  </a:lnTo>
                  <a:lnTo>
                    <a:pt x="34" y="286"/>
                  </a:lnTo>
                  <a:lnTo>
                    <a:pt x="80" y="319"/>
                  </a:lnTo>
                  <a:lnTo>
                    <a:pt x="80" y="326"/>
                  </a:lnTo>
                  <a:lnTo>
                    <a:pt x="107" y="366"/>
                  </a:lnTo>
                  <a:lnTo>
                    <a:pt x="120" y="379"/>
                  </a:lnTo>
                  <a:lnTo>
                    <a:pt x="133" y="379"/>
                  </a:lnTo>
                  <a:lnTo>
                    <a:pt x="147" y="359"/>
                  </a:lnTo>
                  <a:lnTo>
                    <a:pt x="167" y="379"/>
                  </a:lnTo>
                  <a:lnTo>
                    <a:pt x="240" y="439"/>
                  </a:lnTo>
                  <a:lnTo>
                    <a:pt x="253" y="472"/>
                  </a:lnTo>
                  <a:lnTo>
                    <a:pt x="266" y="472"/>
                  </a:lnTo>
                  <a:lnTo>
                    <a:pt x="280" y="459"/>
                  </a:lnTo>
                  <a:lnTo>
                    <a:pt x="286" y="472"/>
                  </a:lnTo>
                  <a:lnTo>
                    <a:pt x="286" y="499"/>
                  </a:lnTo>
                  <a:lnTo>
                    <a:pt x="333" y="525"/>
                  </a:lnTo>
                  <a:lnTo>
                    <a:pt x="339" y="519"/>
                  </a:lnTo>
                  <a:lnTo>
                    <a:pt x="346" y="545"/>
                  </a:lnTo>
                  <a:lnTo>
                    <a:pt x="379" y="565"/>
                  </a:lnTo>
                  <a:lnTo>
                    <a:pt x="386" y="578"/>
                  </a:lnTo>
                  <a:lnTo>
                    <a:pt x="393" y="585"/>
                  </a:lnTo>
                  <a:lnTo>
                    <a:pt x="419" y="585"/>
                  </a:lnTo>
                  <a:lnTo>
                    <a:pt x="439" y="585"/>
                  </a:lnTo>
                  <a:lnTo>
                    <a:pt x="466" y="605"/>
                  </a:lnTo>
                  <a:lnTo>
                    <a:pt x="526" y="598"/>
                  </a:lnTo>
                  <a:lnTo>
                    <a:pt x="552" y="598"/>
                  </a:lnTo>
                  <a:lnTo>
                    <a:pt x="559" y="612"/>
                  </a:lnTo>
                  <a:lnTo>
                    <a:pt x="552" y="638"/>
                  </a:lnTo>
                  <a:lnTo>
                    <a:pt x="565" y="645"/>
                  </a:lnTo>
                  <a:lnTo>
                    <a:pt x="592" y="618"/>
                  </a:lnTo>
                  <a:lnTo>
                    <a:pt x="632" y="592"/>
                  </a:lnTo>
                  <a:lnTo>
                    <a:pt x="665" y="598"/>
                  </a:lnTo>
                  <a:lnTo>
                    <a:pt x="692" y="612"/>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26" name="Freeform 120"/>
            <p:cNvSpPr/>
            <p:nvPr/>
          </p:nvSpPr>
          <p:spPr bwMode="auto">
            <a:xfrm>
              <a:off x="3725863" y="4774162"/>
              <a:ext cx="417273" cy="419597"/>
            </a:xfrm>
            <a:custGeom>
              <a:cxnLst>
                <a:cxn ang="0">
                  <a:pos x="166" y="18"/>
                </a:cxn>
                <a:cxn ang="0">
                  <a:pos x="140" y="56"/>
                </a:cxn>
                <a:cxn ang="0">
                  <a:pos x="110" y="80"/>
                </a:cxn>
                <a:cxn ang="0">
                  <a:pos x="72" y="80"/>
                </a:cxn>
                <a:cxn ang="0">
                  <a:pos x="34" y="80"/>
                </a:cxn>
                <a:cxn ang="0">
                  <a:pos x="8" y="92"/>
                </a:cxn>
                <a:cxn ang="0">
                  <a:pos x="4" y="136"/>
                </a:cxn>
                <a:cxn ang="0">
                  <a:pos x="8" y="162"/>
                </a:cxn>
                <a:cxn ang="0">
                  <a:pos x="28" y="164"/>
                </a:cxn>
                <a:cxn ang="0">
                  <a:pos x="54" y="168"/>
                </a:cxn>
                <a:cxn ang="0">
                  <a:pos x="52" y="204"/>
                </a:cxn>
                <a:cxn ang="0">
                  <a:pos x="24" y="226"/>
                </a:cxn>
                <a:cxn ang="0">
                  <a:pos x="0" y="242"/>
                </a:cxn>
                <a:cxn ang="0">
                  <a:pos x="38" y="244"/>
                </a:cxn>
                <a:cxn ang="0">
                  <a:pos x="54" y="224"/>
                </a:cxn>
                <a:cxn ang="0">
                  <a:pos x="82" y="224"/>
                </a:cxn>
                <a:cxn ang="0">
                  <a:pos x="86" y="202"/>
                </a:cxn>
                <a:cxn ang="0">
                  <a:pos x="118" y="214"/>
                </a:cxn>
                <a:cxn ang="0">
                  <a:pos x="146" y="224"/>
                </a:cxn>
                <a:cxn ang="0">
                  <a:pos x="160" y="248"/>
                </a:cxn>
                <a:cxn ang="0">
                  <a:pos x="182" y="270"/>
                </a:cxn>
                <a:cxn ang="0">
                  <a:pos x="202" y="252"/>
                </a:cxn>
                <a:cxn ang="0">
                  <a:pos x="192" y="224"/>
                </a:cxn>
                <a:cxn ang="0">
                  <a:pos x="192" y="190"/>
                </a:cxn>
                <a:cxn ang="0">
                  <a:pos x="170" y="172"/>
                </a:cxn>
                <a:cxn ang="0">
                  <a:pos x="158" y="142"/>
                </a:cxn>
                <a:cxn ang="0">
                  <a:pos x="142" y="110"/>
                </a:cxn>
                <a:cxn ang="0">
                  <a:pos x="162" y="98"/>
                </a:cxn>
                <a:cxn ang="0">
                  <a:pos x="188" y="94"/>
                </a:cxn>
                <a:cxn ang="0">
                  <a:pos x="210" y="80"/>
                </a:cxn>
                <a:cxn ang="0">
                  <a:pos x="238" y="60"/>
                </a:cxn>
                <a:cxn ang="0">
                  <a:pos x="240" y="24"/>
                </a:cxn>
                <a:cxn ang="0">
                  <a:pos x="220" y="4"/>
                </a:cxn>
                <a:cxn ang="0">
                  <a:pos x="198" y="14"/>
                </a:cxn>
                <a:cxn ang="0">
                  <a:pos x="174" y="6"/>
                </a:cxn>
              </a:cxnLst>
              <a:rect l="0" t="0" r="r" b="b"/>
              <a:pathLst>
                <a:path w="241" h="270">
                  <a:moveTo>
                    <a:pt x="174" y="6"/>
                  </a:moveTo>
                  <a:lnTo>
                    <a:pt x="166" y="18"/>
                  </a:lnTo>
                  <a:lnTo>
                    <a:pt x="154" y="36"/>
                  </a:lnTo>
                  <a:lnTo>
                    <a:pt x="140" y="56"/>
                  </a:lnTo>
                  <a:lnTo>
                    <a:pt x="128" y="66"/>
                  </a:lnTo>
                  <a:lnTo>
                    <a:pt x="110" y="80"/>
                  </a:lnTo>
                  <a:lnTo>
                    <a:pt x="88" y="74"/>
                  </a:lnTo>
                  <a:lnTo>
                    <a:pt x="72" y="80"/>
                  </a:lnTo>
                  <a:lnTo>
                    <a:pt x="50" y="88"/>
                  </a:lnTo>
                  <a:lnTo>
                    <a:pt x="34" y="80"/>
                  </a:lnTo>
                  <a:lnTo>
                    <a:pt x="14" y="78"/>
                  </a:lnTo>
                  <a:lnTo>
                    <a:pt x="8" y="92"/>
                  </a:lnTo>
                  <a:lnTo>
                    <a:pt x="4" y="122"/>
                  </a:lnTo>
                  <a:lnTo>
                    <a:pt x="4" y="136"/>
                  </a:lnTo>
                  <a:lnTo>
                    <a:pt x="8" y="150"/>
                  </a:lnTo>
                  <a:lnTo>
                    <a:pt x="8" y="162"/>
                  </a:lnTo>
                  <a:lnTo>
                    <a:pt x="18" y="172"/>
                  </a:lnTo>
                  <a:lnTo>
                    <a:pt x="28" y="164"/>
                  </a:lnTo>
                  <a:lnTo>
                    <a:pt x="44" y="158"/>
                  </a:lnTo>
                  <a:lnTo>
                    <a:pt x="54" y="168"/>
                  </a:lnTo>
                  <a:lnTo>
                    <a:pt x="54" y="180"/>
                  </a:lnTo>
                  <a:lnTo>
                    <a:pt x="52" y="204"/>
                  </a:lnTo>
                  <a:lnTo>
                    <a:pt x="44" y="218"/>
                  </a:lnTo>
                  <a:lnTo>
                    <a:pt x="24" y="226"/>
                  </a:lnTo>
                  <a:lnTo>
                    <a:pt x="10" y="234"/>
                  </a:lnTo>
                  <a:lnTo>
                    <a:pt x="0" y="242"/>
                  </a:lnTo>
                  <a:lnTo>
                    <a:pt x="14" y="244"/>
                  </a:lnTo>
                  <a:lnTo>
                    <a:pt x="38" y="244"/>
                  </a:lnTo>
                  <a:lnTo>
                    <a:pt x="50" y="240"/>
                  </a:lnTo>
                  <a:lnTo>
                    <a:pt x="54" y="224"/>
                  </a:lnTo>
                  <a:lnTo>
                    <a:pt x="70" y="228"/>
                  </a:lnTo>
                  <a:lnTo>
                    <a:pt x="82" y="224"/>
                  </a:lnTo>
                  <a:lnTo>
                    <a:pt x="88" y="214"/>
                  </a:lnTo>
                  <a:lnTo>
                    <a:pt x="86" y="202"/>
                  </a:lnTo>
                  <a:lnTo>
                    <a:pt x="104" y="204"/>
                  </a:lnTo>
                  <a:lnTo>
                    <a:pt x="118" y="214"/>
                  </a:lnTo>
                  <a:lnTo>
                    <a:pt x="134" y="210"/>
                  </a:lnTo>
                  <a:lnTo>
                    <a:pt x="146" y="224"/>
                  </a:lnTo>
                  <a:lnTo>
                    <a:pt x="154" y="236"/>
                  </a:lnTo>
                  <a:lnTo>
                    <a:pt x="160" y="248"/>
                  </a:lnTo>
                  <a:lnTo>
                    <a:pt x="166" y="264"/>
                  </a:lnTo>
                  <a:lnTo>
                    <a:pt x="182" y="270"/>
                  </a:lnTo>
                  <a:lnTo>
                    <a:pt x="192" y="264"/>
                  </a:lnTo>
                  <a:lnTo>
                    <a:pt x="202" y="252"/>
                  </a:lnTo>
                  <a:lnTo>
                    <a:pt x="196" y="238"/>
                  </a:lnTo>
                  <a:lnTo>
                    <a:pt x="192" y="224"/>
                  </a:lnTo>
                  <a:lnTo>
                    <a:pt x="194" y="206"/>
                  </a:lnTo>
                  <a:lnTo>
                    <a:pt x="192" y="190"/>
                  </a:lnTo>
                  <a:lnTo>
                    <a:pt x="184" y="176"/>
                  </a:lnTo>
                  <a:lnTo>
                    <a:pt x="170" y="172"/>
                  </a:lnTo>
                  <a:lnTo>
                    <a:pt x="168" y="156"/>
                  </a:lnTo>
                  <a:lnTo>
                    <a:pt x="158" y="142"/>
                  </a:lnTo>
                  <a:lnTo>
                    <a:pt x="152" y="130"/>
                  </a:lnTo>
                  <a:lnTo>
                    <a:pt x="142" y="110"/>
                  </a:lnTo>
                  <a:lnTo>
                    <a:pt x="146" y="98"/>
                  </a:lnTo>
                  <a:lnTo>
                    <a:pt x="162" y="98"/>
                  </a:lnTo>
                  <a:lnTo>
                    <a:pt x="176" y="98"/>
                  </a:lnTo>
                  <a:lnTo>
                    <a:pt x="188" y="94"/>
                  </a:lnTo>
                  <a:lnTo>
                    <a:pt x="198" y="86"/>
                  </a:lnTo>
                  <a:lnTo>
                    <a:pt x="210" y="80"/>
                  </a:lnTo>
                  <a:lnTo>
                    <a:pt x="226" y="70"/>
                  </a:lnTo>
                  <a:lnTo>
                    <a:pt x="238" y="60"/>
                  </a:lnTo>
                  <a:lnTo>
                    <a:pt x="242" y="40"/>
                  </a:lnTo>
                  <a:lnTo>
                    <a:pt x="240" y="24"/>
                  </a:lnTo>
                  <a:lnTo>
                    <a:pt x="226" y="18"/>
                  </a:lnTo>
                  <a:lnTo>
                    <a:pt x="220" y="4"/>
                  </a:lnTo>
                  <a:lnTo>
                    <a:pt x="206" y="0"/>
                  </a:lnTo>
                  <a:lnTo>
                    <a:pt x="198" y="14"/>
                  </a:lnTo>
                  <a:lnTo>
                    <a:pt x="182" y="16"/>
                  </a:lnTo>
                  <a:lnTo>
                    <a:pt x="174" y="6"/>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sz="1800" b="0" kern="0">
                <a:solidFill>
                  <a:sysClr val="windowText" lastClr="000000"/>
                </a:solidFill>
                <a:latin typeface="Arial Narrow" pitchFamily="34" charset="0"/>
                <a:ea typeface="宋体" pitchFamily="2" charset="-122"/>
              </a:endParaRPr>
            </a:p>
          </p:txBody>
        </p:sp>
        <p:sp>
          <p:nvSpPr>
            <p:cNvPr id="127" name="Freeform 36"/>
            <p:cNvSpPr/>
            <p:nvPr/>
          </p:nvSpPr>
          <p:spPr bwMode="auto">
            <a:xfrm>
              <a:off x="5237163" y="5413412"/>
              <a:ext cx="155418" cy="345375"/>
            </a:xfrm>
            <a:custGeom>
              <a:cxnLst>
                <a:cxn ang="0">
                  <a:pos x="14978" y="0"/>
                </a:cxn>
                <a:cxn ang="0">
                  <a:pos x="13333" y="706"/>
                </a:cxn>
                <a:cxn ang="0">
                  <a:pos x="11688" y="1450"/>
                </a:cxn>
                <a:cxn ang="0">
                  <a:pos x="10043" y="2119"/>
                </a:cxn>
                <a:cxn ang="0">
                  <a:pos x="8312" y="2119"/>
                </a:cxn>
                <a:cxn ang="0">
                  <a:pos x="6667" y="2825"/>
                </a:cxn>
                <a:cxn ang="0">
                  <a:pos x="6667" y="2825"/>
                </a:cxn>
                <a:cxn ang="0">
                  <a:pos x="6667" y="3532"/>
                </a:cxn>
                <a:cxn ang="0">
                  <a:pos x="6667" y="4275"/>
                </a:cxn>
                <a:cxn ang="0">
                  <a:pos x="5022" y="4981"/>
                </a:cxn>
                <a:cxn ang="0">
                  <a:pos x="5022" y="5725"/>
                </a:cxn>
                <a:cxn ang="0">
                  <a:pos x="5022" y="6431"/>
                </a:cxn>
                <a:cxn ang="0">
                  <a:pos x="5022" y="7138"/>
                </a:cxn>
                <a:cxn ang="0">
                  <a:pos x="3463" y="7844"/>
                </a:cxn>
                <a:cxn ang="0">
                  <a:pos x="1645" y="8550"/>
                </a:cxn>
                <a:cxn ang="0">
                  <a:pos x="1645" y="9294"/>
                </a:cxn>
                <a:cxn ang="0">
                  <a:pos x="1645" y="10000"/>
                </a:cxn>
                <a:cxn ang="0">
                  <a:pos x="0" y="10669"/>
                </a:cxn>
                <a:cxn ang="0">
                  <a:pos x="0" y="11413"/>
                </a:cxn>
                <a:cxn ang="0">
                  <a:pos x="0" y="12825"/>
                </a:cxn>
                <a:cxn ang="0">
                  <a:pos x="1645" y="13532"/>
                </a:cxn>
                <a:cxn ang="0">
                  <a:pos x="1645" y="14238"/>
                </a:cxn>
                <a:cxn ang="0">
                  <a:pos x="3463" y="14944"/>
                </a:cxn>
                <a:cxn ang="0">
                  <a:pos x="3463" y="15688"/>
                </a:cxn>
                <a:cxn ang="0">
                  <a:pos x="3463" y="16431"/>
                </a:cxn>
                <a:cxn ang="0">
                  <a:pos x="5022" y="17100"/>
                </a:cxn>
                <a:cxn ang="0">
                  <a:pos x="6667" y="17100"/>
                </a:cxn>
                <a:cxn ang="0">
                  <a:pos x="6667" y="17844"/>
                </a:cxn>
                <a:cxn ang="0">
                  <a:pos x="8312" y="18513"/>
                </a:cxn>
                <a:cxn ang="0">
                  <a:pos x="10043" y="19257"/>
                </a:cxn>
                <a:cxn ang="0">
                  <a:pos x="11688" y="19257"/>
                </a:cxn>
                <a:cxn ang="0">
                  <a:pos x="13333" y="19963"/>
                </a:cxn>
                <a:cxn ang="0">
                  <a:pos x="14978" y="19963"/>
                </a:cxn>
                <a:cxn ang="0">
                  <a:pos x="14978" y="19257"/>
                </a:cxn>
                <a:cxn ang="0">
                  <a:pos x="16537" y="18513"/>
                </a:cxn>
                <a:cxn ang="0">
                  <a:pos x="14978" y="17844"/>
                </a:cxn>
                <a:cxn ang="0">
                  <a:pos x="14978" y="16431"/>
                </a:cxn>
                <a:cxn ang="0">
                  <a:pos x="14978" y="15688"/>
                </a:cxn>
                <a:cxn ang="0">
                  <a:pos x="14978" y="14944"/>
                </a:cxn>
                <a:cxn ang="0">
                  <a:pos x="14978" y="14238"/>
                </a:cxn>
                <a:cxn ang="0">
                  <a:pos x="16537" y="12825"/>
                </a:cxn>
                <a:cxn ang="0">
                  <a:pos x="16537" y="12082"/>
                </a:cxn>
                <a:cxn ang="0">
                  <a:pos x="18268" y="10669"/>
                </a:cxn>
                <a:cxn ang="0">
                  <a:pos x="18268" y="10000"/>
                </a:cxn>
                <a:cxn ang="0">
                  <a:pos x="18268" y="8550"/>
                </a:cxn>
                <a:cxn ang="0">
                  <a:pos x="18268" y="7844"/>
                </a:cxn>
                <a:cxn ang="0">
                  <a:pos x="18268" y="7138"/>
                </a:cxn>
                <a:cxn ang="0">
                  <a:pos x="18268" y="6431"/>
                </a:cxn>
                <a:cxn ang="0">
                  <a:pos x="19913" y="4981"/>
                </a:cxn>
                <a:cxn ang="0">
                  <a:pos x="19913" y="4275"/>
                </a:cxn>
                <a:cxn ang="0">
                  <a:pos x="19913" y="2825"/>
                </a:cxn>
                <a:cxn ang="0">
                  <a:pos x="18268" y="2825"/>
                </a:cxn>
                <a:cxn ang="0">
                  <a:pos x="18268" y="2119"/>
                </a:cxn>
                <a:cxn ang="0">
                  <a:pos x="18268" y="1450"/>
                </a:cxn>
                <a:cxn ang="0">
                  <a:pos x="18268" y="0"/>
                </a:cxn>
                <a:cxn ang="0">
                  <a:pos x="16537" y="0"/>
                </a:cxn>
                <a:cxn ang="0">
                  <a:pos x="14978" y="0"/>
                </a:cxn>
              </a:cxnLst>
              <a:rect l="0" t="0" r="r" b="b"/>
              <a:pathLst>
                <a:path w="20000" h="20000">
                  <a:moveTo>
                    <a:pt x="14978" y="0"/>
                  </a:moveTo>
                  <a:lnTo>
                    <a:pt x="13333" y="706"/>
                  </a:lnTo>
                  <a:lnTo>
                    <a:pt x="11688" y="1450"/>
                  </a:lnTo>
                  <a:lnTo>
                    <a:pt x="10043" y="2119"/>
                  </a:lnTo>
                  <a:lnTo>
                    <a:pt x="8312" y="2119"/>
                  </a:lnTo>
                  <a:lnTo>
                    <a:pt x="6667" y="2825"/>
                  </a:lnTo>
                  <a:lnTo>
                    <a:pt x="6667" y="3532"/>
                  </a:lnTo>
                  <a:lnTo>
                    <a:pt x="6667" y="4275"/>
                  </a:lnTo>
                  <a:lnTo>
                    <a:pt x="5022" y="4981"/>
                  </a:lnTo>
                  <a:lnTo>
                    <a:pt x="5022" y="5725"/>
                  </a:lnTo>
                  <a:lnTo>
                    <a:pt x="5022" y="6431"/>
                  </a:lnTo>
                  <a:lnTo>
                    <a:pt x="5022" y="7138"/>
                  </a:lnTo>
                  <a:lnTo>
                    <a:pt x="3463" y="7844"/>
                  </a:lnTo>
                  <a:lnTo>
                    <a:pt x="1645" y="8550"/>
                  </a:lnTo>
                  <a:lnTo>
                    <a:pt x="1645" y="9294"/>
                  </a:lnTo>
                  <a:lnTo>
                    <a:pt x="1645" y="10000"/>
                  </a:lnTo>
                  <a:lnTo>
                    <a:pt x="0" y="10669"/>
                  </a:lnTo>
                  <a:lnTo>
                    <a:pt x="0" y="11413"/>
                  </a:lnTo>
                  <a:lnTo>
                    <a:pt x="0" y="12825"/>
                  </a:lnTo>
                  <a:lnTo>
                    <a:pt x="1645" y="13532"/>
                  </a:lnTo>
                  <a:lnTo>
                    <a:pt x="1645" y="14238"/>
                  </a:lnTo>
                  <a:lnTo>
                    <a:pt x="3463" y="14944"/>
                  </a:lnTo>
                  <a:lnTo>
                    <a:pt x="3463" y="15688"/>
                  </a:lnTo>
                  <a:lnTo>
                    <a:pt x="3463" y="16431"/>
                  </a:lnTo>
                  <a:lnTo>
                    <a:pt x="5022" y="17100"/>
                  </a:lnTo>
                  <a:lnTo>
                    <a:pt x="6667" y="17100"/>
                  </a:lnTo>
                  <a:lnTo>
                    <a:pt x="6667" y="17844"/>
                  </a:lnTo>
                  <a:lnTo>
                    <a:pt x="8312" y="18513"/>
                  </a:lnTo>
                  <a:lnTo>
                    <a:pt x="10043" y="19257"/>
                  </a:lnTo>
                  <a:lnTo>
                    <a:pt x="11688" y="19257"/>
                  </a:lnTo>
                  <a:lnTo>
                    <a:pt x="13333" y="19963"/>
                  </a:lnTo>
                  <a:lnTo>
                    <a:pt x="14978" y="19963"/>
                  </a:lnTo>
                  <a:lnTo>
                    <a:pt x="14978" y="19257"/>
                  </a:lnTo>
                  <a:lnTo>
                    <a:pt x="16537" y="18513"/>
                  </a:lnTo>
                  <a:lnTo>
                    <a:pt x="14978" y="17844"/>
                  </a:lnTo>
                  <a:lnTo>
                    <a:pt x="14978" y="16431"/>
                  </a:lnTo>
                  <a:lnTo>
                    <a:pt x="14978" y="15688"/>
                  </a:lnTo>
                  <a:lnTo>
                    <a:pt x="14978" y="14944"/>
                  </a:lnTo>
                  <a:lnTo>
                    <a:pt x="14978" y="14238"/>
                  </a:lnTo>
                  <a:lnTo>
                    <a:pt x="16537" y="12825"/>
                  </a:lnTo>
                  <a:lnTo>
                    <a:pt x="16537" y="12082"/>
                  </a:lnTo>
                  <a:lnTo>
                    <a:pt x="18268" y="10669"/>
                  </a:lnTo>
                  <a:lnTo>
                    <a:pt x="18268" y="10000"/>
                  </a:lnTo>
                  <a:lnTo>
                    <a:pt x="18268" y="8550"/>
                  </a:lnTo>
                  <a:lnTo>
                    <a:pt x="18268" y="7844"/>
                  </a:lnTo>
                  <a:lnTo>
                    <a:pt x="18268" y="7138"/>
                  </a:lnTo>
                  <a:lnTo>
                    <a:pt x="18268" y="6431"/>
                  </a:lnTo>
                  <a:lnTo>
                    <a:pt x="19913" y="4981"/>
                  </a:lnTo>
                  <a:lnTo>
                    <a:pt x="19913" y="4275"/>
                  </a:lnTo>
                  <a:lnTo>
                    <a:pt x="19913" y="2825"/>
                  </a:lnTo>
                  <a:lnTo>
                    <a:pt x="18268" y="2825"/>
                  </a:lnTo>
                  <a:lnTo>
                    <a:pt x="18268" y="2119"/>
                  </a:lnTo>
                  <a:lnTo>
                    <a:pt x="18268" y="1450"/>
                  </a:lnTo>
                  <a:lnTo>
                    <a:pt x="18268" y="0"/>
                  </a:lnTo>
                  <a:lnTo>
                    <a:pt x="16537" y="0"/>
                  </a:lnTo>
                  <a:lnTo>
                    <a:pt x="14978" y="0"/>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sz="1800" b="0" kern="0">
                <a:solidFill>
                  <a:sysClr val="windowText" lastClr="000000"/>
                </a:solidFill>
                <a:latin typeface="Arial Narrow" pitchFamily="34" charset="0"/>
                <a:ea typeface="宋体" pitchFamily="2" charset="-122"/>
              </a:endParaRPr>
            </a:p>
          </p:txBody>
        </p:sp>
        <p:grpSp>
          <p:nvGrpSpPr>
            <p:cNvPr id="128" name="Group 34"/>
            <p:cNvGrpSpPr/>
            <p:nvPr/>
          </p:nvGrpSpPr>
          <p:grpSpPr>
            <a:xfrm>
              <a:off x="3968750" y="3767124"/>
              <a:ext cx="1118662" cy="1793228"/>
              <a:chOff x="3575446" y="4119746"/>
              <a:chExt cx="925537" cy="1483647"/>
            </a:xfrm>
            <a:grpFill/>
          </p:grpSpPr>
          <p:sp>
            <p:nvSpPr>
              <p:cNvPr id="129" name="Freeform 128"/>
              <p:cNvSpPr/>
              <p:nvPr/>
            </p:nvSpPr>
            <p:spPr bwMode="auto">
              <a:xfrm>
                <a:off x="4046669" y="5057959"/>
                <a:ext cx="407879" cy="528567"/>
              </a:xfrm>
              <a:custGeom>
                <a:cxnLst>
                  <a:cxn ang="0">
                    <a:pos x="7" y="86"/>
                  </a:cxn>
                  <a:cxn ang="0">
                    <a:pos x="7" y="86"/>
                  </a:cxn>
                  <a:cxn ang="0">
                    <a:pos x="27" y="126"/>
                  </a:cxn>
                  <a:cxn ang="0">
                    <a:pos x="27" y="146"/>
                  </a:cxn>
                  <a:cxn ang="0">
                    <a:pos x="14" y="166"/>
                  </a:cxn>
                  <a:cxn ang="0">
                    <a:pos x="0" y="172"/>
                  </a:cxn>
                  <a:cxn ang="0">
                    <a:pos x="0" y="212"/>
                  </a:cxn>
                  <a:cxn ang="0">
                    <a:pos x="7" y="212"/>
                  </a:cxn>
                  <a:cxn ang="0">
                    <a:pos x="14" y="212"/>
                  </a:cxn>
                  <a:cxn ang="0">
                    <a:pos x="14" y="212"/>
                  </a:cxn>
                  <a:cxn ang="0">
                    <a:pos x="14" y="239"/>
                  </a:cxn>
                  <a:cxn ang="0">
                    <a:pos x="27" y="265"/>
                  </a:cxn>
                  <a:cxn ang="0">
                    <a:pos x="40" y="265"/>
                  </a:cxn>
                  <a:cxn ang="0">
                    <a:pos x="40" y="305"/>
                  </a:cxn>
                  <a:cxn ang="0">
                    <a:pos x="33" y="332"/>
                  </a:cxn>
                  <a:cxn ang="0">
                    <a:pos x="40" y="345"/>
                  </a:cxn>
                  <a:cxn ang="0">
                    <a:pos x="53" y="358"/>
                  </a:cxn>
                  <a:cxn ang="0">
                    <a:pos x="80" y="345"/>
                  </a:cxn>
                  <a:cxn ang="0">
                    <a:pos x="87" y="358"/>
                  </a:cxn>
                  <a:cxn ang="0">
                    <a:pos x="80" y="372"/>
                  </a:cxn>
                  <a:cxn ang="0">
                    <a:pos x="60" y="398"/>
                  </a:cxn>
                  <a:cxn ang="0">
                    <a:pos x="60" y="398"/>
                  </a:cxn>
                  <a:cxn ang="0">
                    <a:pos x="73" y="405"/>
                  </a:cxn>
                  <a:cxn ang="0">
                    <a:pos x="133" y="385"/>
                  </a:cxn>
                  <a:cxn ang="0">
                    <a:pos x="160" y="398"/>
                  </a:cxn>
                  <a:cxn ang="0">
                    <a:pos x="166" y="392"/>
                  </a:cxn>
                  <a:cxn ang="0">
                    <a:pos x="160" y="372"/>
                  </a:cxn>
                  <a:cxn ang="0">
                    <a:pos x="160" y="365"/>
                  </a:cxn>
                  <a:cxn ang="0">
                    <a:pos x="173" y="305"/>
                  </a:cxn>
                  <a:cxn ang="0">
                    <a:pos x="180" y="292"/>
                  </a:cxn>
                  <a:cxn ang="0">
                    <a:pos x="186" y="279"/>
                  </a:cxn>
                  <a:cxn ang="0">
                    <a:pos x="193" y="252"/>
                  </a:cxn>
                  <a:cxn ang="0">
                    <a:pos x="186" y="245"/>
                  </a:cxn>
                  <a:cxn ang="0">
                    <a:pos x="193" y="225"/>
                  </a:cxn>
                  <a:cxn ang="0">
                    <a:pos x="220" y="192"/>
                  </a:cxn>
                  <a:cxn ang="0">
                    <a:pos x="213" y="172"/>
                  </a:cxn>
                  <a:cxn ang="0">
                    <a:pos x="233" y="139"/>
                  </a:cxn>
                  <a:cxn ang="0">
                    <a:pos x="253" y="146"/>
                  </a:cxn>
                  <a:cxn ang="0">
                    <a:pos x="286" y="119"/>
                  </a:cxn>
                  <a:cxn ang="0">
                    <a:pos x="293" y="106"/>
                  </a:cxn>
                  <a:cxn ang="0">
                    <a:pos x="273" y="66"/>
                  </a:cxn>
                  <a:cxn ang="0">
                    <a:pos x="253" y="46"/>
                  </a:cxn>
                  <a:cxn ang="0">
                    <a:pos x="266" y="33"/>
                  </a:cxn>
                  <a:cxn ang="0">
                    <a:pos x="253" y="26"/>
                  </a:cxn>
                  <a:cxn ang="0">
                    <a:pos x="220" y="26"/>
                  </a:cxn>
                  <a:cxn ang="0">
                    <a:pos x="206" y="6"/>
                  </a:cxn>
                  <a:cxn ang="0">
                    <a:pos x="180" y="33"/>
                  </a:cxn>
                  <a:cxn ang="0">
                    <a:pos x="166" y="33"/>
                  </a:cxn>
                  <a:cxn ang="0">
                    <a:pos x="180" y="6"/>
                  </a:cxn>
                  <a:cxn ang="0">
                    <a:pos x="180" y="0"/>
                  </a:cxn>
                  <a:cxn ang="0">
                    <a:pos x="166" y="0"/>
                  </a:cxn>
                  <a:cxn ang="0">
                    <a:pos x="133" y="19"/>
                  </a:cxn>
                  <a:cxn ang="0">
                    <a:pos x="113" y="26"/>
                  </a:cxn>
                  <a:cxn ang="0">
                    <a:pos x="93" y="26"/>
                  </a:cxn>
                  <a:cxn ang="0">
                    <a:pos x="47" y="66"/>
                  </a:cxn>
                  <a:cxn ang="0">
                    <a:pos x="20" y="73"/>
                  </a:cxn>
                  <a:cxn ang="0">
                    <a:pos x="7" y="86"/>
                  </a:cxn>
                </a:cxnLst>
                <a:rect l="0" t="0" r="r" b="b"/>
                <a:pathLst>
                  <a:path w="293" h="405">
                    <a:moveTo>
                      <a:pt x="7" y="86"/>
                    </a:moveTo>
                    <a:lnTo>
                      <a:pt x="7" y="86"/>
                    </a:lnTo>
                    <a:lnTo>
                      <a:pt x="27" y="126"/>
                    </a:lnTo>
                    <a:lnTo>
                      <a:pt x="27" y="146"/>
                    </a:lnTo>
                    <a:lnTo>
                      <a:pt x="14" y="166"/>
                    </a:lnTo>
                    <a:lnTo>
                      <a:pt x="0" y="172"/>
                    </a:lnTo>
                    <a:lnTo>
                      <a:pt x="0" y="212"/>
                    </a:lnTo>
                    <a:lnTo>
                      <a:pt x="7" y="212"/>
                    </a:lnTo>
                    <a:lnTo>
                      <a:pt x="14" y="212"/>
                    </a:lnTo>
                    <a:lnTo>
                      <a:pt x="14" y="212"/>
                    </a:lnTo>
                    <a:lnTo>
                      <a:pt x="14" y="239"/>
                    </a:lnTo>
                    <a:lnTo>
                      <a:pt x="27" y="265"/>
                    </a:lnTo>
                    <a:lnTo>
                      <a:pt x="40" y="265"/>
                    </a:lnTo>
                    <a:lnTo>
                      <a:pt x="40" y="305"/>
                    </a:lnTo>
                    <a:lnTo>
                      <a:pt x="33" y="332"/>
                    </a:lnTo>
                    <a:lnTo>
                      <a:pt x="40" y="345"/>
                    </a:lnTo>
                    <a:lnTo>
                      <a:pt x="53" y="358"/>
                    </a:lnTo>
                    <a:lnTo>
                      <a:pt x="80" y="345"/>
                    </a:lnTo>
                    <a:lnTo>
                      <a:pt x="87" y="358"/>
                    </a:lnTo>
                    <a:lnTo>
                      <a:pt x="80" y="372"/>
                    </a:lnTo>
                    <a:lnTo>
                      <a:pt x="60" y="398"/>
                    </a:lnTo>
                    <a:lnTo>
                      <a:pt x="60" y="398"/>
                    </a:lnTo>
                    <a:lnTo>
                      <a:pt x="73" y="405"/>
                    </a:lnTo>
                    <a:lnTo>
                      <a:pt x="133" y="385"/>
                    </a:lnTo>
                    <a:lnTo>
                      <a:pt x="160" y="398"/>
                    </a:lnTo>
                    <a:lnTo>
                      <a:pt x="166" y="392"/>
                    </a:lnTo>
                    <a:lnTo>
                      <a:pt x="160" y="372"/>
                    </a:lnTo>
                    <a:lnTo>
                      <a:pt x="160" y="365"/>
                    </a:lnTo>
                    <a:lnTo>
                      <a:pt x="173" y="305"/>
                    </a:lnTo>
                    <a:lnTo>
                      <a:pt x="180" y="292"/>
                    </a:lnTo>
                    <a:lnTo>
                      <a:pt x="186" y="279"/>
                    </a:lnTo>
                    <a:lnTo>
                      <a:pt x="193" y="252"/>
                    </a:lnTo>
                    <a:lnTo>
                      <a:pt x="186" y="245"/>
                    </a:lnTo>
                    <a:lnTo>
                      <a:pt x="193" y="225"/>
                    </a:lnTo>
                    <a:lnTo>
                      <a:pt x="220" y="192"/>
                    </a:lnTo>
                    <a:lnTo>
                      <a:pt x="213" y="172"/>
                    </a:lnTo>
                    <a:lnTo>
                      <a:pt x="233" y="139"/>
                    </a:lnTo>
                    <a:lnTo>
                      <a:pt x="253" y="146"/>
                    </a:lnTo>
                    <a:lnTo>
                      <a:pt x="286" y="119"/>
                    </a:lnTo>
                    <a:lnTo>
                      <a:pt x="293" y="106"/>
                    </a:lnTo>
                    <a:lnTo>
                      <a:pt x="273" y="66"/>
                    </a:lnTo>
                    <a:lnTo>
                      <a:pt x="253" y="46"/>
                    </a:lnTo>
                    <a:lnTo>
                      <a:pt x="266" y="33"/>
                    </a:lnTo>
                    <a:lnTo>
                      <a:pt x="253" y="26"/>
                    </a:lnTo>
                    <a:lnTo>
                      <a:pt x="220" y="26"/>
                    </a:lnTo>
                    <a:lnTo>
                      <a:pt x="206" y="6"/>
                    </a:lnTo>
                    <a:lnTo>
                      <a:pt x="180" y="33"/>
                    </a:lnTo>
                    <a:lnTo>
                      <a:pt x="166" y="33"/>
                    </a:lnTo>
                    <a:lnTo>
                      <a:pt x="180" y="6"/>
                    </a:lnTo>
                    <a:lnTo>
                      <a:pt x="180" y="0"/>
                    </a:lnTo>
                    <a:lnTo>
                      <a:pt x="166" y="0"/>
                    </a:lnTo>
                    <a:lnTo>
                      <a:pt x="133" y="19"/>
                    </a:lnTo>
                    <a:lnTo>
                      <a:pt x="113" y="26"/>
                    </a:lnTo>
                    <a:lnTo>
                      <a:pt x="93" y="26"/>
                    </a:lnTo>
                    <a:lnTo>
                      <a:pt x="47" y="66"/>
                    </a:lnTo>
                    <a:lnTo>
                      <a:pt x="20" y="73"/>
                    </a:lnTo>
                    <a:lnTo>
                      <a:pt x="7" y="86"/>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130" name="Freeform 96"/>
              <p:cNvSpPr/>
              <p:nvPr/>
            </p:nvSpPr>
            <p:spPr bwMode="auto">
              <a:xfrm>
                <a:off x="4093104" y="4640446"/>
                <a:ext cx="407879" cy="460702"/>
              </a:xfrm>
              <a:custGeom>
                <a:cxnLst>
                  <a:cxn ang="0">
                    <a:pos x="60" y="7"/>
                  </a:cxn>
                  <a:cxn ang="0">
                    <a:pos x="107" y="20"/>
                  </a:cxn>
                  <a:cxn ang="0">
                    <a:pos x="147" y="40"/>
                  </a:cxn>
                  <a:cxn ang="0">
                    <a:pos x="180" y="47"/>
                  </a:cxn>
                  <a:cxn ang="0">
                    <a:pos x="173" y="87"/>
                  </a:cxn>
                  <a:cxn ang="0">
                    <a:pos x="200" y="113"/>
                  </a:cxn>
                  <a:cxn ang="0">
                    <a:pos x="233" y="100"/>
                  </a:cxn>
                  <a:cxn ang="0">
                    <a:pos x="253" y="113"/>
                  </a:cxn>
                  <a:cxn ang="0">
                    <a:pos x="226" y="127"/>
                  </a:cxn>
                  <a:cxn ang="0">
                    <a:pos x="226" y="153"/>
                  </a:cxn>
                  <a:cxn ang="0">
                    <a:pos x="220" y="180"/>
                  </a:cxn>
                  <a:cxn ang="0">
                    <a:pos x="246" y="213"/>
                  </a:cxn>
                  <a:cxn ang="0">
                    <a:pos x="293" y="240"/>
                  </a:cxn>
                  <a:cxn ang="0">
                    <a:pos x="293" y="266"/>
                  </a:cxn>
                  <a:cxn ang="0">
                    <a:pos x="266" y="280"/>
                  </a:cxn>
                  <a:cxn ang="0">
                    <a:pos x="260" y="320"/>
                  </a:cxn>
                  <a:cxn ang="0">
                    <a:pos x="233" y="353"/>
                  </a:cxn>
                  <a:cxn ang="0">
                    <a:pos x="187" y="346"/>
                  </a:cxn>
                  <a:cxn ang="0">
                    <a:pos x="147" y="353"/>
                  </a:cxn>
                  <a:cxn ang="0">
                    <a:pos x="147" y="326"/>
                  </a:cxn>
                  <a:cxn ang="0">
                    <a:pos x="133" y="320"/>
                  </a:cxn>
                  <a:cxn ang="0">
                    <a:pos x="74" y="280"/>
                  </a:cxn>
                  <a:cxn ang="0">
                    <a:pos x="80" y="253"/>
                  </a:cxn>
                  <a:cxn ang="0">
                    <a:pos x="34" y="233"/>
                  </a:cxn>
                  <a:cxn ang="0">
                    <a:pos x="60" y="207"/>
                  </a:cxn>
                  <a:cxn ang="0">
                    <a:pos x="60" y="153"/>
                  </a:cxn>
                  <a:cxn ang="0">
                    <a:pos x="40" y="167"/>
                  </a:cxn>
                  <a:cxn ang="0">
                    <a:pos x="0" y="127"/>
                  </a:cxn>
                  <a:cxn ang="0">
                    <a:pos x="20" y="94"/>
                  </a:cxn>
                  <a:cxn ang="0">
                    <a:pos x="34" y="54"/>
                  </a:cxn>
                  <a:cxn ang="0">
                    <a:pos x="54" y="54"/>
                  </a:cxn>
                  <a:cxn ang="0">
                    <a:pos x="80" y="54"/>
                  </a:cxn>
                  <a:cxn ang="0">
                    <a:pos x="87" y="34"/>
                  </a:cxn>
                  <a:cxn ang="0">
                    <a:pos x="60" y="7"/>
                  </a:cxn>
                </a:cxnLst>
                <a:rect l="0" t="0" r="r" b="b"/>
                <a:pathLst>
                  <a:path w="293" h="353">
                    <a:moveTo>
                      <a:pt x="60" y="7"/>
                    </a:moveTo>
                    <a:lnTo>
                      <a:pt x="60" y="7"/>
                    </a:lnTo>
                    <a:lnTo>
                      <a:pt x="67" y="0"/>
                    </a:lnTo>
                    <a:lnTo>
                      <a:pt x="107" y="20"/>
                    </a:lnTo>
                    <a:lnTo>
                      <a:pt x="120" y="34"/>
                    </a:lnTo>
                    <a:lnTo>
                      <a:pt x="147" y="40"/>
                    </a:lnTo>
                    <a:lnTo>
                      <a:pt x="160" y="54"/>
                    </a:lnTo>
                    <a:lnTo>
                      <a:pt x="180" y="47"/>
                    </a:lnTo>
                    <a:lnTo>
                      <a:pt x="180" y="54"/>
                    </a:lnTo>
                    <a:lnTo>
                      <a:pt x="173" y="87"/>
                    </a:lnTo>
                    <a:lnTo>
                      <a:pt x="193" y="100"/>
                    </a:lnTo>
                    <a:lnTo>
                      <a:pt x="200" y="113"/>
                    </a:lnTo>
                    <a:lnTo>
                      <a:pt x="220" y="113"/>
                    </a:lnTo>
                    <a:lnTo>
                      <a:pt x="233" y="100"/>
                    </a:lnTo>
                    <a:lnTo>
                      <a:pt x="246" y="100"/>
                    </a:lnTo>
                    <a:lnTo>
                      <a:pt x="253" y="113"/>
                    </a:lnTo>
                    <a:lnTo>
                      <a:pt x="253" y="127"/>
                    </a:lnTo>
                    <a:lnTo>
                      <a:pt x="226" y="127"/>
                    </a:lnTo>
                    <a:lnTo>
                      <a:pt x="226" y="140"/>
                    </a:lnTo>
                    <a:lnTo>
                      <a:pt x="226" y="153"/>
                    </a:lnTo>
                    <a:lnTo>
                      <a:pt x="213" y="160"/>
                    </a:lnTo>
                    <a:lnTo>
                      <a:pt x="220" y="180"/>
                    </a:lnTo>
                    <a:lnTo>
                      <a:pt x="246" y="193"/>
                    </a:lnTo>
                    <a:lnTo>
                      <a:pt x="246" y="213"/>
                    </a:lnTo>
                    <a:lnTo>
                      <a:pt x="293" y="220"/>
                    </a:lnTo>
                    <a:lnTo>
                      <a:pt x="293" y="240"/>
                    </a:lnTo>
                    <a:lnTo>
                      <a:pt x="286" y="253"/>
                    </a:lnTo>
                    <a:lnTo>
                      <a:pt x="293" y="266"/>
                    </a:lnTo>
                    <a:lnTo>
                      <a:pt x="286" y="280"/>
                    </a:lnTo>
                    <a:lnTo>
                      <a:pt x="266" y="280"/>
                    </a:lnTo>
                    <a:lnTo>
                      <a:pt x="260" y="293"/>
                    </a:lnTo>
                    <a:lnTo>
                      <a:pt x="260" y="320"/>
                    </a:lnTo>
                    <a:lnTo>
                      <a:pt x="240" y="353"/>
                    </a:lnTo>
                    <a:lnTo>
                      <a:pt x="233" y="353"/>
                    </a:lnTo>
                    <a:lnTo>
                      <a:pt x="220" y="346"/>
                    </a:lnTo>
                    <a:lnTo>
                      <a:pt x="187" y="346"/>
                    </a:lnTo>
                    <a:lnTo>
                      <a:pt x="173" y="326"/>
                    </a:lnTo>
                    <a:lnTo>
                      <a:pt x="147" y="353"/>
                    </a:lnTo>
                    <a:lnTo>
                      <a:pt x="133" y="353"/>
                    </a:lnTo>
                    <a:lnTo>
                      <a:pt x="147" y="326"/>
                    </a:lnTo>
                    <a:lnTo>
                      <a:pt x="147" y="320"/>
                    </a:lnTo>
                    <a:lnTo>
                      <a:pt x="133" y="320"/>
                    </a:lnTo>
                    <a:lnTo>
                      <a:pt x="100" y="339"/>
                    </a:lnTo>
                    <a:lnTo>
                      <a:pt x="74" y="280"/>
                    </a:lnTo>
                    <a:lnTo>
                      <a:pt x="80" y="260"/>
                    </a:lnTo>
                    <a:lnTo>
                      <a:pt x="80" y="253"/>
                    </a:lnTo>
                    <a:lnTo>
                      <a:pt x="60" y="253"/>
                    </a:lnTo>
                    <a:lnTo>
                      <a:pt x="34" y="233"/>
                    </a:lnTo>
                    <a:lnTo>
                      <a:pt x="47" y="213"/>
                    </a:lnTo>
                    <a:lnTo>
                      <a:pt x="60" y="207"/>
                    </a:lnTo>
                    <a:lnTo>
                      <a:pt x="67" y="187"/>
                    </a:lnTo>
                    <a:lnTo>
                      <a:pt x="60" y="153"/>
                    </a:lnTo>
                    <a:lnTo>
                      <a:pt x="60" y="153"/>
                    </a:lnTo>
                    <a:lnTo>
                      <a:pt x="40" y="167"/>
                    </a:lnTo>
                    <a:lnTo>
                      <a:pt x="20" y="147"/>
                    </a:lnTo>
                    <a:lnTo>
                      <a:pt x="0" y="127"/>
                    </a:lnTo>
                    <a:lnTo>
                      <a:pt x="20" y="113"/>
                    </a:lnTo>
                    <a:lnTo>
                      <a:pt x="20" y="94"/>
                    </a:lnTo>
                    <a:lnTo>
                      <a:pt x="34" y="80"/>
                    </a:lnTo>
                    <a:lnTo>
                      <a:pt x="34" y="54"/>
                    </a:lnTo>
                    <a:lnTo>
                      <a:pt x="40" y="47"/>
                    </a:lnTo>
                    <a:lnTo>
                      <a:pt x="54" y="54"/>
                    </a:lnTo>
                    <a:lnTo>
                      <a:pt x="60" y="67"/>
                    </a:lnTo>
                    <a:lnTo>
                      <a:pt x="80" y="54"/>
                    </a:lnTo>
                    <a:lnTo>
                      <a:pt x="87" y="47"/>
                    </a:lnTo>
                    <a:lnTo>
                      <a:pt x="87" y="34"/>
                    </a:lnTo>
                    <a:lnTo>
                      <a:pt x="60" y="20"/>
                    </a:lnTo>
                    <a:lnTo>
                      <a:pt x="60" y="7"/>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131" name="Freeform 93"/>
              <p:cNvSpPr/>
              <p:nvPr/>
            </p:nvSpPr>
            <p:spPr bwMode="auto">
              <a:xfrm>
                <a:off x="3630480" y="5108759"/>
                <a:ext cx="471914" cy="494634"/>
              </a:xfrm>
              <a:custGeom>
                <a:cxnLst>
                  <a:cxn ang="0">
                    <a:pos x="306" y="47"/>
                  </a:cxn>
                  <a:cxn ang="0">
                    <a:pos x="286" y="40"/>
                  </a:cxn>
                  <a:cxn ang="0">
                    <a:pos x="273" y="0"/>
                  </a:cxn>
                  <a:cxn ang="0">
                    <a:pos x="253" y="34"/>
                  </a:cxn>
                  <a:cxn ang="0">
                    <a:pos x="239" y="14"/>
                  </a:cxn>
                  <a:cxn ang="0">
                    <a:pos x="206" y="34"/>
                  </a:cxn>
                  <a:cxn ang="0">
                    <a:pos x="166" y="7"/>
                  </a:cxn>
                  <a:cxn ang="0">
                    <a:pos x="87" y="7"/>
                  </a:cxn>
                  <a:cxn ang="0">
                    <a:pos x="80" y="40"/>
                  </a:cxn>
                  <a:cxn ang="0">
                    <a:pos x="27" y="47"/>
                  </a:cxn>
                  <a:cxn ang="0">
                    <a:pos x="20" y="127"/>
                  </a:cxn>
                  <a:cxn ang="0">
                    <a:pos x="0" y="213"/>
                  </a:cxn>
                  <a:cxn ang="0">
                    <a:pos x="33" y="213"/>
                  </a:cxn>
                  <a:cxn ang="0">
                    <a:pos x="33" y="266"/>
                  </a:cxn>
                  <a:cxn ang="0">
                    <a:pos x="67" y="299"/>
                  </a:cxn>
                  <a:cxn ang="0">
                    <a:pos x="87" y="293"/>
                  </a:cxn>
                  <a:cxn ang="0">
                    <a:pos x="120" y="266"/>
                  </a:cxn>
                  <a:cxn ang="0">
                    <a:pos x="140" y="266"/>
                  </a:cxn>
                  <a:cxn ang="0">
                    <a:pos x="160" y="293"/>
                  </a:cxn>
                  <a:cxn ang="0">
                    <a:pos x="166" y="319"/>
                  </a:cxn>
                  <a:cxn ang="0">
                    <a:pos x="146" y="359"/>
                  </a:cxn>
                  <a:cxn ang="0">
                    <a:pos x="173" y="346"/>
                  </a:cxn>
                  <a:cxn ang="0">
                    <a:pos x="200" y="373"/>
                  </a:cxn>
                  <a:cxn ang="0">
                    <a:pos x="226" y="359"/>
                  </a:cxn>
                  <a:cxn ang="0">
                    <a:pos x="233" y="333"/>
                  </a:cxn>
                  <a:cxn ang="0">
                    <a:pos x="273" y="353"/>
                  </a:cxn>
                  <a:cxn ang="0">
                    <a:pos x="273" y="326"/>
                  </a:cxn>
                  <a:cxn ang="0">
                    <a:pos x="293" y="306"/>
                  </a:cxn>
                  <a:cxn ang="0">
                    <a:pos x="339" y="306"/>
                  </a:cxn>
                  <a:cxn ang="0">
                    <a:pos x="339" y="266"/>
                  </a:cxn>
                  <a:cxn ang="0">
                    <a:pos x="326" y="226"/>
                  </a:cxn>
                  <a:cxn ang="0">
                    <a:pos x="313" y="173"/>
                  </a:cxn>
                  <a:cxn ang="0">
                    <a:pos x="306" y="173"/>
                  </a:cxn>
                  <a:cxn ang="0">
                    <a:pos x="299" y="133"/>
                  </a:cxn>
                  <a:cxn ang="0">
                    <a:pos x="326" y="107"/>
                  </a:cxn>
                  <a:cxn ang="0">
                    <a:pos x="306" y="47"/>
                  </a:cxn>
                </a:cxnLst>
                <a:rect l="0" t="0" r="r" b="b"/>
                <a:pathLst>
                  <a:path w="339" h="379">
                    <a:moveTo>
                      <a:pt x="306" y="47"/>
                    </a:moveTo>
                    <a:lnTo>
                      <a:pt x="306" y="47"/>
                    </a:lnTo>
                    <a:lnTo>
                      <a:pt x="293" y="47"/>
                    </a:lnTo>
                    <a:lnTo>
                      <a:pt x="286" y="40"/>
                    </a:lnTo>
                    <a:lnTo>
                      <a:pt x="286" y="14"/>
                    </a:lnTo>
                    <a:lnTo>
                      <a:pt x="273" y="0"/>
                    </a:lnTo>
                    <a:lnTo>
                      <a:pt x="259" y="20"/>
                    </a:lnTo>
                    <a:lnTo>
                      <a:pt x="253" y="34"/>
                    </a:lnTo>
                    <a:lnTo>
                      <a:pt x="239" y="34"/>
                    </a:lnTo>
                    <a:lnTo>
                      <a:pt x="239" y="14"/>
                    </a:lnTo>
                    <a:lnTo>
                      <a:pt x="226" y="20"/>
                    </a:lnTo>
                    <a:lnTo>
                      <a:pt x="206" y="34"/>
                    </a:lnTo>
                    <a:lnTo>
                      <a:pt x="193" y="20"/>
                    </a:lnTo>
                    <a:lnTo>
                      <a:pt x="166" y="7"/>
                    </a:lnTo>
                    <a:lnTo>
                      <a:pt x="93" y="0"/>
                    </a:lnTo>
                    <a:lnTo>
                      <a:pt x="87" y="7"/>
                    </a:lnTo>
                    <a:lnTo>
                      <a:pt x="100" y="27"/>
                    </a:lnTo>
                    <a:lnTo>
                      <a:pt x="80" y="40"/>
                    </a:lnTo>
                    <a:lnTo>
                      <a:pt x="53" y="27"/>
                    </a:lnTo>
                    <a:lnTo>
                      <a:pt x="27" y="47"/>
                    </a:lnTo>
                    <a:lnTo>
                      <a:pt x="13" y="73"/>
                    </a:lnTo>
                    <a:lnTo>
                      <a:pt x="20" y="127"/>
                    </a:lnTo>
                    <a:lnTo>
                      <a:pt x="33" y="180"/>
                    </a:lnTo>
                    <a:lnTo>
                      <a:pt x="0" y="213"/>
                    </a:lnTo>
                    <a:lnTo>
                      <a:pt x="0" y="220"/>
                    </a:lnTo>
                    <a:lnTo>
                      <a:pt x="33" y="213"/>
                    </a:lnTo>
                    <a:lnTo>
                      <a:pt x="40" y="226"/>
                    </a:lnTo>
                    <a:lnTo>
                      <a:pt x="33" y="266"/>
                    </a:lnTo>
                    <a:lnTo>
                      <a:pt x="47" y="293"/>
                    </a:lnTo>
                    <a:lnTo>
                      <a:pt x="67" y="299"/>
                    </a:lnTo>
                    <a:lnTo>
                      <a:pt x="80" y="280"/>
                    </a:lnTo>
                    <a:lnTo>
                      <a:pt x="87" y="293"/>
                    </a:lnTo>
                    <a:lnTo>
                      <a:pt x="93" y="293"/>
                    </a:lnTo>
                    <a:lnTo>
                      <a:pt x="120" y="266"/>
                    </a:lnTo>
                    <a:lnTo>
                      <a:pt x="126" y="273"/>
                    </a:lnTo>
                    <a:lnTo>
                      <a:pt x="140" y="266"/>
                    </a:lnTo>
                    <a:lnTo>
                      <a:pt x="160" y="273"/>
                    </a:lnTo>
                    <a:lnTo>
                      <a:pt x="160" y="293"/>
                    </a:lnTo>
                    <a:lnTo>
                      <a:pt x="173" y="293"/>
                    </a:lnTo>
                    <a:lnTo>
                      <a:pt x="166" y="319"/>
                    </a:lnTo>
                    <a:lnTo>
                      <a:pt x="153" y="339"/>
                    </a:lnTo>
                    <a:lnTo>
                      <a:pt x="146" y="359"/>
                    </a:lnTo>
                    <a:lnTo>
                      <a:pt x="153" y="359"/>
                    </a:lnTo>
                    <a:lnTo>
                      <a:pt x="173" y="346"/>
                    </a:lnTo>
                    <a:lnTo>
                      <a:pt x="186" y="379"/>
                    </a:lnTo>
                    <a:lnTo>
                      <a:pt x="200" y="373"/>
                    </a:lnTo>
                    <a:lnTo>
                      <a:pt x="213" y="373"/>
                    </a:lnTo>
                    <a:lnTo>
                      <a:pt x="226" y="359"/>
                    </a:lnTo>
                    <a:lnTo>
                      <a:pt x="226" y="339"/>
                    </a:lnTo>
                    <a:lnTo>
                      <a:pt x="233" y="333"/>
                    </a:lnTo>
                    <a:lnTo>
                      <a:pt x="246" y="339"/>
                    </a:lnTo>
                    <a:lnTo>
                      <a:pt x="273" y="353"/>
                    </a:lnTo>
                    <a:lnTo>
                      <a:pt x="279" y="339"/>
                    </a:lnTo>
                    <a:lnTo>
                      <a:pt x="273" y="326"/>
                    </a:lnTo>
                    <a:lnTo>
                      <a:pt x="273" y="319"/>
                    </a:lnTo>
                    <a:lnTo>
                      <a:pt x="293" y="306"/>
                    </a:lnTo>
                    <a:lnTo>
                      <a:pt x="319" y="313"/>
                    </a:lnTo>
                    <a:lnTo>
                      <a:pt x="339" y="306"/>
                    </a:lnTo>
                    <a:lnTo>
                      <a:pt x="332" y="293"/>
                    </a:lnTo>
                    <a:lnTo>
                      <a:pt x="339" y="266"/>
                    </a:lnTo>
                    <a:lnTo>
                      <a:pt x="339" y="226"/>
                    </a:lnTo>
                    <a:lnTo>
                      <a:pt x="326" y="226"/>
                    </a:lnTo>
                    <a:lnTo>
                      <a:pt x="313" y="200"/>
                    </a:lnTo>
                    <a:lnTo>
                      <a:pt x="313" y="173"/>
                    </a:lnTo>
                    <a:lnTo>
                      <a:pt x="313" y="173"/>
                    </a:lnTo>
                    <a:lnTo>
                      <a:pt x="306" y="173"/>
                    </a:lnTo>
                    <a:lnTo>
                      <a:pt x="299" y="173"/>
                    </a:lnTo>
                    <a:lnTo>
                      <a:pt x="299" y="133"/>
                    </a:lnTo>
                    <a:lnTo>
                      <a:pt x="313" y="127"/>
                    </a:lnTo>
                    <a:lnTo>
                      <a:pt x="326" y="107"/>
                    </a:lnTo>
                    <a:lnTo>
                      <a:pt x="326" y="87"/>
                    </a:lnTo>
                    <a:lnTo>
                      <a:pt x="306" y="47"/>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lang="en-US" altLang="de-DE" sz="1800" b="0" kern="0">
                  <a:solidFill>
                    <a:sysClr val="windowText" lastClr="000000"/>
                  </a:solidFill>
                  <a:latin typeface="Arial Narrow" pitchFamily="34" charset="0"/>
                  <a:ea typeface="宋体" pitchFamily="2" charset="-122"/>
                </a:endParaRPr>
              </a:p>
            </p:txBody>
          </p:sp>
          <p:sp>
            <p:nvSpPr>
              <p:cNvPr id="132" name="Freeform 99"/>
              <p:cNvSpPr/>
              <p:nvPr/>
            </p:nvSpPr>
            <p:spPr bwMode="auto">
              <a:xfrm>
                <a:off x="3575446" y="4805800"/>
                <a:ext cx="657061" cy="390226"/>
              </a:xfrm>
              <a:custGeom>
                <a:cxnLst>
                  <a:cxn ang="0">
                    <a:pos x="53" y="299"/>
                  </a:cxn>
                  <a:cxn ang="0">
                    <a:pos x="93" y="253"/>
                  </a:cxn>
                  <a:cxn ang="0">
                    <a:pos x="140" y="253"/>
                  </a:cxn>
                  <a:cxn ang="0">
                    <a:pos x="133" y="226"/>
                  </a:cxn>
                  <a:cxn ang="0">
                    <a:pos x="233" y="246"/>
                  </a:cxn>
                  <a:cxn ang="0">
                    <a:pos x="266" y="246"/>
                  </a:cxn>
                  <a:cxn ang="0">
                    <a:pos x="279" y="260"/>
                  </a:cxn>
                  <a:cxn ang="0">
                    <a:pos x="299" y="246"/>
                  </a:cxn>
                  <a:cxn ang="0">
                    <a:pos x="326" y="240"/>
                  </a:cxn>
                  <a:cxn ang="0">
                    <a:pos x="333" y="273"/>
                  </a:cxn>
                  <a:cxn ang="0">
                    <a:pos x="359" y="260"/>
                  </a:cxn>
                  <a:cxn ang="0">
                    <a:pos x="432" y="213"/>
                  </a:cxn>
                  <a:cxn ang="0">
                    <a:pos x="472" y="206"/>
                  </a:cxn>
                  <a:cxn ang="0">
                    <a:pos x="452" y="127"/>
                  </a:cxn>
                  <a:cxn ang="0">
                    <a:pos x="432" y="120"/>
                  </a:cxn>
                  <a:cxn ang="0">
                    <a:pos x="392" y="93"/>
                  </a:cxn>
                  <a:cxn ang="0">
                    <a:pos x="359" y="87"/>
                  </a:cxn>
                  <a:cxn ang="0">
                    <a:pos x="313" y="74"/>
                  </a:cxn>
                  <a:cxn ang="0">
                    <a:pos x="299" y="47"/>
                  </a:cxn>
                  <a:cxn ang="0">
                    <a:pos x="273" y="54"/>
                  </a:cxn>
                  <a:cxn ang="0">
                    <a:pos x="193" y="47"/>
                  </a:cxn>
                  <a:cxn ang="0">
                    <a:pos x="120" y="14"/>
                  </a:cxn>
                  <a:cxn ang="0">
                    <a:pos x="107" y="7"/>
                  </a:cxn>
                  <a:cxn ang="0">
                    <a:pos x="53" y="14"/>
                  </a:cxn>
                  <a:cxn ang="0">
                    <a:pos x="80" y="34"/>
                  </a:cxn>
                  <a:cxn ang="0">
                    <a:pos x="87" y="47"/>
                  </a:cxn>
                  <a:cxn ang="0">
                    <a:pos x="60" y="74"/>
                  </a:cxn>
                  <a:cxn ang="0">
                    <a:pos x="67" y="107"/>
                  </a:cxn>
                  <a:cxn ang="0">
                    <a:pos x="93" y="127"/>
                  </a:cxn>
                  <a:cxn ang="0">
                    <a:pos x="93" y="180"/>
                  </a:cxn>
                  <a:cxn ang="0">
                    <a:pos x="60" y="193"/>
                  </a:cxn>
                  <a:cxn ang="0">
                    <a:pos x="0" y="213"/>
                  </a:cxn>
                  <a:cxn ang="0">
                    <a:pos x="14" y="253"/>
                  </a:cxn>
                  <a:cxn ang="0">
                    <a:pos x="53" y="299"/>
                  </a:cxn>
                </a:cxnLst>
                <a:rect l="0" t="0" r="r" b="b"/>
                <a:pathLst>
                  <a:path w="472" h="299">
                    <a:moveTo>
                      <a:pt x="53" y="299"/>
                    </a:moveTo>
                    <a:lnTo>
                      <a:pt x="53" y="299"/>
                    </a:lnTo>
                    <a:lnTo>
                      <a:pt x="67" y="273"/>
                    </a:lnTo>
                    <a:lnTo>
                      <a:pt x="93" y="253"/>
                    </a:lnTo>
                    <a:lnTo>
                      <a:pt x="120" y="266"/>
                    </a:lnTo>
                    <a:lnTo>
                      <a:pt x="140" y="253"/>
                    </a:lnTo>
                    <a:lnTo>
                      <a:pt x="127" y="233"/>
                    </a:lnTo>
                    <a:lnTo>
                      <a:pt x="133" y="226"/>
                    </a:lnTo>
                    <a:lnTo>
                      <a:pt x="206" y="233"/>
                    </a:lnTo>
                    <a:lnTo>
                      <a:pt x="233" y="246"/>
                    </a:lnTo>
                    <a:lnTo>
                      <a:pt x="246" y="260"/>
                    </a:lnTo>
                    <a:lnTo>
                      <a:pt x="266" y="246"/>
                    </a:lnTo>
                    <a:lnTo>
                      <a:pt x="279" y="240"/>
                    </a:lnTo>
                    <a:lnTo>
                      <a:pt x="279" y="260"/>
                    </a:lnTo>
                    <a:lnTo>
                      <a:pt x="293" y="260"/>
                    </a:lnTo>
                    <a:lnTo>
                      <a:pt x="299" y="246"/>
                    </a:lnTo>
                    <a:lnTo>
                      <a:pt x="313" y="226"/>
                    </a:lnTo>
                    <a:lnTo>
                      <a:pt x="326" y="240"/>
                    </a:lnTo>
                    <a:lnTo>
                      <a:pt x="326" y="266"/>
                    </a:lnTo>
                    <a:lnTo>
                      <a:pt x="333" y="273"/>
                    </a:lnTo>
                    <a:lnTo>
                      <a:pt x="346" y="273"/>
                    </a:lnTo>
                    <a:lnTo>
                      <a:pt x="359" y="260"/>
                    </a:lnTo>
                    <a:lnTo>
                      <a:pt x="386" y="253"/>
                    </a:lnTo>
                    <a:lnTo>
                      <a:pt x="432" y="213"/>
                    </a:lnTo>
                    <a:lnTo>
                      <a:pt x="452" y="213"/>
                    </a:lnTo>
                    <a:lnTo>
                      <a:pt x="472" y="206"/>
                    </a:lnTo>
                    <a:lnTo>
                      <a:pt x="446" y="147"/>
                    </a:lnTo>
                    <a:lnTo>
                      <a:pt x="452" y="127"/>
                    </a:lnTo>
                    <a:lnTo>
                      <a:pt x="452" y="120"/>
                    </a:lnTo>
                    <a:lnTo>
                      <a:pt x="432" y="120"/>
                    </a:lnTo>
                    <a:lnTo>
                      <a:pt x="406" y="100"/>
                    </a:lnTo>
                    <a:lnTo>
                      <a:pt x="392" y="93"/>
                    </a:lnTo>
                    <a:lnTo>
                      <a:pt x="379" y="100"/>
                    </a:lnTo>
                    <a:lnTo>
                      <a:pt x="359" y="87"/>
                    </a:lnTo>
                    <a:lnTo>
                      <a:pt x="333" y="87"/>
                    </a:lnTo>
                    <a:lnTo>
                      <a:pt x="313" y="74"/>
                    </a:lnTo>
                    <a:lnTo>
                      <a:pt x="313" y="60"/>
                    </a:lnTo>
                    <a:lnTo>
                      <a:pt x="299" y="47"/>
                    </a:lnTo>
                    <a:lnTo>
                      <a:pt x="286" y="60"/>
                    </a:lnTo>
                    <a:lnTo>
                      <a:pt x="273" y="54"/>
                    </a:lnTo>
                    <a:lnTo>
                      <a:pt x="233" y="60"/>
                    </a:lnTo>
                    <a:lnTo>
                      <a:pt x="193" y="47"/>
                    </a:lnTo>
                    <a:lnTo>
                      <a:pt x="140" y="0"/>
                    </a:lnTo>
                    <a:lnTo>
                      <a:pt x="120" y="14"/>
                    </a:lnTo>
                    <a:lnTo>
                      <a:pt x="113" y="7"/>
                    </a:lnTo>
                    <a:lnTo>
                      <a:pt x="107" y="7"/>
                    </a:lnTo>
                    <a:lnTo>
                      <a:pt x="60" y="7"/>
                    </a:lnTo>
                    <a:lnTo>
                      <a:pt x="53" y="14"/>
                    </a:lnTo>
                    <a:lnTo>
                      <a:pt x="67" y="27"/>
                    </a:lnTo>
                    <a:lnTo>
                      <a:pt x="80" y="34"/>
                    </a:lnTo>
                    <a:lnTo>
                      <a:pt x="93" y="34"/>
                    </a:lnTo>
                    <a:lnTo>
                      <a:pt x="87" y="47"/>
                    </a:lnTo>
                    <a:lnTo>
                      <a:pt x="60" y="60"/>
                    </a:lnTo>
                    <a:lnTo>
                      <a:pt x="60" y="74"/>
                    </a:lnTo>
                    <a:lnTo>
                      <a:pt x="60" y="80"/>
                    </a:lnTo>
                    <a:lnTo>
                      <a:pt x="67" y="107"/>
                    </a:lnTo>
                    <a:lnTo>
                      <a:pt x="80" y="107"/>
                    </a:lnTo>
                    <a:lnTo>
                      <a:pt x="93" y="127"/>
                    </a:lnTo>
                    <a:lnTo>
                      <a:pt x="100" y="167"/>
                    </a:lnTo>
                    <a:lnTo>
                      <a:pt x="93" y="180"/>
                    </a:lnTo>
                    <a:lnTo>
                      <a:pt x="87" y="173"/>
                    </a:lnTo>
                    <a:lnTo>
                      <a:pt x="60" y="193"/>
                    </a:lnTo>
                    <a:lnTo>
                      <a:pt x="14" y="200"/>
                    </a:lnTo>
                    <a:lnTo>
                      <a:pt x="0" y="213"/>
                    </a:lnTo>
                    <a:lnTo>
                      <a:pt x="7" y="226"/>
                    </a:lnTo>
                    <a:lnTo>
                      <a:pt x="14" y="253"/>
                    </a:lnTo>
                    <a:lnTo>
                      <a:pt x="27" y="260"/>
                    </a:lnTo>
                    <a:lnTo>
                      <a:pt x="53" y="299"/>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133" name="Freeform 106"/>
              <p:cNvSpPr/>
              <p:nvPr/>
            </p:nvSpPr>
            <p:spPr bwMode="auto">
              <a:xfrm>
                <a:off x="3704432" y="4510271"/>
                <a:ext cx="509501" cy="433294"/>
              </a:xfrm>
              <a:custGeom>
                <a:cxnLst>
                  <a:cxn ang="0">
                    <a:pos x="47" y="232"/>
                  </a:cxn>
                  <a:cxn ang="0">
                    <a:pos x="47" y="232"/>
                  </a:cxn>
                  <a:cxn ang="0">
                    <a:pos x="100" y="279"/>
                  </a:cxn>
                  <a:cxn ang="0">
                    <a:pos x="140" y="292"/>
                  </a:cxn>
                  <a:cxn ang="0">
                    <a:pos x="180" y="286"/>
                  </a:cxn>
                  <a:cxn ang="0">
                    <a:pos x="193" y="292"/>
                  </a:cxn>
                  <a:cxn ang="0">
                    <a:pos x="206" y="279"/>
                  </a:cxn>
                  <a:cxn ang="0">
                    <a:pos x="220" y="292"/>
                  </a:cxn>
                  <a:cxn ang="0">
                    <a:pos x="220" y="306"/>
                  </a:cxn>
                  <a:cxn ang="0">
                    <a:pos x="240" y="319"/>
                  </a:cxn>
                  <a:cxn ang="0">
                    <a:pos x="266" y="319"/>
                  </a:cxn>
                  <a:cxn ang="0">
                    <a:pos x="286" y="332"/>
                  </a:cxn>
                  <a:cxn ang="0">
                    <a:pos x="299" y="325"/>
                  </a:cxn>
                  <a:cxn ang="0">
                    <a:pos x="313" y="332"/>
                  </a:cxn>
                  <a:cxn ang="0">
                    <a:pos x="326" y="312"/>
                  </a:cxn>
                  <a:cxn ang="0">
                    <a:pos x="339" y="306"/>
                  </a:cxn>
                  <a:cxn ang="0">
                    <a:pos x="346" y="286"/>
                  </a:cxn>
                  <a:cxn ang="0">
                    <a:pos x="339" y="252"/>
                  </a:cxn>
                  <a:cxn ang="0">
                    <a:pos x="339" y="252"/>
                  </a:cxn>
                  <a:cxn ang="0">
                    <a:pos x="319" y="266"/>
                  </a:cxn>
                  <a:cxn ang="0">
                    <a:pos x="299" y="246"/>
                  </a:cxn>
                  <a:cxn ang="0">
                    <a:pos x="279" y="226"/>
                  </a:cxn>
                  <a:cxn ang="0">
                    <a:pos x="299" y="212"/>
                  </a:cxn>
                  <a:cxn ang="0">
                    <a:pos x="299" y="193"/>
                  </a:cxn>
                  <a:cxn ang="0">
                    <a:pos x="313" y="179"/>
                  </a:cxn>
                  <a:cxn ang="0">
                    <a:pos x="313" y="153"/>
                  </a:cxn>
                  <a:cxn ang="0">
                    <a:pos x="319" y="146"/>
                  </a:cxn>
                  <a:cxn ang="0">
                    <a:pos x="333" y="153"/>
                  </a:cxn>
                  <a:cxn ang="0">
                    <a:pos x="339" y="166"/>
                  </a:cxn>
                  <a:cxn ang="0">
                    <a:pos x="359" y="153"/>
                  </a:cxn>
                  <a:cxn ang="0">
                    <a:pos x="366" y="146"/>
                  </a:cxn>
                  <a:cxn ang="0">
                    <a:pos x="366" y="133"/>
                  </a:cxn>
                  <a:cxn ang="0">
                    <a:pos x="339" y="119"/>
                  </a:cxn>
                  <a:cxn ang="0">
                    <a:pos x="339" y="106"/>
                  </a:cxn>
                  <a:cxn ang="0">
                    <a:pos x="299" y="113"/>
                  </a:cxn>
                  <a:cxn ang="0">
                    <a:pos x="273" y="86"/>
                  </a:cxn>
                  <a:cxn ang="0">
                    <a:pos x="260" y="86"/>
                  </a:cxn>
                  <a:cxn ang="0">
                    <a:pos x="260" y="73"/>
                  </a:cxn>
                  <a:cxn ang="0">
                    <a:pos x="319" y="6"/>
                  </a:cxn>
                  <a:cxn ang="0">
                    <a:pos x="299" y="13"/>
                  </a:cxn>
                  <a:cxn ang="0">
                    <a:pos x="286" y="20"/>
                  </a:cxn>
                  <a:cxn ang="0">
                    <a:pos x="279" y="13"/>
                  </a:cxn>
                  <a:cxn ang="0">
                    <a:pos x="279" y="6"/>
                  </a:cxn>
                  <a:cxn ang="0">
                    <a:pos x="266" y="0"/>
                  </a:cxn>
                  <a:cxn ang="0">
                    <a:pos x="246" y="13"/>
                  </a:cxn>
                  <a:cxn ang="0">
                    <a:pos x="180" y="6"/>
                  </a:cxn>
                  <a:cxn ang="0">
                    <a:pos x="180" y="60"/>
                  </a:cxn>
                  <a:cxn ang="0">
                    <a:pos x="147" y="80"/>
                  </a:cxn>
                  <a:cxn ang="0">
                    <a:pos x="107" y="86"/>
                  </a:cxn>
                  <a:cxn ang="0">
                    <a:pos x="47" y="126"/>
                  </a:cxn>
                  <a:cxn ang="0">
                    <a:pos x="0" y="139"/>
                  </a:cxn>
                  <a:cxn ang="0">
                    <a:pos x="0" y="146"/>
                  </a:cxn>
                  <a:cxn ang="0">
                    <a:pos x="47" y="212"/>
                  </a:cxn>
                  <a:cxn ang="0">
                    <a:pos x="47" y="232"/>
                  </a:cxn>
                </a:cxnLst>
                <a:rect l="0" t="0" r="r" b="b"/>
                <a:pathLst>
                  <a:path w="366" h="332">
                    <a:moveTo>
                      <a:pt x="47" y="232"/>
                    </a:moveTo>
                    <a:lnTo>
                      <a:pt x="47" y="232"/>
                    </a:lnTo>
                    <a:lnTo>
                      <a:pt x="100" y="279"/>
                    </a:lnTo>
                    <a:lnTo>
                      <a:pt x="140" y="292"/>
                    </a:lnTo>
                    <a:lnTo>
                      <a:pt x="180" y="286"/>
                    </a:lnTo>
                    <a:lnTo>
                      <a:pt x="193" y="292"/>
                    </a:lnTo>
                    <a:lnTo>
                      <a:pt x="206" y="279"/>
                    </a:lnTo>
                    <a:lnTo>
                      <a:pt x="220" y="292"/>
                    </a:lnTo>
                    <a:lnTo>
                      <a:pt x="220" y="306"/>
                    </a:lnTo>
                    <a:lnTo>
                      <a:pt x="240" y="319"/>
                    </a:lnTo>
                    <a:lnTo>
                      <a:pt x="266" y="319"/>
                    </a:lnTo>
                    <a:lnTo>
                      <a:pt x="286" y="332"/>
                    </a:lnTo>
                    <a:lnTo>
                      <a:pt x="299" y="325"/>
                    </a:lnTo>
                    <a:lnTo>
                      <a:pt x="313" y="332"/>
                    </a:lnTo>
                    <a:lnTo>
                      <a:pt x="326" y="312"/>
                    </a:lnTo>
                    <a:lnTo>
                      <a:pt x="339" y="306"/>
                    </a:lnTo>
                    <a:lnTo>
                      <a:pt x="346" y="286"/>
                    </a:lnTo>
                    <a:lnTo>
                      <a:pt x="339" y="252"/>
                    </a:lnTo>
                    <a:lnTo>
                      <a:pt x="339" y="252"/>
                    </a:lnTo>
                    <a:lnTo>
                      <a:pt x="319" y="266"/>
                    </a:lnTo>
                    <a:lnTo>
                      <a:pt x="299" y="246"/>
                    </a:lnTo>
                    <a:lnTo>
                      <a:pt x="279" y="226"/>
                    </a:lnTo>
                    <a:lnTo>
                      <a:pt x="299" y="212"/>
                    </a:lnTo>
                    <a:lnTo>
                      <a:pt x="299" y="193"/>
                    </a:lnTo>
                    <a:lnTo>
                      <a:pt x="313" y="179"/>
                    </a:lnTo>
                    <a:lnTo>
                      <a:pt x="313" y="153"/>
                    </a:lnTo>
                    <a:lnTo>
                      <a:pt x="319" y="146"/>
                    </a:lnTo>
                    <a:lnTo>
                      <a:pt x="333" y="153"/>
                    </a:lnTo>
                    <a:lnTo>
                      <a:pt x="339" y="166"/>
                    </a:lnTo>
                    <a:lnTo>
                      <a:pt x="359" y="153"/>
                    </a:lnTo>
                    <a:lnTo>
                      <a:pt x="366" y="146"/>
                    </a:lnTo>
                    <a:lnTo>
                      <a:pt x="366" y="133"/>
                    </a:lnTo>
                    <a:lnTo>
                      <a:pt x="339" y="119"/>
                    </a:lnTo>
                    <a:lnTo>
                      <a:pt x="339" y="106"/>
                    </a:lnTo>
                    <a:lnTo>
                      <a:pt x="299" y="113"/>
                    </a:lnTo>
                    <a:lnTo>
                      <a:pt x="273" y="86"/>
                    </a:lnTo>
                    <a:lnTo>
                      <a:pt x="260" y="86"/>
                    </a:lnTo>
                    <a:lnTo>
                      <a:pt x="260" y="73"/>
                    </a:lnTo>
                    <a:lnTo>
                      <a:pt x="319" y="6"/>
                    </a:lnTo>
                    <a:lnTo>
                      <a:pt x="299" y="13"/>
                    </a:lnTo>
                    <a:lnTo>
                      <a:pt x="286" y="20"/>
                    </a:lnTo>
                    <a:lnTo>
                      <a:pt x="279" y="13"/>
                    </a:lnTo>
                    <a:lnTo>
                      <a:pt x="279" y="6"/>
                    </a:lnTo>
                    <a:lnTo>
                      <a:pt x="266" y="0"/>
                    </a:lnTo>
                    <a:lnTo>
                      <a:pt x="246" y="13"/>
                    </a:lnTo>
                    <a:lnTo>
                      <a:pt x="180" y="6"/>
                    </a:lnTo>
                    <a:lnTo>
                      <a:pt x="180" y="60"/>
                    </a:lnTo>
                    <a:lnTo>
                      <a:pt x="147" y="80"/>
                    </a:lnTo>
                    <a:lnTo>
                      <a:pt x="107" y="86"/>
                    </a:lnTo>
                    <a:lnTo>
                      <a:pt x="47" y="126"/>
                    </a:lnTo>
                    <a:lnTo>
                      <a:pt x="0" y="139"/>
                    </a:lnTo>
                    <a:lnTo>
                      <a:pt x="0" y="146"/>
                    </a:lnTo>
                    <a:lnTo>
                      <a:pt x="47" y="212"/>
                    </a:lnTo>
                    <a:lnTo>
                      <a:pt x="47" y="232"/>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90000"/>
                  </a:lnSpc>
                  <a:spcBef>
                    <a:spcPct val="0"/>
                  </a:spcBef>
                  <a:spcAft>
                    <a:spcPct val="0"/>
                  </a:spcAft>
                  <a:buClrTx/>
                  <a:buSzTx/>
                  <a:buFontTx/>
                  <a:buNone/>
                  <a:defRPr/>
                </a:pPr>
                <a:endParaRPr lang="en-US" altLang="de-DE" sz="1800" b="0" kern="0">
                  <a:solidFill>
                    <a:sysClr val="windowText" lastClr="000000"/>
                  </a:solidFill>
                  <a:latin typeface="Arial Narrow" pitchFamily="34" charset="0"/>
                  <a:ea typeface="宋体" pitchFamily="2" charset="-122"/>
                </a:endParaRPr>
              </a:p>
            </p:txBody>
          </p:sp>
          <p:sp>
            <p:nvSpPr>
              <p:cNvPr id="134" name="Freeform 107"/>
              <p:cNvSpPr/>
              <p:nvPr/>
            </p:nvSpPr>
            <p:spPr bwMode="auto">
              <a:xfrm>
                <a:off x="3687233" y="4119746"/>
                <a:ext cx="296513" cy="571636"/>
              </a:xfrm>
              <a:custGeom>
                <a:cxnLst>
                  <a:cxn ang="0">
                    <a:pos x="13" y="438"/>
                  </a:cxn>
                  <a:cxn ang="0">
                    <a:pos x="13" y="438"/>
                  </a:cxn>
                  <a:cxn ang="0">
                    <a:pos x="60" y="425"/>
                  </a:cxn>
                  <a:cxn ang="0">
                    <a:pos x="120" y="385"/>
                  </a:cxn>
                  <a:cxn ang="0">
                    <a:pos x="160" y="379"/>
                  </a:cxn>
                  <a:cxn ang="0">
                    <a:pos x="193" y="359"/>
                  </a:cxn>
                  <a:cxn ang="0">
                    <a:pos x="193" y="305"/>
                  </a:cxn>
                  <a:cxn ang="0">
                    <a:pos x="179" y="285"/>
                  </a:cxn>
                  <a:cxn ang="0">
                    <a:pos x="186" y="266"/>
                  </a:cxn>
                  <a:cxn ang="0">
                    <a:pos x="193" y="252"/>
                  </a:cxn>
                  <a:cxn ang="0">
                    <a:pos x="193" y="232"/>
                  </a:cxn>
                  <a:cxn ang="0">
                    <a:pos x="206" y="212"/>
                  </a:cxn>
                  <a:cxn ang="0">
                    <a:pos x="193" y="186"/>
                  </a:cxn>
                  <a:cxn ang="0">
                    <a:pos x="166" y="159"/>
                  </a:cxn>
                  <a:cxn ang="0">
                    <a:pos x="179" y="119"/>
                  </a:cxn>
                  <a:cxn ang="0">
                    <a:pos x="206" y="99"/>
                  </a:cxn>
                  <a:cxn ang="0">
                    <a:pos x="213" y="73"/>
                  </a:cxn>
                  <a:cxn ang="0">
                    <a:pos x="199" y="46"/>
                  </a:cxn>
                  <a:cxn ang="0">
                    <a:pos x="199" y="20"/>
                  </a:cxn>
                  <a:cxn ang="0">
                    <a:pos x="186" y="0"/>
                  </a:cxn>
                  <a:cxn ang="0">
                    <a:pos x="140" y="26"/>
                  </a:cxn>
                  <a:cxn ang="0">
                    <a:pos x="133" y="20"/>
                  </a:cxn>
                  <a:cxn ang="0">
                    <a:pos x="113" y="33"/>
                  </a:cxn>
                  <a:cxn ang="0">
                    <a:pos x="93" y="33"/>
                  </a:cxn>
                  <a:cxn ang="0">
                    <a:pos x="60" y="79"/>
                  </a:cxn>
                  <a:cxn ang="0">
                    <a:pos x="47" y="79"/>
                  </a:cxn>
                  <a:cxn ang="0">
                    <a:pos x="33" y="99"/>
                  </a:cxn>
                  <a:cxn ang="0">
                    <a:pos x="33" y="119"/>
                  </a:cxn>
                  <a:cxn ang="0">
                    <a:pos x="20" y="139"/>
                  </a:cxn>
                  <a:cxn ang="0">
                    <a:pos x="20" y="166"/>
                  </a:cxn>
                  <a:cxn ang="0">
                    <a:pos x="0" y="192"/>
                  </a:cxn>
                  <a:cxn ang="0">
                    <a:pos x="20" y="232"/>
                  </a:cxn>
                  <a:cxn ang="0">
                    <a:pos x="13" y="252"/>
                  </a:cxn>
                  <a:cxn ang="0">
                    <a:pos x="0" y="279"/>
                  </a:cxn>
                  <a:cxn ang="0">
                    <a:pos x="20" y="372"/>
                  </a:cxn>
                  <a:cxn ang="0">
                    <a:pos x="7" y="418"/>
                  </a:cxn>
                  <a:cxn ang="0">
                    <a:pos x="13" y="438"/>
                  </a:cxn>
                </a:cxnLst>
                <a:rect l="0" t="0" r="r" b="b"/>
                <a:pathLst>
                  <a:path w="213" h="438">
                    <a:moveTo>
                      <a:pt x="13" y="438"/>
                    </a:moveTo>
                    <a:lnTo>
                      <a:pt x="13" y="438"/>
                    </a:lnTo>
                    <a:lnTo>
                      <a:pt x="60" y="425"/>
                    </a:lnTo>
                    <a:lnTo>
                      <a:pt x="120" y="385"/>
                    </a:lnTo>
                    <a:lnTo>
                      <a:pt x="160" y="379"/>
                    </a:lnTo>
                    <a:lnTo>
                      <a:pt x="193" y="359"/>
                    </a:lnTo>
                    <a:lnTo>
                      <a:pt x="193" y="305"/>
                    </a:lnTo>
                    <a:lnTo>
                      <a:pt x="179" y="285"/>
                    </a:lnTo>
                    <a:lnTo>
                      <a:pt x="186" y="266"/>
                    </a:lnTo>
                    <a:lnTo>
                      <a:pt x="193" y="252"/>
                    </a:lnTo>
                    <a:lnTo>
                      <a:pt x="193" y="232"/>
                    </a:lnTo>
                    <a:lnTo>
                      <a:pt x="206" y="212"/>
                    </a:lnTo>
                    <a:lnTo>
                      <a:pt x="193" y="186"/>
                    </a:lnTo>
                    <a:lnTo>
                      <a:pt x="166" y="159"/>
                    </a:lnTo>
                    <a:lnTo>
                      <a:pt x="179" y="119"/>
                    </a:lnTo>
                    <a:lnTo>
                      <a:pt x="206" y="99"/>
                    </a:lnTo>
                    <a:lnTo>
                      <a:pt x="213" y="73"/>
                    </a:lnTo>
                    <a:lnTo>
                      <a:pt x="199" y="46"/>
                    </a:lnTo>
                    <a:lnTo>
                      <a:pt x="199" y="20"/>
                    </a:lnTo>
                    <a:lnTo>
                      <a:pt x="186" y="0"/>
                    </a:lnTo>
                    <a:lnTo>
                      <a:pt x="140" y="26"/>
                    </a:lnTo>
                    <a:lnTo>
                      <a:pt x="133" y="20"/>
                    </a:lnTo>
                    <a:lnTo>
                      <a:pt x="113" y="33"/>
                    </a:lnTo>
                    <a:lnTo>
                      <a:pt x="93" y="33"/>
                    </a:lnTo>
                    <a:lnTo>
                      <a:pt x="60" y="79"/>
                    </a:lnTo>
                    <a:lnTo>
                      <a:pt x="47" y="79"/>
                    </a:lnTo>
                    <a:lnTo>
                      <a:pt x="33" y="99"/>
                    </a:lnTo>
                    <a:lnTo>
                      <a:pt x="33" y="119"/>
                    </a:lnTo>
                    <a:lnTo>
                      <a:pt x="20" y="139"/>
                    </a:lnTo>
                    <a:lnTo>
                      <a:pt x="20" y="166"/>
                    </a:lnTo>
                    <a:lnTo>
                      <a:pt x="0" y="192"/>
                    </a:lnTo>
                    <a:lnTo>
                      <a:pt x="20" y="232"/>
                    </a:lnTo>
                    <a:lnTo>
                      <a:pt x="13" y="252"/>
                    </a:lnTo>
                    <a:lnTo>
                      <a:pt x="0" y="279"/>
                    </a:lnTo>
                    <a:lnTo>
                      <a:pt x="20" y="372"/>
                    </a:lnTo>
                    <a:lnTo>
                      <a:pt x="7" y="418"/>
                    </a:lnTo>
                    <a:lnTo>
                      <a:pt x="13" y="438"/>
                    </a:lnTo>
                    <a:close/>
                  </a:path>
                </a:pathLst>
              </a:custGeom>
              <a:grp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grpSp>
      </p:grpSp>
      <p:sp>
        <p:nvSpPr>
          <p:cNvPr id="64" name="Oval 63"/>
          <p:cNvSpPr/>
          <p:nvPr/>
        </p:nvSpPr>
        <p:spPr>
          <a:xfrm>
            <a:off x="2907870" y="4535486"/>
            <a:ext cx="110678" cy="110678"/>
          </a:xfrm>
          <a:prstGeom prst="ellipse">
            <a:avLst/>
          </a:prstGeom>
          <a:solidFill>
            <a:schemeClr val="accent6"/>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66" name="Oval 65"/>
          <p:cNvSpPr/>
          <p:nvPr/>
        </p:nvSpPr>
        <p:spPr>
          <a:xfrm>
            <a:off x="3355281" y="4736372"/>
            <a:ext cx="180000" cy="180000"/>
          </a:xfrm>
          <a:prstGeom prst="ellipse">
            <a:avLst/>
          </a:prstGeom>
          <a:solidFill>
            <a:schemeClr val="accent3"/>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67" name="Oval 66"/>
          <p:cNvSpPr/>
          <p:nvPr/>
        </p:nvSpPr>
        <p:spPr>
          <a:xfrm>
            <a:off x="3250360" y="4407875"/>
            <a:ext cx="180000" cy="180000"/>
          </a:xfrm>
          <a:prstGeom prst="ellipse">
            <a:avLst/>
          </a:prstGeom>
          <a:solidFill>
            <a:schemeClr val="accent3"/>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68" name="Oval 67"/>
          <p:cNvSpPr/>
          <p:nvPr/>
        </p:nvSpPr>
        <p:spPr>
          <a:xfrm>
            <a:off x="3857113" y="4590250"/>
            <a:ext cx="110678" cy="110678"/>
          </a:xfrm>
          <a:prstGeom prst="ellipse">
            <a:avLst/>
          </a:prstGeom>
          <a:solidFill>
            <a:schemeClr val="accent6"/>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69" name="Oval 68"/>
          <p:cNvSpPr/>
          <p:nvPr/>
        </p:nvSpPr>
        <p:spPr>
          <a:xfrm>
            <a:off x="3638057" y="4645014"/>
            <a:ext cx="110678" cy="110678"/>
          </a:xfrm>
          <a:prstGeom prst="ellipse">
            <a:avLst/>
          </a:prstGeom>
          <a:solidFill>
            <a:schemeClr val="accent6"/>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70" name="Oval 69"/>
          <p:cNvSpPr/>
          <p:nvPr/>
        </p:nvSpPr>
        <p:spPr>
          <a:xfrm>
            <a:off x="2433249" y="5302182"/>
            <a:ext cx="110678" cy="110678"/>
          </a:xfrm>
          <a:prstGeom prst="ellipse">
            <a:avLst/>
          </a:prstGeom>
          <a:solidFill>
            <a:schemeClr val="accent6"/>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71" name="Oval 70"/>
          <p:cNvSpPr/>
          <p:nvPr/>
        </p:nvSpPr>
        <p:spPr>
          <a:xfrm>
            <a:off x="4048787" y="3239406"/>
            <a:ext cx="110678" cy="110678"/>
          </a:xfrm>
          <a:prstGeom prst="ellipse">
            <a:avLst/>
          </a:prstGeom>
          <a:solidFill>
            <a:schemeClr val="accent6"/>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72" name="Oval 71"/>
          <p:cNvSpPr/>
          <p:nvPr/>
        </p:nvSpPr>
        <p:spPr>
          <a:xfrm>
            <a:off x="3409873" y="5384328"/>
            <a:ext cx="110678" cy="110678"/>
          </a:xfrm>
          <a:prstGeom prst="ellipse">
            <a:avLst/>
          </a:prstGeom>
          <a:solidFill>
            <a:schemeClr val="accent6"/>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73" name="Oval 72"/>
          <p:cNvSpPr/>
          <p:nvPr/>
        </p:nvSpPr>
        <p:spPr>
          <a:xfrm>
            <a:off x="3847986" y="3896573"/>
            <a:ext cx="110678" cy="110678"/>
          </a:xfrm>
          <a:prstGeom prst="ellipse">
            <a:avLst/>
          </a:prstGeom>
          <a:solidFill>
            <a:schemeClr val="accent6"/>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75" name="Oval 74"/>
          <p:cNvSpPr/>
          <p:nvPr/>
        </p:nvSpPr>
        <p:spPr>
          <a:xfrm>
            <a:off x="3957514" y="4800178"/>
            <a:ext cx="110678" cy="110678"/>
          </a:xfrm>
          <a:prstGeom prst="ellipse">
            <a:avLst/>
          </a:prstGeom>
          <a:solidFill>
            <a:schemeClr val="accent6"/>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76" name="TextBox 75"/>
          <p:cNvSpPr txBox="1"/>
          <p:nvPr/>
        </p:nvSpPr>
        <p:spPr>
          <a:xfrm>
            <a:off x="2229135" y="5436587"/>
            <a:ext cx="540012"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smtClean="0">
                <a:latin typeface="+mn-lt"/>
                <a:cs typeface="Arial Narrow" pitchFamily="34" charset="0"/>
              </a:rPr>
              <a:t>昆蓉欧</a:t>
            </a:r>
            <a:endParaRPr lang="zh-CN" altLang="en-US" sz="1100" b="0" noProof="0" smtClean="0">
              <a:latin typeface="+mn-lt"/>
              <a:cs typeface="Arial Narrow" pitchFamily="34" charset="0"/>
            </a:endParaRPr>
          </a:p>
        </p:txBody>
      </p:sp>
      <p:cxnSp>
        <p:nvCxnSpPr>
          <p:cNvPr id="77" name="Straight Connector 76"/>
          <p:cNvCxnSpPr/>
          <p:nvPr/>
        </p:nvCxnSpPr>
        <p:spPr>
          <a:xfrm flipV="1">
            <a:off x="2515969" y="4934583"/>
            <a:ext cx="110250" cy="349345"/>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flipV="1">
            <a:off x="2698516" y="4651636"/>
            <a:ext cx="210651" cy="130289"/>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1275375" y="3583739"/>
            <a:ext cx="1615537" cy="967496"/>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flipV="1">
            <a:off x="2935826" y="4669891"/>
            <a:ext cx="18977" cy="139416"/>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81" name="TextBox 80"/>
          <p:cNvSpPr txBox="1"/>
          <p:nvPr/>
        </p:nvSpPr>
        <p:spPr>
          <a:xfrm>
            <a:off x="2261128" y="4852437"/>
            <a:ext cx="410729"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蓉欧</a:t>
            </a:r>
          </a:p>
        </p:txBody>
      </p:sp>
      <p:sp>
        <p:nvSpPr>
          <p:cNvPr id="83" name="TextBox 82"/>
          <p:cNvSpPr txBox="1"/>
          <p:nvPr/>
        </p:nvSpPr>
        <p:spPr>
          <a:xfrm>
            <a:off x="2982189" y="5117130"/>
            <a:ext cx="410729"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湘欧</a:t>
            </a:r>
          </a:p>
        </p:txBody>
      </p:sp>
      <p:sp>
        <p:nvSpPr>
          <p:cNvPr id="84" name="TextBox 83"/>
          <p:cNvSpPr txBox="1"/>
          <p:nvPr/>
        </p:nvSpPr>
        <p:spPr>
          <a:xfrm>
            <a:off x="3516865" y="5509605"/>
            <a:ext cx="513924"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smtClean="0">
                <a:latin typeface="+mn-lt"/>
                <a:cs typeface="Arial Narrow" pitchFamily="34" charset="0"/>
              </a:rPr>
              <a:t>粤蓉</a:t>
            </a:r>
            <a:r>
              <a:rPr lang="zh-CN" altLang="en-US" sz="1100" b="0" noProof="0" smtClean="0">
                <a:latin typeface="+mn-lt"/>
                <a:cs typeface="Arial Narrow" pitchFamily="34" charset="0"/>
              </a:rPr>
              <a:t>欧</a:t>
            </a:r>
          </a:p>
        </p:txBody>
      </p:sp>
      <p:sp>
        <p:nvSpPr>
          <p:cNvPr id="85" name="TextBox 84"/>
          <p:cNvSpPr txBox="1"/>
          <p:nvPr/>
        </p:nvSpPr>
        <p:spPr>
          <a:xfrm>
            <a:off x="3138237" y="4228176"/>
            <a:ext cx="470269"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smtClean="0">
                <a:latin typeface="+mn-lt"/>
                <a:cs typeface="Arial Narrow" pitchFamily="34" charset="0"/>
              </a:rPr>
              <a:t>郑新</a:t>
            </a:r>
            <a:r>
              <a:rPr lang="zh-CN" altLang="en-US" sz="1100" b="0" noProof="0" smtClean="0">
                <a:latin typeface="+mn-lt"/>
                <a:cs typeface="Arial Narrow" pitchFamily="34" charset="0"/>
              </a:rPr>
              <a:t>欧</a:t>
            </a:r>
          </a:p>
        </p:txBody>
      </p:sp>
      <p:sp>
        <p:nvSpPr>
          <p:cNvPr id="86" name="TextBox 85"/>
          <p:cNvSpPr txBox="1"/>
          <p:nvPr/>
        </p:nvSpPr>
        <p:spPr>
          <a:xfrm>
            <a:off x="3931430" y="3382938"/>
            <a:ext cx="410729"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哈欧</a:t>
            </a:r>
          </a:p>
        </p:txBody>
      </p:sp>
      <p:sp>
        <p:nvSpPr>
          <p:cNvPr id="87" name="TextBox 86"/>
          <p:cNvSpPr txBox="1"/>
          <p:nvPr/>
        </p:nvSpPr>
        <p:spPr>
          <a:xfrm>
            <a:off x="3849285" y="4021850"/>
            <a:ext cx="492874"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smtClean="0">
                <a:latin typeface="+mn-lt"/>
                <a:cs typeface="Arial Narrow" pitchFamily="34" charset="0"/>
              </a:rPr>
              <a:t>辽满</a:t>
            </a:r>
            <a:r>
              <a:rPr lang="zh-CN" altLang="en-US" sz="1100" b="0" noProof="0" smtClean="0">
                <a:latin typeface="+mn-lt"/>
                <a:cs typeface="Arial Narrow" pitchFamily="34" charset="0"/>
              </a:rPr>
              <a:t>欧</a:t>
            </a:r>
          </a:p>
        </p:txBody>
      </p:sp>
      <p:sp>
        <p:nvSpPr>
          <p:cNvPr id="88" name="TextBox 87"/>
          <p:cNvSpPr txBox="1"/>
          <p:nvPr/>
        </p:nvSpPr>
        <p:spPr>
          <a:xfrm>
            <a:off x="3986194" y="4578617"/>
            <a:ext cx="535084"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smtClean="0">
                <a:latin typeface="+mn-lt"/>
                <a:cs typeface="Arial Narrow" pitchFamily="34" charset="0"/>
              </a:rPr>
              <a:t>苏满</a:t>
            </a:r>
            <a:r>
              <a:rPr lang="zh-CN" altLang="en-US" sz="1100" b="0" noProof="0" smtClean="0">
                <a:latin typeface="+mn-lt"/>
                <a:cs typeface="Arial Narrow" pitchFamily="34" charset="0"/>
              </a:rPr>
              <a:t>欧</a:t>
            </a:r>
          </a:p>
        </p:txBody>
      </p:sp>
      <p:sp>
        <p:nvSpPr>
          <p:cNvPr id="89" name="TextBox 88"/>
          <p:cNvSpPr txBox="1"/>
          <p:nvPr/>
        </p:nvSpPr>
        <p:spPr>
          <a:xfrm>
            <a:off x="4028667" y="4777959"/>
            <a:ext cx="584141"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义新欧</a:t>
            </a:r>
          </a:p>
        </p:txBody>
      </p:sp>
      <p:sp>
        <p:nvSpPr>
          <p:cNvPr id="91" name="TextBox 90"/>
          <p:cNvSpPr txBox="1"/>
          <p:nvPr/>
        </p:nvSpPr>
        <p:spPr>
          <a:xfrm>
            <a:off x="3413949" y="4461852"/>
            <a:ext cx="49446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smtClean="0">
                <a:latin typeface="+mn-lt"/>
                <a:cs typeface="Arial Narrow" pitchFamily="34" charset="0"/>
              </a:rPr>
              <a:t>合</a:t>
            </a:r>
            <a:r>
              <a:rPr lang="zh-CN" altLang="en-US" sz="1100" b="0" noProof="0" smtClean="0">
                <a:latin typeface="+mn-lt"/>
                <a:cs typeface="Arial Narrow" pitchFamily="34" charset="0"/>
              </a:rPr>
              <a:t>新欧</a:t>
            </a:r>
          </a:p>
        </p:txBody>
      </p:sp>
      <p:sp>
        <p:nvSpPr>
          <p:cNvPr id="92" name="Oval 91"/>
          <p:cNvSpPr/>
          <p:nvPr/>
        </p:nvSpPr>
        <p:spPr>
          <a:xfrm>
            <a:off x="3519402" y="3084242"/>
            <a:ext cx="110678" cy="110678"/>
          </a:xfrm>
          <a:prstGeom prst="ellipse">
            <a:avLst/>
          </a:prstGeom>
          <a:solidFill>
            <a:srgbClr val="FFC000"/>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93" name="Oval 92"/>
          <p:cNvSpPr/>
          <p:nvPr/>
        </p:nvSpPr>
        <p:spPr>
          <a:xfrm>
            <a:off x="1191934" y="3494972"/>
            <a:ext cx="110678" cy="110678"/>
          </a:xfrm>
          <a:prstGeom prst="ellipse">
            <a:avLst/>
          </a:prstGeom>
          <a:solidFill>
            <a:srgbClr val="FFC000"/>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cxnSp>
        <p:nvCxnSpPr>
          <p:cNvPr id="94" name="Straight Connector 93"/>
          <p:cNvCxnSpPr/>
          <p:nvPr/>
        </p:nvCxnSpPr>
        <p:spPr>
          <a:xfrm flipV="1">
            <a:off x="3046076" y="4523853"/>
            <a:ext cx="246438" cy="45638"/>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95" name="TextBox 94"/>
          <p:cNvSpPr txBox="1"/>
          <p:nvPr/>
        </p:nvSpPr>
        <p:spPr>
          <a:xfrm>
            <a:off x="758307" y="3346429"/>
            <a:ext cx="562708"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阿拉山口</a:t>
            </a:r>
          </a:p>
        </p:txBody>
      </p:sp>
      <p:sp>
        <p:nvSpPr>
          <p:cNvPr id="96" name="TextBox 95"/>
          <p:cNvSpPr txBox="1"/>
          <p:nvPr/>
        </p:nvSpPr>
        <p:spPr>
          <a:xfrm>
            <a:off x="3318600" y="2935699"/>
            <a:ext cx="502006"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满洲里</a:t>
            </a:r>
          </a:p>
        </p:txBody>
      </p:sp>
      <p:cxnSp>
        <p:nvCxnSpPr>
          <p:cNvPr id="97" name="Straight Connector 96"/>
          <p:cNvCxnSpPr/>
          <p:nvPr/>
        </p:nvCxnSpPr>
        <p:spPr>
          <a:xfrm>
            <a:off x="3657607" y="3163882"/>
            <a:ext cx="374220" cy="109528"/>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630225" y="3200391"/>
            <a:ext cx="255565" cy="675422"/>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3611970" y="3209519"/>
            <a:ext cx="273820" cy="1378225"/>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3046076" y="4660763"/>
            <a:ext cx="346838" cy="136910"/>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a:off x="3055203" y="4605999"/>
            <a:ext cx="565894" cy="100400"/>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3055205" y="4633382"/>
            <a:ext cx="876223" cy="200800"/>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027821" y="4669891"/>
            <a:ext cx="182547" cy="301201"/>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104" name="Straight Connector 103"/>
          <p:cNvCxnSpPr>
            <a:stCxn id="63" idx="5"/>
          </p:cNvCxnSpPr>
          <p:nvPr/>
        </p:nvCxnSpPr>
        <p:spPr>
          <a:xfrm>
            <a:off x="2751181" y="4899227"/>
            <a:ext cx="678243" cy="464341"/>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105" name="TextBox 104"/>
          <p:cNvSpPr txBox="1"/>
          <p:nvPr/>
        </p:nvSpPr>
        <p:spPr>
          <a:xfrm>
            <a:off x="2720094" y="4317782"/>
            <a:ext cx="470285"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smtClean="0">
                <a:latin typeface="+mn-lt"/>
                <a:cs typeface="Arial Narrow" pitchFamily="34" charset="0"/>
              </a:rPr>
              <a:t>西新</a:t>
            </a:r>
            <a:r>
              <a:rPr lang="zh-CN" altLang="en-US" sz="1100" b="0" noProof="0" smtClean="0">
                <a:latin typeface="+mn-lt"/>
                <a:cs typeface="Arial Narrow" pitchFamily="34" charset="0"/>
              </a:rPr>
              <a:t>欧</a:t>
            </a:r>
          </a:p>
        </p:txBody>
      </p:sp>
      <p:sp>
        <p:nvSpPr>
          <p:cNvPr id="63" name="Oval 62"/>
          <p:cNvSpPr/>
          <p:nvPr/>
        </p:nvSpPr>
        <p:spPr>
          <a:xfrm>
            <a:off x="2597541" y="4745587"/>
            <a:ext cx="180000" cy="180000"/>
          </a:xfrm>
          <a:prstGeom prst="ellipse">
            <a:avLst/>
          </a:prstGeom>
          <a:solidFill>
            <a:schemeClr val="accent3"/>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grpSp>
        <p:nvGrpSpPr>
          <p:cNvPr id="208" name="Group 207"/>
          <p:cNvGrpSpPr/>
          <p:nvPr/>
        </p:nvGrpSpPr>
        <p:grpSpPr>
          <a:xfrm>
            <a:off x="837761" y="5977578"/>
            <a:ext cx="8292591" cy="155575"/>
            <a:chOff x="837761" y="6155002"/>
            <a:chExt cx="8292591" cy="155575"/>
          </a:xfrm>
        </p:grpSpPr>
        <p:cxnSp>
          <p:nvCxnSpPr>
            <p:cNvPr id="200" name="VLine"/>
            <p:cNvCxnSpPr/>
            <p:nvPr/>
          </p:nvCxnSpPr>
          <p:spPr>
            <a:xfrm>
              <a:off x="837761" y="6212682"/>
              <a:ext cx="8292591" cy="0"/>
            </a:xfrm>
            <a:prstGeom prst="line">
              <a:avLst/>
            </a:prstGeom>
            <a:ln w="2222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201" name="IsoclesTriangle"/>
            <p:cNvSpPr/>
            <p:nvPr/>
          </p:nvSpPr>
          <p:spPr>
            <a:xfrm flipV="1">
              <a:off x="4803081" y="6155002"/>
              <a:ext cx="361950" cy="155575"/>
            </a:xfrm>
            <a:prstGeom prst="triangle">
              <a:avLst/>
            </a:prstGeom>
            <a:solidFill>
              <a:schemeClr val="accent3"/>
            </a:solidFill>
            <a:ln w="22225" cmpd="sng">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grpSp>
      <p:sp>
        <p:nvSpPr>
          <p:cNvPr id="209" name="Textframe 39"/>
          <p:cNvSpPr txBox="1"/>
          <p:nvPr/>
        </p:nvSpPr>
        <p:spPr>
          <a:xfrm>
            <a:off x="878704" y="6118706"/>
            <a:ext cx="8292591" cy="230832"/>
          </a:xfrm>
          <a:prstGeom prst="rect">
            <a:avLst/>
          </a:prstGeom>
          <a:solidFill>
            <a:schemeClr val="bg1">
              <a:alpha val="70000"/>
            </a:schemeClr>
          </a:solid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500" smtClean="0">
                <a:latin typeface="+mn-lt"/>
                <a:cs typeface="Arial Narrow" pitchFamily="34" charset="0"/>
              </a:rPr>
              <a:t>在尚未最终定型的中欧货运市场混战中，只有快速形成规模效应，砸实竞争门槛，才能脱颖而出</a:t>
            </a:r>
            <a:endParaRPr lang="en-US" altLang="zh-CN" sz="1500" noProof="0" smtClean="0">
              <a:latin typeface="+mn-lt"/>
              <a:cs typeface="Arial Narrow" pitchFamily="34" charset="0"/>
            </a:endParaRPr>
          </a:p>
        </p:txBody>
      </p:sp>
      <p:sp>
        <p:nvSpPr>
          <p:cNvPr id="152" name="Notes"/>
          <p:cNvSpPr txBox="1"/>
          <p:nvPr/>
        </p:nvSpPr>
        <p:spPr>
          <a:xfrm>
            <a:off x="738189" y="6417474"/>
            <a:ext cx="2686633" cy="138499"/>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en-US" sz="1000" b="0" smtClean="0">
                <a:solidFill>
                  <a:schemeClr val="tx1"/>
                </a:solidFill>
                <a:latin typeface="+mn-lt"/>
                <a:cs typeface="+mn-cs"/>
                <a:sym typeface="+mn-lt"/>
              </a:rPr>
              <a:t>1) </a:t>
            </a:r>
            <a:r>
              <a:rPr lang="zh-CN" altLang="en-US" sz="1000" b="0" smtClean="0">
                <a:solidFill>
                  <a:schemeClr val="tx1"/>
                </a:solidFill>
                <a:latin typeface="+mn-lt"/>
                <a:cs typeface="+mn-cs"/>
                <a:sym typeface="+mn-lt"/>
              </a:rPr>
              <a:t>湘欧、义新欧及合新欧全年运行班次为估算值</a:t>
            </a:r>
            <a:endParaRPr lang="en-US" sz="1000" b="0" smtClean="0">
              <a:solidFill>
                <a:schemeClr val="tx1"/>
              </a:solidFill>
              <a:latin typeface="+mn-lt"/>
              <a:cs typeface="+mn-cs"/>
              <a:sym typeface="+mn-lt"/>
            </a:endParaRPr>
          </a:p>
        </p:txBody>
      </p:sp>
      <p:sp>
        <p:nvSpPr>
          <p:cNvPr id="153" name="RbNavigator"/>
          <p:cNvSpPr txBox="1"/>
          <p:nvPr/>
        </p:nvSpPr>
        <p:spPr>
          <a:xfrm>
            <a:off x="736600" y="222248"/>
            <a:ext cx="274320" cy="274320"/>
          </a:xfrm>
          <a:prstGeom prst="rect">
            <a:avLst/>
          </a:prstGeom>
          <a:solidFill>
            <a:schemeClr val="accent3"/>
          </a:solidFill>
          <a:ln w="9525">
            <a:noFill/>
          </a:ln>
        </p:spPr>
        <p:txBody>
          <a:bodyPr vert="horz" wrap="none" lIns="0" tIns="0" rIns="0" bIns="0" rtlCol="0" anchor="ctr">
            <a:no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kumimoji="1" lang="en-US" altLang="zh-CN" noProof="0" smtClean="0">
                <a:solidFill>
                  <a:schemeClr val="bg1"/>
                </a:solidFill>
                <a:latin typeface="+mn-lt"/>
                <a:cs typeface="Arial Narrow" pitchFamily="34" charset="0"/>
              </a:rPr>
              <a:t>A</a:t>
            </a:r>
            <a:endParaRPr kumimoji="1" lang="zh-CN" altLang="en-US" noProof="0" smtClean="0">
              <a:solidFill>
                <a:schemeClr val="bg1"/>
              </a:solidFill>
              <a:latin typeface="+mn-lt"/>
              <a:cs typeface="Arial Narrow" pitchFamily="34" charset="0"/>
            </a:endParaRPr>
          </a:p>
        </p:txBody>
      </p:sp>
      <p:sp>
        <p:nvSpPr>
          <p:cNvPr id="154" name="RbSticker"/>
          <p:cNvSpPr txBox="1"/>
          <p:nvPr/>
        </p:nvSpPr>
        <p:spPr>
          <a:xfrm>
            <a:off x="1082920" y="252655"/>
            <a:ext cx="3949799" cy="215444"/>
          </a:xfrm>
          <a:prstGeom prst="rect">
            <a:avLst/>
          </a:prstGeom>
          <a:noFill/>
          <a:ln w="9525">
            <a:noFill/>
          </a:ln>
          <a:effectLst/>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400">
                <a:solidFill>
                  <a:schemeClr val="accent3"/>
                </a:solidFill>
                <a:cs typeface="Arial Narrow" pitchFamily="34" charset="0"/>
              </a:rPr>
              <a:t>面临挑战成都唯有大胆、坚定与迅速方能实现突破</a:t>
            </a:r>
          </a:p>
        </p:txBody>
      </p:sp>
      <p:sp>
        <p:nvSpPr>
          <p:cNvPr id="155" name="TextBox 154"/>
          <p:cNvSpPr txBox="1"/>
          <p:nvPr/>
        </p:nvSpPr>
        <p:spPr>
          <a:xfrm>
            <a:off x="3644557" y="5282479"/>
            <a:ext cx="584141"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a:latin typeface="+mn-lt"/>
                <a:cs typeface="Arial Narrow" pitchFamily="34" charset="0"/>
              </a:rPr>
              <a:t>厦蓉欧</a:t>
            </a:r>
            <a:endParaRPr lang="zh-CN" altLang="en-US" sz="1100" b="0" noProof="0" smtClean="0">
              <a:latin typeface="+mn-lt"/>
              <a:cs typeface="Arial Narrow" pitchFamily="34" charset="0"/>
            </a:endParaRPr>
          </a:p>
        </p:txBody>
      </p:sp>
      <p:cxnSp>
        <p:nvCxnSpPr>
          <p:cNvPr id="156" name="Straight Connector 155"/>
          <p:cNvCxnSpPr>
            <a:stCxn id="63" idx="6"/>
            <a:endCxn id="146" idx="1"/>
          </p:cNvCxnSpPr>
          <p:nvPr/>
        </p:nvCxnSpPr>
        <p:spPr>
          <a:xfrm>
            <a:off x="2777541" y="4835587"/>
            <a:ext cx="1027956" cy="346949"/>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74" name="Oval 73"/>
          <p:cNvSpPr/>
          <p:nvPr/>
        </p:nvSpPr>
        <p:spPr>
          <a:xfrm>
            <a:off x="3190818" y="4991852"/>
            <a:ext cx="110678" cy="110678"/>
          </a:xfrm>
          <a:prstGeom prst="ellipse">
            <a:avLst/>
          </a:prstGeom>
          <a:solidFill>
            <a:schemeClr val="accent6"/>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58" name="Oval 157"/>
          <p:cNvSpPr/>
          <p:nvPr/>
        </p:nvSpPr>
        <p:spPr>
          <a:xfrm>
            <a:off x="3293573" y="5443507"/>
            <a:ext cx="110678" cy="110678"/>
          </a:xfrm>
          <a:prstGeom prst="ellipse">
            <a:avLst/>
          </a:prstGeom>
          <a:solidFill>
            <a:schemeClr val="accent6"/>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59" name="TextBox 158"/>
          <p:cNvSpPr txBox="1"/>
          <p:nvPr/>
        </p:nvSpPr>
        <p:spPr>
          <a:xfrm>
            <a:off x="2905174" y="5558536"/>
            <a:ext cx="584141"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深蓉欧</a:t>
            </a:r>
          </a:p>
        </p:txBody>
      </p:sp>
      <p:cxnSp>
        <p:nvCxnSpPr>
          <p:cNvPr id="160" name="Straight Connector 159"/>
          <p:cNvCxnSpPr>
            <a:stCxn id="63" idx="5"/>
            <a:endCxn id="158" idx="1"/>
          </p:cNvCxnSpPr>
          <p:nvPr/>
        </p:nvCxnSpPr>
        <p:spPr>
          <a:xfrm>
            <a:off x="2751181" y="4899227"/>
            <a:ext cx="558600" cy="560488"/>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146" name="Oval 145"/>
          <p:cNvSpPr/>
          <p:nvPr/>
        </p:nvSpPr>
        <p:spPr>
          <a:xfrm>
            <a:off x="3789289" y="5166328"/>
            <a:ext cx="110678" cy="110678"/>
          </a:xfrm>
          <a:prstGeom prst="ellipse">
            <a:avLst/>
          </a:prstGeom>
          <a:solidFill>
            <a:schemeClr val="accent6"/>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82" name="TextBox 81"/>
          <p:cNvSpPr txBox="1"/>
          <p:nvPr/>
        </p:nvSpPr>
        <p:spPr>
          <a:xfrm>
            <a:off x="2698517" y="4952838"/>
            <a:ext cx="475344"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渝新欧</a:t>
            </a:r>
          </a:p>
        </p:txBody>
      </p:sp>
      <p:sp>
        <p:nvSpPr>
          <p:cNvPr id="163" name="Oval 162"/>
          <p:cNvSpPr/>
          <p:nvPr/>
        </p:nvSpPr>
        <p:spPr>
          <a:xfrm>
            <a:off x="3897254" y="4920679"/>
            <a:ext cx="110678" cy="110678"/>
          </a:xfrm>
          <a:prstGeom prst="ellipse">
            <a:avLst/>
          </a:prstGeom>
          <a:solidFill>
            <a:schemeClr val="accent6"/>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64" name="TextBox 163"/>
          <p:cNvSpPr txBox="1"/>
          <p:nvPr/>
        </p:nvSpPr>
        <p:spPr>
          <a:xfrm>
            <a:off x="4043218" y="4962324"/>
            <a:ext cx="584141"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a:latin typeface="+mn-lt"/>
                <a:cs typeface="Arial Narrow" pitchFamily="34" charset="0"/>
              </a:rPr>
              <a:t>甬</a:t>
            </a:r>
            <a:r>
              <a:rPr lang="zh-CN" altLang="en-US" sz="1100" b="0" noProof="0" smtClean="0">
                <a:latin typeface="+mn-lt"/>
                <a:cs typeface="Arial Narrow" pitchFamily="34" charset="0"/>
              </a:rPr>
              <a:t>蓉欧</a:t>
            </a:r>
          </a:p>
        </p:txBody>
      </p:sp>
      <p:cxnSp>
        <p:nvCxnSpPr>
          <p:cNvPr id="165" name="Straight Connector 164"/>
          <p:cNvCxnSpPr>
            <a:endCxn id="163" idx="2"/>
          </p:cNvCxnSpPr>
          <p:nvPr/>
        </p:nvCxnSpPr>
        <p:spPr>
          <a:xfrm>
            <a:off x="2777541" y="4826372"/>
            <a:ext cx="1119713" cy="149646"/>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65" name="Oval 64"/>
          <p:cNvSpPr/>
          <p:nvPr/>
        </p:nvSpPr>
        <p:spPr>
          <a:xfrm>
            <a:off x="2835024" y="4800264"/>
            <a:ext cx="180000" cy="180000"/>
          </a:xfrm>
          <a:prstGeom prst="ellipse">
            <a:avLst/>
          </a:prstGeom>
          <a:solidFill>
            <a:schemeClr val="accent3"/>
          </a:solidFill>
          <a:ln w="19050">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solidFill>
                <a:schemeClr val="bg1"/>
              </a:solidFill>
            </a:endParaRPr>
          </a:p>
        </p:txBody>
      </p:sp>
      <p:sp>
        <p:nvSpPr>
          <p:cNvPr id="90" name="TextBox 89"/>
          <p:cNvSpPr txBox="1"/>
          <p:nvPr/>
        </p:nvSpPr>
        <p:spPr>
          <a:xfrm>
            <a:off x="3311631" y="4890685"/>
            <a:ext cx="493926"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zh-CN" altLang="en-US" sz="1100" b="0" noProof="0" smtClean="0">
                <a:latin typeface="+mn-lt"/>
                <a:cs typeface="Arial Narrow" pitchFamily="34" charset="0"/>
              </a:rPr>
              <a:t>汉新欧</a:t>
            </a:r>
          </a:p>
        </p:txBody>
      </p:sp>
    </p:spTree>
    <p:extLst>
      <p:ext uri="{BB962C8B-B14F-4D97-AF65-F5344CB8AC3E}">
        <p14:creationId xmlns="" xmlns:p14="http://schemas.microsoft.com/office/powerpoint/2010/main" val="1424458838"/>
      </p:ext>
    </p:extLst>
  </p:cSld>
  <p:clrMapOvr>
    <a:masterClrMapping/>
  </p:clrMapOvr>
  <p:transition/>
  <p:timing/>
</p:sld>
</file>

<file path=ppt/slides/slide6.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2" name="Object 1" hidden="1"/>
          <p:cNvGraphicFramePr>
            <a:graphicFrameLocks noChangeAspect="1"/>
          </p:cNvGraphicFramePr>
          <p:nvPr>
            <p:custDataLst>
              <p:tags r:id="rId2"/>
            </p:custDataLst>
            <p:extLst>
              <p:ext uri="{D42A27DB-BD31-4B8C-83A1-F6EECF244321}">
                <p14:modId xmlns="" xmlns:p14="http://schemas.microsoft.com/office/powerpoint/2010/main" val="1648896129"/>
              </p:ext>
            </p:extLst>
          </p:nvPr>
        </p:nvGraphicFramePr>
        <p:xfrm>
          <a:off x="1588" y="1588"/>
          <a:ext cx="1587" cy="1587"/>
        </p:xfrm>
        <a:graphic>
          <a:graphicData uri="http://schemas.openxmlformats.org/presentationml/2006/ole">
            <mc:AlternateContent>
              <mc:Choice xmlns:v="urn:schemas-microsoft-com:vml" Requires="v">
                <p:oleObj spid="_x0000_s1044"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8" y="1588"/>
                        <a:ext cx="1587" cy="1587"/>
                      </a:xfrm>
                      <a:prstGeom prst="rect">
                        <a:avLst/>
                      </a:prstGeom>
                      <a:noFill/>
                    </p:spPr>
                  </p:pic>
                </p:oleObj>
              </mc:Fallback>
            </mc:AlternateContent>
          </a:graphicData>
        </a:graphic>
      </p:graphicFrame>
      <p:sp>
        <p:nvSpPr>
          <p:cNvPr id="5" name="Rectangle 4"/>
          <p:cNvSpPr/>
          <p:nvPr/>
        </p:nvSpPr>
        <p:spPr>
          <a:xfrm>
            <a:off x="491319" y="2129061"/>
            <a:ext cx="8993875" cy="518614"/>
          </a:xfrm>
          <a:prstGeom prst="rect">
            <a:avLst/>
          </a:prstGeom>
          <a:solidFill>
            <a:schemeClr val="bg2">
              <a:lumMod val="10000"/>
              <a:lumOff val="90000"/>
            </a:schemeClr>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7" name="Text Placeholder 6"/>
          <p:cNvSpPr>
            <a:spLocks noGrp="1"/>
          </p:cNvSpPr>
          <p:nvPr>
            <p:ph type="body" sz="quarter" idx="10"/>
          </p:nvPr>
        </p:nvSpPr>
        <p:spPr>
          <a:xfrm>
            <a:off x="738000" y="1710000"/>
            <a:ext cx="8535600" cy="2487861"/>
          </a:xfrm>
        </p:spPr>
        <p:txBody>
          <a:bodyPr/>
          <a:lstStyle/>
          <a:p>
            <a:r>
              <a:rPr lang="en-US" altLang="zh-CN" smtClean="0"/>
              <a:t>A.	</a:t>
            </a:r>
            <a:r>
              <a:rPr lang="zh-CN" altLang="en-US" smtClean="0"/>
              <a:t>战略意义</a:t>
            </a:r>
            <a:r>
              <a:rPr lang="en-US" altLang="zh-CN" smtClean="0"/>
              <a:t>	2</a:t>
            </a:r>
          </a:p>
          <a:p>
            <a:r>
              <a:rPr lang="en-US" altLang="zh-CN" b="1"/>
              <a:t>B</a:t>
            </a:r>
            <a:r>
              <a:rPr lang="en-US" altLang="zh-CN" b="1" smtClean="0"/>
              <a:t>.	</a:t>
            </a:r>
            <a:r>
              <a:rPr lang="zh-CN" altLang="en-US" b="1" smtClean="0"/>
              <a:t>蓉欧快铁发展战略</a:t>
            </a:r>
            <a:r>
              <a:rPr lang="en-US" altLang="zh-CN" b="1" smtClean="0"/>
              <a:t>	6</a:t>
            </a:r>
          </a:p>
          <a:p>
            <a:r>
              <a:rPr lang="en-US" altLang="zh-CN"/>
              <a:t>C</a:t>
            </a:r>
            <a:r>
              <a:rPr lang="en-US" altLang="zh-CN" smtClean="0"/>
              <a:t>.	</a:t>
            </a:r>
            <a:r>
              <a:rPr lang="zh-CN" altLang="en-US"/>
              <a:t>成</a:t>
            </a:r>
            <a:r>
              <a:rPr lang="zh-CN" altLang="en-US" smtClean="0"/>
              <a:t>都国际铁路港发展战略</a:t>
            </a:r>
            <a:r>
              <a:rPr lang="en-US" altLang="zh-CN" smtClean="0"/>
              <a:t>	25</a:t>
            </a:r>
          </a:p>
          <a:p>
            <a:r>
              <a:rPr lang="en-US" altLang="zh-CN" smtClean="0"/>
              <a:t>D.	</a:t>
            </a:r>
            <a:r>
              <a:rPr lang="zh-CN" altLang="en-US" smtClean="0"/>
              <a:t>核心战略举措</a:t>
            </a:r>
            <a:r>
              <a:rPr lang="en-US" altLang="zh-CN" smtClean="0"/>
              <a:t>	29</a:t>
            </a:r>
          </a:p>
          <a:p>
            <a:r>
              <a:rPr lang="en-US" altLang="zh-CN" smtClean="0"/>
              <a:t>E.	</a:t>
            </a:r>
            <a:r>
              <a:rPr lang="zh-CN" altLang="en-US"/>
              <a:t>建议</a:t>
            </a:r>
            <a:r>
              <a:rPr lang="en-US" altLang="zh-CN" smtClean="0"/>
              <a:t>	36</a:t>
            </a:r>
            <a:endParaRPr lang="zh-CN" altLang="en-US"/>
          </a:p>
        </p:txBody>
      </p:sp>
    </p:spTree>
    <p:extLst>
      <p:ext uri="{BB962C8B-B14F-4D97-AF65-F5344CB8AC3E}">
        <p14:creationId xmlns="" xmlns:p14="http://schemas.microsoft.com/office/powerpoint/2010/main" val="3427094595"/>
      </p:ext>
    </p:extLst>
  </p:cSld>
  <p:clrMapOvr>
    <a:masterClrMapping/>
  </p:clrMapOvr>
  <p:transition/>
  <p:timing/>
</p:sld>
</file>

<file path=ppt/slides/slide7.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57" name="Object 56" hidden="1"/>
          <p:cNvGraphicFramePr>
            <a:graphicFrameLocks noChangeAspect="1"/>
          </p:cNvGraphicFramePr>
          <p:nvPr>
            <p:custDataLst>
              <p:tags r:id="rId2"/>
            </p:custDataLst>
            <p:extLst>
              <p:ext uri="{D42A27DB-BD31-4B8C-83A1-F6EECF244321}">
                <p14:modId xmlns="" xmlns:p14="http://schemas.microsoft.com/office/powerpoint/2010/main" val="4050315265"/>
              </p:ext>
            </p:extLst>
          </p:nvPr>
        </p:nvGraphicFramePr>
        <p:xfrm>
          <a:off x="1289" y="1589"/>
          <a:ext cx="1289" cy="1587"/>
        </p:xfrm>
        <a:graphic>
          <a:graphicData uri="http://schemas.openxmlformats.org/presentationml/2006/ole">
            <mc:AlternateContent>
              <mc:Choice xmlns:v="urn:schemas-microsoft-com:vml" Requires="v">
                <p:oleObj spid="_x0000_s1045"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289" y="1589"/>
                        <a:ext cx="1289" cy="1587"/>
                      </a:xfrm>
                      <a:prstGeom prst="rect">
                        <a:avLst/>
                      </a:prstGeom>
                      <a:noFill/>
                    </p:spPr>
                  </p:pic>
                </p:oleObj>
              </mc:Fallback>
            </mc:AlternateContent>
          </a:graphicData>
        </a:graphic>
      </p:graphicFrame>
      <p:sp>
        <p:nvSpPr>
          <p:cNvPr id="2" name="Title 1"/>
          <p:cNvSpPr>
            <a:spLocks noGrp="1"/>
          </p:cNvSpPr>
          <p:nvPr>
            <p:ph type="title"/>
          </p:nvPr>
        </p:nvSpPr>
        <p:spPr>
          <a:xfrm>
            <a:off x="738000" y="720000"/>
            <a:ext cx="8863200" cy="707886"/>
          </a:xfrm>
        </p:spPr>
        <p:txBody>
          <a:bodyPr/>
          <a:lstStyle/>
          <a:p>
            <a:pPr algn="just"/>
            <a:r>
              <a:rPr lang="zh-CN" altLang="en-US" b="1" smtClean="0">
                <a:solidFill>
                  <a:srgbClr val="C00000"/>
                </a:solidFill>
              </a:rPr>
              <a:t>“蓉欧</a:t>
            </a:r>
            <a:r>
              <a:rPr lang="en-US" altLang="zh-CN" b="1" smtClean="0">
                <a:solidFill>
                  <a:srgbClr val="C00000"/>
                </a:solidFill>
              </a:rPr>
              <a:t>+</a:t>
            </a:r>
            <a:r>
              <a:rPr lang="zh-CN" altLang="en-US" b="1" smtClean="0">
                <a:solidFill>
                  <a:srgbClr val="C00000"/>
                </a:solidFill>
              </a:rPr>
              <a:t>”</a:t>
            </a:r>
            <a:r>
              <a:rPr lang="en-US" altLang="zh-CN" b="1" smtClean="0">
                <a:solidFill>
                  <a:srgbClr val="C00000"/>
                </a:solidFill>
              </a:rPr>
              <a:t>(3421)</a:t>
            </a:r>
            <a:r>
              <a:rPr lang="zh-CN" altLang="en-US" b="1" smtClean="0">
                <a:solidFill>
                  <a:srgbClr val="C00000"/>
                </a:solidFill>
              </a:rPr>
              <a:t>总体战略</a:t>
            </a:r>
            <a:r>
              <a:rPr lang="zh-CN" altLang="en-US" smtClean="0"/>
              <a:t>将是成都全面把握历史机遇，果</a:t>
            </a:r>
            <a:r>
              <a:rPr lang="zh-CN" altLang="en-US"/>
              <a:t>断布</a:t>
            </a:r>
            <a:r>
              <a:rPr lang="zh-CN" altLang="en-US" smtClean="0"/>
              <a:t>局，冲破竞争以</a:t>
            </a:r>
            <a:r>
              <a:rPr lang="zh-CN" altLang="en-US"/>
              <a:t>真</a:t>
            </a:r>
            <a:r>
              <a:rPr lang="zh-CN" altLang="en-US" smtClean="0"/>
              <a:t>正打造“</a:t>
            </a:r>
            <a:r>
              <a:rPr lang="zh-CN" altLang="en-US" b="1">
                <a:solidFill>
                  <a:srgbClr val="C00000"/>
                </a:solidFill>
              </a:rPr>
              <a:t>新的主力通道、新的欧亚枢纽</a:t>
            </a:r>
            <a:r>
              <a:rPr lang="zh-CN" altLang="en-US" smtClean="0"/>
              <a:t>” 的</a:t>
            </a:r>
            <a:r>
              <a:rPr lang="zh-CN" altLang="en-US"/>
              <a:t>中心</a:t>
            </a:r>
            <a:r>
              <a:rPr lang="zh-CN" altLang="en-US" smtClean="0"/>
              <a:t>战略</a:t>
            </a:r>
            <a:endParaRPr lang="zh-CN" altLang="en-US"/>
          </a:p>
        </p:txBody>
      </p:sp>
      <p:sp>
        <p:nvSpPr>
          <p:cNvPr id="126" name="Subtitle"/>
          <p:cNvSpPr txBox="1"/>
          <p:nvPr/>
        </p:nvSpPr>
        <p:spPr>
          <a:xfrm>
            <a:off x="738000" y="1710000"/>
            <a:ext cx="8535988" cy="2923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buSzTx/>
            </a:pPr>
            <a:r>
              <a:rPr lang="zh-CN" altLang="en-US" sz="1900" b="0" smtClean="0">
                <a:solidFill>
                  <a:schemeClr val="tx2"/>
                </a:solidFill>
                <a:latin typeface="+mn-lt"/>
                <a:sym typeface="+mn-lt"/>
              </a:rPr>
              <a:t>“蓉欧</a:t>
            </a:r>
            <a:r>
              <a:rPr lang="en-US" altLang="zh-CN" sz="1900" b="0" smtClean="0">
                <a:solidFill>
                  <a:schemeClr val="tx2"/>
                </a:solidFill>
                <a:latin typeface="+mn-lt"/>
                <a:sym typeface="+mn-lt"/>
              </a:rPr>
              <a:t>+</a:t>
            </a:r>
            <a:r>
              <a:rPr lang="zh-CN" altLang="en-US" sz="1900" b="0" smtClean="0">
                <a:solidFill>
                  <a:schemeClr val="tx2"/>
                </a:solidFill>
                <a:latin typeface="+mn-lt"/>
                <a:sym typeface="+mn-lt"/>
              </a:rPr>
              <a:t>”战略：以“蓉欧快铁” 为核心的“</a:t>
            </a:r>
            <a:r>
              <a:rPr lang="en-US" altLang="zh-CN" sz="1900" b="0" smtClean="0">
                <a:solidFill>
                  <a:schemeClr val="tx2"/>
                </a:solidFill>
                <a:latin typeface="+mn-lt"/>
                <a:sym typeface="+mn-lt"/>
              </a:rPr>
              <a:t>3421</a:t>
            </a:r>
            <a:r>
              <a:rPr lang="zh-CN" altLang="en-US" sz="1900" b="0" smtClean="0">
                <a:solidFill>
                  <a:schemeClr val="tx2"/>
                </a:solidFill>
                <a:latin typeface="+mn-lt"/>
                <a:sym typeface="+mn-lt"/>
              </a:rPr>
              <a:t>战略”</a:t>
            </a:r>
            <a:endParaRPr lang="en-US" sz="1900" b="0" smtClean="0">
              <a:solidFill>
                <a:schemeClr val="tx2"/>
              </a:solidFill>
              <a:latin typeface="+mn-lt"/>
              <a:cs typeface="+mn-cs"/>
              <a:sym typeface="+mn-lt"/>
            </a:endParaRPr>
          </a:p>
        </p:txBody>
      </p:sp>
      <p:sp>
        <p:nvSpPr>
          <p:cNvPr id="20" name="Plus 19"/>
          <p:cNvSpPr/>
          <p:nvPr/>
        </p:nvSpPr>
        <p:spPr>
          <a:xfrm>
            <a:off x="5009239" y="3733992"/>
            <a:ext cx="360000" cy="360000"/>
          </a:xfrm>
          <a:prstGeom prst="mathPlus">
            <a:avLst/>
          </a:prstGeom>
          <a:solidFill>
            <a:schemeClr val="accent3"/>
          </a:solidFill>
          <a:ln w="57150"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1100">
              <a:solidFill>
                <a:schemeClr val="bg1"/>
              </a:solidFill>
            </a:endParaRPr>
          </a:p>
        </p:txBody>
      </p:sp>
      <p:sp>
        <p:nvSpPr>
          <p:cNvPr id="91" name="Plus 90"/>
          <p:cNvSpPr/>
          <p:nvPr/>
        </p:nvSpPr>
        <p:spPr>
          <a:xfrm>
            <a:off x="2822367" y="3733992"/>
            <a:ext cx="360000" cy="360000"/>
          </a:xfrm>
          <a:prstGeom prst="mathPlus">
            <a:avLst/>
          </a:prstGeom>
          <a:solidFill>
            <a:schemeClr val="accent3"/>
          </a:solidFill>
          <a:ln w="57150"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1100">
              <a:solidFill>
                <a:schemeClr val="bg1"/>
              </a:solidFill>
            </a:endParaRPr>
          </a:p>
        </p:txBody>
      </p:sp>
      <p:sp>
        <p:nvSpPr>
          <p:cNvPr id="92" name="Plus 91"/>
          <p:cNvSpPr/>
          <p:nvPr/>
        </p:nvSpPr>
        <p:spPr>
          <a:xfrm>
            <a:off x="7196111" y="3733992"/>
            <a:ext cx="360000" cy="360000"/>
          </a:xfrm>
          <a:prstGeom prst="mathPlus">
            <a:avLst/>
          </a:prstGeom>
          <a:solidFill>
            <a:schemeClr val="accent3"/>
          </a:solidFill>
          <a:ln w="57150"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1100">
              <a:solidFill>
                <a:schemeClr val="bg1"/>
              </a:solidFill>
            </a:endParaRPr>
          </a:p>
        </p:txBody>
      </p:sp>
      <p:pic>
        <p:nvPicPr>
          <p:cNvPr id="99" name="Picture 12"/>
          <p:cNvPicPr>
            <a:picLocks noChangeAspect="1" noChangeArrowheads="1"/>
          </p:cNvPicPr>
          <p:nvPr/>
        </p:nvPicPr>
        <p:blipFill>
          <a:blip r:embed="rId5"/>
          <a:stretch>
            <a:fillRect/>
          </a:stretch>
        </p:blipFill>
        <p:spPr bwMode="auto">
          <a:xfrm>
            <a:off x="4332997" y="2069482"/>
            <a:ext cx="1059847" cy="827199"/>
          </a:xfrm>
          <a:prstGeom prst="rect">
            <a:avLst/>
          </a:prstGeom>
          <a:noFill/>
          <a:ln w="9525">
            <a:noFill/>
            <a:miter lim="800000"/>
          </a:ln>
        </p:spPr>
      </p:pic>
      <p:sp>
        <p:nvSpPr>
          <p:cNvPr id="101" name="Freeform 65"/>
          <p:cNvSpPr/>
          <p:nvPr/>
        </p:nvSpPr>
        <p:spPr bwMode="auto">
          <a:xfrm rot="19598060">
            <a:off x="2598513" y="3087587"/>
            <a:ext cx="1254637" cy="569146"/>
          </a:xfrm>
          <a:custGeom>
            <a:cxnLst>
              <a:cxn ang="0">
                <a:pos x="1418" y="284"/>
              </a:cxn>
              <a:cxn ang="0">
                <a:pos x="1043" y="113"/>
              </a:cxn>
              <a:cxn ang="0">
                <a:pos x="1164" y="244"/>
              </a:cxn>
              <a:cxn ang="0">
                <a:pos x="0" y="0"/>
              </a:cxn>
              <a:cxn ang="0">
                <a:pos x="1289" y="522"/>
              </a:cxn>
              <a:cxn ang="0">
                <a:pos x="1305" y="698"/>
              </a:cxn>
              <a:cxn ang="0">
                <a:pos x="1418" y="284"/>
              </a:cxn>
            </a:cxnLst>
            <a:rect l="0" t="0" r="r" b="b"/>
            <a:pathLst>
              <a:path w="1418" h="698">
                <a:moveTo>
                  <a:pt x="1418" y="284"/>
                </a:moveTo>
                <a:lnTo>
                  <a:pt x="1043" y="113"/>
                </a:lnTo>
                <a:lnTo>
                  <a:pt x="1164" y="244"/>
                </a:lnTo>
                <a:cubicBezTo>
                  <a:pt x="1029" y="313"/>
                  <a:pt x="408" y="469"/>
                  <a:pt x="0" y="0"/>
                </a:cubicBezTo>
                <a:cubicBezTo>
                  <a:pt x="357" y="678"/>
                  <a:pt x="999" y="673"/>
                  <a:pt x="1289" y="522"/>
                </a:cubicBezTo>
                <a:lnTo>
                  <a:pt x="1305" y="698"/>
                </a:lnTo>
                <a:lnTo>
                  <a:pt x="1418" y="284"/>
                </a:lnTo>
                <a:close/>
              </a:path>
            </a:pathLst>
          </a:custGeom>
          <a:gradFill rotWithShape="1">
            <a:gsLst>
              <a:gs pos="0">
                <a:srgbClr val="FFFFFF"/>
              </a:gs>
              <a:gs pos="100000">
                <a:srgbClr val="0091EA"/>
              </a:gs>
            </a:gsLst>
            <a:lin ang="0" scaled="1"/>
          </a:gradFill>
          <a:ln w="9525" cap="flat" cmpd="sng">
            <a:noFill/>
            <a:prstDash val="solid"/>
            <a:round/>
          </a:ln>
          <a:effectLst/>
        </p:spPr>
        <p:txBody>
          <a:bodyPr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VW Headline OT-Book" pitchFamily="34" charset="0"/>
            </a:endParaRPr>
          </a:p>
        </p:txBody>
      </p:sp>
      <p:sp>
        <p:nvSpPr>
          <p:cNvPr id="102" name="Freeform 65"/>
          <p:cNvSpPr/>
          <p:nvPr/>
        </p:nvSpPr>
        <p:spPr bwMode="auto">
          <a:xfrm rot="2001939" flipH="1">
            <a:off x="5930837" y="3087587"/>
            <a:ext cx="1254637" cy="569146"/>
          </a:xfrm>
          <a:custGeom>
            <a:cxnLst>
              <a:cxn ang="0">
                <a:pos x="1418" y="284"/>
              </a:cxn>
              <a:cxn ang="0">
                <a:pos x="1043" y="113"/>
              </a:cxn>
              <a:cxn ang="0">
                <a:pos x="1164" y="244"/>
              </a:cxn>
              <a:cxn ang="0">
                <a:pos x="0" y="0"/>
              </a:cxn>
              <a:cxn ang="0">
                <a:pos x="1289" y="522"/>
              </a:cxn>
              <a:cxn ang="0">
                <a:pos x="1305" y="698"/>
              </a:cxn>
              <a:cxn ang="0">
                <a:pos x="1418" y="284"/>
              </a:cxn>
            </a:cxnLst>
            <a:rect l="0" t="0" r="r" b="b"/>
            <a:pathLst>
              <a:path w="1418" h="698">
                <a:moveTo>
                  <a:pt x="1418" y="284"/>
                </a:moveTo>
                <a:lnTo>
                  <a:pt x="1043" y="113"/>
                </a:lnTo>
                <a:lnTo>
                  <a:pt x="1164" y="244"/>
                </a:lnTo>
                <a:cubicBezTo>
                  <a:pt x="1029" y="313"/>
                  <a:pt x="408" y="469"/>
                  <a:pt x="0" y="0"/>
                </a:cubicBezTo>
                <a:cubicBezTo>
                  <a:pt x="357" y="678"/>
                  <a:pt x="999" y="673"/>
                  <a:pt x="1289" y="522"/>
                </a:cubicBezTo>
                <a:lnTo>
                  <a:pt x="1305" y="698"/>
                </a:lnTo>
                <a:lnTo>
                  <a:pt x="1418" y="284"/>
                </a:lnTo>
                <a:close/>
              </a:path>
            </a:pathLst>
          </a:custGeom>
          <a:gradFill rotWithShape="1">
            <a:gsLst>
              <a:gs pos="0">
                <a:srgbClr val="FFFFFF"/>
              </a:gs>
              <a:gs pos="100000">
                <a:srgbClr val="0091EA"/>
              </a:gs>
            </a:gsLst>
            <a:lin ang="0" scaled="1"/>
          </a:gradFill>
          <a:ln w="9525" cap="flat" cmpd="sng">
            <a:noFill/>
            <a:prstDash val="solid"/>
            <a:round/>
          </a:ln>
          <a:effectLst/>
        </p:spPr>
        <p:txBody>
          <a:bodyPr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VW Headline OT-Book" pitchFamily="34" charset="0"/>
            </a:endParaRPr>
          </a:p>
        </p:txBody>
      </p:sp>
      <p:pic>
        <p:nvPicPr>
          <p:cNvPr id="100" name="Picture 4"/>
          <p:cNvPicPr>
            <a:picLocks noChangeAspect="1" noChangeArrowheads="1"/>
          </p:cNvPicPr>
          <p:nvPr/>
        </p:nvPicPr>
        <p:blipFill>
          <a:blip r:embed="rId6"/>
          <a:stretch>
            <a:fillRect/>
          </a:stretch>
        </p:blipFill>
        <p:spPr bwMode="auto">
          <a:xfrm rot="16200000" flipV="1">
            <a:off x="4554159" y="2599193"/>
            <a:ext cx="801797" cy="1431161"/>
          </a:xfrm>
          <a:prstGeom prst="rect">
            <a:avLst/>
          </a:prstGeom>
          <a:noFill/>
          <a:ln w="9525">
            <a:noFill/>
            <a:miter lim="800000"/>
          </a:ln>
        </p:spPr>
      </p:pic>
      <p:grpSp>
        <p:nvGrpSpPr>
          <p:cNvPr id="532231" name="Group 532230"/>
          <p:cNvGrpSpPr/>
          <p:nvPr/>
        </p:nvGrpSpPr>
        <p:grpSpPr>
          <a:xfrm>
            <a:off x="1184402" y="3534734"/>
            <a:ext cx="725693" cy="756051"/>
            <a:chOff x="695656" y="3640276"/>
            <a:chExt cx="725693" cy="756051"/>
          </a:xfrm>
        </p:grpSpPr>
        <p:grpSp>
          <p:nvGrpSpPr>
            <p:cNvPr id="35" name="Group 34"/>
            <p:cNvGrpSpPr/>
            <p:nvPr/>
          </p:nvGrpSpPr>
          <p:grpSpPr>
            <a:xfrm>
              <a:off x="695656" y="3640276"/>
              <a:ext cx="725693" cy="756051"/>
              <a:chOff x="6814862" y="2342788"/>
              <a:chExt cx="1435328" cy="1448459"/>
            </a:xfrm>
            <a:solidFill>
              <a:schemeClr val="bg1"/>
            </a:solidFill>
          </p:grpSpPr>
          <p:sp>
            <p:nvSpPr>
              <p:cNvPr id="36" name="Arc 35"/>
              <p:cNvSpPr/>
              <p:nvPr/>
            </p:nvSpPr>
            <p:spPr>
              <a:xfrm rot="10800000">
                <a:off x="6814862" y="2342788"/>
                <a:ext cx="1435328" cy="1448459"/>
              </a:xfrm>
              <a:prstGeom prst="arc">
                <a:avLst>
                  <a:gd name="adj1" fmla="val 10123326"/>
                  <a:gd name="adj2" fmla="val 15565306"/>
                </a:avLst>
              </a:prstGeom>
              <a:grpFill/>
              <a:ln w="57150"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a:solidFill>
                    <a:schemeClr val="accent6"/>
                  </a:solidFill>
                </a:endParaRPr>
              </a:p>
            </p:txBody>
          </p:sp>
          <p:sp>
            <p:nvSpPr>
              <p:cNvPr id="37" name="Arc 36"/>
              <p:cNvSpPr/>
              <p:nvPr/>
            </p:nvSpPr>
            <p:spPr>
              <a:xfrm rot="10800000">
                <a:off x="6814862" y="2342788"/>
                <a:ext cx="1435328" cy="1448459"/>
              </a:xfrm>
              <a:prstGeom prst="arc">
                <a:avLst>
                  <a:gd name="adj1" fmla="val 1075825"/>
                  <a:gd name="adj2" fmla="val 9735195"/>
                </a:avLst>
              </a:prstGeom>
              <a:grpFill/>
              <a:ln w="57150"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a:solidFill>
                    <a:schemeClr val="accent6"/>
                  </a:solidFill>
                </a:endParaRPr>
              </a:p>
            </p:txBody>
          </p:sp>
          <p:sp>
            <p:nvSpPr>
              <p:cNvPr id="38" name="Arc 37"/>
              <p:cNvSpPr/>
              <p:nvPr/>
            </p:nvSpPr>
            <p:spPr>
              <a:xfrm rot="10800000">
                <a:off x="6814862" y="2342788"/>
                <a:ext cx="1435328" cy="1448459"/>
              </a:xfrm>
              <a:prstGeom prst="arc">
                <a:avLst>
                  <a:gd name="adj1" fmla="val 16422199"/>
                  <a:gd name="adj2" fmla="val 540164"/>
                </a:avLst>
              </a:prstGeom>
              <a:grpFill/>
              <a:ln w="57150"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a:solidFill>
                    <a:schemeClr val="accent6"/>
                  </a:solidFill>
                </a:endParaRPr>
              </a:p>
            </p:txBody>
          </p:sp>
        </p:grpSp>
        <p:sp>
          <p:nvSpPr>
            <p:cNvPr id="39" name="TextBox 38"/>
            <p:cNvSpPr txBox="1"/>
            <p:nvPr/>
          </p:nvSpPr>
          <p:spPr>
            <a:xfrm>
              <a:off x="787271" y="3810552"/>
              <a:ext cx="542463" cy="41549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700" noProof="0" smtClean="0">
                  <a:solidFill>
                    <a:schemeClr val="bg2"/>
                  </a:solidFill>
                  <a:latin typeface="Arial" pitchFamily="34" charset="0"/>
                  <a:cs typeface="Arial" pitchFamily="34" charset="0"/>
                </a:rPr>
                <a:t>3</a:t>
              </a:r>
              <a:endParaRPr lang="zh-CN" altLang="en-US" sz="2700" noProof="0" smtClean="0">
                <a:solidFill>
                  <a:schemeClr val="bg2"/>
                </a:solidFill>
                <a:latin typeface="Arial" pitchFamily="34" charset="0"/>
                <a:cs typeface="Arial" pitchFamily="34" charset="0"/>
              </a:endParaRPr>
            </a:p>
          </p:txBody>
        </p:sp>
      </p:grpSp>
      <p:grpSp>
        <p:nvGrpSpPr>
          <p:cNvPr id="532228" name="Group 532227"/>
          <p:cNvGrpSpPr/>
          <p:nvPr/>
        </p:nvGrpSpPr>
        <p:grpSpPr>
          <a:xfrm>
            <a:off x="3565675" y="3639783"/>
            <a:ext cx="618876" cy="545952"/>
            <a:chOff x="3018540" y="3745325"/>
            <a:chExt cx="618876" cy="545952"/>
          </a:xfrm>
        </p:grpSpPr>
        <p:grpSp>
          <p:nvGrpSpPr>
            <p:cNvPr id="40" name="Group 39"/>
            <p:cNvGrpSpPr/>
            <p:nvPr/>
          </p:nvGrpSpPr>
          <p:grpSpPr>
            <a:xfrm>
              <a:off x="3065963" y="3745325"/>
              <a:ext cx="524030" cy="545952"/>
              <a:chOff x="6814862" y="2342788"/>
              <a:chExt cx="1435328" cy="1448459"/>
            </a:xfrm>
            <a:solidFill>
              <a:schemeClr val="bg1"/>
            </a:solidFill>
          </p:grpSpPr>
          <p:sp>
            <p:nvSpPr>
              <p:cNvPr id="41" name="Arc 40"/>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42" name="Arc 41"/>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43" name="Arc 42"/>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grpSp>
        <p:sp>
          <p:nvSpPr>
            <p:cNvPr id="44" name="TextBox 43"/>
            <p:cNvSpPr txBox="1"/>
            <p:nvPr/>
          </p:nvSpPr>
          <p:spPr>
            <a:xfrm>
              <a:off x="3018540" y="3810552"/>
              <a:ext cx="618876" cy="41549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700" b="0">
                  <a:solidFill>
                    <a:schemeClr val="bg2"/>
                  </a:solidFill>
                  <a:latin typeface="Arial" pitchFamily="34" charset="0"/>
                  <a:cs typeface="Arial" pitchFamily="34" charset="0"/>
                </a:rPr>
                <a:t>4</a:t>
              </a:r>
              <a:endParaRPr lang="zh-CN" altLang="en-US" sz="2700" b="0" noProof="0" smtClean="0">
                <a:solidFill>
                  <a:schemeClr val="bg2"/>
                </a:solidFill>
                <a:latin typeface="Arial" pitchFamily="34" charset="0"/>
                <a:cs typeface="Arial" pitchFamily="34" charset="0"/>
              </a:endParaRPr>
            </a:p>
          </p:txBody>
        </p:sp>
      </p:grpSp>
      <p:grpSp>
        <p:nvGrpSpPr>
          <p:cNvPr id="532224" name="Group 532223"/>
          <p:cNvGrpSpPr/>
          <p:nvPr/>
        </p:nvGrpSpPr>
        <p:grpSpPr>
          <a:xfrm>
            <a:off x="5752547" y="3639783"/>
            <a:ext cx="618876" cy="545952"/>
            <a:chOff x="5234607" y="3745325"/>
            <a:chExt cx="618876" cy="545952"/>
          </a:xfrm>
        </p:grpSpPr>
        <p:grpSp>
          <p:nvGrpSpPr>
            <p:cNvPr id="47" name="Group 46"/>
            <p:cNvGrpSpPr/>
            <p:nvPr/>
          </p:nvGrpSpPr>
          <p:grpSpPr>
            <a:xfrm>
              <a:off x="5282030" y="3745325"/>
              <a:ext cx="524030" cy="545952"/>
              <a:chOff x="6814862" y="2342788"/>
              <a:chExt cx="1435328" cy="1448459"/>
            </a:xfrm>
            <a:solidFill>
              <a:schemeClr val="bg1"/>
            </a:solidFill>
          </p:grpSpPr>
          <p:sp>
            <p:nvSpPr>
              <p:cNvPr id="49" name="Arc 48"/>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a:solidFill>
                    <a:schemeClr val="accent6"/>
                  </a:solidFill>
                </a:endParaRPr>
              </a:p>
            </p:txBody>
          </p:sp>
          <p:sp>
            <p:nvSpPr>
              <p:cNvPr id="50" name="Arc 49"/>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a:solidFill>
                    <a:schemeClr val="accent6"/>
                  </a:solidFill>
                </a:endParaRPr>
              </a:p>
            </p:txBody>
          </p:sp>
          <p:sp>
            <p:nvSpPr>
              <p:cNvPr id="51" name="Arc 50"/>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a:solidFill>
                    <a:schemeClr val="accent6"/>
                  </a:solidFill>
                </a:endParaRPr>
              </a:p>
            </p:txBody>
          </p:sp>
        </p:grpSp>
        <p:sp>
          <p:nvSpPr>
            <p:cNvPr id="48" name="TextBox 47"/>
            <p:cNvSpPr txBox="1"/>
            <p:nvPr/>
          </p:nvSpPr>
          <p:spPr>
            <a:xfrm>
              <a:off x="5234607" y="3810552"/>
              <a:ext cx="618876" cy="41549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700" b="0" noProof="0" smtClean="0">
                  <a:solidFill>
                    <a:schemeClr val="bg2"/>
                  </a:solidFill>
                  <a:latin typeface="Arial" pitchFamily="34" charset="0"/>
                  <a:cs typeface="Arial" pitchFamily="34" charset="0"/>
                </a:rPr>
                <a:t>2</a:t>
              </a:r>
              <a:endParaRPr lang="zh-CN" altLang="en-US" sz="2700" b="0" noProof="0" smtClean="0">
                <a:solidFill>
                  <a:schemeClr val="bg2"/>
                </a:solidFill>
                <a:latin typeface="Arial" pitchFamily="34" charset="0"/>
                <a:cs typeface="Arial" pitchFamily="34" charset="0"/>
              </a:endParaRPr>
            </a:p>
          </p:txBody>
        </p:sp>
      </p:grpSp>
      <p:grpSp>
        <p:nvGrpSpPr>
          <p:cNvPr id="53" name="Group 52"/>
          <p:cNvGrpSpPr/>
          <p:nvPr/>
        </p:nvGrpSpPr>
        <p:grpSpPr>
          <a:xfrm>
            <a:off x="7939420" y="3639783"/>
            <a:ext cx="524030" cy="545952"/>
            <a:chOff x="6814862" y="2342788"/>
            <a:chExt cx="1435328" cy="1448459"/>
          </a:xfrm>
          <a:solidFill>
            <a:schemeClr val="bg1"/>
          </a:solidFill>
        </p:grpSpPr>
        <p:sp>
          <p:nvSpPr>
            <p:cNvPr id="55" name="Arc 54"/>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a:solidFill>
                  <a:schemeClr val="accent6"/>
                </a:solidFill>
              </a:endParaRPr>
            </a:p>
          </p:txBody>
        </p:sp>
        <p:sp>
          <p:nvSpPr>
            <p:cNvPr id="56" name="Arc 55"/>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a:solidFill>
                  <a:schemeClr val="accent6"/>
                </a:solidFill>
              </a:endParaRPr>
            </a:p>
          </p:txBody>
        </p:sp>
        <p:sp>
          <p:nvSpPr>
            <p:cNvPr id="58" name="Arc 57"/>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a:solidFill>
                  <a:schemeClr val="accent6"/>
                </a:solidFill>
              </a:endParaRPr>
            </a:p>
          </p:txBody>
        </p:sp>
      </p:grpSp>
      <p:sp>
        <p:nvSpPr>
          <p:cNvPr id="54" name="TextBox 53"/>
          <p:cNvSpPr txBox="1"/>
          <p:nvPr/>
        </p:nvSpPr>
        <p:spPr>
          <a:xfrm>
            <a:off x="7884828" y="3705010"/>
            <a:ext cx="618876" cy="41549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700" b="0" noProof="0" smtClean="0">
                <a:solidFill>
                  <a:schemeClr val="bg2"/>
                </a:solidFill>
                <a:latin typeface="Arial" pitchFamily="34" charset="0"/>
                <a:cs typeface="Arial" pitchFamily="34" charset="0"/>
              </a:rPr>
              <a:t>1</a:t>
            </a:r>
            <a:endParaRPr lang="zh-CN" altLang="en-US" sz="2700" b="0" noProof="0" smtClean="0">
              <a:solidFill>
                <a:schemeClr val="bg2"/>
              </a:solidFill>
              <a:latin typeface="Arial" pitchFamily="34" charset="0"/>
              <a:cs typeface="Arial" pitchFamily="34" charset="0"/>
            </a:endParaRPr>
          </a:p>
        </p:txBody>
      </p:sp>
      <p:sp>
        <p:nvSpPr>
          <p:cNvPr id="70" name="TextBox 69"/>
          <p:cNvSpPr txBox="1"/>
          <p:nvPr/>
        </p:nvSpPr>
        <p:spPr>
          <a:xfrm>
            <a:off x="7513738" y="4353876"/>
            <a:ext cx="1414651" cy="230832"/>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500" smtClean="0">
                <a:solidFill>
                  <a:schemeClr val="bg2"/>
                </a:solidFill>
                <a:latin typeface="+mn-lt"/>
                <a:cs typeface="Arial Narrow" pitchFamily="34" charset="0"/>
              </a:rPr>
              <a:t>组伴生产业</a:t>
            </a:r>
            <a:endParaRPr lang="zh-CN" altLang="en-US" sz="1500" noProof="0" smtClean="0">
              <a:solidFill>
                <a:schemeClr val="bg2"/>
              </a:solidFill>
              <a:latin typeface="+mn-lt"/>
              <a:cs typeface="Arial Narrow" pitchFamily="34" charset="0"/>
            </a:endParaRPr>
          </a:p>
        </p:txBody>
      </p:sp>
      <p:sp>
        <p:nvSpPr>
          <p:cNvPr id="106" name="Textframe 34"/>
          <p:cNvSpPr txBox="1"/>
          <p:nvPr/>
        </p:nvSpPr>
        <p:spPr>
          <a:xfrm>
            <a:off x="7513738" y="5266212"/>
            <a:ext cx="2087462" cy="120032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spcBef>
                <a:spcPts val="400"/>
              </a:spcBef>
              <a:buSzTx/>
              <a:buFont typeface="Arial Narrow"/>
              <a:buChar char="&gt;"/>
            </a:pPr>
            <a:r>
              <a:rPr lang="zh-CN" altLang="en-US" b="0" smtClean="0">
                <a:latin typeface="+mn-lt"/>
                <a:cs typeface="Arial Narrow" pitchFamily="34" charset="0"/>
              </a:rPr>
              <a:t>借助</a:t>
            </a:r>
            <a:r>
              <a:rPr lang="zh-CN" altLang="en-US" b="0">
                <a:latin typeface="+mn-lt"/>
                <a:cs typeface="Arial Narrow" pitchFamily="34" charset="0"/>
              </a:rPr>
              <a:t>蓉</a:t>
            </a:r>
            <a:r>
              <a:rPr lang="zh-CN" altLang="en-US" b="0" smtClean="0">
                <a:latin typeface="+mn-lt"/>
                <a:cs typeface="Arial Narrow" pitchFamily="34" charset="0"/>
              </a:rPr>
              <a:t>欧快铁在以成都市为核心的周边城市，以青白江为中心的周边区县发展的一系列相关产业，支撑成都的经济飞跃和功能转型</a:t>
            </a:r>
            <a:endParaRPr lang="en-US" altLang="zh-CN" b="0">
              <a:latin typeface="+mn-lt"/>
              <a:cs typeface="Arial Narrow" pitchFamily="34" charset="0"/>
            </a:endParaRPr>
          </a:p>
        </p:txBody>
      </p:sp>
      <p:sp>
        <p:nvSpPr>
          <p:cNvPr id="63" name="RbSticker"/>
          <p:cNvSpPr txBox="1"/>
          <p:nvPr/>
        </p:nvSpPr>
        <p:spPr>
          <a:xfrm>
            <a:off x="813985" y="252655"/>
            <a:ext cx="3026470" cy="215444"/>
          </a:xfrm>
          <a:prstGeom prst="rect">
            <a:avLst/>
          </a:prstGeom>
          <a:noFill/>
          <a:ln w="9525">
            <a:noFill/>
          </a:ln>
          <a:effectLst/>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400">
                <a:solidFill>
                  <a:schemeClr val="accent3"/>
                </a:solidFill>
                <a:cs typeface="Arial Narrow" pitchFamily="34" charset="0"/>
              </a:rPr>
              <a:t>我们所建议的“蓉欧</a:t>
            </a:r>
            <a:r>
              <a:rPr lang="en-US" altLang="zh-CN" sz="1400">
                <a:solidFill>
                  <a:schemeClr val="accent3"/>
                </a:solidFill>
                <a:cs typeface="Arial Narrow" pitchFamily="34" charset="0"/>
              </a:rPr>
              <a:t>+</a:t>
            </a:r>
            <a:r>
              <a:rPr lang="zh-CN" altLang="en-US" sz="1400">
                <a:solidFill>
                  <a:schemeClr val="accent3"/>
                </a:solidFill>
                <a:cs typeface="Arial Narrow" pitchFamily="34" charset="0"/>
              </a:rPr>
              <a:t>”</a:t>
            </a:r>
            <a:r>
              <a:rPr lang="en-US" altLang="zh-CN" sz="1400">
                <a:solidFill>
                  <a:schemeClr val="accent3"/>
                </a:solidFill>
                <a:cs typeface="Arial Narrow" pitchFamily="34" charset="0"/>
              </a:rPr>
              <a:t>(3421)</a:t>
            </a:r>
            <a:r>
              <a:rPr lang="zh-CN" altLang="en-US" sz="1400">
                <a:solidFill>
                  <a:schemeClr val="accent3"/>
                </a:solidFill>
                <a:cs typeface="Arial Narrow" pitchFamily="34" charset="0"/>
              </a:rPr>
              <a:t>总体战略</a:t>
            </a:r>
          </a:p>
        </p:txBody>
      </p:sp>
      <p:sp>
        <p:nvSpPr>
          <p:cNvPr id="34" name="Textframe 34"/>
          <p:cNvSpPr txBox="1"/>
          <p:nvPr/>
        </p:nvSpPr>
        <p:spPr>
          <a:xfrm>
            <a:off x="758720" y="5266212"/>
            <a:ext cx="2087462" cy="60016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spcBef>
                <a:spcPts val="400"/>
              </a:spcBef>
              <a:buSzTx/>
              <a:buFont typeface="Arial Narrow"/>
              <a:buChar char="&gt;"/>
            </a:pPr>
            <a:r>
              <a:rPr lang="zh-CN" altLang="en-US" b="0">
                <a:latin typeface="+mn-lt"/>
                <a:cs typeface="Arial Narrow" pitchFamily="34" charset="0"/>
              </a:rPr>
              <a:t>“一带一路”核心交通通</a:t>
            </a:r>
            <a:r>
              <a:rPr lang="zh-CN" altLang="en-US" b="0" smtClean="0">
                <a:latin typeface="+mn-lt"/>
                <a:cs typeface="Arial Narrow" pitchFamily="34" charset="0"/>
              </a:rPr>
              <a:t>道以及连通境内外、东联西进南下的</a:t>
            </a:r>
            <a:r>
              <a:rPr lang="zh-CN" altLang="en-US" b="0">
                <a:latin typeface="+mn-lt"/>
                <a:cs typeface="Arial Narrow" pitchFamily="34" charset="0"/>
              </a:rPr>
              <a:t>物</a:t>
            </a:r>
            <a:r>
              <a:rPr lang="zh-CN" altLang="en-US" b="0" smtClean="0">
                <a:latin typeface="+mn-lt"/>
                <a:cs typeface="Arial Narrow" pitchFamily="34" charset="0"/>
              </a:rPr>
              <a:t>流大通道</a:t>
            </a:r>
            <a:endParaRPr lang="en-US" altLang="zh-CN" b="0" noProof="0" smtClean="0">
              <a:latin typeface="+mn-lt"/>
              <a:cs typeface="Arial Narrow" pitchFamily="34" charset="0"/>
            </a:endParaRPr>
          </a:p>
        </p:txBody>
      </p:sp>
      <p:sp>
        <p:nvSpPr>
          <p:cNvPr id="3" name="Split 3635960657219944143"/>
          <p:cNvSpPr txBox="1"/>
          <p:nvPr/>
        </p:nvSpPr>
        <p:spPr>
          <a:xfrm>
            <a:off x="758720" y="4353876"/>
            <a:ext cx="2128129" cy="230832"/>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500">
                <a:solidFill>
                  <a:srgbClr val="003F56"/>
                </a:solidFill>
                <a:latin typeface="Arial Narrow"/>
                <a:cs typeface="Arial Narrow" pitchFamily="34" charset="0"/>
              </a:rPr>
              <a:t>条国际干线</a:t>
            </a:r>
            <a:endParaRPr lang="en-US" altLang="zh-CN" sz="1500">
              <a:solidFill>
                <a:srgbClr val="003F56"/>
              </a:solidFill>
              <a:latin typeface="Arial Narrow"/>
              <a:cs typeface="Arial Narrow" pitchFamily="34" charset="0"/>
            </a:endParaRPr>
          </a:p>
        </p:txBody>
      </p:sp>
      <p:sp>
        <p:nvSpPr>
          <p:cNvPr id="4" name="Split 4635960657219944143"/>
          <p:cNvSpPr txBox="1"/>
          <p:nvPr/>
        </p:nvSpPr>
        <p:spPr>
          <a:xfrm>
            <a:off x="758720" y="4611644"/>
            <a:ext cx="1933728"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mtClean="0">
                <a:solidFill>
                  <a:srgbClr val="003F56"/>
                </a:solidFill>
                <a:latin typeface="Arial Narrow"/>
                <a:cs typeface="Arial Narrow" pitchFamily="34" charset="0"/>
              </a:rPr>
              <a:t>中</a:t>
            </a:r>
            <a:r>
              <a:rPr lang="zh-CN" altLang="en-US">
                <a:solidFill>
                  <a:srgbClr val="003F56"/>
                </a:solidFill>
                <a:latin typeface="Arial Narrow"/>
                <a:cs typeface="Arial Narrow" pitchFamily="34" charset="0"/>
              </a:rPr>
              <a:t>、北、南</a:t>
            </a:r>
            <a:r>
              <a:rPr lang="zh-CN" altLang="en-US" smtClean="0">
                <a:solidFill>
                  <a:srgbClr val="003F56"/>
                </a:solidFill>
                <a:latin typeface="Arial Narrow"/>
                <a:cs typeface="Arial Narrow" pitchFamily="34" charset="0"/>
              </a:rPr>
              <a:t>线</a:t>
            </a:r>
            <a:endParaRPr lang="zh-CN" altLang="en-US">
              <a:solidFill>
                <a:srgbClr val="003F56"/>
              </a:solidFill>
              <a:latin typeface="Arial Narrow"/>
              <a:cs typeface="Arial Narrow" pitchFamily="34" charset="0"/>
            </a:endParaRPr>
          </a:p>
        </p:txBody>
      </p:sp>
      <p:sp>
        <p:nvSpPr>
          <p:cNvPr id="104" name="Textframe 34"/>
          <p:cNvSpPr txBox="1"/>
          <p:nvPr/>
        </p:nvSpPr>
        <p:spPr>
          <a:xfrm>
            <a:off x="3037504" y="5266212"/>
            <a:ext cx="2087462" cy="85151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spcBef>
                <a:spcPts val="400"/>
              </a:spcBef>
              <a:buSzTx/>
              <a:buFont typeface="Arial Narrow"/>
              <a:buChar char="&gt;"/>
            </a:pPr>
            <a:r>
              <a:rPr lang="zh-CN" altLang="en-US" b="0" smtClean="0">
                <a:latin typeface="+mn-lt"/>
                <a:cs typeface="Arial Narrow" pitchFamily="34" charset="0"/>
              </a:rPr>
              <a:t>面</a:t>
            </a:r>
            <a:r>
              <a:rPr lang="zh-CN" altLang="en-US" b="0">
                <a:latin typeface="+mn-lt"/>
                <a:cs typeface="Arial Narrow" pitchFamily="34" charset="0"/>
              </a:rPr>
              <a:t>向</a:t>
            </a:r>
            <a:r>
              <a:rPr lang="zh-CN" altLang="en-US" b="0" smtClean="0">
                <a:latin typeface="+mn-lt"/>
                <a:cs typeface="Arial Narrow" pitchFamily="34" charset="0"/>
              </a:rPr>
              <a:t>西中东欧、西亚的集散端点</a:t>
            </a:r>
            <a:endParaRPr lang="en-US" altLang="zh-CN" b="0" smtClean="0">
              <a:latin typeface="+mn-lt"/>
              <a:cs typeface="Arial Narrow" pitchFamily="34" charset="0"/>
            </a:endParaRPr>
          </a:p>
          <a:p>
            <a:pPr marL="157642" lvl="1" indent="-157642">
              <a:spcBef>
                <a:spcPts val="400"/>
              </a:spcBef>
              <a:buSzTx/>
              <a:buFont typeface="Arial Narrow"/>
              <a:buChar char="&gt;"/>
            </a:pPr>
            <a:r>
              <a:rPr lang="zh-CN" altLang="en-US" b="0">
                <a:latin typeface="+mn-lt"/>
                <a:cs typeface="Arial Narrow" pitchFamily="34" charset="0"/>
              </a:rPr>
              <a:t>中</a:t>
            </a:r>
            <a:r>
              <a:rPr lang="zh-CN" altLang="en-US" b="0" smtClean="0">
                <a:latin typeface="+mn-lt"/>
                <a:cs typeface="Arial Narrow" pitchFamily="34" charset="0"/>
              </a:rPr>
              <a:t>国西向物流、贸易、产业汇聚的端口节点</a:t>
            </a:r>
            <a:endParaRPr lang="en-US" altLang="zh-CN" b="0">
              <a:latin typeface="+mn-lt"/>
              <a:cs typeface="Arial Narrow" pitchFamily="34" charset="0"/>
            </a:endParaRPr>
          </a:p>
        </p:txBody>
      </p:sp>
      <p:sp>
        <p:nvSpPr>
          <p:cNvPr id="5" name="Split 5635960657219944143"/>
          <p:cNvSpPr txBox="1"/>
          <p:nvPr/>
        </p:nvSpPr>
        <p:spPr>
          <a:xfrm>
            <a:off x="3037504" y="4353876"/>
            <a:ext cx="1414651" cy="230832"/>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500">
                <a:solidFill>
                  <a:srgbClr val="003F56"/>
                </a:solidFill>
                <a:latin typeface="Arial Narrow"/>
                <a:cs typeface="Arial Narrow" pitchFamily="34" charset="0"/>
              </a:rPr>
              <a:t>个主节点</a:t>
            </a:r>
            <a:endParaRPr lang="en-US" altLang="zh-CN" sz="1500">
              <a:solidFill>
                <a:srgbClr val="003F56"/>
              </a:solidFill>
              <a:latin typeface="Arial Narrow"/>
              <a:cs typeface="Arial Narrow" pitchFamily="34" charset="0"/>
            </a:endParaRPr>
          </a:p>
        </p:txBody>
      </p:sp>
      <p:sp>
        <p:nvSpPr>
          <p:cNvPr id="6" name="Split 6635960657219944143"/>
          <p:cNvSpPr txBox="1"/>
          <p:nvPr/>
        </p:nvSpPr>
        <p:spPr>
          <a:xfrm>
            <a:off x="3037504" y="4611644"/>
            <a:ext cx="1933728" cy="60016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mtClean="0">
                <a:solidFill>
                  <a:srgbClr val="003F56"/>
                </a:solidFill>
                <a:latin typeface="Arial Narrow"/>
                <a:cs typeface="Arial Narrow" pitchFamily="34" charset="0"/>
              </a:rPr>
              <a:t>成</a:t>
            </a:r>
            <a:r>
              <a:rPr lang="zh-CN" altLang="en-US">
                <a:solidFill>
                  <a:srgbClr val="003F56"/>
                </a:solidFill>
                <a:latin typeface="Arial Narrow"/>
                <a:cs typeface="Arial Narrow" pitchFamily="34" charset="0"/>
              </a:rPr>
              <a:t>都</a:t>
            </a:r>
            <a:r>
              <a:rPr lang="zh-CN" altLang="en-US" smtClean="0">
                <a:solidFill>
                  <a:srgbClr val="003F56"/>
                </a:solidFill>
                <a:latin typeface="Arial Narrow"/>
                <a:cs typeface="Arial Narrow" pitchFamily="34" charset="0"/>
              </a:rPr>
              <a:t>、罗兹（库</a:t>
            </a:r>
            <a:r>
              <a:rPr lang="zh-CN" altLang="en-US">
                <a:solidFill>
                  <a:srgbClr val="003F56"/>
                </a:solidFill>
                <a:latin typeface="Arial Narrow"/>
                <a:cs typeface="Arial Narrow" pitchFamily="34" charset="0"/>
              </a:rPr>
              <a:t>特</a:t>
            </a:r>
            <a:r>
              <a:rPr lang="zh-CN" altLang="en-US" smtClean="0">
                <a:solidFill>
                  <a:srgbClr val="003F56"/>
                </a:solidFill>
                <a:latin typeface="Arial Narrow"/>
                <a:cs typeface="Arial Narrow" pitchFamily="34" charset="0"/>
              </a:rPr>
              <a:t>诺）、</a:t>
            </a:r>
            <a:r>
              <a:rPr lang="zh-CN" altLang="en-US">
                <a:solidFill>
                  <a:srgbClr val="003F56"/>
                </a:solidFill>
                <a:latin typeface="Arial Narrow"/>
                <a:cs typeface="Arial Narrow" pitchFamily="34" charset="0"/>
              </a:rPr>
              <a:t>莫斯科、伊斯坦布</a:t>
            </a:r>
            <a:r>
              <a:rPr lang="zh-CN" altLang="en-US" smtClean="0">
                <a:solidFill>
                  <a:srgbClr val="003F56"/>
                </a:solidFill>
                <a:latin typeface="Arial Narrow"/>
                <a:cs typeface="Arial Narrow" pitchFamily="34" charset="0"/>
              </a:rPr>
              <a:t>尔（阿拉木图）</a:t>
            </a:r>
            <a:endParaRPr lang="zh-CN" altLang="en-US">
              <a:solidFill>
                <a:srgbClr val="003F56"/>
              </a:solidFill>
              <a:latin typeface="Arial Narrow"/>
              <a:cs typeface="Arial Narrow" pitchFamily="34" charset="0"/>
            </a:endParaRPr>
          </a:p>
        </p:txBody>
      </p:sp>
      <p:sp>
        <p:nvSpPr>
          <p:cNvPr id="69" name="TextBox 68"/>
          <p:cNvSpPr txBox="1"/>
          <p:nvPr/>
        </p:nvSpPr>
        <p:spPr>
          <a:xfrm>
            <a:off x="5275621" y="4353876"/>
            <a:ext cx="1414651" cy="230832"/>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500" smtClean="0">
                <a:solidFill>
                  <a:schemeClr val="bg2"/>
                </a:solidFill>
                <a:latin typeface="+mn-lt"/>
                <a:cs typeface="Arial Narrow" pitchFamily="34" charset="0"/>
              </a:rPr>
              <a:t>张</a:t>
            </a:r>
            <a:r>
              <a:rPr lang="zh-CN" altLang="en-US" sz="1500">
                <a:solidFill>
                  <a:schemeClr val="bg2"/>
                </a:solidFill>
                <a:latin typeface="+mn-lt"/>
                <a:cs typeface="Arial Narrow" pitchFamily="34" charset="0"/>
              </a:rPr>
              <a:t>集散</a:t>
            </a:r>
            <a:r>
              <a:rPr lang="zh-CN" altLang="en-US" sz="1500" smtClean="0">
                <a:solidFill>
                  <a:schemeClr val="bg2"/>
                </a:solidFill>
                <a:latin typeface="+mn-lt"/>
                <a:cs typeface="Arial Narrow" pitchFamily="34" charset="0"/>
              </a:rPr>
              <a:t>网络</a:t>
            </a:r>
            <a:endParaRPr lang="zh-CN" altLang="en-US" sz="1500" noProof="0" smtClean="0">
              <a:solidFill>
                <a:schemeClr val="bg2"/>
              </a:solidFill>
              <a:latin typeface="+mn-lt"/>
              <a:cs typeface="Arial Narrow" pitchFamily="34" charset="0"/>
            </a:endParaRPr>
          </a:p>
        </p:txBody>
      </p:sp>
      <p:sp>
        <p:nvSpPr>
          <p:cNvPr id="105" name="Textframe 34"/>
          <p:cNvSpPr txBox="1"/>
          <p:nvPr/>
        </p:nvSpPr>
        <p:spPr>
          <a:xfrm>
            <a:off x="5275621" y="5266212"/>
            <a:ext cx="2087462" cy="145167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spcBef>
                <a:spcPts val="400"/>
              </a:spcBef>
              <a:buSzTx/>
              <a:buFont typeface="Arial Narrow"/>
              <a:buChar char="&gt;"/>
            </a:pPr>
            <a:r>
              <a:rPr lang="zh-CN" altLang="en-US" b="0">
                <a:latin typeface="+mn-lt"/>
                <a:cs typeface="Arial Narrow" pitchFamily="34" charset="0"/>
              </a:rPr>
              <a:t>泛亚</a:t>
            </a:r>
            <a:r>
              <a:rPr lang="zh-CN" altLang="en-US" b="0" smtClean="0">
                <a:latin typeface="+mn-lt"/>
                <a:cs typeface="Arial Narrow" pitchFamily="34" charset="0"/>
              </a:rPr>
              <a:t>集散网络，连通</a:t>
            </a:r>
            <a:r>
              <a:rPr lang="zh-CN" altLang="en-US" b="0">
                <a:latin typeface="+mn-lt"/>
                <a:cs typeface="Arial Narrow" pitchFamily="34" charset="0"/>
              </a:rPr>
              <a:t>沿江</a:t>
            </a:r>
            <a:r>
              <a:rPr lang="zh-CN" altLang="en-US" b="0" smtClean="0">
                <a:latin typeface="+mn-lt"/>
                <a:cs typeface="Arial Narrow" pitchFamily="34" charset="0"/>
              </a:rPr>
              <a:t>沿海沿边城市，实现国内集散，并进一步辐射日韩、港澳台、东南亚</a:t>
            </a:r>
            <a:endParaRPr lang="en-US" altLang="zh-CN" b="0" smtClean="0">
              <a:latin typeface="+mn-lt"/>
              <a:cs typeface="Arial Narrow" pitchFamily="34" charset="0"/>
            </a:endParaRPr>
          </a:p>
          <a:p>
            <a:pPr marL="157642" lvl="1" indent="-157642">
              <a:spcBef>
                <a:spcPts val="400"/>
              </a:spcBef>
              <a:buSzTx/>
              <a:buFont typeface="Arial Narrow"/>
              <a:buChar char="&gt;"/>
            </a:pPr>
            <a:r>
              <a:rPr lang="zh-CN" altLang="en-US" b="0">
                <a:latin typeface="+mn-lt"/>
                <a:cs typeface="Arial Narrow" pitchFamily="34" charset="0"/>
              </a:rPr>
              <a:t>欧洲</a:t>
            </a:r>
            <a:r>
              <a:rPr lang="zh-CN" altLang="en-US" b="0" smtClean="0">
                <a:latin typeface="+mn-lt"/>
                <a:cs typeface="Arial Narrow" pitchFamily="34" charset="0"/>
              </a:rPr>
              <a:t>集散网络，包括深入欧洲腹地公共班列</a:t>
            </a:r>
            <a:r>
              <a:rPr lang="zh-CN" altLang="en-US" b="0">
                <a:latin typeface="+mn-lt"/>
                <a:cs typeface="Arial Narrow" pitchFamily="34" charset="0"/>
              </a:rPr>
              <a:t>以</a:t>
            </a:r>
            <a:r>
              <a:rPr lang="zh-CN" altLang="en-US" b="0" smtClean="0">
                <a:latin typeface="+mn-lt"/>
                <a:cs typeface="Arial Narrow" pitchFamily="34" charset="0"/>
              </a:rPr>
              <a:t>及最末端的公路运输</a:t>
            </a:r>
            <a:r>
              <a:rPr lang="zh-CN" altLang="en-US" b="0">
                <a:latin typeface="+mn-lt"/>
                <a:cs typeface="Arial Narrow" pitchFamily="34" charset="0"/>
              </a:rPr>
              <a:t>网络</a:t>
            </a:r>
            <a:endParaRPr lang="en-US" altLang="zh-CN" b="0">
              <a:latin typeface="+mn-lt"/>
              <a:cs typeface="Arial Narrow" pitchFamily="34" charset="0"/>
            </a:endParaRPr>
          </a:p>
        </p:txBody>
      </p:sp>
      <p:sp>
        <p:nvSpPr>
          <p:cNvPr id="59" name="Split 6635960657219944143"/>
          <p:cNvSpPr txBox="1"/>
          <p:nvPr/>
        </p:nvSpPr>
        <p:spPr>
          <a:xfrm>
            <a:off x="5275621" y="4611644"/>
            <a:ext cx="1933728"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a:solidFill>
                  <a:srgbClr val="003F56"/>
                </a:solidFill>
                <a:latin typeface="Arial Narrow"/>
                <a:cs typeface="Arial Narrow" pitchFamily="34" charset="0"/>
              </a:rPr>
              <a:t>泛</a:t>
            </a:r>
            <a:r>
              <a:rPr lang="zh-CN" altLang="en-US" smtClean="0">
                <a:solidFill>
                  <a:srgbClr val="003F56"/>
                </a:solidFill>
                <a:latin typeface="Arial Narrow"/>
                <a:cs typeface="Arial Narrow" pitchFamily="34" charset="0"/>
              </a:rPr>
              <a:t>亚、欧洲集散网络</a:t>
            </a:r>
            <a:endParaRPr lang="zh-CN" altLang="en-US">
              <a:solidFill>
                <a:srgbClr val="003F56"/>
              </a:solidFill>
              <a:latin typeface="Arial Narrow"/>
              <a:cs typeface="Arial Narrow" pitchFamily="34" charset="0"/>
            </a:endParaRPr>
          </a:p>
        </p:txBody>
      </p:sp>
    </p:spTree>
    <p:extLst>
      <p:ext uri="{BB962C8B-B14F-4D97-AF65-F5344CB8AC3E}">
        <p14:creationId xmlns="" xmlns:p14="http://schemas.microsoft.com/office/powerpoint/2010/main" val="917489442"/>
      </p:ext>
    </p:extLst>
  </p:cSld>
  <p:clrMapOvr>
    <a:masterClrMapping/>
  </p:clrMapOvr>
  <mc:AlternateContent>
    <mc:Choice xmlns:p14="http://schemas.microsoft.com/office/powerpoint/2010/main" Requires="p14">
      <p:transition p14:dur="250">
        <p:fade/>
      </p:transition>
    </mc:Choice>
    <mc:Fallback>
      <p:transition>
        <p:fade/>
      </p:transition>
    </mc:Fallback>
  </mc:AlternateContent>
  <p:timing/>
</p:sld>
</file>

<file path=ppt/slides/slide8.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18470" name="Object 18469" hidden="1"/>
          <p:cNvGraphicFramePr>
            <a:graphicFrameLocks noChangeAspect="1"/>
          </p:cNvGraphicFramePr>
          <p:nvPr>
            <p:custDataLst>
              <p:tags r:id="rId2"/>
            </p:custDataLst>
            <p:extLst>
              <p:ext uri="{D42A27DB-BD31-4B8C-83A1-F6EECF244321}">
                <p14:modId xmlns="" xmlns:p14="http://schemas.microsoft.com/office/powerpoint/2010/main" val="448449355"/>
              </p:ext>
            </p:extLst>
          </p:nvPr>
        </p:nvGraphicFramePr>
        <p:xfrm>
          <a:off x="1588" y="1588"/>
          <a:ext cx="1587" cy="1587"/>
        </p:xfrm>
        <a:graphic>
          <a:graphicData uri="http://schemas.openxmlformats.org/presentationml/2006/ole">
            <mc:AlternateContent>
              <mc:Choice xmlns:v="urn:schemas-microsoft-com:vml" Requires="v">
                <p:oleObj spid="_x0000_s1046"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8" y="1588"/>
                        <a:ext cx="1587" cy="1587"/>
                      </a:xfrm>
                      <a:prstGeom prst="rect">
                        <a:avLst/>
                      </a:prstGeom>
                      <a:noFill/>
                    </p:spPr>
                  </p:pic>
                </p:oleObj>
              </mc:Fallback>
            </mc:AlternateContent>
          </a:graphicData>
        </a:graphic>
      </p:graphicFrame>
      <p:sp>
        <p:nvSpPr>
          <p:cNvPr id="5" name="Rectangle 4" hidden="1"/>
          <p:cNvSpPr/>
          <p:nvPr>
            <p:custDataLst>
              <p:tags r:id="rId5"/>
            </p:custDataLst>
          </p:nvPr>
        </p:nvSpPr>
        <p:spPr bwMode="auto">
          <a:xfrm>
            <a:off x="0" y="0"/>
            <a:ext cx="158750" cy="158750"/>
          </a:xfrm>
          <a:prstGeom prst="rect">
            <a:avLst/>
          </a:prstGeom>
          <a:solidFill>
            <a:srgbClr val="FFFF00"/>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none" lIns="0" tIns="0" rIns="0" bIns="0" numCol="1" spcCol="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endParaRPr lang="zh-CN" altLang="en-US" smtClean="0">
              <a:latin typeface="Arial Narrow"/>
              <a:ea typeface="宋体"/>
              <a:sym typeface="Arial Narrow"/>
            </a:endParaRPr>
          </a:p>
        </p:txBody>
      </p:sp>
      <p:sp>
        <p:nvSpPr>
          <p:cNvPr id="2" name="Title 1"/>
          <p:cNvSpPr>
            <a:spLocks noGrp="1"/>
          </p:cNvSpPr>
          <p:nvPr>
            <p:ph type="title"/>
          </p:nvPr>
        </p:nvSpPr>
        <p:spPr>
          <a:xfrm>
            <a:off x="737999" y="720000"/>
            <a:ext cx="8706251" cy="707886"/>
          </a:xfrm>
        </p:spPr>
        <p:txBody>
          <a:bodyPr/>
          <a:lstStyle/>
          <a:p>
            <a:r>
              <a:rPr lang="en-US" altLang="zh-CN" b="1" smtClean="0">
                <a:solidFill>
                  <a:srgbClr val="C00000"/>
                </a:solidFill>
              </a:rPr>
              <a:t>3</a:t>
            </a:r>
            <a:r>
              <a:rPr lang="zh-CN" altLang="en-US" b="1" smtClean="0">
                <a:solidFill>
                  <a:srgbClr val="C00000"/>
                </a:solidFill>
              </a:rPr>
              <a:t>条国</a:t>
            </a:r>
            <a:r>
              <a:rPr lang="zh-CN" altLang="en-US" b="1">
                <a:solidFill>
                  <a:srgbClr val="C00000"/>
                </a:solidFill>
              </a:rPr>
              <a:t>际</a:t>
            </a:r>
            <a:r>
              <a:rPr lang="zh-CN" altLang="en-US" b="1" smtClean="0">
                <a:solidFill>
                  <a:srgbClr val="C00000"/>
                </a:solidFill>
              </a:rPr>
              <a:t>干线</a:t>
            </a:r>
            <a:r>
              <a:rPr lang="zh-CN" altLang="en-US" smtClean="0">
                <a:solidFill>
                  <a:srgbClr val="C00000"/>
                </a:solidFill>
              </a:rPr>
              <a:t>：</a:t>
            </a:r>
            <a:r>
              <a:rPr lang="zh-CN" altLang="en-US" smtClean="0"/>
              <a:t>综合货</a:t>
            </a:r>
            <a:r>
              <a:rPr lang="zh-CN" altLang="en-US"/>
              <a:t>量分</a:t>
            </a:r>
            <a:r>
              <a:rPr lang="zh-CN" altLang="en-US" smtClean="0"/>
              <a:t>布及成长机遇，我们</a:t>
            </a:r>
            <a:r>
              <a:rPr lang="zh-CN" altLang="en-US"/>
              <a:t>建议</a:t>
            </a:r>
            <a:r>
              <a:rPr lang="zh-CN" altLang="en-US" smtClean="0"/>
              <a:t>蓉欧快铁最终布局</a:t>
            </a:r>
            <a:r>
              <a:rPr lang="zh-CN" altLang="en-US" b="1" smtClean="0">
                <a:solidFill>
                  <a:srgbClr val="C00000"/>
                </a:solidFill>
              </a:rPr>
              <a:t>中线为主，北线、南线为辅（即一主两辅）</a:t>
            </a:r>
            <a:r>
              <a:rPr lang="zh-CN" altLang="en-US" smtClean="0"/>
              <a:t>的三大干线</a:t>
            </a:r>
            <a:endParaRPr lang="zh-CN" altLang="en-US"/>
          </a:p>
        </p:txBody>
      </p:sp>
      <p:grpSp>
        <p:nvGrpSpPr>
          <p:cNvPr id="99" name="Group 98"/>
          <p:cNvGrpSpPr/>
          <p:nvPr/>
        </p:nvGrpSpPr>
        <p:grpSpPr>
          <a:xfrm>
            <a:off x="91354" y="2244725"/>
            <a:ext cx="9473749" cy="3972297"/>
            <a:chOff x="212799" y="2455802"/>
            <a:chExt cx="8983808" cy="3766867"/>
          </a:xfrm>
        </p:grpSpPr>
        <p:pic>
          <p:nvPicPr>
            <p:cNvPr id="103" name="Picture 2"/>
            <p:cNvPicPr>
              <a:picLocks noChangeAspect="1" noChangeArrowheads="1"/>
            </p:cNvPicPr>
            <p:nvPr/>
          </p:nvPicPr>
          <p:blipFill>
            <a:blip r:embed="rId6">
              <a:extLst>
                <a:ext uri="{28A0092B-C50C-407E-A947-70E740481C1C}">
                  <a14:useLocalDpi xmlns="" xmlns:a14="http://schemas.microsoft.com/office/drawing/2010/main" val="0"/>
                </a:ext>
              </a:extLst>
            </a:blip>
            <a:stretch>
              <a:fillRect/>
            </a:stretch>
          </p:blipFill>
          <p:spPr bwMode="auto">
            <a:xfrm>
              <a:off x="2023569" y="2510286"/>
              <a:ext cx="7173038" cy="2310777"/>
            </a:xfrm>
            <a:prstGeom prst="rect">
              <a:avLst/>
            </a:prstGeom>
            <a:solidFill>
              <a:srgbClr val="FF960C"/>
            </a:solidFill>
            <a:ln w="9525">
              <a:solidFill>
                <a:schemeClr val="bg1"/>
              </a:solidFill>
            </a:ln>
            <a:effectLst/>
            <a:extLst/>
          </p:spPr>
        </p:pic>
        <p:sp>
          <p:nvSpPr>
            <p:cNvPr id="118" name="Freeform 20"/>
            <p:cNvSpPr/>
            <p:nvPr/>
          </p:nvSpPr>
          <p:spPr bwMode="auto">
            <a:xfrm>
              <a:off x="4127618" y="3486543"/>
              <a:ext cx="208131" cy="177712"/>
            </a:xfrm>
            <a:custGeom>
              <a:gdLst>
                <a:gd name="T0" fmla="*/ 0 w 40"/>
                <a:gd name="T1" fmla="*/ 24 h 40"/>
                <a:gd name="T2" fmla="*/ 0 w 40"/>
                <a:gd name="T3" fmla="*/ 40 h 40"/>
                <a:gd name="T4" fmla="*/ 32 w 40"/>
                <a:gd name="T5" fmla="*/ 40 h 40"/>
                <a:gd name="T6" fmla="*/ 32 w 40"/>
                <a:gd name="T7" fmla="*/ 32 h 40"/>
                <a:gd name="T8" fmla="*/ 32 w 40"/>
                <a:gd name="T9" fmla="*/ 24 h 40"/>
                <a:gd name="T10" fmla="*/ 40 w 40"/>
                <a:gd name="T11" fmla="*/ 24 h 40"/>
                <a:gd name="T12" fmla="*/ 24 w 40"/>
                <a:gd name="T13" fmla="*/ 8 h 40"/>
                <a:gd name="T14" fmla="*/ 32 w 40"/>
                <a:gd name="T15" fmla="*/ 0 h 40"/>
                <a:gd name="T16" fmla="*/ 16 w 40"/>
                <a:gd name="T17" fmla="*/ 0 h 40"/>
                <a:gd name="T18" fmla="*/ 16 w 40"/>
                <a:gd name="T19" fmla="*/ 8 h 40"/>
                <a:gd name="T20" fmla="*/ 8 w 40"/>
                <a:gd name="T21" fmla="*/ 0 h 40"/>
                <a:gd name="T22" fmla="*/ 8 w 40"/>
                <a:gd name="T23" fmla="*/ 8 h 40"/>
                <a:gd name="T24" fmla="*/ 0 w 40"/>
                <a:gd name="T25" fmla="*/ 8 h 40"/>
                <a:gd name="T26" fmla="*/ 0 w 40"/>
                <a:gd name="T27" fmla="*/ 24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40"/>
                <a:gd name="T44" fmla="*/ 40 w 40"/>
                <a:gd name="T45" fmla="*/ 40 h 40"/>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40">
                  <a:moveTo>
                    <a:pt x="0" y="24"/>
                  </a:moveTo>
                  <a:lnTo>
                    <a:pt x="0" y="40"/>
                  </a:lnTo>
                  <a:lnTo>
                    <a:pt x="32" y="40"/>
                  </a:lnTo>
                  <a:lnTo>
                    <a:pt x="32" y="32"/>
                  </a:lnTo>
                  <a:lnTo>
                    <a:pt x="32" y="24"/>
                  </a:lnTo>
                  <a:lnTo>
                    <a:pt x="40" y="24"/>
                  </a:lnTo>
                  <a:lnTo>
                    <a:pt x="24" y="8"/>
                  </a:lnTo>
                  <a:lnTo>
                    <a:pt x="32" y="0"/>
                  </a:lnTo>
                  <a:lnTo>
                    <a:pt x="16" y="0"/>
                  </a:lnTo>
                  <a:lnTo>
                    <a:pt x="16" y="8"/>
                  </a:lnTo>
                  <a:lnTo>
                    <a:pt x="8" y="0"/>
                  </a:lnTo>
                  <a:lnTo>
                    <a:pt x="8" y="8"/>
                  </a:lnTo>
                  <a:lnTo>
                    <a:pt x="0" y="8"/>
                  </a:lnTo>
                  <a:lnTo>
                    <a:pt x="0"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19" name="Freeform 21"/>
            <p:cNvSpPr/>
            <p:nvPr/>
          </p:nvSpPr>
          <p:spPr bwMode="auto">
            <a:xfrm>
              <a:off x="5043399" y="3486543"/>
              <a:ext cx="333010" cy="106627"/>
            </a:xfrm>
            <a:custGeom>
              <a:gdLst>
                <a:gd name="T0" fmla="*/ 0 w 64"/>
                <a:gd name="T1" fmla="*/ 16 h 24"/>
                <a:gd name="T2" fmla="*/ 8 w 64"/>
                <a:gd name="T3" fmla="*/ 24 h 24"/>
                <a:gd name="T4" fmla="*/ 8 w 64"/>
                <a:gd name="T5" fmla="*/ 8 h 24"/>
                <a:gd name="T6" fmla="*/ 16 w 64"/>
                <a:gd name="T7" fmla="*/ 0 h 24"/>
                <a:gd name="T8" fmla="*/ 40 w 64"/>
                <a:gd name="T9" fmla="*/ 0 h 24"/>
                <a:gd name="T10" fmla="*/ 48 w 64"/>
                <a:gd name="T11" fmla="*/ 0 h 24"/>
                <a:gd name="T12" fmla="*/ 64 w 64"/>
                <a:gd name="T13" fmla="*/ 0 h 24"/>
                <a:gd name="T14" fmla="*/ 8 w 64"/>
                <a:gd name="T15" fmla="*/ 0 h 24"/>
                <a:gd name="T16" fmla="*/ 0 w 64"/>
                <a:gd name="T17" fmla="*/ 8 h 24"/>
                <a:gd name="T18" fmla="*/ 0 w 64"/>
                <a:gd name="T19" fmla="*/ 16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4"/>
                <a:gd name="T31" fmla="*/ 0 h 24"/>
                <a:gd name="T32" fmla="*/ 64 w 64"/>
                <a:gd name="T33" fmla="*/ 24 h 24"/>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4" h="24">
                  <a:moveTo>
                    <a:pt x="0" y="16"/>
                  </a:moveTo>
                  <a:lnTo>
                    <a:pt x="8" y="24"/>
                  </a:lnTo>
                  <a:lnTo>
                    <a:pt x="8" y="8"/>
                  </a:lnTo>
                  <a:lnTo>
                    <a:pt x="16" y="0"/>
                  </a:lnTo>
                  <a:lnTo>
                    <a:pt x="40" y="0"/>
                  </a:lnTo>
                  <a:lnTo>
                    <a:pt x="48" y="0"/>
                  </a:lnTo>
                  <a:lnTo>
                    <a:pt x="64" y="0"/>
                  </a:lnTo>
                  <a:lnTo>
                    <a:pt x="8" y="0"/>
                  </a:lnTo>
                  <a:lnTo>
                    <a:pt x="0" y="8"/>
                  </a:lnTo>
                  <a:lnTo>
                    <a:pt x="0"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20" name="Freeform 22"/>
            <p:cNvSpPr/>
            <p:nvPr/>
          </p:nvSpPr>
          <p:spPr bwMode="auto">
            <a:xfrm>
              <a:off x="6708453" y="2882314"/>
              <a:ext cx="208131" cy="284342"/>
            </a:xfrm>
            <a:custGeom>
              <a:gdLst>
                <a:gd name="T0" fmla="*/ 0 w 40"/>
                <a:gd name="T1" fmla="*/ 64 h 64"/>
                <a:gd name="T2" fmla="*/ 8 w 40"/>
                <a:gd name="T3" fmla="*/ 64 h 64"/>
                <a:gd name="T4" fmla="*/ 24 w 40"/>
                <a:gd name="T5" fmla="*/ 64 h 64"/>
                <a:gd name="T6" fmla="*/ 24 w 40"/>
                <a:gd name="T7" fmla="*/ 56 h 64"/>
                <a:gd name="T8" fmla="*/ 40 w 40"/>
                <a:gd name="T9" fmla="*/ 48 h 64"/>
                <a:gd name="T10" fmla="*/ 40 w 40"/>
                <a:gd name="T11" fmla="*/ 24 h 64"/>
                <a:gd name="T12" fmla="*/ 32 w 40"/>
                <a:gd name="T13" fmla="*/ 0 h 64"/>
                <a:gd name="T14" fmla="*/ 24 w 40"/>
                <a:gd name="T15" fmla="*/ 0 h 64"/>
                <a:gd name="T16" fmla="*/ 32 w 40"/>
                <a:gd name="T17" fmla="*/ 24 h 64"/>
                <a:gd name="T18" fmla="*/ 16 w 40"/>
                <a:gd name="T19" fmla="*/ 56 h 64"/>
                <a:gd name="T20" fmla="*/ 0 w 40"/>
                <a:gd name="T21" fmla="*/ 6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64"/>
                <a:gd name="T35" fmla="*/ 40 w 40"/>
                <a:gd name="T36" fmla="*/ 64 h 64"/>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64">
                  <a:moveTo>
                    <a:pt x="0" y="64"/>
                  </a:moveTo>
                  <a:lnTo>
                    <a:pt x="8" y="64"/>
                  </a:lnTo>
                  <a:lnTo>
                    <a:pt x="24" y="64"/>
                  </a:lnTo>
                  <a:lnTo>
                    <a:pt x="24" y="56"/>
                  </a:lnTo>
                  <a:lnTo>
                    <a:pt x="40" y="48"/>
                  </a:lnTo>
                  <a:lnTo>
                    <a:pt x="40" y="24"/>
                  </a:lnTo>
                  <a:lnTo>
                    <a:pt x="32" y="0"/>
                  </a:lnTo>
                  <a:lnTo>
                    <a:pt x="24" y="0"/>
                  </a:lnTo>
                  <a:lnTo>
                    <a:pt x="32" y="24"/>
                  </a:lnTo>
                  <a:lnTo>
                    <a:pt x="16" y="56"/>
                  </a:lnTo>
                  <a:lnTo>
                    <a:pt x="0" y="6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21" name="Freeform 23"/>
            <p:cNvSpPr/>
            <p:nvPr/>
          </p:nvSpPr>
          <p:spPr bwMode="auto">
            <a:xfrm>
              <a:off x="2212806" y="2526888"/>
              <a:ext cx="166506" cy="106627"/>
            </a:xfrm>
            <a:custGeom>
              <a:gdLst>
                <a:gd name="T0" fmla="*/ 0 w 32"/>
                <a:gd name="T1" fmla="*/ 8 h 24"/>
                <a:gd name="T2" fmla="*/ 16 w 32"/>
                <a:gd name="T3" fmla="*/ 24 h 24"/>
                <a:gd name="T4" fmla="*/ 32 w 32"/>
                <a:gd name="T5" fmla="*/ 16 h 24"/>
                <a:gd name="T6" fmla="*/ 24 w 32"/>
                <a:gd name="T7" fmla="*/ 8 h 24"/>
                <a:gd name="T8" fmla="*/ 16 w 32"/>
                <a:gd name="T9" fmla="*/ 0 h 24"/>
                <a:gd name="T10" fmla="*/ 8 w 32"/>
                <a:gd name="T11" fmla="*/ 0 h 24"/>
                <a:gd name="T12" fmla="*/ 0 w 32"/>
                <a:gd name="T13" fmla="*/ 8 h 24"/>
                <a:gd name="T14" fmla="*/ 0 60000 65536"/>
                <a:gd name="T15" fmla="*/ 0 60000 65536"/>
                <a:gd name="T16" fmla="*/ 0 60000 65536"/>
                <a:gd name="T17" fmla="*/ 0 60000 65536"/>
                <a:gd name="T18" fmla="*/ 0 60000 65536"/>
                <a:gd name="T19" fmla="*/ 0 60000 65536"/>
                <a:gd name="T20" fmla="*/ 0 60000 65536"/>
                <a:gd name="T21" fmla="*/ 0 w 32"/>
                <a:gd name="T22" fmla="*/ 0 h 24"/>
                <a:gd name="T23" fmla="*/ 32 w 32"/>
                <a:gd name="T24" fmla="*/ 24 h 2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24">
                  <a:moveTo>
                    <a:pt x="0" y="8"/>
                  </a:moveTo>
                  <a:lnTo>
                    <a:pt x="16" y="24"/>
                  </a:lnTo>
                  <a:lnTo>
                    <a:pt x="32" y="16"/>
                  </a:lnTo>
                  <a:lnTo>
                    <a:pt x="24" y="8"/>
                  </a:lnTo>
                  <a:lnTo>
                    <a:pt x="16" y="0"/>
                  </a:lnTo>
                  <a:lnTo>
                    <a:pt x="8" y="0"/>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34" name="Freeform 24"/>
            <p:cNvSpPr/>
            <p:nvPr/>
          </p:nvSpPr>
          <p:spPr bwMode="auto">
            <a:xfrm>
              <a:off x="2420937" y="2455802"/>
              <a:ext cx="124878" cy="106627"/>
            </a:xfrm>
            <a:custGeom>
              <a:gdLst>
                <a:gd name="T0" fmla="*/ 8 w 24"/>
                <a:gd name="T1" fmla="*/ 16 h 24"/>
                <a:gd name="T2" fmla="*/ 16 w 24"/>
                <a:gd name="T3" fmla="*/ 16 h 24"/>
                <a:gd name="T4" fmla="*/ 16 w 24"/>
                <a:gd name="T5" fmla="*/ 24 h 24"/>
                <a:gd name="T6" fmla="*/ 24 w 24"/>
                <a:gd name="T7" fmla="*/ 24 h 24"/>
                <a:gd name="T8" fmla="*/ 16 w 24"/>
                <a:gd name="T9" fmla="*/ 8 h 24"/>
                <a:gd name="T10" fmla="*/ 8 w 24"/>
                <a:gd name="T11" fmla="*/ 0 h 24"/>
                <a:gd name="T12" fmla="*/ 0 w 24"/>
                <a:gd name="T13" fmla="*/ 0 h 24"/>
                <a:gd name="T14" fmla="*/ 16 w 24"/>
                <a:gd name="T15" fmla="*/ 8 h 24"/>
                <a:gd name="T16" fmla="*/ 8 w 24"/>
                <a:gd name="T17" fmla="*/ 8 h 24"/>
                <a:gd name="T18" fmla="*/ 8 w 24"/>
                <a:gd name="T19" fmla="*/ 16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4"/>
                <a:gd name="T32" fmla="*/ 24 w 24"/>
                <a:gd name="T33" fmla="*/ 24 h 24"/>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4">
                  <a:moveTo>
                    <a:pt x="8" y="16"/>
                  </a:moveTo>
                  <a:lnTo>
                    <a:pt x="16" y="16"/>
                  </a:lnTo>
                  <a:lnTo>
                    <a:pt x="16" y="24"/>
                  </a:lnTo>
                  <a:lnTo>
                    <a:pt x="24" y="24"/>
                  </a:lnTo>
                  <a:lnTo>
                    <a:pt x="16" y="8"/>
                  </a:lnTo>
                  <a:lnTo>
                    <a:pt x="8" y="0"/>
                  </a:lnTo>
                  <a:lnTo>
                    <a:pt x="0" y="0"/>
                  </a:lnTo>
                  <a:lnTo>
                    <a:pt x="16" y="8"/>
                  </a:lnTo>
                  <a:lnTo>
                    <a:pt x="8" y="8"/>
                  </a:lnTo>
                  <a:lnTo>
                    <a:pt x="8"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35" name="Freeform 43"/>
            <p:cNvSpPr/>
            <p:nvPr/>
          </p:nvSpPr>
          <p:spPr bwMode="auto">
            <a:xfrm>
              <a:off x="4002606" y="4945377"/>
              <a:ext cx="500974" cy="531569"/>
            </a:xfrm>
            <a:custGeom>
              <a:gdLst>
                <a:gd name="T0" fmla="*/ 51991 w 96"/>
                <a:gd name="T1" fmla="*/ 220663 h 120"/>
                <a:gd name="T2" fmla="*/ 69321 w 96"/>
                <a:gd name="T3" fmla="*/ 220663 h 120"/>
                <a:gd name="T4" fmla="*/ 86651 w 96"/>
                <a:gd name="T5" fmla="*/ 191241 h 120"/>
                <a:gd name="T6" fmla="*/ 121312 w 96"/>
                <a:gd name="T7" fmla="*/ 191241 h 120"/>
                <a:gd name="T8" fmla="*/ 138642 w 96"/>
                <a:gd name="T9" fmla="*/ 161820 h 120"/>
                <a:gd name="T10" fmla="*/ 155972 w 96"/>
                <a:gd name="T11" fmla="*/ 161820 h 120"/>
                <a:gd name="T12" fmla="*/ 155972 w 96"/>
                <a:gd name="T13" fmla="*/ 132398 h 120"/>
                <a:gd name="T14" fmla="*/ 190633 w 96"/>
                <a:gd name="T15" fmla="*/ 88265 h 120"/>
                <a:gd name="T16" fmla="*/ 207963 w 96"/>
                <a:gd name="T17" fmla="*/ 58843 h 120"/>
                <a:gd name="T18" fmla="*/ 173303 w 96"/>
                <a:gd name="T19" fmla="*/ 29422 h 120"/>
                <a:gd name="T20" fmla="*/ 121312 w 96"/>
                <a:gd name="T21" fmla="*/ 14711 h 120"/>
                <a:gd name="T22" fmla="*/ 103982 w 96"/>
                <a:gd name="T23" fmla="*/ 0 h 120"/>
                <a:gd name="T24" fmla="*/ 86651 w 96"/>
                <a:gd name="T25" fmla="*/ 14711 h 120"/>
                <a:gd name="T26" fmla="*/ 86651 w 96"/>
                <a:gd name="T27" fmla="*/ 29422 h 120"/>
                <a:gd name="T28" fmla="*/ 69321 w 96"/>
                <a:gd name="T29" fmla="*/ 29422 h 120"/>
                <a:gd name="T30" fmla="*/ 86651 w 96"/>
                <a:gd name="T31" fmla="*/ 44133 h 120"/>
                <a:gd name="T32" fmla="*/ 103982 w 96"/>
                <a:gd name="T33" fmla="*/ 58843 h 120"/>
                <a:gd name="T34" fmla="*/ 103982 w 96"/>
                <a:gd name="T35" fmla="*/ 88265 h 120"/>
                <a:gd name="T36" fmla="*/ 69321 w 96"/>
                <a:gd name="T37" fmla="*/ 147109 h 120"/>
                <a:gd name="T38" fmla="*/ 0 w 96"/>
                <a:gd name="T39" fmla="*/ 191241 h 120"/>
                <a:gd name="T40" fmla="*/ 17330 w 96"/>
                <a:gd name="T41" fmla="*/ 220663 h 120"/>
                <a:gd name="T42" fmla="*/ 51991 w 96"/>
                <a:gd name="T43" fmla="*/ 220663 h 1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6"/>
                <a:gd name="T67" fmla="*/ 0 h 120"/>
                <a:gd name="T68" fmla="*/ 96 w 96"/>
                <a:gd name="T69" fmla="*/ 120 h 120"/>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6" h="120">
                  <a:moveTo>
                    <a:pt x="24" y="120"/>
                  </a:moveTo>
                  <a:lnTo>
                    <a:pt x="32" y="120"/>
                  </a:lnTo>
                  <a:lnTo>
                    <a:pt x="40" y="104"/>
                  </a:lnTo>
                  <a:lnTo>
                    <a:pt x="56" y="104"/>
                  </a:lnTo>
                  <a:lnTo>
                    <a:pt x="64" y="88"/>
                  </a:lnTo>
                  <a:lnTo>
                    <a:pt x="72" y="88"/>
                  </a:lnTo>
                  <a:lnTo>
                    <a:pt x="72" y="72"/>
                  </a:lnTo>
                  <a:lnTo>
                    <a:pt x="88" y="48"/>
                  </a:lnTo>
                  <a:lnTo>
                    <a:pt x="96" y="32"/>
                  </a:lnTo>
                  <a:lnTo>
                    <a:pt x="80" y="16"/>
                  </a:lnTo>
                  <a:lnTo>
                    <a:pt x="56" y="8"/>
                  </a:lnTo>
                  <a:lnTo>
                    <a:pt x="48" y="0"/>
                  </a:lnTo>
                  <a:lnTo>
                    <a:pt x="40" y="8"/>
                  </a:lnTo>
                  <a:lnTo>
                    <a:pt x="40" y="16"/>
                  </a:lnTo>
                  <a:lnTo>
                    <a:pt x="32" y="16"/>
                  </a:lnTo>
                  <a:lnTo>
                    <a:pt x="40" y="24"/>
                  </a:lnTo>
                  <a:lnTo>
                    <a:pt x="48" y="32"/>
                  </a:lnTo>
                  <a:lnTo>
                    <a:pt x="48" y="48"/>
                  </a:lnTo>
                  <a:lnTo>
                    <a:pt x="32" y="80"/>
                  </a:lnTo>
                  <a:lnTo>
                    <a:pt x="0" y="104"/>
                  </a:lnTo>
                  <a:lnTo>
                    <a:pt x="8" y="120"/>
                  </a:lnTo>
                  <a:lnTo>
                    <a:pt x="24" y="12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36" name="Freeform 44"/>
            <p:cNvSpPr/>
            <p:nvPr/>
          </p:nvSpPr>
          <p:spPr bwMode="auto">
            <a:xfrm>
              <a:off x="2752084" y="4448228"/>
              <a:ext cx="1499097" cy="1170213"/>
            </a:xfrm>
            <a:custGeom>
              <a:gdLst>
                <a:gd name="T0" fmla="*/ 276578 w 288"/>
                <a:gd name="T1" fmla="*/ 88323 h 264"/>
                <a:gd name="T2" fmla="*/ 293864 w 288"/>
                <a:gd name="T3" fmla="*/ 88323 h 264"/>
                <a:gd name="T4" fmla="*/ 328436 w 288"/>
                <a:gd name="T5" fmla="*/ 88323 h 264"/>
                <a:gd name="T6" fmla="*/ 380294 w 288"/>
                <a:gd name="T7" fmla="*/ 103043 h 264"/>
                <a:gd name="T8" fmla="*/ 432153 w 288"/>
                <a:gd name="T9" fmla="*/ 147205 h 264"/>
                <a:gd name="T10" fmla="*/ 449439 w 288"/>
                <a:gd name="T11" fmla="*/ 191366 h 264"/>
                <a:gd name="T12" fmla="*/ 466725 w 288"/>
                <a:gd name="T13" fmla="*/ 220807 h 264"/>
                <a:gd name="T14" fmla="*/ 466725 w 288"/>
                <a:gd name="T15" fmla="*/ 235527 h 264"/>
                <a:gd name="T16" fmla="*/ 466725 w 288"/>
                <a:gd name="T17" fmla="*/ 250248 h 264"/>
                <a:gd name="T18" fmla="*/ 484011 w 288"/>
                <a:gd name="T19" fmla="*/ 250248 h 264"/>
                <a:gd name="T20" fmla="*/ 501297 w 288"/>
                <a:gd name="T21" fmla="*/ 250248 h 264"/>
                <a:gd name="T22" fmla="*/ 518583 w 288"/>
                <a:gd name="T23" fmla="*/ 250248 h 264"/>
                <a:gd name="T24" fmla="*/ 535869 w 288"/>
                <a:gd name="T25" fmla="*/ 250248 h 264"/>
                <a:gd name="T26" fmla="*/ 553156 w 288"/>
                <a:gd name="T27" fmla="*/ 250248 h 264"/>
                <a:gd name="T28" fmla="*/ 570442 w 288"/>
                <a:gd name="T29" fmla="*/ 250248 h 264"/>
                <a:gd name="T30" fmla="*/ 570442 w 288"/>
                <a:gd name="T31" fmla="*/ 235527 h 264"/>
                <a:gd name="T32" fmla="*/ 587728 w 288"/>
                <a:gd name="T33" fmla="*/ 235527 h 264"/>
                <a:gd name="T34" fmla="*/ 605014 w 288"/>
                <a:gd name="T35" fmla="*/ 250248 h 264"/>
                <a:gd name="T36" fmla="*/ 622300 w 288"/>
                <a:gd name="T37" fmla="*/ 264968 h 264"/>
                <a:gd name="T38" fmla="*/ 622300 w 288"/>
                <a:gd name="T39" fmla="*/ 294409 h 264"/>
                <a:gd name="T40" fmla="*/ 587728 w 288"/>
                <a:gd name="T41" fmla="*/ 353291 h 264"/>
                <a:gd name="T42" fmla="*/ 518583 w 288"/>
                <a:gd name="T43" fmla="*/ 397452 h 264"/>
                <a:gd name="T44" fmla="*/ 432153 w 288"/>
                <a:gd name="T45" fmla="*/ 412173 h 264"/>
                <a:gd name="T46" fmla="*/ 328436 w 288"/>
                <a:gd name="T47" fmla="*/ 485775 h 264"/>
                <a:gd name="T48" fmla="*/ 276578 w 288"/>
                <a:gd name="T49" fmla="*/ 426893 h 264"/>
                <a:gd name="T50" fmla="*/ 242006 w 288"/>
                <a:gd name="T51" fmla="*/ 441614 h 264"/>
                <a:gd name="T52" fmla="*/ 242006 w 288"/>
                <a:gd name="T53" fmla="*/ 426893 h 264"/>
                <a:gd name="T54" fmla="*/ 190147 w 288"/>
                <a:gd name="T55" fmla="*/ 353291 h 264"/>
                <a:gd name="T56" fmla="*/ 155575 w 288"/>
                <a:gd name="T57" fmla="*/ 338570 h 264"/>
                <a:gd name="T58" fmla="*/ 138289 w 288"/>
                <a:gd name="T59" fmla="*/ 309130 h 264"/>
                <a:gd name="T60" fmla="*/ 138289 w 288"/>
                <a:gd name="T61" fmla="*/ 264968 h 264"/>
                <a:gd name="T62" fmla="*/ 121003 w 288"/>
                <a:gd name="T63" fmla="*/ 235527 h 264"/>
                <a:gd name="T64" fmla="*/ 86431 w 288"/>
                <a:gd name="T65" fmla="*/ 220807 h 264"/>
                <a:gd name="T66" fmla="*/ 17286 w 288"/>
                <a:gd name="T67" fmla="*/ 117764 h 264"/>
                <a:gd name="T68" fmla="*/ 0 w 288"/>
                <a:gd name="T69" fmla="*/ 117764 h 264"/>
                <a:gd name="T70" fmla="*/ 0 w 288"/>
                <a:gd name="T71" fmla="*/ 73602 h 264"/>
                <a:gd name="T72" fmla="*/ 34572 w 288"/>
                <a:gd name="T73" fmla="*/ 73602 h 264"/>
                <a:gd name="T74" fmla="*/ 51858 w 288"/>
                <a:gd name="T75" fmla="*/ 58882 h 264"/>
                <a:gd name="T76" fmla="*/ 69144 w 288"/>
                <a:gd name="T77" fmla="*/ 58882 h 264"/>
                <a:gd name="T78" fmla="*/ 86431 w 288"/>
                <a:gd name="T79" fmla="*/ 44161 h 264"/>
                <a:gd name="T80" fmla="*/ 51858 w 288"/>
                <a:gd name="T81" fmla="*/ 14720 h 264"/>
                <a:gd name="T82" fmla="*/ 121003 w 288"/>
                <a:gd name="T83" fmla="*/ 0 h 264"/>
                <a:gd name="T84" fmla="*/ 155575 w 288"/>
                <a:gd name="T85" fmla="*/ 14720 h 264"/>
                <a:gd name="T86" fmla="*/ 224719 w 288"/>
                <a:gd name="T87" fmla="*/ 44161 h 264"/>
                <a:gd name="T88" fmla="*/ 242006 w 288"/>
                <a:gd name="T89" fmla="*/ 44161 h 264"/>
                <a:gd name="T90" fmla="*/ 242006 w 288"/>
                <a:gd name="T91" fmla="*/ 73602 h 264"/>
                <a:gd name="T92" fmla="*/ 276578 w 288"/>
                <a:gd name="T93" fmla="*/ 88323 h 26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8"/>
                <a:gd name="T142" fmla="*/ 0 h 264"/>
                <a:gd name="T143" fmla="*/ 288 w 288"/>
                <a:gd name="T144" fmla="*/ 264 h 264"/>
              </a:gd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8" h="264">
                  <a:moveTo>
                    <a:pt x="128" y="48"/>
                  </a:moveTo>
                  <a:lnTo>
                    <a:pt x="136" y="48"/>
                  </a:lnTo>
                  <a:lnTo>
                    <a:pt x="152" y="48"/>
                  </a:lnTo>
                  <a:lnTo>
                    <a:pt x="176" y="56"/>
                  </a:lnTo>
                  <a:lnTo>
                    <a:pt x="200" y="80"/>
                  </a:lnTo>
                  <a:lnTo>
                    <a:pt x="208" y="104"/>
                  </a:lnTo>
                  <a:lnTo>
                    <a:pt x="216" y="120"/>
                  </a:lnTo>
                  <a:lnTo>
                    <a:pt x="216" y="128"/>
                  </a:lnTo>
                  <a:lnTo>
                    <a:pt x="216" y="136"/>
                  </a:lnTo>
                  <a:lnTo>
                    <a:pt x="224" y="136"/>
                  </a:lnTo>
                  <a:lnTo>
                    <a:pt x="232" y="136"/>
                  </a:lnTo>
                  <a:lnTo>
                    <a:pt x="240" y="136"/>
                  </a:lnTo>
                  <a:lnTo>
                    <a:pt x="248" y="136"/>
                  </a:lnTo>
                  <a:lnTo>
                    <a:pt x="256" y="136"/>
                  </a:lnTo>
                  <a:lnTo>
                    <a:pt x="264" y="136"/>
                  </a:lnTo>
                  <a:lnTo>
                    <a:pt x="264" y="128"/>
                  </a:lnTo>
                  <a:lnTo>
                    <a:pt x="272" y="128"/>
                  </a:lnTo>
                  <a:lnTo>
                    <a:pt x="280" y="136"/>
                  </a:lnTo>
                  <a:lnTo>
                    <a:pt x="288" y="144"/>
                  </a:lnTo>
                  <a:lnTo>
                    <a:pt x="288" y="160"/>
                  </a:lnTo>
                  <a:lnTo>
                    <a:pt x="272" y="192"/>
                  </a:lnTo>
                  <a:lnTo>
                    <a:pt x="240" y="216"/>
                  </a:lnTo>
                  <a:lnTo>
                    <a:pt x="200" y="224"/>
                  </a:lnTo>
                  <a:lnTo>
                    <a:pt x="152" y="264"/>
                  </a:lnTo>
                  <a:lnTo>
                    <a:pt x="128" y="232"/>
                  </a:lnTo>
                  <a:lnTo>
                    <a:pt x="112" y="240"/>
                  </a:lnTo>
                  <a:lnTo>
                    <a:pt x="112" y="232"/>
                  </a:lnTo>
                  <a:lnTo>
                    <a:pt x="88" y="192"/>
                  </a:lnTo>
                  <a:lnTo>
                    <a:pt x="72" y="184"/>
                  </a:lnTo>
                  <a:lnTo>
                    <a:pt x="64" y="168"/>
                  </a:lnTo>
                  <a:lnTo>
                    <a:pt x="64" y="144"/>
                  </a:lnTo>
                  <a:lnTo>
                    <a:pt x="56" y="128"/>
                  </a:lnTo>
                  <a:lnTo>
                    <a:pt x="40" y="120"/>
                  </a:lnTo>
                  <a:lnTo>
                    <a:pt x="8" y="64"/>
                  </a:lnTo>
                  <a:lnTo>
                    <a:pt x="0" y="64"/>
                  </a:lnTo>
                  <a:lnTo>
                    <a:pt x="0" y="40"/>
                  </a:lnTo>
                  <a:lnTo>
                    <a:pt x="16" y="40"/>
                  </a:lnTo>
                  <a:lnTo>
                    <a:pt x="24" y="32"/>
                  </a:lnTo>
                  <a:lnTo>
                    <a:pt x="32" y="32"/>
                  </a:lnTo>
                  <a:lnTo>
                    <a:pt x="40" y="24"/>
                  </a:lnTo>
                  <a:lnTo>
                    <a:pt x="24" y="8"/>
                  </a:lnTo>
                  <a:lnTo>
                    <a:pt x="56" y="0"/>
                  </a:lnTo>
                  <a:lnTo>
                    <a:pt x="72" y="8"/>
                  </a:lnTo>
                  <a:lnTo>
                    <a:pt x="104" y="24"/>
                  </a:lnTo>
                  <a:lnTo>
                    <a:pt x="112" y="24"/>
                  </a:lnTo>
                  <a:lnTo>
                    <a:pt x="112" y="40"/>
                  </a:lnTo>
                  <a:lnTo>
                    <a:pt x="128" y="4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37" name="Freeform 45"/>
            <p:cNvSpPr/>
            <p:nvPr/>
          </p:nvSpPr>
          <p:spPr bwMode="auto">
            <a:xfrm>
              <a:off x="3834341" y="4872716"/>
              <a:ext cx="84133" cy="107078"/>
            </a:xfrm>
            <a:custGeom>
              <a:gdLst>
                <a:gd name="T0" fmla="*/ 0 w 16"/>
                <a:gd name="T1" fmla="*/ 14817 h 24"/>
                <a:gd name="T2" fmla="*/ 17463 w 16"/>
                <a:gd name="T3" fmla="*/ 0 h 24"/>
                <a:gd name="T4" fmla="*/ 34925 w 16"/>
                <a:gd name="T5" fmla="*/ 0 h 24"/>
                <a:gd name="T6" fmla="*/ 34925 w 16"/>
                <a:gd name="T7" fmla="*/ 29633 h 24"/>
                <a:gd name="T8" fmla="*/ 17463 w 16"/>
                <a:gd name="T9" fmla="*/ 44450 h 24"/>
                <a:gd name="T10" fmla="*/ 0 w 16"/>
                <a:gd name="T11" fmla="*/ 14817 h 24"/>
                <a:gd name="T12" fmla="*/ 0 60000 65536"/>
                <a:gd name="T13" fmla="*/ 0 60000 65536"/>
                <a:gd name="T14" fmla="*/ 0 60000 65536"/>
                <a:gd name="T15" fmla="*/ 0 60000 65536"/>
                <a:gd name="T16" fmla="*/ 0 60000 65536"/>
                <a:gd name="T17" fmla="*/ 0 60000 65536"/>
                <a:gd name="T18" fmla="*/ 0 w 16"/>
                <a:gd name="T19" fmla="*/ 0 h 24"/>
                <a:gd name="T20" fmla="*/ 16 w 16"/>
                <a:gd name="T21" fmla="*/ 24 h 24"/>
              </a:gdLst>
              <a:cxnLst>
                <a:cxn ang="T12">
                  <a:pos x="T0" y="T1"/>
                </a:cxn>
                <a:cxn ang="T13">
                  <a:pos x="T2" y="T3"/>
                </a:cxn>
                <a:cxn ang="T14">
                  <a:pos x="T4" y="T5"/>
                </a:cxn>
                <a:cxn ang="T15">
                  <a:pos x="T6" y="T7"/>
                </a:cxn>
                <a:cxn ang="T16">
                  <a:pos x="T8" y="T9"/>
                </a:cxn>
                <a:cxn ang="T17">
                  <a:pos x="T10" y="T11"/>
                </a:cxn>
              </a:cxnLst>
              <a:rect l="T18" t="T19" r="T20" b="T21"/>
              <a:pathLst>
                <a:path w="16" h="24">
                  <a:moveTo>
                    <a:pt x="0" y="8"/>
                  </a:moveTo>
                  <a:lnTo>
                    <a:pt x="8" y="0"/>
                  </a:lnTo>
                  <a:lnTo>
                    <a:pt x="16" y="0"/>
                  </a:lnTo>
                  <a:lnTo>
                    <a:pt x="16" y="16"/>
                  </a:lnTo>
                  <a:lnTo>
                    <a:pt x="8" y="24"/>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38" name="Freeform 46"/>
            <p:cNvSpPr/>
            <p:nvPr/>
          </p:nvSpPr>
          <p:spPr bwMode="auto">
            <a:xfrm>
              <a:off x="3876404" y="4872716"/>
              <a:ext cx="374773" cy="179739"/>
            </a:xfrm>
            <a:custGeom>
              <a:gdLst>
                <a:gd name="T0" fmla="*/ 155575 w 72"/>
                <a:gd name="T1" fmla="*/ 14923 h 40"/>
                <a:gd name="T2" fmla="*/ 155575 w 72"/>
                <a:gd name="T3" fmla="*/ 29845 h 40"/>
                <a:gd name="T4" fmla="*/ 138289 w 72"/>
                <a:gd name="T5" fmla="*/ 44768 h 40"/>
                <a:gd name="T6" fmla="*/ 138289 w 72"/>
                <a:gd name="T7" fmla="*/ 59690 h 40"/>
                <a:gd name="T8" fmla="*/ 121003 w 72"/>
                <a:gd name="T9" fmla="*/ 59690 h 40"/>
                <a:gd name="T10" fmla="*/ 103717 w 72"/>
                <a:gd name="T11" fmla="*/ 59690 h 40"/>
                <a:gd name="T12" fmla="*/ 103717 w 72"/>
                <a:gd name="T13" fmla="*/ 74613 h 40"/>
                <a:gd name="T14" fmla="*/ 86431 w 72"/>
                <a:gd name="T15" fmla="*/ 74613 h 40"/>
                <a:gd name="T16" fmla="*/ 69144 w 72"/>
                <a:gd name="T17" fmla="*/ 74613 h 40"/>
                <a:gd name="T18" fmla="*/ 51858 w 72"/>
                <a:gd name="T19" fmla="*/ 74613 h 40"/>
                <a:gd name="T20" fmla="*/ 34572 w 72"/>
                <a:gd name="T21" fmla="*/ 74613 h 40"/>
                <a:gd name="T22" fmla="*/ 17286 w 72"/>
                <a:gd name="T23" fmla="*/ 74613 h 40"/>
                <a:gd name="T24" fmla="*/ 0 w 72"/>
                <a:gd name="T25" fmla="*/ 74613 h 40"/>
                <a:gd name="T26" fmla="*/ 0 w 72"/>
                <a:gd name="T27" fmla="*/ 59690 h 40"/>
                <a:gd name="T28" fmla="*/ 0 w 72"/>
                <a:gd name="T29" fmla="*/ 44768 h 40"/>
                <a:gd name="T30" fmla="*/ 34572 w 72"/>
                <a:gd name="T31" fmla="*/ 59690 h 40"/>
                <a:gd name="T32" fmla="*/ 51858 w 72"/>
                <a:gd name="T33" fmla="*/ 44768 h 40"/>
                <a:gd name="T34" fmla="*/ 86431 w 72"/>
                <a:gd name="T35" fmla="*/ 44768 h 40"/>
                <a:gd name="T36" fmla="*/ 138289 w 72"/>
                <a:gd name="T37" fmla="*/ 0 h 40"/>
                <a:gd name="T38" fmla="*/ 155575 w 72"/>
                <a:gd name="T39" fmla="*/ 14923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2"/>
                <a:gd name="T61" fmla="*/ 0 h 40"/>
                <a:gd name="T62" fmla="*/ 72 w 72"/>
                <a:gd name="T63" fmla="*/ 40 h 40"/>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2" h="40">
                  <a:moveTo>
                    <a:pt x="72" y="8"/>
                  </a:moveTo>
                  <a:lnTo>
                    <a:pt x="72" y="16"/>
                  </a:lnTo>
                  <a:lnTo>
                    <a:pt x="64" y="24"/>
                  </a:lnTo>
                  <a:lnTo>
                    <a:pt x="64" y="32"/>
                  </a:lnTo>
                  <a:lnTo>
                    <a:pt x="56" y="32"/>
                  </a:lnTo>
                  <a:lnTo>
                    <a:pt x="48" y="32"/>
                  </a:lnTo>
                  <a:lnTo>
                    <a:pt x="48" y="40"/>
                  </a:lnTo>
                  <a:lnTo>
                    <a:pt x="40" y="40"/>
                  </a:lnTo>
                  <a:lnTo>
                    <a:pt x="32" y="40"/>
                  </a:lnTo>
                  <a:lnTo>
                    <a:pt x="24" y="40"/>
                  </a:lnTo>
                  <a:lnTo>
                    <a:pt x="16" y="40"/>
                  </a:lnTo>
                  <a:lnTo>
                    <a:pt x="8" y="40"/>
                  </a:lnTo>
                  <a:lnTo>
                    <a:pt x="0" y="40"/>
                  </a:lnTo>
                  <a:lnTo>
                    <a:pt x="0" y="32"/>
                  </a:lnTo>
                  <a:lnTo>
                    <a:pt x="0" y="24"/>
                  </a:lnTo>
                  <a:lnTo>
                    <a:pt x="16" y="32"/>
                  </a:lnTo>
                  <a:lnTo>
                    <a:pt x="24" y="24"/>
                  </a:lnTo>
                  <a:lnTo>
                    <a:pt x="40" y="24"/>
                  </a:lnTo>
                  <a:lnTo>
                    <a:pt x="64" y="0"/>
                  </a:lnTo>
                  <a:lnTo>
                    <a:pt x="72"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39" name="Freeform 47"/>
            <p:cNvSpPr/>
            <p:nvPr/>
          </p:nvSpPr>
          <p:spPr bwMode="auto">
            <a:xfrm>
              <a:off x="4209113" y="4838299"/>
              <a:ext cx="42067" cy="68836"/>
            </a:xfrm>
            <a:custGeom>
              <a:gdLst>
                <a:gd name="T0" fmla="*/ 17463 w 8"/>
                <a:gd name="T1" fmla="*/ 28575 h 16"/>
                <a:gd name="T2" fmla="*/ 17463 w 8"/>
                <a:gd name="T3" fmla="*/ 0 h 16"/>
                <a:gd name="T4" fmla="*/ 0 w 8"/>
                <a:gd name="T5" fmla="*/ 0 h 16"/>
                <a:gd name="T6" fmla="*/ 0 w 8"/>
                <a:gd name="T7" fmla="*/ 14288 h 16"/>
                <a:gd name="T8" fmla="*/ 17463 w 8"/>
                <a:gd name="T9" fmla="*/ 28575 h 16"/>
                <a:gd name="T10" fmla="*/ 0 60000 65536"/>
                <a:gd name="T11" fmla="*/ 0 60000 65536"/>
                <a:gd name="T12" fmla="*/ 0 60000 65536"/>
                <a:gd name="T13" fmla="*/ 0 60000 65536"/>
                <a:gd name="T14" fmla="*/ 0 60000 65536"/>
                <a:gd name="T15" fmla="*/ 0 w 8"/>
                <a:gd name="T16" fmla="*/ 0 h 16"/>
                <a:gd name="T17" fmla="*/ 8 w 8"/>
                <a:gd name="T18" fmla="*/ 16 h 16"/>
              </a:gdLst>
              <a:cxnLst>
                <a:cxn ang="T10">
                  <a:pos x="T0" y="T1"/>
                </a:cxn>
                <a:cxn ang="T11">
                  <a:pos x="T2" y="T3"/>
                </a:cxn>
                <a:cxn ang="T12">
                  <a:pos x="T4" y="T5"/>
                </a:cxn>
                <a:cxn ang="T13">
                  <a:pos x="T6" y="T7"/>
                </a:cxn>
                <a:cxn ang="T14">
                  <a:pos x="T8" y="T9"/>
                </a:cxn>
              </a:cxnLst>
              <a:rect l="T15" t="T16" r="T17" b="T18"/>
              <a:pathLst>
                <a:path w="8" h="16">
                  <a:moveTo>
                    <a:pt x="8" y="16"/>
                  </a:moveTo>
                  <a:lnTo>
                    <a:pt x="8" y="0"/>
                  </a:lnTo>
                  <a:lnTo>
                    <a:pt x="0" y="0"/>
                  </a:lnTo>
                  <a:lnTo>
                    <a:pt x="0" y="8"/>
                  </a:lnTo>
                  <a:lnTo>
                    <a:pt x="8"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40" name="Freeform 53"/>
            <p:cNvSpPr/>
            <p:nvPr/>
          </p:nvSpPr>
          <p:spPr bwMode="auto">
            <a:xfrm>
              <a:off x="6710157" y="4731222"/>
              <a:ext cx="623349" cy="1242874"/>
            </a:xfrm>
            <a:custGeom>
              <a:gdLst>
                <a:gd name="T0" fmla="*/ 241512 w 120"/>
                <a:gd name="T1" fmla="*/ 442232 h 280"/>
                <a:gd name="T2" fmla="*/ 224261 w 120"/>
                <a:gd name="T3" fmla="*/ 383268 h 280"/>
                <a:gd name="T4" fmla="*/ 189760 w 120"/>
                <a:gd name="T5" fmla="*/ 368527 h 280"/>
                <a:gd name="T6" fmla="*/ 207010 w 120"/>
                <a:gd name="T7" fmla="*/ 324304 h 280"/>
                <a:gd name="T8" fmla="*/ 172509 w 120"/>
                <a:gd name="T9" fmla="*/ 265340 h 280"/>
                <a:gd name="T10" fmla="*/ 172509 w 120"/>
                <a:gd name="T11" fmla="*/ 235857 h 280"/>
                <a:gd name="T12" fmla="*/ 224261 w 120"/>
                <a:gd name="T13" fmla="*/ 206375 h 280"/>
                <a:gd name="T14" fmla="*/ 258763 w 120"/>
                <a:gd name="T15" fmla="*/ 176893 h 280"/>
                <a:gd name="T16" fmla="*/ 224261 w 120"/>
                <a:gd name="T17" fmla="*/ 176893 h 280"/>
                <a:gd name="T18" fmla="*/ 189760 w 120"/>
                <a:gd name="T19" fmla="*/ 162152 h 280"/>
                <a:gd name="T20" fmla="*/ 189760 w 120"/>
                <a:gd name="T21" fmla="*/ 132670 h 280"/>
                <a:gd name="T22" fmla="*/ 172509 w 120"/>
                <a:gd name="T23" fmla="*/ 132670 h 280"/>
                <a:gd name="T24" fmla="*/ 172509 w 120"/>
                <a:gd name="T25" fmla="*/ 103188 h 280"/>
                <a:gd name="T26" fmla="*/ 138007 w 120"/>
                <a:gd name="T27" fmla="*/ 117929 h 280"/>
                <a:gd name="T28" fmla="*/ 155258 w 120"/>
                <a:gd name="T29" fmla="*/ 29482 h 280"/>
                <a:gd name="T30" fmla="*/ 138007 w 120"/>
                <a:gd name="T31" fmla="*/ 0 h 280"/>
                <a:gd name="T32" fmla="*/ 103505 w 120"/>
                <a:gd name="T33" fmla="*/ 0 h 280"/>
                <a:gd name="T34" fmla="*/ 103505 w 120"/>
                <a:gd name="T35" fmla="*/ 14741 h 280"/>
                <a:gd name="T36" fmla="*/ 86254 w 120"/>
                <a:gd name="T37" fmla="*/ 14741 h 280"/>
                <a:gd name="T38" fmla="*/ 51753 w 120"/>
                <a:gd name="T39" fmla="*/ 44223 h 280"/>
                <a:gd name="T40" fmla="*/ 34502 w 120"/>
                <a:gd name="T41" fmla="*/ 117929 h 280"/>
                <a:gd name="T42" fmla="*/ 17251 w 120"/>
                <a:gd name="T43" fmla="*/ 117929 h 280"/>
                <a:gd name="T44" fmla="*/ 17251 w 120"/>
                <a:gd name="T45" fmla="*/ 162152 h 280"/>
                <a:gd name="T46" fmla="*/ 0 w 120"/>
                <a:gd name="T47" fmla="*/ 162152 h 280"/>
                <a:gd name="T48" fmla="*/ 0 w 120"/>
                <a:gd name="T49" fmla="*/ 191634 h 280"/>
                <a:gd name="T50" fmla="*/ 34502 w 120"/>
                <a:gd name="T51" fmla="*/ 221116 h 280"/>
                <a:gd name="T52" fmla="*/ 51753 w 120"/>
                <a:gd name="T53" fmla="*/ 250598 h 280"/>
                <a:gd name="T54" fmla="*/ 69003 w 120"/>
                <a:gd name="T55" fmla="*/ 250598 h 280"/>
                <a:gd name="T56" fmla="*/ 86254 w 120"/>
                <a:gd name="T57" fmla="*/ 294822 h 280"/>
                <a:gd name="T58" fmla="*/ 69003 w 120"/>
                <a:gd name="T59" fmla="*/ 324304 h 280"/>
                <a:gd name="T60" fmla="*/ 120756 w 120"/>
                <a:gd name="T61" fmla="*/ 339045 h 280"/>
                <a:gd name="T62" fmla="*/ 155258 w 120"/>
                <a:gd name="T63" fmla="*/ 309563 h 280"/>
                <a:gd name="T64" fmla="*/ 172509 w 120"/>
                <a:gd name="T65" fmla="*/ 324304 h 280"/>
                <a:gd name="T66" fmla="*/ 224261 w 120"/>
                <a:gd name="T67" fmla="*/ 427491 h 280"/>
                <a:gd name="T68" fmla="*/ 207010 w 120"/>
                <a:gd name="T69" fmla="*/ 442232 h 280"/>
                <a:gd name="T70" fmla="*/ 224261 w 120"/>
                <a:gd name="T71" fmla="*/ 471715 h 280"/>
                <a:gd name="T72" fmla="*/ 207010 w 120"/>
                <a:gd name="T73" fmla="*/ 515938 h 280"/>
                <a:gd name="T74" fmla="*/ 241512 w 120"/>
                <a:gd name="T75" fmla="*/ 442232 h 2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0"/>
                <a:gd name="T115" fmla="*/ 0 h 280"/>
                <a:gd name="T116" fmla="*/ 120 w 120"/>
                <a:gd name="T117" fmla="*/ 280 h 280"/>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0" h="280">
                  <a:moveTo>
                    <a:pt x="112" y="240"/>
                  </a:moveTo>
                  <a:lnTo>
                    <a:pt x="104" y="208"/>
                  </a:lnTo>
                  <a:lnTo>
                    <a:pt x="88" y="200"/>
                  </a:lnTo>
                  <a:lnTo>
                    <a:pt x="96" y="176"/>
                  </a:lnTo>
                  <a:lnTo>
                    <a:pt x="80" y="144"/>
                  </a:lnTo>
                  <a:lnTo>
                    <a:pt x="80" y="128"/>
                  </a:lnTo>
                  <a:lnTo>
                    <a:pt x="104" y="112"/>
                  </a:lnTo>
                  <a:lnTo>
                    <a:pt x="120" y="96"/>
                  </a:lnTo>
                  <a:lnTo>
                    <a:pt x="104" y="96"/>
                  </a:lnTo>
                  <a:lnTo>
                    <a:pt x="88" y="88"/>
                  </a:lnTo>
                  <a:lnTo>
                    <a:pt x="88" y="72"/>
                  </a:lnTo>
                  <a:lnTo>
                    <a:pt x="80" y="72"/>
                  </a:lnTo>
                  <a:lnTo>
                    <a:pt x="80" y="56"/>
                  </a:lnTo>
                  <a:lnTo>
                    <a:pt x="64" y="64"/>
                  </a:lnTo>
                  <a:lnTo>
                    <a:pt x="72" y="16"/>
                  </a:lnTo>
                  <a:lnTo>
                    <a:pt x="64" y="0"/>
                  </a:lnTo>
                  <a:lnTo>
                    <a:pt x="48" y="0"/>
                  </a:lnTo>
                  <a:lnTo>
                    <a:pt x="48" y="8"/>
                  </a:lnTo>
                  <a:lnTo>
                    <a:pt x="40" y="8"/>
                  </a:lnTo>
                  <a:lnTo>
                    <a:pt x="24" y="24"/>
                  </a:lnTo>
                  <a:lnTo>
                    <a:pt x="16" y="64"/>
                  </a:lnTo>
                  <a:lnTo>
                    <a:pt x="8" y="64"/>
                  </a:lnTo>
                  <a:lnTo>
                    <a:pt x="8" y="88"/>
                  </a:lnTo>
                  <a:lnTo>
                    <a:pt x="0" y="88"/>
                  </a:lnTo>
                  <a:lnTo>
                    <a:pt x="0" y="104"/>
                  </a:lnTo>
                  <a:lnTo>
                    <a:pt x="16" y="120"/>
                  </a:lnTo>
                  <a:lnTo>
                    <a:pt x="24" y="136"/>
                  </a:lnTo>
                  <a:lnTo>
                    <a:pt x="32" y="136"/>
                  </a:lnTo>
                  <a:lnTo>
                    <a:pt x="40" y="160"/>
                  </a:lnTo>
                  <a:lnTo>
                    <a:pt x="32" y="176"/>
                  </a:lnTo>
                  <a:lnTo>
                    <a:pt x="56" y="184"/>
                  </a:lnTo>
                  <a:lnTo>
                    <a:pt x="72" y="168"/>
                  </a:lnTo>
                  <a:lnTo>
                    <a:pt x="80" y="176"/>
                  </a:lnTo>
                  <a:lnTo>
                    <a:pt x="104" y="232"/>
                  </a:lnTo>
                  <a:lnTo>
                    <a:pt x="96" y="240"/>
                  </a:lnTo>
                  <a:lnTo>
                    <a:pt x="104" y="256"/>
                  </a:lnTo>
                  <a:lnTo>
                    <a:pt x="96" y="280"/>
                  </a:lnTo>
                  <a:lnTo>
                    <a:pt x="112" y="24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41" name="Freeform 54"/>
            <p:cNvSpPr/>
            <p:nvPr/>
          </p:nvSpPr>
          <p:spPr bwMode="auto">
            <a:xfrm>
              <a:off x="7126995" y="5228370"/>
              <a:ext cx="539217" cy="994299"/>
            </a:xfrm>
            <a:custGeom>
              <a:gdLst>
                <a:gd name="T0" fmla="*/ 103310 w 104"/>
                <a:gd name="T1" fmla="*/ 383268 h 224"/>
                <a:gd name="T2" fmla="*/ 120528 w 104"/>
                <a:gd name="T3" fmla="*/ 398009 h 224"/>
                <a:gd name="T4" fmla="*/ 120528 w 104"/>
                <a:gd name="T5" fmla="*/ 412750 h 224"/>
                <a:gd name="T6" fmla="*/ 137746 w 104"/>
                <a:gd name="T7" fmla="*/ 412750 h 224"/>
                <a:gd name="T8" fmla="*/ 154965 w 104"/>
                <a:gd name="T9" fmla="*/ 398009 h 224"/>
                <a:gd name="T10" fmla="*/ 137746 w 104"/>
                <a:gd name="T11" fmla="*/ 383268 h 224"/>
                <a:gd name="T12" fmla="*/ 103310 w 104"/>
                <a:gd name="T13" fmla="*/ 368527 h 224"/>
                <a:gd name="T14" fmla="*/ 86092 w 104"/>
                <a:gd name="T15" fmla="*/ 309563 h 224"/>
                <a:gd name="T16" fmla="*/ 68873 w 104"/>
                <a:gd name="T17" fmla="*/ 309563 h 224"/>
                <a:gd name="T18" fmla="*/ 68873 w 104"/>
                <a:gd name="T19" fmla="*/ 280080 h 224"/>
                <a:gd name="T20" fmla="*/ 86092 w 104"/>
                <a:gd name="T21" fmla="*/ 235857 h 224"/>
                <a:gd name="T22" fmla="*/ 68873 w 104"/>
                <a:gd name="T23" fmla="*/ 206375 h 224"/>
                <a:gd name="T24" fmla="*/ 103310 w 104"/>
                <a:gd name="T25" fmla="*/ 206375 h 224"/>
                <a:gd name="T26" fmla="*/ 103310 w 104"/>
                <a:gd name="T27" fmla="*/ 221116 h 224"/>
                <a:gd name="T28" fmla="*/ 137746 w 104"/>
                <a:gd name="T29" fmla="*/ 221116 h 224"/>
                <a:gd name="T30" fmla="*/ 154965 w 104"/>
                <a:gd name="T31" fmla="*/ 235857 h 224"/>
                <a:gd name="T32" fmla="*/ 137746 w 104"/>
                <a:gd name="T33" fmla="*/ 206375 h 224"/>
                <a:gd name="T34" fmla="*/ 154965 w 104"/>
                <a:gd name="T35" fmla="*/ 176893 h 224"/>
                <a:gd name="T36" fmla="*/ 223838 w 104"/>
                <a:gd name="T37" fmla="*/ 176893 h 224"/>
                <a:gd name="T38" fmla="*/ 223838 w 104"/>
                <a:gd name="T39" fmla="*/ 147411 h 224"/>
                <a:gd name="T40" fmla="*/ 206620 w 104"/>
                <a:gd name="T41" fmla="*/ 117929 h 224"/>
                <a:gd name="T42" fmla="*/ 189401 w 104"/>
                <a:gd name="T43" fmla="*/ 88446 h 224"/>
                <a:gd name="T44" fmla="*/ 154965 w 104"/>
                <a:gd name="T45" fmla="*/ 58964 h 224"/>
                <a:gd name="T46" fmla="*/ 137746 w 104"/>
                <a:gd name="T47" fmla="*/ 73705 h 224"/>
                <a:gd name="T48" fmla="*/ 120528 w 104"/>
                <a:gd name="T49" fmla="*/ 58964 h 224"/>
                <a:gd name="T50" fmla="*/ 86092 w 104"/>
                <a:gd name="T51" fmla="*/ 73705 h 224"/>
                <a:gd name="T52" fmla="*/ 86092 w 104"/>
                <a:gd name="T53" fmla="*/ 29482 h 224"/>
                <a:gd name="T54" fmla="*/ 68873 w 104"/>
                <a:gd name="T55" fmla="*/ 14741 h 224"/>
                <a:gd name="T56" fmla="*/ 51655 w 104"/>
                <a:gd name="T57" fmla="*/ 0 h 224"/>
                <a:gd name="T58" fmla="*/ 0 w 104"/>
                <a:gd name="T59" fmla="*/ 29482 h 224"/>
                <a:gd name="T60" fmla="*/ 0 w 104"/>
                <a:gd name="T61" fmla="*/ 58964 h 224"/>
                <a:gd name="T62" fmla="*/ 34437 w 104"/>
                <a:gd name="T63" fmla="*/ 117929 h 224"/>
                <a:gd name="T64" fmla="*/ 17218 w 104"/>
                <a:gd name="T65" fmla="*/ 162152 h 224"/>
                <a:gd name="T66" fmla="*/ 51655 w 104"/>
                <a:gd name="T67" fmla="*/ 176893 h 224"/>
                <a:gd name="T68" fmla="*/ 68873 w 104"/>
                <a:gd name="T69" fmla="*/ 235857 h 224"/>
                <a:gd name="T70" fmla="*/ 34437 w 104"/>
                <a:gd name="T71" fmla="*/ 309563 h 224"/>
                <a:gd name="T72" fmla="*/ 34437 w 104"/>
                <a:gd name="T73" fmla="*/ 324304 h 224"/>
                <a:gd name="T74" fmla="*/ 51655 w 104"/>
                <a:gd name="T75" fmla="*/ 353786 h 224"/>
                <a:gd name="T76" fmla="*/ 51655 w 104"/>
                <a:gd name="T77" fmla="*/ 339045 h 224"/>
                <a:gd name="T78" fmla="*/ 103310 w 104"/>
                <a:gd name="T79" fmla="*/ 398009 h 224"/>
                <a:gd name="T80" fmla="*/ 103310 w 104"/>
                <a:gd name="T81" fmla="*/ 383268 h 2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4"/>
                <a:gd name="T124" fmla="*/ 0 h 224"/>
                <a:gd name="T125" fmla="*/ 104 w 104"/>
                <a:gd name="T126" fmla="*/ 224 h 224"/>
              </a:gd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4" h="224">
                  <a:moveTo>
                    <a:pt x="48" y="208"/>
                  </a:moveTo>
                  <a:lnTo>
                    <a:pt x="56" y="216"/>
                  </a:lnTo>
                  <a:lnTo>
                    <a:pt x="56" y="224"/>
                  </a:lnTo>
                  <a:lnTo>
                    <a:pt x="64" y="224"/>
                  </a:lnTo>
                  <a:lnTo>
                    <a:pt x="72" y="216"/>
                  </a:lnTo>
                  <a:lnTo>
                    <a:pt x="64" y="208"/>
                  </a:lnTo>
                  <a:lnTo>
                    <a:pt x="48" y="200"/>
                  </a:lnTo>
                  <a:lnTo>
                    <a:pt x="40" y="168"/>
                  </a:lnTo>
                  <a:lnTo>
                    <a:pt x="32" y="168"/>
                  </a:lnTo>
                  <a:lnTo>
                    <a:pt x="32" y="152"/>
                  </a:lnTo>
                  <a:lnTo>
                    <a:pt x="40" y="128"/>
                  </a:lnTo>
                  <a:lnTo>
                    <a:pt x="32" y="112"/>
                  </a:lnTo>
                  <a:lnTo>
                    <a:pt x="48" y="112"/>
                  </a:lnTo>
                  <a:lnTo>
                    <a:pt x="48" y="120"/>
                  </a:lnTo>
                  <a:lnTo>
                    <a:pt x="64" y="120"/>
                  </a:lnTo>
                  <a:lnTo>
                    <a:pt x="72" y="128"/>
                  </a:lnTo>
                  <a:lnTo>
                    <a:pt x="64" y="112"/>
                  </a:lnTo>
                  <a:lnTo>
                    <a:pt x="72" y="96"/>
                  </a:lnTo>
                  <a:lnTo>
                    <a:pt x="104" y="96"/>
                  </a:lnTo>
                  <a:lnTo>
                    <a:pt x="104" y="80"/>
                  </a:lnTo>
                  <a:lnTo>
                    <a:pt x="96" y="64"/>
                  </a:lnTo>
                  <a:lnTo>
                    <a:pt x="88" y="48"/>
                  </a:lnTo>
                  <a:lnTo>
                    <a:pt x="72" y="32"/>
                  </a:lnTo>
                  <a:lnTo>
                    <a:pt x="64" y="40"/>
                  </a:lnTo>
                  <a:lnTo>
                    <a:pt x="56" y="32"/>
                  </a:lnTo>
                  <a:lnTo>
                    <a:pt x="40" y="40"/>
                  </a:lnTo>
                  <a:lnTo>
                    <a:pt x="40" y="16"/>
                  </a:lnTo>
                  <a:lnTo>
                    <a:pt x="32" y="8"/>
                  </a:lnTo>
                  <a:lnTo>
                    <a:pt x="24" y="0"/>
                  </a:lnTo>
                  <a:lnTo>
                    <a:pt x="0" y="16"/>
                  </a:lnTo>
                  <a:lnTo>
                    <a:pt x="0" y="32"/>
                  </a:lnTo>
                  <a:lnTo>
                    <a:pt x="16" y="64"/>
                  </a:lnTo>
                  <a:lnTo>
                    <a:pt x="8" y="88"/>
                  </a:lnTo>
                  <a:lnTo>
                    <a:pt x="24" y="96"/>
                  </a:lnTo>
                  <a:lnTo>
                    <a:pt x="32" y="128"/>
                  </a:lnTo>
                  <a:lnTo>
                    <a:pt x="16" y="168"/>
                  </a:lnTo>
                  <a:lnTo>
                    <a:pt x="16" y="176"/>
                  </a:lnTo>
                  <a:lnTo>
                    <a:pt x="24" y="192"/>
                  </a:lnTo>
                  <a:lnTo>
                    <a:pt x="24" y="184"/>
                  </a:lnTo>
                  <a:lnTo>
                    <a:pt x="48" y="216"/>
                  </a:lnTo>
                  <a:lnTo>
                    <a:pt x="48" y="20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42" name="Freeform 56"/>
            <p:cNvSpPr/>
            <p:nvPr/>
          </p:nvSpPr>
          <p:spPr bwMode="auto">
            <a:xfrm>
              <a:off x="7375571" y="5052456"/>
              <a:ext cx="585108" cy="956056"/>
            </a:xfrm>
            <a:custGeom>
              <a:gdLst>
                <a:gd name="T0" fmla="*/ 0 w 112"/>
                <a:gd name="T1" fmla="*/ 14699 h 216"/>
                <a:gd name="T2" fmla="*/ 34698 w 112"/>
                <a:gd name="T3" fmla="*/ 58796 h 216"/>
                <a:gd name="T4" fmla="*/ 69397 w 112"/>
                <a:gd name="T5" fmla="*/ 73495 h 216"/>
                <a:gd name="T6" fmla="*/ 86746 w 112"/>
                <a:gd name="T7" fmla="*/ 88194 h 216"/>
                <a:gd name="T8" fmla="*/ 69397 w 112"/>
                <a:gd name="T9" fmla="*/ 102894 h 216"/>
                <a:gd name="T10" fmla="*/ 138793 w 112"/>
                <a:gd name="T11" fmla="*/ 161690 h 216"/>
                <a:gd name="T12" fmla="*/ 138793 w 112"/>
                <a:gd name="T13" fmla="*/ 176389 h 216"/>
                <a:gd name="T14" fmla="*/ 173491 w 112"/>
                <a:gd name="T15" fmla="*/ 205787 h 216"/>
                <a:gd name="T16" fmla="*/ 190841 w 112"/>
                <a:gd name="T17" fmla="*/ 235185 h 216"/>
                <a:gd name="T18" fmla="*/ 190841 w 112"/>
                <a:gd name="T19" fmla="*/ 293982 h 216"/>
                <a:gd name="T20" fmla="*/ 156142 w 112"/>
                <a:gd name="T21" fmla="*/ 323380 h 216"/>
                <a:gd name="T22" fmla="*/ 138793 w 112"/>
                <a:gd name="T23" fmla="*/ 338079 h 216"/>
                <a:gd name="T24" fmla="*/ 104095 w 112"/>
                <a:gd name="T25" fmla="*/ 352778 h 216"/>
                <a:gd name="T26" fmla="*/ 121444 w 112"/>
                <a:gd name="T27" fmla="*/ 367477 h 216"/>
                <a:gd name="T28" fmla="*/ 121444 w 112"/>
                <a:gd name="T29" fmla="*/ 396875 h 216"/>
                <a:gd name="T30" fmla="*/ 173491 w 112"/>
                <a:gd name="T31" fmla="*/ 382176 h 216"/>
                <a:gd name="T32" fmla="*/ 173491 w 112"/>
                <a:gd name="T33" fmla="*/ 352778 h 216"/>
                <a:gd name="T34" fmla="*/ 190841 w 112"/>
                <a:gd name="T35" fmla="*/ 352778 h 216"/>
                <a:gd name="T36" fmla="*/ 242888 w 112"/>
                <a:gd name="T37" fmla="*/ 323380 h 216"/>
                <a:gd name="T38" fmla="*/ 242888 w 112"/>
                <a:gd name="T39" fmla="*/ 264583 h 216"/>
                <a:gd name="T40" fmla="*/ 225539 w 112"/>
                <a:gd name="T41" fmla="*/ 220486 h 216"/>
                <a:gd name="T42" fmla="*/ 121444 w 112"/>
                <a:gd name="T43" fmla="*/ 132292 h 216"/>
                <a:gd name="T44" fmla="*/ 104095 w 112"/>
                <a:gd name="T45" fmla="*/ 117593 h 216"/>
                <a:gd name="T46" fmla="*/ 121444 w 112"/>
                <a:gd name="T47" fmla="*/ 88194 h 216"/>
                <a:gd name="T48" fmla="*/ 138793 w 112"/>
                <a:gd name="T49" fmla="*/ 58796 h 216"/>
                <a:gd name="T50" fmla="*/ 173491 w 112"/>
                <a:gd name="T51" fmla="*/ 44097 h 216"/>
                <a:gd name="T52" fmla="*/ 138793 w 112"/>
                <a:gd name="T53" fmla="*/ 29398 h 216"/>
                <a:gd name="T54" fmla="*/ 121444 w 112"/>
                <a:gd name="T55" fmla="*/ 14699 h 216"/>
                <a:gd name="T56" fmla="*/ 86746 w 112"/>
                <a:gd name="T57" fmla="*/ 0 h 216"/>
                <a:gd name="T58" fmla="*/ 17349 w 112"/>
                <a:gd name="T59" fmla="*/ 14699 h 216"/>
                <a:gd name="T60" fmla="*/ 0 w 112"/>
                <a:gd name="T61" fmla="*/ 14699 h 21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2"/>
                <a:gd name="T94" fmla="*/ 0 h 216"/>
                <a:gd name="T95" fmla="*/ 112 w 112"/>
                <a:gd name="T96" fmla="*/ 216 h 216"/>
              </a:gd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2" h="216">
                  <a:moveTo>
                    <a:pt x="0" y="8"/>
                  </a:moveTo>
                  <a:lnTo>
                    <a:pt x="16" y="32"/>
                  </a:lnTo>
                  <a:lnTo>
                    <a:pt x="32" y="40"/>
                  </a:lnTo>
                  <a:lnTo>
                    <a:pt x="40" y="48"/>
                  </a:lnTo>
                  <a:lnTo>
                    <a:pt x="32" y="56"/>
                  </a:lnTo>
                  <a:lnTo>
                    <a:pt x="64" y="88"/>
                  </a:lnTo>
                  <a:lnTo>
                    <a:pt x="64" y="96"/>
                  </a:lnTo>
                  <a:lnTo>
                    <a:pt x="80" y="112"/>
                  </a:lnTo>
                  <a:lnTo>
                    <a:pt x="88" y="128"/>
                  </a:lnTo>
                  <a:lnTo>
                    <a:pt x="88" y="160"/>
                  </a:lnTo>
                  <a:lnTo>
                    <a:pt x="72" y="176"/>
                  </a:lnTo>
                  <a:lnTo>
                    <a:pt x="64" y="184"/>
                  </a:lnTo>
                  <a:lnTo>
                    <a:pt x="48" y="192"/>
                  </a:lnTo>
                  <a:lnTo>
                    <a:pt x="56" y="200"/>
                  </a:lnTo>
                  <a:lnTo>
                    <a:pt x="56" y="216"/>
                  </a:lnTo>
                  <a:lnTo>
                    <a:pt x="80" y="208"/>
                  </a:lnTo>
                  <a:lnTo>
                    <a:pt x="80" y="192"/>
                  </a:lnTo>
                  <a:lnTo>
                    <a:pt x="88" y="192"/>
                  </a:lnTo>
                  <a:lnTo>
                    <a:pt x="112" y="176"/>
                  </a:lnTo>
                  <a:lnTo>
                    <a:pt x="112" y="144"/>
                  </a:lnTo>
                  <a:lnTo>
                    <a:pt x="104" y="120"/>
                  </a:lnTo>
                  <a:lnTo>
                    <a:pt x="56" y="72"/>
                  </a:lnTo>
                  <a:lnTo>
                    <a:pt x="48" y="64"/>
                  </a:lnTo>
                  <a:lnTo>
                    <a:pt x="56" y="48"/>
                  </a:lnTo>
                  <a:lnTo>
                    <a:pt x="64" y="32"/>
                  </a:lnTo>
                  <a:lnTo>
                    <a:pt x="80" y="24"/>
                  </a:lnTo>
                  <a:lnTo>
                    <a:pt x="64" y="16"/>
                  </a:lnTo>
                  <a:lnTo>
                    <a:pt x="56" y="8"/>
                  </a:lnTo>
                  <a:lnTo>
                    <a:pt x="40" y="0"/>
                  </a:lnTo>
                  <a:lnTo>
                    <a:pt x="8" y="8"/>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43" name="Freeform 58"/>
            <p:cNvSpPr/>
            <p:nvPr/>
          </p:nvSpPr>
          <p:spPr bwMode="auto">
            <a:xfrm>
              <a:off x="7249369" y="5086873"/>
              <a:ext cx="585108" cy="569811"/>
            </a:xfrm>
            <a:custGeom>
              <a:gdLst>
                <a:gd name="T0" fmla="*/ 242888 w 112"/>
                <a:gd name="T1" fmla="*/ 221754 h 128"/>
                <a:gd name="T2" fmla="*/ 225539 w 112"/>
                <a:gd name="T3" fmla="*/ 192187 h 128"/>
                <a:gd name="T4" fmla="*/ 190841 w 112"/>
                <a:gd name="T5" fmla="*/ 162620 h 128"/>
                <a:gd name="T6" fmla="*/ 190841 w 112"/>
                <a:gd name="T7" fmla="*/ 147836 h 128"/>
                <a:gd name="T8" fmla="*/ 121444 w 112"/>
                <a:gd name="T9" fmla="*/ 88702 h 128"/>
                <a:gd name="T10" fmla="*/ 138793 w 112"/>
                <a:gd name="T11" fmla="*/ 73918 h 128"/>
                <a:gd name="T12" fmla="*/ 121444 w 112"/>
                <a:gd name="T13" fmla="*/ 59135 h 128"/>
                <a:gd name="T14" fmla="*/ 86746 w 112"/>
                <a:gd name="T15" fmla="*/ 44351 h 128"/>
                <a:gd name="T16" fmla="*/ 52047 w 112"/>
                <a:gd name="T17" fmla="*/ 0 h 128"/>
                <a:gd name="T18" fmla="*/ 34698 w 112"/>
                <a:gd name="T19" fmla="*/ 0 h 128"/>
                <a:gd name="T20" fmla="*/ 34698 w 112"/>
                <a:gd name="T21" fmla="*/ 29567 h 128"/>
                <a:gd name="T22" fmla="*/ 34698 w 112"/>
                <a:gd name="T23" fmla="*/ 44351 h 128"/>
                <a:gd name="T24" fmla="*/ 34698 w 112"/>
                <a:gd name="T25" fmla="*/ 29567 h 128"/>
                <a:gd name="T26" fmla="*/ 0 w 112"/>
                <a:gd name="T27" fmla="*/ 59135 h 128"/>
                <a:gd name="T28" fmla="*/ 17349 w 112"/>
                <a:gd name="T29" fmla="*/ 73918 h 128"/>
                <a:gd name="T30" fmla="*/ 34698 w 112"/>
                <a:gd name="T31" fmla="*/ 88702 h 128"/>
                <a:gd name="T32" fmla="*/ 34698 w 112"/>
                <a:gd name="T33" fmla="*/ 133053 h 128"/>
                <a:gd name="T34" fmla="*/ 69397 w 112"/>
                <a:gd name="T35" fmla="*/ 118269 h 128"/>
                <a:gd name="T36" fmla="*/ 86746 w 112"/>
                <a:gd name="T37" fmla="*/ 133053 h 128"/>
                <a:gd name="T38" fmla="*/ 104095 w 112"/>
                <a:gd name="T39" fmla="*/ 118269 h 128"/>
                <a:gd name="T40" fmla="*/ 138793 w 112"/>
                <a:gd name="T41" fmla="*/ 147836 h 128"/>
                <a:gd name="T42" fmla="*/ 156142 w 112"/>
                <a:gd name="T43" fmla="*/ 177403 h 128"/>
                <a:gd name="T44" fmla="*/ 173491 w 112"/>
                <a:gd name="T45" fmla="*/ 206971 h 128"/>
                <a:gd name="T46" fmla="*/ 173491 w 112"/>
                <a:gd name="T47" fmla="*/ 236538 h 128"/>
                <a:gd name="T48" fmla="*/ 190841 w 112"/>
                <a:gd name="T49" fmla="*/ 236538 h 128"/>
                <a:gd name="T50" fmla="*/ 208190 w 112"/>
                <a:gd name="T51" fmla="*/ 236538 h 128"/>
                <a:gd name="T52" fmla="*/ 242888 w 112"/>
                <a:gd name="T53" fmla="*/ 221754 h 1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128"/>
                <a:gd name="T83" fmla="*/ 112 w 112"/>
                <a:gd name="T84" fmla="*/ 128 h 128"/>
              </a:gd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128">
                  <a:moveTo>
                    <a:pt x="112" y="120"/>
                  </a:moveTo>
                  <a:lnTo>
                    <a:pt x="104" y="104"/>
                  </a:lnTo>
                  <a:lnTo>
                    <a:pt x="88" y="88"/>
                  </a:lnTo>
                  <a:lnTo>
                    <a:pt x="88" y="80"/>
                  </a:lnTo>
                  <a:lnTo>
                    <a:pt x="56" y="48"/>
                  </a:lnTo>
                  <a:lnTo>
                    <a:pt x="64" y="40"/>
                  </a:lnTo>
                  <a:lnTo>
                    <a:pt x="56" y="32"/>
                  </a:lnTo>
                  <a:lnTo>
                    <a:pt x="40" y="24"/>
                  </a:lnTo>
                  <a:lnTo>
                    <a:pt x="24" y="0"/>
                  </a:lnTo>
                  <a:lnTo>
                    <a:pt x="16" y="0"/>
                  </a:lnTo>
                  <a:lnTo>
                    <a:pt x="16" y="16"/>
                  </a:lnTo>
                  <a:lnTo>
                    <a:pt x="16" y="24"/>
                  </a:lnTo>
                  <a:lnTo>
                    <a:pt x="16" y="16"/>
                  </a:lnTo>
                  <a:lnTo>
                    <a:pt x="0" y="32"/>
                  </a:lnTo>
                  <a:lnTo>
                    <a:pt x="8" y="40"/>
                  </a:lnTo>
                  <a:lnTo>
                    <a:pt x="16" y="48"/>
                  </a:lnTo>
                  <a:lnTo>
                    <a:pt x="16" y="72"/>
                  </a:lnTo>
                  <a:lnTo>
                    <a:pt x="32" y="64"/>
                  </a:lnTo>
                  <a:lnTo>
                    <a:pt x="40" y="72"/>
                  </a:lnTo>
                  <a:lnTo>
                    <a:pt x="48" y="64"/>
                  </a:lnTo>
                  <a:lnTo>
                    <a:pt x="64" y="80"/>
                  </a:lnTo>
                  <a:lnTo>
                    <a:pt x="72" y="96"/>
                  </a:lnTo>
                  <a:lnTo>
                    <a:pt x="80" y="112"/>
                  </a:lnTo>
                  <a:lnTo>
                    <a:pt x="80" y="128"/>
                  </a:lnTo>
                  <a:lnTo>
                    <a:pt x="88" y="128"/>
                  </a:lnTo>
                  <a:lnTo>
                    <a:pt x="96" y="128"/>
                  </a:lnTo>
                  <a:lnTo>
                    <a:pt x="112" y="12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44" name="Freeform 59"/>
            <p:cNvSpPr/>
            <p:nvPr/>
          </p:nvSpPr>
          <p:spPr bwMode="auto">
            <a:xfrm>
              <a:off x="5211060" y="3025616"/>
              <a:ext cx="3579473" cy="2202752"/>
            </a:xfrm>
            <a:custGeom>
              <a:gdLst>
                <a:gd name="T0" fmla="*/ 293724 w 688"/>
                <a:gd name="T1" fmla="*/ 147484 h 496"/>
                <a:gd name="T2" fmla="*/ 380114 w 688"/>
                <a:gd name="T3" fmla="*/ 221226 h 496"/>
                <a:gd name="T4" fmla="*/ 673838 w 688"/>
                <a:gd name="T5" fmla="*/ 294968 h 496"/>
                <a:gd name="T6" fmla="*/ 915729 w 688"/>
                <a:gd name="T7" fmla="*/ 294968 h 496"/>
                <a:gd name="T8" fmla="*/ 950285 w 688"/>
                <a:gd name="T9" fmla="*/ 235974 h 496"/>
                <a:gd name="T10" fmla="*/ 1019396 w 688"/>
                <a:gd name="T11" fmla="*/ 206477 h 496"/>
                <a:gd name="T12" fmla="*/ 1071230 w 688"/>
                <a:gd name="T13" fmla="*/ 162232 h 496"/>
                <a:gd name="T14" fmla="*/ 984841 w 688"/>
                <a:gd name="T15" fmla="*/ 162232 h 496"/>
                <a:gd name="T16" fmla="*/ 1002119 w 688"/>
                <a:gd name="T17" fmla="*/ 103239 h 496"/>
                <a:gd name="T18" fmla="*/ 1036674 w 688"/>
                <a:gd name="T19" fmla="*/ 44245 h 496"/>
                <a:gd name="T20" fmla="*/ 1071230 w 688"/>
                <a:gd name="T21" fmla="*/ 0 h 496"/>
                <a:gd name="T22" fmla="*/ 1244009 w 688"/>
                <a:gd name="T23" fmla="*/ 103239 h 496"/>
                <a:gd name="T24" fmla="*/ 1382233 w 688"/>
                <a:gd name="T25" fmla="*/ 162232 h 496"/>
                <a:gd name="T26" fmla="*/ 1468622 w 688"/>
                <a:gd name="T27" fmla="*/ 162232 h 496"/>
                <a:gd name="T28" fmla="*/ 1451344 w 688"/>
                <a:gd name="T29" fmla="*/ 221226 h 496"/>
                <a:gd name="T30" fmla="*/ 1468622 w 688"/>
                <a:gd name="T31" fmla="*/ 294968 h 496"/>
                <a:gd name="T32" fmla="*/ 1416788 w 688"/>
                <a:gd name="T33" fmla="*/ 324465 h 496"/>
                <a:gd name="T34" fmla="*/ 1330399 w 688"/>
                <a:gd name="T35" fmla="*/ 383458 h 496"/>
                <a:gd name="T36" fmla="*/ 1278565 w 688"/>
                <a:gd name="T37" fmla="*/ 398206 h 496"/>
                <a:gd name="T38" fmla="*/ 1261287 w 688"/>
                <a:gd name="T39" fmla="*/ 353961 h 496"/>
                <a:gd name="T40" fmla="*/ 1209454 w 688"/>
                <a:gd name="T41" fmla="*/ 383458 h 496"/>
                <a:gd name="T42" fmla="*/ 1174898 w 688"/>
                <a:gd name="T43" fmla="*/ 412955 h 496"/>
                <a:gd name="T44" fmla="*/ 1278565 w 688"/>
                <a:gd name="T45" fmla="*/ 427703 h 496"/>
                <a:gd name="T46" fmla="*/ 1313121 w 688"/>
                <a:gd name="T47" fmla="*/ 457200 h 496"/>
                <a:gd name="T48" fmla="*/ 1313121 w 688"/>
                <a:gd name="T49" fmla="*/ 530942 h 496"/>
                <a:gd name="T50" fmla="*/ 1364955 w 688"/>
                <a:gd name="T51" fmla="*/ 604684 h 496"/>
                <a:gd name="T52" fmla="*/ 1399510 w 688"/>
                <a:gd name="T53" fmla="*/ 648929 h 496"/>
                <a:gd name="T54" fmla="*/ 1364955 w 688"/>
                <a:gd name="T55" fmla="*/ 737419 h 496"/>
                <a:gd name="T56" fmla="*/ 1330399 w 688"/>
                <a:gd name="T57" fmla="*/ 796413 h 496"/>
                <a:gd name="T58" fmla="*/ 1244009 w 688"/>
                <a:gd name="T59" fmla="*/ 855406 h 496"/>
                <a:gd name="T60" fmla="*/ 1226731 w 688"/>
                <a:gd name="T61" fmla="*/ 870155 h 496"/>
                <a:gd name="T62" fmla="*/ 1140342 w 688"/>
                <a:gd name="T63" fmla="*/ 899652 h 496"/>
                <a:gd name="T64" fmla="*/ 1123064 w 688"/>
                <a:gd name="T65" fmla="*/ 884903 h 496"/>
                <a:gd name="T66" fmla="*/ 1019396 w 688"/>
                <a:gd name="T67" fmla="*/ 855406 h 496"/>
                <a:gd name="T68" fmla="*/ 898451 w 688"/>
                <a:gd name="T69" fmla="*/ 855406 h 496"/>
                <a:gd name="T70" fmla="*/ 881173 w 688"/>
                <a:gd name="T71" fmla="*/ 899652 h 496"/>
                <a:gd name="T72" fmla="*/ 812062 w 688"/>
                <a:gd name="T73" fmla="*/ 870155 h 496"/>
                <a:gd name="T74" fmla="*/ 794784 w 688"/>
                <a:gd name="T75" fmla="*/ 811161 h 496"/>
                <a:gd name="T76" fmla="*/ 760228 w 688"/>
                <a:gd name="T77" fmla="*/ 707923 h 496"/>
                <a:gd name="T78" fmla="*/ 639283 w 688"/>
                <a:gd name="T79" fmla="*/ 663677 h 496"/>
                <a:gd name="T80" fmla="*/ 518337 w 688"/>
                <a:gd name="T81" fmla="*/ 693174 h 496"/>
                <a:gd name="T82" fmla="*/ 466503 w 688"/>
                <a:gd name="T83" fmla="*/ 707923 h 496"/>
                <a:gd name="T84" fmla="*/ 328280 w 688"/>
                <a:gd name="T85" fmla="*/ 678426 h 496"/>
                <a:gd name="T86" fmla="*/ 207335 w 688"/>
                <a:gd name="T87" fmla="*/ 619432 h 496"/>
                <a:gd name="T88" fmla="*/ 207335 w 688"/>
                <a:gd name="T89" fmla="*/ 575187 h 496"/>
                <a:gd name="T90" fmla="*/ 207335 w 688"/>
                <a:gd name="T91" fmla="*/ 501445 h 496"/>
                <a:gd name="T92" fmla="*/ 86390 w 688"/>
                <a:gd name="T93" fmla="*/ 486697 h 496"/>
                <a:gd name="T94" fmla="*/ 34556 w 688"/>
                <a:gd name="T95" fmla="*/ 442452 h 496"/>
                <a:gd name="T96" fmla="*/ 0 w 688"/>
                <a:gd name="T97" fmla="*/ 398206 h 496"/>
                <a:gd name="T98" fmla="*/ 17278 w 688"/>
                <a:gd name="T99" fmla="*/ 353961 h 496"/>
                <a:gd name="T100" fmla="*/ 103667 w 688"/>
                <a:gd name="T101" fmla="*/ 339213 h 496"/>
                <a:gd name="T102" fmla="*/ 138223 w 688"/>
                <a:gd name="T103" fmla="*/ 280219 h 496"/>
                <a:gd name="T104" fmla="*/ 155501 w 688"/>
                <a:gd name="T105" fmla="*/ 176981 h 496"/>
                <a:gd name="T106" fmla="*/ 224613 w 688"/>
                <a:gd name="T107" fmla="*/ 147484 h 49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88"/>
                <a:gd name="T163" fmla="*/ 0 h 496"/>
                <a:gd name="T164" fmla="*/ 688 w 688"/>
                <a:gd name="T165" fmla="*/ 496 h 496"/>
              </a:gd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88" h="496">
                  <a:moveTo>
                    <a:pt x="112" y="72"/>
                  </a:moveTo>
                  <a:lnTo>
                    <a:pt x="120" y="64"/>
                  </a:lnTo>
                  <a:lnTo>
                    <a:pt x="136" y="80"/>
                  </a:lnTo>
                  <a:lnTo>
                    <a:pt x="152" y="88"/>
                  </a:lnTo>
                  <a:lnTo>
                    <a:pt x="168" y="96"/>
                  </a:lnTo>
                  <a:lnTo>
                    <a:pt x="176" y="120"/>
                  </a:lnTo>
                  <a:lnTo>
                    <a:pt x="232" y="136"/>
                  </a:lnTo>
                  <a:lnTo>
                    <a:pt x="264" y="160"/>
                  </a:lnTo>
                  <a:lnTo>
                    <a:pt x="312" y="160"/>
                  </a:lnTo>
                  <a:lnTo>
                    <a:pt x="368" y="176"/>
                  </a:lnTo>
                  <a:lnTo>
                    <a:pt x="400" y="168"/>
                  </a:lnTo>
                  <a:lnTo>
                    <a:pt x="424" y="160"/>
                  </a:lnTo>
                  <a:lnTo>
                    <a:pt x="440" y="144"/>
                  </a:lnTo>
                  <a:lnTo>
                    <a:pt x="432" y="136"/>
                  </a:lnTo>
                  <a:lnTo>
                    <a:pt x="440" y="128"/>
                  </a:lnTo>
                  <a:lnTo>
                    <a:pt x="456" y="128"/>
                  </a:lnTo>
                  <a:lnTo>
                    <a:pt x="464" y="120"/>
                  </a:lnTo>
                  <a:lnTo>
                    <a:pt x="472" y="112"/>
                  </a:lnTo>
                  <a:lnTo>
                    <a:pt x="480" y="104"/>
                  </a:lnTo>
                  <a:lnTo>
                    <a:pt x="504" y="104"/>
                  </a:lnTo>
                  <a:lnTo>
                    <a:pt x="496" y="88"/>
                  </a:lnTo>
                  <a:lnTo>
                    <a:pt x="488" y="80"/>
                  </a:lnTo>
                  <a:lnTo>
                    <a:pt x="472" y="88"/>
                  </a:lnTo>
                  <a:lnTo>
                    <a:pt x="456" y="88"/>
                  </a:lnTo>
                  <a:lnTo>
                    <a:pt x="440" y="64"/>
                  </a:lnTo>
                  <a:lnTo>
                    <a:pt x="448" y="56"/>
                  </a:lnTo>
                  <a:lnTo>
                    <a:pt x="464" y="56"/>
                  </a:lnTo>
                  <a:lnTo>
                    <a:pt x="480" y="48"/>
                  </a:lnTo>
                  <a:lnTo>
                    <a:pt x="472" y="32"/>
                  </a:lnTo>
                  <a:lnTo>
                    <a:pt x="480" y="24"/>
                  </a:lnTo>
                  <a:lnTo>
                    <a:pt x="464" y="16"/>
                  </a:lnTo>
                  <a:lnTo>
                    <a:pt x="472" y="8"/>
                  </a:lnTo>
                  <a:lnTo>
                    <a:pt x="496" y="0"/>
                  </a:lnTo>
                  <a:lnTo>
                    <a:pt x="528" y="8"/>
                  </a:lnTo>
                  <a:lnTo>
                    <a:pt x="560" y="40"/>
                  </a:lnTo>
                  <a:lnTo>
                    <a:pt x="576" y="56"/>
                  </a:lnTo>
                  <a:lnTo>
                    <a:pt x="600" y="64"/>
                  </a:lnTo>
                  <a:lnTo>
                    <a:pt x="624" y="72"/>
                  </a:lnTo>
                  <a:lnTo>
                    <a:pt x="640" y="88"/>
                  </a:lnTo>
                  <a:lnTo>
                    <a:pt x="648" y="88"/>
                  </a:lnTo>
                  <a:lnTo>
                    <a:pt x="672" y="72"/>
                  </a:lnTo>
                  <a:lnTo>
                    <a:pt x="680" y="88"/>
                  </a:lnTo>
                  <a:lnTo>
                    <a:pt x="680" y="96"/>
                  </a:lnTo>
                  <a:lnTo>
                    <a:pt x="688" y="128"/>
                  </a:lnTo>
                  <a:lnTo>
                    <a:pt x="672" y="120"/>
                  </a:lnTo>
                  <a:lnTo>
                    <a:pt x="664" y="128"/>
                  </a:lnTo>
                  <a:lnTo>
                    <a:pt x="680" y="152"/>
                  </a:lnTo>
                  <a:lnTo>
                    <a:pt x="680" y="160"/>
                  </a:lnTo>
                  <a:lnTo>
                    <a:pt x="664" y="160"/>
                  </a:lnTo>
                  <a:lnTo>
                    <a:pt x="664" y="168"/>
                  </a:lnTo>
                  <a:lnTo>
                    <a:pt x="656" y="176"/>
                  </a:lnTo>
                  <a:lnTo>
                    <a:pt x="656" y="184"/>
                  </a:lnTo>
                  <a:lnTo>
                    <a:pt x="640" y="176"/>
                  </a:lnTo>
                  <a:lnTo>
                    <a:pt x="616" y="208"/>
                  </a:lnTo>
                  <a:lnTo>
                    <a:pt x="608" y="208"/>
                  </a:lnTo>
                  <a:lnTo>
                    <a:pt x="592" y="224"/>
                  </a:lnTo>
                  <a:lnTo>
                    <a:pt x="592" y="216"/>
                  </a:lnTo>
                  <a:lnTo>
                    <a:pt x="584" y="208"/>
                  </a:lnTo>
                  <a:lnTo>
                    <a:pt x="592" y="192"/>
                  </a:lnTo>
                  <a:lnTo>
                    <a:pt x="584" y="192"/>
                  </a:lnTo>
                  <a:lnTo>
                    <a:pt x="576" y="184"/>
                  </a:lnTo>
                  <a:lnTo>
                    <a:pt x="568" y="200"/>
                  </a:lnTo>
                  <a:lnTo>
                    <a:pt x="560" y="208"/>
                  </a:lnTo>
                  <a:lnTo>
                    <a:pt x="560" y="216"/>
                  </a:lnTo>
                  <a:lnTo>
                    <a:pt x="544" y="216"/>
                  </a:lnTo>
                  <a:lnTo>
                    <a:pt x="544" y="224"/>
                  </a:lnTo>
                  <a:lnTo>
                    <a:pt x="576" y="248"/>
                  </a:lnTo>
                  <a:lnTo>
                    <a:pt x="584" y="248"/>
                  </a:lnTo>
                  <a:lnTo>
                    <a:pt x="592" y="232"/>
                  </a:lnTo>
                  <a:lnTo>
                    <a:pt x="616" y="240"/>
                  </a:lnTo>
                  <a:lnTo>
                    <a:pt x="616" y="248"/>
                  </a:lnTo>
                  <a:lnTo>
                    <a:pt x="608" y="248"/>
                  </a:lnTo>
                  <a:lnTo>
                    <a:pt x="600" y="256"/>
                  </a:lnTo>
                  <a:lnTo>
                    <a:pt x="584" y="280"/>
                  </a:lnTo>
                  <a:lnTo>
                    <a:pt x="608" y="288"/>
                  </a:lnTo>
                  <a:lnTo>
                    <a:pt x="624" y="312"/>
                  </a:lnTo>
                  <a:lnTo>
                    <a:pt x="640" y="328"/>
                  </a:lnTo>
                  <a:lnTo>
                    <a:pt x="632" y="328"/>
                  </a:lnTo>
                  <a:lnTo>
                    <a:pt x="640" y="336"/>
                  </a:lnTo>
                  <a:lnTo>
                    <a:pt x="624" y="344"/>
                  </a:lnTo>
                  <a:lnTo>
                    <a:pt x="648" y="352"/>
                  </a:lnTo>
                  <a:lnTo>
                    <a:pt x="648" y="376"/>
                  </a:lnTo>
                  <a:lnTo>
                    <a:pt x="640" y="384"/>
                  </a:lnTo>
                  <a:lnTo>
                    <a:pt x="632" y="400"/>
                  </a:lnTo>
                  <a:lnTo>
                    <a:pt x="632" y="416"/>
                  </a:lnTo>
                  <a:lnTo>
                    <a:pt x="624" y="432"/>
                  </a:lnTo>
                  <a:lnTo>
                    <a:pt x="616" y="432"/>
                  </a:lnTo>
                  <a:lnTo>
                    <a:pt x="616" y="440"/>
                  </a:lnTo>
                  <a:lnTo>
                    <a:pt x="600" y="456"/>
                  </a:lnTo>
                  <a:lnTo>
                    <a:pt x="576" y="464"/>
                  </a:lnTo>
                  <a:lnTo>
                    <a:pt x="576" y="472"/>
                  </a:lnTo>
                  <a:lnTo>
                    <a:pt x="568" y="464"/>
                  </a:lnTo>
                  <a:lnTo>
                    <a:pt x="568" y="472"/>
                  </a:lnTo>
                  <a:lnTo>
                    <a:pt x="560" y="464"/>
                  </a:lnTo>
                  <a:lnTo>
                    <a:pt x="560" y="472"/>
                  </a:lnTo>
                  <a:lnTo>
                    <a:pt x="528" y="488"/>
                  </a:lnTo>
                  <a:lnTo>
                    <a:pt x="528" y="496"/>
                  </a:lnTo>
                  <a:lnTo>
                    <a:pt x="520" y="496"/>
                  </a:lnTo>
                  <a:lnTo>
                    <a:pt x="520" y="480"/>
                  </a:lnTo>
                  <a:lnTo>
                    <a:pt x="496" y="480"/>
                  </a:lnTo>
                  <a:lnTo>
                    <a:pt x="480" y="472"/>
                  </a:lnTo>
                  <a:lnTo>
                    <a:pt x="472" y="464"/>
                  </a:lnTo>
                  <a:lnTo>
                    <a:pt x="456" y="456"/>
                  </a:lnTo>
                  <a:lnTo>
                    <a:pt x="424" y="464"/>
                  </a:lnTo>
                  <a:lnTo>
                    <a:pt x="416" y="464"/>
                  </a:lnTo>
                  <a:lnTo>
                    <a:pt x="408" y="464"/>
                  </a:lnTo>
                  <a:lnTo>
                    <a:pt x="408" y="480"/>
                  </a:lnTo>
                  <a:lnTo>
                    <a:pt x="408" y="488"/>
                  </a:lnTo>
                  <a:lnTo>
                    <a:pt x="408" y="480"/>
                  </a:lnTo>
                  <a:lnTo>
                    <a:pt x="392" y="480"/>
                  </a:lnTo>
                  <a:lnTo>
                    <a:pt x="376" y="472"/>
                  </a:lnTo>
                  <a:lnTo>
                    <a:pt x="376" y="456"/>
                  </a:lnTo>
                  <a:lnTo>
                    <a:pt x="368" y="456"/>
                  </a:lnTo>
                  <a:lnTo>
                    <a:pt x="368" y="440"/>
                  </a:lnTo>
                  <a:lnTo>
                    <a:pt x="352" y="448"/>
                  </a:lnTo>
                  <a:lnTo>
                    <a:pt x="360" y="400"/>
                  </a:lnTo>
                  <a:lnTo>
                    <a:pt x="352" y="384"/>
                  </a:lnTo>
                  <a:lnTo>
                    <a:pt x="336" y="384"/>
                  </a:lnTo>
                  <a:lnTo>
                    <a:pt x="312" y="360"/>
                  </a:lnTo>
                  <a:lnTo>
                    <a:pt x="296" y="360"/>
                  </a:lnTo>
                  <a:lnTo>
                    <a:pt x="280" y="376"/>
                  </a:lnTo>
                  <a:lnTo>
                    <a:pt x="264" y="384"/>
                  </a:lnTo>
                  <a:lnTo>
                    <a:pt x="240" y="376"/>
                  </a:lnTo>
                  <a:lnTo>
                    <a:pt x="232" y="392"/>
                  </a:lnTo>
                  <a:lnTo>
                    <a:pt x="224" y="384"/>
                  </a:lnTo>
                  <a:lnTo>
                    <a:pt x="216" y="384"/>
                  </a:lnTo>
                  <a:lnTo>
                    <a:pt x="192" y="384"/>
                  </a:lnTo>
                  <a:lnTo>
                    <a:pt x="160" y="360"/>
                  </a:lnTo>
                  <a:lnTo>
                    <a:pt x="152" y="368"/>
                  </a:lnTo>
                  <a:lnTo>
                    <a:pt x="136" y="352"/>
                  </a:lnTo>
                  <a:lnTo>
                    <a:pt x="120" y="352"/>
                  </a:lnTo>
                  <a:lnTo>
                    <a:pt x="96" y="336"/>
                  </a:lnTo>
                  <a:lnTo>
                    <a:pt x="80" y="320"/>
                  </a:lnTo>
                  <a:lnTo>
                    <a:pt x="80" y="312"/>
                  </a:lnTo>
                  <a:lnTo>
                    <a:pt x="96" y="312"/>
                  </a:lnTo>
                  <a:lnTo>
                    <a:pt x="88" y="296"/>
                  </a:lnTo>
                  <a:lnTo>
                    <a:pt x="96" y="280"/>
                  </a:lnTo>
                  <a:lnTo>
                    <a:pt x="96" y="272"/>
                  </a:lnTo>
                  <a:lnTo>
                    <a:pt x="80" y="264"/>
                  </a:lnTo>
                  <a:lnTo>
                    <a:pt x="64" y="272"/>
                  </a:lnTo>
                  <a:lnTo>
                    <a:pt x="40" y="264"/>
                  </a:lnTo>
                  <a:lnTo>
                    <a:pt x="32" y="248"/>
                  </a:lnTo>
                  <a:lnTo>
                    <a:pt x="16" y="248"/>
                  </a:lnTo>
                  <a:lnTo>
                    <a:pt x="16" y="240"/>
                  </a:lnTo>
                  <a:lnTo>
                    <a:pt x="16" y="224"/>
                  </a:lnTo>
                  <a:lnTo>
                    <a:pt x="8" y="224"/>
                  </a:lnTo>
                  <a:lnTo>
                    <a:pt x="0" y="216"/>
                  </a:lnTo>
                  <a:lnTo>
                    <a:pt x="0" y="208"/>
                  </a:lnTo>
                  <a:lnTo>
                    <a:pt x="0" y="200"/>
                  </a:lnTo>
                  <a:lnTo>
                    <a:pt x="8" y="192"/>
                  </a:lnTo>
                  <a:lnTo>
                    <a:pt x="32" y="192"/>
                  </a:lnTo>
                  <a:lnTo>
                    <a:pt x="32" y="184"/>
                  </a:lnTo>
                  <a:lnTo>
                    <a:pt x="48" y="184"/>
                  </a:lnTo>
                  <a:lnTo>
                    <a:pt x="64" y="176"/>
                  </a:lnTo>
                  <a:lnTo>
                    <a:pt x="64" y="168"/>
                  </a:lnTo>
                  <a:lnTo>
                    <a:pt x="64" y="152"/>
                  </a:lnTo>
                  <a:lnTo>
                    <a:pt x="56" y="128"/>
                  </a:lnTo>
                  <a:lnTo>
                    <a:pt x="72" y="120"/>
                  </a:lnTo>
                  <a:lnTo>
                    <a:pt x="72" y="96"/>
                  </a:lnTo>
                  <a:lnTo>
                    <a:pt x="96" y="96"/>
                  </a:lnTo>
                  <a:lnTo>
                    <a:pt x="104" y="96"/>
                  </a:lnTo>
                  <a:lnTo>
                    <a:pt x="104" y="80"/>
                  </a:lnTo>
                  <a:lnTo>
                    <a:pt x="112" y="72"/>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45" name="Freeform 60"/>
            <p:cNvSpPr/>
            <p:nvPr/>
          </p:nvSpPr>
          <p:spPr bwMode="auto">
            <a:xfrm>
              <a:off x="6377447" y="4838299"/>
              <a:ext cx="332707" cy="355653"/>
            </a:xfrm>
            <a:custGeom>
              <a:gdLst>
                <a:gd name="T0" fmla="*/ 17264 w 64"/>
                <a:gd name="T1" fmla="*/ 59055 h 80"/>
                <a:gd name="T2" fmla="*/ 0 w 64"/>
                <a:gd name="T3" fmla="*/ 44291 h 80"/>
                <a:gd name="T4" fmla="*/ 17264 w 64"/>
                <a:gd name="T5" fmla="*/ 29528 h 80"/>
                <a:gd name="T6" fmla="*/ 0 w 64"/>
                <a:gd name="T7" fmla="*/ 14764 h 80"/>
                <a:gd name="T8" fmla="*/ 0 w 64"/>
                <a:gd name="T9" fmla="*/ 0 h 80"/>
                <a:gd name="T10" fmla="*/ 17264 w 64"/>
                <a:gd name="T11" fmla="*/ 0 h 80"/>
                <a:gd name="T12" fmla="*/ 34528 w 64"/>
                <a:gd name="T13" fmla="*/ 0 h 80"/>
                <a:gd name="T14" fmla="*/ 51792 w 64"/>
                <a:gd name="T15" fmla="*/ 29528 h 80"/>
                <a:gd name="T16" fmla="*/ 120849 w 64"/>
                <a:gd name="T17" fmla="*/ 29528 h 80"/>
                <a:gd name="T18" fmla="*/ 86321 w 64"/>
                <a:gd name="T19" fmla="*/ 59055 h 80"/>
                <a:gd name="T20" fmla="*/ 86321 w 64"/>
                <a:gd name="T21" fmla="*/ 73819 h 80"/>
                <a:gd name="T22" fmla="*/ 120849 w 64"/>
                <a:gd name="T23" fmla="*/ 88583 h 80"/>
                <a:gd name="T24" fmla="*/ 120849 w 64"/>
                <a:gd name="T25" fmla="*/ 73819 h 80"/>
                <a:gd name="T26" fmla="*/ 138113 w 64"/>
                <a:gd name="T27" fmla="*/ 118110 h 80"/>
                <a:gd name="T28" fmla="*/ 138113 w 64"/>
                <a:gd name="T29" fmla="*/ 147638 h 80"/>
                <a:gd name="T30" fmla="*/ 103585 w 64"/>
                <a:gd name="T31" fmla="*/ 103347 h 80"/>
                <a:gd name="T32" fmla="*/ 86321 w 64"/>
                <a:gd name="T33" fmla="*/ 132874 h 80"/>
                <a:gd name="T34" fmla="*/ 34528 w 64"/>
                <a:gd name="T35" fmla="*/ 132874 h 80"/>
                <a:gd name="T36" fmla="*/ 17264 w 64"/>
                <a:gd name="T37" fmla="*/ 5905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4"/>
                <a:gd name="T58" fmla="*/ 0 h 80"/>
                <a:gd name="T59" fmla="*/ 64 w 64"/>
                <a:gd name="T60" fmla="*/ 80 h 80"/>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4" h="80">
                  <a:moveTo>
                    <a:pt x="8" y="32"/>
                  </a:moveTo>
                  <a:lnTo>
                    <a:pt x="0" y="24"/>
                  </a:lnTo>
                  <a:lnTo>
                    <a:pt x="8" y="16"/>
                  </a:lnTo>
                  <a:lnTo>
                    <a:pt x="0" y="8"/>
                  </a:lnTo>
                  <a:lnTo>
                    <a:pt x="0" y="0"/>
                  </a:lnTo>
                  <a:lnTo>
                    <a:pt x="8" y="0"/>
                  </a:lnTo>
                  <a:lnTo>
                    <a:pt x="16" y="0"/>
                  </a:lnTo>
                  <a:lnTo>
                    <a:pt x="24" y="16"/>
                  </a:lnTo>
                  <a:lnTo>
                    <a:pt x="56" y="16"/>
                  </a:lnTo>
                  <a:lnTo>
                    <a:pt x="40" y="32"/>
                  </a:lnTo>
                  <a:lnTo>
                    <a:pt x="40" y="40"/>
                  </a:lnTo>
                  <a:lnTo>
                    <a:pt x="56" y="48"/>
                  </a:lnTo>
                  <a:lnTo>
                    <a:pt x="56" y="40"/>
                  </a:lnTo>
                  <a:lnTo>
                    <a:pt x="64" y="64"/>
                  </a:lnTo>
                  <a:lnTo>
                    <a:pt x="64" y="80"/>
                  </a:lnTo>
                  <a:lnTo>
                    <a:pt x="48" y="56"/>
                  </a:lnTo>
                  <a:lnTo>
                    <a:pt x="40" y="72"/>
                  </a:lnTo>
                  <a:lnTo>
                    <a:pt x="16" y="72"/>
                  </a:lnTo>
                  <a:lnTo>
                    <a:pt x="8" y="32"/>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46" name="Freeform 61"/>
            <p:cNvSpPr/>
            <p:nvPr/>
          </p:nvSpPr>
          <p:spPr bwMode="auto">
            <a:xfrm>
              <a:off x="6419516" y="4696802"/>
              <a:ext cx="206507" cy="103255"/>
            </a:xfrm>
            <a:custGeom>
              <a:gdLst>
                <a:gd name="T0" fmla="*/ 68580 w 40"/>
                <a:gd name="T1" fmla="*/ 14288 h 24"/>
                <a:gd name="T2" fmla="*/ 17145 w 40"/>
                <a:gd name="T3" fmla="*/ 0 h 24"/>
                <a:gd name="T4" fmla="*/ 0 w 40"/>
                <a:gd name="T5" fmla="*/ 28575 h 24"/>
                <a:gd name="T6" fmla="*/ 0 w 40"/>
                <a:gd name="T7" fmla="*/ 42863 h 24"/>
                <a:gd name="T8" fmla="*/ 17145 w 40"/>
                <a:gd name="T9" fmla="*/ 42863 h 24"/>
                <a:gd name="T10" fmla="*/ 85725 w 40"/>
                <a:gd name="T11" fmla="*/ 42863 h 24"/>
                <a:gd name="T12" fmla="*/ 85725 w 40"/>
                <a:gd name="T13" fmla="*/ 28575 h 24"/>
                <a:gd name="T14" fmla="*/ 68580 w 40"/>
                <a:gd name="T15" fmla="*/ 14288 h 24"/>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24"/>
                <a:gd name="T26" fmla="*/ 40 w 40"/>
                <a:gd name="T27" fmla="*/ 24 h 24"/>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24">
                  <a:moveTo>
                    <a:pt x="32" y="8"/>
                  </a:moveTo>
                  <a:lnTo>
                    <a:pt x="8" y="0"/>
                  </a:lnTo>
                  <a:lnTo>
                    <a:pt x="0" y="16"/>
                  </a:lnTo>
                  <a:lnTo>
                    <a:pt x="0" y="24"/>
                  </a:lnTo>
                  <a:lnTo>
                    <a:pt x="8" y="24"/>
                  </a:lnTo>
                  <a:lnTo>
                    <a:pt x="40" y="24"/>
                  </a:lnTo>
                  <a:lnTo>
                    <a:pt x="40" y="16"/>
                  </a:lnTo>
                  <a:lnTo>
                    <a:pt x="32"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47" name="Freeform 62"/>
            <p:cNvSpPr/>
            <p:nvPr/>
          </p:nvSpPr>
          <p:spPr bwMode="auto">
            <a:xfrm>
              <a:off x="5042794" y="4195830"/>
              <a:ext cx="1915939" cy="1885342"/>
            </a:xfrm>
            <a:custGeom>
              <a:gdLst>
                <a:gd name="T0" fmla="*/ 570569 w 368"/>
                <a:gd name="T1" fmla="*/ 236268 h 424"/>
                <a:gd name="T2" fmla="*/ 587859 w 368"/>
                <a:gd name="T3" fmla="*/ 251035 h 424"/>
                <a:gd name="T4" fmla="*/ 657018 w 368"/>
                <a:gd name="T5" fmla="*/ 236268 h 424"/>
                <a:gd name="T6" fmla="*/ 674308 w 368"/>
                <a:gd name="T7" fmla="*/ 206735 h 424"/>
                <a:gd name="T8" fmla="*/ 743468 w 368"/>
                <a:gd name="T9" fmla="*/ 177201 h 424"/>
                <a:gd name="T10" fmla="*/ 795338 w 368"/>
                <a:gd name="T11" fmla="*/ 236268 h 424"/>
                <a:gd name="T12" fmla="*/ 743468 w 368"/>
                <a:gd name="T13" fmla="*/ 265802 h 424"/>
                <a:gd name="T14" fmla="*/ 708888 w 368"/>
                <a:gd name="T15" fmla="*/ 339635 h 424"/>
                <a:gd name="T16" fmla="*/ 691598 w 368"/>
                <a:gd name="T17" fmla="*/ 383936 h 424"/>
                <a:gd name="T18" fmla="*/ 674308 w 368"/>
                <a:gd name="T19" fmla="*/ 354402 h 424"/>
                <a:gd name="T20" fmla="*/ 639728 w 368"/>
                <a:gd name="T21" fmla="*/ 324869 h 424"/>
                <a:gd name="T22" fmla="*/ 605149 w 368"/>
                <a:gd name="T23" fmla="*/ 295335 h 424"/>
                <a:gd name="T24" fmla="*/ 570569 w 368"/>
                <a:gd name="T25" fmla="*/ 265802 h 424"/>
                <a:gd name="T26" fmla="*/ 553279 w 368"/>
                <a:gd name="T27" fmla="*/ 280568 h 424"/>
                <a:gd name="T28" fmla="*/ 553279 w 368"/>
                <a:gd name="T29" fmla="*/ 310102 h 424"/>
                <a:gd name="T30" fmla="*/ 587859 w 368"/>
                <a:gd name="T31" fmla="*/ 398702 h 424"/>
                <a:gd name="T32" fmla="*/ 570569 w 368"/>
                <a:gd name="T33" fmla="*/ 398702 h 424"/>
                <a:gd name="T34" fmla="*/ 535989 w 368"/>
                <a:gd name="T35" fmla="*/ 443003 h 424"/>
                <a:gd name="T36" fmla="*/ 484119 w 368"/>
                <a:gd name="T37" fmla="*/ 487303 h 424"/>
                <a:gd name="T38" fmla="*/ 414959 w 368"/>
                <a:gd name="T39" fmla="*/ 546370 h 424"/>
                <a:gd name="T40" fmla="*/ 397669 w 368"/>
                <a:gd name="T41" fmla="*/ 561137 h 424"/>
                <a:gd name="T42" fmla="*/ 363089 w 368"/>
                <a:gd name="T43" fmla="*/ 575903 h 424"/>
                <a:gd name="T44" fmla="*/ 363089 w 368"/>
                <a:gd name="T45" fmla="*/ 679271 h 424"/>
                <a:gd name="T46" fmla="*/ 345799 w 368"/>
                <a:gd name="T47" fmla="*/ 738338 h 424"/>
                <a:gd name="T48" fmla="*/ 311219 w 368"/>
                <a:gd name="T49" fmla="*/ 782638 h 424"/>
                <a:gd name="T50" fmla="*/ 207479 w 368"/>
                <a:gd name="T51" fmla="*/ 590670 h 424"/>
                <a:gd name="T52" fmla="*/ 138320 w 368"/>
                <a:gd name="T53" fmla="*/ 383936 h 424"/>
                <a:gd name="T54" fmla="*/ 121030 w 368"/>
                <a:gd name="T55" fmla="*/ 413469 h 424"/>
                <a:gd name="T56" fmla="*/ 86450 w 368"/>
                <a:gd name="T57" fmla="*/ 428236 h 424"/>
                <a:gd name="T58" fmla="*/ 69160 w 368"/>
                <a:gd name="T59" fmla="*/ 369169 h 424"/>
                <a:gd name="T60" fmla="*/ 34580 w 368"/>
                <a:gd name="T61" fmla="*/ 369169 h 424"/>
                <a:gd name="T62" fmla="*/ 17290 w 368"/>
                <a:gd name="T63" fmla="*/ 324869 h 424"/>
                <a:gd name="T64" fmla="*/ 69160 w 368"/>
                <a:gd name="T65" fmla="*/ 310102 h 424"/>
                <a:gd name="T66" fmla="*/ 51870 w 368"/>
                <a:gd name="T67" fmla="*/ 280568 h 424"/>
                <a:gd name="T68" fmla="*/ 34580 w 368"/>
                <a:gd name="T69" fmla="*/ 251035 h 424"/>
                <a:gd name="T70" fmla="*/ 51870 w 368"/>
                <a:gd name="T71" fmla="*/ 221501 h 424"/>
                <a:gd name="T72" fmla="*/ 86450 w 368"/>
                <a:gd name="T73" fmla="*/ 221501 h 424"/>
                <a:gd name="T74" fmla="*/ 138320 w 368"/>
                <a:gd name="T75" fmla="*/ 103367 h 424"/>
                <a:gd name="T76" fmla="*/ 121030 w 368"/>
                <a:gd name="T77" fmla="*/ 73834 h 424"/>
                <a:gd name="T78" fmla="*/ 103740 w 368"/>
                <a:gd name="T79" fmla="*/ 29534 h 424"/>
                <a:gd name="T80" fmla="*/ 190190 w 368"/>
                <a:gd name="T81" fmla="*/ 29534 h 424"/>
                <a:gd name="T82" fmla="*/ 242059 w 368"/>
                <a:gd name="T83" fmla="*/ 0 h 424"/>
                <a:gd name="T84" fmla="*/ 276639 w 368"/>
                <a:gd name="T85" fmla="*/ 29534 h 424"/>
                <a:gd name="T86" fmla="*/ 276639 w 368"/>
                <a:gd name="T87" fmla="*/ 88601 h 424"/>
                <a:gd name="T88" fmla="*/ 242059 w 368"/>
                <a:gd name="T89" fmla="*/ 103367 h 424"/>
                <a:gd name="T90" fmla="*/ 328509 w 368"/>
                <a:gd name="T91" fmla="*/ 162434 h 424"/>
                <a:gd name="T92" fmla="*/ 397669 w 368"/>
                <a:gd name="T93" fmla="*/ 236268 h 424"/>
                <a:gd name="T94" fmla="*/ 466829 w 368"/>
                <a:gd name="T95" fmla="*/ 251035 h 424"/>
                <a:gd name="T96" fmla="*/ 553279 w 368"/>
                <a:gd name="T97" fmla="*/ 265802 h 424"/>
                <a:gd name="T98" fmla="*/ 535989 w 368"/>
                <a:gd name="T99" fmla="*/ 221501 h 42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8"/>
                <a:gd name="T151" fmla="*/ 0 h 424"/>
                <a:gd name="T152" fmla="*/ 368 w 368"/>
                <a:gd name="T153" fmla="*/ 424 h 424"/>
              </a:gd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8" h="422">
                  <a:moveTo>
                    <a:pt x="256" y="120"/>
                  </a:moveTo>
                  <a:lnTo>
                    <a:pt x="264" y="128"/>
                  </a:lnTo>
                  <a:lnTo>
                    <a:pt x="264" y="136"/>
                  </a:lnTo>
                  <a:lnTo>
                    <a:pt x="272" y="136"/>
                  </a:lnTo>
                  <a:lnTo>
                    <a:pt x="304" y="136"/>
                  </a:lnTo>
                  <a:lnTo>
                    <a:pt x="304" y="128"/>
                  </a:lnTo>
                  <a:lnTo>
                    <a:pt x="296" y="120"/>
                  </a:lnTo>
                  <a:lnTo>
                    <a:pt x="312" y="112"/>
                  </a:lnTo>
                  <a:lnTo>
                    <a:pt x="328" y="96"/>
                  </a:lnTo>
                  <a:lnTo>
                    <a:pt x="344" y="96"/>
                  </a:lnTo>
                  <a:lnTo>
                    <a:pt x="368" y="120"/>
                  </a:lnTo>
                  <a:lnTo>
                    <a:pt x="368" y="128"/>
                  </a:lnTo>
                  <a:lnTo>
                    <a:pt x="360" y="128"/>
                  </a:lnTo>
                  <a:lnTo>
                    <a:pt x="344" y="144"/>
                  </a:lnTo>
                  <a:lnTo>
                    <a:pt x="336" y="184"/>
                  </a:lnTo>
                  <a:lnTo>
                    <a:pt x="328" y="184"/>
                  </a:lnTo>
                  <a:lnTo>
                    <a:pt x="328" y="208"/>
                  </a:lnTo>
                  <a:lnTo>
                    <a:pt x="320" y="208"/>
                  </a:lnTo>
                  <a:lnTo>
                    <a:pt x="312" y="184"/>
                  </a:lnTo>
                  <a:lnTo>
                    <a:pt x="312" y="192"/>
                  </a:lnTo>
                  <a:lnTo>
                    <a:pt x="296" y="184"/>
                  </a:lnTo>
                  <a:lnTo>
                    <a:pt x="296" y="176"/>
                  </a:lnTo>
                  <a:lnTo>
                    <a:pt x="312" y="160"/>
                  </a:lnTo>
                  <a:lnTo>
                    <a:pt x="280" y="160"/>
                  </a:lnTo>
                  <a:lnTo>
                    <a:pt x="272" y="144"/>
                  </a:lnTo>
                  <a:lnTo>
                    <a:pt x="264" y="144"/>
                  </a:lnTo>
                  <a:lnTo>
                    <a:pt x="256" y="144"/>
                  </a:lnTo>
                  <a:lnTo>
                    <a:pt x="256" y="152"/>
                  </a:lnTo>
                  <a:lnTo>
                    <a:pt x="264" y="160"/>
                  </a:lnTo>
                  <a:lnTo>
                    <a:pt x="256" y="168"/>
                  </a:lnTo>
                  <a:lnTo>
                    <a:pt x="264" y="176"/>
                  </a:lnTo>
                  <a:lnTo>
                    <a:pt x="272" y="216"/>
                  </a:lnTo>
                  <a:lnTo>
                    <a:pt x="264" y="208"/>
                  </a:lnTo>
                  <a:lnTo>
                    <a:pt x="264" y="216"/>
                  </a:lnTo>
                  <a:lnTo>
                    <a:pt x="248" y="216"/>
                  </a:lnTo>
                  <a:lnTo>
                    <a:pt x="248" y="240"/>
                  </a:lnTo>
                  <a:lnTo>
                    <a:pt x="232" y="248"/>
                  </a:lnTo>
                  <a:lnTo>
                    <a:pt x="224" y="264"/>
                  </a:lnTo>
                  <a:lnTo>
                    <a:pt x="200" y="288"/>
                  </a:lnTo>
                  <a:lnTo>
                    <a:pt x="192" y="296"/>
                  </a:lnTo>
                  <a:lnTo>
                    <a:pt x="184" y="296"/>
                  </a:lnTo>
                  <a:lnTo>
                    <a:pt x="184" y="304"/>
                  </a:lnTo>
                  <a:lnTo>
                    <a:pt x="176" y="304"/>
                  </a:lnTo>
                  <a:lnTo>
                    <a:pt x="168" y="312"/>
                  </a:lnTo>
                  <a:lnTo>
                    <a:pt x="176" y="344"/>
                  </a:lnTo>
                  <a:lnTo>
                    <a:pt x="168" y="368"/>
                  </a:lnTo>
                  <a:lnTo>
                    <a:pt x="168" y="384"/>
                  </a:lnTo>
                  <a:lnTo>
                    <a:pt x="160" y="400"/>
                  </a:lnTo>
                  <a:lnTo>
                    <a:pt x="152" y="408"/>
                  </a:lnTo>
                  <a:lnTo>
                    <a:pt x="144" y="424"/>
                  </a:lnTo>
                  <a:lnTo>
                    <a:pt x="128" y="408"/>
                  </a:lnTo>
                  <a:lnTo>
                    <a:pt x="96" y="320"/>
                  </a:lnTo>
                  <a:lnTo>
                    <a:pt x="80" y="296"/>
                  </a:lnTo>
                  <a:lnTo>
                    <a:pt x="64" y="208"/>
                  </a:lnTo>
                  <a:lnTo>
                    <a:pt x="56" y="208"/>
                  </a:lnTo>
                  <a:lnTo>
                    <a:pt x="56" y="224"/>
                  </a:lnTo>
                  <a:lnTo>
                    <a:pt x="48" y="224"/>
                  </a:lnTo>
                  <a:lnTo>
                    <a:pt x="40" y="232"/>
                  </a:lnTo>
                  <a:lnTo>
                    <a:pt x="16" y="208"/>
                  </a:lnTo>
                  <a:lnTo>
                    <a:pt x="32" y="200"/>
                  </a:lnTo>
                  <a:lnTo>
                    <a:pt x="32" y="192"/>
                  </a:lnTo>
                  <a:lnTo>
                    <a:pt x="16" y="200"/>
                  </a:lnTo>
                  <a:lnTo>
                    <a:pt x="0" y="184"/>
                  </a:lnTo>
                  <a:lnTo>
                    <a:pt x="8" y="176"/>
                  </a:lnTo>
                  <a:lnTo>
                    <a:pt x="32" y="176"/>
                  </a:lnTo>
                  <a:lnTo>
                    <a:pt x="32" y="168"/>
                  </a:lnTo>
                  <a:lnTo>
                    <a:pt x="32" y="152"/>
                  </a:lnTo>
                  <a:lnTo>
                    <a:pt x="24" y="152"/>
                  </a:lnTo>
                  <a:lnTo>
                    <a:pt x="24" y="144"/>
                  </a:lnTo>
                  <a:lnTo>
                    <a:pt x="16" y="136"/>
                  </a:lnTo>
                  <a:lnTo>
                    <a:pt x="16" y="128"/>
                  </a:lnTo>
                  <a:lnTo>
                    <a:pt x="24" y="120"/>
                  </a:lnTo>
                  <a:lnTo>
                    <a:pt x="32" y="120"/>
                  </a:lnTo>
                  <a:lnTo>
                    <a:pt x="40" y="120"/>
                  </a:lnTo>
                  <a:lnTo>
                    <a:pt x="72" y="72"/>
                  </a:lnTo>
                  <a:lnTo>
                    <a:pt x="64" y="56"/>
                  </a:lnTo>
                  <a:lnTo>
                    <a:pt x="72" y="56"/>
                  </a:lnTo>
                  <a:lnTo>
                    <a:pt x="56" y="40"/>
                  </a:lnTo>
                  <a:lnTo>
                    <a:pt x="56" y="24"/>
                  </a:lnTo>
                  <a:lnTo>
                    <a:pt x="48" y="16"/>
                  </a:lnTo>
                  <a:lnTo>
                    <a:pt x="72" y="16"/>
                  </a:lnTo>
                  <a:lnTo>
                    <a:pt x="88" y="16"/>
                  </a:lnTo>
                  <a:lnTo>
                    <a:pt x="96" y="8"/>
                  </a:lnTo>
                  <a:lnTo>
                    <a:pt x="112" y="0"/>
                  </a:lnTo>
                  <a:lnTo>
                    <a:pt x="128" y="8"/>
                  </a:lnTo>
                  <a:lnTo>
                    <a:pt x="128" y="16"/>
                  </a:lnTo>
                  <a:lnTo>
                    <a:pt x="120" y="32"/>
                  </a:lnTo>
                  <a:lnTo>
                    <a:pt x="128" y="48"/>
                  </a:lnTo>
                  <a:lnTo>
                    <a:pt x="112" y="48"/>
                  </a:lnTo>
                  <a:lnTo>
                    <a:pt x="112" y="56"/>
                  </a:lnTo>
                  <a:lnTo>
                    <a:pt x="128" y="72"/>
                  </a:lnTo>
                  <a:lnTo>
                    <a:pt x="152" y="88"/>
                  </a:lnTo>
                  <a:lnTo>
                    <a:pt x="144" y="104"/>
                  </a:lnTo>
                  <a:lnTo>
                    <a:pt x="184" y="128"/>
                  </a:lnTo>
                  <a:lnTo>
                    <a:pt x="200" y="128"/>
                  </a:lnTo>
                  <a:lnTo>
                    <a:pt x="216" y="136"/>
                  </a:lnTo>
                  <a:lnTo>
                    <a:pt x="240" y="144"/>
                  </a:lnTo>
                  <a:lnTo>
                    <a:pt x="256" y="144"/>
                  </a:lnTo>
                  <a:lnTo>
                    <a:pt x="248" y="136"/>
                  </a:lnTo>
                  <a:lnTo>
                    <a:pt x="248" y="120"/>
                  </a:lnTo>
                  <a:lnTo>
                    <a:pt x="256" y="12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48" name="Freeform 63"/>
            <p:cNvSpPr/>
            <p:nvPr/>
          </p:nvSpPr>
          <p:spPr bwMode="auto">
            <a:xfrm>
              <a:off x="5792343" y="4589723"/>
              <a:ext cx="585108" cy="248576"/>
            </a:xfrm>
            <a:custGeom>
              <a:gdLst>
                <a:gd name="T0" fmla="*/ 225539 w 112"/>
                <a:gd name="T1" fmla="*/ 88447 h 56"/>
                <a:gd name="T2" fmla="*/ 225539 w 112"/>
                <a:gd name="T3" fmla="*/ 58965 h 56"/>
                <a:gd name="T4" fmla="*/ 173491 w 112"/>
                <a:gd name="T5" fmla="*/ 58965 h 56"/>
                <a:gd name="T6" fmla="*/ 104095 w 112"/>
                <a:gd name="T7" fmla="*/ 14741 h 56"/>
                <a:gd name="T8" fmla="*/ 86746 w 112"/>
                <a:gd name="T9" fmla="*/ 29482 h 56"/>
                <a:gd name="T10" fmla="*/ 52047 w 112"/>
                <a:gd name="T11" fmla="*/ 0 h 56"/>
                <a:gd name="T12" fmla="*/ 17349 w 112"/>
                <a:gd name="T13" fmla="*/ 0 h 56"/>
                <a:gd name="T14" fmla="*/ 0 w 112"/>
                <a:gd name="T15" fmla="*/ 29482 h 56"/>
                <a:gd name="T16" fmla="*/ 86746 w 112"/>
                <a:gd name="T17" fmla="*/ 73706 h 56"/>
                <a:gd name="T18" fmla="*/ 121444 w 112"/>
                <a:gd name="T19" fmla="*/ 73706 h 56"/>
                <a:gd name="T20" fmla="*/ 156142 w 112"/>
                <a:gd name="T21" fmla="*/ 88447 h 56"/>
                <a:gd name="T22" fmla="*/ 208190 w 112"/>
                <a:gd name="T23" fmla="*/ 103188 h 56"/>
                <a:gd name="T24" fmla="*/ 242888 w 112"/>
                <a:gd name="T25" fmla="*/ 103188 h 56"/>
                <a:gd name="T26" fmla="*/ 225539 w 112"/>
                <a:gd name="T27" fmla="*/ 88447 h 5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2"/>
                <a:gd name="T43" fmla="*/ 0 h 56"/>
                <a:gd name="T44" fmla="*/ 112 w 112"/>
                <a:gd name="T45" fmla="*/ 56 h 56"/>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2" h="56">
                  <a:moveTo>
                    <a:pt x="104" y="48"/>
                  </a:moveTo>
                  <a:lnTo>
                    <a:pt x="104" y="32"/>
                  </a:lnTo>
                  <a:lnTo>
                    <a:pt x="80" y="32"/>
                  </a:lnTo>
                  <a:lnTo>
                    <a:pt x="48" y="8"/>
                  </a:lnTo>
                  <a:lnTo>
                    <a:pt x="40" y="16"/>
                  </a:lnTo>
                  <a:lnTo>
                    <a:pt x="24" y="0"/>
                  </a:lnTo>
                  <a:lnTo>
                    <a:pt x="8" y="0"/>
                  </a:lnTo>
                  <a:lnTo>
                    <a:pt x="0" y="16"/>
                  </a:lnTo>
                  <a:lnTo>
                    <a:pt x="40" y="40"/>
                  </a:lnTo>
                  <a:lnTo>
                    <a:pt x="56" y="40"/>
                  </a:lnTo>
                  <a:lnTo>
                    <a:pt x="72" y="48"/>
                  </a:lnTo>
                  <a:lnTo>
                    <a:pt x="96" y="56"/>
                  </a:lnTo>
                  <a:lnTo>
                    <a:pt x="112" y="56"/>
                  </a:lnTo>
                  <a:lnTo>
                    <a:pt x="104" y="4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49" name="Freeform 64"/>
            <p:cNvSpPr/>
            <p:nvPr/>
          </p:nvSpPr>
          <p:spPr bwMode="auto">
            <a:xfrm>
              <a:off x="3295124" y="3912838"/>
              <a:ext cx="1372898" cy="994299"/>
            </a:xfrm>
            <a:custGeom>
              <a:gdLst>
                <a:gd name="T0" fmla="*/ 414482 w 264"/>
                <a:gd name="T1" fmla="*/ 398009 h 224"/>
                <a:gd name="T2" fmla="*/ 397212 w 264"/>
                <a:gd name="T3" fmla="*/ 368527 h 224"/>
                <a:gd name="T4" fmla="*/ 345402 w 264"/>
                <a:gd name="T5" fmla="*/ 383268 h 224"/>
                <a:gd name="T6" fmla="*/ 310862 w 264"/>
                <a:gd name="T7" fmla="*/ 383268 h 224"/>
                <a:gd name="T8" fmla="*/ 241781 w 264"/>
                <a:gd name="T9" fmla="*/ 339045 h 224"/>
                <a:gd name="T10" fmla="*/ 207241 w 264"/>
                <a:gd name="T11" fmla="*/ 280080 h 224"/>
                <a:gd name="T12" fmla="*/ 172701 w 264"/>
                <a:gd name="T13" fmla="*/ 265339 h 224"/>
                <a:gd name="T14" fmla="*/ 155431 w 264"/>
                <a:gd name="T15" fmla="*/ 280080 h 224"/>
                <a:gd name="T16" fmla="*/ 120891 w 264"/>
                <a:gd name="T17" fmla="*/ 250598 h 224"/>
                <a:gd name="T18" fmla="*/ 120891 w 264"/>
                <a:gd name="T19" fmla="*/ 206375 h 224"/>
                <a:gd name="T20" fmla="*/ 69080 w 264"/>
                <a:gd name="T21" fmla="*/ 191634 h 224"/>
                <a:gd name="T22" fmla="*/ 51810 w 264"/>
                <a:gd name="T23" fmla="*/ 162152 h 224"/>
                <a:gd name="T24" fmla="*/ 69080 w 264"/>
                <a:gd name="T25" fmla="*/ 132670 h 224"/>
                <a:gd name="T26" fmla="*/ 34540 w 264"/>
                <a:gd name="T27" fmla="*/ 73705 h 224"/>
                <a:gd name="T28" fmla="*/ 0 w 264"/>
                <a:gd name="T29" fmla="*/ 14741 h 224"/>
                <a:gd name="T30" fmla="*/ 17270 w 264"/>
                <a:gd name="T31" fmla="*/ 0 h 224"/>
                <a:gd name="T32" fmla="*/ 34540 w 264"/>
                <a:gd name="T33" fmla="*/ 29482 h 224"/>
                <a:gd name="T34" fmla="*/ 51810 w 264"/>
                <a:gd name="T35" fmla="*/ 29482 h 224"/>
                <a:gd name="T36" fmla="*/ 69080 w 264"/>
                <a:gd name="T37" fmla="*/ 29482 h 224"/>
                <a:gd name="T38" fmla="*/ 103621 w 264"/>
                <a:gd name="T39" fmla="*/ 14741 h 224"/>
                <a:gd name="T40" fmla="*/ 103621 w 264"/>
                <a:gd name="T41" fmla="*/ 29482 h 224"/>
                <a:gd name="T42" fmla="*/ 138161 w 264"/>
                <a:gd name="T43" fmla="*/ 44223 h 224"/>
                <a:gd name="T44" fmla="*/ 138161 w 264"/>
                <a:gd name="T45" fmla="*/ 73705 h 224"/>
                <a:gd name="T46" fmla="*/ 207241 w 264"/>
                <a:gd name="T47" fmla="*/ 103188 h 224"/>
                <a:gd name="T48" fmla="*/ 276321 w 264"/>
                <a:gd name="T49" fmla="*/ 88446 h 224"/>
                <a:gd name="T50" fmla="*/ 276321 w 264"/>
                <a:gd name="T51" fmla="*/ 73705 h 224"/>
                <a:gd name="T52" fmla="*/ 310862 w 264"/>
                <a:gd name="T53" fmla="*/ 58964 h 224"/>
                <a:gd name="T54" fmla="*/ 345402 w 264"/>
                <a:gd name="T55" fmla="*/ 44223 h 224"/>
                <a:gd name="T56" fmla="*/ 483562 w 264"/>
                <a:gd name="T57" fmla="*/ 103188 h 224"/>
                <a:gd name="T58" fmla="*/ 483562 w 264"/>
                <a:gd name="T59" fmla="*/ 117929 h 224"/>
                <a:gd name="T60" fmla="*/ 483562 w 264"/>
                <a:gd name="T61" fmla="*/ 147411 h 224"/>
                <a:gd name="T62" fmla="*/ 466292 w 264"/>
                <a:gd name="T63" fmla="*/ 162152 h 224"/>
                <a:gd name="T64" fmla="*/ 466292 w 264"/>
                <a:gd name="T65" fmla="*/ 176893 h 224"/>
                <a:gd name="T66" fmla="*/ 483562 w 264"/>
                <a:gd name="T67" fmla="*/ 235857 h 224"/>
                <a:gd name="T68" fmla="*/ 518103 w 264"/>
                <a:gd name="T69" fmla="*/ 235857 h 224"/>
                <a:gd name="T70" fmla="*/ 518103 w 264"/>
                <a:gd name="T71" fmla="*/ 250598 h 224"/>
                <a:gd name="T72" fmla="*/ 500833 w 264"/>
                <a:gd name="T73" fmla="*/ 280080 h 224"/>
                <a:gd name="T74" fmla="*/ 535373 w 264"/>
                <a:gd name="T75" fmla="*/ 324304 h 224"/>
                <a:gd name="T76" fmla="*/ 552643 w 264"/>
                <a:gd name="T77" fmla="*/ 324304 h 224"/>
                <a:gd name="T78" fmla="*/ 569913 w 264"/>
                <a:gd name="T79" fmla="*/ 353786 h 224"/>
                <a:gd name="T80" fmla="*/ 569913 w 264"/>
                <a:gd name="T81" fmla="*/ 368527 h 224"/>
                <a:gd name="T82" fmla="*/ 535373 w 264"/>
                <a:gd name="T83" fmla="*/ 383268 h 224"/>
                <a:gd name="T84" fmla="*/ 535373 w 264"/>
                <a:gd name="T85" fmla="*/ 412750 h 224"/>
                <a:gd name="T86" fmla="*/ 414482 w 264"/>
                <a:gd name="T87" fmla="*/ 398009 h 2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4"/>
                <a:gd name="T133" fmla="*/ 0 h 224"/>
                <a:gd name="T134" fmla="*/ 264 w 264"/>
                <a:gd name="T135" fmla="*/ 224 h 224"/>
              </a:gd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4" h="224">
                  <a:moveTo>
                    <a:pt x="192" y="216"/>
                  </a:moveTo>
                  <a:lnTo>
                    <a:pt x="184" y="200"/>
                  </a:lnTo>
                  <a:lnTo>
                    <a:pt x="160" y="208"/>
                  </a:lnTo>
                  <a:lnTo>
                    <a:pt x="144" y="208"/>
                  </a:lnTo>
                  <a:lnTo>
                    <a:pt x="112" y="184"/>
                  </a:lnTo>
                  <a:lnTo>
                    <a:pt x="96" y="152"/>
                  </a:lnTo>
                  <a:lnTo>
                    <a:pt x="80" y="144"/>
                  </a:lnTo>
                  <a:lnTo>
                    <a:pt x="72" y="152"/>
                  </a:lnTo>
                  <a:lnTo>
                    <a:pt x="56" y="136"/>
                  </a:lnTo>
                  <a:lnTo>
                    <a:pt x="56" y="112"/>
                  </a:lnTo>
                  <a:lnTo>
                    <a:pt x="32" y="104"/>
                  </a:lnTo>
                  <a:lnTo>
                    <a:pt x="24" y="88"/>
                  </a:lnTo>
                  <a:lnTo>
                    <a:pt x="32" y="72"/>
                  </a:lnTo>
                  <a:lnTo>
                    <a:pt x="16" y="40"/>
                  </a:lnTo>
                  <a:lnTo>
                    <a:pt x="0" y="8"/>
                  </a:lnTo>
                  <a:lnTo>
                    <a:pt x="8" y="0"/>
                  </a:lnTo>
                  <a:lnTo>
                    <a:pt x="16" y="16"/>
                  </a:lnTo>
                  <a:lnTo>
                    <a:pt x="24" y="16"/>
                  </a:lnTo>
                  <a:lnTo>
                    <a:pt x="32" y="16"/>
                  </a:lnTo>
                  <a:lnTo>
                    <a:pt x="48" y="8"/>
                  </a:lnTo>
                  <a:lnTo>
                    <a:pt x="48" y="16"/>
                  </a:lnTo>
                  <a:lnTo>
                    <a:pt x="64" y="24"/>
                  </a:lnTo>
                  <a:lnTo>
                    <a:pt x="64" y="40"/>
                  </a:lnTo>
                  <a:lnTo>
                    <a:pt x="96" y="56"/>
                  </a:lnTo>
                  <a:lnTo>
                    <a:pt x="128" y="48"/>
                  </a:lnTo>
                  <a:lnTo>
                    <a:pt x="128" y="40"/>
                  </a:lnTo>
                  <a:lnTo>
                    <a:pt x="144" y="32"/>
                  </a:lnTo>
                  <a:lnTo>
                    <a:pt x="160" y="24"/>
                  </a:lnTo>
                  <a:lnTo>
                    <a:pt x="224" y="56"/>
                  </a:lnTo>
                  <a:lnTo>
                    <a:pt x="224" y="64"/>
                  </a:lnTo>
                  <a:lnTo>
                    <a:pt x="224" y="80"/>
                  </a:lnTo>
                  <a:lnTo>
                    <a:pt x="216" y="88"/>
                  </a:lnTo>
                  <a:lnTo>
                    <a:pt x="216" y="96"/>
                  </a:lnTo>
                  <a:lnTo>
                    <a:pt x="224" y="128"/>
                  </a:lnTo>
                  <a:lnTo>
                    <a:pt x="240" y="128"/>
                  </a:lnTo>
                  <a:lnTo>
                    <a:pt x="240" y="136"/>
                  </a:lnTo>
                  <a:lnTo>
                    <a:pt x="232" y="152"/>
                  </a:lnTo>
                  <a:lnTo>
                    <a:pt x="248" y="176"/>
                  </a:lnTo>
                  <a:lnTo>
                    <a:pt x="256" y="176"/>
                  </a:lnTo>
                  <a:lnTo>
                    <a:pt x="264" y="192"/>
                  </a:lnTo>
                  <a:lnTo>
                    <a:pt x="264" y="200"/>
                  </a:lnTo>
                  <a:lnTo>
                    <a:pt x="248" y="208"/>
                  </a:lnTo>
                  <a:lnTo>
                    <a:pt x="248" y="224"/>
                  </a:lnTo>
                  <a:lnTo>
                    <a:pt x="192" y="2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50" name="Freeform 65"/>
            <p:cNvSpPr/>
            <p:nvPr/>
          </p:nvSpPr>
          <p:spPr bwMode="auto">
            <a:xfrm>
              <a:off x="4503577" y="4126993"/>
              <a:ext cx="1040189" cy="887220"/>
            </a:xfrm>
            <a:custGeom>
              <a:gdLst>
                <a:gd name="T0" fmla="*/ 241808 w 200"/>
                <a:gd name="T1" fmla="*/ 353568 h 200"/>
                <a:gd name="T2" fmla="*/ 293624 w 200"/>
                <a:gd name="T3" fmla="*/ 353568 h 200"/>
                <a:gd name="T4" fmla="*/ 293624 w 200"/>
                <a:gd name="T5" fmla="*/ 338836 h 200"/>
                <a:gd name="T6" fmla="*/ 293624 w 200"/>
                <a:gd name="T7" fmla="*/ 309372 h 200"/>
                <a:gd name="T8" fmla="*/ 276352 w 200"/>
                <a:gd name="T9" fmla="*/ 309372 h 200"/>
                <a:gd name="T10" fmla="*/ 276352 w 200"/>
                <a:gd name="T11" fmla="*/ 294640 h 200"/>
                <a:gd name="T12" fmla="*/ 259080 w 200"/>
                <a:gd name="T13" fmla="*/ 279908 h 200"/>
                <a:gd name="T14" fmla="*/ 259080 w 200"/>
                <a:gd name="T15" fmla="*/ 265176 h 200"/>
                <a:gd name="T16" fmla="*/ 276352 w 200"/>
                <a:gd name="T17" fmla="*/ 250444 h 200"/>
                <a:gd name="T18" fmla="*/ 293624 w 200"/>
                <a:gd name="T19" fmla="*/ 250444 h 200"/>
                <a:gd name="T20" fmla="*/ 310896 w 200"/>
                <a:gd name="T21" fmla="*/ 250444 h 200"/>
                <a:gd name="T22" fmla="*/ 379984 w 200"/>
                <a:gd name="T23" fmla="*/ 162052 h 200"/>
                <a:gd name="T24" fmla="*/ 362712 w 200"/>
                <a:gd name="T25" fmla="*/ 132588 h 200"/>
                <a:gd name="T26" fmla="*/ 379984 w 200"/>
                <a:gd name="T27" fmla="*/ 132588 h 200"/>
                <a:gd name="T28" fmla="*/ 345440 w 200"/>
                <a:gd name="T29" fmla="*/ 103124 h 200"/>
                <a:gd name="T30" fmla="*/ 345440 w 200"/>
                <a:gd name="T31" fmla="*/ 73660 h 200"/>
                <a:gd name="T32" fmla="*/ 328168 w 200"/>
                <a:gd name="T33" fmla="*/ 58928 h 200"/>
                <a:gd name="T34" fmla="*/ 379984 w 200"/>
                <a:gd name="T35" fmla="*/ 58928 h 200"/>
                <a:gd name="T36" fmla="*/ 414528 w 200"/>
                <a:gd name="T37" fmla="*/ 58928 h 200"/>
                <a:gd name="T38" fmla="*/ 431800 w 200"/>
                <a:gd name="T39" fmla="*/ 44196 h 200"/>
                <a:gd name="T40" fmla="*/ 379984 w 200"/>
                <a:gd name="T41" fmla="*/ 29464 h 200"/>
                <a:gd name="T42" fmla="*/ 362712 w 200"/>
                <a:gd name="T43" fmla="*/ 0 h 200"/>
                <a:gd name="T44" fmla="*/ 328168 w 200"/>
                <a:gd name="T45" fmla="*/ 0 h 200"/>
                <a:gd name="T46" fmla="*/ 310896 w 200"/>
                <a:gd name="T47" fmla="*/ 0 h 200"/>
                <a:gd name="T48" fmla="*/ 293624 w 200"/>
                <a:gd name="T49" fmla="*/ 0 h 200"/>
                <a:gd name="T50" fmla="*/ 259080 w 200"/>
                <a:gd name="T51" fmla="*/ 14732 h 200"/>
                <a:gd name="T52" fmla="*/ 259080 w 200"/>
                <a:gd name="T53" fmla="*/ 58928 h 200"/>
                <a:gd name="T54" fmla="*/ 259080 w 200"/>
                <a:gd name="T55" fmla="*/ 73660 h 200"/>
                <a:gd name="T56" fmla="*/ 224536 w 200"/>
                <a:gd name="T57" fmla="*/ 73660 h 200"/>
                <a:gd name="T58" fmla="*/ 241808 w 200"/>
                <a:gd name="T59" fmla="*/ 88392 h 200"/>
                <a:gd name="T60" fmla="*/ 224536 w 200"/>
                <a:gd name="T61" fmla="*/ 103124 h 200"/>
                <a:gd name="T62" fmla="*/ 224536 w 200"/>
                <a:gd name="T63" fmla="*/ 147320 h 200"/>
                <a:gd name="T64" fmla="*/ 155448 w 200"/>
                <a:gd name="T65" fmla="*/ 162052 h 200"/>
                <a:gd name="T66" fmla="*/ 155448 w 200"/>
                <a:gd name="T67" fmla="*/ 191516 h 200"/>
                <a:gd name="T68" fmla="*/ 34544 w 200"/>
                <a:gd name="T69" fmla="*/ 206248 h 200"/>
                <a:gd name="T70" fmla="*/ 0 w 200"/>
                <a:gd name="T71" fmla="*/ 191516 h 200"/>
                <a:gd name="T72" fmla="*/ 34544 w 200"/>
                <a:gd name="T73" fmla="*/ 235712 h 200"/>
                <a:gd name="T74" fmla="*/ 51816 w 200"/>
                <a:gd name="T75" fmla="*/ 235712 h 200"/>
                <a:gd name="T76" fmla="*/ 69088 w 200"/>
                <a:gd name="T77" fmla="*/ 265176 h 200"/>
                <a:gd name="T78" fmla="*/ 69088 w 200"/>
                <a:gd name="T79" fmla="*/ 279908 h 200"/>
                <a:gd name="T80" fmla="*/ 34544 w 200"/>
                <a:gd name="T81" fmla="*/ 294640 h 200"/>
                <a:gd name="T82" fmla="*/ 34544 w 200"/>
                <a:gd name="T83" fmla="*/ 324104 h 200"/>
                <a:gd name="T84" fmla="*/ 103632 w 200"/>
                <a:gd name="T85" fmla="*/ 324104 h 200"/>
                <a:gd name="T86" fmla="*/ 120904 w 200"/>
                <a:gd name="T87" fmla="*/ 324104 h 200"/>
                <a:gd name="T88" fmla="*/ 172720 w 200"/>
                <a:gd name="T89" fmla="*/ 324104 h 200"/>
                <a:gd name="T90" fmla="*/ 207264 w 200"/>
                <a:gd name="T91" fmla="*/ 368300 h 200"/>
                <a:gd name="T92" fmla="*/ 224536 w 200"/>
                <a:gd name="T93" fmla="*/ 368300 h 200"/>
                <a:gd name="T94" fmla="*/ 241808 w 200"/>
                <a:gd name="T95" fmla="*/ 353568 h 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0"/>
                <a:gd name="T145" fmla="*/ 0 h 200"/>
                <a:gd name="T146" fmla="*/ 200 w 200"/>
                <a:gd name="T147" fmla="*/ 200 h 200"/>
              </a:gd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0" h="200">
                  <a:moveTo>
                    <a:pt x="112" y="192"/>
                  </a:moveTo>
                  <a:lnTo>
                    <a:pt x="136" y="192"/>
                  </a:lnTo>
                  <a:lnTo>
                    <a:pt x="136" y="184"/>
                  </a:lnTo>
                  <a:lnTo>
                    <a:pt x="136" y="168"/>
                  </a:lnTo>
                  <a:lnTo>
                    <a:pt x="128" y="168"/>
                  </a:lnTo>
                  <a:lnTo>
                    <a:pt x="128" y="160"/>
                  </a:lnTo>
                  <a:lnTo>
                    <a:pt x="120" y="152"/>
                  </a:lnTo>
                  <a:lnTo>
                    <a:pt x="120" y="144"/>
                  </a:lnTo>
                  <a:lnTo>
                    <a:pt x="128" y="136"/>
                  </a:lnTo>
                  <a:lnTo>
                    <a:pt x="136" y="136"/>
                  </a:lnTo>
                  <a:lnTo>
                    <a:pt x="144" y="136"/>
                  </a:lnTo>
                  <a:lnTo>
                    <a:pt x="176" y="88"/>
                  </a:lnTo>
                  <a:lnTo>
                    <a:pt x="168" y="72"/>
                  </a:lnTo>
                  <a:lnTo>
                    <a:pt x="176" y="72"/>
                  </a:lnTo>
                  <a:lnTo>
                    <a:pt x="160" y="56"/>
                  </a:lnTo>
                  <a:lnTo>
                    <a:pt x="160" y="40"/>
                  </a:lnTo>
                  <a:lnTo>
                    <a:pt x="152" y="32"/>
                  </a:lnTo>
                  <a:lnTo>
                    <a:pt x="176" y="32"/>
                  </a:lnTo>
                  <a:lnTo>
                    <a:pt x="192" y="32"/>
                  </a:lnTo>
                  <a:lnTo>
                    <a:pt x="200" y="24"/>
                  </a:lnTo>
                  <a:lnTo>
                    <a:pt x="176" y="16"/>
                  </a:lnTo>
                  <a:lnTo>
                    <a:pt x="168" y="0"/>
                  </a:lnTo>
                  <a:lnTo>
                    <a:pt x="152" y="0"/>
                  </a:lnTo>
                  <a:lnTo>
                    <a:pt x="144" y="0"/>
                  </a:lnTo>
                  <a:lnTo>
                    <a:pt x="136" y="0"/>
                  </a:lnTo>
                  <a:lnTo>
                    <a:pt x="120" y="8"/>
                  </a:lnTo>
                  <a:lnTo>
                    <a:pt x="120" y="32"/>
                  </a:lnTo>
                  <a:lnTo>
                    <a:pt x="120" y="40"/>
                  </a:lnTo>
                  <a:lnTo>
                    <a:pt x="104" y="40"/>
                  </a:lnTo>
                  <a:lnTo>
                    <a:pt x="112" y="48"/>
                  </a:lnTo>
                  <a:lnTo>
                    <a:pt x="104" y="56"/>
                  </a:lnTo>
                  <a:lnTo>
                    <a:pt x="104" y="80"/>
                  </a:lnTo>
                  <a:lnTo>
                    <a:pt x="72" y="88"/>
                  </a:lnTo>
                  <a:lnTo>
                    <a:pt x="72" y="104"/>
                  </a:lnTo>
                  <a:lnTo>
                    <a:pt x="16" y="112"/>
                  </a:lnTo>
                  <a:lnTo>
                    <a:pt x="0" y="104"/>
                  </a:lnTo>
                  <a:lnTo>
                    <a:pt x="16" y="128"/>
                  </a:lnTo>
                  <a:lnTo>
                    <a:pt x="24" y="128"/>
                  </a:lnTo>
                  <a:lnTo>
                    <a:pt x="32" y="144"/>
                  </a:lnTo>
                  <a:lnTo>
                    <a:pt x="32" y="152"/>
                  </a:lnTo>
                  <a:lnTo>
                    <a:pt x="16" y="160"/>
                  </a:lnTo>
                  <a:lnTo>
                    <a:pt x="16" y="176"/>
                  </a:lnTo>
                  <a:lnTo>
                    <a:pt x="48" y="176"/>
                  </a:lnTo>
                  <a:lnTo>
                    <a:pt x="56" y="176"/>
                  </a:lnTo>
                  <a:lnTo>
                    <a:pt x="80" y="176"/>
                  </a:lnTo>
                  <a:lnTo>
                    <a:pt x="96" y="200"/>
                  </a:lnTo>
                  <a:lnTo>
                    <a:pt x="104" y="200"/>
                  </a:lnTo>
                  <a:lnTo>
                    <a:pt x="112" y="192"/>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51" name="Freeform 66"/>
            <p:cNvSpPr/>
            <p:nvPr/>
          </p:nvSpPr>
          <p:spPr bwMode="auto">
            <a:xfrm>
              <a:off x="4419444" y="4019915"/>
              <a:ext cx="875748" cy="604227"/>
            </a:xfrm>
            <a:custGeom>
              <a:gdLst>
                <a:gd name="T0" fmla="*/ 138491 w 168"/>
                <a:gd name="T1" fmla="*/ 29509 h 136"/>
                <a:gd name="T2" fmla="*/ 173113 w 168"/>
                <a:gd name="T3" fmla="*/ 44263 h 136"/>
                <a:gd name="T4" fmla="*/ 190425 w 168"/>
                <a:gd name="T5" fmla="*/ 44263 h 136"/>
                <a:gd name="T6" fmla="*/ 225047 w 168"/>
                <a:gd name="T7" fmla="*/ 29509 h 136"/>
                <a:gd name="T8" fmla="*/ 242359 w 168"/>
                <a:gd name="T9" fmla="*/ 29509 h 136"/>
                <a:gd name="T10" fmla="*/ 259670 w 168"/>
                <a:gd name="T11" fmla="*/ 0 h 136"/>
                <a:gd name="T12" fmla="*/ 276981 w 168"/>
                <a:gd name="T13" fmla="*/ 14754 h 136"/>
                <a:gd name="T14" fmla="*/ 294293 w 168"/>
                <a:gd name="T15" fmla="*/ 44263 h 136"/>
                <a:gd name="T16" fmla="*/ 328915 w 168"/>
                <a:gd name="T17" fmla="*/ 29509 h 136"/>
                <a:gd name="T18" fmla="*/ 363538 w 168"/>
                <a:gd name="T19" fmla="*/ 29509 h 136"/>
                <a:gd name="T20" fmla="*/ 363538 w 168"/>
                <a:gd name="T21" fmla="*/ 44263 h 136"/>
                <a:gd name="T22" fmla="*/ 346227 w 168"/>
                <a:gd name="T23" fmla="*/ 44263 h 136"/>
                <a:gd name="T24" fmla="*/ 328915 w 168"/>
                <a:gd name="T25" fmla="*/ 44263 h 136"/>
                <a:gd name="T26" fmla="*/ 294293 w 168"/>
                <a:gd name="T27" fmla="*/ 59018 h 136"/>
                <a:gd name="T28" fmla="*/ 294293 w 168"/>
                <a:gd name="T29" fmla="*/ 103281 h 136"/>
                <a:gd name="T30" fmla="*/ 294293 w 168"/>
                <a:gd name="T31" fmla="*/ 118035 h 136"/>
                <a:gd name="T32" fmla="*/ 259670 w 168"/>
                <a:gd name="T33" fmla="*/ 118035 h 136"/>
                <a:gd name="T34" fmla="*/ 276981 w 168"/>
                <a:gd name="T35" fmla="*/ 132790 h 136"/>
                <a:gd name="T36" fmla="*/ 259670 w 168"/>
                <a:gd name="T37" fmla="*/ 147544 h 136"/>
                <a:gd name="T38" fmla="*/ 259670 w 168"/>
                <a:gd name="T39" fmla="*/ 191807 h 136"/>
                <a:gd name="T40" fmla="*/ 190425 w 168"/>
                <a:gd name="T41" fmla="*/ 206562 h 136"/>
                <a:gd name="T42" fmla="*/ 190425 w 168"/>
                <a:gd name="T43" fmla="*/ 236071 h 136"/>
                <a:gd name="T44" fmla="*/ 69245 w 168"/>
                <a:gd name="T45" fmla="*/ 250825 h 136"/>
                <a:gd name="T46" fmla="*/ 34623 w 168"/>
                <a:gd name="T47" fmla="*/ 236071 h 136"/>
                <a:gd name="T48" fmla="*/ 51934 w 168"/>
                <a:gd name="T49" fmla="*/ 206562 h 136"/>
                <a:gd name="T50" fmla="*/ 51934 w 168"/>
                <a:gd name="T51" fmla="*/ 191807 h 136"/>
                <a:gd name="T52" fmla="*/ 17311 w 168"/>
                <a:gd name="T53" fmla="*/ 191807 h 136"/>
                <a:gd name="T54" fmla="*/ 0 w 168"/>
                <a:gd name="T55" fmla="*/ 132790 h 136"/>
                <a:gd name="T56" fmla="*/ 0 w 168"/>
                <a:gd name="T57" fmla="*/ 118035 h 136"/>
                <a:gd name="T58" fmla="*/ 17311 w 168"/>
                <a:gd name="T59" fmla="*/ 103281 h 136"/>
                <a:gd name="T60" fmla="*/ 17311 w 168"/>
                <a:gd name="T61" fmla="*/ 73772 h 136"/>
                <a:gd name="T62" fmla="*/ 51934 w 168"/>
                <a:gd name="T63" fmla="*/ 88526 h 136"/>
                <a:gd name="T64" fmla="*/ 69245 w 168"/>
                <a:gd name="T65" fmla="*/ 73772 h 136"/>
                <a:gd name="T66" fmla="*/ 103868 w 168"/>
                <a:gd name="T67" fmla="*/ 59018 h 136"/>
                <a:gd name="T68" fmla="*/ 103868 w 168"/>
                <a:gd name="T69" fmla="*/ 29509 h 136"/>
                <a:gd name="T70" fmla="*/ 121179 w 168"/>
                <a:gd name="T71" fmla="*/ 29509 h 136"/>
                <a:gd name="T72" fmla="*/ 138491 w 168"/>
                <a:gd name="T73" fmla="*/ 29509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8"/>
                <a:gd name="T112" fmla="*/ 0 h 136"/>
                <a:gd name="T113" fmla="*/ 168 w 168"/>
                <a:gd name="T114" fmla="*/ 136 h 136"/>
              </a:gd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8" h="136">
                  <a:moveTo>
                    <a:pt x="64" y="16"/>
                  </a:moveTo>
                  <a:lnTo>
                    <a:pt x="80" y="24"/>
                  </a:lnTo>
                  <a:lnTo>
                    <a:pt x="88" y="24"/>
                  </a:lnTo>
                  <a:lnTo>
                    <a:pt x="104" y="16"/>
                  </a:lnTo>
                  <a:lnTo>
                    <a:pt x="112" y="16"/>
                  </a:lnTo>
                  <a:lnTo>
                    <a:pt x="120" y="0"/>
                  </a:lnTo>
                  <a:lnTo>
                    <a:pt x="128" y="8"/>
                  </a:lnTo>
                  <a:lnTo>
                    <a:pt x="136" y="24"/>
                  </a:lnTo>
                  <a:lnTo>
                    <a:pt x="152" y="16"/>
                  </a:lnTo>
                  <a:lnTo>
                    <a:pt x="168" y="16"/>
                  </a:lnTo>
                  <a:lnTo>
                    <a:pt x="168" y="24"/>
                  </a:lnTo>
                  <a:lnTo>
                    <a:pt x="160" y="24"/>
                  </a:lnTo>
                  <a:lnTo>
                    <a:pt x="152" y="24"/>
                  </a:lnTo>
                  <a:lnTo>
                    <a:pt x="136" y="32"/>
                  </a:lnTo>
                  <a:lnTo>
                    <a:pt x="136" y="56"/>
                  </a:lnTo>
                  <a:lnTo>
                    <a:pt x="136" y="64"/>
                  </a:lnTo>
                  <a:lnTo>
                    <a:pt x="120" y="64"/>
                  </a:lnTo>
                  <a:lnTo>
                    <a:pt x="128" y="72"/>
                  </a:lnTo>
                  <a:lnTo>
                    <a:pt x="120" y="80"/>
                  </a:lnTo>
                  <a:lnTo>
                    <a:pt x="120" y="104"/>
                  </a:lnTo>
                  <a:lnTo>
                    <a:pt x="88" y="112"/>
                  </a:lnTo>
                  <a:lnTo>
                    <a:pt x="88" y="128"/>
                  </a:lnTo>
                  <a:lnTo>
                    <a:pt x="32" y="136"/>
                  </a:lnTo>
                  <a:lnTo>
                    <a:pt x="16" y="128"/>
                  </a:lnTo>
                  <a:lnTo>
                    <a:pt x="24" y="112"/>
                  </a:lnTo>
                  <a:lnTo>
                    <a:pt x="24" y="104"/>
                  </a:lnTo>
                  <a:lnTo>
                    <a:pt x="8" y="104"/>
                  </a:lnTo>
                  <a:lnTo>
                    <a:pt x="0" y="72"/>
                  </a:lnTo>
                  <a:lnTo>
                    <a:pt x="0" y="64"/>
                  </a:lnTo>
                  <a:lnTo>
                    <a:pt x="8" y="56"/>
                  </a:lnTo>
                  <a:lnTo>
                    <a:pt x="8" y="40"/>
                  </a:lnTo>
                  <a:lnTo>
                    <a:pt x="24" y="48"/>
                  </a:lnTo>
                  <a:lnTo>
                    <a:pt x="32" y="40"/>
                  </a:lnTo>
                  <a:lnTo>
                    <a:pt x="48" y="32"/>
                  </a:lnTo>
                  <a:lnTo>
                    <a:pt x="48" y="16"/>
                  </a:lnTo>
                  <a:lnTo>
                    <a:pt x="56" y="16"/>
                  </a:lnTo>
                  <a:lnTo>
                    <a:pt x="64"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52" name="Freeform 67"/>
            <p:cNvSpPr/>
            <p:nvPr/>
          </p:nvSpPr>
          <p:spPr bwMode="auto">
            <a:xfrm>
              <a:off x="8415760" y="3736922"/>
              <a:ext cx="336532" cy="317412"/>
            </a:xfrm>
            <a:custGeom>
              <a:gdLst>
                <a:gd name="T0" fmla="*/ 104775 w 64"/>
                <a:gd name="T1" fmla="*/ 0 h 72"/>
                <a:gd name="T2" fmla="*/ 104775 w 64"/>
                <a:gd name="T3" fmla="*/ 14640 h 72"/>
                <a:gd name="T4" fmla="*/ 87312 w 64"/>
                <a:gd name="T5" fmla="*/ 29281 h 72"/>
                <a:gd name="T6" fmla="*/ 87312 w 64"/>
                <a:gd name="T7" fmla="*/ 43921 h 72"/>
                <a:gd name="T8" fmla="*/ 52387 w 64"/>
                <a:gd name="T9" fmla="*/ 29281 h 72"/>
                <a:gd name="T10" fmla="*/ 0 w 64"/>
                <a:gd name="T11" fmla="*/ 87842 h 72"/>
                <a:gd name="T12" fmla="*/ 52387 w 64"/>
                <a:gd name="T13" fmla="*/ 87842 h 72"/>
                <a:gd name="T14" fmla="*/ 52387 w 64"/>
                <a:gd name="T15" fmla="*/ 131763 h 72"/>
                <a:gd name="T16" fmla="*/ 104775 w 64"/>
                <a:gd name="T17" fmla="*/ 131763 h 72"/>
                <a:gd name="T18" fmla="*/ 122237 w 64"/>
                <a:gd name="T19" fmla="*/ 131763 h 72"/>
                <a:gd name="T20" fmla="*/ 139700 w 64"/>
                <a:gd name="T21" fmla="*/ 117123 h 72"/>
                <a:gd name="T22" fmla="*/ 104775 w 64"/>
                <a:gd name="T23" fmla="*/ 102482 h 72"/>
                <a:gd name="T24" fmla="*/ 87312 w 64"/>
                <a:gd name="T25" fmla="*/ 73202 h 72"/>
                <a:gd name="T26" fmla="*/ 139700 w 64"/>
                <a:gd name="T27" fmla="*/ 58561 h 72"/>
                <a:gd name="T28" fmla="*/ 122237 w 64"/>
                <a:gd name="T29" fmla="*/ 29281 h 72"/>
                <a:gd name="T30" fmla="*/ 139700 w 64"/>
                <a:gd name="T31" fmla="*/ 0 h 72"/>
                <a:gd name="T32" fmla="*/ 104775 w 64"/>
                <a:gd name="T33" fmla="*/ 0 h 7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4"/>
                <a:gd name="T52" fmla="*/ 0 h 72"/>
                <a:gd name="T53" fmla="*/ 64 w 64"/>
                <a:gd name="T54" fmla="*/ 72 h 72"/>
              </a:gd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4" h="72">
                  <a:moveTo>
                    <a:pt x="48" y="0"/>
                  </a:moveTo>
                  <a:lnTo>
                    <a:pt x="48" y="8"/>
                  </a:lnTo>
                  <a:lnTo>
                    <a:pt x="40" y="16"/>
                  </a:lnTo>
                  <a:lnTo>
                    <a:pt x="40" y="24"/>
                  </a:lnTo>
                  <a:lnTo>
                    <a:pt x="24" y="16"/>
                  </a:lnTo>
                  <a:lnTo>
                    <a:pt x="0" y="48"/>
                  </a:lnTo>
                  <a:lnTo>
                    <a:pt x="24" y="48"/>
                  </a:lnTo>
                  <a:lnTo>
                    <a:pt x="24" y="72"/>
                  </a:lnTo>
                  <a:lnTo>
                    <a:pt x="48" y="72"/>
                  </a:lnTo>
                  <a:lnTo>
                    <a:pt x="56" y="72"/>
                  </a:lnTo>
                  <a:lnTo>
                    <a:pt x="64" y="64"/>
                  </a:lnTo>
                  <a:lnTo>
                    <a:pt x="48" y="56"/>
                  </a:lnTo>
                  <a:lnTo>
                    <a:pt x="40" y="40"/>
                  </a:lnTo>
                  <a:lnTo>
                    <a:pt x="64" y="32"/>
                  </a:lnTo>
                  <a:lnTo>
                    <a:pt x="56" y="16"/>
                  </a:lnTo>
                  <a:lnTo>
                    <a:pt x="64" y="0"/>
                  </a:lnTo>
                  <a:lnTo>
                    <a:pt x="48"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53" name="Freeform 68"/>
            <p:cNvSpPr/>
            <p:nvPr/>
          </p:nvSpPr>
          <p:spPr bwMode="auto">
            <a:xfrm>
              <a:off x="8668158" y="4019915"/>
              <a:ext cx="248576" cy="282992"/>
            </a:xfrm>
            <a:custGeom>
              <a:gdLst>
                <a:gd name="T0" fmla="*/ 0 w 48"/>
                <a:gd name="T1" fmla="*/ 14684 h 64"/>
                <a:gd name="T2" fmla="*/ 17198 w 48"/>
                <a:gd name="T3" fmla="*/ 14684 h 64"/>
                <a:gd name="T4" fmla="*/ 34396 w 48"/>
                <a:gd name="T5" fmla="*/ 0 h 64"/>
                <a:gd name="T6" fmla="*/ 68792 w 48"/>
                <a:gd name="T7" fmla="*/ 29369 h 64"/>
                <a:gd name="T8" fmla="*/ 103188 w 48"/>
                <a:gd name="T9" fmla="*/ 73422 h 64"/>
                <a:gd name="T10" fmla="*/ 103188 w 48"/>
                <a:gd name="T11" fmla="*/ 88106 h 64"/>
                <a:gd name="T12" fmla="*/ 51594 w 48"/>
                <a:gd name="T13" fmla="*/ 117475 h 64"/>
                <a:gd name="T14" fmla="*/ 17198 w 48"/>
                <a:gd name="T15" fmla="*/ 88106 h 64"/>
                <a:gd name="T16" fmla="*/ 34396 w 48"/>
                <a:gd name="T17" fmla="*/ 73422 h 64"/>
                <a:gd name="T18" fmla="*/ 0 w 48"/>
                <a:gd name="T19" fmla="*/ 44053 h 64"/>
                <a:gd name="T20" fmla="*/ 17198 w 48"/>
                <a:gd name="T21" fmla="*/ 44053 h 64"/>
                <a:gd name="T22" fmla="*/ 0 w 48"/>
                <a:gd name="T23" fmla="*/ 29369 h 64"/>
                <a:gd name="T24" fmla="*/ 0 w 48"/>
                <a:gd name="T25" fmla="*/ 14684 h 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8"/>
                <a:gd name="T40" fmla="*/ 0 h 64"/>
                <a:gd name="T41" fmla="*/ 48 w 48"/>
                <a:gd name="T42" fmla="*/ 64 h 64"/>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8" h="64">
                  <a:moveTo>
                    <a:pt x="0" y="8"/>
                  </a:moveTo>
                  <a:lnTo>
                    <a:pt x="8" y="8"/>
                  </a:lnTo>
                  <a:lnTo>
                    <a:pt x="16" y="0"/>
                  </a:lnTo>
                  <a:lnTo>
                    <a:pt x="32" y="16"/>
                  </a:lnTo>
                  <a:lnTo>
                    <a:pt x="48" y="40"/>
                  </a:lnTo>
                  <a:lnTo>
                    <a:pt x="48" y="48"/>
                  </a:lnTo>
                  <a:lnTo>
                    <a:pt x="24" y="64"/>
                  </a:lnTo>
                  <a:lnTo>
                    <a:pt x="8" y="48"/>
                  </a:lnTo>
                  <a:lnTo>
                    <a:pt x="16" y="40"/>
                  </a:lnTo>
                  <a:lnTo>
                    <a:pt x="0" y="24"/>
                  </a:lnTo>
                  <a:lnTo>
                    <a:pt x="8" y="24"/>
                  </a:lnTo>
                  <a:lnTo>
                    <a:pt x="0" y="16"/>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54" name="Freeform 69"/>
            <p:cNvSpPr/>
            <p:nvPr/>
          </p:nvSpPr>
          <p:spPr bwMode="auto">
            <a:xfrm>
              <a:off x="5834408" y="3132695"/>
              <a:ext cx="2000069" cy="673063"/>
            </a:xfrm>
            <a:custGeom>
              <a:gdLst>
                <a:gd name="T0" fmla="*/ 691886 w 384"/>
                <a:gd name="T1" fmla="*/ 73526 h 152"/>
                <a:gd name="T2" fmla="*/ 726480 w 384"/>
                <a:gd name="T3" fmla="*/ 117642 h 152"/>
                <a:gd name="T4" fmla="*/ 761074 w 384"/>
                <a:gd name="T5" fmla="*/ 117642 h 152"/>
                <a:gd name="T6" fmla="*/ 795669 w 384"/>
                <a:gd name="T7" fmla="*/ 102937 h 152"/>
                <a:gd name="T8" fmla="*/ 812966 w 384"/>
                <a:gd name="T9" fmla="*/ 117642 h 152"/>
                <a:gd name="T10" fmla="*/ 830263 w 384"/>
                <a:gd name="T11" fmla="*/ 147053 h 152"/>
                <a:gd name="T12" fmla="*/ 778372 w 384"/>
                <a:gd name="T13" fmla="*/ 147053 h 152"/>
                <a:gd name="T14" fmla="*/ 761074 w 384"/>
                <a:gd name="T15" fmla="*/ 161758 h 152"/>
                <a:gd name="T16" fmla="*/ 743777 w 384"/>
                <a:gd name="T17" fmla="*/ 176463 h 152"/>
                <a:gd name="T18" fmla="*/ 726480 w 384"/>
                <a:gd name="T19" fmla="*/ 191168 h 152"/>
                <a:gd name="T20" fmla="*/ 691886 w 384"/>
                <a:gd name="T21" fmla="*/ 191168 h 152"/>
                <a:gd name="T22" fmla="*/ 674589 w 384"/>
                <a:gd name="T23" fmla="*/ 205874 h 152"/>
                <a:gd name="T24" fmla="*/ 691886 w 384"/>
                <a:gd name="T25" fmla="*/ 220579 h 152"/>
                <a:gd name="T26" fmla="*/ 657292 w 384"/>
                <a:gd name="T27" fmla="*/ 249989 h 152"/>
                <a:gd name="T28" fmla="*/ 605400 w 384"/>
                <a:gd name="T29" fmla="*/ 264695 h 152"/>
                <a:gd name="T30" fmla="*/ 536211 w 384"/>
                <a:gd name="T31" fmla="*/ 279400 h 152"/>
                <a:gd name="T32" fmla="*/ 415132 w 384"/>
                <a:gd name="T33" fmla="*/ 249989 h 152"/>
                <a:gd name="T34" fmla="*/ 311349 w 384"/>
                <a:gd name="T35" fmla="*/ 249989 h 152"/>
                <a:gd name="T36" fmla="*/ 242160 w 384"/>
                <a:gd name="T37" fmla="*/ 205874 h 152"/>
                <a:gd name="T38" fmla="*/ 121080 w 384"/>
                <a:gd name="T39" fmla="*/ 176463 h 152"/>
                <a:gd name="T40" fmla="*/ 103783 w 384"/>
                <a:gd name="T41" fmla="*/ 132347 h 152"/>
                <a:gd name="T42" fmla="*/ 69189 w 384"/>
                <a:gd name="T43" fmla="*/ 117642 h 152"/>
                <a:gd name="T44" fmla="*/ 34594 w 384"/>
                <a:gd name="T45" fmla="*/ 102937 h 152"/>
                <a:gd name="T46" fmla="*/ 0 w 384"/>
                <a:gd name="T47" fmla="*/ 73526 h 152"/>
                <a:gd name="T48" fmla="*/ 86486 w 384"/>
                <a:gd name="T49" fmla="*/ 29411 h 152"/>
                <a:gd name="T50" fmla="*/ 138377 w 384"/>
                <a:gd name="T51" fmla="*/ 44116 h 152"/>
                <a:gd name="T52" fmla="*/ 172971 w 384"/>
                <a:gd name="T53" fmla="*/ 58821 h 152"/>
                <a:gd name="T54" fmla="*/ 242160 w 384"/>
                <a:gd name="T55" fmla="*/ 58821 h 152"/>
                <a:gd name="T56" fmla="*/ 242160 w 384"/>
                <a:gd name="T57" fmla="*/ 29411 h 152"/>
                <a:gd name="T58" fmla="*/ 224863 w 384"/>
                <a:gd name="T59" fmla="*/ 14705 h 152"/>
                <a:gd name="T60" fmla="*/ 242160 w 384"/>
                <a:gd name="T61" fmla="*/ 0 h 152"/>
                <a:gd name="T62" fmla="*/ 311349 w 384"/>
                <a:gd name="T63" fmla="*/ 14705 h 152"/>
                <a:gd name="T64" fmla="*/ 363240 w 384"/>
                <a:gd name="T65" fmla="*/ 44116 h 152"/>
                <a:gd name="T66" fmla="*/ 432429 w 384"/>
                <a:gd name="T67" fmla="*/ 44116 h 152"/>
                <a:gd name="T68" fmla="*/ 553509 w 384"/>
                <a:gd name="T69" fmla="*/ 73526 h 152"/>
                <a:gd name="T70" fmla="*/ 622697 w 384"/>
                <a:gd name="T71" fmla="*/ 58821 h 152"/>
                <a:gd name="T72" fmla="*/ 657292 w 384"/>
                <a:gd name="T73" fmla="*/ 44116 h 152"/>
                <a:gd name="T74" fmla="*/ 709183 w 384"/>
                <a:gd name="T75" fmla="*/ 58821 h 152"/>
                <a:gd name="T76" fmla="*/ 691886 w 384"/>
                <a:gd name="T77" fmla="*/ 73526 h 15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4"/>
                <a:gd name="T118" fmla="*/ 0 h 152"/>
                <a:gd name="T119" fmla="*/ 384 w 384"/>
                <a:gd name="T120" fmla="*/ 152 h 152"/>
              </a:gd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4" h="152">
                  <a:moveTo>
                    <a:pt x="320" y="40"/>
                  </a:moveTo>
                  <a:lnTo>
                    <a:pt x="336" y="64"/>
                  </a:lnTo>
                  <a:lnTo>
                    <a:pt x="352" y="64"/>
                  </a:lnTo>
                  <a:lnTo>
                    <a:pt x="368" y="56"/>
                  </a:lnTo>
                  <a:lnTo>
                    <a:pt x="376" y="64"/>
                  </a:lnTo>
                  <a:lnTo>
                    <a:pt x="384" y="80"/>
                  </a:lnTo>
                  <a:lnTo>
                    <a:pt x="360" y="80"/>
                  </a:lnTo>
                  <a:lnTo>
                    <a:pt x="352" y="88"/>
                  </a:lnTo>
                  <a:lnTo>
                    <a:pt x="344" y="96"/>
                  </a:lnTo>
                  <a:lnTo>
                    <a:pt x="336" y="104"/>
                  </a:lnTo>
                  <a:lnTo>
                    <a:pt x="320" y="104"/>
                  </a:lnTo>
                  <a:lnTo>
                    <a:pt x="312" y="112"/>
                  </a:lnTo>
                  <a:lnTo>
                    <a:pt x="320" y="120"/>
                  </a:lnTo>
                  <a:lnTo>
                    <a:pt x="304" y="136"/>
                  </a:lnTo>
                  <a:lnTo>
                    <a:pt x="280" y="144"/>
                  </a:lnTo>
                  <a:lnTo>
                    <a:pt x="248" y="152"/>
                  </a:lnTo>
                  <a:lnTo>
                    <a:pt x="192" y="136"/>
                  </a:lnTo>
                  <a:lnTo>
                    <a:pt x="144" y="136"/>
                  </a:lnTo>
                  <a:lnTo>
                    <a:pt x="112" y="112"/>
                  </a:lnTo>
                  <a:lnTo>
                    <a:pt x="56" y="96"/>
                  </a:lnTo>
                  <a:lnTo>
                    <a:pt x="48" y="72"/>
                  </a:lnTo>
                  <a:lnTo>
                    <a:pt x="32" y="64"/>
                  </a:lnTo>
                  <a:lnTo>
                    <a:pt x="16" y="56"/>
                  </a:lnTo>
                  <a:lnTo>
                    <a:pt x="0" y="40"/>
                  </a:lnTo>
                  <a:lnTo>
                    <a:pt x="40" y="16"/>
                  </a:lnTo>
                  <a:lnTo>
                    <a:pt x="64" y="24"/>
                  </a:lnTo>
                  <a:lnTo>
                    <a:pt x="80" y="32"/>
                  </a:lnTo>
                  <a:lnTo>
                    <a:pt x="112" y="32"/>
                  </a:lnTo>
                  <a:lnTo>
                    <a:pt x="112" y="16"/>
                  </a:lnTo>
                  <a:lnTo>
                    <a:pt x="104" y="8"/>
                  </a:lnTo>
                  <a:lnTo>
                    <a:pt x="112" y="0"/>
                  </a:lnTo>
                  <a:lnTo>
                    <a:pt x="144" y="8"/>
                  </a:lnTo>
                  <a:lnTo>
                    <a:pt x="168" y="24"/>
                  </a:lnTo>
                  <a:lnTo>
                    <a:pt x="200" y="24"/>
                  </a:lnTo>
                  <a:lnTo>
                    <a:pt x="256" y="40"/>
                  </a:lnTo>
                  <a:lnTo>
                    <a:pt x="288" y="32"/>
                  </a:lnTo>
                  <a:lnTo>
                    <a:pt x="304" y="24"/>
                  </a:lnTo>
                  <a:lnTo>
                    <a:pt x="328" y="32"/>
                  </a:lnTo>
                  <a:lnTo>
                    <a:pt x="320" y="4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55" name="Freeform 70"/>
            <p:cNvSpPr/>
            <p:nvPr/>
          </p:nvSpPr>
          <p:spPr bwMode="auto">
            <a:xfrm>
              <a:off x="2128737" y="3771339"/>
              <a:ext cx="1246697" cy="424490"/>
            </a:xfrm>
            <a:custGeom>
              <a:gdLst>
                <a:gd name="T0" fmla="*/ 448522 w 240"/>
                <a:gd name="T1" fmla="*/ 29369 h 96"/>
                <a:gd name="T2" fmla="*/ 448522 w 240"/>
                <a:gd name="T3" fmla="*/ 14684 h 96"/>
                <a:gd name="T4" fmla="*/ 414020 w 240"/>
                <a:gd name="T5" fmla="*/ 14684 h 96"/>
                <a:gd name="T6" fmla="*/ 362268 w 240"/>
                <a:gd name="T7" fmla="*/ 29369 h 96"/>
                <a:gd name="T8" fmla="*/ 293264 w 240"/>
                <a:gd name="T9" fmla="*/ 29369 h 96"/>
                <a:gd name="T10" fmla="*/ 224261 w 240"/>
                <a:gd name="T11" fmla="*/ 0 h 96"/>
                <a:gd name="T12" fmla="*/ 189759 w 240"/>
                <a:gd name="T13" fmla="*/ 0 h 96"/>
                <a:gd name="T14" fmla="*/ 138007 w 240"/>
                <a:gd name="T15" fmla="*/ 29369 h 96"/>
                <a:gd name="T16" fmla="*/ 103505 w 240"/>
                <a:gd name="T17" fmla="*/ 29369 h 96"/>
                <a:gd name="T18" fmla="*/ 69003 w 240"/>
                <a:gd name="T19" fmla="*/ 29369 h 96"/>
                <a:gd name="T20" fmla="*/ 51753 w 240"/>
                <a:gd name="T21" fmla="*/ 14684 h 96"/>
                <a:gd name="T22" fmla="*/ 0 w 240"/>
                <a:gd name="T23" fmla="*/ 14684 h 96"/>
                <a:gd name="T24" fmla="*/ 0 w 240"/>
                <a:gd name="T25" fmla="*/ 44053 h 96"/>
                <a:gd name="T26" fmla="*/ 17251 w 240"/>
                <a:gd name="T27" fmla="*/ 44053 h 96"/>
                <a:gd name="T28" fmla="*/ 0 w 240"/>
                <a:gd name="T29" fmla="*/ 58738 h 96"/>
                <a:gd name="T30" fmla="*/ 34502 w 240"/>
                <a:gd name="T31" fmla="*/ 29369 h 96"/>
                <a:gd name="T32" fmla="*/ 69003 w 240"/>
                <a:gd name="T33" fmla="*/ 29369 h 96"/>
                <a:gd name="T34" fmla="*/ 86254 w 240"/>
                <a:gd name="T35" fmla="*/ 44053 h 96"/>
                <a:gd name="T36" fmla="*/ 69003 w 240"/>
                <a:gd name="T37" fmla="*/ 44053 h 96"/>
                <a:gd name="T38" fmla="*/ 86254 w 240"/>
                <a:gd name="T39" fmla="*/ 58738 h 96"/>
                <a:gd name="T40" fmla="*/ 17251 w 240"/>
                <a:gd name="T41" fmla="*/ 58738 h 96"/>
                <a:gd name="T42" fmla="*/ 0 w 240"/>
                <a:gd name="T43" fmla="*/ 58738 h 96"/>
                <a:gd name="T44" fmla="*/ 0 w 240"/>
                <a:gd name="T45" fmla="*/ 73422 h 96"/>
                <a:gd name="T46" fmla="*/ 17251 w 240"/>
                <a:gd name="T47" fmla="*/ 73422 h 96"/>
                <a:gd name="T48" fmla="*/ 34502 w 240"/>
                <a:gd name="T49" fmla="*/ 102791 h 96"/>
                <a:gd name="T50" fmla="*/ 17251 w 240"/>
                <a:gd name="T51" fmla="*/ 102791 h 96"/>
                <a:gd name="T52" fmla="*/ 34502 w 240"/>
                <a:gd name="T53" fmla="*/ 117475 h 96"/>
                <a:gd name="T54" fmla="*/ 34502 w 240"/>
                <a:gd name="T55" fmla="*/ 132160 h 96"/>
                <a:gd name="T56" fmla="*/ 51753 w 240"/>
                <a:gd name="T57" fmla="*/ 132160 h 96"/>
                <a:gd name="T58" fmla="*/ 34502 w 240"/>
                <a:gd name="T59" fmla="*/ 146844 h 96"/>
                <a:gd name="T60" fmla="*/ 69003 w 240"/>
                <a:gd name="T61" fmla="*/ 146844 h 96"/>
                <a:gd name="T62" fmla="*/ 51753 w 240"/>
                <a:gd name="T63" fmla="*/ 146844 h 96"/>
                <a:gd name="T64" fmla="*/ 103505 w 240"/>
                <a:gd name="T65" fmla="*/ 161529 h 96"/>
                <a:gd name="T66" fmla="*/ 120756 w 240"/>
                <a:gd name="T67" fmla="*/ 161529 h 96"/>
                <a:gd name="T68" fmla="*/ 138007 w 240"/>
                <a:gd name="T69" fmla="*/ 146844 h 96"/>
                <a:gd name="T70" fmla="*/ 155258 w 240"/>
                <a:gd name="T71" fmla="*/ 146844 h 96"/>
                <a:gd name="T72" fmla="*/ 189759 w 240"/>
                <a:gd name="T73" fmla="*/ 176213 h 96"/>
                <a:gd name="T74" fmla="*/ 207010 w 240"/>
                <a:gd name="T75" fmla="*/ 161529 h 96"/>
                <a:gd name="T76" fmla="*/ 241512 w 240"/>
                <a:gd name="T77" fmla="*/ 146844 h 96"/>
                <a:gd name="T78" fmla="*/ 258762 w 240"/>
                <a:gd name="T79" fmla="*/ 161529 h 96"/>
                <a:gd name="T80" fmla="*/ 276013 w 240"/>
                <a:gd name="T81" fmla="*/ 146844 h 96"/>
                <a:gd name="T82" fmla="*/ 276013 w 240"/>
                <a:gd name="T83" fmla="*/ 176213 h 96"/>
                <a:gd name="T84" fmla="*/ 293264 w 240"/>
                <a:gd name="T85" fmla="*/ 161529 h 96"/>
                <a:gd name="T86" fmla="*/ 293264 w 240"/>
                <a:gd name="T87" fmla="*/ 146844 h 96"/>
                <a:gd name="T88" fmla="*/ 345017 w 240"/>
                <a:gd name="T89" fmla="*/ 146844 h 96"/>
                <a:gd name="T90" fmla="*/ 362268 w 240"/>
                <a:gd name="T91" fmla="*/ 146844 h 96"/>
                <a:gd name="T92" fmla="*/ 396769 w 240"/>
                <a:gd name="T93" fmla="*/ 146844 h 96"/>
                <a:gd name="T94" fmla="*/ 448522 w 240"/>
                <a:gd name="T95" fmla="*/ 132160 h 96"/>
                <a:gd name="T96" fmla="*/ 465773 w 240"/>
                <a:gd name="T97" fmla="*/ 132160 h 96"/>
                <a:gd name="T98" fmla="*/ 517525 w 240"/>
                <a:gd name="T99" fmla="*/ 132160 h 96"/>
                <a:gd name="T100" fmla="*/ 483023 w 240"/>
                <a:gd name="T101" fmla="*/ 73422 h 96"/>
                <a:gd name="T102" fmla="*/ 500274 w 240"/>
                <a:gd name="T103" fmla="*/ 58738 h 96"/>
                <a:gd name="T104" fmla="*/ 465773 w 240"/>
                <a:gd name="T105" fmla="*/ 58738 h 96"/>
                <a:gd name="T106" fmla="*/ 448522 w 240"/>
                <a:gd name="T107" fmla="*/ 29369 h 9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40"/>
                <a:gd name="T163" fmla="*/ 0 h 96"/>
                <a:gd name="T164" fmla="*/ 240 w 240"/>
                <a:gd name="T165" fmla="*/ 96 h 96"/>
              </a:gd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40" h="96">
                  <a:moveTo>
                    <a:pt x="208" y="16"/>
                  </a:moveTo>
                  <a:lnTo>
                    <a:pt x="208" y="8"/>
                  </a:lnTo>
                  <a:lnTo>
                    <a:pt x="192" y="8"/>
                  </a:lnTo>
                  <a:lnTo>
                    <a:pt x="168" y="16"/>
                  </a:lnTo>
                  <a:lnTo>
                    <a:pt x="136" y="16"/>
                  </a:lnTo>
                  <a:lnTo>
                    <a:pt x="104" y="0"/>
                  </a:lnTo>
                  <a:lnTo>
                    <a:pt x="88" y="0"/>
                  </a:lnTo>
                  <a:lnTo>
                    <a:pt x="64" y="16"/>
                  </a:lnTo>
                  <a:lnTo>
                    <a:pt x="48" y="16"/>
                  </a:lnTo>
                  <a:lnTo>
                    <a:pt x="32" y="16"/>
                  </a:lnTo>
                  <a:lnTo>
                    <a:pt x="24" y="8"/>
                  </a:lnTo>
                  <a:lnTo>
                    <a:pt x="0" y="8"/>
                  </a:lnTo>
                  <a:lnTo>
                    <a:pt x="0" y="24"/>
                  </a:lnTo>
                  <a:lnTo>
                    <a:pt x="8" y="24"/>
                  </a:lnTo>
                  <a:lnTo>
                    <a:pt x="0" y="32"/>
                  </a:lnTo>
                  <a:lnTo>
                    <a:pt x="16" y="16"/>
                  </a:lnTo>
                  <a:lnTo>
                    <a:pt x="32" y="16"/>
                  </a:lnTo>
                  <a:lnTo>
                    <a:pt x="40" y="24"/>
                  </a:lnTo>
                  <a:lnTo>
                    <a:pt x="32" y="24"/>
                  </a:lnTo>
                  <a:lnTo>
                    <a:pt x="40" y="32"/>
                  </a:lnTo>
                  <a:lnTo>
                    <a:pt x="8" y="32"/>
                  </a:lnTo>
                  <a:lnTo>
                    <a:pt x="0" y="32"/>
                  </a:lnTo>
                  <a:lnTo>
                    <a:pt x="0" y="40"/>
                  </a:lnTo>
                  <a:lnTo>
                    <a:pt x="8" y="40"/>
                  </a:lnTo>
                  <a:lnTo>
                    <a:pt x="16" y="56"/>
                  </a:lnTo>
                  <a:lnTo>
                    <a:pt x="8" y="56"/>
                  </a:lnTo>
                  <a:lnTo>
                    <a:pt x="16" y="64"/>
                  </a:lnTo>
                  <a:lnTo>
                    <a:pt x="16" y="72"/>
                  </a:lnTo>
                  <a:lnTo>
                    <a:pt x="24" y="72"/>
                  </a:lnTo>
                  <a:lnTo>
                    <a:pt x="16" y="80"/>
                  </a:lnTo>
                  <a:lnTo>
                    <a:pt x="32" y="80"/>
                  </a:lnTo>
                  <a:lnTo>
                    <a:pt x="24" y="80"/>
                  </a:lnTo>
                  <a:lnTo>
                    <a:pt x="48" y="88"/>
                  </a:lnTo>
                  <a:lnTo>
                    <a:pt x="56" y="88"/>
                  </a:lnTo>
                  <a:lnTo>
                    <a:pt x="64" y="80"/>
                  </a:lnTo>
                  <a:lnTo>
                    <a:pt x="72" y="80"/>
                  </a:lnTo>
                  <a:lnTo>
                    <a:pt x="88" y="96"/>
                  </a:lnTo>
                  <a:lnTo>
                    <a:pt x="96" y="88"/>
                  </a:lnTo>
                  <a:lnTo>
                    <a:pt x="112" y="80"/>
                  </a:lnTo>
                  <a:lnTo>
                    <a:pt x="120" y="88"/>
                  </a:lnTo>
                  <a:lnTo>
                    <a:pt x="128" y="80"/>
                  </a:lnTo>
                  <a:lnTo>
                    <a:pt x="128" y="96"/>
                  </a:lnTo>
                  <a:lnTo>
                    <a:pt x="136" y="88"/>
                  </a:lnTo>
                  <a:lnTo>
                    <a:pt x="136" y="80"/>
                  </a:lnTo>
                  <a:lnTo>
                    <a:pt x="160" y="80"/>
                  </a:lnTo>
                  <a:lnTo>
                    <a:pt x="168" y="80"/>
                  </a:lnTo>
                  <a:lnTo>
                    <a:pt x="184" y="80"/>
                  </a:lnTo>
                  <a:lnTo>
                    <a:pt x="208" y="72"/>
                  </a:lnTo>
                  <a:lnTo>
                    <a:pt x="216" y="72"/>
                  </a:lnTo>
                  <a:lnTo>
                    <a:pt x="240" y="72"/>
                  </a:lnTo>
                  <a:lnTo>
                    <a:pt x="224" y="40"/>
                  </a:lnTo>
                  <a:lnTo>
                    <a:pt x="232" y="32"/>
                  </a:lnTo>
                  <a:lnTo>
                    <a:pt x="216" y="32"/>
                  </a:lnTo>
                  <a:lnTo>
                    <a:pt x="208"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56" name="Freeform 71"/>
            <p:cNvSpPr/>
            <p:nvPr/>
          </p:nvSpPr>
          <p:spPr bwMode="auto">
            <a:xfrm>
              <a:off x="2794150" y="4092575"/>
              <a:ext cx="416842" cy="355653"/>
            </a:xfrm>
            <a:custGeom>
              <a:gdLst>
                <a:gd name="T0" fmla="*/ 173038 w 80"/>
                <a:gd name="T1" fmla="*/ 0 h 80"/>
                <a:gd name="T2" fmla="*/ 121127 w 80"/>
                <a:gd name="T3" fmla="*/ 14764 h 80"/>
                <a:gd name="T4" fmla="*/ 86519 w 80"/>
                <a:gd name="T5" fmla="*/ 14764 h 80"/>
                <a:gd name="T6" fmla="*/ 69215 w 80"/>
                <a:gd name="T7" fmla="*/ 14764 h 80"/>
                <a:gd name="T8" fmla="*/ 17304 w 80"/>
                <a:gd name="T9" fmla="*/ 14764 h 80"/>
                <a:gd name="T10" fmla="*/ 17304 w 80"/>
                <a:gd name="T11" fmla="*/ 29528 h 80"/>
                <a:gd name="T12" fmla="*/ 0 w 80"/>
                <a:gd name="T13" fmla="*/ 44291 h 80"/>
                <a:gd name="T14" fmla="*/ 0 w 80"/>
                <a:gd name="T15" fmla="*/ 88583 h 80"/>
                <a:gd name="T16" fmla="*/ 17304 w 80"/>
                <a:gd name="T17" fmla="*/ 88583 h 80"/>
                <a:gd name="T18" fmla="*/ 0 w 80"/>
                <a:gd name="T19" fmla="*/ 118110 h 80"/>
                <a:gd name="T20" fmla="*/ 0 w 80"/>
                <a:gd name="T21" fmla="*/ 132874 h 80"/>
                <a:gd name="T22" fmla="*/ 17304 w 80"/>
                <a:gd name="T23" fmla="*/ 147638 h 80"/>
                <a:gd name="T24" fmla="*/ 86519 w 80"/>
                <a:gd name="T25" fmla="*/ 118110 h 80"/>
                <a:gd name="T26" fmla="*/ 138430 w 80"/>
                <a:gd name="T27" fmla="*/ 88583 h 80"/>
                <a:gd name="T28" fmla="*/ 138430 w 80"/>
                <a:gd name="T29" fmla="*/ 29528 h 80"/>
                <a:gd name="T30" fmla="*/ 173038 w 80"/>
                <a:gd name="T31" fmla="*/ 0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80"/>
                <a:gd name="T50" fmla="*/ 80 w 80"/>
                <a:gd name="T51" fmla="*/ 80 h 80"/>
              </a:gd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80">
                  <a:moveTo>
                    <a:pt x="80" y="0"/>
                  </a:moveTo>
                  <a:lnTo>
                    <a:pt x="56" y="8"/>
                  </a:lnTo>
                  <a:lnTo>
                    <a:pt x="40" y="8"/>
                  </a:lnTo>
                  <a:lnTo>
                    <a:pt x="32" y="8"/>
                  </a:lnTo>
                  <a:lnTo>
                    <a:pt x="8" y="8"/>
                  </a:lnTo>
                  <a:lnTo>
                    <a:pt x="8" y="16"/>
                  </a:lnTo>
                  <a:lnTo>
                    <a:pt x="0" y="24"/>
                  </a:lnTo>
                  <a:lnTo>
                    <a:pt x="0" y="48"/>
                  </a:lnTo>
                  <a:lnTo>
                    <a:pt x="8" y="48"/>
                  </a:lnTo>
                  <a:lnTo>
                    <a:pt x="0" y="64"/>
                  </a:lnTo>
                  <a:lnTo>
                    <a:pt x="0" y="72"/>
                  </a:lnTo>
                  <a:lnTo>
                    <a:pt x="8" y="80"/>
                  </a:lnTo>
                  <a:lnTo>
                    <a:pt x="40" y="64"/>
                  </a:lnTo>
                  <a:lnTo>
                    <a:pt x="64" y="48"/>
                  </a:lnTo>
                  <a:lnTo>
                    <a:pt x="64" y="16"/>
                  </a:lnTo>
                  <a:lnTo>
                    <a:pt x="80"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57" name="Freeform 72"/>
            <p:cNvSpPr/>
            <p:nvPr/>
          </p:nvSpPr>
          <p:spPr bwMode="auto">
            <a:xfrm>
              <a:off x="2752084" y="4375567"/>
              <a:ext cx="290641" cy="248576"/>
            </a:xfrm>
            <a:custGeom>
              <a:gdLst>
                <a:gd name="T0" fmla="*/ 17236 w 56"/>
                <a:gd name="T1" fmla="*/ 14741 h 56"/>
                <a:gd name="T2" fmla="*/ 34471 w 56"/>
                <a:gd name="T3" fmla="*/ 29482 h 56"/>
                <a:gd name="T4" fmla="*/ 103414 w 56"/>
                <a:gd name="T5" fmla="*/ 0 h 56"/>
                <a:gd name="T6" fmla="*/ 120650 w 56"/>
                <a:gd name="T7" fmla="*/ 29482 h 56"/>
                <a:gd name="T8" fmla="*/ 51707 w 56"/>
                <a:gd name="T9" fmla="*/ 44223 h 56"/>
                <a:gd name="T10" fmla="*/ 86179 w 56"/>
                <a:gd name="T11" fmla="*/ 73706 h 56"/>
                <a:gd name="T12" fmla="*/ 68943 w 56"/>
                <a:gd name="T13" fmla="*/ 88447 h 56"/>
                <a:gd name="T14" fmla="*/ 51707 w 56"/>
                <a:gd name="T15" fmla="*/ 88447 h 56"/>
                <a:gd name="T16" fmla="*/ 34471 w 56"/>
                <a:gd name="T17" fmla="*/ 103188 h 56"/>
                <a:gd name="T18" fmla="*/ 0 w 56"/>
                <a:gd name="T19" fmla="*/ 103188 h 56"/>
                <a:gd name="T20" fmla="*/ 17236 w 56"/>
                <a:gd name="T21" fmla="*/ 58965 h 56"/>
                <a:gd name="T22" fmla="*/ 0 w 56"/>
                <a:gd name="T23" fmla="*/ 29482 h 56"/>
                <a:gd name="T24" fmla="*/ 17236 w 56"/>
                <a:gd name="T25" fmla="*/ 14741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6"/>
                <a:gd name="T40" fmla="*/ 0 h 56"/>
                <a:gd name="T41" fmla="*/ 56 w 56"/>
                <a:gd name="T42" fmla="*/ 56 h 56"/>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6" h="56">
                  <a:moveTo>
                    <a:pt x="8" y="8"/>
                  </a:moveTo>
                  <a:lnTo>
                    <a:pt x="16" y="16"/>
                  </a:lnTo>
                  <a:lnTo>
                    <a:pt x="48" y="0"/>
                  </a:lnTo>
                  <a:lnTo>
                    <a:pt x="56" y="16"/>
                  </a:lnTo>
                  <a:lnTo>
                    <a:pt x="24" y="24"/>
                  </a:lnTo>
                  <a:lnTo>
                    <a:pt x="40" y="40"/>
                  </a:lnTo>
                  <a:lnTo>
                    <a:pt x="32" y="48"/>
                  </a:lnTo>
                  <a:lnTo>
                    <a:pt x="24" y="48"/>
                  </a:lnTo>
                  <a:lnTo>
                    <a:pt x="16" y="56"/>
                  </a:lnTo>
                  <a:lnTo>
                    <a:pt x="0" y="56"/>
                  </a:lnTo>
                  <a:lnTo>
                    <a:pt x="8" y="32"/>
                  </a:lnTo>
                  <a:lnTo>
                    <a:pt x="0" y="16"/>
                  </a:lnTo>
                  <a:lnTo>
                    <a:pt x="8"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58" name="Freeform 73"/>
            <p:cNvSpPr/>
            <p:nvPr/>
          </p:nvSpPr>
          <p:spPr bwMode="auto">
            <a:xfrm>
              <a:off x="3000660" y="4092575"/>
              <a:ext cx="669240" cy="565986"/>
            </a:xfrm>
            <a:custGeom>
              <a:gdLst>
                <a:gd name="T0" fmla="*/ 156270 w 10000"/>
                <a:gd name="T1" fmla="*/ 0 h 10000"/>
                <a:gd name="T2" fmla="*/ 190996 w 10000"/>
                <a:gd name="T3" fmla="*/ 58738 h 10000"/>
                <a:gd name="T4" fmla="*/ 173633 w 10000"/>
                <a:gd name="T5" fmla="*/ 88106 h 10000"/>
                <a:gd name="T6" fmla="*/ 190996 w 10000"/>
                <a:gd name="T7" fmla="*/ 117475 h 10000"/>
                <a:gd name="T8" fmla="*/ 243086 w 10000"/>
                <a:gd name="T9" fmla="*/ 132159 h 10000"/>
                <a:gd name="T10" fmla="*/ 243086 w 10000"/>
                <a:gd name="T11" fmla="*/ 176212 h 10000"/>
                <a:gd name="T12" fmla="*/ 277813 w 10000"/>
                <a:gd name="T13" fmla="*/ 205581 h 10000"/>
                <a:gd name="T14" fmla="*/ 243086 w 10000"/>
                <a:gd name="T15" fmla="*/ 205581 h 10000"/>
                <a:gd name="T16" fmla="*/ 225723 w 10000"/>
                <a:gd name="T17" fmla="*/ 234950 h 10000"/>
                <a:gd name="T18" fmla="*/ 173633 w 10000"/>
                <a:gd name="T19" fmla="*/ 234950 h 10000"/>
                <a:gd name="T20" fmla="*/ 138907 w 10000"/>
                <a:gd name="T21" fmla="*/ 220266 h 10000"/>
                <a:gd name="T22" fmla="*/ 138907 w 10000"/>
                <a:gd name="T23" fmla="*/ 190897 h 10000"/>
                <a:gd name="T24" fmla="*/ 121543 w 10000"/>
                <a:gd name="T25" fmla="*/ 190897 h 10000"/>
                <a:gd name="T26" fmla="*/ 52090 w 10000"/>
                <a:gd name="T27" fmla="*/ 161528 h 10000"/>
                <a:gd name="T28" fmla="*/ 17363 w 10000"/>
                <a:gd name="T29" fmla="*/ 146844 h 10000"/>
                <a:gd name="T30" fmla="*/ 0 w 10000"/>
                <a:gd name="T31" fmla="*/ 117475 h 10000"/>
                <a:gd name="T32" fmla="*/ 52090 w 10000"/>
                <a:gd name="T33" fmla="*/ 88106 h 10000"/>
                <a:gd name="T34" fmla="*/ 52090 w 10000"/>
                <a:gd name="T35" fmla="*/ 29369 h 10000"/>
                <a:gd name="T36" fmla="*/ 86817 w 10000"/>
                <a:gd name="T37" fmla="*/ 0 h 10000"/>
                <a:gd name="T38" fmla="*/ 104180 w 10000"/>
                <a:gd name="T39" fmla="*/ 0 h 10000"/>
                <a:gd name="T40" fmla="*/ 156270 w 10000"/>
                <a:gd name="T41" fmla="*/ 0 h 100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000" h="10000">
                  <a:moveTo>
                    <a:pt x="5625" y="0"/>
                  </a:moveTo>
                  <a:lnTo>
                    <a:pt x="6875" y="2500"/>
                  </a:lnTo>
                  <a:lnTo>
                    <a:pt x="6250" y="3750"/>
                  </a:lnTo>
                  <a:lnTo>
                    <a:pt x="6875" y="5000"/>
                  </a:lnTo>
                  <a:lnTo>
                    <a:pt x="8750" y="5625"/>
                  </a:lnTo>
                  <a:lnTo>
                    <a:pt x="8750" y="7500"/>
                  </a:lnTo>
                  <a:lnTo>
                    <a:pt x="10000" y="8750"/>
                  </a:lnTo>
                  <a:lnTo>
                    <a:pt x="8750" y="8750"/>
                  </a:lnTo>
                  <a:lnTo>
                    <a:pt x="8125" y="10000"/>
                  </a:lnTo>
                  <a:lnTo>
                    <a:pt x="6250" y="10000"/>
                  </a:lnTo>
                  <a:lnTo>
                    <a:pt x="5000" y="9375"/>
                  </a:lnTo>
                  <a:lnTo>
                    <a:pt x="5000" y="8125"/>
                  </a:lnTo>
                  <a:lnTo>
                    <a:pt x="4375" y="8125"/>
                  </a:lnTo>
                  <a:lnTo>
                    <a:pt x="1875" y="6875"/>
                  </a:lnTo>
                  <a:lnTo>
                    <a:pt x="625" y="6250"/>
                  </a:lnTo>
                  <a:lnTo>
                    <a:pt x="0" y="5000"/>
                  </a:lnTo>
                  <a:lnTo>
                    <a:pt x="1875" y="3750"/>
                  </a:lnTo>
                  <a:lnTo>
                    <a:pt x="1875" y="1250"/>
                  </a:lnTo>
                  <a:lnTo>
                    <a:pt x="3125" y="0"/>
                  </a:lnTo>
                  <a:lnTo>
                    <a:pt x="3750" y="0"/>
                  </a:lnTo>
                  <a:lnTo>
                    <a:pt x="5625"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59" name="Freeform 74"/>
            <p:cNvSpPr/>
            <p:nvPr/>
          </p:nvSpPr>
          <p:spPr bwMode="auto">
            <a:xfrm>
              <a:off x="2752084" y="4302908"/>
              <a:ext cx="84133" cy="72661"/>
            </a:xfrm>
            <a:custGeom>
              <a:gdLst>
                <a:gd name="T0" fmla="*/ 17463 w 16"/>
                <a:gd name="T1" fmla="*/ 0 h 16"/>
                <a:gd name="T2" fmla="*/ 34925 w 16"/>
                <a:gd name="T3" fmla="*/ 0 h 16"/>
                <a:gd name="T4" fmla="*/ 17463 w 16"/>
                <a:gd name="T5" fmla="*/ 30163 h 16"/>
                <a:gd name="T6" fmla="*/ 0 w 16"/>
                <a:gd name="T7" fmla="*/ 30163 h 16"/>
                <a:gd name="T8" fmla="*/ 17463 w 16"/>
                <a:gd name="T9" fmla="*/ 0 h 16"/>
                <a:gd name="T10" fmla="*/ 0 60000 65536"/>
                <a:gd name="T11" fmla="*/ 0 60000 65536"/>
                <a:gd name="T12" fmla="*/ 0 60000 65536"/>
                <a:gd name="T13" fmla="*/ 0 60000 65536"/>
                <a:gd name="T14" fmla="*/ 0 60000 65536"/>
                <a:gd name="T15" fmla="*/ 0 w 16"/>
                <a:gd name="T16" fmla="*/ 0 h 16"/>
                <a:gd name="T17" fmla="*/ 16 w 16"/>
                <a:gd name="T18" fmla="*/ 16 h 16"/>
              </a:gdLst>
              <a:cxnLst>
                <a:cxn ang="T10">
                  <a:pos x="T0" y="T1"/>
                </a:cxn>
                <a:cxn ang="T11">
                  <a:pos x="T2" y="T3"/>
                </a:cxn>
                <a:cxn ang="T12">
                  <a:pos x="T4" y="T5"/>
                </a:cxn>
                <a:cxn ang="T13">
                  <a:pos x="T6" y="T7"/>
                </a:cxn>
                <a:cxn ang="T14">
                  <a:pos x="T8" y="T9"/>
                </a:cxn>
              </a:cxnLst>
              <a:rect l="T15" t="T16" r="T17" b="T18"/>
              <a:pathLst>
                <a:path w="16" h="16">
                  <a:moveTo>
                    <a:pt x="8" y="0"/>
                  </a:moveTo>
                  <a:lnTo>
                    <a:pt x="16" y="0"/>
                  </a:lnTo>
                  <a:lnTo>
                    <a:pt x="8" y="16"/>
                  </a:lnTo>
                  <a:lnTo>
                    <a:pt x="0" y="16"/>
                  </a:lnTo>
                  <a:lnTo>
                    <a:pt x="8"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0" name="Freeform 75"/>
            <p:cNvSpPr/>
            <p:nvPr/>
          </p:nvSpPr>
          <p:spPr bwMode="auto">
            <a:xfrm>
              <a:off x="2710018" y="4375567"/>
              <a:ext cx="84133" cy="248576"/>
            </a:xfrm>
            <a:custGeom>
              <a:gdLst>
                <a:gd name="T0" fmla="*/ 34925 w 16"/>
                <a:gd name="T1" fmla="*/ 14741 h 56"/>
                <a:gd name="T2" fmla="*/ 17463 w 16"/>
                <a:gd name="T3" fmla="*/ 29482 h 56"/>
                <a:gd name="T4" fmla="*/ 34925 w 16"/>
                <a:gd name="T5" fmla="*/ 58965 h 56"/>
                <a:gd name="T6" fmla="*/ 17463 w 16"/>
                <a:gd name="T7" fmla="*/ 103188 h 56"/>
                <a:gd name="T8" fmla="*/ 0 w 16"/>
                <a:gd name="T9" fmla="*/ 58965 h 56"/>
                <a:gd name="T10" fmla="*/ 0 w 16"/>
                <a:gd name="T11" fmla="*/ 44223 h 56"/>
                <a:gd name="T12" fmla="*/ 17463 w 16"/>
                <a:gd name="T13" fmla="*/ 0 h 56"/>
                <a:gd name="T14" fmla="*/ 34925 w 16"/>
                <a:gd name="T15" fmla="*/ 0 h 56"/>
                <a:gd name="T16" fmla="*/ 34925 w 16"/>
                <a:gd name="T17" fmla="*/ 14741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56"/>
                <a:gd name="T29" fmla="*/ 16 w 16"/>
                <a:gd name="T30" fmla="*/ 56 h 56"/>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56">
                  <a:moveTo>
                    <a:pt x="16" y="8"/>
                  </a:moveTo>
                  <a:lnTo>
                    <a:pt x="8" y="16"/>
                  </a:lnTo>
                  <a:lnTo>
                    <a:pt x="16" y="32"/>
                  </a:lnTo>
                  <a:lnTo>
                    <a:pt x="8" y="56"/>
                  </a:lnTo>
                  <a:lnTo>
                    <a:pt x="0" y="32"/>
                  </a:lnTo>
                  <a:lnTo>
                    <a:pt x="0" y="24"/>
                  </a:lnTo>
                  <a:lnTo>
                    <a:pt x="8" y="0"/>
                  </a:lnTo>
                  <a:lnTo>
                    <a:pt x="16" y="0"/>
                  </a:lnTo>
                  <a:lnTo>
                    <a:pt x="16"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1" name="Freeform 104"/>
            <p:cNvSpPr/>
            <p:nvPr/>
          </p:nvSpPr>
          <p:spPr bwMode="auto">
            <a:xfrm>
              <a:off x="212799" y="3167111"/>
              <a:ext cx="749548" cy="569811"/>
            </a:xfrm>
            <a:custGeom>
              <a:gdLst>
                <a:gd name="T0" fmla="*/ 311150 w 144"/>
                <a:gd name="T1" fmla="*/ 103485 h 128"/>
                <a:gd name="T2" fmla="*/ 311150 w 144"/>
                <a:gd name="T3" fmla="*/ 73918 h 128"/>
                <a:gd name="T4" fmla="*/ 276578 w 144"/>
                <a:gd name="T5" fmla="*/ 44351 h 128"/>
                <a:gd name="T6" fmla="*/ 259292 w 144"/>
                <a:gd name="T7" fmla="*/ 44351 h 128"/>
                <a:gd name="T8" fmla="*/ 242006 w 144"/>
                <a:gd name="T9" fmla="*/ 44351 h 128"/>
                <a:gd name="T10" fmla="*/ 242006 w 144"/>
                <a:gd name="T11" fmla="*/ 29567 h 128"/>
                <a:gd name="T12" fmla="*/ 224719 w 144"/>
                <a:gd name="T13" fmla="*/ 44351 h 128"/>
                <a:gd name="T14" fmla="*/ 190147 w 144"/>
                <a:gd name="T15" fmla="*/ 14784 h 128"/>
                <a:gd name="T16" fmla="*/ 190147 w 144"/>
                <a:gd name="T17" fmla="*/ 0 h 128"/>
                <a:gd name="T18" fmla="*/ 172861 w 144"/>
                <a:gd name="T19" fmla="*/ 14784 h 128"/>
                <a:gd name="T20" fmla="*/ 155575 w 144"/>
                <a:gd name="T21" fmla="*/ 29567 h 128"/>
                <a:gd name="T22" fmla="*/ 121003 w 144"/>
                <a:gd name="T23" fmla="*/ 44351 h 128"/>
                <a:gd name="T24" fmla="*/ 121003 w 144"/>
                <a:gd name="T25" fmla="*/ 59135 h 128"/>
                <a:gd name="T26" fmla="*/ 86431 w 144"/>
                <a:gd name="T27" fmla="*/ 59135 h 128"/>
                <a:gd name="T28" fmla="*/ 86431 w 144"/>
                <a:gd name="T29" fmla="*/ 44351 h 128"/>
                <a:gd name="T30" fmla="*/ 69144 w 144"/>
                <a:gd name="T31" fmla="*/ 44351 h 128"/>
                <a:gd name="T32" fmla="*/ 86431 w 144"/>
                <a:gd name="T33" fmla="*/ 73918 h 128"/>
                <a:gd name="T34" fmla="*/ 51858 w 144"/>
                <a:gd name="T35" fmla="*/ 73918 h 128"/>
                <a:gd name="T36" fmla="*/ 34572 w 144"/>
                <a:gd name="T37" fmla="*/ 73918 h 128"/>
                <a:gd name="T38" fmla="*/ 0 w 144"/>
                <a:gd name="T39" fmla="*/ 73918 h 128"/>
                <a:gd name="T40" fmla="*/ 0 w 144"/>
                <a:gd name="T41" fmla="*/ 88702 h 128"/>
                <a:gd name="T42" fmla="*/ 51858 w 144"/>
                <a:gd name="T43" fmla="*/ 103485 h 128"/>
                <a:gd name="T44" fmla="*/ 86431 w 144"/>
                <a:gd name="T45" fmla="*/ 133053 h 128"/>
                <a:gd name="T46" fmla="*/ 86431 w 144"/>
                <a:gd name="T47" fmla="*/ 147836 h 128"/>
                <a:gd name="T48" fmla="*/ 69144 w 144"/>
                <a:gd name="T49" fmla="*/ 206971 h 128"/>
                <a:gd name="T50" fmla="*/ 69144 w 144"/>
                <a:gd name="T51" fmla="*/ 221754 h 128"/>
                <a:gd name="T52" fmla="*/ 103717 w 144"/>
                <a:gd name="T53" fmla="*/ 236538 h 128"/>
                <a:gd name="T54" fmla="*/ 190147 w 144"/>
                <a:gd name="T55" fmla="*/ 236538 h 128"/>
                <a:gd name="T56" fmla="*/ 207433 w 144"/>
                <a:gd name="T57" fmla="*/ 221754 h 128"/>
                <a:gd name="T58" fmla="*/ 276578 w 144"/>
                <a:gd name="T59" fmla="*/ 221754 h 128"/>
                <a:gd name="T60" fmla="*/ 311150 w 144"/>
                <a:gd name="T61" fmla="*/ 206971 h 128"/>
                <a:gd name="T62" fmla="*/ 276578 w 144"/>
                <a:gd name="T63" fmla="*/ 177403 h 128"/>
                <a:gd name="T64" fmla="*/ 293864 w 144"/>
                <a:gd name="T65" fmla="*/ 147836 h 128"/>
                <a:gd name="T66" fmla="*/ 276578 w 144"/>
                <a:gd name="T67" fmla="*/ 133053 h 128"/>
                <a:gd name="T68" fmla="*/ 276578 w 144"/>
                <a:gd name="T69" fmla="*/ 147836 h 128"/>
                <a:gd name="T70" fmla="*/ 259292 w 144"/>
                <a:gd name="T71" fmla="*/ 133053 h 128"/>
                <a:gd name="T72" fmla="*/ 293864 w 144"/>
                <a:gd name="T73" fmla="*/ 103485 h 128"/>
                <a:gd name="T74" fmla="*/ 311150 w 144"/>
                <a:gd name="T75" fmla="*/ 103485 h 1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4"/>
                <a:gd name="T115" fmla="*/ 0 h 128"/>
                <a:gd name="T116" fmla="*/ 144 w 144"/>
                <a:gd name="T117" fmla="*/ 128 h 128"/>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4" h="128">
                  <a:moveTo>
                    <a:pt x="144" y="56"/>
                  </a:moveTo>
                  <a:lnTo>
                    <a:pt x="144" y="40"/>
                  </a:lnTo>
                  <a:lnTo>
                    <a:pt x="128" y="24"/>
                  </a:lnTo>
                  <a:lnTo>
                    <a:pt x="120" y="24"/>
                  </a:lnTo>
                  <a:lnTo>
                    <a:pt x="112" y="24"/>
                  </a:lnTo>
                  <a:lnTo>
                    <a:pt x="112" y="16"/>
                  </a:lnTo>
                  <a:lnTo>
                    <a:pt x="104" y="24"/>
                  </a:lnTo>
                  <a:lnTo>
                    <a:pt x="88" y="8"/>
                  </a:lnTo>
                  <a:lnTo>
                    <a:pt x="88" y="0"/>
                  </a:lnTo>
                  <a:lnTo>
                    <a:pt x="80" y="8"/>
                  </a:lnTo>
                  <a:lnTo>
                    <a:pt x="72" y="16"/>
                  </a:lnTo>
                  <a:lnTo>
                    <a:pt x="56" y="24"/>
                  </a:lnTo>
                  <a:lnTo>
                    <a:pt x="56" y="32"/>
                  </a:lnTo>
                  <a:lnTo>
                    <a:pt x="40" y="32"/>
                  </a:lnTo>
                  <a:lnTo>
                    <a:pt x="40" y="24"/>
                  </a:lnTo>
                  <a:lnTo>
                    <a:pt x="32" y="24"/>
                  </a:lnTo>
                  <a:lnTo>
                    <a:pt x="40" y="40"/>
                  </a:lnTo>
                  <a:lnTo>
                    <a:pt x="24" y="40"/>
                  </a:lnTo>
                  <a:lnTo>
                    <a:pt x="16" y="40"/>
                  </a:lnTo>
                  <a:lnTo>
                    <a:pt x="0" y="40"/>
                  </a:lnTo>
                  <a:lnTo>
                    <a:pt x="0" y="48"/>
                  </a:lnTo>
                  <a:lnTo>
                    <a:pt x="24" y="56"/>
                  </a:lnTo>
                  <a:lnTo>
                    <a:pt x="40" y="72"/>
                  </a:lnTo>
                  <a:lnTo>
                    <a:pt x="40" y="80"/>
                  </a:lnTo>
                  <a:lnTo>
                    <a:pt x="32" y="112"/>
                  </a:lnTo>
                  <a:lnTo>
                    <a:pt x="32" y="120"/>
                  </a:lnTo>
                  <a:lnTo>
                    <a:pt x="48" y="128"/>
                  </a:lnTo>
                  <a:lnTo>
                    <a:pt x="88" y="128"/>
                  </a:lnTo>
                  <a:lnTo>
                    <a:pt x="96" y="120"/>
                  </a:lnTo>
                  <a:lnTo>
                    <a:pt x="128" y="120"/>
                  </a:lnTo>
                  <a:lnTo>
                    <a:pt x="144" y="112"/>
                  </a:lnTo>
                  <a:lnTo>
                    <a:pt x="128" y="96"/>
                  </a:lnTo>
                  <a:lnTo>
                    <a:pt x="136" y="80"/>
                  </a:lnTo>
                  <a:lnTo>
                    <a:pt x="128" y="72"/>
                  </a:lnTo>
                  <a:lnTo>
                    <a:pt x="128" y="80"/>
                  </a:lnTo>
                  <a:lnTo>
                    <a:pt x="120" y="72"/>
                  </a:lnTo>
                  <a:lnTo>
                    <a:pt x="136" y="56"/>
                  </a:lnTo>
                  <a:lnTo>
                    <a:pt x="144" y="5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2" name="Freeform 105"/>
            <p:cNvSpPr/>
            <p:nvPr/>
          </p:nvSpPr>
          <p:spPr bwMode="auto">
            <a:xfrm>
              <a:off x="878213" y="3450105"/>
              <a:ext cx="749548" cy="604227"/>
            </a:xfrm>
            <a:custGeom>
              <a:gdLst>
                <a:gd name="T0" fmla="*/ 0 w 144"/>
                <a:gd name="T1" fmla="*/ 59018 h 136"/>
                <a:gd name="T2" fmla="*/ 17286 w 144"/>
                <a:gd name="T3" fmla="*/ 29509 h 136"/>
                <a:gd name="T4" fmla="*/ 51858 w 144"/>
                <a:gd name="T5" fmla="*/ 14754 h 136"/>
                <a:gd name="T6" fmla="*/ 69144 w 144"/>
                <a:gd name="T7" fmla="*/ 29509 h 136"/>
                <a:gd name="T8" fmla="*/ 69144 w 144"/>
                <a:gd name="T9" fmla="*/ 14754 h 136"/>
                <a:gd name="T10" fmla="*/ 86431 w 144"/>
                <a:gd name="T11" fmla="*/ 14754 h 136"/>
                <a:gd name="T12" fmla="*/ 103717 w 144"/>
                <a:gd name="T13" fmla="*/ 0 h 136"/>
                <a:gd name="T14" fmla="*/ 138289 w 144"/>
                <a:gd name="T15" fmla="*/ 0 h 136"/>
                <a:gd name="T16" fmla="*/ 155575 w 144"/>
                <a:gd name="T17" fmla="*/ 0 h 136"/>
                <a:gd name="T18" fmla="*/ 190147 w 144"/>
                <a:gd name="T19" fmla="*/ 14754 h 136"/>
                <a:gd name="T20" fmla="*/ 190147 w 144"/>
                <a:gd name="T21" fmla="*/ 29509 h 136"/>
                <a:gd name="T22" fmla="*/ 190147 w 144"/>
                <a:gd name="T23" fmla="*/ 44263 h 136"/>
                <a:gd name="T24" fmla="*/ 172861 w 144"/>
                <a:gd name="T25" fmla="*/ 29509 h 136"/>
                <a:gd name="T26" fmla="*/ 155575 w 144"/>
                <a:gd name="T27" fmla="*/ 44263 h 136"/>
                <a:gd name="T28" fmla="*/ 155575 w 144"/>
                <a:gd name="T29" fmla="*/ 73772 h 136"/>
                <a:gd name="T30" fmla="*/ 190147 w 144"/>
                <a:gd name="T31" fmla="*/ 103281 h 136"/>
                <a:gd name="T32" fmla="*/ 207433 w 144"/>
                <a:gd name="T33" fmla="*/ 132790 h 136"/>
                <a:gd name="T34" fmla="*/ 224719 w 144"/>
                <a:gd name="T35" fmla="*/ 147544 h 136"/>
                <a:gd name="T36" fmla="*/ 259292 w 144"/>
                <a:gd name="T37" fmla="*/ 147544 h 136"/>
                <a:gd name="T38" fmla="*/ 242006 w 144"/>
                <a:gd name="T39" fmla="*/ 147544 h 136"/>
                <a:gd name="T40" fmla="*/ 311150 w 144"/>
                <a:gd name="T41" fmla="*/ 191807 h 136"/>
                <a:gd name="T42" fmla="*/ 276578 w 144"/>
                <a:gd name="T43" fmla="*/ 177053 h 136"/>
                <a:gd name="T44" fmla="*/ 259292 w 144"/>
                <a:gd name="T45" fmla="*/ 206562 h 136"/>
                <a:gd name="T46" fmla="*/ 276578 w 144"/>
                <a:gd name="T47" fmla="*/ 206562 h 136"/>
                <a:gd name="T48" fmla="*/ 276578 w 144"/>
                <a:gd name="T49" fmla="*/ 221316 h 136"/>
                <a:gd name="T50" fmla="*/ 259292 w 144"/>
                <a:gd name="T51" fmla="*/ 221316 h 136"/>
                <a:gd name="T52" fmla="*/ 259292 w 144"/>
                <a:gd name="T53" fmla="*/ 250825 h 136"/>
                <a:gd name="T54" fmla="*/ 242006 w 144"/>
                <a:gd name="T55" fmla="*/ 250825 h 136"/>
                <a:gd name="T56" fmla="*/ 259292 w 144"/>
                <a:gd name="T57" fmla="*/ 221316 h 136"/>
                <a:gd name="T58" fmla="*/ 242006 w 144"/>
                <a:gd name="T59" fmla="*/ 191807 h 136"/>
                <a:gd name="T60" fmla="*/ 190147 w 144"/>
                <a:gd name="T61" fmla="*/ 162299 h 136"/>
                <a:gd name="T62" fmla="*/ 155575 w 144"/>
                <a:gd name="T63" fmla="*/ 147544 h 136"/>
                <a:gd name="T64" fmla="*/ 138289 w 144"/>
                <a:gd name="T65" fmla="*/ 132790 h 136"/>
                <a:gd name="T66" fmla="*/ 121003 w 144"/>
                <a:gd name="T67" fmla="*/ 132790 h 136"/>
                <a:gd name="T68" fmla="*/ 86431 w 144"/>
                <a:gd name="T69" fmla="*/ 88526 h 136"/>
                <a:gd name="T70" fmla="*/ 51858 w 144"/>
                <a:gd name="T71" fmla="*/ 73772 h 136"/>
                <a:gd name="T72" fmla="*/ 34572 w 144"/>
                <a:gd name="T73" fmla="*/ 88526 h 136"/>
                <a:gd name="T74" fmla="*/ 0 w 144"/>
                <a:gd name="T75" fmla="*/ 59018 h 1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4"/>
                <a:gd name="T115" fmla="*/ 0 h 136"/>
                <a:gd name="T116" fmla="*/ 144 w 144"/>
                <a:gd name="T117" fmla="*/ 136 h 136"/>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4" h="136">
                  <a:moveTo>
                    <a:pt x="0" y="32"/>
                  </a:moveTo>
                  <a:lnTo>
                    <a:pt x="8" y="16"/>
                  </a:lnTo>
                  <a:lnTo>
                    <a:pt x="24" y="8"/>
                  </a:lnTo>
                  <a:lnTo>
                    <a:pt x="32" y="16"/>
                  </a:lnTo>
                  <a:lnTo>
                    <a:pt x="32" y="8"/>
                  </a:lnTo>
                  <a:lnTo>
                    <a:pt x="40" y="8"/>
                  </a:lnTo>
                  <a:lnTo>
                    <a:pt x="48" y="0"/>
                  </a:lnTo>
                  <a:lnTo>
                    <a:pt x="64" y="0"/>
                  </a:lnTo>
                  <a:lnTo>
                    <a:pt x="72" y="0"/>
                  </a:lnTo>
                  <a:lnTo>
                    <a:pt x="88" y="8"/>
                  </a:lnTo>
                  <a:lnTo>
                    <a:pt x="88" y="16"/>
                  </a:lnTo>
                  <a:lnTo>
                    <a:pt x="88" y="24"/>
                  </a:lnTo>
                  <a:lnTo>
                    <a:pt x="80" y="16"/>
                  </a:lnTo>
                  <a:lnTo>
                    <a:pt x="72" y="24"/>
                  </a:lnTo>
                  <a:lnTo>
                    <a:pt x="72" y="40"/>
                  </a:lnTo>
                  <a:lnTo>
                    <a:pt x="88" y="56"/>
                  </a:lnTo>
                  <a:lnTo>
                    <a:pt x="96" y="72"/>
                  </a:lnTo>
                  <a:lnTo>
                    <a:pt x="104" y="80"/>
                  </a:lnTo>
                  <a:lnTo>
                    <a:pt x="120" y="80"/>
                  </a:lnTo>
                  <a:lnTo>
                    <a:pt x="112" y="80"/>
                  </a:lnTo>
                  <a:lnTo>
                    <a:pt x="144" y="104"/>
                  </a:lnTo>
                  <a:lnTo>
                    <a:pt x="128" y="96"/>
                  </a:lnTo>
                  <a:lnTo>
                    <a:pt x="120" y="112"/>
                  </a:lnTo>
                  <a:lnTo>
                    <a:pt x="128" y="112"/>
                  </a:lnTo>
                  <a:lnTo>
                    <a:pt x="128" y="120"/>
                  </a:lnTo>
                  <a:lnTo>
                    <a:pt x="120" y="120"/>
                  </a:lnTo>
                  <a:lnTo>
                    <a:pt x="120" y="136"/>
                  </a:lnTo>
                  <a:lnTo>
                    <a:pt x="112" y="136"/>
                  </a:lnTo>
                  <a:lnTo>
                    <a:pt x="120" y="120"/>
                  </a:lnTo>
                  <a:lnTo>
                    <a:pt x="112" y="104"/>
                  </a:lnTo>
                  <a:lnTo>
                    <a:pt x="88" y="88"/>
                  </a:lnTo>
                  <a:lnTo>
                    <a:pt x="72" y="80"/>
                  </a:lnTo>
                  <a:lnTo>
                    <a:pt x="64" y="72"/>
                  </a:lnTo>
                  <a:lnTo>
                    <a:pt x="56" y="72"/>
                  </a:lnTo>
                  <a:lnTo>
                    <a:pt x="40" y="48"/>
                  </a:lnTo>
                  <a:lnTo>
                    <a:pt x="24" y="40"/>
                  </a:lnTo>
                  <a:lnTo>
                    <a:pt x="16" y="48"/>
                  </a:lnTo>
                  <a:lnTo>
                    <a:pt x="0" y="32"/>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3" name="Freeform 106"/>
            <p:cNvSpPr/>
            <p:nvPr/>
          </p:nvSpPr>
          <p:spPr bwMode="auto">
            <a:xfrm>
              <a:off x="1876336" y="3629844"/>
              <a:ext cx="416842" cy="214157"/>
            </a:xfrm>
            <a:custGeom>
              <a:gdLst>
                <a:gd name="T0" fmla="*/ 121127 w 80"/>
                <a:gd name="T1" fmla="*/ 0 h 48"/>
                <a:gd name="T2" fmla="*/ 86519 w 80"/>
                <a:gd name="T3" fmla="*/ 14817 h 48"/>
                <a:gd name="T4" fmla="*/ 34608 w 80"/>
                <a:gd name="T5" fmla="*/ 14817 h 48"/>
                <a:gd name="T6" fmla="*/ 17304 w 80"/>
                <a:gd name="T7" fmla="*/ 0 h 48"/>
                <a:gd name="T8" fmla="*/ 0 w 80"/>
                <a:gd name="T9" fmla="*/ 14817 h 48"/>
                <a:gd name="T10" fmla="*/ 0 w 80"/>
                <a:gd name="T11" fmla="*/ 44450 h 48"/>
                <a:gd name="T12" fmla="*/ 0 w 80"/>
                <a:gd name="T13" fmla="*/ 59267 h 48"/>
                <a:gd name="T14" fmla="*/ 17304 w 80"/>
                <a:gd name="T15" fmla="*/ 88900 h 48"/>
                <a:gd name="T16" fmla="*/ 51911 w 80"/>
                <a:gd name="T17" fmla="*/ 74083 h 48"/>
                <a:gd name="T18" fmla="*/ 86519 w 80"/>
                <a:gd name="T19" fmla="*/ 88900 h 48"/>
                <a:gd name="T20" fmla="*/ 103823 w 80"/>
                <a:gd name="T21" fmla="*/ 74083 h 48"/>
                <a:gd name="T22" fmla="*/ 155734 w 80"/>
                <a:gd name="T23" fmla="*/ 74083 h 48"/>
                <a:gd name="T24" fmla="*/ 138430 w 80"/>
                <a:gd name="T25" fmla="*/ 44450 h 48"/>
                <a:gd name="T26" fmla="*/ 155734 w 80"/>
                <a:gd name="T27" fmla="*/ 29633 h 48"/>
                <a:gd name="T28" fmla="*/ 173038 w 80"/>
                <a:gd name="T29" fmla="*/ 14817 h 48"/>
                <a:gd name="T30" fmla="*/ 121127 w 80"/>
                <a:gd name="T31" fmla="*/ 0 h 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48"/>
                <a:gd name="T50" fmla="*/ 80 w 80"/>
                <a:gd name="T51" fmla="*/ 48 h 48"/>
              </a:gd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48">
                  <a:moveTo>
                    <a:pt x="56" y="0"/>
                  </a:moveTo>
                  <a:lnTo>
                    <a:pt x="40" y="8"/>
                  </a:lnTo>
                  <a:lnTo>
                    <a:pt x="16" y="8"/>
                  </a:lnTo>
                  <a:lnTo>
                    <a:pt x="8" y="0"/>
                  </a:lnTo>
                  <a:lnTo>
                    <a:pt x="0" y="8"/>
                  </a:lnTo>
                  <a:lnTo>
                    <a:pt x="0" y="24"/>
                  </a:lnTo>
                  <a:lnTo>
                    <a:pt x="0" y="32"/>
                  </a:lnTo>
                  <a:lnTo>
                    <a:pt x="8" y="48"/>
                  </a:lnTo>
                  <a:lnTo>
                    <a:pt x="24" y="40"/>
                  </a:lnTo>
                  <a:lnTo>
                    <a:pt x="40" y="48"/>
                  </a:lnTo>
                  <a:lnTo>
                    <a:pt x="48" y="40"/>
                  </a:lnTo>
                  <a:lnTo>
                    <a:pt x="72" y="40"/>
                  </a:lnTo>
                  <a:lnTo>
                    <a:pt x="64" y="24"/>
                  </a:lnTo>
                  <a:lnTo>
                    <a:pt x="72" y="16"/>
                  </a:lnTo>
                  <a:lnTo>
                    <a:pt x="80" y="8"/>
                  </a:lnTo>
                  <a:lnTo>
                    <a:pt x="56"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4" name="Freeform 107"/>
            <p:cNvSpPr/>
            <p:nvPr/>
          </p:nvSpPr>
          <p:spPr bwMode="auto">
            <a:xfrm>
              <a:off x="1753961" y="3805758"/>
              <a:ext cx="374773" cy="286818"/>
            </a:xfrm>
            <a:custGeom>
              <a:gdLst>
                <a:gd name="T0" fmla="*/ 155575 w 72"/>
                <a:gd name="T1" fmla="*/ 0 h 64"/>
                <a:gd name="T2" fmla="*/ 138289 w 72"/>
                <a:gd name="T3" fmla="*/ 14883 h 64"/>
                <a:gd name="T4" fmla="*/ 103717 w 72"/>
                <a:gd name="T5" fmla="*/ 0 h 64"/>
                <a:gd name="T6" fmla="*/ 69144 w 72"/>
                <a:gd name="T7" fmla="*/ 14883 h 64"/>
                <a:gd name="T8" fmla="*/ 17286 w 72"/>
                <a:gd name="T9" fmla="*/ 29766 h 64"/>
                <a:gd name="T10" fmla="*/ 0 w 72"/>
                <a:gd name="T11" fmla="*/ 59532 h 64"/>
                <a:gd name="T12" fmla="*/ 34572 w 72"/>
                <a:gd name="T13" fmla="*/ 89297 h 64"/>
                <a:gd name="T14" fmla="*/ 69144 w 72"/>
                <a:gd name="T15" fmla="*/ 89297 h 64"/>
                <a:gd name="T16" fmla="*/ 103717 w 72"/>
                <a:gd name="T17" fmla="*/ 119063 h 64"/>
                <a:gd name="T18" fmla="*/ 103717 w 72"/>
                <a:gd name="T19" fmla="*/ 104180 h 64"/>
                <a:gd name="T20" fmla="*/ 121003 w 72"/>
                <a:gd name="T21" fmla="*/ 104180 h 64"/>
                <a:gd name="T22" fmla="*/ 86431 w 72"/>
                <a:gd name="T23" fmla="*/ 74414 h 64"/>
                <a:gd name="T24" fmla="*/ 69144 w 72"/>
                <a:gd name="T25" fmla="*/ 44649 h 64"/>
                <a:gd name="T26" fmla="*/ 69144 w 72"/>
                <a:gd name="T27" fmla="*/ 29766 h 64"/>
                <a:gd name="T28" fmla="*/ 86431 w 72"/>
                <a:gd name="T29" fmla="*/ 44649 h 64"/>
                <a:gd name="T30" fmla="*/ 86431 w 72"/>
                <a:gd name="T31" fmla="*/ 29766 h 64"/>
                <a:gd name="T32" fmla="*/ 103717 w 72"/>
                <a:gd name="T33" fmla="*/ 14883 h 64"/>
                <a:gd name="T34" fmla="*/ 138289 w 72"/>
                <a:gd name="T35" fmla="*/ 29766 h 64"/>
                <a:gd name="T36" fmla="*/ 155575 w 72"/>
                <a:gd name="T37" fmla="*/ 29766 h 64"/>
                <a:gd name="T38" fmla="*/ 155575 w 72"/>
                <a:gd name="T39" fmla="*/ 0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2"/>
                <a:gd name="T61" fmla="*/ 0 h 64"/>
                <a:gd name="T62" fmla="*/ 72 w 72"/>
                <a:gd name="T63" fmla="*/ 64 h 64"/>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2" h="64">
                  <a:moveTo>
                    <a:pt x="72" y="0"/>
                  </a:moveTo>
                  <a:lnTo>
                    <a:pt x="64" y="8"/>
                  </a:lnTo>
                  <a:lnTo>
                    <a:pt x="48" y="0"/>
                  </a:lnTo>
                  <a:lnTo>
                    <a:pt x="32" y="8"/>
                  </a:lnTo>
                  <a:lnTo>
                    <a:pt x="8" y="16"/>
                  </a:lnTo>
                  <a:lnTo>
                    <a:pt x="0" y="32"/>
                  </a:lnTo>
                  <a:lnTo>
                    <a:pt x="16" y="48"/>
                  </a:lnTo>
                  <a:lnTo>
                    <a:pt x="32" y="48"/>
                  </a:lnTo>
                  <a:lnTo>
                    <a:pt x="48" y="64"/>
                  </a:lnTo>
                  <a:lnTo>
                    <a:pt x="48" y="56"/>
                  </a:lnTo>
                  <a:lnTo>
                    <a:pt x="56" y="56"/>
                  </a:lnTo>
                  <a:lnTo>
                    <a:pt x="40" y="40"/>
                  </a:lnTo>
                  <a:lnTo>
                    <a:pt x="32" y="24"/>
                  </a:lnTo>
                  <a:lnTo>
                    <a:pt x="32" y="16"/>
                  </a:lnTo>
                  <a:lnTo>
                    <a:pt x="40" y="24"/>
                  </a:lnTo>
                  <a:lnTo>
                    <a:pt x="40" y="16"/>
                  </a:lnTo>
                  <a:lnTo>
                    <a:pt x="48" y="8"/>
                  </a:lnTo>
                  <a:lnTo>
                    <a:pt x="64" y="16"/>
                  </a:lnTo>
                  <a:lnTo>
                    <a:pt x="72" y="16"/>
                  </a:lnTo>
                  <a:lnTo>
                    <a:pt x="72"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5" name="Freeform 108"/>
            <p:cNvSpPr/>
            <p:nvPr/>
          </p:nvSpPr>
          <p:spPr bwMode="auto">
            <a:xfrm>
              <a:off x="1711895" y="3381268"/>
              <a:ext cx="623349" cy="282992"/>
            </a:xfrm>
            <a:custGeom>
              <a:gdLst>
                <a:gd name="T0" fmla="*/ 224261 w 120"/>
                <a:gd name="T1" fmla="*/ 73422 h 64"/>
                <a:gd name="T2" fmla="*/ 258763 w 120"/>
                <a:gd name="T3" fmla="*/ 73422 h 64"/>
                <a:gd name="T4" fmla="*/ 258763 w 120"/>
                <a:gd name="T5" fmla="*/ 88106 h 64"/>
                <a:gd name="T6" fmla="*/ 224261 w 120"/>
                <a:gd name="T7" fmla="*/ 102791 h 64"/>
                <a:gd name="T8" fmla="*/ 241512 w 120"/>
                <a:gd name="T9" fmla="*/ 117475 h 64"/>
                <a:gd name="T10" fmla="*/ 189760 w 120"/>
                <a:gd name="T11" fmla="*/ 102791 h 64"/>
                <a:gd name="T12" fmla="*/ 155258 w 120"/>
                <a:gd name="T13" fmla="*/ 117475 h 64"/>
                <a:gd name="T14" fmla="*/ 103505 w 120"/>
                <a:gd name="T15" fmla="*/ 117475 h 64"/>
                <a:gd name="T16" fmla="*/ 86254 w 120"/>
                <a:gd name="T17" fmla="*/ 102791 h 64"/>
                <a:gd name="T18" fmla="*/ 69003 w 120"/>
                <a:gd name="T19" fmla="*/ 88106 h 64"/>
                <a:gd name="T20" fmla="*/ 51753 w 120"/>
                <a:gd name="T21" fmla="*/ 88106 h 64"/>
                <a:gd name="T22" fmla="*/ 0 w 120"/>
                <a:gd name="T23" fmla="*/ 58738 h 64"/>
                <a:gd name="T24" fmla="*/ 17251 w 120"/>
                <a:gd name="T25" fmla="*/ 58738 h 64"/>
                <a:gd name="T26" fmla="*/ 34502 w 120"/>
                <a:gd name="T27" fmla="*/ 44053 h 64"/>
                <a:gd name="T28" fmla="*/ 51753 w 120"/>
                <a:gd name="T29" fmla="*/ 14684 h 64"/>
                <a:gd name="T30" fmla="*/ 69003 w 120"/>
                <a:gd name="T31" fmla="*/ 0 h 64"/>
                <a:gd name="T32" fmla="*/ 120756 w 120"/>
                <a:gd name="T33" fmla="*/ 14684 h 64"/>
                <a:gd name="T34" fmla="*/ 172509 w 120"/>
                <a:gd name="T35" fmla="*/ 0 h 64"/>
                <a:gd name="T36" fmla="*/ 207010 w 120"/>
                <a:gd name="T37" fmla="*/ 29369 h 64"/>
                <a:gd name="T38" fmla="*/ 224261 w 120"/>
                <a:gd name="T39" fmla="*/ 73422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0"/>
                <a:gd name="T61" fmla="*/ 0 h 64"/>
                <a:gd name="T62" fmla="*/ 120 w 120"/>
                <a:gd name="T63" fmla="*/ 64 h 64"/>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0" h="64">
                  <a:moveTo>
                    <a:pt x="104" y="40"/>
                  </a:moveTo>
                  <a:lnTo>
                    <a:pt x="120" y="40"/>
                  </a:lnTo>
                  <a:lnTo>
                    <a:pt x="120" y="48"/>
                  </a:lnTo>
                  <a:lnTo>
                    <a:pt x="104" y="56"/>
                  </a:lnTo>
                  <a:lnTo>
                    <a:pt x="112" y="64"/>
                  </a:lnTo>
                  <a:lnTo>
                    <a:pt x="88" y="56"/>
                  </a:lnTo>
                  <a:lnTo>
                    <a:pt x="72" y="64"/>
                  </a:lnTo>
                  <a:lnTo>
                    <a:pt x="48" y="64"/>
                  </a:lnTo>
                  <a:lnTo>
                    <a:pt x="40" y="56"/>
                  </a:lnTo>
                  <a:lnTo>
                    <a:pt x="32" y="48"/>
                  </a:lnTo>
                  <a:lnTo>
                    <a:pt x="24" y="48"/>
                  </a:lnTo>
                  <a:lnTo>
                    <a:pt x="0" y="32"/>
                  </a:lnTo>
                  <a:lnTo>
                    <a:pt x="8" y="32"/>
                  </a:lnTo>
                  <a:lnTo>
                    <a:pt x="16" y="24"/>
                  </a:lnTo>
                  <a:lnTo>
                    <a:pt x="24" y="8"/>
                  </a:lnTo>
                  <a:lnTo>
                    <a:pt x="32" y="0"/>
                  </a:lnTo>
                  <a:lnTo>
                    <a:pt x="56" y="8"/>
                  </a:lnTo>
                  <a:lnTo>
                    <a:pt x="80" y="0"/>
                  </a:lnTo>
                  <a:lnTo>
                    <a:pt x="96" y="16"/>
                  </a:lnTo>
                  <a:lnTo>
                    <a:pt x="104" y="4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6" name="Freeform 109"/>
            <p:cNvSpPr/>
            <p:nvPr/>
          </p:nvSpPr>
          <p:spPr bwMode="auto">
            <a:xfrm>
              <a:off x="1337119" y="3450105"/>
              <a:ext cx="164442" cy="107078"/>
            </a:xfrm>
            <a:custGeom>
              <a:gdLst>
                <a:gd name="T0" fmla="*/ 0 w 32"/>
                <a:gd name="T1" fmla="*/ 44450 h 24"/>
                <a:gd name="T2" fmla="*/ 0 w 32"/>
                <a:gd name="T3" fmla="*/ 29633 h 24"/>
                <a:gd name="T4" fmla="*/ 0 w 32"/>
                <a:gd name="T5" fmla="*/ 14817 h 24"/>
                <a:gd name="T6" fmla="*/ 51197 w 32"/>
                <a:gd name="T7" fmla="*/ 0 h 24"/>
                <a:gd name="T8" fmla="*/ 68263 w 32"/>
                <a:gd name="T9" fmla="*/ 14817 h 24"/>
                <a:gd name="T10" fmla="*/ 34132 w 32"/>
                <a:gd name="T11" fmla="*/ 29633 h 24"/>
                <a:gd name="T12" fmla="*/ 34132 w 32"/>
                <a:gd name="T13" fmla="*/ 44450 h 24"/>
                <a:gd name="T14" fmla="*/ 17066 w 32"/>
                <a:gd name="T15" fmla="*/ 29633 h 24"/>
                <a:gd name="T16" fmla="*/ 0 w 32"/>
                <a:gd name="T17" fmla="*/ 44450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24"/>
                <a:gd name="T29" fmla="*/ 32 w 32"/>
                <a:gd name="T30" fmla="*/ 24 h 24"/>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24">
                  <a:moveTo>
                    <a:pt x="0" y="24"/>
                  </a:moveTo>
                  <a:lnTo>
                    <a:pt x="0" y="16"/>
                  </a:lnTo>
                  <a:lnTo>
                    <a:pt x="0" y="8"/>
                  </a:lnTo>
                  <a:lnTo>
                    <a:pt x="24" y="0"/>
                  </a:lnTo>
                  <a:lnTo>
                    <a:pt x="32" y="8"/>
                  </a:lnTo>
                  <a:lnTo>
                    <a:pt x="16" y="16"/>
                  </a:lnTo>
                  <a:lnTo>
                    <a:pt x="16" y="24"/>
                  </a:lnTo>
                  <a:lnTo>
                    <a:pt x="8" y="16"/>
                  </a:lnTo>
                  <a:lnTo>
                    <a:pt x="0"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7" name="Freeform 110"/>
            <p:cNvSpPr/>
            <p:nvPr/>
          </p:nvSpPr>
          <p:spPr bwMode="auto">
            <a:xfrm>
              <a:off x="1337119" y="3488346"/>
              <a:ext cx="332707" cy="248576"/>
            </a:xfrm>
            <a:custGeom>
              <a:gdLst>
                <a:gd name="T0" fmla="*/ 120849 w 64"/>
                <a:gd name="T1" fmla="*/ 14741 h 56"/>
                <a:gd name="T2" fmla="*/ 103585 w 64"/>
                <a:gd name="T3" fmla="*/ 14741 h 56"/>
                <a:gd name="T4" fmla="*/ 69057 w 64"/>
                <a:gd name="T5" fmla="*/ 0 h 56"/>
                <a:gd name="T6" fmla="*/ 34528 w 64"/>
                <a:gd name="T7" fmla="*/ 14741 h 56"/>
                <a:gd name="T8" fmla="*/ 34528 w 64"/>
                <a:gd name="T9" fmla="*/ 29482 h 56"/>
                <a:gd name="T10" fmla="*/ 17264 w 64"/>
                <a:gd name="T11" fmla="*/ 14741 h 56"/>
                <a:gd name="T12" fmla="*/ 0 w 64"/>
                <a:gd name="T13" fmla="*/ 29482 h 56"/>
                <a:gd name="T14" fmla="*/ 0 w 64"/>
                <a:gd name="T15" fmla="*/ 44223 h 56"/>
                <a:gd name="T16" fmla="*/ 17264 w 64"/>
                <a:gd name="T17" fmla="*/ 29482 h 56"/>
                <a:gd name="T18" fmla="*/ 34528 w 64"/>
                <a:gd name="T19" fmla="*/ 44223 h 56"/>
                <a:gd name="T20" fmla="*/ 34528 w 64"/>
                <a:gd name="T21" fmla="*/ 73706 h 56"/>
                <a:gd name="T22" fmla="*/ 120849 w 64"/>
                <a:gd name="T23" fmla="*/ 103188 h 56"/>
                <a:gd name="T24" fmla="*/ 69057 w 64"/>
                <a:gd name="T25" fmla="*/ 58965 h 56"/>
                <a:gd name="T26" fmla="*/ 51792 w 64"/>
                <a:gd name="T27" fmla="*/ 44223 h 56"/>
                <a:gd name="T28" fmla="*/ 69057 w 64"/>
                <a:gd name="T29" fmla="*/ 29482 h 56"/>
                <a:gd name="T30" fmla="*/ 120849 w 64"/>
                <a:gd name="T31" fmla="*/ 44223 h 56"/>
                <a:gd name="T32" fmla="*/ 138113 w 64"/>
                <a:gd name="T33" fmla="*/ 44223 h 56"/>
                <a:gd name="T34" fmla="*/ 138113 w 64"/>
                <a:gd name="T35" fmla="*/ 29482 h 56"/>
                <a:gd name="T36" fmla="*/ 120849 w 64"/>
                <a:gd name="T37" fmla="*/ 14741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4"/>
                <a:gd name="T58" fmla="*/ 0 h 56"/>
                <a:gd name="T59" fmla="*/ 64 w 64"/>
                <a:gd name="T60" fmla="*/ 56 h 56"/>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4" h="56">
                  <a:moveTo>
                    <a:pt x="56" y="8"/>
                  </a:moveTo>
                  <a:lnTo>
                    <a:pt x="48" y="8"/>
                  </a:lnTo>
                  <a:lnTo>
                    <a:pt x="32" y="0"/>
                  </a:lnTo>
                  <a:lnTo>
                    <a:pt x="16" y="8"/>
                  </a:lnTo>
                  <a:lnTo>
                    <a:pt x="16" y="16"/>
                  </a:lnTo>
                  <a:lnTo>
                    <a:pt x="8" y="8"/>
                  </a:lnTo>
                  <a:lnTo>
                    <a:pt x="0" y="16"/>
                  </a:lnTo>
                  <a:lnTo>
                    <a:pt x="0" y="24"/>
                  </a:lnTo>
                  <a:lnTo>
                    <a:pt x="8" y="16"/>
                  </a:lnTo>
                  <a:lnTo>
                    <a:pt x="16" y="24"/>
                  </a:lnTo>
                  <a:lnTo>
                    <a:pt x="16" y="40"/>
                  </a:lnTo>
                  <a:lnTo>
                    <a:pt x="56" y="56"/>
                  </a:lnTo>
                  <a:lnTo>
                    <a:pt x="32" y="32"/>
                  </a:lnTo>
                  <a:lnTo>
                    <a:pt x="24" y="24"/>
                  </a:lnTo>
                  <a:lnTo>
                    <a:pt x="32" y="16"/>
                  </a:lnTo>
                  <a:lnTo>
                    <a:pt x="56" y="24"/>
                  </a:lnTo>
                  <a:lnTo>
                    <a:pt x="64" y="24"/>
                  </a:lnTo>
                  <a:lnTo>
                    <a:pt x="64" y="16"/>
                  </a:lnTo>
                  <a:lnTo>
                    <a:pt x="56"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8" name="Freeform 111"/>
            <p:cNvSpPr/>
            <p:nvPr/>
          </p:nvSpPr>
          <p:spPr bwMode="auto">
            <a:xfrm>
              <a:off x="1459494" y="3557183"/>
              <a:ext cx="252399" cy="179739"/>
            </a:xfrm>
            <a:custGeom>
              <a:gdLst>
                <a:gd name="T0" fmla="*/ 87313 w 48"/>
                <a:gd name="T1" fmla="*/ 14923 h 40"/>
                <a:gd name="T2" fmla="*/ 87313 w 48"/>
                <a:gd name="T3" fmla="*/ 29845 h 40"/>
                <a:gd name="T4" fmla="*/ 104775 w 48"/>
                <a:gd name="T5" fmla="*/ 44768 h 40"/>
                <a:gd name="T6" fmla="*/ 87313 w 48"/>
                <a:gd name="T7" fmla="*/ 44768 h 40"/>
                <a:gd name="T8" fmla="*/ 69850 w 48"/>
                <a:gd name="T9" fmla="*/ 59690 h 40"/>
                <a:gd name="T10" fmla="*/ 69850 w 48"/>
                <a:gd name="T11" fmla="*/ 74613 h 40"/>
                <a:gd name="T12" fmla="*/ 17463 w 48"/>
                <a:gd name="T13" fmla="*/ 29845 h 40"/>
                <a:gd name="T14" fmla="*/ 0 w 48"/>
                <a:gd name="T15" fmla="*/ 14923 h 40"/>
                <a:gd name="T16" fmla="*/ 17463 w 48"/>
                <a:gd name="T17" fmla="*/ 0 h 40"/>
                <a:gd name="T18" fmla="*/ 69850 w 48"/>
                <a:gd name="T19" fmla="*/ 14923 h 40"/>
                <a:gd name="T20" fmla="*/ 87313 w 48"/>
                <a:gd name="T21" fmla="*/ 14923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
                <a:gd name="T34" fmla="*/ 0 h 40"/>
                <a:gd name="T35" fmla="*/ 48 w 48"/>
                <a:gd name="T36" fmla="*/ 40 h 40"/>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 h="40">
                  <a:moveTo>
                    <a:pt x="40" y="8"/>
                  </a:moveTo>
                  <a:lnTo>
                    <a:pt x="40" y="16"/>
                  </a:lnTo>
                  <a:lnTo>
                    <a:pt x="48" y="24"/>
                  </a:lnTo>
                  <a:lnTo>
                    <a:pt x="40" y="24"/>
                  </a:lnTo>
                  <a:lnTo>
                    <a:pt x="32" y="32"/>
                  </a:lnTo>
                  <a:lnTo>
                    <a:pt x="32" y="40"/>
                  </a:lnTo>
                  <a:lnTo>
                    <a:pt x="8" y="16"/>
                  </a:lnTo>
                  <a:lnTo>
                    <a:pt x="0" y="8"/>
                  </a:lnTo>
                  <a:lnTo>
                    <a:pt x="8" y="0"/>
                  </a:lnTo>
                  <a:lnTo>
                    <a:pt x="32" y="8"/>
                  </a:lnTo>
                  <a:lnTo>
                    <a:pt x="4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9" name="Freeform 112"/>
            <p:cNvSpPr/>
            <p:nvPr/>
          </p:nvSpPr>
          <p:spPr bwMode="auto">
            <a:xfrm>
              <a:off x="1627761" y="3664261"/>
              <a:ext cx="126200" cy="141497"/>
            </a:xfrm>
            <a:custGeom>
              <a:gdLst>
                <a:gd name="T0" fmla="*/ 0 w 24"/>
                <a:gd name="T1" fmla="*/ 29369 h 32"/>
                <a:gd name="T2" fmla="*/ 34925 w 24"/>
                <a:gd name="T3" fmla="*/ 58738 h 32"/>
                <a:gd name="T4" fmla="*/ 34925 w 24"/>
                <a:gd name="T5" fmla="*/ 29369 h 32"/>
                <a:gd name="T6" fmla="*/ 52388 w 24"/>
                <a:gd name="T7" fmla="*/ 29369 h 32"/>
                <a:gd name="T8" fmla="*/ 17463 w 24"/>
                <a:gd name="T9" fmla="*/ 0 h 32"/>
                <a:gd name="T10" fmla="*/ 0 w 24"/>
                <a:gd name="T11" fmla="*/ 14685 h 32"/>
                <a:gd name="T12" fmla="*/ 0 w 24"/>
                <a:gd name="T13" fmla="*/ 29369 h 32"/>
                <a:gd name="T14" fmla="*/ 0 60000 65536"/>
                <a:gd name="T15" fmla="*/ 0 60000 65536"/>
                <a:gd name="T16" fmla="*/ 0 60000 65536"/>
                <a:gd name="T17" fmla="*/ 0 60000 65536"/>
                <a:gd name="T18" fmla="*/ 0 60000 65536"/>
                <a:gd name="T19" fmla="*/ 0 60000 65536"/>
                <a:gd name="T20" fmla="*/ 0 60000 65536"/>
                <a:gd name="T21" fmla="*/ 0 w 24"/>
                <a:gd name="T22" fmla="*/ 0 h 32"/>
                <a:gd name="T23" fmla="*/ 24 w 24"/>
                <a:gd name="T24" fmla="*/ 32 h 32"/>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32">
                  <a:moveTo>
                    <a:pt x="0" y="16"/>
                  </a:moveTo>
                  <a:lnTo>
                    <a:pt x="16" y="32"/>
                  </a:lnTo>
                  <a:lnTo>
                    <a:pt x="16" y="16"/>
                  </a:lnTo>
                  <a:lnTo>
                    <a:pt x="24" y="16"/>
                  </a:lnTo>
                  <a:lnTo>
                    <a:pt x="8" y="0"/>
                  </a:lnTo>
                  <a:lnTo>
                    <a:pt x="0" y="8"/>
                  </a:lnTo>
                  <a:lnTo>
                    <a:pt x="0"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0" name="Freeform 113"/>
            <p:cNvSpPr/>
            <p:nvPr/>
          </p:nvSpPr>
          <p:spPr bwMode="auto">
            <a:xfrm>
              <a:off x="1627761" y="3522766"/>
              <a:ext cx="290641" cy="282992"/>
            </a:xfrm>
            <a:custGeom>
              <a:gdLst>
                <a:gd name="T0" fmla="*/ 51707 w 56"/>
                <a:gd name="T1" fmla="*/ 117475 h 64"/>
                <a:gd name="T2" fmla="*/ 51707 w 56"/>
                <a:gd name="T3" fmla="*/ 88106 h 64"/>
                <a:gd name="T4" fmla="*/ 34471 w 56"/>
                <a:gd name="T5" fmla="*/ 88106 h 64"/>
                <a:gd name="T6" fmla="*/ 51707 w 56"/>
                <a:gd name="T7" fmla="*/ 88106 h 64"/>
                <a:gd name="T8" fmla="*/ 17236 w 56"/>
                <a:gd name="T9" fmla="*/ 58738 h 64"/>
                <a:gd name="T10" fmla="*/ 34471 w 56"/>
                <a:gd name="T11" fmla="*/ 58738 h 64"/>
                <a:gd name="T12" fmla="*/ 17236 w 56"/>
                <a:gd name="T13" fmla="*/ 44053 h 64"/>
                <a:gd name="T14" fmla="*/ 17236 w 56"/>
                <a:gd name="T15" fmla="*/ 29369 h 64"/>
                <a:gd name="T16" fmla="*/ 17236 w 56"/>
                <a:gd name="T17" fmla="*/ 14684 h 64"/>
                <a:gd name="T18" fmla="*/ 0 w 56"/>
                <a:gd name="T19" fmla="*/ 0 h 64"/>
                <a:gd name="T20" fmla="*/ 34471 w 56"/>
                <a:gd name="T21" fmla="*/ 0 h 64"/>
                <a:gd name="T22" fmla="*/ 86179 w 56"/>
                <a:gd name="T23" fmla="*/ 29369 h 64"/>
                <a:gd name="T24" fmla="*/ 103414 w 56"/>
                <a:gd name="T25" fmla="*/ 29369 h 64"/>
                <a:gd name="T26" fmla="*/ 120650 w 56"/>
                <a:gd name="T27" fmla="*/ 44053 h 64"/>
                <a:gd name="T28" fmla="*/ 103414 w 56"/>
                <a:gd name="T29" fmla="*/ 58738 h 64"/>
                <a:gd name="T30" fmla="*/ 103414 w 56"/>
                <a:gd name="T31" fmla="*/ 88106 h 64"/>
                <a:gd name="T32" fmla="*/ 103414 w 56"/>
                <a:gd name="T33" fmla="*/ 102791 h 64"/>
                <a:gd name="T34" fmla="*/ 86179 w 56"/>
                <a:gd name="T35" fmla="*/ 102791 h 64"/>
                <a:gd name="T36" fmla="*/ 51707 w 56"/>
                <a:gd name="T37" fmla="*/ 117475 h 6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64"/>
                <a:gd name="T59" fmla="*/ 56 w 56"/>
                <a:gd name="T60" fmla="*/ 64 h 64"/>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64">
                  <a:moveTo>
                    <a:pt x="24" y="64"/>
                  </a:moveTo>
                  <a:lnTo>
                    <a:pt x="24" y="48"/>
                  </a:lnTo>
                  <a:lnTo>
                    <a:pt x="16" y="48"/>
                  </a:lnTo>
                  <a:lnTo>
                    <a:pt x="24" y="48"/>
                  </a:lnTo>
                  <a:lnTo>
                    <a:pt x="8" y="32"/>
                  </a:lnTo>
                  <a:lnTo>
                    <a:pt x="16" y="32"/>
                  </a:lnTo>
                  <a:lnTo>
                    <a:pt x="8" y="24"/>
                  </a:lnTo>
                  <a:lnTo>
                    <a:pt x="8" y="16"/>
                  </a:lnTo>
                  <a:lnTo>
                    <a:pt x="8" y="8"/>
                  </a:lnTo>
                  <a:lnTo>
                    <a:pt x="0" y="0"/>
                  </a:lnTo>
                  <a:lnTo>
                    <a:pt x="16" y="0"/>
                  </a:lnTo>
                  <a:lnTo>
                    <a:pt x="40" y="16"/>
                  </a:lnTo>
                  <a:lnTo>
                    <a:pt x="48" y="16"/>
                  </a:lnTo>
                  <a:lnTo>
                    <a:pt x="56" y="24"/>
                  </a:lnTo>
                  <a:lnTo>
                    <a:pt x="48" y="32"/>
                  </a:lnTo>
                  <a:lnTo>
                    <a:pt x="48" y="48"/>
                  </a:lnTo>
                  <a:lnTo>
                    <a:pt x="48" y="56"/>
                  </a:lnTo>
                  <a:lnTo>
                    <a:pt x="40" y="56"/>
                  </a:lnTo>
                  <a:lnTo>
                    <a:pt x="24" y="6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1" name="Freeform 114"/>
            <p:cNvSpPr/>
            <p:nvPr/>
          </p:nvSpPr>
          <p:spPr bwMode="auto">
            <a:xfrm>
              <a:off x="1753961" y="3771339"/>
              <a:ext cx="164442" cy="107078"/>
            </a:xfrm>
            <a:custGeom>
              <a:gdLst>
                <a:gd name="T0" fmla="*/ 68263 w 32"/>
                <a:gd name="T1" fmla="*/ 29633 h 24"/>
                <a:gd name="T2" fmla="*/ 51197 w 32"/>
                <a:gd name="T3" fmla="*/ 0 h 24"/>
                <a:gd name="T4" fmla="*/ 34132 w 32"/>
                <a:gd name="T5" fmla="*/ 0 h 24"/>
                <a:gd name="T6" fmla="*/ 0 w 32"/>
                <a:gd name="T7" fmla="*/ 14817 h 24"/>
                <a:gd name="T8" fmla="*/ 17066 w 32"/>
                <a:gd name="T9" fmla="*/ 44450 h 24"/>
                <a:gd name="T10" fmla="*/ 68263 w 32"/>
                <a:gd name="T11" fmla="*/ 29633 h 24"/>
                <a:gd name="T12" fmla="*/ 0 60000 65536"/>
                <a:gd name="T13" fmla="*/ 0 60000 65536"/>
                <a:gd name="T14" fmla="*/ 0 60000 65536"/>
                <a:gd name="T15" fmla="*/ 0 60000 65536"/>
                <a:gd name="T16" fmla="*/ 0 60000 65536"/>
                <a:gd name="T17" fmla="*/ 0 60000 65536"/>
                <a:gd name="T18" fmla="*/ 0 w 32"/>
                <a:gd name="T19" fmla="*/ 0 h 24"/>
                <a:gd name="T20" fmla="*/ 32 w 32"/>
                <a:gd name="T21" fmla="*/ 24 h 24"/>
              </a:gdLst>
              <a:cxnLst>
                <a:cxn ang="T12">
                  <a:pos x="T0" y="T1"/>
                </a:cxn>
                <a:cxn ang="T13">
                  <a:pos x="T2" y="T3"/>
                </a:cxn>
                <a:cxn ang="T14">
                  <a:pos x="T4" y="T5"/>
                </a:cxn>
                <a:cxn ang="T15">
                  <a:pos x="T6" y="T7"/>
                </a:cxn>
                <a:cxn ang="T16">
                  <a:pos x="T8" y="T9"/>
                </a:cxn>
                <a:cxn ang="T17">
                  <a:pos x="T10" y="T11"/>
                </a:cxn>
              </a:cxnLst>
              <a:rect l="T18" t="T19" r="T20" b="T21"/>
              <a:pathLst>
                <a:path w="32" h="24">
                  <a:moveTo>
                    <a:pt x="32" y="16"/>
                  </a:moveTo>
                  <a:lnTo>
                    <a:pt x="24" y="0"/>
                  </a:lnTo>
                  <a:lnTo>
                    <a:pt x="16" y="0"/>
                  </a:lnTo>
                  <a:lnTo>
                    <a:pt x="0" y="8"/>
                  </a:lnTo>
                  <a:lnTo>
                    <a:pt x="8" y="24"/>
                  </a:lnTo>
                  <a:lnTo>
                    <a:pt x="32"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2" name="Freeform 115"/>
            <p:cNvSpPr/>
            <p:nvPr/>
          </p:nvSpPr>
          <p:spPr bwMode="auto">
            <a:xfrm>
              <a:off x="1337119" y="2952955"/>
              <a:ext cx="623349" cy="355653"/>
            </a:xfrm>
            <a:custGeom>
              <a:gdLst>
                <a:gd name="T0" fmla="*/ 241512 w 120"/>
                <a:gd name="T1" fmla="*/ 88583 h 80"/>
                <a:gd name="T2" fmla="*/ 224261 w 120"/>
                <a:gd name="T3" fmla="*/ 73819 h 80"/>
                <a:gd name="T4" fmla="*/ 241512 w 120"/>
                <a:gd name="T5" fmla="*/ 44291 h 80"/>
                <a:gd name="T6" fmla="*/ 224261 w 120"/>
                <a:gd name="T7" fmla="*/ 14764 h 80"/>
                <a:gd name="T8" fmla="*/ 207010 w 120"/>
                <a:gd name="T9" fmla="*/ 14764 h 80"/>
                <a:gd name="T10" fmla="*/ 138007 w 120"/>
                <a:gd name="T11" fmla="*/ 0 h 80"/>
                <a:gd name="T12" fmla="*/ 120756 w 120"/>
                <a:gd name="T13" fmla="*/ 14764 h 80"/>
                <a:gd name="T14" fmla="*/ 103505 w 120"/>
                <a:gd name="T15" fmla="*/ 0 h 80"/>
                <a:gd name="T16" fmla="*/ 0 w 120"/>
                <a:gd name="T17" fmla="*/ 29528 h 80"/>
                <a:gd name="T18" fmla="*/ 17251 w 120"/>
                <a:gd name="T19" fmla="*/ 103347 h 80"/>
                <a:gd name="T20" fmla="*/ 51753 w 120"/>
                <a:gd name="T21" fmla="*/ 103347 h 80"/>
                <a:gd name="T22" fmla="*/ 69003 w 120"/>
                <a:gd name="T23" fmla="*/ 118110 h 80"/>
                <a:gd name="T24" fmla="*/ 103505 w 120"/>
                <a:gd name="T25" fmla="*/ 132874 h 80"/>
                <a:gd name="T26" fmla="*/ 155258 w 120"/>
                <a:gd name="T27" fmla="*/ 147638 h 80"/>
                <a:gd name="T28" fmla="*/ 189760 w 120"/>
                <a:gd name="T29" fmla="*/ 147638 h 80"/>
                <a:gd name="T30" fmla="*/ 207010 w 120"/>
                <a:gd name="T31" fmla="*/ 147638 h 80"/>
                <a:gd name="T32" fmla="*/ 258763 w 120"/>
                <a:gd name="T33" fmla="*/ 118110 h 80"/>
                <a:gd name="T34" fmla="*/ 241512 w 120"/>
                <a:gd name="T35" fmla="*/ 88583 h 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
                <a:gd name="T55" fmla="*/ 0 h 80"/>
                <a:gd name="T56" fmla="*/ 120 w 120"/>
                <a:gd name="T57" fmla="*/ 80 h 80"/>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 h="80">
                  <a:moveTo>
                    <a:pt x="112" y="48"/>
                  </a:moveTo>
                  <a:lnTo>
                    <a:pt x="104" y="40"/>
                  </a:lnTo>
                  <a:lnTo>
                    <a:pt x="112" y="24"/>
                  </a:lnTo>
                  <a:lnTo>
                    <a:pt x="104" y="8"/>
                  </a:lnTo>
                  <a:lnTo>
                    <a:pt x="96" y="8"/>
                  </a:lnTo>
                  <a:lnTo>
                    <a:pt x="64" y="0"/>
                  </a:lnTo>
                  <a:lnTo>
                    <a:pt x="56" y="8"/>
                  </a:lnTo>
                  <a:lnTo>
                    <a:pt x="48" y="0"/>
                  </a:lnTo>
                  <a:lnTo>
                    <a:pt x="0" y="16"/>
                  </a:lnTo>
                  <a:lnTo>
                    <a:pt x="8" y="56"/>
                  </a:lnTo>
                  <a:lnTo>
                    <a:pt x="24" y="56"/>
                  </a:lnTo>
                  <a:lnTo>
                    <a:pt x="32" y="64"/>
                  </a:lnTo>
                  <a:lnTo>
                    <a:pt x="48" y="72"/>
                  </a:lnTo>
                  <a:lnTo>
                    <a:pt x="72" y="80"/>
                  </a:lnTo>
                  <a:lnTo>
                    <a:pt x="88" y="80"/>
                  </a:lnTo>
                  <a:lnTo>
                    <a:pt x="96" y="80"/>
                  </a:lnTo>
                  <a:lnTo>
                    <a:pt x="120" y="64"/>
                  </a:lnTo>
                  <a:lnTo>
                    <a:pt x="112" y="4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3" name="Freeform 116"/>
            <p:cNvSpPr/>
            <p:nvPr/>
          </p:nvSpPr>
          <p:spPr bwMode="auto">
            <a:xfrm>
              <a:off x="878213" y="2952955"/>
              <a:ext cx="500974" cy="462732"/>
            </a:xfrm>
            <a:custGeom>
              <a:gdLst>
                <a:gd name="T0" fmla="*/ 121312 w 96"/>
                <a:gd name="T1" fmla="*/ 14776 h 104"/>
                <a:gd name="T2" fmla="*/ 86651 w 96"/>
                <a:gd name="T3" fmla="*/ 0 h 104"/>
                <a:gd name="T4" fmla="*/ 69321 w 96"/>
                <a:gd name="T5" fmla="*/ 0 h 104"/>
                <a:gd name="T6" fmla="*/ 51991 w 96"/>
                <a:gd name="T7" fmla="*/ 29552 h 104"/>
                <a:gd name="T8" fmla="*/ 34661 w 96"/>
                <a:gd name="T9" fmla="*/ 29552 h 104"/>
                <a:gd name="T10" fmla="*/ 17330 w 96"/>
                <a:gd name="T11" fmla="*/ 59104 h 104"/>
                <a:gd name="T12" fmla="*/ 0 w 96"/>
                <a:gd name="T13" fmla="*/ 73880 h 104"/>
                <a:gd name="T14" fmla="*/ 0 w 96"/>
                <a:gd name="T15" fmla="*/ 103432 h 104"/>
                <a:gd name="T16" fmla="*/ 0 w 96"/>
                <a:gd name="T17" fmla="*/ 118208 h 104"/>
                <a:gd name="T18" fmla="*/ 0 w 96"/>
                <a:gd name="T19" fmla="*/ 132984 h 104"/>
                <a:gd name="T20" fmla="*/ 34661 w 96"/>
                <a:gd name="T21" fmla="*/ 162536 h 104"/>
                <a:gd name="T22" fmla="*/ 34661 w 96"/>
                <a:gd name="T23" fmla="*/ 192088 h 104"/>
                <a:gd name="T24" fmla="*/ 86651 w 96"/>
                <a:gd name="T25" fmla="*/ 192088 h 104"/>
                <a:gd name="T26" fmla="*/ 173303 w 96"/>
                <a:gd name="T27" fmla="*/ 192088 h 104"/>
                <a:gd name="T28" fmla="*/ 155972 w 96"/>
                <a:gd name="T29" fmla="*/ 177312 h 104"/>
                <a:gd name="T30" fmla="*/ 190633 w 96"/>
                <a:gd name="T31" fmla="*/ 162536 h 104"/>
                <a:gd name="T32" fmla="*/ 155972 w 96"/>
                <a:gd name="T33" fmla="*/ 132984 h 104"/>
                <a:gd name="T34" fmla="*/ 138642 w 96"/>
                <a:gd name="T35" fmla="*/ 118208 h 104"/>
                <a:gd name="T36" fmla="*/ 207963 w 96"/>
                <a:gd name="T37" fmla="*/ 88656 h 104"/>
                <a:gd name="T38" fmla="*/ 207963 w 96"/>
                <a:gd name="T39" fmla="*/ 103432 h 104"/>
                <a:gd name="T40" fmla="*/ 190633 w 96"/>
                <a:gd name="T41" fmla="*/ 29552 h 104"/>
                <a:gd name="T42" fmla="*/ 173303 w 96"/>
                <a:gd name="T43" fmla="*/ 14776 h 104"/>
                <a:gd name="T44" fmla="*/ 190633 w 96"/>
                <a:gd name="T45" fmla="*/ 14776 h 104"/>
                <a:gd name="T46" fmla="*/ 173303 w 96"/>
                <a:gd name="T47" fmla="*/ 0 h 104"/>
                <a:gd name="T48" fmla="*/ 121312 w 96"/>
                <a:gd name="T49" fmla="*/ 29552 h 104"/>
                <a:gd name="T50" fmla="*/ 121312 w 96"/>
                <a:gd name="T51" fmla="*/ 14776 h 1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6"/>
                <a:gd name="T79" fmla="*/ 0 h 104"/>
                <a:gd name="T80" fmla="*/ 96 w 96"/>
                <a:gd name="T81" fmla="*/ 104 h 104"/>
              </a:gd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6" h="104">
                  <a:moveTo>
                    <a:pt x="56" y="8"/>
                  </a:moveTo>
                  <a:lnTo>
                    <a:pt x="40" y="0"/>
                  </a:lnTo>
                  <a:lnTo>
                    <a:pt x="32" y="0"/>
                  </a:lnTo>
                  <a:lnTo>
                    <a:pt x="24" y="16"/>
                  </a:lnTo>
                  <a:lnTo>
                    <a:pt x="16" y="16"/>
                  </a:lnTo>
                  <a:lnTo>
                    <a:pt x="8" y="32"/>
                  </a:lnTo>
                  <a:lnTo>
                    <a:pt x="0" y="40"/>
                  </a:lnTo>
                  <a:lnTo>
                    <a:pt x="0" y="56"/>
                  </a:lnTo>
                  <a:lnTo>
                    <a:pt x="0" y="64"/>
                  </a:lnTo>
                  <a:lnTo>
                    <a:pt x="0" y="72"/>
                  </a:lnTo>
                  <a:lnTo>
                    <a:pt x="16" y="88"/>
                  </a:lnTo>
                  <a:lnTo>
                    <a:pt x="16" y="104"/>
                  </a:lnTo>
                  <a:lnTo>
                    <a:pt x="40" y="104"/>
                  </a:lnTo>
                  <a:lnTo>
                    <a:pt x="80" y="104"/>
                  </a:lnTo>
                  <a:lnTo>
                    <a:pt x="72" y="96"/>
                  </a:lnTo>
                  <a:lnTo>
                    <a:pt x="88" y="88"/>
                  </a:lnTo>
                  <a:lnTo>
                    <a:pt x="72" y="72"/>
                  </a:lnTo>
                  <a:lnTo>
                    <a:pt x="64" y="64"/>
                  </a:lnTo>
                  <a:lnTo>
                    <a:pt x="96" y="48"/>
                  </a:lnTo>
                  <a:lnTo>
                    <a:pt x="96" y="56"/>
                  </a:lnTo>
                  <a:lnTo>
                    <a:pt x="88" y="16"/>
                  </a:lnTo>
                  <a:lnTo>
                    <a:pt x="80" y="8"/>
                  </a:lnTo>
                  <a:lnTo>
                    <a:pt x="88" y="8"/>
                  </a:lnTo>
                  <a:lnTo>
                    <a:pt x="80" y="0"/>
                  </a:lnTo>
                  <a:lnTo>
                    <a:pt x="56" y="16"/>
                  </a:lnTo>
                  <a:lnTo>
                    <a:pt x="56"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5" name="Freeform 117"/>
            <p:cNvSpPr/>
            <p:nvPr/>
          </p:nvSpPr>
          <p:spPr bwMode="auto">
            <a:xfrm>
              <a:off x="671707" y="3167111"/>
              <a:ext cx="206507" cy="107078"/>
            </a:xfrm>
            <a:custGeom>
              <a:gdLst>
                <a:gd name="T0" fmla="*/ 17145 w 40"/>
                <a:gd name="T1" fmla="*/ 0 h 24"/>
                <a:gd name="T2" fmla="*/ 51435 w 40"/>
                <a:gd name="T3" fmla="*/ 0 h 24"/>
                <a:gd name="T4" fmla="*/ 85725 w 40"/>
                <a:gd name="T5" fmla="*/ 14817 h 24"/>
                <a:gd name="T6" fmla="*/ 85725 w 40"/>
                <a:gd name="T7" fmla="*/ 29633 h 24"/>
                <a:gd name="T8" fmla="*/ 68580 w 40"/>
                <a:gd name="T9" fmla="*/ 44450 h 24"/>
                <a:gd name="T10" fmla="*/ 51435 w 40"/>
                <a:gd name="T11" fmla="*/ 44450 h 24"/>
                <a:gd name="T12" fmla="*/ 51435 w 40"/>
                <a:gd name="T13" fmla="*/ 29633 h 24"/>
                <a:gd name="T14" fmla="*/ 34290 w 40"/>
                <a:gd name="T15" fmla="*/ 44450 h 24"/>
                <a:gd name="T16" fmla="*/ 0 w 40"/>
                <a:gd name="T17" fmla="*/ 14817 h 24"/>
                <a:gd name="T18" fmla="*/ 17145 w 40"/>
                <a:gd name="T19" fmla="*/ 0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24"/>
                <a:gd name="T32" fmla="*/ 40 w 40"/>
                <a:gd name="T33" fmla="*/ 24 h 24"/>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24">
                  <a:moveTo>
                    <a:pt x="8" y="0"/>
                  </a:moveTo>
                  <a:lnTo>
                    <a:pt x="24" y="0"/>
                  </a:lnTo>
                  <a:lnTo>
                    <a:pt x="40" y="8"/>
                  </a:lnTo>
                  <a:lnTo>
                    <a:pt x="40" y="16"/>
                  </a:lnTo>
                  <a:lnTo>
                    <a:pt x="32" y="24"/>
                  </a:lnTo>
                  <a:lnTo>
                    <a:pt x="24" y="24"/>
                  </a:lnTo>
                  <a:lnTo>
                    <a:pt x="24" y="16"/>
                  </a:lnTo>
                  <a:lnTo>
                    <a:pt x="16" y="24"/>
                  </a:lnTo>
                  <a:lnTo>
                    <a:pt x="0" y="8"/>
                  </a:lnTo>
                  <a:lnTo>
                    <a:pt x="8"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6" name="Freeform 147"/>
            <p:cNvSpPr/>
            <p:nvPr/>
          </p:nvSpPr>
          <p:spPr bwMode="auto">
            <a:xfrm>
              <a:off x="1084721" y="3415687"/>
              <a:ext cx="7648" cy="34419"/>
            </a:xfrm>
            <a:custGeom>
              <a:gdLst>
                <a:gd name="T0" fmla="*/ 0 w 2"/>
                <a:gd name="T1" fmla="*/ 0 h 8"/>
                <a:gd name="T2" fmla="*/ 0 w 2"/>
                <a:gd name="T3" fmla="*/ 14288 h 8"/>
                <a:gd name="T4" fmla="*/ 0 w 2"/>
                <a:gd name="T5" fmla="*/ 0 h 8"/>
                <a:gd name="T6" fmla="*/ 0 60000 65536"/>
                <a:gd name="T7" fmla="*/ 0 60000 65536"/>
                <a:gd name="T8" fmla="*/ 0 60000 65536"/>
                <a:gd name="T9" fmla="*/ 0 w 2"/>
                <a:gd name="T10" fmla="*/ 0 h 8"/>
                <a:gd name="T11" fmla="*/ 2 w 2"/>
                <a:gd name="T12" fmla="*/ 8 h 8"/>
              </a:gdLst>
              <a:cxnLst>
                <a:cxn ang="T6">
                  <a:pos x="T0" y="T1"/>
                </a:cxn>
                <a:cxn ang="T7">
                  <a:pos x="T2" y="T3"/>
                </a:cxn>
                <a:cxn ang="T8">
                  <a:pos x="T4" y="T5"/>
                </a:cxn>
              </a:cxnLst>
              <a:rect l="T9" t="T10" r="T11" b="T12"/>
              <a:pathLst>
                <a:path w="2" h="8">
                  <a:moveTo>
                    <a:pt x="0" y="0"/>
                  </a:moveTo>
                  <a:lnTo>
                    <a:pt x="0" y="8"/>
                  </a:lnTo>
                  <a:lnTo>
                    <a:pt x="0"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7" name="Freeform 148"/>
            <p:cNvSpPr/>
            <p:nvPr/>
          </p:nvSpPr>
          <p:spPr bwMode="auto">
            <a:xfrm>
              <a:off x="1084721" y="3415687"/>
              <a:ext cx="7648" cy="34419"/>
            </a:xfrm>
            <a:custGeom>
              <a:gdLst>
                <a:gd name="T0" fmla="*/ 0 w 2"/>
                <a:gd name="T1" fmla="*/ 0 h 8"/>
                <a:gd name="T2" fmla="*/ 0 w 2"/>
                <a:gd name="T3" fmla="*/ 14288 h 8"/>
                <a:gd name="T4" fmla="*/ 0 w 2"/>
                <a:gd name="T5" fmla="*/ 0 h 8"/>
                <a:gd name="T6" fmla="*/ 0 60000 65536"/>
                <a:gd name="T7" fmla="*/ 0 60000 65536"/>
                <a:gd name="T8" fmla="*/ 0 60000 65536"/>
                <a:gd name="T9" fmla="*/ 0 w 2"/>
                <a:gd name="T10" fmla="*/ 0 h 8"/>
                <a:gd name="T11" fmla="*/ 2 w 2"/>
                <a:gd name="T12" fmla="*/ 8 h 8"/>
              </a:gdLst>
              <a:cxnLst>
                <a:cxn ang="T6">
                  <a:pos x="T0" y="T1"/>
                </a:cxn>
                <a:cxn ang="T7">
                  <a:pos x="T2" y="T3"/>
                </a:cxn>
                <a:cxn ang="T8">
                  <a:pos x="T4" y="T5"/>
                </a:cxn>
              </a:cxnLst>
              <a:rect l="T9" t="T10" r="T11" b="T12"/>
              <a:pathLst>
                <a:path w="2" h="8">
                  <a:moveTo>
                    <a:pt x="0" y="0"/>
                  </a:moveTo>
                  <a:lnTo>
                    <a:pt x="0" y="8"/>
                  </a:lnTo>
                  <a:lnTo>
                    <a:pt x="0"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8" name="Freeform 150"/>
            <p:cNvSpPr/>
            <p:nvPr/>
          </p:nvSpPr>
          <p:spPr bwMode="auto">
            <a:xfrm>
              <a:off x="1836437" y="3095810"/>
              <a:ext cx="1082990" cy="533558"/>
            </a:xfrm>
            <a:custGeom>
              <a:gdLst>
                <a:gd name="T0" fmla="*/ 80 w 208"/>
                <a:gd name="T1" fmla="*/ 104 h 120"/>
                <a:gd name="T2" fmla="*/ 96 w 208"/>
                <a:gd name="T3" fmla="*/ 104 h 120"/>
                <a:gd name="T4" fmla="*/ 96 w 208"/>
                <a:gd name="T5" fmla="*/ 96 h 120"/>
                <a:gd name="T6" fmla="*/ 104 w 208"/>
                <a:gd name="T7" fmla="*/ 88 h 120"/>
                <a:gd name="T8" fmla="*/ 120 w 208"/>
                <a:gd name="T9" fmla="*/ 88 h 120"/>
                <a:gd name="T10" fmla="*/ 144 w 208"/>
                <a:gd name="T11" fmla="*/ 96 h 120"/>
                <a:gd name="T12" fmla="*/ 128 w 208"/>
                <a:gd name="T13" fmla="*/ 104 h 120"/>
                <a:gd name="T14" fmla="*/ 144 w 208"/>
                <a:gd name="T15" fmla="*/ 112 h 120"/>
                <a:gd name="T16" fmla="*/ 144 w 208"/>
                <a:gd name="T17" fmla="*/ 120 h 120"/>
                <a:gd name="T18" fmla="*/ 168 w 208"/>
                <a:gd name="T19" fmla="*/ 112 h 120"/>
                <a:gd name="T20" fmla="*/ 176 w 208"/>
                <a:gd name="T21" fmla="*/ 112 h 120"/>
                <a:gd name="T22" fmla="*/ 176 w 208"/>
                <a:gd name="T23" fmla="*/ 104 h 120"/>
                <a:gd name="T24" fmla="*/ 168 w 208"/>
                <a:gd name="T25" fmla="*/ 104 h 120"/>
                <a:gd name="T26" fmla="*/ 152 w 208"/>
                <a:gd name="T27" fmla="*/ 96 h 120"/>
                <a:gd name="T28" fmla="*/ 184 w 208"/>
                <a:gd name="T29" fmla="*/ 80 h 120"/>
                <a:gd name="T30" fmla="*/ 192 w 208"/>
                <a:gd name="T31" fmla="*/ 80 h 120"/>
                <a:gd name="T32" fmla="*/ 192 w 208"/>
                <a:gd name="T33" fmla="*/ 72 h 120"/>
                <a:gd name="T34" fmla="*/ 200 w 208"/>
                <a:gd name="T35" fmla="*/ 64 h 120"/>
                <a:gd name="T36" fmla="*/ 208 w 208"/>
                <a:gd name="T37" fmla="*/ 72 h 120"/>
                <a:gd name="T38" fmla="*/ 208 w 208"/>
                <a:gd name="T39" fmla="*/ 56 h 120"/>
                <a:gd name="T40" fmla="*/ 208 w 208"/>
                <a:gd name="T41" fmla="*/ 48 h 120"/>
                <a:gd name="T42" fmla="*/ 208 w 208"/>
                <a:gd name="T43" fmla="*/ 40 h 120"/>
                <a:gd name="T44" fmla="*/ 184 w 208"/>
                <a:gd name="T45" fmla="*/ 40 h 120"/>
                <a:gd name="T46" fmla="*/ 176 w 208"/>
                <a:gd name="T47" fmla="*/ 32 h 120"/>
                <a:gd name="T48" fmla="*/ 152 w 208"/>
                <a:gd name="T49" fmla="*/ 32 h 120"/>
                <a:gd name="T50" fmla="*/ 144 w 208"/>
                <a:gd name="T51" fmla="*/ 16 h 120"/>
                <a:gd name="T52" fmla="*/ 136 w 208"/>
                <a:gd name="T53" fmla="*/ 16 h 120"/>
                <a:gd name="T54" fmla="*/ 136 w 208"/>
                <a:gd name="T55" fmla="*/ 8 h 120"/>
                <a:gd name="T56" fmla="*/ 128 w 208"/>
                <a:gd name="T57" fmla="*/ 0 h 120"/>
                <a:gd name="T58" fmla="*/ 104 w 208"/>
                <a:gd name="T59" fmla="*/ 8 h 120"/>
                <a:gd name="T60" fmla="*/ 96 w 208"/>
                <a:gd name="T61" fmla="*/ 8 h 120"/>
                <a:gd name="T62" fmla="*/ 96 w 208"/>
                <a:gd name="T63" fmla="*/ 16 h 120"/>
                <a:gd name="T64" fmla="*/ 80 w 208"/>
                <a:gd name="T65" fmla="*/ 16 h 120"/>
                <a:gd name="T66" fmla="*/ 64 w 208"/>
                <a:gd name="T67" fmla="*/ 16 h 120"/>
                <a:gd name="T68" fmla="*/ 40 w 208"/>
                <a:gd name="T69" fmla="*/ 8 h 120"/>
                <a:gd name="T70" fmla="*/ 16 w 208"/>
                <a:gd name="T71" fmla="*/ 16 h 120"/>
                <a:gd name="T72" fmla="*/ 24 w 208"/>
                <a:gd name="T73" fmla="*/ 32 h 120"/>
                <a:gd name="T74" fmla="*/ 0 w 208"/>
                <a:gd name="T75" fmla="*/ 48 h 120"/>
                <a:gd name="T76" fmla="*/ 0 w 208"/>
                <a:gd name="T77" fmla="*/ 56 h 120"/>
                <a:gd name="T78" fmla="*/ 0 w 208"/>
                <a:gd name="T79" fmla="*/ 64 h 120"/>
                <a:gd name="T80" fmla="*/ 8 w 208"/>
                <a:gd name="T81" fmla="*/ 64 h 120"/>
                <a:gd name="T82" fmla="*/ 32 w 208"/>
                <a:gd name="T83" fmla="*/ 72 h 120"/>
                <a:gd name="T84" fmla="*/ 56 w 208"/>
                <a:gd name="T85" fmla="*/ 64 h 120"/>
                <a:gd name="T86" fmla="*/ 64 w 208"/>
                <a:gd name="T87" fmla="*/ 56 h 120"/>
                <a:gd name="T88" fmla="*/ 80 w 208"/>
                <a:gd name="T89" fmla="*/ 64 h 120"/>
                <a:gd name="T90" fmla="*/ 88 w 208"/>
                <a:gd name="T91" fmla="*/ 72 h 120"/>
                <a:gd name="T92" fmla="*/ 96 w 208"/>
                <a:gd name="T93" fmla="*/ 80 h 120"/>
                <a:gd name="T94" fmla="*/ 96 w 208"/>
                <a:gd name="T95" fmla="*/ 88 h 120"/>
                <a:gd name="T96" fmla="*/ 88 w 208"/>
                <a:gd name="T97" fmla="*/ 88 h 120"/>
                <a:gd name="T98" fmla="*/ 80 w 208"/>
                <a:gd name="T99" fmla="*/ 104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8"/>
                <a:gd name="T151" fmla="*/ 0 h 120"/>
                <a:gd name="T152" fmla="*/ 208 w 208"/>
                <a:gd name="T153" fmla="*/ 120 h 120"/>
              </a:gd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8" h="120">
                  <a:moveTo>
                    <a:pt x="80" y="104"/>
                  </a:moveTo>
                  <a:lnTo>
                    <a:pt x="96" y="104"/>
                  </a:lnTo>
                  <a:lnTo>
                    <a:pt x="96" y="96"/>
                  </a:lnTo>
                  <a:lnTo>
                    <a:pt x="104" y="88"/>
                  </a:lnTo>
                  <a:lnTo>
                    <a:pt x="120" y="88"/>
                  </a:lnTo>
                  <a:lnTo>
                    <a:pt x="144" y="96"/>
                  </a:lnTo>
                  <a:lnTo>
                    <a:pt x="128" y="104"/>
                  </a:lnTo>
                  <a:lnTo>
                    <a:pt x="144" y="112"/>
                  </a:lnTo>
                  <a:lnTo>
                    <a:pt x="144" y="120"/>
                  </a:lnTo>
                  <a:lnTo>
                    <a:pt x="168" y="112"/>
                  </a:lnTo>
                  <a:lnTo>
                    <a:pt x="176" y="112"/>
                  </a:lnTo>
                  <a:lnTo>
                    <a:pt x="176" y="104"/>
                  </a:lnTo>
                  <a:lnTo>
                    <a:pt x="168" y="104"/>
                  </a:lnTo>
                  <a:lnTo>
                    <a:pt x="152" y="96"/>
                  </a:lnTo>
                  <a:lnTo>
                    <a:pt x="184" y="80"/>
                  </a:lnTo>
                  <a:lnTo>
                    <a:pt x="192" y="80"/>
                  </a:lnTo>
                  <a:lnTo>
                    <a:pt x="192" y="72"/>
                  </a:lnTo>
                  <a:lnTo>
                    <a:pt x="200" y="64"/>
                  </a:lnTo>
                  <a:lnTo>
                    <a:pt x="208" y="72"/>
                  </a:lnTo>
                  <a:lnTo>
                    <a:pt x="208" y="56"/>
                  </a:lnTo>
                  <a:lnTo>
                    <a:pt x="208" y="48"/>
                  </a:lnTo>
                  <a:lnTo>
                    <a:pt x="208" y="40"/>
                  </a:lnTo>
                  <a:lnTo>
                    <a:pt x="184" y="40"/>
                  </a:lnTo>
                  <a:lnTo>
                    <a:pt x="176" y="32"/>
                  </a:lnTo>
                  <a:lnTo>
                    <a:pt x="152" y="32"/>
                  </a:lnTo>
                  <a:lnTo>
                    <a:pt x="144" y="16"/>
                  </a:lnTo>
                  <a:lnTo>
                    <a:pt x="136" y="16"/>
                  </a:lnTo>
                  <a:lnTo>
                    <a:pt x="136" y="8"/>
                  </a:lnTo>
                  <a:lnTo>
                    <a:pt x="128" y="0"/>
                  </a:lnTo>
                  <a:lnTo>
                    <a:pt x="104" y="8"/>
                  </a:lnTo>
                  <a:lnTo>
                    <a:pt x="96" y="8"/>
                  </a:lnTo>
                  <a:lnTo>
                    <a:pt x="96" y="16"/>
                  </a:lnTo>
                  <a:lnTo>
                    <a:pt x="80" y="16"/>
                  </a:lnTo>
                  <a:lnTo>
                    <a:pt x="64" y="16"/>
                  </a:lnTo>
                  <a:lnTo>
                    <a:pt x="40" y="8"/>
                  </a:lnTo>
                  <a:lnTo>
                    <a:pt x="16" y="16"/>
                  </a:lnTo>
                  <a:lnTo>
                    <a:pt x="24" y="32"/>
                  </a:lnTo>
                  <a:lnTo>
                    <a:pt x="0" y="48"/>
                  </a:lnTo>
                  <a:lnTo>
                    <a:pt x="0" y="56"/>
                  </a:lnTo>
                  <a:lnTo>
                    <a:pt x="0" y="64"/>
                  </a:lnTo>
                  <a:lnTo>
                    <a:pt x="8" y="64"/>
                  </a:lnTo>
                  <a:lnTo>
                    <a:pt x="32" y="72"/>
                  </a:lnTo>
                  <a:lnTo>
                    <a:pt x="56" y="64"/>
                  </a:lnTo>
                  <a:lnTo>
                    <a:pt x="64" y="56"/>
                  </a:lnTo>
                  <a:lnTo>
                    <a:pt x="80" y="64"/>
                  </a:lnTo>
                  <a:lnTo>
                    <a:pt x="88" y="72"/>
                  </a:lnTo>
                  <a:lnTo>
                    <a:pt x="96" y="80"/>
                  </a:lnTo>
                  <a:lnTo>
                    <a:pt x="96" y="88"/>
                  </a:lnTo>
                  <a:lnTo>
                    <a:pt x="88" y="88"/>
                  </a:lnTo>
                  <a:lnTo>
                    <a:pt x="80" y="10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9" name="Freeform 151"/>
            <p:cNvSpPr/>
            <p:nvPr/>
          </p:nvSpPr>
          <p:spPr bwMode="auto">
            <a:xfrm>
              <a:off x="3335965" y="2917957"/>
              <a:ext cx="2457555" cy="924833"/>
            </a:xfrm>
            <a:custGeom>
              <a:gdLst>
                <a:gd name="T0" fmla="*/ 472 w 472"/>
                <a:gd name="T1" fmla="*/ 88 h 208"/>
                <a:gd name="T2" fmla="*/ 456 w 472"/>
                <a:gd name="T3" fmla="*/ 88 h 208"/>
                <a:gd name="T4" fmla="*/ 416 w 472"/>
                <a:gd name="T5" fmla="*/ 64 h 208"/>
                <a:gd name="T6" fmla="*/ 384 w 472"/>
                <a:gd name="T7" fmla="*/ 56 h 208"/>
                <a:gd name="T8" fmla="*/ 344 w 472"/>
                <a:gd name="T9" fmla="*/ 32 h 208"/>
                <a:gd name="T10" fmla="*/ 312 w 472"/>
                <a:gd name="T11" fmla="*/ 16 h 208"/>
                <a:gd name="T12" fmla="*/ 288 w 472"/>
                <a:gd name="T13" fmla="*/ 24 h 208"/>
                <a:gd name="T14" fmla="*/ 272 w 472"/>
                <a:gd name="T15" fmla="*/ 16 h 208"/>
                <a:gd name="T16" fmla="*/ 256 w 472"/>
                <a:gd name="T17" fmla="*/ 8 h 208"/>
                <a:gd name="T18" fmla="*/ 224 w 472"/>
                <a:gd name="T19" fmla="*/ 0 h 208"/>
                <a:gd name="T20" fmla="*/ 200 w 472"/>
                <a:gd name="T21" fmla="*/ 8 h 208"/>
                <a:gd name="T22" fmla="*/ 144 w 472"/>
                <a:gd name="T23" fmla="*/ 16 h 208"/>
                <a:gd name="T24" fmla="*/ 152 w 472"/>
                <a:gd name="T25" fmla="*/ 24 h 208"/>
                <a:gd name="T26" fmla="*/ 144 w 472"/>
                <a:gd name="T27" fmla="*/ 40 h 208"/>
                <a:gd name="T28" fmla="*/ 144 w 472"/>
                <a:gd name="T29" fmla="*/ 48 h 208"/>
                <a:gd name="T30" fmla="*/ 160 w 472"/>
                <a:gd name="T31" fmla="*/ 64 h 208"/>
                <a:gd name="T32" fmla="*/ 128 w 472"/>
                <a:gd name="T33" fmla="*/ 64 h 208"/>
                <a:gd name="T34" fmla="*/ 96 w 472"/>
                <a:gd name="T35" fmla="*/ 64 h 208"/>
                <a:gd name="T36" fmla="*/ 88 w 472"/>
                <a:gd name="T37" fmla="*/ 72 h 208"/>
                <a:gd name="T38" fmla="*/ 56 w 472"/>
                <a:gd name="T39" fmla="*/ 48 h 208"/>
                <a:gd name="T40" fmla="*/ 40 w 472"/>
                <a:gd name="T41" fmla="*/ 56 h 208"/>
                <a:gd name="T42" fmla="*/ 16 w 472"/>
                <a:gd name="T43" fmla="*/ 64 h 208"/>
                <a:gd name="T44" fmla="*/ 16 w 472"/>
                <a:gd name="T45" fmla="*/ 80 h 208"/>
                <a:gd name="T46" fmla="*/ 0 w 472"/>
                <a:gd name="T47" fmla="*/ 96 h 208"/>
                <a:gd name="T48" fmla="*/ 8 w 472"/>
                <a:gd name="T49" fmla="*/ 112 h 208"/>
                <a:gd name="T50" fmla="*/ 32 w 472"/>
                <a:gd name="T51" fmla="*/ 128 h 208"/>
                <a:gd name="T52" fmla="*/ 32 w 472"/>
                <a:gd name="T53" fmla="*/ 128 h 208"/>
                <a:gd name="T54" fmla="*/ 72 w 472"/>
                <a:gd name="T55" fmla="*/ 120 h 208"/>
                <a:gd name="T56" fmla="*/ 104 w 472"/>
                <a:gd name="T57" fmla="*/ 144 h 208"/>
                <a:gd name="T58" fmla="*/ 64 w 472"/>
                <a:gd name="T59" fmla="*/ 152 h 208"/>
                <a:gd name="T60" fmla="*/ 56 w 472"/>
                <a:gd name="T61" fmla="*/ 160 h 208"/>
                <a:gd name="T62" fmla="*/ 80 w 472"/>
                <a:gd name="T63" fmla="*/ 184 h 208"/>
                <a:gd name="T64" fmla="*/ 88 w 472"/>
                <a:gd name="T65" fmla="*/ 192 h 208"/>
                <a:gd name="T66" fmla="*/ 96 w 472"/>
                <a:gd name="T67" fmla="*/ 192 h 208"/>
                <a:gd name="T68" fmla="*/ 128 w 472"/>
                <a:gd name="T69" fmla="*/ 208 h 208"/>
                <a:gd name="T70" fmla="*/ 120 w 472"/>
                <a:gd name="T71" fmla="*/ 152 h 208"/>
                <a:gd name="T72" fmla="*/ 200 w 472"/>
                <a:gd name="T73" fmla="*/ 176 h 208"/>
                <a:gd name="T74" fmla="*/ 248 w 472"/>
                <a:gd name="T75" fmla="*/ 184 h 208"/>
                <a:gd name="T76" fmla="*/ 264 w 472"/>
                <a:gd name="T77" fmla="*/ 200 h 208"/>
                <a:gd name="T78" fmla="*/ 288 w 472"/>
                <a:gd name="T79" fmla="*/ 208 h 208"/>
                <a:gd name="T80" fmla="*/ 312 w 472"/>
                <a:gd name="T81" fmla="*/ 184 h 208"/>
                <a:gd name="T82" fmla="*/ 344 w 472"/>
                <a:gd name="T83" fmla="*/ 184 h 208"/>
                <a:gd name="T84" fmla="*/ 360 w 472"/>
                <a:gd name="T85" fmla="*/ 184 h 208"/>
                <a:gd name="T86" fmla="*/ 424 w 472"/>
                <a:gd name="T87" fmla="*/ 192 h 208"/>
                <a:gd name="T88" fmla="*/ 416 w 472"/>
                <a:gd name="T89" fmla="*/ 152 h 208"/>
                <a:gd name="T90" fmla="*/ 432 w 472"/>
                <a:gd name="T91" fmla="*/ 120 h 208"/>
                <a:gd name="T92" fmla="*/ 464 w 472"/>
                <a:gd name="T93" fmla="*/ 120 h 208"/>
                <a:gd name="T94" fmla="*/ 472 w 472"/>
                <a:gd name="T95" fmla="*/ 96 h 20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72"/>
                <a:gd name="T145" fmla="*/ 0 h 208"/>
                <a:gd name="T146" fmla="*/ 472 w 472"/>
                <a:gd name="T147" fmla="*/ 208 h 208"/>
              </a:gd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72" h="208">
                  <a:moveTo>
                    <a:pt x="472" y="96"/>
                  </a:moveTo>
                  <a:lnTo>
                    <a:pt x="472" y="88"/>
                  </a:lnTo>
                  <a:lnTo>
                    <a:pt x="464" y="80"/>
                  </a:lnTo>
                  <a:lnTo>
                    <a:pt x="456" y="88"/>
                  </a:lnTo>
                  <a:lnTo>
                    <a:pt x="448" y="80"/>
                  </a:lnTo>
                  <a:lnTo>
                    <a:pt x="416" y="64"/>
                  </a:lnTo>
                  <a:lnTo>
                    <a:pt x="392" y="64"/>
                  </a:lnTo>
                  <a:lnTo>
                    <a:pt x="384" y="56"/>
                  </a:lnTo>
                  <a:lnTo>
                    <a:pt x="376" y="64"/>
                  </a:lnTo>
                  <a:lnTo>
                    <a:pt x="344" y="32"/>
                  </a:lnTo>
                  <a:lnTo>
                    <a:pt x="320" y="16"/>
                  </a:lnTo>
                  <a:lnTo>
                    <a:pt x="312" y="16"/>
                  </a:lnTo>
                  <a:lnTo>
                    <a:pt x="296" y="24"/>
                  </a:lnTo>
                  <a:lnTo>
                    <a:pt x="288" y="24"/>
                  </a:lnTo>
                  <a:lnTo>
                    <a:pt x="288" y="16"/>
                  </a:lnTo>
                  <a:lnTo>
                    <a:pt x="272" y="16"/>
                  </a:lnTo>
                  <a:lnTo>
                    <a:pt x="256" y="16"/>
                  </a:lnTo>
                  <a:lnTo>
                    <a:pt x="256" y="8"/>
                  </a:lnTo>
                  <a:lnTo>
                    <a:pt x="248" y="0"/>
                  </a:lnTo>
                  <a:lnTo>
                    <a:pt x="224" y="0"/>
                  </a:lnTo>
                  <a:lnTo>
                    <a:pt x="224" y="8"/>
                  </a:lnTo>
                  <a:lnTo>
                    <a:pt x="200" y="8"/>
                  </a:lnTo>
                  <a:lnTo>
                    <a:pt x="160" y="16"/>
                  </a:lnTo>
                  <a:lnTo>
                    <a:pt x="144" y="16"/>
                  </a:lnTo>
                  <a:lnTo>
                    <a:pt x="144" y="24"/>
                  </a:lnTo>
                  <a:lnTo>
                    <a:pt x="152" y="24"/>
                  </a:lnTo>
                  <a:lnTo>
                    <a:pt x="152" y="32"/>
                  </a:lnTo>
                  <a:lnTo>
                    <a:pt x="144" y="40"/>
                  </a:lnTo>
                  <a:lnTo>
                    <a:pt x="152" y="40"/>
                  </a:lnTo>
                  <a:lnTo>
                    <a:pt x="144" y="48"/>
                  </a:lnTo>
                  <a:lnTo>
                    <a:pt x="168" y="56"/>
                  </a:lnTo>
                  <a:lnTo>
                    <a:pt x="160" y="64"/>
                  </a:lnTo>
                  <a:lnTo>
                    <a:pt x="144" y="64"/>
                  </a:lnTo>
                  <a:lnTo>
                    <a:pt x="128" y="64"/>
                  </a:lnTo>
                  <a:lnTo>
                    <a:pt x="112" y="64"/>
                  </a:lnTo>
                  <a:lnTo>
                    <a:pt x="96" y="64"/>
                  </a:lnTo>
                  <a:lnTo>
                    <a:pt x="88" y="64"/>
                  </a:lnTo>
                  <a:lnTo>
                    <a:pt x="88" y="72"/>
                  </a:lnTo>
                  <a:lnTo>
                    <a:pt x="72" y="56"/>
                  </a:lnTo>
                  <a:lnTo>
                    <a:pt x="56" y="48"/>
                  </a:lnTo>
                  <a:lnTo>
                    <a:pt x="48" y="56"/>
                  </a:lnTo>
                  <a:lnTo>
                    <a:pt x="40" y="56"/>
                  </a:lnTo>
                  <a:lnTo>
                    <a:pt x="24" y="64"/>
                  </a:lnTo>
                  <a:lnTo>
                    <a:pt x="16" y="64"/>
                  </a:lnTo>
                  <a:lnTo>
                    <a:pt x="24" y="80"/>
                  </a:lnTo>
                  <a:lnTo>
                    <a:pt x="16" y="80"/>
                  </a:lnTo>
                  <a:lnTo>
                    <a:pt x="8" y="72"/>
                  </a:lnTo>
                  <a:lnTo>
                    <a:pt x="0" y="96"/>
                  </a:lnTo>
                  <a:lnTo>
                    <a:pt x="8" y="104"/>
                  </a:lnTo>
                  <a:lnTo>
                    <a:pt x="8" y="112"/>
                  </a:lnTo>
                  <a:lnTo>
                    <a:pt x="24" y="112"/>
                  </a:lnTo>
                  <a:lnTo>
                    <a:pt x="32" y="128"/>
                  </a:lnTo>
                  <a:lnTo>
                    <a:pt x="24" y="128"/>
                  </a:lnTo>
                  <a:lnTo>
                    <a:pt x="32" y="128"/>
                  </a:lnTo>
                  <a:lnTo>
                    <a:pt x="56" y="120"/>
                  </a:lnTo>
                  <a:lnTo>
                    <a:pt x="72" y="120"/>
                  </a:lnTo>
                  <a:lnTo>
                    <a:pt x="88" y="128"/>
                  </a:lnTo>
                  <a:lnTo>
                    <a:pt x="104" y="144"/>
                  </a:lnTo>
                  <a:lnTo>
                    <a:pt x="72" y="144"/>
                  </a:lnTo>
                  <a:lnTo>
                    <a:pt x="64" y="152"/>
                  </a:lnTo>
                  <a:lnTo>
                    <a:pt x="72" y="160"/>
                  </a:lnTo>
                  <a:lnTo>
                    <a:pt x="56" y="160"/>
                  </a:lnTo>
                  <a:lnTo>
                    <a:pt x="64" y="160"/>
                  </a:lnTo>
                  <a:lnTo>
                    <a:pt x="80" y="184"/>
                  </a:lnTo>
                  <a:lnTo>
                    <a:pt x="88" y="184"/>
                  </a:lnTo>
                  <a:lnTo>
                    <a:pt x="88" y="192"/>
                  </a:lnTo>
                  <a:lnTo>
                    <a:pt x="88" y="200"/>
                  </a:lnTo>
                  <a:lnTo>
                    <a:pt x="96" y="192"/>
                  </a:lnTo>
                  <a:lnTo>
                    <a:pt x="104" y="192"/>
                  </a:lnTo>
                  <a:lnTo>
                    <a:pt x="128" y="208"/>
                  </a:lnTo>
                  <a:lnTo>
                    <a:pt x="136" y="208"/>
                  </a:lnTo>
                  <a:lnTo>
                    <a:pt x="120" y="152"/>
                  </a:lnTo>
                  <a:lnTo>
                    <a:pt x="152" y="144"/>
                  </a:lnTo>
                  <a:lnTo>
                    <a:pt x="200" y="176"/>
                  </a:lnTo>
                  <a:lnTo>
                    <a:pt x="232" y="168"/>
                  </a:lnTo>
                  <a:lnTo>
                    <a:pt x="248" y="184"/>
                  </a:lnTo>
                  <a:lnTo>
                    <a:pt x="256" y="200"/>
                  </a:lnTo>
                  <a:lnTo>
                    <a:pt x="264" y="200"/>
                  </a:lnTo>
                  <a:lnTo>
                    <a:pt x="264" y="208"/>
                  </a:lnTo>
                  <a:lnTo>
                    <a:pt x="288" y="208"/>
                  </a:lnTo>
                  <a:lnTo>
                    <a:pt x="312" y="192"/>
                  </a:lnTo>
                  <a:lnTo>
                    <a:pt x="312" y="184"/>
                  </a:lnTo>
                  <a:lnTo>
                    <a:pt x="336" y="192"/>
                  </a:lnTo>
                  <a:lnTo>
                    <a:pt x="344" y="184"/>
                  </a:lnTo>
                  <a:lnTo>
                    <a:pt x="344" y="176"/>
                  </a:lnTo>
                  <a:lnTo>
                    <a:pt x="360" y="184"/>
                  </a:lnTo>
                  <a:lnTo>
                    <a:pt x="408" y="184"/>
                  </a:lnTo>
                  <a:lnTo>
                    <a:pt x="424" y="192"/>
                  </a:lnTo>
                  <a:lnTo>
                    <a:pt x="424" y="176"/>
                  </a:lnTo>
                  <a:lnTo>
                    <a:pt x="416" y="152"/>
                  </a:lnTo>
                  <a:lnTo>
                    <a:pt x="432" y="144"/>
                  </a:lnTo>
                  <a:lnTo>
                    <a:pt x="432" y="120"/>
                  </a:lnTo>
                  <a:lnTo>
                    <a:pt x="456" y="120"/>
                  </a:lnTo>
                  <a:lnTo>
                    <a:pt x="464" y="120"/>
                  </a:lnTo>
                  <a:lnTo>
                    <a:pt x="464" y="104"/>
                  </a:lnTo>
                  <a:lnTo>
                    <a:pt x="472" y="9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80" name="Freeform 153"/>
            <p:cNvSpPr/>
            <p:nvPr/>
          </p:nvSpPr>
          <p:spPr bwMode="auto">
            <a:xfrm>
              <a:off x="3960765" y="3558226"/>
              <a:ext cx="1166299" cy="569129"/>
            </a:xfrm>
            <a:custGeom>
              <a:gdLst>
                <a:gd name="T0" fmla="*/ 152 w 224"/>
                <a:gd name="T1" fmla="*/ 120 h 128"/>
                <a:gd name="T2" fmla="*/ 168 w 224"/>
                <a:gd name="T3" fmla="*/ 128 h 128"/>
                <a:gd name="T4" fmla="*/ 176 w 224"/>
                <a:gd name="T5" fmla="*/ 112 h 128"/>
                <a:gd name="T6" fmla="*/ 168 w 224"/>
                <a:gd name="T7" fmla="*/ 96 h 128"/>
                <a:gd name="T8" fmla="*/ 160 w 224"/>
                <a:gd name="T9" fmla="*/ 88 h 128"/>
                <a:gd name="T10" fmla="*/ 176 w 224"/>
                <a:gd name="T11" fmla="*/ 88 h 128"/>
                <a:gd name="T12" fmla="*/ 176 w 224"/>
                <a:gd name="T13" fmla="*/ 80 h 128"/>
                <a:gd name="T14" fmla="*/ 176 w 224"/>
                <a:gd name="T15" fmla="*/ 72 h 128"/>
                <a:gd name="T16" fmla="*/ 192 w 224"/>
                <a:gd name="T17" fmla="*/ 64 h 128"/>
                <a:gd name="T18" fmla="*/ 192 w 224"/>
                <a:gd name="T19" fmla="*/ 80 h 128"/>
                <a:gd name="T20" fmla="*/ 200 w 224"/>
                <a:gd name="T21" fmla="*/ 80 h 128"/>
                <a:gd name="T22" fmla="*/ 208 w 224"/>
                <a:gd name="T23" fmla="*/ 80 h 128"/>
                <a:gd name="T24" fmla="*/ 224 w 224"/>
                <a:gd name="T25" fmla="*/ 72 h 128"/>
                <a:gd name="T26" fmla="*/ 200 w 224"/>
                <a:gd name="T27" fmla="*/ 56 h 128"/>
                <a:gd name="T28" fmla="*/ 200 w 224"/>
                <a:gd name="T29" fmla="*/ 64 h 128"/>
                <a:gd name="T30" fmla="*/ 184 w 224"/>
                <a:gd name="T31" fmla="*/ 56 h 128"/>
                <a:gd name="T32" fmla="*/ 192 w 224"/>
                <a:gd name="T33" fmla="*/ 48 h 128"/>
                <a:gd name="T34" fmla="*/ 168 w 224"/>
                <a:gd name="T35" fmla="*/ 64 h 128"/>
                <a:gd name="T36" fmla="*/ 144 w 224"/>
                <a:gd name="T37" fmla="*/ 64 h 128"/>
                <a:gd name="T38" fmla="*/ 144 w 224"/>
                <a:gd name="T39" fmla="*/ 56 h 128"/>
                <a:gd name="T40" fmla="*/ 136 w 224"/>
                <a:gd name="T41" fmla="*/ 56 h 128"/>
                <a:gd name="T42" fmla="*/ 128 w 224"/>
                <a:gd name="T43" fmla="*/ 40 h 128"/>
                <a:gd name="T44" fmla="*/ 112 w 224"/>
                <a:gd name="T45" fmla="*/ 24 h 128"/>
                <a:gd name="T46" fmla="*/ 80 w 224"/>
                <a:gd name="T47" fmla="*/ 32 h 128"/>
                <a:gd name="T48" fmla="*/ 32 w 224"/>
                <a:gd name="T49" fmla="*/ 0 h 128"/>
                <a:gd name="T50" fmla="*/ 0 w 224"/>
                <a:gd name="T51" fmla="*/ 8 h 128"/>
                <a:gd name="T52" fmla="*/ 16 w 224"/>
                <a:gd name="T53" fmla="*/ 64 h 128"/>
                <a:gd name="T54" fmla="*/ 24 w 224"/>
                <a:gd name="T55" fmla="*/ 64 h 128"/>
                <a:gd name="T56" fmla="*/ 24 w 224"/>
                <a:gd name="T57" fmla="*/ 56 h 128"/>
                <a:gd name="T58" fmla="*/ 32 w 224"/>
                <a:gd name="T59" fmla="*/ 40 h 128"/>
                <a:gd name="T60" fmla="*/ 40 w 224"/>
                <a:gd name="T61" fmla="*/ 40 h 128"/>
                <a:gd name="T62" fmla="*/ 56 w 224"/>
                <a:gd name="T63" fmla="*/ 48 h 128"/>
                <a:gd name="T64" fmla="*/ 64 w 224"/>
                <a:gd name="T65" fmla="*/ 64 h 128"/>
                <a:gd name="T66" fmla="*/ 88 w 224"/>
                <a:gd name="T67" fmla="*/ 64 h 128"/>
                <a:gd name="T68" fmla="*/ 96 w 224"/>
                <a:gd name="T69" fmla="*/ 80 h 128"/>
                <a:gd name="T70" fmla="*/ 136 w 224"/>
                <a:gd name="T71" fmla="*/ 104 h 128"/>
                <a:gd name="T72" fmla="*/ 152 w 224"/>
                <a:gd name="T73" fmla="*/ 112 h 128"/>
                <a:gd name="T74" fmla="*/ 152 w 224"/>
                <a:gd name="T75" fmla="*/ 120 h 1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24"/>
                <a:gd name="T115" fmla="*/ 0 h 128"/>
                <a:gd name="T116" fmla="*/ 224 w 224"/>
                <a:gd name="T117" fmla="*/ 128 h 128"/>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24" h="128">
                  <a:moveTo>
                    <a:pt x="152" y="120"/>
                  </a:moveTo>
                  <a:lnTo>
                    <a:pt x="168" y="128"/>
                  </a:lnTo>
                  <a:lnTo>
                    <a:pt x="176" y="112"/>
                  </a:lnTo>
                  <a:lnTo>
                    <a:pt x="168" y="96"/>
                  </a:lnTo>
                  <a:lnTo>
                    <a:pt x="160" y="88"/>
                  </a:lnTo>
                  <a:lnTo>
                    <a:pt x="176" y="88"/>
                  </a:lnTo>
                  <a:lnTo>
                    <a:pt x="176" y="80"/>
                  </a:lnTo>
                  <a:lnTo>
                    <a:pt x="176" y="72"/>
                  </a:lnTo>
                  <a:lnTo>
                    <a:pt x="192" y="64"/>
                  </a:lnTo>
                  <a:lnTo>
                    <a:pt x="192" y="80"/>
                  </a:lnTo>
                  <a:lnTo>
                    <a:pt x="200" y="80"/>
                  </a:lnTo>
                  <a:lnTo>
                    <a:pt x="208" y="80"/>
                  </a:lnTo>
                  <a:lnTo>
                    <a:pt x="224" y="72"/>
                  </a:lnTo>
                  <a:lnTo>
                    <a:pt x="200" y="56"/>
                  </a:lnTo>
                  <a:lnTo>
                    <a:pt x="200" y="64"/>
                  </a:lnTo>
                  <a:lnTo>
                    <a:pt x="184" y="56"/>
                  </a:lnTo>
                  <a:lnTo>
                    <a:pt x="192" y="48"/>
                  </a:lnTo>
                  <a:lnTo>
                    <a:pt x="168" y="64"/>
                  </a:lnTo>
                  <a:lnTo>
                    <a:pt x="144" y="64"/>
                  </a:lnTo>
                  <a:lnTo>
                    <a:pt x="144" y="56"/>
                  </a:lnTo>
                  <a:lnTo>
                    <a:pt x="136" y="56"/>
                  </a:lnTo>
                  <a:lnTo>
                    <a:pt x="128" y="40"/>
                  </a:lnTo>
                  <a:lnTo>
                    <a:pt x="112" y="24"/>
                  </a:lnTo>
                  <a:lnTo>
                    <a:pt x="80" y="32"/>
                  </a:lnTo>
                  <a:lnTo>
                    <a:pt x="32" y="0"/>
                  </a:lnTo>
                  <a:lnTo>
                    <a:pt x="0" y="8"/>
                  </a:lnTo>
                  <a:lnTo>
                    <a:pt x="16" y="64"/>
                  </a:lnTo>
                  <a:lnTo>
                    <a:pt x="24" y="64"/>
                  </a:lnTo>
                  <a:lnTo>
                    <a:pt x="24" y="56"/>
                  </a:lnTo>
                  <a:lnTo>
                    <a:pt x="32" y="40"/>
                  </a:lnTo>
                  <a:lnTo>
                    <a:pt x="40" y="40"/>
                  </a:lnTo>
                  <a:lnTo>
                    <a:pt x="56" y="48"/>
                  </a:lnTo>
                  <a:lnTo>
                    <a:pt x="64" y="64"/>
                  </a:lnTo>
                  <a:lnTo>
                    <a:pt x="88" y="64"/>
                  </a:lnTo>
                  <a:lnTo>
                    <a:pt x="96" y="80"/>
                  </a:lnTo>
                  <a:lnTo>
                    <a:pt x="136" y="104"/>
                  </a:lnTo>
                  <a:lnTo>
                    <a:pt x="152" y="112"/>
                  </a:lnTo>
                  <a:lnTo>
                    <a:pt x="152" y="12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85" name="Freeform 154"/>
            <p:cNvSpPr/>
            <p:nvPr/>
          </p:nvSpPr>
          <p:spPr bwMode="auto">
            <a:xfrm>
              <a:off x="4793836" y="3842788"/>
              <a:ext cx="499843" cy="284563"/>
            </a:xfrm>
            <a:custGeom>
              <a:gdLst>
                <a:gd name="T0" fmla="*/ 16 w 96"/>
                <a:gd name="T1" fmla="*/ 64 h 64"/>
                <a:gd name="T2" fmla="*/ 32 w 96"/>
                <a:gd name="T3" fmla="*/ 56 h 64"/>
                <a:gd name="T4" fmla="*/ 40 w 96"/>
                <a:gd name="T5" fmla="*/ 56 h 64"/>
                <a:gd name="T6" fmla="*/ 48 w 96"/>
                <a:gd name="T7" fmla="*/ 40 h 64"/>
                <a:gd name="T8" fmla="*/ 56 w 96"/>
                <a:gd name="T9" fmla="*/ 48 h 64"/>
                <a:gd name="T10" fmla="*/ 64 w 96"/>
                <a:gd name="T11" fmla="*/ 64 h 64"/>
                <a:gd name="T12" fmla="*/ 80 w 96"/>
                <a:gd name="T13" fmla="*/ 56 h 64"/>
                <a:gd name="T14" fmla="*/ 96 w 96"/>
                <a:gd name="T15" fmla="*/ 56 h 64"/>
                <a:gd name="T16" fmla="*/ 96 w 96"/>
                <a:gd name="T17" fmla="*/ 40 h 64"/>
                <a:gd name="T18" fmla="*/ 88 w 96"/>
                <a:gd name="T19" fmla="*/ 40 h 64"/>
                <a:gd name="T20" fmla="*/ 80 w 96"/>
                <a:gd name="T21" fmla="*/ 32 h 64"/>
                <a:gd name="T22" fmla="*/ 80 w 96"/>
                <a:gd name="T23" fmla="*/ 24 h 64"/>
                <a:gd name="T24" fmla="*/ 56 w 96"/>
                <a:gd name="T25" fmla="*/ 32 h 64"/>
                <a:gd name="T26" fmla="*/ 48 w 96"/>
                <a:gd name="T27" fmla="*/ 24 h 64"/>
                <a:gd name="T28" fmla="*/ 24 w 96"/>
                <a:gd name="T29" fmla="*/ 24 h 64"/>
                <a:gd name="T30" fmla="*/ 24 w 96"/>
                <a:gd name="T31" fmla="*/ 16 h 64"/>
                <a:gd name="T32" fmla="*/ 32 w 96"/>
                <a:gd name="T33" fmla="*/ 16 h 64"/>
                <a:gd name="T34" fmla="*/ 40 w 96"/>
                <a:gd name="T35" fmla="*/ 16 h 64"/>
                <a:gd name="T36" fmla="*/ 32 w 96"/>
                <a:gd name="T37" fmla="*/ 16 h 64"/>
                <a:gd name="T38" fmla="*/ 32 w 96"/>
                <a:gd name="T39" fmla="*/ 0 h 64"/>
                <a:gd name="T40" fmla="*/ 16 w 96"/>
                <a:gd name="T41" fmla="*/ 8 h 64"/>
                <a:gd name="T42" fmla="*/ 16 w 96"/>
                <a:gd name="T43" fmla="*/ 16 h 64"/>
                <a:gd name="T44" fmla="*/ 16 w 96"/>
                <a:gd name="T45" fmla="*/ 24 h 64"/>
                <a:gd name="T46" fmla="*/ 0 w 96"/>
                <a:gd name="T47" fmla="*/ 24 h 64"/>
                <a:gd name="T48" fmla="*/ 8 w 96"/>
                <a:gd name="T49" fmla="*/ 32 h 64"/>
                <a:gd name="T50" fmla="*/ 16 w 96"/>
                <a:gd name="T51" fmla="*/ 48 h 64"/>
                <a:gd name="T52" fmla="*/ 8 w 96"/>
                <a:gd name="T53" fmla="*/ 64 h 64"/>
                <a:gd name="T54" fmla="*/ 16 w 96"/>
                <a:gd name="T55" fmla="*/ 64 h 6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6"/>
                <a:gd name="T85" fmla="*/ 0 h 64"/>
                <a:gd name="T86" fmla="*/ 96 w 96"/>
                <a:gd name="T87" fmla="*/ 64 h 64"/>
              </a:gd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6" h="64">
                  <a:moveTo>
                    <a:pt x="16" y="64"/>
                  </a:moveTo>
                  <a:lnTo>
                    <a:pt x="32" y="56"/>
                  </a:lnTo>
                  <a:lnTo>
                    <a:pt x="40" y="56"/>
                  </a:lnTo>
                  <a:lnTo>
                    <a:pt x="48" y="40"/>
                  </a:lnTo>
                  <a:lnTo>
                    <a:pt x="56" y="48"/>
                  </a:lnTo>
                  <a:lnTo>
                    <a:pt x="64" y="64"/>
                  </a:lnTo>
                  <a:lnTo>
                    <a:pt x="80" y="56"/>
                  </a:lnTo>
                  <a:lnTo>
                    <a:pt x="96" y="56"/>
                  </a:lnTo>
                  <a:lnTo>
                    <a:pt x="96" y="40"/>
                  </a:lnTo>
                  <a:lnTo>
                    <a:pt x="88" y="40"/>
                  </a:lnTo>
                  <a:lnTo>
                    <a:pt x="80" y="32"/>
                  </a:lnTo>
                  <a:lnTo>
                    <a:pt x="80" y="24"/>
                  </a:lnTo>
                  <a:lnTo>
                    <a:pt x="56" y="32"/>
                  </a:lnTo>
                  <a:lnTo>
                    <a:pt x="48" y="24"/>
                  </a:lnTo>
                  <a:lnTo>
                    <a:pt x="24" y="24"/>
                  </a:lnTo>
                  <a:lnTo>
                    <a:pt x="24" y="16"/>
                  </a:lnTo>
                  <a:lnTo>
                    <a:pt x="32" y="16"/>
                  </a:lnTo>
                  <a:lnTo>
                    <a:pt x="40" y="16"/>
                  </a:lnTo>
                  <a:lnTo>
                    <a:pt x="32" y="16"/>
                  </a:lnTo>
                  <a:lnTo>
                    <a:pt x="32" y="0"/>
                  </a:lnTo>
                  <a:lnTo>
                    <a:pt x="16" y="8"/>
                  </a:lnTo>
                  <a:lnTo>
                    <a:pt x="16" y="16"/>
                  </a:lnTo>
                  <a:lnTo>
                    <a:pt x="16" y="24"/>
                  </a:lnTo>
                  <a:lnTo>
                    <a:pt x="0" y="24"/>
                  </a:lnTo>
                  <a:lnTo>
                    <a:pt x="8" y="32"/>
                  </a:lnTo>
                  <a:lnTo>
                    <a:pt x="16" y="48"/>
                  </a:lnTo>
                  <a:lnTo>
                    <a:pt x="8" y="64"/>
                  </a:lnTo>
                  <a:lnTo>
                    <a:pt x="16" y="6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87" name="Freeform 155"/>
            <p:cNvSpPr/>
            <p:nvPr/>
          </p:nvSpPr>
          <p:spPr bwMode="auto">
            <a:xfrm>
              <a:off x="4918796" y="3700507"/>
              <a:ext cx="624802" cy="284563"/>
            </a:xfrm>
            <a:custGeom>
              <a:gdLst>
                <a:gd name="T0" fmla="*/ 16 w 120"/>
                <a:gd name="T1" fmla="*/ 48 h 64"/>
                <a:gd name="T2" fmla="*/ 8 w 120"/>
                <a:gd name="T3" fmla="*/ 48 h 64"/>
                <a:gd name="T4" fmla="*/ 0 w 120"/>
                <a:gd name="T5" fmla="*/ 48 h 64"/>
                <a:gd name="T6" fmla="*/ 0 w 120"/>
                <a:gd name="T7" fmla="*/ 56 h 64"/>
                <a:gd name="T8" fmla="*/ 24 w 120"/>
                <a:gd name="T9" fmla="*/ 56 h 64"/>
                <a:gd name="T10" fmla="*/ 32 w 120"/>
                <a:gd name="T11" fmla="*/ 64 h 64"/>
                <a:gd name="T12" fmla="*/ 56 w 120"/>
                <a:gd name="T13" fmla="*/ 56 h 64"/>
                <a:gd name="T14" fmla="*/ 56 w 120"/>
                <a:gd name="T15" fmla="*/ 48 h 64"/>
                <a:gd name="T16" fmla="*/ 64 w 120"/>
                <a:gd name="T17" fmla="*/ 40 h 64"/>
                <a:gd name="T18" fmla="*/ 88 w 120"/>
                <a:gd name="T19" fmla="*/ 40 h 64"/>
                <a:gd name="T20" fmla="*/ 88 w 120"/>
                <a:gd name="T21" fmla="*/ 32 h 64"/>
                <a:gd name="T22" fmla="*/ 104 w 120"/>
                <a:gd name="T23" fmla="*/ 32 h 64"/>
                <a:gd name="T24" fmla="*/ 120 w 120"/>
                <a:gd name="T25" fmla="*/ 24 h 64"/>
                <a:gd name="T26" fmla="*/ 120 w 120"/>
                <a:gd name="T27" fmla="*/ 16 h 64"/>
                <a:gd name="T28" fmla="*/ 104 w 120"/>
                <a:gd name="T29" fmla="*/ 8 h 64"/>
                <a:gd name="T30" fmla="*/ 56 w 120"/>
                <a:gd name="T31" fmla="*/ 8 h 64"/>
                <a:gd name="T32" fmla="*/ 40 w 120"/>
                <a:gd name="T33" fmla="*/ 0 h 64"/>
                <a:gd name="T34" fmla="*/ 40 w 120"/>
                <a:gd name="T35" fmla="*/ 8 h 64"/>
                <a:gd name="T36" fmla="*/ 32 w 120"/>
                <a:gd name="T37" fmla="*/ 16 h 64"/>
                <a:gd name="T38" fmla="*/ 8 w 120"/>
                <a:gd name="T39" fmla="*/ 8 h 64"/>
                <a:gd name="T40" fmla="*/ 8 w 120"/>
                <a:gd name="T41" fmla="*/ 16 h 64"/>
                <a:gd name="T42" fmla="*/ 0 w 120"/>
                <a:gd name="T43" fmla="*/ 24 h 64"/>
                <a:gd name="T44" fmla="*/ 16 w 120"/>
                <a:gd name="T45" fmla="*/ 32 h 64"/>
                <a:gd name="T46" fmla="*/ 16 w 120"/>
                <a:gd name="T47" fmla="*/ 24 h 64"/>
                <a:gd name="T48" fmla="*/ 40 w 120"/>
                <a:gd name="T49" fmla="*/ 40 h 64"/>
                <a:gd name="T50" fmla="*/ 24 w 120"/>
                <a:gd name="T51" fmla="*/ 48 h 64"/>
                <a:gd name="T52" fmla="*/ 16 w 120"/>
                <a:gd name="T53" fmla="*/ 48 h 6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0"/>
                <a:gd name="T82" fmla="*/ 0 h 64"/>
                <a:gd name="T83" fmla="*/ 120 w 120"/>
                <a:gd name="T84" fmla="*/ 64 h 64"/>
              </a:gd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0" h="64">
                  <a:moveTo>
                    <a:pt x="16" y="48"/>
                  </a:moveTo>
                  <a:lnTo>
                    <a:pt x="8" y="48"/>
                  </a:lnTo>
                  <a:lnTo>
                    <a:pt x="0" y="48"/>
                  </a:lnTo>
                  <a:lnTo>
                    <a:pt x="0" y="56"/>
                  </a:lnTo>
                  <a:lnTo>
                    <a:pt x="24" y="56"/>
                  </a:lnTo>
                  <a:lnTo>
                    <a:pt x="32" y="64"/>
                  </a:lnTo>
                  <a:lnTo>
                    <a:pt x="56" y="56"/>
                  </a:lnTo>
                  <a:lnTo>
                    <a:pt x="56" y="48"/>
                  </a:lnTo>
                  <a:lnTo>
                    <a:pt x="64" y="40"/>
                  </a:lnTo>
                  <a:lnTo>
                    <a:pt x="88" y="40"/>
                  </a:lnTo>
                  <a:lnTo>
                    <a:pt x="88" y="32"/>
                  </a:lnTo>
                  <a:lnTo>
                    <a:pt x="104" y="32"/>
                  </a:lnTo>
                  <a:lnTo>
                    <a:pt x="120" y="24"/>
                  </a:lnTo>
                  <a:lnTo>
                    <a:pt x="120" y="16"/>
                  </a:lnTo>
                  <a:lnTo>
                    <a:pt x="104" y="8"/>
                  </a:lnTo>
                  <a:lnTo>
                    <a:pt x="56" y="8"/>
                  </a:lnTo>
                  <a:lnTo>
                    <a:pt x="40" y="0"/>
                  </a:lnTo>
                  <a:lnTo>
                    <a:pt x="40" y="8"/>
                  </a:lnTo>
                  <a:lnTo>
                    <a:pt x="32" y="16"/>
                  </a:lnTo>
                  <a:lnTo>
                    <a:pt x="8" y="8"/>
                  </a:lnTo>
                  <a:lnTo>
                    <a:pt x="8" y="16"/>
                  </a:lnTo>
                  <a:lnTo>
                    <a:pt x="0" y="24"/>
                  </a:lnTo>
                  <a:lnTo>
                    <a:pt x="16" y="32"/>
                  </a:lnTo>
                  <a:lnTo>
                    <a:pt x="16" y="24"/>
                  </a:lnTo>
                  <a:lnTo>
                    <a:pt x="40" y="40"/>
                  </a:lnTo>
                  <a:lnTo>
                    <a:pt x="24" y="48"/>
                  </a:lnTo>
                  <a:lnTo>
                    <a:pt x="16" y="4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88" name="Freeform 156"/>
            <p:cNvSpPr/>
            <p:nvPr/>
          </p:nvSpPr>
          <p:spPr bwMode="auto">
            <a:xfrm>
              <a:off x="3794153" y="3736077"/>
              <a:ext cx="958031" cy="497987"/>
            </a:xfrm>
            <a:custGeom>
              <a:gdLst>
                <a:gd name="T0" fmla="*/ 48 w 184"/>
                <a:gd name="T1" fmla="*/ 24 h 112"/>
                <a:gd name="T2" fmla="*/ 56 w 184"/>
                <a:gd name="T3" fmla="*/ 24 h 112"/>
                <a:gd name="T4" fmla="*/ 56 w 184"/>
                <a:gd name="T5" fmla="*/ 16 h 112"/>
                <a:gd name="T6" fmla="*/ 64 w 184"/>
                <a:gd name="T7" fmla="*/ 0 h 112"/>
                <a:gd name="T8" fmla="*/ 72 w 184"/>
                <a:gd name="T9" fmla="*/ 0 h 112"/>
                <a:gd name="T10" fmla="*/ 88 w 184"/>
                <a:gd name="T11" fmla="*/ 8 h 112"/>
                <a:gd name="T12" fmla="*/ 96 w 184"/>
                <a:gd name="T13" fmla="*/ 24 h 112"/>
                <a:gd name="T14" fmla="*/ 120 w 184"/>
                <a:gd name="T15" fmla="*/ 24 h 112"/>
                <a:gd name="T16" fmla="*/ 128 w 184"/>
                <a:gd name="T17" fmla="*/ 40 h 112"/>
                <a:gd name="T18" fmla="*/ 168 w 184"/>
                <a:gd name="T19" fmla="*/ 64 h 112"/>
                <a:gd name="T20" fmla="*/ 184 w 184"/>
                <a:gd name="T21" fmla="*/ 72 h 112"/>
                <a:gd name="T22" fmla="*/ 184 w 184"/>
                <a:gd name="T23" fmla="*/ 80 h 112"/>
                <a:gd name="T24" fmla="*/ 176 w 184"/>
                <a:gd name="T25" fmla="*/ 80 h 112"/>
                <a:gd name="T26" fmla="*/ 168 w 184"/>
                <a:gd name="T27" fmla="*/ 80 h 112"/>
                <a:gd name="T28" fmla="*/ 168 w 184"/>
                <a:gd name="T29" fmla="*/ 96 h 112"/>
                <a:gd name="T30" fmla="*/ 152 w 184"/>
                <a:gd name="T31" fmla="*/ 104 h 112"/>
                <a:gd name="T32" fmla="*/ 144 w 184"/>
                <a:gd name="T33" fmla="*/ 112 h 112"/>
                <a:gd name="T34" fmla="*/ 128 w 184"/>
                <a:gd name="T35" fmla="*/ 104 h 112"/>
                <a:gd name="T36" fmla="*/ 128 w 184"/>
                <a:gd name="T37" fmla="*/ 96 h 112"/>
                <a:gd name="T38" fmla="*/ 64 w 184"/>
                <a:gd name="T39" fmla="*/ 64 h 112"/>
                <a:gd name="T40" fmla="*/ 48 w 184"/>
                <a:gd name="T41" fmla="*/ 72 h 112"/>
                <a:gd name="T42" fmla="*/ 32 w 184"/>
                <a:gd name="T43" fmla="*/ 80 h 112"/>
                <a:gd name="T44" fmla="*/ 24 w 184"/>
                <a:gd name="T45" fmla="*/ 56 h 112"/>
                <a:gd name="T46" fmla="*/ 16 w 184"/>
                <a:gd name="T47" fmla="*/ 40 h 112"/>
                <a:gd name="T48" fmla="*/ 8 w 184"/>
                <a:gd name="T49" fmla="*/ 40 h 112"/>
                <a:gd name="T50" fmla="*/ 8 w 184"/>
                <a:gd name="T51" fmla="*/ 32 h 112"/>
                <a:gd name="T52" fmla="*/ 24 w 184"/>
                <a:gd name="T53" fmla="*/ 32 h 112"/>
                <a:gd name="T54" fmla="*/ 32 w 184"/>
                <a:gd name="T55" fmla="*/ 24 h 112"/>
                <a:gd name="T56" fmla="*/ 16 w 184"/>
                <a:gd name="T57" fmla="*/ 8 h 112"/>
                <a:gd name="T58" fmla="*/ 8 w 184"/>
                <a:gd name="T59" fmla="*/ 8 h 112"/>
                <a:gd name="T60" fmla="*/ 8 w 184"/>
                <a:gd name="T61" fmla="*/ 24 h 112"/>
                <a:gd name="T62" fmla="*/ 0 w 184"/>
                <a:gd name="T63" fmla="*/ 16 h 112"/>
                <a:gd name="T64" fmla="*/ 8 w 184"/>
                <a:gd name="T65" fmla="*/ 8 h 112"/>
                <a:gd name="T66" fmla="*/ 16 w 184"/>
                <a:gd name="T67" fmla="*/ 8 h 112"/>
                <a:gd name="T68" fmla="*/ 40 w 184"/>
                <a:gd name="T69" fmla="*/ 24 h 112"/>
                <a:gd name="T70" fmla="*/ 48 w 184"/>
                <a:gd name="T71" fmla="*/ 24 h 1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4"/>
                <a:gd name="T109" fmla="*/ 0 h 112"/>
                <a:gd name="T110" fmla="*/ 184 w 184"/>
                <a:gd name="T111" fmla="*/ 112 h 112"/>
              </a:gd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4" h="112">
                  <a:moveTo>
                    <a:pt x="48" y="24"/>
                  </a:moveTo>
                  <a:lnTo>
                    <a:pt x="56" y="24"/>
                  </a:lnTo>
                  <a:lnTo>
                    <a:pt x="56" y="16"/>
                  </a:lnTo>
                  <a:lnTo>
                    <a:pt x="64" y="0"/>
                  </a:lnTo>
                  <a:lnTo>
                    <a:pt x="72" y="0"/>
                  </a:lnTo>
                  <a:lnTo>
                    <a:pt x="88" y="8"/>
                  </a:lnTo>
                  <a:lnTo>
                    <a:pt x="96" y="24"/>
                  </a:lnTo>
                  <a:lnTo>
                    <a:pt x="120" y="24"/>
                  </a:lnTo>
                  <a:lnTo>
                    <a:pt x="128" y="40"/>
                  </a:lnTo>
                  <a:lnTo>
                    <a:pt x="168" y="64"/>
                  </a:lnTo>
                  <a:lnTo>
                    <a:pt x="184" y="72"/>
                  </a:lnTo>
                  <a:lnTo>
                    <a:pt x="184" y="80"/>
                  </a:lnTo>
                  <a:lnTo>
                    <a:pt x="176" y="80"/>
                  </a:lnTo>
                  <a:lnTo>
                    <a:pt x="168" y="80"/>
                  </a:lnTo>
                  <a:lnTo>
                    <a:pt x="168" y="96"/>
                  </a:lnTo>
                  <a:lnTo>
                    <a:pt x="152" y="104"/>
                  </a:lnTo>
                  <a:lnTo>
                    <a:pt x="144" y="112"/>
                  </a:lnTo>
                  <a:lnTo>
                    <a:pt x="128" y="104"/>
                  </a:lnTo>
                  <a:lnTo>
                    <a:pt x="128" y="96"/>
                  </a:lnTo>
                  <a:lnTo>
                    <a:pt x="64" y="64"/>
                  </a:lnTo>
                  <a:lnTo>
                    <a:pt x="48" y="72"/>
                  </a:lnTo>
                  <a:lnTo>
                    <a:pt x="32" y="80"/>
                  </a:lnTo>
                  <a:lnTo>
                    <a:pt x="24" y="56"/>
                  </a:lnTo>
                  <a:lnTo>
                    <a:pt x="16" y="40"/>
                  </a:lnTo>
                  <a:lnTo>
                    <a:pt x="8" y="40"/>
                  </a:lnTo>
                  <a:lnTo>
                    <a:pt x="8" y="32"/>
                  </a:lnTo>
                  <a:lnTo>
                    <a:pt x="24" y="32"/>
                  </a:lnTo>
                  <a:lnTo>
                    <a:pt x="32" y="24"/>
                  </a:lnTo>
                  <a:lnTo>
                    <a:pt x="16" y="8"/>
                  </a:lnTo>
                  <a:lnTo>
                    <a:pt x="8" y="8"/>
                  </a:lnTo>
                  <a:lnTo>
                    <a:pt x="8" y="24"/>
                  </a:lnTo>
                  <a:lnTo>
                    <a:pt x="0" y="16"/>
                  </a:lnTo>
                  <a:lnTo>
                    <a:pt x="8" y="8"/>
                  </a:lnTo>
                  <a:lnTo>
                    <a:pt x="16" y="8"/>
                  </a:lnTo>
                  <a:lnTo>
                    <a:pt x="40" y="24"/>
                  </a:lnTo>
                  <a:lnTo>
                    <a:pt x="48"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89" name="Freeform 157"/>
            <p:cNvSpPr/>
            <p:nvPr/>
          </p:nvSpPr>
          <p:spPr bwMode="auto">
            <a:xfrm>
              <a:off x="1878091" y="2846814"/>
              <a:ext cx="541496" cy="320134"/>
            </a:xfrm>
            <a:custGeom>
              <a:gdLst>
                <a:gd name="T0" fmla="*/ 8 w 104"/>
                <a:gd name="T1" fmla="*/ 48 h 72"/>
                <a:gd name="T2" fmla="*/ 0 w 104"/>
                <a:gd name="T3" fmla="*/ 64 h 72"/>
                <a:gd name="T4" fmla="*/ 8 w 104"/>
                <a:gd name="T5" fmla="*/ 72 h 72"/>
                <a:gd name="T6" fmla="*/ 32 w 104"/>
                <a:gd name="T7" fmla="*/ 64 h 72"/>
                <a:gd name="T8" fmla="*/ 56 w 104"/>
                <a:gd name="T9" fmla="*/ 72 h 72"/>
                <a:gd name="T10" fmla="*/ 72 w 104"/>
                <a:gd name="T11" fmla="*/ 72 h 72"/>
                <a:gd name="T12" fmla="*/ 88 w 104"/>
                <a:gd name="T13" fmla="*/ 72 h 72"/>
                <a:gd name="T14" fmla="*/ 88 w 104"/>
                <a:gd name="T15" fmla="*/ 64 h 72"/>
                <a:gd name="T16" fmla="*/ 96 w 104"/>
                <a:gd name="T17" fmla="*/ 64 h 72"/>
                <a:gd name="T18" fmla="*/ 88 w 104"/>
                <a:gd name="T19" fmla="*/ 48 h 72"/>
                <a:gd name="T20" fmla="*/ 104 w 104"/>
                <a:gd name="T21" fmla="*/ 48 h 72"/>
                <a:gd name="T22" fmla="*/ 104 w 104"/>
                <a:gd name="T23" fmla="*/ 40 h 72"/>
                <a:gd name="T24" fmla="*/ 96 w 104"/>
                <a:gd name="T25" fmla="*/ 40 h 72"/>
                <a:gd name="T26" fmla="*/ 88 w 104"/>
                <a:gd name="T27" fmla="*/ 24 h 72"/>
                <a:gd name="T28" fmla="*/ 80 w 104"/>
                <a:gd name="T29" fmla="*/ 8 h 72"/>
                <a:gd name="T30" fmla="*/ 56 w 104"/>
                <a:gd name="T31" fmla="*/ 0 h 72"/>
                <a:gd name="T32" fmla="*/ 40 w 104"/>
                <a:gd name="T33" fmla="*/ 8 h 72"/>
                <a:gd name="T34" fmla="*/ 40 w 104"/>
                <a:gd name="T35" fmla="*/ 16 h 72"/>
                <a:gd name="T36" fmla="*/ 24 w 104"/>
                <a:gd name="T37" fmla="*/ 24 h 72"/>
                <a:gd name="T38" fmla="*/ 32 w 104"/>
                <a:gd name="T39" fmla="*/ 32 h 72"/>
                <a:gd name="T40" fmla="*/ 0 w 104"/>
                <a:gd name="T41" fmla="*/ 32 h 72"/>
                <a:gd name="T42" fmla="*/ 8 w 104"/>
                <a:gd name="T43" fmla="*/ 48 h 7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4"/>
                <a:gd name="T67" fmla="*/ 0 h 72"/>
                <a:gd name="T68" fmla="*/ 104 w 104"/>
                <a:gd name="T69" fmla="*/ 72 h 72"/>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4" h="72">
                  <a:moveTo>
                    <a:pt x="8" y="48"/>
                  </a:moveTo>
                  <a:lnTo>
                    <a:pt x="0" y="64"/>
                  </a:lnTo>
                  <a:lnTo>
                    <a:pt x="8" y="72"/>
                  </a:lnTo>
                  <a:lnTo>
                    <a:pt x="32" y="64"/>
                  </a:lnTo>
                  <a:lnTo>
                    <a:pt x="56" y="72"/>
                  </a:lnTo>
                  <a:lnTo>
                    <a:pt x="72" y="72"/>
                  </a:lnTo>
                  <a:lnTo>
                    <a:pt x="88" y="72"/>
                  </a:lnTo>
                  <a:lnTo>
                    <a:pt x="88" y="64"/>
                  </a:lnTo>
                  <a:lnTo>
                    <a:pt x="96" y="64"/>
                  </a:lnTo>
                  <a:lnTo>
                    <a:pt x="88" y="48"/>
                  </a:lnTo>
                  <a:lnTo>
                    <a:pt x="104" y="48"/>
                  </a:lnTo>
                  <a:lnTo>
                    <a:pt x="104" y="40"/>
                  </a:lnTo>
                  <a:lnTo>
                    <a:pt x="96" y="40"/>
                  </a:lnTo>
                  <a:lnTo>
                    <a:pt x="88" y="24"/>
                  </a:lnTo>
                  <a:lnTo>
                    <a:pt x="80" y="8"/>
                  </a:lnTo>
                  <a:lnTo>
                    <a:pt x="56" y="0"/>
                  </a:lnTo>
                  <a:lnTo>
                    <a:pt x="40" y="8"/>
                  </a:lnTo>
                  <a:lnTo>
                    <a:pt x="40" y="16"/>
                  </a:lnTo>
                  <a:lnTo>
                    <a:pt x="24" y="24"/>
                  </a:lnTo>
                  <a:lnTo>
                    <a:pt x="32" y="32"/>
                  </a:lnTo>
                  <a:lnTo>
                    <a:pt x="0" y="32"/>
                  </a:lnTo>
                  <a:lnTo>
                    <a:pt x="8" y="4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0" name="Freeform 158"/>
            <p:cNvSpPr/>
            <p:nvPr/>
          </p:nvSpPr>
          <p:spPr bwMode="auto">
            <a:xfrm>
              <a:off x="1878091" y="2633393"/>
              <a:ext cx="249920" cy="142281"/>
            </a:xfrm>
            <a:custGeom>
              <a:gdLst>
                <a:gd name="T0" fmla="*/ 8 w 48"/>
                <a:gd name="T1" fmla="*/ 24 h 32"/>
                <a:gd name="T2" fmla="*/ 0 w 48"/>
                <a:gd name="T3" fmla="*/ 24 h 32"/>
                <a:gd name="T4" fmla="*/ 0 w 48"/>
                <a:gd name="T5" fmla="*/ 8 h 32"/>
                <a:gd name="T6" fmla="*/ 24 w 48"/>
                <a:gd name="T7" fmla="*/ 0 h 32"/>
                <a:gd name="T8" fmla="*/ 48 w 48"/>
                <a:gd name="T9" fmla="*/ 8 h 32"/>
                <a:gd name="T10" fmla="*/ 40 w 48"/>
                <a:gd name="T11" fmla="*/ 8 h 32"/>
                <a:gd name="T12" fmla="*/ 32 w 48"/>
                <a:gd name="T13" fmla="*/ 16 h 32"/>
                <a:gd name="T14" fmla="*/ 40 w 48"/>
                <a:gd name="T15" fmla="*/ 24 h 32"/>
                <a:gd name="T16" fmla="*/ 40 w 48"/>
                <a:gd name="T17" fmla="*/ 32 h 32"/>
                <a:gd name="T18" fmla="*/ 16 w 48"/>
                <a:gd name="T19" fmla="*/ 24 h 32"/>
                <a:gd name="T20" fmla="*/ 8 w 48"/>
                <a:gd name="T21" fmla="*/ 24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
                <a:gd name="T34" fmla="*/ 0 h 32"/>
                <a:gd name="T35" fmla="*/ 48 w 48"/>
                <a:gd name="T36" fmla="*/ 32 h 3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 h="32">
                  <a:moveTo>
                    <a:pt x="8" y="24"/>
                  </a:moveTo>
                  <a:lnTo>
                    <a:pt x="0" y="24"/>
                  </a:lnTo>
                  <a:lnTo>
                    <a:pt x="0" y="8"/>
                  </a:lnTo>
                  <a:lnTo>
                    <a:pt x="24" y="0"/>
                  </a:lnTo>
                  <a:lnTo>
                    <a:pt x="48" y="8"/>
                  </a:lnTo>
                  <a:lnTo>
                    <a:pt x="40" y="8"/>
                  </a:lnTo>
                  <a:lnTo>
                    <a:pt x="32" y="16"/>
                  </a:lnTo>
                  <a:lnTo>
                    <a:pt x="40" y="24"/>
                  </a:lnTo>
                  <a:lnTo>
                    <a:pt x="40" y="32"/>
                  </a:lnTo>
                  <a:lnTo>
                    <a:pt x="16" y="24"/>
                  </a:lnTo>
                  <a:lnTo>
                    <a:pt x="8"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1" name="Freeform 159"/>
            <p:cNvSpPr/>
            <p:nvPr/>
          </p:nvSpPr>
          <p:spPr bwMode="auto">
            <a:xfrm>
              <a:off x="1753132" y="2740103"/>
              <a:ext cx="416535" cy="142281"/>
            </a:xfrm>
            <a:custGeom>
              <a:gdLst>
                <a:gd name="T0" fmla="*/ 0 w 80"/>
                <a:gd name="T1" fmla="*/ 32 h 32"/>
                <a:gd name="T2" fmla="*/ 0 w 80"/>
                <a:gd name="T3" fmla="*/ 16 h 32"/>
                <a:gd name="T4" fmla="*/ 0 w 80"/>
                <a:gd name="T5" fmla="*/ 8 h 32"/>
                <a:gd name="T6" fmla="*/ 8 w 80"/>
                <a:gd name="T7" fmla="*/ 8 h 32"/>
                <a:gd name="T8" fmla="*/ 24 w 80"/>
                <a:gd name="T9" fmla="*/ 16 h 32"/>
                <a:gd name="T10" fmla="*/ 32 w 80"/>
                <a:gd name="T11" fmla="*/ 16 h 32"/>
                <a:gd name="T12" fmla="*/ 32 w 80"/>
                <a:gd name="T13" fmla="*/ 0 h 32"/>
                <a:gd name="T14" fmla="*/ 40 w 80"/>
                <a:gd name="T15" fmla="*/ 0 h 32"/>
                <a:gd name="T16" fmla="*/ 64 w 80"/>
                <a:gd name="T17" fmla="*/ 8 h 32"/>
                <a:gd name="T18" fmla="*/ 80 w 80"/>
                <a:gd name="T19" fmla="*/ 24 h 32"/>
                <a:gd name="T20" fmla="*/ 64 w 80"/>
                <a:gd name="T21" fmla="*/ 32 h 32"/>
                <a:gd name="T22" fmla="*/ 40 w 80"/>
                <a:gd name="T23" fmla="*/ 24 h 32"/>
                <a:gd name="T24" fmla="*/ 8 w 80"/>
                <a:gd name="T25" fmla="*/ 24 h 32"/>
                <a:gd name="T26" fmla="*/ 0 w 80"/>
                <a:gd name="T27" fmla="*/ 32 h 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0"/>
                <a:gd name="T43" fmla="*/ 0 h 32"/>
                <a:gd name="T44" fmla="*/ 80 w 80"/>
                <a:gd name="T45" fmla="*/ 32 h 32"/>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0" h="32">
                  <a:moveTo>
                    <a:pt x="0" y="32"/>
                  </a:moveTo>
                  <a:lnTo>
                    <a:pt x="0" y="16"/>
                  </a:lnTo>
                  <a:lnTo>
                    <a:pt x="0" y="8"/>
                  </a:lnTo>
                  <a:lnTo>
                    <a:pt x="8" y="8"/>
                  </a:lnTo>
                  <a:lnTo>
                    <a:pt x="24" y="16"/>
                  </a:lnTo>
                  <a:lnTo>
                    <a:pt x="32" y="16"/>
                  </a:lnTo>
                  <a:lnTo>
                    <a:pt x="32" y="0"/>
                  </a:lnTo>
                  <a:lnTo>
                    <a:pt x="40" y="0"/>
                  </a:lnTo>
                  <a:lnTo>
                    <a:pt x="64" y="8"/>
                  </a:lnTo>
                  <a:lnTo>
                    <a:pt x="80" y="24"/>
                  </a:lnTo>
                  <a:lnTo>
                    <a:pt x="64" y="32"/>
                  </a:lnTo>
                  <a:lnTo>
                    <a:pt x="40" y="24"/>
                  </a:lnTo>
                  <a:lnTo>
                    <a:pt x="8" y="24"/>
                  </a:lnTo>
                  <a:lnTo>
                    <a:pt x="0" y="32"/>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2" name="Freeform 160"/>
            <p:cNvSpPr/>
            <p:nvPr/>
          </p:nvSpPr>
          <p:spPr bwMode="auto">
            <a:xfrm>
              <a:off x="1711478" y="2846814"/>
              <a:ext cx="374882" cy="142281"/>
            </a:xfrm>
            <a:custGeom>
              <a:gdLst>
                <a:gd name="T0" fmla="*/ 32 w 72"/>
                <a:gd name="T1" fmla="*/ 32 h 32"/>
                <a:gd name="T2" fmla="*/ 24 w 72"/>
                <a:gd name="T3" fmla="*/ 32 h 32"/>
                <a:gd name="T4" fmla="*/ 24 w 72"/>
                <a:gd name="T5" fmla="*/ 16 h 32"/>
                <a:gd name="T6" fmla="*/ 0 w 72"/>
                <a:gd name="T7" fmla="*/ 16 h 32"/>
                <a:gd name="T8" fmla="*/ 8 w 72"/>
                <a:gd name="T9" fmla="*/ 8 h 32"/>
                <a:gd name="T10" fmla="*/ 16 w 72"/>
                <a:gd name="T11" fmla="*/ 0 h 32"/>
                <a:gd name="T12" fmla="*/ 48 w 72"/>
                <a:gd name="T13" fmla="*/ 0 h 32"/>
                <a:gd name="T14" fmla="*/ 72 w 72"/>
                <a:gd name="T15" fmla="*/ 8 h 32"/>
                <a:gd name="T16" fmla="*/ 72 w 72"/>
                <a:gd name="T17" fmla="*/ 16 h 32"/>
                <a:gd name="T18" fmla="*/ 56 w 72"/>
                <a:gd name="T19" fmla="*/ 24 h 32"/>
                <a:gd name="T20" fmla="*/ 64 w 72"/>
                <a:gd name="T21" fmla="*/ 32 h 32"/>
                <a:gd name="T22" fmla="*/ 32 w 72"/>
                <a:gd name="T23" fmla="*/ 32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32"/>
                <a:gd name="T38" fmla="*/ 72 w 72"/>
                <a:gd name="T39" fmla="*/ 32 h 32"/>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32">
                  <a:moveTo>
                    <a:pt x="32" y="32"/>
                  </a:moveTo>
                  <a:lnTo>
                    <a:pt x="24" y="32"/>
                  </a:lnTo>
                  <a:lnTo>
                    <a:pt x="24" y="16"/>
                  </a:lnTo>
                  <a:lnTo>
                    <a:pt x="0" y="16"/>
                  </a:lnTo>
                  <a:lnTo>
                    <a:pt x="8" y="8"/>
                  </a:lnTo>
                  <a:lnTo>
                    <a:pt x="16" y="0"/>
                  </a:lnTo>
                  <a:lnTo>
                    <a:pt x="48" y="0"/>
                  </a:lnTo>
                  <a:lnTo>
                    <a:pt x="72" y="8"/>
                  </a:lnTo>
                  <a:lnTo>
                    <a:pt x="72" y="16"/>
                  </a:lnTo>
                  <a:lnTo>
                    <a:pt x="56" y="24"/>
                  </a:lnTo>
                  <a:lnTo>
                    <a:pt x="64" y="32"/>
                  </a:lnTo>
                  <a:lnTo>
                    <a:pt x="32" y="32"/>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3" name="Freeform 161"/>
            <p:cNvSpPr/>
            <p:nvPr/>
          </p:nvSpPr>
          <p:spPr bwMode="auto">
            <a:xfrm>
              <a:off x="1669825" y="2917957"/>
              <a:ext cx="166615" cy="71142"/>
            </a:xfrm>
            <a:custGeom>
              <a:gdLst>
                <a:gd name="T0" fmla="*/ 0 w 32"/>
                <a:gd name="T1" fmla="*/ 8 h 16"/>
                <a:gd name="T2" fmla="*/ 32 w 32"/>
                <a:gd name="T3" fmla="*/ 16 h 16"/>
                <a:gd name="T4" fmla="*/ 32 w 32"/>
                <a:gd name="T5" fmla="*/ 0 h 16"/>
                <a:gd name="T6" fmla="*/ 8 w 32"/>
                <a:gd name="T7" fmla="*/ 0 h 16"/>
                <a:gd name="T8" fmla="*/ 0 w 32"/>
                <a:gd name="T9" fmla="*/ 8 h 16"/>
                <a:gd name="T10" fmla="*/ 0 60000 65536"/>
                <a:gd name="T11" fmla="*/ 0 60000 65536"/>
                <a:gd name="T12" fmla="*/ 0 60000 65536"/>
                <a:gd name="T13" fmla="*/ 0 60000 65536"/>
                <a:gd name="T14" fmla="*/ 0 60000 65536"/>
                <a:gd name="T15" fmla="*/ 0 w 32"/>
                <a:gd name="T16" fmla="*/ 0 h 16"/>
                <a:gd name="T17" fmla="*/ 32 w 32"/>
                <a:gd name="T18" fmla="*/ 16 h 16"/>
              </a:gdLst>
              <a:cxnLst>
                <a:cxn ang="T10">
                  <a:pos x="T0" y="T1"/>
                </a:cxn>
                <a:cxn ang="T11">
                  <a:pos x="T2" y="T3"/>
                </a:cxn>
                <a:cxn ang="T12">
                  <a:pos x="T4" y="T5"/>
                </a:cxn>
                <a:cxn ang="T13">
                  <a:pos x="T6" y="T7"/>
                </a:cxn>
                <a:cxn ang="T14">
                  <a:pos x="T8" y="T9"/>
                </a:cxn>
              </a:cxnLst>
              <a:rect l="T15" t="T16" r="T17" b="T18"/>
              <a:pathLst>
                <a:path w="32" h="16">
                  <a:moveTo>
                    <a:pt x="0" y="8"/>
                  </a:moveTo>
                  <a:lnTo>
                    <a:pt x="32" y="16"/>
                  </a:lnTo>
                  <a:lnTo>
                    <a:pt x="32" y="0"/>
                  </a:lnTo>
                  <a:lnTo>
                    <a:pt x="8" y="0"/>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5" name="Freeform 162"/>
            <p:cNvSpPr/>
            <p:nvPr/>
          </p:nvSpPr>
          <p:spPr bwMode="auto">
            <a:xfrm>
              <a:off x="2128014" y="3344801"/>
              <a:ext cx="208266" cy="213425"/>
            </a:xfrm>
            <a:custGeom>
              <a:gdLst>
                <a:gd name="T0" fmla="*/ 24 w 40"/>
                <a:gd name="T1" fmla="*/ 48 h 48"/>
                <a:gd name="T2" fmla="*/ 16 w 40"/>
                <a:gd name="T3" fmla="*/ 24 h 48"/>
                <a:gd name="T4" fmla="*/ 0 w 40"/>
                <a:gd name="T5" fmla="*/ 8 h 48"/>
                <a:gd name="T6" fmla="*/ 8 w 40"/>
                <a:gd name="T7" fmla="*/ 0 h 48"/>
                <a:gd name="T8" fmla="*/ 24 w 40"/>
                <a:gd name="T9" fmla="*/ 8 h 48"/>
                <a:gd name="T10" fmla="*/ 32 w 40"/>
                <a:gd name="T11" fmla="*/ 16 h 48"/>
                <a:gd name="T12" fmla="*/ 40 w 40"/>
                <a:gd name="T13" fmla="*/ 24 h 48"/>
                <a:gd name="T14" fmla="*/ 40 w 40"/>
                <a:gd name="T15" fmla="*/ 32 h 48"/>
                <a:gd name="T16" fmla="*/ 32 w 40"/>
                <a:gd name="T17" fmla="*/ 32 h 48"/>
                <a:gd name="T18" fmla="*/ 24 w 40"/>
                <a:gd name="T19" fmla="*/ 48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48"/>
                <a:gd name="T32" fmla="*/ 40 w 40"/>
                <a:gd name="T33" fmla="*/ 48 h 48"/>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48">
                  <a:moveTo>
                    <a:pt x="24" y="48"/>
                  </a:moveTo>
                  <a:lnTo>
                    <a:pt x="16" y="24"/>
                  </a:lnTo>
                  <a:lnTo>
                    <a:pt x="0" y="8"/>
                  </a:lnTo>
                  <a:lnTo>
                    <a:pt x="8" y="0"/>
                  </a:lnTo>
                  <a:lnTo>
                    <a:pt x="24" y="8"/>
                  </a:lnTo>
                  <a:lnTo>
                    <a:pt x="32" y="16"/>
                  </a:lnTo>
                  <a:lnTo>
                    <a:pt x="40" y="24"/>
                  </a:lnTo>
                  <a:lnTo>
                    <a:pt x="40" y="32"/>
                  </a:lnTo>
                  <a:lnTo>
                    <a:pt x="32" y="32"/>
                  </a:lnTo>
                  <a:lnTo>
                    <a:pt x="24" y="4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6" name="Freeform 163"/>
            <p:cNvSpPr/>
            <p:nvPr/>
          </p:nvSpPr>
          <p:spPr bwMode="auto">
            <a:xfrm>
              <a:off x="3002735" y="3700507"/>
              <a:ext cx="416535" cy="142281"/>
            </a:xfrm>
            <a:custGeom>
              <a:gdLst>
                <a:gd name="T0" fmla="*/ 64 w 80"/>
                <a:gd name="T1" fmla="*/ 32 h 32"/>
                <a:gd name="T2" fmla="*/ 64 w 80"/>
                <a:gd name="T3" fmla="*/ 24 h 32"/>
                <a:gd name="T4" fmla="*/ 80 w 80"/>
                <a:gd name="T5" fmla="*/ 32 h 32"/>
                <a:gd name="T6" fmla="*/ 72 w 80"/>
                <a:gd name="T7" fmla="*/ 24 h 32"/>
                <a:gd name="T8" fmla="*/ 80 w 80"/>
                <a:gd name="T9" fmla="*/ 24 h 32"/>
                <a:gd name="T10" fmla="*/ 64 w 80"/>
                <a:gd name="T11" fmla="*/ 8 h 32"/>
                <a:gd name="T12" fmla="*/ 48 w 80"/>
                <a:gd name="T13" fmla="*/ 8 h 32"/>
                <a:gd name="T14" fmla="*/ 32 w 80"/>
                <a:gd name="T15" fmla="*/ 0 h 32"/>
                <a:gd name="T16" fmla="*/ 0 w 80"/>
                <a:gd name="T17" fmla="*/ 0 h 32"/>
                <a:gd name="T18" fmla="*/ 8 w 80"/>
                <a:gd name="T19" fmla="*/ 8 h 32"/>
                <a:gd name="T20" fmla="*/ 24 w 80"/>
                <a:gd name="T21" fmla="*/ 16 h 32"/>
                <a:gd name="T22" fmla="*/ 24 w 80"/>
                <a:gd name="T23" fmla="*/ 24 h 32"/>
                <a:gd name="T24" fmla="*/ 40 w 80"/>
                <a:gd name="T25" fmla="*/ 24 h 32"/>
                <a:gd name="T26" fmla="*/ 40 w 80"/>
                <a:gd name="T27" fmla="*/ 32 h 32"/>
                <a:gd name="T28" fmla="*/ 64 w 80"/>
                <a:gd name="T29" fmla="*/ 32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0"/>
                <a:gd name="T46" fmla="*/ 0 h 32"/>
                <a:gd name="T47" fmla="*/ 80 w 80"/>
                <a:gd name="T48" fmla="*/ 32 h 32"/>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0" h="32">
                  <a:moveTo>
                    <a:pt x="64" y="32"/>
                  </a:moveTo>
                  <a:lnTo>
                    <a:pt x="64" y="24"/>
                  </a:lnTo>
                  <a:lnTo>
                    <a:pt x="80" y="32"/>
                  </a:lnTo>
                  <a:lnTo>
                    <a:pt x="72" y="24"/>
                  </a:lnTo>
                  <a:lnTo>
                    <a:pt x="80" y="24"/>
                  </a:lnTo>
                  <a:lnTo>
                    <a:pt x="64" y="8"/>
                  </a:lnTo>
                  <a:lnTo>
                    <a:pt x="48" y="8"/>
                  </a:lnTo>
                  <a:lnTo>
                    <a:pt x="32" y="0"/>
                  </a:lnTo>
                  <a:lnTo>
                    <a:pt x="0" y="0"/>
                  </a:lnTo>
                  <a:lnTo>
                    <a:pt x="8" y="8"/>
                  </a:lnTo>
                  <a:lnTo>
                    <a:pt x="24" y="16"/>
                  </a:lnTo>
                  <a:lnTo>
                    <a:pt x="24" y="24"/>
                  </a:lnTo>
                  <a:lnTo>
                    <a:pt x="40" y="24"/>
                  </a:lnTo>
                  <a:lnTo>
                    <a:pt x="40" y="32"/>
                  </a:lnTo>
                  <a:lnTo>
                    <a:pt x="64" y="32"/>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7" name="Freeform 164"/>
            <p:cNvSpPr/>
            <p:nvPr/>
          </p:nvSpPr>
          <p:spPr bwMode="auto">
            <a:xfrm>
              <a:off x="3211005" y="3842788"/>
              <a:ext cx="249920" cy="142281"/>
            </a:xfrm>
            <a:custGeom>
              <a:gdLst>
                <a:gd name="T0" fmla="*/ 24 w 48"/>
                <a:gd name="T1" fmla="*/ 16 h 32"/>
                <a:gd name="T2" fmla="*/ 8 w 48"/>
                <a:gd name="T3" fmla="*/ 16 h 32"/>
                <a:gd name="T4" fmla="*/ 0 w 48"/>
                <a:gd name="T5" fmla="*/ 0 h 32"/>
                <a:gd name="T6" fmla="*/ 24 w 48"/>
                <a:gd name="T7" fmla="*/ 0 h 32"/>
                <a:gd name="T8" fmla="*/ 32 w 48"/>
                <a:gd name="T9" fmla="*/ 8 h 32"/>
                <a:gd name="T10" fmla="*/ 32 w 48"/>
                <a:gd name="T11" fmla="*/ 16 h 32"/>
                <a:gd name="T12" fmla="*/ 40 w 48"/>
                <a:gd name="T13" fmla="*/ 16 h 32"/>
                <a:gd name="T14" fmla="*/ 48 w 48"/>
                <a:gd name="T15" fmla="*/ 32 h 32"/>
                <a:gd name="T16" fmla="*/ 40 w 48"/>
                <a:gd name="T17" fmla="*/ 32 h 32"/>
                <a:gd name="T18" fmla="*/ 32 w 48"/>
                <a:gd name="T19" fmla="*/ 24 h 32"/>
                <a:gd name="T20" fmla="*/ 24 w 48"/>
                <a:gd name="T21" fmla="*/ 16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
                <a:gd name="T34" fmla="*/ 0 h 32"/>
                <a:gd name="T35" fmla="*/ 48 w 48"/>
                <a:gd name="T36" fmla="*/ 32 h 3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 h="32">
                  <a:moveTo>
                    <a:pt x="24" y="16"/>
                  </a:moveTo>
                  <a:lnTo>
                    <a:pt x="8" y="16"/>
                  </a:lnTo>
                  <a:lnTo>
                    <a:pt x="0" y="0"/>
                  </a:lnTo>
                  <a:lnTo>
                    <a:pt x="24" y="0"/>
                  </a:lnTo>
                  <a:lnTo>
                    <a:pt x="32" y="8"/>
                  </a:lnTo>
                  <a:lnTo>
                    <a:pt x="32" y="16"/>
                  </a:lnTo>
                  <a:lnTo>
                    <a:pt x="40" y="16"/>
                  </a:lnTo>
                  <a:lnTo>
                    <a:pt x="48" y="32"/>
                  </a:lnTo>
                  <a:lnTo>
                    <a:pt x="40" y="32"/>
                  </a:lnTo>
                  <a:lnTo>
                    <a:pt x="32" y="24"/>
                  </a:lnTo>
                  <a:lnTo>
                    <a:pt x="24"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8" name="Freeform 165"/>
            <p:cNvSpPr/>
            <p:nvPr/>
          </p:nvSpPr>
          <p:spPr bwMode="auto">
            <a:xfrm>
              <a:off x="3335965" y="3913932"/>
              <a:ext cx="83306" cy="71142"/>
            </a:xfrm>
            <a:custGeom>
              <a:gdLst>
                <a:gd name="T0" fmla="*/ 16 w 16"/>
                <a:gd name="T1" fmla="*/ 16 h 16"/>
                <a:gd name="T2" fmla="*/ 8 w 16"/>
                <a:gd name="T3" fmla="*/ 16 h 16"/>
                <a:gd name="T4" fmla="*/ 0 w 16"/>
                <a:gd name="T5" fmla="*/ 0 h 16"/>
                <a:gd name="T6" fmla="*/ 8 w 16"/>
                <a:gd name="T7" fmla="*/ 8 h 16"/>
                <a:gd name="T8" fmla="*/ 16 w 16"/>
                <a:gd name="T9" fmla="*/ 16 h 16"/>
                <a:gd name="T10" fmla="*/ 0 60000 65536"/>
                <a:gd name="T11" fmla="*/ 0 60000 65536"/>
                <a:gd name="T12" fmla="*/ 0 60000 65536"/>
                <a:gd name="T13" fmla="*/ 0 60000 65536"/>
                <a:gd name="T14" fmla="*/ 0 60000 65536"/>
                <a:gd name="T15" fmla="*/ 0 w 16"/>
                <a:gd name="T16" fmla="*/ 0 h 16"/>
                <a:gd name="T17" fmla="*/ 16 w 16"/>
                <a:gd name="T18" fmla="*/ 16 h 16"/>
              </a:gdLst>
              <a:cxnLst>
                <a:cxn ang="T10">
                  <a:pos x="T0" y="T1"/>
                </a:cxn>
                <a:cxn ang="T11">
                  <a:pos x="T2" y="T3"/>
                </a:cxn>
                <a:cxn ang="T12">
                  <a:pos x="T4" y="T5"/>
                </a:cxn>
                <a:cxn ang="T13">
                  <a:pos x="T6" y="T7"/>
                </a:cxn>
                <a:cxn ang="T14">
                  <a:pos x="T8" y="T9"/>
                </a:cxn>
              </a:cxnLst>
              <a:rect l="T15" t="T16" r="T17" b="T18"/>
              <a:pathLst>
                <a:path w="16" h="16">
                  <a:moveTo>
                    <a:pt x="16" y="16"/>
                  </a:moveTo>
                  <a:lnTo>
                    <a:pt x="8" y="16"/>
                  </a:lnTo>
                  <a:lnTo>
                    <a:pt x="0" y="0"/>
                  </a:lnTo>
                  <a:lnTo>
                    <a:pt x="8" y="8"/>
                  </a:lnTo>
                  <a:lnTo>
                    <a:pt x="16"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9" name="Freeform 166"/>
            <p:cNvSpPr/>
            <p:nvPr/>
          </p:nvSpPr>
          <p:spPr bwMode="auto">
            <a:xfrm>
              <a:off x="3335965" y="3807218"/>
              <a:ext cx="333230" cy="213425"/>
            </a:xfrm>
            <a:custGeom>
              <a:gdLst>
                <a:gd name="T0" fmla="*/ 40 w 64"/>
                <a:gd name="T1" fmla="*/ 0 h 48"/>
                <a:gd name="T2" fmla="*/ 48 w 64"/>
                <a:gd name="T3" fmla="*/ 8 h 48"/>
                <a:gd name="T4" fmla="*/ 64 w 64"/>
                <a:gd name="T5" fmla="*/ 16 h 48"/>
                <a:gd name="T6" fmla="*/ 56 w 64"/>
                <a:gd name="T7" fmla="*/ 24 h 48"/>
                <a:gd name="T8" fmla="*/ 56 w 64"/>
                <a:gd name="T9" fmla="*/ 40 h 48"/>
                <a:gd name="T10" fmla="*/ 48 w 64"/>
                <a:gd name="T11" fmla="*/ 40 h 48"/>
                <a:gd name="T12" fmla="*/ 56 w 64"/>
                <a:gd name="T13" fmla="*/ 48 h 48"/>
                <a:gd name="T14" fmla="*/ 40 w 64"/>
                <a:gd name="T15" fmla="*/ 40 h 48"/>
                <a:gd name="T16" fmla="*/ 40 w 64"/>
                <a:gd name="T17" fmla="*/ 32 h 48"/>
                <a:gd name="T18" fmla="*/ 24 w 64"/>
                <a:gd name="T19" fmla="*/ 40 h 48"/>
                <a:gd name="T20" fmla="*/ 16 w 64"/>
                <a:gd name="T21" fmla="*/ 24 h 48"/>
                <a:gd name="T22" fmla="*/ 8 w 64"/>
                <a:gd name="T23" fmla="*/ 24 h 48"/>
                <a:gd name="T24" fmla="*/ 8 w 64"/>
                <a:gd name="T25" fmla="*/ 16 h 48"/>
                <a:gd name="T26" fmla="*/ 0 w 64"/>
                <a:gd name="T27" fmla="*/ 8 h 48"/>
                <a:gd name="T28" fmla="*/ 0 w 64"/>
                <a:gd name="T29" fmla="*/ 0 h 48"/>
                <a:gd name="T30" fmla="*/ 16 w 64"/>
                <a:gd name="T31" fmla="*/ 8 h 48"/>
                <a:gd name="T32" fmla="*/ 8 w 64"/>
                <a:gd name="T33" fmla="*/ 0 h 48"/>
                <a:gd name="T34" fmla="*/ 16 w 64"/>
                <a:gd name="T35" fmla="*/ 0 h 48"/>
                <a:gd name="T36" fmla="*/ 24 w 64"/>
                <a:gd name="T37" fmla="*/ 8 h 48"/>
                <a:gd name="T38" fmla="*/ 32 w 64"/>
                <a:gd name="T39" fmla="*/ 8 h 48"/>
                <a:gd name="T40" fmla="*/ 40 w 64"/>
                <a:gd name="T41" fmla="*/ 0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4"/>
                <a:gd name="T64" fmla="*/ 0 h 48"/>
                <a:gd name="T65" fmla="*/ 64 w 64"/>
                <a:gd name="T66" fmla="*/ 48 h 48"/>
              </a:gd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4" h="48">
                  <a:moveTo>
                    <a:pt x="40" y="0"/>
                  </a:moveTo>
                  <a:lnTo>
                    <a:pt x="48" y="8"/>
                  </a:lnTo>
                  <a:lnTo>
                    <a:pt x="64" y="16"/>
                  </a:lnTo>
                  <a:lnTo>
                    <a:pt x="56" y="24"/>
                  </a:lnTo>
                  <a:lnTo>
                    <a:pt x="56" y="40"/>
                  </a:lnTo>
                  <a:lnTo>
                    <a:pt x="48" y="40"/>
                  </a:lnTo>
                  <a:lnTo>
                    <a:pt x="56" y="48"/>
                  </a:lnTo>
                  <a:lnTo>
                    <a:pt x="40" y="40"/>
                  </a:lnTo>
                  <a:lnTo>
                    <a:pt x="40" y="32"/>
                  </a:lnTo>
                  <a:lnTo>
                    <a:pt x="24" y="40"/>
                  </a:lnTo>
                  <a:lnTo>
                    <a:pt x="16" y="24"/>
                  </a:lnTo>
                  <a:lnTo>
                    <a:pt x="8" y="24"/>
                  </a:lnTo>
                  <a:lnTo>
                    <a:pt x="8" y="16"/>
                  </a:lnTo>
                  <a:lnTo>
                    <a:pt x="0" y="8"/>
                  </a:lnTo>
                  <a:lnTo>
                    <a:pt x="0" y="0"/>
                  </a:lnTo>
                  <a:lnTo>
                    <a:pt x="16" y="8"/>
                  </a:lnTo>
                  <a:lnTo>
                    <a:pt x="8" y="0"/>
                  </a:lnTo>
                  <a:lnTo>
                    <a:pt x="16" y="0"/>
                  </a:lnTo>
                  <a:lnTo>
                    <a:pt x="24" y="8"/>
                  </a:lnTo>
                  <a:lnTo>
                    <a:pt x="32" y="8"/>
                  </a:lnTo>
                  <a:lnTo>
                    <a:pt x="40"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01" name="Freeform 172"/>
            <p:cNvSpPr/>
            <p:nvPr/>
          </p:nvSpPr>
          <p:spPr bwMode="auto">
            <a:xfrm>
              <a:off x="1004415" y="2777040"/>
              <a:ext cx="164442" cy="175915"/>
            </a:xfrm>
            <a:custGeom>
              <a:gdLst>
                <a:gd name="T0" fmla="*/ 17066 w 32"/>
                <a:gd name="T1" fmla="*/ 73025 h 40"/>
                <a:gd name="T2" fmla="*/ 34132 w 32"/>
                <a:gd name="T3" fmla="*/ 73025 h 40"/>
                <a:gd name="T4" fmla="*/ 51197 w 32"/>
                <a:gd name="T5" fmla="*/ 43815 h 40"/>
                <a:gd name="T6" fmla="*/ 68263 w 32"/>
                <a:gd name="T7" fmla="*/ 29210 h 40"/>
                <a:gd name="T8" fmla="*/ 51197 w 32"/>
                <a:gd name="T9" fmla="*/ 29210 h 40"/>
                <a:gd name="T10" fmla="*/ 51197 w 32"/>
                <a:gd name="T11" fmla="*/ 0 h 40"/>
                <a:gd name="T12" fmla="*/ 17066 w 32"/>
                <a:gd name="T13" fmla="*/ 14605 h 40"/>
                <a:gd name="T14" fmla="*/ 0 w 32"/>
                <a:gd name="T15" fmla="*/ 29210 h 40"/>
                <a:gd name="T16" fmla="*/ 0 w 32"/>
                <a:gd name="T17" fmla="*/ 43815 h 40"/>
                <a:gd name="T18" fmla="*/ 17066 w 32"/>
                <a:gd name="T19" fmla="*/ 58420 h 40"/>
                <a:gd name="T20" fmla="*/ 17066 w 32"/>
                <a:gd name="T21" fmla="*/ 73025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40"/>
                <a:gd name="T35" fmla="*/ 32 w 32"/>
                <a:gd name="T36" fmla="*/ 40 h 40"/>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40">
                  <a:moveTo>
                    <a:pt x="8" y="40"/>
                  </a:moveTo>
                  <a:lnTo>
                    <a:pt x="16" y="40"/>
                  </a:lnTo>
                  <a:lnTo>
                    <a:pt x="24" y="24"/>
                  </a:lnTo>
                  <a:lnTo>
                    <a:pt x="32" y="16"/>
                  </a:lnTo>
                  <a:lnTo>
                    <a:pt x="24" y="16"/>
                  </a:lnTo>
                  <a:lnTo>
                    <a:pt x="24" y="0"/>
                  </a:lnTo>
                  <a:lnTo>
                    <a:pt x="8" y="8"/>
                  </a:lnTo>
                  <a:lnTo>
                    <a:pt x="0" y="16"/>
                  </a:lnTo>
                  <a:lnTo>
                    <a:pt x="0" y="24"/>
                  </a:lnTo>
                  <a:lnTo>
                    <a:pt x="8" y="32"/>
                  </a:lnTo>
                  <a:lnTo>
                    <a:pt x="8" y="4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02" name="Freeform 173"/>
            <p:cNvSpPr/>
            <p:nvPr/>
          </p:nvSpPr>
          <p:spPr bwMode="auto">
            <a:xfrm>
              <a:off x="836149" y="3239773"/>
              <a:ext cx="42067" cy="34419"/>
            </a:xfrm>
            <a:custGeom>
              <a:gdLst>
                <a:gd name="T0" fmla="*/ 0 w 8"/>
                <a:gd name="T1" fmla="*/ 14288 h 8"/>
                <a:gd name="T2" fmla="*/ 17463 w 8"/>
                <a:gd name="T3" fmla="*/ 0 h 8"/>
                <a:gd name="T4" fmla="*/ 17463 w 8"/>
                <a:gd name="T5" fmla="*/ 14288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0"/>
                  </a:lnTo>
                  <a:lnTo>
                    <a:pt x="8" y="8"/>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03" name="Freeform 174"/>
            <p:cNvSpPr/>
            <p:nvPr/>
          </p:nvSpPr>
          <p:spPr bwMode="auto">
            <a:xfrm>
              <a:off x="836149" y="3239773"/>
              <a:ext cx="42067" cy="34419"/>
            </a:xfrm>
            <a:custGeom>
              <a:gdLst>
                <a:gd name="T0" fmla="*/ 0 w 8"/>
                <a:gd name="T1" fmla="*/ 14288 h 8"/>
                <a:gd name="T2" fmla="*/ 17463 w 8"/>
                <a:gd name="T3" fmla="*/ 0 h 8"/>
                <a:gd name="T4" fmla="*/ 17463 w 8"/>
                <a:gd name="T5" fmla="*/ 14288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0"/>
                  </a:lnTo>
                  <a:lnTo>
                    <a:pt x="8" y="8"/>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04" name="Freeform 175"/>
            <p:cNvSpPr/>
            <p:nvPr/>
          </p:nvSpPr>
          <p:spPr bwMode="auto">
            <a:xfrm>
              <a:off x="1084721" y="3308609"/>
              <a:ext cx="458908" cy="179739"/>
            </a:xfrm>
            <a:custGeom>
              <a:gdLst>
                <a:gd name="T0" fmla="*/ 0 w 88"/>
                <a:gd name="T1" fmla="*/ 44768 h 40"/>
                <a:gd name="T2" fmla="*/ 0 w 88"/>
                <a:gd name="T3" fmla="*/ 59690 h 40"/>
                <a:gd name="T4" fmla="*/ 17318 w 88"/>
                <a:gd name="T5" fmla="*/ 59690 h 40"/>
                <a:gd name="T6" fmla="*/ 51955 w 88"/>
                <a:gd name="T7" fmla="*/ 59690 h 40"/>
                <a:gd name="T8" fmla="*/ 69273 w 88"/>
                <a:gd name="T9" fmla="*/ 59690 h 40"/>
                <a:gd name="T10" fmla="*/ 103909 w 88"/>
                <a:gd name="T11" fmla="*/ 74613 h 40"/>
                <a:gd name="T12" fmla="*/ 155864 w 88"/>
                <a:gd name="T13" fmla="*/ 59690 h 40"/>
                <a:gd name="T14" fmla="*/ 190500 w 88"/>
                <a:gd name="T15" fmla="*/ 29845 h 40"/>
                <a:gd name="T16" fmla="*/ 173182 w 88"/>
                <a:gd name="T17" fmla="*/ 14923 h 40"/>
                <a:gd name="T18" fmla="*/ 138545 w 88"/>
                <a:gd name="T19" fmla="*/ 0 h 40"/>
                <a:gd name="T20" fmla="*/ 121227 w 88"/>
                <a:gd name="T21" fmla="*/ 14923 h 40"/>
                <a:gd name="T22" fmla="*/ 103909 w 88"/>
                <a:gd name="T23" fmla="*/ 14923 h 40"/>
                <a:gd name="T24" fmla="*/ 69273 w 88"/>
                <a:gd name="T25" fmla="*/ 29845 h 40"/>
                <a:gd name="T26" fmla="*/ 86591 w 88"/>
                <a:gd name="T27" fmla="*/ 44768 h 40"/>
                <a:gd name="T28" fmla="*/ 0 w 88"/>
                <a:gd name="T29" fmla="*/ 44768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8"/>
                <a:gd name="T46" fmla="*/ 0 h 40"/>
                <a:gd name="T47" fmla="*/ 88 w 88"/>
                <a:gd name="T48" fmla="*/ 40 h 40"/>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8" h="40">
                  <a:moveTo>
                    <a:pt x="0" y="24"/>
                  </a:moveTo>
                  <a:lnTo>
                    <a:pt x="0" y="32"/>
                  </a:lnTo>
                  <a:lnTo>
                    <a:pt x="8" y="32"/>
                  </a:lnTo>
                  <a:lnTo>
                    <a:pt x="24" y="32"/>
                  </a:lnTo>
                  <a:lnTo>
                    <a:pt x="32" y="32"/>
                  </a:lnTo>
                  <a:lnTo>
                    <a:pt x="48" y="40"/>
                  </a:lnTo>
                  <a:lnTo>
                    <a:pt x="72" y="32"/>
                  </a:lnTo>
                  <a:lnTo>
                    <a:pt x="88" y="16"/>
                  </a:lnTo>
                  <a:lnTo>
                    <a:pt x="80" y="8"/>
                  </a:lnTo>
                  <a:lnTo>
                    <a:pt x="64" y="0"/>
                  </a:lnTo>
                  <a:lnTo>
                    <a:pt x="56" y="8"/>
                  </a:lnTo>
                  <a:lnTo>
                    <a:pt x="48" y="8"/>
                  </a:lnTo>
                  <a:lnTo>
                    <a:pt x="32" y="16"/>
                  </a:lnTo>
                  <a:lnTo>
                    <a:pt x="40" y="24"/>
                  </a:lnTo>
                  <a:lnTo>
                    <a:pt x="0"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05" name="Freeform 176"/>
            <p:cNvSpPr/>
            <p:nvPr/>
          </p:nvSpPr>
          <p:spPr bwMode="auto">
            <a:xfrm>
              <a:off x="836149" y="3415687"/>
              <a:ext cx="290641" cy="107078"/>
            </a:xfrm>
            <a:custGeom>
              <a:gdLst>
                <a:gd name="T0" fmla="*/ 34471 w 56"/>
                <a:gd name="T1" fmla="*/ 44450 h 24"/>
                <a:gd name="T2" fmla="*/ 17236 w 56"/>
                <a:gd name="T3" fmla="*/ 29633 h 24"/>
                <a:gd name="T4" fmla="*/ 17236 w 56"/>
                <a:gd name="T5" fmla="*/ 44450 h 24"/>
                <a:gd name="T6" fmla="*/ 0 w 56"/>
                <a:gd name="T7" fmla="*/ 29633 h 24"/>
                <a:gd name="T8" fmla="*/ 34471 w 56"/>
                <a:gd name="T9" fmla="*/ 0 h 24"/>
                <a:gd name="T10" fmla="*/ 51707 w 56"/>
                <a:gd name="T11" fmla="*/ 0 h 24"/>
                <a:gd name="T12" fmla="*/ 103414 w 56"/>
                <a:gd name="T13" fmla="*/ 0 h 24"/>
                <a:gd name="T14" fmla="*/ 103414 w 56"/>
                <a:gd name="T15" fmla="*/ 14817 h 24"/>
                <a:gd name="T16" fmla="*/ 120650 w 56"/>
                <a:gd name="T17" fmla="*/ 14817 h 24"/>
                <a:gd name="T18" fmla="*/ 103414 w 56"/>
                <a:gd name="T19" fmla="*/ 29633 h 24"/>
                <a:gd name="T20" fmla="*/ 86179 w 56"/>
                <a:gd name="T21" fmla="*/ 29633 h 24"/>
                <a:gd name="T22" fmla="*/ 86179 w 56"/>
                <a:gd name="T23" fmla="*/ 44450 h 24"/>
                <a:gd name="T24" fmla="*/ 68943 w 56"/>
                <a:gd name="T25" fmla="*/ 29633 h 24"/>
                <a:gd name="T26" fmla="*/ 34471 w 56"/>
                <a:gd name="T27" fmla="*/ 44450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6"/>
                <a:gd name="T43" fmla="*/ 0 h 24"/>
                <a:gd name="T44" fmla="*/ 56 w 56"/>
                <a:gd name="T45" fmla="*/ 24 h 24"/>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6" h="24">
                  <a:moveTo>
                    <a:pt x="16" y="24"/>
                  </a:moveTo>
                  <a:lnTo>
                    <a:pt x="8" y="16"/>
                  </a:lnTo>
                  <a:lnTo>
                    <a:pt x="8" y="24"/>
                  </a:lnTo>
                  <a:lnTo>
                    <a:pt x="0" y="16"/>
                  </a:lnTo>
                  <a:lnTo>
                    <a:pt x="16" y="0"/>
                  </a:lnTo>
                  <a:lnTo>
                    <a:pt x="24" y="0"/>
                  </a:lnTo>
                  <a:lnTo>
                    <a:pt x="48" y="0"/>
                  </a:lnTo>
                  <a:lnTo>
                    <a:pt x="48" y="8"/>
                  </a:lnTo>
                  <a:lnTo>
                    <a:pt x="56" y="8"/>
                  </a:lnTo>
                  <a:lnTo>
                    <a:pt x="48" y="16"/>
                  </a:lnTo>
                  <a:lnTo>
                    <a:pt x="40" y="16"/>
                  </a:lnTo>
                  <a:lnTo>
                    <a:pt x="40" y="24"/>
                  </a:lnTo>
                  <a:lnTo>
                    <a:pt x="32" y="16"/>
                  </a:lnTo>
                  <a:lnTo>
                    <a:pt x="16"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06" name="Freeform 177"/>
            <p:cNvSpPr/>
            <p:nvPr/>
          </p:nvSpPr>
          <p:spPr bwMode="auto">
            <a:xfrm>
              <a:off x="1711895" y="3736922"/>
              <a:ext cx="84133" cy="210334"/>
            </a:xfrm>
            <a:custGeom>
              <a:gdLst>
                <a:gd name="T0" fmla="*/ 17463 w 16"/>
                <a:gd name="T1" fmla="*/ 29104 h 48"/>
                <a:gd name="T2" fmla="*/ 34925 w 16"/>
                <a:gd name="T3" fmla="*/ 58209 h 48"/>
                <a:gd name="T4" fmla="*/ 17463 w 16"/>
                <a:gd name="T5" fmla="*/ 87313 h 48"/>
                <a:gd name="T6" fmla="*/ 0 w 16"/>
                <a:gd name="T7" fmla="*/ 72761 h 48"/>
                <a:gd name="T8" fmla="*/ 0 w 16"/>
                <a:gd name="T9" fmla="*/ 29104 h 48"/>
                <a:gd name="T10" fmla="*/ 0 w 16"/>
                <a:gd name="T11" fmla="*/ 0 h 48"/>
                <a:gd name="T12" fmla="*/ 17463 w 16"/>
                <a:gd name="T13" fmla="*/ 0 h 48"/>
                <a:gd name="T14" fmla="*/ 17463 w 16"/>
                <a:gd name="T15" fmla="*/ 29104 h 48"/>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48"/>
                <a:gd name="T26" fmla="*/ 16 w 16"/>
                <a:gd name="T27" fmla="*/ 48 h 48"/>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48">
                  <a:moveTo>
                    <a:pt x="8" y="16"/>
                  </a:moveTo>
                  <a:lnTo>
                    <a:pt x="16" y="32"/>
                  </a:lnTo>
                  <a:lnTo>
                    <a:pt x="8" y="48"/>
                  </a:lnTo>
                  <a:lnTo>
                    <a:pt x="0" y="40"/>
                  </a:lnTo>
                  <a:lnTo>
                    <a:pt x="0" y="16"/>
                  </a:lnTo>
                  <a:lnTo>
                    <a:pt x="0" y="0"/>
                  </a:lnTo>
                  <a:lnTo>
                    <a:pt x="8" y="0"/>
                  </a:lnTo>
                  <a:lnTo>
                    <a:pt x="8"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07" name="Freeform 178"/>
            <p:cNvSpPr/>
            <p:nvPr/>
          </p:nvSpPr>
          <p:spPr bwMode="auto">
            <a:xfrm>
              <a:off x="1459494" y="3343026"/>
              <a:ext cx="416842" cy="179739"/>
            </a:xfrm>
            <a:custGeom>
              <a:gdLst>
                <a:gd name="T0" fmla="*/ 17304 w 80"/>
                <a:gd name="T1" fmla="*/ 59690 h 40"/>
                <a:gd name="T2" fmla="*/ 51911 w 80"/>
                <a:gd name="T3" fmla="*/ 74613 h 40"/>
                <a:gd name="T4" fmla="*/ 121127 w 80"/>
                <a:gd name="T5" fmla="*/ 74613 h 40"/>
                <a:gd name="T6" fmla="*/ 138430 w 80"/>
                <a:gd name="T7" fmla="*/ 59690 h 40"/>
                <a:gd name="T8" fmla="*/ 155734 w 80"/>
                <a:gd name="T9" fmla="*/ 29845 h 40"/>
                <a:gd name="T10" fmla="*/ 173038 w 80"/>
                <a:gd name="T11" fmla="*/ 14923 h 40"/>
                <a:gd name="T12" fmla="*/ 155734 w 80"/>
                <a:gd name="T13" fmla="*/ 14923 h 40"/>
                <a:gd name="T14" fmla="*/ 155734 w 80"/>
                <a:gd name="T15" fmla="*/ 0 h 40"/>
                <a:gd name="T16" fmla="*/ 121127 w 80"/>
                <a:gd name="T17" fmla="*/ 0 h 40"/>
                <a:gd name="T18" fmla="*/ 69215 w 80"/>
                <a:gd name="T19" fmla="*/ 29845 h 40"/>
                <a:gd name="T20" fmla="*/ 34608 w 80"/>
                <a:gd name="T21" fmla="*/ 14923 h 40"/>
                <a:gd name="T22" fmla="*/ 0 w 80"/>
                <a:gd name="T23" fmla="*/ 44768 h 40"/>
                <a:gd name="T24" fmla="*/ 17304 w 80"/>
                <a:gd name="T25" fmla="*/ 59690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0"/>
                <a:gd name="T40" fmla="*/ 0 h 40"/>
                <a:gd name="T41" fmla="*/ 80 w 80"/>
                <a:gd name="T42" fmla="*/ 40 h 40"/>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0" h="40">
                  <a:moveTo>
                    <a:pt x="8" y="32"/>
                  </a:moveTo>
                  <a:lnTo>
                    <a:pt x="24" y="40"/>
                  </a:lnTo>
                  <a:lnTo>
                    <a:pt x="56" y="40"/>
                  </a:lnTo>
                  <a:lnTo>
                    <a:pt x="64" y="32"/>
                  </a:lnTo>
                  <a:lnTo>
                    <a:pt x="72" y="16"/>
                  </a:lnTo>
                  <a:lnTo>
                    <a:pt x="80" y="8"/>
                  </a:lnTo>
                  <a:lnTo>
                    <a:pt x="72" y="8"/>
                  </a:lnTo>
                  <a:lnTo>
                    <a:pt x="72" y="0"/>
                  </a:lnTo>
                  <a:lnTo>
                    <a:pt x="56" y="0"/>
                  </a:lnTo>
                  <a:lnTo>
                    <a:pt x="32" y="16"/>
                  </a:lnTo>
                  <a:lnTo>
                    <a:pt x="16" y="8"/>
                  </a:lnTo>
                  <a:lnTo>
                    <a:pt x="0" y="24"/>
                  </a:lnTo>
                  <a:lnTo>
                    <a:pt x="8" y="32"/>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08" name="Freeform 179"/>
            <p:cNvSpPr/>
            <p:nvPr/>
          </p:nvSpPr>
          <p:spPr bwMode="auto">
            <a:xfrm>
              <a:off x="3543699" y="4589723"/>
              <a:ext cx="126200" cy="107078"/>
            </a:xfrm>
            <a:custGeom>
              <a:gdLst>
                <a:gd name="T0" fmla="*/ 0 w 24"/>
                <a:gd name="T1" fmla="*/ 29633 h 24"/>
                <a:gd name="T2" fmla="*/ 17463 w 24"/>
                <a:gd name="T3" fmla="*/ 0 h 24"/>
                <a:gd name="T4" fmla="*/ 52388 w 24"/>
                <a:gd name="T5" fmla="*/ 0 h 24"/>
                <a:gd name="T6" fmla="*/ 52388 w 24"/>
                <a:gd name="T7" fmla="*/ 14817 h 24"/>
                <a:gd name="T8" fmla="*/ 34925 w 24"/>
                <a:gd name="T9" fmla="*/ 14817 h 24"/>
                <a:gd name="T10" fmla="*/ 52388 w 24"/>
                <a:gd name="T11" fmla="*/ 44450 h 24"/>
                <a:gd name="T12" fmla="*/ 0 w 24"/>
                <a:gd name="T13" fmla="*/ 29633 h 24"/>
                <a:gd name="T14" fmla="*/ 0 60000 65536"/>
                <a:gd name="T15" fmla="*/ 0 60000 65536"/>
                <a:gd name="T16" fmla="*/ 0 60000 65536"/>
                <a:gd name="T17" fmla="*/ 0 60000 65536"/>
                <a:gd name="T18" fmla="*/ 0 60000 65536"/>
                <a:gd name="T19" fmla="*/ 0 60000 65536"/>
                <a:gd name="T20" fmla="*/ 0 60000 65536"/>
                <a:gd name="T21" fmla="*/ 0 w 24"/>
                <a:gd name="T22" fmla="*/ 0 h 24"/>
                <a:gd name="T23" fmla="*/ 24 w 24"/>
                <a:gd name="T24" fmla="*/ 24 h 2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24">
                  <a:moveTo>
                    <a:pt x="0" y="16"/>
                  </a:moveTo>
                  <a:lnTo>
                    <a:pt x="8" y="0"/>
                  </a:lnTo>
                  <a:lnTo>
                    <a:pt x="24" y="0"/>
                  </a:lnTo>
                  <a:lnTo>
                    <a:pt x="24" y="8"/>
                  </a:lnTo>
                  <a:lnTo>
                    <a:pt x="16" y="8"/>
                  </a:lnTo>
                  <a:lnTo>
                    <a:pt x="24" y="24"/>
                  </a:lnTo>
                  <a:lnTo>
                    <a:pt x="0"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09" name="Freeform 260"/>
            <p:cNvSpPr/>
            <p:nvPr/>
          </p:nvSpPr>
          <p:spPr bwMode="auto">
            <a:xfrm>
              <a:off x="7834477" y="5262786"/>
              <a:ext cx="164442" cy="107078"/>
            </a:xfrm>
            <a:custGeom>
              <a:gdLst>
                <a:gd name="T0" fmla="*/ 0 w 32"/>
                <a:gd name="T1" fmla="*/ 14817 h 24"/>
                <a:gd name="T2" fmla="*/ 17066 w 32"/>
                <a:gd name="T3" fmla="*/ 44450 h 24"/>
                <a:gd name="T4" fmla="*/ 34132 w 32"/>
                <a:gd name="T5" fmla="*/ 44450 h 24"/>
                <a:gd name="T6" fmla="*/ 68263 w 32"/>
                <a:gd name="T7" fmla="*/ 29633 h 24"/>
                <a:gd name="T8" fmla="*/ 68263 w 32"/>
                <a:gd name="T9" fmla="*/ 0 h 24"/>
                <a:gd name="T10" fmla="*/ 34132 w 32"/>
                <a:gd name="T11" fmla="*/ 0 h 24"/>
                <a:gd name="T12" fmla="*/ 0 w 32"/>
                <a:gd name="T13" fmla="*/ 14817 h 24"/>
                <a:gd name="T14" fmla="*/ 0 60000 65536"/>
                <a:gd name="T15" fmla="*/ 0 60000 65536"/>
                <a:gd name="T16" fmla="*/ 0 60000 65536"/>
                <a:gd name="T17" fmla="*/ 0 60000 65536"/>
                <a:gd name="T18" fmla="*/ 0 60000 65536"/>
                <a:gd name="T19" fmla="*/ 0 60000 65536"/>
                <a:gd name="T20" fmla="*/ 0 60000 65536"/>
                <a:gd name="T21" fmla="*/ 0 w 32"/>
                <a:gd name="T22" fmla="*/ 0 h 24"/>
                <a:gd name="T23" fmla="*/ 32 w 32"/>
                <a:gd name="T24" fmla="*/ 24 h 2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24">
                  <a:moveTo>
                    <a:pt x="0" y="8"/>
                  </a:moveTo>
                  <a:lnTo>
                    <a:pt x="8" y="24"/>
                  </a:lnTo>
                  <a:lnTo>
                    <a:pt x="16" y="24"/>
                  </a:lnTo>
                  <a:lnTo>
                    <a:pt x="32" y="16"/>
                  </a:lnTo>
                  <a:lnTo>
                    <a:pt x="32" y="0"/>
                  </a:lnTo>
                  <a:lnTo>
                    <a:pt x="16" y="0"/>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10" name="Freeform 261"/>
            <p:cNvSpPr/>
            <p:nvPr/>
          </p:nvSpPr>
          <p:spPr bwMode="auto">
            <a:xfrm>
              <a:off x="8584026" y="4907135"/>
              <a:ext cx="84133" cy="214157"/>
            </a:xfrm>
            <a:custGeom>
              <a:gdLst>
                <a:gd name="T0" fmla="*/ 0 w 16"/>
                <a:gd name="T1" fmla="*/ 44450 h 48"/>
                <a:gd name="T2" fmla="*/ 17463 w 16"/>
                <a:gd name="T3" fmla="*/ 74083 h 48"/>
                <a:gd name="T4" fmla="*/ 34925 w 16"/>
                <a:gd name="T5" fmla="*/ 88900 h 48"/>
                <a:gd name="T6" fmla="*/ 34925 w 16"/>
                <a:gd name="T7" fmla="*/ 0 h 48"/>
                <a:gd name="T8" fmla="*/ 17463 w 16"/>
                <a:gd name="T9" fmla="*/ 14817 h 48"/>
                <a:gd name="T10" fmla="*/ 0 w 16"/>
                <a:gd name="T11" fmla="*/ 44450 h 48"/>
                <a:gd name="T12" fmla="*/ 0 60000 65536"/>
                <a:gd name="T13" fmla="*/ 0 60000 65536"/>
                <a:gd name="T14" fmla="*/ 0 60000 65536"/>
                <a:gd name="T15" fmla="*/ 0 60000 65536"/>
                <a:gd name="T16" fmla="*/ 0 60000 65536"/>
                <a:gd name="T17" fmla="*/ 0 60000 65536"/>
                <a:gd name="T18" fmla="*/ 0 w 16"/>
                <a:gd name="T19" fmla="*/ 0 h 48"/>
                <a:gd name="T20" fmla="*/ 16 w 16"/>
                <a:gd name="T21" fmla="*/ 48 h 48"/>
              </a:gdLst>
              <a:cxnLst>
                <a:cxn ang="T12">
                  <a:pos x="T0" y="T1"/>
                </a:cxn>
                <a:cxn ang="T13">
                  <a:pos x="T2" y="T3"/>
                </a:cxn>
                <a:cxn ang="T14">
                  <a:pos x="T4" y="T5"/>
                </a:cxn>
                <a:cxn ang="T15">
                  <a:pos x="T6" y="T7"/>
                </a:cxn>
                <a:cxn ang="T16">
                  <a:pos x="T8" y="T9"/>
                </a:cxn>
                <a:cxn ang="T17">
                  <a:pos x="T10" y="T11"/>
                </a:cxn>
              </a:cxnLst>
              <a:rect l="T18" t="T19" r="T20" b="T21"/>
              <a:pathLst>
                <a:path w="16" h="48">
                  <a:moveTo>
                    <a:pt x="0" y="24"/>
                  </a:moveTo>
                  <a:lnTo>
                    <a:pt x="8" y="40"/>
                  </a:lnTo>
                  <a:lnTo>
                    <a:pt x="16" y="48"/>
                  </a:lnTo>
                  <a:lnTo>
                    <a:pt x="16" y="0"/>
                  </a:lnTo>
                  <a:lnTo>
                    <a:pt x="8" y="8"/>
                  </a:lnTo>
                  <a:lnTo>
                    <a:pt x="0"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12" name="Freeform 292"/>
            <p:cNvSpPr/>
            <p:nvPr/>
          </p:nvSpPr>
          <p:spPr bwMode="auto">
            <a:xfrm>
              <a:off x="1585696" y="2738799"/>
              <a:ext cx="42067" cy="72661"/>
            </a:xfrm>
            <a:custGeom>
              <a:gdLst>
                <a:gd name="T0" fmla="*/ 0 w 8"/>
                <a:gd name="T1" fmla="*/ 15082 h 16"/>
                <a:gd name="T2" fmla="*/ 0 w 8"/>
                <a:gd name="T3" fmla="*/ 30163 h 16"/>
                <a:gd name="T4" fmla="*/ 0 w 8"/>
                <a:gd name="T5" fmla="*/ 15082 h 16"/>
                <a:gd name="T6" fmla="*/ 17463 w 8"/>
                <a:gd name="T7" fmla="*/ 0 h 16"/>
                <a:gd name="T8" fmla="*/ 0 w 8"/>
                <a:gd name="T9" fmla="*/ 15082 h 16"/>
                <a:gd name="T10" fmla="*/ 0 60000 65536"/>
                <a:gd name="T11" fmla="*/ 0 60000 65536"/>
                <a:gd name="T12" fmla="*/ 0 60000 65536"/>
                <a:gd name="T13" fmla="*/ 0 60000 65536"/>
                <a:gd name="T14" fmla="*/ 0 60000 65536"/>
                <a:gd name="T15" fmla="*/ 0 w 8"/>
                <a:gd name="T16" fmla="*/ 0 h 16"/>
                <a:gd name="T17" fmla="*/ 8 w 8"/>
                <a:gd name="T18" fmla="*/ 16 h 16"/>
              </a:gdLst>
              <a:cxnLst>
                <a:cxn ang="T10">
                  <a:pos x="T0" y="T1"/>
                </a:cxn>
                <a:cxn ang="T11">
                  <a:pos x="T2" y="T3"/>
                </a:cxn>
                <a:cxn ang="T12">
                  <a:pos x="T4" y="T5"/>
                </a:cxn>
                <a:cxn ang="T13">
                  <a:pos x="T6" y="T7"/>
                </a:cxn>
                <a:cxn ang="T14">
                  <a:pos x="T8" y="T9"/>
                </a:cxn>
              </a:cxnLst>
              <a:rect l="T15" t="T16" r="T17" b="T18"/>
              <a:pathLst>
                <a:path w="8" h="16">
                  <a:moveTo>
                    <a:pt x="0" y="8"/>
                  </a:moveTo>
                  <a:lnTo>
                    <a:pt x="0" y="16"/>
                  </a:lnTo>
                  <a:lnTo>
                    <a:pt x="0" y="8"/>
                  </a:lnTo>
                  <a:lnTo>
                    <a:pt x="8" y="0"/>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13" name="Freeform 293"/>
            <p:cNvSpPr/>
            <p:nvPr/>
          </p:nvSpPr>
          <p:spPr bwMode="auto">
            <a:xfrm>
              <a:off x="1796027" y="2704383"/>
              <a:ext cx="42067" cy="34419"/>
            </a:xfrm>
            <a:custGeom>
              <a:gdLst>
                <a:gd name="T0" fmla="*/ 0 w 8"/>
                <a:gd name="T1" fmla="*/ 14288 h 8"/>
                <a:gd name="T2" fmla="*/ 17463 w 8"/>
                <a:gd name="T3" fmla="*/ 0 h 8"/>
                <a:gd name="T4" fmla="*/ 0 w 8"/>
                <a:gd name="T5" fmla="*/ 0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0"/>
                  </a:lnTo>
                  <a:lnTo>
                    <a:pt x="0" y="0"/>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14" name="Freeform 294"/>
            <p:cNvSpPr/>
            <p:nvPr/>
          </p:nvSpPr>
          <p:spPr bwMode="auto">
            <a:xfrm>
              <a:off x="1796027" y="2669962"/>
              <a:ext cx="42067" cy="34419"/>
            </a:xfrm>
            <a:custGeom>
              <a:gdLst>
                <a:gd name="T0" fmla="*/ 0 w 8"/>
                <a:gd name="T1" fmla="*/ 14288 h 8"/>
                <a:gd name="T2" fmla="*/ 17463 w 8"/>
                <a:gd name="T3" fmla="*/ 14288 h 8"/>
                <a:gd name="T4" fmla="*/ 0 w 8"/>
                <a:gd name="T5" fmla="*/ 0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8"/>
                  </a:lnTo>
                  <a:lnTo>
                    <a:pt x="0" y="0"/>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15" name="Freeform 299"/>
            <p:cNvSpPr/>
            <p:nvPr/>
          </p:nvSpPr>
          <p:spPr bwMode="auto">
            <a:xfrm>
              <a:off x="1838095" y="4019915"/>
              <a:ext cx="122375" cy="141497"/>
            </a:xfrm>
            <a:custGeom>
              <a:gdLst>
                <a:gd name="T0" fmla="*/ 0 w 24"/>
                <a:gd name="T1" fmla="*/ 14685 h 32"/>
                <a:gd name="T2" fmla="*/ 0 w 24"/>
                <a:gd name="T3" fmla="*/ 29369 h 32"/>
                <a:gd name="T4" fmla="*/ 16933 w 24"/>
                <a:gd name="T5" fmla="*/ 44053 h 32"/>
                <a:gd name="T6" fmla="*/ 33867 w 24"/>
                <a:gd name="T7" fmla="*/ 58738 h 32"/>
                <a:gd name="T8" fmla="*/ 33867 w 24"/>
                <a:gd name="T9" fmla="*/ 44053 h 32"/>
                <a:gd name="T10" fmla="*/ 50800 w 24"/>
                <a:gd name="T11" fmla="*/ 58738 h 32"/>
                <a:gd name="T12" fmla="*/ 33867 w 24"/>
                <a:gd name="T13" fmla="*/ 29369 h 32"/>
                <a:gd name="T14" fmla="*/ 50800 w 24"/>
                <a:gd name="T15" fmla="*/ 29369 h 32"/>
                <a:gd name="T16" fmla="*/ 33867 w 24"/>
                <a:gd name="T17" fmla="*/ 14685 h 32"/>
                <a:gd name="T18" fmla="*/ 16933 w 24"/>
                <a:gd name="T19" fmla="*/ 0 h 32"/>
                <a:gd name="T20" fmla="*/ 0 w 24"/>
                <a:gd name="T21" fmla="*/ 14685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4"/>
                <a:gd name="T34" fmla="*/ 0 h 32"/>
                <a:gd name="T35" fmla="*/ 24 w 24"/>
                <a:gd name="T36" fmla="*/ 32 h 3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4" h="32">
                  <a:moveTo>
                    <a:pt x="0" y="8"/>
                  </a:moveTo>
                  <a:lnTo>
                    <a:pt x="0" y="16"/>
                  </a:lnTo>
                  <a:lnTo>
                    <a:pt x="8" y="24"/>
                  </a:lnTo>
                  <a:lnTo>
                    <a:pt x="16" y="32"/>
                  </a:lnTo>
                  <a:lnTo>
                    <a:pt x="16" y="24"/>
                  </a:lnTo>
                  <a:lnTo>
                    <a:pt x="24" y="32"/>
                  </a:lnTo>
                  <a:lnTo>
                    <a:pt x="16" y="16"/>
                  </a:lnTo>
                  <a:lnTo>
                    <a:pt x="24" y="16"/>
                  </a:lnTo>
                  <a:lnTo>
                    <a:pt x="16" y="8"/>
                  </a:lnTo>
                  <a:lnTo>
                    <a:pt x="8" y="0"/>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18" name="Freeform 300"/>
            <p:cNvSpPr/>
            <p:nvPr/>
          </p:nvSpPr>
          <p:spPr bwMode="auto">
            <a:xfrm>
              <a:off x="2002535" y="4195830"/>
              <a:ext cx="168266" cy="72661"/>
            </a:xfrm>
            <a:custGeom>
              <a:gdLst>
                <a:gd name="T0" fmla="*/ 0 w 32"/>
                <a:gd name="T1" fmla="*/ 15082 h 16"/>
                <a:gd name="T2" fmla="*/ 34925 w 32"/>
                <a:gd name="T3" fmla="*/ 30163 h 16"/>
                <a:gd name="T4" fmla="*/ 69850 w 32"/>
                <a:gd name="T5" fmla="*/ 30163 h 16"/>
                <a:gd name="T6" fmla="*/ 69850 w 32"/>
                <a:gd name="T7" fmla="*/ 15082 h 16"/>
                <a:gd name="T8" fmla="*/ 52387 w 32"/>
                <a:gd name="T9" fmla="*/ 15082 h 16"/>
                <a:gd name="T10" fmla="*/ 0 w 32"/>
                <a:gd name="T11" fmla="*/ 0 h 16"/>
                <a:gd name="T12" fmla="*/ 0 w 32"/>
                <a:gd name="T13" fmla="*/ 15082 h 16"/>
                <a:gd name="T14" fmla="*/ 0 60000 65536"/>
                <a:gd name="T15" fmla="*/ 0 60000 65536"/>
                <a:gd name="T16" fmla="*/ 0 60000 65536"/>
                <a:gd name="T17" fmla="*/ 0 60000 65536"/>
                <a:gd name="T18" fmla="*/ 0 60000 65536"/>
                <a:gd name="T19" fmla="*/ 0 60000 65536"/>
                <a:gd name="T20" fmla="*/ 0 60000 65536"/>
                <a:gd name="T21" fmla="*/ 0 w 32"/>
                <a:gd name="T22" fmla="*/ 0 h 16"/>
                <a:gd name="T23" fmla="*/ 32 w 32"/>
                <a:gd name="T24" fmla="*/ 16 h 16"/>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16">
                  <a:moveTo>
                    <a:pt x="0" y="8"/>
                  </a:moveTo>
                  <a:lnTo>
                    <a:pt x="16" y="16"/>
                  </a:lnTo>
                  <a:lnTo>
                    <a:pt x="32" y="16"/>
                  </a:lnTo>
                  <a:lnTo>
                    <a:pt x="32" y="8"/>
                  </a:lnTo>
                  <a:lnTo>
                    <a:pt x="24" y="8"/>
                  </a:lnTo>
                  <a:lnTo>
                    <a:pt x="0" y="0"/>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19" name="Freeform 301"/>
            <p:cNvSpPr/>
            <p:nvPr/>
          </p:nvSpPr>
          <p:spPr bwMode="auto">
            <a:xfrm>
              <a:off x="2545575" y="4195830"/>
              <a:ext cx="164442" cy="72661"/>
            </a:xfrm>
            <a:custGeom>
              <a:gdLst>
                <a:gd name="T0" fmla="*/ 0 w 32"/>
                <a:gd name="T1" fmla="*/ 30163 h 16"/>
                <a:gd name="T2" fmla="*/ 17066 w 32"/>
                <a:gd name="T3" fmla="*/ 30163 h 16"/>
                <a:gd name="T4" fmla="*/ 34132 w 32"/>
                <a:gd name="T5" fmla="*/ 30163 h 16"/>
                <a:gd name="T6" fmla="*/ 51197 w 32"/>
                <a:gd name="T7" fmla="*/ 30163 h 16"/>
                <a:gd name="T8" fmla="*/ 51197 w 32"/>
                <a:gd name="T9" fmla="*/ 15082 h 16"/>
                <a:gd name="T10" fmla="*/ 68263 w 32"/>
                <a:gd name="T11" fmla="*/ 0 h 16"/>
                <a:gd name="T12" fmla="*/ 0 w 32"/>
                <a:gd name="T13" fmla="*/ 30163 h 16"/>
                <a:gd name="T14" fmla="*/ 0 60000 65536"/>
                <a:gd name="T15" fmla="*/ 0 60000 65536"/>
                <a:gd name="T16" fmla="*/ 0 60000 65536"/>
                <a:gd name="T17" fmla="*/ 0 60000 65536"/>
                <a:gd name="T18" fmla="*/ 0 60000 65536"/>
                <a:gd name="T19" fmla="*/ 0 60000 65536"/>
                <a:gd name="T20" fmla="*/ 0 60000 65536"/>
                <a:gd name="T21" fmla="*/ 0 w 32"/>
                <a:gd name="T22" fmla="*/ 0 h 16"/>
                <a:gd name="T23" fmla="*/ 32 w 32"/>
                <a:gd name="T24" fmla="*/ 16 h 16"/>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16">
                  <a:moveTo>
                    <a:pt x="0" y="16"/>
                  </a:moveTo>
                  <a:lnTo>
                    <a:pt x="8" y="16"/>
                  </a:lnTo>
                  <a:lnTo>
                    <a:pt x="16" y="16"/>
                  </a:lnTo>
                  <a:lnTo>
                    <a:pt x="24" y="16"/>
                  </a:lnTo>
                  <a:lnTo>
                    <a:pt x="24" y="8"/>
                  </a:lnTo>
                  <a:lnTo>
                    <a:pt x="32" y="0"/>
                  </a:lnTo>
                  <a:lnTo>
                    <a:pt x="0"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20" name="Freeform 340"/>
            <p:cNvSpPr/>
            <p:nvPr/>
          </p:nvSpPr>
          <p:spPr bwMode="auto">
            <a:xfrm>
              <a:off x="2251112" y="4161411"/>
              <a:ext cx="42067" cy="34419"/>
            </a:xfrm>
            <a:custGeom>
              <a:gdLst>
                <a:gd name="T0" fmla="*/ 0 w 8"/>
                <a:gd name="T1" fmla="*/ 0 h 8"/>
                <a:gd name="T2" fmla="*/ 0 w 8"/>
                <a:gd name="T3" fmla="*/ 14288 h 8"/>
                <a:gd name="T4" fmla="*/ 17463 w 8"/>
                <a:gd name="T5" fmla="*/ 0 h 8"/>
                <a:gd name="T6" fmla="*/ 0 w 8"/>
                <a:gd name="T7" fmla="*/ 0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0"/>
                  </a:moveTo>
                  <a:lnTo>
                    <a:pt x="0" y="8"/>
                  </a:lnTo>
                  <a:lnTo>
                    <a:pt x="8" y="0"/>
                  </a:lnTo>
                  <a:lnTo>
                    <a:pt x="0"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21" name="Freeform 346"/>
            <p:cNvSpPr/>
            <p:nvPr/>
          </p:nvSpPr>
          <p:spPr bwMode="auto">
            <a:xfrm>
              <a:off x="8499892" y="2918538"/>
              <a:ext cx="42067" cy="34419"/>
            </a:xfrm>
            <a:custGeom>
              <a:gdLst>
                <a:gd name="T0" fmla="*/ 0 w 8"/>
                <a:gd name="T1" fmla="*/ 14288 h 8"/>
                <a:gd name="T2" fmla="*/ 17463 w 8"/>
                <a:gd name="T3" fmla="*/ 14288 h 8"/>
                <a:gd name="T4" fmla="*/ 0 w 8"/>
                <a:gd name="T5" fmla="*/ 0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8"/>
                  </a:lnTo>
                  <a:lnTo>
                    <a:pt x="0" y="0"/>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22" name="Freeform 347"/>
            <p:cNvSpPr/>
            <p:nvPr/>
          </p:nvSpPr>
          <p:spPr bwMode="auto">
            <a:xfrm>
              <a:off x="1168854" y="2884119"/>
              <a:ext cx="84133" cy="34419"/>
            </a:xfrm>
            <a:custGeom>
              <a:gdLst>
                <a:gd name="T0" fmla="*/ 0 w 16"/>
                <a:gd name="T1" fmla="*/ 0 h 8"/>
                <a:gd name="T2" fmla="*/ 0 w 16"/>
                <a:gd name="T3" fmla="*/ 14288 h 8"/>
                <a:gd name="T4" fmla="*/ 17463 w 16"/>
                <a:gd name="T5" fmla="*/ 14288 h 8"/>
                <a:gd name="T6" fmla="*/ 34925 w 16"/>
                <a:gd name="T7" fmla="*/ 14288 h 8"/>
                <a:gd name="T8" fmla="*/ 17463 w 16"/>
                <a:gd name="T9" fmla="*/ 14288 h 8"/>
                <a:gd name="T10" fmla="*/ 34925 w 16"/>
                <a:gd name="T11" fmla="*/ 0 h 8"/>
                <a:gd name="T12" fmla="*/ 0 w 16"/>
                <a:gd name="T13" fmla="*/ 0 h 8"/>
                <a:gd name="T14" fmla="*/ 0 60000 65536"/>
                <a:gd name="T15" fmla="*/ 0 60000 65536"/>
                <a:gd name="T16" fmla="*/ 0 60000 65536"/>
                <a:gd name="T17" fmla="*/ 0 60000 65536"/>
                <a:gd name="T18" fmla="*/ 0 60000 65536"/>
                <a:gd name="T19" fmla="*/ 0 60000 65536"/>
                <a:gd name="T20" fmla="*/ 0 60000 65536"/>
                <a:gd name="T21" fmla="*/ 0 w 16"/>
                <a:gd name="T22" fmla="*/ 0 h 8"/>
                <a:gd name="T23" fmla="*/ 16 w 16"/>
                <a:gd name="T24" fmla="*/ 8 h 8"/>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8">
                  <a:moveTo>
                    <a:pt x="0" y="0"/>
                  </a:moveTo>
                  <a:lnTo>
                    <a:pt x="0" y="8"/>
                  </a:lnTo>
                  <a:lnTo>
                    <a:pt x="8" y="8"/>
                  </a:lnTo>
                  <a:lnTo>
                    <a:pt x="16" y="8"/>
                  </a:lnTo>
                  <a:lnTo>
                    <a:pt x="8" y="8"/>
                  </a:lnTo>
                  <a:lnTo>
                    <a:pt x="16" y="0"/>
                  </a:lnTo>
                  <a:lnTo>
                    <a:pt x="0"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23" name="Line 348"/>
            <p:cNvSpPr>
              <a:spLocks noChangeShapeType="1"/>
            </p:cNvSpPr>
            <p:nvPr/>
          </p:nvSpPr>
          <p:spPr bwMode="auto">
            <a:xfrm flipV="1">
              <a:off x="1126791" y="2918538"/>
              <a:ext cx="7648" cy="34419"/>
            </a:xfrm>
            <a:prstGeom prst="line">
              <a:avLst/>
            </a:prstGeom>
            <a:no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24" name="Line 349"/>
            <p:cNvSpPr>
              <a:spLocks noChangeShapeType="1"/>
            </p:cNvSpPr>
            <p:nvPr/>
          </p:nvSpPr>
          <p:spPr bwMode="auto">
            <a:xfrm>
              <a:off x="1168854" y="2991198"/>
              <a:ext cx="42067" cy="3825"/>
            </a:xfrm>
            <a:prstGeom prst="line">
              <a:avLst/>
            </a:prstGeom>
            <a:no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28" name="Line 353"/>
            <p:cNvSpPr>
              <a:spLocks noChangeShapeType="1"/>
            </p:cNvSpPr>
            <p:nvPr/>
          </p:nvSpPr>
          <p:spPr bwMode="auto">
            <a:xfrm>
              <a:off x="8167185" y="5121292"/>
              <a:ext cx="42067" cy="3825"/>
            </a:xfrm>
            <a:prstGeom prst="line">
              <a:avLst/>
            </a:prstGeom>
            <a:no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29" name="Freeform 355"/>
            <p:cNvSpPr/>
            <p:nvPr/>
          </p:nvSpPr>
          <p:spPr bwMode="auto">
            <a:xfrm>
              <a:off x="709949" y="3025616"/>
              <a:ext cx="252399" cy="175915"/>
            </a:xfrm>
            <a:custGeom>
              <a:gdLst>
                <a:gd name="T0" fmla="*/ 0 w 48"/>
                <a:gd name="T1" fmla="*/ 58420 h 40"/>
                <a:gd name="T2" fmla="*/ 34925 w 48"/>
                <a:gd name="T3" fmla="*/ 14605 h 40"/>
                <a:gd name="T4" fmla="*/ 34925 w 48"/>
                <a:gd name="T5" fmla="*/ 29210 h 40"/>
                <a:gd name="T6" fmla="*/ 52387 w 48"/>
                <a:gd name="T7" fmla="*/ 29210 h 40"/>
                <a:gd name="T8" fmla="*/ 69850 w 48"/>
                <a:gd name="T9" fmla="*/ 29210 h 40"/>
                <a:gd name="T10" fmla="*/ 52387 w 48"/>
                <a:gd name="T11" fmla="*/ 14605 h 40"/>
                <a:gd name="T12" fmla="*/ 104775 w 48"/>
                <a:gd name="T13" fmla="*/ 0 h 40"/>
                <a:gd name="T14" fmla="*/ 87313 w 48"/>
                <a:gd name="T15" fmla="*/ 29210 h 40"/>
                <a:gd name="T16" fmla="*/ 69850 w 48"/>
                <a:gd name="T17" fmla="*/ 43815 h 40"/>
                <a:gd name="T18" fmla="*/ 69850 w 48"/>
                <a:gd name="T19" fmla="*/ 73025 h 40"/>
                <a:gd name="T20" fmla="*/ 34925 w 48"/>
                <a:gd name="T21" fmla="*/ 58420 h 40"/>
                <a:gd name="T22" fmla="*/ 0 w 48"/>
                <a:gd name="T23" fmla="*/ 584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
                <a:gd name="T37" fmla="*/ 0 h 40"/>
                <a:gd name="T38" fmla="*/ 48 w 48"/>
                <a:gd name="T39" fmla="*/ 40 h 40"/>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 h="40">
                  <a:moveTo>
                    <a:pt x="0" y="32"/>
                  </a:moveTo>
                  <a:lnTo>
                    <a:pt x="16" y="8"/>
                  </a:lnTo>
                  <a:lnTo>
                    <a:pt x="16" y="16"/>
                  </a:lnTo>
                  <a:lnTo>
                    <a:pt x="24" y="16"/>
                  </a:lnTo>
                  <a:lnTo>
                    <a:pt x="32" y="16"/>
                  </a:lnTo>
                  <a:lnTo>
                    <a:pt x="24" y="8"/>
                  </a:lnTo>
                  <a:lnTo>
                    <a:pt x="48" y="0"/>
                  </a:lnTo>
                  <a:lnTo>
                    <a:pt x="40" y="16"/>
                  </a:lnTo>
                  <a:lnTo>
                    <a:pt x="32" y="24"/>
                  </a:lnTo>
                  <a:lnTo>
                    <a:pt x="32" y="40"/>
                  </a:lnTo>
                  <a:lnTo>
                    <a:pt x="16" y="32"/>
                  </a:lnTo>
                  <a:lnTo>
                    <a:pt x="0" y="32"/>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34" name="Freeform 356"/>
            <p:cNvSpPr/>
            <p:nvPr/>
          </p:nvSpPr>
          <p:spPr bwMode="auto">
            <a:xfrm>
              <a:off x="1501563" y="3274191"/>
              <a:ext cx="336532" cy="141497"/>
            </a:xfrm>
            <a:custGeom>
              <a:gdLst>
                <a:gd name="T0" fmla="*/ 0 w 64"/>
                <a:gd name="T1" fmla="*/ 29369 h 32"/>
                <a:gd name="T2" fmla="*/ 17463 w 64"/>
                <a:gd name="T3" fmla="*/ 44053 h 32"/>
                <a:gd name="T4" fmla="*/ 52387 w 64"/>
                <a:gd name="T5" fmla="*/ 58738 h 32"/>
                <a:gd name="T6" fmla="*/ 104775 w 64"/>
                <a:gd name="T7" fmla="*/ 29369 h 32"/>
                <a:gd name="T8" fmla="*/ 139700 w 64"/>
                <a:gd name="T9" fmla="*/ 29369 h 32"/>
                <a:gd name="T10" fmla="*/ 139700 w 64"/>
                <a:gd name="T11" fmla="*/ 14685 h 32"/>
                <a:gd name="T12" fmla="*/ 122237 w 64"/>
                <a:gd name="T13" fmla="*/ 14685 h 32"/>
                <a:gd name="T14" fmla="*/ 87312 w 64"/>
                <a:gd name="T15" fmla="*/ 14685 h 32"/>
                <a:gd name="T16" fmla="*/ 34925 w 64"/>
                <a:gd name="T17" fmla="*/ 0 h 32"/>
                <a:gd name="T18" fmla="*/ 0 w 64"/>
                <a:gd name="T19" fmla="*/ 29369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4"/>
                <a:gd name="T31" fmla="*/ 0 h 32"/>
                <a:gd name="T32" fmla="*/ 64 w 64"/>
                <a:gd name="T33" fmla="*/ 32 h 32"/>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4" h="32">
                  <a:moveTo>
                    <a:pt x="0" y="16"/>
                  </a:moveTo>
                  <a:lnTo>
                    <a:pt x="8" y="24"/>
                  </a:lnTo>
                  <a:lnTo>
                    <a:pt x="24" y="32"/>
                  </a:lnTo>
                  <a:lnTo>
                    <a:pt x="48" y="16"/>
                  </a:lnTo>
                  <a:lnTo>
                    <a:pt x="64" y="16"/>
                  </a:lnTo>
                  <a:lnTo>
                    <a:pt x="64" y="8"/>
                  </a:lnTo>
                  <a:lnTo>
                    <a:pt x="56" y="8"/>
                  </a:lnTo>
                  <a:lnTo>
                    <a:pt x="40" y="8"/>
                  </a:lnTo>
                  <a:lnTo>
                    <a:pt x="16" y="0"/>
                  </a:lnTo>
                  <a:lnTo>
                    <a:pt x="0"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235" name="Freeform 357"/>
            <p:cNvSpPr/>
            <p:nvPr/>
          </p:nvSpPr>
          <p:spPr bwMode="auto">
            <a:xfrm>
              <a:off x="1210921" y="3167111"/>
              <a:ext cx="374773" cy="175915"/>
            </a:xfrm>
            <a:custGeom>
              <a:gdLst>
                <a:gd name="T0" fmla="*/ 155575 w 72"/>
                <a:gd name="T1" fmla="*/ 43815 h 40"/>
                <a:gd name="T2" fmla="*/ 121003 w 72"/>
                <a:gd name="T3" fmla="*/ 29210 h 40"/>
                <a:gd name="T4" fmla="*/ 103717 w 72"/>
                <a:gd name="T5" fmla="*/ 14605 h 40"/>
                <a:gd name="T6" fmla="*/ 69144 w 72"/>
                <a:gd name="T7" fmla="*/ 14605 h 40"/>
                <a:gd name="T8" fmla="*/ 69144 w 72"/>
                <a:gd name="T9" fmla="*/ 0 h 40"/>
                <a:gd name="T10" fmla="*/ 0 w 72"/>
                <a:gd name="T11" fmla="*/ 29210 h 40"/>
                <a:gd name="T12" fmla="*/ 17286 w 72"/>
                <a:gd name="T13" fmla="*/ 43815 h 40"/>
                <a:gd name="T14" fmla="*/ 51858 w 72"/>
                <a:gd name="T15" fmla="*/ 73025 h 40"/>
                <a:gd name="T16" fmla="*/ 69144 w 72"/>
                <a:gd name="T17" fmla="*/ 73025 h 40"/>
                <a:gd name="T18" fmla="*/ 86431 w 72"/>
                <a:gd name="T19" fmla="*/ 58420 h 40"/>
                <a:gd name="T20" fmla="*/ 121003 w 72"/>
                <a:gd name="T21" fmla="*/ 73025 h 40"/>
                <a:gd name="T22" fmla="*/ 155575 w 72"/>
                <a:gd name="T23" fmla="*/ 43815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40"/>
                <a:gd name="T38" fmla="*/ 72 w 72"/>
                <a:gd name="T39" fmla="*/ 40 h 40"/>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40">
                  <a:moveTo>
                    <a:pt x="72" y="24"/>
                  </a:moveTo>
                  <a:lnTo>
                    <a:pt x="56" y="16"/>
                  </a:lnTo>
                  <a:lnTo>
                    <a:pt x="48" y="8"/>
                  </a:lnTo>
                  <a:lnTo>
                    <a:pt x="32" y="8"/>
                  </a:lnTo>
                  <a:lnTo>
                    <a:pt x="32" y="0"/>
                  </a:lnTo>
                  <a:lnTo>
                    <a:pt x="0" y="16"/>
                  </a:lnTo>
                  <a:lnTo>
                    <a:pt x="8" y="24"/>
                  </a:lnTo>
                  <a:lnTo>
                    <a:pt x="24" y="40"/>
                  </a:lnTo>
                  <a:lnTo>
                    <a:pt x="32" y="40"/>
                  </a:lnTo>
                  <a:lnTo>
                    <a:pt x="40" y="32"/>
                  </a:lnTo>
                  <a:lnTo>
                    <a:pt x="56" y="40"/>
                  </a:lnTo>
                  <a:lnTo>
                    <a:pt x="72"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grpSp>
      <p:sp>
        <p:nvSpPr>
          <p:cNvPr id="237" name="Freeform 236"/>
          <p:cNvSpPr/>
          <p:nvPr/>
        </p:nvSpPr>
        <p:spPr>
          <a:xfrm>
            <a:off x="2980703" y="2490788"/>
            <a:ext cx="5103287" cy="1088212"/>
          </a:xfrm>
          <a:custGeom>
            <a:gdLst>
              <a:gd name="connsiteX0" fmla="*/ 0 w 4681191"/>
              <a:gd name="connsiteY0" fmla="*/ 209861 h 1028132"/>
              <a:gd name="connsiteX1" fmla="*/ 325038 w 4681191"/>
              <a:gd name="connsiteY1" fmla="*/ 177215 h 1028132"/>
              <a:gd name="connsiteX2" fmla="*/ 1548384 w 4681191"/>
              <a:gd name="connsiteY2" fmla="*/ 171450 h 1028132"/>
              <a:gd name="connsiteX3" fmla="*/ 2015109 w 4681191"/>
              <a:gd name="connsiteY3" fmla="*/ 0 h 1028132"/>
              <a:gd name="connsiteX4" fmla="*/ 3510534 w 4681191"/>
              <a:gd name="connsiteY4" fmla="*/ 0 h 1028132"/>
              <a:gd name="connsiteX5" fmla="*/ 4520184 w 4681191"/>
              <a:gd name="connsiteY5" fmla="*/ 723900 h 1028132"/>
              <a:gd name="connsiteX6" fmla="*/ 4681191 w 4681191"/>
              <a:gd name="connsiteY6" fmla="*/ 1028132 h 1028132"/>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1191" h="1028132">
                <a:moveTo>
                  <a:pt x="0" y="209861"/>
                </a:moveTo>
                <a:lnTo>
                  <a:pt x="325038" y="177215"/>
                </a:lnTo>
                <a:lnTo>
                  <a:pt x="1548384" y="171450"/>
                </a:lnTo>
                <a:lnTo>
                  <a:pt x="2015109" y="0"/>
                </a:lnTo>
                <a:lnTo>
                  <a:pt x="3510534" y="0"/>
                </a:lnTo>
                <a:lnTo>
                  <a:pt x="4520184" y="723900"/>
                </a:lnTo>
                <a:cubicBezTo>
                  <a:pt x="4554167" y="796924"/>
                  <a:pt x="4647208" y="955108"/>
                  <a:pt x="4681191" y="1028132"/>
                </a:cubicBezTo>
              </a:path>
            </a:pathLst>
          </a:custGeom>
          <a:noFill/>
          <a:ln w="19050">
            <a:solidFill>
              <a:srgbClr val="FF960C"/>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500"/>
          </a:p>
        </p:txBody>
      </p:sp>
      <p:sp>
        <p:nvSpPr>
          <p:cNvPr id="238" name="Freeform 237"/>
          <p:cNvSpPr/>
          <p:nvPr/>
        </p:nvSpPr>
        <p:spPr>
          <a:xfrm>
            <a:off x="7743941" y="3984625"/>
            <a:ext cx="180915" cy="157013"/>
          </a:xfrm>
          <a:custGeom>
            <a:gdLst>
              <a:gd name="connsiteX0" fmla="*/ 0 w 53474"/>
              <a:gd name="connsiteY0" fmla="*/ 0 h 363621"/>
              <a:gd name="connsiteX1" fmla="*/ 53474 w 53474"/>
              <a:gd name="connsiteY1" fmla="*/ 363621 h 363621"/>
            </a:gdLst>
            <a:cxnLst>
              <a:cxn ang="0">
                <a:pos x="connsiteX0" y="connsiteY0"/>
              </a:cxn>
              <a:cxn ang="0">
                <a:pos x="connsiteX1" y="connsiteY1"/>
              </a:cxn>
            </a:cxnLst>
            <a:rect l="l" t="t" r="r" b="b"/>
            <a:pathLst>
              <a:path w="53474" h="363621">
                <a:moveTo>
                  <a:pt x="0" y="0"/>
                </a:moveTo>
                <a:lnTo>
                  <a:pt x="53474" y="363621"/>
                </a:lnTo>
              </a:path>
            </a:pathLst>
          </a:custGeom>
          <a:ln w="38100">
            <a:solidFill>
              <a:srgbClr val="C00000"/>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500"/>
          </a:p>
        </p:txBody>
      </p:sp>
      <p:sp>
        <p:nvSpPr>
          <p:cNvPr id="239" name="Freeform 238"/>
          <p:cNvSpPr/>
          <p:nvPr/>
        </p:nvSpPr>
        <p:spPr>
          <a:xfrm>
            <a:off x="7834400" y="4167188"/>
            <a:ext cx="122737" cy="231485"/>
          </a:xfrm>
          <a:custGeom>
            <a:gdLst>
              <a:gd name="connsiteX0" fmla="*/ 80210 w 80210"/>
              <a:gd name="connsiteY0" fmla="*/ 0 h 203200"/>
              <a:gd name="connsiteX1" fmla="*/ 0 w 80210"/>
              <a:gd name="connsiteY1" fmla="*/ 203200 h 203200"/>
            </a:gdLst>
            <a:cxnLst>
              <a:cxn ang="0">
                <a:pos x="connsiteX0" y="connsiteY0"/>
              </a:cxn>
              <a:cxn ang="0">
                <a:pos x="connsiteX1" y="connsiteY1"/>
              </a:cxn>
            </a:cxnLst>
            <a:rect l="l" t="t" r="r" b="b"/>
            <a:pathLst>
              <a:path w="80210" h="203200">
                <a:moveTo>
                  <a:pt x="80210" y="0"/>
                </a:moveTo>
                <a:lnTo>
                  <a:pt x="0" y="203200"/>
                </a:lnTo>
              </a:path>
            </a:pathLst>
          </a:custGeom>
          <a:ln w="38100">
            <a:solidFill>
              <a:srgbClr val="C00000"/>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500"/>
          </a:p>
        </p:txBody>
      </p:sp>
      <p:sp>
        <p:nvSpPr>
          <p:cNvPr id="240" name="Oval 239"/>
          <p:cNvSpPr/>
          <p:nvPr/>
        </p:nvSpPr>
        <p:spPr>
          <a:xfrm>
            <a:off x="7802214" y="3187700"/>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241" name="Oval 240"/>
          <p:cNvSpPr/>
          <p:nvPr/>
        </p:nvSpPr>
        <p:spPr>
          <a:xfrm>
            <a:off x="7661126" y="4367213"/>
            <a:ext cx="240002" cy="240002"/>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a:p>
        </p:txBody>
      </p:sp>
      <p:sp>
        <p:nvSpPr>
          <p:cNvPr id="242" name="Oval 241"/>
          <p:cNvSpPr/>
          <p:nvPr/>
        </p:nvSpPr>
        <p:spPr>
          <a:xfrm>
            <a:off x="7910982" y="3325813"/>
            <a:ext cx="128519" cy="128519"/>
          </a:xfrm>
          <a:prstGeom prst="ellipse">
            <a:avLst/>
          </a:prstGeom>
          <a:solidFill>
            <a:srgbClr val="0070C0"/>
          </a:solidFill>
          <a:ln w="9525">
            <a:solidFill>
              <a:schemeClr val="accent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900"/>
          </a:p>
        </p:txBody>
      </p:sp>
      <p:sp>
        <p:nvSpPr>
          <p:cNvPr id="243" name="Oval 242"/>
          <p:cNvSpPr/>
          <p:nvPr/>
        </p:nvSpPr>
        <p:spPr>
          <a:xfrm>
            <a:off x="7702986" y="3933825"/>
            <a:ext cx="95409" cy="95409"/>
          </a:xfrm>
          <a:prstGeom prst="ellipse">
            <a:avLst/>
          </a:prstGeom>
          <a:solidFill>
            <a:schemeClr val="accent2">
              <a:lumMod val="90000"/>
            </a:schemeClr>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244" name="TextBox 243"/>
          <p:cNvSpPr txBox="1"/>
          <p:nvPr/>
        </p:nvSpPr>
        <p:spPr>
          <a:xfrm>
            <a:off x="2086525" y="3887788"/>
            <a:ext cx="577081" cy="138499"/>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900" noProof="0" smtClean="0">
                <a:latin typeface="+mn-lt"/>
                <a:cs typeface="Arial Narrow" pitchFamily="34" charset="0"/>
              </a:rPr>
              <a:t>伊斯坦布尔</a:t>
            </a:r>
          </a:p>
        </p:txBody>
      </p:sp>
      <p:sp>
        <p:nvSpPr>
          <p:cNvPr id="245" name="TextBox 244"/>
          <p:cNvSpPr txBox="1"/>
          <p:nvPr/>
        </p:nvSpPr>
        <p:spPr>
          <a:xfrm>
            <a:off x="3890806" y="4445000"/>
            <a:ext cx="269304"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德黑兰</a:t>
            </a:r>
          </a:p>
        </p:txBody>
      </p:sp>
      <p:sp>
        <p:nvSpPr>
          <p:cNvPr id="246" name="TextBox 245"/>
          <p:cNvSpPr txBox="1"/>
          <p:nvPr/>
        </p:nvSpPr>
        <p:spPr>
          <a:xfrm>
            <a:off x="1422221" y="2603500"/>
            <a:ext cx="602729" cy="138499"/>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900" smtClean="0">
                <a:latin typeface="+mn-lt"/>
                <a:cs typeface="Arial Narrow" pitchFamily="34" charset="0"/>
              </a:rPr>
              <a:t>罗兹</a:t>
            </a:r>
            <a:r>
              <a:rPr lang="en-US" altLang="zh-CN" sz="900" smtClean="0">
                <a:latin typeface="+mn-lt"/>
                <a:cs typeface="Arial Narrow" pitchFamily="34" charset="0"/>
              </a:rPr>
              <a:t>/</a:t>
            </a:r>
            <a:r>
              <a:rPr lang="zh-CN" altLang="en-US" sz="900" smtClean="0">
                <a:latin typeface="+mn-lt"/>
                <a:cs typeface="Arial Narrow" pitchFamily="34" charset="0"/>
              </a:rPr>
              <a:t>库特诺</a:t>
            </a:r>
            <a:endParaRPr lang="zh-CN" altLang="en-US" sz="900" noProof="0" smtClean="0">
              <a:latin typeface="+mn-lt"/>
              <a:cs typeface="Arial Narrow" pitchFamily="34" charset="0"/>
            </a:endParaRPr>
          </a:p>
        </p:txBody>
      </p:sp>
      <p:sp>
        <p:nvSpPr>
          <p:cNvPr id="247" name="TextBox 246"/>
          <p:cNvSpPr txBox="1"/>
          <p:nvPr/>
        </p:nvSpPr>
        <p:spPr>
          <a:xfrm>
            <a:off x="7353320" y="3228975"/>
            <a:ext cx="359073"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乌兰巴托</a:t>
            </a:r>
          </a:p>
        </p:txBody>
      </p:sp>
      <p:sp>
        <p:nvSpPr>
          <p:cNvPr id="248" name="TextBox 247"/>
          <p:cNvSpPr txBox="1"/>
          <p:nvPr/>
        </p:nvSpPr>
        <p:spPr>
          <a:xfrm>
            <a:off x="8096803" y="3344863"/>
            <a:ext cx="359073"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二连浩特</a:t>
            </a:r>
          </a:p>
        </p:txBody>
      </p:sp>
      <p:sp>
        <p:nvSpPr>
          <p:cNvPr id="250" name="TextBox 249"/>
          <p:cNvSpPr txBox="1"/>
          <p:nvPr/>
        </p:nvSpPr>
        <p:spPr>
          <a:xfrm>
            <a:off x="7879789" y="3860800"/>
            <a:ext cx="179536"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兰州</a:t>
            </a:r>
          </a:p>
        </p:txBody>
      </p:sp>
      <p:sp>
        <p:nvSpPr>
          <p:cNvPr id="253" name="TextBox 252"/>
          <p:cNvSpPr txBox="1"/>
          <p:nvPr/>
        </p:nvSpPr>
        <p:spPr>
          <a:xfrm>
            <a:off x="7957155" y="4445000"/>
            <a:ext cx="230832" cy="138499"/>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900" noProof="0" smtClean="0">
                <a:latin typeface="+mn-lt"/>
                <a:cs typeface="Arial Narrow" pitchFamily="34" charset="0"/>
              </a:rPr>
              <a:t>成都</a:t>
            </a:r>
          </a:p>
        </p:txBody>
      </p:sp>
      <p:sp>
        <p:nvSpPr>
          <p:cNvPr id="254" name="TextBox 253"/>
          <p:cNvSpPr txBox="1"/>
          <p:nvPr/>
        </p:nvSpPr>
        <p:spPr>
          <a:xfrm>
            <a:off x="5817108" y="3165475"/>
            <a:ext cx="461665" cy="138499"/>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900">
                <a:latin typeface="+mn-lt"/>
                <a:cs typeface="Arial Narrow" pitchFamily="34" charset="0"/>
              </a:rPr>
              <a:t>阿拉山口</a:t>
            </a:r>
            <a:endParaRPr lang="zh-CN" altLang="en-US" sz="900" noProof="0" smtClean="0">
              <a:latin typeface="+mn-lt"/>
              <a:cs typeface="Arial Narrow" pitchFamily="34" charset="0"/>
            </a:endParaRPr>
          </a:p>
        </p:txBody>
      </p:sp>
      <p:sp>
        <p:nvSpPr>
          <p:cNvPr id="255" name="Freeform 254"/>
          <p:cNvSpPr/>
          <p:nvPr/>
        </p:nvSpPr>
        <p:spPr>
          <a:xfrm>
            <a:off x="5183138" y="3536949"/>
            <a:ext cx="265909" cy="30557"/>
          </a:xfrm>
          <a:custGeom>
            <a:gdLst>
              <a:gd name="connsiteX0" fmla="*/ 0 w 299648"/>
              <a:gd name="connsiteY0" fmla="*/ 45523 h 45523"/>
              <a:gd name="connsiteX1" fmla="*/ 299648 w 299648"/>
              <a:gd name="connsiteY1" fmla="*/ 0 h 45523"/>
              <a:gd name="connsiteX2" fmla="*/ 569531 w 569531"/>
              <a:gd name="connsiteY2" fmla="*/ 0 h 500977"/>
              <a:gd name="connsiteX3" fmla="*/ 569531 w 569531"/>
              <a:gd name="connsiteY3" fmla="*/ 0 h 500977"/>
            </a:gdLst>
            <a:cxnLst>
              <a:cxn ang="0">
                <a:pos x="connsiteX0" y="connsiteY0"/>
              </a:cxn>
              <a:cxn ang="0">
                <a:pos x="connsiteX1" y="connsiteY1"/>
              </a:cxn>
            </a:cxnLst>
            <a:rect l="l" t="t" r="r" b="b"/>
            <a:pathLst>
              <a:path w="299648" h="45523">
                <a:moveTo>
                  <a:pt x="0" y="45523"/>
                </a:moveTo>
                <a:cubicBezTo>
                  <a:pt x="145677" y="45523"/>
                  <a:pt x="214821" y="34476"/>
                  <a:pt x="299648" y="0"/>
                </a:cubicBezTo>
              </a:path>
            </a:pathLst>
          </a:custGeom>
          <a:noFill/>
          <a:ln w="19050">
            <a:solidFill>
              <a:schemeClr val="accent6"/>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500"/>
          </a:p>
        </p:txBody>
      </p:sp>
      <p:sp>
        <p:nvSpPr>
          <p:cNvPr id="256" name="Freeform 255"/>
          <p:cNvSpPr/>
          <p:nvPr/>
        </p:nvSpPr>
        <p:spPr>
          <a:xfrm>
            <a:off x="2429300" y="3590115"/>
            <a:ext cx="2691765" cy="790614"/>
          </a:xfrm>
          <a:custGeom>
            <a:gdLst>
              <a:gd name="connsiteX0" fmla="*/ 0 w 2222699"/>
              <a:gd name="connsiteY0" fmla="*/ 118647 h 652843"/>
              <a:gd name="connsiteX1" fmla="*/ 856840 w 2222699"/>
              <a:gd name="connsiteY1" fmla="*/ 454655 h 652843"/>
              <a:gd name="connsiteX2" fmla="*/ 1151910 w 2222699"/>
              <a:gd name="connsiteY2" fmla="*/ 528505 h 652843"/>
              <a:gd name="connsiteX3" fmla="*/ 1472007 w 2222699"/>
              <a:gd name="connsiteY3" fmla="*/ 652843 h 652843"/>
              <a:gd name="connsiteX4" fmla="*/ 1829768 w 2222699"/>
              <a:gd name="connsiteY4" fmla="*/ 634151 h 652843"/>
              <a:gd name="connsiteX5" fmla="*/ 2222699 w 2222699"/>
              <a:gd name="connsiteY5" fmla="*/ 0 h 652843"/>
              <a:gd name="connsiteX6" fmla="*/ 2377289 w 2377289"/>
              <a:gd name="connsiteY6" fmla="*/ 404138 h 793395"/>
              <a:gd name="connsiteX7" fmla="*/ 2726642 w 2726642"/>
              <a:gd name="connsiteY7" fmla="*/ 561911 h 951168"/>
              <a:gd name="connsiteX8" fmla="*/ 3162797 w 3162797"/>
              <a:gd name="connsiteY8" fmla="*/ 735251 h 1124508"/>
              <a:gd name="connsiteX9" fmla="*/ 3888573 w 3888573"/>
              <a:gd name="connsiteY9" fmla="*/ 779841 h 1124508"/>
              <a:gd name="connsiteX10" fmla="*/ 4463979 w 4463979"/>
              <a:gd name="connsiteY10" fmla="*/ 607155 h 1124508"/>
              <a:gd name="connsiteX11" fmla="*/ 4463979 w 4463979"/>
              <a:gd name="connsiteY11" fmla="*/ 607155 h 1124508"/>
              <a:gd name="connsiteX12" fmla="*/ 4463979 w 4463979"/>
              <a:gd name="connsiteY12" fmla="*/ 607155 h 112450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2699" h="652843">
                <a:moveTo>
                  <a:pt x="0" y="118647"/>
                </a:moveTo>
                <a:lnTo>
                  <a:pt x="856840" y="454655"/>
                </a:lnTo>
                <a:cubicBezTo>
                  <a:pt x="863895" y="453792"/>
                  <a:pt x="1144855" y="529368"/>
                  <a:pt x="1151910" y="528505"/>
                </a:cubicBezTo>
                <a:lnTo>
                  <a:pt x="1472007" y="652843"/>
                </a:lnTo>
                <a:lnTo>
                  <a:pt x="1829768" y="634151"/>
                </a:lnTo>
                <a:cubicBezTo>
                  <a:pt x="1915520" y="490932"/>
                  <a:pt x="2136947" y="143219"/>
                  <a:pt x="2222699" y="0"/>
                </a:cubicBezTo>
              </a:path>
            </a:pathLst>
          </a:custGeom>
          <a:noFill/>
          <a:ln w="19050">
            <a:solidFill>
              <a:schemeClr val="accent6"/>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500"/>
          </a:p>
        </p:txBody>
      </p:sp>
      <p:sp>
        <p:nvSpPr>
          <p:cNvPr id="257" name="Freeform 256"/>
          <p:cNvSpPr/>
          <p:nvPr/>
        </p:nvSpPr>
        <p:spPr>
          <a:xfrm>
            <a:off x="3753620" y="3100388"/>
            <a:ext cx="2089229" cy="276865"/>
          </a:xfrm>
          <a:custGeom>
            <a:gdLst>
              <a:gd name="connsiteX0" fmla="*/ 0 w 1900169"/>
              <a:gd name="connsiteY0" fmla="*/ 0 h 304343"/>
              <a:gd name="connsiteX1" fmla="*/ 414068 w 1900169"/>
              <a:gd name="connsiteY1" fmla="*/ 258792 h 304343"/>
              <a:gd name="connsiteX2" fmla="*/ 1771291 w 1900169"/>
              <a:gd name="connsiteY2" fmla="*/ 258792 h 304343"/>
              <a:gd name="connsiteX3" fmla="*/ 1900169 w 1900169"/>
              <a:gd name="connsiteY3" fmla="*/ 304343 h 304343"/>
            </a:gdLst>
            <a:cxnLst>
              <a:cxn ang="0">
                <a:pos x="connsiteX0" y="connsiteY0"/>
              </a:cxn>
              <a:cxn ang="0">
                <a:pos x="connsiteX1" y="connsiteY1"/>
              </a:cxn>
              <a:cxn ang="0">
                <a:pos x="connsiteX2" y="connsiteY2"/>
              </a:cxn>
              <a:cxn ang="0">
                <a:pos x="connsiteX3" y="connsiteY3"/>
              </a:cxn>
            </a:cxnLst>
            <a:rect l="l" t="t" r="r" b="b"/>
            <a:pathLst>
              <a:path w="1900169" h="304343">
                <a:moveTo>
                  <a:pt x="0" y="0"/>
                </a:moveTo>
                <a:lnTo>
                  <a:pt x="414068" y="258792"/>
                </a:lnTo>
                <a:lnTo>
                  <a:pt x="1771291" y="258792"/>
                </a:lnTo>
                <a:cubicBezTo>
                  <a:pt x="1834551" y="300966"/>
                  <a:pt x="1836909" y="262169"/>
                  <a:pt x="1900169" y="304343"/>
                </a:cubicBezTo>
              </a:path>
            </a:pathLst>
          </a:custGeom>
          <a:ln w="38100">
            <a:solidFill>
              <a:srgbClr val="C00000"/>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500"/>
          </a:p>
        </p:txBody>
      </p:sp>
      <p:cxnSp>
        <p:nvCxnSpPr>
          <p:cNvPr id="259" name="Straight Connector 258"/>
          <p:cNvCxnSpPr>
            <a:stCxn id="263" idx="6"/>
            <a:endCxn id="282" idx="1"/>
          </p:cNvCxnSpPr>
          <p:nvPr/>
        </p:nvCxnSpPr>
        <p:spPr>
          <a:xfrm>
            <a:off x="5855199" y="3369435"/>
            <a:ext cx="416837" cy="267212"/>
          </a:xfrm>
          <a:prstGeom prst="line">
            <a:avLst/>
          </a:prstGeom>
          <a:ln w="38100">
            <a:solidFill>
              <a:srgbClr val="C00000"/>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60" name="Straight Connector 259"/>
          <p:cNvCxnSpPr>
            <a:stCxn id="282" idx="5"/>
            <a:endCxn id="243" idx="1"/>
          </p:cNvCxnSpPr>
          <p:nvPr/>
        </p:nvCxnSpPr>
        <p:spPr>
          <a:xfrm>
            <a:off x="6339501" y="3704112"/>
            <a:ext cx="1377457" cy="243685"/>
          </a:xfrm>
          <a:prstGeom prst="line">
            <a:avLst/>
          </a:prstGeom>
          <a:ln w="38100">
            <a:solidFill>
              <a:srgbClr val="C00000"/>
            </a:solidFill>
            <a:prstDash val="solid"/>
          </a:ln>
          <a:effectLst/>
        </p:spPr>
        <p:style>
          <a:lnRef idx="1">
            <a:schemeClr val="accent1"/>
          </a:lnRef>
          <a:fillRef idx="0">
            <a:schemeClr val="accent1"/>
          </a:fillRef>
          <a:effectRef idx="0">
            <a:schemeClr val="accent1"/>
          </a:effectRef>
          <a:fontRef idx="minor">
            <a:schemeClr val="tx1"/>
          </a:fontRef>
        </p:style>
      </p:cxnSp>
      <p:sp>
        <p:nvSpPr>
          <p:cNvPr id="263" name="Oval 262"/>
          <p:cNvSpPr/>
          <p:nvPr/>
        </p:nvSpPr>
        <p:spPr>
          <a:xfrm>
            <a:off x="5726680" y="3305175"/>
            <a:ext cx="128519" cy="128519"/>
          </a:xfrm>
          <a:prstGeom prst="ellipse">
            <a:avLst/>
          </a:prstGeom>
          <a:solidFill>
            <a:srgbClr val="0070C0"/>
          </a:solidFill>
          <a:ln w="9525">
            <a:solidFill>
              <a:schemeClr val="accent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900"/>
          </a:p>
        </p:txBody>
      </p:sp>
      <p:sp>
        <p:nvSpPr>
          <p:cNvPr id="265" name="Oval 264"/>
          <p:cNvSpPr/>
          <p:nvPr/>
        </p:nvSpPr>
        <p:spPr>
          <a:xfrm>
            <a:off x="4155411" y="4284663"/>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266" name="Oval 265"/>
          <p:cNvSpPr/>
          <p:nvPr/>
        </p:nvSpPr>
        <p:spPr>
          <a:xfrm>
            <a:off x="6736310" y="2408238"/>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267" name="TextBox 266"/>
          <p:cNvSpPr txBox="1"/>
          <p:nvPr/>
        </p:nvSpPr>
        <p:spPr>
          <a:xfrm>
            <a:off x="6941572" y="2408238"/>
            <a:ext cx="269304"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泰舍塔</a:t>
            </a:r>
          </a:p>
        </p:txBody>
      </p:sp>
      <p:sp>
        <p:nvSpPr>
          <p:cNvPr id="268" name="Oval 267"/>
          <p:cNvSpPr/>
          <p:nvPr/>
        </p:nvSpPr>
        <p:spPr>
          <a:xfrm>
            <a:off x="4613842" y="2573338"/>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269" name="TextBox 268"/>
          <p:cNvSpPr txBox="1"/>
          <p:nvPr/>
        </p:nvSpPr>
        <p:spPr>
          <a:xfrm>
            <a:off x="5394154" y="2574925"/>
            <a:ext cx="448841"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新西伯利亚</a:t>
            </a:r>
          </a:p>
        </p:txBody>
      </p:sp>
      <p:sp>
        <p:nvSpPr>
          <p:cNvPr id="270" name="TextBox 269"/>
          <p:cNvSpPr txBox="1"/>
          <p:nvPr/>
        </p:nvSpPr>
        <p:spPr>
          <a:xfrm>
            <a:off x="3914307" y="3001963"/>
            <a:ext cx="448841"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卡扎林斯克</a:t>
            </a:r>
          </a:p>
        </p:txBody>
      </p:sp>
      <p:sp>
        <p:nvSpPr>
          <p:cNvPr id="271" name="TextBox 270"/>
          <p:cNvSpPr txBox="1"/>
          <p:nvPr/>
        </p:nvSpPr>
        <p:spPr>
          <a:xfrm>
            <a:off x="4212928" y="2439988"/>
            <a:ext cx="359073"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a:t>鄂木斯克</a:t>
            </a:r>
            <a:endParaRPr lang="zh-CN" altLang="en-US" sz="700" noProof="0" smtClean="0">
              <a:latin typeface="+mn-lt"/>
              <a:cs typeface="Arial Narrow" pitchFamily="34" charset="0"/>
            </a:endParaRPr>
          </a:p>
        </p:txBody>
      </p:sp>
      <p:sp>
        <p:nvSpPr>
          <p:cNvPr id="273" name="Oval 272"/>
          <p:cNvSpPr/>
          <p:nvPr/>
        </p:nvSpPr>
        <p:spPr>
          <a:xfrm>
            <a:off x="4923779" y="3697288"/>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274" name="TextBox 273"/>
          <p:cNvSpPr txBox="1"/>
          <p:nvPr/>
        </p:nvSpPr>
        <p:spPr>
          <a:xfrm>
            <a:off x="4576753" y="3738563"/>
            <a:ext cx="269304"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塔什干</a:t>
            </a:r>
          </a:p>
        </p:txBody>
      </p:sp>
      <p:cxnSp>
        <p:nvCxnSpPr>
          <p:cNvPr id="275" name="Straight Connector 274"/>
          <p:cNvCxnSpPr>
            <a:stCxn id="308" idx="1"/>
            <a:endCxn id="340" idx="6"/>
          </p:cNvCxnSpPr>
          <p:nvPr/>
        </p:nvCxnSpPr>
        <p:spPr>
          <a:xfrm flipH="1" flipV="1">
            <a:off x="3415593" y="2696335"/>
            <a:ext cx="303745" cy="372074"/>
          </a:xfrm>
          <a:prstGeom prst="line">
            <a:avLst/>
          </a:prstGeom>
          <a:ln w="38100">
            <a:solidFill>
              <a:srgbClr val="C00000"/>
            </a:solidFill>
            <a:prstDash val="solid"/>
          </a:ln>
          <a:effectLst/>
        </p:spPr>
        <p:style>
          <a:lnRef idx="1">
            <a:schemeClr val="accent1"/>
          </a:lnRef>
          <a:fillRef idx="0">
            <a:schemeClr val="accent1"/>
          </a:fillRef>
          <a:effectRef idx="0">
            <a:schemeClr val="accent1"/>
          </a:effectRef>
          <a:fontRef idx="minor">
            <a:schemeClr val="tx1"/>
          </a:fontRef>
        </p:style>
      </p:cxnSp>
      <p:sp>
        <p:nvSpPr>
          <p:cNvPr id="276" name="Oval 275"/>
          <p:cNvSpPr/>
          <p:nvPr/>
        </p:nvSpPr>
        <p:spPr>
          <a:xfrm>
            <a:off x="7909449" y="4097338"/>
            <a:ext cx="95409" cy="95409"/>
          </a:xfrm>
          <a:prstGeom prst="ellipse">
            <a:avLst/>
          </a:prstGeom>
          <a:solidFill>
            <a:schemeClr val="accent2">
              <a:lumMod val="90000"/>
            </a:schemeClr>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277" name="TextBox 276"/>
          <p:cNvSpPr txBox="1"/>
          <p:nvPr/>
        </p:nvSpPr>
        <p:spPr>
          <a:xfrm>
            <a:off x="8032507" y="4041775"/>
            <a:ext cx="179536"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宝鸡</a:t>
            </a:r>
          </a:p>
        </p:txBody>
      </p:sp>
      <p:sp>
        <p:nvSpPr>
          <p:cNvPr id="278" name="Freeform 277"/>
          <p:cNvSpPr/>
          <p:nvPr/>
        </p:nvSpPr>
        <p:spPr>
          <a:xfrm>
            <a:off x="7659015" y="3571875"/>
            <a:ext cx="437789" cy="325812"/>
          </a:xfrm>
          <a:custGeom>
            <a:gdLst>
              <a:gd name="connsiteX0" fmla="*/ 149726 w 149726"/>
              <a:gd name="connsiteY0" fmla="*/ 0 h 299453"/>
              <a:gd name="connsiteX1" fmla="*/ 0 w 149726"/>
              <a:gd name="connsiteY1" fmla="*/ 299453 h 299453"/>
            </a:gdLst>
            <a:cxnLst>
              <a:cxn ang="0">
                <a:pos x="connsiteX0" y="connsiteY0"/>
              </a:cxn>
              <a:cxn ang="0">
                <a:pos x="connsiteX1" y="connsiteY1"/>
              </a:cxn>
            </a:cxnLst>
            <a:rect l="l" t="t" r="r" b="b"/>
            <a:pathLst>
              <a:path w="149726" h="299453">
                <a:moveTo>
                  <a:pt x="149726" y="0"/>
                </a:moveTo>
                <a:lnTo>
                  <a:pt x="0" y="299453"/>
                </a:lnTo>
              </a:path>
            </a:pathLst>
          </a:custGeom>
          <a:noFill/>
          <a:ln w="19050">
            <a:solidFill>
              <a:srgbClr val="FF960C"/>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500"/>
          </a:p>
        </p:txBody>
      </p:sp>
      <p:sp>
        <p:nvSpPr>
          <p:cNvPr id="279" name="TextBox 278"/>
          <p:cNvSpPr txBox="1"/>
          <p:nvPr/>
        </p:nvSpPr>
        <p:spPr>
          <a:xfrm>
            <a:off x="2749664" y="3667125"/>
            <a:ext cx="423193"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i="1" noProof="0" smtClean="0">
                <a:solidFill>
                  <a:schemeClr val="accent6"/>
                </a:solidFill>
                <a:latin typeface="+mn-lt"/>
                <a:cs typeface="Arial Narrow" pitchFamily="34" charset="0"/>
              </a:rPr>
              <a:t>土耳其</a:t>
            </a:r>
          </a:p>
        </p:txBody>
      </p:sp>
      <p:sp>
        <p:nvSpPr>
          <p:cNvPr id="280" name="TextBox 279"/>
          <p:cNvSpPr txBox="1"/>
          <p:nvPr/>
        </p:nvSpPr>
        <p:spPr>
          <a:xfrm>
            <a:off x="3345356" y="2535238"/>
            <a:ext cx="448841"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叶卡捷琳堡</a:t>
            </a:r>
          </a:p>
        </p:txBody>
      </p:sp>
      <p:sp>
        <p:nvSpPr>
          <p:cNvPr id="281" name="TextBox 280"/>
          <p:cNvSpPr txBox="1"/>
          <p:nvPr/>
        </p:nvSpPr>
        <p:spPr>
          <a:xfrm>
            <a:off x="6362649" y="3551238"/>
            <a:ext cx="359073"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乌鲁木齐</a:t>
            </a:r>
          </a:p>
        </p:txBody>
      </p:sp>
      <p:sp>
        <p:nvSpPr>
          <p:cNvPr id="282" name="Oval 281"/>
          <p:cNvSpPr/>
          <p:nvPr/>
        </p:nvSpPr>
        <p:spPr>
          <a:xfrm>
            <a:off x="6258064" y="3622675"/>
            <a:ext cx="95409" cy="95409"/>
          </a:xfrm>
          <a:prstGeom prst="ellipse">
            <a:avLst/>
          </a:prstGeom>
          <a:solidFill>
            <a:schemeClr val="accent2">
              <a:lumMod val="90000"/>
            </a:schemeClr>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cxnSp>
        <p:nvCxnSpPr>
          <p:cNvPr id="283" name="Straight Connector 282"/>
          <p:cNvCxnSpPr>
            <a:stCxn id="284" idx="3"/>
            <a:endCxn id="290" idx="7"/>
          </p:cNvCxnSpPr>
          <p:nvPr/>
        </p:nvCxnSpPr>
        <p:spPr>
          <a:xfrm flipH="1">
            <a:off x="5507850" y="3392648"/>
            <a:ext cx="35894" cy="53586"/>
          </a:xfrm>
          <a:prstGeom prst="line">
            <a:avLst/>
          </a:prstGeom>
          <a:ln w="22225" cmpd="sng">
            <a:solidFill>
              <a:schemeClr val="accent6"/>
            </a:solidFill>
          </a:ln>
          <a:effectLst/>
        </p:spPr>
        <p:style>
          <a:lnRef idx="1">
            <a:schemeClr val="accent1"/>
          </a:lnRef>
          <a:fillRef idx="0">
            <a:schemeClr val="accent1"/>
          </a:fillRef>
          <a:effectRef idx="0">
            <a:schemeClr val="accent1"/>
          </a:effectRef>
          <a:fontRef idx="minor">
            <a:schemeClr val="tx1"/>
          </a:fontRef>
        </p:style>
      </p:cxnSp>
      <p:sp>
        <p:nvSpPr>
          <p:cNvPr id="284" name="Oval 283"/>
          <p:cNvSpPr/>
          <p:nvPr/>
        </p:nvSpPr>
        <p:spPr>
          <a:xfrm>
            <a:off x="5524923" y="3282950"/>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285" name="TextBox 284"/>
          <p:cNvSpPr txBox="1"/>
          <p:nvPr/>
        </p:nvSpPr>
        <p:spPr>
          <a:xfrm>
            <a:off x="5399969" y="3135313"/>
            <a:ext cx="359073"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a:latin typeface="+mn-lt"/>
                <a:cs typeface="Arial Narrow" pitchFamily="34" charset="0"/>
              </a:rPr>
              <a:t>阿</a:t>
            </a:r>
            <a:r>
              <a:rPr lang="zh-CN" altLang="en-US" sz="700" smtClean="0">
                <a:latin typeface="+mn-lt"/>
                <a:cs typeface="Arial Narrow" pitchFamily="34" charset="0"/>
              </a:rPr>
              <a:t>克斗卡</a:t>
            </a:r>
            <a:endParaRPr lang="zh-CN" altLang="en-US" sz="700" noProof="0" smtClean="0">
              <a:latin typeface="+mn-lt"/>
              <a:cs typeface="Arial Narrow" pitchFamily="34" charset="0"/>
            </a:endParaRPr>
          </a:p>
        </p:txBody>
      </p:sp>
      <p:cxnSp>
        <p:nvCxnSpPr>
          <p:cNvPr id="286" name="Straight Connector 285"/>
          <p:cNvCxnSpPr>
            <a:stCxn id="288" idx="2"/>
            <a:endCxn id="290" idx="6"/>
          </p:cNvCxnSpPr>
          <p:nvPr/>
        </p:nvCxnSpPr>
        <p:spPr>
          <a:xfrm flipH="1">
            <a:off x="5526671" y="3485323"/>
            <a:ext cx="109302" cy="6350"/>
          </a:xfrm>
          <a:prstGeom prst="line">
            <a:avLst/>
          </a:prstGeom>
          <a:ln w="22225" cmpd="sng">
            <a:solidFill>
              <a:schemeClr val="accent6"/>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287" name="Straight Connector 286"/>
          <p:cNvCxnSpPr>
            <a:stCxn id="263" idx="3"/>
            <a:endCxn id="288" idx="7"/>
          </p:cNvCxnSpPr>
          <p:nvPr/>
        </p:nvCxnSpPr>
        <p:spPr>
          <a:xfrm>
            <a:off x="5745501" y="3414873"/>
            <a:ext cx="170" cy="25011"/>
          </a:xfrm>
          <a:prstGeom prst="line">
            <a:avLst/>
          </a:prstGeom>
          <a:ln w="22225" cmpd="sng">
            <a:solidFill>
              <a:schemeClr val="accent6"/>
            </a:solidFill>
            <a:prstDash val="solid"/>
          </a:ln>
          <a:effectLst/>
        </p:spPr>
        <p:style>
          <a:lnRef idx="1">
            <a:schemeClr val="accent1"/>
          </a:lnRef>
          <a:fillRef idx="0">
            <a:schemeClr val="accent1"/>
          </a:fillRef>
          <a:effectRef idx="0">
            <a:schemeClr val="accent1"/>
          </a:effectRef>
          <a:fontRef idx="minor">
            <a:schemeClr val="tx1"/>
          </a:fontRef>
        </p:style>
      </p:cxnSp>
      <p:sp>
        <p:nvSpPr>
          <p:cNvPr id="288" name="Oval 287"/>
          <p:cNvSpPr/>
          <p:nvPr/>
        </p:nvSpPr>
        <p:spPr>
          <a:xfrm>
            <a:off x="5635973" y="3421063"/>
            <a:ext cx="128519" cy="128519"/>
          </a:xfrm>
          <a:prstGeom prst="ellipse">
            <a:avLst/>
          </a:prstGeom>
          <a:solidFill>
            <a:srgbClr val="0070C0"/>
          </a:solidFill>
          <a:ln w="9525">
            <a:solidFill>
              <a:schemeClr val="accent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900"/>
          </a:p>
        </p:txBody>
      </p:sp>
      <p:sp>
        <p:nvSpPr>
          <p:cNvPr id="289" name="TextBox 288"/>
          <p:cNvSpPr txBox="1"/>
          <p:nvPr/>
        </p:nvSpPr>
        <p:spPr>
          <a:xfrm>
            <a:off x="5458555" y="3632200"/>
            <a:ext cx="461665" cy="138499"/>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900" noProof="0" smtClean="0">
                <a:latin typeface="+mn-lt"/>
                <a:cs typeface="Arial Narrow" pitchFamily="34" charset="0"/>
              </a:rPr>
              <a:t>霍尔果斯</a:t>
            </a:r>
          </a:p>
        </p:txBody>
      </p:sp>
      <p:sp>
        <p:nvSpPr>
          <p:cNvPr id="290" name="Oval 289"/>
          <p:cNvSpPr/>
          <p:nvPr/>
        </p:nvSpPr>
        <p:spPr>
          <a:xfrm>
            <a:off x="5398152" y="3427413"/>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291" name="TextBox 290"/>
          <p:cNvSpPr txBox="1"/>
          <p:nvPr/>
        </p:nvSpPr>
        <p:spPr>
          <a:xfrm>
            <a:off x="4570041" y="3521075"/>
            <a:ext cx="461665" cy="138499"/>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900" noProof="0" smtClean="0">
                <a:latin typeface="+mn-lt"/>
                <a:cs typeface="Arial Narrow" pitchFamily="34" charset="0"/>
              </a:rPr>
              <a:t>阿拉木图</a:t>
            </a:r>
          </a:p>
        </p:txBody>
      </p:sp>
      <p:sp>
        <p:nvSpPr>
          <p:cNvPr id="292" name="TextBox 291"/>
          <p:cNvSpPr txBox="1"/>
          <p:nvPr/>
        </p:nvSpPr>
        <p:spPr>
          <a:xfrm>
            <a:off x="5118458" y="3356293"/>
            <a:ext cx="269304"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热肯特</a:t>
            </a:r>
          </a:p>
        </p:txBody>
      </p:sp>
      <p:sp>
        <p:nvSpPr>
          <p:cNvPr id="293" name="Oval 292"/>
          <p:cNvSpPr/>
          <p:nvPr/>
        </p:nvSpPr>
        <p:spPr>
          <a:xfrm>
            <a:off x="5697241" y="2406650"/>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294" name="TextBox 293"/>
          <p:cNvSpPr txBox="1"/>
          <p:nvPr/>
        </p:nvSpPr>
        <p:spPr>
          <a:xfrm>
            <a:off x="2255249" y="2449513"/>
            <a:ext cx="718145" cy="138499"/>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900" noProof="0" smtClean="0">
                <a:latin typeface="+mn-lt"/>
                <a:cs typeface="Arial Narrow" pitchFamily="34" charset="0"/>
              </a:rPr>
              <a:t>莫斯科</a:t>
            </a:r>
            <a:r>
              <a:rPr lang="en-US" altLang="zh-CN" sz="900" noProof="0" smtClean="0">
                <a:latin typeface="+mn-lt"/>
                <a:cs typeface="Arial Narrow" pitchFamily="34" charset="0"/>
              </a:rPr>
              <a:t>/</a:t>
            </a:r>
            <a:r>
              <a:rPr lang="zh-CN" altLang="en-US" sz="900" smtClean="0">
                <a:latin typeface="+mn-lt"/>
                <a:cs typeface="Arial Narrow" pitchFamily="34" charset="0"/>
              </a:rPr>
              <a:t>独联体</a:t>
            </a:r>
            <a:endParaRPr lang="zh-CN" altLang="en-US" sz="900" noProof="0" smtClean="0">
              <a:latin typeface="+mn-lt"/>
              <a:cs typeface="Arial Narrow" pitchFamily="34" charset="0"/>
            </a:endParaRPr>
          </a:p>
        </p:txBody>
      </p:sp>
      <p:sp>
        <p:nvSpPr>
          <p:cNvPr id="295" name="TextBox 294"/>
          <p:cNvSpPr txBox="1"/>
          <p:nvPr/>
        </p:nvSpPr>
        <p:spPr>
          <a:xfrm>
            <a:off x="4382859" y="3186113"/>
            <a:ext cx="617787" cy="230832"/>
          </a:xfrm>
          <a:prstGeom prst="rect">
            <a:avLst/>
          </a:prstGeom>
          <a:solidFill>
            <a:schemeClr val="bg1"/>
          </a:solid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400"/>
              </a:spcBef>
              <a:buSzTx/>
            </a:pPr>
            <a:r>
              <a:rPr lang="zh-CN" altLang="en-US" sz="1500" i="1" smtClean="0">
                <a:solidFill>
                  <a:srgbClr val="C00000"/>
                </a:solidFill>
                <a:latin typeface="+mn-lt"/>
                <a:cs typeface="Arial Narrow" pitchFamily="34" charset="0"/>
              </a:rPr>
              <a:t>中线</a:t>
            </a:r>
            <a:endParaRPr lang="zh-CN" altLang="en-US" sz="1500" i="1">
              <a:solidFill>
                <a:srgbClr val="C00000"/>
              </a:solidFill>
              <a:latin typeface="+mn-lt"/>
              <a:cs typeface="Arial Narrow" pitchFamily="34" charset="0"/>
            </a:endParaRPr>
          </a:p>
        </p:txBody>
      </p:sp>
      <p:sp>
        <p:nvSpPr>
          <p:cNvPr id="297" name="TextBox 296"/>
          <p:cNvSpPr txBox="1"/>
          <p:nvPr/>
        </p:nvSpPr>
        <p:spPr>
          <a:xfrm>
            <a:off x="6017514" y="2397125"/>
            <a:ext cx="617787" cy="230832"/>
          </a:xfrm>
          <a:prstGeom prst="rect">
            <a:avLst/>
          </a:prstGeom>
          <a:solidFill>
            <a:schemeClr val="bg1"/>
          </a:solid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400"/>
              </a:spcBef>
              <a:buSzTx/>
            </a:pPr>
            <a:r>
              <a:rPr lang="zh-CN" altLang="en-US" sz="1500" i="1" smtClean="0">
                <a:solidFill>
                  <a:srgbClr val="FF960C"/>
                </a:solidFill>
                <a:latin typeface="+mn-lt"/>
                <a:cs typeface="Arial Narrow" pitchFamily="34" charset="0"/>
              </a:rPr>
              <a:t>北线</a:t>
            </a:r>
            <a:endParaRPr lang="zh-CN" altLang="en-US" sz="1500" i="1">
              <a:solidFill>
                <a:srgbClr val="FF960C"/>
              </a:solidFill>
              <a:latin typeface="+mn-lt"/>
              <a:cs typeface="Arial Narrow" pitchFamily="34" charset="0"/>
            </a:endParaRPr>
          </a:p>
        </p:txBody>
      </p:sp>
      <p:sp>
        <p:nvSpPr>
          <p:cNvPr id="298" name="TextBox 297"/>
          <p:cNvSpPr txBox="1"/>
          <p:nvPr/>
        </p:nvSpPr>
        <p:spPr>
          <a:xfrm>
            <a:off x="3331532" y="4049713"/>
            <a:ext cx="617787" cy="230832"/>
          </a:xfrm>
          <a:prstGeom prst="rect">
            <a:avLst/>
          </a:prstGeom>
          <a:solidFill>
            <a:schemeClr val="bg1"/>
          </a:solid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400"/>
              </a:spcBef>
              <a:buSzTx/>
            </a:pPr>
            <a:r>
              <a:rPr lang="zh-CN" altLang="en-US" sz="1500" i="1" smtClean="0">
                <a:solidFill>
                  <a:schemeClr val="accent6"/>
                </a:solidFill>
                <a:latin typeface="+mn-lt"/>
                <a:cs typeface="Arial Narrow" pitchFamily="34" charset="0"/>
              </a:rPr>
              <a:t>南线</a:t>
            </a:r>
            <a:r>
              <a:rPr lang="en-US" altLang="zh-CN" sz="1500" i="1" baseline="30000" smtClean="0">
                <a:solidFill>
                  <a:schemeClr val="accent6"/>
                </a:solidFill>
                <a:latin typeface="+mn-lt"/>
                <a:cs typeface="Arial Narrow" pitchFamily="34" charset="0"/>
              </a:rPr>
              <a:t>1</a:t>
            </a:r>
            <a:r>
              <a:rPr lang="zh-CN" altLang="en-US" sz="1500" i="1" baseline="30000" smtClean="0">
                <a:solidFill>
                  <a:schemeClr val="accent6"/>
                </a:solidFill>
                <a:latin typeface="+mn-lt"/>
                <a:cs typeface="Arial Narrow" pitchFamily="34" charset="0"/>
              </a:rPr>
              <a:t>）</a:t>
            </a:r>
            <a:endParaRPr lang="zh-CN" altLang="en-US" sz="1500" i="1" baseline="30000">
              <a:solidFill>
                <a:schemeClr val="accent6"/>
              </a:solidFill>
              <a:latin typeface="+mn-lt"/>
              <a:cs typeface="Arial Narrow" pitchFamily="34" charset="0"/>
            </a:endParaRPr>
          </a:p>
        </p:txBody>
      </p:sp>
      <p:sp>
        <p:nvSpPr>
          <p:cNvPr id="299" name="Oval 298"/>
          <p:cNvSpPr/>
          <p:nvPr/>
        </p:nvSpPr>
        <p:spPr>
          <a:xfrm>
            <a:off x="8057720" y="3536950"/>
            <a:ext cx="95409" cy="95409"/>
          </a:xfrm>
          <a:prstGeom prst="ellipse">
            <a:avLst/>
          </a:prstGeom>
          <a:solidFill>
            <a:schemeClr val="accent2">
              <a:lumMod val="90000"/>
            </a:schemeClr>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300" name="TextBox 299"/>
          <p:cNvSpPr txBox="1"/>
          <p:nvPr/>
        </p:nvSpPr>
        <p:spPr>
          <a:xfrm>
            <a:off x="8198032" y="3543300"/>
            <a:ext cx="179536"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a:latin typeface="+mn-lt"/>
                <a:cs typeface="Arial Narrow" pitchFamily="34" charset="0"/>
              </a:rPr>
              <a:t>集宁</a:t>
            </a:r>
            <a:endParaRPr lang="zh-CN" altLang="en-US" sz="700" noProof="0" smtClean="0">
              <a:latin typeface="+mn-lt"/>
              <a:cs typeface="Arial Narrow" pitchFamily="34" charset="0"/>
            </a:endParaRPr>
          </a:p>
        </p:txBody>
      </p:sp>
      <p:sp>
        <p:nvSpPr>
          <p:cNvPr id="304" name="Oval 303"/>
          <p:cNvSpPr/>
          <p:nvPr/>
        </p:nvSpPr>
        <p:spPr>
          <a:xfrm>
            <a:off x="7574684" y="3875088"/>
            <a:ext cx="95409" cy="95409"/>
          </a:xfrm>
          <a:prstGeom prst="ellipse">
            <a:avLst/>
          </a:prstGeom>
          <a:solidFill>
            <a:schemeClr val="accent2">
              <a:lumMod val="90000"/>
            </a:schemeClr>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305" name="TextBox 304"/>
          <p:cNvSpPr txBox="1"/>
          <p:nvPr/>
        </p:nvSpPr>
        <p:spPr>
          <a:xfrm>
            <a:off x="7356258" y="3959225"/>
            <a:ext cx="179536"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武威</a:t>
            </a:r>
          </a:p>
        </p:txBody>
      </p:sp>
      <p:sp>
        <p:nvSpPr>
          <p:cNvPr id="306" name="Freeform 305"/>
          <p:cNvSpPr/>
          <p:nvPr/>
        </p:nvSpPr>
        <p:spPr>
          <a:xfrm>
            <a:off x="1672205" y="2693988"/>
            <a:ext cx="1715157" cy="171031"/>
          </a:xfrm>
          <a:custGeom>
            <a:gdLst>
              <a:gd name="connsiteX0" fmla="*/ 0 w 2484540"/>
              <a:gd name="connsiteY0" fmla="*/ 121047 h 121047"/>
              <a:gd name="connsiteX1" fmla="*/ 2484540 w 2484540"/>
              <a:gd name="connsiteY1" fmla="*/ 0 h 121047"/>
              <a:gd name="connsiteX2" fmla="*/ 6757702 w 6757702"/>
              <a:gd name="connsiteY2" fmla="*/ 817201 h 817201"/>
              <a:gd name="connsiteX3" fmla="*/ 6757702 w 6757702"/>
              <a:gd name="connsiteY3" fmla="*/ 817201 h 817201"/>
              <a:gd name="connsiteX4" fmla="*/ 6757702 w 6757702"/>
              <a:gd name="connsiteY4" fmla="*/ 1028132 h 1028132"/>
              <a:gd name="connsiteX5" fmla="*/ 6757702 w 6757702"/>
              <a:gd name="connsiteY5" fmla="*/ 1028132 h 1028132"/>
              <a:gd name="connsiteX6" fmla="*/ 7149145 w 7149145"/>
              <a:gd name="connsiteY6" fmla="*/ 1200150 h 1200150"/>
            </a:gdLst>
            <a:cxnLst>
              <a:cxn ang="0">
                <a:pos x="connsiteX0" y="connsiteY0"/>
              </a:cxn>
              <a:cxn ang="0">
                <a:pos x="connsiteX1" y="connsiteY1"/>
              </a:cxn>
            </a:cxnLst>
            <a:rect l="l" t="t" r="r" b="b"/>
            <a:pathLst>
              <a:path w="2484540" h="121047">
                <a:moveTo>
                  <a:pt x="0" y="121047"/>
                </a:moveTo>
                <a:lnTo>
                  <a:pt x="2484540" y="0"/>
                </a:lnTo>
              </a:path>
            </a:pathLst>
          </a:custGeom>
          <a:noFill/>
          <a:ln w="28575" cmpd="sng">
            <a:solidFill>
              <a:srgbClr val="C00000"/>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500"/>
          </a:p>
        </p:txBody>
      </p:sp>
      <p:sp>
        <p:nvSpPr>
          <p:cNvPr id="307" name="Oval 306"/>
          <p:cNvSpPr/>
          <p:nvPr/>
        </p:nvSpPr>
        <p:spPr>
          <a:xfrm>
            <a:off x="1537598" y="2776538"/>
            <a:ext cx="240002" cy="240002"/>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308" name="Oval 307"/>
          <p:cNvSpPr/>
          <p:nvPr/>
        </p:nvSpPr>
        <p:spPr>
          <a:xfrm>
            <a:off x="3700517" y="3049588"/>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313" name="Subtitle"/>
          <p:cNvSpPr txBox="1"/>
          <p:nvPr/>
        </p:nvSpPr>
        <p:spPr>
          <a:xfrm>
            <a:off x="738000" y="1710000"/>
            <a:ext cx="8534400" cy="263149"/>
          </a:xfrm>
          <a:prstGeom prst="rect">
            <a:avLst/>
          </a:prstGeom>
          <a:noFill/>
          <a:ln w="9525">
            <a:noFill/>
          </a:ln>
        </p:spPr>
        <p:txBody>
          <a:bodyPr vert="horz" wrap="square" lIns="0" tIns="0" rIns="0" bIns="0" rtlCol="0" anchor="t">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Clr>
                <a:schemeClr val="tx1"/>
              </a:buClr>
              <a:buSzTx/>
            </a:pPr>
            <a:r>
              <a:rPr lang="zh-CN" altLang="en-US" sz="1900" b="0" smtClean="0">
                <a:solidFill>
                  <a:schemeClr val="tx2"/>
                </a:solidFill>
                <a:latin typeface="+mn-lt"/>
                <a:sym typeface="+mn-lt"/>
              </a:rPr>
              <a:t>“蓉欧</a:t>
            </a:r>
            <a:r>
              <a:rPr lang="en-US" altLang="zh-CN" sz="1900" b="0" smtClean="0">
                <a:solidFill>
                  <a:schemeClr val="tx2"/>
                </a:solidFill>
                <a:latin typeface="+mn-lt"/>
                <a:sym typeface="+mn-lt"/>
              </a:rPr>
              <a:t>+</a:t>
            </a:r>
            <a:r>
              <a:rPr lang="zh-CN" altLang="en-US" sz="1900" b="0" smtClean="0">
                <a:solidFill>
                  <a:schemeClr val="tx2"/>
                </a:solidFill>
                <a:latin typeface="+mn-lt"/>
                <a:sym typeface="+mn-lt"/>
              </a:rPr>
              <a:t>”战略之核心部分：蓉欧快铁干线分布</a:t>
            </a:r>
          </a:p>
        </p:txBody>
      </p:sp>
      <p:grpSp>
        <p:nvGrpSpPr>
          <p:cNvPr id="314" name="Group 313"/>
          <p:cNvGrpSpPr/>
          <p:nvPr/>
        </p:nvGrpSpPr>
        <p:grpSpPr>
          <a:xfrm>
            <a:off x="5481486" y="6329363"/>
            <a:ext cx="3535156" cy="169277"/>
            <a:chOff x="3584414" y="6472724"/>
            <a:chExt cx="3535156" cy="169277"/>
          </a:xfrm>
        </p:grpSpPr>
        <p:sp>
          <p:nvSpPr>
            <p:cNvPr id="315" name="Oval 314"/>
            <p:cNvSpPr/>
            <p:nvPr/>
          </p:nvSpPr>
          <p:spPr>
            <a:xfrm>
              <a:off x="3584414" y="6504300"/>
              <a:ext cx="106124" cy="106124"/>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100" smtClean="0"/>
            </a:p>
          </p:txBody>
        </p:sp>
        <p:sp>
          <p:nvSpPr>
            <p:cNvPr id="317" name="Oval 316"/>
            <p:cNvSpPr/>
            <p:nvPr/>
          </p:nvSpPr>
          <p:spPr>
            <a:xfrm>
              <a:off x="4500852" y="6504300"/>
              <a:ext cx="106124" cy="10612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100" smtClean="0"/>
            </a:p>
          </p:txBody>
        </p:sp>
        <p:sp>
          <p:nvSpPr>
            <p:cNvPr id="320" name="TextBox 319"/>
            <p:cNvSpPr txBox="1"/>
            <p:nvPr/>
          </p:nvSpPr>
          <p:spPr>
            <a:xfrm>
              <a:off x="3755627" y="6472724"/>
              <a:ext cx="596317"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smtClean="0">
                  <a:latin typeface="+mn-lt"/>
                  <a:cs typeface="Arial Narrow" pitchFamily="34" charset="0"/>
                </a:rPr>
                <a:t>起点</a:t>
              </a:r>
              <a:r>
                <a:rPr lang="en-US" altLang="zh-CN" sz="1100" noProof="0" smtClean="0">
                  <a:latin typeface="+mn-lt"/>
                  <a:cs typeface="Arial Narrow" pitchFamily="34" charset="0"/>
                </a:rPr>
                <a:t>/</a:t>
              </a:r>
              <a:r>
                <a:rPr lang="zh-CN" altLang="en-US" sz="1100" noProof="0" smtClean="0">
                  <a:latin typeface="+mn-lt"/>
                  <a:cs typeface="Arial Narrow" pitchFamily="34" charset="0"/>
                </a:rPr>
                <a:t>终点</a:t>
              </a:r>
            </a:p>
          </p:txBody>
        </p:sp>
        <p:sp>
          <p:nvSpPr>
            <p:cNvPr id="321" name="TextBox 320"/>
            <p:cNvSpPr txBox="1"/>
            <p:nvPr/>
          </p:nvSpPr>
          <p:spPr>
            <a:xfrm>
              <a:off x="4672065" y="6472724"/>
              <a:ext cx="846386"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a:latin typeface="+mn-lt"/>
                  <a:cs typeface="Arial Narrow" pitchFamily="34" charset="0"/>
                </a:rPr>
                <a:t>国外</a:t>
              </a:r>
              <a:r>
                <a:rPr lang="zh-CN" altLang="en-US" sz="1100" smtClean="0">
                  <a:latin typeface="+mn-lt"/>
                  <a:cs typeface="Arial Narrow" pitchFamily="34" charset="0"/>
                </a:rPr>
                <a:t>停靠站点</a:t>
              </a:r>
              <a:endParaRPr lang="zh-CN" altLang="en-US" sz="1100" noProof="0" smtClean="0">
                <a:latin typeface="+mn-lt"/>
                <a:cs typeface="Arial Narrow" pitchFamily="34" charset="0"/>
              </a:endParaRPr>
            </a:p>
          </p:txBody>
        </p:sp>
        <p:sp>
          <p:nvSpPr>
            <p:cNvPr id="322" name="Oval 321"/>
            <p:cNvSpPr/>
            <p:nvPr/>
          </p:nvSpPr>
          <p:spPr>
            <a:xfrm>
              <a:off x="5583540" y="6504300"/>
              <a:ext cx="106124" cy="106124"/>
            </a:xfrm>
            <a:prstGeom prst="ellipse">
              <a:avLst/>
            </a:prstGeom>
            <a:solidFill>
              <a:srgbClr val="0070C0"/>
            </a:solidFill>
            <a:ln w="9525">
              <a:solidFill>
                <a:schemeClr val="accent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100"/>
            </a:p>
          </p:txBody>
        </p:sp>
        <p:sp>
          <p:nvSpPr>
            <p:cNvPr id="323" name="TextBox 322"/>
            <p:cNvSpPr txBox="1"/>
            <p:nvPr/>
          </p:nvSpPr>
          <p:spPr>
            <a:xfrm>
              <a:off x="5754753" y="6472724"/>
              <a:ext cx="564257"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a:latin typeface="+mn-lt"/>
                  <a:cs typeface="Arial Narrow" pitchFamily="34" charset="0"/>
                </a:rPr>
                <a:t>出境</a:t>
              </a:r>
              <a:r>
                <a:rPr lang="zh-CN" altLang="en-US" sz="1100" noProof="0" smtClean="0">
                  <a:latin typeface="+mn-lt"/>
                  <a:cs typeface="Arial Narrow" pitchFamily="34" charset="0"/>
                </a:rPr>
                <a:t>站点</a:t>
              </a:r>
            </a:p>
          </p:txBody>
        </p:sp>
        <p:sp>
          <p:nvSpPr>
            <p:cNvPr id="325" name="Oval 324"/>
            <p:cNvSpPr/>
            <p:nvPr/>
          </p:nvSpPr>
          <p:spPr>
            <a:xfrm>
              <a:off x="6384099" y="6504300"/>
              <a:ext cx="106124" cy="106124"/>
            </a:xfrm>
            <a:prstGeom prst="ellipse">
              <a:avLst/>
            </a:prstGeom>
            <a:solidFill>
              <a:schemeClr val="accent2">
                <a:lumMod val="90000"/>
              </a:schemeClr>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100" smtClean="0"/>
            </a:p>
          </p:txBody>
        </p:sp>
        <p:sp>
          <p:nvSpPr>
            <p:cNvPr id="326" name="TextBox 325"/>
            <p:cNvSpPr txBox="1"/>
            <p:nvPr/>
          </p:nvSpPr>
          <p:spPr>
            <a:xfrm>
              <a:off x="6555313" y="6472724"/>
              <a:ext cx="564257"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a:latin typeface="+mn-lt"/>
                  <a:cs typeface="Arial Narrow" pitchFamily="34" charset="0"/>
                </a:rPr>
                <a:t>国内</a:t>
              </a:r>
              <a:r>
                <a:rPr lang="zh-CN" altLang="en-US" sz="1100" noProof="0" smtClean="0">
                  <a:latin typeface="+mn-lt"/>
                  <a:cs typeface="Arial Narrow" pitchFamily="34" charset="0"/>
                </a:rPr>
                <a:t>站点</a:t>
              </a:r>
            </a:p>
          </p:txBody>
        </p:sp>
      </p:grpSp>
      <p:sp>
        <p:nvSpPr>
          <p:cNvPr id="327" name="TextBox 326"/>
          <p:cNvSpPr txBox="1"/>
          <p:nvPr/>
        </p:nvSpPr>
        <p:spPr>
          <a:xfrm>
            <a:off x="7160737" y="2073275"/>
            <a:ext cx="2517633" cy="120545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81895" lvl="1" indent="-181895">
              <a:spcBef>
                <a:spcPts val="400"/>
              </a:spcBef>
              <a:buSzTx/>
              <a:buFont typeface="Arial Narrow"/>
              <a:buChar char="&gt;"/>
            </a:pPr>
            <a:r>
              <a:rPr lang="zh-CN" altLang="en-US" sz="1500" i="1" smtClean="0">
                <a:solidFill>
                  <a:srgbClr val="FF960C"/>
                </a:solidFill>
                <a:latin typeface="+mn-lt"/>
                <a:cs typeface="Arial Narrow" pitchFamily="34" charset="0"/>
              </a:rPr>
              <a:t>北线</a:t>
            </a:r>
            <a:r>
              <a:rPr lang="en-US" altLang="zh-CN" sz="1500" i="1" smtClean="0">
                <a:solidFill>
                  <a:srgbClr val="FF960C"/>
                </a:solidFill>
                <a:latin typeface="+mn-lt"/>
                <a:cs typeface="Arial Narrow" pitchFamily="34" charset="0"/>
              </a:rPr>
              <a:t>(</a:t>
            </a:r>
            <a:r>
              <a:rPr lang="zh-CN" altLang="en-US" sz="1500" i="1" smtClean="0">
                <a:solidFill>
                  <a:srgbClr val="FF960C"/>
                </a:solidFill>
                <a:latin typeface="+mn-lt"/>
                <a:cs typeface="Arial Narrow" pitchFamily="34" charset="0"/>
              </a:rPr>
              <a:t>成都至俄罗斯）为辅，作为中线中远期运力补充</a:t>
            </a:r>
            <a:endParaRPr lang="en-US" altLang="zh-CN" sz="1500" i="1" smtClean="0">
              <a:solidFill>
                <a:srgbClr val="FF960C"/>
              </a:solidFill>
              <a:latin typeface="+mn-lt"/>
              <a:cs typeface="Arial Narrow" pitchFamily="34" charset="0"/>
            </a:endParaRPr>
          </a:p>
          <a:p>
            <a:pPr marL="181895" lvl="1" indent="-181895">
              <a:spcBef>
                <a:spcPts val="400"/>
              </a:spcBef>
              <a:buSzTx/>
              <a:buFont typeface="Arial Narrow"/>
              <a:buChar char="&gt;"/>
            </a:pPr>
            <a:r>
              <a:rPr lang="zh-CN" altLang="en-US" sz="1500" i="1" smtClean="0">
                <a:solidFill>
                  <a:srgbClr val="FF960C"/>
                </a:solidFill>
                <a:latin typeface="+mn-lt"/>
                <a:cs typeface="Arial Narrow" pitchFamily="34" charset="0"/>
              </a:rPr>
              <a:t>直接连通俄罗斯，并通过集散网络覆盖独联体及其他东欧国家</a:t>
            </a:r>
            <a:endParaRPr lang="zh-CN" altLang="en-US" sz="1500" i="1" noProof="0" smtClean="0">
              <a:solidFill>
                <a:srgbClr val="FF960C"/>
              </a:solidFill>
              <a:latin typeface="+mn-lt"/>
              <a:cs typeface="Arial Narrow" pitchFamily="34" charset="0"/>
            </a:endParaRPr>
          </a:p>
        </p:txBody>
      </p:sp>
      <p:sp>
        <p:nvSpPr>
          <p:cNvPr id="328" name="TextBox 327"/>
          <p:cNvSpPr txBox="1"/>
          <p:nvPr/>
        </p:nvSpPr>
        <p:spPr>
          <a:xfrm>
            <a:off x="113234" y="4232463"/>
            <a:ext cx="3443669" cy="120545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81895" lvl="1" indent="-181895">
              <a:spcBef>
                <a:spcPts val="400"/>
              </a:spcBef>
              <a:buSzTx/>
              <a:buFont typeface="Arial Narrow"/>
              <a:buChar char="&gt;"/>
            </a:pPr>
            <a:r>
              <a:rPr lang="zh-CN" altLang="en-US" sz="1500" i="1" noProof="0" smtClean="0">
                <a:solidFill>
                  <a:schemeClr val="accent6"/>
                </a:solidFill>
                <a:latin typeface="+mn-lt"/>
                <a:cs typeface="Arial Narrow" pitchFamily="34" charset="0"/>
              </a:rPr>
              <a:t>南线（近期为成都至阿拉木图，远期延伸至伊斯坦布尔）为辅</a:t>
            </a:r>
            <a:r>
              <a:rPr lang="zh-CN" altLang="en-US" sz="1500" i="1" smtClean="0">
                <a:solidFill>
                  <a:schemeClr val="accent6"/>
                </a:solidFill>
                <a:latin typeface="+mn-lt"/>
                <a:cs typeface="Arial Narrow" pitchFamily="34" charset="0"/>
              </a:rPr>
              <a:t>，是目前中亚班列的自然延伸</a:t>
            </a:r>
            <a:endParaRPr lang="en-US" altLang="zh-CN" sz="1500" i="1" noProof="0" smtClean="0">
              <a:solidFill>
                <a:schemeClr val="accent6"/>
              </a:solidFill>
              <a:latin typeface="+mn-lt"/>
              <a:cs typeface="Arial Narrow" pitchFamily="34" charset="0"/>
            </a:endParaRPr>
          </a:p>
          <a:p>
            <a:pPr marL="181895" lvl="1" indent="-181895">
              <a:spcBef>
                <a:spcPts val="400"/>
              </a:spcBef>
              <a:buSzTx/>
              <a:buFont typeface="Arial Narrow"/>
              <a:buChar char="&gt;"/>
            </a:pPr>
            <a:r>
              <a:rPr lang="zh-CN" altLang="en-US" sz="1500" i="1">
                <a:solidFill>
                  <a:schemeClr val="accent6"/>
                </a:solidFill>
                <a:cs typeface="Arial Narrow" pitchFamily="34" charset="0"/>
              </a:rPr>
              <a:t>近期通过阿拉木图覆盖中亚地区，远期通过伊斯坦布尔覆盖西亚及南欧</a:t>
            </a:r>
            <a:endParaRPr lang="en-US" altLang="zh-CN" sz="1500" i="1">
              <a:solidFill>
                <a:schemeClr val="accent6"/>
              </a:solidFill>
              <a:cs typeface="Arial Narrow" pitchFamily="34" charset="0"/>
            </a:endParaRPr>
          </a:p>
        </p:txBody>
      </p:sp>
      <p:sp>
        <p:nvSpPr>
          <p:cNvPr id="329" name="TextBox 328"/>
          <p:cNvSpPr txBox="1"/>
          <p:nvPr/>
        </p:nvSpPr>
        <p:spPr>
          <a:xfrm>
            <a:off x="5855199" y="4945063"/>
            <a:ext cx="3295109" cy="974626"/>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81895" lvl="1" indent="-181895">
              <a:spcBef>
                <a:spcPts val="400"/>
              </a:spcBef>
              <a:buSzTx/>
              <a:buFont typeface="Arial Narrow"/>
              <a:buChar char="&gt;"/>
            </a:pPr>
            <a:r>
              <a:rPr lang="zh-CN" altLang="en-US" sz="1500" i="1" smtClean="0">
                <a:solidFill>
                  <a:srgbClr val="C00000"/>
                </a:solidFill>
                <a:latin typeface="+mn-lt"/>
                <a:cs typeface="Arial Narrow" pitchFamily="34" charset="0"/>
              </a:rPr>
              <a:t>中线（成都至罗兹</a:t>
            </a:r>
            <a:r>
              <a:rPr lang="en-US" altLang="zh-CN" sz="1500" i="1" smtClean="0">
                <a:solidFill>
                  <a:srgbClr val="C00000"/>
                </a:solidFill>
                <a:latin typeface="+mn-lt"/>
                <a:cs typeface="Arial Narrow" pitchFamily="34" charset="0"/>
              </a:rPr>
              <a:t>/</a:t>
            </a:r>
            <a:r>
              <a:rPr lang="zh-CN" altLang="en-US" sz="1500" i="1" smtClean="0">
                <a:solidFill>
                  <a:srgbClr val="C00000"/>
                </a:solidFill>
                <a:latin typeface="+mn-lt"/>
                <a:cs typeface="Arial Narrow" pitchFamily="34" charset="0"/>
              </a:rPr>
              <a:t>库特诺）为主通道，</a:t>
            </a:r>
            <a:r>
              <a:rPr lang="zh-CN" altLang="en-US" sz="1500" i="1">
                <a:solidFill>
                  <a:srgbClr val="C00000"/>
                </a:solidFill>
                <a:latin typeface="+mn-lt"/>
                <a:cs typeface="Arial Narrow" pitchFamily="34" charset="0"/>
              </a:rPr>
              <a:t>作为</a:t>
            </a:r>
            <a:r>
              <a:rPr lang="zh-CN" altLang="en-US" sz="1500" i="1" smtClean="0">
                <a:solidFill>
                  <a:srgbClr val="C00000"/>
                </a:solidFill>
                <a:latin typeface="+mn-lt"/>
                <a:cs typeface="Arial Narrow" pitchFamily="34" charset="0"/>
              </a:rPr>
              <a:t>中欧货物的核心运输通道</a:t>
            </a:r>
            <a:endParaRPr lang="en-US" altLang="zh-CN" sz="1500" i="1" smtClean="0">
              <a:solidFill>
                <a:srgbClr val="C00000"/>
              </a:solidFill>
              <a:latin typeface="+mn-lt"/>
              <a:cs typeface="Arial Narrow" pitchFamily="34" charset="0"/>
            </a:endParaRPr>
          </a:p>
          <a:p>
            <a:pPr marL="181895" lvl="1" indent="-181895">
              <a:spcBef>
                <a:spcPts val="400"/>
              </a:spcBef>
              <a:buSzTx/>
              <a:buFont typeface="Arial Narrow"/>
              <a:buChar char="&gt;"/>
            </a:pPr>
            <a:r>
              <a:rPr lang="zh-CN" altLang="en-US" sz="1500" i="1" smtClean="0">
                <a:solidFill>
                  <a:srgbClr val="C00000"/>
                </a:solidFill>
                <a:latin typeface="+mn-lt"/>
                <a:cs typeface="Arial Narrow" pitchFamily="34" charset="0"/>
              </a:rPr>
              <a:t>直接</a:t>
            </a:r>
            <a:r>
              <a:rPr lang="zh-CN" altLang="en-US" sz="1500" i="1">
                <a:solidFill>
                  <a:srgbClr val="C00000"/>
                </a:solidFill>
                <a:latin typeface="+mn-lt"/>
                <a:cs typeface="Arial Narrow" pitchFamily="34" charset="0"/>
              </a:rPr>
              <a:t>深</a:t>
            </a:r>
            <a:r>
              <a:rPr lang="zh-CN" altLang="en-US" sz="1500" i="1" smtClean="0">
                <a:solidFill>
                  <a:srgbClr val="C00000"/>
                </a:solidFill>
                <a:latin typeface="+mn-lt"/>
                <a:cs typeface="Arial Narrow" pitchFamily="34" charset="0"/>
              </a:rPr>
              <a:t>入</a:t>
            </a:r>
            <a:r>
              <a:rPr lang="zh-CN" altLang="en-US" sz="1500" i="1">
                <a:solidFill>
                  <a:srgbClr val="C00000"/>
                </a:solidFill>
                <a:latin typeface="+mn-lt"/>
                <a:cs typeface="Arial Narrow" pitchFamily="34" charset="0"/>
              </a:rPr>
              <a:t>亚欧</a:t>
            </a:r>
            <a:r>
              <a:rPr lang="zh-CN" altLang="en-US" sz="1500" i="1" smtClean="0">
                <a:solidFill>
                  <a:srgbClr val="C00000"/>
                </a:solidFill>
                <a:latin typeface="+mn-lt"/>
                <a:cs typeface="Arial Narrow" pitchFamily="34" charset="0"/>
              </a:rPr>
              <a:t>腹地，并通过集散网络覆盖</a:t>
            </a:r>
            <a:r>
              <a:rPr lang="zh-CN" altLang="en-US" sz="1500" i="1">
                <a:solidFill>
                  <a:srgbClr val="C00000"/>
                </a:solidFill>
                <a:latin typeface="+mn-lt"/>
                <a:cs typeface="Arial Narrow" pitchFamily="34" charset="0"/>
              </a:rPr>
              <a:t>中</a:t>
            </a:r>
            <a:r>
              <a:rPr lang="zh-CN" altLang="en-US" sz="1500" i="1" smtClean="0">
                <a:solidFill>
                  <a:srgbClr val="C00000"/>
                </a:solidFill>
                <a:latin typeface="+mn-lt"/>
                <a:cs typeface="Arial Narrow" pitchFamily="34" charset="0"/>
              </a:rPr>
              <a:t>西欧以及南欧等地区</a:t>
            </a:r>
            <a:endParaRPr lang="zh-CN" altLang="en-US" sz="1500" i="1" noProof="0" smtClean="0">
              <a:solidFill>
                <a:srgbClr val="FF960C"/>
              </a:solidFill>
              <a:latin typeface="+mn-lt"/>
              <a:cs typeface="Arial Narrow" pitchFamily="34" charset="0"/>
            </a:endParaRPr>
          </a:p>
        </p:txBody>
      </p:sp>
      <p:sp>
        <p:nvSpPr>
          <p:cNvPr id="330" name="TextBox 329"/>
          <p:cNvSpPr txBox="1"/>
          <p:nvPr/>
        </p:nvSpPr>
        <p:spPr>
          <a:xfrm>
            <a:off x="834462" y="2841625"/>
            <a:ext cx="230832" cy="138499"/>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900" noProof="0" smtClean="0">
                <a:latin typeface="+mn-lt"/>
                <a:cs typeface="Arial Narrow" pitchFamily="34" charset="0"/>
              </a:rPr>
              <a:t>柏林</a:t>
            </a:r>
          </a:p>
        </p:txBody>
      </p:sp>
      <p:sp>
        <p:nvSpPr>
          <p:cNvPr id="331" name="TextBox 330"/>
          <p:cNvSpPr txBox="1"/>
          <p:nvPr/>
        </p:nvSpPr>
        <p:spPr>
          <a:xfrm>
            <a:off x="1680831" y="3663950"/>
            <a:ext cx="269304"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索菲亚</a:t>
            </a:r>
          </a:p>
        </p:txBody>
      </p:sp>
      <p:sp>
        <p:nvSpPr>
          <p:cNvPr id="332" name="TextBox 331"/>
          <p:cNvSpPr txBox="1"/>
          <p:nvPr/>
        </p:nvSpPr>
        <p:spPr>
          <a:xfrm>
            <a:off x="1226502" y="3363913"/>
            <a:ext cx="359073"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布达佩斯</a:t>
            </a:r>
          </a:p>
        </p:txBody>
      </p:sp>
      <p:sp>
        <p:nvSpPr>
          <p:cNvPr id="333" name="Freeform 332"/>
          <p:cNvSpPr/>
          <p:nvPr/>
        </p:nvSpPr>
        <p:spPr>
          <a:xfrm>
            <a:off x="1067563" y="3032125"/>
            <a:ext cx="1374359" cy="714886"/>
          </a:xfrm>
          <a:custGeom>
            <a:gdLst>
              <a:gd name="connsiteX0" fmla="*/ 0 w 1134864"/>
              <a:gd name="connsiteY0" fmla="*/ 0 h 590312"/>
              <a:gd name="connsiteX1" fmla="*/ 443278 w 1134864"/>
              <a:gd name="connsiteY1" fmla="*/ 216079 h 590312"/>
              <a:gd name="connsiteX2" fmla="*/ 721399 w 1134864"/>
              <a:gd name="connsiteY2" fmla="*/ 459331 h 590312"/>
              <a:gd name="connsiteX3" fmla="*/ 1134864 w 1134864"/>
              <a:gd name="connsiteY3" fmla="*/ 590312 h 590312"/>
              <a:gd name="connsiteX4" fmla="*/ 3162797 w 3162797"/>
              <a:gd name="connsiteY4" fmla="*/ 735251 h 735251"/>
              <a:gd name="connsiteX5" fmla="*/ 3162797 w 3162797"/>
              <a:gd name="connsiteY5" fmla="*/ 735251 h 1105816"/>
              <a:gd name="connsiteX6" fmla="*/ 3162797 w 3162797"/>
              <a:gd name="connsiteY6" fmla="*/ 735251 h 1124508"/>
              <a:gd name="connsiteX7" fmla="*/ 3162797 w 3162797"/>
              <a:gd name="connsiteY7" fmla="*/ 735251 h 1124508"/>
              <a:gd name="connsiteX8" fmla="*/ 3162797 w 3162797"/>
              <a:gd name="connsiteY8" fmla="*/ 735251 h 1124508"/>
              <a:gd name="connsiteX9" fmla="*/ 3888573 w 3888573"/>
              <a:gd name="connsiteY9" fmla="*/ 779841 h 1124508"/>
              <a:gd name="connsiteX10" fmla="*/ 4463979 w 4463979"/>
              <a:gd name="connsiteY10" fmla="*/ 607155 h 1124508"/>
              <a:gd name="connsiteX11" fmla="*/ 4463979 w 4463979"/>
              <a:gd name="connsiteY11" fmla="*/ 607155 h 1124508"/>
              <a:gd name="connsiteX12" fmla="*/ 4463979 w 4463979"/>
              <a:gd name="connsiteY12" fmla="*/ 607155 h 1124508"/>
            </a:gdLst>
            <a:cxnLst>
              <a:cxn ang="0">
                <a:pos x="connsiteX0" y="connsiteY0"/>
              </a:cxn>
              <a:cxn ang="0">
                <a:pos x="connsiteX1" y="connsiteY1"/>
              </a:cxn>
              <a:cxn ang="0">
                <a:pos x="connsiteX2" y="connsiteY2"/>
              </a:cxn>
              <a:cxn ang="0">
                <a:pos x="connsiteX3" y="connsiteY3"/>
              </a:cxn>
            </a:cxnLst>
            <a:rect l="l" t="t" r="r" b="b"/>
            <a:pathLst>
              <a:path w="1134864" h="590312">
                <a:moveTo>
                  <a:pt x="0" y="0"/>
                </a:moveTo>
                <a:lnTo>
                  <a:pt x="443278" y="216079"/>
                </a:lnTo>
                <a:lnTo>
                  <a:pt x="721399" y="459331"/>
                </a:lnTo>
                <a:lnTo>
                  <a:pt x="1134864" y="590312"/>
                </a:lnTo>
              </a:path>
            </a:pathLst>
          </a:custGeom>
          <a:noFill/>
          <a:ln w="19050">
            <a:solidFill>
              <a:schemeClr val="accent6"/>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500"/>
          </a:p>
        </p:txBody>
      </p:sp>
      <p:sp>
        <p:nvSpPr>
          <p:cNvPr id="334" name="Oval 333"/>
          <p:cNvSpPr/>
          <p:nvPr/>
        </p:nvSpPr>
        <p:spPr>
          <a:xfrm>
            <a:off x="1892164" y="3517900"/>
            <a:ext cx="106124" cy="10612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smtClean="0"/>
          </a:p>
        </p:txBody>
      </p:sp>
      <p:sp>
        <p:nvSpPr>
          <p:cNvPr id="336" name="Oval 335"/>
          <p:cNvSpPr/>
          <p:nvPr/>
        </p:nvSpPr>
        <p:spPr>
          <a:xfrm>
            <a:off x="1585575" y="3249613"/>
            <a:ext cx="106124" cy="10612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smtClean="0"/>
          </a:p>
        </p:txBody>
      </p:sp>
      <p:sp>
        <p:nvSpPr>
          <p:cNvPr id="337" name="Oval 336"/>
          <p:cNvSpPr/>
          <p:nvPr/>
        </p:nvSpPr>
        <p:spPr>
          <a:xfrm>
            <a:off x="988637" y="2971800"/>
            <a:ext cx="106124" cy="10612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smtClean="0"/>
          </a:p>
        </p:txBody>
      </p:sp>
      <p:sp>
        <p:nvSpPr>
          <p:cNvPr id="338" name="Oval 337"/>
          <p:cNvSpPr/>
          <p:nvPr/>
        </p:nvSpPr>
        <p:spPr>
          <a:xfrm>
            <a:off x="2326247" y="3621088"/>
            <a:ext cx="240002" cy="240002"/>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a:p>
        </p:txBody>
      </p:sp>
      <p:cxnSp>
        <p:nvCxnSpPr>
          <p:cNvPr id="339" name="Straight Connector 338"/>
          <p:cNvCxnSpPr/>
          <p:nvPr/>
        </p:nvCxnSpPr>
        <p:spPr>
          <a:xfrm flipV="1">
            <a:off x="2938477" y="2674938"/>
            <a:ext cx="416069" cy="44984"/>
          </a:xfrm>
          <a:prstGeom prst="line">
            <a:avLst/>
          </a:prstGeom>
          <a:ln w="28575" cmpd="sng">
            <a:solidFill>
              <a:srgbClr val="FF960C"/>
            </a:solidFill>
          </a:ln>
          <a:effectLst/>
        </p:spPr>
        <p:style>
          <a:lnRef idx="1">
            <a:schemeClr val="accent1"/>
          </a:lnRef>
          <a:fillRef idx="0">
            <a:schemeClr val="accent1"/>
          </a:fillRef>
          <a:effectRef idx="0">
            <a:schemeClr val="accent1"/>
          </a:effectRef>
          <a:fontRef idx="minor">
            <a:schemeClr val="tx1"/>
          </a:fontRef>
        </p:style>
      </p:cxnSp>
      <p:sp>
        <p:nvSpPr>
          <p:cNvPr id="340" name="Oval 339"/>
          <p:cNvSpPr/>
          <p:nvPr/>
        </p:nvSpPr>
        <p:spPr>
          <a:xfrm>
            <a:off x="3287074" y="2632075"/>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a:p>
        </p:txBody>
      </p:sp>
      <p:sp>
        <p:nvSpPr>
          <p:cNvPr id="341" name="Oval 340"/>
          <p:cNvSpPr/>
          <p:nvPr/>
        </p:nvSpPr>
        <p:spPr>
          <a:xfrm>
            <a:off x="2740126" y="2622550"/>
            <a:ext cx="240002" cy="240002"/>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cxnSp>
        <p:nvCxnSpPr>
          <p:cNvPr id="4" name="Straight Connector 3"/>
          <p:cNvCxnSpPr>
            <a:stCxn id="307" idx="2"/>
            <a:endCxn id="337" idx="7"/>
          </p:cNvCxnSpPr>
          <p:nvPr/>
        </p:nvCxnSpPr>
        <p:spPr>
          <a:xfrm flipH="1">
            <a:off x="1079220" y="2896539"/>
            <a:ext cx="458378" cy="90802"/>
          </a:xfrm>
          <a:prstGeom prst="line">
            <a:avLst/>
          </a:prstGeom>
          <a:ln w="19050">
            <a:solidFill>
              <a:srgbClr val="C00000"/>
            </a:solidFill>
            <a:prstDash val="solid"/>
          </a:ln>
          <a:effectLst/>
        </p:spPr>
        <p:style>
          <a:lnRef idx="1">
            <a:schemeClr val="accent1"/>
          </a:lnRef>
          <a:fillRef idx="0">
            <a:schemeClr val="accent1"/>
          </a:fillRef>
          <a:effectRef idx="0">
            <a:schemeClr val="accent1"/>
          </a:effectRef>
          <a:fontRef idx="minor">
            <a:schemeClr val="tx1"/>
          </a:fontRef>
        </p:style>
      </p:cxnSp>
      <p:sp>
        <p:nvSpPr>
          <p:cNvPr id="343" name="Oval 342"/>
          <p:cNvSpPr/>
          <p:nvPr/>
        </p:nvSpPr>
        <p:spPr>
          <a:xfrm>
            <a:off x="623477" y="2951163"/>
            <a:ext cx="106124" cy="10612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smtClean="0"/>
          </a:p>
        </p:txBody>
      </p:sp>
      <p:sp>
        <p:nvSpPr>
          <p:cNvPr id="344" name="Oval 343"/>
          <p:cNvSpPr/>
          <p:nvPr/>
        </p:nvSpPr>
        <p:spPr>
          <a:xfrm>
            <a:off x="517097" y="3017838"/>
            <a:ext cx="106124" cy="10612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smtClean="0"/>
          </a:p>
        </p:txBody>
      </p:sp>
      <p:cxnSp>
        <p:nvCxnSpPr>
          <p:cNvPr id="10" name="Straight Connector 9"/>
          <p:cNvCxnSpPr>
            <a:endCxn id="343" idx="6"/>
          </p:cNvCxnSpPr>
          <p:nvPr/>
        </p:nvCxnSpPr>
        <p:spPr>
          <a:xfrm flipH="1">
            <a:off x="729601" y="2994025"/>
            <a:ext cx="259036" cy="10200"/>
          </a:xfrm>
          <a:prstGeom prst="line">
            <a:avLst/>
          </a:prstGeom>
          <a:ln w="9525">
            <a:solidFill>
              <a:schemeClr val="accent3"/>
            </a:solidFill>
            <a:prstDash val="solid"/>
          </a:ln>
          <a:effectLst/>
        </p:spPr>
        <p:style>
          <a:lnRef idx="1">
            <a:schemeClr val="accent1"/>
          </a:lnRef>
          <a:fillRef idx="0">
            <a:schemeClr val="accent1"/>
          </a:fillRef>
          <a:effectRef idx="0">
            <a:schemeClr val="accent1"/>
          </a:effectRef>
          <a:fontRef idx="minor">
            <a:schemeClr val="tx1"/>
          </a:fontRef>
        </p:style>
      </p:cxnSp>
      <p:sp>
        <p:nvSpPr>
          <p:cNvPr id="345" name="TextBox 344"/>
          <p:cNvSpPr txBox="1"/>
          <p:nvPr/>
        </p:nvSpPr>
        <p:spPr>
          <a:xfrm>
            <a:off x="124220" y="2827338"/>
            <a:ext cx="577081" cy="138499"/>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900">
                <a:latin typeface="+mn-lt"/>
                <a:cs typeface="Arial Narrow" pitchFamily="34" charset="0"/>
              </a:rPr>
              <a:t>阿姆斯特</a:t>
            </a:r>
            <a:r>
              <a:rPr lang="zh-CN" altLang="en-US" sz="900" smtClean="0">
                <a:latin typeface="+mn-lt"/>
                <a:cs typeface="Arial Narrow" pitchFamily="34" charset="0"/>
              </a:rPr>
              <a:t>丹</a:t>
            </a:r>
            <a:endParaRPr lang="zh-CN" altLang="en-US" sz="900" noProof="0" smtClean="0">
              <a:latin typeface="+mn-lt"/>
              <a:cs typeface="Arial Narrow" pitchFamily="34" charset="0"/>
            </a:endParaRPr>
          </a:p>
        </p:txBody>
      </p:sp>
      <p:sp>
        <p:nvSpPr>
          <p:cNvPr id="346" name="TextBox 345"/>
          <p:cNvSpPr txBox="1"/>
          <p:nvPr/>
        </p:nvSpPr>
        <p:spPr>
          <a:xfrm>
            <a:off x="259326" y="3090863"/>
            <a:ext cx="346249" cy="138499"/>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900" smtClean="0">
                <a:latin typeface="+mn-lt"/>
                <a:cs typeface="Arial Narrow" pitchFamily="34" charset="0"/>
              </a:rPr>
              <a:t>鹿特丹</a:t>
            </a:r>
            <a:endParaRPr lang="zh-CN" altLang="en-US" sz="900" noProof="0" smtClean="0">
              <a:latin typeface="+mn-lt"/>
              <a:cs typeface="Arial Narrow" pitchFamily="34" charset="0"/>
            </a:endParaRPr>
          </a:p>
        </p:txBody>
      </p:sp>
      <p:graphicFrame>
        <p:nvGraphicFramePr>
          <p:cNvPr id="3" name="Object 2"/>
          <p:cNvGraphicFramePr>
            <a:graphicFrameLocks noChangeAspect="1"/>
          </p:cNvGraphicFramePr>
          <p:nvPr>
            <p:custDataLst>
              <p:tags r:id="rId7"/>
            </p:custDataLst>
            <p:extLst>
              <p:ext uri="{D42A27DB-BD31-4B8C-83A1-F6EECF244321}">
                <p14:modId xmlns="" xmlns:p14="http://schemas.microsoft.com/office/powerpoint/2010/main" val="4085696563"/>
              </p:ext>
            </p:extLst>
          </p:nvPr>
        </p:nvGraphicFramePr>
        <p:xfrm>
          <a:off x="1104900" y="5791200"/>
          <a:ext cx="2171674" cy="914535"/>
        </p:xfrm>
        <a:graphic>
          <a:graphicData uri="http://schemas.openxmlformats.org/presentationml/2006/ole">
            <mc:AlternateContent>
              <mc:Choice xmlns:v="urn:schemas-microsoft-com:vml" Requires="v">
                <p:oleObj spid="_x0000_s1047" name="Chart" r:id="rId8" imgW="2171674" imgH="914535" progId="MSGraph.Chart.8">
                  <p:embed/>
                </p:oleObj>
              </mc:Choice>
              <mc:Fallback>
                <p:oleObj name="Chart" r:id="rId8" imgW="2171674" imgH="914535" progId="MSGraph.Chart.8">
                  <p:embed/>
                  <p:pic>
                    <p:nvPicPr>
                      <p:cNvPr id="0" name="OLE substitute image"/>
                      <p:cNvPicPr/>
                      <p:nvPr/>
                    </p:nvPicPr>
                    <p:blipFill>
                      <a:blip r:embed="rId9"/>
                      <a:stretch>
                        <a:fillRect/>
                      </a:stretch>
                    </p:blipFill>
                    <p:spPr>
                      <a:xfrm>
                        <a:off x="1104900" y="5791200"/>
                        <a:ext cx="2171674" cy="914535"/>
                      </a:xfrm>
                      <a:prstGeom prst="rect">
                        <a:avLst/>
                      </a:prstGeom>
                      <a:noFill/>
                    </p:spPr>
                  </p:pic>
                </p:oleObj>
              </mc:Fallback>
            </mc:AlternateContent>
          </a:graphicData>
        </a:graphic>
      </p:graphicFrame>
      <p:sp>
        <p:nvSpPr>
          <p:cNvPr id="258" name="Text Placeholder 20"/>
          <p:cNvSpPr>
            <a:spLocks noGrp="1"/>
          </p:cNvSpPr>
          <p:nvPr>
            <p:custDataLst>
              <p:tags r:id="rId10"/>
            </p:custDataLst>
          </p:nvPr>
        </p:nvSpPr>
        <p:spPr bwMode="gray">
          <a:xfrm>
            <a:off x="1806574" y="5888038"/>
            <a:ext cx="349250" cy="198438"/>
          </a:xfrm>
          <a:prstGeom prst="rect">
            <a:avLst/>
          </a:prstGeom>
          <a:noFill/>
          <a:extLst>
            <a:ext uri="{909E8E84-426E-40DD-AFC4-6F175D3DCCD1}">
              <a14:hiddenFill xmlns="" xmlns:a14="http://schemas.microsoft.com/office/drawing/2010/main">
                <a:solidFill>
                  <a:scrgbClr r="0" g="0" b="0"/>
                </a:solidFill>
              </a14:hiddenFill>
            </a:ext>
          </a:extLst>
        </p:spPr>
        <p:txBody>
          <a:bodyPr vert="horz" wrap="none" lIns="0" tIns="0" rIns="0" bIns="0" numCol="1" spcCol="0" rtl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r>
              <a:rPr lang="en-US" altLang="zh-CN" sz="1300" b="1"/>
              <a:t>~</a:t>
            </a:r>
            <a:fld id="{8AED1E9A-9703-4D32-A678-B1A171909894}" type="datetime'''''''''''''''''''''2''''0''''''''''''''''''''%'''''''''">
              <a:rPr lang="en-US" altLang="zh-CN" sz="1300" b="1" smtClean="0"/>
              <a:pPr>
                <a:spcBef>
                  <a:spcPct val="0"/>
                </a:spcBef>
              </a:pPr>
              <a:t>20%</a:t>
            </a:fld>
            <a:endParaRPr lang="zh-CN" altLang="en-US" sz="1300" b="1">
              <a:latin typeface="Arial Narrow"/>
              <a:ea typeface="宋体"/>
              <a:sym typeface="Arial Narrow"/>
            </a:endParaRPr>
          </a:p>
        </p:txBody>
      </p:sp>
      <p:sp>
        <p:nvSpPr>
          <p:cNvPr id="211" name="Text Placeholder 1"/>
          <p:cNvSpPr>
            <a:spLocks noGrp="1"/>
          </p:cNvSpPr>
          <p:nvPr>
            <p:custDataLst>
              <p:tags r:id="rId11"/>
            </p:custDataLst>
          </p:nvPr>
        </p:nvSpPr>
        <p:spPr bwMode="auto">
          <a:xfrm>
            <a:off x="839788" y="5902325"/>
            <a:ext cx="279400" cy="168275"/>
          </a:xfrm>
          <a:prstGeom prst="rect">
            <a:avLst/>
          </a:prstGeom>
          <a:noFill/>
          <a:extLst>
            <a:ext uri="{909E8E84-426E-40DD-AFC4-6F175D3DCCD1}">
              <a14:hiddenFill xmlns="" xmlns:a14="http://schemas.microsoft.com/office/drawing/2010/main">
                <a:solidFill>
                  <a:scrgbClr r="0" g="0" b="0"/>
                </a:solidFill>
              </a14:hiddenFill>
            </a:ext>
          </a:extLst>
        </p:spPr>
        <p:txBody>
          <a:bodyPr vert="horz" wrap="none" lIns="0" tIns="0" rIns="0" bIns="0" numCol="1" spcCol="0" rtl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B7F8448F-7478-446D-95A8-CDA5FEB55666}" type="datetime'''''''''''''''''''北''''''''''''''''''''''''''线'''''''''''''''">
              <a:rPr lang="en-US" altLang="zh-CN" sz="1100"/>
              <a:pPr>
                <a:spcBef>
                  <a:spcPct val="0"/>
                </a:spcBef>
              </a:pPr>
              <a:t>北线</a:t>
            </a:fld>
            <a:endParaRPr lang="zh-CN" altLang="en-US" sz="1100"/>
          </a:p>
        </p:txBody>
      </p:sp>
      <p:sp>
        <p:nvSpPr>
          <p:cNvPr id="216" name="Text Placeholder 4"/>
          <p:cNvSpPr>
            <a:spLocks noGrp="1"/>
          </p:cNvSpPr>
          <p:nvPr>
            <p:custDataLst>
              <p:tags r:id="rId12"/>
            </p:custDataLst>
          </p:nvPr>
        </p:nvSpPr>
        <p:spPr bwMode="auto">
          <a:xfrm>
            <a:off x="839788" y="6107113"/>
            <a:ext cx="279400" cy="168275"/>
          </a:xfrm>
          <a:prstGeom prst="rect">
            <a:avLst/>
          </a:prstGeom>
          <a:noFill/>
          <a:extLst>
            <a:ext uri="{909E8E84-426E-40DD-AFC4-6F175D3DCCD1}">
              <a14:hiddenFill xmlns="" xmlns:a14="http://schemas.microsoft.com/office/drawing/2010/main">
                <a:solidFill>
                  <a:scrgbClr r="0" g="0" b="0"/>
                </a:solidFill>
              </a14:hiddenFill>
            </a:ext>
          </a:extLst>
        </p:spPr>
        <p:txBody>
          <a:bodyPr vert="horz" wrap="none" lIns="0" tIns="0" rIns="0" bIns="0" numCol="1" spcCol="0" rtl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74E0AF5D-AB8E-40E4-B6BA-818DA4D2C7E9}" type="datetime'''''''''''''''''''''''''''中线'''''''''''''">
              <a:rPr lang="en-US" altLang="zh-CN" sz="1100"/>
              <a:pPr>
                <a:spcBef>
                  <a:spcPct val="0"/>
                </a:spcBef>
              </a:pPr>
              <a:t>中线</a:t>
            </a:fld>
            <a:endParaRPr lang="zh-CN" altLang="en-US" sz="1100"/>
          </a:p>
        </p:txBody>
      </p:sp>
      <p:sp>
        <p:nvSpPr>
          <p:cNvPr id="261" name="Text Placeholder 21"/>
          <p:cNvSpPr>
            <a:spLocks noGrp="1"/>
          </p:cNvSpPr>
          <p:nvPr>
            <p:custDataLst>
              <p:tags r:id="rId13"/>
            </p:custDataLst>
          </p:nvPr>
        </p:nvSpPr>
        <p:spPr bwMode="gray">
          <a:xfrm>
            <a:off x="3197224" y="6092825"/>
            <a:ext cx="349250" cy="198438"/>
          </a:xfrm>
          <a:prstGeom prst="rect">
            <a:avLst/>
          </a:prstGeom>
          <a:noFill/>
          <a:extLst>
            <a:ext uri="{909E8E84-426E-40DD-AFC4-6F175D3DCCD1}">
              <a14:hiddenFill xmlns="" xmlns:a14="http://schemas.microsoft.com/office/drawing/2010/main">
                <a:solidFill>
                  <a:scrgbClr r="0" g="0" b="0"/>
                </a:solidFill>
              </a14:hiddenFill>
            </a:ext>
          </a:extLst>
        </p:spPr>
        <p:txBody>
          <a:bodyPr vert="horz" wrap="none" lIns="0" tIns="0" rIns="0" bIns="0" numCol="1" spcCol="0" rtl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r>
              <a:rPr lang="en-US" altLang="zh-CN" sz="1300" b="1" smtClean="0"/>
              <a:t>~</a:t>
            </a:r>
            <a:fld id="{F0DCD2A6-2EB9-47B3-97B5-689DBD08261C}" type="datetime'''''7''''''''''''''''''''''''''''0''''''''''''%'''''''''''''">
              <a:rPr lang="en-US" altLang="zh-CN" sz="1300" b="1" smtClean="0"/>
              <a:pPr>
                <a:spcBef>
                  <a:spcPct val="0"/>
                </a:spcBef>
              </a:pPr>
              <a:t>70%</a:t>
            </a:fld>
            <a:endParaRPr lang="zh-CN" altLang="en-US" sz="1300" b="1">
              <a:latin typeface="Arial Narrow"/>
              <a:ea typeface="宋体"/>
              <a:sym typeface="Arial Narrow"/>
            </a:endParaRPr>
          </a:p>
        </p:txBody>
      </p:sp>
      <p:sp>
        <p:nvSpPr>
          <p:cNvPr id="217" name="Text Placeholder 8"/>
          <p:cNvSpPr>
            <a:spLocks noGrp="1"/>
          </p:cNvSpPr>
          <p:nvPr>
            <p:custDataLst>
              <p:tags r:id="rId14"/>
            </p:custDataLst>
          </p:nvPr>
        </p:nvSpPr>
        <p:spPr bwMode="auto">
          <a:xfrm>
            <a:off x="839788" y="6311900"/>
            <a:ext cx="279400" cy="168275"/>
          </a:xfrm>
          <a:prstGeom prst="rect">
            <a:avLst/>
          </a:prstGeom>
          <a:noFill/>
          <a:extLst>
            <a:ext uri="{909E8E84-426E-40DD-AFC4-6F175D3DCCD1}">
              <a14:hiddenFill xmlns="" xmlns:a14="http://schemas.microsoft.com/office/drawing/2010/main">
                <a:solidFill>
                  <a:scrgbClr r="0" g="0" b="0"/>
                </a:solidFill>
              </a14:hiddenFill>
            </a:ext>
          </a:extLst>
        </p:spPr>
        <p:txBody>
          <a:bodyPr vert="horz" wrap="none" lIns="0" tIns="0" rIns="0" bIns="0" numCol="1" spcCol="0" rtl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8FCD6BB6-A744-43AA-91D0-86F6FC45C0F4}" type="datetime'''''''''''''''''''''''南''''''''''''''''线'''''''''''''''''">
              <a:rPr lang="en-US" altLang="zh-CN" sz="1100"/>
              <a:pPr>
                <a:spcBef>
                  <a:spcPct val="0"/>
                </a:spcBef>
              </a:pPr>
              <a:t>南线</a:t>
            </a:fld>
            <a:endParaRPr lang="zh-CN" altLang="en-US" sz="1100"/>
          </a:p>
        </p:txBody>
      </p:sp>
      <p:sp>
        <p:nvSpPr>
          <p:cNvPr id="262" name="Text Placeholder 22"/>
          <p:cNvSpPr>
            <a:spLocks noGrp="1"/>
          </p:cNvSpPr>
          <p:nvPr>
            <p:custDataLst>
              <p:tags r:id="rId15"/>
            </p:custDataLst>
          </p:nvPr>
        </p:nvSpPr>
        <p:spPr bwMode="gray">
          <a:xfrm>
            <a:off x="1530349" y="6297613"/>
            <a:ext cx="349250" cy="198438"/>
          </a:xfrm>
          <a:prstGeom prst="rect">
            <a:avLst/>
          </a:prstGeom>
          <a:noFill/>
          <a:extLst>
            <a:ext uri="{909E8E84-426E-40DD-AFC4-6F175D3DCCD1}">
              <a14:hiddenFill xmlns="" xmlns:a14="http://schemas.microsoft.com/office/drawing/2010/main">
                <a:solidFill>
                  <a:scrgbClr r="0" g="0" b="0"/>
                </a:solidFill>
              </a14:hiddenFill>
            </a:ext>
          </a:extLst>
        </p:spPr>
        <p:txBody>
          <a:bodyPr vert="horz" wrap="none" lIns="0" tIns="0" rIns="0" bIns="0" numCol="1" spcCol="0" rtl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r>
              <a:rPr lang="en-US" altLang="zh-CN" sz="1300" b="1" smtClean="0"/>
              <a:t>~</a:t>
            </a:r>
            <a:fld id="{4A05EFB2-7DE5-497D-982F-B6D06822870D}" type="datetime'1''''''''''''''''''''''''''''''''''''''''''''''''0%'''''''''''">
              <a:rPr lang="en-US" altLang="zh-CN" sz="1300" b="1" smtClean="0"/>
              <a:pPr>
                <a:spcBef>
                  <a:spcPct val="0"/>
                </a:spcBef>
              </a:pPr>
              <a:t>10%</a:t>
            </a:fld>
            <a:endParaRPr lang="zh-CN" altLang="en-US" sz="1300" b="1">
              <a:latin typeface="Arial Narrow"/>
              <a:ea typeface="宋体"/>
              <a:sym typeface="Arial Narrow"/>
            </a:endParaRPr>
          </a:p>
        </p:txBody>
      </p:sp>
      <p:sp>
        <p:nvSpPr>
          <p:cNvPr id="13" name="Textframe 13"/>
          <p:cNvSpPr txBox="1"/>
          <p:nvPr/>
        </p:nvSpPr>
        <p:spPr>
          <a:xfrm>
            <a:off x="797092" y="5610225"/>
            <a:ext cx="2540000"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en-US" altLang="zh-CN" smtClean="0">
                <a:latin typeface="+mn-lt"/>
                <a:cs typeface="Arial Narrow" pitchFamily="34" charset="0"/>
              </a:rPr>
              <a:t>2025</a:t>
            </a:r>
            <a:r>
              <a:rPr lang="zh-CN" altLang="en-US" smtClean="0">
                <a:latin typeface="+mn-lt"/>
                <a:cs typeface="Arial Narrow" pitchFamily="34" charset="0"/>
              </a:rPr>
              <a:t>年三大通道货量占比预估</a:t>
            </a:r>
            <a:endParaRPr lang="zh-CN" altLang="en-US" noProof="0" smtClean="0">
              <a:latin typeface="+mn-lt"/>
              <a:cs typeface="Arial Narrow" pitchFamily="34" charset="0"/>
            </a:endParaRPr>
          </a:p>
        </p:txBody>
      </p:sp>
      <p:sp>
        <p:nvSpPr>
          <p:cNvPr id="225" name="Notes"/>
          <p:cNvSpPr txBox="1"/>
          <p:nvPr/>
        </p:nvSpPr>
        <p:spPr>
          <a:xfrm>
            <a:off x="738189" y="6567602"/>
            <a:ext cx="3712555" cy="138499"/>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en-US" sz="1000" b="0" smtClean="0">
                <a:solidFill>
                  <a:schemeClr val="tx1"/>
                </a:solidFill>
                <a:latin typeface="+mn-lt"/>
                <a:cs typeface="+mn-cs"/>
                <a:sym typeface="+mn-lt"/>
              </a:rPr>
              <a:t>1) </a:t>
            </a:r>
            <a:r>
              <a:rPr lang="zh-CN" altLang="en-US" sz="1000" b="0">
                <a:latin typeface="+mn-lt"/>
                <a:sym typeface="+mn-lt"/>
              </a:rPr>
              <a:t>南</a:t>
            </a:r>
            <a:r>
              <a:rPr lang="zh-CN" altLang="en-US" sz="1000" b="0" smtClean="0">
                <a:latin typeface="+mn-lt"/>
                <a:sym typeface="+mn-lt"/>
              </a:rPr>
              <a:t>线由阿拉木图延伸经德黑兰至伊斯坦布尔已具备全线通车条件</a:t>
            </a:r>
            <a:endParaRPr lang="en-US" sz="1000" b="0" smtClean="0">
              <a:solidFill>
                <a:schemeClr val="tx1"/>
              </a:solidFill>
              <a:latin typeface="+mn-lt"/>
              <a:cs typeface="+mn-cs"/>
              <a:sym typeface="+mn-lt"/>
            </a:endParaRPr>
          </a:p>
        </p:txBody>
      </p:sp>
      <p:sp>
        <p:nvSpPr>
          <p:cNvPr id="272" name="Oval 271"/>
          <p:cNvSpPr/>
          <p:nvPr/>
        </p:nvSpPr>
        <p:spPr>
          <a:xfrm>
            <a:off x="5035484" y="3470183"/>
            <a:ext cx="240002" cy="240002"/>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a:p>
        </p:txBody>
      </p:sp>
      <p:grpSp>
        <p:nvGrpSpPr>
          <p:cNvPr id="226" name="Group 225"/>
          <p:cNvGrpSpPr/>
          <p:nvPr/>
        </p:nvGrpSpPr>
        <p:grpSpPr>
          <a:xfrm>
            <a:off x="131167" y="192558"/>
            <a:ext cx="433418" cy="382347"/>
            <a:chOff x="3044142" y="3745325"/>
            <a:chExt cx="618875" cy="545952"/>
          </a:xfrm>
        </p:grpSpPr>
        <p:grpSp>
          <p:nvGrpSpPr>
            <p:cNvPr id="227" name="Group 226"/>
            <p:cNvGrpSpPr/>
            <p:nvPr/>
          </p:nvGrpSpPr>
          <p:grpSpPr>
            <a:xfrm>
              <a:off x="3065963" y="3745325"/>
              <a:ext cx="524030" cy="545952"/>
              <a:chOff x="6814862" y="2342788"/>
              <a:chExt cx="1435328" cy="1448459"/>
            </a:xfrm>
            <a:solidFill>
              <a:schemeClr val="bg1"/>
            </a:solidFill>
          </p:grpSpPr>
          <p:sp>
            <p:nvSpPr>
              <p:cNvPr id="264" name="Arc 263"/>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296" name="Arc 295"/>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301" name="Arc 300"/>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grpSp>
        <p:sp>
          <p:nvSpPr>
            <p:cNvPr id="231" name="TextBox 230"/>
            <p:cNvSpPr txBox="1"/>
            <p:nvPr/>
          </p:nvSpPr>
          <p:spPr>
            <a:xfrm>
              <a:off x="3044142" y="3818075"/>
              <a:ext cx="618875" cy="34953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000" b="0" noProof="0">
                  <a:solidFill>
                    <a:schemeClr val="bg2"/>
                  </a:solidFill>
                  <a:latin typeface="Arial" pitchFamily="34" charset="0"/>
                  <a:cs typeface="Arial" pitchFamily="34" charset="0"/>
                </a:rPr>
                <a:t>3</a:t>
              </a:r>
              <a:endParaRPr lang="zh-CN" altLang="en-US" sz="2000" b="0" noProof="0" smtClean="0">
                <a:solidFill>
                  <a:schemeClr val="bg2"/>
                </a:solidFill>
                <a:latin typeface="Arial" pitchFamily="34" charset="0"/>
                <a:cs typeface="Arial" pitchFamily="34" charset="0"/>
              </a:endParaRPr>
            </a:p>
          </p:txBody>
        </p:sp>
      </p:grpSp>
    </p:spTree>
    <p:extLst>
      <p:ext uri="{BB962C8B-B14F-4D97-AF65-F5344CB8AC3E}">
        <p14:creationId xmlns="" xmlns:p14="http://schemas.microsoft.com/office/powerpoint/2010/main" val="3537879543"/>
      </p:ext>
    </p:extLst>
  </p:cSld>
  <p:clrMapOvr>
    <a:masterClrMapping/>
  </p:clrMapOvr>
  <p:transition/>
  <p:timing/>
</p:sld>
</file>

<file path=ppt/slides/slide9.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18470" name="Object 18469" hidden="1"/>
          <p:cNvGraphicFramePr>
            <a:graphicFrameLocks noChangeAspect="1"/>
          </p:cNvGraphicFramePr>
          <p:nvPr>
            <p:custDataLst>
              <p:tags r:id="rId2"/>
            </p:custDataLst>
            <p:extLst>
              <p:ext uri="{D42A27DB-BD31-4B8C-83A1-F6EECF244321}">
                <p14:modId xmlns="" xmlns:p14="http://schemas.microsoft.com/office/powerpoint/2010/main" val="2678206674"/>
              </p:ext>
            </p:extLst>
          </p:nvPr>
        </p:nvGraphicFramePr>
        <p:xfrm>
          <a:off x="1588" y="1588"/>
          <a:ext cx="1587" cy="1587"/>
        </p:xfrm>
        <a:graphic>
          <a:graphicData uri="http://schemas.openxmlformats.org/presentationml/2006/ole">
            <mc:AlternateContent>
              <mc:Choice xmlns:v="urn:schemas-microsoft-com:vml" Requires="v">
                <p:oleObj spid="_x0000_s1048"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8" y="1588"/>
                        <a:ext cx="1587" cy="1587"/>
                      </a:xfrm>
                      <a:prstGeom prst="rect">
                        <a:avLst/>
                      </a:prstGeom>
                      <a:noFill/>
                    </p:spPr>
                  </p:pic>
                </p:oleObj>
              </mc:Fallback>
            </mc:AlternateContent>
          </a:graphicData>
        </a:graphic>
      </p:graphicFrame>
      <p:sp>
        <p:nvSpPr>
          <p:cNvPr id="2" name="Title 1"/>
          <p:cNvSpPr>
            <a:spLocks noGrp="1"/>
          </p:cNvSpPr>
          <p:nvPr>
            <p:ph type="title"/>
          </p:nvPr>
        </p:nvSpPr>
        <p:spPr>
          <a:xfrm>
            <a:off x="737999" y="720000"/>
            <a:ext cx="8692603" cy="707886"/>
          </a:xfrm>
        </p:spPr>
        <p:txBody>
          <a:bodyPr/>
          <a:lstStyle/>
          <a:p>
            <a:r>
              <a:rPr lang="en-US" altLang="zh-CN" b="1">
                <a:solidFill>
                  <a:srgbClr val="C00000"/>
                </a:solidFill>
              </a:rPr>
              <a:t>4</a:t>
            </a:r>
            <a:r>
              <a:rPr lang="zh-CN" altLang="en-US" b="1" smtClean="0">
                <a:solidFill>
                  <a:srgbClr val="C00000"/>
                </a:solidFill>
              </a:rPr>
              <a:t>个</a:t>
            </a:r>
            <a:r>
              <a:rPr lang="zh-CN" altLang="en-US" b="1">
                <a:solidFill>
                  <a:srgbClr val="C00000"/>
                </a:solidFill>
              </a:rPr>
              <a:t>主</a:t>
            </a:r>
            <a:r>
              <a:rPr lang="zh-CN" altLang="en-US" b="1" smtClean="0">
                <a:solidFill>
                  <a:srgbClr val="C00000"/>
                </a:solidFill>
              </a:rPr>
              <a:t>节</a:t>
            </a:r>
            <a:r>
              <a:rPr lang="zh-CN" altLang="en-US" b="1">
                <a:solidFill>
                  <a:srgbClr val="C00000"/>
                </a:solidFill>
              </a:rPr>
              <a:t>点</a:t>
            </a:r>
            <a:r>
              <a:rPr lang="zh-CN" altLang="en-US" smtClean="0"/>
              <a:t>：</a:t>
            </a:r>
            <a:r>
              <a:rPr lang="zh-CN" altLang="en-US" b="1" smtClean="0">
                <a:solidFill>
                  <a:srgbClr val="C00000"/>
                </a:solidFill>
              </a:rPr>
              <a:t>成都（青白江）、</a:t>
            </a:r>
            <a:r>
              <a:rPr lang="zh-CN" altLang="en-US" b="1">
                <a:solidFill>
                  <a:srgbClr val="C00000"/>
                </a:solidFill>
              </a:rPr>
              <a:t>罗</a:t>
            </a:r>
            <a:r>
              <a:rPr lang="zh-CN" altLang="en-US" b="1" smtClean="0">
                <a:solidFill>
                  <a:srgbClr val="C00000"/>
                </a:solidFill>
              </a:rPr>
              <a:t>兹（库特诺）、莫斯科（帕夫莱特斯卡亚）、伊斯坦布尔（锡尔凯吉）</a:t>
            </a:r>
            <a:r>
              <a:rPr lang="zh-CN" altLang="en-US" smtClean="0"/>
              <a:t>将是</a:t>
            </a:r>
            <a:r>
              <a:rPr lang="en-US" altLang="zh-CN" smtClean="0"/>
              <a:t>3</a:t>
            </a:r>
            <a:r>
              <a:rPr lang="zh-CN" altLang="en-US" smtClean="0"/>
              <a:t>条核心干线所对应的</a:t>
            </a:r>
            <a:r>
              <a:rPr lang="en-US" altLang="zh-CN" smtClean="0"/>
              <a:t>4</a:t>
            </a:r>
            <a:r>
              <a:rPr lang="zh-CN" altLang="en-US" smtClean="0"/>
              <a:t>个</a:t>
            </a:r>
            <a:r>
              <a:rPr lang="zh-CN" altLang="en-US"/>
              <a:t>主</a:t>
            </a:r>
            <a:r>
              <a:rPr lang="zh-CN" altLang="en-US" smtClean="0"/>
              <a:t>节点，有利于充分发挥</a:t>
            </a:r>
            <a:r>
              <a:rPr lang="zh-CN" altLang="en-US"/>
              <a:t>相应</a:t>
            </a:r>
            <a:r>
              <a:rPr lang="zh-CN" altLang="en-US" smtClean="0"/>
              <a:t>区域市场的最大潜力</a:t>
            </a:r>
            <a:endParaRPr lang="zh-CN" altLang="en-US"/>
          </a:p>
        </p:txBody>
      </p:sp>
      <p:grpSp>
        <p:nvGrpSpPr>
          <p:cNvPr id="37" name="Group 36"/>
          <p:cNvGrpSpPr/>
          <p:nvPr/>
        </p:nvGrpSpPr>
        <p:grpSpPr>
          <a:xfrm>
            <a:off x="131167" y="192558"/>
            <a:ext cx="433418" cy="382347"/>
            <a:chOff x="3044142" y="3745325"/>
            <a:chExt cx="618875" cy="545952"/>
          </a:xfrm>
        </p:grpSpPr>
        <p:grpSp>
          <p:nvGrpSpPr>
            <p:cNvPr id="40" name="Group 39"/>
            <p:cNvGrpSpPr/>
            <p:nvPr/>
          </p:nvGrpSpPr>
          <p:grpSpPr>
            <a:xfrm>
              <a:off x="3065963" y="3745325"/>
              <a:ext cx="524030" cy="545952"/>
              <a:chOff x="6814862" y="2342788"/>
              <a:chExt cx="1435328" cy="1448459"/>
            </a:xfrm>
            <a:solidFill>
              <a:schemeClr val="bg1"/>
            </a:solidFill>
          </p:grpSpPr>
          <p:sp>
            <p:nvSpPr>
              <p:cNvPr id="42" name="Arc 41"/>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43" name="Arc 42"/>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44" name="Arc 43"/>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grpSp>
        <p:sp>
          <p:nvSpPr>
            <p:cNvPr id="41" name="TextBox 40"/>
            <p:cNvSpPr txBox="1"/>
            <p:nvPr/>
          </p:nvSpPr>
          <p:spPr>
            <a:xfrm>
              <a:off x="3044142" y="3818075"/>
              <a:ext cx="618875" cy="43947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000" b="0" noProof="0" smtClean="0">
                  <a:solidFill>
                    <a:schemeClr val="bg2"/>
                  </a:solidFill>
                  <a:latin typeface="Arial" pitchFamily="34" charset="0"/>
                  <a:cs typeface="Arial" pitchFamily="34" charset="0"/>
                </a:rPr>
                <a:t>4</a:t>
              </a:r>
              <a:endParaRPr lang="zh-CN" altLang="en-US" sz="2000" b="0" noProof="0" smtClean="0">
                <a:solidFill>
                  <a:schemeClr val="bg2"/>
                </a:solidFill>
                <a:latin typeface="Arial" pitchFamily="34" charset="0"/>
                <a:cs typeface="Arial" pitchFamily="34" charset="0"/>
              </a:endParaRPr>
            </a:p>
          </p:txBody>
        </p:sp>
      </p:grpSp>
      <p:grpSp>
        <p:nvGrpSpPr>
          <p:cNvPr id="38" name="Group 37"/>
          <p:cNvGrpSpPr/>
          <p:nvPr/>
        </p:nvGrpSpPr>
        <p:grpSpPr>
          <a:xfrm>
            <a:off x="837792" y="2151132"/>
            <a:ext cx="1653581" cy="4494297"/>
            <a:chOff x="837792" y="2365589"/>
            <a:chExt cx="1575205" cy="4025369"/>
          </a:xfrm>
        </p:grpSpPr>
        <p:pic>
          <p:nvPicPr>
            <p:cNvPr id="39" name="Picture 85" descr="Chengdu1.jpg (550×396)"/>
            <p:cNvPicPr>
              <a:picLocks noChangeAspect="1" noChangeArrowheads="1"/>
            </p:cNvPicPr>
            <p:nvPr/>
          </p:nvPicPr>
          <p:blipFill>
            <a:blip r:embed="rId5">
              <a:extLst>
                <a:ext uri="{28A0092B-C50C-407E-A947-70E740481C1C}">
                  <a14:useLocalDpi xmlns="" xmlns:a14="http://schemas.microsoft.com/office/drawing/2010/main" val="0"/>
                </a:ext>
              </a:extLst>
            </a:blip>
            <a:stretch>
              <a:fillRect/>
            </a:stretch>
          </p:blipFill>
          <p:spPr bwMode="auto">
            <a:xfrm>
              <a:off x="929763" y="2957619"/>
              <a:ext cx="1401287" cy="1868382"/>
            </a:xfrm>
            <a:prstGeom prst="rect">
              <a:avLst/>
            </a:prstGeom>
            <a:ln>
              <a:noFill/>
            </a:ln>
            <a:effectLst>
              <a:softEdge rad="112500"/>
            </a:effectLst>
            <a:extLst>
              <a:ext uri="{909E8E84-426E-40DD-AFC4-6F175D3DCCD1}">
                <a14:hiddenFill xmlns="" xmlns:a14="http://schemas.microsoft.com/office/drawing/2010/main">
                  <a:solidFill>
                    <a:srgbClr val="FFFFFF"/>
                  </a:solidFill>
                </a14:hiddenFill>
              </a:ext>
            </a:extLst>
          </p:spPr>
        </p:pic>
        <p:sp>
          <p:nvSpPr>
            <p:cNvPr id="45" name="Rectangle 44"/>
            <p:cNvSpPr/>
            <p:nvPr/>
          </p:nvSpPr>
          <p:spPr>
            <a:xfrm>
              <a:off x="1313449" y="2486834"/>
              <a:ext cx="623889" cy="353943"/>
            </a:xfrm>
            <a:prstGeom prst="rect">
              <a:avLst/>
            </a:prstGeom>
          </p:spPr>
          <p:txBody>
            <a:bodyPr wrap="non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300"/>
                </a:spcBef>
                <a:buSzTx/>
              </a:pPr>
              <a:r>
                <a:rPr lang="zh-CN" altLang="en-US" sz="1700" smtClean="0">
                  <a:solidFill>
                    <a:schemeClr val="bg2"/>
                  </a:solidFill>
                </a:rPr>
                <a:t>成都</a:t>
              </a:r>
              <a:endParaRPr lang="en-US" altLang="zh-CN" sz="1700">
                <a:solidFill>
                  <a:schemeClr val="bg2"/>
                </a:solidFill>
              </a:endParaRPr>
            </a:p>
          </p:txBody>
        </p:sp>
        <p:sp>
          <p:nvSpPr>
            <p:cNvPr id="46" name="Rectangle 45"/>
            <p:cNvSpPr/>
            <p:nvPr/>
          </p:nvSpPr>
          <p:spPr>
            <a:xfrm>
              <a:off x="837792" y="2365589"/>
              <a:ext cx="1575205" cy="4025369"/>
            </a:xfrm>
            <a:prstGeom prst="rect">
              <a:avLst/>
            </a:prstGeom>
            <a:noFill/>
            <a:ln w="9525" cmpd="sng">
              <a:solidFill>
                <a:schemeClr val="accent3"/>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72000" tIns="0" rIns="72000" bIns="0" rtlCol="0" anchor="ctr"/>
            <a:lstStyle>
              <a:defPPr>
                <a:defRPr lang="de-DE"/>
              </a:defPPr>
              <a:lvl1pPr algn="l" rtl="0" fontAlgn="base">
                <a:spcBef>
                  <a:spcPct val="0"/>
                </a:spcBef>
                <a:spcAft>
                  <a:spcPct val="0"/>
                </a:spcAft>
                <a:defRPr sz="1300" b="1" kern="1200">
                  <a:solidFill>
                    <a:srgbClr val="FFFFFF"/>
                  </a:solidFill>
                  <a:latin typeface="Arial Narrow"/>
                  <a:ea typeface="+mn-ea"/>
                  <a:cs typeface="+mn-cs"/>
                </a:defRPr>
              </a:lvl1pPr>
              <a:lvl2pPr marL="457200" algn="l" rtl="0" fontAlgn="base">
                <a:spcBef>
                  <a:spcPct val="0"/>
                </a:spcBef>
                <a:spcAft>
                  <a:spcPct val="0"/>
                </a:spcAft>
                <a:defRPr sz="1300" b="1" kern="1200">
                  <a:solidFill>
                    <a:srgbClr val="FFFFFF"/>
                  </a:solidFill>
                  <a:latin typeface="Arial Narrow"/>
                  <a:ea typeface="+mn-ea"/>
                  <a:cs typeface="+mn-cs"/>
                </a:defRPr>
              </a:lvl2pPr>
              <a:lvl3pPr marL="914400" algn="l" rtl="0" fontAlgn="base">
                <a:spcBef>
                  <a:spcPct val="0"/>
                </a:spcBef>
                <a:spcAft>
                  <a:spcPct val="0"/>
                </a:spcAft>
                <a:defRPr sz="1300" b="1" kern="1200">
                  <a:solidFill>
                    <a:srgbClr val="FFFFFF"/>
                  </a:solidFill>
                  <a:latin typeface="Arial Narrow"/>
                  <a:ea typeface="+mn-ea"/>
                  <a:cs typeface="+mn-cs"/>
                </a:defRPr>
              </a:lvl3pPr>
              <a:lvl4pPr marL="1371600" algn="l" rtl="0" fontAlgn="base">
                <a:spcBef>
                  <a:spcPct val="0"/>
                </a:spcBef>
                <a:spcAft>
                  <a:spcPct val="0"/>
                </a:spcAft>
                <a:defRPr sz="1300" b="1" kern="1200">
                  <a:solidFill>
                    <a:srgbClr val="FFFFFF"/>
                  </a:solidFill>
                  <a:latin typeface="Arial Narrow"/>
                  <a:ea typeface="+mn-ea"/>
                  <a:cs typeface="+mn-cs"/>
                </a:defRPr>
              </a:lvl4pPr>
              <a:lvl5pPr marL="1828800" algn="l" rtl="0" fontAlgn="base">
                <a:spcBef>
                  <a:spcPct val="0"/>
                </a:spcBef>
                <a:spcAft>
                  <a:spcPct val="0"/>
                </a:spcAft>
                <a:defRPr sz="1300" b="1" kern="1200">
                  <a:solidFill>
                    <a:srgbClr val="FFFFFF"/>
                  </a:solidFill>
                  <a:latin typeface="Arial Narrow"/>
                  <a:ea typeface="+mn-ea"/>
                  <a:cs typeface="+mn-cs"/>
                </a:defRPr>
              </a:lvl5pPr>
              <a:lvl6pPr marL="2286000" algn="l" defTabSz="914400" rtl="0" eaLnBrk="1" latinLnBrk="0" hangingPunct="1">
                <a:defRPr sz="1300" b="1" kern="1200">
                  <a:solidFill>
                    <a:srgbClr val="FFFFFF"/>
                  </a:solidFill>
                  <a:latin typeface="Arial Narrow"/>
                  <a:ea typeface="+mn-ea"/>
                  <a:cs typeface="+mn-cs"/>
                </a:defRPr>
              </a:lvl6pPr>
              <a:lvl7pPr marL="2743200" algn="l" defTabSz="914400" rtl="0" eaLnBrk="1" latinLnBrk="0" hangingPunct="1">
                <a:defRPr sz="1300" b="1" kern="1200">
                  <a:solidFill>
                    <a:srgbClr val="FFFFFF"/>
                  </a:solidFill>
                  <a:latin typeface="Arial Narrow"/>
                  <a:ea typeface="+mn-ea"/>
                  <a:cs typeface="+mn-cs"/>
                </a:defRPr>
              </a:lvl7pPr>
              <a:lvl8pPr marL="3200400" algn="l" defTabSz="914400" rtl="0" eaLnBrk="1" latinLnBrk="0" hangingPunct="1">
                <a:defRPr sz="1300" b="1" kern="1200">
                  <a:solidFill>
                    <a:srgbClr val="FFFFFF"/>
                  </a:solidFill>
                  <a:latin typeface="Arial Narrow"/>
                  <a:ea typeface="+mn-ea"/>
                  <a:cs typeface="+mn-cs"/>
                </a:defRPr>
              </a:lvl8pPr>
              <a:lvl9pPr marL="3657600" algn="l" defTabSz="914400" rtl="0" eaLnBrk="1" latinLnBrk="0" hangingPunct="1">
                <a:defRPr sz="1300" b="1" kern="1200">
                  <a:solidFill>
                    <a:srgbClr val="FFFFFF"/>
                  </a:solidFill>
                  <a:latin typeface="Arial Narrow"/>
                  <a:ea typeface="+mn-ea"/>
                  <a:cs typeface="+mn-cs"/>
                </a:defRPr>
              </a:lvl9pPr>
            </a:lstStyle>
            <a:p>
              <a:pPr algn="ctr">
                <a:lnSpc>
                  <a:spcPct val="93000"/>
                </a:lnSpc>
                <a:spcBef>
                  <a:spcPts val="300"/>
                </a:spcBef>
              </a:pPr>
              <a:endParaRPr lang="zh-CN" altLang="en-US" sz="1300" b="0" smtClean="0">
                <a:solidFill>
                  <a:schemeClr val="tx1"/>
                </a:solidFill>
                <a:cs typeface="Arial" pitchFamily="34" charset="0"/>
              </a:endParaRPr>
            </a:p>
          </p:txBody>
        </p:sp>
      </p:grpSp>
      <p:grpSp>
        <p:nvGrpSpPr>
          <p:cNvPr id="47" name="Group 46"/>
          <p:cNvGrpSpPr/>
          <p:nvPr/>
        </p:nvGrpSpPr>
        <p:grpSpPr>
          <a:xfrm>
            <a:off x="3134112" y="2131199"/>
            <a:ext cx="6127790" cy="1457615"/>
            <a:chOff x="3134112" y="2131199"/>
            <a:chExt cx="6127790" cy="1559681"/>
          </a:xfrm>
        </p:grpSpPr>
        <p:pic>
          <p:nvPicPr>
            <p:cNvPr id="48" name="Picture 81" descr="1285.jpg (1000×750)"/>
            <p:cNvPicPr>
              <a:picLocks noChangeArrowheads="1"/>
            </p:cNvPicPr>
            <p:nvPr/>
          </p:nvPicPr>
          <p:blipFill>
            <a:blip r:embed="rId6">
              <a:extLst>
                <a:ext uri="{28A0092B-C50C-407E-A947-70E740481C1C}">
                  <a14:useLocalDpi xmlns="" xmlns:a14="http://schemas.microsoft.com/office/drawing/2010/main"/>
                </a:ext>
              </a:extLst>
            </a:blip>
            <a:stretch>
              <a:fillRect/>
            </a:stretch>
          </p:blipFill>
          <p:spPr bwMode="auto">
            <a:xfrm>
              <a:off x="4030259" y="2325926"/>
              <a:ext cx="2027642" cy="1170227"/>
            </a:xfrm>
            <a:prstGeom prst="rect">
              <a:avLst/>
            </a:prstGeom>
            <a:ln>
              <a:noFill/>
            </a:ln>
            <a:effectLst>
              <a:softEdge rad="112500"/>
            </a:effectLst>
            <a:extLst>
              <a:ext uri="{909E8E84-426E-40DD-AFC4-6F175D3DCCD1}">
                <a14:hiddenFill xmlns="" xmlns:a14="http://schemas.microsoft.com/office/drawing/2010/main">
                  <a:solidFill>
                    <a:srgbClr val="FFFFFF"/>
                  </a:solidFill>
                </a14:hiddenFill>
              </a:ext>
            </a:extLst>
          </p:spPr>
        </p:pic>
        <p:sp>
          <p:nvSpPr>
            <p:cNvPr id="49" name="Rectangle 48"/>
            <p:cNvSpPr/>
            <p:nvPr/>
          </p:nvSpPr>
          <p:spPr>
            <a:xfrm>
              <a:off x="3134112" y="2433987"/>
              <a:ext cx="1133088" cy="1020916"/>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300"/>
                </a:spcBef>
                <a:buSzTx/>
              </a:pPr>
              <a:r>
                <a:rPr lang="zh-CN" altLang="en-US" sz="1700">
                  <a:solidFill>
                    <a:schemeClr val="bg2"/>
                  </a:solidFill>
                </a:rPr>
                <a:t>中</a:t>
              </a:r>
              <a:r>
                <a:rPr lang="zh-CN" altLang="en-US" sz="1700" smtClean="0">
                  <a:solidFill>
                    <a:schemeClr val="bg2"/>
                  </a:solidFill>
                </a:rPr>
                <a:t>线 </a:t>
              </a:r>
              <a:endParaRPr lang="en-US" altLang="zh-CN" sz="1700" smtClean="0">
                <a:solidFill>
                  <a:schemeClr val="bg2"/>
                </a:solidFill>
              </a:endParaRPr>
            </a:p>
            <a:p>
              <a:pPr marL="0" lvl="1" algn="ctr">
                <a:spcBef>
                  <a:spcPts val="300"/>
                </a:spcBef>
                <a:buSzTx/>
              </a:pPr>
              <a:r>
                <a:rPr lang="en-US" altLang="zh-CN" sz="1700" smtClean="0">
                  <a:solidFill>
                    <a:schemeClr val="bg2"/>
                  </a:solidFill>
                </a:rPr>
                <a:t> </a:t>
              </a:r>
              <a:r>
                <a:rPr lang="zh-CN" altLang="en-US" sz="1700" smtClean="0">
                  <a:solidFill>
                    <a:schemeClr val="bg2"/>
                  </a:solidFill>
                </a:rPr>
                <a:t>罗兹</a:t>
              </a:r>
              <a:endParaRPr lang="en-US" altLang="zh-CN" sz="1700" smtClean="0">
                <a:solidFill>
                  <a:schemeClr val="bg2"/>
                </a:solidFill>
              </a:endParaRPr>
            </a:p>
            <a:p>
              <a:pPr marL="0" lvl="1" algn="ctr">
                <a:spcBef>
                  <a:spcPts val="300"/>
                </a:spcBef>
                <a:buSzTx/>
              </a:pPr>
              <a:endParaRPr lang="en-US" altLang="zh-CN" sz="1700">
                <a:solidFill>
                  <a:schemeClr val="bg2"/>
                </a:solidFill>
              </a:endParaRPr>
            </a:p>
          </p:txBody>
        </p:sp>
        <p:sp>
          <p:nvSpPr>
            <p:cNvPr id="50" name="ListLeanHorizontalTextDetail0"/>
            <p:cNvSpPr txBox="1"/>
            <p:nvPr/>
          </p:nvSpPr>
          <p:spPr>
            <a:xfrm>
              <a:off x="6057901" y="2182544"/>
              <a:ext cx="3204000" cy="1340161"/>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81895" lvl="1" indent="-181895">
                <a:spcBef>
                  <a:spcPts val="300"/>
                </a:spcBef>
                <a:buSzTx/>
                <a:buFont typeface="Arial Narrow"/>
                <a:buChar char="&gt;"/>
              </a:pPr>
              <a:r>
                <a:rPr lang="zh-CN" altLang="en-US" sz="1500" b="0" smtClean="0"/>
                <a:t>库特诺货运站</a:t>
              </a:r>
              <a:endParaRPr lang="en-US" altLang="zh-CN" sz="1500" b="0" smtClean="0"/>
            </a:p>
            <a:p>
              <a:pPr marL="181895" lvl="1" indent="-181895">
                <a:spcBef>
                  <a:spcPts val="300"/>
                </a:spcBef>
                <a:buSzTx/>
                <a:buFont typeface="Arial Narrow"/>
                <a:buChar char="&gt;"/>
              </a:pPr>
              <a:r>
                <a:rPr lang="zh-CN" altLang="en-US" sz="1500" b="0" smtClean="0"/>
                <a:t>库特诺位于东西欧发达地区的</a:t>
              </a:r>
              <a:r>
                <a:rPr lang="zh-CN" altLang="en-US" sz="1500" smtClean="0"/>
                <a:t>物流集</a:t>
              </a:r>
              <a:r>
                <a:rPr lang="zh-CN" altLang="en-US" sz="1500"/>
                <a:t>散</a:t>
              </a:r>
              <a:r>
                <a:rPr lang="zh-CN" altLang="en-US" sz="1500" smtClean="0"/>
                <a:t>中心</a:t>
              </a:r>
              <a:r>
                <a:rPr lang="zh-CN" altLang="en-US" sz="1500" b="0" smtClean="0"/>
                <a:t>，东西向集疏时效稳定</a:t>
              </a:r>
              <a:endParaRPr lang="en-US" altLang="zh-CN" sz="1500" b="0" smtClean="0"/>
            </a:p>
            <a:p>
              <a:pPr marL="181895" lvl="1" indent="-181895">
                <a:spcBef>
                  <a:spcPts val="300"/>
                </a:spcBef>
                <a:buSzTx/>
                <a:buFont typeface="Arial Narrow"/>
                <a:buChar char="&gt;"/>
              </a:pPr>
              <a:r>
                <a:rPr lang="zh-CN" altLang="en-US" sz="1500" b="0"/>
                <a:t>其</a:t>
              </a:r>
              <a:r>
                <a:rPr lang="zh-CN" altLang="en-US" sz="1500" b="0" smtClean="0"/>
                <a:t>场站是连接东西欧铁路干线上的重要节点，</a:t>
              </a:r>
              <a:r>
                <a:rPr lang="zh-CN" altLang="en-US" sz="1500" smtClean="0"/>
                <a:t>公共班列较为丰富</a:t>
              </a:r>
              <a:endParaRPr lang="en-US" altLang="zh-CN" sz="1500" smtClean="0"/>
            </a:p>
          </p:txBody>
        </p:sp>
        <p:sp>
          <p:nvSpPr>
            <p:cNvPr id="51" name="Rectangle 50"/>
            <p:cNvSpPr/>
            <p:nvPr/>
          </p:nvSpPr>
          <p:spPr>
            <a:xfrm>
              <a:off x="3230159" y="2131199"/>
              <a:ext cx="6031743" cy="1559681"/>
            </a:xfrm>
            <a:prstGeom prst="rect">
              <a:avLst/>
            </a:prstGeom>
            <a:noFill/>
            <a:ln w="9525" cmpd="sng">
              <a:solidFill>
                <a:schemeClr val="accent3"/>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72000" tIns="0" rIns="72000" bIns="0" rtlCol="0" anchor="ctr"/>
            <a:lstStyle>
              <a:defPPr>
                <a:defRPr lang="de-DE"/>
              </a:defPPr>
              <a:lvl1pPr algn="l" rtl="0" fontAlgn="base">
                <a:spcBef>
                  <a:spcPct val="0"/>
                </a:spcBef>
                <a:spcAft>
                  <a:spcPct val="0"/>
                </a:spcAft>
                <a:defRPr sz="1300" b="1" kern="1200">
                  <a:solidFill>
                    <a:srgbClr val="FFFFFF"/>
                  </a:solidFill>
                  <a:latin typeface="Arial Narrow"/>
                  <a:ea typeface="+mn-ea"/>
                  <a:cs typeface="+mn-cs"/>
                </a:defRPr>
              </a:lvl1pPr>
              <a:lvl2pPr marL="457200" algn="l" rtl="0" fontAlgn="base">
                <a:spcBef>
                  <a:spcPct val="0"/>
                </a:spcBef>
                <a:spcAft>
                  <a:spcPct val="0"/>
                </a:spcAft>
                <a:defRPr sz="1300" b="1" kern="1200">
                  <a:solidFill>
                    <a:srgbClr val="FFFFFF"/>
                  </a:solidFill>
                  <a:latin typeface="Arial Narrow"/>
                  <a:ea typeface="+mn-ea"/>
                  <a:cs typeface="+mn-cs"/>
                </a:defRPr>
              </a:lvl2pPr>
              <a:lvl3pPr marL="914400" algn="l" rtl="0" fontAlgn="base">
                <a:spcBef>
                  <a:spcPct val="0"/>
                </a:spcBef>
                <a:spcAft>
                  <a:spcPct val="0"/>
                </a:spcAft>
                <a:defRPr sz="1300" b="1" kern="1200">
                  <a:solidFill>
                    <a:srgbClr val="FFFFFF"/>
                  </a:solidFill>
                  <a:latin typeface="Arial Narrow"/>
                  <a:ea typeface="+mn-ea"/>
                  <a:cs typeface="+mn-cs"/>
                </a:defRPr>
              </a:lvl3pPr>
              <a:lvl4pPr marL="1371600" algn="l" rtl="0" fontAlgn="base">
                <a:spcBef>
                  <a:spcPct val="0"/>
                </a:spcBef>
                <a:spcAft>
                  <a:spcPct val="0"/>
                </a:spcAft>
                <a:defRPr sz="1300" b="1" kern="1200">
                  <a:solidFill>
                    <a:srgbClr val="FFFFFF"/>
                  </a:solidFill>
                  <a:latin typeface="Arial Narrow"/>
                  <a:ea typeface="+mn-ea"/>
                  <a:cs typeface="+mn-cs"/>
                </a:defRPr>
              </a:lvl4pPr>
              <a:lvl5pPr marL="1828800" algn="l" rtl="0" fontAlgn="base">
                <a:spcBef>
                  <a:spcPct val="0"/>
                </a:spcBef>
                <a:spcAft>
                  <a:spcPct val="0"/>
                </a:spcAft>
                <a:defRPr sz="1300" b="1" kern="1200">
                  <a:solidFill>
                    <a:srgbClr val="FFFFFF"/>
                  </a:solidFill>
                  <a:latin typeface="Arial Narrow"/>
                  <a:ea typeface="+mn-ea"/>
                  <a:cs typeface="+mn-cs"/>
                </a:defRPr>
              </a:lvl5pPr>
              <a:lvl6pPr marL="2286000" algn="l" defTabSz="914400" rtl="0" eaLnBrk="1" latinLnBrk="0" hangingPunct="1">
                <a:defRPr sz="1300" b="1" kern="1200">
                  <a:solidFill>
                    <a:srgbClr val="FFFFFF"/>
                  </a:solidFill>
                  <a:latin typeface="Arial Narrow"/>
                  <a:ea typeface="+mn-ea"/>
                  <a:cs typeface="+mn-cs"/>
                </a:defRPr>
              </a:lvl6pPr>
              <a:lvl7pPr marL="2743200" algn="l" defTabSz="914400" rtl="0" eaLnBrk="1" latinLnBrk="0" hangingPunct="1">
                <a:defRPr sz="1300" b="1" kern="1200">
                  <a:solidFill>
                    <a:srgbClr val="FFFFFF"/>
                  </a:solidFill>
                  <a:latin typeface="Arial Narrow"/>
                  <a:ea typeface="+mn-ea"/>
                  <a:cs typeface="+mn-cs"/>
                </a:defRPr>
              </a:lvl7pPr>
              <a:lvl8pPr marL="3200400" algn="l" defTabSz="914400" rtl="0" eaLnBrk="1" latinLnBrk="0" hangingPunct="1">
                <a:defRPr sz="1300" b="1" kern="1200">
                  <a:solidFill>
                    <a:srgbClr val="FFFFFF"/>
                  </a:solidFill>
                  <a:latin typeface="Arial Narrow"/>
                  <a:ea typeface="+mn-ea"/>
                  <a:cs typeface="+mn-cs"/>
                </a:defRPr>
              </a:lvl8pPr>
              <a:lvl9pPr marL="3657600" algn="l" defTabSz="914400" rtl="0" eaLnBrk="1" latinLnBrk="0" hangingPunct="1">
                <a:defRPr sz="1300" b="1" kern="1200">
                  <a:solidFill>
                    <a:srgbClr val="FFFFFF"/>
                  </a:solidFill>
                  <a:latin typeface="Arial Narrow"/>
                  <a:ea typeface="+mn-ea"/>
                  <a:cs typeface="+mn-cs"/>
                </a:defRPr>
              </a:lvl9pPr>
            </a:lstStyle>
            <a:p>
              <a:pPr algn="ctr">
                <a:lnSpc>
                  <a:spcPct val="93000"/>
                </a:lnSpc>
                <a:spcBef>
                  <a:spcPts val="300"/>
                </a:spcBef>
              </a:pPr>
              <a:endParaRPr lang="zh-CN" altLang="en-US" sz="1300" b="0" smtClean="0">
                <a:solidFill>
                  <a:schemeClr val="tx1"/>
                </a:solidFill>
                <a:cs typeface="Arial" pitchFamily="34" charset="0"/>
              </a:endParaRPr>
            </a:p>
          </p:txBody>
        </p:sp>
      </p:grpSp>
      <p:grpSp>
        <p:nvGrpSpPr>
          <p:cNvPr id="52" name="Group 51"/>
          <p:cNvGrpSpPr/>
          <p:nvPr/>
        </p:nvGrpSpPr>
        <p:grpSpPr>
          <a:xfrm>
            <a:off x="3134112" y="3722161"/>
            <a:ext cx="6127790" cy="1504141"/>
            <a:chOff x="3134112" y="3722161"/>
            <a:chExt cx="6127790" cy="1609465"/>
          </a:xfrm>
        </p:grpSpPr>
        <p:pic>
          <p:nvPicPr>
            <p:cNvPr id="53" name="Picture 75" descr="http://i1.nyt.com/times-journeys/2014/03/DAY6-Tour-The-Kremlin-Moscow-Russia-133804831_20.jpg"/>
            <p:cNvPicPr>
              <a:picLocks noChangeArrowheads="1"/>
            </p:cNvPicPr>
            <p:nvPr/>
          </p:nvPicPr>
          <p:blipFill>
            <a:blip r:embed="rId7">
              <a:extLst>
                <a:ext uri="{28A0092B-C50C-407E-A947-70E740481C1C}">
                  <a14:useLocalDpi xmlns="" xmlns:a14="http://schemas.microsoft.com/office/drawing/2010/main"/>
                </a:ext>
              </a:extLst>
            </a:blip>
            <a:stretch>
              <a:fillRect/>
            </a:stretch>
          </p:blipFill>
          <p:spPr bwMode="auto">
            <a:xfrm>
              <a:off x="4030259" y="3941780"/>
              <a:ext cx="2027642" cy="1170227"/>
            </a:xfrm>
            <a:prstGeom prst="rect">
              <a:avLst/>
            </a:prstGeom>
            <a:ln>
              <a:noFill/>
            </a:ln>
            <a:effectLst>
              <a:softEdge rad="112500"/>
            </a:effectLst>
            <a:extLst>
              <a:ext uri="{909E8E84-426E-40DD-AFC4-6F175D3DCCD1}">
                <a14:hiddenFill xmlns="" xmlns:a14="http://schemas.microsoft.com/office/drawing/2010/main">
                  <a:solidFill>
                    <a:srgbClr val="FFFFFF"/>
                  </a:solidFill>
                </a14:hiddenFill>
              </a:ext>
            </a:extLst>
          </p:spPr>
        </p:pic>
        <p:sp>
          <p:nvSpPr>
            <p:cNvPr id="54" name="Rectangle 53"/>
            <p:cNvSpPr/>
            <p:nvPr/>
          </p:nvSpPr>
          <p:spPr>
            <a:xfrm>
              <a:off x="3134112" y="4199881"/>
              <a:ext cx="955287" cy="654025"/>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300"/>
                </a:spcBef>
                <a:buSzTx/>
              </a:pPr>
              <a:r>
                <a:rPr lang="zh-CN" altLang="en-US" sz="1700" smtClean="0">
                  <a:solidFill>
                    <a:schemeClr val="bg2"/>
                  </a:solidFill>
                </a:rPr>
                <a:t>北线 </a:t>
              </a:r>
              <a:endParaRPr lang="en-US" altLang="zh-CN" sz="1700" smtClean="0">
                <a:solidFill>
                  <a:schemeClr val="bg2"/>
                </a:solidFill>
              </a:endParaRPr>
            </a:p>
            <a:p>
              <a:pPr marL="0" lvl="1" algn="ctr">
                <a:spcBef>
                  <a:spcPts val="300"/>
                </a:spcBef>
                <a:buSzTx/>
              </a:pPr>
              <a:r>
                <a:rPr lang="en-US" altLang="zh-CN" sz="1700" smtClean="0">
                  <a:solidFill>
                    <a:schemeClr val="bg2"/>
                  </a:solidFill>
                </a:rPr>
                <a:t> </a:t>
              </a:r>
              <a:r>
                <a:rPr lang="zh-CN" altLang="en-US" sz="1700" smtClean="0">
                  <a:solidFill>
                    <a:schemeClr val="bg2"/>
                  </a:solidFill>
                </a:rPr>
                <a:t>莫斯科</a:t>
              </a:r>
              <a:endParaRPr lang="en-US" altLang="zh-CN" sz="1700">
                <a:solidFill>
                  <a:schemeClr val="bg2"/>
                </a:solidFill>
              </a:endParaRPr>
            </a:p>
          </p:txBody>
        </p:sp>
        <p:sp>
          <p:nvSpPr>
            <p:cNvPr id="55" name="ListLeanHorizontalTextDetail0"/>
            <p:cNvSpPr txBox="1"/>
            <p:nvPr/>
          </p:nvSpPr>
          <p:spPr>
            <a:xfrm>
              <a:off x="6057901" y="3722161"/>
              <a:ext cx="3204000" cy="1609465"/>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81895" lvl="1" indent="-181895">
                <a:spcBef>
                  <a:spcPts val="300"/>
                </a:spcBef>
                <a:buSzTx/>
                <a:buFont typeface="Arial Narrow"/>
                <a:buChar char="&gt;"/>
              </a:pPr>
              <a:r>
                <a:rPr lang="zh-CN" altLang="en-US" sz="1500" b="0" smtClean="0"/>
                <a:t>帕夫莱特斯卡亚站</a:t>
              </a:r>
              <a:endParaRPr lang="en-US" altLang="zh-CN" sz="1500" b="0"/>
            </a:p>
            <a:p>
              <a:pPr marL="181895" lvl="1" indent="-181895">
                <a:spcBef>
                  <a:spcPts val="300"/>
                </a:spcBef>
                <a:buSzTx/>
                <a:buFont typeface="Arial Narrow"/>
                <a:buChar char="&gt;"/>
              </a:pPr>
              <a:r>
                <a:rPr lang="zh-CN" altLang="en-US" sz="1500" b="0" smtClean="0"/>
                <a:t>莫</a:t>
              </a:r>
              <a:r>
                <a:rPr lang="zh-CN" altLang="en-US" sz="1500" b="0"/>
                <a:t>斯</a:t>
              </a:r>
              <a:r>
                <a:rPr lang="zh-CN" altLang="en-US" sz="1500" b="0" smtClean="0"/>
                <a:t>科作为整个</a:t>
              </a:r>
              <a:r>
                <a:rPr lang="zh-CN" altLang="en-US" sz="1500" smtClean="0"/>
                <a:t>东欧地区的经济核心</a:t>
              </a:r>
              <a:r>
                <a:rPr lang="zh-CN" altLang="en-US" sz="1500" b="0" smtClean="0"/>
                <a:t>，适铁产业高度聚集</a:t>
              </a:r>
              <a:endParaRPr lang="en-US" altLang="zh-CN" sz="1500" b="0" smtClean="0"/>
            </a:p>
            <a:p>
              <a:pPr marL="181895" lvl="1" indent="-181895">
                <a:spcBef>
                  <a:spcPts val="300"/>
                </a:spcBef>
                <a:buSzTx/>
                <a:buFont typeface="Arial Narrow"/>
                <a:buChar char="&gt;"/>
              </a:pPr>
              <a:r>
                <a:rPr lang="zh-CN" altLang="en-US" sz="1500" smtClean="0"/>
                <a:t>发达的</a:t>
              </a:r>
              <a:r>
                <a:rPr lang="zh-CN" altLang="en-US" sz="1500"/>
                <a:t>陆运</a:t>
              </a:r>
              <a:r>
                <a:rPr lang="zh-CN" altLang="en-US" sz="1500" smtClean="0"/>
                <a:t>集疏网络</a:t>
              </a:r>
              <a:r>
                <a:rPr lang="zh-CN" altLang="en-US" sz="1500" b="0" smtClean="0"/>
                <a:t>保证了对独联体及东欧市场市场的有效覆盖</a:t>
              </a:r>
              <a:endParaRPr lang="en-US" altLang="zh-CN" sz="1500" b="0" smtClean="0"/>
            </a:p>
            <a:p>
              <a:pPr marL="181895" lvl="1" indent="-181895">
                <a:spcBef>
                  <a:spcPts val="300"/>
                </a:spcBef>
                <a:buSzTx/>
                <a:buFont typeface="Arial Narrow"/>
                <a:buChar char="&gt;"/>
              </a:pPr>
              <a:endParaRPr lang="en-US" altLang="zh-CN" sz="1500" b="0" smtClean="0"/>
            </a:p>
          </p:txBody>
        </p:sp>
        <p:sp>
          <p:nvSpPr>
            <p:cNvPr id="56" name="Rectangle 55"/>
            <p:cNvSpPr/>
            <p:nvPr/>
          </p:nvSpPr>
          <p:spPr>
            <a:xfrm>
              <a:off x="3230159" y="3747053"/>
              <a:ext cx="6031743" cy="1559681"/>
            </a:xfrm>
            <a:prstGeom prst="rect">
              <a:avLst/>
            </a:prstGeom>
            <a:noFill/>
            <a:ln w="9525" cmpd="sng">
              <a:solidFill>
                <a:schemeClr val="accent3"/>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72000" tIns="0" rIns="72000" bIns="0" rtlCol="0" anchor="ctr"/>
            <a:lstStyle>
              <a:defPPr>
                <a:defRPr lang="de-DE"/>
              </a:defPPr>
              <a:lvl1pPr algn="l" rtl="0" fontAlgn="base">
                <a:spcBef>
                  <a:spcPct val="0"/>
                </a:spcBef>
                <a:spcAft>
                  <a:spcPct val="0"/>
                </a:spcAft>
                <a:defRPr sz="1300" b="1" kern="1200">
                  <a:solidFill>
                    <a:srgbClr val="FFFFFF"/>
                  </a:solidFill>
                  <a:latin typeface="Arial Narrow"/>
                  <a:ea typeface="+mn-ea"/>
                  <a:cs typeface="+mn-cs"/>
                </a:defRPr>
              </a:lvl1pPr>
              <a:lvl2pPr marL="457200" algn="l" rtl="0" fontAlgn="base">
                <a:spcBef>
                  <a:spcPct val="0"/>
                </a:spcBef>
                <a:spcAft>
                  <a:spcPct val="0"/>
                </a:spcAft>
                <a:defRPr sz="1300" b="1" kern="1200">
                  <a:solidFill>
                    <a:srgbClr val="FFFFFF"/>
                  </a:solidFill>
                  <a:latin typeface="Arial Narrow"/>
                  <a:ea typeface="+mn-ea"/>
                  <a:cs typeface="+mn-cs"/>
                </a:defRPr>
              </a:lvl2pPr>
              <a:lvl3pPr marL="914400" algn="l" rtl="0" fontAlgn="base">
                <a:spcBef>
                  <a:spcPct val="0"/>
                </a:spcBef>
                <a:spcAft>
                  <a:spcPct val="0"/>
                </a:spcAft>
                <a:defRPr sz="1300" b="1" kern="1200">
                  <a:solidFill>
                    <a:srgbClr val="FFFFFF"/>
                  </a:solidFill>
                  <a:latin typeface="Arial Narrow"/>
                  <a:ea typeface="+mn-ea"/>
                  <a:cs typeface="+mn-cs"/>
                </a:defRPr>
              </a:lvl3pPr>
              <a:lvl4pPr marL="1371600" algn="l" rtl="0" fontAlgn="base">
                <a:spcBef>
                  <a:spcPct val="0"/>
                </a:spcBef>
                <a:spcAft>
                  <a:spcPct val="0"/>
                </a:spcAft>
                <a:defRPr sz="1300" b="1" kern="1200">
                  <a:solidFill>
                    <a:srgbClr val="FFFFFF"/>
                  </a:solidFill>
                  <a:latin typeface="Arial Narrow"/>
                  <a:ea typeface="+mn-ea"/>
                  <a:cs typeface="+mn-cs"/>
                </a:defRPr>
              </a:lvl4pPr>
              <a:lvl5pPr marL="1828800" algn="l" rtl="0" fontAlgn="base">
                <a:spcBef>
                  <a:spcPct val="0"/>
                </a:spcBef>
                <a:spcAft>
                  <a:spcPct val="0"/>
                </a:spcAft>
                <a:defRPr sz="1300" b="1" kern="1200">
                  <a:solidFill>
                    <a:srgbClr val="FFFFFF"/>
                  </a:solidFill>
                  <a:latin typeface="Arial Narrow"/>
                  <a:ea typeface="+mn-ea"/>
                  <a:cs typeface="+mn-cs"/>
                </a:defRPr>
              </a:lvl5pPr>
              <a:lvl6pPr marL="2286000" algn="l" defTabSz="914400" rtl="0" eaLnBrk="1" latinLnBrk="0" hangingPunct="1">
                <a:defRPr sz="1300" b="1" kern="1200">
                  <a:solidFill>
                    <a:srgbClr val="FFFFFF"/>
                  </a:solidFill>
                  <a:latin typeface="Arial Narrow"/>
                  <a:ea typeface="+mn-ea"/>
                  <a:cs typeface="+mn-cs"/>
                </a:defRPr>
              </a:lvl6pPr>
              <a:lvl7pPr marL="2743200" algn="l" defTabSz="914400" rtl="0" eaLnBrk="1" latinLnBrk="0" hangingPunct="1">
                <a:defRPr sz="1300" b="1" kern="1200">
                  <a:solidFill>
                    <a:srgbClr val="FFFFFF"/>
                  </a:solidFill>
                  <a:latin typeface="Arial Narrow"/>
                  <a:ea typeface="+mn-ea"/>
                  <a:cs typeface="+mn-cs"/>
                </a:defRPr>
              </a:lvl7pPr>
              <a:lvl8pPr marL="3200400" algn="l" defTabSz="914400" rtl="0" eaLnBrk="1" latinLnBrk="0" hangingPunct="1">
                <a:defRPr sz="1300" b="1" kern="1200">
                  <a:solidFill>
                    <a:srgbClr val="FFFFFF"/>
                  </a:solidFill>
                  <a:latin typeface="Arial Narrow"/>
                  <a:ea typeface="+mn-ea"/>
                  <a:cs typeface="+mn-cs"/>
                </a:defRPr>
              </a:lvl8pPr>
              <a:lvl9pPr marL="3657600" algn="l" defTabSz="914400" rtl="0" eaLnBrk="1" latinLnBrk="0" hangingPunct="1">
                <a:defRPr sz="1300" b="1" kern="1200">
                  <a:solidFill>
                    <a:srgbClr val="FFFFFF"/>
                  </a:solidFill>
                  <a:latin typeface="Arial Narrow"/>
                  <a:ea typeface="+mn-ea"/>
                  <a:cs typeface="+mn-cs"/>
                </a:defRPr>
              </a:lvl9pPr>
            </a:lstStyle>
            <a:p>
              <a:pPr algn="ctr">
                <a:lnSpc>
                  <a:spcPct val="93000"/>
                </a:lnSpc>
                <a:spcBef>
                  <a:spcPts val="300"/>
                </a:spcBef>
              </a:pPr>
              <a:endParaRPr lang="zh-CN" altLang="en-US" sz="1300" b="0" smtClean="0">
                <a:solidFill>
                  <a:schemeClr val="tx1"/>
                </a:solidFill>
                <a:cs typeface="Arial" pitchFamily="34" charset="0"/>
              </a:endParaRPr>
            </a:p>
          </p:txBody>
        </p:sp>
      </p:grpSp>
      <p:sp>
        <p:nvSpPr>
          <p:cNvPr id="57" name="Left-Right Arrow 56"/>
          <p:cNvSpPr/>
          <p:nvPr/>
        </p:nvSpPr>
        <p:spPr>
          <a:xfrm>
            <a:off x="2491373" y="2719231"/>
            <a:ext cx="721114" cy="335585"/>
          </a:xfrm>
          <a:prstGeom prst="leftRightArrow">
            <a:avLst/>
          </a:prstGeom>
          <a:solidFill>
            <a:schemeClr val="bg2"/>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58" name="Left-Right Arrow 57"/>
          <p:cNvSpPr/>
          <p:nvPr/>
        </p:nvSpPr>
        <p:spPr>
          <a:xfrm>
            <a:off x="2476498" y="4289413"/>
            <a:ext cx="721114" cy="335585"/>
          </a:xfrm>
          <a:prstGeom prst="leftRightArrow">
            <a:avLst/>
          </a:prstGeom>
          <a:solidFill>
            <a:schemeClr val="bg2"/>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59" name="Left-Right Arrow 58"/>
          <p:cNvSpPr/>
          <p:nvPr/>
        </p:nvSpPr>
        <p:spPr>
          <a:xfrm>
            <a:off x="2476498" y="5800147"/>
            <a:ext cx="721114" cy="335585"/>
          </a:xfrm>
          <a:prstGeom prst="leftRightArrow">
            <a:avLst/>
          </a:prstGeom>
          <a:solidFill>
            <a:schemeClr val="bg2"/>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grpSp>
        <p:nvGrpSpPr>
          <p:cNvPr id="60" name="Group 59"/>
          <p:cNvGrpSpPr/>
          <p:nvPr/>
        </p:nvGrpSpPr>
        <p:grpSpPr>
          <a:xfrm>
            <a:off x="3134112" y="5187815"/>
            <a:ext cx="6127789" cy="1457615"/>
            <a:chOff x="3134112" y="5187815"/>
            <a:chExt cx="6127789" cy="1559681"/>
          </a:xfrm>
        </p:grpSpPr>
        <p:pic>
          <p:nvPicPr>
            <p:cNvPr id="61" name="Picture 77" descr="http://www.instaclinic.net/wp-content/uploads/2015/05/Bosphprus-Bridge-Instaclinic.jpg"/>
            <p:cNvPicPr>
              <a:picLocks noChangeArrowheads="1"/>
            </p:cNvPicPr>
            <p:nvPr/>
          </p:nvPicPr>
          <p:blipFill>
            <a:blip r:embed="rId8">
              <a:extLst>
                <a:ext uri="{28A0092B-C50C-407E-A947-70E740481C1C}">
                  <a14:useLocalDpi xmlns="" xmlns:a14="http://schemas.microsoft.com/office/drawing/2010/main"/>
                </a:ext>
              </a:extLst>
            </a:blip>
            <a:stretch>
              <a:fillRect/>
            </a:stretch>
          </p:blipFill>
          <p:spPr bwMode="auto">
            <a:xfrm>
              <a:off x="4030259" y="5382542"/>
              <a:ext cx="2027642" cy="1170227"/>
            </a:xfrm>
            <a:prstGeom prst="rect">
              <a:avLst/>
            </a:prstGeom>
            <a:ln>
              <a:noFill/>
            </a:ln>
            <a:effectLst>
              <a:softEdge rad="112500"/>
            </a:effectLst>
            <a:extLst>
              <a:ext uri="{909E8E84-426E-40DD-AFC4-6F175D3DCCD1}">
                <a14:hiddenFill xmlns="" xmlns:a14="http://schemas.microsoft.com/office/drawing/2010/main">
                  <a:solidFill>
                    <a:srgbClr val="FFFFFF"/>
                  </a:solidFill>
                </a14:hiddenFill>
              </a:ext>
            </a:extLst>
          </p:spPr>
        </p:pic>
        <p:sp>
          <p:nvSpPr>
            <p:cNvPr id="62" name="Rectangle 61"/>
            <p:cNvSpPr/>
            <p:nvPr/>
          </p:nvSpPr>
          <p:spPr>
            <a:xfrm>
              <a:off x="3230158" y="5187815"/>
              <a:ext cx="6031743" cy="1559681"/>
            </a:xfrm>
            <a:prstGeom prst="rect">
              <a:avLst/>
            </a:prstGeom>
            <a:noFill/>
            <a:ln w="9525" cmpd="sng">
              <a:solidFill>
                <a:schemeClr val="accent3"/>
              </a:solid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72000" tIns="0" rIns="72000" bIns="0" rtlCol="0" anchor="ctr"/>
            <a:lstStyle>
              <a:defPPr>
                <a:defRPr lang="de-DE"/>
              </a:defPPr>
              <a:lvl1pPr algn="l" rtl="0" fontAlgn="base">
                <a:spcBef>
                  <a:spcPct val="0"/>
                </a:spcBef>
                <a:spcAft>
                  <a:spcPct val="0"/>
                </a:spcAft>
                <a:defRPr sz="1300" b="1" kern="1200">
                  <a:solidFill>
                    <a:srgbClr val="FFFFFF"/>
                  </a:solidFill>
                  <a:latin typeface="Arial Narrow"/>
                  <a:ea typeface="+mn-ea"/>
                  <a:cs typeface="+mn-cs"/>
                </a:defRPr>
              </a:lvl1pPr>
              <a:lvl2pPr marL="457200" algn="l" rtl="0" fontAlgn="base">
                <a:spcBef>
                  <a:spcPct val="0"/>
                </a:spcBef>
                <a:spcAft>
                  <a:spcPct val="0"/>
                </a:spcAft>
                <a:defRPr sz="1300" b="1" kern="1200">
                  <a:solidFill>
                    <a:srgbClr val="FFFFFF"/>
                  </a:solidFill>
                  <a:latin typeface="Arial Narrow"/>
                  <a:ea typeface="+mn-ea"/>
                  <a:cs typeface="+mn-cs"/>
                </a:defRPr>
              </a:lvl2pPr>
              <a:lvl3pPr marL="914400" algn="l" rtl="0" fontAlgn="base">
                <a:spcBef>
                  <a:spcPct val="0"/>
                </a:spcBef>
                <a:spcAft>
                  <a:spcPct val="0"/>
                </a:spcAft>
                <a:defRPr sz="1300" b="1" kern="1200">
                  <a:solidFill>
                    <a:srgbClr val="FFFFFF"/>
                  </a:solidFill>
                  <a:latin typeface="Arial Narrow"/>
                  <a:ea typeface="+mn-ea"/>
                  <a:cs typeface="+mn-cs"/>
                </a:defRPr>
              </a:lvl3pPr>
              <a:lvl4pPr marL="1371600" algn="l" rtl="0" fontAlgn="base">
                <a:spcBef>
                  <a:spcPct val="0"/>
                </a:spcBef>
                <a:spcAft>
                  <a:spcPct val="0"/>
                </a:spcAft>
                <a:defRPr sz="1300" b="1" kern="1200">
                  <a:solidFill>
                    <a:srgbClr val="FFFFFF"/>
                  </a:solidFill>
                  <a:latin typeface="Arial Narrow"/>
                  <a:ea typeface="+mn-ea"/>
                  <a:cs typeface="+mn-cs"/>
                </a:defRPr>
              </a:lvl4pPr>
              <a:lvl5pPr marL="1828800" algn="l" rtl="0" fontAlgn="base">
                <a:spcBef>
                  <a:spcPct val="0"/>
                </a:spcBef>
                <a:spcAft>
                  <a:spcPct val="0"/>
                </a:spcAft>
                <a:defRPr sz="1300" b="1" kern="1200">
                  <a:solidFill>
                    <a:srgbClr val="FFFFFF"/>
                  </a:solidFill>
                  <a:latin typeface="Arial Narrow"/>
                  <a:ea typeface="+mn-ea"/>
                  <a:cs typeface="+mn-cs"/>
                </a:defRPr>
              </a:lvl5pPr>
              <a:lvl6pPr marL="2286000" algn="l" defTabSz="914400" rtl="0" eaLnBrk="1" latinLnBrk="0" hangingPunct="1">
                <a:defRPr sz="1300" b="1" kern="1200">
                  <a:solidFill>
                    <a:srgbClr val="FFFFFF"/>
                  </a:solidFill>
                  <a:latin typeface="Arial Narrow"/>
                  <a:ea typeface="+mn-ea"/>
                  <a:cs typeface="+mn-cs"/>
                </a:defRPr>
              </a:lvl6pPr>
              <a:lvl7pPr marL="2743200" algn="l" defTabSz="914400" rtl="0" eaLnBrk="1" latinLnBrk="0" hangingPunct="1">
                <a:defRPr sz="1300" b="1" kern="1200">
                  <a:solidFill>
                    <a:srgbClr val="FFFFFF"/>
                  </a:solidFill>
                  <a:latin typeface="Arial Narrow"/>
                  <a:ea typeface="+mn-ea"/>
                  <a:cs typeface="+mn-cs"/>
                </a:defRPr>
              </a:lvl7pPr>
              <a:lvl8pPr marL="3200400" algn="l" defTabSz="914400" rtl="0" eaLnBrk="1" latinLnBrk="0" hangingPunct="1">
                <a:defRPr sz="1300" b="1" kern="1200">
                  <a:solidFill>
                    <a:srgbClr val="FFFFFF"/>
                  </a:solidFill>
                  <a:latin typeface="Arial Narrow"/>
                  <a:ea typeface="+mn-ea"/>
                  <a:cs typeface="+mn-cs"/>
                </a:defRPr>
              </a:lvl8pPr>
              <a:lvl9pPr marL="3657600" algn="l" defTabSz="914400" rtl="0" eaLnBrk="1" latinLnBrk="0" hangingPunct="1">
                <a:defRPr sz="1300" b="1" kern="1200">
                  <a:solidFill>
                    <a:srgbClr val="FFFFFF"/>
                  </a:solidFill>
                  <a:latin typeface="Arial Narrow"/>
                  <a:ea typeface="+mn-ea"/>
                  <a:cs typeface="+mn-cs"/>
                </a:defRPr>
              </a:lvl9pPr>
            </a:lstStyle>
            <a:p>
              <a:pPr algn="ctr">
                <a:lnSpc>
                  <a:spcPct val="93000"/>
                </a:lnSpc>
                <a:spcBef>
                  <a:spcPts val="300"/>
                </a:spcBef>
              </a:pPr>
              <a:endParaRPr lang="zh-CN" altLang="en-US" sz="1300" b="0" smtClean="0">
                <a:solidFill>
                  <a:schemeClr val="tx1"/>
                </a:solidFill>
                <a:cs typeface="Arial" pitchFamily="34" charset="0"/>
              </a:endParaRPr>
            </a:p>
          </p:txBody>
        </p:sp>
        <p:sp>
          <p:nvSpPr>
            <p:cNvPr id="63" name="Rectangle 62"/>
            <p:cNvSpPr/>
            <p:nvPr/>
          </p:nvSpPr>
          <p:spPr>
            <a:xfrm>
              <a:off x="3134112" y="5509838"/>
              <a:ext cx="955287" cy="915635"/>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300"/>
                </a:spcBef>
                <a:buSzTx/>
              </a:pPr>
              <a:r>
                <a:rPr lang="zh-CN" altLang="en-US" sz="1700" smtClean="0">
                  <a:solidFill>
                    <a:schemeClr val="bg2"/>
                  </a:solidFill>
                </a:rPr>
                <a:t>南线 </a:t>
              </a:r>
              <a:endParaRPr lang="en-US" altLang="zh-CN" sz="1700" smtClean="0">
                <a:solidFill>
                  <a:schemeClr val="bg2"/>
                </a:solidFill>
              </a:endParaRPr>
            </a:p>
            <a:p>
              <a:pPr marL="0" lvl="1" algn="ctr">
                <a:spcBef>
                  <a:spcPts val="300"/>
                </a:spcBef>
                <a:buSzTx/>
              </a:pPr>
              <a:r>
                <a:rPr lang="en-US" altLang="zh-CN" sz="1700" smtClean="0">
                  <a:solidFill>
                    <a:schemeClr val="bg2"/>
                  </a:solidFill>
                </a:rPr>
                <a:t> </a:t>
              </a:r>
              <a:r>
                <a:rPr lang="zh-CN" altLang="en-US" sz="1700">
                  <a:solidFill>
                    <a:schemeClr val="bg2"/>
                  </a:solidFill>
                </a:rPr>
                <a:t>伊斯坦布尔</a:t>
              </a:r>
              <a:endParaRPr lang="en-US" altLang="zh-CN" sz="1700">
                <a:solidFill>
                  <a:schemeClr val="bg2"/>
                </a:solidFill>
              </a:endParaRPr>
            </a:p>
          </p:txBody>
        </p:sp>
        <p:sp>
          <p:nvSpPr>
            <p:cNvPr id="64" name="ListLeanHorizontalTextDetail0"/>
            <p:cNvSpPr txBox="1"/>
            <p:nvPr/>
          </p:nvSpPr>
          <p:spPr>
            <a:xfrm>
              <a:off x="6057901" y="5289880"/>
              <a:ext cx="3204000" cy="1355550"/>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81895" lvl="1" indent="-181895">
                <a:spcBef>
                  <a:spcPts val="300"/>
                </a:spcBef>
                <a:buSzTx/>
                <a:buFont typeface="Arial Narrow"/>
                <a:buChar char="&gt;"/>
              </a:pPr>
              <a:r>
                <a:rPr lang="zh-CN" altLang="en-US" sz="1600" b="0"/>
                <a:t>锡尔凯吉车</a:t>
              </a:r>
              <a:r>
                <a:rPr lang="zh-CN" altLang="en-US" sz="1600" b="0" smtClean="0"/>
                <a:t>站</a:t>
              </a:r>
              <a:endParaRPr lang="en-US" altLang="zh-CN" sz="1500" b="0" smtClean="0"/>
            </a:p>
            <a:p>
              <a:pPr marL="181895" lvl="1" indent="-181895">
                <a:spcBef>
                  <a:spcPts val="300"/>
                </a:spcBef>
                <a:buSzTx/>
                <a:buFont typeface="Arial Narrow"/>
                <a:buChar char="&gt;"/>
              </a:pPr>
              <a:r>
                <a:rPr lang="zh-CN" altLang="en-US" sz="1500" b="0" smtClean="0"/>
                <a:t>伊</a:t>
              </a:r>
              <a:r>
                <a:rPr lang="zh-CN" altLang="en-US" sz="1500" b="0"/>
                <a:t>斯坦布</a:t>
              </a:r>
              <a:r>
                <a:rPr lang="zh-CN" altLang="en-US" sz="1500" b="0" smtClean="0"/>
                <a:t>尔是西亚及巴尔干半岛经济</a:t>
              </a:r>
              <a:r>
                <a:rPr lang="zh-CN" altLang="en-US" sz="1500" smtClean="0"/>
                <a:t>最发达地区之一</a:t>
              </a:r>
              <a:r>
                <a:rPr lang="zh-CN" altLang="en-US" sz="1500" b="0" smtClean="0"/>
                <a:t>，贸易高度集中</a:t>
              </a:r>
              <a:endParaRPr lang="en-US" altLang="zh-CN" sz="1500" b="0" smtClean="0"/>
            </a:p>
            <a:p>
              <a:pPr marL="181895" lvl="1" indent="-181895">
                <a:spcBef>
                  <a:spcPts val="300"/>
                </a:spcBef>
                <a:buSzTx/>
                <a:buFont typeface="Arial Narrow"/>
                <a:buChar char="&gt;"/>
              </a:pPr>
              <a:r>
                <a:rPr lang="zh-CN" altLang="en-US" sz="1500" b="0" smtClean="0"/>
                <a:t>物流企业集聚，</a:t>
              </a:r>
              <a:r>
                <a:rPr lang="zh-CN" altLang="en-US" sz="1500"/>
                <a:t>多式联</a:t>
              </a:r>
              <a:r>
                <a:rPr lang="zh-CN" altLang="en-US" sz="1500" smtClean="0"/>
                <a:t>运发达</a:t>
              </a:r>
              <a:r>
                <a:rPr lang="zh-CN" altLang="en-US" sz="1500" b="0" smtClean="0"/>
                <a:t>，为公铁转运集疏创造了</a:t>
              </a:r>
              <a:r>
                <a:rPr lang="zh-CN" altLang="en-US" sz="1500" b="0"/>
                <a:t>较</a:t>
              </a:r>
              <a:r>
                <a:rPr lang="zh-CN" altLang="en-US" sz="1500" b="0" smtClean="0"/>
                <a:t>好的条件</a:t>
              </a:r>
              <a:endParaRPr lang="en-US" altLang="zh-CN" sz="1500" b="0" smtClean="0"/>
            </a:p>
          </p:txBody>
        </p:sp>
      </p:grpSp>
      <p:sp>
        <p:nvSpPr>
          <p:cNvPr id="65" name="ListLeanHorizontalTextDetail0"/>
          <p:cNvSpPr txBox="1"/>
          <p:nvPr/>
        </p:nvSpPr>
        <p:spPr>
          <a:xfrm>
            <a:off x="934338" y="4703256"/>
            <a:ext cx="1471011" cy="1032384"/>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81895" lvl="1" indent="-181895">
              <a:spcBef>
                <a:spcPts val="300"/>
              </a:spcBef>
              <a:buSzTx/>
              <a:buFont typeface="Arial Narrow"/>
              <a:buChar char="&gt;"/>
            </a:pPr>
            <a:r>
              <a:rPr lang="en-US" altLang="zh-CN" sz="1500" b="0" smtClean="0"/>
              <a:t>3</a:t>
            </a:r>
            <a:r>
              <a:rPr lang="zh-CN" altLang="en-US" sz="1500" b="0" smtClean="0"/>
              <a:t>条核心干线总节点，</a:t>
            </a:r>
            <a:r>
              <a:rPr lang="zh-CN" altLang="en-US" sz="1500" b="0"/>
              <a:t>未</a:t>
            </a:r>
            <a:r>
              <a:rPr lang="zh-CN" altLang="en-US" sz="1500" b="0" smtClean="0"/>
              <a:t>来重要的国际铁路港</a:t>
            </a:r>
            <a:endParaRPr lang="en-US" altLang="zh-CN" sz="1500" b="0" smtClean="0"/>
          </a:p>
        </p:txBody>
      </p:sp>
      <p:cxnSp>
        <p:nvCxnSpPr>
          <p:cNvPr id="66" name="Straight Connector 65"/>
          <p:cNvCxnSpPr/>
          <p:nvPr/>
        </p:nvCxnSpPr>
        <p:spPr>
          <a:xfrm>
            <a:off x="837792" y="2096580"/>
            <a:ext cx="1653581" cy="0"/>
          </a:xfrm>
          <a:prstGeom prst="line">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197612" y="2096580"/>
            <a:ext cx="6064290" cy="0"/>
          </a:xfrm>
          <a:prstGeom prst="line">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68" name="TextBox 67"/>
          <p:cNvSpPr txBox="1"/>
          <p:nvPr/>
        </p:nvSpPr>
        <p:spPr>
          <a:xfrm>
            <a:off x="837792" y="1796331"/>
            <a:ext cx="1567557" cy="261610"/>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700" noProof="0" smtClean="0">
                <a:solidFill>
                  <a:schemeClr val="accent3"/>
                </a:solidFill>
                <a:latin typeface="+mn-lt"/>
                <a:cs typeface="Arial Narrow" pitchFamily="34" charset="0"/>
              </a:rPr>
              <a:t>蓉欧快铁总节点</a:t>
            </a:r>
          </a:p>
        </p:txBody>
      </p:sp>
      <p:sp>
        <p:nvSpPr>
          <p:cNvPr id="69" name="TextBox 68"/>
          <p:cNvSpPr txBox="1"/>
          <p:nvPr/>
        </p:nvSpPr>
        <p:spPr>
          <a:xfrm>
            <a:off x="3197612" y="1796331"/>
            <a:ext cx="3257779" cy="261610"/>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700" noProof="0" smtClean="0">
                <a:solidFill>
                  <a:schemeClr val="accent3"/>
                </a:solidFill>
                <a:latin typeface="+mn-lt"/>
                <a:cs typeface="Arial Narrow" pitchFamily="34" charset="0"/>
              </a:rPr>
              <a:t>蓉欧快铁</a:t>
            </a:r>
            <a:r>
              <a:rPr lang="zh-CN" altLang="en-US" sz="1700">
                <a:solidFill>
                  <a:schemeClr val="accent3"/>
                </a:solidFill>
                <a:latin typeface="+mn-lt"/>
                <a:cs typeface="Arial Narrow" pitchFamily="34" charset="0"/>
              </a:rPr>
              <a:t>三</a:t>
            </a:r>
            <a:r>
              <a:rPr lang="zh-CN" altLang="en-US" sz="1700" smtClean="0">
                <a:solidFill>
                  <a:schemeClr val="accent3"/>
                </a:solidFill>
                <a:latin typeface="+mn-lt"/>
                <a:cs typeface="Arial Narrow" pitchFamily="34" charset="0"/>
              </a:rPr>
              <a:t>大干线的西向主节点</a:t>
            </a:r>
            <a:endParaRPr lang="zh-CN" altLang="en-US" sz="1700" noProof="0" smtClean="0">
              <a:solidFill>
                <a:schemeClr val="accent3"/>
              </a:solidFill>
              <a:latin typeface="+mn-lt"/>
              <a:cs typeface="Arial Narrow" pitchFamily="34" charset="0"/>
            </a:endParaRPr>
          </a:p>
        </p:txBody>
      </p:sp>
    </p:spTree>
    <p:extLst>
      <p:ext uri="{BB962C8B-B14F-4D97-AF65-F5344CB8AC3E}">
        <p14:creationId xmlns="" xmlns:p14="http://schemas.microsoft.com/office/powerpoint/2010/main" val="2884492108"/>
      </p:ext>
    </p:extLst>
  </p:cSld>
  <p:clrMapOvr>
    <a:masterClrMapping/>
  </p:clrMapOvr>
  <p:transition/>
  <p:timing/>
</p:sld>
</file>

<file path=ppt/slides/slide10.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18470" name="Object 18469" hidden="1"/>
          <p:cNvGraphicFramePr>
            <a:graphicFrameLocks noChangeAspect="1"/>
          </p:cNvGraphicFramePr>
          <p:nvPr>
            <p:custDataLst>
              <p:tags r:id="rId2"/>
            </p:custDataLst>
            <p:extLst>
              <p:ext uri="{D42A27DB-BD31-4B8C-83A1-F6EECF244321}">
                <p14:modId xmlns="" xmlns:p14="http://schemas.microsoft.com/office/powerpoint/2010/main" val="1432392705"/>
              </p:ext>
            </p:extLst>
          </p:nvPr>
        </p:nvGraphicFramePr>
        <p:xfrm>
          <a:off x="1588" y="1588"/>
          <a:ext cx="1587" cy="1587"/>
        </p:xfrm>
        <a:graphic>
          <a:graphicData uri="http://schemas.openxmlformats.org/presentationml/2006/ole">
            <mc:AlternateContent>
              <mc:Choice xmlns:v="urn:schemas-microsoft-com:vml" Requires="v">
                <p:oleObj spid="_x0000_s1049"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8" y="1588"/>
                        <a:ext cx="1587" cy="1587"/>
                      </a:xfrm>
                      <a:prstGeom prst="rect">
                        <a:avLst/>
                      </a:prstGeom>
                      <a:noFill/>
                    </p:spPr>
                  </p:pic>
                </p:oleObj>
              </mc:Fallback>
            </mc:AlternateContent>
          </a:graphicData>
        </a:graphic>
      </p:graphicFrame>
      <p:sp>
        <p:nvSpPr>
          <p:cNvPr id="10" name="Rectangle 9"/>
          <p:cNvSpPr/>
          <p:nvPr/>
        </p:nvSpPr>
        <p:spPr>
          <a:xfrm>
            <a:off x="7335675" y="2534144"/>
            <a:ext cx="1656224" cy="384721"/>
          </a:xfrm>
          <a:prstGeom prst="rect">
            <a:avLst/>
          </a:prstGeom>
        </p:spPr>
        <p:txBody>
          <a:bodyPr wrap="non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300"/>
              </a:spcBef>
              <a:buSzTx/>
            </a:pPr>
            <a:r>
              <a:rPr lang="zh-CN" altLang="en-US" sz="1900">
                <a:solidFill>
                  <a:srgbClr val="C00000"/>
                </a:solidFill>
              </a:rPr>
              <a:t>泛亚</a:t>
            </a:r>
            <a:r>
              <a:rPr lang="zh-CN" altLang="en-US" sz="1900" smtClean="0">
                <a:solidFill>
                  <a:srgbClr val="C00000"/>
                </a:solidFill>
              </a:rPr>
              <a:t>集</a:t>
            </a:r>
            <a:r>
              <a:rPr lang="zh-CN" altLang="en-US" sz="1900">
                <a:solidFill>
                  <a:srgbClr val="C00000"/>
                </a:solidFill>
              </a:rPr>
              <a:t>散</a:t>
            </a:r>
            <a:r>
              <a:rPr lang="zh-CN" altLang="en-US" sz="1900" smtClean="0">
                <a:solidFill>
                  <a:srgbClr val="C00000"/>
                </a:solidFill>
              </a:rPr>
              <a:t>网络</a:t>
            </a:r>
            <a:endParaRPr lang="en-US" altLang="zh-CN" sz="1900">
              <a:solidFill>
                <a:srgbClr val="C00000"/>
              </a:solidFill>
            </a:endParaRPr>
          </a:p>
        </p:txBody>
      </p:sp>
      <p:sp>
        <p:nvSpPr>
          <p:cNvPr id="11" name="Rectangle 10"/>
          <p:cNvSpPr/>
          <p:nvPr/>
        </p:nvSpPr>
        <p:spPr>
          <a:xfrm>
            <a:off x="1064863" y="1756208"/>
            <a:ext cx="1656224" cy="384721"/>
          </a:xfrm>
          <a:prstGeom prst="rect">
            <a:avLst/>
          </a:prstGeom>
        </p:spPr>
        <p:txBody>
          <a:bodyPr wrap="non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300"/>
              </a:spcBef>
              <a:buSzTx/>
            </a:pPr>
            <a:r>
              <a:rPr lang="zh-CN" altLang="en-US" sz="1900">
                <a:solidFill>
                  <a:srgbClr val="C00000"/>
                </a:solidFill>
              </a:rPr>
              <a:t>欧洲</a:t>
            </a:r>
            <a:r>
              <a:rPr lang="zh-CN" altLang="en-US" sz="1900" smtClean="0">
                <a:solidFill>
                  <a:srgbClr val="C00000"/>
                </a:solidFill>
              </a:rPr>
              <a:t>集</a:t>
            </a:r>
            <a:r>
              <a:rPr lang="zh-CN" altLang="en-US" sz="1900">
                <a:solidFill>
                  <a:srgbClr val="C00000"/>
                </a:solidFill>
              </a:rPr>
              <a:t>散</a:t>
            </a:r>
            <a:r>
              <a:rPr lang="zh-CN" altLang="en-US" sz="1900" smtClean="0">
                <a:solidFill>
                  <a:srgbClr val="C00000"/>
                </a:solidFill>
              </a:rPr>
              <a:t>网络</a:t>
            </a:r>
            <a:endParaRPr lang="en-US" altLang="zh-CN" sz="1900">
              <a:solidFill>
                <a:srgbClr val="C00000"/>
              </a:solidFill>
            </a:endParaRPr>
          </a:p>
        </p:txBody>
      </p:sp>
      <p:sp>
        <p:nvSpPr>
          <p:cNvPr id="12" name="形状 5"/>
          <p:cNvSpPr/>
          <p:nvPr/>
        </p:nvSpPr>
        <p:spPr bwMode="auto">
          <a:xfrm rot="20915480" flipH="1">
            <a:off x="3548816" y="4483429"/>
            <a:ext cx="3070317" cy="1297209"/>
          </a:xfrm>
          <a:prstGeom prst="swooshArrow">
            <a:avLst>
              <a:gd name="adj1" fmla="val 25000"/>
              <a:gd name="adj2" fmla="val 25000"/>
            </a:avLst>
          </a:prstGeom>
          <a:solidFill>
            <a:schemeClr val="accent4"/>
          </a:solidFill>
          <a:ln>
            <a:noFill/>
          </a:ln>
          <a:effectLst/>
        </p:spPr>
        <p:txBody>
          <a:bodyPr/>
          <a:lstStyle>
            <a:defPPr>
              <a:defRPr lang="en-US"/>
            </a:defPPr>
            <a:lvl1pPr algn="l" defTabSz="1017468" rtl="0" fontAlgn="base">
              <a:spcBef>
                <a:spcPct val="0"/>
              </a:spcBef>
              <a:spcAft>
                <a:spcPct val="0"/>
              </a:spcAft>
              <a:defRPr sz="1100" b="1" kern="1200">
                <a:solidFill>
                  <a:schemeClr val="tx1"/>
                </a:solidFill>
                <a:latin typeface="Arial"/>
                <a:ea typeface="+mn-ea"/>
                <a:cs typeface="+mn-cs"/>
              </a:defRPr>
            </a:lvl1pPr>
            <a:lvl2pPr marL="507940" indent="-50794" algn="l" defTabSz="1017468" rtl="0" fontAlgn="base">
              <a:spcBef>
                <a:spcPct val="0"/>
              </a:spcBef>
              <a:spcAft>
                <a:spcPct val="0"/>
              </a:spcAft>
              <a:defRPr sz="1100" b="1" kern="1200">
                <a:solidFill>
                  <a:schemeClr val="tx1"/>
                </a:solidFill>
                <a:latin typeface="Arial"/>
                <a:ea typeface="+mn-ea"/>
                <a:cs typeface="+mn-cs"/>
              </a:defRPr>
            </a:lvl2pPr>
            <a:lvl3pPr marL="1017468" indent="-103176" algn="l" defTabSz="1017468" rtl="0" fontAlgn="base">
              <a:spcBef>
                <a:spcPct val="0"/>
              </a:spcBef>
              <a:spcAft>
                <a:spcPct val="0"/>
              </a:spcAft>
              <a:defRPr sz="1100" b="1" kern="1200">
                <a:solidFill>
                  <a:schemeClr val="tx1"/>
                </a:solidFill>
                <a:latin typeface="Arial"/>
                <a:ea typeface="+mn-ea"/>
                <a:cs typeface="+mn-cs"/>
              </a:defRPr>
            </a:lvl3pPr>
            <a:lvl4pPr marL="1526997" indent="-155557" algn="l" defTabSz="1017468" rtl="0" fontAlgn="base">
              <a:spcBef>
                <a:spcPct val="0"/>
              </a:spcBef>
              <a:spcAft>
                <a:spcPct val="0"/>
              </a:spcAft>
              <a:defRPr sz="1100" b="1" kern="1200">
                <a:solidFill>
                  <a:schemeClr val="tx1"/>
                </a:solidFill>
                <a:latin typeface="Arial"/>
                <a:ea typeface="+mn-ea"/>
                <a:cs typeface="+mn-cs"/>
              </a:defRPr>
            </a:lvl4pPr>
            <a:lvl5pPr marL="2036525" indent="-207939" algn="l" defTabSz="1017468" rtl="0" fontAlgn="base">
              <a:spcBef>
                <a:spcPct val="0"/>
              </a:spcBef>
              <a:spcAft>
                <a:spcPct val="0"/>
              </a:spcAft>
              <a:defRPr sz="1100" b="1" kern="1200">
                <a:solidFill>
                  <a:schemeClr val="tx1"/>
                </a:solidFill>
                <a:latin typeface="Arial"/>
                <a:ea typeface="+mn-ea"/>
                <a:cs typeface="+mn-cs"/>
              </a:defRPr>
            </a:lvl5pPr>
            <a:lvl6pPr marL="2285732" algn="l" defTabSz="914294" rtl="0" eaLnBrk="1" latinLnBrk="0" hangingPunct="1">
              <a:defRPr sz="1100" b="1" kern="1200">
                <a:solidFill>
                  <a:schemeClr val="tx1"/>
                </a:solidFill>
                <a:latin typeface="Arial"/>
                <a:ea typeface="+mn-ea"/>
                <a:cs typeface="+mn-cs"/>
              </a:defRPr>
            </a:lvl6pPr>
            <a:lvl7pPr marL="2742880" algn="l" defTabSz="914294" rtl="0" eaLnBrk="1" latinLnBrk="0" hangingPunct="1">
              <a:defRPr sz="1100" b="1" kern="1200">
                <a:solidFill>
                  <a:schemeClr val="tx1"/>
                </a:solidFill>
                <a:latin typeface="Arial"/>
                <a:ea typeface="+mn-ea"/>
                <a:cs typeface="+mn-cs"/>
              </a:defRPr>
            </a:lvl7pPr>
            <a:lvl8pPr marL="3200026" algn="l" defTabSz="914294" rtl="0" eaLnBrk="1" latinLnBrk="0" hangingPunct="1">
              <a:defRPr sz="1100" b="1" kern="1200">
                <a:solidFill>
                  <a:schemeClr val="tx1"/>
                </a:solidFill>
                <a:latin typeface="Arial"/>
                <a:ea typeface="+mn-ea"/>
                <a:cs typeface="+mn-cs"/>
              </a:defRPr>
            </a:lvl8pPr>
            <a:lvl9pPr marL="3657172" algn="l" defTabSz="914294" rtl="0" eaLnBrk="1" latinLnBrk="0" hangingPunct="1">
              <a:defRPr sz="1100" b="1" kern="1200">
                <a:solidFill>
                  <a:schemeClr val="tx1"/>
                </a:solidFill>
                <a:latin typeface="Arial"/>
                <a:ea typeface="+mn-ea"/>
                <a:cs typeface="+mn-cs"/>
              </a:defRPr>
            </a:lvl9pPr>
          </a:lstStyle>
          <a:p>
            <a:pPr>
              <a:defRPr/>
            </a:pPr>
            <a:endParaRPr lang="en-GB">
              <a:latin typeface="+mj-lt"/>
              <a:ea typeface="+mj-ea"/>
            </a:endParaRPr>
          </a:p>
        </p:txBody>
      </p:sp>
      <p:sp>
        <p:nvSpPr>
          <p:cNvPr id="13" name="形状 5"/>
          <p:cNvSpPr/>
          <p:nvPr/>
        </p:nvSpPr>
        <p:spPr bwMode="auto">
          <a:xfrm rot="21038364" flipV="1">
            <a:off x="3507475" y="3063122"/>
            <a:ext cx="3070316" cy="1297209"/>
          </a:xfrm>
          <a:prstGeom prst="swooshArrow">
            <a:avLst>
              <a:gd name="adj1" fmla="val 25000"/>
              <a:gd name="adj2" fmla="val 25000"/>
            </a:avLst>
          </a:prstGeom>
          <a:solidFill>
            <a:schemeClr val="accent4"/>
          </a:solidFill>
          <a:ln>
            <a:noFill/>
          </a:ln>
          <a:effectLst/>
        </p:spPr>
        <p:txBody>
          <a:bodyPr/>
          <a:lstStyle>
            <a:defPPr>
              <a:defRPr lang="en-US"/>
            </a:defPPr>
            <a:lvl1pPr algn="l" defTabSz="1017468" rtl="0" fontAlgn="base">
              <a:spcBef>
                <a:spcPct val="0"/>
              </a:spcBef>
              <a:spcAft>
                <a:spcPct val="0"/>
              </a:spcAft>
              <a:defRPr sz="1100" b="1" kern="1200">
                <a:solidFill>
                  <a:schemeClr val="tx1"/>
                </a:solidFill>
                <a:latin typeface="Arial"/>
                <a:ea typeface="+mn-ea"/>
                <a:cs typeface="+mn-cs"/>
              </a:defRPr>
            </a:lvl1pPr>
            <a:lvl2pPr marL="507940" indent="-50794" algn="l" defTabSz="1017468" rtl="0" fontAlgn="base">
              <a:spcBef>
                <a:spcPct val="0"/>
              </a:spcBef>
              <a:spcAft>
                <a:spcPct val="0"/>
              </a:spcAft>
              <a:defRPr sz="1100" b="1" kern="1200">
                <a:solidFill>
                  <a:schemeClr val="tx1"/>
                </a:solidFill>
                <a:latin typeface="Arial"/>
                <a:ea typeface="+mn-ea"/>
                <a:cs typeface="+mn-cs"/>
              </a:defRPr>
            </a:lvl2pPr>
            <a:lvl3pPr marL="1017468" indent="-103176" algn="l" defTabSz="1017468" rtl="0" fontAlgn="base">
              <a:spcBef>
                <a:spcPct val="0"/>
              </a:spcBef>
              <a:spcAft>
                <a:spcPct val="0"/>
              </a:spcAft>
              <a:defRPr sz="1100" b="1" kern="1200">
                <a:solidFill>
                  <a:schemeClr val="tx1"/>
                </a:solidFill>
                <a:latin typeface="Arial"/>
                <a:ea typeface="+mn-ea"/>
                <a:cs typeface="+mn-cs"/>
              </a:defRPr>
            </a:lvl3pPr>
            <a:lvl4pPr marL="1526997" indent="-155557" algn="l" defTabSz="1017468" rtl="0" fontAlgn="base">
              <a:spcBef>
                <a:spcPct val="0"/>
              </a:spcBef>
              <a:spcAft>
                <a:spcPct val="0"/>
              </a:spcAft>
              <a:defRPr sz="1100" b="1" kern="1200">
                <a:solidFill>
                  <a:schemeClr val="tx1"/>
                </a:solidFill>
                <a:latin typeface="Arial"/>
                <a:ea typeface="+mn-ea"/>
                <a:cs typeface="+mn-cs"/>
              </a:defRPr>
            </a:lvl4pPr>
            <a:lvl5pPr marL="2036525" indent="-207939" algn="l" defTabSz="1017468" rtl="0" fontAlgn="base">
              <a:spcBef>
                <a:spcPct val="0"/>
              </a:spcBef>
              <a:spcAft>
                <a:spcPct val="0"/>
              </a:spcAft>
              <a:defRPr sz="1100" b="1" kern="1200">
                <a:solidFill>
                  <a:schemeClr val="tx1"/>
                </a:solidFill>
                <a:latin typeface="Arial"/>
                <a:ea typeface="+mn-ea"/>
                <a:cs typeface="+mn-cs"/>
              </a:defRPr>
            </a:lvl5pPr>
            <a:lvl6pPr marL="2285732" algn="l" defTabSz="914294" rtl="0" eaLnBrk="1" latinLnBrk="0" hangingPunct="1">
              <a:defRPr sz="1100" b="1" kern="1200">
                <a:solidFill>
                  <a:schemeClr val="tx1"/>
                </a:solidFill>
                <a:latin typeface="Arial"/>
                <a:ea typeface="+mn-ea"/>
                <a:cs typeface="+mn-cs"/>
              </a:defRPr>
            </a:lvl6pPr>
            <a:lvl7pPr marL="2742880" algn="l" defTabSz="914294" rtl="0" eaLnBrk="1" latinLnBrk="0" hangingPunct="1">
              <a:defRPr sz="1100" b="1" kern="1200">
                <a:solidFill>
                  <a:schemeClr val="tx1"/>
                </a:solidFill>
                <a:latin typeface="Arial"/>
                <a:ea typeface="+mn-ea"/>
                <a:cs typeface="+mn-cs"/>
              </a:defRPr>
            </a:lvl7pPr>
            <a:lvl8pPr marL="3200026" algn="l" defTabSz="914294" rtl="0" eaLnBrk="1" latinLnBrk="0" hangingPunct="1">
              <a:defRPr sz="1100" b="1" kern="1200">
                <a:solidFill>
                  <a:schemeClr val="tx1"/>
                </a:solidFill>
                <a:latin typeface="Arial"/>
                <a:ea typeface="+mn-ea"/>
                <a:cs typeface="+mn-cs"/>
              </a:defRPr>
            </a:lvl8pPr>
            <a:lvl9pPr marL="3657172" algn="l" defTabSz="914294" rtl="0" eaLnBrk="1" latinLnBrk="0" hangingPunct="1">
              <a:defRPr sz="1100" b="1" kern="1200">
                <a:solidFill>
                  <a:schemeClr val="tx1"/>
                </a:solidFill>
                <a:latin typeface="Arial"/>
                <a:ea typeface="+mn-ea"/>
                <a:cs typeface="+mn-cs"/>
              </a:defRPr>
            </a:lvl9pPr>
          </a:lstStyle>
          <a:p>
            <a:pPr>
              <a:defRPr/>
            </a:pPr>
            <a:endParaRPr lang="en-GB">
              <a:latin typeface="+mj-lt"/>
              <a:ea typeface="+mj-ea"/>
            </a:endParaRPr>
          </a:p>
        </p:txBody>
      </p:sp>
      <p:grpSp>
        <p:nvGrpSpPr>
          <p:cNvPr id="28" name="Group 27"/>
          <p:cNvGrpSpPr/>
          <p:nvPr/>
        </p:nvGrpSpPr>
        <p:grpSpPr>
          <a:xfrm>
            <a:off x="4617855" y="4341249"/>
            <a:ext cx="1126713" cy="464138"/>
            <a:chOff x="3528886" y="4899388"/>
            <a:chExt cx="2954215" cy="952856"/>
          </a:xfrm>
        </p:grpSpPr>
        <p:sp>
          <p:nvSpPr>
            <p:cNvPr id="29" name="Oval 28"/>
            <p:cNvSpPr/>
            <p:nvPr/>
          </p:nvSpPr>
          <p:spPr>
            <a:xfrm>
              <a:off x="3528890" y="5003361"/>
              <a:ext cx="2954211" cy="848883"/>
            </a:xfrm>
            <a:prstGeom prst="ellipse">
              <a:avLst/>
            </a:prstGeom>
            <a:gradFill flip="none" rotWithShape="1">
              <a:gsLst>
                <a:gs pos="0">
                  <a:schemeClr val="tx2"/>
                </a:gs>
                <a:gs pos="50000">
                  <a:schemeClr val="accent2"/>
                </a:gs>
                <a:gs pos="100000">
                  <a:schemeClr val="accent1">
                    <a:shade val="100000"/>
                    <a:satMod val="115000"/>
                  </a:schemeClr>
                </a:gs>
              </a:gsLst>
              <a:lin ang="16200000" scaled="1"/>
            </a:gradFill>
            <a:ln w="9525">
              <a:solidFill>
                <a:schemeClr val="accent1"/>
              </a:solidFill>
            </a:ln>
            <a:effectLst>
              <a:outerShdw blurRad="50800" dist="38100" dir="2700000" algn="tl" rotWithShape="0">
                <a:prstClr val="black">
                  <a:alpha val="40000"/>
                </a:prstClr>
              </a:outerShdw>
              <a:reflection blurRad="6350" stA="52000" endA="300" endPos="35000" dir="5400000" sy="-100000" algn="bl" rotWithShape="0"/>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30" name="Oval 29"/>
            <p:cNvSpPr/>
            <p:nvPr/>
          </p:nvSpPr>
          <p:spPr>
            <a:xfrm>
              <a:off x="3528886" y="4899388"/>
              <a:ext cx="2954214" cy="848883"/>
            </a:xfrm>
            <a:prstGeom prst="ellipse">
              <a:avLst/>
            </a:prstGeom>
            <a:solidFill>
              <a:schemeClr val="bg1">
                <a:lumMod val="65000"/>
              </a:schemeClr>
            </a:solidFill>
            <a:ln w="9525">
              <a:solidFill>
                <a:schemeClr val="accent1"/>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grpSp>
          <p:nvGrpSpPr>
            <p:cNvPr id="31" name="Group 30"/>
            <p:cNvGrpSpPr/>
            <p:nvPr/>
          </p:nvGrpSpPr>
          <p:grpSpPr>
            <a:xfrm>
              <a:off x="3731119" y="4950486"/>
              <a:ext cx="2503357" cy="650036"/>
              <a:chOff x="3846643" y="5053613"/>
              <a:chExt cx="2315337" cy="573168"/>
            </a:xfrm>
          </p:grpSpPr>
          <p:sp>
            <p:nvSpPr>
              <p:cNvPr id="33" name="Freeform 357"/>
              <p:cNvSpPr/>
              <p:nvPr>
                <p:custDataLst>
                  <p:tags r:id="rId5"/>
                </p:custDataLst>
              </p:nvPr>
            </p:nvSpPr>
            <p:spPr bwMode="auto">
              <a:xfrm>
                <a:off x="4374158" y="5263609"/>
                <a:ext cx="95478" cy="35864"/>
              </a:xfrm>
              <a:custGeom>
                <a:gdLst>
                  <a:gd name="T0" fmla="*/ 0 w 542"/>
                  <a:gd name="T1" fmla="*/ 214 h 449"/>
                  <a:gd name="T2" fmla="*/ 6 w 542"/>
                  <a:gd name="T3" fmla="*/ 333 h 449"/>
                  <a:gd name="T4" fmla="*/ 42 w 542"/>
                  <a:gd name="T5" fmla="*/ 368 h 449"/>
                  <a:gd name="T6" fmla="*/ 14 w 542"/>
                  <a:gd name="T7" fmla="*/ 426 h 449"/>
                  <a:gd name="T8" fmla="*/ 73 w 542"/>
                  <a:gd name="T9" fmla="*/ 449 h 449"/>
                  <a:gd name="T10" fmla="*/ 212 w 542"/>
                  <a:gd name="T11" fmla="*/ 426 h 449"/>
                  <a:gd name="T12" fmla="*/ 239 w 542"/>
                  <a:gd name="T13" fmla="*/ 361 h 449"/>
                  <a:gd name="T14" fmla="*/ 333 w 542"/>
                  <a:gd name="T15" fmla="*/ 325 h 449"/>
                  <a:gd name="T16" fmla="*/ 340 w 542"/>
                  <a:gd name="T17" fmla="*/ 269 h 449"/>
                  <a:gd name="T18" fmla="*/ 375 w 542"/>
                  <a:gd name="T19" fmla="*/ 254 h 449"/>
                  <a:gd name="T20" fmla="*/ 361 w 542"/>
                  <a:gd name="T21" fmla="*/ 226 h 449"/>
                  <a:gd name="T22" fmla="*/ 393 w 542"/>
                  <a:gd name="T23" fmla="*/ 222 h 449"/>
                  <a:gd name="T24" fmla="*/ 418 w 542"/>
                  <a:gd name="T25" fmla="*/ 168 h 449"/>
                  <a:gd name="T26" fmla="*/ 408 w 542"/>
                  <a:gd name="T27" fmla="*/ 112 h 449"/>
                  <a:gd name="T28" fmla="*/ 538 w 542"/>
                  <a:gd name="T29" fmla="*/ 72 h 449"/>
                  <a:gd name="T30" fmla="*/ 542 w 542"/>
                  <a:gd name="T31" fmla="*/ 61 h 449"/>
                  <a:gd name="T32" fmla="*/ 492 w 542"/>
                  <a:gd name="T33" fmla="*/ 50 h 449"/>
                  <a:gd name="T34" fmla="*/ 423 w 542"/>
                  <a:gd name="T35" fmla="*/ 88 h 449"/>
                  <a:gd name="T36" fmla="*/ 392 w 542"/>
                  <a:gd name="T37" fmla="*/ 0 h 449"/>
                  <a:gd name="T38" fmla="*/ 335 w 542"/>
                  <a:gd name="T39" fmla="*/ 66 h 449"/>
                  <a:gd name="T40" fmla="*/ 169 w 542"/>
                  <a:gd name="T41" fmla="*/ 61 h 449"/>
                  <a:gd name="T42" fmla="*/ 82 w 542"/>
                  <a:gd name="T43" fmla="*/ 165 h 449"/>
                  <a:gd name="T44" fmla="*/ 25 w 542"/>
                  <a:gd name="T45" fmla="*/ 131 h 449"/>
                  <a:gd name="T46" fmla="*/ 0 w 542"/>
                  <a:gd name="T47" fmla="*/ 214 h 4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42"/>
                  <a:gd name="T73" fmla="*/ 0 h 449"/>
                  <a:gd name="T74" fmla="*/ 542 w 542"/>
                  <a:gd name="T75" fmla="*/ 449 h 449"/>
                </a:gd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42" h="449">
                    <a:moveTo>
                      <a:pt x="0" y="214"/>
                    </a:moveTo>
                    <a:lnTo>
                      <a:pt x="6" y="333"/>
                    </a:lnTo>
                    <a:lnTo>
                      <a:pt x="42" y="368"/>
                    </a:lnTo>
                    <a:lnTo>
                      <a:pt x="14" y="426"/>
                    </a:lnTo>
                    <a:lnTo>
                      <a:pt x="73" y="449"/>
                    </a:lnTo>
                    <a:lnTo>
                      <a:pt x="212" y="426"/>
                    </a:lnTo>
                    <a:lnTo>
                      <a:pt x="239" y="361"/>
                    </a:lnTo>
                    <a:lnTo>
                      <a:pt x="333" y="325"/>
                    </a:lnTo>
                    <a:lnTo>
                      <a:pt x="340" y="269"/>
                    </a:lnTo>
                    <a:lnTo>
                      <a:pt x="375" y="254"/>
                    </a:lnTo>
                    <a:lnTo>
                      <a:pt x="361" y="226"/>
                    </a:lnTo>
                    <a:lnTo>
                      <a:pt x="393" y="222"/>
                    </a:lnTo>
                    <a:lnTo>
                      <a:pt x="418" y="168"/>
                    </a:lnTo>
                    <a:lnTo>
                      <a:pt x="408" y="112"/>
                    </a:lnTo>
                    <a:lnTo>
                      <a:pt x="538" y="72"/>
                    </a:lnTo>
                    <a:lnTo>
                      <a:pt x="542" y="61"/>
                    </a:lnTo>
                    <a:lnTo>
                      <a:pt x="492" y="50"/>
                    </a:lnTo>
                    <a:lnTo>
                      <a:pt x="423" y="88"/>
                    </a:lnTo>
                    <a:lnTo>
                      <a:pt x="392" y="0"/>
                    </a:lnTo>
                    <a:lnTo>
                      <a:pt x="335" y="66"/>
                    </a:lnTo>
                    <a:lnTo>
                      <a:pt x="169" y="61"/>
                    </a:lnTo>
                    <a:lnTo>
                      <a:pt x="82" y="165"/>
                    </a:lnTo>
                    <a:lnTo>
                      <a:pt x="25" y="131"/>
                    </a:lnTo>
                    <a:lnTo>
                      <a:pt x="0" y="21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34" name="Freeform 358"/>
              <p:cNvSpPr/>
              <p:nvPr>
                <p:custDataLst>
                  <p:tags r:id="rId6"/>
                </p:custDataLst>
              </p:nvPr>
            </p:nvSpPr>
            <p:spPr bwMode="auto">
              <a:xfrm>
                <a:off x="4094821" y="5246311"/>
                <a:ext cx="12208" cy="12005"/>
              </a:xfrm>
              <a:custGeom>
                <a:gdLst>
                  <a:gd name="T0" fmla="*/ 0 w 71"/>
                  <a:gd name="T1" fmla="*/ 2147483647 h 151"/>
                  <a:gd name="T2" fmla="*/ 2147483647 w 71"/>
                  <a:gd name="T3" fmla="*/ 2147483647 h 151"/>
                  <a:gd name="T4" fmla="*/ 2147483647 w 71"/>
                  <a:gd name="T5" fmla="*/ 0 h 151"/>
                  <a:gd name="T6" fmla="*/ 2147483647 w 71"/>
                  <a:gd name="T7" fmla="*/ 2147483647 h 151"/>
                  <a:gd name="T8" fmla="*/ 2147483647 w 71"/>
                  <a:gd name="T9" fmla="*/ 2147483647 h 151"/>
                  <a:gd name="T10" fmla="*/ 0 w 71"/>
                  <a:gd name="T11" fmla="*/ 2147483647 h 151"/>
                  <a:gd name="T12" fmla="*/ 0 60000 65536"/>
                  <a:gd name="T13" fmla="*/ 0 60000 65536"/>
                  <a:gd name="T14" fmla="*/ 0 60000 65536"/>
                  <a:gd name="T15" fmla="*/ 0 60000 65536"/>
                  <a:gd name="T16" fmla="*/ 0 60000 65536"/>
                  <a:gd name="T17" fmla="*/ 0 60000 65536"/>
                  <a:gd name="T18" fmla="*/ 0 w 71"/>
                  <a:gd name="T19" fmla="*/ 0 h 151"/>
                  <a:gd name="T20" fmla="*/ 71 w 71"/>
                  <a:gd name="T21" fmla="*/ 151 h 151"/>
                </a:gdLst>
                <a:cxnLst>
                  <a:cxn ang="T12">
                    <a:pos x="T0" y="T1"/>
                  </a:cxn>
                  <a:cxn ang="T13">
                    <a:pos x="T2" y="T3"/>
                  </a:cxn>
                  <a:cxn ang="T14">
                    <a:pos x="T4" y="T5"/>
                  </a:cxn>
                  <a:cxn ang="T15">
                    <a:pos x="T6" y="T7"/>
                  </a:cxn>
                  <a:cxn ang="T16">
                    <a:pos x="T8" y="T9"/>
                  </a:cxn>
                  <a:cxn ang="T17">
                    <a:pos x="T10" y="T11"/>
                  </a:cxn>
                </a:cxnLst>
                <a:rect l="T18" t="T19" r="T20" b="T21"/>
                <a:pathLst>
                  <a:path w="71" h="151">
                    <a:moveTo>
                      <a:pt x="0" y="114"/>
                    </a:moveTo>
                    <a:lnTo>
                      <a:pt x="1" y="37"/>
                    </a:lnTo>
                    <a:lnTo>
                      <a:pt x="33" y="0"/>
                    </a:lnTo>
                    <a:lnTo>
                      <a:pt x="71" y="88"/>
                    </a:lnTo>
                    <a:lnTo>
                      <a:pt x="35" y="151"/>
                    </a:lnTo>
                    <a:lnTo>
                      <a:pt x="0" y="11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35" name="Freeform 359"/>
              <p:cNvSpPr/>
              <p:nvPr>
                <p:custDataLst>
                  <p:tags r:id="rId7"/>
                </p:custDataLst>
              </p:nvPr>
            </p:nvSpPr>
            <p:spPr bwMode="auto">
              <a:xfrm>
                <a:off x="3906317" y="5269658"/>
                <a:ext cx="137488" cy="68702"/>
              </a:xfrm>
              <a:custGeom>
                <a:gdLst>
                  <a:gd name="T0" fmla="*/ 0 w 776"/>
                  <a:gd name="T1" fmla="*/ 458 h 857"/>
                  <a:gd name="T2" fmla="*/ 5 w 776"/>
                  <a:gd name="T3" fmla="*/ 475 h 857"/>
                  <a:gd name="T4" fmla="*/ 150 w 776"/>
                  <a:gd name="T5" fmla="*/ 582 h 857"/>
                  <a:gd name="T6" fmla="*/ 454 w 776"/>
                  <a:gd name="T7" fmla="*/ 818 h 857"/>
                  <a:gd name="T8" fmla="*/ 456 w 776"/>
                  <a:gd name="T9" fmla="*/ 857 h 857"/>
                  <a:gd name="T10" fmla="*/ 488 w 776"/>
                  <a:gd name="T11" fmla="*/ 853 h 857"/>
                  <a:gd name="T12" fmla="*/ 547 w 776"/>
                  <a:gd name="T13" fmla="*/ 836 h 857"/>
                  <a:gd name="T14" fmla="*/ 776 w 776"/>
                  <a:gd name="T15" fmla="*/ 651 h 857"/>
                  <a:gd name="T16" fmla="*/ 687 w 776"/>
                  <a:gd name="T17" fmla="*/ 527 h 857"/>
                  <a:gd name="T18" fmla="*/ 688 w 776"/>
                  <a:gd name="T19" fmla="*/ 330 h 857"/>
                  <a:gd name="T20" fmla="*/ 679 w 776"/>
                  <a:gd name="T21" fmla="*/ 241 h 857"/>
                  <a:gd name="T22" fmla="*/ 612 w 776"/>
                  <a:gd name="T23" fmla="*/ 151 h 857"/>
                  <a:gd name="T24" fmla="*/ 647 w 776"/>
                  <a:gd name="T25" fmla="*/ 120 h 857"/>
                  <a:gd name="T26" fmla="*/ 659 w 776"/>
                  <a:gd name="T27" fmla="*/ 0 h 857"/>
                  <a:gd name="T28" fmla="*/ 391 w 776"/>
                  <a:gd name="T29" fmla="*/ 20 h 857"/>
                  <a:gd name="T30" fmla="*/ 246 w 776"/>
                  <a:gd name="T31" fmla="*/ 92 h 857"/>
                  <a:gd name="T32" fmla="*/ 284 w 776"/>
                  <a:gd name="T33" fmla="*/ 238 h 857"/>
                  <a:gd name="T34" fmla="*/ 224 w 776"/>
                  <a:gd name="T35" fmla="*/ 241 h 857"/>
                  <a:gd name="T36" fmla="*/ 189 w 776"/>
                  <a:gd name="T37" fmla="*/ 258 h 857"/>
                  <a:gd name="T38" fmla="*/ 196 w 776"/>
                  <a:gd name="T39" fmla="*/ 296 h 857"/>
                  <a:gd name="T40" fmla="*/ 21 w 776"/>
                  <a:gd name="T41" fmla="*/ 383 h 857"/>
                  <a:gd name="T42" fmla="*/ 0 w 776"/>
                  <a:gd name="T43" fmla="*/ 458 h 8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76"/>
                  <a:gd name="T67" fmla="*/ 0 h 857"/>
                  <a:gd name="T68" fmla="*/ 776 w 776"/>
                  <a:gd name="T69" fmla="*/ 857 h 857"/>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76" h="857">
                    <a:moveTo>
                      <a:pt x="0" y="458"/>
                    </a:moveTo>
                    <a:lnTo>
                      <a:pt x="5" y="475"/>
                    </a:lnTo>
                    <a:lnTo>
                      <a:pt x="150" y="582"/>
                    </a:lnTo>
                    <a:lnTo>
                      <a:pt x="454" y="818"/>
                    </a:lnTo>
                    <a:lnTo>
                      <a:pt x="456" y="857"/>
                    </a:lnTo>
                    <a:lnTo>
                      <a:pt x="488" y="853"/>
                    </a:lnTo>
                    <a:lnTo>
                      <a:pt x="547" y="836"/>
                    </a:lnTo>
                    <a:lnTo>
                      <a:pt x="776" y="651"/>
                    </a:lnTo>
                    <a:lnTo>
                      <a:pt x="687" y="527"/>
                    </a:lnTo>
                    <a:lnTo>
                      <a:pt x="688" y="330"/>
                    </a:lnTo>
                    <a:lnTo>
                      <a:pt x="679" y="241"/>
                    </a:lnTo>
                    <a:lnTo>
                      <a:pt x="612" y="151"/>
                    </a:lnTo>
                    <a:lnTo>
                      <a:pt x="647" y="120"/>
                    </a:lnTo>
                    <a:lnTo>
                      <a:pt x="659" y="0"/>
                    </a:lnTo>
                    <a:lnTo>
                      <a:pt x="391" y="20"/>
                    </a:lnTo>
                    <a:lnTo>
                      <a:pt x="246" y="92"/>
                    </a:lnTo>
                    <a:lnTo>
                      <a:pt x="284" y="238"/>
                    </a:lnTo>
                    <a:lnTo>
                      <a:pt x="224" y="241"/>
                    </a:lnTo>
                    <a:lnTo>
                      <a:pt x="189" y="258"/>
                    </a:lnTo>
                    <a:lnTo>
                      <a:pt x="196" y="296"/>
                    </a:lnTo>
                    <a:lnTo>
                      <a:pt x="21" y="383"/>
                    </a:lnTo>
                    <a:lnTo>
                      <a:pt x="0" y="45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36" name="Freeform 360"/>
              <p:cNvSpPr/>
              <p:nvPr>
                <p:custDataLst>
                  <p:tags r:id="rId8"/>
                </p:custDataLst>
              </p:nvPr>
            </p:nvSpPr>
            <p:spPr bwMode="auto">
              <a:xfrm>
                <a:off x="4728939" y="5444549"/>
                <a:ext cx="272637" cy="108046"/>
              </a:xfrm>
              <a:custGeom>
                <a:gdLst>
                  <a:gd name="T0" fmla="*/ 2147483647 w 1543"/>
                  <a:gd name="T1" fmla="*/ 2147483647 h 1343"/>
                  <a:gd name="T2" fmla="*/ 2147483647 w 1543"/>
                  <a:gd name="T3" fmla="*/ 2147483647 h 1343"/>
                  <a:gd name="T4" fmla="*/ 2147483647 w 1543"/>
                  <a:gd name="T5" fmla="*/ 2147483647 h 1343"/>
                  <a:gd name="T6" fmla="*/ 2147483647 w 1543"/>
                  <a:gd name="T7" fmla="*/ 2147483647 h 1343"/>
                  <a:gd name="T8" fmla="*/ 2147483647 w 1543"/>
                  <a:gd name="T9" fmla="*/ 2147483647 h 1343"/>
                  <a:gd name="T10" fmla="*/ 2147483647 w 1543"/>
                  <a:gd name="T11" fmla="*/ 2147483647 h 1343"/>
                  <a:gd name="T12" fmla="*/ 2147483647 w 1543"/>
                  <a:gd name="T13" fmla="*/ 2147483647 h 1343"/>
                  <a:gd name="T14" fmla="*/ 2147483647 w 1543"/>
                  <a:gd name="T15" fmla="*/ 2147483647 h 1343"/>
                  <a:gd name="T16" fmla="*/ 2147483647 w 1543"/>
                  <a:gd name="T17" fmla="*/ 2147483647 h 1343"/>
                  <a:gd name="T18" fmla="*/ 2147483647 w 1543"/>
                  <a:gd name="T19" fmla="*/ 2147483647 h 1343"/>
                  <a:gd name="T20" fmla="*/ 2147483647 w 1543"/>
                  <a:gd name="T21" fmla="*/ 2147483647 h 1343"/>
                  <a:gd name="T22" fmla="*/ 2147483647 w 1543"/>
                  <a:gd name="T23" fmla="*/ 2147483647 h 1343"/>
                  <a:gd name="T24" fmla="*/ 2147483647 w 1543"/>
                  <a:gd name="T25" fmla="*/ 2147483647 h 1343"/>
                  <a:gd name="T26" fmla="*/ 2147483647 w 1543"/>
                  <a:gd name="T27" fmla="*/ 2147483647 h 1343"/>
                  <a:gd name="T28" fmla="*/ 2147483647 w 1543"/>
                  <a:gd name="T29" fmla="*/ 2147483647 h 1343"/>
                  <a:gd name="T30" fmla="*/ 2147483647 w 1543"/>
                  <a:gd name="T31" fmla="*/ 2147483647 h 1343"/>
                  <a:gd name="T32" fmla="*/ 2147483647 w 1543"/>
                  <a:gd name="T33" fmla="*/ 2147483647 h 1343"/>
                  <a:gd name="T34" fmla="*/ 2147483647 w 1543"/>
                  <a:gd name="T35" fmla="*/ 2147483647 h 1343"/>
                  <a:gd name="T36" fmla="*/ 2147483647 w 1543"/>
                  <a:gd name="T37" fmla="*/ 2147483647 h 1343"/>
                  <a:gd name="T38" fmla="*/ 2147483647 w 1543"/>
                  <a:gd name="T39" fmla="*/ 2147483647 h 1343"/>
                  <a:gd name="T40" fmla="*/ 2147483647 w 1543"/>
                  <a:gd name="T41" fmla="*/ 2147483647 h 1343"/>
                  <a:gd name="T42" fmla="*/ 2147483647 w 1543"/>
                  <a:gd name="T43" fmla="*/ 2147483647 h 1343"/>
                  <a:gd name="T44" fmla="*/ 2147483647 w 1543"/>
                  <a:gd name="T45" fmla="*/ 2147483647 h 1343"/>
                  <a:gd name="T46" fmla="*/ 2147483647 w 1543"/>
                  <a:gd name="T47" fmla="*/ 2147483647 h 1343"/>
                  <a:gd name="T48" fmla="*/ 2147483647 w 1543"/>
                  <a:gd name="T49" fmla="*/ 2147483647 h 1343"/>
                  <a:gd name="T50" fmla="*/ 2147483647 w 1543"/>
                  <a:gd name="T51" fmla="*/ 2147483647 h 1343"/>
                  <a:gd name="T52" fmla="*/ 2147483647 w 1543"/>
                  <a:gd name="T53" fmla="*/ 2147483647 h 1343"/>
                  <a:gd name="T54" fmla="*/ 2147483647 w 1543"/>
                  <a:gd name="T55" fmla="*/ 2147483647 h 1343"/>
                  <a:gd name="T56" fmla="*/ 2147483647 w 1543"/>
                  <a:gd name="T57" fmla="*/ 2147483647 h 1343"/>
                  <a:gd name="T58" fmla="*/ 2147483647 w 1543"/>
                  <a:gd name="T59" fmla="*/ 2147483647 h 1343"/>
                  <a:gd name="T60" fmla="*/ 2147483647 w 1543"/>
                  <a:gd name="T61" fmla="*/ 2147483647 h 1343"/>
                  <a:gd name="T62" fmla="*/ 2147483647 w 1543"/>
                  <a:gd name="T63" fmla="*/ 2147483647 h 1343"/>
                  <a:gd name="T64" fmla="*/ 2147483647 w 1543"/>
                  <a:gd name="T65" fmla="*/ 2147483647 h 13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3"/>
                  <a:gd name="T100" fmla="*/ 0 h 1343"/>
                  <a:gd name="T101" fmla="*/ 1543 w 1543"/>
                  <a:gd name="T102" fmla="*/ 1343 h 1343"/>
                </a:gd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3" h="1343">
                    <a:moveTo>
                      <a:pt x="0" y="708"/>
                    </a:moveTo>
                    <a:lnTo>
                      <a:pt x="25" y="718"/>
                    </a:lnTo>
                    <a:lnTo>
                      <a:pt x="9" y="678"/>
                    </a:lnTo>
                    <a:lnTo>
                      <a:pt x="41" y="701"/>
                    </a:lnTo>
                    <a:lnTo>
                      <a:pt x="9" y="622"/>
                    </a:lnTo>
                    <a:lnTo>
                      <a:pt x="31" y="505"/>
                    </a:lnTo>
                    <a:lnTo>
                      <a:pt x="39" y="536"/>
                    </a:lnTo>
                    <a:lnTo>
                      <a:pt x="135" y="442"/>
                    </a:lnTo>
                    <a:lnTo>
                      <a:pt x="296" y="399"/>
                    </a:lnTo>
                    <a:lnTo>
                      <a:pt x="352" y="330"/>
                    </a:lnTo>
                    <a:lnTo>
                      <a:pt x="349" y="285"/>
                    </a:lnTo>
                    <a:lnTo>
                      <a:pt x="369" y="252"/>
                    </a:lnTo>
                    <a:lnTo>
                      <a:pt x="393" y="304"/>
                    </a:lnTo>
                    <a:lnTo>
                      <a:pt x="393" y="248"/>
                    </a:lnTo>
                    <a:lnTo>
                      <a:pt x="432" y="260"/>
                    </a:lnTo>
                    <a:lnTo>
                      <a:pt x="436" y="218"/>
                    </a:lnTo>
                    <a:lnTo>
                      <a:pt x="492" y="150"/>
                    </a:lnTo>
                    <a:lnTo>
                      <a:pt x="552" y="154"/>
                    </a:lnTo>
                    <a:lnTo>
                      <a:pt x="563" y="221"/>
                    </a:lnTo>
                    <a:lnTo>
                      <a:pt x="588" y="183"/>
                    </a:lnTo>
                    <a:lnTo>
                      <a:pt x="631" y="204"/>
                    </a:lnTo>
                    <a:lnTo>
                      <a:pt x="616" y="160"/>
                    </a:lnTo>
                    <a:lnTo>
                      <a:pt x="655" y="89"/>
                    </a:lnTo>
                    <a:lnTo>
                      <a:pt x="743" y="62"/>
                    </a:lnTo>
                    <a:lnTo>
                      <a:pt x="719" y="18"/>
                    </a:lnTo>
                    <a:lnTo>
                      <a:pt x="893" y="73"/>
                    </a:lnTo>
                    <a:lnTo>
                      <a:pt x="856" y="194"/>
                    </a:lnTo>
                    <a:lnTo>
                      <a:pt x="1030" y="318"/>
                    </a:lnTo>
                    <a:lnTo>
                      <a:pt x="1073" y="267"/>
                    </a:lnTo>
                    <a:lnTo>
                      <a:pt x="1095" y="61"/>
                    </a:lnTo>
                    <a:lnTo>
                      <a:pt x="1135" y="0"/>
                    </a:lnTo>
                    <a:lnTo>
                      <a:pt x="1173" y="158"/>
                    </a:lnTo>
                    <a:lnTo>
                      <a:pt x="1231" y="194"/>
                    </a:lnTo>
                    <a:lnTo>
                      <a:pt x="1270" y="375"/>
                    </a:lnTo>
                    <a:lnTo>
                      <a:pt x="1363" y="433"/>
                    </a:lnTo>
                    <a:lnTo>
                      <a:pt x="1400" y="536"/>
                    </a:lnTo>
                    <a:lnTo>
                      <a:pt x="1432" y="529"/>
                    </a:lnTo>
                    <a:lnTo>
                      <a:pt x="1441" y="584"/>
                    </a:lnTo>
                    <a:lnTo>
                      <a:pt x="1518" y="663"/>
                    </a:lnTo>
                    <a:lnTo>
                      <a:pt x="1543" y="802"/>
                    </a:lnTo>
                    <a:lnTo>
                      <a:pt x="1524" y="942"/>
                    </a:lnTo>
                    <a:lnTo>
                      <a:pt x="1459" y="1059"/>
                    </a:lnTo>
                    <a:lnTo>
                      <a:pt x="1408" y="1261"/>
                    </a:lnTo>
                    <a:lnTo>
                      <a:pt x="1323" y="1282"/>
                    </a:lnTo>
                    <a:lnTo>
                      <a:pt x="1267" y="1320"/>
                    </a:lnTo>
                    <a:lnTo>
                      <a:pt x="1272" y="1343"/>
                    </a:lnTo>
                    <a:lnTo>
                      <a:pt x="1216" y="1276"/>
                    </a:lnTo>
                    <a:lnTo>
                      <a:pt x="1158" y="1324"/>
                    </a:lnTo>
                    <a:lnTo>
                      <a:pt x="1085" y="1304"/>
                    </a:lnTo>
                    <a:lnTo>
                      <a:pt x="1024" y="1253"/>
                    </a:lnTo>
                    <a:lnTo>
                      <a:pt x="1001" y="1153"/>
                    </a:lnTo>
                    <a:lnTo>
                      <a:pt x="955" y="1165"/>
                    </a:lnTo>
                    <a:lnTo>
                      <a:pt x="955" y="1096"/>
                    </a:lnTo>
                    <a:lnTo>
                      <a:pt x="939" y="1140"/>
                    </a:lnTo>
                    <a:lnTo>
                      <a:pt x="907" y="1143"/>
                    </a:lnTo>
                    <a:lnTo>
                      <a:pt x="940" y="1011"/>
                    </a:lnTo>
                    <a:lnTo>
                      <a:pt x="875" y="1135"/>
                    </a:lnTo>
                    <a:lnTo>
                      <a:pt x="843" y="1109"/>
                    </a:lnTo>
                    <a:lnTo>
                      <a:pt x="809" y="1012"/>
                    </a:lnTo>
                    <a:lnTo>
                      <a:pt x="694" y="959"/>
                    </a:lnTo>
                    <a:lnTo>
                      <a:pt x="490" y="998"/>
                    </a:lnTo>
                    <a:lnTo>
                      <a:pt x="404" y="1071"/>
                    </a:lnTo>
                    <a:lnTo>
                      <a:pt x="263" y="1075"/>
                    </a:lnTo>
                    <a:lnTo>
                      <a:pt x="182" y="1139"/>
                    </a:lnTo>
                    <a:lnTo>
                      <a:pt x="76" y="1094"/>
                    </a:lnTo>
                    <a:lnTo>
                      <a:pt x="100" y="966"/>
                    </a:lnTo>
                    <a:lnTo>
                      <a:pt x="0" y="70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37" name="Freeform 361"/>
              <p:cNvSpPr/>
              <p:nvPr>
                <p:custDataLst>
                  <p:tags r:id="rId9"/>
                </p:custDataLst>
              </p:nvPr>
            </p:nvSpPr>
            <p:spPr bwMode="auto">
              <a:xfrm>
                <a:off x="4942573" y="5558752"/>
                <a:ext cx="23737" cy="12005"/>
              </a:xfrm>
              <a:custGeom>
                <a:gdLst>
                  <a:gd name="T0" fmla="*/ 0 w 134"/>
                  <a:gd name="T1" fmla="*/ 2147483647 h 150"/>
                  <a:gd name="T2" fmla="*/ 2147483647 w 134"/>
                  <a:gd name="T3" fmla="*/ 0 h 150"/>
                  <a:gd name="T4" fmla="*/ 2147483647 w 134"/>
                  <a:gd name="T5" fmla="*/ 2147483647 h 150"/>
                  <a:gd name="T6" fmla="*/ 2147483647 w 134"/>
                  <a:gd name="T7" fmla="*/ 2147483647 h 150"/>
                  <a:gd name="T8" fmla="*/ 2147483647 w 134"/>
                  <a:gd name="T9" fmla="*/ 2147483647 h 150"/>
                  <a:gd name="T10" fmla="*/ 2147483647 w 134"/>
                  <a:gd name="T11" fmla="*/ 2147483647 h 150"/>
                  <a:gd name="T12" fmla="*/ 2147483647 w 134"/>
                  <a:gd name="T13" fmla="*/ 2147483647 h 150"/>
                  <a:gd name="T14" fmla="*/ 2147483647 w 134"/>
                  <a:gd name="T15" fmla="*/ 2147483647 h 150"/>
                  <a:gd name="T16" fmla="*/ 0 w 134"/>
                  <a:gd name="T17" fmla="*/ 2147483647 h 1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4"/>
                  <a:gd name="T28" fmla="*/ 0 h 150"/>
                  <a:gd name="T29" fmla="*/ 134 w 134"/>
                  <a:gd name="T30" fmla="*/ 150 h 150"/>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4" h="150">
                    <a:moveTo>
                      <a:pt x="0" y="25"/>
                    </a:moveTo>
                    <a:lnTo>
                      <a:pt x="1" y="0"/>
                    </a:lnTo>
                    <a:lnTo>
                      <a:pt x="67" y="20"/>
                    </a:lnTo>
                    <a:lnTo>
                      <a:pt x="121" y="2"/>
                    </a:lnTo>
                    <a:lnTo>
                      <a:pt x="134" y="40"/>
                    </a:lnTo>
                    <a:lnTo>
                      <a:pt x="134" y="86"/>
                    </a:lnTo>
                    <a:lnTo>
                      <a:pt x="83" y="150"/>
                    </a:lnTo>
                    <a:lnTo>
                      <a:pt x="50" y="147"/>
                    </a:lnTo>
                    <a:lnTo>
                      <a:pt x="0" y="2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38" name="Freeform 362"/>
              <p:cNvSpPr/>
              <p:nvPr>
                <p:custDataLst>
                  <p:tags r:id="rId10"/>
                </p:custDataLst>
              </p:nvPr>
            </p:nvSpPr>
            <p:spPr bwMode="auto">
              <a:xfrm>
                <a:off x="4028357" y="5219222"/>
                <a:ext cx="52222" cy="9850"/>
              </a:xfrm>
              <a:custGeom>
                <a:gdLst>
                  <a:gd name="T0" fmla="*/ 0 w 296"/>
                  <a:gd name="T1" fmla="*/ 2147483647 h 128"/>
                  <a:gd name="T2" fmla="*/ 2147483647 w 296"/>
                  <a:gd name="T3" fmla="*/ 2147483647 h 128"/>
                  <a:gd name="T4" fmla="*/ 2147483647 w 296"/>
                  <a:gd name="T5" fmla="*/ 2147483647 h 128"/>
                  <a:gd name="T6" fmla="*/ 2147483647 w 296"/>
                  <a:gd name="T7" fmla="*/ 2147483647 h 128"/>
                  <a:gd name="T8" fmla="*/ 2147483647 w 296"/>
                  <a:gd name="T9" fmla="*/ 2147483647 h 128"/>
                  <a:gd name="T10" fmla="*/ 2147483647 w 296"/>
                  <a:gd name="T11" fmla="*/ 2147483647 h 128"/>
                  <a:gd name="T12" fmla="*/ 2147483647 w 296"/>
                  <a:gd name="T13" fmla="*/ 2147483647 h 128"/>
                  <a:gd name="T14" fmla="*/ 2147483647 w 296"/>
                  <a:gd name="T15" fmla="*/ 2147483647 h 128"/>
                  <a:gd name="T16" fmla="*/ 2147483647 w 296"/>
                  <a:gd name="T17" fmla="*/ 0 h 128"/>
                  <a:gd name="T18" fmla="*/ 2147483647 w 296"/>
                  <a:gd name="T19" fmla="*/ 2147483647 h 128"/>
                  <a:gd name="T20" fmla="*/ 2147483647 w 296"/>
                  <a:gd name="T21" fmla="*/ 2147483647 h 128"/>
                  <a:gd name="T22" fmla="*/ 0 w 296"/>
                  <a:gd name="T23" fmla="*/ 2147483647 h 1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6"/>
                  <a:gd name="T37" fmla="*/ 0 h 128"/>
                  <a:gd name="T38" fmla="*/ 296 w 296"/>
                  <a:gd name="T39" fmla="*/ 128 h 128"/>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6" h="128">
                    <a:moveTo>
                      <a:pt x="0" y="71"/>
                    </a:moveTo>
                    <a:lnTo>
                      <a:pt x="7" y="78"/>
                    </a:lnTo>
                    <a:lnTo>
                      <a:pt x="8" y="100"/>
                    </a:lnTo>
                    <a:lnTo>
                      <a:pt x="41" y="106"/>
                    </a:lnTo>
                    <a:lnTo>
                      <a:pt x="99" y="93"/>
                    </a:lnTo>
                    <a:lnTo>
                      <a:pt x="166" y="128"/>
                    </a:lnTo>
                    <a:lnTo>
                      <a:pt x="257" y="105"/>
                    </a:lnTo>
                    <a:lnTo>
                      <a:pt x="296" y="37"/>
                    </a:lnTo>
                    <a:lnTo>
                      <a:pt x="279" y="0"/>
                    </a:lnTo>
                    <a:lnTo>
                      <a:pt x="167" y="1"/>
                    </a:lnTo>
                    <a:lnTo>
                      <a:pt x="132" y="70"/>
                    </a:lnTo>
                    <a:lnTo>
                      <a:pt x="0" y="7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39" name="Freeform 363"/>
              <p:cNvSpPr/>
              <p:nvPr>
                <p:custDataLst>
                  <p:tags r:id="rId11"/>
                </p:custDataLst>
              </p:nvPr>
            </p:nvSpPr>
            <p:spPr bwMode="auto">
              <a:xfrm>
                <a:off x="4557953" y="5310707"/>
                <a:ext cx="32462" cy="20956"/>
              </a:xfrm>
              <a:custGeom>
                <a:gdLst>
                  <a:gd name="T0" fmla="*/ 0 w 179"/>
                  <a:gd name="T1" fmla="*/ 78 h 262"/>
                  <a:gd name="T2" fmla="*/ 23 w 179"/>
                  <a:gd name="T3" fmla="*/ 105 h 262"/>
                  <a:gd name="T4" fmla="*/ 37 w 179"/>
                  <a:gd name="T5" fmla="*/ 227 h 262"/>
                  <a:gd name="T6" fmla="*/ 86 w 179"/>
                  <a:gd name="T7" fmla="*/ 220 h 262"/>
                  <a:gd name="T8" fmla="*/ 109 w 179"/>
                  <a:gd name="T9" fmla="*/ 168 h 262"/>
                  <a:gd name="T10" fmla="*/ 144 w 179"/>
                  <a:gd name="T11" fmla="*/ 178 h 262"/>
                  <a:gd name="T12" fmla="*/ 165 w 179"/>
                  <a:gd name="T13" fmla="*/ 262 h 262"/>
                  <a:gd name="T14" fmla="*/ 179 w 179"/>
                  <a:gd name="T15" fmla="*/ 214 h 262"/>
                  <a:gd name="T16" fmla="*/ 162 w 179"/>
                  <a:gd name="T17" fmla="*/ 130 h 262"/>
                  <a:gd name="T18" fmla="*/ 144 w 179"/>
                  <a:gd name="T19" fmla="*/ 164 h 262"/>
                  <a:gd name="T20" fmla="*/ 119 w 179"/>
                  <a:gd name="T21" fmla="*/ 120 h 262"/>
                  <a:gd name="T22" fmla="*/ 164 w 179"/>
                  <a:gd name="T23" fmla="*/ 67 h 262"/>
                  <a:gd name="T24" fmla="*/ 79 w 179"/>
                  <a:gd name="T25" fmla="*/ 59 h 262"/>
                  <a:gd name="T26" fmla="*/ 21 w 179"/>
                  <a:gd name="T27" fmla="*/ 0 h 262"/>
                  <a:gd name="T28" fmla="*/ 6 w 179"/>
                  <a:gd name="T29" fmla="*/ 32 h 262"/>
                  <a:gd name="T30" fmla="*/ 24 w 179"/>
                  <a:gd name="T31" fmla="*/ 59 h 262"/>
                  <a:gd name="T32" fmla="*/ 0 w 179"/>
                  <a:gd name="T33" fmla="*/ 78 h 26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9"/>
                  <a:gd name="T52" fmla="*/ 0 h 262"/>
                  <a:gd name="T53" fmla="*/ 179 w 179"/>
                  <a:gd name="T54" fmla="*/ 262 h 262"/>
                </a:gd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9" h="262">
                    <a:moveTo>
                      <a:pt x="0" y="78"/>
                    </a:moveTo>
                    <a:lnTo>
                      <a:pt x="23" y="105"/>
                    </a:lnTo>
                    <a:lnTo>
                      <a:pt x="37" y="227"/>
                    </a:lnTo>
                    <a:lnTo>
                      <a:pt x="86" y="220"/>
                    </a:lnTo>
                    <a:lnTo>
                      <a:pt x="109" y="168"/>
                    </a:lnTo>
                    <a:lnTo>
                      <a:pt x="144" y="178"/>
                    </a:lnTo>
                    <a:lnTo>
                      <a:pt x="165" y="262"/>
                    </a:lnTo>
                    <a:lnTo>
                      <a:pt x="179" y="214"/>
                    </a:lnTo>
                    <a:lnTo>
                      <a:pt x="162" y="130"/>
                    </a:lnTo>
                    <a:lnTo>
                      <a:pt x="144" y="164"/>
                    </a:lnTo>
                    <a:lnTo>
                      <a:pt x="119" y="120"/>
                    </a:lnTo>
                    <a:lnTo>
                      <a:pt x="164" y="67"/>
                    </a:lnTo>
                    <a:lnTo>
                      <a:pt x="79" y="59"/>
                    </a:lnTo>
                    <a:lnTo>
                      <a:pt x="21" y="0"/>
                    </a:lnTo>
                    <a:lnTo>
                      <a:pt x="6" y="32"/>
                    </a:lnTo>
                    <a:lnTo>
                      <a:pt x="24" y="59"/>
                    </a:lnTo>
                    <a:lnTo>
                      <a:pt x="0" y="7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40" name="Freeform 364"/>
              <p:cNvSpPr/>
              <p:nvPr>
                <p:custDataLst>
                  <p:tags r:id="rId12"/>
                </p:custDataLst>
              </p:nvPr>
            </p:nvSpPr>
            <p:spPr bwMode="auto">
              <a:xfrm>
                <a:off x="3983595" y="5206602"/>
                <a:ext cx="22381" cy="8311"/>
              </a:xfrm>
              <a:custGeom>
                <a:gdLst>
                  <a:gd name="T0" fmla="*/ 0 w 125"/>
                  <a:gd name="T1" fmla="*/ 2147483647 h 104"/>
                  <a:gd name="T2" fmla="*/ 2147483647 w 125"/>
                  <a:gd name="T3" fmla="*/ 2147483647 h 104"/>
                  <a:gd name="T4" fmla="*/ 2147483647 w 125"/>
                  <a:gd name="T5" fmla="*/ 0 h 104"/>
                  <a:gd name="T6" fmla="*/ 2147483647 w 125"/>
                  <a:gd name="T7" fmla="*/ 2147483647 h 104"/>
                  <a:gd name="T8" fmla="*/ 2147483647 w 125"/>
                  <a:gd name="T9" fmla="*/ 2147483647 h 104"/>
                  <a:gd name="T10" fmla="*/ 2147483647 w 125"/>
                  <a:gd name="T11" fmla="*/ 2147483647 h 104"/>
                  <a:gd name="T12" fmla="*/ 0 w 125"/>
                  <a:gd name="T13" fmla="*/ 2147483647 h 104"/>
                  <a:gd name="T14" fmla="*/ 0 60000 65536"/>
                  <a:gd name="T15" fmla="*/ 0 60000 65536"/>
                  <a:gd name="T16" fmla="*/ 0 60000 65536"/>
                  <a:gd name="T17" fmla="*/ 0 60000 65536"/>
                  <a:gd name="T18" fmla="*/ 0 60000 65536"/>
                  <a:gd name="T19" fmla="*/ 0 60000 65536"/>
                  <a:gd name="T20" fmla="*/ 0 60000 65536"/>
                  <a:gd name="T21" fmla="*/ 0 w 125"/>
                  <a:gd name="T22" fmla="*/ 0 h 104"/>
                  <a:gd name="T23" fmla="*/ 125 w 125"/>
                  <a:gd name="T24" fmla="*/ 104 h 10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125" h="104">
                    <a:moveTo>
                      <a:pt x="0" y="20"/>
                    </a:moveTo>
                    <a:lnTo>
                      <a:pt x="27" y="5"/>
                    </a:lnTo>
                    <a:lnTo>
                      <a:pt x="84" y="0"/>
                    </a:lnTo>
                    <a:lnTo>
                      <a:pt x="122" y="42"/>
                    </a:lnTo>
                    <a:lnTo>
                      <a:pt x="125" y="74"/>
                    </a:lnTo>
                    <a:lnTo>
                      <a:pt x="112" y="104"/>
                    </a:lnTo>
                    <a:lnTo>
                      <a:pt x="0" y="2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41" name="Freeform 365"/>
              <p:cNvSpPr/>
              <p:nvPr>
                <p:custDataLst>
                  <p:tags r:id="rId13"/>
                </p:custDataLst>
              </p:nvPr>
            </p:nvSpPr>
            <p:spPr bwMode="auto">
              <a:xfrm>
                <a:off x="4565591" y="5303793"/>
                <a:ext cx="21005" cy="6265"/>
              </a:xfrm>
              <a:custGeom>
                <a:gdLst>
                  <a:gd name="T0" fmla="*/ 0 w 121"/>
                  <a:gd name="T1" fmla="*/ 46 h 75"/>
                  <a:gd name="T2" fmla="*/ 16 w 121"/>
                  <a:gd name="T3" fmla="*/ 75 h 75"/>
                  <a:gd name="T4" fmla="*/ 121 w 121"/>
                  <a:gd name="T5" fmla="*/ 63 h 75"/>
                  <a:gd name="T6" fmla="*/ 112 w 121"/>
                  <a:gd name="T7" fmla="*/ 22 h 75"/>
                  <a:gd name="T8" fmla="*/ 40 w 121"/>
                  <a:gd name="T9" fmla="*/ 0 h 75"/>
                  <a:gd name="T10" fmla="*/ 0 w 121"/>
                  <a:gd name="T11" fmla="*/ 46 h 75"/>
                  <a:gd name="T12" fmla="*/ 0 60000 65536"/>
                  <a:gd name="T13" fmla="*/ 0 60000 65536"/>
                  <a:gd name="T14" fmla="*/ 0 60000 65536"/>
                  <a:gd name="T15" fmla="*/ 0 60000 65536"/>
                  <a:gd name="T16" fmla="*/ 0 60000 65536"/>
                  <a:gd name="T17" fmla="*/ 0 60000 65536"/>
                  <a:gd name="T18" fmla="*/ 0 w 121"/>
                  <a:gd name="T19" fmla="*/ 0 h 75"/>
                  <a:gd name="T20" fmla="*/ 121 w 121"/>
                  <a:gd name="T21" fmla="*/ 75 h 75"/>
                </a:gdLst>
                <a:cxnLst>
                  <a:cxn ang="T12">
                    <a:pos x="T0" y="T1"/>
                  </a:cxn>
                  <a:cxn ang="T13">
                    <a:pos x="T2" y="T3"/>
                  </a:cxn>
                  <a:cxn ang="T14">
                    <a:pos x="T4" y="T5"/>
                  </a:cxn>
                  <a:cxn ang="T15">
                    <a:pos x="T6" y="T7"/>
                  </a:cxn>
                  <a:cxn ang="T16">
                    <a:pos x="T8" y="T9"/>
                  </a:cxn>
                  <a:cxn ang="T17">
                    <a:pos x="T10" y="T11"/>
                  </a:cxn>
                </a:cxnLst>
                <a:rect l="T18" t="T19" r="T20" b="T21"/>
                <a:pathLst>
                  <a:path w="120" h="75">
                    <a:moveTo>
                      <a:pt x="0" y="46"/>
                    </a:moveTo>
                    <a:lnTo>
                      <a:pt x="16" y="75"/>
                    </a:lnTo>
                    <a:lnTo>
                      <a:pt x="121" y="63"/>
                    </a:lnTo>
                    <a:lnTo>
                      <a:pt x="112" y="22"/>
                    </a:lnTo>
                    <a:lnTo>
                      <a:pt x="40" y="0"/>
                    </a:lnTo>
                    <a:lnTo>
                      <a:pt x="0" y="4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42" name="Freeform 366"/>
              <p:cNvSpPr/>
              <p:nvPr>
                <p:custDataLst>
                  <p:tags r:id="rId14"/>
                </p:custDataLst>
              </p:nvPr>
            </p:nvSpPr>
            <p:spPr bwMode="auto">
              <a:xfrm>
                <a:off x="4735541" y="5388483"/>
                <a:ext cx="8116" cy="3673"/>
              </a:xfrm>
              <a:custGeom>
                <a:gdLst>
                  <a:gd name="T0" fmla="*/ 0 w 47"/>
                  <a:gd name="T1" fmla="*/ 21 h 46"/>
                  <a:gd name="T2" fmla="*/ 22 w 47"/>
                  <a:gd name="T3" fmla="*/ 46 h 46"/>
                  <a:gd name="T4" fmla="*/ 47 w 47"/>
                  <a:gd name="T5" fmla="*/ 0 h 46"/>
                  <a:gd name="T6" fmla="*/ 0 w 47"/>
                  <a:gd name="T7" fmla="*/ 21 h 46"/>
                  <a:gd name="T8" fmla="*/ 0 60000 65536"/>
                  <a:gd name="T9" fmla="*/ 0 60000 65536"/>
                  <a:gd name="T10" fmla="*/ 0 60000 65536"/>
                  <a:gd name="T11" fmla="*/ 0 60000 65536"/>
                  <a:gd name="T12" fmla="*/ 0 w 47"/>
                  <a:gd name="T13" fmla="*/ 0 h 46"/>
                  <a:gd name="T14" fmla="*/ 47 w 47"/>
                  <a:gd name="T15" fmla="*/ 46 h 46"/>
                </a:gdLst>
                <a:cxnLst>
                  <a:cxn ang="T8">
                    <a:pos x="T0" y="T1"/>
                  </a:cxn>
                  <a:cxn ang="T9">
                    <a:pos x="T2" y="T3"/>
                  </a:cxn>
                  <a:cxn ang="T10">
                    <a:pos x="T4" y="T5"/>
                  </a:cxn>
                  <a:cxn ang="T11">
                    <a:pos x="T6" y="T7"/>
                  </a:cxn>
                </a:cxnLst>
                <a:rect l="T12" t="T13" r="T14" b="T15"/>
                <a:pathLst>
                  <a:path w="47" h="46">
                    <a:moveTo>
                      <a:pt x="0" y="21"/>
                    </a:moveTo>
                    <a:lnTo>
                      <a:pt x="22" y="46"/>
                    </a:lnTo>
                    <a:lnTo>
                      <a:pt x="47" y="0"/>
                    </a:lnTo>
                    <a:lnTo>
                      <a:pt x="0" y="2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43" name="Freeform 367"/>
              <p:cNvSpPr/>
              <p:nvPr>
                <p:custDataLst>
                  <p:tags r:id="rId15"/>
                </p:custDataLst>
              </p:nvPr>
            </p:nvSpPr>
            <p:spPr bwMode="auto">
              <a:xfrm>
                <a:off x="4115845" y="5239231"/>
                <a:ext cx="42048" cy="12621"/>
              </a:xfrm>
              <a:custGeom>
                <a:gdLst>
                  <a:gd name="T0" fmla="*/ 0 w 237"/>
                  <a:gd name="T1" fmla="*/ 2147483647 h 156"/>
                  <a:gd name="T2" fmla="*/ 2147483647 w 237"/>
                  <a:gd name="T3" fmla="*/ 0 h 156"/>
                  <a:gd name="T4" fmla="*/ 2147483647 w 237"/>
                  <a:gd name="T5" fmla="*/ 2147483647 h 156"/>
                  <a:gd name="T6" fmla="*/ 2147483647 w 237"/>
                  <a:gd name="T7" fmla="*/ 2147483647 h 156"/>
                  <a:gd name="T8" fmla="*/ 2147483647 w 237"/>
                  <a:gd name="T9" fmla="*/ 2147483647 h 156"/>
                  <a:gd name="T10" fmla="*/ 2147483647 w 237"/>
                  <a:gd name="T11" fmla="*/ 2147483647 h 156"/>
                  <a:gd name="T12" fmla="*/ 2147483647 w 237"/>
                  <a:gd name="T13" fmla="*/ 2147483647 h 156"/>
                  <a:gd name="T14" fmla="*/ 2147483647 w 237"/>
                  <a:gd name="T15" fmla="*/ 2147483647 h 156"/>
                  <a:gd name="T16" fmla="*/ 0 w 237"/>
                  <a:gd name="T17" fmla="*/ 2147483647 h 1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7"/>
                  <a:gd name="T28" fmla="*/ 0 h 156"/>
                  <a:gd name="T29" fmla="*/ 237 w 237"/>
                  <a:gd name="T30" fmla="*/ 156 h 156"/>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6" h="156">
                    <a:moveTo>
                      <a:pt x="0" y="107"/>
                    </a:moveTo>
                    <a:lnTo>
                      <a:pt x="13" y="0"/>
                    </a:lnTo>
                    <a:lnTo>
                      <a:pt x="237" y="24"/>
                    </a:lnTo>
                    <a:lnTo>
                      <a:pt x="197" y="91"/>
                    </a:lnTo>
                    <a:lnTo>
                      <a:pt x="213" y="126"/>
                    </a:lnTo>
                    <a:lnTo>
                      <a:pt x="154" y="130"/>
                    </a:lnTo>
                    <a:lnTo>
                      <a:pt x="119" y="156"/>
                    </a:lnTo>
                    <a:lnTo>
                      <a:pt x="24" y="153"/>
                    </a:lnTo>
                    <a:lnTo>
                      <a:pt x="0" y="10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44" name="Freeform 368"/>
              <p:cNvSpPr/>
              <p:nvPr>
                <p:custDataLst>
                  <p:tags r:id="rId16"/>
                </p:custDataLst>
              </p:nvPr>
            </p:nvSpPr>
            <p:spPr bwMode="auto">
              <a:xfrm>
                <a:off x="4588028" y="5304441"/>
                <a:ext cx="61106" cy="66326"/>
              </a:xfrm>
              <a:custGeom>
                <a:gdLst>
                  <a:gd name="T0" fmla="*/ 0 w 345"/>
                  <a:gd name="T1" fmla="*/ 337 h 822"/>
                  <a:gd name="T2" fmla="*/ 14 w 345"/>
                  <a:gd name="T3" fmla="*/ 289 h 822"/>
                  <a:gd name="T4" fmla="*/ 114 w 345"/>
                  <a:gd name="T5" fmla="*/ 76 h 822"/>
                  <a:gd name="T6" fmla="*/ 181 w 345"/>
                  <a:gd name="T7" fmla="*/ 48 h 822"/>
                  <a:gd name="T8" fmla="*/ 196 w 345"/>
                  <a:gd name="T9" fmla="*/ 0 h 822"/>
                  <a:gd name="T10" fmla="*/ 247 w 345"/>
                  <a:gd name="T11" fmla="*/ 27 h 822"/>
                  <a:gd name="T12" fmla="*/ 247 w 345"/>
                  <a:gd name="T13" fmla="*/ 71 h 822"/>
                  <a:gd name="T14" fmla="*/ 204 w 345"/>
                  <a:gd name="T15" fmla="*/ 201 h 822"/>
                  <a:gd name="T16" fmla="*/ 249 w 345"/>
                  <a:gd name="T17" fmla="*/ 190 h 822"/>
                  <a:gd name="T18" fmla="*/ 273 w 345"/>
                  <a:gd name="T19" fmla="*/ 278 h 822"/>
                  <a:gd name="T20" fmla="*/ 345 w 345"/>
                  <a:gd name="T21" fmla="*/ 302 h 822"/>
                  <a:gd name="T22" fmla="*/ 309 w 345"/>
                  <a:gd name="T23" fmla="*/ 345 h 822"/>
                  <a:gd name="T24" fmla="*/ 226 w 345"/>
                  <a:gd name="T25" fmla="*/ 401 h 822"/>
                  <a:gd name="T26" fmla="*/ 204 w 345"/>
                  <a:gd name="T27" fmla="*/ 454 h 822"/>
                  <a:gd name="T28" fmla="*/ 249 w 345"/>
                  <a:gd name="T29" fmla="*/ 552 h 822"/>
                  <a:gd name="T30" fmla="*/ 233 w 345"/>
                  <a:gd name="T31" fmla="*/ 612 h 822"/>
                  <a:gd name="T32" fmla="*/ 287 w 345"/>
                  <a:gd name="T33" fmla="*/ 742 h 822"/>
                  <a:gd name="T34" fmla="*/ 247 w 345"/>
                  <a:gd name="T35" fmla="*/ 822 h 822"/>
                  <a:gd name="T36" fmla="*/ 207 w 345"/>
                  <a:gd name="T37" fmla="*/ 540 h 822"/>
                  <a:gd name="T38" fmla="*/ 173 w 345"/>
                  <a:gd name="T39" fmla="*/ 497 h 822"/>
                  <a:gd name="T40" fmla="*/ 118 w 345"/>
                  <a:gd name="T41" fmla="*/ 571 h 822"/>
                  <a:gd name="T42" fmla="*/ 78 w 345"/>
                  <a:gd name="T43" fmla="*/ 556 h 822"/>
                  <a:gd name="T44" fmla="*/ 86 w 345"/>
                  <a:gd name="T45" fmla="*/ 455 h 822"/>
                  <a:gd name="T46" fmla="*/ 0 w 345"/>
                  <a:gd name="T47" fmla="*/ 337 h 82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45"/>
                  <a:gd name="T73" fmla="*/ 0 h 822"/>
                  <a:gd name="T74" fmla="*/ 345 w 345"/>
                  <a:gd name="T75" fmla="*/ 822 h 822"/>
                </a:gd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45" h="822">
                    <a:moveTo>
                      <a:pt x="0" y="337"/>
                    </a:moveTo>
                    <a:lnTo>
                      <a:pt x="14" y="289"/>
                    </a:lnTo>
                    <a:lnTo>
                      <a:pt x="114" y="76"/>
                    </a:lnTo>
                    <a:lnTo>
                      <a:pt x="181" y="48"/>
                    </a:lnTo>
                    <a:lnTo>
                      <a:pt x="196" y="0"/>
                    </a:lnTo>
                    <a:lnTo>
                      <a:pt x="247" y="27"/>
                    </a:lnTo>
                    <a:lnTo>
                      <a:pt x="247" y="71"/>
                    </a:lnTo>
                    <a:lnTo>
                      <a:pt x="204" y="201"/>
                    </a:lnTo>
                    <a:lnTo>
                      <a:pt x="249" y="190"/>
                    </a:lnTo>
                    <a:lnTo>
                      <a:pt x="273" y="278"/>
                    </a:lnTo>
                    <a:lnTo>
                      <a:pt x="345" y="302"/>
                    </a:lnTo>
                    <a:lnTo>
                      <a:pt x="309" y="345"/>
                    </a:lnTo>
                    <a:lnTo>
                      <a:pt x="226" y="401"/>
                    </a:lnTo>
                    <a:lnTo>
                      <a:pt x="204" y="454"/>
                    </a:lnTo>
                    <a:lnTo>
                      <a:pt x="249" y="552"/>
                    </a:lnTo>
                    <a:lnTo>
                      <a:pt x="233" y="612"/>
                    </a:lnTo>
                    <a:lnTo>
                      <a:pt x="287" y="742"/>
                    </a:lnTo>
                    <a:lnTo>
                      <a:pt x="247" y="822"/>
                    </a:lnTo>
                    <a:lnTo>
                      <a:pt x="207" y="540"/>
                    </a:lnTo>
                    <a:lnTo>
                      <a:pt x="173" y="497"/>
                    </a:lnTo>
                    <a:lnTo>
                      <a:pt x="118" y="571"/>
                    </a:lnTo>
                    <a:lnTo>
                      <a:pt x="78" y="556"/>
                    </a:lnTo>
                    <a:lnTo>
                      <a:pt x="86" y="455"/>
                    </a:lnTo>
                    <a:lnTo>
                      <a:pt x="0" y="33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45" name="Freeform 369"/>
              <p:cNvSpPr/>
              <p:nvPr>
                <p:custDataLst>
                  <p:tags r:id="rId17"/>
                </p:custDataLst>
              </p:nvPr>
            </p:nvSpPr>
            <p:spPr bwMode="auto">
              <a:xfrm>
                <a:off x="4657727" y="5354132"/>
                <a:ext cx="33894" cy="15339"/>
              </a:xfrm>
              <a:custGeom>
                <a:gdLst>
                  <a:gd name="T0" fmla="*/ 0 w 190"/>
                  <a:gd name="T1" fmla="*/ 37 h 190"/>
                  <a:gd name="T2" fmla="*/ 12 w 190"/>
                  <a:gd name="T3" fmla="*/ 132 h 190"/>
                  <a:gd name="T4" fmla="*/ 39 w 190"/>
                  <a:gd name="T5" fmla="*/ 182 h 190"/>
                  <a:gd name="T6" fmla="*/ 73 w 190"/>
                  <a:gd name="T7" fmla="*/ 190 h 190"/>
                  <a:gd name="T8" fmla="*/ 190 w 190"/>
                  <a:gd name="T9" fmla="*/ 102 h 190"/>
                  <a:gd name="T10" fmla="*/ 187 w 190"/>
                  <a:gd name="T11" fmla="*/ 0 h 190"/>
                  <a:gd name="T12" fmla="*/ 101 w 190"/>
                  <a:gd name="T13" fmla="*/ 16 h 190"/>
                  <a:gd name="T14" fmla="*/ 25 w 190"/>
                  <a:gd name="T15" fmla="*/ 13 h 190"/>
                  <a:gd name="T16" fmla="*/ 0 w 190"/>
                  <a:gd name="T17" fmla="*/ 37 h 1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190"/>
                  <a:gd name="T29" fmla="*/ 190 w 190"/>
                  <a:gd name="T30" fmla="*/ 190 h 190"/>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190">
                    <a:moveTo>
                      <a:pt x="0" y="37"/>
                    </a:moveTo>
                    <a:lnTo>
                      <a:pt x="12" y="132"/>
                    </a:lnTo>
                    <a:lnTo>
                      <a:pt x="39" y="182"/>
                    </a:lnTo>
                    <a:lnTo>
                      <a:pt x="73" y="190"/>
                    </a:lnTo>
                    <a:lnTo>
                      <a:pt x="190" y="102"/>
                    </a:lnTo>
                    <a:lnTo>
                      <a:pt x="187" y="0"/>
                    </a:lnTo>
                    <a:lnTo>
                      <a:pt x="101" y="16"/>
                    </a:lnTo>
                    <a:lnTo>
                      <a:pt x="25" y="13"/>
                    </a:lnTo>
                    <a:lnTo>
                      <a:pt x="0" y="3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46" name="Freeform 370"/>
              <p:cNvSpPr/>
              <p:nvPr>
                <p:custDataLst>
                  <p:tags r:id="rId18"/>
                </p:custDataLst>
              </p:nvPr>
            </p:nvSpPr>
            <p:spPr bwMode="auto">
              <a:xfrm>
                <a:off x="4504485" y="5371848"/>
                <a:ext cx="12412" cy="13395"/>
              </a:xfrm>
              <a:custGeom>
                <a:gdLst>
                  <a:gd name="T0" fmla="*/ 0 w 72"/>
                  <a:gd name="T1" fmla="*/ 0 h 166"/>
                  <a:gd name="T2" fmla="*/ 13 w 72"/>
                  <a:gd name="T3" fmla="*/ 166 h 166"/>
                  <a:gd name="T4" fmla="*/ 72 w 72"/>
                  <a:gd name="T5" fmla="*/ 138 h 166"/>
                  <a:gd name="T6" fmla="*/ 45 w 72"/>
                  <a:gd name="T7" fmla="*/ 40 h 166"/>
                  <a:gd name="T8" fmla="*/ 0 w 72"/>
                  <a:gd name="T9" fmla="*/ 0 h 166"/>
                  <a:gd name="T10" fmla="*/ 0 60000 65536"/>
                  <a:gd name="T11" fmla="*/ 0 60000 65536"/>
                  <a:gd name="T12" fmla="*/ 0 60000 65536"/>
                  <a:gd name="T13" fmla="*/ 0 60000 65536"/>
                  <a:gd name="T14" fmla="*/ 0 60000 65536"/>
                  <a:gd name="T15" fmla="*/ 0 w 72"/>
                  <a:gd name="T16" fmla="*/ 0 h 166"/>
                  <a:gd name="T17" fmla="*/ 72 w 72"/>
                  <a:gd name="T18" fmla="*/ 166 h 166"/>
                </a:gdLst>
                <a:cxnLst>
                  <a:cxn ang="T10">
                    <a:pos x="T0" y="T1"/>
                  </a:cxn>
                  <a:cxn ang="T11">
                    <a:pos x="T2" y="T3"/>
                  </a:cxn>
                  <a:cxn ang="T12">
                    <a:pos x="T4" y="T5"/>
                  </a:cxn>
                  <a:cxn ang="T13">
                    <a:pos x="T6" y="T7"/>
                  </a:cxn>
                  <a:cxn ang="T14">
                    <a:pos x="T8" y="T9"/>
                  </a:cxn>
                </a:cxnLst>
                <a:rect l="T15" t="T16" r="T17" b="T18"/>
                <a:pathLst>
                  <a:path w="72" h="166">
                    <a:moveTo>
                      <a:pt x="0" y="0"/>
                    </a:moveTo>
                    <a:lnTo>
                      <a:pt x="13" y="166"/>
                    </a:lnTo>
                    <a:lnTo>
                      <a:pt x="72" y="138"/>
                    </a:lnTo>
                    <a:lnTo>
                      <a:pt x="45" y="40"/>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47" name="Freeform 371"/>
              <p:cNvSpPr/>
              <p:nvPr>
                <p:custDataLst>
                  <p:tags r:id="rId19"/>
                </p:custDataLst>
              </p:nvPr>
            </p:nvSpPr>
            <p:spPr bwMode="auto">
              <a:xfrm>
                <a:off x="4699777" y="5334964"/>
                <a:ext cx="14920" cy="6464"/>
              </a:xfrm>
              <a:custGeom>
                <a:gdLst>
                  <a:gd name="T0" fmla="*/ 0 w 84"/>
                  <a:gd name="T1" fmla="*/ 2147483647 h 80"/>
                  <a:gd name="T2" fmla="*/ 2147483647 w 84"/>
                  <a:gd name="T3" fmla="*/ 0 h 80"/>
                  <a:gd name="T4" fmla="*/ 2147483647 w 84"/>
                  <a:gd name="T5" fmla="*/ 2147483647 h 80"/>
                  <a:gd name="T6" fmla="*/ 2147483647 w 84"/>
                  <a:gd name="T7" fmla="*/ 2147483647 h 80"/>
                  <a:gd name="T8" fmla="*/ 0 w 84"/>
                  <a:gd name="T9" fmla="*/ 2147483647 h 80"/>
                  <a:gd name="T10" fmla="*/ 0 60000 65536"/>
                  <a:gd name="T11" fmla="*/ 0 60000 65536"/>
                  <a:gd name="T12" fmla="*/ 0 60000 65536"/>
                  <a:gd name="T13" fmla="*/ 0 60000 65536"/>
                  <a:gd name="T14" fmla="*/ 0 60000 65536"/>
                  <a:gd name="T15" fmla="*/ 0 w 84"/>
                  <a:gd name="T16" fmla="*/ 0 h 80"/>
                  <a:gd name="T17" fmla="*/ 84 w 84"/>
                  <a:gd name="T18" fmla="*/ 80 h 80"/>
                </a:gdLst>
                <a:cxnLst>
                  <a:cxn ang="T10">
                    <a:pos x="T0" y="T1"/>
                  </a:cxn>
                  <a:cxn ang="T11">
                    <a:pos x="T2" y="T3"/>
                  </a:cxn>
                  <a:cxn ang="T12">
                    <a:pos x="T4" y="T5"/>
                  </a:cxn>
                  <a:cxn ang="T13">
                    <a:pos x="T6" y="T7"/>
                  </a:cxn>
                  <a:cxn ang="T14">
                    <a:pos x="T8" y="T9"/>
                  </a:cxn>
                </a:cxnLst>
                <a:rect l="T15" t="T16" r="T17" b="T18"/>
                <a:pathLst>
                  <a:path w="84" h="80">
                    <a:moveTo>
                      <a:pt x="0" y="65"/>
                    </a:moveTo>
                    <a:lnTo>
                      <a:pt x="27" y="0"/>
                    </a:lnTo>
                    <a:lnTo>
                      <a:pt x="84" y="15"/>
                    </a:lnTo>
                    <a:lnTo>
                      <a:pt x="38" y="80"/>
                    </a:lnTo>
                    <a:lnTo>
                      <a:pt x="0" y="6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48" name="Freeform 372"/>
              <p:cNvSpPr/>
              <p:nvPr>
                <p:custDataLst>
                  <p:tags r:id="rId20"/>
                </p:custDataLst>
              </p:nvPr>
            </p:nvSpPr>
            <p:spPr bwMode="auto">
              <a:xfrm>
                <a:off x="4776413" y="5316187"/>
                <a:ext cx="10851" cy="11697"/>
              </a:xfrm>
              <a:custGeom>
                <a:gdLst>
                  <a:gd name="T0" fmla="*/ 0 w 67"/>
                  <a:gd name="T1" fmla="*/ 2147483647 h 144"/>
                  <a:gd name="T2" fmla="*/ 2147483647 w 67"/>
                  <a:gd name="T3" fmla="*/ 2147483647 h 144"/>
                  <a:gd name="T4" fmla="*/ 2147483647 w 67"/>
                  <a:gd name="T5" fmla="*/ 0 h 144"/>
                  <a:gd name="T6" fmla="*/ 2147483647 w 67"/>
                  <a:gd name="T7" fmla="*/ 2147483647 h 144"/>
                  <a:gd name="T8" fmla="*/ 0 w 67"/>
                  <a:gd name="T9" fmla="*/ 2147483647 h 144"/>
                  <a:gd name="T10" fmla="*/ 0 60000 65536"/>
                  <a:gd name="T11" fmla="*/ 0 60000 65536"/>
                  <a:gd name="T12" fmla="*/ 0 60000 65536"/>
                  <a:gd name="T13" fmla="*/ 0 60000 65536"/>
                  <a:gd name="T14" fmla="*/ 0 60000 65536"/>
                  <a:gd name="T15" fmla="*/ 0 w 67"/>
                  <a:gd name="T16" fmla="*/ 0 h 144"/>
                  <a:gd name="T17" fmla="*/ 67 w 67"/>
                  <a:gd name="T18" fmla="*/ 144 h 144"/>
                </a:gdLst>
                <a:cxnLst>
                  <a:cxn ang="T10">
                    <a:pos x="T0" y="T1"/>
                  </a:cxn>
                  <a:cxn ang="T11">
                    <a:pos x="T2" y="T3"/>
                  </a:cxn>
                  <a:cxn ang="T12">
                    <a:pos x="T4" y="T5"/>
                  </a:cxn>
                  <a:cxn ang="T13">
                    <a:pos x="T6" y="T7"/>
                  </a:cxn>
                  <a:cxn ang="T14">
                    <a:pos x="T8" y="T9"/>
                  </a:cxn>
                </a:cxnLst>
                <a:rect l="T15" t="T16" r="T17" b="T18"/>
                <a:pathLst>
                  <a:path w="67" h="144">
                    <a:moveTo>
                      <a:pt x="0" y="60"/>
                    </a:moveTo>
                    <a:lnTo>
                      <a:pt x="28" y="144"/>
                    </a:lnTo>
                    <a:lnTo>
                      <a:pt x="67" y="0"/>
                    </a:lnTo>
                    <a:lnTo>
                      <a:pt x="33" y="2"/>
                    </a:lnTo>
                    <a:lnTo>
                      <a:pt x="0" y="6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49" name="Freeform 373"/>
              <p:cNvSpPr/>
              <p:nvPr>
                <p:custDataLst>
                  <p:tags r:id="rId21"/>
                </p:custDataLst>
              </p:nvPr>
            </p:nvSpPr>
            <p:spPr bwMode="auto">
              <a:xfrm>
                <a:off x="4044634" y="5208449"/>
                <a:ext cx="71211" cy="15083"/>
              </a:xfrm>
              <a:custGeom>
                <a:gdLst>
                  <a:gd name="T0" fmla="*/ 0 w 403"/>
                  <a:gd name="T1" fmla="*/ 2147483647 h 190"/>
                  <a:gd name="T2" fmla="*/ 2147483647 w 403"/>
                  <a:gd name="T3" fmla="*/ 2147483647 h 190"/>
                  <a:gd name="T4" fmla="*/ 2147483647 w 403"/>
                  <a:gd name="T5" fmla="*/ 2147483647 h 190"/>
                  <a:gd name="T6" fmla="*/ 2147483647 w 403"/>
                  <a:gd name="T7" fmla="*/ 2147483647 h 190"/>
                  <a:gd name="T8" fmla="*/ 2147483647 w 403"/>
                  <a:gd name="T9" fmla="*/ 2147483647 h 190"/>
                  <a:gd name="T10" fmla="*/ 2147483647 w 403"/>
                  <a:gd name="T11" fmla="*/ 2147483647 h 190"/>
                  <a:gd name="T12" fmla="*/ 2147483647 w 403"/>
                  <a:gd name="T13" fmla="*/ 2147483647 h 190"/>
                  <a:gd name="T14" fmla="*/ 2147483647 w 403"/>
                  <a:gd name="T15" fmla="*/ 2147483647 h 190"/>
                  <a:gd name="T16" fmla="*/ 2147483647 w 403"/>
                  <a:gd name="T17" fmla="*/ 2147483647 h 190"/>
                  <a:gd name="T18" fmla="*/ 2147483647 w 403"/>
                  <a:gd name="T19" fmla="*/ 2147483647 h 190"/>
                  <a:gd name="T20" fmla="*/ 2147483647 w 403"/>
                  <a:gd name="T21" fmla="*/ 0 h 190"/>
                  <a:gd name="T22" fmla="*/ 0 w 403"/>
                  <a:gd name="T23" fmla="*/ 2147483647 h 1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3"/>
                  <a:gd name="T37" fmla="*/ 0 h 190"/>
                  <a:gd name="T38" fmla="*/ 403 w 403"/>
                  <a:gd name="T39" fmla="*/ 190 h 190"/>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2" h="190">
                    <a:moveTo>
                      <a:pt x="0" y="47"/>
                    </a:moveTo>
                    <a:lnTo>
                      <a:pt x="72" y="135"/>
                    </a:lnTo>
                    <a:lnTo>
                      <a:pt x="184" y="134"/>
                    </a:lnTo>
                    <a:lnTo>
                      <a:pt x="201" y="171"/>
                    </a:lnTo>
                    <a:lnTo>
                      <a:pt x="251" y="190"/>
                    </a:lnTo>
                    <a:lnTo>
                      <a:pt x="340" y="146"/>
                    </a:lnTo>
                    <a:lnTo>
                      <a:pt x="392" y="155"/>
                    </a:lnTo>
                    <a:lnTo>
                      <a:pt x="403" y="117"/>
                    </a:lnTo>
                    <a:lnTo>
                      <a:pt x="306" y="106"/>
                    </a:lnTo>
                    <a:lnTo>
                      <a:pt x="110" y="17"/>
                    </a:lnTo>
                    <a:lnTo>
                      <a:pt x="87" y="0"/>
                    </a:lnTo>
                    <a:lnTo>
                      <a:pt x="0" y="4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50" name="Freeform 374"/>
              <p:cNvSpPr/>
              <p:nvPr>
                <p:custDataLst>
                  <p:tags r:id="rId22"/>
                </p:custDataLst>
              </p:nvPr>
            </p:nvSpPr>
            <p:spPr bwMode="auto">
              <a:xfrm>
                <a:off x="4020219" y="5176127"/>
                <a:ext cx="17633" cy="13852"/>
              </a:xfrm>
              <a:custGeom>
                <a:gdLst>
                  <a:gd name="T0" fmla="*/ 0 w 100"/>
                  <a:gd name="T1" fmla="*/ 2147483647 h 175"/>
                  <a:gd name="T2" fmla="*/ 2147483647 w 100"/>
                  <a:gd name="T3" fmla="*/ 2147483647 h 175"/>
                  <a:gd name="T4" fmla="*/ 2147483647 w 100"/>
                  <a:gd name="T5" fmla="*/ 0 h 175"/>
                  <a:gd name="T6" fmla="*/ 2147483647 w 100"/>
                  <a:gd name="T7" fmla="*/ 2147483647 h 175"/>
                  <a:gd name="T8" fmla="*/ 2147483647 w 100"/>
                  <a:gd name="T9" fmla="*/ 2147483647 h 175"/>
                  <a:gd name="T10" fmla="*/ 2147483647 w 100"/>
                  <a:gd name="T11" fmla="*/ 2147483647 h 175"/>
                  <a:gd name="T12" fmla="*/ 2147483647 w 100"/>
                  <a:gd name="T13" fmla="*/ 2147483647 h 175"/>
                  <a:gd name="T14" fmla="*/ 2147483647 w 100"/>
                  <a:gd name="T15" fmla="*/ 2147483647 h 175"/>
                  <a:gd name="T16" fmla="*/ 0 w 100"/>
                  <a:gd name="T17" fmla="*/ 2147483647 h 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0"/>
                  <a:gd name="T28" fmla="*/ 0 h 175"/>
                  <a:gd name="T29" fmla="*/ 100 w 100"/>
                  <a:gd name="T30" fmla="*/ 175 h 175"/>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0" h="175">
                    <a:moveTo>
                      <a:pt x="0" y="133"/>
                    </a:moveTo>
                    <a:lnTo>
                      <a:pt x="6" y="47"/>
                    </a:lnTo>
                    <a:lnTo>
                      <a:pt x="87" y="0"/>
                    </a:lnTo>
                    <a:lnTo>
                      <a:pt x="72" y="69"/>
                    </a:lnTo>
                    <a:lnTo>
                      <a:pt x="100" y="89"/>
                    </a:lnTo>
                    <a:lnTo>
                      <a:pt x="48" y="127"/>
                    </a:lnTo>
                    <a:lnTo>
                      <a:pt x="46" y="175"/>
                    </a:lnTo>
                    <a:lnTo>
                      <a:pt x="16" y="175"/>
                    </a:lnTo>
                    <a:lnTo>
                      <a:pt x="0" y="13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51" name="Freeform 375"/>
              <p:cNvSpPr/>
              <p:nvPr>
                <p:custDataLst>
                  <p:tags r:id="rId23"/>
                </p:custDataLst>
              </p:nvPr>
            </p:nvSpPr>
            <p:spPr bwMode="auto">
              <a:xfrm>
                <a:off x="4031070" y="5186593"/>
                <a:ext cx="6782" cy="1847"/>
              </a:xfrm>
              <a:custGeom>
                <a:gdLst>
                  <a:gd name="T0" fmla="*/ 0 w 36"/>
                  <a:gd name="T1" fmla="*/ 2147483647 h 22"/>
                  <a:gd name="T2" fmla="*/ 2147483647 w 36"/>
                  <a:gd name="T3" fmla="*/ 0 h 22"/>
                  <a:gd name="T4" fmla="*/ 2147483647 w 36"/>
                  <a:gd name="T5" fmla="*/ 2147483647 h 22"/>
                  <a:gd name="T6" fmla="*/ 0 w 36"/>
                  <a:gd name="T7" fmla="*/ 2147483647 h 22"/>
                  <a:gd name="T8" fmla="*/ 0 60000 65536"/>
                  <a:gd name="T9" fmla="*/ 0 60000 65536"/>
                  <a:gd name="T10" fmla="*/ 0 60000 65536"/>
                  <a:gd name="T11" fmla="*/ 0 60000 65536"/>
                  <a:gd name="T12" fmla="*/ 0 w 36"/>
                  <a:gd name="T13" fmla="*/ 0 h 22"/>
                  <a:gd name="T14" fmla="*/ 36 w 36"/>
                  <a:gd name="T15" fmla="*/ 22 h 22"/>
                </a:gdLst>
                <a:cxnLst>
                  <a:cxn ang="T8">
                    <a:pos x="T0" y="T1"/>
                  </a:cxn>
                  <a:cxn ang="T9">
                    <a:pos x="T2" y="T3"/>
                  </a:cxn>
                  <a:cxn ang="T10">
                    <a:pos x="T4" y="T5"/>
                  </a:cxn>
                  <a:cxn ang="T11">
                    <a:pos x="T6" y="T7"/>
                  </a:cxn>
                </a:cxnLst>
                <a:rect l="T12" t="T13" r="T14" b="T15"/>
                <a:pathLst>
                  <a:path w="36" h="22">
                    <a:moveTo>
                      <a:pt x="0" y="22"/>
                    </a:moveTo>
                    <a:lnTo>
                      <a:pt x="30" y="0"/>
                    </a:lnTo>
                    <a:lnTo>
                      <a:pt x="36" y="14"/>
                    </a:lnTo>
                    <a:lnTo>
                      <a:pt x="0" y="2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52" name="Freeform 376"/>
              <p:cNvSpPr/>
              <p:nvPr>
                <p:custDataLst>
                  <p:tags r:id="rId24"/>
                </p:custDataLst>
              </p:nvPr>
            </p:nvSpPr>
            <p:spPr bwMode="auto">
              <a:xfrm>
                <a:off x="4039886" y="5183515"/>
                <a:ext cx="10851" cy="6157"/>
              </a:xfrm>
              <a:custGeom>
                <a:gdLst>
                  <a:gd name="T0" fmla="*/ 0 w 61"/>
                  <a:gd name="T1" fmla="*/ 2147483647 h 74"/>
                  <a:gd name="T2" fmla="*/ 2147483647 w 61"/>
                  <a:gd name="T3" fmla="*/ 2147483647 h 74"/>
                  <a:gd name="T4" fmla="*/ 2147483647 w 61"/>
                  <a:gd name="T5" fmla="*/ 2147483647 h 74"/>
                  <a:gd name="T6" fmla="*/ 2147483647 w 61"/>
                  <a:gd name="T7" fmla="*/ 0 h 74"/>
                  <a:gd name="T8" fmla="*/ 0 w 61"/>
                  <a:gd name="T9" fmla="*/ 2147483647 h 74"/>
                  <a:gd name="T10" fmla="*/ 0 60000 65536"/>
                  <a:gd name="T11" fmla="*/ 0 60000 65536"/>
                  <a:gd name="T12" fmla="*/ 0 60000 65536"/>
                  <a:gd name="T13" fmla="*/ 0 60000 65536"/>
                  <a:gd name="T14" fmla="*/ 0 60000 65536"/>
                  <a:gd name="T15" fmla="*/ 0 w 61"/>
                  <a:gd name="T16" fmla="*/ 0 h 74"/>
                  <a:gd name="T17" fmla="*/ 61 w 61"/>
                  <a:gd name="T18" fmla="*/ 74 h 74"/>
                </a:gdLst>
                <a:cxnLst>
                  <a:cxn ang="T10">
                    <a:pos x="T0" y="T1"/>
                  </a:cxn>
                  <a:cxn ang="T11">
                    <a:pos x="T2" y="T3"/>
                  </a:cxn>
                  <a:cxn ang="T12">
                    <a:pos x="T4" y="T5"/>
                  </a:cxn>
                  <a:cxn ang="T13">
                    <a:pos x="T6" y="T7"/>
                  </a:cxn>
                  <a:cxn ang="T14">
                    <a:pos x="T8" y="T9"/>
                  </a:cxn>
                </a:cxnLst>
                <a:rect l="T15" t="T16" r="T17" b="T18"/>
                <a:pathLst>
                  <a:path w="61" h="74">
                    <a:moveTo>
                      <a:pt x="0" y="39"/>
                    </a:moveTo>
                    <a:lnTo>
                      <a:pt x="48" y="74"/>
                    </a:lnTo>
                    <a:lnTo>
                      <a:pt x="61" y="38"/>
                    </a:lnTo>
                    <a:lnTo>
                      <a:pt x="52" y="0"/>
                    </a:lnTo>
                    <a:lnTo>
                      <a:pt x="0" y="3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53" name="Freeform 377"/>
              <p:cNvSpPr/>
              <p:nvPr>
                <p:custDataLst>
                  <p:tags r:id="rId25"/>
                </p:custDataLst>
              </p:nvPr>
            </p:nvSpPr>
            <p:spPr bwMode="auto">
              <a:xfrm>
                <a:off x="4103637" y="5106559"/>
                <a:ext cx="73924" cy="58179"/>
              </a:xfrm>
              <a:custGeom>
                <a:gdLst>
                  <a:gd name="T0" fmla="*/ 0 w 416"/>
                  <a:gd name="T1" fmla="*/ 2147483647 h 726"/>
                  <a:gd name="T2" fmla="*/ 2147483647 w 416"/>
                  <a:gd name="T3" fmla="*/ 2147483647 h 726"/>
                  <a:gd name="T4" fmla="*/ 2147483647 w 416"/>
                  <a:gd name="T5" fmla="*/ 2147483647 h 726"/>
                  <a:gd name="T6" fmla="*/ 2147483647 w 416"/>
                  <a:gd name="T7" fmla="*/ 2147483647 h 726"/>
                  <a:gd name="T8" fmla="*/ 2147483647 w 416"/>
                  <a:gd name="T9" fmla="*/ 2147483647 h 726"/>
                  <a:gd name="T10" fmla="*/ 2147483647 w 416"/>
                  <a:gd name="T11" fmla="*/ 2147483647 h 726"/>
                  <a:gd name="T12" fmla="*/ 2147483647 w 416"/>
                  <a:gd name="T13" fmla="*/ 0 h 726"/>
                  <a:gd name="T14" fmla="*/ 2147483647 w 416"/>
                  <a:gd name="T15" fmla="*/ 2147483647 h 726"/>
                  <a:gd name="T16" fmla="*/ 2147483647 w 416"/>
                  <a:gd name="T17" fmla="*/ 2147483647 h 726"/>
                  <a:gd name="T18" fmla="*/ 2147483647 w 416"/>
                  <a:gd name="T19" fmla="*/ 2147483647 h 726"/>
                  <a:gd name="T20" fmla="*/ 2147483647 w 416"/>
                  <a:gd name="T21" fmla="*/ 2147483647 h 726"/>
                  <a:gd name="T22" fmla="*/ 2147483647 w 416"/>
                  <a:gd name="T23" fmla="*/ 2147483647 h 726"/>
                  <a:gd name="T24" fmla="*/ 2147483647 w 416"/>
                  <a:gd name="T25" fmla="*/ 2147483647 h 726"/>
                  <a:gd name="T26" fmla="*/ 2147483647 w 416"/>
                  <a:gd name="T27" fmla="*/ 2147483647 h 726"/>
                  <a:gd name="T28" fmla="*/ 2147483647 w 416"/>
                  <a:gd name="T29" fmla="*/ 2147483647 h 726"/>
                  <a:gd name="T30" fmla="*/ 2147483647 w 416"/>
                  <a:gd name="T31" fmla="*/ 2147483647 h 726"/>
                  <a:gd name="T32" fmla="*/ 2147483647 w 416"/>
                  <a:gd name="T33" fmla="*/ 2147483647 h 726"/>
                  <a:gd name="T34" fmla="*/ 2147483647 w 416"/>
                  <a:gd name="T35" fmla="*/ 2147483647 h 726"/>
                  <a:gd name="T36" fmla="*/ 2147483647 w 416"/>
                  <a:gd name="T37" fmla="*/ 2147483647 h 726"/>
                  <a:gd name="T38" fmla="*/ 2147483647 w 416"/>
                  <a:gd name="T39" fmla="*/ 2147483647 h 726"/>
                  <a:gd name="T40" fmla="*/ 2147483647 w 416"/>
                  <a:gd name="T41" fmla="*/ 2147483647 h 726"/>
                  <a:gd name="T42" fmla="*/ 2147483647 w 416"/>
                  <a:gd name="T43" fmla="*/ 2147483647 h 726"/>
                  <a:gd name="T44" fmla="*/ 2147483647 w 416"/>
                  <a:gd name="T45" fmla="*/ 2147483647 h 726"/>
                  <a:gd name="T46" fmla="*/ 0 w 416"/>
                  <a:gd name="T47" fmla="*/ 2147483647 h 7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6"/>
                  <a:gd name="T73" fmla="*/ 0 h 726"/>
                  <a:gd name="T74" fmla="*/ 416 w 416"/>
                  <a:gd name="T75" fmla="*/ 726 h 726"/>
                </a:gd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6" h="726">
                    <a:moveTo>
                      <a:pt x="0" y="76"/>
                    </a:moveTo>
                    <a:lnTo>
                      <a:pt x="27" y="55"/>
                    </a:lnTo>
                    <a:lnTo>
                      <a:pt x="72" y="97"/>
                    </a:lnTo>
                    <a:lnTo>
                      <a:pt x="151" y="105"/>
                    </a:lnTo>
                    <a:lnTo>
                      <a:pt x="196" y="79"/>
                    </a:lnTo>
                    <a:lnTo>
                      <a:pt x="208" y="17"/>
                    </a:lnTo>
                    <a:lnTo>
                      <a:pt x="284" y="0"/>
                    </a:lnTo>
                    <a:lnTo>
                      <a:pt x="324" y="25"/>
                    </a:lnTo>
                    <a:lnTo>
                      <a:pt x="319" y="76"/>
                    </a:lnTo>
                    <a:lnTo>
                      <a:pt x="303" y="126"/>
                    </a:lnTo>
                    <a:lnTo>
                      <a:pt x="362" y="190"/>
                    </a:lnTo>
                    <a:lnTo>
                      <a:pt x="325" y="236"/>
                    </a:lnTo>
                    <a:lnTo>
                      <a:pt x="365" y="316"/>
                    </a:lnTo>
                    <a:lnTo>
                      <a:pt x="353" y="387"/>
                    </a:lnTo>
                    <a:lnTo>
                      <a:pt x="416" y="537"/>
                    </a:lnTo>
                    <a:lnTo>
                      <a:pt x="269" y="680"/>
                    </a:lnTo>
                    <a:lnTo>
                      <a:pt x="94" y="726"/>
                    </a:lnTo>
                    <a:lnTo>
                      <a:pt x="83" y="697"/>
                    </a:lnTo>
                    <a:lnTo>
                      <a:pt x="27" y="674"/>
                    </a:lnTo>
                    <a:lnTo>
                      <a:pt x="20" y="533"/>
                    </a:lnTo>
                    <a:lnTo>
                      <a:pt x="189" y="381"/>
                    </a:lnTo>
                    <a:lnTo>
                      <a:pt x="134" y="306"/>
                    </a:lnTo>
                    <a:lnTo>
                      <a:pt x="112" y="155"/>
                    </a:lnTo>
                    <a:lnTo>
                      <a:pt x="0" y="7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54" name="Freeform 378"/>
              <p:cNvSpPr/>
              <p:nvPr>
                <p:custDataLst>
                  <p:tags r:id="rId26"/>
                </p:custDataLst>
              </p:nvPr>
            </p:nvSpPr>
            <p:spPr bwMode="auto">
              <a:xfrm>
                <a:off x="3934765" y="5208449"/>
                <a:ext cx="85453" cy="38786"/>
              </a:xfrm>
              <a:custGeom>
                <a:gdLst>
                  <a:gd name="T0" fmla="*/ 0 w 482"/>
                  <a:gd name="T1" fmla="*/ 2147483647 h 484"/>
                  <a:gd name="T2" fmla="*/ 2147483647 w 482"/>
                  <a:gd name="T3" fmla="*/ 2147483647 h 484"/>
                  <a:gd name="T4" fmla="*/ 2147483647 w 482"/>
                  <a:gd name="T5" fmla="*/ 2147483647 h 484"/>
                  <a:gd name="T6" fmla="*/ 2147483647 w 482"/>
                  <a:gd name="T7" fmla="*/ 2147483647 h 484"/>
                  <a:gd name="T8" fmla="*/ 2147483647 w 482"/>
                  <a:gd name="T9" fmla="*/ 2147483647 h 484"/>
                  <a:gd name="T10" fmla="*/ 2147483647 w 482"/>
                  <a:gd name="T11" fmla="*/ 2147483647 h 484"/>
                  <a:gd name="T12" fmla="*/ 2147483647 w 482"/>
                  <a:gd name="T13" fmla="*/ 2147483647 h 484"/>
                  <a:gd name="T14" fmla="*/ 2147483647 w 482"/>
                  <a:gd name="T15" fmla="*/ 2147483647 h 484"/>
                  <a:gd name="T16" fmla="*/ 2147483647 w 482"/>
                  <a:gd name="T17" fmla="*/ 2147483647 h 484"/>
                  <a:gd name="T18" fmla="*/ 2147483647 w 482"/>
                  <a:gd name="T19" fmla="*/ 2147483647 h 484"/>
                  <a:gd name="T20" fmla="*/ 2147483647 w 482"/>
                  <a:gd name="T21" fmla="*/ 2147483647 h 484"/>
                  <a:gd name="T22" fmla="*/ 2147483647 w 482"/>
                  <a:gd name="T23" fmla="*/ 2147483647 h 484"/>
                  <a:gd name="T24" fmla="*/ 2147483647 w 482"/>
                  <a:gd name="T25" fmla="*/ 2147483647 h 484"/>
                  <a:gd name="T26" fmla="*/ 2147483647 w 482"/>
                  <a:gd name="T27" fmla="*/ 2147483647 h 484"/>
                  <a:gd name="T28" fmla="*/ 2147483647 w 482"/>
                  <a:gd name="T29" fmla="*/ 2147483647 h 484"/>
                  <a:gd name="T30" fmla="*/ 2147483647 w 482"/>
                  <a:gd name="T31" fmla="*/ 2147483647 h 484"/>
                  <a:gd name="T32" fmla="*/ 2147483647 w 482"/>
                  <a:gd name="T33" fmla="*/ 2147483647 h 484"/>
                  <a:gd name="T34" fmla="*/ 2147483647 w 482"/>
                  <a:gd name="T35" fmla="*/ 2147483647 h 484"/>
                  <a:gd name="T36" fmla="*/ 2147483647 w 482"/>
                  <a:gd name="T37" fmla="*/ 2147483647 h 484"/>
                  <a:gd name="T38" fmla="*/ 2147483647 w 482"/>
                  <a:gd name="T39" fmla="*/ 2147483647 h 484"/>
                  <a:gd name="T40" fmla="*/ 2147483647 w 482"/>
                  <a:gd name="T41" fmla="*/ 2147483647 h 484"/>
                  <a:gd name="T42" fmla="*/ 2147483647 w 482"/>
                  <a:gd name="T43" fmla="*/ 0 h 484"/>
                  <a:gd name="T44" fmla="*/ 2147483647 w 482"/>
                  <a:gd name="T45" fmla="*/ 2147483647 h 484"/>
                  <a:gd name="T46" fmla="*/ 2147483647 w 482"/>
                  <a:gd name="T47" fmla="*/ 2147483647 h 484"/>
                  <a:gd name="T48" fmla="*/ 2147483647 w 482"/>
                  <a:gd name="T49" fmla="*/ 2147483647 h 484"/>
                  <a:gd name="T50" fmla="*/ 2147483647 w 482"/>
                  <a:gd name="T51" fmla="*/ 2147483647 h 484"/>
                  <a:gd name="T52" fmla="*/ 0 w 482"/>
                  <a:gd name="T53" fmla="*/ 2147483647 h 4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82"/>
                  <a:gd name="T82" fmla="*/ 0 h 484"/>
                  <a:gd name="T83" fmla="*/ 482 w 482"/>
                  <a:gd name="T84" fmla="*/ 484 h 484"/>
                </a:gd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82" h="482">
                    <a:moveTo>
                      <a:pt x="0" y="147"/>
                    </a:moveTo>
                    <a:lnTo>
                      <a:pt x="15" y="189"/>
                    </a:lnTo>
                    <a:lnTo>
                      <a:pt x="115" y="219"/>
                    </a:lnTo>
                    <a:lnTo>
                      <a:pt x="96" y="242"/>
                    </a:lnTo>
                    <a:lnTo>
                      <a:pt x="135" y="275"/>
                    </a:lnTo>
                    <a:lnTo>
                      <a:pt x="150" y="327"/>
                    </a:lnTo>
                    <a:lnTo>
                      <a:pt x="107" y="430"/>
                    </a:lnTo>
                    <a:lnTo>
                      <a:pt x="228" y="472"/>
                    </a:lnTo>
                    <a:lnTo>
                      <a:pt x="240" y="477"/>
                    </a:lnTo>
                    <a:lnTo>
                      <a:pt x="297" y="484"/>
                    </a:lnTo>
                    <a:lnTo>
                      <a:pt x="297" y="444"/>
                    </a:lnTo>
                    <a:lnTo>
                      <a:pt x="330" y="421"/>
                    </a:lnTo>
                    <a:lnTo>
                      <a:pt x="408" y="448"/>
                    </a:lnTo>
                    <a:lnTo>
                      <a:pt x="456" y="407"/>
                    </a:lnTo>
                    <a:lnTo>
                      <a:pt x="430" y="348"/>
                    </a:lnTo>
                    <a:lnTo>
                      <a:pt x="441" y="293"/>
                    </a:lnTo>
                    <a:lnTo>
                      <a:pt x="402" y="261"/>
                    </a:lnTo>
                    <a:lnTo>
                      <a:pt x="456" y="195"/>
                    </a:lnTo>
                    <a:lnTo>
                      <a:pt x="482" y="123"/>
                    </a:lnTo>
                    <a:lnTo>
                      <a:pt x="410" y="92"/>
                    </a:lnTo>
                    <a:lnTo>
                      <a:pt x="392" y="84"/>
                    </a:lnTo>
                    <a:lnTo>
                      <a:pt x="280" y="0"/>
                    </a:lnTo>
                    <a:lnTo>
                      <a:pt x="244" y="15"/>
                    </a:lnTo>
                    <a:lnTo>
                      <a:pt x="197" y="96"/>
                    </a:lnTo>
                    <a:lnTo>
                      <a:pt x="104" y="81"/>
                    </a:lnTo>
                    <a:lnTo>
                      <a:pt x="122" y="143"/>
                    </a:lnTo>
                    <a:lnTo>
                      <a:pt x="0" y="14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55" name="Freeform 379"/>
              <p:cNvSpPr/>
              <p:nvPr>
                <p:custDataLst>
                  <p:tags r:id="rId27"/>
                </p:custDataLst>
              </p:nvPr>
            </p:nvSpPr>
            <p:spPr bwMode="auto">
              <a:xfrm>
                <a:off x="4022253" y="5244464"/>
                <a:ext cx="6104" cy="7080"/>
              </a:xfrm>
              <a:custGeom>
                <a:gdLst>
                  <a:gd name="T0" fmla="*/ 0 w 31"/>
                  <a:gd name="T1" fmla="*/ 2147483647 h 89"/>
                  <a:gd name="T2" fmla="*/ 2147483647 w 31"/>
                  <a:gd name="T3" fmla="*/ 2147483647 h 89"/>
                  <a:gd name="T4" fmla="*/ 2147483647 w 31"/>
                  <a:gd name="T5" fmla="*/ 0 h 89"/>
                  <a:gd name="T6" fmla="*/ 0 w 31"/>
                  <a:gd name="T7" fmla="*/ 2147483647 h 89"/>
                  <a:gd name="T8" fmla="*/ 0 60000 65536"/>
                  <a:gd name="T9" fmla="*/ 0 60000 65536"/>
                  <a:gd name="T10" fmla="*/ 0 60000 65536"/>
                  <a:gd name="T11" fmla="*/ 0 60000 65536"/>
                  <a:gd name="T12" fmla="*/ 0 w 31"/>
                  <a:gd name="T13" fmla="*/ 0 h 89"/>
                  <a:gd name="T14" fmla="*/ 31 w 31"/>
                  <a:gd name="T15" fmla="*/ 89 h 89"/>
                </a:gdLst>
                <a:cxnLst>
                  <a:cxn ang="T8">
                    <a:pos x="T0" y="T1"/>
                  </a:cxn>
                  <a:cxn ang="T9">
                    <a:pos x="T2" y="T3"/>
                  </a:cxn>
                  <a:cxn ang="T10">
                    <a:pos x="T4" y="T5"/>
                  </a:cxn>
                  <a:cxn ang="T11">
                    <a:pos x="T6" y="T7"/>
                  </a:cxn>
                </a:cxnLst>
                <a:rect l="T12" t="T13" r="T14" b="T15"/>
                <a:pathLst>
                  <a:path w="31" h="89">
                    <a:moveTo>
                      <a:pt x="0" y="46"/>
                    </a:moveTo>
                    <a:lnTo>
                      <a:pt x="28" y="89"/>
                    </a:lnTo>
                    <a:lnTo>
                      <a:pt x="31" y="0"/>
                    </a:lnTo>
                    <a:lnTo>
                      <a:pt x="0" y="4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56" name="Freeform 380"/>
              <p:cNvSpPr/>
              <p:nvPr>
                <p:custDataLst>
                  <p:tags r:id="rId28"/>
                </p:custDataLst>
              </p:nvPr>
            </p:nvSpPr>
            <p:spPr bwMode="auto">
              <a:xfrm>
                <a:off x="4004620" y="5189979"/>
                <a:ext cx="59682" cy="34784"/>
              </a:xfrm>
              <a:custGeom>
                <a:gdLst>
                  <a:gd name="T0" fmla="*/ 0 w 335"/>
                  <a:gd name="T1" fmla="*/ 2147483647 h 429"/>
                  <a:gd name="T2" fmla="*/ 2147483647 w 335"/>
                  <a:gd name="T3" fmla="*/ 2147483647 h 429"/>
                  <a:gd name="T4" fmla="*/ 2147483647 w 335"/>
                  <a:gd name="T5" fmla="*/ 2147483647 h 429"/>
                  <a:gd name="T6" fmla="*/ 2147483647 w 335"/>
                  <a:gd name="T7" fmla="*/ 2147483647 h 429"/>
                  <a:gd name="T8" fmla="*/ 2147483647 w 335"/>
                  <a:gd name="T9" fmla="*/ 2147483647 h 429"/>
                  <a:gd name="T10" fmla="*/ 2147483647 w 335"/>
                  <a:gd name="T11" fmla="*/ 2147483647 h 429"/>
                  <a:gd name="T12" fmla="*/ 2147483647 w 335"/>
                  <a:gd name="T13" fmla="*/ 2147483647 h 429"/>
                  <a:gd name="T14" fmla="*/ 2147483647 w 335"/>
                  <a:gd name="T15" fmla="*/ 2147483647 h 429"/>
                  <a:gd name="T16" fmla="*/ 2147483647 w 335"/>
                  <a:gd name="T17" fmla="*/ 2147483647 h 429"/>
                  <a:gd name="T18" fmla="*/ 2147483647 w 335"/>
                  <a:gd name="T19" fmla="*/ 2147483647 h 429"/>
                  <a:gd name="T20" fmla="*/ 2147483647 w 335"/>
                  <a:gd name="T21" fmla="*/ 2147483647 h 429"/>
                  <a:gd name="T22" fmla="*/ 2147483647 w 335"/>
                  <a:gd name="T23" fmla="*/ 2147483647 h 429"/>
                  <a:gd name="T24" fmla="*/ 2147483647 w 335"/>
                  <a:gd name="T25" fmla="*/ 2147483647 h 429"/>
                  <a:gd name="T26" fmla="*/ 2147483647 w 335"/>
                  <a:gd name="T27" fmla="*/ 2147483647 h 429"/>
                  <a:gd name="T28" fmla="*/ 2147483647 w 335"/>
                  <a:gd name="T29" fmla="*/ 2147483647 h 429"/>
                  <a:gd name="T30" fmla="*/ 2147483647 w 335"/>
                  <a:gd name="T31" fmla="*/ 2147483647 h 429"/>
                  <a:gd name="T32" fmla="*/ 2147483647 w 335"/>
                  <a:gd name="T33" fmla="*/ 0 h 429"/>
                  <a:gd name="T34" fmla="*/ 2147483647 w 335"/>
                  <a:gd name="T35" fmla="*/ 0 h 429"/>
                  <a:gd name="T36" fmla="*/ 2147483647 w 335"/>
                  <a:gd name="T37" fmla="*/ 2147483647 h 429"/>
                  <a:gd name="T38" fmla="*/ 2147483647 w 335"/>
                  <a:gd name="T39" fmla="*/ 2147483647 h 429"/>
                  <a:gd name="T40" fmla="*/ 2147483647 w 335"/>
                  <a:gd name="T41" fmla="*/ 2147483647 h 429"/>
                  <a:gd name="T42" fmla="*/ 2147483647 w 335"/>
                  <a:gd name="T43" fmla="*/ 2147483647 h 429"/>
                  <a:gd name="T44" fmla="*/ 0 w 335"/>
                  <a:gd name="T45" fmla="*/ 2147483647 h 42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35"/>
                  <a:gd name="T70" fmla="*/ 0 h 429"/>
                  <a:gd name="T71" fmla="*/ 335 w 335"/>
                  <a:gd name="T72" fmla="*/ 429 h 429"/>
                </a:gd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35" h="429">
                    <a:moveTo>
                      <a:pt x="0" y="178"/>
                    </a:moveTo>
                    <a:lnTo>
                      <a:pt x="2" y="247"/>
                    </a:lnTo>
                    <a:lnTo>
                      <a:pt x="5" y="279"/>
                    </a:lnTo>
                    <a:lnTo>
                      <a:pt x="10" y="317"/>
                    </a:lnTo>
                    <a:lnTo>
                      <a:pt x="82" y="348"/>
                    </a:lnTo>
                    <a:lnTo>
                      <a:pt x="56" y="420"/>
                    </a:lnTo>
                    <a:lnTo>
                      <a:pt x="130" y="429"/>
                    </a:lnTo>
                    <a:lnTo>
                      <a:pt x="262" y="428"/>
                    </a:lnTo>
                    <a:lnTo>
                      <a:pt x="297" y="359"/>
                    </a:lnTo>
                    <a:lnTo>
                      <a:pt x="225" y="271"/>
                    </a:lnTo>
                    <a:lnTo>
                      <a:pt x="309" y="224"/>
                    </a:lnTo>
                    <a:lnTo>
                      <a:pt x="335" y="237"/>
                    </a:lnTo>
                    <a:lnTo>
                      <a:pt x="309" y="65"/>
                    </a:lnTo>
                    <a:lnTo>
                      <a:pt x="250" y="23"/>
                    </a:lnTo>
                    <a:lnTo>
                      <a:pt x="180" y="53"/>
                    </a:lnTo>
                    <a:lnTo>
                      <a:pt x="189" y="33"/>
                    </a:lnTo>
                    <a:lnTo>
                      <a:pt x="130" y="0"/>
                    </a:lnTo>
                    <a:lnTo>
                      <a:pt x="100" y="0"/>
                    </a:lnTo>
                    <a:lnTo>
                      <a:pt x="99" y="95"/>
                    </a:lnTo>
                    <a:lnTo>
                      <a:pt x="67" y="69"/>
                    </a:lnTo>
                    <a:lnTo>
                      <a:pt x="45" y="99"/>
                    </a:lnTo>
                    <a:lnTo>
                      <a:pt x="41" y="156"/>
                    </a:lnTo>
                    <a:lnTo>
                      <a:pt x="0" y="17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57" name="Freeform 381"/>
              <p:cNvSpPr/>
              <p:nvPr>
                <p:custDataLst>
                  <p:tags r:id="rId29"/>
                </p:custDataLst>
              </p:nvPr>
            </p:nvSpPr>
            <p:spPr bwMode="auto">
              <a:xfrm>
                <a:off x="4100925" y="5249697"/>
                <a:ext cx="42727" cy="22163"/>
              </a:xfrm>
              <a:custGeom>
                <a:gdLst>
                  <a:gd name="T0" fmla="*/ 0 w 241"/>
                  <a:gd name="T1" fmla="*/ 2147483647 h 276"/>
                  <a:gd name="T2" fmla="*/ 2147483647 w 241"/>
                  <a:gd name="T3" fmla="*/ 2147483647 h 276"/>
                  <a:gd name="T4" fmla="*/ 2147483647 w 241"/>
                  <a:gd name="T5" fmla="*/ 2147483647 h 276"/>
                  <a:gd name="T6" fmla="*/ 2147483647 w 241"/>
                  <a:gd name="T7" fmla="*/ 2147483647 h 276"/>
                  <a:gd name="T8" fmla="*/ 2147483647 w 241"/>
                  <a:gd name="T9" fmla="*/ 0 h 276"/>
                  <a:gd name="T10" fmla="*/ 2147483647 w 241"/>
                  <a:gd name="T11" fmla="*/ 2147483647 h 276"/>
                  <a:gd name="T12" fmla="*/ 2147483647 w 241"/>
                  <a:gd name="T13" fmla="*/ 2147483647 h 276"/>
                  <a:gd name="T14" fmla="*/ 2147483647 w 241"/>
                  <a:gd name="T15" fmla="*/ 2147483647 h 276"/>
                  <a:gd name="T16" fmla="*/ 2147483647 w 241"/>
                  <a:gd name="T17" fmla="*/ 2147483647 h 276"/>
                  <a:gd name="T18" fmla="*/ 2147483647 w 241"/>
                  <a:gd name="T19" fmla="*/ 2147483647 h 276"/>
                  <a:gd name="T20" fmla="*/ 2147483647 w 241"/>
                  <a:gd name="T21" fmla="*/ 2147483647 h 276"/>
                  <a:gd name="T22" fmla="*/ 2147483647 w 241"/>
                  <a:gd name="T23" fmla="*/ 2147483647 h 276"/>
                  <a:gd name="T24" fmla="*/ 2147483647 w 241"/>
                  <a:gd name="T25" fmla="*/ 2147483647 h 276"/>
                  <a:gd name="T26" fmla="*/ 2147483647 w 241"/>
                  <a:gd name="T27" fmla="*/ 2147483647 h 276"/>
                  <a:gd name="T28" fmla="*/ 2147483647 w 241"/>
                  <a:gd name="T29" fmla="*/ 2147483647 h 276"/>
                  <a:gd name="T30" fmla="*/ 2147483647 w 241"/>
                  <a:gd name="T31" fmla="*/ 2147483647 h 276"/>
                  <a:gd name="T32" fmla="*/ 2147483647 w 241"/>
                  <a:gd name="T33" fmla="*/ 2147483647 h 276"/>
                  <a:gd name="T34" fmla="*/ 2147483647 w 241"/>
                  <a:gd name="T35" fmla="*/ 2147483647 h 276"/>
                  <a:gd name="T36" fmla="*/ 2147483647 w 241"/>
                  <a:gd name="T37" fmla="*/ 2147483647 h 276"/>
                  <a:gd name="T38" fmla="*/ 0 w 241"/>
                  <a:gd name="T39" fmla="*/ 2147483647 h 27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1"/>
                  <a:gd name="T61" fmla="*/ 0 h 276"/>
                  <a:gd name="T62" fmla="*/ 241 w 241"/>
                  <a:gd name="T63" fmla="*/ 276 h 276"/>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1" h="276">
                    <a:moveTo>
                      <a:pt x="0" y="110"/>
                    </a:moveTo>
                    <a:lnTo>
                      <a:pt x="36" y="47"/>
                    </a:lnTo>
                    <a:lnTo>
                      <a:pt x="111" y="23"/>
                    </a:lnTo>
                    <a:lnTo>
                      <a:pt x="206" y="26"/>
                    </a:lnTo>
                    <a:lnTo>
                      <a:pt x="241" y="0"/>
                    </a:lnTo>
                    <a:lnTo>
                      <a:pt x="227" y="57"/>
                    </a:lnTo>
                    <a:lnTo>
                      <a:pt x="162" y="45"/>
                    </a:lnTo>
                    <a:lnTo>
                      <a:pt x="131" y="93"/>
                    </a:lnTo>
                    <a:lnTo>
                      <a:pt x="98" y="66"/>
                    </a:lnTo>
                    <a:lnTo>
                      <a:pt x="121" y="141"/>
                    </a:lnTo>
                    <a:lnTo>
                      <a:pt x="90" y="154"/>
                    </a:lnTo>
                    <a:lnTo>
                      <a:pt x="151" y="187"/>
                    </a:lnTo>
                    <a:lnTo>
                      <a:pt x="151" y="214"/>
                    </a:lnTo>
                    <a:lnTo>
                      <a:pt x="100" y="223"/>
                    </a:lnTo>
                    <a:lnTo>
                      <a:pt x="116" y="276"/>
                    </a:lnTo>
                    <a:lnTo>
                      <a:pt x="59" y="258"/>
                    </a:lnTo>
                    <a:lnTo>
                      <a:pt x="42" y="208"/>
                    </a:lnTo>
                    <a:lnTo>
                      <a:pt x="117" y="189"/>
                    </a:lnTo>
                    <a:lnTo>
                      <a:pt x="42" y="181"/>
                    </a:lnTo>
                    <a:lnTo>
                      <a:pt x="0" y="11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58" name="Freeform 382"/>
              <p:cNvSpPr/>
              <p:nvPr>
                <p:custDataLst>
                  <p:tags r:id="rId30"/>
                </p:custDataLst>
              </p:nvPr>
            </p:nvSpPr>
            <p:spPr bwMode="auto">
              <a:xfrm>
                <a:off x="4123529" y="5275491"/>
                <a:ext cx="20050" cy="1296"/>
              </a:xfrm>
              <a:custGeom>
                <a:gdLst>
                  <a:gd name="T0" fmla="*/ 0 w 112"/>
                  <a:gd name="T1" fmla="*/ 19 h 19"/>
                  <a:gd name="T2" fmla="*/ 10 w 112"/>
                  <a:gd name="T3" fmla="*/ 0 h 19"/>
                  <a:gd name="T4" fmla="*/ 112 w 112"/>
                  <a:gd name="T5" fmla="*/ 19 h 19"/>
                  <a:gd name="T6" fmla="*/ 34 w 112"/>
                  <a:gd name="T7" fmla="*/ 19 h 19"/>
                  <a:gd name="T8" fmla="*/ 0 w 112"/>
                  <a:gd name="T9" fmla="*/ 19 h 19"/>
                  <a:gd name="T10" fmla="*/ 0 60000 65536"/>
                  <a:gd name="T11" fmla="*/ 0 60000 65536"/>
                  <a:gd name="T12" fmla="*/ 0 60000 65536"/>
                  <a:gd name="T13" fmla="*/ 0 60000 65536"/>
                  <a:gd name="T14" fmla="*/ 0 60000 65536"/>
                  <a:gd name="T15" fmla="*/ 0 w 112"/>
                  <a:gd name="T16" fmla="*/ 0 h 19"/>
                  <a:gd name="T17" fmla="*/ 112 w 112"/>
                  <a:gd name="T18" fmla="*/ 19 h 19"/>
                </a:gdLst>
                <a:cxnLst>
                  <a:cxn ang="T10">
                    <a:pos x="T0" y="T1"/>
                  </a:cxn>
                  <a:cxn ang="T11">
                    <a:pos x="T2" y="T3"/>
                  </a:cxn>
                  <a:cxn ang="T12">
                    <a:pos x="T4" y="T5"/>
                  </a:cxn>
                  <a:cxn ang="T13">
                    <a:pos x="T6" y="T7"/>
                  </a:cxn>
                  <a:cxn ang="T14">
                    <a:pos x="T8" y="T9"/>
                  </a:cxn>
                </a:cxnLst>
                <a:rect l="T15" t="T16" r="T17" b="T18"/>
                <a:pathLst>
                  <a:path w="112" h="19">
                    <a:moveTo>
                      <a:pt x="0" y="19"/>
                    </a:moveTo>
                    <a:lnTo>
                      <a:pt x="10" y="0"/>
                    </a:lnTo>
                    <a:lnTo>
                      <a:pt x="112" y="19"/>
                    </a:lnTo>
                    <a:lnTo>
                      <a:pt x="34" y="19"/>
                    </a:lnTo>
                    <a:lnTo>
                      <a:pt x="0" y="1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59" name="Freeform 383"/>
              <p:cNvSpPr/>
              <p:nvPr>
                <p:custDataLst>
                  <p:tags r:id="rId31"/>
                </p:custDataLst>
              </p:nvPr>
            </p:nvSpPr>
            <p:spPr bwMode="auto">
              <a:xfrm>
                <a:off x="4073118" y="5220146"/>
                <a:ext cx="45440" cy="12621"/>
              </a:xfrm>
              <a:custGeom>
                <a:gdLst>
                  <a:gd name="T0" fmla="*/ 0 w 254"/>
                  <a:gd name="T1" fmla="*/ 2147483647 h 157"/>
                  <a:gd name="T2" fmla="*/ 2147483647 w 254"/>
                  <a:gd name="T3" fmla="*/ 2147483647 h 157"/>
                  <a:gd name="T4" fmla="*/ 2147483647 w 254"/>
                  <a:gd name="T5" fmla="*/ 2147483647 h 157"/>
                  <a:gd name="T6" fmla="*/ 2147483647 w 254"/>
                  <a:gd name="T7" fmla="*/ 0 h 157"/>
                  <a:gd name="T8" fmla="*/ 2147483647 w 254"/>
                  <a:gd name="T9" fmla="*/ 2147483647 h 157"/>
                  <a:gd name="T10" fmla="*/ 2147483647 w 254"/>
                  <a:gd name="T11" fmla="*/ 2147483647 h 157"/>
                  <a:gd name="T12" fmla="*/ 2147483647 w 254"/>
                  <a:gd name="T13" fmla="*/ 2147483647 h 157"/>
                  <a:gd name="T14" fmla="*/ 2147483647 w 254"/>
                  <a:gd name="T15" fmla="*/ 2147483647 h 157"/>
                  <a:gd name="T16" fmla="*/ 0 w 254"/>
                  <a:gd name="T17" fmla="*/ 2147483647 h 1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4"/>
                  <a:gd name="T28" fmla="*/ 0 h 157"/>
                  <a:gd name="T29" fmla="*/ 254 w 254"/>
                  <a:gd name="T30" fmla="*/ 157 h 157"/>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4" h="157">
                    <a:moveTo>
                      <a:pt x="0" y="93"/>
                    </a:moveTo>
                    <a:lnTo>
                      <a:pt x="39" y="25"/>
                    </a:lnTo>
                    <a:lnTo>
                      <a:pt x="89" y="44"/>
                    </a:lnTo>
                    <a:lnTo>
                      <a:pt x="178" y="0"/>
                    </a:lnTo>
                    <a:lnTo>
                      <a:pt x="230" y="9"/>
                    </a:lnTo>
                    <a:lnTo>
                      <a:pt x="254" y="34"/>
                    </a:lnTo>
                    <a:lnTo>
                      <a:pt x="154" y="139"/>
                    </a:lnTo>
                    <a:lnTo>
                      <a:pt x="73" y="157"/>
                    </a:lnTo>
                    <a:lnTo>
                      <a:pt x="0" y="9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60" name="Freeform 384"/>
              <p:cNvSpPr/>
              <p:nvPr>
                <p:custDataLst>
                  <p:tags r:id="rId32"/>
                </p:custDataLst>
              </p:nvPr>
            </p:nvSpPr>
            <p:spPr bwMode="auto">
              <a:xfrm>
                <a:off x="4424284" y="5273763"/>
                <a:ext cx="198117" cy="103918"/>
              </a:xfrm>
              <a:custGeom>
                <a:gdLst>
                  <a:gd name="T0" fmla="*/ 0 w 1118"/>
                  <a:gd name="T1" fmla="*/ 588 h 1294"/>
                  <a:gd name="T2" fmla="*/ 31 w 1118"/>
                  <a:gd name="T3" fmla="*/ 560 h 1294"/>
                  <a:gd name="T4" fmla="*/ 116 w 1118"/>
                  <a:gd name="T5" fmla="*/ 560 h 1294"/>
                  <a:gd name="T6" fmla="*/ 55 w 1118"/>
                  <a:gd name="T7" fmla="*/ 424 h 1294"/>
                  <a:gd name="T8" fmla="*/ 93 w 1118"/>
                  <a:gd name="T9" fmla="*/ 387 h 1294"/>
                  <a:gd name="T10" fmla="*/ 141 w 1118"/>
                  <a:gd name="T11" fmla="*/ 392 h 1294"/>
                  <a:gd name="T12" fmla="*/ 257 w 1118"/>
                  <a:gd name="T13" fmla="*/ 243 h 1294"/>
                  <a:gd name="T14" fmla="*/ 250 w 1118"/>
                  <a:gd name="T15" fmla="*/ 204 h 1294"/>
                  <a:gd name="T16" fmla="*/ 277 w 1118"/>
                  <a:gd name="T17" fmla="*/ 180 h 1294"/>
                  <a:gd name="T18" fmla="*/ 228 w 1118"/>
                  <a:gd name="T19" fmla="*/ 134 h 1294"/>
                  <a:gd name="T20" fmla="*/ 226 w 1118"/>
                  <a:gd name="T21" fmla="*/ 62 h 1294"/>
                  <a:gd name="T22" fmla="*/ 336 w 1118"/>
                  <a:gd name="T23" fmla="*/ 62 h 1294"/>
                  <a:gd name="T24" fmla="*/ 365 w 1118"/>
                  <a:gd name="T25" fmla="*/ 27 h 1294"/>
                  <a:gd name="T26" fmla="*/ 427 w 1118"/>
                  <a:gd name="T27" fmla="*/ 0 h 1294"/>
                  <a:gd name="T28" fmla="*/ 467 w 1118"/>
                  <a:gd name="T29" fmla="*/ 25 h 1294"/>
                  <a:gd name="T30" fmla="*/ 414 w 1118"/>
                  <a:gd name="T31" fmla="*/ 98 h 1294"/>
                  <a:gd name="T32" fmla="*/ 438 w 1118"/>
                  <a:gd name="T33" fmla="*/ 161 h 1294"/>
                  <a:gd name="T34" fmla="*/ 399 w 1118"/>
                  <a:gd name="T35" fmla="*/ 170 h 1294"/>
                  <a:gd name="T36" fmla="*/ 416 w 1118"/>
                  <a:gd name="T37" fmla="*/ 247 h 1294"/>
                  <a:gd name="T38" fmla="*/ 498 w 1118"/>
                  <a:gd name="T39" fmla="*/ 278 h 1294"/>
                  <a:gd name="T40" fmla="*/ 459 w 1118"/>
                  <a:gd name="T41" fmla="*/ 350 h 1294"/>
                  <a:gd name="T42" fmla="*/ 561 w 1118"/>
                  <a:gd name="T43" fmla="*/ 419 h 1294"/>
                  <a:gd name="T44" fmla="*/ 761 w 1118"/>
                  <a:gd name="T45" fmla="*/ 462 h 1294"/>
                  <a:gd name="T46" fmla="*/ 764 w 1118"/>
                  <a:gd name="T47" fmla="*/ 395 h 1294"/>
                  <a:gd name="T48" fmla="*/ 789 w 1118"/>
                  <a:gd name="T49" fmla="*/ 387 h 1294"/>
                  <a:gd name="T50" fmla="*/ 794 w 1118"/>
                  <a:gd name="T51" fmla="*/ 420 h 1294"/>
                  <a:gd name="T52" fmla="*/ 810 w 1118"/>
                  <a:gd name="T53" fmla="*/ 449 h 1294"/>
                  <a:gd name="T54" fmla="*/ 915 w 1118"/>
                  <a:gd name="T55" fmla="*/ 437 h 1294"/>
                  <a:gd name="T56" fmla="*/ 906 w 1118"/>
                  <a:gd name="T57" fmla="*/ 396 h 1294"/>
                  <a:gd name="T58" fmla="*/ 1067 w 1118"/>
                  <a:gd name="T59" fmla="*/ 315 h 1294"/>
                  <a:gd name="T60" fmla="*/ 1079 w 1118"/>
                  <a:gd name="T61" fmla="*/ 364 h 1294"/>
                  <a:gd name="T62" fmla="*/ 1118 w 1118"/>
                  <a:gd name="T63" fmla="*/ 382 h 1294"/>
                  <a:gd name="T64" fmla="*/ 1103 w 1118"/>
                  <a:gd name="T65" fmla="*/ 430 h 1294"/>
                  <a:gd name="T66" fmla="*/ 1036 w 1118"/>
                  <a:gd name="T67" fmla="*/ 458 h 1294"/>
                  <a:gd name="T68" fmla="*/ 936 w 1118"/>
                  <a:gd name="T69" fmla="*/ 671 h 1294"/>
                  <a:gd name="T70" fmla="*/ 919 w 1118"/>
                  <a:gd name="T71" fmla="*/ 587 h 1294"/>
                  <a:gd name="T72" fmla="*/ 901 w 1118"/>
                  <a:gd name="T73" fmla="*/ 621 h 1294"/>
                  <a:gd name="T74" fmla="*/ 876 w 1118"/>
                  <a:gd name="T75" fmla="*/ 577 h 1294"/>
                  <a:gd name="T76" fmla="*/ 921 w 1118"/>
                  <a:gd name="T77" fmla="*/ 524 h 1294"/>
                  <a:gd name="T78" fmla="*/ 836 w 1118"/>
                  <a:gd name="T79" fmla="*/ 516 h 1294"/>
                  <a:gd name="T80" fmla="*/ 778 w 1118"/>
                  <a:gd name="T81" fmla="*/ 457 h 1294"/>
                  <a:gd name="T82" fmla="*/ 763 w 1118"/>
                  <a:gd name="T83" fmla="*/ 489 h 1294"/>
                  <a:gd name="T84" fmla="*/ 781 w 1118"/>
                  <a:gd name="T85" fmla="*/ 516 h 1294"/>
                  <a:gd name="T86" fmla="*/ 757 w 1118"/>
                  <a:gd name="T87" fmla="*/ 535 h 1294"/>
                  <a:gd name="T88" fmla="*/ 780 w 1118"/>
                  <a:gd name="T89" fmla="*/ 562 h 1294"/>
                  <a:gd name="T90" fmla="*/ 794 w 1118"/>
                  <a:gd name="T91" fmla="*/ 684 h 1294"/>
                  <a:gd name="T92" fmla="*/ 763 w 1118"/>
                  <a:gd name="T93" fmla="*/ 665 h 1294"/>
                  <a:gd name="T94" fmla="*/ 698 w 1118"/>
                  <a:gd name="T95" fmla="*/ 763 h 1294"/>
                  <a:gd name="T96" fmla="*/ 466 w 1118"/>
                  <a:gd name="T97" fmla="*/ 956 h 1294"/>
                  <a:gd name="T98" fmla="*/ 449 w 1118"/>
                  <a:gd name="T99" fmla="*/ 1199 h 1294"/>
                  <a:gd name="T100" fmla="*/ 355 w 1118"/>
                  <a:gd name="T101" fmla="*/ 1294 h 1294"/>
                  <a:gd name="T102" fmla="*/ 267 w 1118"/>
                  <a:gd name="T103" fmla="*/ 1109 h 1294"/>
                  <a:gd name="T104" fmla="*/ 233 w 1118"/>
                  <a:gd name="T105" fmla="*/ 961 h 1294"/>
                  <a:gd name="T106" fmla="*/ 200 w 1118"/>
                  <a:gd name="T107" fmla="*/ 926 h 1294"/>
                  <a:gd name="T108" fmla="*/ 179 w 1118"/>
                  <a:gd name="T109" fmla="*/ 657 h 1294"/>
                  <a:gd name="T110" fmla="*/ 156 w 1118"/>
                  <a:gd name="T111" fmla="*/ 649 h 1294"/>
                  <a:gd name="T112" fmla="*/ 144 w 1118"/>
                  <a:gd name="T113" fmla="*/ 706 h 1294"/>
                  <a:gd name="T114" fmla="*/ 90 w 1118"/>
                  <a:gd name="T115" fmla="*/ 723 h 1294"/>
                  <a:gd name="T116" fmla="*/ 34 w 1118"/>
                  <a:gd name="T117" fmla="*/ 650 h 1294"/>
                  <a:gd name="T118" fmla="*/ 89 w 1118"/>
                  <a:gd name="T119" fmla="*/ 615 h 1294"/>
                  <a:gd name="T120" fmla="*/ 34 w 1118"/>
                  <a:gd name="T121" fmla="*/ 630 h 1294"/>
                  <a:gd name="T122" fmla="*/ 0 w 1118"/>
                  <a:gd name="T123" fmla="*/ 588 h 12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118"/>
                  <a:gd name="T187" fmla="*/ 0 h 1294"/>
                  <a:gd name="T188" fmla="*/ 1118 w 1118"/>
                  <a:gd name="T189" fmla="*/ 1294 h 1294"/>
                </a:gd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118" h="1294">
                    <a:moveTo>
                      <a:pt x="0" y="588"/>
                    </a:moveTo>
                    <a:lnTo>
                      <a:pt x="31" y="560"/>
                    </a:lnTo>
                    <a:lnTo>
                      <a:pt x="116" y="560"/>
                    </a:lnTo>
                    <a:lnTo>
                      <a:pt x="55" y="424"/>
                    </a:lnTo>
                    <a:lnTo>
                      <a:pt x="93" y="387"/>
                    </a:lnTo>
                    <a:lnTo>
                      <a:pt x="141" y="392"/>
                    </a:lnTo>
                    <a:lnTo>
                      <a:pt x="257" y="243"/>
                    </a:lnTo>
                    <a:lnTo>
                      <a:pt x="250" y="204"/>
                    </a:lnTo>
                    <a:lnTo>
                      <a:pt x="277" y="180"/>
                    </a:lnTo>
                    <a:lnTo>
                      <a:pt x="228" y="134"/>
                    </a:lnTo>
                    <a:lnTo>
                      <a:pt x="226" y="62"/>
                    </a:lnTo>
                    <a:lnTo>
                      <a:pt x="336" y="62"/>
                    </a:lnTo>
                    <a:lnTo>
                      <a:pt x="365" y="27"/>
                    </a:lnTo>
                    <a:lnTo>
                      <a:pt x="427" y="0"/>
                    </a:lnTo>
                    <a:lnTo>
                      <a:pt x="467" y="25"/>
                    </a:lnTo>
                    <a:lnTo>
                      <a:pt x="414" y="98"/>
                    </a:lnTo>
                    <a:lnTo>
                      <a:pt x="438" y="161"/>
                    </a:lnTo>
                    <a:lnTo>
                      <a:pt x="399" y="170"/>
                    </a:lnTo>
                    <a:lnTo>
                      <a:pt x="416" y="247"/>
                    </a:lnTo>
                    <a:lnTo>
                      <a:pt x="498" y="278"/>
                    </a:lnTo>
                    <a:lnTo>
                      <a:pt x="459" y="350"/>
                    </a:lnTo>
                    <a:lnTo>
                      <a:pt x="561" y="419"/>
                    </a:lnTo>
                    <a:lnTo>
                      <a:pt x="761" y="462"/>
                    </a:lnTo>
                    <a:lnTo>
                      <a:pt x="764" y="395"/>
                    </a:lnTo>
                    <a:lnTo>
                      <a:pt x="789" y="387"/>
                    </a:lnTo>
                    <a:lnTo>
                      <a:pt x="794" y="420"/>
                    </a:lnTo>
                    <a:lnTo>
                      <a:pt x="810" y="449"/>
                    </a:lnTo>
                    <a:lnTo>
                      <a:pt x="915" y="437"/>
                    </a:lnTo>
                    <a:lnTo>
                      <a:pt x="906" y="396"/>
                    </a:lnTo>
                    <a:lnTo>
                      <a:pt x="1067" y="315"/>
                    </a:lnTo>
                    <a:lnTo>
                      <a:pt x="1079" y="364"/>
                    </a:lnTo>
                    <a:lnTo>
                      <a:pt x="1118" y="382"/>
                    </a:lnTo>
                    <a:lnTo>
                      <a:pt x="1103" y="430"/>
                    </a:lnTo>
                    <a:lnTo>
                      <a:pt x="1036" y="458"/>
                    </a:lnTo>
                    <a:lnTo>
                      <a:pt x="936" y="671"/>
                    </a:lnTo>
                    <a:lnTo>
                      <a:pt x="919" y="587"/>
                    </a:lnTo>
                    <a:lnTo>
                      <a:pt x="901" y="621"/>
                    </a:lnTo>
                    <a:lnTo>
                      <a:pt x="876" y="577"/>
                    </a:lnTo>
                    <a:lnTo>
                      <a:pt x="921" y="524"/>
                    </a:lnTo>
                    <a:lnTo>
                      <a:pt x="836" y="516"/>
                    </a:lnTo>
                    <a:lnTo>
                      <a:pt x="778" y="457"/>
                    </a:lnTo>
                    <a:lnTo>
                      <a:pt x="763" y="489"/>
                    </a:lnTo>
                    <a:lnTo>
                      <a:pt x="781" y="516"/>
                    </a:lnTo>
                    <a:lnTo>
                      <a:pt x="757" y="535"/>
                    </a:lnTo>
                    <a:lnTo>
                      <a:pt x="780" y="562"/>
                    </a:lnTo>
                    <a:lnTo>
                      <a:pt x="794" y="684"/>
                    </a:lnTo>
                    <a:lnTo>
                      <a:pt x="763" y="665"/>
                    </a:lnTo>
                    <a:lnTo>
                      <a:pt x="698" y="763"/>
                    </a:lnTo>
                    <a:lnTo>
                      <a:pt x="466" y="956"/>
                    </a:lnTo>
                    <a:lnTo>
                      <a:pt x="449" y="1199"/>
                    </a:lnTo>
                    <a:lnTo>
                      <a:pt x="355" y="1294"/>
                    </a:lnTo>
                    <a:lnTo>
                      <a:pt x="267" y="1109"/>
                    </a:lnTo>
                    <a:lnTo>
                      <a:pt x="233" y="961"/>
                    </a:lnTo>
                    <a:lnTo>
                      <a:pt x="200" y="926"/>
                    </a:lnTo>
                    <a:lnTo>
                      <a:pt x="179" y="657"/>
                    </a:lnTo>
                    <a:lnTo>
                      <a:pt x="156" y="649"/>
                    </a:lnTo>
                    <a:lnTo>
                      <a:pt x="144" y="706"/>
                    </a:lnTo>
                    <a:lnTo>
                      <a:pt x="90" y="723"/>
                    </a:lnTo>
                    <a:lnTo>
                      <a:pt x="34" y="650"/>
                    </a:lnTo>
                    <a:lnTo>
                      <a:pt x="89" y="615"/>
                    </a:lnTo>
                    <a:lnTo>
                      <a:pt x="34" y="630"/>
                    </a:lnTo>
                    <a:lnTo>
                      <a:pt x="0" y="58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61" name="Freeform 385"/>
              <p:cNvSpPr/>
              <p:nvPr>
                <p:custDataLst>
                  <p:tags r:id="rId33"/>
                </p:custDataLst>
              </p:nvPr>
            </p:nvSpPr>
            <p:spPr bwMode="auto">
              <a:xfrm>
                <a:off x="4608079" y="5386971"/>
                <a:ext cx="73518" cy="39968"/>
              </a:xfrm>
              <a:custGeom>
                <a:gdLst>
                  <a:gd name="T0" fmla="*/ 0 w 416"/>
                  <a:gd name="T1" fmla="*/ 0 h 502"/>
                  <a:gd name="T2" fmla="*/ 93 w 416"/>
                  <a:gd name="T3" fmla="*/ 19 h 502"/>
                  <a:gd name="T4" fmla="*/ 212 w 416"/>
                  <a:gd name="T5" fmla="*/ 152 h 502"/>
                  <a:gd name="T6" fmla="*/ 305 w 416"/>
                  <a:gd name="T7" fmla="*/ 198 h 502"/>
                  <a:gd name="T8" fmla="*/ 292 w 416"/>
                  <a:gd name="T9" fmla="*/ 234 h 502"/>
                  <a:gd name="T10" fmla="*/ 326 w 416"/>
                  <a:gd name="T11" fmla="*/ 232 h 502"/>
                  <a:gd name="T12" fmla="*/ 322 w 416"/>
                  <a:gd name="T13" fmla="*/ 282 h 502"/>
                  <a:gd name="T14" fmla="*/ 416 w 416"/>
                  <a:gd name="T15" fmla="*/ 375 h 502"/>
                  <a:gd name="T16" fmla="*/ 405 w 416"/>
                  <a:gd name="T17" fmla="*/ 500 h 502"/>
                  <a:gd name="T18" fmla="*/ 367 w 416"/>
                  <a:gd name="T19" fmla="*/ 502 h 502"/>
                  <a:gd name="T20" fmla="*/ 282 w 416"/>
                  <a:gd name="T21" fmla="*/ 428 h 502"/>
                  <a:gd name="T22" fmla="*/ 144 w 416"/>
                  <a:gd name="T23" fmla="*/ 176 h 502"/>
                  <a:gd name="T24" fmla="*/ 0 w 416"/>
                  <a:gd name="T25" fmla="*/ 0 h 5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6"/>
                  <a:gd name="T40" fmla="*/ 0 h 502"/>
                  <a:gd name="T41" fmla="*/ 416 w 416"/>
                  <a:gd name="T42" fmla="*/ 502 h 502"/>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6" h="502">
                    <a:moveTo>
                      <a:pt x="0" y="0"/>
                    </a:moveTo>
                    <a:lnTo>
                      <a:pt x="93" y="19"/>
                    </a:lnTo>
                    <a:lnTo>
                      <a:pt x="212" y="152"/>
                    </a:lnTo>
                    <a:lnTo>
                      <a:pt x="305" y="198"/>
                    </a:lnTo>
                    <a:lnTo>
                      <a:pt x="292" y="234"/>
                    </a:lnTo>
                    <a:lnTo>
                      <a:pt x="326" y="232"/>
                    </a:lnTo>
                    <a:lnTo>
                      <a:pt x="322" y="282"/>
                    </a:lnTo>
                    <a:lnTo>
                      <a:pt x="416" y="375"/>
                    </a:lnTo>
                    <a:lnTo>
                      <a:pt x="405" y="500"/>
                    </a:lnTo>
                    <a:lnTo>
                      <a:pt x="367" y="502"/>
                    </a:lnTo>
                    <a:lnTo>
                      <a:pt x="282" y="428"/>
                    </a:lnTo>
                    <a:lnTo>
                      <a:pt x="144" y="176"/>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62" name="Freeform 386"/>
              <p:cNvSpPr/>
              <p:nvPr>
                <p:custDataLst>
                  <p:tags r:id="rId34"/>
                </p:custDataLst>
              </p:nvPr>
            </p:nvSpPr>
            <p:spPr bwMode="auto">
              <a:xfrm>
                <a:off x="4677300" y="5427587"/>
                <a:ext cx="61106" cy="10586"/>
              </a:xfrm>
              <a:custGeom>
                <a:gdLst>
                  <a:gd name="T0" fmla="*/ 0 w 346"/>
                  <a:gd name="T1" fmla="*/ 35 h 126"/>
                  <a:gd name="T2" fmla="*/ 23 w 346"/>
                  <a:gd name="T3" fmla="*/ 0 h 126"/>
                  <a:gd name="T4" fmla="*/ 266 w 346"/>
                  <a:gd name="T5" fmla="*/ 39 h 126"/>
                  <a:gd name="T6" fmla="*/ 291 w 346"/>
                  <a:gd name="T7" fmla="*/ 70 h 126"/>
                  <a:gd name="T8" fmla="*/ 341 w 346"/>
                  <a:gd name="T9" fmla="*/ 83 h 126"/>
                  <a:gd name="T10" fmla="*/ 346 w 346"/>
                  <a:gd name="T11" fmla="*/ 126 h 126"/>
                  <a:gd name="T12" fmla="*/ 63 w 346"/>
                  <a:gd name="T13" fmla="*/ 66 h 126"/>
                  <a:gd name="T14" fmla="*/ 0 w 346"/>
                  <a:gd name="T15" fmla="*/ 35 h 126"/>
                  <a:gd name="T16" fmla="*/ 0 60000 65536"/>
                  <a:gd name="T17" fmla="*/ 0 60000 65536"/>
                  <a:gd name="T18" fmla="*/ 0 60000 65536"/>
                  <a:gd name="T19" fmla="*/ 0 60000 65536"/>
                  <a:gd name="T20" fmla="*/ 0 60000 65536"/>
                  <a:gd name="T21" fmla="*/ 0 60000 65536"/>
                  <a:gd name="T22" fmla="*/ 0 60000 65536"/>
                  <a:gd name="T23" fmla="*/ 0 60000 65536"/>
                  <a:gd name="T24" fmla="*/ 0 w 346"/>
                  <a:gd name="T25" fmla="*/ 0 h 126"/>
                  <a:gd name="T26" fmla="*/ 346 w 346"/>
                  <a:gd name="T27" fmla="*/ 126 h 126"/>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6" h="125">
                    <a:moveTo>
                      <a:pt x="0" y="35"/>
                    </a:moveTo>
                    <a:lnTo>
                      <a:pt x="23" y="0"/>
                    </a:lnTo>
                    <a:lnTo>
                      <a:pt x="266" y="39"/>
                    </a:lnTo>
                    <a:lnTo>
                      <a:pt x="291" y="70"/>
                    </a:lnTo>
                    <a:lnTo>
                      <a:pt x="341" y="83"/>
                    </a:lnTo>
                    <a:lnTo>
                      <a:pt x="346" y="126"/>
                    </a:lnTo>
                    <a:lnTo>
                      <a:pt x="63" y="66"/>
                    </a:lnTo>
                    <a:lnTo>
                      <a:pt x="0" y="3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63" name="Freeform 387"/>
              <p:cNvSpPr/>
              <p:nvPr>
                <p:custDataLst>
                  <p:tags r:id="rId35"/>
                </p:custDataLst>
              </p:nvPr>
            </p:nvSpPr>
            <p:spPr bwMode="auto">
              <a:xfrm>
                <a:off x="4701647" y="5391508"/>
                <a:ext cx="66834" cy="29598"/>
              </a:xfrm>
              <a:custGeom>
                <a:gdLst>
                  <a:gd name="T0" fmla="*/ 0 w 375"/>
                  <a:gd name="T1" fmla="*/ 168 h 372"/>
                  <a:gd name="T2" fmla="*/ 25 w 375"/>
                  <a:gd name="T3" fmla="*/ 120 h 372"/>
                  <a:gd name="T4" fmla="*/ 58 w 375"/>
                  <a:gd name="T5" fmla="*/ 149 h 372"/>
                  <a:gd name="T6" fmla="*/ 168 w 375"/>
                  <a:gd name="T7" fmla="*/ 138 h 372"/>
                  <a:gd name="T8" fmla="*/ 207 w 375"/>
                  <a:gd name="T9" fmla="*/ 123 h 372"/>
                  <a:gd name="T10" fmla="*/ 259 w 375"/>
                  <a:gd name="T11" fmla="*/ 0 h 372"/>
                  <a:gd name="T12" fmla="*/ 324 w 375"/>
                  <a:gd name="T13" fmla="*/ 5 h 372"/>
                  <a:gd name="T14" fmla="*/ 309 w 375"/>
                  <a:gd name="T15" fmla="*/ 36 h 372"/>
                  <a:gd name="T16" fmla="*/ 375 w 375"/>
                  <a:gd name="T17" fmla="*/ 149 h 372"/>
                  <a:gd name="T18" fmla="*/ 340 w 375"/>
                  <a:gd name="T19" fmla="*/ 141 h 372"/>
                  <a:gd name="T20" fmla="*/ 275 w 375"/>
                  <a:gd name="T21" fmla="*/ 270 h 372"/>
                  <a:gd name="T22" fmla="*/ 266 w 375"/>
                  <a:gd name="T23" fmla="*/ 349 h 372"/>
                  <a:gd name="T24" fmla="*/ 223 w 375"/>
                  <a:gd name="T25" fmla="*/ 372 h 372"/>
                  <a:gd name="T26" fmla="*/ 152 w 375"/>
                  <a:gd name="T27" fmla="*/ 326 h 372"/>
                  <a:gd name="T28" fmla="*/ 107 w 375"/>
                  <a:gd name="T29" fmla="*/ 346 h 372"/>
                  <a:gd name="T30" fmla="*/ 103 w 375"/>
                  <a:gd name="T31" fmla="*/ 310 h 372"/>
                  <a:gd name="T32" fmla="*/ 43 w 375"/>
                  <a:gd name="T33" fmla="*/ 318 h 372"/>
                  <a:gd name="T34" fmla="*/ 0 w 375"/>
                  <a:gd name="T35" fmla="*/ 168 h 3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5"/>
                  <a:gd name="T55" fmla="*/ 0 h 372"/>
                  <a:gd name="T56" fmla="*/ 375 w 375"/>
                  <a:gd name="T57" fmla="*/ 372 h 372"/>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5" h="372">
                    <a:moveTo>
                      <a:pt x="0" y="168"/>
                    </a:moveTo>
                    <a:lnTo>
                      <a:pt x="25" y="120"/>
                    </a:lnTo>
                    <a:lnTo>
                      <a:pt x="58" y="149"/>
                    </a:lnTo>
                    <a:lnTo>
                      <a:pt x="168" y="138"/>
                    </a:lnTo>
                    <a:lnTo>
                      <a:pt x="207" y="123"/>
                    </a:lnTo>
                    <a:lnTo>
                      <a:pt x="259" y="0"/>
                    </a:lnTo>
                    <a:lnTo>
                      <a:pt x="324" y="5"/>
                    </a:lnTo>
                    <a:lnTo>
                      <a:pt x="309" y="36"/>
                    </a:lnTo>
                    <a:lnTo>
                      <a:pt x="375" y="149"/>
                    </a:lnTo>
                    <a:lnTo>
                      <a:pt x="340" y="141"/>
                    </a:lnTo>
                    <a:lnTo>
                      <a:pt x="275" y="270"/>
                    </a:lnTo>
                    <a:lnTo>
                      <a:pt x="266" y="349"/>
                    </a:lnTo>
                    <a:lnTo>
                      <a:pt x="223" y="372"/>
                    </a:lnTo>
                    <a:lnTo>
                      <a:pt x="152" y="326"/>
                    </a:lnTo>
                    <a:lnTo>
                      <a:pt x="107" y="346"/>
                    </a:lnTo>
                    <a:lnTo>
                      <a:pt x="103" y="310"/>
                    </a:lnTo>
                    <a:lnTo>
                      <a:pt x="43" y="318"/>
                    </a:lnTo>
                    <a:lnTo>
                      <a:pt x="0" y="16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64" name="Freeform 388"/>
              <p:cNvSpPr/>
              <p:nvPr>
                <p:custDataLst>
                  <p:tags r:id="rId36"/>
                </p:custDataLst>
              </p:nvPr>
            </p:nvSpPr>
            <p:spPr bwMode="auto">
              <a:xfrm>
                <a:off x="4754160" y="5436445"/>
                <a:ext cx="16231" cy="2160"/>
              </a:xfrm>
              <a:custGeom>
                <a:gdLst>
                  <a:gd name="T0" fmla="*/ 0 w 89"/>
                  <a:gd name="T1" fmla="*/ 5 h 28"/>
                  <a:gd name="T2" fmla="*/ 11 w 89"/>
                  <a:gd name="T3" fmla="*/ 28 h 28"/>
                  <a:gd name="T4" fmla="*/ 89 w 89"/>
                  <a:gd name="T5" fmla="*/ 9 h 28"/>
                  <a:gd name="T6" fmla="*/ 27 w 89"/>
                  <a:gd name="T7" fmla="*/ 0 h 28"/>
                  <a:gd name="T8" fmla="*/ 0 w 89"/>
                  <a:gd name="T9" fmla="*/ 5 h 28"/>
                  <a:gd name="T10" fmla="*/ 0 60000 65536"/>
                  <a:gd name="T11" fmla="*/ 0 60000 65536"/>
                  <a:gd name="T12" fmla="*/ 0 60000 65536"/>
                  <a:gd name="T13" fmla="*/ 0 60000 65536"/>
                  <a:gd name="T14" fmla="*/ 0 60000 65536"/>
                  <a:gd name="T15" fmla="*/ 0 w 89"/>
                  <a:gd name="T16" fmla="*/ 0 h 28"/>
                  <a:gd name="T17" fmla="*/ 89 w 89"/>
                  <a:gd name="T18" fmla="*/ 28 h 28"/>
                </a:gdLst>
                <a:cxnLst>
                  <a:cxn ang="T10">
                    <a:pos x="T0" y="T1"/>
                  </a:cxn>
                  <a:cxn ang="T11">
                    <a:pos x="T2" y="T3"/>
                  </a:cxn>
                  <a:cxn ang="T12">
                    <a:pos x="T4" y="T5"/>
                  </a:cxn>
                  <a:cxn ang="T13">
                    <a:pos x="T6" y="T7"/>
                  </a:cxn>
                  <a:cxn ang="T14">
                    <a:pos x="T8" y="T9"/>
                  </a:cxn>
                </a:cxnLst>
                <a:rect l="T15" t="T16" r="T17" b="T18"/>
                <a:pathLst>
                  <a:path w="89" h="28">
                    <a:moveTo>
                      <a:pt x="0" y="5"/>
                    </a:moveTo>
                    <a:lnTo>
                      <a:pt x="11" y="28"/>
                    </a:lnTo>
                    <a:lnTo>
                      <a:pt x="89" y="9"/>
                    </a:lnTo>
                    <a:lnTo>
                      <a:pt x="27" y="0"/>
                    </a:lnTo>
                    <a:lnTo>
                      <a:pt x="0" y="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65" name="Freeform 389"/>
              <p:cNvSpPr/>
              <p:nvPr>
                <p:custDataLst>
                  <p:tags r:id="rId37"/>
                </p:custDataLst>
              </p:nvPr>
            </p:nvSpPr>
            <p:spPr bwMode="auto">
              <a:xfrm>
                <a:off x="4768481" y="5400150"/>
                <a:ext cx="42010" cy="26573"/>
              </a:xfrm>
              <a:custGeom>
                <a:gdLst>
                  <a:gd name="T0" fmla="*/ 0 w 236"/>
                  <a:gd name="T1" fmla="*/ 195 h 326"/>
                  <a:gd name="T2" fmla="*/ 32 w 236"/>
                  <a:gd name="T3" fmla="*/ 253 h 326"/>
                  <a:gd name="T4" fmla="*/ 19 w 236"/>
                  <a:gd name="T5" fmla="*/ 313 h 326"/>
                  <a:gd name="T6" fmla="*/ 58 w 236"/>
                  <a:gd name="T7" fmla="*/ 326 h 326"/>
                  <a:gd name="T8" fmla="*/ 56 w 236"/>
                  <a:gd name="T9" fmla="*/ 206 h 326"/>
                  <a:gd name="T10" fmla="*/ 80 w 236"/>
                  <a:gd name="T11" fmla="*/ 195 h 326"/>
                  <a:gd name="T12" fmla="*/ 83 w 236"/>
                  <a:gd name="T13" fmla="*/ 238 h 326"/>
                  <a:gd name="T14" fmla="*/ 105 w 236"/>
                  <a:gd name="T15" fmla="*/ 292 h 326"/>
                  <a:gd name="T16" fmla="*/ 146 w 236"/>
                  <a:gd name="T17" fmla="*/ 268 h 326"/>
                  <a:gd name="T18" fmla="*/ 95 w 236"/>
                  <a:gd name="T19" fmla="*/ 158 h 326"/>
                  <a:gd name="T20" fmla="*/ 174 w 236"/>
                  <a:gd name="T21" fmla="*/ 107 h 326"/>
                  <a:gd name="T22" fmla="*/ 68 w 236"/>
                  <a:gd name="T23" fmla="*/ 139 h 326"/>
                  <a:gd name="T24" fmla="*/ 53 w 236"/>
                  <a:gd name="T25" fmla="*/ 66 h 326"/>
                  <a:gd name="T26" fmla="*/ 209 w 236"/>
                  <a:gd name="T27" fmla="*/ 60 h 326"/>
                  <a:gd name="T28" fmla="*/ 236 w 236"/>
                  <a:gd name="T29" fmla="*/ 0 h 326"/>
                  <a:gd name="T30" fmla="*/ 190 w 236"/>
                  <a:gd name="T31" fmla="*/ 37 h 326"/>
                  <a:gd name="T32" fmla="*/ 80 w 236"/>
                  <a:gd name="T33" fmla="*/ 19 h 326"/>
                  <a:gd name="T34" fmla="*/ 43 w 236"/>
                  <a:gd name="T35" fmla="*/ 45 h 326"/>
                  <a:gd name="T36" fmla="*/ 0 w 236"/>
                  <a:gd name="T37" fmla="*/ 195 h 3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6"/>
                  <a:gd name="T58" fmla="*/ 0 h 326"/>
                  <a:gd name="T59" fmla="*/ 236 w 236"/>
                  <a:gd name="T60" fmla="*/ 326 h 326"/>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6" h="326">
                    <a:moveTo>
                      <a:pt x="0" y="195"/>
                    </a:moveTo>
                    <a:lnTo>
                      <a:pt x="32" y="253"/>
                    </a:lnTo>
                    <a:lnTo>
                      <a:pt x="19" y="313"/>
                    </a:lnTo>
                    <a:lnTo>
                      <a:pt x="58" y="326"/>
                    </a:lnTo>
                    <a:lnTo>
                      <a:pt x="56" y="206"/>
                    </a:lnTo>
                    <a:lnTo>
                      <a:pt x="80" y="195"/>
                    </a:lnTo>
                    <a:lnTo>
                      <a:pt x="83" y="238"/>
                    </a:lnTo>
                    <a:lnTo>
                      <a:pt x="105" y="292"/>
                    </a:lnTo>
                    <a:lnTo>
                      <a:pt x="146" y="268"/>
                    </a:lnTo>
                    <a:lnTo>
                      <a:pt x="95" y="158"/>
                    </a:lnTo>
                    <a:lnTo>
                      <a:pt x="174" y="107"/>
                    </a:lnTo>
                    <a:lnTo>
                      <a:pt x="68" y="139"/>
                    </a:lnTo>
                    <a:lnTo>
                      <a:pt x="53" y="66"/>
                    </a:lnTo>
                    <a:lnTo>
                      <a:pt x="209" y="60"/>
                    </a:lnTo>
                    <a:lnTo>
                      <a:pt x="236" y="0"/>
                    </a:lnTo>
                    <a:lnTo>
                      <a:pt x="190" y="37"/>
                    </a:lnTo>
                    <a:lnTo>
                      <a:pt x="80" y="19"/>
                    </a:lnTo>
                    <a:lnTo>
                      <a:pt x="43" y="45"/>
                    </a:lnTo>
                    <a:lnTo>
                      <a:pt x="0" y="19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66" name="Freeform 390"/>
              <p:cNvSpPr/>
              <p:nvPr>
                <p:custDataLst>
                  <p:tags r:id="rId38"/>
                </p:custDataLst>
              </p:nvPr>
            </p:nvSpPr>
            <p:spPr bwMode="auto">
              <a:xfrm>
                <a:off x="4801421" y="5436445"/>
                <a:ext cx="22915" cy="6913"/>
              </a:xfrm>
              <a:custGeom>
                <a:gdLst>
                  <a:gd name="T0" fmla="*/ 0 w 130"/>
                  <a:gd name="T1" fmla="*/ 50 h 84"/>
                  <a:gd name="T2" fmla="*/ 5 w 130"/>
                  <a:gd name="T3" fmla="*/ 84 h 84"/>
                  <a:gd name="T4" fmla="*/ 130 w 130"/>
                  <a:gd name="T5" fmla="*/ 0 h 84"/>
                  <a:gd name="T6" fmla="*/ 37 w 130"/>
                  <a:gd name="T7" fmla="*/ 27 h 84"/>
                  <a:gd name="T8" fmla="*/ 0 w 130"/>
                  <a:gd name="T9" fmla="*/ 50 h 84"/>
                  <a:gd name="T10" fmla="*/ 0 60000 65536"/>
                  <a:gd name="T11" fmla="*/ 0 60000 65536"/>
                  <a:gd name="T12" fmla="*/ 0 60000 65536"/>
                  <a:gd name="T13" fmla="*/ 0 60000 65536"/>
                  <a:gd name="T14" fmla="*/ 0 60000 65536"/>
                  <a:gd name="T15" fmla="*/ 0 w 130"/>
                  <a:gd name="T16" fmla="*/ 0 h 84"/>
                  <a:gd name="T17" fmla="*/ 130 w 130"/>
                  <a:gd name="T18" fmla="*/ 84 h 84"/>
                </a:gdLst>
                <a:cxnLst>
                  <a:cxn ang="T10">
                    <a:pos x="T0" y="T1"/>
                  </a:cxn>
                  <a:cxn ang="T11">
                    <a:pos x="T2" y="T3"/>
                  </a:cxn>
                  <a:cxn ang="T12">
                    <a:pos x="T4" y="T5"/>
                  </a:cxn>
                  <a:cxn ang="T13">
                    <a:pos x="T6" y="T7"/>
                  </a:cxn>
                  <a:cxn ang="T14">
                    <a:pos x="T8" y="T9"/>
                  </a:cxn>
                </a:cxnLst>
                <a:rect l="T15" t="T16" r="T17" b="T18"/>
                <a:pathLst>
                  <a:path w="130" h="84">
                    <a:moveTo>
                      <a:pt x="0" y="50"/>
                    </a:moveTo>
                    <a:lnTo>
                      <a:pt x="5" y="84"/>
                    </a:lnTo>
                    <a:lnTo>
                      <a:pt x="130" y="0"/>
                    </a:lnTo>
                    <a:lnTo>
                      <a:pt x="37" y="27"/>
                    </a:lnTo>
                    <a:lnTo>
                      <a:pt x="0" y="5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67" name="Freeform 391"/>
              <p:cNvSpPr/>
              <p:nvPr>
                <p:custDataLst>
                  <p:tags r:id="rId39"/>
                </p:custDataLst>
              </p:nvPr>
            </p:nvSpPr>
            <p:spPr bwMode="auto">
              <a:xfrm>
                <a:off x="4825291" y="5399285"/>
                <a:ext cx="8593" cy="10154"/>
              </a:xfrm>
              <a:custGeom>
                <a:gdLst>
                  <a:gd name="T0" fmla="*/ 0 w 47"/>
                  <a:gd name="T1" fmla="*/ 45 h 131"/>
                  <a:gd name="T2" fmla="*/ 12 w 47"/>
                  <a:gd name="T3" fmla="*/ 105 h 131"/>
                  <a:gd name="T4" fmla="*/ 37 w 47"/>
                  <a:gd name="T5" fmla="*/ 131 h 131"/>
                  <a:gd name="T6" fmla="*/ 19 w 47"/>
                  <a:gd name="T7" fmla="*/ 76 h 131"/>
                  <a:gd name="T8" fmla="*/ 47 w 47"/>
                  <a:gd name="T9" fmla="*/ 69 h 131"/>
                  <a:gd name="T10" fmla="*/ 45 w 47"/>
                  <a:gd name="T11" fmla="*/ 27 h 131"/>
                  <a:gd name="T12" fmla="*/ 12 w 47"/>
                  <a:gd name="T13" fmla="*/ 53 h 131"/>
                  <a:gd name="T14" fmla="*/ 24 w 47"/>
                  <a:gd name="T15" fmla="*/ 0 h 131"/>
                  <a:gd name="T16" fmla="*/ 0 w 47"/>
                  <a:gd name="T17" fmla="*/ 45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131"/>
                  <a:gd name="T29" fmla="*/ 47 w 47"/>
                  <a:gd name="T30" fmla="*/ 131 h 131"/>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131">
                    <a:moveTo>
                      <a:pt x="0" y="45"/>
                    </a:moveTo>
                    <a:lnTo>
                      <a:pt x="12" y="105"/>
                    </a:lnTo>
                    <a:lnTo>
                      <a:pt x="37" y="131"/>
                    </a:lnTo>
                    <a:lnTo>
                      <a:pt x="19" y="76"/>
                    </a:lnTo>
                    <a:lnTo>
                      <a:pt x="47" y="69"/>
                    </a:lnTo>
                    <a:lnTo>
                      <a:pt x="45" y="27"/>
                    </a:lnTo>
                    <a:lnTo>
                      <a:pt x="12" y="53"/>
                    </a:lnTo>
                    <a:lnTo>
                      <a:pt x="24" y="0"/>
                    </a:lnTo>
                    <a:lnTo>
                      <a:pt x="0" y="4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68" name="Freeform 392"/>
              <p:cNvSpPr/>
              <p:nvPr>
                <p:custDataLst>
                  <p:tags r:id="rId40"/>
                </p:custDataLst>
              </p:nvPr>
            </p:nvSpPr>
            <p:spPr bwMode="auto">
              <a:xfrm>
                <a:off x="4829110" y="5416137"/>
                <a:ext cx="19096" cy="3241"/>
              </a:xfrm>
              <a:custGeom>
                <a:gdLst>
                  <a:gd name="T0" fmla="*/ 0 w 109"/>
                  <a:gd name="T1" fmla="*/ 15 h 42"/>
                  <a:gd name="T2" fmla="*/ 60 w 109"/>
                  <a:gd name="T3" fmla="*/ 0 h 42"/>
                  <a:gd name="T4" fmla="*/ 109 w 109"/>
                  <a:gd name="T5" fmla="*/ 42 h 42"/>
                  <a:gd name="T6" fmla="*/ 0 w 109"/>
                  <a:gd name="T7" fmla="*/ 15 h 42"/>
                  <a:gd name="T8" fmla="*/ 0 60000 65536"/>
                  <a:gd name="T9" fmla="*/ 0 60000 65536"/>
                  <a:gd name="T10" fmla="*/ 0 60000 65536"/>
                  <a:gd name="T11" fmla="*/ 0 60000 65536"/>
                  <a:gd name="T12" fmla="*/ 0 w 109"/>
                  <a:gd name="T13" fmla="*/ 0 h 42"/>
                  <a:gd name="T14" fmla="*/ 109 w 109"/>
                  <a:gd name="T15" fmla="*/ 42 h 42"/>
                </a:gdLst>
                <a:cxnLst>
                  <a:cxn ang="T8">
                    <a:pos x="T0" y="T1"/>
                  </a:cxn>
                  <a:cxn ang="T9">
                    <a:pos x="T2" y="T3"/>
                  </a:cxn>
                  <a:cxn ang="T10">
                    <a:pos x="T4" y="T5"/>
                  </a:cxn>
                  <a:cxn ang="T11">
                    <a:pos x="T6" y="T7"/>
                  </a:cxn>
                </a:cxnLst>
                <a:rect l="T12" t="T13" r="T14" b="T15"/>
                <a:pathLst>
                  <a:path w="109" h="42">
                    <a:moveTo>
                      <a:pt x="0" y="15"/>
                    </a:moveTo>
                    <a:lnTo>
                      <a:pt x="60" y="0"/>
                    </a:lnTo>
                    <a:lnTo>
                      <a:pt x="109" y="42"/>
                    </a:lnTo>
                    <a:lnTo>
                      <a:pt x="0" y="1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69" name="Freeform 393"/>
              <p:cNvSpPr/>
              <p:nvPr>
                <p:custDataLst>
                  <p:tags r:id="rId41"/>
                </p:custDataLst>
              </p:nvPr>
            </p:nvSpPr>
            <p:spPr bwMode="auto">
              <a:xfrm>
                <a:off x="4849160" y="5407927"/>
                <a:ext cx="70176" cy="30678"/>
              </a:xfrm>
              <a:custGeom>
                <a:gdLst>
                  <a:gd name="T0" fmla="*/ 0 w 400"/>
                  <a:gd name="T1" fmla="*/ 47 h 384"/>
                  <a:gd name="T2" fmla="*/ 62 w 400"/>
                  <a:gd name="T3" fmla="*/ 84 h 384"/>
                  <a:gd name="T4" fmla="*/ 118 w 400"/>
                  <a:gd name="T5" fmla="*/ 76 h 384"/>
                  <a:gd name="T6" fmla="*/ 42 w 400"/>
                  <a:gd name="T7" fmla="*/ 103 h 384"/>
                  <a:gd name="T8" fmla="*/ 81 w 400"/>
                  <a:gd name="T9" fmla="*/ 164 h 384"/>
                  <a:gd name="T10" fmla="*/ 114 w 400"/>
                  <a:gd name="T11" fmla="*/ 112 h 384"/>
                  <a:gd name="T12" fmla="*/ 140 w 400"/>
                  <a:gd name="T13" fmla="*/ 164 h 384"/>
                  <a:gd name="T14" fmla="*/ 282 w 400"/>
                  <a:gd name="T15" fmla="*/ 223 h 384"/>
                  <a:gd name="T16" fmla="*/ 315 w 400"/>
                  <a:gd name="T17" fmla="*/ 315 h 384"/>
                  <a:gd name="T18" fmla="*/ 289 w 400"/>
                  <a:gd name="T19" fmla="*/ 312 h 384"/>
                  <a:gd name="T20" fmla="*/ 266 w 400"/>
                  <a:gd name="T21" fmla="*/ 356 h 384"/>
                  <a:gd name="T22" fmla="*/ 352 w 400"/>
                  <a:gd name="T23" fmla="*/ 334 h 384"/>
                  <a:gd name="T24" fmla="*/ 400 w 400"/>
                  <a:gd name="T25" fmla="*/ 384 h 384"/>
                  <a:gd name="T26" fmla="*/ 394 w 400"/>
                  <a:gd name="T27" fmla="*/ 99 h 384"/>
                  <a:gd name="T28" fmla="*/ 271 w 400"/>
                  <a:gd name="T29" fmla="*/ 47 h 384"/>
                  <a:gd name="T30" fmla="*/ 171 w 400"/>
                  <a:gd name="T31" fmla="*/ 130 h 384"/>
                  <a:gd name="T32" fmla="*/ 133 w 400"/>
                  <a:gd name="T33" fmla="*/ 89 h 384"/>
                  <a:gd name="T34" fmla="*/ 119 w 400"/>
                  <a:gd name="T35" fmla="*/ 19 h 384"/>
                  <a:gd name="T36" fmla="*/ 62 w 400"/>
                  <a:gd name="T37" fmla="*/ 0 h 384"/>
                  <a:gd name="T38" fmla="*/ 0 w 400"/>
                  <a:gd name="T39" fmla="*/ 47 h 3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0"/>
                  <a:gd name="T61" fmla="*/ 0 h 384"/>
                  <a:gd name="T62" fmla="*/ 400 w 400"/>
                  <a:gd name="T63" fmla="*/ 384 h 384"/>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0" h="384">
                    <a:moveTo>
                      <a:pt x="0" y="47"/>
                    </a:moveTo>
                    <a:lnTo>
                      <a:pt x="62" y="84"/>
                    </a:lnTo>
                    <a:lnTo>
                      <a:pt x="118" y="76"/>
                    </a:lnTo>
                    <a:lnTo>
                      <a:pt x="42" y="103"/>
                    </a:lnTo>
                    <a:lnTo>
                      <a:pt x="81" y="164"/>
                    </a:lnTo>
                    <a:lnTo>
                      <a:pt x="114" y="112"/>
                    </a:lnTo>
                    <a:lnTo>
                      <a:pt x="140" y="164"/>
                    </a:lnTo>
                    <a:lnTo>
                      <a:pt x="282" y="223"/>
                    </a:lnTo>
                    <a:lnTo>
                      <a:pt x="315" y="315"/>
                    </a:lnTo>
                    <a:lnTo>
                      <a:pt x="289" y="312"/>
                    </a:lnTo>
                    <a:lnTo>
                      <a:pt x="266" y="356"/>
                    </a:lnTo>
                    <a:lnTo>
                      <a:pt x="352" y="334"/>
                    </a:lnTo>
                    <a:lnTo>
                      <a:pt x="400" y="384"/>
                    </a:lnTo>
                    <a:lnTo>
                      <a:pt x="394" y="99"/>
                    </a:lnTo>
                    <a:lnTo>
                      <a:pt x="271" y="47"/>
                    </a:lnTo>
                    <a:lnTo>
                      <a:pt x="171" y="130"/>
                    </a:lnTo>
                    <a:lnTo>
                      <a:pt x="133" y="89"/>
                    </a:lnTo>
                    <a:lnTo>
                      <a:pt x="119" y="19"/>
                    </a:lnTo>
                    <a:lnTo>
                      <a:pt x="62" y="0"/>
                    </a:lnTo>
                    <a:lnTo>
                      <a:pt x="0" y="4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70" name="Freeform 394"/>
              <p:cNvSpPr/>
              <p:nvPr>
                <p:custDataLst>
                  <p:tags r:id="rId42"/>
                </p:custDataLst>
              </p:nvPr>
            </p:nvSpPr>
            <p:spPr bwMode="auto">
              <a:xfrm>
                <a:off x="4851070" y="5431908"/>
                <a:ext cx="3819" cy="2809"/>
              </a:xfrm>
              <a:custGeom>
                <a:gdLst>
                  <a:gd name="T0" fmla="*/ 0 w 19"/>
                  <a:gd name="T1" fmla="*/ 33 h 33"/>
                  <a:gd name="T2" fmla="*/ 11 w 19"/>
                  <a:gd name="T3" fmla="*/ 0 h 33"/>
                  <a:gd name="T4" fmla="*/ 19 w 19"/>
                  <a:gd name="T5" fmla="*/ 18 h 33"/>
                  <a:gd name="T6" fmla="*/ 0 w 19"/>
                  <a:gd name="T7" fmla="*/ 33 h 33"/>
                  <a:gd name="T8" fmla="*/ 0 60000 65536"/>
                  <a:gd name="T9" fmla="*/ 0 60000 65536"/>
                  <a:gd name="T10" fmla="*/ 0 60000 65536"/>
                  <a:gd name="T11" fmla="*/ 0 60000 65536"/>
                  <a:gd name="T12" fmla="*/ 0 w 19"/>
                  <a:gd name="T13" fmla="*/ 0 h 33"/>
                  <a:gd name="T14" fmla="*/ 19 w 19"/>
                  <a:gd name="T15" fmla="*/ 33 h 33"/>
                </a:gdLst>
                <a:cxnLst>
                  <a:cxn ang="T8">
                    <a:pos x="T0" y="T1"/>
                  </a:cxn>
                  <a:cxn ang="T9">
                    <a:pos x="T2" y="T3"/>
                  </a:cxn>
                  <a:cxn ang="T10">
                    <a:pos x="T4" y="T5"/>
                  </a:cxn>
                  <a:cxn ang="T11">
                    <a:pos x="T6" y="T7"/>
                  </a:cxn>
                </a:cxnLst>
                <a:rect l="T12" t="T13" r="T14" b="T15"/>
                <a:pathLst>
                  <a:path w="19" h="33">
                    <a:moveTo>
                      <a:pt x="0" y="33"/>
                    </a:moveTo>
                    <a:lnTo>
                      <a:pt x="11" y="0"/>
                    </a:lnTo>
                    <a:lnTo>
                      <a:pt x="19" y="18"/>
                    </a:lnTo>
                    <a:lnTo>
                      <a:pt x="0" y="3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71" name="Freeform 395"/>
              <p:cNvSpPr/>
              <p:nvPr>
                <p:custDataLst>
                  <p:tags r:id="rId43"/>
                </p:custDataLst>
              </p:nvPr>
            </p:nvSpPr>
            <p:spPr bwMode="auto">
              <a:xfrm>
                <a:off x="4262926" y="5257776"/>
                <a:ext cx="128895" cy="58116"/>
              </a:xfrm>
              <a:custGeom>
                <a:gdLst>
                  <a:gd name="T0" fmla="*/ 0 w 730"/>
                  <a:gd name="T1" fmla="*/ 24 h 725"/>
                  <a:gd name="T2" fmla="*/ 20 w 730"/>
                  <a:gd name="T3" fmla="*/ 0 h 725"/>
                  <a:gd name="T4" fmla="*/ 76 w 730"/>
                  <a:gd name="T5" fmla="*/ 54 h 725"/>
                  <a:gd name="T6" fmla="*/ 144 w 730"/>
                  <a:gd name="T7" fmla="*/ 10 h 725"/>
                  <a:gd name="T8" fmla="*/ 153 w 730"/>
                  <a:gd name="T9" fmla="*/ 53 h 725"/>
                  <a:gd name="T10" fmla="*/ 185 w 730"/>
                  <a:gd name="T11" fmla="*/ 68 h 725"/>
                  <a:gd name="T12" fmla="*/ 193 w 730"/>
                  <a:gd name="T13" fmla="*/ 114 h 725"/>
                  <a:gd name="T14" fmla="*/ 292 w 730"/>
                  <a:gd name="T15" fmla="*/ 166 h 725"/>
                  <a:gd name="T16" fmla="*/ 383 w 730"/>
                  <a:gd name="T17" fmla="*/ 150 h 725"/>
                  <a:gd name="T18" fmla="*/ 374 w 730"/>
                  <a:gd name="T19" fmla="*/ 123 h 725"/>
                  <a:gd name="T20" fmla="*/ 497 w 730"/>
                  <a:gd name="T21" fmla="*/ 77 h 725"/>
                  <a:gd name="T22" fmla="*/ 653 w 730"/>
                  <a:gd name="T23" fmla="*/ 158 h 725"/>
                  <a:gd name="T24" fmla="*/ 655 w 730"/>
                  <a:gd name="T25" fmla="*/ 204 h 725"/>
                  <a:gd name="T26" fmla="*/ 630 w 730"/>
                  <a:gd name="T27" fmla="*/ 287 h 725"/>
                  <a:gd name="T28" fmla="*/ 636 w 730"/>
                  <a:gd name="T29" fmla="*/ 406 h 725"/>
                  <a:gd name="T30" fmla="*/ 672 w 730"/>
                  <a:gd name="T31" fmla="*/ 441 h 725"/>
                  <a:gd name="T32" fmla="*/ 644 w 730"/>
                  <a:gd name="T33" fmla="*/ 499 h 725"/>
                  <a:gd name="T34" fmla="*/ 730 w 730"/>
                  <a:gd name="T35" fmla="*/ 632 h 725"/>
                  <a:gd name="T36" fmla="*/ 671 w 730"/>
                  <a:gd name="T37" fmla="*/ 725 h 725"/>
                  <a:gd name="T38" fmla="*/ 510 w 730"/>
                  <a:gd name="T39" fmla="*/ 693 h 725"/>
                  <a:gd name="T40" fmla="*/ 474 w 730"/>
                  <a:gd name="T41" fmla="*/ 633 h 725"/>
                  <a:gd name="T42" fmla="*/ 361 w 730"/>
                  <a:gd name="T43" fmla="*/ 655 h 725"/>
                  <a:gd name="T44" fmla="*/ 279 w 730"/>
                  <a:gd name="T45" fmla="*/ 597 h 725"/>
                  <a:gd name="T46" fmla="*/ 223 w 730"/>
                  <a:gd name="T47" fmla="*/ 484 h 725"/>
                  <a:gd name="T48" fmla="*/ 183 w 730"/>
                  <a:gd name="T49" fmla="*/ 468 h 725"/>
                  <a:gd name="T50" fmla="*/ 171 w 730"/>
                  <a:gd name="T51" fmla="*/ 490 h 725"/>
                  <a:gd name="T52" fmla="*/ 121 w 730"/>
                  <a:gd name="T53" fmla="*/ 377 h 725"/>
                  <a:gd name="T54" fmla="*/ 50 w 730"/>
                  <a:gd name="T55" fmla="*/ 310 h 725"/>
                  <a:gd name="T56" fmla="*/ 82 w 730"/>
                  <a:gd name="T57" fmla="*/ 204 h 725"/>
                  <a:gd name="T58" fmla="*/ 52 w 730"/>
                  <a:gd name="T59" fmla="*/ 192 h 725"/>
                  <a:gd name="T60" fmla="*/ 28 w 730"/>
                  <a:gd name="T61" fmla="*/ 134 h 725"/>
                  <a:gd name="T62" fmla="*/ 0 w 730"/>
                  <a:gd name="T63" fmla="*/ 24 h 7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30"/>
                  <a:gd name="T97" fmla="*/ 0 h 725"/>
                  <a:gd name="T98" fmla="*/ 730 w 730"/>
                  <a:gd name="T99" fmla="*/ 725 h 725"/>
                </a:gd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30" h="725">
                    <a:moveTo>
                      <a:pt x="0" y="24"/>
                    </a:moveTo>
                    <a:lnTo>
                      <a:pt x="20" y="0"/>
                    </a:lnTo>
                    <a:lnTo>
                      <a:pt x="76" y="54"/>
                    </a:lnTo>
                    <a:lnTo>
                      <a:pt x="144" y="10"/>
                    </a:lnTo>
                    <a:lnTo>
                      <a:pt x="153" y="53"/>
                    </a:lnTo>
                    <a:lnTo>
                      <a:pt x="185" y="68"/>
                    </a:lnTo>
                    <a:lnTo>
                      <a:pt x="193" y="114"/>
                    </a:lnTo>
                    <a:lnTo>
                      <a:pt x="292" y="166"/>
                    </a:lnTo>
                    <a:lnTo>
                      <a:pt x="383" y="150"/>
                    </a:lnTo>
                    <a:lnTo>
                      <a:pt x="374" y="123"/>
                    </a:lnTo>
                    <a:lnTo>
                      <a:pt x="497" y="77"/>
                    </a:lnTo>
                    <a:lnTo>
                      <a:pt x="653" y="158"/>
                    </a:lnTo>
                    <a:lnTo>
                      <a:pt x="655" y="204"/>
                    </a:lnTo>
                    <a:lnTo>
                      <a:pt x="630" y="287"/>
                    </a:lnTo>
                    <a:lnTo>
                      <a:pt x="636" y="406"/>
                    </a:lnTo>
                    <a:lnTo>
                      <a:pt x="672" y="441"/>
                    </a:lnTo>
                    <a:lnTo>
                      <a:pt x="644" y="499"/>
                    </a:lnTo>
                    <a:lnTo>
                      <a:pt x="730" y="632"/>
                    </a:lnTo>
                    <a:lnTo>
                      <a:pt x="671" y="725"/>
                    </a:lnTo>
                    <a:lnTo>
                      <a:pt x="510" y="693"/>
                    </a:lnTo>
                    <a:lnTo>
                      <a:pt x="474" y="633"/>
                    </a:lnTo>
                    <a:lnTo>
                      <a:pt x="361" y="655"/>
                    </a:lnTo>
                    <a:lnTo>
                      <a:pt x="279" y="597"/>
                    </a:lnTo>
                    <a:lnTo>
                      <a:pt x="223" y="484"/>
                    </a:lnTo>
                    <a:lnTo>
                      <a:pt x="183" y="468"/>
                    </a:lnTo>
                    <a:lnTo>
                      <a:pt x="171" y="490"/>
                    </a:lnTo>
                    <a:lnTo>
                      <a:pt x="121" y="377"/>
                    </a:lnTo>
                    <a:lnTo>
                      <a:pt x="50" y="310"/>
                    </a:lnTo>
                    <a:lnTo>
                      <a:pt x="82" y="204"/>
                    </a:lnTo>
                    <a:lnTo>
                      <a:pt x="52" y="192"/>
                    </a:lnTo>
                    <a:lnTo>
                      <a:pt x="28" y="134"/>
                    </a:lnTo>
                    <a:lnTo>
                      <a:pt x="0" y="2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72" name="Freeform 396"/>
              <p:cNvSpPr/>
              <p:nvPr>
                <p:custDataLst>
                  <p:tags r:id="rId44"/>
                </p:custDataLst>
              </p:nvPr>
            </p:nvSpPr>
            <p:spPr bwMode="auto">
              <a:xfrm>
                <a:off x="4225690" y="5268578"/>
                <a:ext cx="67789" cy="32191"/>
              </a:xfrm>
              <a:custGeom>
                <a:gdLst>
                  <a:gd name="T0" fmla="*/ 0 w 379"/>
                  <a:gd name="T1" fmla="*/ 195 h 402"/>
                  <a:gd name="T2" fmla="*/ 18 w 379"/>
                  <a:gd name="T3" fmla="*/ 253 h 402"/>
                  <a:gd name="T4" fmla="*/ 191 w 379"/>
                  <a:gd name="T5" fmla="*/ 342 h 402"/>
                  <a:gd name="T6" fmla="*/ 192 w 379"/>
                  <a:gd name="T7" fmla="*/ 373 h 402"/>
                  <a:gd name="T8" fmla="*/ 235 w 379"/>
                  <a:gd name="T9" fmla="*/ 396 h 402"/>
                  <a:gd name="T10" fmla="*/ 301 w 379"/>
                  <a:gd name="T11" fmla="*/ 402 h 402"/>
                  <a:gd name="T12" fmla="*/ 360 w 379"/>
                  <a:gd name="T13" fmla="*/ 360 h 402"/>
                  <a:gd name="T14" fmla="*/ 379 w 379"/>
                  <a:gd name="T15" fmla="*/ 356 h 402"/>
                  <a:gd name="T16" fmla="*/ 329 w 379"/>
                  <a:gd name="T17" fmla="*/ 243 h 402"/>
                  <a:gd name="T18" fmla="*/ 258 w 379"/>
                  <a:gd name="T19" fmla="*/ 176 h 402"/>
                  <a:gd name="T20" fmla="*/ 290 w 379"/>
                  <a:gd name="T21" fmla="*/ 70 h 402"/>
                  <a:gd name="T22" fmla="*/ 260 w 379"/>
                  <a:gd name="T23" fmla="*/ 58 h 402"/>
                  <a:gd name="T24" fmla="*/ 236 w 379"/>
                  <a:gd name="T25" fmla="*/ 0 h 402"/>
                  <a:gd name="T26" fmla="*/ 151 w 379"/>
                  <a:gd name="T27" fmla="*/ 4 h 402"/>
                  <a:gd name="T28" fmla="*/ 109 w 379"/>
                  <a:gd name="T29" fmla="*/ 41 h 402"/>
                  <a:gd name="T30" fmla="*/ 93 w 379"/>
                  <a:gd name="T31" fmla="*/ 139 h 402"/>
                  <a:gd name="T32" fmla="*/ 0 w 379"/>
                  <a:gd name="T33" fmla="*/ 195 h 4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79"/>
                  <a:gd name="T52" fmla="*/ 0 h 402"/>
                  <a:gd name="T53" fmla="*/ 379 w 379"/>
                  <a:gd name="T54" fmla="*/ 402 h 402"/>
                </a:gd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79" h="402">
                    <a:moveTo>
                      <a:pt x="0" y="195"/>
                    </a:moveTo>
                    <a:lnTo>
                      <a:pt x="18" y="253"/>
                    </a:lnTo>
                    <a:lnTo>
                      <a:pt x="191" y="342"/>
                    </a:lnTo>
                    <a:lnTo>
                      <a:pt x="192" y="373"/>
                    </a:lnTo>
                    <a:lnTo>
                      <a:pt x="235" y="396"/>
                    </a:lnTo>
                    <a:lnTo>
                      <a:pt x="301" y="402"/>
                    </a:lnTo>
                    <a:lnTo>
                      <a:pt x="360" y="360"/>
                    </a:lnTo>
                    <a:lnTo>
                      <a:pt x="379" y="356"/>
                    </a:lnTo>
                    <a:lnTo>
                      <a:pt x="329" y="243"/>
                    </a:lnTo>
                    <a:lnTo>
                      <a:pt x="258" y="176"/>
                    </a:lnTo>
                    <a:lnTo>
                      <a:pt x="290" y="70"/>
                    </a:lnTo>
                    <a:lnTo>
                      <a:pt x="260" y="58"/>
                    </a:lnTo>
                    <a:lnTo>
                      <a:pt x="236" y="0"/>
                    </a:lnTo>
                    <a:lnTo>
                      <a:pt x="151" y="4"/>
                    </a:lnTo>
                    <a:lnTo>
                      <a:pt x="109" y="41"/>
                    </a:lnTo>
                    <a:lnTo>
                      <a:pt x="93" y="139"/>
                    </a:lnTo>
                    <a:lnTo>
                      <a:pt x="0" y="19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73" name="Freeform 397"/>
              <p:cNvSpPr/>
              <p:nvPr>
                <p:custDataLst>
                  <p:tags r:id="rId45"/>
                </p:custDataLst>
              </p:nvPr>
            </p:nvSpPr>
            <p:spPr bwMode="auto">
              <a:xfrm>
                <a:off x="4010045" y="5226610"/>
                <a:ext cx="79350" cy="39094"/>
              </a:xfrm>
              <a:custGeom>
                <a:gdLst>
                  <a:gd name="T0" fmla="*/ 0 w 446"/>
                  <a:gd name="T1" fmla="*/ 2147483647 h 487"/>
                  <a:gd name="T2" fmla="*/ 2147483647 w 446"/>
                  <a:gd name="T3" fmla="*/ 2147483647 h 487"/>
                  <a:gd name="T4" fmla="*/ 2147483647 w 446"/>
                  <a:gd name="T5" fmla="*/ 2147483647 h 487"/>
                  <a:gd name="T6" fmla="*/ 2147483647 w 446"/>
                  <a:gd name="T7" fmla="*/ 2147483647 h 487"/>
                  <a:gd name="T8" fmla="*/ 2147483647 w 446"/>
                  <a:gd name="T9" fmla="*/ 2147483647 h 487"/>
                  <a:gd name="T10" fmla="*/ 2147483647 w 446"/>
                  <a:gd name="T11" fmla="*/ 0 h 487"/>
                  <a:gd name="T12" fmla="*/ 2147483647 w 446"/>
                  <a:gd name="T13" fmla="*/ 2147483647 h 487"/>
                  <a:gd name="T14" fmla="*/ 2147483647 w 446"/>
                  <a:gd name="T15" fmla="*/ 2147483647 h 487"/>
                  <a:gd name="T16" fmla="*/ 2147483647 w 446"/>
                  <a:gd name="T17" fmla="*/ 2147483647 h 487"/>
                  <a:gd name="T18" fmla="*/ 2147483647 w 446"/>
                  <a:gd name="T19" fmla="*/ 2147483647 h 487"/>
                  <a:gd name="T20" fmla="*/ 2147483647 w 446"/>
                  <a:gd name="T21" fmla="*/ 2147483647 h 487"/>
                  <a:gd name="T22" fmla="*/ 2147483647 w 446"/>
                  <a:gd name="T23" fmla="*/ 2147483647 h 487"/>
                  <a:gd name="T24" fmla="*/ 2147483647 w 446"/>
                  <a:gd name="T25" fmla="*/ 2147483647 h 487"/>
                  <a:gd name="T26" fmla="*/ 2147483647 w 446"/>
                  <a:gd name="T27" fmla="*/ 2147483647 h 487"/>
                  <a:gd name="T28" fmla="*/ 2147483647 w 446"/>
                  <a:gd name="T29" fmla="*/ 2147483647 h 487"/>
                  <a:gd name="T30" fmla="*/ 2147483647 w 446"/>
                  <a:gd name="T31" fmla="*/ 2147483647 h 487"/>
                  <a:gd name="T32" fmla="*/ 2147483647 w 446"/>
                  <a:gd name="T33" fmla="*/ 2147483647 h 487"/>
                  <a:gd name="T34" fmla="*/ 2147483647 w 446"/>
                  <a:gd name="T35" fmla="*/ 2147483647 h 487"/>
                  <a:gd name="T36" fmla="*/ 2147483647 w 446"/>
                  <a:gd name="T37" fmla="*/ 2147483647 h 487"/>
                  <a:gd name="T38" fmla="*/ 2147483647 w 446"/>
                  <a:gd name="T39" fmla="*/ 2147483647 h 487"/>
                  <a:gd name="T40" fmla="*/ 2147483647 w 446"/>
                  <a:gd name="T41" fmla="*/ 2147483647 h 487"/>
                  <a:gd name="T42" fmla="*/ 2147483647 w 446"/>
                  <a:gd name="T43" fmla="*/ 2147483647 h 487"/>
                  <a:gd name="T44" fmla="*/ 0 w 446"/>
                  <a:gd name="T45" fmla="*/ 2147483647 h 4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46"/>
                  <a:gd name="T70" fmla="*/ 0 h 487"/>
                  <a:gd name="T71" fmla="*/ 446 w 446"/>
                  <a:gd name="T72" fmla="*/ 487 h 487"/>
                </a:gd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46" h="487">
                    <a:moveTo>
                      <a:pt x="0" y="122"/>
                    </a:moveTo>
                    <a:lnTo>
                      <a:pt x="11" y="67"/>
                    </a:lnTo>
                    <a:lnTo>
                      <a:pt x="64" y="39"/>
                    </a:lnTo>
                    <a:lnTo>
                      <a:pt x="87" y="65"/>
                    </a:lnTo>
                    <a:lnTo>
                      <a:pt x="141" y="13"/>
                    </a:lnTo>
                    <a:lnTo>
                      <a:pt x="199" y="0"/>
                    </a:lnTo>
                    <a:lnTo>
                      <a:pt x="266" y="35"/>
                    </a:lnTo>
                    <a:lnTo>
                      <a:pt x="266" y="88"/>
                    </a:lnTo>
                    <a:lnTo>
                      <a:pt x="215" y="97"/>
                    </a:lnTo>
                    <a:lnTo>
                      <a:pt x="220" y="164"/>
                    </a:lnTo>
                    <a:lnTo>
                      <a:pt x="305" y="273"/>
                    </a:lnTo>
                    <a:lnTo>
                      <a:pt x="357" y="281"/>
                    </a:lnTo>
                    <a:lnTo>
                      <a:pt x="351" y="302"/>
                    </a:lnTo>
                    <a:lnTo>
                      <a:pt x="446" y="376"/>
                    </a:lnTo>
                    <a:lnTo>
                      <a:pt x="381" y="362"/>
                    </a:lnTo>
                    <a:lnTo>
                      <a:pt x="396" y="433"/>
                    </a:lnTo>
                    <a:lnTo>
                      <a:pt x="357" y="487"/>
                    </a:lnTo>
                    <a:lnTo>
                      <a:pt x="336" y="377"/>
                    </a:lnTo>
                    <a:lnTo>
                      <a:pt x="170" y="254"/>
                    </a:lnTo>
                    <a:lnTo>
                      <a:pt x="131" y="174"/>
                    </a:lnTo>
                    <a:lnTo>
                      <a:pt x="77" y="146"/>
                    </a:lnTo>
                    <a:lnTo>
                      <a:pt x="26" y="181"/>
                    </a:lnTo>
                    <a:lnTo>
                      <a:pt x="0" y="12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74" name="Freeform 398"/>
              <p:cNvSpPr/>
              <p:nvPr>
                <p:custDataLst>
                  <p:tags r:id="rId46"/>
                </p:custDataLst>
              </p:nvPr>
            </p:nvSpPr>
            <p:spPr bwMode="auto">
              <a:xfrm>
                <a:off x="4020897" y="5251852"/>
                <a:ext cx="8817" cy="9235"/>
              </a:xfrm>
              <a:custGeom>
                <a:gdLst>
                  <a:gd name="T0" fmla="*/ 0 w 53"/>
                  <a:gd name="T1" fmla="*/ 2147483647 h 119"/>
                  <a:gd name="T2" fmla="*/ 2147483647 w 53"/>
                  <a:gd name="T3" fmla="*/ 2147483647 h 119"/>
                  <a:gd name="T4" fmla="*/ 2147483647 w 53"/>
                  <a:gd name="T5" fmla="*/ 2147483647 h 119"/>
                  <a:gd name="T6" fmla="*/ 2147483647 w 53"/>
                  <a:gd name="T7" fmla="*/ 2147483647 h 119"/>
                  <a:gd name="T8" fmla="*/ 2147483647 w 53"/>
                  <a:gd name="T9" fmla="*/ 0 h 119"/>
                  <a:gd name="T10" fmla="*/ 0 w 53"/>
                  <a:gd name="T11" fmla="*/ 2147483647 h 119"/>
                  <a:gd name="T12" fmla="*/ 0 60000 65536"/>
                  <a:gd name="T13" fmla="*/ 0 60000 65536"/>
                  <a:gd name="T14" fmla="*/ 0 60000 65536"/>
                  <a:gd name="T15" fmla="*/ 0 60000 65536"/>
                  <a:gd name="T16" fmla="*/ 0 60000 65536"/>
                  <a:gd name="T17" fmla="*/ 0 60000 65536"/>
                  <a:gd name="T18" fmla="*/ 0 w 53"/>
                  <a:gd name="T19" fmla="*/ 0 h 119"/>
                  <a:gd name="T20" fmla="*/ 53 w 53"/>
                  <a:gd name="T21" fmla="*/ 119 h 119"/>
                </a:gdLst>
                <a:cxnLst>
                  <a:cxn ang="T12">
                    <a:pos x="T0" y="T1"/>
                  </a:cxn>
                  <a:cxn ang="T13">
                    <a:pos x="T2" y="T3"/>
                  </a:cxn>
                  <a:cxn ang="T14">
                    <a:pos x="T4" y="T5"/>
                  </a:cxn>
                  <a:cxn ang="T15">
                    <a:pos x="T6" y="T7"/>
                  </a:cxn>
                  <a:cxn ang="T16">
                    <a:pos x="T8" y="T9"/>
                  </a:cxn>
                  <a:cxn ang="T17">
                    <a:pos x="T10" y="T11"/>
                  </a:cxn>
                </a:cxnLst>
                <a:rect l="T18" t="T19" r="T20" b="T21"/>
                <a:pathLst>
                  <a:path w="52" h="119">
                    <a:moveTo>
                      <a:pt x="0" y="19"/>
                    </a:moveTo>
                    <a:lnTo>
                      <a:pt x="8" y="111"/>
                    </a:lnTo>
                    <a:lnTo>
                      <a:pt x="34" y="119"/>
                    </a:lnTo>
                    <a:lnTo>
                      <a:pt x="53" y="47"/>
                    </a:lnTo>
                    <a:lnTo>
                      <a:pt x="35" y="0"/>
                    </a:lnTo>
                    <a:lnTo>
                      <a:pt x="0" y="1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75" name="Freeform 399"/>
              <p:cNvSpPr/>
              <p:nvPr>
                <p:custDataLst>
                  <p:tags r:id="rId47"/>
                </p:custDataLst>
              </p:nvPr>
            </p:nvSpPr>
            <p:spPr bwMode="auto">
              <a:xfrm>
                <a:off x="4049381" y="5264165"/>
                <a:ext cx="20346" cy="6464"/>
              </a:xfrm>
              <a:custGeom>
                <a:gdLst>
                  <a:gd name="T0" fmla="*/ 0 w 115"/>
                  <a:gd name="T1" fmla="*/ 2147483647 h 76"/>
                  <a:gd name="T2" fmla="*/ 2147483647 w 115"/>
                  <a:gd name="T3" fmla="*/ 2147483647 h 76"/>
                  <a:gd name="T4" fmla="*/ 2147483647 w 115"/>
                  <a:gd name="T5" fmla="*/ 0 h 76"/>
                  <a:gd name="T6" fmla="*/ 0 w 115"/>
                  <a:gd name="T7" fmla="*/ 2147483647 h 76"/>
                  <a:gd name="T8" fmla="*/ 0 60000 65536"/>
                  <a:gd name="T9" fmla="*/ 0 60000 65536"/>
                  <a:gd name="T10" fmla="*/ 0 60000 65536"/>
                  <a:gd name="T11" fmla="*/ 0 60000 65536"/>
                  <a:gd name="T12" fmla="*/ 0 w 115"/>
                  <a:gd name="T13" fmla="*/ 0 h 76"/>
                  <a:gd name="T14" fmla="*/ 115 w 115"/>
                  <a:gd name="T15" fmla="*/ 76 h 76"/>
                </a:gdLst>
                <a:cxnLst>
                  <a:cxn ang="T8">
                    <a:pos x="T0" y="T1"/>
                  </a:cxn>
                  <a:cxn ang="T9">
                    <a:pos x="T2" y="T3"/>
                  </a:cxn>
                  <a:cxn ang="T10">
                    <a:pos x="T4" y="T5"/>
                  </a:cxn>
                  <a:cxn ang="T11">
                    <a:pos x="T6" y="T7"/>
                  </a:cxn>
                </a:cxnLst>
                <a:rect l="T12" t="T13" r="T14" b="T15"/>
                <a:pathLst>
                  <a:path w="115" h="76">
                    <a:moveTo>
                      <a:pt x="0" y="15"/>
                    </a:moveTo>
                    <a:lnTo>
                      <a:pt x="97" y="76"/>
                    </a:lnTo>
                    <a:lnTo>
                      <a:pt x="115" y="0"/>
                    </a:lnTo>
                    <a:lnTo>
                      <a:pt x="0" y="1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76" name="Freeform 400"/>
              <p:cNvSpPr/>
              <p:nvPr>
                <p:custDataLst>
                  <p:tags r:id="rId48"/>
                </p:custDataLst>
              </p:nvPr>
            </p:nvSpPr>
            <p:spPr bwMode="auto">
              <a:xfrm>
                <a:off x="4841045" y="5282621"/>
                <a:ext cx="15276" cy="9506"/>
              </a:xfrm>
              <a:custGeom>
                <a:gdLst>
                  <a:gd name="T0" fmla="*/ 0 w 90"/>
                  <a:gd name="T1" fmla="*/ 32 h 124"/>
                  <a:gd name="T2" fmla="*/ 4 w 90"/>
                  <a:gd name="T3" fmla="*/ 64 h 124"/>
                  <a:gd name="T4" fmla="*/ 25 w 90"/>
                  <a:gd name="T5" fmla="*/ 32 h 124"/>
                  <a:gd name="T6" fmla="*/ 35 w 90"/>
                  <a:gd name="T7" fmla="*/ 51 h 124"/>
                  <a:gd name="T8" fmla="*/ 24 w 90"/>
                  <a:gd name="T9" fmla="*/ 124 h 124"/>
                  <a:gd name="T10" fmla="*/ 64 w 90"/>
                  <a:gd name="T11" fmla="*/ 121 h 124"/>
                  <a:gd name="T12" fmla="*/ 90 w 90"/>
                  <a:gd name="T13" fmla="*/ 48 h 124"/>
                  <a:gd name="T14" fmla="*/ 77 w 90"/>
                  <a:gd name="T15" fmla="*/ 5 h 124"/>
                  <a:gd name="T16" fmla="*/ 36 w 90"/>
                  <a:gd name="T17" fmla="*/ 0 h 124"/>
                  <a:gd name="T18" fmla="*/ 0 w 90"/>
                  <a:gd name="T19" fmla="*/ 32 h 1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0"/>
                  <a:gd name="T31" fmla="*/ 0 h 124"/>
                  <a:gd name="T32" fmla="*/ 90 w 90"/>
                  <a:gd name="T33" fmla="*/ 124 h 124"/>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0" h="124">
                    <a:moveTo>
                      <a:pt x="0" y="32"/>
                    </a:moveTo>
                    <a:lnTo>
                      <a:pt x="4" y="64"/>
                    </a:lnTo>
                    <a:lnTo>
                      <a:pt x="25" y="32"/>
                    </a:lnTo>
                    <a:lnTo>
                      <a:pt x="35" y="51"/>
                    </a:lnTo>
                    <a:lnTo>
                      <a:pt x="24" y="124"/>
                    </a:lnTo>
                    <a:lnTo>
                      <a:pt x="64" y="121"/>
                    </a:lnTo>
                    <a:lnTo>
                      <a:pt x="90" y="48"/>
                    </a:lnTo>
                    <a:lnTo>
                      <a:pt x="77" y="5"/>
                    </a:lnTo>
                    <a:lnTo>
                      <a:pt x="36" y="0"/>
                    </a:lnTo>
                    <a:lnTo>
                      <a:pt x="0" y="3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77" name="Freeform 401"/>
              <p:cNvSpPr/>
              <p:nvPr>
                <p:custDataLst>
                  <p:tags r:id="rId49"/>
                </p:custDataLst>
              </p:nvPr>
            </p:nvSpPr>
            <p:spPr bwMode="auto">
              <a:xfrm>
                <a:off x="4849160" y="5251510"/>
                <a:ext cx="75905" cy="31975"/>
              </a:xfrm>
              <a:custGeom>
                <a:gdLst>
                  <a:gd name="T0" fmla="*/ 0 w 433"/>
                  <a:gd name="T1" fmla="*/ 378 h 403"/>
                  <a:gd name="T2" fmla="*/ 80 w 433"/>
                  <a:gd name="T3" fmla="*/ 305 h 403"/>
                  <a:gd name="T4" fmla="*/ 188 w 433"/>
                  <a:gd name="T5" fmla="*/ 305 h 403"/>
                  <a:gd name="T6" fmla="*/ 232 w 433"/>
                  <a:gd name="T7" fmla="*/ 212 h 403"/>
                  <a:gd name="T8" fmla="*/ 250 w 433"/>
                  <a:gd name="T9" fmla="*/ 204 h 403"/>
                  <a:gd name="T10" fmla="*/ 252 w 433"/>
                  <a:gd name="T11" fmla="*/ 239 h 403"/>
                  <a:gd name="T12" fmla="*/ 299 w 433"/>
                  <a:gd name="T13" fmla="*/ 204 h 403"/>
                  <a:gd name="T14" fmla="*/ 343 w 433"/>
                  <a:gd name="T15" fmla="*/ 138 h 403"/>
                  <a:gd name="T16" fmla="*/ 360 w 433"/>
                  <a:gd name="T17" fmla="*/ 21 h 403"/>
                  <a:gd name="T18" fmla="*/ 394 w 433"/>
                  <a:gd name="T19" fmla="*/ 25 h 403"/>
                  <a:gd name="T20" fmla="*/ 385 w 433"/>
                  <a:gd name="T21" fmla="*/ 0 h 403"/>
                  <a:gd name="T22" fmla="*/ 406 w 433"/>
                  <a:gd name="T23" fmla="*/ 1 h 403"/>
                  <a:gd name="T24" fmla="*/ 433 w 433"/>
                  <a:gd name="T25" fmla="*/ 97 h 403"/>
                  <a:gd name="T26" fmla="*/ 394 w 433"/>
                  <a:gd name="T27" fmla="*/ 166 h 403"/>
                  <a:gd name="T28" fmla="*/ 394 w 433"/>
                  <a:gd name="T29" fmla="*/ 227 h 403"/>
                  <a:gd name="T30" fmla="*/ 367 w 433"/>
                  <a:gd name="T31" fmla="*/ 319 h 403"/>
                  <a:gd name="T32" fmla="*/ 346 w 433"/>
                  <a:gd name="T33" fmla="*/ 332 h 403"/>
                  <a:gd name="T34" fmla="*/ 345 w 433"/>
                  <a:gd name="T35" fmla="*/ 297 h 403"/>
                  <a:gd name="T36" fmla="*/ 284 w 433"/>
                  <a:gd name="T37" fmla="*/ 347 h 403"/>
                  <a:gd name="T38" fmla="*/ 232 w 433"/>
                  <a:gd name="T39" fmla="*/ 327 h 403"/>
                  <a:gd name="T40" fmla="*/ 235 w 433"/>
                  <a:gd name="T41" fmla="*/ 368 h 403"/>
                  <a:gd name="T42" fmla="*/ 188 w 433"/>
                  <a:gd name="T43" fmla="*/ 403 h 403"/>
                  <a:gd name="T44" fmla="*/ 177 w 433"/>
                  <a:gd name="T45" fmla="*/ 345 h 403"/>
                  <a:gd name="T46" fmla="*/ 0 w 433"/>
                  <a:gd name="T47" fmla="*/ 378 h 40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3"/>
                  <a:gd name="T73" fmla="*/ 0 h 403"/>
                  <a:gd name="T74" fmla="*/ 433 w 433"/>
                  <a:gd name="T75" fmla="*/ 403 h 403"/>
                </a:gd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2" h="402">
                    <a:moveTo>
                      <a:pt x="0" y="378"/>
                    </a:moveTo>
                    <a:lnTo>
                      <a:pt x="80" y="305"/>
                    </a:lnTo>
                    <a:lnTo>
                      <a:pt x="188" y="305"/>
                    </a:lnTo>
                    <a:lnTo>
                      <a:pt x="232" y="212"/>
                    </a:lnTo>
                    <a:lnTo>
                      <a:pt x="250" y="204"/>
                    </a:lnTo>
                    <a:lnTo>
                      <a:pt x="252" y="239"/>
                    </a:lnTo>
                    <a:lnTo>
                      <a:pt x="299" y="204"/>
                    </a:lnTo>
                    <a:lnTo>
                      <a:pt x="343" y="138"/>
                    </a:lnTo>
                    <a:lnTo>
                      <a:pt x="360" y="21"/>
                    </a:lnTo>
                    <a:lnTo>
                      <a:pt x="394" y="25"/>
                    </a:lnTo>
                    <a:lnTo>
                      <a:pt x="385" y="0"/>
                    </a:lnTo>
                    <a:lnTo>
                      <a:pt x="406" y="1"/>
                    </a:lnTo>
                    <a:lnTo>
                      <a:pt x="433" y="97"/>
                    </a:lnTo>
                    <a:lnTo>
                      <a:pt x="394" y="166"/>
                    </a:lnTo>
                    <a:lnTo>
                      <a:pt x="394" y="227"/>
                    </a:lnTo>
                    <a:lnTo>
                      <a:pt x="367" y="319"/>
                    </a:lnTo>
                    <a:lnTo>
                      <a:pt x="346" y="332"/>
                    </a:lnTo>
                    <a:lnTo>
                      <a:pt x="345" y="297"/>
                    </a:lnTo>
                    <a:lnTo>
                      <a:pt x="284" y="347"/>
                    </a:lnTo>
                    <a:lnTo>
                      <a:pt x="232" y="327"/>
                    </a:lnTo>
                    <a:lnTo>
                      <a:pt x="235" y="368"/>
                    </a:lnTo>
                    <a:lnTo>
                      <a:pt x="188" y="403"/>
                    </a:lnTo>
                    <a:lnTo>
                      <a:pt x="177" y="345"/>
                    </a:lnTo>
                    <a:lnTo>
                      <a:pt x="0" y="37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78" name="Freeform 402"/>
              <p:cNvSpPr/>
              <p:nvPr>
                <p:custDataLst>
                  <p:tags r:id="rId50"/>
                </p:custDataLst>
              </p:nvPr>
            </p:nvSpPr>
            <p:spPr bwMode="auto">
              <a:xfrm>
                <a:off x="4857753" y="5281109"/>
                <a:ext cx="15754" cy="5833"/>
              </a:xfrm>
              <a:custGeom>
                <a:gdLst>
                  <a:gd name="T0" fmla="*/ 0 w 88"/>
                  <a:gd name="T1" fmla="*/ 37 h 73"/>
                  <a:gd name="T2" fmla="*/ 33 w 88"/>
                  <a:gd name="T3" fmla="*/ 73 h 73"/>
                  <a:gd name="T4" fmla="*/ 83 w 88"/>
                  <a:gd name="T5" fmla="*/ 46 h 73"/>
                  <a:gd name="T6" fmla="*/ 88 w 88"/>
                  <a:gd name="T7" fmla="*/ 0 h 73"/>
                  <a:gd name="T8" fmla="*/ 0 w 88"/>
                  <a:gd name="T9" fmla="*/ 37 h 73"/>
                  <a:gd name="T10" fmla="*/ 0 60000 65536"/>
                  <a:gd name="T11" fmla="*/ 0 60000 65536"/>
                  <a:gd name="T12" fmla="*/ 0 60000 65536"/>
                  <a:gd name="T13" fmla="*/ 0 60000 65536"/>
                  <a:gd name="T14" fmla="*/ 0 60000 65536"/>
                  <a:gd name="T15" fmla="*/ 0 w 88"/>
                  <a:gd name="T16" fmla="*/ 0 h 73"/>
                  <a:gd name="T17" fmla="*/ 88 w 88"/>
                  <a:gd name="T18" fmla="*/ 73 h 73"/>
                </a:gdLst>
                <a:cxnLst>
                  <a:cxn ang="T10">
                    <a:pos x="T0" y="T1"/>
                  </a:cxn>
                  <a:cxn ang="T11">
                    <a:pos x="T2" y="T3"/>
                  </a:cxn>
                  <a:cxn ang="T12">
                    <a:pos x="T4" y="T5"/>
                  </a:cxn>
                  <a:cxn ang="T13">
                    <a:pos x="T6" y="T7"/>
                  </a:cxn>
                  <a:cxn ang="T14">
                    <a:pos x="T8" y="T9"/>
                  </a:cxn>
                </a:cxnLst>
                <a:rect l="T15" t="T16" r="T17" b="T18"/>
                <a:pathLst>
                  <a:path w="88" h="73">
                    <a:moveTo>
                      <a:pt x="0" y="37"/>
                    </a:moveTo>
                    <a:lnTo>
                      <a:pt x="33" y="73"/>
                    </a:lnTo>
                    <a:lnTo>
                      <a:pt x="83" y="46"/>
                    </a:lnTo>
                    <a:lnTo>
                      <a:pt x="88" y="0"/>
                    </a:lnTo>
                    <a:lnTo>
                      <a:pt x="0" y="3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79" name="Freeform 403"/>
              <p:cNvSpPr/>
              <p:nvPr>
                <p:custDataLst>
                  <p:tags r:id="rId51"/>
                </p:custDataLst>
              </p:nvPr>
            </p:nvSpPr>
            <p:spPr bwMode="auto">
              <a:xfrm>
                <a:off x="4909789" y="5234227"/>
                <a:ext cx="39623" cy="17284"/>
              </a:xfrm>
              <a:custGeom>
                <a:gdLst>
                  <a:gd name="T0" fmla="*/ 0 w 226"/>
                  <a:gd name="T1" fmla="*/ 153 h 214"/>
                  <a:gd name="T2" fmla="*/ 10 w 226"/>
                  <a:gd name="T3" fmla="*/ 214 h 214"/>
                  <a:gd name="T4" fmla="*/ 51 w 226"/>
                  <a:gd name="T5" fmla="*/ 192 h 214"/>
                  <a:gd name="T6" fmla="*/ 23 w 226"/>
                  <a:gd name="T7" fmla="*/ 155 h 214"/>
                  <a:gd name="T8" fmla="*/ 133 w 226"/>
                  <a:gd name="T9" fmla="*/ 188 h 214"/>
                  <a:gd name="T10" fmla="*/ 157 w 226"/>
                  <a:gd name="T11" fmla="*/ 138 h 214"/>
                  <a:gd name="T12" fmla="*/ 226 w 226"/>
                  <a:gd name="T13" fmla="*/ 120 h 214"/>
                  <a:gd name="T14" fmla="*/ 202 w 226"/>
                  <a:gd name="T15" fmla="*/ 86 h 214"/>
                  <a:gd name="T16" fmla="*/ 211 w 226"/>
                  <a:gd name="T17" fmla="*/ 58 h 214"/>
                  <a:gd name="T18" fmla="*/ 150 w 226"/>
                  <a:gd name="T19" fmla="*/ 62 h 214"/>
                  <a:gd name="T20" fmla="*/ 80 w 226"/>
                  <a:gd name="T21" fmla="*/ 0 h 214"/>
                  <a:gd name="T22" fmla="*/ 54 w 226"/>
                  <a:gd name="T23" fmla="*/ 122 h 214"/>
                  <a:gd name="T24" fmla="*/ 22 w 226"/>
                  <a:gd name="T25" fmla="*/ 115 h 214"/>
                  <a:gd name="T26" fmla="*/ 0 w 226"/>
                  <a:gd name="T27" fmla="*/ 153 h 2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6"/>
                  <a:gd name="T43" fmla="*/ 0 h 214"/>
                  <a:gd name="T44" fmla="*/ 226 w 226"/>
                  <a:gd name="T45" fmla="*/ 214 h 214"/>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6" h="214">
                    <a:moveTo>
                      <a:pt x="0" y="153"/>
                    </a:moveTo>
                    <a:lnTo>
                      <a:pt x="10" y="214"/>
                    </a:lnTo>
                    <a:lnTo>
                      <a:pt x="51" y="192"/>
                    </a:lnTo>
                    <a:lnTo>
                      <a:pt x="23" y="155"/>
                    </a:lnTo>
                    <a:lnTo>
                      <a:pt x="133" y="188"/>
                    </a:lnTo>
                    <a:lnTo>
                      <a:pt x="157" y="138"/>
                    </a:lnTo>
                    <a:lnTo>
                      <a:pt x="226" y="120"/>
                    </a:lnTo>
                    <a:lnTo>
                      <a:pt x="202" y="86"/>
                    </a:lnTo>
                    <a:lnTo>
                      <a:pt x="211" y="58"/>
                    </a:lnTo>
                    <a:lnTo>
                      <a:pt x="150" y="62"/>
                    </a:lnTo>
                    <a:lnTo>
                      <a:pt x="80" y="0"/>
                    </a:lnTo>
                    <a:lnTo>
                      <a:pt x="54" y="122"/>
                    </a:lnTo>
                    <a:lnTo>
                      <a:pt x="22" y="115"/>
                    </a:lnTo>
                    <a:lnTo>
                      <a:pt x="0" y="15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80" name="Freeform 404"/>
              <p:cNvSpPr/>
              <p:nvPr>
                <p:custDataLst>
                  <p:tags r:id="rId52"/>
                </p:custDataLst>
              </p:nvPr>
            </p:nvSpPr>
            <p:spPr bwMode="auto">
              <a:xfrm>
                <a:off x="4804763" y="5245461"/>
                <a:ext cx="42965" cy="21388"/>
              </a:xfrm>
              <a:custGeom>
                <a:gdLst>
                  <a:gd name="T0" fmla="*/ 0 w 240"/>
                  <a:gd name="T1" fmla="*/ 151 h 268"/>
                  <a:gd name="T2" fmla="*/ 43 w 240"/>
                  <a:gd name="T3" fmla="*/ 173 h 268"/>
                  <a:gd name="T4" fmla="*/ 15 w 240"/>
                  <a:gd name="T5" fmla="*/ 251 h 268"/>
                  <a:gd name="T6" fmla="*/ 84 w 240"/>
                  <a:gd name="T7" fmla="*/ 268 h 268"/>
                  <a:gd name="T8" fmla="*/ 155 w 240"/>
                  <a:gd name="T9" fmla="*/ 223 h 268"/>
                  <a:gd name="T10" fmla="*/ 122 w 240"/>
                  <a:gd name="T11" fmla="*/ 159 h 268"/>
                  <a:gd name="T12" fmla="*/ 202 w 240"/>
                  <a:gd name="T13" fmla="*/ 101 h 268"/>
                  <a:gd name="T14" fmla="*/ 240 w 240"/>
                  <a:gd name="T15" fmla="*/ 24 h 268"/>
                  <a:gd name="T16" fmla="*/ 237 w 240"/>
                  <a:gd name="T17" fmla="*/ 13 h 268"/>
                  <a:gd name="T18" fmla="*/ 223 w 240"/>
                  <a:gd name="T19" fmla="*/ 0 h 268"/>
                  <a:gd name="T20" fmla="*/ 147 w 240"/>
                  <a:gd name="T21" fmla="*/ 50 h 268"/>
                  <a:gd name="T22" fmla="*/ 147 w 240"/>
                  <a:gd name="T23" fmla="*/ 77 h 268"/>
                  <a:gd name="T24" fmla="*/ 94 w 240"/>
                  <a:gd name="T25" fmla="*/ 68 h 268"/>
                  <a:gd name="T26" fmla="*/ 0 w 240"/>
                  <a:gd name="T27" fmla="*/ 151 h 2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0"/>
                  <a:gd name="T43" fmla="*/ 0 h 268"/>
                  <a:gd name="T44" fmla="*/ 240 w 240"/>
                  <a:gd name="T45" fmla="*/ 268 h 268"/>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0" h="268">
                    <a:moveTo>
                      <a:pt x="0" y="151"/>
                    </a:moveTo>
                    <a:lnTo>
                      <a:pt x="43" y="173"/>
                    </a:lnTo>
                    <a:lnTo>
                      <a:pt x="15" y="251"/>
                    </a:lnTo>
                    <a:lnTo>
                      <a:pt x="84" y="268"/>
                    </a:lnTo>
                    <a:lnTo>
                      <a:pt x="155" y="223"/>
                    </a:lnTo>
                    <a:lnTo>
                      <a:pt x="122" y="159"/>
                    </a:lnTo>
                    <a:lnTo>
                      <a:pt x="202" y="101"/>
                    </a:lnTo>
                    <a:lnTo>
                      <a:pt x="240" y="24"/>
                    </a:lnTo>
                    <a:lnTo>
                      <a:pt x="237" y="13"/>
                    </a:lnTo>
                    <a:lnTo>
                      <a:pt x="223" y="0"/>
                    </a:lnTo>
                    <a:lnTo>
                      <a:pt x="147" y="50"/>
                    </a:lnTo>
                    <a:lnTo>
                      <a:pt x="147" y="77"/>
                    </a:lnTo>
                    <a:lnTo>
                      <a:pt x="94" y="68"/>
                    </a:lnTo>
                    <a:lnTo>
                      <a:pt x="0" y="15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81" name="Freeform 405"/>
              <p:cNvSpPr/>
              <p:nvPr>
                <p:custDataLst>
                  <p:tags r:id="rId53"/>
                </p:custDataLst>
              </p:nvPr>
            </p:nvSpPr>
            <p:spPr bwMode="auto">
              <a:xfrm>
                <a:off x="4817652" y="5263177"/>
                <a:ext cx="22437" cy="17068"/>
              </a:xfrm>
              <a:custGeom>
                <a:gdLst>
                  <a:gd name="T0" fmla="*/ 0 w 128"/>
                  <a:gd name="T1" fmla="*/ 212 h 212"/>
                  <a:gd name="T2" fmla="*/ 13 w 128"/>
                  <a:gd name="T3" fmla="*/ 45 h 212"/>
                  <a:gd name="T4" fmla="*/ 84 w 128"/>
                  <a:gd name="T5" fmla="*/ 0 h 212"/>
                  <a:gd name="T6" fmla="*/ 128 w 128"/>
                  <a:gd name="T7" fmla="*/ 129 h 212"/>
                  <a:gd name="T8" fmla="*/ 82 w 128"/>
                  <a:gd name="T9" fmla="*/ 189 h 212"/>
                  <a:gd name="T10" fmla="*/ 0 w 128"/>
                  <a:gd name="T11" fmla="*/ 212 h 212"/>
                  <a:gd name="T12" fmla="*/ 0 60000 65536"/>
                  <a:gd name="T13" fmla="*/ 0 60000 65536"/>
                  <a:gd name="T14" fmla="*/ 0 60000 65536"/>
                  <a:gd name="T15" fmla="*/ 0 60000 65536"/>
                  <a:gd name="T16" fmla="*/ 0 60000 65536"/>
                  <a:gd name="T17" fmla="*/ 0 60000 65536"/>
                  <a:gd name="T18" fmla="*/ 0 w 128"/>
                  <a:gd name="T19" fmla="*/ 0 h 212"/>
                  <a:gd name="T20" fmla="*/ 128 w 128"/>
                  <a:gd name="T21" fmla="*/ 212 h 212"/>
                </a:gdLst>
                <a:cxnLst>
                  <a:cxn ang="T12">
                    <a:pos x="T0" y="T1"/>
                  </a:cxn>
                  <a:cxn ang="T13">
                    <a:pos x="T2" y="T3"/>
                  </a:cxn>
                  <a:cxn ang="T14">
                    <a:pos x="T4" y="T5"/>
                  </a:cxn>
                  <a:cxn ang="T15">
                    <a:pos x="T6" y="T7"/>
                  </a:cxn>
                  <a:cxn ang="T16">
                    <a:pos x="T8" y="T9"/>
                  </a:cxn>
                  <a:cxn ang="T17">
                    <a:pos x="T10" y="T11"/>
                  </a:cxn>
                </a:cxnLst>
                <a:rect l="T18" t="T19" r="T20" b="T21"/>
                <a:pathLst>
                  <a:path w="128" h="211">
                    <a:moveTo>
                      <a:pt x="0" y="212"/>
                    </a:moveTo>
                    <a:lnTo>
                      <a:pt x="13" y="45"/>
                    </a:lnTo>
                    <a:lnTo>
                      <a:pt x="84" y="0"/>
                    </a:lnTo>
                    <a:lnTo>
                      <a:pt x="128" y="129"/>
                    </a:lnTo>
                    <a:lnTo>
                      <a:pt x="82" y="189"/>
                    </a:lnTo>
                    <a:lnTo>
                      <a:pt x="0" y="21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82" name="Freeform 406"/>
              <p:cNvSpPr/>
              <p:nvPr>
                <p:custDataLst>
                  <p:tags r:id="rId54"/>
                </p:custDataLst>
              </p:nvPr>
            </p:nvSpPr>
            <p:spPr bwMode="auto">
              <a:xfrm>
                <a:off x="4642928" y="5326046"/>
                <a:ext cx="48216" cy="29598"/>
              </a:xfrm>
              <a:custGeom>
                <a:gdLst>
                  <a:gd name="T0" fmla="*/ 0 w 274"/>
                  <a:gd name="T1" fmla="*/ 79 h 369"/>
                  <a:gd name="T2" fmla="*/ 36 w 274"/>
                  <a:gd name="T3" fmla="*/ 132 h 369"/>
                  <a:gd name="T4" fmla="*/ 25 w 274"/>
                  <a:gd name="T5" fmla="*/ 223 h 369"/>
                  <a:gd name="T6" fmla="*/ 123 w 274"/>
                  <a:gd name="T7" fmla="*/ 184 h 369"/>
                  <a:gd name="T8" fmla="*/ 160 w 274"/>
                  <a:gd name="T9" fmla="*/ 223 h 369"/>
                  <a:gd name="T10" fmla="*/ 198 w 274"/>
                  <a:gd name="T11" fmla="*/ 313 h 369"/>
                  <a:gd name="T12" fmla="*/ 188 w 274"/>
                  <a:gd name="T13" fmla="*/ 369 h 369"/>
                  <a:gd name="T14" fmla="*/ 274 w 274"/>
                  <a:gd name="T15" fmla="*/ 353 h 369"/>
                  <a:gd name="T16" fmla="*/ 231 w 274"/>
                  <a:gd name="T17" fmla="*/ 234 h 369"/>
                  <a:gd name="T18" fmla="*/ 138 w 274"/>
                  <a:gd name="T19" fmla="*/ 147 h 369"/>
                  <a:gd name="T20" fmla="*/ 165 w 274"/>
                  <a:gd name="T21" fmla="*/ 94 h 369"/>
                  <a:gd name="T22" fmla="*/ 112 w 274"/>
                  <a:gd name="T23" fmla="*/ 67 h 369"/>
                  <a:gd name="T24" fmla="*/ 73 w 274"/>
                  <a:gd name="T25" fmla="*/ 0 h 369"/>
                  <a:gd name="T26" fmla="*/ 50 w 274"/>
                  <a:gd name="T27" fmla="*/ 1 h 369"/>
                  <a:gd name="T28" fmla="*/ 52 w 274"/>
                  <a:gd name="T29" fmla="*/ 48 h 369"/>
                  <a:gd name="T30" fmla="*/ 36 w 274"/>
                  <a:gd name="T31" fmla="*/ 36 h 369"/>
                  <a:gd name="T32" fmla="*/ 0 w 274"/>
                  <a:gd name="T33" fmla="*/ 79 h 36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4"/>
                  <a:gd name="T52" fmla="*/ 0 h 369"/>
                  <a:gd name="T53" fmla="*/ 274 w 274"/>
                  <a:gd name="T54" fmla="*/ 369 h 369"/>
                </a:gd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4" h="369">
                    <a:moveTo>
                      <a:pt x="0" y="79"/>
                    </a:moveTo>
                    <a:lnTo>
                      <a:pt x="36" y="132"/>
                    </a:lnTo>
                    <a:lnTo>
                      <a:pt x="25" y="223"/>
                    </a:lnTo>
                    <a:lnTo>
                      <a:pt x="123" y="184"/>
                    </a:lnTo>
                    <a:lnTo>
                      <a:pt x="160" y="223"/>
                    </a:lnTo>
                    <a:lnTo>
                      <a:pt x="198" y="313"/>
                    </a:lnTo>
                    <a:lnTo>
                      <a:pt x="188" y="369"/>
                    </a:lnTo>
                    <a:lnTo>
                      <a:pt x="274" y="353"/>
                    </a:lnTo>
                    <a:lnTo>
                      <a:pt x="231" y="234"/>
                    </a:lnTo>
                    <a:lnTo>
                      <a:pt x="138" y="147"/>
                    </a:lnTo>
                    <a:lnTo>
                      <a:pt x="165" y="94"/>
                    </a:lnTo>
                    <a:lnTo>
                      <a:pt x="112" y="67"/>
                    </a:lnTo>
                    <a:lnTo>
                      <a:pt x="73" y="0"/>
                    </a:lnTo>
                    <a:lnTo>
                      <a:pt x="50" y="1"/>
                    </a:lnTo>
                    <a:lnTo>
                      <a:pt x="52" y="48"/>
                    </a:lnTo>
                    <a:lnTo>
                      <a:pt x="36" y="36"/>
                    </a:lnTo>
                    <a:lnTo>
                      <a:pt x="0" y="7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83" name="Freeform 407"/>
              <p:cNvSpPr/>
              <p:nvPr>
                <p:custDataLst>
                  <p:tags r:id="rId55"/>
                </p:custDataLst>
              </p:nvPr>
            </p:nvSpPr>
            <p:spPr bwMode="auto">
              <a:xfrm>
                <a:off x="4003942" y="5212758"/>
                <a:ext cx="2712" cy="3078"/>
              </a:xfrm>
              <a:custGeom>
                <a:gdLst>
                  <a:gd name="T0" fmla="*/ 0 w 18"/>
                  <a:gd name="T1" fmla="*/ 2147483647 h 38"/>
                  <a:gd name="T2" fmla="*/ 2147483647 w 18"/>
                  <a:gd name="T3" fmla="*/ 0 h 38"/>
                  <a:gd name="T4" fmla="*/ 2147483647 w 18"/>
                  <a:gd name="T5" fmla="*/ 2147483647 h 38"/>
                  <a:gd name="T6" fmla="*/ 0 w 18"/>
                  <a:gd name="T7" fmla="*/ 2147483647 h 38"/>
                  <a:gd name="T8" fmla="*/ 0 60000 65536"/>
                  <a:gd name="T9" fmla="*/ 0 60000 65536"/>
                  <a:gd name="T10" fmla="*/ 0 60000 65536"/>
                  <a:gd name="T11" fmla="*/ 0 60000 65536"/>
                  <a:gd name="T12" fmla="*/ 0 w 18"/>
                  <a:gd name="T13" fmla="*/ 0 h 38"/>
                  <a:gd name="T14" fmla="*/ 18 w 18"/>
                  <a:gd name="T15" fmla="*/ 38 h 38"/>
                </a:gdLst>
                <a:cxnLst>
                  <a:cxn ang="T8">
                    <a:pos x="T0" y="T1"/>
                  </a:cxn>
                  <a:cxn ang="T9">
                    <a:pos x="T2" y="T3"/>
                  </a:cxn>
                  <a:cxn ang="T10">
                    <a:pos x="T4" y="T5"/>
                  </a:cxn>
                  <a:cxn ang="T11">
                    <a:pos x="T6" y="T7"/>
                  </a:cxn>
                </a:cxnLst>
                <a:rect l="T12" t="T13" r="T14" b="T15"/>
                <a:pathLst>
                  <a:path w="18" h="38">
                    <a:moveTo>
                      <a:pt x="0" y="30"/>
                    </a:moveTo>
                    <a:lnTo>
                      <a:pt x="13" y="0"/>
                    </a:lnTo>
                    <a:lnTo>
                      <a:pt x="18" y="38"/>
                    </a:lnTo>
                    <a:lnTo>
                      <a:pt x="0" y="3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84" name="Freeform 408"/>
              <p:cNvSpPr/>
              <p:nvPr>
                <p:custDataLst>
                  <p:tags r:id="rId56"/>
                </p:custDataLst>
              </p:nvPr>
            </p:nvSpPr>
            <p:spPr bwMode="auto">
              <a:xfrm>
                <a:off x="4642928" y="5383514"/>
                <a:ext cx="24824" cy="17716"/>
              </a:xfrm>
              <a:custGeom>
                <a:gdLst>
                  <a:gd name="T0" fmla="*/ 0 w 142"/>
                  <a:gd name="T1" fmla="*/ 0 h 221"/>
                  <a:gd name="T2" fmla="*/ 29 w 142"/>
                  <a:gd name="T3" fmla="*/ 0 h 221"/>
                  <a:gd name="T4" fmla="*/ 38 w 142"/>
                  <a:gd name="T5" fmla="*/ 41 h 221"/>
                  <a:gd name="T6" fmla="*/ 73 w 142"/>
                  <a:gd name="T7" fmla="*/ 15 h 221"/>
                  <a:gd name="T8" fmla="*/ 122 w 142"/>
                  <a:gd name="T9" fmla="*/ 65 h 221"/>
                  <a:gd name="T10" fmla="*/ 142 w 142"/>
                  <a:gd name="T11" fmla="*/ 221 h 221"/>
                  <a:gd name="T12" fmla="*/ 141 w 142"/>
                  <a:gd name="T13" fmla="*/ 221 h 221"/>
                  <a:gd name="T14" fmla="*/ 42 w 142"/>
                  <a:gd name="T15" fmla="*/ 156 h 221"/>
                  <a:gd name="T16" fmla="*/ 0 w 142"/>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2"/>
                  <a:gd name="T28" fmla="*/ 0 h 221"/>
                  <a:gd name="T29" fmla="*/ 142 w 142"/>
                  <a:gd name="T30" fmla="*/ 221 h 221"/>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2" h="221">
                    <a:moveTo>
                      <a:pt x="0" y="0"/>
                    </a:moveTo>
                    <a:lnTo>
                      <a:pt x="29" y="0"/>
                    </a:lnTo>
                    <a:lnTo>
                      <a:pt x="38" y="41"/>
                    </a:lnTo>
                    <a:lnTo>
                      <a:pt x="73" y="15"/>
                    </a:lnTo>
                    <a:lnTo>
                      <a:pt x="122" y="65"/>
                    </a:lnTo>
                    <a:lnTo>
                      <a:pt x="142" y="221"/>
                    </a:lnTo>
                    <a:lnTo>
                      <a:pt x="141" y="221"/>
                    </a:lnTo>
                    <a:lnTo>
                      <a:pt x="42" y="156"/>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85" name="Freeform 409"/>
              <p:cNvSpPr/>
              <p:nvPr>
                <p:custDataLst>
                  <p:tags r:id="rId57"/>
                </p:custDataLst>
              </p:nvPr>
            </p:nvSpPr>
            <p:spPr bwMode="auto">
              <a:xfrm>
                <a:off x="4705943" y="5382002"/>
                <a:ext cx="64448" cy="21388"/>
              </a:xfrm>
              <a:custGeom>
                <a:gdLst>
                  <a:gd name="T0" fmla="*/ 0 w 362"/>
                  <a:gd name="T1" fmla="*/ 235 h 264"/>
                  <a:gd name="T2" fmla="*/ 33 w 362"/>
                  <a:gd name="T3" fmla="*/ 264 h 264"/>
                  <a:gd name="T4" fmla="*/ 143 w 362"/>
                  <a:gd name="T5" fmla="*/ 253 h 264"/>
                  <a:gd name="T6" fmla="*/ 182 w 362"/>
                  <a:gd name="T7" fmla="*/ 238 h 264"/>
                  <a:gd name="T8" fmla="*/ 234 w 362"/>
                  <a:gd name="T9" fmla="*/ 115 h 264"/>
                  <a:gd name="T10" fmla="*/ 299 w 362"/>
                  <a:gd name="T11" fmla="*/ 120 h 264"/>
                  <a:gd name="T12" fmla="*/ 362 w 362"/>
                  <a:gd name="T13" fmla="*/ 78 h 264"/>
                  <a:gd name="T14" fmla="*/ 304 w 362"/>
                  <a:gd name="T15" fmla="*/ 45 h 264"/>
                  <a:gd name="T16" fmla="*/ 284 w 362"/>
                  <a:gd name="T17" fmla="*/ 0 h 264"/>
                  <a:gd name="T18" fmla="*/ 210 w 362"/>
                  <a:gd name="T19" fmla="*/ 82 h 264"/>
                  <a:gd name="T20" fmla="*/ 185 w 362"/>
                  <a:gd name="T21" fmla="*/ 128 h 264"/>
                  <a:gd name="T22" fmla="*/ 163 w 362"/>
                  <a:gd name="T23" fmla="*/ 103 h 264"/>
                  <a:gd name="T24" fmla="*/ 120 w 362"/>
                  <a:gd name="T25" fmla="*/ 168 h 264"/>
                  <a:gd name="T26" fmla="*/ 70 w 362"/>
                  <a:gd name="T27" fmla="*/ 177 h 264"/>
                  <a:gd name="T28" fmla="*/ 56 w 362"/>
                  <a:gd name="T29" fmla="*/ 238 h 264"/>
                  <a:gd name="T30" fmla="*/ 0 w 362"/>
                  <a:gd name="T31" fmla="*/ 235 h 2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62"/>
                  <a:gd name="T49" fmla="*/ 0 h 264"/>
                  <a:gd name="T50" fmla="*/ 362 w 362"/>
                  <a:gd name="T51" fmla="*/ 264 h 264"/>
                </a:gd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62" h="264">
                    <a:moveTo>
                      <a:pt x="0" y="235"/>
                    </a:moveTo>
                    <a:lnTo>
                      <a:pt x="33" y="264"/>
                    </a:lnTo>
                    <a:lnTo>
                      <a:pt x="143" y="253"/>
                    </a:lnTo>
                    <a:lnTo>
                      <a:pt x="182" y="238"/>
                    </a:lnTo>
                    <a:lnTo>
                      <a:pt x="234" y="115"/>
                    </a:lnTo>
                    <a:lnTo>
                      <a:pt x="299" y="120"/>
                    </a:lnTo>
                    <a:lnTo>
                      <a:pt x="362" y="78"/>
                    </a:lnTo>
                    <a:lnTo>
                      <a:pt x="304" y="45"/>
                    </a:lnTo>
                    <a:lnTo>
                      <a:pt x="284" y="0"/>
                    </a:lnTo>
                    <a:lnTo>
                      <a:pt x="210" y="82"/>
                    </a:lnTo>
                    <a:lnTo>
                      <a:pt x="185" y="128"/>
                    </a:lnTo>
                    <a:lnTo>
                      <a:pt x="163" y="103"/>
                    </a:lnTo>
                    <a:lnTo>
                      <a:pt x="120" y="168"/>
                    </a:lnTo>
                    <a:lnTo>
                      <a:pt x="70" y="177"/>
                    </a:lnTo>
                    <a:lnTo>
                      <a:pt x="56" y="238"/>
                    </a:lnTo>
                    <a:lnTo>
                      <a:pt x="0" y="23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86" name="Freeform 410"/>
              <p:cNvSpPr/>
              <p:nvPr>
                <p:custDataLst>
                  <p:tags r:id="rId58"/>
                </p:custDataLst>
              </p:nvPr>
            </p:nvSpPr>
            <p:spPr bwMode="auto">
              <a:xfrm>
                <a:off x="4557953" y="5203548"/>
                <a:ext cx="213870" cy="46666"/>
              </a:xfrm>
              <a:custGeom>
                <a:gdLst>
                  <a:gd name="T0" fmla="*/ 0 w 1209"/>
                  <a:gd name="T1" fmla="*/ 184 h 587"/>
                  <a:gd name="T2" fmla="*/ 39 w 1209"/>
                  <a:gd name="T3" fmla="*/ 242 h 587"/>
                  <a:gd name="T4" fmla="*/ 94 w 1209"/>
                  <a:gd name="T5" fmla="*/ 265 h 587"/>
                  <a:gd name="T6" fmla="*/ 113 w 1209"/>
                  <a:gd name="T7" fmla="*/ 389 h 587"/>
                  <a:gd name="T8" fmla="*/ 282 w 1209"/>
                  <a:gd name="T9" fmla="*/ 439 h 587"/>
                  <a:gd name="T10" fmla="*/ 353 w 1209"/>
                  <a:gd name="T11" fmla="*/ 526 h 587"/>
                  <a:gd name="T12" fmla="*/ 494 w 1209"/>
                  <a:gd name="T13" fmla="*/ 522 h 587"/>
                  <a:gd name="T14" fmla="*/ 651 w 1209"/>
                  <a:gd name="T15" fmla="*/ 587 h 587"/>
                  <a:gd name="T16" fmla="*/ 856 w 1209"/>
                  <a:gd name="T17" fmla="*/ 526 h 587"/>
                  <a:gd name="T18" fmla="*/ 920 w 1209"/>
                  <a:gd name="T19" fmla="*/ 477 h 587"/>
                  <a:gd name="T20" fmla="*/ 920 w 1209"/>
                  <a:gd name="T21" fmla="*/ 408 h 587"/>
                  <a:gd name="T22" fmla="*/ 979 w 1209"/>
                  <a:gd name="T23" fmla="*/ 416 h 587"/>
                  <a:gd name="T24" fmla="*/ 1110 w 1209"/>
                  <a:gd name="T25" fmla="*/ 318 h 587"/>
                  <a:gd name="T26" fmla="*/ 1209 w 1209"/>
                  <a:gd name="T27" fmla="*/ 312 h 587"/>
                  <a:gd name="T28" fmla="*/ 1162 w 1209"/>
                  <a:gd name="T29" fmla="*/ 238 h 587"/>
                  <a:gd name="T30" fmla="*/ 1065 w 1209"/>
                  <a:gd name="T31" fmla="*/ 257 h 587"/>
                  <a:gd name="T32" fmla="*/ 1064 w 1209"/>
                  <a:gd name="T33" fmla="*/ 174 h 587"/>
                  <a:gd name="T34" fmla="*/ 1088 w 1209"/>
                  <a:gd name="T35" fmla="*/ 127 h 587"/>
                  <a:gd name="T36" fmla="*/ 1018 w 1209"/>
                  <a:gd name="T37" fmla="*/ 115 h 587"/>
                  <a:gd name="T38" fmla="*/ 838 w 1209"/>
                  <a:gd name="T39" fmla="*/ 167 h 587"/>
                  <a:gd name="T40" fmla="*/ 677 w 1209"/>
                  <a:gd name="T41" fmla="*/ 90 h 587"/>
                  <a:gd name="T42" fmla="*/ 576 w 1209"/>
                  <a:gd name="T43" fmla="*/ 101 h 587"/>
                  <a:gd name="T44" fmla="*/ 539 w 1209"/>
                  <a:gd name="T45" fmla="*/ 39 h 587"/>
                  <a:gd name="T46" fmla="*/ 439 w 1209"/>
                  <a:gd name="T47" fmla="*/ 0 h 587"/>
                  <a:gd name="T48" fmla="*/ 386 w 1209"/>
                  <a:gd name="T49" fmla="*/ 42 h 587"/>
                  <a:gd name="T50" fmla="*/ 383 w 1209"/>
                  <a:gd name="T51" fmla="*/ 126 h 587"/>
                  <a:gd name="T52" fmla="*/ 153 w 1209"/>
                  <a:gd name="T53" fmla="*/ 89 h 587"/>
                  <a:gd name="T54" fmla="*/ 0 w 1209"/>
                  <a:gd name="T55" fmla="*/ 184 h 58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9"/>
                  <a:gd name="T85" fmla="*/ 0 h 587"/>
                  <a:gd name="T86" fmla="*/ 1209 w 1209"/>
                  <a:gd name="T87" fmla="*/ 587 h 587"/>
                </a:gd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9" h="587">
                    <a:moveTo>
                      <a:pt x="0" y="184"/>
                    </a:moveTo>
                    <a:lnTo>
                      <a:pt x="39" y="242"/>
                    </a:lnTo>
                    <a:lnTo>
                      <a:pt x="94" y="265"/>
                    </a:lnTo>
                    <a:lnTo>
                      <a:pt x="113" y="389"/>
                    </a:lnTo>
                    <a:lnTo>
                      <a:pt x="282" y="439"/>
                    </a:lnTo>
                    <a:lnTo>
                      <a:pt x="353" y="526"/>
                    </a:lnTo>
                    <a:lnTo>
                      <a:pt x="494" y="522"/>
                    </a:lnTo>
                    <a:lnTo>
                      <a:pt x="651" y="587"/>
                    </a:lnTo>
                    <a:lnTo>
                      <a:pt x="856" y="526"/>
                    </a:lnTo>
                    <a:lnTo>
                      <a:pt x="920" y="477"/>
                    </a:lnTo>
                    <a:lnTo>
                      <a:pt x="920" y="408"/>
                    </a:lnTo>
                    <a:lnTo>
                      <a:pt x="979" y="416"/>
                    </a:lnTo>
                    <a:lnTo>
                      <a:pt x="1110" y="318"/>
                    </a:lnTo>
                    <a:lnTo>
                      <a:pt x="1209" y="312"/>
                    </a:lnTo>
                    <a:lnTo>
                      <a:pt x="1162" y="238"/>
                    </a:lnTo>
                    <a:lnTo>
                      <a:pt x="1065" y="257"/>
                    </a:lnTo>
                    <a:lnTo>
                      <a:pt x="1064" y="174"/>
                    </a:lnTo>
                    <a:lnTo>
                      <a:pt x="1088" y="127"/>
                    </a:lnTo>
                    <a:lnTo>
                      <a:pt x="1018" y="115"/>
                    </a:lnTo>
                    <a:lnTo>
                      <a:pt x="838" y="167"/>
                    </a:lnTo>
                    <a:lnTo>
                      <a:pt x="677" y="90"/>
                    </a:lnTo>
                    <a:lnTo>
                      <a:pt x="576" y="101"/>
                    </a:lnTo>
                    <a:lnTo>
                      <a:pt x="539" y="39"/>
                    </a:lnTo>
                    <a:lnTo>
                      <a:pt x="439" y="0"/>
                    </a:lnTo>
                    <a:lnTo>
                      <a:pt x="386" y="42"/>
                    </a:lnTo>
                    <a:lnTo>
                      <a:pt x="383" y="126"/>
                    </a:lnTo>
                    <a:lnTo>
                      <a:pt x="153" y="89"/>
                    </a:lnTo>
                    <a:lnTo>
                      <a:pt x="0" y="18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87" name="Freeform 411"/>
              <p:cNvSpPr/>
              <p:nvPr>
                <p:custDataLst>
                  <p:tags r:id="rId59"/>
                </p:custDataLst>
              </p:nvPr>
            </p:nvSpPr>
            <p:spPr bwMode="auto">
              <a:xfrm>
                <a:off x="4316394" y="5316756"/>
                <a:ext cx="52513" cy="30894"/>
              </a:xfrm>
              <a:custGeom>
                <a:gdLst>
                  <a:gd name="T0" fmla="*/ 0 w 294"/>
                  <a:gd name="T1" fmla="*/ 270 h 383"/>
                  <a:gd name="T2" fmla="*/ 40 w 294"/>
                  <a:gd name="T3" fmla="*/ 383 h 383"/>
                  <a:gd name="T4" fmla="*/ 109 w 294"/>
                  <a:gd name="T5" fmla="*/ 364 h 383"/>
                  <a:gd name="T6" fmla="*/ 218 w 294"/>
                  <a:gd name="T7" fmla="*/ 269 h 383"/>
                  <a:gd name="T8" fmla="*/ 217 w 294"/>
                  <a:gd name="T9" fmla="*/ 223 h 383"/>
                  <a:gd name="T10" fmla="*/ 289 w 294"/>
                  <a:gd name="T11" fmla="*/ 139 h 383"/>
                  <a:gd name="T12" fmla="*/ 294 w 294"/>
                  <a:gd name="T13" fmla="*/ 114 h 383"/>
                  <a:gd name="T14" fmla="*/ 255 w 294"/>
                  <a:gd name="T15" fmla="*/ 64 h 383"/>
                  <a:gd name="T16" fmla="*/ 164 w 294"/>
                  <a:gd name="T17" fmla="*/ 0 h 383"/>
                  <a:gd name="T18" fmla="*/ 141 w 294"/>
                  <a:gd name="T19" fmla="*/ 1 h 383"/>
                  <a:gd name="T20" fmla="*/ 153 w 294"/>
                  <a:gd name="T21" fmla="*/ 36 h 383"/>
                  <a:gd name="T22" fmla="*/ 122 w 294"/>
                  <a:gd name="T23" fmla="*/ 101 h 383"/>
                  <a:gd name="T24" fmla="*/ 141 w 294"/>
                  <a:gd name="T25" fmla="*/ 134 h 383"/>
                  <a:gd name="T26" fmla="*/ 111 w 294"/>
                  <a:gd name="T27" fmla="*/ 226 h 383"/>
                  <a:gd name="T28" fmla="*/ 0 w 294"/>
                  <a:gd name="T29" fmla="*/ 270 h 38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94"/>
                  <a:gd name="T46" fmla="*/ 0 h 383"/>
                  <a:gd name="T47" fmla="*/ 294 w 294"/>
                  <a:gd name="T48" fmla="*/ 383 h 383"/>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94" h="383">
                    <a:moveTo>
                      <a:pt x="0" y="270"/>
                    </a:moveTo>
                    <a:lnTo>
                      <a:pt x="40" y="383"/>
                    </a:lnTo>
                    <a:lnTo>
                      <a:pt x="109" y="364"/>
                    </a:lnTo>
                    <a:lnTo>
                      <a:pt x="218" y="269"/>
                    </a:lnTo>
                    <a:lnTo>
                      <a:pt x="217" y="223"/>
                    </a:lnTo>
                    <a:lnTo>
                      <a:pt x="289" y="139"/>
                    </a:lnTo>
                    <a:lnTo>
                      <a:pt x="294" y="114"/>
                    </a:lnTo>
                    <a:lnTo>
                      <a:pt x="255" y="64"/>
                    </a:lnTo>
                    <a:lnTo>
                      <a:pt x="164" y="0"/>
                    </a:lnTo>
                    <a:lnTo>
                      <a:pt x="141" y="1"/>
                    </a:lnTo>
                    <a:lnTo>
                      <a:pt x="153" y="36"/>
                    </a:lnTo>
                    <a:lnTo>
                      <a:pt x="122" y="101"/>
                    </a:lnTo>
                    <a:lnTo>
                      <a:pt x="141" y="134"/>
                    </a:lnTo>
                    <a:lnTo>
                      <a:pt x="111" y="226"/>
                    </a:lnTo>
                    <a:lnTo>
                      <a:pt x="0" y="27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88" name="Freeform 412"/>
              <p:cNvSpPr/>
              <p:nvPr>
                <p:custDataLst>
                  <p:tags r:id="rId60"/>
                </p:custDataLst>
              </p:nvPr>
            </p:nvSpPr>
            <p:spPr bwMode="auto">
              <a:xfrm>
                <a:off x="4506395" y="5296232"/>
                <a:ext cx="52990" cy="14475"/>
              </a:xfrm>
              <a:custGeom>
                <a:gdLst>
                  <a:gd name="T0" fmla="*/ 0 w 305"/>
                  <a:gd name="T1" fmla="*/ 72 h 184"/>
                  <a:gd name="T2" fmla="*/ 39 w 305"/>
                  <a:gd name="T3" fmla="*/ 0 h 184"/>
                  <a:gd name="T4" fmla="*/ 158 w 305"/>
                  <a:gd name="T5" fmla="*/ 46 h 184"/>
                  <a:gd name="T6" fmla="*/ 223 w 305"/>
                  <a:gd name="T7" fmla="*/ 117 h 184"/>
                  <a:gd name="T8" fmla="*/ 305 w 305"/>
                  <a:gd name="T9" fmla="*/ 117 h 184"/>
                  <a:gd name="T10" fmla="*/ 302 w 305"/>
                  <a:gd name="T11" fmla="*/ 184 h 184"/>
                  <a:gd name="T12" fmla="*/ 102 w 305"/>
                  <a:gd name="T13" fmla="*/ 141 h 184"/>
                  <a:gd name="T14" fmla="*/ 0 w 305"/>
                  <a:gd name="T15" fmla="*/ 72 h 184"/>
                  <a:gd name="T16" fmla="*/ 0 60000 65536"/>
                  <a:gd name="T17" fmla="*/ 0 60000 65536"/>
                  <a:gd name="T18" fmla="*/ 0 60000 65536"/>
                  <a:gd name="T19" fmla="*/ 0 60000 65536"/>
                  <a:gd name="T20" fmla="*/ 0 60000 65536"/>
                  <a:gd name="T21" fmla="*/ 0 60000 65536"/>
                  <a:gd name="T22" fmla="*/ 0 60000 65536"/>
                  <a:gd name="T23" fmla="*/ 0 60000 65536"/>
                  <a:gd name="T24" fmla="*/ 0 w 305"/>
                  <a:gd name="T25" fmla="*/ 0 h 184"/>
                  <a:gd name="T26" fmla="*/ 305 w 305"/>
                  <a:gd name="T27" fmla="*/ 184 h 184"/>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5" h="184">
                    <a:moveTo>
                      <a:pt x="0" y="72"/>
                    </a:moveTo>
                    <a:lnTo>
                      <a:pt x="39" y="0"/>
                    </a:lnTo>
                    <a:lnTo>
                      <a:pt x="158" y="46"/>
                    </a:lnTo>
                    <a:lnTo>
                      <a:pt x="223" y="117"/>
                    </a:lnTo>
                    <a:lnTo>
                      <a:pt x="305" y="117"/>
                    </a:lnTo>
                    <a:lnTo>
                      <a:pt x="302" y="184"/>
                    </a:lnTo>
                    <a:lnTo>
                      <a:pt x="102" y="141"/>
                    </a:lnTo>
                    <a:lnTo>
                      <a:pt x="0" y="7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89" name="Freeform 413"/>
              <p:cNvSpPr/>
              <p:nvPr>
                <p:custDataLst>
                  <p:tags r:id="rId61"/>
                </p:custDataLst>
              </p:nvPr>
            </p:nvSpPr>
            <p:spPr bwMode="auto">
              <a:xfrm>
                <a:off x="3988344" y="5197983"/>
                <a:ext cx="24415" cy="12005"/>
              </a:xfrm>
              <a:custGeom>
                <a:gdLst>
                  <a:gd name="T0" fmla="*/ 0 w 138"/>
                  <a:gd name="T1" fmla="*/ 2147483647 h 148"/>
                  <a:gd name="T2" fmla="*/ 2147483647 w 138"/>
                  <a:gd name="T3" fmla="*/ 2147483647 h 148"/>
                  <a:gd name="T4" fmla="*/ 2147483647 w 138"/>
                  <a:gd name="T5" fmla="*/ 2147483647 h 148"/>
                  <a:gd name="T6" fmla="*/ 2147483647 w 138"/>
                  <a:gd name="T7" fmla="*/ 2147483647 h 148"/>
                  <a:gd name="T8" fmla="*/ 2147483647 w 138"/>
                  <a:gd name="T9" fmla="*/ 2147483647 h 148"/>
                  <a:gd name="T10" fmla="*/ 2147483647 w 138"/>
                  <a:gd name="T11" fmla="*/ 0 h 148"/>
                  <a:gd name="T12" fmla="*/ 2147483647 w 138"/>
                  <a:gd name="T13" fmla="*/ 0 h 148"/>
                  <a:gd name="T14" fmla="*/ 2147483647 w 138"/>
                  <a:gd name="T15" fmla="*/ 2147483647 h 148"/>
                  <a:gd name="T16" fmla="*/ 2147483647 w 138"/>
                  <a:gd name="T17" fmla="*/ 2147483647 h 148"/>
                  <a:gd name="T18" fmla="*/ 2147483647 w 138"/>
                  <a:gd name="T19" fmla="*/ 2147483647 h 148"/>
                  <a:gd name="T20" fmla="*/ 2147483647 w 138"/>
                  <a:gd name="T21" fmla="*/ 2147483647 h 148"/>
                  <a:gd name="T22" fmla="*/ 0 w 138"/>
                  <a:gd name="T23" fmla="*/ 2147483647 h 1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8"/>
                  <a:gd name="T37" fmla="*/ 0 h 148"/>
                  <a:gd name="T38" fmla="*/ 138 w 138"/>
                  <a:gd name="T39" fmla="*/ 148 h 148"/>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8" h="148">
                    <a:moveTo>
                      <a:pt x="0" y="111"/>
                    </a:moveTo>
                    <a:lnTo>
                      <a:pt x="54" y="92"/>
                    </a:lnTo>
                    <a:lnTo>
                      <a:pt x="29" y="76"/>
                    </a:lnTo>
                    <a:lnTo>
                      <a:pt x="53" y="23"/>
                    </a:lnTo>
                    <a:lnTo>
                      <a:pt x="75" y="57"/>
                    </a:lnTo>
                    <a:lnTo>
                      <a:pt x="76" y="0"/>
                    </a:lnTo>
                    <a:lnTo>
                      <a:pt x="138" y="0"/>
                    </a:lnTo>
                    <a:lnTo>
                      <a:pt x="134" y="57"/>
                    </a:lnTo>
                    <a:lnTo>
                      <a:pt x="93" y="79"/>
                    </a:lnTo>
                    <a:lnTo>
                      <a:pt x="95" y="148"/>
                    </a:lnTo>
                    <a:lnTo>
                      <a:pt x="57" y="106"/>
                    </a:lnTo>
                    <a:lnTo>
                      <a:pt x="0" y="11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90" name="Freeform 414"/>
              <p:cNvSpPr/>
              <p:nvPr>
                <p:custDataLst>
                  <p:tags r:id="rId62"/>
                </p:custDataLst>
              </p:nvPr>
            </p:nvSpPr>
            <p:spPr bwMode="auto">
              <a:xfrm>
                <a:off x="5034130" y="5549209"/>
                <a:ext cx="52900" cy="25857"/>
              </a:xfrm>
              <a:custGeom>
                <a:gdLst>
                  <a:gd name="T0" fmla="*/ 0 w 298"/>
                  <a:gd name="T1" fmla="*/ 2147483647 h 322"/>
                  <a:gd name="T2" fmla="*/ 2147483647 w 298"/>
                  <a:gd name="T3" fmla="*/ 2147483647 h 322"/>
                  <a:gd name="T4" fmla="*/ 2147483647 w 298"/>
                  <a:gd name="T5" fmla="*/ 2147483647 h 322"/>
                  <a:gd name="T6" fmla="*/ 2147483647 w 298"/>
                  <a:gd name="T7" fmla="*/ 0 h 322"/>
                  <a:gd name="T8" fmla="*/ 2147483647 w 298"/>
                  <a:gd name="T9" fmla="*/ 2147483647 h 322"/>
                  <a:gd name="T10" fmla="*/ 2147483647 w 298"/>
                  <a:gd name="T11" fmla="*/ 2147483647 h 322"/>
                  <a:gd name="T12" fmla="*/ 2147483647 w 298"/>
                  <a:gd name="T13" fmla="*/ 2147483647 h 322"/>
                  <a:gd name="T14" fmla="*/ 2147483647 w 298"/>
                  <a:gd name="T15" fmla="*/ 2147483647 h 322"/>
                  <a:gd name="T16" fmla="*/ 2147483647 w 298"/>
                  <a:gd name="T17" fmla="*/ 2147483647 h 322"/>
                  <a:gd name="T18" fmla="*/ 2147483647 w 298"/>
                  <a:gd name="T19" fmla="*/ 2147483647 h 322"/>
                  <a:gd name="T20" fmla="*/ 2147483647 w 298"/>
                  <a:gd name="T21" fmla="*/ 2147483647 h 322"/>
                  <a:gd name="T22" fmla="*/ 2147483647 w 298"/>
                  <a:gd name="T23" fmla="*/ 2147483647 h 322"/>
                  <a:gd name="T24" fmla="*/ 0 w 298"/>
                  <a:gd name="T25" fmla="*/ 2147483647 h 3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8"/>
                  <a:gd name="T40" fmla="*/ 0 h 322"/>
                  <a:gd name="T41" fmla="*/ 298 w 298"/>
                  <a:gd name="T42" fmla="*/ 322 h 322"/>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8" h="322">
                    <a:moveTo>
                      <a:pt x="0" y="281"/>
                    </a:moveTo>
                    <a:lnTo>
                      <a:pt x="63" y="182"/>
                    </a:lnTo>
                    <a:lnTo>
                      <a:pt x="172" y="109"/>
                    </a:lnTo>
                    <a:lnTo>
                      <a:pt x="223" y="0"/>
                    </a:lnTo>
                    <a:lnTo>
                      <a:pt x="256" y="32"/>
                    </a:lnTo>
                    <a:lnTo>
                      <a:pt x="293" y="17"/>
                    </a:lnTo>
                    <a:lnTo>
                      <a:pt x="298" y="55"/>
                    </a:lnTo>
                    <a:lnTo>
                      <a:pt x="242" y="134"/>
                    </a:lnTo>
                    <a:lnTo>
                      <a:pt x="252" y="167"/>
                    </a:lnTo>
                    <a:lnTo>
                      <a:pt x="190" y="180"/>
                    </a:lnTo>
                    <a:lnTo>
                      <a:pt x="161" y="289"/>
                    </a:lnTo>
                    <a:lnTo>
                      <a:pt x="96" y="322"/>
                    </a:lnTo>
                    <a:lnTo>
                      <a:pt x="0" y="28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91" name="Freeform 415"/>
              <p:cNvSpPr/>
              <p:nvPr>
                <p:custDataLst>
                  <p:tags r:id="rId63"/>
                </p:custDataLst>
              </p:nvPr>
            </p:nvSpPr>
            <p:spPr bwMode="auto">
              <a:xfrm>
                <a:off x="5075501" y="5523968"/>
                <a:ext cx="40014" cy="28628"/>
              </a:xfrm>
              <a:custGeom>
                <a:gdLst>
                  <a:gd name="T0" fmla="*/ 0 w 221"/>
                  <a:gd name="T1" fmla="*/ 0 h 353"/>
                  <a:gd name="T2" fmla="*/ 2147483647 w 221"/>
                  <a:gd name="T3" fmla="*/ 2147483647 h 353"/>
                  <a:gd name="T4" fmla="*/ 2147483647 w 221"/>
                  <a:gd name="T5" fmla="*/ 2147483647 h 353"/>
                  <a:gd name="T6" fmla="*/ 2147483647 w 221"/>
                  <a:gd name="T7" fmla="*/ 2147483647 h 353"/>
                  <a:gd name="T8" fmla="*/ 2147483647 w 221"/>
                  <a:gd name="T9" fmla="*/ 2147483647 h 353"/>
                  <a:gd name="T10" fmla="*/ 2147483647 w 221"/>
                  <a:gd name="T11" fmla="*/ 2147483647 h 353"/>
                  <a:gd name="T12" fmla="*/ 2147483647 w 221"/>
                  <a:gd name="T13" fmla="*/ 2147483647 h 353"/>
                  <a:gd name="T14" fmla="*/ 2147483647 w 221"/>
                  <a:gd name="T15" fmla="*/ 2147483647 h 353"/>
                  <a:gd name="T16" fmla="*/ 2147483647 w 221"/>
                  <a:gd name="T17" fmla="*/ 2147483647 h 353"/>
                  <a:gd name="T18" fmla="*/ 2147483647 w 221"/>
                  <a:gd name="T19" fmla="*/ 2147483647 h 353"/>
                  <a:gd name="T20" fmla="*/ 2147483647 w 221"/>
                  <a:gd name="T21" fmla="*/ 2147483647 h 353"/>
                  <a:gd name="T22" fmla="*/ 2147483647 w 221"/>
                  <a:gd name="T23" fmla="*/ 2147483647 h 353"/>
                  <a:gd name="T24" fmla="*/ 2147483647 w 221"/>
                  <a:gd name="T25" fmla="*/ 2147483647 h 353"/>
                  <a:gd name="T26" fmla="*/ 2147483647 w 221"/>
                  <a:gd name="T27" fmla="*/ 2147483647 h 353"/>
                  <a:gd name="T28" fmla="*/ 2147483647 w 221"/>
                  <a:gd name="T29" fmla="*/ 2147483647 h 353"/>
                  <a:gd name="T30" fmla="*/ 0 w 221"/>
                  <a:gd name="T31" fmla="*/ 0 h 35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1"/>
                  <a:gd name="T49" fmla="*/ 0 h 353"/>
                  <a:gd name="T50" fmla="*/ 221 w 221"/>
                  <a:gd name="T51" fmla="*/ 353 h 353"/>
                </a:gd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1" h="353">
                    <a:moveTo>
                      <a:pt x="0" y="0"/>
                    </a:moveTo>
                    <a:lnTo>
                      <a:pt x="63" y="39"/>
                    </a:lnTo>
                    <a:lnTo>
                      <a:pt x="75" y="117"/>
                    </a:lnTo>
                    <a:lnTo>
                      <a:pt x="104" y="139"/>
                    </a:lnTo>
                    <a:lnTo>
                      <a:pt x="119" y="106"/>
                    </a:lnTo>
                    <a:lnTo>
                      <a:pt x="132" y="161"/>
                    </a:lnTo>
                    <a:lnTo>
                      <a:pt x="221" y="161"/>
                    </a:lnTo>
                    <a:lnTo>
                      <a:pt x="204" y="238"/>
                    </a:lnTo>
                    <a:lnTo>
                      <a:pt x="159" y="250"/>
                    </a:lnTo>
                    <a:lnTo>
                      <a:pt x="120" y="351"/>
                    </a:lnTo>
                    <a:lnTo>
                      <a:pt x="78" y="353"/>
                    </a:lnTo>
                    <a:lnTo>
                      <a:pt x="96" y="316"/>
                    </a:lnTo>
                    <a:lnTo>
                      <a:pt x="41" y="244"/>
                    </a:lnTo>
                    <a:lnTo>
                      <a:pt x="86" y="179"/>
                    </a:lnTo>
                    <a:lnTo>
                      <a:pt x="78" y="127"/>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92" name="Freeform 416"/>
              <p:cNvSpPr/>
              <p:nvPr>
                <p:custDataLst>
                  <p:tags r:id="rId64"/>
                </p:custDataLst>
              </p:nvPr>
            </p:nvSpPr>
            <p:spPr bwMode="auto">
              <a:xfrm>
                <a:off x="3999195" y="5099787"/>
                <a:ext cx="174976" cy="74186"/>
              </a:xfrm>
              <a:custGeom>
                <a:gdLst>
                  <a:gd name="T0" fmla="*/ 2147483647 w 989"/>
                  <a:gd name="T1" fmla="*/ 2147483647 h 922"/>
                  <a:gd name="T2" fmla="*/ 2147483647 w 989"/>
                  <a:gd name="T3" fmla="*/ 2147483647 h 922"/>
                  <a:gd name="T4" fmla="*/ 2147483647 w 989"/>
                  <a:gd name="T5" fmla="*/ 2147483647 h 922"/>
                  <a:gd name="T6" fmla="*/ 2147483647 w 989"/>
                  <a:gd name="T7" fmla="*/ 2147483647 h 922"/>
                  <a:gd name="T8" fmla="*/ 2147483647 w 989"/>
                  <a:gd name="T9" fmla="*/ 2147483647 h 922"/>
                  <a:gd name="T10" fmla="*/ 2147483647 w 989"/>
                  <a:gd name="T11" fmla="*/ 2147483647 h 922"/>
                  <a:gd name="T12" fmla="*/ 2147483647 w 989"/>
                  <a:gd name="T13" fmla="*/ 2147483647 h 922"/>
                  <a:gd name="T14" fmla="*/ 2147483647 w 989"/>
                  <a:gd name="T15" fmla="*/ 2147483647 h 922"/>
                  <a:gd name="T16" fmla="*/ 2147483647 w 989"/>
                  <a:gd name="T17" fmla="*/ 2147483647 h 922"/>
                  <a:gd name="T18" fmla="*/ 2147483647 w 989"/>
                  <a:gd name="T19" fmla="*/ 2147483647 h 922"/>
                  <a:gd name="T20" fmla="*/ 2147483647 w 989"/>
                  <a:gd name="T21" fmla="*/ 2147483647 h 922"/>
                  <a:gd name="T22" fmla="*/ 2147483647 w 989"/>
                  <a:gd name="T23" fmla="*/ 2147483647 h 922"/>
                  <a:gd name="T24" fmla="*/ 2147483647 w 989"/>
                  <a:gd name="T25" fmla="*/ 2147483647 h 922"/>
                  <a:gd name="T26" fmla="*/ 2147483647 w 989"/>
                  <a:gd name="T27" fmla="*/ 2147483647 h 922"/>
                  <a:gd name="T28" fmla="*/ 2147483647 w 989"/>
                  <a:gd name="T29" fmla="*/ 2147483647 h 922"/>
                  <a:gd name="T30" fmla="*/ 2147483647 w 989"/>
                  <a:gd name="T31" fmla="*/ 2147483647 h 922"/>
                  <a:gd name="T32" fmla="*/ 2147483647 w 989"/>
                  <a:gd name="T33" fmla="*/ 2147483647 h 922"/>
                  <a:gd name="T34" fmla="*/ 2147483647 w 989"/>
                  <a:gd name="T35" fmla="*/ 2147483647 h 922"/>
                  <a:gd name="T36" fmla="*/ 2147483647 w 989"/>
                  <a:gd name="T37" fmla="*/ 2147483647 h 922"/>
                  <a:gd name="T38" fmla="*/ 2147483647 w 989"/>
                  <a:gd name="T39" fmla="*/ 2147483647 h 922"/>
                  <a:gd name="T40" fmla="*/ 2147483647 w 989"/>
                  <a:gd name="T41" fmla="*/ 2147483647 h 922"/>
                  <a:gd name="T42" fmla="*/ 2147483647 w 989"/>
                  <a:gd name="T43" fmla="*/ 2147483647 h 922"/>
                  <a:gd name="T44" fmla="*/ 2147483647 w 989"/>
                  <a:gd name="T45" fmla="*/ 2147483647 h 922"/>
                  <a:gd name="T46" fmla="*/ 2147483647 w 989"/>
                  <a:gd name="T47" fmla="*/ 2147483647 h 922"/>
                  <a:gd name="T48" fmla="*/ 2147483647 w 989"/>
                  <a:gd name="T49" fmla="*/ 2147483647 h 922"/>
                  <a:gd name="T50" fmla="*/ 2147483647 w 989"/>
                  <a:gd name="T51" fmla="*/ 2147483647 h 922"/>
                  <a:gd name="T52" fmla="*/ 2147483647 w 989"/>
                  <a:gd name="T53" fmla="*/ 2147483647 h 922"/>
                  <a:gd name="T54" fmla="*/ 2147483647 w 989"/>
                  <a:gd name="T55" fmla="*/ 2147483647 h 922"/>
                  <a:gd name="T56" fmla="*/ 2147483647 w 989"/>
                  <a:gd name="T57" fmla="*/ 2147483647 h 922"/>
                  <a:gd name="T58" fmla="*/ 2147483647 w 989"/>
                  <a:gd name="T59" fmla="*/ 2147483647 h 922"/>
                  <a:gd name="T60" fmla="*/ 2147483647 w 989"/>
                  <a:gd name="T61" fmla="*/ 2147483647 h 922"/>
                  <a:gd name="T62" fmla="*/ 2147483647 w 989"/>
                  <a:gd name="T63" fmla="*/ 2147483647 h 922"/>
                  <a:gd name="T64" fmla="*/ 2147483647 w 989"/>
                  <a:gd name="T65" fmla="*/ 2147483647 h 922"/>
                  <a:gd name="T66" fmla="*/ 2147483647 w 989"/>
                  <a:gd name="T67" fmla="*/ 2147483647 h 922"/>
                  <a:gd name="T68" fmla="*/ 2147483647 w 989"/>
                  <a:gd name="T69" fmla="*/ 2147483647 h 922"/>
                  <a:gd name="T70" fmla="*/ 2147483647 w 989"/>
                  <a:gd name="T71" fmla="*/ 2147483647 h 922"/>
                  <a:gd name="T72" fmla="*/ 2147483647 w 989"/>
                  <a:gd name="T73" fmla="*/ 2147483647 h 922"/>
                  <a:gd name="T74" fmla="*/ 2147483647 w 989"/>
                  <a:gd name="T75" fmla="*/ 2147483647 h 922"/>
                  <a:gd name="T76" fmla="*/ 2147483647 w 989"/>
                  <a:gd name="T77" fmla="*/ 2147483647 h 922"/>
                  <a:gd name="T78" fmla="*/ 2147483647 w 989"/>
                  <a:gd name="T79" fmla="*/ 2147483647 h 922"/>
                  <a:gd name="T80" fmla="*/ 0 w 989"/>
                  <a:gd name="T81" fmla="*/ 2147483647 h 9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89"/>
                  <a:gd name="T124" fmla="*/ 0 h 922"/>
                  <a:gd name="T125" fmla="*/ 989 w 989"/>
                  <a:gd name="T126" fmla="*/ 922 h 922"/>
                </a:gd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89" h="922">
                    <a:moveTo>
                      <a:pt x="0" y="688"/>
                    </a:moveTo>
                    <a:lnTo>
                      <a:pt x="4" y="727"/>
                    </a:lnTo>
                    <a:lnTo>
                      <a:pt x="91" y="702"/>
                    </a:lnTo>
                    <a:lnTo>
                      <a:pt x="97" y="717"/>
                    </a:lnTo>
                    <a:lnTo>
                      <a:pt x="3" y="741"/>
                    </a:lnTo>
                    <a:lnTo>
                      <a:pt x="27" y="757"/>
                    </a:lnTo>
                    <a:lnTo>
                      <a:pt x="17" y="807"/>
                    </a:lnTo>
                    <a:lnTo>
                      <a:pt x="80" y="764"/>
                    </a:lnTo>
                    <a:lnTo>
                      <a:pt x="12" y="834"/>
                    </a:lnTo>
                    <a:lnTo>
                      <a:pt x="50" y="834"/>
                    </a:lnTo>
                    <a:lnTo>
                      <a:pt x="27" y="895"/>
                    </a:lnTo>
                    <a:lnTo>
                      <a:pt x="121" y="922"/>
                    </a:lnTo>
                    <a:lnTo>
                      <a:pt x="196" y="863"/>
                    </a:lnTo>
                    <a:lnTo>
                      <a:pt x="213" y="809"/>
                    </a:lnTo>
                    <a:lnTo>
                      <a:pt x="235" y="863"/>
                    </a:lnTo>
                    <a:lnTo>
                      <a:pt x="281" y="795"/>
                    </a:lnTo>
                    <a:lnTo>
                      <a:pt x="270" y="737"/>
                    </a:lnTo>
                    <a:lnTo>
                      <a:pt x="292" y="712"/>
                    </a:lnTo>
                    <a:lnTo>
                      <a:pt x="270" y="685"/>
                    </a:lnTo>
                    <a:lnTo>
                      <a:pt x="277" y="553"/>
                    </a:lnTo>
                    <a:lnTo>
                      <a:pt x="344" y="523"/>
                    </a:lnTo>
                    <a:lnTo>
                      <a:pt x="332" y="483"/>
                    </a:lnTo>
                    <a:lnTo>
                      <a:pt x="364" y="381"/>
                    </a:lnTo>
                    <a:lnTo>
                      <a:pt x="431" y="309"/>
                    </a:lnTo>
                    <a:lnTo>
                      <a:pt x="443" y="249"/>
                    </a:lnTo>
                    <a:lnTo>
                      <a:pt x="488" y="238"/>
                    </a:lnTo>
                    <a:lnTo>
                      <a:pt x="505" y="198"/>
                    </a:lnTo>
                    <a:lnTo>
                      <a:pt x="573" y="207"/>
                    </a:lnTo>
                    <a:lnTo>
                      <a:pt x="574" y="159"/>
                    </a:lnTo>
                    <a:lnTo>
                      <a:pt x="593" y="159"/>
                    </a:lnTo>
                    <a:lnTo>
                      <a:pt x="620" y="138"/>
                    </a:lnTo>
                    <a:lnTo>
                      <a:pt x="665" y="180"/>
                    </a:lnTo>
                    <a:lnTo>
                      <a:pt x="744" y="188"/>
                    </a:lnTo>
                    <a:lnTo>
                      <a:pt x="789" y="162"/>
                    </a:lnTo>
                    <a:lnTo>
                      <a:pt x="801" y="100"/>
                    </a:lnTo>
                    <a:lnTo>
                      <a:pt x="877" y="83"/>
                    </a:lnTo>
                    <a:lnTo>
                      <a:pt x="917" y="108"/>
                    </a:lnTo>
                    <a:lnTo>
                      <a:pt x="912" y="159"/>
                    </a:lnTo>
                    <a:lnTo>
                      <a:pt x="986" y="100"/>
                    </a:lnTo>
                    <a:lnTo>
                      <a:pt x="941" y="109"/>
                    </a:lnTo>
                    <a:lnTo>
                      <a:pt x="952" y="96"/>
                    </a:lnTo>
                    <a:lnTo>
                      <a:pt x="900" y="79"/>
                    </a:lnTo>
                    <a:lnTo>
                      <a:pt x="989" y="51"/>
                    </a:lnTo>
                    <a:lnTo>
                      <a:pt x="917" y="16"/>
                    </a:lnTo>
                    <a:lnTo>
                      <a:pt x="872" y="51"/>
                    </a:lnTo>
                    <a:lnTo>
                      <a:pt x="896" y="4"/>
                    </a:lnTo>
                    <a:lnTo>
                      <a:pt x="861" y="0"/>
                    </a:lnTo>
                    <a:lnTo>
                      <a:pt x="838" y="51"/>
                    </a:lnTo>
                    <a:lnTo>
                      <a:pt x="823" y="55"/>
                    </a:lnTo>
                    <a:lnTo>
                      <a:pt x="823" y="10"/>
                    </a:lnTo>
                    <a:lnTo>
                      <a:pt x="761" y="83"/>
                    </a:lnTo>
                    <a:lnTo>
                      <a:pt x="792" y="17"/>
                    </a:lnTo>
                    <a:lnTo>
                      <a:pt x="761" y="8"/>
                    </a:lnTo>
                    <a:lnTo>
                      <a:pt x="693" y="88"/>
                    </a:lnTo>
                    <a:lnTo>
                      <a:pt x="630" y="62"/>
                    </a:lnTo>
                    <a:lnTo>
                      <a:pt x="646" y="108"/>
                    </a:lnTo>
                    <a:lnTo>
                      <a:pt x="620" y="83"/>
                    </a:lnTo>
                    <a:lnTo>
                      <a:pt x="574" y="140"/>
                    </a:lnTo>
                    <a:lnTo>
                      <a:pt x="580" y="93"/>
                    </a:lnTo>
                    <a:lnTo>
                      <a:pt x="557" y="132"/>
                    </a:lnTo>
                    <a:lnTo>
                      <a:pt x="535" y="105"/>
                    </a:lnTo>
                    <a:lnTo>
                      <a:pt x="550" y="144"/>
                    </a:lnTo>
                    <a:lnTo>
                      <a:pt x="500" y="128"/>
                    </a:lnTo>
                    <a:lnTo>
                      <a:pt x="483" y="181"/>
                    </a:lnTo>
                    <a:lnTo>
                      <a:pt x="438" y="203"/>
                    </a:lnTo>
                    <a:lnTo>
                      <a:pt x="480" y="205"/>
                    </a:lnTo>
                    <a:lnTo>
                      <a:pt x="401" y="234"/>
                    </a:lnTo>
                    <a:lnTo>
                      <a:pt x="387" y="273"/>
                    </a:lnTo>
                    <a:lnTo>
                      <a:pt x="414" y="273"/>
                    </a:lnTo>
                    <a:lnTo>
                      <a:pt x="317" y="336"/>
                    </a:lnTo>
                    <a:lnTo>
                      <a:pt x="283" y="446"/>
                    </a:lnTo>
                    <a:lnTo>
                      <a:pt x="175" y="537"/>
                    </a:lnTo>
                    <a:lnTo>
                      <a:pt x="196" y="560"/>
                    </a:lnTo>
                    <a:lnTo>
                      <a:pt x="238" y="543"/>
                    </a:lnTo>
                    <a:lnTo>
                      <a:pt x="134" y="570"/>
                    </a:lnTo>
                    <a:lnTo>
                      <a:pt x="80" y="607"/>
                    </a:lnTo>
                    <a:lnTo>
                      <a:pt x="91" y="629"/>
                    </a:lnTo>
                    <a:lnTo>
                      <a:pt x="52" y="629"/>
                    </a:lnTo>
                    <a:lnTo>
                      <a:pt x="56" y="657"/>
                    </a:lnTo>
                    <a:lnTo>
                      <a:pt x="5" y="657"/>
                    </a:lnTo>
                    <a:lnTo>
                      <a:pt x="52" y="673"/>
                    </a:lnTo>
                    <a:lnTo>
                      <a:pt x="0" y="68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93" name="Freeform 417"/>
              <p:cNvSpPr/>
              <p:nvPr>
                <p:custDataLst>
                  <p:tags r:id="rId65"/>
                </p:custDataLst>
              </p:nvPr>
            </p:nvSpPr>
            <p:spPr bwMode="auto">
              <a:xfrm>
                <a:off x="4377022" y="5269010"/>
                <a:ext cx="112664" cy="52067"/>
              </a:xfrm>
              <a:custGeom>
                <a:gdLst>
                  <a:gd name="T0" fmla="*/ 0 w 636"/>
                  <a:gd name="T1" fmla="*/ 354 h 645"/>
                  <a:gd name="T2" fmla="*/ 59 w 636"/>
                  <a:gd name="T3" fmla="*/ 377 h 645"/>
                  <a:gd name="T4" fmla="*/ 198 w 636"/>
                  <a:gd name="T5" fmla="*/ 354 h 645"/>
                  <a:gd name="T6" fmla="*/ 225 w 636"/>
                  <a:gd name="T7" fmla="*/ 289 h 645"/>
                  <a:gd name="T8" fmla="*/ 319 w 636"/>
                  <a:gd name="T9" fmla="*/ 253 h 645"/>
                  <a:gd name="T10" fmla="*/ 326 w 636"/>
                  <a:gd name="T11" fmla="*/ 197 h 645"/>
                  <a:gd name="T12" fmla="*/ 361 w 636"/>
                  <a:gd name="T13" fmla="*/ 182 h 645"/>
                  <a:gd name="T14" fmla="*/ 347 w 636"/>
                  <a:gd name="T15" fmla="*/ 154 h 645"/>
                  <a:gd name="T16" fmla="*/ 379 w 636"/>
                  <a:gd name="T17" fmla="*/ 150 h 645"/>
                  <a:gd name="T18" fmla="*/ 404 w 636"/>
                  <a:gd name="T19" fmla="*/ 96 h 645"/>
                  <a:gd name="T20" fmla="*/ 394 w 636"/>
                  <a:gd name="T21" fmla="*/ 40 h 645"/>
                  <a:gd name="T22" fmla="*/ 524 w 636"/>
                  <a:gd name="T23" fmla="*/ 0 h 645"/>
                  <a:gd name="T24" fmla="*/ 636 w 636"/>
                  <a:gd name="T25" fmla="*/ 84 h 645"/>
                  <a:gd name="T26" fmla="*/ 607 w 636"/>
                  <a:gd name="T27" fmla="*/ 119 h 645"/>
                  <a:gd name="T28" fmla="*/ 497 w 636"/>
                  <a:gd name="T29" fmla="*/ 119 h 645"/>
                  <a:gd name="T30" fmla="*/ 499 w 636"/>
                  <a:gd name="T31" fmla="*/ 191 h 645"/>
                  <a:gd name="T32" fmla="*/ 548 w 636"/>
                  <a:gd name="T33" fmla="*/ 237 h 645"/>
                  <a:gd name="T34" fmla="*/ 521 w 636"/>
                  <a:gd name="T35" fmla="*/ 261 h 645"/>
                  <a:gd name="T36" fmla="*/ 528 w 636"/>
                  <a:gd name="T37" fmla="*/ 300 h 645"/>
                  <a:gd name="T38" fmla="*/ 412 w 636"/>
                  <a:gd name="T39" fmla="*/ 449 h 645"/>
                  <a:gd name="T40" fmla="*/ 364 w 636"/>
                  <a:gd name="T41" fmla="*/ 444 h 645"/>
                  <a:gd name="T42" fmla="*/ 326 w 636"/>
                  <a:gd name="T43" fmla="*/ 481 h 645"/>
                  <a:gd name="T44" fmla="*/ 387 w 636"/>
                  <a:gd name="T45" fmla="*/ 617 h 645"/>
                  <a:gd name="T46" fmla="*/ 302 w 636"/>
                  <a:gd name="T47" fmla="*/ 617 h 645"/>
                  <a:gd name="T48" fmla="*/ 271 w 636"/>
                  <a:gd name="T49" fmla="*/ 645 h 645"/>
                  <a:gd name="T50" fmla="*/ 207 w 636"/>
                  <a:gd name="T51" fmla="*/ 564 h 645"/>
                  <a:gd name="T52" fmla="*/ 27 w 636"/>
                  <a:gd name="T53" fmla="*/ 580 h 645"/>
                  <a:gd name="T54" fmla="*/ 86 w 636"/>
                  <a:gd name="T55" fmla="*/ 487 h 645"/>
                  <a:gd name="T56" fmla="*/ 0 w 636"/>
                  <a:gd name="T57" fmla="*/ 354 h 6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36"/>
                  <a:gd name="T88" fmla="*/ 0 h 645"/>
                  <a:gd name="T89" fmla="*/ 636 w 636"/>
                  <a:gd name="T90" fmla="*/ 645 h 645"/>
                </a:gd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36" h="645">
                    <a:moveTo>
                      <a:pt x="0" y="354"/>
                    </a:moveTo>
                    <a:lnTo>
                      <a:pt x="59" y="377"/>
                    </a:lnTo>
                    <a:lnTo>
                      <a:pt x="198" y="354"/>
                    </a:lnTo>
                    <a:lnTo>
                      <a:pt x="225" y="289"/>
                    </a:lnTo>
                    <a:lnTo>
                      <a:pt x="319" y="253"/>
                    </a:lnTo>
                    <a:lnTo>
                      <a:pt x="326" y="197"/>
                    </a:lnTo>
                    <a:lnTo>
                      <a:pt x="361" y="182"/>
                    </a:lnTo>
                    <a:lnTo>
                      <a:pt x="347" y="154"/>
                    </a:lnTo>
                    <a:lnTo>
                      <a:pt x="379" y="150"/>
                    </a:lnTo>
                    <a:lnTo>
                      <a:pt x="404" y="96"/>
                    </a:lnTo>
                    <a:lnTo>
                      <a:pt x="394" y="40"/>
                    </a:lnTo>
                    <a:lnTo>
                      <a:pt x="524" y="0"/>
                    </a:lnTo>
                    <a:lnTo>
                      <a:pt x="636" y="84"/>
                    </a:lnTo>
                    <a:lnTo>
                      <a:pt x="607" y="119"/>
                    </a:lnTo>
                    <a:lnTo>
                      <a:pt x="497" y="119"/>
                    </a:lnTo>
                    <a:lnTo>
                      <a:pt x="499" y="191"/>
                    </a:lnTo>
                    <a:lnTo>
                      <a:pt x="548" y="237"/>
                    </a:lnTo>
                    <a:lnTo>
                      <a:pt x="521" y="261"/>
                    </a:lnTo>
                    <a:lnTo>
                      <a:pt x="528" y="300"/>
                    </a:lnTo>
                    <a:lnTo>
                      <a:pt x="412" y="449"/>
                    </a:lnTo>
                    <a:lnTo>
                      <a:pt x="364" y="444"/>
                    </a:lnTo>
                    <a:lnTo>
                      <a:pt x="326" y="481"/>
                    </a:lnTo>
                    <a:lnTo>
                      <a:pt x="387" y="617"/>
                    </a:lnTo>
                    <a:lnTo>
                      <a:pt x="302" y="617"/>
                    </a:lnTo>
                    <a:lnTo>
                      <a:pt x="271" y="645"/>
                    </a:lnTo>
                    <a:lnTo>
                      <a:pt x="207" y="564"/>
                    </a:lnTo>
                    <a:lnTo>
                      <a:pt x="27" y="580"/>
                    </a:lnTo>
                    <a:lnTo>
                      <a:pt x="86" y="487"/>
                    </a:lnTo>
                    <a:lnTo>
                      <a:pt x="0" y="35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94" name="Freeform 418"/>
              <p:cNvSpPr/>
              <p:nvPr>
                <p:custDataLst>
                  <p:tags r:id="rId66"/>
                </p:custDataLst>
              </p:nvPr>
            </p:nvSpPr>
            <p:spPr bwMode="auto">
              <a:xfrm>
                <a:off x="4918382" y="5415921"/>
                <a:ext cx="67789" cy="27006"/>
              </a:xfrm>
              <a:custGeom>
                <a:gdLst>
                  <a:gd name="T0" fmla="*/ 0 w 380"/>
                  <a:gd name="T1" fmla="*/ 0 h 340"/>
                  <a:gd name="T2" fmla="*/ 6 w 380"/>
                  <a:gd name="T3" fmla="*/ 285 h 340"/>
                  <a:gd name="T4" fmla="*/ 68 w 380"/>
                  <a:gd name="T5" fmla="*/ 293 h 340"/>
                  <a:gd name="T6" fmla="*/ 129 w 380"/>
                  <a:gd name="T7" fmla="*/ 215 h 340"/>
                  <a:gd name="T8" fmla="*/ 195 w 380"/>
                  <a:gd name="T9" fmla="*/ 250 h 340"/>
                  <a:gd name="T10" fmla="*/ 259 w 380"/>
                  <a:gd name="T11" fmla="*/ 327 h 340"/>
                  <a:gd name="T12" fmla="*/ 380 w 380"/>
                  <a:gd name="T13" fmla="*/ 340 h 340"/>
                  <a:gd name="T14" fmla="*/ 243 w 380"/>
                  <a:gd name="T15" fmla="*/ 213 h 340"/>
                  <a:gd name="T16" fmla="*/ 251 w 380"/>
                  <a:gd name="T17" fmla="*/ 151 h 340"/>
                  <a:gd name="T18" fmla="*/ 188 w 380"/>
                  <a:gd name="T19" fmla="*/ 128 h 340"/>
                  <a:gd name="T20" fmla="*/ 126 w 380"/>
                  <a:gd name="T21" fmla="*/ 50 h 340"/>
                  <a:gd name="T22" fmla="*/ 0 w 380"/>
                  <a:gd name="T23" fmla="*/ 0 h 3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0"/>
                  <a:gd name="T37" fmla="*/ 0 h 340"/>
                  <a:gd name="T38" fmla="*/ 380 w 380"/>
                  <a:gd name="T39" fmla="*/ 340 h 340"/>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0" h="340">
                    <a:moveTo>
                      <a:pt x="0" y="0"/>
                    </a:moveTo>
                    <a:lnTo>
                      <a:pt x="6" y="285"/>
                    </a:lnTo>
                    <a:lnTo>
                      <a:pt x="68" y="293"/>
                    </a:lnTo>
                    <a:lnTo>
                      <a:pt x="129" y="215"/>
                    </a:lnTo>
                    <a:lnTo>
                      <a:pt x="195" y="250"/>
                    </a:lnTo>
                    <a:lnTo>
                      <a:pt x="259" y="327"/>
                    </a:lnTo>
                    <a:lnTo>
                      <a:pt x="380" y="340"/>
                    </a:lnTo>
                    <a:lnTo>
                      <a:pt x="243" y="213"/>
                    </a:lnTo>
                    <a:lnTo>
                      <a:pt x="251" y="151"/>
                    </a:lnTo>
                    <a:lnTo>
                      <a:pt x="188" y="128"/>
                    </a:lnTo>
                    <a:lnTo>
                      <a:pt x="126" y="50"/>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95" name="Freeform 419"/>
              <p:cNvSpPr/>
              <p:nvPr>
                <p:custDataLst>
                  <p:tags r:id="rId67"/>
                </p:custDataLst>
              </p:nvPr>
            </p:nvSpPr>
            <p:spPr bwMode="auto">
              <a:xfrm>
                <a:off x="4967075" y="5421538"/>
                <a:ext cx="28166" cy="7346"/>
              </a:xfrm>
              <a:custGeom>
                <a:gdLst>
                  <a:gd name="T0" fmla="*/ 0 w 159"/>
                  <a:gd name="T1" fmla="*/ 57 h 90"/>
                  <a:gd name="T2" fmla="*/ 93 w 159"/>
                  <a:gd name="T3" fmla="*/ 90 h 90"/>
                  <a:gd name="T4" fmla="*/ 159 w 159"/>
                  <a:gd name="T5" fmla="*/ 27 h 90"/>
                  <a:gd name="T6" fmla="*/ 132 w 159"/>
                  <a:gd name="T7" fmla="*/ 0 h 90"/>
                  <a:gd name="T8" fmla="*/ 114 w 159"/>
                  <a:gd name="T9" fmla="*/ 35 h 90"/>
                  <a:gd name="T10" fmla="*/ 0 w 159"/>
                  <a:gd name="T11" fmla="*/ 57 h 90"/>
                  <a:gd name="T12" fmla="*/ 0 60000 65536"/>
                  <a:gd name="T13" fmla="*/ 0 60000 65536"/>
                  <a:gd name="T14" fmla="*/ 0 60000 65536"/>
                  <a:gd name="T15" fmla="*/ 0 60000 65536"/>
                  <a:gd name="T16" fmla="*/ 0 60000 65536"/>
                  <a:gd name="T17" fmla="*/ 0 60000 65536"/>
                  <a:gd name="T18" fmla="*/ 0 w 159"/>
                  <a:gd name="T19" fmla="*/ 0 h 90"/>
                  <a:gd name="T20" fmla="*/ 159 w 159"/>
                  <a:gd name="T21" fmla="*/ 90 h 90"/>
                </a:gdLst>
                <a:cxnLst>
                  <a:cxn ang="T12">
                    <a:pos x="T0" y="T1"/>
                  </a:cxn>
                  <a:cxn ang="T13">
                    <a:pos x="T2" y="T3"/>
                  </a:cxn>
                  <a:cxn ang="T14">
                    <a:pos x="T4" y="T5"/>
                  </a:cxn>
                  <a:cxn ang="T15">
                    <a:pos x="T6" y="T7"/>
                  </a:cxn>
                  <a:cxn ang="T16">
                    <a:pos x="T8" y="T9"/>
                  </a:cxn>
                  <a:cxn ang="T17">
                    <a:pos x="T10" y="T11"/>
                  </a:cxn>
                </a:cxnLst>
                <a:rect l="T18" t="T19" r="T20" b="T21"/>
                <a:pathLst>
                  <a:path w="159" h="90">
                    <a:moveTo>
                      <a:pt x="0" y="57"/>
                    </a:moveTo>
                    <a:lnTo>
                      <a:pt x="93" y="90"/>
                    </a:lnTo>
                    <a:lnTo>
                      <a:pt x="159" y="27"/>
                    </a:lnTo>
                    <a:lnTo>
                      <a:pt x="132" y="0"/>
                    </a:lnTo>
                    <a:lnTo>
                      <a:pt x="114" y="35"/>
                    </a:lnTo>
                    <a:lnTo>
                      <a:pt x="0" y="5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96" name="Freeform 420"/>
              <p:cNvSpPr/>
              <p:nvPr>
                <p:custDataLst>
                  <p:tags r:id="rId68"/>
                </p:custDataLst>
              </p:nvPr>
            </p:nvSpPr>
            <p:spPr bwMode="auto">
              <a:xfrm>
                <a:off x="4983784" y="5416137"/>
                <a:ext cx="15276" cy="6913"/>
              </a:xfrm>
              <a:custGeom>
                <a:gdLst>
                  <a:gd name="T0" fmla="*/ 0 w 80"/>
                  <a:gd name="T1" fmla="*/ 0 h 86"/>
                  <a:gd name="T2" fmla="*/ 63 w 80"/>
                  <a:gd name="T3" fmla="*/ 39 h 86"/>
                  <a:gd name="T4" fmla="*/ 80 w 80"/>
                  <a:gd name="T5" fmla="*/ 86 h 86"/>
                  <a:gd name="T6" fmla="*/ 79 w 80"/>
                  <a:gd name="T7" fmla="*/ 51 h 86"/>
                  <a:gd name="T8" fmla="*/ 0 w 80"/>
                  <a:gd name="T9" fmla="*/ 0 h 86"/>
                  <a:gd name="T10" fmla="*/ 0 60000 65536"/>
                  <a:gd name="T11" fmla="*/ 0 60000 65536"/>
                  <a:gd name="T12" fmla="*/ 0 60000 65536"/>
                  <a:gd name="T13" fmla="*/ 0 60000 65536"/>
                  <a:gd name="T14" fmla="*/ 0 60000 65536"/>
                  <a:gd name="T15" fmla="*/ 0 w 80"/>
                  <a:gd name="T16" fmla="*/ 0 h 86"/>
                  <a:gd name="T17" fmla="*/ 80 w 80"/>
                  <a:gd name="T18" fmla="*/ 86 h 86"/>
                </a:gdLst>
                <a:cxnLst>
                  <a:cxn ang="T10">
                    <a:pos x="T0" y="T1"/>
                  </a:cxn>
                  <a:cxn ang="T11">
                    <a:pos x="T2" y="T3"/>
                  </a:cxn>
                  <a:cxn ang="T12">
                    <a:pos x="T4" y="T5"/>
                  </a:cxn>
                  <a:cxn ang="T13">
                    <a:pos x="T6" y="T7"/>
                  </a:cxn>
                  <a:cxn ang="T14">
                    <a:pos x="T8" y="T9"/>
                  </a:cxn>
                </a:cxnLst>
                <a:rect l="T15" t="T16" r="T17" b="T18"/>
                <a:pathLst>
                  <a:path w="80" h="86">
                    <a:moveTo>
                      <a:pt x="0" y="0"/>
                    </a:moveTo>
                    <a:lnTo>
                      <a:pt x="63" y="39"/>
                    </a:lnTo>
                    <a:lnTo>
                      <a:pt x="80" y="86"/>
                    </a:lnTo>
                    <a:lnTo>
                      <a:pt x="79" y="51"/>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97" name="Freeform 421"/>
              <p:cNvSpPr/>
              <p:nvPr>
                <p:custDataLst>
                  <p:tags r:id="rId69"/>
                </p:custDataLst>
              </p:nvPr>
            </p:nvSpPr>
            <p:spPr bwMode="auto">
              <a:xfrm>
                <a:off x="4756547" y="5366447"/>
                <a:ext cx="15754" cy="9722"/>
              </a:xfrm>
              <a:custGeom>
                <a:gdLst>
                  <a:gd name="T0" fmla="*/ 0 w 89"/>
                  <a:gd name="T1" fmla="*/ 127 h 127"/>
                  <a:gd name="T2" fmla="*/ 64 w 89"/>
                  <a:gd name="T3" fmla="*/ 67 h 127"/>
                  <a:gd name="T4" fmla="*/ 89 w 89"/>
                  <a:gd name="T5" fmla="*/ 0 h 127"/>
                  <a:gd name="T6" fmla="*/ 0 w 89"/>
                  <a:gd name="T7" fmla="*/ 127 h 127"/>
                  <a:gd name="T8" fmla="*/ 0 60000 65536"/>
                  <a:gd name="T9" fmla="*/ 0 60000 65536"/>
                  <a:gd name="T10" fmla="*/ 0 60000 65536"/>
                  <a:gd name="T11" fmla="*/ 0 60000 65536"/>
                  <a:gd name="T12" fmla="*/ 0 w 89"/>
                  <a:gd name="T13" fmla="*/ 0 h 127"/>
                  <a:gd name="T14" fmla="*/ 89 w 89"/>
                  <a:gd name="T15" fmla="*/ 127 h 127"/>
                </a:gdLst>
                <a:cxnLst>
                  <a:cxn ang="T8">
                    <a:pos x="T0" y="T1"/>
                  </a:cxn>
                  <a:cxn ang="T9">
                    <a:pos x="T2" y="T3"/>
                  </a:cxn>
                  <a:cxn ang="T10">
                    <a:pos x="T4" y="T5"/>
                  </a:cxn>
                  <a:cxn ang="T11">
                    <a:pos x="T6" y="T7"/>
                  </a:cxn>
                </a:cxnLst>
                <a:rect l="T12" t="T13" r="T14" b="T15"/>
                <a:pathLst>
                  <a:path w="89" h="127">
                    <a:moveTo>
                      <a:pt x="0" y="127"/>
                    </a:moveTo>
                    <a:lnTo>
                      <a:pt x="64" y="67"/>
                    </a:lnTo>
                    <a:lnTo>
                      <a:pt x="89" y="0"/>
                    </a:lnTo>
                    <a:lnTo>
                      <a:pt x="0" y="12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98" name="Freeform 422"/>
              <p:cNvSpPr/>
              <p:nvPr>
                <p:custDataLst>
                  <p:tags r:id="rId70"/>
                </p:custDataLst>
              </p:nvPr>
            </p:nvSpPr>
            <p:spPr bwMode="auto">
              <a:xfrm>
                <a:off x="4775165" y="5340305"/>
                <a:ext cx="27689" cy="21389"/>
              </a:xfrm>
              <a:custGeom>
                <a:gdLst>
                  <a:gd name="T0" fmla="*/ 0 w 156"/>
                  <a:gd name="T1" fmla="*/ 106 h 269"/>
                  <a:gd name="T2" fmla="*/ 28 w 156"/>
                  <a:gd name="T3" fmla="*/ 0 h 269"/>
                  <a:gd name="T4" fmla="*/ 85 w 156"/>
                  <a:gd name="T5" fmla="*/ 4 h 269"/>
                  <a:gd name="T6" fmla="*/ 97 w 156"/>
                  <a:gd name="T7" fmla="*/ 72 h 269"/>
                  <a:gd name="T8" fmla="*/ 55 w 156"/>
                  <a:gd name="T9" fmla="*/ 145 h 269"/>
                  <a:gd name="T10" fmla="*/ 65 w 156"/>
                  <a:gd name="T11" fmla="*/ 188 h 269"/>
                  <a:gd name="T12" fmla="*/ 148 w 156"/>
                  <a:gd name="T13" fmla="*/ 212 h 269"/>
                  <a:gd name="T14" fmla="*/ 156 w 156"/>
                  <a:gd name="T15" fmla="*/ 269 h 269"/>
                  <a:gd name="T16" fmla="*/ 103 w 156"/>
                  <a:gd name="T17" fmla="*/ 212 h 269"/>
                  <a:gd name="T18" fmla="*/ 103 w 156"/>
                  <a:gd name="T19" fmla="*/ 240 h 269"/>
                  <a:gd name="T20" fmla="*/ 28 w 156"/>
                  <a:gd name="T21" fmla="*/ 212 h 269"/>
                  <a:gd name="T22" fmla="*/ 0 w 156"/>
                  <a:gd name="T23" fmla="*/ 106 h 2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6"/>
                  <a:gd name="T37" fmla="*/ 0 h 269"/>
                  <a:gd name="T38" fmla="*/ 156 w 156"/>
                  <a:gd name="T39" fmla="*/ 269 h 269"/>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6" h="269">
                    <a:moveTo>
                      <a:pt x="0" y="106"/>
                    </a:moveTo>
                    <a:lnTo>
                      <a:pt x="28" y="0"/>
                    </a:lnTo>
                    <a:lnTo>
                      <a:pt x="85" y="4"/>
                    </a:lnTo>
                    <a:lnTo>
                      <a:pt x="97" y="72"/>
                    </a:lnTo>
                    <a:lnTo>
                      <a:pt x="55" y="145"/>
                    </a:lnTo>
                    <a:lnTo>
                      <a:pt x="65" y="188"/>
                    </a:lnTo>
                    <a:lnTo>
                      <a:pt x="148" y="212"/>
                    </a:lnTo>
                    <a:lnTo>
                      <a:pt x="156" y="269"/>
                    </a:lnTo>
                    <a:lnTo>
                      <a:pt x="103" y="212"/>
                    </a:lnTo>
                    <a:lnTo>
                      <a:pt x="103" y="240"/>
                    </a:lnTo>
                    <a:lnTo>
                      <a:pt x="28" y="212"/>
                    </a:lnTo>
                    <a:lnTo>
                      <a:pt x="0" y="10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99" name="Freeform 423"/>
              <p:cNvSpPr/>
              <p:nvPr>
                <p:custDataLst>
                  <p:tags r:id="rId71"/>
                </p:custDataLst>
              </p:nvPr>
            </p:nvSpPr>
            <p:spPr bwMode="auto">
              <a:xfrm>
                <a:off x="4777552" y="5358453"/>
                <a:ext cx="7638" cy="4537"/>
              </a:xfrm>
              <a:custGeom>
                <a:gdLst>
                  <a:gd name="T0" fmla="*/ 0 w 43"/>
                  <a:gd name="T1" fmla="*/ 0 h 57"/>
                  <a:gd name="T2" fmla="*/ 24 w 43"/>
                  <a:gd name="T3" fmla="*/ 0 h 57"/>
                  <a:gd name="T4" fmla="*/ 43 w 43"/>
                  <a:gd name="T5" fmla="*/ 13 h 57"/>
                  <a:gd name="T6" fmla="*/ 35 w 43"/>
                  <a:gd name="T7" fmla="*/ 57 h 57"/>
                  <a:gd name="T8" fmla="*/ 0 w 43"/>
                  <a:gd name="T9" fmla="*/ 0 h 57"/>
                  <a:gd name="T10" fmla="*/ 0 60000 65536"/>
                  <a:gd name="T11" fmla="*/ 0 60000 65536"/>
                  <a:gd name="T12" fmla="*/ 0 60000 65536"/>
                  <a:gd name="T13" fmla="*/ 0 60000 65536"/>
                  <a:gd name="T14" fmla="*/ 0 60000 65536"/>
                  <a:gd name="T15" fmla="*/ 0 w 43"/>
                  <a:gd name="T16" fmla="*/ 0 h 57"/>
                  <a:gd name="T17" fmla="*/ 43 w 43"/>
                  <a:gd name="T18" fmla="*/ 57 h 57"/>
                </a:gdLst>
                <a:cxnLst>
                  <a:cxn ang="T10">
                    <a:pos x="T0" y="T1"/>
                  </a:cxn>
                  <a:cxn ang="T11">
                    <a:pos x="T2" y="T3"/>
                  </a:cxn>
                  <a:cxn ang="T12">
                    <a:pos x="T4" y="T5"/>
                  </a:cxn>
                  <a:cxn ang="T13">
                    <a:pos x="T6" y="T7"/>
                  </a:cxn>
                  <a:cxn ang="T14">
                    <a:pos x="T8" y="T9"/>
                  </a:cxn>
                </a:cxnLst>
                <a:rect l="T15" t="T16" r="T17" b="T18"/>
                <a:pathLst>
                  <a:path w="43" h="57">
                    <a:moveTo>
                      <a:pt x="0" y="0"/>
                    </a:moveTo>
                    <a:lnTo>
                      <a:pt x="24" y="0"/>
                    </a:lnTo>
                    <a:lnTo>
                      <a:pt x="43" y="13"/>
                    </a:lnTo>
                    <a:lnTo>
                      <a:pt x="35" y="57"/>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00" name="Freeform 424"/>
              <p:cNvSpPr/>
              <p:nvPr>
                <p:custDataLst>
                  <p:tags r:id="rId72"/>
                </p:custDataLst>
              </p:nvPr>
            </p:nvSpPr>
            <p:spPr bwMode="auto">
              <a:xfrm>
                <a:off x="4788054" y="5364286"/>
                <a:ext cx="7161" cy="5401"/>
              </a:xfrm>
              <a:custGeom>
                <a:gdLst>
                  <a:gd name="T0" fmla="*/ 0 w 40"/>
                  <a:gd name="T1" fmla="*/ 0 h 70"/>
                  <a:gd name="T2" fmla="*/ 5 w 40"/>
                  <a:gd name="T3" fmla="*/ 70 h 70"/>
                  <a:gd name="T4" fmla="*/ 40 w 40"/>
                  <a:gd name="T5" fmla="*/ 42 h 70"/>
                  <a:gd name="T6" fmla="*/ 0 w 40"/>
                  <a:gd name="T7" fmla="*/ 0 h 70"/>
                  <a:gd name="T8" fmla="*/ 0 60000 65536"/>
                  <a:gd name="T9" fmla="*/ 0 60000 65536"/>
                  <a:gd name="T10" fmla="*/ 0 60000 65536"/>
                  <a:gd name="T11" fmla="*/ 0 60000 65536"/>
                  <a:gd name="T12" fmla="*/ 0 w 40"/>
                  <a:gd name="T13" fmla="*/ 0 h 70"/>
                  <a:gd name="T14" fmla="*/ 40 w 40"/>
                  <a:gd name="T15" fmla="*/ 70 h 70"/>
                </a:gdLst>
                <a:cxnLst>
                  <a:cxn ang="T8">
                    <a:pos x="T0" y="T1"/>
                  </a:cxn>
                  <a:cxn ang="T9">
                    <a:pos x="T2" y="T3"/>
                  </a:cxn>
                  <a:cxn ang="T10">
                    <a:pos x="T4" y="T5"/>
                  </a:cxn>
                  <a:cxn ang="T11">
                    <a:pos x="T6" y="T7"/>
                  </a:cxn>
                </a:cxnLst>
                <a:rect l="T12" t="T13" r="T14" b="T15"/>
                <a:pathLst>
                  <a:path w="40" h="70">
                    <a:moveTo>
                      <a:pt x="0" y="0"/>
                    </a:moveTo>
                    <a:lnTo>
                      <a:pt x="5" y="70"/>
                    </a:lnTo>
                    <a:lnTo>
                      <a:pt x="40" y="42"/>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01" name="Freeform 425"/>
              <p:cNvSpPr/>
              <p:nvPr>
                <p:custDataLst>
                  <p:tags r:id="rId73"/>
                </p:custDataLst>
              </p:nvPr>
            </p:nvSpPr>
            <p:spPr bwMode="auto">
              <a:xfrm>
                <a:off x="4789487" y="5371848"/>
                <a:ext cx="29598" cy="15123"/>
              </a:xfrm>
              <a:custGeom>
                <a:gdLst>
                  <a:gd name="T0" fmla="*/ 0 w 167"/>
                  <a:gd name="T1" fmla="*/ 127 h 186"/>
                  <a:gd name="T2" fmla="*/ 34 w 167"/>
                  <a:gd name="T3" fmla="*/ 62 h 186"/>
                  <a:gd name="T4" fmla="*/ 78 w 167"/>
                  <a:gd name="T5" fmla="*/ 71 h 186"/>
                  <a:gd name="T6" fmla="*/ 138 w 167"/>
                  <a:gd name="T7" fmla="*/ 0 h 186"/>
                  <a:gd name="T8" fmla="*/ 167 w 167"/>
                  <a:gd name="T9" fmla="*/ 43 h 186"/>
                  <a:gd name="T10" fmla="*/ 162 w 167"/>
                  <a:gd name="T11" fmla="*/ 153 h 186"/>
                  <a:gd name="T12" fmla="*/ 148 w 167"/>
                  <a:gd name="T13" fmla="*/ 107 h 186"/>
                  <a:gd name="T14" fmla="*/ 131 w 167"/>
                  <a:gd name="T15" fmla="*/ 186 h 186"/>
                  <a:gd name="T16" fmla="*/ 90 w 167"/>
                  <a:gd name="T17" fmla="*/ 165 h 186"/>
                  <a:gd name="T18" fmla="*/ 63 w 167"/>
                  <a:gd name="T19" fmla="*/ 82 h 186"/>
                  <a:gd name="T20" fmla="*/ 0 w 167"/>
                  <a:gd name="T21" fmla="*/ 127 h 1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7"/>
                  <a:gd name="T34" fmla="*/ 0 h 186"/>
                  <a:gd name="T35" fmla="*/ 167 w 167"/>
                  <a:gd name="T36" fmla="*/ 186 h 186"/>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7" h="186">
                    <a:moveTo>
                      <a:pt x="0" y="127"/>
                    </a:moveTo>
                    <a:lnTo>
                      <a:pt x="34" y="62"/>
                    </a:lnTo>
                    <a:lnTo>
                      <a:pt x="78" y="71"/>
                    </a:lnTo>
                    <a:lnTo>
                      <a:pt x="138" y="0"/>
                    </a:lnTo>
                    <a:lnTo>
                      <a:pt x="167" y="43"/>
                    </a:lnTo>
                    <a:lnTo>
                      <a:pt x="162" y="153"/>
                    </a:lnTo>
                    <a:lnTo>
                      <a:pt x="148" y="107"/>
                    </a:lnTo>
                    <a:lnTo>
                      <a:pt x="131" y="186"/>
                    </a:lnTo>
                    <a:lnTo>
                      <a:pt x="90" y="165"/>
                    </a:lnTo>
                    <a:lnTo>
                      <a:pt x="63" y="82"/>
                    </a:lnTo>
                    <a:lnTo>
                      <a:pt x="0" y="12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02" name="Freeform 426"/>
              <p:cNvSpPr/>
              <p:nvPr>
                <p:custDataLst>
                  <p:tags r:id="rId74"/>
                </p:custDataLst>
              </p:nvPr>
            </p:nvSpPr>
            <p:spPr bwMode="auto">
              <a:xfrm>
                <a:off x="4792828" y="5368175"/>
                <a:ext cx="5729" cy="6265"/>
              </a:xfrm>
              <a:custGeom>
                <a:gdLst>
                  <a:gd name="T0" fmla="*/ 0 w 37"/>
                  <a:gd name="T1" fmla="*/ 46 h 74"/>
                  <a:gd name="T2" fmla="*/ 8 w 37"/>
                  <a:gd name="T3" fmla="*/ 34 h 74"/>
                  <a:gd name="T4" fmla="*/ 37 w 37"/>
                  <a:gd name="T5" fmla="*/ 0 h 74"/>
                  <a:gd name="T6" fmla="*/ 25 w 37"/>
                  <a:gd name="T7" fmla="*/ 74 h 74"/>
                  <a:gd name="T8" fmla="*/ 0 w 37"/>
                  <a:gd name="T9" fmla="*/ 46 h 74"/>
                  <a:gd name="T10" fmla="*/ 0 60000 65536"/>
                  <a:gd name="T11" fmla="*/ 0 60000 65536"/>
                  <a:gd name="T12" fmla="*/ 0 60000 65536"/>
                  <a:gd name="T13" fmla="*/ 0 60000 65536"/>
                  <a:gd name="T14" fmla="*/ 0 60000 65536"/>
                  <a:gd name="T15" fmla="*/ 0 w 37"/>
                  <a:gd name="T16" fmla="*/ 0 h 74"/>
                  <a:gd name="T17" fmla="*/ 37 w 37"/>
                  <a:gd name="T18" fmla="*/ 74 h 74"/>
                </a:gdLst>
                <a:cxnLst>
                  <a:cxn ang="T10">
                    <a:pos x="T0" y="T1"/>
                  </a:cxn>
                  <a:cxn ang="T11">
                    <a:pos x="T2" y="T3"/>
                  </a:cxn>
                  <a:cxn ang="T12">
                    <a:pos x="T4" y="T5"/>
                  </a:cxn>
                  <a:cxn ang="T13">
                    <a:pos x="T6" y="T7"/>
                  </a:cxn>
                  <a:cxn ang="T14">
                    <a:pos x="T8" y="T9"/>
                  </a:cxn>
                </a:cxnLst>
                <a:rect l="T15" t="T16" r="T17" b="T18"/>
                <a:pathLst>
                  <a:path w="37" h="74">
                    <a:moveTo>
                      <a:pt x="0" y="46"/>
                    </a:moveTo>
                    <a:lnTo>
                      <a:pt x="8" y="34"/>
                    </a:lnTo>
                    <a:lnTo>
                      <a:pt x="37" y="0"/>
                    </a:lnTo>
                    <a:lnTo>
                      <a:pt x="25" y="74"/>
                    </a:lnTo>
                    <a:lnTo>
                      <a:pt x="0" y="4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03" name="Freeform 427"/>
              <p:cNvSpPr/>
              <p:nvPr>
                <p:custDataLst>
                  <p:tags r:id="rId75"/>
                </p:custDataLst>
              </p:nvPr>
            </p:nvSpPr>
            <p:spPr bwMode="auto">
              <a:xfrm>
                <a:off x="4059554" y="5190595"/>
                <a:ext cx="67820" cy="26781"/>
              </a:xfrm>
              <a:custGeom>
                <a:gdLst>
                  <a:gd name="T0" fmla="*/ 0 w 383"/>
                  <a:gd name="T1" fmla="*/ 2147483647 h 337"/>
                  <a:gd name="T2" fmla="*/ 2147483647 w 383"/>
                  <a:gd name="T3" fmla="*/ 2147483647 h 337"/>
                  <a:gd name="T4" fmla="*/ 2147483647 w 383"/>
                  <a:gd name="T5" fmla="*/ 2147483647 h 337"/>
                  <a:gd name="T6" fmla="*/ 2147483647 w 383"/>
                  <a:gd name="T7" fmla="*/ 2147483647 h 337"/>
                  <a:gd name="T8" fmla="*/ 2147483647 w 383"/>
                  <a:gd name="T9" fmla="*/ 2147483647 h 337"/>
                  <a:gd name="T10" fmla="*/ 2147483647 w 383"/>
                  <a:gd name="T11" fmla="*/ 2147483647 h 337"/>
                  <a:gd name="T12" fmla="*/ 2147483647 w 383"/>
                  <a:gd name="T13" fmla="*/ 2147483647 h 337"/>
                  <a:gd name="T14" fmla="*/ 2147483647 w 383"/>
                  <a:gd name="T15" fmla="*/ 2147483647 h 337"/>
                  <a:gd name="T16" fmla="*/ 2147483647 w 383"/>
                  <a:gd name="T17" fmla="*/ 2147483647 h 337"/>
                  <a:gd name="T18" fmla="*/ 2147483647 w 383"/>
                  <a:gd name="T19" fmla="*/ 0 h 337"/>
                  <a:gd name="T20" fmla="*/ 0 w 383"/>
                  <a:gd name="T21" fmla="*/ 2147483647 h 3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3"/>
                  <a:gd name="T34" fmla="*/ 0 h 337"/>
                  <a:gd name="T35" fmla="*/ 383 w 383"/>
                  <a:gd name="T36" fmla="*/ 337 h 337"/>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3" h="337">
                    <a:moveTo>
                      <a:pt x="0" y="61"/>
                    </a:moveTo>
                    <a:lnTo>
                      <a:pt x="26" y="237"/>
                    </a:lnTo>
                    <a:lnTo>
                      <a:pt x="222" y="326"/>
                    </a:lnTo>
                    <a:lnTo>
                      <a:pt x="319" y="337"/>
                    </a:lnTo>
                    <a:lnTo>
                      <a:pt x="383" y="248"/>
                    </a:lnTo>
                    <a:lnTo>
                      <a:pt x="349" y="149"/>
                    </a:lnTo>
                    <a:lnTo>
                      <a:pt x="375" y="124"/>
                    </a:lnTo>
                    <a:lnTo>
                      <a:pt x="358" y="45"/>
                    </a:lnTo>
                    <a:lnTo>
                      <a:pt x="213" y="19"/>
                    </a:lnTo>
                    <a:lnTo>
                      <a:pt x="118" y="0"/>
                    </a:lnTo>
                    <a:lnTo>
                      <a:pt x="0" y="6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04" name="Freeform 428"/>
              <p:cNvSpPr/>
              <p:nvPr>
                <p:custDataLst>
                  <p:tags r:id="rId76"/>
                </p:custDataLst>
              </p:nvPr>
            </p:nvSpPr>
            <p:spPr bwMode="auto">
              <a:xfrm>
                <a:off x="3902890" y="5249697"/>
                <a:ext cx="21024" cy="19393"/>
              </a:xfrm>
              <a:custGeom>
                <a:gdLst>
                  <a:gd name="T0" fmla="*/ 0 w 118"/>
                  <a:gd name="T1" fmla="*/ 2147483647 h 245"/>
                  <a:gd name="T2" fmla="*/ 2147483647 w 118"/>
                  <a:gd name="T3" fmla="*/ 0 h 245"/>
                  <a:gd name="T4" fmla="*/ 2147483647 w 118"/>
                  <a:gd name="T5" fmla="*/ 2147483647 h 245"/>
                  <a:gd name="T6" fmla="*/ 2147483647 w 118"/>
                  <a:gd name="T7" fmla="*/ 2147483647 h 245"/>
                  <a:gd name="T8" fmla="*/ 2147483647 w 118"/>
                  <a:gd name="T9" fmla="*/ 2147483647 h 245"/>
                  <a:gd name="T10" fmla="*/ 2147483647 w 118"/>
                  <a:gd name="T11" fmla="*/ 2147483647 h 245"/>
                  <a:gd name="T12" fmla="*/ 2147483647 w 118"/>
                  <a:gd name="T13" fmla="*/ 2147483647 h 245"/>
                  <a:gd name="T14" fmla="*/ 0 w 118"/>
                  <a:gd name="T15" fmla="*/ 2147483647 h 245"/>
                  <a:gd name="T16" fmla="*/ 0 60000 65536"/>
                  <a:gd name="T17" fmla="*/ 0 60000 65536"/>
                  <a:gd name="T18" fmla="*/ 0 60000 65536"/>
                  <a:gd name="T19" fmla="*/ 0 60000 65536"/>
                  <a:gd name="T20" fmla="*/ 0 60000 65536"/>
                  <a:gd name="T21" fmla="*/ 0 60000 65536"/>
                  <a:gd name="T22" fmla="*/ 0 60000 65536"/>
                  <a:gd name="T23" fmla="*/ 0 60000 65536"/>
                  <a:gd name="T24" fmla="*/ 0 w 118"/>
                  <a:gd name="T25" fmla="*/ 0 h 245"/>
                  <a:gd name="T26" fmla="*/ 118 w 118"/>
                  <a:gd name="T27" fmla="*/ 245 h 245"/>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8" h="245">
                    <a:moveTo>
                      <a:pt x="0" y="161"/>
                    </a:moveTo>
                    <a:lnTo>
                      <a:pt x="19" y="0"/>
                    </a:lnTo>
                    <a:lnTo>
                      <a:pt x="118" y="9"/>
                    </a:lnTo>
                    <a:lnTo>
                      <a:pt x="76" y="112"/>
                    </a:lnTo>
                    <a:lnTo>
                      <a:pt x="76" y="238"/>
                    </a:lnTo>
                    <a:lnTo>
                      <a:pt x="17" y="245"/>
                    </a:lnTo>
                    <a:lnTo>
                      <a:pt x="25" y="169"/>
                    </a:lnTo>
                    <a:lnTo>
                      <a:pt x="0" y="16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05" name="Freeform 429"/>
              <p:cNvSpPr/>
              <p:nvPr>
                <p:custDataLst>
                  <p:tags r:id="rId77"/>
                </p:custDataLst>
              </p:nvPr>
            </p:nvSpPr>
            <p:spPr bwMode="auto">
              <a:xfrm>
                <a:off x="4100925" y="5221069"/>
                <a:ext cx="65107" cy="19701"/>
              </a:xfrm>
              <a:custGeom>
                <a:gdLst>
                  <a:gd name="T0" fmla="*/ 0 w 366"/>
                  <a:gd name="T1" fmla="*/ 2147483647 h 247"/>
                  <a:gd name="T2" fmla="*/ 2147483647 w 366"/>
                  <a:gd name="T3" fmla="*/ 2147483647 h 247"/>
                  <a:gd name="T4" fmla="*/ 2147483647 w 366"/>
                  <a:gd name="T5" fmla="*/ 2147483647 h 247"/>
                  <a:gd name="T6" fmla="*/ 2147483647 w 366"/>
                  <a:gd name="T7" fmla="*/ 2147483647 h 247"/>
                  <a:gd name="T8" fmla="*/ 2147483647 w 366"/>
                  <a:gd name="T9" fmla="*/ 2147483647 h 247"/>
                  <a:gd name="T10" fmla="*/ 2147483647 w 366"/>
                  <a:gd name="T11" fmla="*/ 2147483647 h 247"/>
                  <a:gd name="T12" fmla="*/ 2147483647 w 366"/>
                  <a:gd name="T13" fmla="*/ 0 h 247"/>
                  <a:gd name="T14" fmla="*/ 2147483647 w 366"/>
                  <a:gd name="T15" fmla="*/ 2147483647 h 247"/>
                  <a:gd name="T16" fmla="*/ 0 w 366"/>
                  <a:gd name="T17" fmla="*/ 2147483647 h 2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6"/>
                  <a:gd name="T28" fmla="*/ 0 h 247"/>
                  <a:gd name="T29" fmla="*/ 366 w 366"/>
                  <a:gd name="T30" fmla="*/ 247 h 247"/>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6" h="246">
                    <a:moveTo>
                      <a:pt x="0" y="123"/>
                    </a:moveTo>
                    <a:lnTo>
                      <a:pt x="100" y="223"/>
                    </a:lnTo>
                    <a:lnTo>
                      <a:pt x="324" y="247"/>
                    </a:lnTo>
                    <a:lnTo>
                      <a:pt x="366" y="162"/>
                    </a:lnTo>
                    <a:lnTo>
                      <a:pt x="308" y="158"/>
                    </a:lnTo>
                    <a:lnTo>
                      <a:pt x="301" y="81"/>
                    </a:lnTo>
                    <a:lnTo>
                      <a:pt x="251" y="0"/>
                    </a:lnTo>
                    <a:lnTo>
                      <a:pt x="100" y="18"/>
                    </a:lnTo>
                    <a:lnTo>
                      <a:pt x="0" y="12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06" name="Freeform 430"/>
              <p:cNvSpPr/>
              <p:nvPr>
                <p:custDataLst>
                  <p:tags r:id="rId78"/>
                </p:custDataLst>
              </p:nvPr>
            </p:nvSpPr>
            <p:spPr bwMode="auto">
              <a:xfrm>
                <a:off x="4198479" y="5288886"/>
                <a:ext cx="143217" cy="62437"/>
              </a:xfrm>
              <a:custGeom>
                <a:gdLst>
                  <a:gd name="T0" fmla="*/ 0 w 805"/>
                  <a:gd name="T1" fmla="*/ 202 h 776"/>
                  <a:gd name="T2" fmla="*/ 12 w 805"/>
                  <a:gd name="T3" fmla="*/ 135 h 776"/>
                  <a:gd name="T4" fmla="*/ 54 w 805"/>
                  <a:gd name="T5" fmla="*/ 149 h 776"/>
                  <a:gd name="T6" fmla="*/ 107 w 805"/>
                  <a:gd name="T7" fmla="*/ 107 h 776"/>
                  <a:gd name="T8" fmla="*/ 130 w 805"/>
                  <a:gd name="T9" fmla="*/ 78 h 776"/>
                  <a:gd name="T10" fmla="*/ 85 w 805"/>
                  <a:gd name="T11" fmla="*/ 32 h 776"/>
                  <a:gd name="T12" fmla="*/ 171 w 805"/>
                  <a:gd name="T13" fmla="*/ 0 h 776"/>
                  <a:gd name="T14" fmla="*/ 344 w 805"/>
                  <a:gd name="T15" fmla="*/ 89 h 776"/>
                  <a:gd name="T16" fmla="*/ 345 w 805"/>
                  <a:gd name="T17" fmla="*/ 120 h 776"/>
                  <a:gd name="T18" fmla="*/ 388 w 805"/>
                  <a:gd name="T19" fmla="*/ 143 h 776"/>
                  <a:gd name="T20" fmla="*/ 420 w 805"/>
                  <a:gd name="T21" fmla="*/ 165 h 776"/>
                  <a:gd name="T22" fmla="*/ 454 w 805"/>
                  <a:gd name="T23" fmla="*/ 149 h 776"/>
                  <a:gd name="T24" fmla="*/ 524 w 805"/>
                  <a:gd name="T25" fmla="*/ 174 h 776"/>
                  <a:gd name="T26" fmla="*/ 617 w 805"/>
                  <a:gd name="T27" fmla="*/ 352 h 776"/>
                  <a:gd name="T28" fmla="*/ 627 w 805"/>
                  <a:gd name="T29" fmla="*/ 365 h 776"/>
                  <a:gd name="T30" fmla="*/ 664 w 805"/>
                  <a:gd name="T31" fmla="*/ 436 h 776"/>
                  <a:gd name="T32" fmla="*/ 786 w 805"/>
                  <a:gd name="T33" fmla="*/ 450 h 776"/>
                  <a:gd name="T34" fmla="*/ 805 w 805"/>
                  <a:gd name="T35" fmla="*/ 483 h 776"/>
                  <a:gd name="T36" fmla="*/ 775 w 805"/>
                  <a:gd name="T37" fmla="*/ 575 h 776"/>
                  <a:gd name="T38" fmla="*/ 664 w 805"/>
                  <a:gd name="T39" fmla="*/ 619 h 776"/>
                  <a:gd name="T40" fmla="*/ 542 w 805"/>
                  <a:gd name="T41" fmla="*/ 652 h 776"/>
                  <a:gd name="T42" fmla="*/ 443 w 805"/>
                  <a:gd name="T43" fmla="*/ 776 h 776"/>
                  <a:gd name="T44" fmla="*/ 443 w 805"/>
                  <a:gd name="T45" fmla="*/ 729 h 776"/>
                  <a:gd name="T46" fmla="*/ 373 w 805"/>
                  <a:gd name="T47" fmla="*/ 697 h 776"/>
                  <a:gd name="T48" fmla="*/ 306 w 805"/>
                  <a:gd name="T49" fmla="*/ 739 h 776"/>
                  <a:gd name="T50" fmla="*/ 234 w 805"/>
                  <a:gd name="T51" fmla="*/ 599 h 776"/>
                  <a:gd name="T52" fmla="*/ 180 w 805"/>
                  <a:gd name="T53" fmla="*/ 544 h 776"/>
                  <a:gd name="T54" fmla="*/ 146 w 805"/>
                  <a:gd name="T55" fmla="*/ 398 h 776"/>
                  <a:gd name="T56" fmla="*/ 0 w 805"/>
                  <a:gd name="T57" fmla="*/ 202 h 77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05"/>
                  <a:gd name="T88" fmla="*/ 0 h 776"/>
                  <a:gd name="T89" fmla="*/ 805 w 805"/>
                  <a:gd name="T90" fmla="*/ 776 h 776"/>
                </a:gd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05" h="776">
                    <a:moveTo>
                      <a:pt x="0" y="202"/>
                    </a:moveTo>
                    <a:lnTo>
                      <a:pt x="12" y="135"/>
                    </a:lnTo>
                    <a:lnTo>
                      <a:pt x="54" y="149"/>
                    </a:lnTo>
                    <a:lnTo>
                      <a:pt x="107" y="107"/>
                    </a:lnTo>
                    <a:lnTo>
                      <a:pt x="130" y="78"/>
                    </a:lnTo>
                    <a:lnTo>
                      <a:pt x="85" y="32"/>
                    </a:lnTo>
                    <a:lnTo>
                      <a:pt x="171" y="0"/>
                    </a:lnTo>
                    <a:lnTo>
                      <a:pt x="344" y="89"/>
                    </a:lnTo>
                    <a:lnTo>
                      <a:pt x="345" y="120"/>
                    </a:lnTo>
                    <a:lnTo>
                      <a:pt x="388" y="143"/>
                    </a:lnTo>
                    <a:lnTo>
                      <a:pt x="420" y="165"/>
                    </a:lnTo>
                    <a:lnTo>
                      <a:pt x="454" y="149"/>
                    </a:lnTo>
                    <a:lnTo>
                      <a:pt x="524" y="174"/>
                    </a:lnTo>
                    <a:lnTo>
                      <a:pt x="617" y="352"/>
                    </a:lnTo>
                    <a:lnTo>
                      <a:pt x="627" y="365"/>
                    </a:lnTo>
                    <a:lnTo>
                      <a:pt x="664" y="436"/>
                    </a:lnTo>
                    <a:lnTo>
                      <a:pt x="786" y="450"/>
                    </a:lnTo>
                    <a:lnTo>
                      <a:pt x="805" y="483"/>
                    </a:lnTo>
                    <a:lnTo>
                      <a:pt x="775" y="575"/>
                    </a:lnTo>
                    <a:lnTo>
                      <a:pt x="664" y="619"/>
                    </a:lnTo>
                    <a:lnTo>
                      <a:pt x="542" y="652"/>
                    </a:lnTo>
                    <a:lnTo>
                      <a:pt x="443" y="776"/>
                    </a:lnTo>
                    <a:lnTo>
                      <a:pt x="443" y="729"/>
                    </a:lnTo>
                    <a:lnTo>
                      <a:pt x="373" y="697"/>
                    </a:lnTo>
                    <a:lnTo>
                      <a:pt x="306" y="739"/>
                    </a:lnTo>
                    <a:lnTo>
                      <a:pt x="234" y="599"/>
                    </a:lnTo>
                    <a:lnTo>
                      <a:pt x="180" y="544"/>
                    </a:lnTo>
                    <a:lnTo>
                      <a:pt x="146" y="398"/>
                    </a:lnTo>
                    <a:lnTo>
                      <a:pt x="0" y="20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07" name="Freeform 431"/>
              <p:cNvSpPr/>
              <p:nvPr>
                <p:custDataLst>
                  <p:tags r:id="rId79"/>
                </p:custDataLst>
              </p:nvPr>
            </p:nvSpPr>
            <p:spPr bwMode="auto">
              <a:xfrm>
                <a:off x="4097750" y="5053613"/>
                <a:ext cx="1152895" cy="194873"/>
              </a:xfrm>
              <a:custGeom>
                <a:gdLst>
                  <a:gd name="T0" fmla="*/ 108 w 6518"/>
                  <a:gd name="T1" fmla="*/ 1526 h 2431"/>
                  <a:gd name="T2" fmla="*/ 343 w 6518"/>
                  <a:gd name="T3" fmla="*/ 1330 h 2431"/>
                  <a:gd name="T4" fmla="*/ 339 w 6518"/>
                  <a:gd name="T5" fmla="*/ 786 h 2431"/>
                  <a:gd name="T6" fmla="*/ 620 w 6518"/>
                  <a:gd name="T7" fmla="*/ 727 h 2431"/>
                  <a:gd name="T8" fmla="*/ 682 w 6518"/>
                  <a:gd name="T9" fmla="*/ 1122 h 2431"/>
                  <a:gd name="T10" fmla="*/ 768 w 6518"/>
                  <a:gd name="T11" fmla="*/ 993 h 2431"/>
                  <a:gd name="T12" fmla="*/ 969 w 6518"/>
                  <a:gd name="T13" fmla="*/ 859 h 2431"/>
                  <a:gd name="T14" fmla="*/ 1500 w 6518"/>
                  <a:gd name="T15" fmla="*/ 739 h 2431"/>
                  <a:gd name="T16" fmla="*/ 1888 w 6518"/>
                  <a:gd name="T17" fmla="*/ 754 h 2431"/>
                  <a:gd name="T18" fmla="*/ 1899 w 6518"/>
                  <a:gd name="T19" fmla="*/ 424 h 2431"/>
                  <a:gd name="T20" fmla="*/ 2039 w 6518"/>
                  <a:gd name="T21" fmla="*/ 836 h 2431"/>
                  <a:gd name="T22" fmla="*/ 2123 w 6518"/>
                  <a:gd name="T23" fmla="*/ 754 h 2431"/>
                  <a:gd name="T24" fmla="*/ 2214 w 6518"/>
                  <a:gd name="T25" fmla="*/ 754 h 2431"/>
                  <a:gd name="T26" fmla="*/ 2120 w 6518"/>
                  <a:gd name="T27" fmla="*/ 550 h 2431"/>
                  <a:gd name="T28" fmla="*/ 2429 w 6518"/>
                  <a:gd name="T29" fmla="*/ 532 h 2431"/>
                  <a:gd name="T30" fmla="*/ 2558 w 6518"/>
                  <a:gd name="T31" fmla="*/ 344 h 2431"/>
                  <a:gd name="T32" fmla="*/ 2909 w 6518"/>
                  <a:gd name="T33" fmla="*/ 145 h 2431"/>
                  <a:gd name="T34" fmla="*/ 3116 w 6518"/>
                  <a:gd name="T35" fmla="*/ 64 h 2431"/>
                  <a:gd name="T36" fmla="*/ 3593 w 6518"/>
                  <a:gd name="T37" fmla="*/ 167 h 2431"/>
                  <a:gd name="T38" fmla="*/ 3311 w 6518"/>
                  <a:gd name="T39" fmla="*/ 401 h 2431"/>
                  <a:gd name="T40" fmla="*/ 3626 w 6518"/>
                  <a:gd name="T41" fmla="*/ 406 h 2431"/>
                  <a:gd name="T42" fmla="*/ 3958 w 6518"/>
                  <a:gd name="T43" fmla="*/ 353 h 2431"/>
                  <a:gd name="T44" fmla="*/ 4424 w 6518"/>
                  <a:gd name="T45" fmla="*/ 532 h 2431"/>
                  <a:gd name="T46" fmla="*/ 4938 w 6518"/>
                  <a:gd name="T47" fmla="*/ 531 h 2431"/>
                  <a:gd name="T48" fmla="*/ 5451 w 6518"/>
                  <a:gd name="T49" fmla="*/ 685 h 2431"/>
                  <a:gd name="T50" fmla="*/ 5765 w 6518"/>
                  <a:gd name="T51" fmla="*/ 660 h 2431"/>
                  <a:gd name="T52" fmla="*/ 6383 w 6518"/>
                  <a:gd name="T53" fmla="*/ 903 h 2431"/>
                  <a:gd name="T54" fmla="*/ 6352 w 6518"/>
                  <a:gd name="T55" fmla="*/ 1077 h 2431"/>
                  <a:gd name="T56" fmla="*/ 6150 w 6518"/>
                  <a:gd name="T57" fmla="*/ 942 h 2431"/>
                  <a:gd name="T58" fmla="*/ 6085 w 6518"/>
                  <a:gd name="T59" fmla="*/ 1219 h 2431"/>
                  <a:gd name="T60" fmla="*/ 5593 w 6518"/>
                  <a:gd name="T61" fmla="*/ 1344 h 2431"/>
                  <a:gd name="T62" fmla="*/ 5446 w 6518"/>
                  <a:gd name="T63" fmla="*/ 1614 h 2431"/>
                  <a:gd name="T64" fmla="*/ 5241 w 6518"/>
                  <a:gd name="T65" fmla="*/ 1943 h 2431"/>
                  <a:gd name="T66" fmla="*/ 5520 w 6518"/>
                  <a:gd name="T67" fmla="*/ 1230 h 2431"/>
                  <a:gd name="T68" fmla="*/ 5138 w 6518"/>
                  <a:gd name="T69" fmla="*/ 1387 h 2431"/>
                  <a:gd name="T70" fmla="*/ 4694 w 6518"/>
                  <a:gd name="T71" fmla="*/ 1433 h 2431"/>
                  <a:gd name="T72" fmla="*/ 4535 w 6518"/>
                  <a:gd name="T73" fmla="*/ 1786 h 2431"/>
                  <a:gd name="T74" fmla="*/ 4614 w 6518"/>
                  <a:gd name="T75" fmla="*/ 1952 h 2431"/>
                  <a:gd name="T76" fmla="*/ 4262 w 6518"/>
                  <a:gd name="T77" fmla="*/ 2358 h 2431"/>
                  <a:gd name="T78" fmla="*/ 4050 w 6518"/>
                  <a:gd name="T79" fmla="*/ 1821 h 2431"/>
                  <a:gd name="T80" fmla="*/ 3621 w 6518"/>
                  <a:gd name="T81" fmla="*/ 1981 h 2431"/>
                  <a:gd name="T82" fmla="*/ 2986 w 6518"/>
                  <a:gd name="T83" fmla="*/ 1992 h 2431"/>
                  <a:gd name="T84" fmla="*/ 2302 w 6518"/>
                  <a:gd name="T85" fmla="*/ 1990 h 2431"/>
                  <a:gd name="T86" fmla="*/ 1996 w 6518"/>
                  <a:gd name="T87" fmla="*/ 1812 h 2431"/>
                  <a:gd name="T88" fmla="*/ 1622 w 6518"/>
                  <a:gd name="T89" fmla="*/ 1682 h 2431"/>
                  <a:gd name="T90" fmla="*/ 1367 w 6518"/>
                  <a:gd name="T91" fmla="*/ 1739 h 2431"/>
                  <a:gd name="T92" fmla="*/ 1424 w 6518"/>
                  <a:gd name="T93" fmla="*/ 1944 h 2431"/>
                  <a:gd name="T94" fmla="*/ 1245 w 6518"/>
                  <a:gd name="T95" fmla="*/ 1923 h 2431"/>
                  <a:gd name="T96" fmla="*/ 1023 w 6518"/>
                  <a:gd name="T97" fmla="*/ 1970 h 2431"/>
                  <a:gd name="T98" fmla="*/ 1015 w 6518"/>
                  <a:gd name="T99" fmla="*/ 2092 h 2431"/>
                  <a:gd name="T100" fmla="*/ 1065 w 6518"/>
                  <a:gd name="T101" fmla="*/ 2194 h 2431"/>
                  <a:gd name="T102" fmla="*/ 993 w 6518"/>
                  <a:gd name="T103" fmla="*/ 2384 h 2431"/>
                  <a:gd name="T104" fmla="*/ 737 w 6518"/>
                  <a:gd name="T105" fmla="*/ 2309 h 2431"/>
                  <a:gd name="T106" fmla="*/ 745 w 6518"/>
                  <a:gd name="T107" fmla="*/ 2027 h 2431"/>
                  <a:gd name="T108" fmla="*/ 505 w 6518"/>
                  <a:gd name="T109" fmla="*/ 1858 h 2431"/>
                  <a:gd name="T110" fmla="*/ 439 w 6518"/>
                  <a:gd name="T111" fmla="*/ 1810 h 2431"/>
                  <a:gd name="T112" fmla="*/ 265 w 6518"/>
                  <a:gd name="T113" fmla="*/ 1664 h 2431"/>
                  <a:gd name="T114" fmla="*/ 159 w 6518"/>
                  <a:gd name="T115" fmla="*/ 1783 h 243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518"/>
                  <a:gd name="T175" fmla="*/ 0 h 2431"/>
                  <a:gd name="T176" fmla="*/ 6518 w 6518"/>
                  <a:gd name="T177" fmla="*/ 2431 h 2431"/>
                </a:gd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518" h="2431">
                    <a:moveTo>
                      <a:pt x="0" y="1726"/>
                    </a:moveTo>
                    <a:lnTo>
                      <a:pt x="55" y="1671"/>
                    </a:lnTo>
                    <a:lnTo>
                      <a:pt x="36" y="1694"/>
                    </a:lnTo>
                    <a:lnTo>
                      <a:pt x="61" y="1701"/>
                    </a:lnTo>
                    <a:lnTo>
                      <a:pt x="55" y="1587"/>
                    </a:lnTo>
                    <a:lnTo>
                      <a:pt x="77" y="1534"/>
                    </a:lnTo>
                    <a:lnTo>
                      <a:pt x="108" y="1526"/>
                    </a:lnTo>
                    <a:lnTo>
                      <a:pt x="171" y="1575"/>
                    </a:lnTo>
                    <a:lnTo>
                      <a:pt x="182" y="1482"/>
                    </a:lnTo>
                    <a:lnTo>
                      <a:pt x="158" y="1483"/>
                    </a:lnTo>
                    <a:lnTo>
                      <a:pt x="147" y="1429"/>
                    </a:lnTo>
                    <a:lnTo>
                      <a:pt x="405" y="1377"/>
                    </a:lnTo>
                    <a:lnTo>
                      <a:pt x="339" y="1358"/>
                    </a:lnTo>
                    <a:lnTo>
                      <a:pt x="343" y="1330"/>
                    </a:lnTo>
                    <a:lnTo>
                      <a:pt x="305" y="1340"/>
                    </a:lnTo>
                    <a:lnTo>
                      <a:pt x="452" y="1197"/>
                    </a:lnTo>
                    <a:lnTo>
                      <a:pt x="389" y="1047"/>
                    </a:lnTo>
                    <a:lnTo>
                      <a:pt x="401" y="976"/>
                    </a:lnTo>
                    <a:lnTo>
                      <a:pt x="361" y="896"/>
                    </a:lnTo>
                    <a:lnTo>
                      <a:pt x="398" y="850"/>
                    </a:lnTo>
                    <a:lnTo>
                      <a:pt x="339" y="786"/>
                    </a:lnTo>
                    <a:lnTo>
                      <a:pt x="355" y="736"/>
                    </a:lnTo>
                    <a:lnTo>
                      <a:pt x="429" y="677"/>
                    </a:lnTo>
                    <a:lnTo>
                      <a:pt x="469" y="670"/>
                    </a:lnTo>
                    <a:lnTo>
                      <a:pt x="516" y="683"/>
                    </a:lnTo>
                    <a:lnTo>
                      <a:pt x="475" y="696"/>
                    </a:lnTo>
                    <a:lnTo>
                      <a:pt x="505" y="719"/>
                    </a:lnTo>
                    <a:lnTo>
                      <a:pt x="620" y="727"/>
                    </a:lnTo>
                    <a:lnTo>
                      <a:pt x="819" y="847"/>
                    </a:lnTo>
                    <a:lnTo>
                      <a:pt x="824" y="907"/>
                    </a:lnTo>
                    <a:lnTo>
                      <a:pt x="738" y="958"/>
                    </a:lnTo>
                    <a:lnTo>
                      <a:pt x="471" y="886"/>
                    </a:lnTo>
                    <a:lnTo>
                      <a:pt x="578" y="972"/>
                    </a:lnTo>
                    <a:lnTo>
                      <a:pt x="574" y="1074"/>
                    </a:lnTo>
                    <a:lnTo>
                      <a:pt x="682" y="1122"/>
                    </a:lnTo>
                    <a:lnTo>
                      <a:pt x="712" y="1114"/>
                    </a:lnTo>
                    <a:lnTo>
                      <a:pt x="698" y="1074"/>
                    </a:lnTo>
                    <a:lnTo>
                      <a:pt x="647" y="1057"/>
                    </a:lnTo>
                    <a:lnTo>
                      <a:pt x="659" y="1023"/>
                    </a:lnTo>
                    <a:lnTo>
                      <a:pt x="710" y="1061"/>
                    </a:lnTo>
                    <a:lnTo>
                      <a:pt x="813" y="1074"/>
                    </a:lnTo>
                    <a:lnTo>
                      <a:pt x="768" y="993"/>
                    </a:lnTo>
                    <a:lnTo>
                      <a:pt x="867" y="926"/>
                    </a:lnTo>
                    <a:lnTo>
                      <a:pt x="937" y="972"/>
                    </a:lnTo>
                    <a:lnTo>
                      <a:pt x="934" y="792"/>
                    </a:lnTo>
                    <a:lnTo>
                      <a:pt x="903" y="765"/>
                    </a:lnTo>
                    <a:lnTo>
                      <a:pt x="1023" y="805"/>
                    </a:lnTo>
                    <a:lnTo>
                      <a:pt x="1032" y="827"/>
                    </a:lnTo>
                    <a:lnTo>
                      <a:pt x="969" y="859"/>
                    </a:lnTo>
                    <a:lnTo>
                      <a:pt x="1032" y="917"/>
                    </a:lnTo>
                    <a:lnTo>
                      <a:pt x="1086" y="850"/>
                    </a:lnTo>
                    <a:lnTo>
                      <a:pt x="1303" y="743"/>
                    </a:lnTo>
                    <a:lnTo>
                      <a:pt x="1337" y="739"/>
                    </a:lnTo>
                    <a:lnTo>
                      <a:pt x="1303" y="755"/>
                    </a:lnTo>
                    <a:lnTo>
                      <a:pt x="1340" y="807"/>
                    </a:lnTo>
                    <a:lnTo>
                      <a:pt x="1500" y="739"/>
                    </a:lnTo>
                    <a:lnTo>
                      <a:pt x="1536" y="789"/>
                    </a:lnTo>
                    <a:lnTo>
                      <a:pt x="1575" y="748"/>
                    </a:lnTo>
                    <a:lnTo>
                      <a:pt x="1553" y="693"/>
                    </a:lnTo>
                    <a:lnTo>
                      <a:pt x="1578" y="674"/>
                    </a:lnTo>
                    <a:lnTo>
                      <a:pt x="1699" y="701"/>
                    </a:lnTo>
                    <a:lnTo>
                      <a:pt x="1858" y="803"/>
                    </a:lnTo>
                    <a:lnTo>
                      <a:pt x="1888" y="754"/>
                    </a:lnTo>
                    <a:lnTo>
                      <a:pt x="1855" y="704"/>
                    </a:lnTo>
                    <a:lnTo>
                      <a:pt x="1807" y="688"/>
                    </a:lnTo>
                    <a:lnTo>
                      <a:pt x="1824" y="608"/>
                    </a:lnTo>
                    <a:lnTo>
                      <a:pt x="1795" y="597"/>
                    </a:lnTo>
                    <a:lnTo>
                      <a:pt x="1803" y="560"/>
                    </a:lnTo>
                    <a:lnTo>
                      <a:pt x="1861" y="521"/>
                    </a:lnTo>
                    <a:lnTo>
                      <a:pt x="1899" y="424"/>
                    </a:lnTo>
                    <a:lnTo>
                      <a:pt x="1981" y="425"/>
                    </a:lnTo>
                    <a:lnTo>
                      <a:pt x="2024" y="439"/>
                    </a:lnTo>
                    <a:lnTo>
                      <a:pt x="1990" y="543"/>
                    </a:lnTo>
                    <a:lnTo>
                      <a:pt x="2028" y="593"/>
                    </a:lnTo>
                    <a:lnTo>
                      <a:pt x="2017" y="736"/>
                    </a:lnTo>
                    <a:lnTo>
                      <a:pt x="2056" y="784"/>
                    </a:lnTo>
                    <a:lnTo>
                      <a:pt x="2039" y="836"/>
                    </a:lnTo>
                    <a:lnTo>
                      <a:pt x="1977" y="877"/>
                    </a:lnTo>
                    <a:lnTo>
                      <a:pt x="1996" y="896"/>
                    </a:lnTo>
                    <a:lnTo>
                      <a:pt x="1914" y="915"/>
                    </a:lnTo>
                    <a:lnTo>
                      <a:pt x="2002" y="949"/>
                    </a:lnTo>
                    <a:lnTo>
                      <a:pt x="2105" y="836"/>
                    </a:lnTo>
                    <a:lnTo>
                      <a:pt x="2091" y="765"/>
                    </a:lnTo>
                    <a:lnTo>
                      <a:pt x="2123" y="754"/>
                    </a:lnTo>
                    <a:lnTo>
                      <a:pt x="2176" y="740"/>
                    </a:lnTo>
                    <a:lnTo>
                      <a:pt x="2204" y="781"/>
                    </a:lnTo>
                    <a:lnTo>
                      <a:pt x="2201" y="835"/>
                    </a:lnTo>
                    <a:lnTo>
                      <a:pt x="2263" y="851"/>
                    </a:lnTo>
                    <a:lnTo>
                      <a:pt x="2212" y="834"/>
                    </a:lnTo>
                    <a:lnTo>
                      <a:pt x="2236" y="801"/>
                    </a:lnTo>
                    <a:lnTo>
                      <a:pt x="2214" y="754"/>
                    </a:lnTo>
                    <a:lnTo>
                      <a:pt x="2067" y="723"/>
                    </a:lnTo>
                    <a:lnTo>
                      <a:pt x="2091" y="612"/>
                    </a:lnTo>
                    <a:lnTo>
                      <a:pt x="2039" y="543"/>
                    </a:lnTo>
                    <a:lnTo>
                      <a:pt x="2112" y="479"/>
                    </a:lnTo>
                    <a:lnTo>
                      <a:pt x="2106" y="433"/>
                    </a:lnTo>
                    <a:lnTo>
                      <a:pt x="2137" y="459"/>
                    </a:lnTo>
                    <a:lnTo>
                      <a:pt x="2120" y="550"/>
                    </a:lnTo>
                    <a:lnTo>
                      <a:pt x="2145" y="560"/>
                    </a:lnTo>
                    <a:lnTo>
                      <a:pt x="2246" y="587"/>
                    </a:lnTo>
                    <a:lnTo>
                      <a:pt x="2153" y="514"/>
                    </a:lnTo>
                    <a:lnTo>
                      <a:pt x="2221" y="517"/>
                    </a:lnTo>
                    <a:lnTo>
                      <a:pt x="2206" y="487"/>
                    </a:lnTo>
                    <a:lnTo>
                      <a:pt x="2246" y="472"/>
                    </a:lnTo>
                    <a:lnTo>
                      <a:pt x="2429" y="532"/>
                    </a:lnTo>
                    <a:lnTo>
                      <a:pt x="2394" y="568"/>
                    </a:lnTo>
                    <a:lnTo>
                      <a:pt x="2389" y="628"/>
                    </a:lnTo>
                    <a:lnTo>
                      <a:pt x="2427" y="660"/>
                    </a:lnTo>
                    <a:lnTo>
                      <a:pt x="2446" y="532"/>
                    </a:lnTo>
                    <a:lnTo>
                      <a:pt x="2347" y="466"/>
                    </a:lnTo>
                    <a:lnTo>
                      <a:pt x="2325" y="375"/>
                    </a:lnTo>
                    <a:lnTo>
                      <a:pt x="2558" y="344"/>
                    </a:lnTo>
                    <a:lnTo>
                      <a:pt x="2529" y="260"/>
                    </a:lnTo>
                    <a:lnTo>
                      <a:pt x="2558" y="279"/>
                    </a:lnTo>
                    <a:lnTo>
                      <a:pt x="2599" y="247"/>
                    </a:lnTo>
                    <a:lnTo>
                      <a:pt x="2568" y="237"/>
                    </a:lnTo>
                    <a:lnTo>
                      <a:pt x="2816" y="171"/>
                    </a:lnTo>
                    <a:lnTo>
                      <a:pt x="2794" y="152"/>
                    </a:lnTo>
                    <a:lnTo>
                      <a:pt x="2909" y="145"/>
                    </a:lnTo>
                    <a:lnTo>
                      <a:pt x="2908" y="167"/>
                    </a:lnTo>
                    <a:lnTo>
                      <a:pt x="2934" y="167"/>
                    </a:lnTo>
                    <a:lnTo>
                      <a:pt x="3018" y="137"/>
                    </a:lnTo>
                    <a:lnTo>
                      <a:pt x="3057" y="153"/>
                    </a:lnTo>
                    <a:lnTo>
                      <a:pt x="3019" y="117"/>
                    </a:lnTo>
                    <a:lnTo>
                      <a:pt x="3113" y="110"/>
                    </a:lnTo>
                    <a:lnTo>
                      <a:pt x="3116" y="64"/>
                    </a:lnTo>
                    <a:lnTo>
                      <a:pt x="3223" y="0"/>
                    </a:lnTo>
                    <a:lnTo>
                      <a:pt x="3300" y="38"/>
                    </a:lnTo>
                    <a:lnTo>
                      <a:pt x="3235" y="71"/>
                    </a:lnTo>
                    <a:lnTo>
                      <a:pt x="3348" y="69"/>
                    </a:lnTo>
                    <a:lnTo>
                      <a:pt x="3301" y="117"/>
                    </a:lnTo>
                    <a:lnTo>
                      <a:pt x="3491" y="92"/>
                    </a:lnTo>
                    <a:lnTo>
                      <a:pt x="3593" y="167"/>
                    </a:lnTo>
                    <a:lnTo>
                      <a:pt x="3577" y="194"/>
                    </a:lnTo>
                    <a:lnTo>
                      <a:pt x="3543" y="176"/>
                    </a:lnTo>
                    <a:lnTo>
                      <a:pt x="3590" y="201"/>
                    </a:lnTo>
                    <a:lnTo>
                      <a:pt x="3568" y="244"/>
                    </a:lnTo>
                    <a:lnTo>
                      <a:pt x="3223" y="456"/>
                    </a:lnTo>
                    <a:lnTo>
                      <a:pt x="3335" y="428"/>
                    </a:lnTo>
                    <a:lnTo>
                      <a:pt x="3311" y="401"/>
                    </a:lnTo>
                    <a:lnTo>
                      <a:pt x="3485" y="362"/>
                    </a:lnTo>
                    <a:lnTo>
                      <a:pt x="3437" y="367"/>
                    </a:lnTo>
                    <a:lnTo>
                      <a:pt x="3448" y="332"/>
                    </a:lnTo>
                    <a:lnTo>
                      <a:pt x="3543" y="362"/>
                    </a:lnTo>
                    <a:lnTo>
                      <a:pt x="3560" y="332"/>
                    </a:lnTo>
                    <a:lnTo>
                      <a:pt x="3579" y="401"/>
                    </a:lnTo>
                    <a:lnTo>
                      <a:pt x="3626" y="406"/>
                    </a:lnTo>
                    <a:lnTo>
                      <a:pt x="3582" y="376"/>
                    </a:lnTo>
                    <a:lnTo>
                      <a:pt x="3675" y="362"/>
                    </a:lnTo>
                    <a:lnTo>
                      <a:pt x="3786" y="375"/>
                    </a:lnTo>
                    <a:lnTo>
                      <a:pt x="3778" y="401"/>
                    </a:lnTo>
                    <a:lnTo>
                      <a:pt x="3871" y="424"/>
                    </a:lnTo>
                    <a:lnTo>
                      <a:pt x="3954" y="418"/>
                    </a:lnTo>
                    <a:lnTo>
                      <a:pt x="3958" y="353"/>
                    </a:lnTo>
                    <a:lnTo>
                      <a:pt x="3983" y="347"/>
                    </a:lnTo>
                    <a:lnTo>
                      <a:pt x="4193" y="418"/>
                    </a:lnTo>
                    <a:lnTo>
                      <a:pt x="4167" y="532"/>
                    </a:lnTo>
                    <a:lnTo>
                      <a:pt x="4264" y="608"/>
                    </a:lnTo>
                    <a:lnTo>
                      <a:pt x="4319" y="504"/>
                    </a:lnTo>
                    <a:lnTo>
                      <a:pt x="4354" y="550"/>
                    </a:lnTo>
                    <a:lnTo>
                      <a:pt x="4424" y="532"/>
                    </a:lnTo>
                    <a:lnTo>
                      <a:pt x="4519" y="568"/>
                    </a:lnTo>
                    <a:lnTo>
                      <a:pt x="4593" y="547"/>
                    </a:lnTo>
                    <a:lnTo>
                      <a:pt x="4589" y="504"/>
                    </a:lnTo>
                    <a:lnTo>
                      <a:pt x="4640" y="431"/>
                    </a:lnTo>
                    <a:lnTo>
                      <a:pt x="4957" y="482"/>
                    </a:lnTo>
                    <a:lnTo>
                      <a:pt x="4978" y="516"/>
                    </a:lnTo>
                    <a:lnTo>
                      <a:pt x="4938" y="531"/>
                    </a:lnTo>
                    <a:lnTo>
                      <a:pt x="5042" y="547"/>
                    </a:lnTo>
                    <a:lnTo>
                      <a:pt x="5080" y="597"/>
                    </a:lnTo>
                    <a:lnTo>
                      <a:pt x="5319" y="587"/>
                    </a:lnTo>
                    <a:lnTo>
                      <a:pt x="5362" y="628"/>
                    </a:lnTo>
                    <a:lnTo>
                      <a:pt x="5345" y="677"/>
                    </a:lnTo>
                    <a:lnTo>
                      <a:pt x="5415" y="712"/>
                    </a:lnTo>
                    <a:lnTo>
                      <a:pt x="5451" y="685"/>
                    </a:lnTo>
                    <a:lnTo>
                      <a:pt x="5622" y="705"/>
                    </a:lnTo>
                    <a:lnTo>
                      <a:pt x="5655" y="677"/>
                    </a:lnTo>
                    <a:lnTo>
                      <a:pt x="5677" y="721"/>
                    </a:lnTo>
                    <a:lnTo>
                      <a:pt x="5747" y="757"/>
                    </a:lnTo>
                    <a:lnTo>
                      <a:pt x="5780" y="732"/>
                    </a:lnTo>
                    <a:lnTo>
                      <a:pt x="5744" y="693"/>
                    </a:lnTo>
                    <a:lnTo>
                      <a:pt x="5765" y="660"/>
                    </a:lnTo>
                    <a:lnTo>
                      <a:pt x="6062" y="711"/>
                    </a:lnTo>
                    <a:lnTo>
                      <a:pt x="6258" y="838"/>
                    </a:lnTo>
                    <a:lnTo>
                      <a:pt x="6302" y="838"/>
                    </a:lnTo>
                    <a:lnTo>
                      <a:pt x="6352" y="942"/>
                    </a:lnTo>
                    <a:lnTo>
                      <a:pt x="6328" y="886"/>
                    </a:lnTo>
                    <a:lnTo>
                      <a:pt x="6361" y="881"/>
                    </a:lnTo>
                    <a:lnTo>
                      <a:pt x="6383" y="903"/>
                    </a:lnTo>
                    <a:lnTo>
                      <a:pt x="6439" y="896"/>
                    </a:lnTo>
                    <a:lnTo>
                      <a:pt x="6518" y="954"/>
                    </a:lnTo>
                    <a:lnTo>
                      <a:pt x="6404" y="1020"/>
                    </a:lnTo>
                    <a:lnTo>
                      <a:pt x="6428" y="1039"/>
                    </a:lnTo>
                    <a:lnTo>
                      <a:pt x="6387" y="1051"/>
                    </a:lnTo>
                    <a:lnTo>
                      <a:pt x="6420" y="1076"/>
                    </a:lnTo>
                    <a:lnTo>
                      <a:pt x="6352" y="1077"/>
                    </a:lnTo>
                    <a:lnTo>
                      <a:pt x="6327" y="1039"/>
                    </a:lnTo>
                    <a:lnTo>
                      <a:pt x="6303" y="1054"/>
                    </a:lnTo>
                    <a:lnTo>
                      <a:pt x="6258" y="993"/>
                    </a:lnTo>
                    <a:lnTo>
                      <a:pt x="6179" y="995"/>
                    </a:lnTo>
                    <a:lnTo>
                      <a:pt x="6158" y="958"/>
                    </a:lnTo>
                    <a:lnTo>
                      <a:pt x="6178" y="942"/>
                    </a:lnTo>
                    <a:lnTo>
                      <a:pt x="6150" y="942"/>
                    </a:lnTo>
                    <a:lnTo>
                      <a:pt x="6124" y="954"/>
                    </a:lnTo>
                    <a:lnTo>
                      <a:pt x="6151" y="996"/>
                    </a:lnTo>
                    <a:lnTo>
                      <a:pt x="6135" y="1023"/>
                    </a:lnTo>
                    <a:lnTo>
                      <a:pt x="6069" y="1065"/>
                    </a:lnTo>
                    <a:lnTo>
                      <a:pt x="6024" y="1055"/>
                    </a:lnTo>
                    <a:lnTo>
                      <a:pt x="6099" y="1173"/>
                    </a:lnTo>
                    <a:lnTo>
                      <a:pt x="6085" y="1219"/>
                    </a:lnTo>
                    <a:lnTo>
                      <a:pt x="6009" y="1187"/>
                    </a:lnTo>
                    <a:lnTo>
                      <a:pt x="6012" y="1206"/>
                    </a:lnTo>
                    <a:lnTo>
                      <a:pt x="5875" y="1264"/>
                    </a:lnTo>
                    <a:lnTo>
                      <a:pt x="5751" y="1384"/>
                    </a:lnTo>
                    <a:lnTo>
                      <a:pt x="5669" y="1338"/>
                    </a:lnTo>
                    <a:lnTo>
                      <a:pt x="5593" y="1387"/>
                    </a:lnTo>
                    <a:lnTo>
                      <a:pt x="5593" y="1344"/>
                    </a:lnTo>
                    <a:lnTo>
                      <a:pt x="5549" y="1388"/>
                    </a:lnTo>
                    <a:lnTo>
                      <a:pt x="5493" y="1386"/>
                    </a:lnTo>
                    <a:lnTo>
                      <a:pt x="5436" y="1502"/>
                    </a:lnTo>
                    <a:lnTo>
                      <a:pt x="5483" y="1526"/>
                    </a:lnTo>
                    <a:lnTo>
                      <a:pt x="5465" y="1564"/>
                    </a:lnTo>
                    <a:lnTo>
                      <a:pt x="5486" y="1625"/>
                    </a:lnTo>
                    <a:lnTo>
                      <a:pt x="5446" y="1614"/>
                    </a:lnTo>
                    <a:lnTo>
                      <a:pt x="5423" y="1668"/>
                    </a:lnTo>
                    <a:lnTo>
                      <a:pt x="5437" y="1714"/>
                    </a:lnTo>
                    <a:lnTo>
                      <a:pt x="5353" y="1753"/>
                    </a:lnTo>
                    <a:lnTo>
                      <a:pt x="5362" y="1808"/>
                    </a:lnTo>
                    <a:lnTo>
                      <a:pt x="5306" y="1822"/>
                    </a:lnTo>
                    <a:lnTo>
                      <a:pt x="5293" y="1881"/>
                    </a:lnTo>
                    <a:lnTo>
                      <a:pt x="5241" y="1943"/>
                    </a:lnTo>
                    <a:lnTo>
                      <a:pt x="5196" y="1714"/>
                    </a:lnTo>
                    <a:lnTo>
                      <a:pt x="5200" y="1591"/>
                    </a:lnTo>
                    <a:lnTo>
                      <a:pt x="5241" y="1518"/>
                    </a:lnTo>
                    <a:lnTo>
                      <a:pt x="5299" y="1503"/>
                    </a:lnTo>
                    <a:lnTo>
                      <a:pt x="5434" y="1350"/>
                    </a:lnTo>
                    <a:lnTo>
                      <a:pt x="5498" y="1318"/>
                    </a:lnTo>
                    <a:lnTo>
                      <a:pt x="5520" y="1230"/>
                    </a:lnTo>
                    <a:lnTo>
                      <a:pt x="5549" y="1207"/>
                    </a:lnTo>
                    <a:lnTo>
                      <a:pt x="5497" y="1206"/>
                    </a:lnTo>
                    <a:lnTo>
                      <a:pt x="5482" y="1279"/>
                    </a:lnTo>
                    <a:lnTo>
                      <a:pt x="5367" y="1340"/>
                    </a:lnTo>
                    <a:lnTo>
                      <a:pt x="5378" y="1246"/>
                    </a:lnTo>
                    <a:lnTo>
                      <a:pt x="5254" y="1268"/>
                    </a:lnTo>
                    <a:lnTo>
                      <a:pt x="5138" y="1387"/>
                    </a:lnTo>
                    <a:lnTo>
                      <a:pt x="5161" y="1438"/>
                    </a:lnTo>
                    <a:lnTo>
                      <a:pt x="5037" y="1455"/>
                    </a:lnTo>
                    <a:lnTo>
                      <a:pt x="5021" y="1440"/>
                    </a:lnTo>
                    <a:lnTo>
                      <a:pt x="5063" y="1432"/>
                    </a:lnTo>
                    <a:lnTo>
                      <a:pt x="4959" y="1400"/>
                    </a:lnTo>
                    <a:lnTo>
                      <a:pt x="4929" y="1432"/>
                    </a:lnTo>
                    <a:lnTo>
                      <a:pt x="4694" y="1433"/>
                    </a:lnTo>
                    <a:lnTo>
                      <a:pt x="4417" y="1709"/>
                    </a:lnTo>
                    <a:lnTo>
                      <a:pt x="4473" y="1721"/>
                    </a:lnTo>
                    <a:lnTo>
                      <a:pt x="4473" y="1771"/>
                    </a:lnTo>
                    <a:lnTo>
                      <a:pt x="4507" y="1740"/>
                    </a:lnTo>
                    <a:lnTo>
                      <a:pt x="4497" y="1783"/>
                    </a:lnTo>
                    <a:lnTo>
                      <a:pt x="4537" y="1759"/>
                    </a:lnTo>
                    <a:lnTo>
                      <a:pt x="4535" y="1786"/>
                    </a:lnTo>
                    <a:lnTo>
                      <a:pt x="4546" y="1740"/>
                    </a:lnTo>
                    <a:lnTo>
                      <a:pt x="4589" y="1741"/>
                    </a:lnTo>
                    <a:lnTo>
                      <a:pt x="4647" y="1801"/>
                    </a:lnTo>
                    <a:lnTo>
                      <a:pt x="4592" y="1806"/>
                    </a:lnTo>
                    <a:lnTo>
                      <a:pt x="4641" y="1824"/>
                    </a:lnTo>
                    <a:lnTo>
                      <a:pt x="4653" y="1866"/>
                    </a:lnTo>
                    <a:lnTo>
                      <a:pt x="4614" y="1952"/>
                    </a:lnTo>
                    <a:lnTo>
                      <a:pt x="4606" y="2082"/>
                    </a:lnTo>
                    <a:lnTo>
                      <a:pt x="4411" y="2358"/>
                    </a:lnTo>
                    <a:lnTo>
                      <a:pt x="4342" y="2396"/>
                    </a:lnTo>
                    <a:lnTo>
                      <a:pt x="4287" y="2358"/>
                    </a:lnTo>
                    <a:lnTo>
                      <a:pt x="4240" y="2412"/>
                    </a:lnTo>
                    <a:lnTo>
                      <a:pt x="4237" y="2401"/>
                    </a:lnTo>
                    <a:lnTo>
                      <a:pt x="4262" y="2358"/>
                    </a:lnTo>
                    <a:lnTo>
                      <a:pt x="4249" y="2289"/>
                    </a:lnTo>
                    <a:lnTo>
                      <a:pt x="4334" y="2261"/>
                    </a:lnTo>
                    <a:lnTo>
                      <a:pt x="4403" y="2077"/>
                    </a:lnTo>
                    <a:lnTo>
                      <a:pt x="4257" y="2121"/>
                    </a:lnTo>
                    <a:lnTo>
                      <a:pt x="4237" y="2052"/>
                    </a:lnTo>
                    <a:lnTo>
                      <a:pt x="4120" y="2010"/>
                    </a:lnTo>
                    <a:lnTo>
                      <a:pt x="4050" y="1821"/>
                    </a:lnTo>
                    <a:lnTo>
                      <a:pt x="3972" y="1786"/>
                    </a:lnTo>
                    <a:lnTo>
                      <a:pt x="3834" y="1837"/>
                    </a:lnTo>
                    <a:lnTo>
                      <a:pt x="3859" y="1878"/>
                    </a:lnTo>
                    <a:lnTo>
                      <a:pt x="3802" y="1990"/>
                    </a:lnTo>
                    <a:lnTo>
                      <a:pt x="3748" y="2020"/>
                    </a:lnTo>
                    <a:lnTo>
                      <a:pt x="3691" y="1993"/>
                    </a:lnTo>
                    <a:lnTo>
                      <a:pt x="3621" y="1981"/>
                    </a:lnTo>
                    <a:lnTo>
                      <a:pt x="3441" y="2033"/>
                    </a:lnTo>
                    <a:lnTo>
                      <a:pt x="3280" y="1956"/>
                    </a:lnTo>
                    <a:lnTo>
                      <a:pt x="3179" y="1967"/>
                    </a:lnTo>
                    <a:lnTo>
                      <a:pt x="3142" y="1905"/>
                    </a:lnTo>
                    <a:lnTo>
                      <a:pt x="3042" y="1866"/>
                    </a:lnTo>
                    <a:lnTo>
                      <a:pt x="2989" y="1908"/>
                    </a:lnTo>
                    <a:lnTo>
                      <a:pt x="2986" y="1992"/>
                    </a:lnTo>
                    <a:lnTo>
                      <a:pt x="2756" y="1955"/>
                    </a:lnTo>
                    <a:lnTo>
                      <a:pt x="2633" y="2033"/>
                    </a:lnTo>
                    <a:lnTo>
                      <a:pt x="2568" y="2063"/>
                    </a:lnTo>
                    <a:lnTo>
                      <a:pt x="2488" y="2002"/>
                    </a:lnTo>
                    <a:lnTo>
                      <a:pt x="2435" y="2036"/>
                    </a:lnTo>
                    <a:lnTo>
                      <a:pt x="2339" y="1993"/>
                    </a:lnTo>
                    <a:lnTo>
                      <a:pt x="2302" y="1990"/>
                    </a:lnTo>
                    <a:lnTo>
                      <a:pt x="2275" y="1923"/>
                    </a:lnTo>
                    <a:lnTo>
                      <a:pt x="2221" y="1923"/>
                    </a:lnTo>
                    <a:lnTo>
                      <a:pt x="2202" y="1935"/>
                    </a:lnTo>
                    <a:lnTo>
                      <a:pt x="2159" y="1885"/>
                    </a:lnTo>
                    <a:lnTo>
                      <a:pt x="2130" y="1898"/>
                    </a:lnTo>
                    <a:lnTo>
                      <a:pt x="2106" y="1914"/>
                    </a:lnTo>
                    <a:lnTo>
                      <a:pt x="1996" y="1812"/>
                    </a:lnTo>
                    <a:lnTo>
                      <a:pt x="1965" y="1802"/>
                    </a:lnTo>
                    <a:lnTo>
                      <a:pt x="1893" y="1724"/>
                    </a:lnTo>
                    <a:lnTo>
                      <a:pt x="1825" y="1771"/>
                    </a:lnTo>
                    <a:lnTo>
                      <a:pt x="1813" y="1739"/>
                    </a:lnTo>
                    <a:lnTo>
                      <a:pt x="1713" y="1733"/>
                    </a:lnTo>
                    <a:lnTo>
                      <a:pt x="1674" y="1678"/>
                    </a:lnTo>
                    <a:lnTo>
                      <a:pt x="1622" y="1682"/>
                    </a:lnTo>
                    <a:lnTo>
                      <a:pt x="1601" y="1705"/>
                    </a:lnTo>
                    <a:lnTo>
                      <a:pt x="1536" y="1718"/>
                    </a:lnTo>
                    <a:lnTo>
                      <a:pt x="1517" y="1705"/>
                    </a:lnTo>
                    <a:lnTo>
                      <a:pt x="1493" y="1749"/>
                    </a:lnTo>
                    <a:lnTo>
                      <a:pt x="1471" y="1739"/>
                    </a:lnTo>
                    <a:lnTo>
                      <a:pt x="1392" y="1751"/>
                    </a:lnTo>
                    <a:lnTo>
                      <a:pt x="1367" y="1739"/>
                    </a:lnTo>
                    <a:lnTo>
                      <a:pt x="1357" y="1751"/>
                    </a:lnTo>
                    <a:lnTo>
                      <a:pt x="1398" y="1802"/>
                    </a:lnTo>
                    <a:lnTo>
                      <a:pt x="1369" y="1832"/>
                    </a:lnTo>
                    <a:lnTo>
                      <a:pt x="1370" y="1874"/>
                    </a:lnTo>
                    <a:lnTo>
                      <a:pt x="1416" y="1875"/>
                    </a:lnTo>
                    <a:lnTo>
                      <a:pt x="1438" y="1914"/>
                    </a:lnTo>
                    <a:lnTo>
                      <a:pt x="1424" y="1944"/>
                    </a:lnTo>
                    <a:lnTo>
                      <a:pt x="1392" y="1923"/>
                    </a:lnTo>
                    <a:lnTo>
                      <a:pt x="1367" y="1943"/>
                    </a:lnTo>
                    <a:lnTo>
                      <a:pt x="1339" y="1927"/>
                    </a:lnTo>
                    <a:lnTo>
                      <a:pt x="1325" y="1898"/>
                    </a:lnTo>
                    <a:lnTo>
                      <a:pt x="1295" y="1914"/>
                    </a:lnTo>
                    <a:lnTo>
                      <a:pt x="1273" y="1900"/>
                    </a:lnTo>
                    <a:lnTo>
                      <a:pt x="1245" y="1923"/>
                    </a:lnTo>
                    <a:lnTo>
                      <a:pt x="1211" y="1929"/>
                    </a:lnTo>
                    <a:lnTo>
                      <a:pt x="1190" y="1898"/>
                    </a:lnTo>
                    <a:lnTo>
                      <a:pt x="1066" y="1890"/>
                    </a:lnTo>
                    <a:lnTo>
                      <a:pt x="1054" y="1905"/>
                    </a:lnTo>
                    <a:lnTo>
                      <a:pt x="1042" y="1904"/>
                    </a:lnTo>
                    <a:lnTo>
                      <a:pt x="1020" y="1937"/>
                    </a:lnTo>
                    <a:lnTo>
                      <a:pt x="1023" y="1970"/>
                    </a:lnTo>
                    <a:lnTo>
                      <a:pt x="1008" y="1973"/>
                    </a:lnTo>
                    <a:lnTo>
                      <a:pt x="999" y="1944"/>
                    </a:lnTo>
                    <a:lnTo>
                      <a:pt x="980" y="1947"/>
                    </a:lnTo>
                    <a:lnTo>
                      <a:pt x="975" y="2042"/>
                    </a:lnTo>
                    <a:lnTo>
                      <a:pt x="993" y="2070"/>
                    </a:lnTo>
                    <a:lnTo>
                      <a:pt x="993" y="2096"/>
                    </a:lnTo>
                    <a:lnTo>
                      <a:pt x="1015" y="2092"/>
                    </a:lnTo>
                    <a:lnTo>
                      <a:pt x="1042" y="2079"/>
                    </a:lnTo>
                    <a:lnTo>
                      <a:pt x="1064" y="2121"/>
                    </a:lnTo>
                    <a:lnTo>
                      <a:pt x="1078" y="2148"/>
                    </a:lnTo>
                    <a:lnTo>
                      <a:pt x="1097" y="2184"/>
                    </a:lnTo>
                    <a:lnTo>
                      <a:pt x="1126" y="2193"/>
                    </a:lnTo>
                    <a:lnTo>
                      <a:pt x="1089" y="2221"/>
                    </a:lnTo>
                    <a:lnTo>
                      <a:pt x="1065" y="2194"/>
                    </a:lnTo>
                    <a:lnTo>
                      <a:pt x="1040" y="2300"/>
                    </a:lnTo>
                    <a:lnTo>
                      <a:pt x="1070" y="2328"/>
                    </a:lnTo>
                    <a:lnTo>
                      <a:pt x="1095" y="2431"/>
                    </a:lnTo>
                    <a:lnTo>
                      <a:pt x="1071" y="2412"/>
                    </a:lnTo>
                    <a:lnTo>
                      <a:pt x="1047" y="2401"/>
                    </a:lnTo>
                    <a:lnTo>
                      <a:pt x="1015" y="2396"/>
                    </a:lnTo>
                    <a:lnTo>
                      <a:pt x="993" y="2384"/>
                    </a:lnTo>
                    <a:lnTo>
                      <a:pt x="973" y="2381"/>
                    </a:lnTo>
                    <a:lnTo>
                      <a:pt x="958" y="2345"/>
                    </a:lnTo>
                    <a:lnTo>
                      <a:pt x="918" y="2366"/>
                    </a:lnTo>
                    <a:lnTo>
                      <a:pt x="883" y="2365"/>
                    </a:lnTo>
                    <a:lnTo>
                      <a:pt x="856" y="2334"/>
                    </a:lnTo>
                    <a:lnTo>
                      <a:pt x="796" y="2303"/>
                    </a:lnTo>
                    <a:lnTo>
                      <a:pt x="737" y="2309"/>
                    </a:lnTo>
                    <a:lnTo>
                      <a:pt x="671" y="2258"/>
                    </a:lnTo>
                    <a:lnTo>
                      <a:pt x="722" y="2212"/>
                    </a:lnTo>
                    <a:lnTo>
                      <a:pt x="727" y="2170"/>
                    </a:lnTo>
                    <a:lnTo>
                      <a:pt x="726" y="2131"/>
                    </a:lnTo>
                    <a:lnTo>
                      <a:pt x="733" y="2098"/>
                    </a:lnTo>
                    <a:lnTo>
                      <a:pt x="765" y="2088"/>
                    </a:lnTo>
                    <a:lnTo>
                      <a:pt x="745" y="2027"/>
                    </a:lnTo>
                    <a:lnTo>
                      <a:pt x="708" y="2010"/>
                    </a:lnTo>
                    <a:lnTo>
                      <a:pt x="688" y="2000"/>
                    </a:lnTo>
                    <a:lnTo>
                      <a:pt x="660" y="2009"/>
                    </a:lnTo>
                    <a:lnTo>
                      <a:pt x="605" y="1992"/>
                    </a:lnTo>
                    <a:lnTo>
                      <a:pt x="562" y="1931"/>
                    </a:lnTo>
                    <a:lnTo>
                      <a:pt x="524" y="1913"/>
                    </a:lnTo>
                    <a:lnTo>
                      <a:pt x="505" y="1858"/>
                    </a:lnTo>
                    <a:lnTo>
                      <a:pt x="475" y="1851"/>
                    </a:lnTo>
                    <a:lnTo>
                      <a:pt x="444" y="1870"/>
                    </a:lnTo>
                    <a:lnTo>
                      <a:pt x="423" y="1881"/>
                    </a:lnTo>
                    <a:lnTo>
                      <a:pt x="412" y="1856"/>
                    </a:lnTo>
                    <a:lnTo>
                      <a:pt x="399" y="1831"/>
                    </a:lnTo>
                    <a:lnTo>
                      <a:pt x="441" y="1825"/>
                    </a:lnTo>
                    <a:lnTo>
                      <a:pt x="439" y="1810"/>
                    </a:lnTo>
                    <a:lnTo>
                      <a:pt x="429" y="1797"/>
                    </a:lnTo>
                    <a:lnTo>
                      <a:pt x="412" y="1785"/>
                    </a:lnTo>
                    <a:lnTo>
                      <a:pt x="391" y="1718"/>
                    </a:lnTo>
                    <a:lnTo>
                      <a:pt x="355" y="1686"/>
                    </a:lnTo>
                    <a:lnTo>
                      <a:pt x="322" y="1684"/>
                    </a:lnTo>
                    <a:lnTo>
                      <a:pt x="287" y="1684"/>
                    </a:lnTo>
                    <a:lnTo>
                      <a:pt x="265" y="1664"/>
                    </a:lnTo>
                    <a:lnTo>
                      <a:pt x="241" y="1660"/>
                    </a:lnTo>
                    <a:lnTo>
                      <a:pt x="222" y="1660"/>
                    </a:lnTo>
                    <a:lnTo>
                      <a:pt x="210" y="1678"/>
                    </a:lnTo>
                    <a:lnTo>
                      <a:pt x="186" y="1703"/>
                    </a:lnTo>
                    <a:lnTo>
                      <a:pt x="181" y="1730"/>
                    </a:lnTo>
                    <a:lnTo>
                      <a:pt x="173" y="1739"/>
                    </a:lnTo>
                    <a:lnTo>
                      <a:pt x="159" y="1783"/>
                    </a:lnTo>
                    <a:lnTo>
                      <a:pt x="150" y="1768"/>
                    </a:lnTo>
                    <a:lnTo>
                      <a:pt x="145" y="1752"/>
                    </a:lnTo>
                    <a:lnTo>
                      <a:pt x="0" y="172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08" name="Freeform 433"/>
              <p:cNvSpPr/>
              <p:nvPr>
                <p:custDataLst>
                  <p:tags r:id="rId80"/>
                </p:custDataLst>
              </p:nvPr>
            </p:nvSpPr>
            <p:spPr bwMode="auto">
              <a:xfrm>
                <a:off x="4290138" y="5110217"/>
                <a:ext cx="12889" cy="3673"/>
              </a:xfrm>
              <a:custGeom>
                <a:gdLst>
                  <a:gd name="T0" fmla="*/ 0 w 75"/>
                  <a:gd name="T1" fmla="*/ 49 h 49"/>
                  <a:gd name="T2" fmla="*/ 22 w 75"/>
                  <a:gd name="T3" fmla="*/ 0 h 49"/>
                  <a:gd name="T4" fmla="*/ 75 w 75"/>
                  <a:gd name="T5" fmla="*/ 27 h 49"/>
                  <a:gd name="T6" fmla="*/ 0 w 75"/>
                  <a:gd name="T7" fmla="*/ 49 h 49"/>
                  <a:gd name="T8" fmla="*/ 0 60000 65536"/>
                  <a:gd name="T9" fmla="*/ 0 60000 65536"/>
                  <a:gd name="T10" fmla="*/ 0 60000 65536"/>
                  <a:gd name="T11" fmla="*/ 0 60000 65536"/>
                  <a:gd name="T12" fmla="*/ 0 w 75"/>
                  <a:gd name="T13" fmla="*/ 0 h 49"/>
                  <a:gd name="T14" fmla="*/ 75 w 75"/>
                  <a:gd name="T15" fmla="*/ 49 h 49"/>
                </a:gdLst>
                <a:cxnLst>
                  <a:cxn ang="T8">
                    <a:pos x="T0" y="T1"/>
                  </a:cxn>
                  <a:cxn ang="T9">
                    <a:pos x="T2" y="T3"/>
                  </a:cxn>
                  <a:cxn ang="T10">
                    <a:pos x="T4" y="T5"/>
                  </a:cxn>
                  <a:cxn ang="T11">
                    <a:pos x="T6" y="T7"/>
                  </a:cxn>
                </a:cxnLst>
                <a:rect l="T12" t="T13" r="T14" b="T15"/>
                <a:pathLst>
                  <a:path w="75" h="49">
                    <a:moveTo>
                      <a:pt x="0" y="49"/>
                    </a:moveTo>
                    <a:lnTo>
                      <a:pt x="22" y="0"/>
                    </a:lnTo>
                    <a:lnTo>
                      <a:pt x="75" y="27"/>
                    </a:lnTo>
                    <a:lnTo>
                      <a:pt x="0" y="4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09" name="Freeform 434"/>
              <p:cNvSpPr/>
              <p:nvPr>
                <p:custDataLst>
                  <p:tags r:id="rId81"/>
                </p:custDataLst>
              </p:nvPr>
            </p:nvSpPr>
            <p:spPr bwMode="auto">
              <a:xfrm>
                <a:off x="4313052" y="5085372"/>
                <a:ext cx="41055" cy="16636"/>
              </a:xfrm>
              <a:custGeom>
                <a:gdLst>
                  <a:gd name="T0" fmla="*/ 0 w 229"/>
                  <a:gd name="T1" fmla="*/ 103 h 204"/>
                  <a:gd name="T2" fmla="*/ 16 w 229"/>
                  <a:gd name="T3" fmla="*/ 146 h 204"/>
                  <a:gd name="T4" fmla="*/ 41 w 229"/>
                  <a:gd name="T5" fmla="*/ 131 h 204"/>
                  <a:gd name="T6" fmla="*/ 71 w 229"/>
                  <a:gd name="T7" fmla="*/ 159 h 204"/>
                  <a:gd name="T8" fmla="*/ 91 w 229"/>
                  <a:gd name="T9" fmla="*/ 146 h 204"/>
                  <a:gd name="T10" fmla="*/ 82 w 229"/>
                  <a:gd name="T11" fmla="*/ 196 h 204"/>
                  <a:gd name="T12" fmla="*/ 229 w 229"/>
                  <a:gd name="T13" fmla="*/ 204 h 204"/>
                  <a:gd name="T14" fmla="*/ 175 w 229"/>
                  <a:gd name="T15" fmla="*/ 167 h 204"/>
                  <a:gd name="T16" fmla="*/ 147 w 229"/>
                  <a:gd name="T17" fmla="*/ 105 h 204"/>
                  <a:gd name="T18" fmla="*/ 148 w 229"/>
                  <a:gd name="T19" fmla="*/ 38 h 204"/>
                  <a:gd name="T20" fmla="*/ 186 w 229"/>
                  <a:gd name="T21" fmla="*/ 0 h 204"/>
                  <a:gd name="T22" fmla="*/ 57 w 229"/>
                  <a:gd name="T23" fmla="*/ 13 h 204"/>
                  <a:gd name="T24" fmla="*/ 25 w 229"/>
                  <a:gd name="T25" fmla="*/ 103 h 204"/>
                  <a:gd name="T26" fmla="*/ 0 w 229"/>
                  <a:gd name="T27" fmla="*/ 103 h 20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9"/>
                  <a:gd name="T43" fmla="*/ 0 h 204"/>
                  <a:gd name="T44" fmla="*/ 229 w 229"/>
                  <a:gd name="T45" fmla="*/ 204 h 204"/>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9" h="204">
                    <a:moveTo>
                      <a:pt x="0" y="103"/>
                    </a:moveTo>
                    <a:lnTo>
                      <a:pt x="16" y="146"/>
                    </a:lnTo>
                    <a:lnTo>
                      <a:pt x="41" y="131"/>
                    </a:lnTo>
                    <a:lnTo>
                      <a:pt x="71" y="159"/>
                    </a:lnTo>
                    <a:lnTo>
                      <a:pt x="91" y="146"/>
                    </a:lnTo>
                    <a:lnTo>
                      <a:pt x="82" y="196"/>
                    </a:lnTo>
                    <a:lnTo>
                      <a:pt x="229" y="204"/>
                    </a:lnTo>
                    <a:lnTo>
                      <a:pt x="175" y="167"/>
                    </a:lnTo>
                    <a:lnTo>
                      <a:pt x="147" y="105"/>
                    </a:lnTo>
                    <a:lnTo>
                      <a:pt x="148" y="38"/>
                    </a:lnTo>
                    <a:lnTo>
                      <a:pt x="186" y="0"/>
                    </a:lnTo>
                    <a:lnTo>
                      <a:pt x="57" y="13"/>
                    </a:lnTo>
                    <a:lnTo>
                      <a:pt x="25" y="103"/>
                    </a:lnTo>
                    <a:lnTo>
                      <a:pt x="0" y="10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10" name="Freeform 435"/>
              <p:cNvSpPr/>
              <p:nvPr>
                <p:custDataLst>
                  <p:tags r:id="rId82"/>
                </p:custDataLst>
              </p:nvPr>
            </p:nvSpPr>
            <p:spPr bwMode="auto">
              <a:xfrm>
                <a:off x="4327374" y="5059230"/>
                <a:ext cx="104071" cy="26141"/>
              </a:xfrm>
              <a:custGeom>
                <a:gdLst>
                  <a:gd name="T0" fmla="*/ 0 w 587"/>
                  <a:gd name="T1" fmla="*/ 284 h 330"/>
                  <a:gd name="T2" fmla="*/ 58 w 587"/>
                  <a:gd name="T3" fmla="*/ 293 h 330"/>
                  <a:gd name="T4" fmla="*/ 18 w 587"/>
                  <a:gd name="T5" fmla="*/ 321 h 330"/>
                  <a:gd name="T6" fmla="*/ 117 w 587"/>
                  <a:gd name="T7" fmla="*/ 330 h 330"/>
                  <a:gd name="T8" fmla="*/ 120 w 587"/>
                  <a:gd name="T9" fmla="*/ 293 h 330"/>
                  <a:gd name="T10" fmla="*/ 149 w 587"/>
                  <a:gd name="T11" fmla="*/ 298 h 330"/>
                  <a:gd name="T12" fmla="*/ 119 w 587"/>
                  <a:gd name="T13" fmla="*/ 279 h 330"/>
                  <a:gd name="T14" fmla="*/ 158 w 587"/>
                  <a:gd name="T15" fmla="*/ 286 h 330"/>
                  <a:gd name="T16" fmla="*/ 149 w 587"/>
                  <a:gd name="T17" fmla="*/ 244 h 330"/>
                  <a:gd name="T18" fmla="*/ 167 w 587"/>
                  <a:gd name="T19" fmla="*/ 270 h 330"/>
                  <a:gd name="T20" fmla="*/ 196 w 587"/>
                  <a:gd name="T21" fmla="*/ 245 h 330"/>
                  <a:gd name="T22" fmla="*/ 177 w 587"/>
                  <a:gd name="T23" fmla="*/ 217 h 330"/>
                  <a:gd name="T24" fmla="*/ 239 w 587"/>
                  <a:gd name="T25" fmla="*/ 222 h 330"/>
                  <a:gd name="T26" fmla="*/ 221 w 587"/>
                  <a:gd name="T27" fmla="*/ 205 h 330"/>
                  <a:gd name="T28" fmla="*/ 249 w 587"/>
                  <a:gd name="T29" fmla="*/ 209 h 330"/>
                  <a:gd name="T30" fmla="*/ 265 w 587"/>
                  <a:gd name="T31" fmla="*/ 175 h 330"/>
                  <a:gd name="T32" fmla="*/ 558 w 587"/>
                  <a:gd name="T33" fmla="*/ 71 h 330"/>
                  <a:gd name="T34" fmla="*/ 587 w 587"/>
                  <a:gd name="T35" fmla="*/ 30 h 330"/>
                  <a:gd name="T36" fmla="*/ 530 w 587"/>
                  <a:gd name="T37" fmla="*/ 0 h 330"/>
                  <a:gd name="T38" fmla="*/ 409 w 587"/>
                  <a:gd name="T39" fmla="*/ 67 h 330"/>
                  <a:gd name="T40" fmla="*/ 282 w 587"/>
                  <a:gd name="T41" fmla="*/ 67 h 330"/>
                  <a:gd name="T42" fmla="*/ 147 w 587"/>
                  <a:gd name="T43" fmla="*/ 155 h 330"/>
                  <a:gd name="T44" fmla="*/ 71 w 587"/>
                  <a:gd name="T45" fmla="*/ 165 h 330"/>
                  <a:gd name="T46" fmla="*/ 76 w 587"/>
                  <a:gd name="T47" fmla="*/ 205 h 330"/>
                  <a:gd name="T48" fmla="*/ 116 w 587"/>
                  <a:gd name="T49" fmla="*/ 209 h 330"/>
                  <a:gd name="T50" fmla="*/ 70 w 587"/>
                  <a:gd name="T51" fmla="*/ 210 h 330"/>
                  <a:gd name="T52" fmla="*/ 91 w 587"/>
                  <a:gd name="T53" fmla="*/ 226 h 330"/>
                  <a:gd name="T54" fmla="*/ 58 w 587"/>
                  <a:gd name="T55" fmla="*/ 245 h 330"/>
                  <a:gd name="T56" fmla="*/ 97 w 587"/>
                  <a:gd name="T57" fmla="*/ 263 h 330"/>
                  <a:gd name="T58" fmla="*/ 0 w 587"/>
                  <a:gd name="T59" fmla="*/ 284 h 33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87"/>
                  <a:gd name="T91" fmla="*/ 0 h 330"/>
                  <a:gd name="T92" fmla="*/ 587 w 587"/>
                  <a:gd name="T93" fmla="*/ 330 h 330"/>
                </a:gd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87" h="330">
                    <a:moveTo>
                      <a:pt x="0" y="284"/>
                    </a:moveTo>
                    <a:lnTo>
                      <a:pt x="58" y="293"/>
                    </a:lnTo>
                    <a:lnTo>
                      <a:pt x="18" y="321"/>
                    </a:lnTo>
                    <a:lnTo>
                      <a:pt x="117" y="330"/>
                    </a:lnTo>
                    <a:lnTo>
                      <a:pt x="120" y="293"/>
                    </a:lnTo>
                    <a:lnTo>
                      <a:pt x="149" y="298"/>
                    </a:lnTo>
                    <a:lnTo>
                      <a:pt x="119" y="279"/>
                    </a:lnTo>
                    <a:lnTo>
                      <a:pt x="158" y="286"/>
                    </a:lnTo>
                    <a:lnTo>
                      <a:pt x="149" y="244"/>
                    </a:lnTo>
                    <a:lnTo>
                      <a:pt x="167" y="270"/>
                    </a:lnTo>
                    <a:lnTo>
                      <a:pt x="196" y="245"/>
                    </a:lnTo>
                    <a:lnTo>
                      <a:pt x="177" y="217"/>
                    </a:lnTo>
                    <a:lnTo>
                      <a:pt x="239" y="222"/>
                    </a:lnTo>
                    <a:lnTo>
                      <a:pt x="221" y="205"/>
                    </a:lnTo>
                    <a:lnTo>
                      <a:pt x="249" y="209"/>
                    </a:lnTo>
                    <a:lnTo>
                      <a:pt x="265" y="175"/>
                    </a:lnTo>
                    <a:lnTo>
                      <a:pt x="558" y="71"/>
                    </a:lnTo>
                    <a:lnTo>
                      <a:pt x="587" y="30"/>
                    </a:lnTo>
                    <a:lnTo>
                      <a:pt x="530" y="0"/>
                    </a:lnTo>
                    <a:lnTo>
                      <a:pt x="409" y="67"/>
                    </a:lnTo>
                    <a:lnTo>
                      <a:pt x="282" y="67"/>
                    </a:lnTo>
                    <a:lnTo>
                      <a:pt x="147" y="155"/>
                    </a:lnTo>
                    <a:lnTo>
                      <a:pt x="71" y="165"/>
                    </a:lnTo>
                    <a:lnTo>
                      <a:pt x="76" y="205"/>
                    </a:lnTo>
                    <a:lnTo>
                      <a:pt x="116" y="209"/>
                    </a:lnTo>
                    <a:lnTo>
                      <a:pt x="70" y="210"/>
                    </a:lnTo>
                    <a:lnTo>
                      <a:pt x="91" y="226"/>
                    </a:lnTo>
                    <a:lnTo>
                      <a:pt x="58" y="245"/>
                    </a:lnTo>
                    <a:lnTo>
                      <a:pt x="97" y="263"/>
                    </a:lnTo>
                    <a:lnTo>
                      <a:pt x="0" y="28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11" name="Freeform 443"/>
              <p:cNvSpPr/>
              <p:nvPr>
                <p:custDataLst>
                  <p:tags r:id="rId83"/>
                </p:custDataLst>
              </p:nvPr>
            </p:nvSpPr>
            <p:spPr bwMode="auto">
              <a:xfrm>
                <a:off x="4922678" y="5192746"/>
                <a:ext cx="20050" cy="38888"/>
              </a:xfrm>
              <a:custGeom>
                <a:gdLst>
                  <a:gd name="T0" fmla="*/ 0 w 115"/>
                  <a:gd name="T1" fmla="*/ 123 h 483"/>
                  <a:gd name="T2" fmla="*/ 19 w 115"/>
                  <a:gd name="T3" fmla="*/ 182 h 483"/>
                  <a:gd name="T4" fmla="*/ 19 w 115"/>
                  <a:gd name="T5" fmla="*/ 483 h 483"/>
                  <a:gd name="T6" fmla="*/ 39 w 115"/>
                  <a:gd name="T7" fmla="*/ 446 h 483"/>
                  <a:gd name="T8" fmla="*/ 70 w 115"/>
                  <a:gd name="T9" fmla="*/ 469 h 483"/>
                  <a:gd name="T10" fmla="*/ 32 w 115"/>
                  <a:gd name="T11" fmla="*/ 387 h 483"/>
                  <a:gd name="T12" fmla="*/ 53 w 115"/>
                  <a:gd name="T13" fmla="*/ 304 h 483"/>
                  <a:gd name="T14" fmla="*/ 115 w 115"/>
                  <a:gd name="T15" fmla="*/ 329 h 483"/>
                  <a:gd name="T16" fmla="*/ 57 w 115"/>
                  <a:gd name="T17" fmla="*/ 169 h 483"/>
                  <a:gd name="T18" fmla="*/ 39 w 115"/>
                  <a:gd name="T19" fmla="*/ 0 h 483"/>
                  <a:gd name="T20" fmla="*/ 0 w 115"/>
                  <a:gd name="T21" fmla="*/ 123 h 4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5"/>
                  <a:gd name="T34" fmla="*/ 0 h 483"/>
                  <a:gd name="T35" fmla="*/ 115 w 115"/>
                  <a:gd name="T36" fmla="*/ 483 h 483"/>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5" h="482">
                    <a:moveTo>
                      <a:pt x="0" y="123"/>
                    </a:moveTo>
                    <a:lnTo>
                      <a:pt x="19" y="182"/>
                    </a:lnTo>
                    <a:lnTo>
                      <a:pt x="19" y="483"/>
                    </a:lnTo>
                    <a:lnTo>
                      <a:pt x="39" y="446"/>
                    </a:lnTo>
                    <a:lnTo>
                      <a:pt x="70" y="469"/>
                    </a:lnTo>
                    <a:lnTo>
                      <a:pt x="32" y="387"/>
                    </a:lnTo>
                    <a:lnTo>
                      <a:pt x="53" y="304"/>
                    </a:lnTo>
                    <a:lnTo>
                      <a:pt x="115" y="329"/>
                    </a:lnTo>
                    <a:lnTo>
                      <a:pt x="57" y="169"/>
                    </a:lnTo>
                    <a:lnTo>
                      <a:pt x="39" y="0"/>
                    </a:lnTo>
                    <a:lnTo>
                      <a:pt x="0" y="12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12" name="Freeform 445"/>
              <p:cNvSpPr/>
              <p:nvPr>
                <p:custDataLst>
                  <p:tags r:id="rId84"/>
                </p:custDataLst>
              </p:nvPr>
            </p:nvSpPr>
            <p:spPr bwMode="auto">
              <a:xfrm>
                <a:off x="3903568" y="5241693"/>
                <a:ext cx="83419" cy="31706"/>
              </a:xfrm>
              <a:custGeom>
                <a:gdLst>
                  <a:gd name="T0" fmla="*/ 0 w 469"/>
                  <a:gd name="T1" fmla="*/ 2147483647 h 392"/>
                  <a:gd name="T2" fmla="*/ 2147483647 w 469"/>
                  <a:gd name="T3" fmla="*/ 2147483647 h 392"/>
                  <a:gd name="T4" fmla="*/ 2147483647 w 469"/>
                  <a:gd name="T5" fmla="*/ 2147483647 h 392"/>
                  <a:gd name="T6" fmla="*/ 2147483647 w 469"/>
                  <a:gd name="T7" fmla="*/ 2147483647 h 392"/>
                  <a:gd name="T8" fmla="*/ 2147483647 w 469"/>
                  <a:gd name="T9" fmla="*/ 2147483647 h 392"/>
                  <a:gd name="T10" fmla="*/ 2147483647 w 469"/>
                  <a:gd name="T11" fmla="*/ 2147483647 h 392"/>
                  <a:gd name="T12" fmla="*/ 2147483647 w 469"/>
                  <a:gd name="T13" fmla="*/ 2147483647 h 392"/>
                  <a:gd name="T14" fmla="*/ 2147483647 w 469"/>
                  <a:gd name="T15" fmla="*/ 2147483647 h 392"/>
                  <a:gd name="T16" fmla="*/ 2147483647 w 469"/>
                  <a:gd name="T17" fmla="*/ 2147483647 h 392"/>
                  <a:gd name="T18" fmla="*/ 2147483647 w 469"/>
                  <a:gd name="T19" fmla="*/ 2147483647 h 392"/>
                  <a:gd name="T20" fmla="*/ 2147483647 w 469"/>
                  <a:gd name="T21" fmla="*/ 2147483647 h 392"/>
                  <a:gd name="T22" fmla="*/ 2147483647 w 469"/>
                  <a:gd name="T23" fmla="*/ 2147483647 h 392"/>
                  <a:gd name="T24" fmla="*/ 2147483647 w 469"/>
                  <a:gd name="T25" fmla="*/ 2147483647 h 392"/>
                  <a:gd name="T26" fmla="*/ 2147483647 w 469"/>
                  <a:gd name="T27" fmla="*/ 2147483647 h 392"/>
                  <a:gd name="T28" fmla="*/ 2147483647 w 469"/>
                  <a:gd name="T29" fmla="*/ 2147483647 h 392"/>
                  <a:gd name="T30" fmla="*/ 2147483647 w 469"/>
                  <a:gd name="T31" fmla="*/ 0 h 392"/>
                  <a:gd name="T32" fmla="*/ 0 w 469"/>
                  <a:gd name="T33" fmla="*/ 2147483647 h 39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9"/>
                  <a:gd name="T52" fmla="*/ 0 h 392"/>
                  <a:gd name="T53" fmla="*/ 469 w 469"/>
                  <a:gd name="T54" fmla="*/ 392 h 392"/>
                </a:gd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9" h="392">
                    <a:moveTo>
                      <a:pt x="0" y="33"/>
                    </a:moveTo>
                    <a:lnTo>
                      <a:pt x="13" y="97"/>
                    </a:lnTo>
                    <a:lnTo>
                      <a:pt x="112" y="106"/>
                    </a:lnTo>
                    <a:lnTo>
                      <a:pt x="70" y="209"/>
                    </a:lnTo>
                    <a:lnTo>
                      <a:pt x="70" y="335"/>
                    </a:lnTo>
                    <a:lnTo>
                      <a:pt x="138" y="392"/>
                    </a:lnTo>
                    <a:lnTo>
                      <a:pt x="275" y="355"/>
                    </a:lnTo>
                    <a:lnTo>
                      <a:pt x="354" y="261"/>
                    </a:lnTo>
                    <a:lnTo>
                      <a:pt x="338" y="223"/>
                    </a:lnTo>
                    <a:lnTo>
                      <a:pt x="379" y="152"/>
                    </a:lnTo>
                    <a:lnTo>
                      <a:pt x="468" y="98"/>
                    </a:lnTo>
                    <a:lnTo>
                      <a:pt x="469" y="67"/>
                    </a:lnTo>
                    <a:lnTo>
                      <a:pt x="412" y="60"/>
                    </a:lnTo>
                    <a:lnTo>
                      <a:pt x="400" y="55"/>
                    </a:lnTo>
                    <a:lnTo>
                      <a:pt x="279" y="13"/>
                    </a:lnTo>
                    <a:lnTo>
                      <a:pt x="39" y="0"/>
                    </a:lnTo>
                    <a:lnTo>
                      <a:pt x="0" y="3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13" name="Freeform 449"/>
              <p:cNvSpPr/>
              <p:nvPr>
                <p:custDataLst>
                  <p:tags r:id="rId85"/>
                </p:custDataLst>
              </p:nvPr>
            </p:nvSpPr>
            <p:spPr bwMode="auto">
              <a:xfrm>
                <a:off x="4040565" y="5112408"/>
                <a:ext cx="86810" cy="75417"/>
              </a:xfrm>
              <a:custGeom>
                <a:gdLst>
                  <a:gd name="T0" fmla="*/ 0 w 492"/>
                  <a:gd name="T1" fmla="*/ 2147483647 h 935"/>
                  <a:gd name="T2" fmla="*/ 2147483647 w 492"/>
                  <a:gd name="T3" fmla="*/ 2147483647 h 935"/>
                  <a:gd name="T4" fmla="*/ 2147483647 w 492"/>
                  <a:gd name="T5" fmla="*/ 2147483647 h 935"/>
                  <a:gd name="T6" fmla="*/ 2147483647 w 492"/>
                  <a:gd name="T7" fmla="*/ 2147483647 h 935"/>
                  <a:gd name="T8" fmla="*/ 2147483647 w 492"/>
                  <a:gd name="T9" fmla="*/ 2147483647 h 935"/>
                  <a:gd name="T10" fmla="*/ 2147483647 w 492"/>
                  <a:gd name="T11" fmla="*/ 2147483647 h 935"/>
                  <a:gd name="T12" fmla="*/ 2147483647 w 492"/>
                  <a:gd name="T13" fmla="*/ 2147483647 h 935"/>
                  <a:gd name="T14" fmla="*/ 2147483647 w 492"/>
                  <a:gd name="T15" fmla="*/ 2147483647 h 935"/>
                  <a:gd name="T16" fmla="*/ 2147483647 w 492"/>
                  <a:gd name="T17" fmla="*/ 2147483647 h 935"/>
                  <a:gd name="T18" fmla="*/ 2147483647 w 492"/>
                  <a:gd name="T19" fmla="*/ 2147483647 h 935"/>
                  <a:gd name="T20" fmla="*/ 2147483647 w 492"/>
                  <a:gd name="T21" fmla="*/ 2147483647 h 935"/>
                  <a:gd name="T22" fmla="*/ 2147483647 w 492"/>
                  <a:gd name="T23" fmla="*/ 2147483647 h 935"/>
                  <a:gd name="T24" fmla="*/ 2147483647 w 492"/>
                  <a:gd name="T25" fmla="*/ 2147483647 h 935"/>
                  <a:gd name="T26" fmla="*/ 2147483647 w 492"/>
                  <a:gd name="T27" fmla="*/ 2147483647 h 935"/>
                  <a:gd name="T28" fmla="*/ 2147483647 w 492"/>
                  <a:gd name="T29" fmla="*/ 2147483647 h 935"/>
                  <a:gd name="T30" fmla="*/ 2147483647 w 492"/>
                  <a:gd name="T31" fmla="*/ 2147483647 h 935"/>
                  <a:gd name="T32" fmla="*/ 2147483647 w 492"/>
                  <a:gd name="T33" fmla="*/ 2147483647 h 935"/>
                  <a:gd name="T34" fmla="*/ 2147483647 w 492"/>
                  <a:gd name="T35" fmla="*/ 2147483647 h 935"/>
                  <a:gd name="T36" fmla="*/ 2147483647 w 492"/>
                  <a:gd name="T37" fmla="*/ 2147483647 h 935"/>
                  <a:gd name="T38" fmla="*/ 2147483647 w 492"/>
                  <a:gd name="T39" fmla="*/ 2147483647 h 935"/>
                  <a:gd name="T40" fmla="*/ 2147483647 w 492"/>
                  <a:gd name="T41" fmla="*/ 0 h 935"/>
                  <a:gd name="T42" fmla="*/ 2147483647 w 492"/>
                  <a:gd name="T43" fmla="*/ 0 h 935"/>
                  <a:gd name="T44" fmla="*/ 2147483647 w 492"/>
                  <a:gd name="T45" fmla="*/ 2147483647 h 935"/>
                  <a:gd name="T46" fmla="*/ 2147483647 w 492"/>
                  <a:gd name="T47" fmla="*/ 2147483647 h 935"/>
                  <a:gd name="T48" fmla="*/ 2147483647 w 492"/>
                  <a:gd name="T49" fmla="*/ 2147483647 h 935"/>
                  <a:gd name="T50" fmla="*/ 2147483647 w 492"/>
                  <a:gd name="T51" fmla="*/ 2147483647 h 935"/>
                  <a:gd name="T52" fmla="*/ 2147483647 w 492"/>
                  <a:gd name="T53" fmla="*/ 2147483647 h 935"/>
                  <a:gd name="T54" fmla="*/ 2147483647 w 492"/>
                  <a:gd name="T55" fmla="*/ 2147483647 h 935"/>
                  <a:gd name="T56" fmla="*/ 2147483647 w 492"/>
                  <a:gd name="T57" fmla="*/ 2147483647 h 935"/>
                  <a:gd name="T58" fmla="*/ 2147483647 w 492"/>
                  <a:gd name="T59" fmla="*/ 2147483647 h 935"/>
                  <a:gd name="T60" fmla="*/ 2147483647 w 492"/>
                  <a:gd name="T61" fmla="*/ 2147483647 h 935"/>
                  <a:gd name="T62" fmla="*/ 2147483647 w 492"/>
                  <a:gd name="T63" fmla="*/ 2147483647 h 935"/>
                  <a:gd name="T64" fmla="*/ 2147483647 w 492"/>
                  <a:gd name="T65" fmla="*/ 2147483647 h 935"/>
                  <a:gd name="T66" fmla="*/ 2147483647 w 492"/>
                  <a:gd name="T67" fmla="*/ 2147483647 h 935"/>
                  <a:gd name="T68" fmla="*/ 2147483647 w 492"/>
                  <a:gd name="T69" fmla="*/ 2147483647 h 935"/>
                  <a:gd name="T70" fmla="*/ 0 w 492"/>
                  <a:gd name="T71" fmla="*/ 2147483647 h 9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92"/>
                  <a:gd name="T109" fmla="*/ 0 h 935"/>
                  <a:gd name="T110" fmla="*/ 492 w 492"/>
                  <a:gd name="T111" fmla="*/ 935 h 935"/>
                </a:gd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92" h="935">
                    <a:moveTo>
                      <a:pt x="0" y="704"/>
                    </a:moveTo>
                    <a:lnTo>
                      <a:pt x="19" y="810"/>
                    </a:lnTo>
                    <a:lnTo>
                      <a:pt x="63" y="862"/>
                    </a:lnTo>
                    <a:lnTo>
                      <a:pt x="59" y="935"/>
                    </a:lnTo>
                    <a:lnTo>
                      <a:pt x="179" y="885"/>
                    </a:lnTo>
                    <a:lnTo>
                      <a:pt x="209" y="739"/>
                    </a:lnTo>
                    <a:lnTo>
                      <a:pt x="187" y="732"/>
                    </a:lnTo>
                    <a:lnTo>
                      <a:pt x="275" y="686"/>
                    </a:lnTo>
                    <a:lnTo>
                      <a:pt x="191" y="675"/>
                    </a:lnTo>
                    <a:lnTo>
                      <a:pt x="253" y="686"/>
                    </a:lnTo>
                    <a:lnTo>
                      <a:pt x="290" y="648"/>
                    </a:lnTo>
                    <a:lnTo>
                      <a:pt x="237" y="599"/>
                    </a:lnTo>
                    <a:lnTo>
                      <a:pt x="189" y="633"/>
                    </a:lnTo>
                    <a:lnTo>
                      <a:pt x="227" y="604"/>
                    </a:lnTo>
                    <a:lnTo>
                      <a:pt x="228" y="470"/>
                    </a:lnTo>
                    <a:lnTo>
                      <a:pt x="395" y="341"/>
                    </a:lnTo>
                    <a:lnTo>
                      <a:pt x="383" y="314"/>
                    </a:lnTo>
                    <a:lnTo>
                      <a:pt x="410" y="249"/>
                    </a:lnTo>
                    <a:lnTo>
                      <a:pt x="492" y="230"/>
                    </a:lnTo>
                    <a:lnTo>
                      <a:pt x="470" y="79"/>
                    </a:lnTo>
                    <a:lnTo>
                      <a:pt x="358" y="0"/>
                    </a:lnTo>
                    <a:lnTo>
                      <a:pt x="339" y="0"/>
                    </a:lnTo>
                    <a:lnTo>
                      <a:pt x="338" y="48"/>
                    </a:lnTo>
                    <a:lnTo>
                      <a:pt x="270" y="39"/>
                    </a:lnTo>
                    <a:lnTo>
                      <a:pt x="253" y="79"/>
                    </a:lnTo>
                    <a:lnTo>
                      <a:pt x="208" y="90"/>
                    </a:lnTo>
                    <a:lnTo>
                      <a:pt x="196" y="150"/>
                    </a:lnTo>
                    <a:lnTo>
                      <a:pt x="129" y="222"/>
                    </a:lnTo>
                    <a:lnTo>
                      <a:pt x="97" y="324"/>
                    </a:lnTo>
                    <a:lnTo>
                      <a:pt x="109" y="364"/>
                    </a:lnTo>
                    <a:lnTo>
                      <a:pt x="42" y="394"/>
                    </a:lnTo>
                    <a:lnTo>
                      <a:pt x="35" y="526"/>
                    </a:lnTo>
                    <a:lnTo>
                      <a:pt x="57" y="553"/>
                    </a:lnTo>
                    <a:lnTo>
                      <a:pt x="35" y="578"/>
                    </a:lnTo>
                    <a:lnTo>
                      <a:pt x="46" y="636"/>
                    </a:lnTo>
                    <a:lnTo>
                      <a:pt x="0" y="70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14" name="Freeform 450"/>
              <p:cNvSpPr/>
              <p:nvPr>
                <p:custDataLst>
                  <p:tags r:id="rId86"/>
                </p:custDataLst>
              </p:nvPr>
            </p:nvSpPr>
            <p:spPr bwMode="auto">
              <a:xfrm>
                <a:off x="4005298" y="5223840"/>
                <a:ext cx="29841" cy="8004"/>
              </a:xfrm>
              <a:custGeom>
                <a:gdLst>
                  <a:gd name="T0" fmla="*/ 0 w 169"/>
                  <a:gd name="T1" fmla="*/ 2147483647 h 98"/>
                  <a:gd name="T2" fmla="*/ 2147483647 w 169"/>
                  <a:gd name="T3" fmla="*/ 2147483647 h 98"/>
                  <a:gd name="T4" fmla="*/ 2147483647 w 169"/>
                  <a:gd name="T5" fmla="*/ 2147483647 h 98"/>
                  <a:gd name="T6" fmla="*/ 2147483647 w 169"/>
                  <a:gd name="T7" fmla="*/ 2147483647 h 98"/>
                  <a:gd name="T8" fmla="*/ 2147483647 w 169"/>
                  <a:gd name="T9" fmla="*/ 2147483647 h 98"/>
                  <a:gd name="T10" fmla="*/ 2147483647 w 169"/>
                  <a:gd name="T11" fmla="*/ 2147483647 h 98"/>
                  <a:gd name="T12" fmla="*/ 2147483647 w 169"/>
                  <a:gd name="T13" fmla="*/ 2147483647 h 98"/>
                  <a:gd name="T14" fmla="*/ 2147483647 w 169"/>
                  <a:gd name="T15" fmla="*/ 2147483647 h 98"/>
                  <a:gd name="T16" fmla="*/ 2147483647 w 169"/>
                  <a:gd name="T17" fmla="*/ 0 h 98"/>
                  <a:gd name="T18" fmla="*/ 0 w 169"/>
                  <a:gd name="T19" fmla="*/ 2147483647 h 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9"/>
                  <a:gd name="T31" fmla="*/ 0 h 98"/>
                  <a:gd name="T32" fmla="*/ 169 w 169"/>
                  <a:gd name="T33" fmla="*/ 98 h 98"/>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9" h="98">
                    <a:moveTo>
                      <a:pt x="0" y="66"/>
                    </a:moveTo>
                    <a:lnTo>
                      <a:pt x="39" y="98"/>
                    </a:lnTo>
                    <a:lnTo>
                      <a:pt x="92" y="70"/>
                    </a:lnTo>
                    <a:lnTo>
                      <a:pt x="115" y="96"/>
                    </a:lnTo>
                    <a:lnTo>
                      <a:pt x="169" y="44"/>
                    </a:lnTo>
                    <a:lnTo>
                      <a:pt x="136" y="38"/>
                    </a:lnTo>
                    <a:lnTo>
                      <a:pt x="135" y="16"/>
                    </a:lnTo>
                    <a:lnTo>
                      <a:pt x="128" y="9"/>
                    </a:lnTo>
                    <a:lnTo>
                      <a:pt x="54" y="0"/>
                    </a:lnTo>
                    <a:lnTo>
                      <a:pt x="0" y="6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15" name="Freeform 451"/>
              <p:cNvSpPr/>
              <p:nvPr>
                <p:custDataLst>
                  <p:tags r:id="rId87"/>
                </p:custDataLst>
              </p:nvPr>
            </p:nvSpPr>
            <p:spPr bwMode="auto">
              <a:xfrm>
                <a:off x="4204685" y="5268794"/>
                <a:ext cx="48216" cy="19444"/>
              </a:xfrm>
              <a:custGeom>
                <a:gdLst>
                  <a:gd name="T0" fmla="*/ 0 w 273"/>
                  <a:gd name="T1" fmla="*/ 225 h 244"/>
                  <a:gd name="T2" fmla="*/ 5 w 273"/>
                  <a:gd name="T3" fmla="*/ 199 h 244"/>
                  <a:gd name="T4" fmla="*/ 43 w 273"/>
                  <a:gd name="T5" fmla="*/ 147 h 244"/>
                  <a:gd name="T6" fmla="*/ 22 w 273"/>
                  <a:gd name="T7" fmla="*/ 126 h 244"/>
                  <a:gd name="T8" fmla="*/ 21 w 273"/>
                  <a:gd name="T9" fmla="*/ 64 h 244"/>
                  <a:gd name="T10" fmla="*/ 43 w 273"/>
                  <a:gd name="T11" fmla="*/ 12 h 244"/>
                  <a:gd name="T12" fmla="*/ 273 w 273"/>
                  <a:gd name="T13" fmla="*/ 0 h 244"/>
                  <a:gd name="T14" fmla="*/ 231 w 273"/>
                  <a:gd name="T15" fmla="*/ 37 h 244"/>
                  <a:gd name="T16" fmla="*/ 215 w 273"/>
                  <a:gd name="T17" fmla="*/ 135 h 244"/>
                  <a:gd name="T18" fmla="*/ 122 w 273"/>
                  <a:gd name="T19" fmla="*/ 191 h 244"/>
                  <a:gd name="T20" fmla="*/ 38 w 273"/>
                  <a:gd name="T21" fmla="*/ 244 h 244"/>
                  <a:gd name="T22" fmla="*/ 0 w 273"/>
                  <a:gd name="T23" fmla="*/ 225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3"/>
                  <a:gd name="T37" fmla="*/ 0 h 244"/>
                  <a:gd name="T38" fmla="*/ 273 w 273"/>
                  <a:gd name="T39" fmla="*/ 244 h 244"/>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3" h="244">
                    <a:moveTo>
                      <a:pt x="0" y="225"/>
                    </a:moveTo>
                    <a:lnTo>
                      <a:pt x="5" y="199"/>
                    </a:lnTo>
                    <a:lnTo>
                      <a:pt x="43" y="147"/>
                    </a:lnTo>
                    <a:lnTo>
                      <a:pt x="22" y="126"/>
                    </a:lnTo>
                    <a:lnTo>
                      <a:pt x="21" y="64"/>
                    </a:lnTo>
                    <a:lnTo>
                      <a:pt x="43" y="12"/>
                    </a:lnTo>
                    <a:lnTo>
                      <a:pt x="273" y="0"/>
                    </a:lnTo>
                    <a:lnTo>
                      <a:pt x="231" y="37"/>
                    </a:lnTo>
                    <a:lnTo>
                      <a:pt x="215" y="135"/>
                    </a:lnTo>
                    <a:lnTo>
                      <a:pt x="122" y="191"/>
                    </a:lnTo>
                    <a:lnTo>
                      <a:pt x="38" y="244"/>
                    </a:lnTo>
                    <a:lnTo>
                      <a:pt x="0" y="22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16" name="Freeform 452"/>
              <p:cNvSpPr/>
              <p:nvPr>
                <p:custDataLst>
                  <p:tags r:id="rId88"/>
                </p:custDataLst>
              </p:nvPr>
            </p:nvSpPr>
            <p:spPr bwMode="auto">
              <a:xfrm>
                <a:off x="4623832" y="5332527"/>
                <a:ext cx="53468" cy="54443"/>
              </a:xfrm>
              <a:custGeom>
                <a:gdLst>
                  <a:gd name="T0" fmla="*/ 0 w 303"/>
                  <a:gd name="T1" fmla="*/ 109 h 678"/>
                  <a:gd name="T2" fmla="*/ 22 w 303"/>
                  <a:gd name="T3" fmla="*/ 56 h 678"/>
                  <a:gd name="T4" fmla="*/ 105 w 303"/>
                  <a:gd name="T5" fmla="*/ 0 h 678"/>
                  <a:gd name="T6" fmla="*/ 141 w 303"/>
                  <a:gd name="T7" fmla="*/ 53 h 678"/>
                  <a:gd name="T8" fmla="*/ 130 w 303"/>
                  <a:gd name="T9" fmla="*/ 144 h 678"/>
                  <a:gd name="T10" fmla="*/ 228 w 303"/>
                  <a:gd name="T11" fmla="*/ 105 h 678"/>
                  <a:gd name="T12" fmla="*/ 265 w 303"/>
                  <a:gd name="T13" fmla="*/ 144 h 678"/>
                  <a:gd name="T14" fmla="*/ 303 w 303"/>
                  <a:gd name="T15" fmla="*/ 234 h 678"/>
                  <a:gd name="T16" fmla="*/ 293 w 303"/>
                  <a:gd name="T17" fmla="*/ 290 h 678"/>
                  <a:gd name="T18" fmla="*/ 217 w 303"/>
                  <a:gd name="T19" fmla="*/ 287 h 678"/>
                  <a:gd name="T20" fmla="*/ 192 w 303"/>
                  <a:gd name="T21" fmla="*/ 311 h 678"/>
                  <a:gd name="T22" fmla="*/ 204 w 303"/>
                  <a:gd name="T23" fmla="*/ 406 h 678"/>
                  <a:gd name="T24" fmla="*/ 106 w 303"/>
                  <a:gd name="T25" fmla="*/ 324 h 678"/>
                  <a:gd name="T26" fmla="*/ 66 w 303"/>
                  <a:gd name="T27" fmla="*/ 472 h 678"/>
                  <a:gd name="T28" fmla="*/ 113 w 303"/>
                  <a:gd name="T29" fmla="*/ 605 h 678"/>
                  <a:gd name="T30" fmla="*/ 179 w 303"/>
                  <a:gd name="T31" fmla="*/ 652 h 678"/>
                  <a:gd name="T32" fmla="*/ 144 w 303"/>
                  <a:gd name="T33" fmla="*/ 678 h 678"/>
                  <a:gd name="T34" fmla="*/ 135 w 303"/>
                  <a:gd name="T35" fmla="*/ 637 h 678"/>
                  <a:gd name="T36" fmla="*/ 106 w 303"/>
                  <a:gd name="T37" fmla="*/ 637 h 678"/>
                  <a:gd name="T38" fmla="*/ 31 w 303"/>
                  <a:gd name="T39" fmla="*/ 562 h 678"/>
                  <a:gd name="T40" fmla="*/ 43 w 303"/>
                  <a:gd name="T41" fmla="*/ 477 h 678"/>
                  <a:gd name="T42" fmla="*/ 83 w 303"/>
                  <a:gd name="T43" fmla="*/ 397 h 678"/>
                  <a:gd name="T44" fmla="*/ 29 w 303"/>
                  <a:gd name="T45" fmla="*/ 267 h 678"/>
                  <a:gd name="T46" fmla="*/ 45 w 303"/>
                  <a:gd name="T47" fmla="*/ 207 h 678"/>
                  <a:gd name="T48" fmla="*/ 0 w 303"/>
                  <a:gd name="T49" fmla="*/ 109 h 6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3"/>
                  <a:gd name="T76" fmla="*/ 0 h 678"/>
                  <a:gd name="T77" fmla="*/ 303 w 303"/>
                  <a:gd name="T78" fmla="*/ 678 h 678"/>
                </a:gd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3" h="678">
                    <a:moveTo>
                      <a:pt x="0" y="109"/>
                    </a:moveTo>
                    <a:lnTo>
                      <a:pt x="22" y="56"/>
                    </a:lnTo>
                    <a:lnTo>
                      <a:pt x="105" y="0"/>
                    </a:lnTo>
                    <a:lnTo>
                      <a:pt x="141" y="53"/>
                    </a:lnTo>
                    <a:lnTo>
                      <a:pt x="130" y="144"/>
                    </a:lnTo>
                    <a:lnTo>
                      <a:pt x="228" y="105"/>
                    </a:lnTo>
                    <a:lnTo>
                      <a:pt x="265" y="144"/>
                    </a:lnTo>
                    <a:lnTo>
                      <a:pt x="303" y="234"/>
                    </a:lnTo>
                    <a:lnTo>
                      <a:pt x="293" y="290"/>
                    </a:lnTo>
                    <a:lnTo>
                      <a:pt x="217" y="287"/>
                    </a:lnTo>
                    <a:lnTo>
                      <a:pt x="192" y="311"/>
                    </a:lnTo>
                    <a:lnTo>
                      <a:pt x="204" y="406"/>
                    </a:lnTo>
                    <a:lnTo>
                      <a:pt x="106" y="324"/>
                    </a:lnTo>
                    <a:lnTo>
                      <a:pt x="66" y="472"/>
                    </a:lnTo>
                    <a:lnTo>
                      <a:pt x="113" y="605"/>
                    </a:lnTo>
                    <a:lnTo>
                      <a:pt x="179" y="652"/>
                    </a:lnTo>
                    <a:lnTo>
                      <a:pt x="144" y="678"/>
                    </a:lnTo>
                    <a:lnTo>
                      <a:pt x="135" y="637"/>
                    </a:lnTo>
                    <a:lnTo>
                      <a:pt x="106" y="637"/>
                    </a:lnTo>
                    <a:lnTo>
                      <a:pt x="31" y="562"/>
                    </a:lnTo>
                    <a:lnTo>
                      <a:pt x="43" y="477"/>
                    </a:lnTo>
                    <a:lnTo>
                      <a:pt x="83" y="397"/>
                    </a:lnTo>
                    <a:lnTo>
                      <a:pt x="29" y="267"/>
                    </a:lnTo>
                    <a:lnTo>
                      <a:pt x="45" y="207"/>
                    </a:lnTo>
                    <a:lnTo>
                      <a:pt x="0" y="10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17" name="Freeform 453"/>
              <p:cNvSpPr/>
              <p:nvPr>
                <p:custDataLst>
                  <p:tags r:id="rId89"/>
                </p:custDataLst>
              </p:nvPr>
            </p:nvSpPr>
            <p:spPr bwMode="auto">
              <a:xfrm>
                <a:off x="4309710" y="5312219"/>
                <a:ext cx="35327" cy="12531"/>
              </a:xfrm>
              <a:custGeom>
                <a:gdLst>
                  <a:gd name="T0" fmla="*/ 0 w 201"/>
                  <a:gd name="T1" fmla="*/ 74 h 159"/>
                  <a:gd name="T2" fmla="*/ 12 w 201"/>
                  <a:gd name="T3" fmla="*/ 70 h 159"/>
                  <a:gd name="T4" fmla="*/ 27 w 201"/>
                  <a:gd name="T5" fmla="*/ 96 h 159"/>
                  <a:gd name="T6" fmla="*/ 112 w 201"/>
                  <a:gd name="T7" fmla="*/ 94 h 159"/>
                  <a:gd name="T8" fmla="*/ 190 w 201"/>
                  <a:gd name="T9" fmla="*/ 0 h 159"/>
                  <a:gd name="T10" fmla="*/ 201 w 201"/>
                  <a:gd name="T11" fmla="*/ 58 h 159"/>
                  <a:gd name="T12" fmla="*/ 178 w 201"/>
                  <a:gd name="T13" fmla="*/ 59 h 159"/>
                  <a:gd name="T14" fmla="*/ 190 w 201"/>
                  <a:gd name="T15" fmla="*/ 94 h 159"/>
                  <a:gd name="T16" fmla="*/ 159 w 201"/>
                  <a:gd name="T17" fmla="*/ 159 h 159"/>
                  <a:gd name="T18" fmla="*/ 37 w 201"/>
                  <a:gd name="T19" fmla="*/ 145 h 159"/>
                  <a:gd name="T20" fmla="*/ 0 w 201"/>
                  <a:gd name="T21" fmla="*/ 74 h 1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1"/>
                  <a:gd name="T34" fmla="*/ 0 h 159"/>
                  <a:gd name="T35" fmla="*/ 201 w 201"/>
                  <a:gd name="T36" fmla="*/ 159 h 159"/>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1" h="159">
                    <a:moveTo>
                      <a:pt x="0" y="74"/>
                    </a:moveTo>
                    <a:lnTo>
                      <a:pt x="12" y="70"/>
                    </a:lnTo>
                    <a:lnTo>
                      <a:pt x="27" y="96"/>
                    </a:lnTo>
                    <a:lnTo>
                      <a:pt x="112" y="94"/>
                    </a:lnTo>
                    <a:lnTo>
                      <a:pt x="190" y="0"/>
                    </a:lnTo>
                    <a:lnTo>
                      <a:pt x="201" y="58"/>
                    </a:lnTo>
                    <a:lnTo>
                      <a:pt x="178" y="59"/>
                    </a:lnTo>
                    <a:lnTo>
                      <a:pt x="190" y="94"/>
                    </a:lnTo>
                    <a:lnTo>
                      <a:pt x="159" y="159"/>
                    </a:lnTo>
                    <a:lnTo>
                      <a:pt x="37" y="145"/>
                    </a:lnTo>
                    <a:lnTo>
                      <a:pt x="0" y="7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18" name="Freeform 454"/>
              <p:cNvSpPr/>
              <p:nvPr>
                <p:custDataLst>
                  <p:tags r:id="rId90"/>
                </p:custDataLst>
              </p:nvPr>
            </p:nvSpPr>
            <p:spPr bwMode="auto">
              <a:xfrm>
                <a:off x="4014207" y="5269010"/>
                <a:ext cx="26256" cy="27222"/>
              </a:xfrm>
              <a:custGeom>
                <a:gdLst>
                  <a:gd name="T0" fmla="*/ 0 w 149"/>
                  <a:gd name="T1" fmla="*/ 155 h 334"/>
                  <a:gd name="T2" fmla="*/ 35 w 149"/>
                  <a:gd name="T3" fmla="*/ 124 h 334"/>
                  <a:gd name="T4" fmla="*/ 47 w 149"/>
                  <a:gd name="T5" fmla="*/ 4 h 334"/>
                  <a:gd name="T6" fmla="*/ 142 w 149"/>
                  <a:gd name="T7" fmla="*/ 0 h 334"/>
                  <a:gd name="T8" fmla="*/ 119 w 149"/>
                  <a:gd name="T9" fmla="*/ 40 h 334"/>
                  <a:gd name="T10" fmla="*/ 146 w 149"/>
                  <a:gd name="T11" fmla="*/ 93 h 334"/>
                  <a:gd name="T12" fmla="*/ 91 w 149"/>
                  <a:gd name="T13" fmla="*/ 155 h 334"/>
                  <a:gd name="T14" fmla="*/ 149 w 149"/>
                  <a:gd name="T15" fmla="*/ 195 h 334"/>
                  <a:gd name="T16" fmla="*/ 76 w 149"/>
                  <a:gd name="T17" fmla="*/ 334 h 334"/>
                  <a:gd name="T18" fmla="*/ 67 w 149"/>
                  <a:gd name="T19" fmla="*/ 245 h 334"/>
                  <a:gd name="T20" fmla="*/ 0 w 149"/>
                  <a:gd name="T21" fmla="*/ 155 h 3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9"/>
                  <a:gd name="T34" fmla="*/ 0 h 334"/>
                  <a:gd name="T35" fmla="*/ 149 w 149"/>
                  <a:gd name="T36" fmla="*/ 334 h 334"/>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9" h="334">
                    <a:moveTo>
                      <a:pt x="0" y="155"/>
                    </a:moveTo>
                    <a:lnTo>
                      <a:pt x="35" y="124"/>
                    </a:lnTo>
                    <a:lnTo>
                      <a:pt x="47" y="4"/>
                    </a:lnTo>
                    <a:lnTo>
                      <a:pt x="142" y="0"/>
                    </a:lnTo>
                    <a:lnTo>
                      <a:pt x="119" y="40"/>
                    </a:lnTo>
                    <a:lnTo>
                      <a:pt x="146" y="93"/>
                    </a:lnTo>
                    <a:lnTo>
                      <a:pt x="91" y="155"/>
                    </a:lnTo>
                    <a:lnTo>
                      <a:pt x="149" y="195"/>
                    </a:lnTo>
                    <a:lnTo>
                      <a:pt x="76" y="334"/>
                    </a:lnTo>
                    <a:lnTo>
                      <a:pt x="67" y="245"/>
                    </a:lnTo>
                    <a:lnTo>
                      <a:pt x="0" y="15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19" name="Freeform 455"/>
              <p:cNvSpPr/>
              <p:nvPr>
                <p:custDataLst>
                  <p:tags r:id="rId91"/>
                </p:custDataLst>
              </p:nvPr>
            </p:nvSpPr>
            <p:spPr bwMode="auto">
              <a:xfrm>
                <a:off x="4140260" y="5249081"/>
                <a:ext cx="19668" cy="7388"/>
              </a:xfrm>
              <a:custGeom>
                <a:gdLst>
                  <a:gd name="T0" fmla="*/ 0 w 107"/>
                  <a:gd name="T1" fmla="*/ 2147483647 h 93"/>
                  <a:gd name="T2" fmla="*/ 2147483647 w 107"/>
                  <a:gd name="T3" fmla="*/ 2147483647 h 93"/>
                  <a:gd name="T4" fmla="*/ 2147483647 w 107"/>
                  <a:gd name="T5" fmla="*/ 0 h 93"/>
                  <a:gd name="T6" fmla="*/ 2147483647 w 107"/>
                  <a:gd name="T7" fmla="*/ 2147483647 h 93"/>
                  <a:gd name="T8" fmla="*/ 2147483647 w 107"/>
                  <a:gd name="T9" fmla="*/ 2147483647 h 93"/>
                  <a:gd name="T10" fmla="*/ 2147483647 w 107"/>
                  <a:gd name="T11" fmla="*/ 2147483647 h 93"/>
                  <a:gd name="T12" fmla="*/ 2147483647 w 107"/>
                  <a:gd name="T13" fmla="*/ 2147483647 h 93"/>
                  <a:gd name="T14" fmla="*/ 0 w 107"/>
                  <a:gd name="T15" fmla="*/ 2147483647 h 93"/>
                  <a:gd name="T16" fmla="*/ 0 60000 65536"/>
                  <a:gd name="T17" fmla="*/ 0 60000 65536"/>
                  <a:gd name="T18" fmla="*/ 0 60000 65536"/>
                  <a:gd name="T19" fmla="*/ 0 60000 65536"/>
                  <a:gd name="T20" fmla="*/ 0 60000 65536"/>
                  <a:gd name="T21" fmla="*/ 0 60000 65536"/>
                  <a:gd name="T22" fmla="*/ 0 60000 65536"/>
                  <a:gd name="T23" fmla="*/ 0 60000 65536"/>
                  <a:gd name="T24" fmla="*/ 0 w 107"/>
                  <a:gd name="T25" fmla="*/ 0 h 93"/>
                  <a:gd name="T26" fmla="*/ 107 w 107"/>
                  <a:gd name="T27" fmla="*/ 93 h 93"/>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7" h="93">
                    <a:moveTo>
                      <a:pt x="0" y="61"/>
                    </a:moveTo>
                    <a:lnTo>
                      <a:pt x="14" y="4"/>
                    </a:lnTo>
                    <a:lnTo>
                      <a:pt x="73" y="0"/>
                    </a:lnTo>
                    <a:lnTo>
                      <a:pt x="107" y="45"/>
                    </a:lnTo>
                    <a:lnTo>
                      <a:pt x="59" y="47"/>
                    </a:lnTo>
                    <a:lnTo>
                      <a:pt x="6" y="93"/>
                    </a:lnTo>
                    <a:lnTo>
                      <a:pt x="29" y="65"/>
                    </a:lnTo>
                    <a:lnTo>
                      <a:pt x="0" y="6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20" name="Freeform 456"/>
              <p:cNvSpPr/>
              <p:nvPr>
                <p:custDataLst>
                  <p:tags r:id="rId92"/>
                </p:custDataLst>
              </p:nvPr>
            </p:nvSpPr>
            <p:spPr bwMode="auto">
              <a:xfrm>
                <a:off x="4143579" y="5248486"/>
                <a:ext cx="124121" cy="25277"/>
              </a:xfrm>
              <a:custGeom>
                <a:gdLst>
                  <a:gd name="T0" fmla="*/ 0 w 703"/>
                  <a:gd name="T1" fmla="*/ 106 h 317"/>
                  <a:gd name="T2" fmla="*/ 27 w 703"/>
                  <a:gd name="T3" fmla="*/ 188 h 317"/>
                  <a:gd name="T4" fmla="*/ 1 w 703"/>
                  <a:gd name="T5" fmla="*/ 196 h 317"/>
                  <a:gd name="T6" fmla="*/ 27 w 703"/>
                  <a:gd name="T7" fmla="*/ 210 h 317"/>
                  <a:gd name="T8" fmla="*/ 39 w 703"/>
                  <a:gd name="T9" fmla="*/ 260 h 317"/>
                  <a:gd name="T10" fmla="*/ 79 w 703"/>
                  <a:gd name="T11" fmla="*/ 254 h 317"/>
                  <a:gd name="T12" fmla="*/ 39 w 703"/>
                  <a:gd name="T13" fmla="*/ 276 h 317"/>
                  <a:gd name="T14" fmla="*/ 84 w 703"/>
                  <a:gd name="T15" fmla="*/ 267 h 317"/>
                  <a:gd name="T16" fmla="*/ 136 w 703"/>
                  <a:gd name="T17" fmla="*/ 300 h 317"/>
                  <a:gd name="T18" fmla="*/ 179 w 703"/>
                  <a:gd name="T19" fmla="*/ 265 h 317"/>
                  <a:gd name="T20" fmla="*/ 246 w 703"/>
                  <a:gd name="T21" fmla="*/ 311 h 317"/>
                  <a:gd name="T22" fmla="*/ 368 w 703"/>
                  <a:gd name="T23" fmla="*/ 265 h 317"/>
                  <a:gd name="T24" fmla="*/ 366 w 703"/>
                  <a:gd name="T25" fmla="*/ 317 h 317"/>
                  <a:gd name="T26" fmla="*/ 388 w 703"/>
                  <a:gd name="T27" fmla="*/ 265 h 317"/>
                  <a:gd name="T28" fmla="*/ 618 w 703"/>
                  <a:gd name="T29" fmla="*/ 253 h 317"/>
                  <a:gd name="T30" fmla="*/ 703 w 703"/>
                  <a:gd name="T31" fmla="*/ 249 h 317"/>
                  <a:gd name="T32" fmla="*/ 675 w 703"/>
                  <a:gd name="T33" fmla="*/ 139 h 317"/>
                  <a:gd name="T34" fmla="*/ 695 w 703"/>
                  <a:gd name="T35" fmla="*/ 115 h 317"/>
                  <a:gd name="T36" fmla="*/ 624 w 703"/>
                  <a:gd name="T37" fmla="*/ 20 h 317"/>
                  <a:gd name="T38" fmla="*/ 577 w 703"/>
                  <a:gd name="T39" fmla="*/ 20 h 317"/>
                  <a:gd name="T40" fmla="*/ 449 w 703"/>
                  <a:gd name="T41" fmla="*/ 60 h 317"/>
                  <a:gd name="T42" fmla="*/ 336 w 703"/>
                  <a:gd name="T43" fmla="*/ 0 h 317"/>
                  <a:gd name="T44" fmla="*/ 267 w 703"/>
                  <a:gd name="T45" fmla="*/ 1 h 317"/>
                  <a:gd name="T46" fmla="*/ 180 w 703"/>
                  <a:gd name="T47" fmla="*/ 56 h 317"/>
                  <a:gd name="T48" fmla="*/ 108 w 703"/>
                  <a:gd name="T49" fmla="*/ 41 h 317"/>
                  <a:gd name="T50" fmla="*/ 132 w 703"/>
                  <a:gd name="T51" fmla="*/ 70 h 317"/>
                  <a:gd name="T52" fmla="*/ 0 w 703"/>
                  <a:gd name="T53" fmla="*/ 106 h 3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03"/>
                  <a:gd name="T82" fmla="*/ 0 h 317"/>
                  <a:gd name="T83" fmla="*/ 703 w 703"/>
                  <a:gd name="T84" fmla="*/ 317 h 317"/>
                </a:gd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03" h="317">
                    <a:moveTo>
                      <a:pt x="0" y="106"/>
                    </a:moveTo>
                    <a:lnTo>
                      <a:pt x="27" y="188"/>
                    </a:lnTo>
                    <a:lnTo>
                      <a:pt x="1" y="196"/>
                    </a:lnTo>
                    <a:lnTo>
                      <a:pt x="27" y="210"/>
                    </a:lnTo>
                    <a:lnTo>
                      <a:pt x="39" y="260"/>
                    </a:lnTo>
                    <a:lnTo>
                      <a:pt x="79" y="254"/>
                    </a:lnTo>
                    <a:lnTo>
                      <a:pt x="39" y="276"/>
                    </a:lnTo>
                    <a:lnTo>
                      <a:pt x="84" y="267"/>
                    </a:lnTo>
                    <a:lnTo>
                      <a:pt x="136" y="300"/>
                    </a:lnTo>
                    <a:lnTo>
                      <a:pt x="179" y="265"/>
                    </a:lnTo>
                    <a:lnTo>
                      <a:pt x="246" y="311"/>
                    </a:lnTo>
                    <a:lnTo>
                      <a:pt x="368" y="265"/>
                    </a:lnTo>
                    <a:lnTo>
                      <a:pt x="366" y="317"/>
                    </a:lnTo>
                    <a:lnTo>
                      <a:pt x="388" y="265"/>
                    </a:lnTo>
                    <a:lnTo>
                      <a:pt x="618" y="253"/>
                    </a:lnTo>
                    <a:lnTo>
                      <a:pt x="703" y="249"/>
                    </a:lnTo>
                    <a:lnTo>
                      <a:pt x="675" y="139"/>
                    </a:lnTo>
                    <a:lnTo>
                      <a:pt x="695" y="115"/>
                    </a:lnTo>
                    <a:lnTo>
                      <a:pt x="624" y="20"/>
                    </a:lnTo>
                    <a:lnTo>
                      <a:pt x="577" y="20"/>
                    </a:lnTo>
                    <a:lnTo>
                      <a:pt x="449" y="60"/>
                    </a:lnTo>
                    <a:lnTo>
                      <a:pt x="336" y="0"/>
                    </a:lnTo>
                    <a:lnTo>
                      <a:pt x="267" y="1"/>
                    </a:lnTo>
                    <a:lnTo>
                      <a:pt x="180" y="56"/>
                    </a:lnTo>
                    <a:lnTo>
                      <a:pt x="108" y="41"/>
                    </a:lnTo>
                    <a:lnTo>
                      <a:pt x="132" y="70"/>
                    </a:lnTo>
                    <a:lnTo>
                      <a:pt x="0" y="10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21" name="Freeform 457"/>
              <p:cNvSpPr/>
              <p:nvPr>
                <p:custDataLst>
                  <p:tags r:id="rId93"/>
                </p:custDataLst>
              </p:nvPr>
            </p:nvSpPr>
            <p:spPr bwMode="auto">
              <a:xfrm>
                <a:off x="3896786" y="5189363"/>
                <a:ext cx="27128" cy="16315"/>
              </a:xfrm>
              <a:custGeom>
                <a:gdLst>
                  <a:gd name="T0" fmla="*/ 0 w 152"/>
                  <a:gd name="T1" fmla="*/ 2147483647 h 209"/>
                  <a:gd name="T2" fmla="*/ 2147483647 w 152"/>
                  <a:gd name="T3" fmla="*/ 2147483647 h 209"/>
                  <a:gd name="T4" fmla="*/ 2147483647 w 152"/>
                  <a:gd name="T5" fmla="*/ 2147483647 h 209"/>
                  <a:gd name="T6" fmla="*/ 2147483647 w 152"/>
                  <a:gd name="T7" fmla="*/ 2147483647 h 209"/>
                  <a:gd name="T8" fmla="*/ 2147483647 w 152"/>
                  <a:gd name="T9" fmla="*/ 2147483647 h 209"/>
                  <a:gd name="T10" fmla="*/ 2147483647 w 152"/>
                  <a:gd name="T11" fmla="*/ 2147483647 h 209"/>
                  <a:gd name="T12" fmla="*/ 2147483647 w 152"/>
                  <a:gd name="T13" fmla="*/ 2147483647 h 209"/>
                  <a:gd name="T14" fmla="*/ 2147483647 w 152"/>
                  <a:gd name="T15" fmla="*/ 2147483647 h 209"/>
                  <a:gd name="T16" fmla="*/ 2147483647 w 152"/>
                  <a:gd name="T17" fmla="*/ 2147483647 h 209"/>
                  <a:gd name="T18" fmla="*/ 2147483647 w 152"/>
                  <a:gd name="T19" fmla="*/ 0 h 209"/>
                  <a:gd name="T20" fmla="*/ 2147483647 w 152"/>
                  <a:gd name="T21" fmla="*/ 2147483647 h 209"/>
                  <a:gd name="T22" fmla="*/ 2147483647 w 152"/>
                  <a:gd name="T23" fmla="*/ 2147483647 h 209"/>
                  <a:gd name="T24" fmla="*/ 2147483647 w 152"/>
                  <a:gd name="T25" fmla="*/ 2147483647 h 209"/>
                  <a:gd name="T26" fmla="*/ 2147483647 w 152"/>
                  <a:gd name="T27" fmla="*/ 2147483647 h 209"/>
                  <a:gd name="T28" fmla="*/ 2147483647 w 152"/>
                  <a:gd name="T29" fmla="*/ 2147483647 h 209"/>
                  <a:gd name="T30" fmla="*/ 2147483647 w 152"/>
                  <a:gd name="T31" fmla="*/ 2147483647 h 209"/>
                  <a:gd name="T32" fmla="*/ 2147483647 w 152"/>
                  <a:gd name="T33" fmla="*/ 2147483647 h 209"/>
                  <a:gd name="T34" fmla="*/ 0 w 152"/>
                  <a:gd name="T35" fmla="*/ 2147483647 h 2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2"/>
                  <a:gd name="T55" fmla="*/ 0 h 209"/>
                  <a:gd name="T56" fmla="*/ 152 w 152"/>
                  <a:gd name="T57" fmla="*/ 209 h 209"/>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2" h="209">
                    <a:moveTo>
                      <a:pt x="0" y="177"/>
                    </a:moveTo>
                    <a:lnTo>
                      <a:pt x="18" y="193"/>
                    </a:lnTo>
                    <a:lnTo>
                      <a:pt x="2" y="209"/>
                    </a:lnTo>
                    <a:lnTo>
                      <a:pt x="142" y="178"/>
                    </a:lnTo>
                    <a:lnTo>
                      <a:pt x="152" y="67"/>
                    </a:lnTo>
                    <a:lnTo>
                      <a:pt x="133" y="41"/>
                    </a:lnTo>
                    <a:lnTo>
                      <a:pt x="93" y="54"/>
                    </a:lnTo>
                    <a:lnTo>
                      <a:pt x="79" y="37"/>
                    </a:lnTo>
                    <a:lnTo>
                      <a:pt x="96" y="12"/>
                    </a:lnTo>
                    <a:lnTo>
                      <a:pt x="79" y="0"/>
                    </a:lnTo>
                    <a:lnTo>
                      <a:pt x="63" y="52"/>
                    </a:lnTo>
                    <a:lnTo>
                      <a:pt x="2" y="67"/>
                    </a:lnTo>
                    <a:lnTo>
                      <a:pt x="22" y="79"/>
                    </a:lnTo>
                    <a:lnTo>
                      <a:pt x="8" y="109"/>
                    </a:lnTo>
                    <a:lnTo>
                      <a:pt x="49" y="117"/>
                    </a:lnTo>
                    <a:lnTo>
                      <a:pt x="13" y="158"/>
                    </a:lnTo>
                    <a:lnTo>
                      <a:pt x="53" y="148"/>
                    </a:lnTo>
                    <a:lnTo>
                      <a:pt x="0" y="17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22" name="Freeform 458"/>
              <p:cNvSpPr/>
              <p:nvPr>
                <p:custDataLst>
                  <p:tags r:id="rId94"/>
                </p:custDataLst>
              </p:nvPr>
            </p:nvSpPr>
            <p:spPr bwMode="auto">
              <a:xfrm>
                <a:off x="3910350" y="5188132"/>
                <a:ext cx="16955" cy="6157"/>
              </a:xfrm>
              <a:custGeom>
                <a:gdLst>
                  <a:gd name="T0" fmla="*/ 0 w 97"/>
                  <a:gd name="T1" fmla="*/ 2147483647 h 82"/>
                  <a:gd name="T2" fmla="*/ 2147483647 w 97"/>
                  <a:gd name="T3" fmla="*/ 2147483647 h 82"/>
                  <a:gd name="T4" fmla="*/ 2147483647 w 97"/>
                  <a:gd name="T5" fmla="*/ 2147483647 h 82"/>
                  <a:gd name="T6" fmla="*/ 2147483647 w 97"/>
                  <a:gd name="T7" fmla="*/ 2147483647 h 82"/>
                  <a:gd name="T8" fmla="*/ 2147483647 w 97"/>
                  <a:gd name="T9" fmla="*/ 2147483647 h 82"/>
                  <a:gd name="T10" fmla="*/ 2147483647 w 97"/>
                  <a:gd name="T11" fmla="*/ 2147483647 h 82"/>
                  <a:gd name="T12" fmla="*/ 2147483647 w 97"/>
                  <a:gd name="T13" fmla="*/ 0 h 82"/>
                  <a:gd name="T14" fmla="*/ 2147483647 w 97"/>
                  <a:gd name="T15" fmla="*/ 2147483647 h 82"/>
                  <a:gd name="T16" fmla="*/ 0 w 97"/>
                  <a:gd name="T17" fmla="*/ 2147483647 h 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7"/>
                  <a:gd name="T28" fmla="*/ 0 h 82"/>
                  <a:gd name="T29" fmla="*/ 97 w 97"/>
                  <a:gd name="T30" fmla="*/ 82 h 82"/>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7" h="82">
                    <a:moveTo>
                      <a:pt x="0" y="52"/>
                    </a:moveTo>
                    <a:lnTo>
                      <a:pt x="14" y="69"/>
                    </a:lnTo>
                    <a:lnTo>
                      <a:pt x="54" y="56"/>
                    </a:lnTo>
                    <a:lnTo>
                      <a:pt x="73" y="82"/>
                    </a:lnTo>
                    <a:lnTo>
                      <a:pt x="97" y="52"/>
                    </a:lnTo>
                    <a:lnTo>
                      <a:pt x="74" y="15"/>
                    </a:lnTo>
                    <a:lnTo>
                      <a:pt x="29" y="0"/>
                    </a:lnTo>
                    <a:lnTo>
                      <a:pt x="17" y="27"/>
                    </a:lnTo>
                    <a:lnTo>
                      <a:pt x="0" y="5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23" name="Freeform 459"/>
              <p:cNvSpPr/>
              <p:nvPr>
                <p:custDataLst>
                  <p:tags r:id="rId95"/>
                </p:custDataLst>
              </p:nvPr>
            </p:nvSpPr>
            <p:spPr bwMode="auto">
              <a:xfrm>
                <a:off x="3918488" y="5173357"/>
                <a:ext cx="4747" cy="2463"/>
              </a:xfrm>
              <a:custGeom>
                <a:gdLst>
                  <a:gd name="T0" fmla="*/ 0 w 26"/>
                  <a:gd name="T1" fmla="*/ 2147483647 h 35"/>
                  <a:gd name="T2" fmla="*/ 0 w 26"/>
                  <a:gd name="T3" fmla="*/ 2147483647 h 35"/>
                  <a:gd name="T4" fmla="*/ 2147483647 w 26"/>
                  <a:gd name="T5" fmla="*/ 0 h 35"/>
                  <a:gd name="T6" fmla="*/ 0 w 26"/>
                  <a:gd name="T7" fmla="*/ 2147483647 h 35"/>
                  <a:gd name="T8" fmla="*/ 0 60000 65536"/>
                  <a:gd name="T9" fmla="*/ 0 60000 65536"/>
                  <a:gd name="T10" fmla="*/ 0 60000 65536"/>
                  <a:gd name="T11" fmla="*/ 0 60000 65536"/>
                  <a:gd name="T12" fmla="*/ 0 w 26"/>
                  <a:gd name="T13" fmla="*/ 0 h 35"/>
                  <a:gd name="T14" fmla="*/ 26 w 26"/>
                  <a:gd name="T15" fmla="*/ 35 h 35"/>
                </a:gdLst>
                <a:cxnLst>
                  <a:cxn ang="T8">
                    <a:pos x="T0" y="T1"/>
                  </a:cxn>
                  <a:cxn ang="T9">
                    <a:pos x="T2" y="T3"/>
                  </a:cxn>
                  <a:cxn ang="T10">
                    <a:pos x="T4" y="T5"/>
                  </a:cxn>
                  <a:cxn ang="T11">
                    <a:pos x="T6" y="T7"/>
                  </a:cxn>
                </a:cxnLst>
                <a:rect l="T12" t="T13" r="T14" b="T15"/>
                <a:pathLst>
                  <a:path w="26" h="35">
                    <a:moveTo>
                      <a:pt x="0" y="35"/>
                    </a:moveTo>
                    <a:lnTo>
                      <a:pt x="0" y="8"/>
                    </a:lnTo>
                    <a:lnTo>
                      <a:pt x="26" y="0"/>
                    </a:lnTo>
                    <a:lnTo>
                      <a:pt x="0" y="3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24" name="Freeform 460"/>
              <p:cNvSpPr/>
              <p:nvPr>
                <p:custDataLst>
                  <p:tags r:id="rId96"/>
                </p:custDataLst>
              </p:nvPr>
            </p:nvSpPr>
            <p:spPr bwMode="auto">
              <a:xfrm>
                <a:off x="3920523" y="5176127"/>
                <a:ext cx="4069" cy="2155"/>
              </a:xfrm>
              <a:custGeom>
                <a:gdLst>
                  <a:gd name="T0" fmla="*/ 0 w 22"/>
                  <a:gd name="T1" fmla="*/ 2147483647 h 24"/>
                  <a:gd name="T2" fmla="*/ 2147483647 w 22"/>
                  <a:gd name="T3" fmla="*/ 0 h 24"/>
                  <a:gd name="T4" fmla="*/ 2147483647 w 22"/>
                  <a:gd name="T5" fmla="*/ 2147483647 h 24"/>
                  <a:gd name="T6" fmla="*/ 0 w 22"/>
                  <a:gd name="T7" fmla="*/ 2147483647 h 24"/>
                  <a:gd name="T8" fmla="*/ 0 60000 65536"/>
                  <a:gd name="T9" fmla="*/ 0 60000 65536"/>
                  <a:gd name="T10" fmla="*/ 0 60000 65536"/>
                  <a:gd name="T11" fmla="*/ 0 60000 65536"/>
                  <a:gd name="T12" fmla="*/ 0 w 22"/>
                  <a:gd name="T13" fmla="*/ 0 h 24"/>
                  <a:gd name="T14" fmla="*/ 22 w 22"/>
                  <a:gd name="T15" fmla="*/ 24 h 24"/>
                </a:gdLst>
                <a:cxnLst>
                  <a:cxn ang="T8">
                    <a:pos x="T0" y="T1"/>
                  </a:cxn>
                  <a:cxn ang="T9">
                    <a:pos x="T2" y="T3"/>
                  </a:cxn>
                  <a:cxn ang="T10">
                    <a:pos x="T4" y="T5"/>
                  </a:cxn>
                  <a:cxn ang="T11">
                    <a:pos x="T6" y="T7"/>
                  </a:cxn>
                </a:cxnLst>
                <a:rect l="T12" t="T13" r="T14" b="T15"/>
                <a:pathLst>
                  <a:path w="22" h="24">
                    <a:moveTo>
                      <a:pt x="0" y="18"/>
                    </a:moveTo>
                    <a:lnTo>
                      <a:pt x="14" y="0"/>
                    </a:lnTo>
                    <a:lnTo>
                      <a:pt x="22" y="24"/>
                    </a:lnTo>
                    <a:lnTo>
                      <a:pt x="0" y="1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25" name="Freeform 461"/>
              <p:cNvSpPr/>
              <p:nvPr>
                <p:custDataLst>
                  <p:tags r:id="rId97"/>
                </p:custDataLst>
              </p:nvPr>
            </p:nvSpPr>
            <p:spPr bwMode="auto">
              <a:xfrm>
                <a:off x="3924592" y="5171510"/>
                <a:ext cx="52222" cy="41864"/>
              </a:xfrm>
              <a:custGeom>
                <a:gdLst>
                  <a:gd name="T0" fmla="*/ 0 w 297"/>
                  <a:gd name="T1" fmla="*/ 2147483647 h 521"/>
                  <a:gd name="T2" fmla="*/ 2147483647 w 297"/>
                  <a:gd name="T3" fmla="*/ 2147483647 h 521"/>
                  <a:gd name="T4" fmla="*/ 2147483647 w 297"/>
                  <a:gd name="T5" fmla="*/ 0 h 521"/>
                  <a:gd name="T6" fmla="*/ 2147483647 w 297"/>
                  <a:gd name="T7" fmla="*/ 0 h 521"/>
                  <a:gd name="T8" fmla="*/ 2147483647 w 297"/>
                  <a:gd name="T9" fmla="*/ 2147483647 h 521"/>
                  <a:gd name="T10" fmla="*/ 2147483647 w 297"/>
                  <a:gd name="T11" fmla="*/ 2147483647 h 521"/>
                  <a:gd name="T12" fmla="*/ 2147483647 w 297"/>
                  <a:gd name="T13" fmla="*/ 2147483647 h 521"/>
                  <a:gd name="T14" fmla="*/ 2147483647 w 297"/>
                  <a:gd name="T15" fmla="*/ 2147483647 h 521"/>
                  <a:gd name="T16" fmla="*/ 2147483647 w 297"/>
                  <a:gd name="T17" fmla="*/ 2147483647 h 521"/>
                  <a:gd name="T18" fmla="*/ 2147483647 w 297"/>
                  <a:gd name="T19" fmla="*/ 2147483647 h 521"/>
                  <a:gd name="T20" fmla="*/ 2147483647 w 297"/>
                  <a:gd name="T21" fmla="*/ 2147483647 h 521"/>
                  <a:gd name="T22" fmla="*/ 2147483647 w 297"/>
                  <a:gd name="T23" fmla="*/ 2147483647 h 521"/>
                  <a:gd name="T24" fmla="*/ 2147483647 w 297"/>
                  <a:gd name="T25" fmla="*/ 2147483647 h 521"/>
                  <a:gd name="T26" fmla="*/ 2147483647 w 297"/>
                  <a:gd name="T27" fmla="*/ 2147483647 h 521"/>
                  <a:gd name="T28" fmla="*/ 2147483647 w 297"/>
                  <a:gd name="T29" fmla="*/ 2147483647 h 521"/>
                  <a:gd name="T30" fmla="*/ 2147483647 w 297"/>
                  <a:gd name="T31" fmla="*/ 2147483647 h 521"/>
                  <a:gd name="T32" fmla="*/ 2147483647 w 297"/>
                  <a:gd name="T33" fmla="*/ 2147483647 h 521"/>
                  <a:gd name="T34" fmla="*/ 2147483647 w 297"/>
                  <a:gd name="T35" fmla="*/ 2147483647 h 521"/>
                  <a:gd name="T36" fmla="*/ 2147483647 w 297"/>
                  <a:gd name="T37" fmla="*/ 2147483647 h 521"/>
                  <a:gd name="T38" fmla="*/ 2147483647 w 297"/>
                  <a:gd name="T39" fmla="*/ 2147483647 h 521"/>
                  <a:gd name="T40" fmla="*/ 2147483647 w 297"/>
                  <a:gd name="T41" fmla="*/ 2147483647 h 521"/>
                  <a:gd name="T42" fmla="*/ 2147483647 w 297"/>
                  <a:gd name="T43" fmla="*/ 2147483647 h 521"/>
                  <a:gd name="T44" fmla="*/ 2147483647 w 297"/>
                  <a:gd name="T45" fmla="*/ 2147483647 h 521"/>
                  <a:gd name="T46" fmla="*/ 2147483647 w 297"/>
                  <a:gd name="T47" fmla="*/ 2147483647 h 521"/>
                  <a:gd name="T48" fmla="*/ 2147483647 w 297"/>
                  <a:gd name="T49" fmla="*/ 2147483647 h 521"/>
                  <a:gd name="T50" fmla="*/ 2147483647 w 297"/>
                  <a:gd name="T51" fmla="*/ 2147483647 h 521"/>
                  <a:gd name="T52" fmla="*/ 2147483647 w 297"/>
                  <a:gd name="T53" fmla="*/ 2147483647 h 521"/>
                  <a:gd name="T54" fmla="*/ 2147483647 w 297"/>
                  <a:gd name="T55" fmla="*/ 2147483647 h 521"/>
                  <a:gd name="T56" fmla="*/ 2147483647 w 297"/>
                  <a:gd name="T57" fmla="*/ 2147483647 h 521"/>
                  <a:gd name="T58" fmla="*/ 0 w 297"/>
                  <a:gd name="T59" fmla="*/ 2147483647 h 52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7"/>
                  <a:gd name="T91" fmla="*/ 0 h 521"/>
                  <a:gd name="T92" fmla="*/ 297 w 297"/>
                  <a:gd name="T93" fmla="*/ 521 h 521"/>
                </a:gd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7" h="521">
                    <a:moveTo>
                      <a:pt x="0" y="122"/>
                    </a:moveTo>
                    <a:lnTo>
                      <a:pt x="11" y="50"/>
                    </a:lnTo>
                    <a:lnTo>
                      <a:pt x="49" y="0"/>
                    </a:lnTo>
                    <a:lnTo>
                      <a:pt x="113" y="0"/>
                    </a:lnTo>
                    <a:lnTo>
                      <a:pt x="73" y="62"/>
                    </a:lnTo>
                    <a:lnTo>
                      <a:pt x="161" y="74"/>
                    </a:lnTo>
                    <a:lnTo>
                      <a:pt x="106" y="161"/>
                    </a:lnTo>
                    <a:lnTo>
                      <a:pt x="175" y="189"/>
                    </a:lnTo>
                    <a:lnTo>
                      <a:pt x="239" y="296"/>
                    </a:lnTo>
                    <a:lnTo>
                      <a:pt x="220" y="304"/>
                    </a:lnTo>
                    <a:lnTo>
                      <a:pt x="248" y="330"/>
                    </a:lnTo>
                    <a:lnTo>
                      <a:pt x="231" y="359"/>
                    </a:lnTo>
                    <a:lnTo>
                      <a:pt x="297" y="364"/>
                    </a:lnTo>
                    <a:lnTo>
                      <a:pt x="258" y="433"/>
                    </a:lnTo>
                    <a:lnTo>
                      <a:pt x="285" y="455"/>
                    </a:lnTo>
                    <a:lnTo>
                      <a:pt x="18" y="521"/>
                    </a:lnTo>
                    <a:lnTo>
                      <a:pt x="139" y="423"/>
                    </a:lnTo>
                    <a:lnTo>
                      <a:pt x="102" y="438"/>
                    </a:lnTo>
                    <a:lnTo>
                      <a:pt x="34" y="410"/>
                    </a:lnTo>
                    <a:lnTo>
                      <a:pt x="85" y="375"/>
                    </a:lnTo>
                    <a:lnTo>
                      <a:pt x="55" y="359"/>
                    </a:lnTo>
                    <a:lnTo>
                      <a:pt x="123" y="319"/>
                    </a:lnTo>
                    <a:lnTo>
                      <a:pt x="133" y="271"/>
                    </a:lnTo>
                    <a:lnTo>
                      <a:pt x="95" y="256"/>
                    </a:lnTo>
                    <a:lnTo>
                      <a:pt x="113" y="229"/>
                    </a:lnTo>
                    <a:lnTo>
                      <a:pt x="46" y="242"/>
                    </a:lnTo>
                    <a:lnTo>
                      <a:pt x="49" y="169"/>
                    </a:lnTo>
                    <a:lnTo>
                      <a:pt x="11" y="202"/>
                    </a:lnTo>
                    <a:lnTo>
                      <a:pt x="31" y="126"/>
                    </a:lnTo>
                    <a:lnTo>
                      <a:pt x="0" y="12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26" name="Freeform 462"/>
              <p:cNvSpPr/>
              <p:nvPr>
                <p:custDataLst>
                  <p:tags r:id="rId98"/>
                </p:custDataLst>
              </p:nvPr>
            </p:nvSpPr>
            <p:spPr bwMode="auto">
              <a:xfrm>
                <a:off x="5234890" y="5144352"/>
                <a:ext cx="20528" cy="3241"/>
              </a:xfrm>
              <a:custGeom>
                <a:gdLst>
                  <a:gd name="T0" fmla="*/ 0 w 116"/>
                  <a:gd name="T1" fmla="*/ 14 h 42"/>
                  <a:gd name="T2" fmla="*/ 71 w 116"/>
                  <a:gd name="T3" fmla="*/ 0 h 42"/>
                  <a:gd name="T4" fmla="*/ 116 w 116"/>
                  <a:gd name="T5" fmla="*/ 21 h 42"/>
                  <a:gd name="T6" fmla="*/ 92 w 116"/>
                  <a:gd name="T7" fmla="*/ 42 h 42"/>
                  <a:gd name="T8" fmla="*/ 0 w 116"/>
                  <a:gd name="T9" fmla="*/ 14 h 42"/>
                  <a:gd name="T10" fmla="*/ 0 60000 65536"/>
                  <a:gd name="T11" fmla="*/ 0 60000 65536"/>
                  <a:gd name="T12" fmla="*/ 0 60000 65536"/>
                  <a:gd name="T13" fmla="*/ 0 60000 65536"/>
                  <a:gd name="T14" fmla="*/ 0 60000 65536"/>
                  <a:gd name="T15" fmla="*/ 0 w 116"/>
                  <a:gd name="T16" fmla="*/ 0 h 42"/>
                  <a:gd name="T17" fmla="*/ 116 w 116"/>
                  <a:gd name="T18" fmla="*/ 42 h 42"/>
                </a:gdLst>
                <a:cxnLst>
                  <a:cxn ang="T10">
                    <a:pos x="T0" y="T1"/>
                  </a:cxn>
                  <a:cxn ang="T11">
                    <a:pos x="T2" y="T3"/>
                  </a:cxn>
                  <a:cxn ang="T12">
                    <a:pos x="T4" y="T5"/>
                  </a:cxn>
                  <a:cxn ang="T13">
                    <a:pos x="T6" y="T7"/>
                  </a:cxn>
                  <a:cxn ang="T14">
                    <a:pos x="T8" y="T9"/>
                  </a:cxn>
                </a:cxnLst>
                <a:rect l="T15" t="T16" r="T17" b="T18"/>
                <a:pathLst>
                  <a:path w="115" h="42">
                    <a:moveTo>
                      <a:pt x="0" y="14"/>
                    </a:moveTo>
                    <a:lnTo>
                      <a:pt x="71" y="0"/>
                    </a:lnTo>
                    <a:lnTo>
                      <a:pt x="116" y="21"/>
                    </a:lnTo>
                    <a:lnTo>
                      <a:pt x="92" y="42"/>
                    </a:lnTo>
                    <a:lnTo>
                      <a:pt x="0" y="1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27" name="Freeform 463"/>
              <p:cNvSpPr/>
              <p:nvPr>
                <p:custDataLst>
                  <p:tags r:id="rId99"/>
                </p:custDataLst>
              </p:nvPr>
            </p:nvSpPr>
            <p:spPr bwMode="auto">
              <a:xfrm>
                <a:off x="5943813" y="5340521"/>
                <a:ext cx="9070" cy="1296"/>
              </a:xfrm>
              <a:custGeom>
                <a:gdLst>
                  <a:gd name="T0" fmla="*/ 0 w 54"/>
                  <a:gd name="T1" fmla="*/ 0 h 19"/>
                  <a:gd name="T2" fmla="*/ 3 w 54"/>
                  <a:gd name="T3" fmla="*/ 19 h 19"/>
                  <a:gd name="T4" fmla="*/ 54 w 54"/>
                  <a:gd name="T5" fmla="*/ 10 h 19"/>
                  <a:gd name="T6" fmla="*/ 0 w 54"/>
                  <a:gd name="T7" fmla="*/ 0 h 19"/>
                  <a:gd name="T8" fmla="*/ 0 60000 65536"/>
                  <a:gd name="T9" fmla="*/ 0 60000 65536"/>
                  <a:gd name="T10" fmla="*/ 0 60000 65536"/>
                  <a:gd name="T11" fmla="*/ 0 60000 65536"/>
                  <a:gd name="T12" fmla="*/ 0 w 54"/>
                  <a:gd name="T13" fmla="*/ 0 h 19"/>
                  <a:gd name="T14" fmla="*/ 54 w 54"/>
                  <a:gd name="T15" fmla="*/ 19 h 19"/>
                </a:gdLst>
                <a:cxnLst>
                  <a:cxn ang="T8">
                    <a:pos x="T0" y="T1"/>
                  </a:cxn>
                  <a:cxn ang="T9">
                    <a:pos x="T2" y="T3"/>
                  </a:cxn>
                  <a:cxn ang="T10">
                    <a:pos x="T4" y="T5"/>
                  </a:cxn>
                  <a:cxn ang="T11">
                    <a:pos x="T6" y="T7"/>
                  </a:cxn>
                </a:cxnLst>
                <a:rect l="T12" t="T13" r="T14" b="T15"/>
                <a:pathLst>
                  <a:path w="54" h="19">
                    <a:moveTo>
                      <a:pt x="0" y="0"/>
                    </a:moveTo>
                    <a:lnTo>
                      <a:pt x="3" y="19"/>
                    </a:lnTo>
                    <a:lnTo>
                      <a:pt x="54" y="10"/>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28" name="Freeform 464"/>
              <p:cNvSpPr/>
              <p:nvPr>
                <p:custDataLst>
                  <p:tags r:id="rId100"/>
                </p:custDataLst>
              </p:nvPr>
            </p:nvSpPr>
            <p:spPr bwMode="auto">
              <a:xfrm>
                <a:off x="5902280" y="5484839"/>
                <a:ext cx="132714" cy="125522"/>
              </a:xfrm>
              <a:custGeom>
                <a:gdLst>
                  <a:gd name="T0" fmla="*/ 0 w 750"/>
                  <a:gd name="T1" fmla="*/ 1446 h 1564"/>
                  <a:gd name="T2" fmla="*/ 7 w 750"/>
                  <a:gd name="T3" fmla="*/ 1480 h 1564"/>
                  <a:gd name="T4" fmla="*/ 38 w 750"/>
                  <a:gd name="T5" fmla="*/ 1467 h 1564"/>
                  <a:gd name="T6" fmla="*/ 52 w 750"/>
                  <a:gd name="T7" fmla="*/ 1546 h 1564"/>
                  <a:gd name="T8" fmla="*/ 188 w 750"/>
                  <a:gd name="T9" fmla="*/ 1564 h 1564"/>
                  <a:gd name="T10" fmla="*/ 152 w 750"/>
                  <a:gd name="T11" fmla="*/ 1523 h 1564"/>
                  <a:gd name="T12" fmla="*/ 181 w 750"/>
                  <a:gd name="T13" fmla="*/ 1418 h 1564"/>
                  <a:gd name="T14" fmla="*/ 206 w 750"/>
                  <a:gd name="T15" fmla="*/ 1438 h 1564"/>
                  <a:gd name="T16" fmla="*/ 290 w 750"/>
                  <a:gd name="T17" fmla="*/ 1288 h 1564"/>
                  <a:gd name="T18" fmla="*/ 226 w 750"/>
                  <a:gd name="T19" fmla="*/ 1205 h 1564"/>
                  <a:gd name="T20" fmla="*/ 299 w 750"/>
                  <a:gd name="T21" fmla="*/ 1154 h 1564"/>
                  <a:gd name="T22" fmla="*/ 311 w 750"/>
                  <a:gd name="T23" fmla="*/ 1077 h 1564"/>
                  <a:gd name="T24" fmla="*/ 345 w 750"/>
                  <a:gd name="T25" fmla="*/ 1044 h 1564"/>
                  <a:gd name="T26" fmla="*/ 317 w 750"/>
                  <a:gd name="T27" fmla="*/ 1030 h 1564"/>
                  <a:gd name="T28" fmla="*/ 374 w 750"/>
                  <a:gd name="T29" fmla="*/ 1030 h 1564"/>
                  <a:gd name="T30" fmla="*/ 368 w 750"/>
                  <a:gd name="T31" fmla="*/ 992 h 1564"/>
                  <a:gd name="T32" fmla="*/ 341 w 750"/>
                  <a:gd name="T33" fmla="*/ 1019 h 1564"/>
                  <a:gd name="T34" fmla="*/ 317 w 750"/>
                  <a:gd name="T35" fmla="*/ 990 h 1564"/>
                  <a:gd name="T36" fmla="*/ 313 w 750"/>
                  <a:gd name="T37" fmla="*/ 932 h 1564"/>
                  <a:gd name="T38" fmla="*/ 415 w 750"/>
                  <a:gd name="T39" fmla="*/ 939 h 1564"/>
                  <a:gd name="T40" fmla="*/ 425 w 750"/>
                  <a:gd name="T41" fmla="*/ 824 h 1564"/>
                  <a:gd name="T42" fmla="*/ 587 w 750"/>
                  <a:gd name="T43" fmla="*/ 806 h 1564"/>
                  <a:gd name="T44" fmla="*/ 634 w 750"/>
                  <a:gd name="T45" fmla="*/ 725 h 1564"/>
                  <a:gd name="T46" fmla="*/ 570 w 750"/>
                  <a:gd name="T47" fmla="*/ 582 h 1564"/>
                  <a:gd name="T48" fmla="*/ 601 w 750"/>
                  <a:gd name="T49" fmla="*/ 398 h 1564"/>
                  <a:gd name="T50" fmla="*/ 750 w 750"/>
                  <a:gd name="T51" fmla="*/ 249 h 1564"/>
                  <a:gd name="T52" fmla="*/ 744 w 750"/>
                  <a:gd name="T53" fmla="*/ 181 h 1564"/>
                  <a:gd name="T54" fmla="*/ 718 w 750"/>
                  <a:gd name="T55" fmla="*/ 179 h 1564"/>
                  <a:gd name="T56" fmla="*/ 676 w 750"/>
                  <a:gd name="T57" fmla="*/ 261 h 1564"/>
                  <a:gd name="T58" fmla="*/ 572 w 750"/>
                  <a:gd name="T59" fmla="*/ 255 h 1564"/>
                  <a:gd name="T60" fmla="*/ 593 w 750"/>
                  <a:gd name="T61" fmla="*/ 165 h 1564"/>
                  <a:gd name="T62" fmla="*/ 413 w 750"/>
                  <a:gd name="T63" fmla="*/ 25 h 1564"/>
                  <a:gd name="T64" fmla="*/ 350 w 750"/>
                  <a:gd name="T65" fmla="*/ 14 h 1564"/>
                  <a:gd name="T66" fmla="*/ 344 w 750"/>
                  <a:gd name="T67" fmla="*/ 42 h 1564"/>
                  <a:gd name="T68" fmla="*/ 276 w 750"/>
                  <a:gd name="T69" fmla="*/ 0 h 1564"/>
                  <a:gd name="T70" fmla="*/ 234 w 750"/>
                  <a:gd name="T71" fmla="*/ 52 h 1564"/>
                  <a:gd name="T72" fmla="*/ 229 w 750"/>
                  <a:gd name="T73" fmla="*/ 107 h 1564"/>
                  <a:gd name="T74" fmla="*/ 187 w 750"/>
                  <a:gd name="T75" fmla="*/ 130 h 1564"/>
                  <a:gd name="T76" fmla="*/ 188 w 750"/>
                  <a:gd name="T77" fmla="*/ 238 h 1564"/>
                  <a:gd name="T78" fmla="*/ 143 w 750"/>
                  <a:gd name="T79" fmla="*/ 299 h 1564"/>
                  <a:gd name="T80" fmla="*/ 109 w 750"/>
                  <a:gd name="T81" fmla="*/ 451 h 1564"/>
                  <a:gd name="T82" fmla="*/ 135 w 750"/>
                  <a:gd name="T83" fmla="*/ 594 h 1564"/>
                  <a:gd name="T84" fmla="*/ 85 w 750"/>
                  <a:gd name="T85" fmla="*/ 716 h 1564"/>
                  <a:gd name="T86" fmla="*/ 52 w 750"/>
                  <a:gd name="T87" fmla="*/ 1021 h 1564"/>
                  <a:gd name="T88" fmla="*/ 79 w 750"/>
                  <a:gd name="T89" fmla="*/ 1132 h 1564"/>
                  <a:gd name="T90" fmla="*/ 54 w 750"/>
                  <a:gd name="T91" fmla="*/ 1142 h 1564"/>
                  <a:gd name="T92" fmla="*/ 65 w 750"/>
                  <a:gd name="T93" fmla="*/ 1241 h 1564"/>
                  <a:gd name="T94" fmla="*/ 0 w 750"/>
                  <a:gd name="T95" fmla="*/ 1446 h 15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50"/>
                  <a:gd name="T145" fmla="*/ 0 h 1564"/>
                  <a:gd name="T146" fmla="*/ 750 w 750"/>
                  <a:gd name="T147" fmla="*/ 1564 h 1564"/>
                </a:gd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50" h="1564">
                    <a:moveTo>
                      <a:pt x="0" y="1446"/>
                    </a:moveTo>
                    <a:lnTo>
                      <a:pt x="7" y="1480"/>
                    </a:lnTo>
                    <a:lnTo>
                      <a:pt x="38" y="1467"/>
                    </a:lnTo>
                    <a:lnTo>
                      <a:pt x="52" y="1546"/>
                    </a:lnTo>
                    <a:lnTo>
                      <a:pt x="188" y="1564"/>
                    </a:lnTo>
                    <a:lnTo>
                      <a:pt x="152" y="1523"/>
                    </a:lnTo>
                    <a:lnTo>
                      <a:pt x="181" y="1418"/>
                    </a:lnTo>
                    <a:lnTo>
                      <a:pt x="206" y="1438"/>
                    </a:lnTo>
                    <a:lnTo>
                      <a:pt x="290" y="1288"/>
                    </a:lnTo>
                    <a:lnTo>
                      <a:pt x="226" y="1205"/>
                    </a:lnTo>
                    <a:lnTo>
                      <a:pt x="299" y="1154"/>
                    </a:lnTo>
                    <a:lnTo>
                      <a:pt x="311" y="1077"/>
                    </a:lnTo>
                    <a:lnTo>
                      <a:pt x="345" y="1044"/>
                    </a:lnTo>
                    <a:lnTo>
                      <a:pt x="317" y="1030"/>
                    </a:lnTo>
                    <a:lnTo>
                      <a:pt x="374" y="1030"/>
                    </a:lnTo>
                    <a:lnTo>
                      <a:pt x="368" y="992"/>
                    </a:lnTo>
                    <a:lnTo>
                      <a:pt x="341" y="1019"/>
                    </a:lnTo>
                    <a:lnTo>
                      <a:pt x="317" y="990"/>
                    </a:lnTo>
                    <a:lnTo>
                      <a:pt x="313" y="932"/>
                    </a:lnTo>
                    <a:lnTo>
                      <a:pt x="415" y="939"/>
                    </a:lnTo>
                    <a:lnTo>
                      <a:pt x="425" y="824"/>
                    </a:lnTo>
                    <a:lnTo>
                      <a:pt x="587" y="806"/>
                    </a:lnTo>
                    <a:lnTo>
                      <a:pt x="634" y="725"/>
                    </a:lnTo>
                    <a:lnTo>
                      <a:pt x="570" y="582"/>
                    </a:lnTo>
                    <a:lnTo>
                      <a:pt x="601" y="398"/>
                    </a:lnTo>
                    <a:lnTo>
                      <a:pt x="750" y="249"/>
                    </a:lnTo>
                    <a:lnTo>
                      <a:pt x="744" y="181"/>
                    </a:lnTo>
                    <a:lnTo>
                      <a:pt x="718" y="179"/>
                    </a:lnTo>
                    <a:lnTo>
                      <a:pt x="676" y="261"/>
                    </a:lnTo>
                    <a:lnTo>
                      <a:pt x="572" y="255"/>
                    </a:lnTo>
                    <a:lnTo>
                      <a:pt x="593" y="165"/>
                    </a:lnTo>
                    <a:lnTo>
                      <a:pt x="413" y="25"/>
                    </a:lnTo>
                    <a:lnTo>
                      <a:pt x="350" y="14"/>
                    </a:lnTo>
                    <a:lnTo>
                      <a:pt x="344" y="42"/>
                    </a:lnTo>
                    <a:lnTo>
                      <a:pt x="276" y="0"/>
                    </a:lnTo>
                    <a:lnTo>
                      <a:pt x="234" y="52"/>
                    </a:lnTo>
                    <a:lnTo>
                      <a:pt x="229" y="107"/>
                    </a:lnTo>
                    <a:lnTo>
                      <a:pt x="187" y="130"/>
                    </a:lnTo>
                    <a:lnTo>
                      <a:pt x="188" y="238"/>
                    </a:lnTo>
                    <a:lnTo>
                      <a:pt x="143" y="299"/>
                    </a:lnTo>
                    <a:lnTo>
                      <a:pt x="109" y="451"/>
                    </a:lnTo>
                    <a:lnTo>
                      <a:pt x="135" y="594"/>
                    </a:lnTo>
                    <a:lnTo>
                      <a:pt x="85" y="716"/>
                    </a:lnTo>
                    <a:lnTo>
                      <a:pt x="52" y="1021"/>
                    </a:lnTo>
                    <a:lnTo>
                      <a:pt x="79" y="1132"/>
                    </a:lnTo>
                    <a:lnTo>
                      <a:pt x="54" y="1142"/>
                    </a:lnTo>
                    <a:lnTo>
                      <a:pt x="65" y="1241"/>
                    </a:lnTo>
                    <a:lnTo>
                      <a:pt x="0" y="144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29" name="Freeform 465"/>
              <p:cNvSpPr/>
              <p:nvPr>
                <p:custDataLst>
                  <p:tags r:id="rId101"/>
                </p:custDataLst>
              </p:nvPr>
            </p:nvSpPr>
            <p:spPr bwMode="auto">
              <a:xfrm>
                <a:off x="5934266" y="5612306"/>
                <a:ext cx="22915" cy="10370"/>
              </a:xfrm>
              <a:custGeom>
                <a:gdLst>
                  <a:gd name="T0" fmla="*/ 0 w 132"/>
                  <a:gd name="T1" fmla="*/ 0 h 134"/>
                  <a:gd name="T2" fmla="*/ 2 w 132"/>
                  <a:gd name="T3" fmla="*/ 134 h 134"/>
                  <a:gd name="T4" fmla="*/ 132 w 132"/>
                  <a:gd name="T5" fmla="*/ 119 h 134"/>
                  <a:gd name="T6" fmla="*/ 29 w 132"/>
                  <a:gd name="T7" fmla="*/ 64 h 134"/>
                  <a:gd name="T8" fmla="*/ 0 w 132"/>
                  <a:gd name="T9" fmla="*/ 0 h 134"/>
                  <a:gd name="T10" fmla="*/ 0 60000 65536"/>
                  <a:gd name="T11" fmla="*/ 0 60000 65536"/>
                  <a:gd name="T12" fmla="*/ 0 60000 65536"/>
                  <a:gd name="T13" fmla="*/ 0 60000 65536"/>
                  <a:gd name="T14" fmla="*/ 0 60000 65536"/>
                  <a:gd name="T15" fmla="*/ 0 w 132"/>
                  <a:gd name="T16" fmla="*/ 0 h 134"/>
                  <a:gd name="T17" fmla="*/ 132 w 132"/>
                  <a:gd name="T18" fmla="*/ 134 h 134"/>
                </a:gdLst>
                <a:cxnLst>
                  <a:cxn ang="T10">
                    <a:pos x="T0" y="T1"/>
                  </a:cxn>
                  <a:cxn ang="T11">
                    <a:pos x="T2" y="T3"/>
                  </a:cxn>
                  <a:cxn ang="T12">
                    <a:pos x="T4" y="T5"/>
                  </a:cxn>
                  <a:cxn ang="T13">
                    <a:pos x="T6" y="T7"/>
                  </a:cxn>
                  <a:cxn ang="T14">
                    <a:pos x="T8" y="T9"/>
                  </a:cxn>
                </a:cxnLst>
                <a:rect l="T15" t="T16" r="T17" b="T18"/>
                <a:pathLst>
                  <a:path w="132" h="134">
                    <a:moveTo>
                      <a:pt x="0" y="0"/>
                    </a:moveTo>
                    <a:lnTo>
                      <a:pt x="2" y="134"/>
                    </a:lnTo>
                    <a:lnTo>
                      <a:pt x="132" y="119"/>
                    </a:lnTo>
                    <a:lnTo>
                      <a:pt x="29" y="64"/>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30" name="Freeform 466"/>
              <p:cNvSpPr/>
              <p:nvPr>
                <p:custDataLst>
                  <p:tags r:id="rId102"/>
                </p:custDataLst>
              </p:nvPr>
            </p:nvSpPr>
            <p:spPr bwMode="auto">
              <a:xfrm>
                <a:off x="5927105" y="5440550"/>
                <a:ext cx="80201" cy="48394"/>
              </a:xfrm>
              <a:custGeom>
                <a:gdLst>
                  <a:gd name="T0" fmla="*/ 0 w 454"/>
                  <a:gd name="T1" fmla="*/ 61 h 601"/>
                  <a:gd name="T2" fmla="*/ 32 w 454"/>
                  <a:gd name="T3" fmla="*/ 123 h 601"/>
                  <a:gd name="T4" fmla="*/ 11 w 454"/>
                  <a:gd name="T5" fmla="*/ 262 h 601"/>
                  <a:gd name="T6" fmla="*/ 32 w 454"/>
                  <a:gd name="T7" fmla="*/ 277 h 601"/>
                  <a:gd name="T8" fmla="*/ 24 w 454"/>
                  <a:gd name="T9" fmla="*/ 295 h 601"/>
                  <a:gd name="T10" fmla="*/ 2 w 454"/>
                  <a:gd name="T11" fmla="*/ 352 h 601"/>
                  <a:gd name="T12" fmla="*/ 42 w 454"/>
                  <a:gd name="T13" fmla="*/ 433 h 601"/>
                  <a:gd name="T14" fmla="*/ 65 w 454"/>
                  <a:gd name="T15" fmla="*/ 598 h 601"/>
                  <a:gd name="T16" fmla="*/ 93 w 454"/>
                  <a:gd name="T17" fmla="*/ 601 h 601"/>
                  <a:gd name="T18" fmla="*/ 135 w 454"/>
                  <a:gd name="T19" fmla="*/ 549 h 601"/>
                  <a:gd name="T20" fmla="*/ 203 w 454"/>
                  <a:gd name="T21" fmla="*/ 591 h 601"/>
                  <a:gd name="T22" fmla="*/ 209 w 454"/>
                  <a:gd name="T23" fmla="*/ 563 h 601"/>
                  <a:gd name="T24" fmla="*/ 272 w 454"/>
                  <a:gd name="T25" fmla="*/ 574 h 601"/>
                  <a:gd name="T26" fmla="*/ 293 w 454"/>
                  <a:gd name="T27" fmla="*/ 456 h 601"/>
                  <a:gd name="T28" fmla="*/ 406 w 454"/>
                  <a:gd name="T29" fmla="*/ 433 h 601"/>
                  <a:gd name="T30" fmla="*/ 441 w 454"/>
                  <a:gd name="T31" fmla="*/ 472 h 601"/>
                  <a:gd name="T32" fmla="*/ 454 w 454"/>
                  <a:gd name="T33" fmla="*/ 381 h 601"/>
                  <a:gd name="T34" fmla="*/ 431 w 454"/>
                  <a:gd name="T35" fmla="*/ 302 h 601"/>
                  <a:gd name="T36" fmla="*/ 366 w 454"/>
                  <a:gd name="T37" fmla="*/ 298 h 601"/>
                  <a:gd name="T38" fmla="*/ 342 w 454"/>
                  <a:gd name="T39" fmla="*/ 180 h 601"/>
                  <a:gd name="T40" fmla="*/ 170 w 454"/>
                  <a:gd name="T41" fmla="*/ 100 h 601"/>
                  <a:gd name="T42" fmla="*/ 159 w 454"/>
                  <a:gd name="T43" fmla="*/ 0 h 601"/>
                  <a:gd name="T44" fmla="*/ 46 w 454"/>
                  <a:gd name="T45" fmla="*/ 65 h 601"/>
                  <a:gd name="T46" fmla="*/ 0 w 454"/>
                  <a:gd name="T47" fmla="*/ 61 h 60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4"/>
                  <a:gd name="T73" fmla="*/ 0 h 601"/>
                  <a:gd name="T74" fmla="*/ 454 w 454"/>
                  <a:gd name="T75" fmla="*/ 601 h 601"/>
                </a:gd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2" h="601">
                    <a:moveTo>
                      <a:pt x="0" y="61"/>
                    </a:moveTo>
                    <a:lnTo>
                      <a:pt x="32" y="123"/>
                    </a:lnTo>
                    <a:lnTo>
                      <a:pt x="11" y="262"/>
                    </a:lnTo>
                    <a:lnTo>
                      <a:pt x="32" y="277"/>
                    </a:lnTo>
                    <a:lnTo>
                      <a:pt x="24" y="295"/>
                    </a:lnTo>
                    <a:lnTo>
                      <a:pt x="2" y="352"/>
                    </a:lnTo>
                    <a:lnTo>
                      <a:pt x="42" y="433"/>
                    </a:lnTo>
                    <a:lnTo>
                      <a:pt x="65" y="598"/>
                    </a:lnTo>
                    <a:lnTo>
                      <a:pt x="93" y="601"/>
                    </a:lnTo>
                    <a:lnTo>
                      <a:pt x="135" y="549"/>
                    </a:lnTo>
                    <a:lnTo>
                      <a:pt x="203" y="591"/>
                    </a:lnTo>
                    <a:lnTo>
                      <a:pt x="209" y="563"/>
                    </a:lnTo>
                    <a:lnTo>
                      <a:pt x="272" y="574"/>
                    </a:lnTo>
                    <a:lnTo>
                      <a:pt x="293" y="456"/>
                    </a:lnTo>
                    <a:lnTo>
                      <a:pt x="406" y="433"/>
                    </a:lnTo>
                    <a:lnTo>
                      <a:pt x="441" y="472"/>
                    </a:lnTo>
                    <a:lnTo>
                      <a:pt x="454" y="381"/>
                    </a:lnTo>
                    <a:lnTo>
                      <a:pt x="431" y="302"/>
                    </a:lnTo>
                    <a:lnTo>
                      <a:pt x="366" y="298"/>
                    </a:lnTo>
                    <a:lnTo>
                      <a:pt x="342" y="180"/>
                    </a:lnTo>
                    <a:lnTo>
                      <a:pt x="170" y="100"/>
                    </a:lnTo>
                    <a:lnTo>
                      <a:pt x="159" y="0"/>
                    </a:lnTo>
                    <a:lnTo>
                      <a:pt x="46" y="65"/>
                    </a:lnTo>
                    <a:lnTo>
                      <a:pt x="0" y="6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31" name="Freeform 467"/>
              <p:cNvSpPr/>
              <p:nvPr>
                <p:custDataLst>
                  <p:tags r:id="rId103"/>
                </p:custDataLst>
              </p:nvPr>
            </p:nvSpPr>
            <p:spPr bwMode="auto">
              <a:xfrm>
                <a:off x="5898939" y="5388267"/>
                <a:ext cx="263041" cy="142158"/>
              </a:xfrm>
              <a:custGeom>
                <a:gdLst>
                  <a:gd name="T0" fmla="*/ 31 w 1487"/>
                  <a:gd name="T1" fmla="*/ 642 h 1768"/>
                  <a:gd name="T2" fmla="*/ 125 w 1487"/>
                  <a:gd name="T3" fmla="*/ 637 h 1768"/>
                  <a:gd name="T4" fmla="*/ 157 w 1487"/>
                  <a:gd name="T5" fmla="*/ 712 h 1768"/>
                  <a:gd name="T6" fmla="*/ 316 w 1487"/>
                  <a:gd name="T7" fmla="*/ 651 h 1768"/>
                  <a:gd name="T8" fmla="*/ 499 w 1487"/>
                  <a:gd name="T9" fmla="*/ 831 h 1768"/>
                  <a:gd name="T10" fmla="*/ 588 w 1487"/>
                  <a:gd name="T11" fmla="*/ 953 h 1768"/>
                  <a:gd name="T12" fmla="*/ 598 w 1487"/>
                  <a:gd name="T13" fmla="*/ 1123 h 1768"/>
                  <a:gd name="T14" fmla="*/ 689 w 1487"/>
                  <a:gd name="T15" fmla="*/ 1227 h 1768"/>
                  <a:gd name="T16" fmla="*/ 740 w 1487"/>
                  <a:gd name="T17" fmla="*/ 1302 h 1768"/>
                  <a:gd name="T18" fmla="*/ 760 w 1487"/>
                  <a:gd name="T19" fmla="*/ 1381 h 1768"/>
                  <a:gd name="T20" fmla="*/ 617 w 1487"/>
                  <a:gd name="T21" fmla="*/ 1598 h 1768"/>
                  <a:gd name="T22" fmla="*/ 760 w 1487"/>
                  <a:gd name="T23" fmla="*/ 1684 h 1768"/>
                  <a:gd name="T24" fmla="*/ 775 w 1487"/>
                  <a:gd name="T25" fmla="*/ 1768 h 1768"/>
                  <a:gd name="T26" fmla="*/ 969 w 1487"/>
                  <a:gd name="T27" fmla="*/ 1372 h 1768"/>
                  <a:gd name="T28" fmla="*/ 1205 w 1487"/>
                  <a:gd name="T29" fmla="*/ 1252 h 1768"/>
                  <a:gd name="T30" fmla="*/ 1320 w 1487"/>
                  <a:gd name="T31" fmla="*/ 1009 h 1768"/>
                  <a:gd name="T32" fmla="*/ 1473 w 1487"/>
                  <a:gd name="T33" fmla="*/ 623 h 1768"/>
                  <a:gd name="T34" fmla="*/ 1465 w 1487"/>
                  <a:gd name="T35" fmla="*/ 459 h 1768"/>
                  <a:gd name="T36" fmla="*/ 1309 w 1487"/>
                  <a:gd name="T37" fmla="*/ 363 h 1768"/>
                  <a:gd name="T38" fmla="*/ 1105 w 1487"/>
                  <a:gd name="T39" fmla="*/ 295 h 1768"/>
                  <a:gd name="T40" fmla="*/ 983 w 1487"/>
                  <a:gd name="T41" fmla="*/ 257 h 1768"/>
                  <a:gd name="T42" fmla="*/ 931 w 1487"/>
                  <a:gd name="T43" fmla="*/ 309 h 1768"/>
                  <a:gd name="T44" fmla="*/ 886 w 1487"/>
                  <a:gd name="T45" fmla="*/ 307 h 1768"/>
                  <a:gd name="T46" fmla="*/ 914 w 1487"/>
                  <a:gd name="T47" fmla="*/ 160 h 1768"/>
                  <a:gd name="T48" fmla="*/ 796 w 1487"/>
                  <a:gd name="T49" fmla="*/ 137 h 1768"/>
                  <a:gd name="T50" fmla="*/ 660 w 1487"/>
                  <a:gd name="T51" fmla="*/ 144 h 1768"/>
                  <a:gd name="T52" fmla="*/ 531 w 1487"/>
                  <a:gd name="T53" fmla="*/ 115 h 1768"/>
                  <a:gd name="T54" fmla="*/ 509 w 1487"/>
                  <a:gd name="T55" fmla="*/ 0 h 1768"/>
                  <a:gd name="T56" fmla="*/ 347 w 1487"/>
                  <a:gd name="T57" fmla="*/ 37 h 1768"/>
                  <a:gd name="T58" fmla="*/ 401 w 1487"/>
                  <a:gd name="T59" fmla="*/ 133 h 1768"/>
                  <a:gd name="T60" fmla="*/ 265 w 1487"/>
                  <a:gd name="T61" fmla="*/ 171 h 1768"/>
                  <a:gd name="T62" fmla="*/ 155 w 1487"/>
                  <a:gd name="T63" fmla="*/ 157 h 1768"/>
                  <a:gd name="T64" fmla="*/ 144 w 1487"/>
                  <a:gd name="T65" fmla="*/ 205 h 1768"/>
                  <a:gd name="T66" fmla="*/ 148 w 1487"/>
                  <a:gd name="T67" fmla="*/ 410 h 1768"/>
                  <a:gd name="T68" fmla="*/ 0 w 1487"/>
                  <a:gd name="T69" fmla="*/ 559 h 176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87"/>
                  <a:gd name="T106" fmla="*/ 0 h 1768"/>
                  <a:gd name="T107" fmla="*/ 1487 w 1487"/>
                  <a:gd name="T108" fmla="*/ 1768 h 1768"/>
                </a:gd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87" h="1768">
                    <a:moveTo>
                      <a:pt x="0" y="559"/>
                    </a:moveTo>
                    <a:lnTo>
                      <a:pt x="31" y="642"/>
                    </a:lnTo>
                    <a:lnTo>
                      <a:pt x="82" y="670"/>
                    </a:lnTo>
                    <a:lnTo>
                      <a:pt x="125" y="637"/>
                    </a:lnTo>
                    <a:lnTo>
                      <a:pt x="125" y="712"/>
                    </a:lnTo>
                    <a:lnTo>
                      <a:pt x="157" y="712"/>
                    </a:lnTo>
                    <a:lnTo>
                      <a:pt x="203" y="716"/>
                    </a:lnTo>
                    <a:lnTo>
                      <a:pt x="316" y="651"/>
                    </a:lnTo>
                    <a:lnTo>
                      <a:pt x="327" y="751"/>
                    </a:lnTo>
                    <a:lnTo>
                      <a:pt x="499" y="831"/>
                    </a:lnTo>
                    <a:lnTo>
                      <a:pt x="523" y="949"/>
                    </a:lnTo>
                    <a:lnTo>
                      <a:pt x="588" y="953"/>
                    </a:lnTo>
                    <a:lnTo>
                      <a:pt x="611" y="1032"/>
                    </a:lnTo>
                    <a:lnTo>
                      <a:pt x="598" y="1123"/>
                    </a:lnTo>
                    <a:lnTo>
                      <a:pt x="606" y="1214"/>
                    </a:lnTo>
                    <a:lnTo>
                      <a:pt x="689" y="1227"/>
                    </a:lnTo>
                    <a:lnTo>
                      <a:pt x="699" y="1289"/>
                    </a:lnTo>
                    <a:lnTo>
                      <a:pt x="740" y="1302"/>
                    </a:lnTo>
                    <a:lnTo>
                      <a:pt x="734" y="1379"/>
                    </a:lnTo>
                    <a:lnTo>
                      <a:pt x="760" y="1381"/>
                    </a:lnTo>
                    <a:lnTo>
                      <a:pt x="766" y="1449"/>
                    </a:lnTo>
                    <a:lnTo>
                      <a:pt x="617" y="1598"/>
                    </a:lnTo>
                    <a:lnTo>
                      <a:pt x="648" y="1590"/>
                    </a:lnTo>
                    <a:lnTo>
                      <a:pt x="760" y="1684"/>
                    </a:lnTo>
                    <a:lnTo>
                      <a:pt x="785" y="1721"/>
                    </a:lnTo>
                    <a:lnTo>
                      <a:pt x="775" y="1768"/>
                    </a:lnTo>
                    <a:lnTo>
                      <a:pt x="959" y="1503"/>
                    </a:lnTo>
                    <a:lnTo>
                      <a:pt x="969" y="1372"/>
                    </a:lnTo>
                    <a:lnTo>
                      <a:pt x="1112" y="1252"/>
                    </a:lnTo>
                    <a:lnTo>
                      <a:pt x="1205" y="1252"/>
                    </a:lnTo>
                    <a:lnTo>
                      <a:pt x="1245" y="1210"/>
                    </a:lnTo>
                    <a:lnTo>
                      <a:pt x="1320" y="1009"/>
                    </a:lnTo>
                    <a:lnTo>
                      <a:pt x="1330" y="811"/>
                    </a:lnTo>
                    <a:lnTo>
                      <a:pt x="1473" y="623"/>
                    </a:lnTo>
                    <a:lnTo>
                      <a:pt x="1487" y="541"/>
                    </a:lnTo>
                    <a:lnTo>
                      <a:pt x="1465" y="459"/>
                    </a:lnTo>
                    <a:lnTo>
                      <a:pt x="1406" y="449"/>
                    </a:lnTo>
                    <a:lnTo>
                      <a:pt x="1309" y="363"/>
                    </a:lnTo>
                    <a:lnTo>
                      <a:pt x="1120" y="347"/>
                    </a:lnTo>
                    <a:lnTo>
                      <a:pt x="1105" y="295"/>
                    </a:lnTo>
                    <a:lnTo>
                      <a:pt x="1019" y="256"/>
                    </a:lnTo>
                    <a:lnTo>
                      <a:pt x="983" y="257"/>
                    </a:lnTo>
                    <a:lnTo>
                      <a:pt x="932" y="336"/>
                    </a:lnTo>
                    <a:lnTo>
                      <a:pt x="931" y="309"/>
                    </a:lnTo>
                    <a:lnTo>
                      <a:pt x="852" y="321"/>
                    </a:lnTo>
                    <a:lnTo>
                      <a:pt x="886" y="307"/>
                    </a:lnTo>
                    <a:lnTo>
                      <a:pt x="854" y="245"/>
                    </a:lnTo>
                    <a:lnTo>
                      <a:pt x="914" y="160"/>
                    </a:lnTo>
                    <a:lnTo>
                      <a:pt x="851" y="50"/>
                    </a:lnTo>
                    <a:lnTo>
                      <a:pt x="796" y="137"/>
                    </a:lnTo>
                    <a:lnTo>
                      <a:pt x="744" y="132"/>
                    </a:lnTo>
                    <a:lnTo>
                      <a:pt x="660" y="144"/>
                    </a:lnTo>
                    <a:lnTo>
                      <a:pt x="554" y="161"/>
                    </a:lnTo>
                    <a:lnTo>
                      <a:pt x="531" y="115"/>
                    </a:lnTo>
                    <a:lnTo>
                      <a:pt x="538" y="31"/>
                    </a:lnTo>
                    <a:lnTo>
                      <a:pt x="509" y="0"/>
                    </a:lnTo>
                    <a:lnTo>
                      <a:pt x="409" y="53"/>
                    </a:lnTo>
                    <a:lnTo>
                      <a:pt x="347" y="37"/>
                    </a:lnTo>
                    <a:lnTo>
                      <a:pt x="363" y="122"/>
                    </a:lnTo>
                    <a:lnTo>
                      <a:pt x="401" y="133"/>
                    </a:lnTo>
                    <a:lnTo>
                      <a:pt x="306" y="192"/>
                    </a:lnTo>
                    <a:lnTo>
                      <a:pt x="265" y="171"/>
                    </a:lnTo>
                    <a:lnTo>
                      <a:pt x="243" y="141"/>
                    </a:lnTo>
                    <a:lnTo>
                      <a:pt x="155" y="157"/>
                    </a:lnTo>
                    <a:lnTo>
                      <a:pt x="181" y="202"/>
                    </a:lnTo>
                    <a:lnTo>
                      <a:pt x="144" y="205"/>
                    </a:lnTo>
                    <a:lnTo>
                      <a:pt x="165" y="284"/>
                    </a:lnTo>
                    <a:lnTo>
                      <a:pt x="148" y="410"/>
                    </a:lnTo>
                    <a:lnTo>
                      <a:pt x="51" y="458"/>
                    </a:lnTo>
                    <a:lnTo>
                      <a:pt x="0" y="55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32" name="Freeform 468"/>
              <p:cNvSpPr/>
              <p:nvPr>
                <p:custDataLst>
                  <p:tags r:id="rId104"/>
                </p:custDataLst>
              </p:nvPr>
            </p:nvSpPr>
            <p:spPr bwMode="auto">
              <a:xfrm>
                <a:off x="5794868" y="5340521"/>
                <a:ext cx="6206" cy="8858"/>
              </a:xfrm>
              <a:custGeom>
                <a:gdLst>
                  <a:gd name="T0" fmla="*/ 0 w 31"/>
                  <a:gd name="T1" fmla="*/ 25 h 115"/>
                  <a:gd name="T2" fmla="*/ 11 w 31"/>
                  <a:gd name="T3" fmla="*/ 115 h 115"/>
                  <a:gd name="T4" fmla="*/ 31 w 31"/>
                  <a:gd name="T5" fmla="*/ 0 h 115"/>
                  <a:gd name="T6" fmla="*/ 0 w 31"/>
                  <a:gd name="T7" fmla="*/ 25 h 115"/>
                  <a:gd name="T8" fmla="*/ 0 60000 65536"/>
                  <a:gd name="T9" fmla="*/ 0 60000 65536"/>
                  <a:gd name="T10" fmla="*/ 0 60000 65536"/>
                  <a:gd name="T11" fmla="*/ 0 60000 65536"/>
                  <a:gd name="T12" fmla="*/ 0 w 31"/>
                  <a:gd name="T13" fmla="*/ 0 h 115"/>
                  <a:gd name="T14" fmla="*/ 31 w 31"/>
                  <a:gd name="T15" fmla="*/ 115 h 115"/>
                </a:gdLst>
                <a:cxnLst>
                  <a:cxn ang="T8">
                    <a:pos x="T0" y="T1"/>
                  </a:cxn>
                  <a:cxn ang="T9">
                    <a:pos x="T2" y="T3"/>
                  </a:cxn>
                  <a:cxn ang="T10">
                    <a:pos x="T4" y="T5"/>
                  </a:cxn>
                  <a:cxn ang="T11">
                    <a:pos x="T6" y="T7"/>
                  </a:cxn>
                </a:cxnLst>
                <a:rect l="T12" t="T13" r="T14" b="T15"/>
                <a:pathLst>
                  <a:path w="31" h="115">
                    <a:moveTo>
                      <a:pt x="0" y="25"/>
                    </a:moveTo>
                    <a:lnTo>
                      <a:pt x="11" y="115"/>
                    </a:lnTo>
                    <a:lnTo>
                      <a:pt x="31" y="0"/>
                    </a:lnTo>
                    <a:lnTo>
                      <a:pt x="0" y="2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33" name="Freeform 469"/>
              <p:cNvSpPr/>
              <p:nvPr>
                <p:custDataLst>
                  <p:tags r:id="rId105"/>
                </p:custDataLst>
              </p:nvPr>
            </p:nvSpPr>
            <p:spPr bwMode="auto">
              <a:xfrm>
                <a:off x="5445121" y="5093938"/>
                <a:ext cx="576471" cy="154835"/>
              </a:xfrm>
              <a:custGeom>
                <a:gdLst>
                  <a:gd name="T0" fmla="*/ 2147483647 w 3259"/>
                  <a:gd name="T1" fmla="*/ 2147483647 h 1930"/>
                  <a:gd name="T2" fmla="*/ 2147483647 w 3259"/>
                  <a:gd name="T3" fmla="*/ 2147483647 h 1930"/>
                  <a:gd name="T4" fmla="*/ 2147483647 w 3259"/>
                  <a:gd name="T5" fmla="*/ 2147483647 h 1930"/>
                  <a:gd name="T6" fmla="*/ 2147483647 w 3259"/>
                  <a:gd name="T7" fmla="*/ 2147483647 h 1930"/>
                  <a:gd name="T8" fmla="*/ 2147483647 w 3259"/>
                  <a:gd name="T9" fmla="*/ 2147483647 h 1930"/>
                  <a:gd name="T10" fmla="*/ 2147483647 w 3259"/>
                  <a:gd name="T11" fmla="*/ 2147483647 h 1930"/>
                  <a:gd name="T12" fmla="*/ 2147483647 w 3259"/>
                  <a:gd name="T13" fmla="*/ 2147483647 h 1930"/>
                  <a:gd name="T14" fmla="*/ 2147483647 w 3259"/>
                  <a:gd name="T15" fmla="*/ 2147483647 h 1930"/>
                  <a:gd name="T16" fmla="*/ 2147483647 w 3259"/>
                  <a:gd name="T17" fmla="*/ 2147483647 h 1930"/>
                  <a:gd name="T18" fmla="*/ 2147483647 w 3259"/>
                  <a:gd name="T19" fmla="*/ 2147483647 h 1930"/>
                  <a:gd name="T20" fmla="*/ 2147483647 w 3259"/>
                  <a:gd name="T21" fmla="*/ 2147483647 h 1930"/>
                  <a:gd name="T22" fmla="*/ 2147483647 w 3259"/>
                  <a:gd name="T23" fmla="*/ 2147483647 h 1930"/>
                  <a:gd name="T24" fmla="*/ 2147483647 w 3259"/>
                  <a:gd name="T25" fmla="*/ 0 h 1930"/>
                  <a:gd name="T26" fmla="*/ 2147483647 w 3259"/>
                  <a:gd name="T27" fmla="*/ 2147483647 h 1930"/>
                  <a:gd name="T28" fmla="*/ 2147483647 w 3259"/>
                  <a:gd name="T29" fmla="*/ 2147483647 h 1930"/>
                  <a:gd name="T30" fmla="*/ 2147483647 w 3259"/>
                  <a:gd name="T31" fmla="*/ 2147483647 h 1930"/>
                  <a:gd name="T32" fmla="*/ 2147483647 w 3259"/>
                  <a:gd name="T33" fmla="*/ 2147483647 h 1930"/>
                  <a:gd name="T34" fmla="*/ 2147483647 w 3259"/>
                  <a:gd name="T35" fmla="*/ 2147483647 h 1930"/>
                  <a:gd name="T36" fmla="*/ 2147483647 w 3259"/>
                  <a:gd name="T37" fmla="*/ 2147483647 h 1930"/>
                  <a:gd name="T38" fmla="*/ 2147483647 w 3259"/>
                  <a:gd name="T39" fmla="*/ 2147483647 h 1930"/>
                  <a:gd name="T40" fmla="*/ 2147483647 w 3259"/>
                  <a:gd name="T41" fmla="*/ 2147483647 h 1930"/>
                  <a:gd name="T42" fmla="*/ 2147483647 w 3259"/>
                  <a:gd name="T43" fmla="*/ 2147483647 h 1930"/>
                  <a:gd name="T44" fmla="*/ 2147483647 w 3259"/>
                  <a:gd name="T45" fmla="*/ 2147483647 h 1930"/>
                  <a:gd name="T46" fmla="*/ 2147483647 w 3259"/>
                  <a:gd name="T47" fmla="*/ 2147483647 h 1930"/>
                  <a:gd name="T48" fmla="*/ 2147483647 w 3259"/>
                  <a:gd name="T49" fmla="*/ 2147483647 h 1930"/>
                  <a:gd name="T50" fmla="*/ 2147483647 w 3259"/>
                  <a:gd name="T51" fmla="*/ 2147483647 h 1930"/>
                  <a:gd name="T52" fmla="*/ 2147483647 w 3259"/>
                  <a:gd name="T53" fmla="*/ 2147483647 h 1930"/>
                  <a:gd name="T54" fmla="*/ 2147483647 w 3259"/>
                  <a:gd name="T55" fmla="*/ 2147483647 h 1930"/>
                  <a:gd name="T56" fmla="*/ 2147483647 w 3259"/>
                  <a:gd name="T57" fmla="*/ 2147483647 h 1930"/>
                  <a:gd name="T58" fmla="*/ 2147483647 w 3259"/>
                  <a:gd name="T59" fmla="*/ 2147483647 h 1930"/>
                  <a:gd name="T60" fmla="*/ 2147483647 w 3259"/>
                  <a:gd name="T61" fmla="*/ 2147483647 h 1930"/>
                  <a:gd name="T62" fmla="*/ 2147483647 w 3259"/>
                  <a:gd name="T63" fmla="*/ 2147483647 h 1930"/>
                  <a:gd name="T64" fmla="*/ 2147483647 w 3259"/>
                  <a:gd name="T65" fmla="*/ 2147483647 h 1930"/>
                  <a:gd name="T66" fmla="*/ 2147483647 w 3259"/>
                  <a:gd name="T67" fmla="*/ 2147483647 h 1930"/>
                  <a:gd name="T68" fmla="*/ 2147483647 w 3259"/>
                  <a:gd name="T69" fmla="*/ 2147483647 h 1930"/>
                  <a:gd name="T70" fmla="*/ 2147483647 w 3259"/>
                  <a:gd name="T71" fmla="*/ 2147483647 h 1930"/>
                  <a:gd name="T72" fmla="*/ 2147483647 w 3259"/>
                  <a:gd name="T73" fmla="*/ 2147483647 h 1930"/>
                  <a:gd name="T74" fmla="*/ 2147483647 w 3259"/>
                  <a:gd name="T75" fmla="*/ 2147483647 h 1930"/>
                  <a:gd name="T76" fmla="*/ 2147483647 w 3259"/>
                  <a:gd name="T77" fmla="*/ 2147483647 h 1930"/>
                  <a:gd name="T78" fmla="*/ 2147483647 w 3259"/>
                  <a:gd name="T79" fmla="*/ 2147483647 h 1930"/>
                  <a:gd name="T80" fmla="*/ 2147483647 w 3259"/>
                  <a:gd name="T81" fmla="*/ 2147483647 h 1930"/>
                  <a:gd name="T82" fmla="*/ 2147483647 w 3259"/>
                  <a:gd name="T83" fmla="*/ 2147483647 h 1930"/>
                  <a:gd name="T84" fmla="*/ 2147483647 w 3259"/>
                  <a:gd name="T85" fmla="*/ 2147483647 h 1930"/>
                  <a:gd name="T86" fmla="*/ 2147483647 w 3259"/>
                  <a:gd name="T87" fmla="*/ 2147483647 h 1930"/>
                  <a:gd name="T88" fmla="*/ 2147483647 w 3259"/>
                  <a:gd name="T89" fmla="*/ 2147483647 h 1930"/>
                  <a:gd name="T90" fmla="*/ 2147483647 w 3259"/>
                  <a:gd name="T91" fmla="*/ 2147483647 h 1930"/>
                  <a:gd name="T92" fmla="*/ 2147483647 w 3259"/>
                  <a:gd name="T93" fmla="*/ 2147483647 h 1930"/>
                  <a:gd name="T94" fmla="*/ 2147483647 w 3259"/>
                  <a:gd name="T95" fmla="*/ 2147483647 h 1930"/>
                  <a:gd name="T96" fmla="*/ 2147483647 w 3259"/>
                  <a:gd name="T97" fmla="*/ 2147483647 h 1930"/>
                  <a:gd name="T98" fmla="*/ 2147483647 w 3259"/>
                  <a:gd name="T99" fmla="*/ 2147483647 h 1930"/>
                  <a:gd name="T100" fmla="*/ 2147483647 w 3259"/>
                  <a:gd name="T101" fmla="*/ 2147483647 h 1930"/>
                  <a:gd name="T102" fmla="*/ 2147483647 w 3259"/>
                  <a:gd name="T103" fmla="*/ 2147483647 h 1930"/>
                  <a:gd name="T104" fmla="*/ 2147483647 w 3259"/>
                  <a:gd name="T105" fmla="*/ 2147483647 h 1930"/>
                  <a:gd name="T106" fmla="*/ 2147483647 w 3259"/>
                  <a:gd name="T107" fmla="*/ 2147483647 h 1930"/>
                  <a:gd name="T108" fmla="*/ 2147483647 w 3259"/>
                  <a:gd name="T109" fmla="*/ 2147483647 h 1930"/>
                  <a:gd name="T110" fmla="*/ 2147483647 w 3259"/>
                  <a:gd name="T111" fmla="*/ 2147483647 h 1930"/>
                  <a:gd name="T112" fmla="*/ 2147483647 w 3259"/>
                  <a:gd name="T113" fmla="*/ 2147483647 h 1930"/>
                  <a:gd name="T114" fmla="*/ 2147483647 w 3259"/>
                  <a:gd name="T115" fmla="*/ 2147483647 h 1930"/>
                  <a:gd name="T116" fmla="*/ 2147483647 w 3259"/>
                  <a:gd name="T117" fmla="*/ 2147483647 h 1930"/>
                  <a:gd name="T118" fmla="*/ 2147483647 w 3259"/>
                  <a:gd name="T119" fmla="*/ 2147483647 h 193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59"/>
                  <a:gd name="T181" fmla="*/ 0 h 1930"/>
                  <a:gd name="T182" fmla="*/ 3259 w 3259"/>
                  <a:gd name="T183" fmla="*/ 1930 h 1930"/>
                </a:gd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59" h="1929">
                    <a:moveTo>
                      <a:pt x="0" y="855"/>
                    </a:moveTo>
                    <a:lnTo>
                      <a:pt x="0" y="178"/>
                    </a:lnTo>
                    <a:lnTo>
                      <a:pt x="260" y="266"/>
                    </a:lnTo>
                    <a:lnTo>
                      <a:pt x="243" y="231"/>
                    </a:lnTo>
                    <a:lnTo>
                      <a:pt x="271" y="210"/>
                    </a:lnTo>
                    <a:lnTo>
                      <a:pt x="432" y="135"/>
                    </a:lnTo>
                    <a:lnTo>
                      <a:pt x="308" y="226"/>
                    </a:lnTo>
                    <a:lnTo>
                      <a:pt x="377" y="200"/>
                    </a:lnTo>
                    <a:lnTo>
                      <a:pt x="377" y="218"/>
                    </a:lnTo>
                    <a:lnTo>
                      <a:pt x="511" y="137"/>
                    </a:lnTo>
                    <a:lnTo>
                      <a:pt x="493" y="111"/>
                    </a:lnTo>
                    <a:lnTo>
                      <a:pt x="580" y="207"/>
                    </a:lnTo>
                    <a:lnTo>
                      <a:pt x="636" y="151"/>
                    </a:lnTo>
                    <a:lnTo>
                      <a:pt x="630" y="207"/>
                    </a:lnTo>
                    <a:lnTo>
                      <a:pt x="699" y="168"/>
                    </a:lnTo>
                    <a:lnTo>
                      <a:pt x="891" y="235"/>
                    </a:lnTo>
                    <a:lnTo>
                      <a:pt x="981" y="234"/>
                    </a:lnTo>
                    <a:lnTo>
                      <a:pt x="1029" y="275"/>
                    </a:lnTo>
                    <a:lnTo>
                      <a:pt x="972" y="310"/>
                    </a:lnTo>
                    <a:lnTo>
                      <a:pt x="1006" y="323"/>
                    </a:lnTo>
                    <a:lnTo>
                      <a:pt x="1181" y="306"/>
                    </a:lnTo>
                    <a:lnTo>
                      <a:pt x="1255" y="364"/>
                    </a:lnTo>
                    <a:lnTo>
                      <a:pt x="1268" y="402"/>
                    </a:lnTo>
                    <a:lnTo>
                      <a:pt x="1286" y="376"/>
                    </a:lnTo>
                    <a:lnTo>
                      <a:pt x="1255" y="323"/>
                    </a:lnTo>
                    <a:lnTo>
                      <a:pt x="1339" y="260"/>
                    </a:lnTo>
                    <a:lnTo>
                      <a:pt x="1256" y="300"/>
                    </a:lnTo>
                    <a:lnTo>
                      <a:pt x="1231" y="281"/>
                    </a:lnTo>
                    <a:lnTo>
                      <a:pt x="1330" y="234"/>
                    </a:lnTo>
                    <a:lnTo>
                      <a:pt x="1383" y="302"/>
                    </a:lnTo>
                    <a:lnTo>
                      <a:pt x="1441" y="300"/>
                    </a:lnTo>
                    <a:lnTo>
                      <a:pt x="1474" y="331"/>
                    </a:lnTo>
                    <a:lnTo>
                      <a:pt x="1628" y="323"/>
                    </a:lnTo>
                    <a:lnTo>
                      <a:pt x="1622" y="302"/>
                    </a:lnTo>
                    <a:lnTo>
                      <a:pt x="1668" y="342"/>
                    </a:lnTo>
                    <a:lnTo>
                      <a:pt x="1674" y="310"/>
                    </a:lnTo>
                    <a:lnTo>
                      <a:pt x="1639" y="321"/>
                    </a:lnTo>
                    <a:lnTo>
                      <a:pt x="1614" y="279"/>
                    </a:lnTo>
                    <a:lnTo>
                      <a:pt x="1672" y="275"/>
                    </a:lnTo>
                    <a:lnTo>
                      <a:pt x="1691" y="306"/>
                    </a:lnTo>
                    <a:lnTo>
                      <a:pt x="1714" y="296"/>
                    </a:lnTo>
                    <a:lnTo>
                      <a:pt x="1706" y="345"/>
                    </a:lnTo>
                    <a:lnTo>
                      <a:pt x="1746" y="369"/>
                    </a:lnTo>
                    <a:lnTo>
                      <a:pt x="1734" y="302"/>
                    </a:lnTo>
                    <a:lnTo>
                      <a:pt x="1810" y="262"/>
                    </a:lnTo>
                    <a:lnTo>
                      <a:pt x="1790" y="231"/>
                    </a:lnTo>
                    <a:lnTo>
                      <a:pt x="1768" y="253"/>
                    </a:lnTo>
                    <a:lnTo>
                      <a:pt x="1808" y="196"/>
                    </a:lnTo>
                    <a:lnTo>
                      <a:pt x="1696" y="154"/>
                    </a:lnTo>
                    <a:lnTo>
                      <a:pt x="1707" y="55"/>
                    </a:lnTo>
                    <a:lnTo>
                      <a:pt x="1734" y="57"/>
                    </a:lnTo>
                    <a:lnTo>
                      <a:pt x="1752" y="0"/>
                    </a:lnTo>
                    <a:lnTo>
                      <a:pt x="1832" y="55"/>
                    </a:lnTo>
                    <a:lnTo>
                      <a:pt x="1834" y="92"/>
                    </a:lnTo>
                    <a:lnTo>
                      <a:pt x="1891" y="143"/>
                    </a:lnTo>
                    <a:lnTo>
                      <a:pt x="1853" y="142"/>
                    </a:lnTo>
                    <a:lnTo>
                      <a:pt x="1869" y="160"/>
                    </a:lnTo>
                    <a:lnTo>
                      <a:pt x="1847" y="181"/>
                    </a:lnTo>
                    <a:lnTo>
                      <a:pt x="1913" y="196"/>
                    </a:lnTo>
                    <a:lnTo>
                      <a:pt x="1896" y="207"/>
                    </a:lnTo>
                    <a:lnTo>
                      <a:pt x="1935" y="291"/>
                    </a:lnTo>
                    <a:lnTo>
                      <a:pt x="1971" y="216"/>
                    </a:lnTo>
                    <a:lnTo>
                      <a:pt x="2017" y="243"/>
                    </a:lnTo>
                    <a:lnTo>
                      <a:pt x="2029" y="295"/>
                    </a:lnTo>
                    <a:lnTo>
                      <a:pt x="2007" y="310"/>
                    </a:lnTo>
                    <a:lnTo>
                      <a:pt x="2051" y="369"/>
                    </a:lnTo>
                    <a:lnTo>
                      <a:pt x="2077" y="356"/>
                    </a:lnTo>
                    <a:lnTo>
                      <a:pt x="2112" y="261"/>
                    </a:lnTo>
                    <a:lnTo>
                      <a:pt x="2152" y="252"/>
                    </a:lnTo>
                    <a:lnTo>
                      <a:pt x="2122" y="172"/>
                    </a:lnTo>
                    <a:lnTo>
                      <a:pt x="2229" y="180"/>
                    </a:lnTo>
                    <a:lnTo>
                      <a:pt x="2276" y="226"/>
                    </a:lnTo>
                    <a:lnTo>
                      <a:pt x="2258" y="249"/>
                    </a:lnTo>
                    <a:lnTo>
                      <a:pt x="2280" y="261"/>
                    </a:lnTo>
                    <a:lnTo>
                      <a:pt x="2230" y="276"/>
                    </a:lnTo>
                    <a:lnTo>
                      <a:pt x="2274" y="379"/>
                    </a:lnTo>
                    <a:lnTo>
                      <a:pt x="2203" y="431"/>
                    </a:lnTo>
                    <a:lnTo>
                      <a:pt x="2176" y="408"/>
                    </a:lnTo>
                    <a:lnTo>
                      <a:pt x="2186" y="444"/>
                    </a:lnTo>
                    <a:lnTo>
                      <a:pt x="2078" y="419"/>
                    </a:lnTo>
                    <a:lnTo>
                      <a:pt x="2101" y="453"/>
                    </a:lnTo>
                    <a:lnTo>
                      <a:pt x="2060" y="504"/>
                    </a:lnTo>
                    <a:lnTo>
                      <a:pt x="1945" y="464"/>
                    </a:lnTo>
                    <a:lnTo>
                      <a:pt x="1987" y="507"/>
                    </a:lnTo>
                    <a:lnTo>
                      <a:pt x="2067" y="515"/>
                    </a:lnTo>
                    <a:lnTo>
                      <a:pt x="2012" y="599"/>
                    </a:lnTo>
                    <a:lnTo>
                      <a:pt x="1953" y="595"/>
                    </a:lnTo>
                    <a:lnTo>
                      <a:pt x="1924" y="640"/>
                    </a:lnTo>
                    <a:lnTo>
                      <a:pt x="1818" y="603"/>
                    </a:lnTo>
                    <a:lnTo>
                      <a:pt x="1913" y="640"/>
                    </a:lnTo>
                    <a:lnTo>
                      <a:pt x="1928" y="675"/>
                    </a:lnTo>
                    <a:lnTo>
                      <a:pt x="1853" y="688"/>
                    </a:lnTo>
                    <a:lnTo>
                      <a:pt x="1869" y="698"/>
                    </a:lnTo>
                    <a:lnTo>
                      <a:pt x="1848" y="701"/>
                    </a:lnTo>
                    <a:lnTo>
                      <a:pt x="1848" y="736"/>
                    </a:lnTo>
                    <a:lnTo>
                      <a:pt x="1769" y="783"/>
                    </a:lnTo>
                    <a:lnTo>
                      <a:pt x="1757" y="937"/>
                    </a:lnTo>
                    <a:lnTo>
                      <a:pt x="1785" y="973"/>
                    </a:lnTo>
                    <a:lnTo>
                      <a:pt x="1826" y="952"/>
                    </a:lnTo>
                    <a:lnTo>
                      <a:pt x="1846" y="1070"/>
                    </a:lnTo>
                    <a:lnTo>
                      <a:pt x="1905" y="1047"/>
                    </a:lnTo>
                    <a:lnTo>
                      <a:pt x="1978" y="1079"/>
                    </a:lnTo>
                    <a:lnTo>
                      <a:pt x="2123" y="1166"/>
                    </a:lnTo>
                    <a:lnTo>
                      <a:pt x="2112" y="1200"/>
                    </a:lnTo>
                    <a:lnTo>
                      <a:pt x="2128" y="1175"/>
                    </a:lnTo>
                    <a:lnTo>
                      <a:pt x="2238" y="1184"/>
                    </a:lnTo>
                    <a:lnTo>
                      <a:pt x="2238" y="1311"/>
                    </a:lnTo>
                    <a:lnTo>
                      <a:pt x="2271" y="1355"/>
                    </a:lnTo>
                    <a:lnTo>
                      <a:pt x="2248" y="1365"/>
                    </a:lnTo>
                    <a:lnTo>
                      <a:pt x="2302" y="1388"/>
                    </a:lnTo>
                    <a:lnTo>
                      <a:pt x="2287" y="1428"/>
                    </a:lnTo>
                    <a:lnTo>
                      <a:pt x="2341" y="1426"/>
                    </a:lnTo>
                    <a:lnTo>
                      <a:pt x="2412" y="1358"/>
                    </a:lnTo>
                    <a:lnTo>
                      <a:pt x="2379" y="1342"/>
                    </a:lnTo>
                    <a:lnTo>
                      <a:pt x="2341" y="1219"/>
                    </a:lnTo>
                    <a:lnTo>
                      <a:pt x="2474" y="1112"/>
                    </a:lnTo>
                    <a:lnTo>
                      <a:pt x="2456" y="1112"/>
                    </a:lnTo>
                    <a:lnTo>
                      <a:pt x="2424" y="985"/>
                    </a:lnTo>
                    <a:lnTo>
                      <a:pt x="2375" y="952"/>
                    </a:lnTo>
                    <a:lnTo>
                      <a:pt x="2440" y="899"/>
                    </a:lnTo>
                    <a:lnTo>
                      <a:pt x="2418" y="871"/>
                    </a:lnTo>
                    <a:lnTo>
                      <a:pt x="2426" y="825"/>
                    </a:lnTo>
                    <a:lnTo>
                      <a:pt x="2401" y="818"/>
                    </a:lnTo>
                    <a:lnTo>
                      <a:pt x="2426" y="772"/>
                    </a:lnTo>
                    <a:lnTo>
                      <a:pt x="2397" y="741"/>
                    </a:lnTo>
                    <a:lnTo>
                      <a:pt x="2416" y="702"/>
                    </a:lnTo>
                    <a:lnTo>
                      <a:pt x="2516" y="729"/>
                    </a:lnTo>
                    <a:lnTo>
                      <a:pt x="2563" y="706"/>
                    </a:lnTo>
                    <a:lnTo>
                      <a:pt x="2652" y="772"/>
                    </a:lnTo>
                    <a:lnTo>
                      <a:pt x="2652" y="799"/>
                    </a:lnTo>
                    <a:lnTo>
                      <a:pt x="2726" y="803"/>
                    </a:lnTo>
                    <a:lnTo>
                      <a:pt x="2733" y="867"/>
                    </a:lnTo>
                    <a:lnTo>
                      <a:pt x="2666" y="870"/>
                    </a:lnTo>
                    <a:lnTo>
                      <a:pt x="2724" y="881"/>
                    </a:lnTo>
                    <a:lnTo>
                      <a:pt x="2743" y="918"/>
                    </a:lnTo>
                    <a:lnTo>
                      <a:pt x="2681" y="974"/>
                    </a:lnTo>
                    <a:lnTo>
                      <a:pt x="2770" y="947"/>
                    </a:lnTo>
                    <a:lnTo>
                      <a:pt x="2775" y="994"/>
                    </a:lnTo>
                    <a:lnTo>
                      <a:pt x="2736" y="1013"/>
                    </a:lnTo>
                    <a:lnTo>
                      <a:pt x="2792" y="964"/>
                    </a:lnTo>
                    <a:lnTo>
                      <a:pt x="2797" y="996"/>
                    </a:lnTo>
                    <a:lnTo>
                      <a:pt x="2849" y="950"/>
                    </a:lnTo>
                    <a:lnTo>
                      <a:pt x="2860" y="974"/>
                    </a:lnTo>
                    <a:lnTo>
                      <a:pt x="2894" y="906"/>
                    </a:lnTo>
                    <a:lnTo>
                      <a:pt x="2880" y="893"/>
                    </a:lnTo>
                    <a:lnTo>
                      <a:pt x="2922" y="855"/>
                    </a:lnTo>
                    <a:lnTo>
                      <a:pt x="2969" y="927"/>
                    </a:lnTo>
                    <a:lnTo>
                      <a:pt x="2928" y="943"/>
                    </a:lnTo>
                    <a:lnTo>
                      <a:pt x="2974" y="935"/>
                    </a:lnTo>
                    <a:lnTo>
                      <a:pt x="2989" y="963"/>
                    </a:lnTo>
                    <a:lnTo>
                      <a:pt x="2959" y="973"/>
                    </a:lnTo>
                    <a:lnTo>
                      <a:pt x="2997" y="978"/>
                    </a:lnTo>
                    <a:lnTo>
                      <a:pt x="2974" y="998"/>
                    </a:lnTo>
                    <a:lnTo>
                      <a:pt x="2998" y="994"/>
                    </a:lnTo>
                    <a:lnTo>
                      <a:pt x="3019" y="1024"/>
                    </a:lnTo>
                    <a:lnTo>
                      <a:pt x="3006" y="1040"/>
                    </a:lnTo>
                    <a:lnTo>
                      <a:pt x="3042" y="1066"/>
                    </a:lnTo>
                    <a:lnTo>
                      <a:pt x="2983" y="1092"/>
                    </a:lnTo>
                    <a:lnTo>
                      <a:pt x="3025" y="1092"/>
                    </a:lnTo>
                    <a:lnTo>
                      <a:pt x="3017" y="1116"/>
                    </a:lnTo>
                    <a:lnTo>
                      <a:pt x="3082" y="1140"/>
                    </a:lnTo>
                    <a:lnTo>
                      <a:pt x="3104" y="1198"/>
                    </a:lnTo>
                    <a:lnTo>
                      <a:pt x="3130" y="1177"/>
                    </a:lnTo>
                    <a:lnTo>
                      <a:pt x="3193" y="1216"/>
                    </a:lnTo>
                    <a:lnTo>
                      <a:pt x="3053" y="1267"/>
                    </a:lnTo>
                    <a:lnTo>
                      <a:pt x="3082" y="1296"/>
                    </a:lnTo>
                    <a:lnTo>
                      <a:pt x="3199" y="1238"/>
                    </a:lnTo>
                    <a:lnTo>
                      <a:pt x="3199" y="1286"/>
                    </a:lnTo>
                    <a:lnTo>
                      <a:pt x="3255" y="1278"/>
                    </a:lnTo>
                    <a:lnTo>
                      <a:pt x="3259" y="1301"/>
                    </a:lnTo>
                    <a:lnTo>
                      <a:pt x="3235" y="1301"/>
                    </a:lnTo>
                    <a:lnTo>
                      <a:pt x="3259" y="1361"/>
                    </a:lnTo>
                    <a:lnTo>
                      <a:pt x="3092" y="1473"/>
                    </a:lnTo>
                    <a:lnTo>
                      <a:pt x="2857" y="1473"/>
                    </a:lnTo>
                    <a:lnTo>
                      <a:pt x="2754" y="1551"/>
                    </a:lnTo>
                    <a:lnTo>
                      <a:pt x="2671" y="1665"/>
                    </a:lnTo>
                    <a:lnTo>
                      <a:pt x="2754" y="1577"/>
                    </a:lnTo>
                    <a:lnTo>
                      <a:pt x="2882" y="1528"/>
                    </a:lnTo>
                    <a:lnTo>
                      <a:pt x="2928" y="1566"/>
                    </a:lnTo>
                    <a:lnTo>
                      <a:pt x="2844" y="1599"/>
                    </a:lnTo>
                    <a:lnTo>
                      <a:pt x="2914" y="1614"/>
                    </a:lnTo>
                    <a:lnTo>
                      <a:pt x="2894" y="1649"/>
                    </a:lnTo>
                    <a:lnTo>
                      <a:pt x="2945" y="1714"/>
                    </a:lnTo>
                    <a:lnTo>
                      <a:pt x="3046" y="1737"/>
                    </a:lnTo>
                    <a:lnTo>
                      <a:pt x="3076" y="1656"/>
                    </a:lnTo>
                    <a:lnTo>
                      <a:pt x="3076" y="1707"/>
                    </a:lnTo>
                    <a:lnTo>
                      <a:pt x="3098" y="1700"/>
                    </a:lnTo>
                    <a:lnTo>
                      <a:pt x="3052" y="1750"/>
                    </a:lnTo>
                    <a:lnTo>
                      <a:pt x="2934" y="1785"/>
                    </a:lnTo>
                    <a:lnTo>
                      <a:pt x="2890" y="1848"/>
                    </a:lnTo>
                    <a:lnTo>
                      <a:pt x="2860" y="1794"/>
                    </a:lnTo>
                    <a:lnTo>
                      <a:pt x="2973" y="1746"/>
                    </a:lnTo>
                    <a:lnTo>
                      <a:pt x="2914" y="1749"/>
                    </a:lnTo>
                    <a:lnTo>
                      <a:pt x="2922" y="1714"/>
                    </a:lnTo>
                    <a:lnTo>
                      <a:pt x="2826" y="1753"/>
                    </a:lnTo>
                    <a:lnTo>
                      <a:pt x="2797" y="1729"/>
                    </a:lnTo>
                    <a:lnTo>
                      <a:pt x="2797" y="1656"/>
                    </a:lnTo>
                    <a:lnTo>
                      <a:pt x="2735" y="1634"/>
                    </a:lnTo>
                    <a:lnTo>
                      <a:pt x="2687" y="1750"/>
                    </a:lnTo>
                    <a:lnTo>
                      <a:pt x="2493" y="1794"/>
                    </a:lnTo>
                    <a:lnTo>
                      <a:pt x="2358" y="1838"/>
                    </a:lnTo>
                    <a:lnTo>
                      <a:pt x="2339" y="1860"/>
                    </a:lnTo>
                    <a:lnTo>
                      <a:pt x="2366" y="1865"/>
                    </a:lnTo>
                    <a:lnTo>
                      <a:pt x="2373" y="1883"/>
                    </a:lnTo>
                    <a:lnTo>
                      <a:pt x="2210" y="1930"/>
                    </a:lnTo>
                    <a:lnTo>
                      <a:pt x="2218" y="1907"/>
                    </a:lnTo>
                    <a:lnTo>
                      <a:pt x="2230" y="1892"/>
                    </a:lnTo>
                    <a:lnTo>
                      <a:pt x="2237" y="1871"/>
                    </a:lnTo>
                    <a:lnTo>
                      <a:pt x="2263" y="1853"/>
                    </a:lnTo>
                    <a:lnTo>
                      <a:pt x="2265" y="1750"/>
                    </a:lnTo>
                    <a:lnTo>
                      <a:pt x="2296" y="1785"/>
                    </a:lnTo>
                    <a:lnTo>
                      <a:pt x="2342" y="1772"/>
                    </a:lnTo>
                    <a:lnTo>
                      <a:pt x="2300" y="1714"/>
                    </a:lnTo>
                    <a:lnTo>
                      <a:pt x="2162" y="1684"/>
                    </a:lnTo>
                    <a:lnTo>
                      <a:pt x="2155" y="1684"/>
                    </a:lnTo>
                    <a:lnTo>
                      <a:pt x="2139" y="1602"/>
                    </a:lnTo>
                    <a:lnTo>
                      <a:pt x="2112" y="1607"/>
                    </a:lnTo>
                    <a:lnTo>
                      <a:pt x="2088" y="1560"/>
                    </a:lnTo>
                    <a:lnTo>
                      <a:pt x="2060" y="1557"/>
                    </a:lnTo>
                    <a:lnTo>
                      <a:pt x="2060" y="1584"/>
                    </a:lnTo>
                    <a:lnTo>
                      <a:pt x="2020" y="1545"/>
                    </a:lnTo>
                    <a:lnTo>
                      <a:pt x="1956" y="1602"/>
                    </a:lnTo>
                    <a:lnTo>
                      <a:pt x="1773" y="1560"/>
                    </a:lnTo>
                    <a:lnTo>
                      <a:pt x="1753" y="1520"/>
                    </a:lnTo>
                    <a:lnTo>
                      <a:pt x="1752" y="1546"/>
                    </a:lnTo>
                    <a:lnTo>
                      <a:pt x="698" y="1546"/>
                    </a:lnTo>
                    <a:lnTo>
                      <a:pt x="682" y="1501"/>
                    </a:lnTo>
                    <a:lnTo>
                      <a:pt x="626" y="1488"/>
                    </a:lnTo>
                    <a:lnTo>
                      <a:pt x="629" y="1459"/>
                    </a:lnTo>
                    <a:lnTo>
                      <a:pt x="511" y="1422"/>
                    </a:lnTo>
                    <a:lnTo>
                      <a:pt x="525" y="1400"/>
                    </a:lnTo>
                    <a:lnTo>
                      <a:pt x="496" y="1346"/>
                    </a:lnTo>
                    <a:lnTo>
                      <a:pt x="466" y="1342"/>
                    </a:lnTo>
                    <a:lnTo>
                      <a:pt x="403" y="1225"/>
                    </a:lnTo>
                    <a:lnTo>
                      <a:pt x="415" y="1189"/>
                    </a:lnTo>
                    <a:lnTo>
                      <a:pt x="418" y="1127"/>
                    </a:lnTo>
                    <a:lnTo>
                      <a:pt x="347" y="1092"/>
                    </a:lnTo>
                    <a:lnTo>
                      <a:pt x="210" y="887"/>
                    </a:lnTo>
                    <a:lnTo>
                      <a:pt x="135" y="945"/>
                    </a:lnTo>
                    <a:lnTo>
                      <a:pt x="112" y="917"/>
                    </a:lnTo>
                    <a:lnTo>
                      <a:pt x="107" y="912"/>
                    </a:lnTo>
                    <a:lnTo>
                      <a:pt x="72" y="855"/>
                    </a:lnTo>
                    <a:lnTo>
                      <a:pt x="0" y="85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34" name="Freeform 470"/>
              <p:cNvSpPr/>
              <p:nvPr>
                <p:custDataLst>
                  <p:tags r:id="rId106"/>
                </p:custDataLst>
              </p:nvPr>
            </p:nvSpPr>
            <p:spPr bwMode="auto">
              <a:xfrm>
                <a:off x="5531349" y="5209598"/>
                <a:ext cx="32940" cy="10586"/>
              </a:xfrm>
              <a:custGeom>
                <a:gdLst>
                  <a:gd name="T0" fmla="*/ 0 w 191"/>
                  <a:gd name="T1" fmla="*/ 0 h 128"/>
                  <a:gd name="T2" fmla="*/ 103 w 191"/>
                  <a:gd name="T3" fmla="*/ 27 h 128"/>
                  <a:gd name="T4" fmla="*/ 191 w 191"/>
                  <a:gd name="T5" fmla="*/ 128 h 128"/>
                  <a:gd name="T6" fmla="*/ 140 w 191"/>
                  <a:gd name="T7" fmla="*/ 109 h 128"/>
                  <a:gd name="T8" fmla="*/ 0 w 191"/>
                  <a:gd name="T9" fmla="*/ 0 h 128"/>
                  <a:gd name="T10" fmla="*/ 0 60000 65536"/>
                  <a:gd name="T11" fmla="*/ 0 60000 65536"/>
                  <a:gd name="T12" fmla="*/ 0 60000 65536"/>
                  <a:gd name="T13" fmla="*/ 0 60000 65536"/>
                  <a:gd name="T14" fmla="*/ 0 60000 65536"/>
                  <a:gd name="T15" fmla="*/ 0 w 191"/>
                  <a:gd name="T16" fmla="*/ 0 h 128"/>
                  <a:gd name="T17" fmla="*/ 191 w 191"/>
                  <a:gd name="T18" fmla="*/ 128 h 128"/>
                </a:gdLst>
                <a:cxnLst>
                  <a:cxn ang="T10">
                    <a:pos x="T0" y="T1"/>
                  </a:cxn>
                  <a:cxn ang="T11">
                    <a:pos x="T2" y="T3"/>
                  </a:cxn>
                  <a:cxn ang="T12">
                    <a:pos x="T4" y="T5"/>
                  </a:cxn>
                  <a:cxn ang="T13">
                    <a:pos x="T6" y="T7"/>
                  </a:cxn>
                  <a:cxn ang="T14">
                    <a:pos x="T8" y="T9"/>
                  </a:cxn>
                </a:cxnLst>
                <a:rect l="T15" t="T16" r="T17" b="T18"/>
                <a:pathLst>
                  <a:path w="191" h="128">
                    <a:moveTo>
                      <a:pt x="0" y="0"/>
                    </a:moveTo>
                    <a:lnTo>
                      <a:pt x="103" y="27"/>
                    </a:lnTo>
                    <a:lnTo>
                      <a:pt x="191" y="128"/>
                    </a:lnTo>
                    <a:lnTo>
                      <a:pt x="140" y="109"/>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35" name="Freeform 471"/>
              <p:cNvSpPr/>
              <p:nvPr>
                <p:custDataLst>
                  <p:tags r:id="rId107"/>
                </p:custDataLst>
              </p:nvPr>
            </p:nvSpPr>
            <p:spPr bwMode="auto">
              <a:xfrm>
                <a:off x="5546626" y="5076298"/>
                <a:ext cx="70654" cy="23117"/>
              </a:xfrm>
              <a:custGeom>
                <a:gdLst>
                  <a:gd name="T0" fmla="*/ 0 w 399"/>
                  <a:gd name="T1" fmla="*/ 220 h 289"/>
                  <a:gd name="T2" fmla="*/ 15 w 399"/>
                  <a:gd name="T3" fmla="*/ 182 h 289"/>
                  <a:gd name="T4" fmla="*/ 76 w 399"/>
                  <a:gd name="T5" fmla="*/ 63 h 289"/>
                  <a:gd name="T6" fmla="*/ 47 w 399"/>
                  <a:gd name="T7" fmla="*/ 11 h 289"/>
                  <a:gd name="T8" fmla="*/ 171 w 399"/>
                  <a:gd name="T9" fmla="*/ 0 h 289"/>
                  <a:gd name="T10" fmla="*/ 257 w 399"/>
                  <a:gd name="T11" fmla="*/ 48 h 289"/>
                  <a:gd name="T12" fmla="*/ 312 w 399"/>
                  <a:gd name="T13" fmla="*/ 21 h 289"/>
                  <a:gd name="T14" fmla="*/ 399 w 399"/>
                  <a:gd name="T15" fmla="*/ 88 h 289"/>
                  <a:gd name="T16" fmla="*/ 217 w 399"/>
                  <a:gd name="T17" fmla="*/ 195 h 289"/>
                  <a:gd name="T18" fmla="*/ 200 w 399"/>
                  <a:gd name="T19" fmla="*/ 259 h 289"/>
                  <a:gd name="T20" fmla="*/ 112 w 399"/>
                  <a:gd name="T21" fmla="*/ 289 h 289"/>
                  <a:gd name="T22" fmla="*/ 70 w 399"/>
                  <a:gd name="T23" fmla="*/ 239 h 289"/>
                  <a:gd name="T24" fmla="*/ 0 w 399"/>
                  <a:gd name="T25" fmla="*/ 220 h 2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9"/>
                  <a:gd name="T40" fmla="*/ 0 h 289"/>
                  <a:gd name="T41" fmla="*/ 399 w 399"/>
                  <a:gd name="T42" fmla="*/ 289 h 289"/>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9" h="289">
                    <a:moveTo>
                      <a:pt x="0" y="220"/>
                    </a:moveTo>
                    <a:lnTo>
                      <a:pt x="15" y="182"/>
                    </a:lnTo>
                    <a:lnTo>
                      <a:pt x="76" y="63"/>
                    </a:lnTo>
                    <a:lnTo>
                      <a:pt x="47" y="11"/>
                    </a:lnTo>
                    <a:lnTo>
                      <a:pt x="171" y="0"/>
                    </a:lnTo>
                    <a:lnTo>
                      <a:pt x="257" y="48"/>
                    </a:lnTo>
                    <a:lnTo>
                      <a:pt x="312" y="21"/>
                    </a:lnTo>
                    <a:lnTo>
                      <a:pt x="399" y="88"/>
                    </a:lnTo>
                    <a:lnTo>
                      <a:pt x="217" y="195"/>
                    </a:lnTo>
                    <a:lnTo>
                      <a:pt x="200" y="259"/>
                    </a:lnTo>
                    <a:lnTo>
                      <a:pt x="112" y="289"/>
                    </a:lnTo>
                    <a:lnTo>
                      <a:pt x="70" y="239"/>
                    </a:lnTo>
                    <a:lnTo>
                      <a:pt x="0" y="22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36" name="Freeform 473"/>
              <p:cNvSpPr/>
              <p:nvPr>
                <p:custDataLst>
                  <p:tags r:id="rId108"/>
                </p:custDataLst>
              </p:nvPr>
            </p:nvSpPr>
            <p:spPr bwMode="auto">
              <a:xfrm>
                <a:off x="5593410" y="5084291"/>
                <a:ext cx="122212" cy="31759"/>
              </a:xfrm>
              <a:custGeom>
                <a:gdLst>
                  <a:gd name="T0" fmla="*/ 0 w 688"/>
                  <a:gd name="T1" fmla="*/ 128 h 394"/>
                  <a:gd name="T2" fmla="*/ 37 w 688"/>
                  <a:gd name="T3" fmla="*/ 96 h 394"/>
                  <a:gd name="T4" fmla="*/ 17 w 688"/>
                  <a:gd name="T5" fmla="*/ 80 h 394"/>
                  <a:gd name="T6" fmla="*/ 101 w 688"/>
                  <a:gd name="T7" fmla="*/ 23 h 394"/>
                  <a:gd name="T8" fmla="*/ 168 w 688"/>
                  <a:gd name="T9" fmla="*/ 0 h 394"/>
                  <a:gd name="T10" fmla="*/ 189 w 688"/>
                  <a:gd name="T11" fmla="*/ 40 h 394"/>
                  <a:gd name="T12" fmla="*/ 166 w 688"/>
                  <a:gd name="T13" fmla="*/ 65 h 394"/>
                  <a:gd name="T14" fmla="*/ 226 w 688"/>
                  <a:gd name="T15" fmla="*/ 32 h 394"/>
                  <a:gd name="T16" fmla="*/ 296 w 688"/>
                  <a:gd name="T17" fmla="*/ 59 h 394"/>
                  <a:gd name="T18" fmla="*/ 268 w 688"/>
                  <a:gd name="T19" fmla="*/ 88 h 394"/>
                  <a:gd name="T20" fmla="*/ 349 w 688"/>
                  <a:gd name="T21" fmla="*/ 69 h 394"/>
                  <a:gd name="T22" fmla="*/ 326 w 688"/>
                  <a:gd name="T23" fmla="*/ 35 h 394"/>
                  <a:gd name="T24" fmla="*/ 356 w 688"/>
                  <a:gd name="T25" fmla="*/ 39 h 394"/>
                  <a:gd name="T26" fmla="*/ 416 w 688"/>
                  <a:gd name="T27" fmla="*/ 146 h 394"/>
                  <a:gd name="T28" fmla="*/ 439 w 688"/>
                  <a:gd name="T29" fmla="*/ 120 h 394"/>
                  <a:gd name="T30" fmla="*/ 414 w 688"/>
                  <a:gd name="T31" fmla="*/ 4 h 394"/>
                  <a:gd name="T32" fmla="*/ 466 w 688"/>
                  <a:gd name="T33" fmla="*/ 5 h 394"/>
                  <a:gd name="T34" fmla="*/ 521 w 688"/>
                  <a:gd name="T35" fmla="*/ 47 h 394"/>
                  <a:gd name="T36" fmla="*/ 552 w 688"/>
                  <a:gd name="T37" fmla="*/ 191 h 394"/>
                  <a:gd name="T38" fmla="*/ 688 w 688"/>
                  <a:gd name="T39" fmla="*/ 261 h 394"/>
                  <a:gd name="T40" fmla="*/ 686 w 688"/>
                  <a:gd name="T41" fmla="*/ 299 h 394"/>
                  <a:gd name="T42" fmla="*/ 651 w 688"/>
                  <a:gd name="T43" fmla="*/ 283 h 394"/>
                  <a:gd name="T44" fmla="*/ 609 w 688"/>
                  <a:gd name="T45" fmla="*/ 308 h 394"/>
                  <a:gd name="T46" fmla="*/ 665 w 688"/>
                  <a:gd name="T47" fmla="*/ 341 h 394"/>
                  <a:gd name="T48" fmla="*/ 612 w 688"/>
                  <a:gd name="T49" fmla="*/ 371 h 394"/>
                  <a:gd name="T50" fmla="*/ 525 w 688"/>
                  <a:gd name="T51" fmla="*/ 354 h 394"/>
                  <a:gd name="T52" fmla="*/ 476 w 688"/>
                  <a:gd name="T53" fmla="*/ 315 h 394"/>
                  <a:gd name="T54" fmla="*/ 359 w 688"/>
                  <a:gd name="T55" fmla="*/ 380 h 394"/>
                  <a:gd name="T56" fmla="*/ 218 w 688"/>
                  <a:gd name="T57" fmla="*/ 394 h 394"/>
                  <a:gd name="T58" fmla="*/ 189 w 688"/>
                  <a:gd name="T59" fmla="*/ 333 h 394"/>
                  <a:gd name="T60" fmla="*/ 111 w 688"/>
                  <a:gd name="T61" fmla="*/ 329 h 394"/>
                  <a:gd name="T62" fmla="*/ 60 w 688"/>
                  <a:gd name="T63" fmla="*/ 274 h 394"/>
                  <a:gd name="T64" fmla="*/ 263 w 688"/>
                  <a:gd name="T65" fmla="*/ 242 h 394"/>
                  <a:gd name="T66" fmla="*/ 53 w 688"/>
                  <a:gd name="T67" fmla="*/ 226 h 394"/>
                  <a:gd name="T68" fmla="*/ 28 w 688"/>
                  <a:gd name="T69" fmla="*/ 192 h 394"/>
                  <a:gd name="T70" fmla="*/ 134 w 688"/>
                  <a:gd name="T71" fmla="*/ 157 h 394"/>
                  <a:gd name="T72" fmla="*/ 37 w 688"/>
                  <a:gd name="T73" fmla="*/ 164 h 394"/>
                  <a:gd name="T74" fmla="*/ 42 w 688"/>
                  <a:gd name="T75" fmla="*/ 146 h 394"/>
                  <a:gd name="T76" fmla="*/ 0 w 688"/>
                  <a:gd name="T77" fmla="*/ 128 h 3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88"/>
                  <a:gd name="T118" fmla="*/ 0 h 394"/>
                  <a:gd name="T119" fmla="*/ 688 w 688"/>
                  <a:gd name="T120" fmla="*/ 394 h 394"/>
                </a:gd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88" h="394">
                    <a:moveTo>
                      <a:pt x="0" y="128"/>
                    </a:moveTo>
                    <a:lnTo>
                      <a:pt x="37" y="96"/>
                    </a:lnTo>
                    <a:lnTo>
                      <a:pt x="17" y="80"/>
                    </a:lnTo>
                    <a:lnTo>
                      <a:pt x="101" y="23"/>
                    </a:lnTo>
                    <a:lnTo>
                      <a:pt x="168" y="0"/>
                    </a:lnTo>
                    <a:lnTo>
                      <a:pt x="189" y="40"/>
                    </a:lnTo>
                    <a:lnTo>
                      <a:pt x="166" y="65"/>
                    </a:lnTo>
                    <a:lnTo>
                      <a:pt x="226" y="32"/>
                    </a:lnTo>
                    <a:lnTo>
                      <a:pt x="296" y="59"/>
                    </a:lnTo>
                    <a:lnTo>
                      <a:pt x="268" y="88"/>
                    </a:lnTo>
                    <a:lnTo>
                      <a:pt x="349" y="69"/>
                    </a:lnTo>
                    <a:lnTo>
                      <a:pt x="326" y="35"/>
                    </a:lnTo>
                    <a:lnTo>
                      <a:pt x="356" y="39"/>
                    </a:lnTo>
                    <a:lnTo>
                      <a:pt x="416" y="146"/>
                    </a:lnTo>
                    <a:lnTo>
                      <a:pt x="439" y="120"/>
                    </a:lnTo>
                    <a:lnTo>
                      <a:pt x="414" y="4"/>
                    </a:lnTo>
                    <a:lnTo>
                      <a:pt x="466" y="5"/>
                    </a:lnTo>
                    <a:lnTo>
                      <a:pt x="521" y="47"/>
                    </a:lnTo>
                    <a:lnTo>
                      <a:pt x="552" y="191"/>
                    </a:lnTo>
                    <a:lnTo>
                      <a:pt x="688" y="261"/>
                    </a:lnTo>
                    <a:lnTo>
                      <a:pt x="686" y="299"/>
                    </a:lnTo>
                    <a:lnTo>
                      <a:pt x="651" y="283"/>
                    </a:lnTo>
                    <a:lnTo>
                      <a:pt x="609" y="308"/>
                    </a:lnTo>
                    <a:lnTo>
                      <a:pt x="665" y="341"/>
                    </a:lnTo>
                    <a:lnTo>
                      <a:pt x="612" y="371"/>
                    </a:lnTo>
                    <a:lnTo>
                      <a:pt x="525" y="354"/>
                    </a:lnTo>
                    <a:lnTo>
                      <a:pt x="476" y="315"/>
                    </a:lnTo>
                    <a:lnTo>
                      <a:pt x="359" y="380"/>
                    </a:lnTo>
                    <a:lnTo>
                      <a:pt x="218" y="394"/>
                    </a:lnTo>
                    <a:lnTo>
                      <a:pt x="189" y="333"/>
                    </a:lnTo>
                    <a:lnTo>
                      <a:pt x="111" y="329"/>
                    </a:lnTo>
                    <a:lnTo>
                      <a:pt x="60" y="274"/>
                    </a:lnTo>
                    <a:lnTo>
                      <a:pt x="263" y="242"/>
                    </a:lnTo>
                    <a:lnTo>
                      <a:pt x="53" y="226"/>
                    </a:lnTo>
                    <a:lnTo>
                      <a:pt x="28" y="192"/>
                    </a:lnTo>
                    <a:lnTo>
                      <a:pt x="134" y="157"/>
                    </a:lnTo>
                    <a:lnTo>
                      <a:pt x="37" y="164"/>
                    </a:lnTo>
                    <a:lnTo>
                      <a:pt x="42" y="146"/>
                    </a:lnTo>
                    <a:lnTo>
                      <a:pt x="0" y="12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37" name="Freeform 474"/>
              <p:cNvSpPr/>
              <p:nvPr>
                <p:custDataLst>
                  <p:tags r:id="rId109"/>
                </p:custDataLst>
              </p:nvPr>
            </p:nvSpPr>
            <p:spPr bwMode="auto">
              <a:xfrm>
                <a:off x="5602480" y="5059446"/>
                <a:ext cx="82588" cy="17932"/>
              </a:xfrm>
              <a:custGeom>
                <a:gdLst>
                  <a:gd name="T0" fmla="*/ 0 w 468"/>
                  <a:gd name="T1" fmla="*/ 143 h 217"/>
                  <a:gd name="T2" fmla="*/ 18 w 468"/>
                  <a:gd name="T3" fmla="*/ 125 h 217"/>
                  <a:gd name="T4" fmla="*/ 100 w 468"/>
                  <a:gd name="T5" fmla="*/ 105 h 217"/>
                  <a:gd name="T6" fmla="*/ 18 w 468"/>
                  <a:gd name="T7" fmla="*/ 109 h 217"/>
                  <a:gd name="T8" fmla="*/ 113 w 468"/>
                  <a:gd name="T9" fmla="*/ 88 h 217"/>
                  <a:gd name="T10" fmla="*/ 36 w 468"/>
                  <a:gd name="T11" fmla="*/ 88 h 217"/>
                  <a:gd name="T12" fmla="*/ 44 w 468"/>
                  <a:gd name="T13" fmla="*/ 64 h 217"/>
                  <a:gd name="T14" fmla="*/ 115 w 468"/>
                  <a:gd name="T15" fmla="*/ 63 h 217"/>
                  <a:gd name="T16" fmla="*/ 64 w 468"/>
                  <a:gd name="T17" fmla="*/ 57 h 217"/>
                  <a:gd name="T18" fmla="*/ 106 w 468"/>
                  <a:gd name="T19" fmla="*/ 36 h 217"/>
                  <a:gd name="T20" fmla="*/ 200 w 468"/>
                  <a:gd name="T21" fmla="*/ 63 h 217"/>
                  <a:gd name="T22" fmla="*/ 247 w 468"/>
                  <a:gd name="T23" fmla="*/ 117 h 217"/>
                  <a:gd name="T24" fmla="*/ 334 w 468"/>
                  <a:gd name="T25" fmla="*/ 120 h 217"/>
                  <a:gd name="T26" fmla="*/ 300 w 468"/>
                  <a:gd name="T27" fmla="*/ 88 h 217"/>
                  <a:gd name="T28" fmla="*/ 317 w 468"/>
                  <a:gd name="T29" fmla="*/ 65 h 217"/>
                  <a:gd name="T30" fmla="*/ 280 w 468"/>
                  <a:gd name="T31" fmla="*/ 40 h 217"/>
                  <a:gd name="T32" fmla="*/ 342 w 468"/>
                  <a:gd name="T33" fmla="*/ 0 h 217"/>
                  <a:gd name="T34" fmla="*/ 366 w 468"/>
                  <a:gd name="T35" fmla="*/ 48 h 217"/>
                  <a:gd name="T36" fmla="*/ 349 w 468"/>
                  <a:gd name="T37" fmla="*/ 69 h 217"/>
                  <a:gd name="T38" fmla="*/ 384 w 468"/>
                  <a:gd name="T39" fmla="*/ 76 h 217"/>
                  <a:gd name="T40" fmla="*/ 369 w 468"/>
                  <a:gd name="T41" fmla="*/ 99 h 217"/>
                  <a:gd name="T42" fmla="*/ 414 w 468"/>
                  <a:gd name="T43" fmla="*/ 107 h 217"/>
                  <a:gd name="T44" fmla="*/ 439 w 468"/>
                  <a:gd name="T45" fmla="*/ 75 h 217"/>
                  <a:gd name="T46" fmla="*/ 468 w 468"/>
                  <a:gd name="T47" fmla="*/ 111 h 217"/>
                  <a:gd name="T48" fmla="*/ 446 w 468"/>
                  <a:gd name="T49" fmla="*/ 161 h 217"/>
                  <a:gd name="T50" fmla="*/ 344 w 468"/>
                  <a:gd name="T51" fmla="*/ 157 h 217"/>
                  <a:gd name="T52" fmla="*/ 191 w 468"/>
                  <a:gd name="T53" fmla="*/ 217 h 217"/>
                  <a:gd name="T54" fmla="*/ 129 w 468"/>
                  <a:gd name="T55" fmla="*/ 187 h 217"/>
                  <a:gd name="T56" fmla="*/ 259 w 468"/>
                  <a:gd name="T57" fmla="*/ 137 h 217"/>
                  <a:gd name="T58" fmla="*/ 146 w 468"/>
                  <a:gd name="T59" fmla="*/ 167 h 217"/>
                  <a:gd name="T60" fmla="*/ 165 w 468"/>
                  <a:gd name="T61" fmla="*/ 128 h 217"/>
                  <a:gd name="T62" fmla="*/ 108 w 468"/>
                  <a:gd name="T63" fmla="*/ 170 h 217"/>
                  <a:gd name="T64" fmla="*/ 44 w 468"/>
                  <a:gd name="T65" fmla="*/ 157 h 217"/>
                  <a:gd name="T66" fmla="*/ 0 w 468"/>
                  <a:gd name="T67" fmla="*/ 143 h 21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8"/>
                  <a:gd name="T103" fmla="*/ 0 h 217"/>
                  <a:gd name="T104" fmla="*/ 468 w 468"/>
                  <a:gd name="T105" fmla="*/ 217 h 217"/>
                </a:gd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8" h="216">
                    <a:moveTo>
                      <a:pt x="0" y="143"/>
                    </a:moveTo>
                    <a:lnTo>
                      <a:pt x="18" y="125"/>
                    </a:lnTo>
                    <a:lnTo>
                      <a:pt x="100" y="105"/>
                    </a:lnTo>
                    <a:lnTo>
                      <a:pt x="18" y="109"/>
                    </a:lnTo>
                    <a:lnTo>
                      <a:pt x="113" y="88"/>
                    </a:lnTo>
                    <a:lnTo>
                      <a:pt x="36" y="88"/>
                    </a:lnTo>
                    <a:lnTo>
                      <a:pt x="44" y="64"/>
                    </a:lnTo>
                    <a:lnTo>
                      <a:pt x="115" y="63"/>
                    </a:lnTo>
                    <a:lnTo>
                      <a:pt x="64" y="57"/>
                    </a:lnTo>
                    <a:lnTo>
                      <a:pt x="106" y="36"/>
                    </a:lnTo>
                    <a:lnTo>
                      <a:pt x="200" y="63"/>
                    </a:lnTo>
                    <a:lnTo>
                      <a:pt x="247" y="117"/>
                    </a:lnTo>
                    <a:lnTo>
                      <a:pt x="334" y="120"/>
                    </a:lnTo>
                    <a:lnTo>
                      <a:pt x="300" y="88"/>
                    </a:lnTo>
                    <a:lnTo>
                      <a:pt x="317" y="65"/>
                    </a:lnTo>
                    <a:lnTo>
                      <a:pt x="280" y="40"/>
                    </a:lnTo>
                    <a:lnTo>
                      <a:pt x="342" y="0"/>
                    </a:lnTo>
                    <a:lnTo>
                      <a:pt x="366" y="48"/>
                    </a:lnTo>
                    <a:lnTo>
                      <a:pt x="349" y="69"/>
                    </a:lnTo>
                    <a:lnTo>
                      <a:pt x="384" y="76"/>
                    </a:lnTo>
                    <a:lnTo>
                      <a:pt x="369" y="99"/>
                    </a:lnTo>
                    <a:lnTo>
                      <a:pt x="414" y="107"/>
                    </a:lnTo>
                    <a:lnTo>
                      <a:pt x="439" y="75"/>
                    </a:lnTo>
                    <a:lnTo>
                      <a:pt x="468" y="111"/>
                    </a:lnTo>
                    <a:lnTo>
                      <a:pt x="446" y="161"/>
                    </a:lnTo>
                    <a:lnTo>
                      <a:pt x="344" y="157"/>
                    </a:lnTo>
                    <a:lnTo>
                      <a:pt x="191" y="217"/>
                    </a:lnTo>
                    <a:lnTo>
                      <a:pt x="129" y="187"/>
                    </a:lnTo>
                    <a:lnTo>
                      <a:pt x="259" y="137"/>
                    </a:lnTo>
                    <a:lnTo>
                      <a:pt x="146" y="167"/>
                    </a:lnTo>
                    <a:lnTo>
                      <a:pt x="165" y="128"/>
                    </a:lnTo>
                    <a:lnTo>
                      <a:pt x="108" y="170"/>
                    </a:lnTo>
                    <a:lnTo>
                      <a:pt x="44" y="157"/>
                    </a:lnTo>
                    <a:lnTo>
                      <a:pt x="0" y="14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38" name="Freeform 477"/>
              <p:cNvSpPr/>
              <p:nvPr>
                <p:custDataLst>
                  <p:tags r:id="rId110"/>
                </p:custDataLst>
              </p:nvPr>
            </p:nvSpPr>
            <p:spPr bwMode="auto">
              <a:xfrm>
                <a:off x="5705596" y="5081051"/>
                <a:ext cx="40101" cy="17284"/>
              </a:xfrm>
              <a:custGeom>
                <a:gdLst>
                  <a:gd name="T0" fmla="*/ 0 w 228"/>
                  <a:gd name="T1" fmla="*/ 107 h 214"/>
                  <a:gd name="T2" fmla="*/ 14 w 228"/>
                  <a:gd name="T3" fmla="*/ 80 h 214"/>
                  <a:gd name="T4" fmla="*/ 87 w 228"/>
                  <a:gd name="T5" fmla="*/ 95 h 214"/>
                  <a:gd name="T6" fmla="*/ 77 w 228"/>
                  <a:gd name="T7" fmla="*/ 62 h 214"/>
                  <a:gd name="T8" fmla="*/ 95 w 228"/>
                  <a:gd name="T9" fmla="*/ 64 h 214"/>
                  <a:gd name="T10" fmla="*/ 45 w 228"/>
                  <a:gd name="T11" fmla="*/ 45 h 214"/>
                  <a:gd name="T12" fmla="*/ 72 w 228"/>
                  <a:gd name="T13" fmla="*/ 35 h 214"/>
                  <a:gd name="T14" fmla="*/ 47 w 228"/>
                  <a:gd name="T15" fmla="*/ 18 h 214"/>
                  <a:gd name="T16" fmla="*/ 196 w 228"/>
                  <a:gd name="T17" fmla="*/ 0 h 214"/>
                  <a:gd name="T18" fmla="*/ 200 w 228"/>
                  <a:gd name="T19" fmla="*/ 46 h 214"/>
                  <a:gd name="T20" fmla="*/ 155 w 228"/>
                  <a:gd name="T21" fmla="*/ 84 h 214"/>
                  <a:gd name="T22" fmla="*/ 219 w 228"/>
                  <a:gd name="T23" fmla="*/ 95 h 214"/>
                  <a:gd name="T24" fmla="*/ 228 w 228"/>
                  <a:gd name="T25" fmla="*/ 173 h 214"/>
                  <a:gd name="T26" fmla="*/ 132 w 228"/>
                  <a:gd name="T27" fmla="*/ 214 h 214"/>
                  <a:gd name="T28" fmla="*/ 87 w 228"/>
                  <a:gd name="T29" fmla="*/ 154 h 214"/>
                  <a:gd name="T30" fmla="*/ 0 w 228"/>
                  <a:gd name="T31" fmla="*/ 107 h 2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8"/>
                  <a:gd name="T49" fmla="*/ 0 h 214"/>
                  <a:gd name="T50" fmla="*/ 228 w 228"/>
                  <a:gd name="T51" fmla="*/ 214 h 214"/>
                </a:gd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8" h="214">
                    <a:moveTo>
                      <a:pt x="0" y="107"/>
                    </a:moveTo>
                    <a:lnTo>
                      <a:pt x="14" y="80"/>
                    </a:lnTo>
                    <a:lnTo>
                      <a:pt x="87" y="95"/>
                    </a:lnTo>
                    <a:lnTo>
                      <a:pt x="77" y="62"/>
                    </a:lnTo>
                    <a:lnTo>
                      <a:pt x="95" y="64"/>
                    </a:lnTo>
                    <a:lnTo>
                      <a:pt x="45" y="45"/>
                    </a:lnTo>
                    <a:lnTo>
                      <a:pt x="72" y="35"/>
                    </a:lnTo>
                    <a:lnTo>
                      <a:pt x="47" y="18"/>
                    </a:lnTo>
                    <a:lnTo>
                      <a:pt x="196" y="0"/>
                    </a:lnTo>
                    <a:lnTo>
                      <a:pt x="200" y="46"/>
                    </a:lnTo>
                    <a:lnTo>
                      <a:pt x="155" y="84"/>
                    </a:lnTo>
                    <a:lnTo>
                      <a:pt x="219" y="95"/>
                    </a:lnTo>
                    <a:lnTo>
                      <a:pt x="228" y="173"/>
                    </a:lnTo>
                    <a:lnTo>
                      <a:pt x="132" y="214"/>
                    </a:lnTo>
                    <a:lnTo>
                      <a:pt x="87" y="154"/>
                    </a:lnTo>
                    <a:lnTo>
                      <a:pt x="0" y="10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39" name="Freeform 479"/>
              <p:cNvSpPr/>
              <p:nvPr>
                <p:custDataLst>
                  <p:tags r:id="rId111"/>
                </p:custDataLst>
              </p:nvPr>
            </p:nvSpPr>
            <p:spPr bwMode="auto">
              <a:xfrm>
                <a:off x="5742355" y="5057718"/>
                <a:ext cx="116960" cy="19660"/>
              </a:xfrm>
              <a:custGeom>
                <a:gdLst>
                  <a:gd name="T0" fmla="*/ 0 w 659"/>
                  <a:gd name="T1" fmla="*/ 38 h 241"/>
                  <a:gd name="T2" fmla="*/ 41 w 659"/>
                  <a:gd name="T3" fmla="*/ 0 h 241"/>
                  <a:gd name="T4" fmla="*/ 97 w 659"/>
                  <a:gd name="T5" fmla="*/ 19 h 241"/>
                  <a:gd name="T6" fmla="*/ 137 w 659"/>
                  <a:gd name="T7" fmla="*/ 38 h 241"/>
                  <a:gd name="T8" fmla="*/ 126 w 659"/>
                  <a:gd name="T9" fmla="*/ 65 h 241"/>
                  <a:gd name="T10" fmla="*/ 200 w 659"/>
                  <a:gd name="T11" fmla="*/ 42 h 241"/>
                  <a:gd name="T12" fmla="*/ 250 w 659"/>
                  <a:gd name="T13" fmla="*/ 65 h 241"/>
                  <a:gd name="T14" fmla="*/ 209 w 659"/>
                  <a:gd name="T15" fmla="*/ 65 h 241"/>
                  <a:gd name="T16" fmla="*/ 293 w 659"/>
                  <a:gd name="T17" fmla="*/ 84 h 241"/>
                  <a:gd name="T18" fmla="*/ 200 w 659"/>
                  <a:gd name="T19" fmla="*/ 92 h 241"/>
                  <a:gd name="T20" fmla="*/ 250 w 659"/>
                  <a:gd name="T21" fmla="*/ 108 h 241"/>
                  <a:gd name="T22" fmla="*/ 214 w 659"/>
                  <a:gd name="T23" fmla="*/ 126 h 241"/>
                  <a:gd name="T24" fmla="*/ 260 w 659"/>
                  <a:gd name="T25" fmla="*/ 112 h 241"/>
                  <a:gd name="T26" fmla="*/ 301 w 659"/>
                  <a:gd name="T27" fmla="*/ 158 h 241"/>
                  <a:gd name="T28" fmla="*/ 310 w 659"/>
                  <a:gd name="T29" fmla="*/ 135 h 241"/>
                  <a:gd name="T30" fmla="*/ 430 w 659"/>
                  <a:gd name="T31" fmla="*/ 158 h 241"/>
                  <a:gd name="T32" fmla="*/ 555 w 659"/>
                  <a:gd name="T33" fmla="*/ 114 h 241"/>
                  <a:gd name="T34" fmla="*/ 659 w 659"/>
                  <a:gd name="T35" fmla="*/ 167 h 241"/>
                  <a:gd name="T36" fmla="*/ 626 w 659"/>
                  <a:gd name="T37" fmla="*/ 191 h 241"/>
                  <a:gd name="T38" fmla="*/ 635 w 659"/>
                  <a:gd name="T39" fmla="*/ 231 h 241"/>
                  <a:gd name="T40" fmla="*/ 576 w 659"/>
                  <a:gd name="T41" fmla="*/ 241 h 241"/>
                  <a:gd name="T42" fmla="*/ 509 w 659"/>
                  <a:gd name="T43" fmla="*/ 203 h 241"/>
                  <a:gd name="T44" fmla="*/ 509 w 659"/>
                  <a:gd name="T45" fmla="*/ 231 h 241"/>
                  <a:gd name="T46" fmla="*/ 473 w 659"/>
                  <a:gd name="T47" fmla="*/ 238 h 241"/>
                  <a:gd name="T48" fmla="*/ 325 w 659"/>
                  <a:gd name="T49" fmla="*/ 241 h 241"/>
                  <a:gd name="T50" fmla="*/ 310 w 659"/>
                  <a:gd name="T51" fmla="*/ 207 h 241"/>
                  <a:gd name="T52" fmla="*/ 274 w 659"/>
                  <a:gd name="T53" fmla="*/ 238 h 241"/>
                  <a:gd name="T54" fmla="*/ 227 w 659"/>
                  <a:gd name="T55" fmla="*/ 207 h 241"/>
                  <a:gd name="T56" fmla="*/ 197 w 659"/>
                  <a:gd name="T57" fmla="*/ 229 h 241"/>
                  <a:gd name="T58" fmla="*/ 141 w 659"/>
                  <a:gd name="T59" fmla="*/ 72 h 241"/>
                  <a:gd name="T60" fmla="*/ 75 w 659"/>
                  <a:gd name="T61" fmla="*/ 87 h 241"/>
                  <a:gd name="T62" fmla="*/ 0 w 659"/>
                  <a:gd name="T63" fmla="*/ 38 h 2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59"/>
                  <a:gd name="T97" fmla="*/ 0 h 241"/>
                  <a:gd name="T98" fmla="*/ 659 w 659"/>
                  <a:gd name="T99" fmla="*/ 241 h 241"/>
                </a:gd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59" h="241">
                    <a:moveTo>
                      <a:pt x="0" y="38"/>
                    </a:moveTo>
                    <a:lnTo>
                      <a:pt x="41" y="0"/>
                    </a:lnTo>
                    <a:lnTo>
                      <a:pt x="97" y="19"/>
                    </a:lnTo>
                    <a:lnTo>
                      <a:pt x="137" y="38"/>
                    </a:lnTo>
                    <a:lnTo>
                      <a:pt x="126" y="65"/>
                    </a:lnTo>
                    <a:lnTo>
                      <a:pt x="200" y="42"/>
                    </a:lnTo>
                    <a:lnTo>
                      <a:pt x="250" y="65"/>
                    </a:lnTo>
                    <a:lnTo>
                      <a:pt x="209" y="65"/>
                    </a:lnTo>
                    <a:lnTo>
                      <a:pt x="293" y="84"/>
                    </a:lnTo>
                    <a:lnTo>
                      <a:pt x="200" y="92"/>
                    </a:lnTo>
                    <a:lnTo>
                      <a:pt x="250" y="108"/>
                    </a:lnTo>
                    <a:lnTo>
                      <a:pt x="214" y="126"/>
                    </a:lnTo>
                    <a:lnTo>
                      <a:pt x="260" y="112"/>
                    </a:lnTo>
                    <a:lnTo>
                      <a:pt x="301" y="158"/>
                    </a:lnTo>
                    <a:lnTo>
                      <a:pt x="310" y="135"/>
                    </a:lnTo>
                    <a:lnTo>
                      <a:pt x="430" y="158"/>
                    </a:lnTo>
                    <a:lnTo>
                      <a:pt x="555" y="114"/>
                    </a:lnTo>
                    <a:lnTo>
                      <a:pt x="659" y="167"/>
                    </a:lnTo>
                    <a:lnTo>
                      <a:pt x="626" y="191"/>
                    </a:lnTo>
                    <a:lnTo>
                      <a:pt x="635" y="231"/>
                    </a:lnTo>
                    <a:lnTo>
                      <a:pt x="576" y="241"/>
                    </a:lnTo>
                    <a:lnTo>
                      <a:pt x="509" y="203"/>
                    </a:lnTo>
                    <a:lnTo>
                      <a:pt x="509" y="231"/>
                    </a:lnTo>
                    <a:lnTo>
                      <a:pt x="473" y="238"/>
                    </a:lnTo>
                    <a:lnTo>
                      <a:pt x="325" y="241"/>
                    </a:lnTo>
                    <a:lnTo>
                      <a:pt x="310" y="207"/>
                    </a:lnTo>
                    <a:lnTo>
                      <a:pt x="274" y="238"/>
                    </a:lnTo>
                    <a:lnTo>
                      <a:pt x="227" y="207"/>
                    </a:lnTo>
                    <a:lnTo>
                      <a:pt x="197" y="229"/>
                    </a:lnTo>
                    <a:lnTo>
                      <a:pt x="141" y="72"/>
                    </a:lnTo>
                    <a:lnTo>
                      <a:pt x="75" y="87"/>
                    </a:lnTo>
                    <a:lnTo>
                      <a:pt x="0" y="3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40" name="Freeform 483"/>
              <p:cNvSpPr/>
              <p:nvPr>
                <p:custDataLst>
                  <p:tags r:id="rId112"/>
                </p:custDataLst>
              </p:nvPr>
            </p:nvSpPr>
            <p:spPr bwMode="auto">
              <a:xfrm>
                <a:off x="5750948" y="5080186"/>
                <a:ext cx="36759" cy="13827"/>
              </a:xfrm>
              <a:custGeom>
                <a:gdLst>
                  <a:gd name="T0" fmla="*/ 0 w 204"/>
                  <a:gd name="T1" fmla="*/ 30 h 172"/>
                  <a:gd name="T2" fmla="*/ 3 w 204"/>
                  <a:gd name="T3" fmla="*/ 107 h 172"/>
                  <a:gd name="T4" fmla="*/ 28 w 204"/>
                  <a:gd name="T5" fmla="*/ 123 h 172"/>
                  <a:gd name="T6" fmla="*/ 21 w 204"/>
                  <a:gd name="T7" fmla="*/ 168 h 172"/>
                  <a:gd name="T8" fmla="*/ 48 w 204"/>
                  <a:gd name="T9" fmla="*/ 172 h 172"/>
                  <a:gd name="T10" fmla="*/ 81 w 204"/>
                  <a:gd name="T11" fmla="*/ 134 h 172"/>
                  <a:gd name="T12" fmla="*/ 48 w 204"/>
                  <a:gd name="T13" fmla="*/ 107 h 172"/>
                  <a:gd name="T14" fmla="*/ 131 w 204"/>
                  <a:gd name="T15" fmla="*/ 107 h 172"/>
                  <a:gd name="T16" fmla="*/ 204 w 204"/>
                  <a:gd name="T17" fmla="*/ 12 h 172"/>
                  <a:gd name="T18" fmla="*/ 15 w 204"/>
                  <a:gd name="T19" fmla="*/ 0 h 172"/>
                  <a:gd name="T20" fmla="*/ 38 w 204"/>
                  <a:gd name="T21" fmla="*/ 31 h 172"/>
                  <a:gd name="T22" fmla="*/ 0 w 204"/>
                  <a:gd name="T23" fmla="*/ 30 h 1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4"/>
                  <a:gd name="T37" fmla="*/ 0 h 172"/>
                  <a:gd name="T38" fmla="*/ 204 w 204"/>
                  <a:gd name="T39" fmla="*/ 172 h 172"/>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4" h="172">
                    <a:moveTo>
                      <a:pt x="0" y="30"/>
                    </a:moveTo>
                    <a:lnTo>
                      <a:pt x="3" y="107"/>
                    </a:lnTo>
                    <a:lnTo>
                      <a:pt x="28" y="123"/>
                    </a:lnTo>
                    <a:lnTo>
                      <a:pt x="21" y="168"/>
                    </a:lnTo>
                    <a:lnTo>
                      <a:pt x="48" y="172"/>
                    </a:lnTo>
                    <a:lnTo>
                      <a:pt x="81" y="134"/>
                    </a:lnTo>
                    <a:lnTo>
                      <a:pt x="48" y="107"/>
                    </a:lnTo>
                    <a:lnTo>
                      <a:pt x="131" y="107"/>
                    </a:lnTo>
                    <a:lnTo>
                      <a:pt x="204" y="12"/>
                    </a:lnTo>
                    <a:lnTo>
                      <a:pt x="15" y="0"/>
                    </a:lnTo>
                    <a:lnTo>
                      <a:pt x="38" y="31"/>
                    </a:lnTo>
                    <a:lnTo>
                      <a:pt x="0" y="3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41" name="Freeform 485"/>
              <p:cNvSpPr/>
              <p:nvPr>
                <p:custDataLst>
                  <p:tags r:id="rId113"/>
                </p:custDataLst>
              </p:nvPr>
            </p:nvSpPr>
            <p:spPr bwMode="auto">
              <a:xfrm>
                <a:off x="5789139" y="5081267"/>
                <a:ext cx="193342" cy="72591"/>
              </a:xfrm>
              <a:custGeom>
                <a:gdLst>
                  <a:gd name="T0" fmla="*/ 9 w 1094"/>
                  <a:gd name="T1" fmla="*/ 103 h 902"/>
                  <a:gd name="T2" fmla="*/ 130 w 1094"/>
                  <a:gd name="T3" fmla="*/ 0 h 902"/>
                  <a:gd name="T4" fmla="*/ 125 w 1094"/>
                  <a:gd name="T5" fmla="*/ 103 h 902"/>
                  <a:gd name="T6" fmla="*/ 191 w 1094"/>
                  <a:gd name="T7" fmla="*/ 212 h 902"/>
                  <a:gd name="T8" fmla="*/ 195 w 1094"/>
                  <a:gd name="T9" fmla="*/ 230 h 902"/>
                  <a:gd name="T10" fmla="*/ 155 w 1094"/>
                  <a:gd name="T11" fmla="*/ 156 h 902"/>
                  <a:gd name="T12" fmla="*/ 166 w 1094"/>
                  <a:gd name="T13" fmla="*/ 78 h 902"/>
                  <a:gd name="T14" fmla="*/ 170 w 1094"/>
                  <a:gd name="T15" fmla="*/ 68 h 902"/>
                  <a:gd name="T16" fmla="*/ 190 w 1094"/>
                  <a:gd name="T17" fmla="*/ 42 h 902"/>
                  <a:gd name="T18" fmla="*/ 279 w 1094"/>
                  <a:gd name="T19" fmla="*/ 14 h 902"/>
                  <a:gd name="T20" fmla="*/ 326 w 1094"/>
                  <a:gd name="T21" fmla="*/ 51 h 902"/>
                  <a:gd name="T22" fmla="*/ 348 w 1094"/>
                  <a:gd name="T23" fmla="*/ 158 h 902"/>
                  <a:gd name="T24" fmla="*/ 414 w 1094"/>
                  <a:gd name="T25" fmla="*/ 134 h 902"/>
                  <a:gd name="T26" fmla="*/ 564 w 1094"/>
                  <a:gd name="T27" fmla="*/ 115 h 902"/>
                  <a:gd name="T28" fmla="*/ 575 w 1094"/>
                  <a:gd name="T29" fmla="*/ 184 h 902"/>
                  <a:gd name="T30" fmla="*/ 614 w 1094"/>
                  <a:gd name="T31" fmla="*/ 199 h 902"/>
                  <a:gd name="T32" fmla="*/ 671 w 1094"/>
                  <a:gd name="T33" fmla="*/ 180 h 902"/>
                  <a:gd name="T34" fmla="*/ 724 w 1094"/>
                  <a:gd name="T35" fmla="*/ 222 h 902"/>
                  <a:gd name="T36" fmla="*/ 742 w 1094"/>
                  <a:gd name="T37" fmla="*/ 230 h 902"/>
                  <a:gd name="T38" fmla="*/ 772 w 1094"/>
                  <a:gd name="T39" fmla="*/ 246 h 902"/>
                  <a:gd name="T40" fmla="*/ 826 w 1094"/>
                  <a:gd name="T41" fmla="*/ 268 h 902"/>
                  <a:gd name="T42" fmla="*/ 820 w 1094"/>
                  <a:gd name="T43" fmla="*/ 299 h 902"/>
                  <a:gd name="T44" fmla="*/ 838 w 1094"/>
                  <a:gd name="T45" fmla="*/ 291 h 902"/>
                  <a:gd name="T46" fmla="*/ 810 w 1094"/>
                  <a:gd name="T47" fmla="*/ 348 h 902"/>
                  <a:gd name="T48" fmla="*/ 825 w 1094"/>
                  <a:gd name="T49" fmla="*/ 379 h 902"/>
                  <a:gd name="T50" fmla="*/ 829 w 1094"/>
                  <a:gd name="T51" fmla="*/ 419 h 902"/>
                  <a:gd name="T52" fmla="*/ 968 w 1094"/>
                  <a:gd name="T53" fmla="*/ 464 h 902"/>
                  <a:gd name="T54" fmla="*/ 1031 w 1094"/>
                  <a:gd name="T55" fmla="*/ 523 h 902"/>
                  <a:gd name="T56" fmla="*/ 1094 w 1094"/>
                  <a:gd name="T57" fmla="*/ 565 h 902"/>
                  <a:gd name="T58" fmla="*/ 1053 w 1094"/>
                  <a:gd name="T59" fmla="*/ 594 h 902"/>
                  <a:gd name="T60" fmla="*/ 1052 w 1094"/>
                  <a:gd name="T61" fmla="*/ 647 h 902"/>
                  <a:gd name="T62" fmla="*/ 1013 w 1094"/>
                  <a:gd name="T63" fmla="*/ 697 h 902"/>
                  <a:gd name="T64" fmla="*/ 842 w 1094"/>
                  <a:gd name="T65" fmla="*/ 588 h 902"/>
                  <a:gd name="T66" fmla="*/ 849 w 1094"/>
                  <a:gd name="T67" fmla="*/ 647 h 902"/>
                  <a:gd name="T68" fmla="*/ 895 w 1094"/>
                  <a:gd name="T69" fmla="*/ 703 h 902"/>
                  <a:gd name="T70" fmla="*/ 950 w 1094"/>
                  <a:gd name="T71" fmla="*/ 751 h 902"/>
                  <a:gd name="T72" fmla="*/ 969 w 1094"/>
                  <a:gd name="T73" fmla="*/ 858 h 902"/>
                  <a:gd name="T74" fmla="*/ 916 w 1094"/>
                  <a:gd name="T75" fmla="*/ 902 h 902"/>
                  <a:gd name="T76" fmla="*/ 691 w 1094"/>
                  <a:gd name="T77" fmla="*/ 789 h 902"/>
                  <a:gd name="T78" fmla="*/ 654 w 1094"/>
                  <a:gd name="T79" fmla="*/ 762 h 902"/>
                  <a:gd name="T80" fmla="*/ 584 w 1094"/>
                  <a:gd name="T81" fmla="*/ 697 h 902"/>
                  <a:gd name="T82" fmla="*/ 553 w 1094"/>
                  <a:gd name="T83" fmla="*/ 713 h 902"/>
                  <a:gd name="T84" fmla="*/ 457 w 1094"/>
                  <a:gd name="T85" fmla="*/ 713 h 902"/>
                  <a:gd name="T86" fmla="*/ 630 w 1094"/>
                  <a:gd name="T87" fmla="*/ 657 h 902"/>
                  <a:gd name="T88" fmla="*/ 677 w 1094"/>
                  <a:gd name="T89" fmla="*/ 523 h 902"/>
                  <a:gd name="T90" fmla="*/ 578 w 1094"/>
                  <a:gd name="T91" fmla="*/ 407 h 902"/>
                  <a:gd name="T92" fmla="*/ 513 w 1094"/>
                  <a:gd name="T93" fmla="*/ 418 h 902"/>
                  <a:gd name="T94" fmla="*/ 544 w 1094"/>
                  <a:gd name="T95" fmla="*/ 371 h 902"/>
                  <a:gd name="T96" fmla="*/ 476 w 1094"/>
                  <a:gd name="T97" fmla="*/ 298 h 902"/>
                  <a:gd name="T98" fmla="*/ 428 w 1094"/>
                  <a:gd name="T99" fmla="*/ 325 h 902"/>
                  <a:gd name="T100" fmla="*/ 350 w 1094"/>
                  <a:gd name="T101" fmla="*/ 334 h 902"/>
                  <a:gd name="T102" fmla="*/ 22 w 1094"/>
                  <a:gd name="T103" fmla="*/ 230 h 902"/>
                  <a:gd name="T104" fmla="*/ 0 w 1094"/>
                  <a:gd name="T105" fmla="*/ 202 h 90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94"/>
                  <a:gd name="T160" fmla="*/ 0 h 902"/>
                  <a:gd name="T161" fmla="*/ 1094 w 1094"/>
                  <a:gd name="T162" fmla="*/ 902 h 902"/>
                </a:gd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94" h="902">
                    <a:moveTo>
                      <a:pt x="0" y="202"/>
                    </a:moveTo>
                    <a:lnTo>
                      <a:pt x="9" y="103"/>
                    </a:lnTo>
                    <a:lnTo>
                      <a:pt x="54" y="31"/>
                    </a:lnTo>
                    <a:lnTo>
                      <a:pt x="130" y="0"/>
                    </a:lnTo>
                    <a:lnTo>
                      <a:pt x="191" y="14"/>
                    </a:lnTo>
                    <a:lnTo>
                      <a:pt x="125" y="103"/>
                    </a:lnTo>
                    <a:lnTo>
                      <a:pt x="144" y="158"/>
                    </a:lnTo>
                    <a:lnTo>
                      <a:pt x="191" y="212"/>
                    </a:lnTo>
                    <a:lnTo>
                      <a:pt x="130" y="231"/>
                    </a:lnTo>
                    <a:lnTo>
                      <a:pt x="195" y="230"/>
                    </a:lnTo>
                    <a:lnTo>
                      <a:pt x="204" y="184"/>
                    </a:lnTo>
                    <a:lnTo>
                      <a:pt x="155" y="156"/>
                    </a:lnTo>
                    <a:lnTo>
                      <a:pt x="195" y="123"/>
                    </a:lnTo>
                    <a:lnTo>
                      <a:pt x="166" y="78"/>
                    </a:lnTo>
                    <a:lnTo>
                      <a:pt x="229" y="89"/>
                    </a:lnTo>
                    <a:lnTo>
                      <a:pt x="170" y="68"/>
                    </a:lnTo>
                    <a:lnTo>
                      <a:pt x="236" y="73"/>
                    </a:lnTo>
                    <a:lnTo>
                      <a:pt x="190" y="42"/>
                    </a:lnTo>
                    <a:lnTo>
                      <a:pt x="242" y="43"/>
                    </a:lnTo>
                    <a:lnTo>
                      <a:pt x="279" y="14"/>
                    </a:lnTo>
                    <a:lnTo>
                      <a:pt x="324" y="11"/>
                    </a:lnTo>
                    <a:lnTo>
                      <a:pt x="326" y="51"/>
                    </a:lnTo>
                    <a:lnTo>
                      <a:pt x="358" y="68"/>
                    </a:lnTo>
                    <a:lnTo>
                      <a:pt x="348" y="158"/>
                    </a:lnTo>
                    <a:lnTo>
                      <a:pt x="392" y="115"/>
                    </a:lnTo>
                    <a:lnTo>
                      <a:pt x="414" y="134"/>
                    </a:lnTo>
                    <a:lnTo>
                      <a:pt x="476" y="91"/>
                    </a:lnTo>
                    <a:lnTo>
                      <a:pt x="564" y="115"/>
                    </a:lnTo>
                    <a:lnTo>
                      <a:pt x="603" y="158"/>
                    </a:lnTo>
                    <a:lnTo>
                      <a:pt x="575" y="184"/>
                    </a:lnTo>
                    <a:lnTo>
                      <a:pt x="630" y="173"/>
                    </a:lnTo>
                    <a:lnTo>
                      <a:pt x="614" y="199"/>
                    </a:lnTo>
                    <a:lnTo>
                      <a:pt x="646" y="212"/>
                    </a:lnTo>
                    <a:lnTo>
                      <a:pt x="671" y="180"/>
                    </a:lnTo>
                    <a:lnTo>
                      <a:pt x="711" y="196"/>
                    </a:lnTo>
                    <a:lnTo>
                      <a:pt x="724" y="222"/>
                    </a:lnTo>
                    <a:lnTo>
                      <a:pt x="690" y="230"/>
                    </a:lnTo>
                    <a:lnTo>
                      <a:pt x="742" y="230"/>
                    </a:lnTo>
                    <a:lnTo>
                      <a:pt x="733" y="265"/>
                    </a:lnTo>
                    <a:lnTo>
                      <a:pt x="772" y="246"/>
                    </a:lnTo>
                    <a:lnTo>
                      <a:pt x="748" y="276"/>
                    </a:lnTo>
                    <a:lnTo>
                      <a:pt x="826" y="268"/>
                    </a:lnTo>
                    <a:lnTo>
                      <a:pt x="782" y="299"/>
                    </a:lnTo>
                    <a:lnTo>
                      <a:pt x="820" y="299"/>
                    </a:lnTo>
                    <a:lnTo>
                      <a:pt x="804" y="321"/>
                    </a:lnTo>
                    <a:lnTo>
                      <a:pt x="838" y="291"/>
                    </a:lnTo>
                    <a:lnTo>
                      <a:pt x="874" y="322"/>
                    </a:lnTo>
                    <a:lnTo>
                      <a:pt x="810" y="348"/>
                    </a:lnTo>
                    <a:lnTo>
                      <a:pt x="900" y="371"/>
                    </a:lnTo>
                    <a:lnTo>
                      <a:pt x="825" y="379"/>
                    </a:lnTo>
                    <a:lnTo>
                      <a:pt x="853" y="391"/>
                    </a:lnTo>
                    <a:lnTo>
                      <a:pt x="829" y="419"/>
                    </a:lnTo>
                    <a:lnTo>
                      <a:pt x="921" y="473"/>
                    </a:lnTo>
                    <a:lnTo>
                      <a:pt x="968" y="464"/>
                    </a:lnTo>
                    <a:lnTo>
                      <a:pt x="986" y="529"/>
                    </a:lnTo>
                    <a:lnTo>
                      <a:pt x="1031" y="523"/>
                    </a:lnTo>
                    <a:lnTo>
                      <a:pt x="1029" y="551"/>
                    </a:lnTo>
                    <a:lnTo>
                      <a:pt x="1094" y="565"/>
                    </a:lnTo>
                    <a:lnTo>
                      <a:pt x="1086" y="599"/>
                    </a:lnTo>
                    <a:lnTo>
                      <a:pt x="1053" y="594"/>
                    </a:lnTo>
                    <a:lnTo>
                      <a:pt x="1068" y="614"/>
                    </a:lnTo>
                    <a:lnTo>
                      <a:pt x="1052" y="647"/>
                    </a:lnTo>
                    <a:lnTo>
                      <a:pt x="1020" y="632"/>
                    </a:lnTo>
                    <a:lnTo>
                      <a:pt x="1013" y="697"/>
                    </a:lnTo>
                    <a:lnTo>
                      <a:pt x="888" y="578"/>
                    </a:lnTo>
                    <a:lnTo>
                      <a:pt x="842" y="588"/>
                    </a:lnTo>
                    <a:lnTo>
                      <a:pt x="874" y="618"/>
                    </a:lnTo>
                    <a:lnTo>
                      <a:pt x="849" y="647"/>
                    </a:lnTo>
                    <a:lnTo>
                      <a:pt x="868" y="645"/>
                    </a:lnTo>
                    <a:lnTo>
                      <a:pt x="895" y="703"/>
                    </a:lnTo>
                    <a:lnTo>
                      <a:pt x="956" y="717"/>
                    </a:lnTo>
                    <a:lnTo>
                      <a:pt x="950" y="751"/>
                    </a:lnTo>
                    <a:lnTo>
                      <a:pt x="983" y="778"/>
                    </a:lnTo>
                    <a:lnTo>
                      <a:pt x="969" y="858"/>
                    </a:lnTo>
                    <a:lnTo>
                      <a:pt x="810" y="775"/>
                    </a:lnTo>
                    <a:lnTo>
                      <a:pt x="916" y="902"/>
                    </a:lnTo>
                    <a:lnTo>
                      <a:pt x="719" y="832"/>
                    </a:lnTo>
                    <a:lnTo>
                      <a:pt x="691" y="789"/>
                    </a:lnTo>
                    <a:lnTo>
                      <a:pt x="718" y="785"/>
                    </a:lnTo>
                    <a:lnTo>
                      <a:pt x="654" y="762"/>
                    </a:lnTo>
                    <a:lnTo>
                      <a:pt x="635" y="713"/>
                    </a:lnTo>
                    <a:lnTo>
                      <a:pt x="584" y="697"/>
                    </a:lnTo>
                    <a:lnTo>
                      <a:pt x="581" y="729"/>
                    </a:lnTo>
                    <a:lnTo>
                      <a:pt x="553" y="713"/>
                    </a:lnTo>
                    <a:lnTo>
                      <a:pt x="512" y="744"/>
                    </a:lnTo>
                    <a:lnTo>
                      <a:pt x="457" y="713"/>
                    </a:lnTo>
                    <a:lnTo>
                      <a:pt x="483" y="657"/>
                    </a:lnTo>
                    <a:lnTo>
                      <a:pt x="630" y="657"/>
                    </a:lnTo>
                    <a:lnTo>
                      <a:pt x="594" y="602"/>
                    </a:lnTo>
                    <a:lnTo>
                      <a:pt x="677" y="523"/>
                    </a:lnTo>
                    <a:lnTo>
                      <a:pt x="619" y="417"/>
                    </a:lnTo>
                    <a:lnTo>
                      <a:pt x="578" y="407"/>
                    </a:lnTo>
                    <a:lnTo>
                      <a:pt x="602" y="391"/>
                    </a:lnTo>
                    <a:lnTo>
                      <a:pt x="513" y="418"/>
                    </a:lnTo>
                    <a:lnTo>
                      <a:pt x="512" y="388"/>
                    </a:lnTo>
                    <a:lnTo>
                      <a:pt x="544" y="371"/>
                    </a:lnTo>
                    <a:lnTo>
                      <a:pt x="477" y="329"/>
                    </a:lnTo>
                    <a:lnTo>
                      <a:pt x="476" y="298"/>
                    </a:lnTo>
                    <a:lnTo>
                      <a:pt x="412" y="280"/>
                    </a:lnTo>
                    <a:lnTo>
                      <a:pt x="428" y="325"/>
                    </a:lnTo>
                    <a:lnTo>
                      <a:pt x="321" y="308"/>
                    </a:lnTo>
                    <a:lnTo>
                      <a:pt x="350" y="334"/>
                    </a:lnTo>
                    <a:lnTo>
                      <a:pt x="71" y="289"/>
                    </a:lnTo>
                    <a:lnTo>
                      <a:pt x="22" y="230"/>
                    </a:lnTo>
                    <a:lnTo>
                      <a:pt x="111" y="233"/>
                    </a:lnTo>
                    <a:lnTo>
                      <a:pt x="0" y="20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42" name="Freeform 486"/>
              <p:cNvSpPr/>
              <p:nvPr>
                <p:custDataLst>
                  <p:tags r:id="rId114"/>
                </p:custDataLst>
              </p:nvPr>
            </p:nvSpPr>
            <p:spPr bwMode="auto">
              <a:xfrm>
                <a:off x="5809190" y="5131389"/>
                <a:ext cx="44397" cy="15771"/>
              </a:xfrm>
              <a:custGeom>
                <a:gdLst>
                  <a:gd name="T0" fmla="*/ 0 w 254"/>
                  <a:gd name="T1" fmla="*/ 161 h 197"/>
                  <a:gd name="T2" fmla="*/ 36 w 254"/>
                  <a:gd name="T3" fmla="*/ 123 h 197"/>
                  <a:gd name="T4" fmla="*/ 59 w 254"/>
                  <a:gd name="T5" fmla="*/ 0 h 197"/>
                  <a:gd name="T6" fmla="*/ 80 w 254"/>
                  <a:gd name="T7" fmla="*/ 45 h 197"/>
                  <a:gd name="T8" fmla="*/ 140 w 254"/>
                  <a:gd name="T9" fmla="*/ 55 h 197"/>
                  <a:gd name="T10" fmla="*/ 254 w 254"/>
                  <a:gd name="T11" fmla="*/ 145 h 197"/>
                  <a:gd name="T12" fmla="*/ 239 w 254"/>
                  <a:gd name="T13" fmla="*/ 176 h 197"/>
                  <a:gd name="T14" fmla="*/ 136 w 254"/>
                  <a:gd name="T15" fmla="*/ 134 h 197"/>
                  <a:gd name="T16" fmla="*/ 73 w 254"/>
                  <a:gd name="T17" fmla="*/ 197 h 197"/>
                  <a:gd name="T18" fmla="*/ 57 w 254"/>
                  <a:gd name="T19" fmla="*/ 145 h 197"/>
                  <a:gd name="T20" fmla="*/ 0 w 254"/>
                  <a:gd name="T21" fmla="*/ 161 h 1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4"/>
                  <a:gd name="T34" fmla="*/ 0 h 197"/>
                  <a:gd name="T35" fmla="*/ 254 w 254"/>
                  <a:gd name="T36" fmla="*/ 197 h 197"/>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4" h="197">
                    <a:moveTo>
                      <a:pt x="0" y="161"/>
                    </a:moveTo>
                    <a:lnTo>
                      <a:pt x="36" y="123"/>
                    </a:lnTo>
                    <a:lnTo>
                      <a:pt x="59" y="0"/>
                    </a:lnTo>
                    <a:lnTo>
                      <a:pt x="80" y="45"/>
                    </a:lnTo>
                    <a:lnTo>
                      <a:pt x="140" y="55"/>
                    </a:lnTo>
                    <a:lnTo>
                      <a:pt x="254" y="145"/>
                    </a:lnTo>
                    <a:lnTo>
                      <a:pt x="239" y="176"/>
                    </a:lnTo>
                    <a:lnTo>
                      <a:pt x="136" y="134"/>
                    </a:lnTo>
                    <a:lnTo>
                      <a:pt x="73" y="197"/>
                    </a:lnTo>
                    <a:lnTo>
                      <a:pt x="57" y="145"/>
                    </a:lnTo>
                    <a:lnTo>
                      <a:pt x="0" y="16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43" name="Freeform 487"/>
              <p:cNvSpPr/>
              <p:nvPr>
                <p:custDataLst>
                  <p:tags r:id="rId115"/>
                </p:custDataLst>
              </p:nvPr>
            </p:nvSpPr>
            <p:spPr bwMode="auto">
              <a:xfrm>
                <a:off x="5997281" y="5205709"/>
                <a:ext cx="44875" cy="23117"/>
              </a:xfrm>
              <a:custGeom>
                <a:gdLst>
                  <a:gd name="T0" fmla="*/ 0 w 255"/>
                  <a:gd name="T1" fmla="*/ 223 h 286"/>
                  <a:gd name="T2" fmla="*/ 106 w 255"/>
                  <a:gd name="T3" fmla="*/ 15 h 286"/>
                  <a:gd name="T4" fmla="*/ 146 w 255"/>
                  <a:gd name="T5" fmla="*/ 0 h 286"/>
                  <a:gd name="T6" fmla="*/ 97 w 255"/>
                  <a:gd name="T7" fmla="*/ 112 h 286"/>
                  <a:gd name="T8" fmla="*/ 130 w 255"/>
                  <a:gd name="T9" fmla="*/ 87 h 286"/>
                  <a:gd name="T10" fmla="*/ 152 w 255"/>
                  <a:gd name="T11" fmla="*/ 135 h 286"/>
                  <a:gd name="T12" fmla="*/ 219 w 255"/>
                  <a:gd name="T13" fmla="*/ 135 h 286"/>
                  <a:gd name="T14" fmla="*/ 205 w 255"/>
                  <a:gd name="T15" fmla="*/ 177 h 286"/>
                  <a:gd name="T16" fmla="*/ 240 w 255"/>
                  <a:gd name="T17" fmla="*/ 173 h 286"/>
                  <a:gd name="T18" fmla="*/ 214 w 255"/>
                  <a:gd name="T19" fmla="*/ 219 h 286"/>
                  <a:gd name="T20" fmla="*/ 248 w 255"/>
                  <a:gd name="T21" fmla="*/ 194 h 286"/>
                  <a:gd name="T22" fmla="*/ 255 w 255"/>
                  <a:gd name="T23" fmla="*/ 237 h 286"/>
                  <a:gd name="T24" fmla="*/ 222 w 255"/>
                  <a:gd name="T25" fmla="*/ 286 h 286"/>
                  <a:gd name="T26" fmla="*/ 219 w 255"/>
                  <a:gd name="T27" fmla="*/ 250 h 286"/>
                  <a:gd name="T28" fmla="*/ 204 w 255"/>
                  <a:gd name="T29" fmla="*/ 269 h 286"/>
                  <a:gd name="T30" fmla="*/ 204 w 255"/>
                  <a:gd name="T31" fmla="*/ 214 h 286"/>
                  <a:gd name="T32" fmla="*/ 140 w 255"/>
                  <a:gd name="T33" fmla="*/ 269 h 286"/>
                  <a:gd name="T34" fmla="*/ 178 w 255"/>
                  <a:gd name="T35" fmla="*/ 233 h 286"/>
                  <a:gd name="T36" fmla="*/ 123 w 255"/>
                  <a:gd name="T37" fmla="*/ 237 h 286"/>
                  <a:gd name="T38" fmla="*/ 138 w 255"/>
                  <a:gd name="T39" fmla="*/ 217 h 286"/>
                  <a:gd name="T40" fmla="*/ 0 w 255"/>
                  <a:gd name="T41" fmla="*/ 223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286"/>
                  <a:gd name="T65" fmla="*/ 255 w 255"/>
                  <a:gd name="T66" fmla="*/ 286 h 286"/>
                </a:gd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286">
                    <a:moveTo>
                      <a:pt x="0" y="223"/>
                    </a:moveTo>
                    <a:lnTo>
                      <a:pt x="106" y="15"/>
                    </a:lnTo>
                    <a:lnTo>
                      <a:pt x="146" y="0"/>
                    </a:lnTo>
                    <a:lnTo>
                      <a:pt x="97" y="112"/>
                    </a:lnTo>
                    <a:lnTo>
                      <a:pt x="130" y="87"/>
                    </a:lnTo>
                    <a:lnTo>
                      <a:pt x="152" y="135"/>
                    </a:lnTo>
                    <a:lnTo>
                      <a:pt x="219" y="135"/>
                    </a:lnTo>
                    <a:lnTo>
                      <a:pt x="205" y="177"/>
                    </a:lnTo>
                    <a:lnTo>
                      <a:pt x="240" y="173"/>
                    </a:lnTo>
                    <a:lnTo>
                      <a:pt x="214" y="219"/>
                    </a:lnTo>
                    <a:lnTo>
                      <a:pt x="248" y="194"/>
                    </a:lnTo>
                    <a:lnTo>
                      <a:pt x="255" y="237"/>
                    </a:lnTo>
                    <a:lnTo>
                      <a:pt x="222" y="286"/>
                    </a:lnTo>
                    <a:lnTo>
                      <a:pt x="219" y="250"/>
                    </a:lnTo>
                    <a:lnTo>
                      <a:pt x="204" y="269"/>
                    </a:lnTo>
                    <a:lnTo>
                      <a:pt x="204" y="214"/>
                    </a:lnTo>
                    <a:lnTo>
                      <a:pt x="140" y="269"/>
                    </a:lnTo>
                    <a:lnTo>
                      <a:pt x="178" y="233"/>
                    </a:lnTo>
                    <a:lnTo>
                      <a:pt x="123" y="237"/>
                    </a:lnTo>
                    <a:lnTo>
                      <a:pt x="138" y="217"/>
                    </a:lnTo>
                    <a:lnTo>
                      <a:pt x="0" y="22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44" name="Freeform 488"/>
              <p:cNvSpPr/>
              <p:nvPr>
                <p:custDataLst>
                  <p:tags r:id="rId116"/>
                </p:custDataLst>
              </p:nvPr>
            </p:nvSpPr>
            <p:spPr bwMode="auto">
              <a:xfrm>
                <a:off x="5887481" y="5469068"/>
                <a:ext cx="56332" cy="148207"/>
              </a:xfrm>
              <a:custGeom>
                <a:gdLst>
                  <a:gd name="T0" fmla="*/ 0 w 317"/>
                  <a:gd name="T1" fmla="*/ 1447 h 1850"/>
                  <a:gd name="T2" fmla="*/ 22 w 317"/>
                  <a:gd name="T3" fmla="*/ 1397 h 1850"/>
                  <a:gd name="T4" fmla="*/ 68 w 317"/>
                  <a:gd name="T5" fmla="*/ 1434 h 1850"/>
                  <a:gd name="T6" fmla="*/ 108 w 317"/>
                  <a:gd name="T7" fmla="*/ 1339 h 1850"/>
                  <a:gd name="T8" fmla="*/ 91 w 317"/>
                  <a:gd name="T9" fmla="*/ 1302 h 1850"/>
                  <a:gd name="T10" fmla="*/ 124 w 317"/>
                  <a:gd name="T11" fmla="*/ 1171 h 1850"/>
                  <a:gd name="T12" fmla="*/ 67 w 317"/>
                  <a:gd name="T13" fmla="*/ 1160 h 1850"/>
                  <a:gd name="T14" fmla="*/ 74 w 317"/>
                  <a:gd name="T15" fmla="*/ 948 h 1850"/>
                  <a:gd name="T16" fmla="*/ 153 w 317"/>
                  <a:gd name="T17" fmla="*/ 726 h 1850"/>
                  <a:gd name="T18" fmla="*/ 152 w 317"/>
                  <a:gd name="T19" fmla="*/ 541 h 1850"/>
                  <a:gd name="T20" fmla="*/ 207 w 317"/>
                  <a:gd name="T21" fmla="*/ 188 h 1850"/>
                  <a:gd name="T22" fmla="*/ 188 w 317"/>
                  <a:gd name="T23" fmla="*/ 32 h 1850"/>
                  <a:gd name="T24" fmla="*/ 226 w 317"/>
                  <a:gd name="T25" fmla="*/ 0 h 1850"/>
                  <a:gd name="T26" fmla="*/ 266 w 317"/>
                  <a:gd name="T27" fmla="*/ 81 h 1850"/>
                  <a:gd name="T28" fmla="*/ 289 w 317"/>
                  <a:gd name="T29" fmla="*/ 246 h 1850"/>
                  <a:gd name="T30" fmla="*/ 317 w 317"/>
                  <a:gd name="T31" fmla="*/ 249 h 1850"/>
                  <a:gd name="T32" fmla="*/ 312 w 317"/>
                  <a:gd name="T33" fmla="*/ 304 h 1850"/>
                  <a:gd name="T34" fmla="*/ 270 w 317"/>
                  <a:gd name="T35" fmla="*/ 327 h 1850"/>
                  <a:gd name="T36" fmla="*/ 271 w 317"/>
                  <a:gd name="T37" fmla="*/ 435 h 1850"/>
                  <a:gd name="T38" fmla="*/ 226 w 317"/>
                  <a:gd name="T39" fmla="*/ 496 h 1850"/>
                  <a:gd name="T40" fmla="*/ 192 w 317"/>
                  <a:gd name="T41" fmla="*/ 648 h 1850"/>
                  <a:gd name="T42" fmla="*/ 218 w 317"/>
                  <a:gd name="T43" fmla="*/ 791 h 1850"/>
                  <a:gd name="T44" fmla="*/ 168 w 317"/>
                  <a:gd name="T45" fmla="*/ 913 h 1850"/>
                  <a:gd name="T46" fmla="*/ 135 w 317"/>
                  <a:gd name="T47" fmla="*/ 1218 h 1850"/>
                  <a:gd name="T48" fmla="*/ 162 w 317"/>
                  <a:gd name="T49" fmla="*/ 1329 h 1850"/>
                  <a:gd name="T50" fmla="*/ 137 w 317"/>
                  <a:gd name="T51" fmla="*/ 1339 h 1850"/>
                  <a:gd name="T52" fmla="*/ 148 w 317"/>
                  <a:gd name="T53" fmla="*/ 1438 h 1850"/>
                  <a:gd name="T54" fmla="*/ 83 w 317"/>
                  <a:gd name="T55" fmla="*/ 1643 h 1850"/>
                  <a:gd name="T56" fmla="*/ 90 w 317"/>
                  <a:gd name="T57" fmla="*/ 1677 h 1850"/>
                  <a:gd name="T58" fmla="*/ 121 w 317"/>
                  <a:gd name="T59" fmla="*/ 1664 h 1850"/>
                  <a:gd name="T60" fmla="*/ 135 w 317"/>
                  <a:gd name="T61" fmla="*/ 1743 h 1850"/>
                  <a:gd name="T62" fmla="*/ 271 w 317"/>
                  <a:gd name="T63" fmla="*/ 1761 h 1850"/>
                  <a:gd name="T64" fmla="*/ 180 w 317"/>
                  <a:gd name="T65" fmla="*/ 1792 h 1850"/>
                  <a:gd name="T66" fmla="*/ 168 w 317"/>
                  <a:gd name="T67" fmla="*/ 1850 h 1850"/>
                  <a:gd name="T68" fmla="*/ 129 w 317"/>
                  <a:gd name="T69" fmla="*/ 1834 h 1850"/>
                  <a:gd name="T70" fmla="*/ 171 w 317"/>
                  <a:gd name="T71" fmla="*/ 1797 h 1850"/>
                  <a:gd name="T72" fmla="*/ 107 w 317"/>
                  <a:gd name="T73" fmla="*/ 1780 h 1850"/>
                  <a:gd name="T74" fmla="*/ 98 w 317"/>
                  <a:gd name="T75" fmla="*/ 1715 h 1850"/>
                  <a:gd name="T76" fmla="*/ 80 w 317"/>
                  <a:gd name="T77" fmla="*/ 1746 h 1850"/>
                  <a:gd name="T78" fmla="*/ 56 w 317"/>
                  <a:gd name="T79" fmla="*/ 1685 h 1850"/>
                  <a:gd name="T80" fmla="*/ 68 w 317"/>
                  <a:gd name="T81" fmla="*/ 1668 h 1850"/>
                  <a:gd name="T82" fmla="*/ 36 w 317"/>
                  <a:gd name="T83" fmla="*/ 1638 h 1850"/>
                  <a:gd name="T84" fmla="*/ 67 w 317"/>
                  <a:gd name="T85" fmla="*/ 1607 h 1850"/>
                  <a:gd name="T86" fmla="*/ 38 w 317"/>
                  <a:gd name="T87" fmla="*/ 1516 h 1850"/>
                  <a:gd name="T88" fmla="*/ 89 w 317"/>
                  <a:gd name="T89" fmla="*/ 1526 h 1850"/>
                  <a:gd name="T90" fmla="*/ 38 w 317"/>
                  <a:gd name="T91" fmla="*/ 1478 h 1850"/>
                  <a:gd name="T92" fmla="*/ 51 w 317"/>
                  <a:gd name="T93" fmla="*/ 1446 h 1850"/>
                  <a:gd name="T94" fmla="*/ 0 w 317"/>
                  <a:gd name="T95" fmla="*/ 1447 h 18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17"/>
                  <a:gd name="T145" fmla="*/ 0 h 1850"/>
                  <a:gd name="T146" fmla="*/ 317 w 317"/>
                  <a:gd name="T147" fmla="*/ 1850 h 1850"/>
                </a:gd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17" h="1849">
                    <a:moveTo>
                      <a:pt x="0" y="1447"/>
                    </a:moveTo>
                    <a:lnTo>
                      <a:pt x="22" y="1397"/>
                    </a:lnTo>
                    <a:lnTo>
                      <a:pt x="68" y="1434"/>
                    </a:lnTo>
                    <a:lnTo>
                      <a:pt x="108" y="1339"/>
                    </a:lnTo>
                    <a:lnTo>
                      <a:pt x="91" y="1302"/>
                    </a:lnTo>
                    <a:lnTo>
                      <a:pt x="124" y="1171"/>
                    </a:lnTo>
                    <a:lnTo>
                      <a:pt x="67" y="1160"/>
                    </a:lnTo>
                    <a:lnTo>
                      <a:pt x="74" y="948"/>
                    </a:lnTo>
                    <a:lnTo>
                      <a:pt x="153" y="726"/>
                    </a:lnTo>
                    <a:lnTo>
                      <a:pt x="152" y="541"/>
                    </a:lnTo>
                    <a:lnTo>
                      <a:pt x="207" y="188"/>
                    </a:lnTo>
                    <a:lnTo>
                      <a:pt x="188" y="32"/>
                    </a:lnTo>
                    <a:lnTo>
                      <a:pt x="226" y="0"/>
                    </a:lnTo>
                    <a:lnTo>
                      <a:pt x="266" y="81"/>
                    </a:lnTo>
                    <a:lnTo>
                      <a:pt x="289" y="246"/>
                    </a:lnTo>
                    <a:lnTo>
                      <a:pt x="317" y="249"/>
                    </a:lnTo>
                    <a:lnTo>
                      <a:pt x="312" y="304"/>
                    </a:lnTo>
                    <a:lnTo>
                      <a:pt x="270" y="327"/>
                    </a:lnTo>
                    <a:lnTo>
                      <a:pt x="271" y="435"/>
                    </a:lnTo>
                    <a:lnTo>
                      <a:pt x="226" y="496"/>
                    </a:lnTo>
                    <a:lnTo>
                      <a:pt x="192" y="648"/>
                    </a:lnTo>
                    <a:lnTo>
                      <a:pt x="218" y="791"/>
                    </a:lnTo>
                    <a:lnTo>
                      <a:pt x="168" y="913"/>
                    </a:lnTo>
                    <a:lnTo>
                      <a:pt x="135" y="1218"/>
                    </a:lnTo>
                    <a:lnTo>
                      <a:pt x="162" y="1329"/>
                    </a:lnTo>
                    <a:lnTo>
                      <a:pt x="137" y="1339"/>
                    </a:lnTo>
                    <a:lnTo>
                      <a:pt x="148" y="1438"/>
                    </a:lnTo>
                    <a:lnTo>
                      <a:pt x="83" y="1643"/>
                    </a:lnTo>
                    <a:lnTo>
                      <a:pt x="90" y="1677"/>
                    </a:lnTo>
                    <a:lnTo>
                      <a:pt x="121" y="1664"/>
                    </a:lnTo>
                    <a:lnTo>
                      <a:pt x="135" y="1743"/>
                    </a:lnTo>
                    <a:lnTo>
                      <a:pt x="271" y="1761"/>
                    </a:lnTo>
                    <a:lnTo>
                      <a:pt x="180" y="1792"/>
                    </a:lnTo>
                    <a:lnTo>
                      <a:pt x="168" y="1850"/>
                    </a:lnTo>
                    <a:lnTo>
                      <a:pt x="129" y="1834"/>
                    </a:lnTo>
                    <a:lnTo>
                      <a:pt x="171" y="1797"/>
                    </a:lnTo>
                    <a:lnTo>
                      <a:pt x="107" y="1780"/>
                    </a:lnTo>
                    <a:lnTo>
                      <a:pt x="98" y="1715"/>
                    </a:lnTo>
                    <a:lnTo>
                      <a:pt x="80" y="1746"/>
                    </a:lnTo>
                    <a:lnTo>
                      <a:pt x="56" y="1685"/>
                    </a:lnTo>
                    <a:lnTo>
                      <a:pt x="68" y="1668"/>
                    </a:lnTo>
                    <a:lnTo>
                      <a:pt x="36" y="1638"/>
                    </a:lnTo>
                    <a:lnTo>
                      <a:pt x="67" y="1607"/>
                    </a:lnTo>
                    <a:lnTo>
                      <a:pt x="38" y="1516"/>
                    </a:lnTo>
                    <a:lnTo>
                      <a:pt x="89" y="1526"/>
                    </a:lnTo>
                    <a:lnTo>
                      <a:pt x="38" y="1478"/>
                    </a:lnTo>
                    <a:lnTo>
                      <a:pt x="51" y="1446"/>
                    </a:lnTo>
                    <a:lnTo>
                      <a:pt x="0" y="144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45" name="Freeform 489"/>
              <p:cNvSpPr/>
              <p:nvPr>
                <p:custDataLst>
                  <p:tags r:id="rId117"/>
                </p:custDataLst>
              </p:nvPr>
            </p:nvSpPr>
            <p:spPr bwMode="auto">
              <a:xfrm>
                <a:off x="5889868" y="5593942"/>
                <a:ext cx="4774" cy="5401"/>
              </a:xfrm>
              <a:custGeom>
                <a:gdLst>
                  <a:gd name="T0" fmla="*/ 0 w 23"/>
                  <a:gd name="T1" fmla="*/ 31 h 69"/>
                  <a:gd name="T2" fmla="*/ 7 w 23"/>
                  <a:gd name="T3" fmla="*/ 0 h 69"/>
                  <a:gd name="T4" fmla="*/ 23 w 23"/>
                  <a:gd name="T5" fmla="*/ 69 h 69"/>
                  <a:gd name="T6" fmla="*/ 0 w 23"/>
                  <a:gd name="T7" fmla="*/ 31 h 69"/>
                  <a:gd name="T8" fmla="*/ 0 60000 65536"/>
                  <a:gd name="T9" fmla="*/ 0 60000 65536"/>
                  <a:gd name="T10" fmla="*/ 0 60000 65536"/>
                  <a:gd name="T11" fmla="*/ 0 60000 65536"/>
                  <a:gd name="T12" fmla="*/ 0 w 23"/>
                  <a:gd name="T13" fmla="*/ 0 h 69"/>
                  <a:gd name="T14" fmla="*/ 23 w 23"/>
                  <a:gd name="T15" fmla="*/ 69 h 69"/>
                </a:gdLst>
                <a:cxnLst>
                  <a:cxn ang="T8">
                    <a:pos x="T0" y="T1"/>
                  </a:cxn>
                  <a:cxn ang="T9">
                    <a:pos x="T2" y="T3"/>
                  </a:cxn>
                  <a:cxn ang="T10">
                    <a:pos x="T4" y="T5"/>
                  </a:cxn>
                  <a:cxn ang="T11">
                    <a:pos x="T6" y="T7"/>
                  </a:cxn>
                </a:cxnLst>
                <a:rect l="T12" t="T13" r="T14" b="T15"/>
                <a:pathLst>
                  <a:path w="23" h="69">
                    <a:moveTo>
                      <a:pt x="0" y="31"/>
                    </a:moveTo>
                    <a:lnTo>
                      <a:pt x="7" y="0"/>
                    </a:lnTo>
                    <a:lnTo>
                      <a:pt x="23" y="69"/>
                    </a:lnTo>
                    <a:lnTo>
                      <a:pt x="0" y="3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46" name="Freeform 490"/>
              <p:cNvSpPr/>
              <p:nvPr>
                <p:custDataLst>
                  <p:tags r:id="rId118"/>
                </p:custDataLst>
              </p:nvPr>
            </p:nvSpPr>
            <p:spPr bwMode="auto">
              <a:xfrm>
                <a:off x="5894642" y="5563696"/>
                <a:ext cx="4297" cy="6697"/>
              </a:xfrm>
              <a:custGeom>
                <a:gdLst>
                  <a:gd name="T0" fmla="*/ 0 w 23"/>
                  <a:gd name="T1" fmla="*/ 75 h 85"/>
                  <a:gd name="T2" fmla="*/ 23 w 23"/>
                  <a:gd name="T3" fmla="*/ 0 h 85"/>
                  <a:gd name="T4" fmla="*/ 23 w 23"/>
                  <a:gd name="T5" fmla="*/ 85 h 85"/>
                  <a:gd name="T6" fmla="*/ 0 w 23"/>
                  <a:gd name="T7" fmla="*/ 75 h 85"/>
                  <a:gd name="T8" fmla="*/ 0 60000 65536"/>
                  <a:gd name="T9" fmla="*/ 0 60000 65536"/>
                  <a:gd name="T10" fmla="*/ 0 60000 65536"/>
                  <a:gd name="T11" fmla="*/ 0 60000 65536"/>
                  <a:gd name="T12" fmla="*/ 0 w 23"/>
                  <a:gd name="T13" fmla="*/ 0 h 85"/>
                  <a:gd name="T14" fmla="*/ 23 w 23"/>
                  <a:gd name="T15" fmla="*/ 85 h 85"/>
                </a:gdLst>
                <a:cxnLst>
                  <a:cxn ang="T8">
                    <a:pos x="T0" y="T1"/>
                  </a:cxn>
                  <a:cxn ang="T9">
                    <a:pos x="T2" y="T3"/>
                  </a:cxn>
                  <a:cxn ang="T10">
                    <a:pos x="T4" y="T5"/>
                  </a:cxn>
                  <a:cxn ang="T11">
                    <a:pos x="T6" y="T7"/>
                  </a:cxn>
                </a:cxnLst>
                <a:rect l="T12" t="T13" r="T14" b="T15"/>
                <a:pathLst>
                  <a:path w="23" h="85">
                    <a:moveTo>
                      <a:pt x="0" y="75"/>
                    </a:moveTo>
                    <a:lnTo>
                      <a:pt x="23" y="0"/>
                    </a:lnTo>
                    <a:lnTo>
                      <a:pt x="23" y="85"/>
                    </a:lnTo>
                    <a:lnTo>
                      <a:pt x="0" y="7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47" name="Freeform 491"/>
              <p:cNvSpPr/>
              <p:nvPr>
                <p:custDataLst>
                  <p:tags r:id="rId119"/>
                </p:custDataLst>
              </p:nvPr>
            </p:nvSpPr>
            <p:spPr bwMode="auto">
              <a:xfrm>
                <a:off x="5899416" y="5615763"/>
                <a:ext cx="9071" cy="3025"/>
              </a:xfrm>
              <a:custGeom>
                <a:gdLst>
                  <a:gd name="T0" fmla="*/ 0 w 51"/>
                  <a:gd name="T1" fmla="*/ 0 h 39"/>
                  <a:gd name="T2" fmla="*/ 49 w 51"/>
                  <a:gd name="T3" fmla="*/ 9 h 39"/>
                  <a:gd name="T4" fmla="*/ 51 w 51"/>
                  <a:gd name="T5" fmla="*/ 39 h 39"/>
                  <a:gd name="T6" fmla="*/ 0 w 51"/>
                  <a:gd name="T7" fmla="*/ 0 h 39"/>
                  <a:gd name="T8" fmla="*/ 0 60000 65536"/>
                  <a:gd name="T9" fmla="*/ 0 60000 65536"/>
                  <a:gd name="T10" fmla="*/ 0 60000 65536"/>
                  <a:gd name="T11" fmla="*/ 0 60000 65536"/>
                  <a:gd name="T12" fmla="*/ 0 w 51"/>
                  <a:gd name="T13" fmla="*/ 0 h 39"/>
                  <a:gd name="T14" fmla="*/ 51 w 51"/>
                  <a:gd name="T15" fmla="*/ 39 h 39"/>
                </a:gdLst>
                <a:cxnLst>
                  <a:cxn ang="T8">
                    <a:pos x="T0" y="T1"/>
                  </a:cxn>
                  <a:cxn ang="T9">
                    <a:pos x="T2" y="T3"/>
                  </a:cxn>
                  <a:cxn ang="T10">
                    <a:pos x="T4" y="T5"/>
                  </a:cxn>
                  <a:cxn ang="T11">
                    <a:pos x="T6" y="T7"/>
                  </a:cxn>
                </a:cxnLst>
                <a:rect l="T12" t="T13" r="T14" b="T15"/>
                <a:pathLst>
                  <a:path w="51" h="39">
                    <a:moveTo>
                      <a:pt x="0" y="0"/>
                    </a:moveTo>
                    <a:lnTo>
                      <a:pt x="49" y="9"/>
                    </a:lnTo>
                    <a:lnTo>
                      <a:pt x="51" y="39"/>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48" name="Freeform 492"/>
              <p:cNvSpPr/>
              <p:nvPr>
                <p:custDataLst>
                  <p:tags r:id="rId120"/>
                </p:custDataLst>
              </p:nvPr>
            </p:nvSpPr>
            <p:spPr bwMode="auto">
              <a:xfrm>
                <a:off x="5901326" y="5608849"/>
                <a:ext cx="12890" cy="7129"/>
              </a:xfrm>
              <a:custGeom>
                <a:gdLst>
                  <a:gd name="T0" fmla="*/ 0 w 75"/>
                  <a:gd name="T1" fmla="*/ 15 h 88"/>
                  <a:gd name="T2" fmla="*/ 21 w 75"/>
                  <a:gd name="T3" fmla="*/ 0 h 88"/>
                  <a:gd name="T4" fmla="*/ 19 w 75"/>
                  <a:gd name="T5" fmla="*/ 42 h 88"/>
                  <a:gd name="T6" fmla="*/ 75 w 75"/>
                  <a:gd name="T7" fmla="*/ 57 h 88"/>
                  <a:gd name="T8" fmla="*/ 39 w 75"/>
                  <a:gd name="T9" fmla="*/ 88 h 88"/>
                  <a:gd name="T10" fmla="*/ 0 w 75"/>
                  <a:gd name="T11" fmla="*/ 15 h 88"/>
                  <a:gd name="T12" fmla="*/ 0 60000 65536"/>
                  <a:gd name="T13" fmla="*/ 0 60000 65536"/>
                  <a:gd name="T14" fmla="*/ 0 60000 65536"/>
                  <a:gd name="T15" fmla="*/ 0 60000 65536"/>
                  <a:gd name="T16" fmla="*/ 0 60000 65536"/>
                  <a:gd name="T17" fmla="*/ 0 60000 65536"/>
                  <a:gd name="T18" fmla="*/ 0 w 75"/>
                  <a:gd name="T19" fmla="*/ 0 h 88"/>
                  <a:gd name="T20" fmla="*/ 75 w 75"/>
                  <a:gd name="T21" fmla="*/ 88 h 88"/>
                </a:gdLst>
                <a:cxnLst>
                  <a:cxn ang="T12">
                    <a:pos x="T0" y="T1"/>
                  </a:cxn>
                  <a:cxn ang="T13">
                    <a:pos x="T2" y="T3"/>
                  </a:cxn>
                  <a:cxn ang="T14">
                    <a:pos x="T4" y="T5"/>
                  </a:cxn>
                  <a:cxn ang="T15">
                    <a:pos x="T6" y="T7"/>
                  </a:cxn>
                  <a:cxn ang="T16">
                    <a:pos x="T8" y="T9"/>
                  </a:cxn>
                  <a:cxn ang="T17">
                    <a:pos x="T10" y="T11"/>
                  </a:cxn>
                </a:cxnLst>
                <a:rect l="T18" t="T19" r="T20" b="T21"/>
                <a:pathLst>
                  <a:path w="75" h="88">
                    <a:moveTo>
                      <a:pt x="0" y="15"/>
                    </a:moveTo>
                    <a:lnTo>
                      <a:pt x="21" y="0"/>
                    </a:lnTo>
                    <a:lnTo>
                      <a:pt x="19" y="42"/>
                    </a:lnTo>
                    <a:lnTo>
                      <a:pt x="75" y="57"/>
                    </a:lnTo>
                    <a:lnTo>
                      <a:pt x="39" y="88"/>
                    </a:lnTo>
                    <a:lnTo>
                      <a:pt x="0" y="1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49" name="Freeform 493"/>
              <p:cNvSpPr/>
              <p:nvPr>
                <p:custDataLst>
                  <p:tags r:id="rId121"/>
                </p:custDataLst>
              </p:nvPr>
            </p:nvSpPr>
            <p:spPr bwMode="auto">
              <a:xfrm>
                <a:off x="5911828" y="5618139"/>
                <a:ext cx="6683" cy="1944"/>
              </a:xfrm>
              <a:custGeom>
                <a:gdLst>
                  <a:gd name="T0" fmla="*/ 0 w 40"/>
                  <a:gd name="T1" fmla="*/ 17 h 23"/>
                  <a:gd name="T2" fmla="*/ 11 w 40"/>
                  <a:gd name="T3" fmla="*/ 0 h 23"/>
                  <a:gd name="T4" fmla="*/ 40 w 40"/>
                  <a:gd name="T5" fmla="*/ 23 h 23"/>
                  <a:gd name="T6" fmla="*/ 0 w 40"/>
                  <a:gd name="T7" fmla="*/ 17 h 23"/>
                  <a:gd name="T8" fmla="*/ 0 60000 65536"/>
                  <a:gd name="T9" fmla="*/ 0 60000 65536"/>
                  <a:gd name="T10" fmla="*/ 0 60000 65536"/>
                  <a:gd name="T11" fmla="*/ 0 60000 65536"/>
                  <a:gd name="T12" fmla="*/ 0 w 40"/>
                  <a:gd name="T13" fmla="*/ 0 h 23"/>
                  <a:gd name="T14" fmla="*/ 40 w 40"/>
                  <a:gd name="T15" fmla="*/ 23 h 23"/>
                </a:gdLst>
                <a:cxnLst>
                  <a:cxn ang="T8">
                    <a:pos x="T0" y="T1"/>
                  </a:cxn>
                  <a:cxn ang="T9">
                    <a:pos x="T2" y="T3"/>
                  </a:cxn>
                  <a:cxn ang="T10">
                    <a:pos x="T4" y="T5"/>
                  </a:cxn>
                  <a:cxn ang="T11">
                    <a:pos x="T6" y="T7"/>
                  </a:cxn>
                </a:cxnLst>
                <a:rect l="T12" t="T13" r="T14" b="T15"/>
                <a:pathLst>
                  <a:path w="40" h="23">
                    <a:moveTo>
                      <a:pt x="0" y="17"/>
                    </a:moveTo>
                    <a:lnTo>
                      <a:pt x="11" y="0"/>
                    </a:lnTo>
                    <a:lnTo>
                      <a:pt x="40" y="23"/>
                    </a:lnTo>
                    <a:lnTo>
                      <a:pt x="0" y="1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50" name="Freeform 494"/>
              <p:cNvSpPr/>
              <p:nvPr>
                <p:custDataLst>
                  <p:tags r:id="rId122"/>
                </p:custDataLst>
              </p:nvPr>
            </p:nvSpPr>
            <p:spPr bwMode="auto">
              <a:xfrm>
                <a:off x="5915647" y="5612306"/>
                <a:ext cx="19096" cy="10370"/>
              </a:xfrm>
              <a:custGeom>
                <a:gdLst>
                  <a:gd name="T0" fmla="*/ 0 w 104"/>
                  <a:gd name="T1" fmla="*/ 108 h 134"/>
                  <a:gd name="T2" fmla="*/ 15 w 104"/>
                  <a:gd name="T3" fmla="*/ 88 h 134"/>
                  <a:gd name="T4" fmla="*/ 73 w 104"/>
                  <a:gd name="T5" fmla="*/ 100 h 134"/>
                  <a:gd name="T6" fmla="*/ 47 w 104"/>
                  <a:gd name="T7" fmla="*/ 65 h 134"/>
                  <a:gd name="T8" fmla="*/ 74 w 104"/>
                  <a:gd name="T9" fmla="*/ 44 h 134"/>
                  <a:gd name="T10" fmla="*/ 32 w 104"/>
                  <a:gd name="T11" fmla="*/ 40 h 134"/>
                  <a:gd name="T12" fmla="*/ 32 w 104"/>
                  <a:gd name="T13" fmla="*/ 7 h 134"/>
                  <a:gd name="T14" fmla="*/ 102 w 104"/>
                  <a:gd name="T15" fmla="*/ 0 h 134"/>
                  <a:gd name="T16" fmla="*/ 104 w 104"/>
                  <a:gd name="T17" fmla="*/ 134 h 134"/>
                  <a:gd name="T18" fmla="*/ 0 w 104"/>
                  <a:gd name="T19" fmla="*/ 108 h 1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4"/>
                  <a:gd name="T31" fmla="*/ 0 h 134"/>
                  <a:gd name="T32" fmla="*/ 104 w 104"/>
                  <a:gd name="T33" fmla="*/ 134 h 134"/>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4" h="134">
                    <a:moveTo>
                      <a:pt x="0" y="108"/>
                    </a:moveTo>
                    <a:lnTo>
                      <a:pt x="15" y="88"/>
                    </a:lnTo>
                    <a:lnTo>
                      <a:pt x="73" y="100"/>
                    </a:lnTo>
                    <a:lnTo>
                      <a:pt x="47" y="65"/>
                    </a:lnTo>
                    <a:lnTo>
                      <a:pt x="74" y="44"/>
                    </a:lnTo>
                    <a:lnTo>
                      <a:pt x="32" y="40"/>
                    </a:lnTo>
                    <a:lnTo>
                      <a:pt x="32" y="7"/>
                    </a:lnTo>
                    <a:lnTo>
                      <a:pt x="102" y="0"/>
                    </a:lnTo>
                    <a:lnTo>
                      <a:pt x="104" y="134"/>
                    </a:lnTo>
                    <a:lnTo>
                      <a:pt x="0" y="10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51" name="Freeform 495"/>
              <p:cNvSpPr/>
              <p:nvPr>
                <p:custDataLst>
                  <p:tags r:id="rId123"/>
                </p:custDataLst>
              </p:nvPr>
            </p:nvSpPr>
            <p:spPr bwMode="auto">
              <a:xfrm>
                <a:off x="5926150" y="5624621"/>
                <a:ext cx="12890" cy="2160"/>
              </a:xfrm>
              <a:custGeom>
                <a:gdLst>
                  <a:gd name="T0" fmla="*/ 0 w 78"/>
                  <a:gd name="T1" fmla="*/ 0 h 28"/>
                  <a:gd name="T2" fmla="*/ 71 w 78"/>
                  <a:gd name="T3" fmla="*/ 7 h 28"/>
                  <a:gd name="T4" fmla="*/ 78 w 78"/>
                  <a:gd name="T5" fmla="*/ 28 h 28"/>
                  <a:gd name="T6" fmla="*/ 0 w 78"/>
                  <a:gd name="T7" fmla="*/ 0 h 28"/>
                  <a:gd name="T8" fmla="*/ 0 60000 65536"/>
                  <a:gd name="T9" fmla="*/ 0 60000 65536"/>
                  <a:gd name="T10" fmla="*/ 0 60000 65536"/>
                  <a:gd name="T11" fmla="*/ 0 60000 65536"/>
                  <a:gd name="T12" fmla="*/ 0 w 78"/>
                  <a:gd name="T13" fmla="*/ 0 h 28"/>
                  <a:gd name="T14" fmla="*/ 78 w 78"/>
                  <a:gd name="T15" fmla="*/ 28 h 28"/>
                </a:gdLst>
                <a:cxnLst>
                  <a:cxn ang="T8">
                    <a:pos x="T0" y="T1"/>
                  </a:cxn>
                  <a:cxn ang="T9">
                    <a:pos x="T2" y="T3"/>
                  </a:cxn>
                  <a:cxn ang="T10">
                    <a:pos x="T4" y="T5"/>
                  </a:cxn>
                  <a:cxn ang="T11">
                    <a:pos x="T6" y="T7"/>
                  </a:cxn>
                </a:cxnLst>
                <a:rect l="T12" t="T13" r="T14" b="T15"/>
                <a:pathLst>
                  <a:path w="78" h="28">
                    <a:moveTo>
                      <a:pt x="0" y="0"/>
                    </a:moveTo>
                    <a:lnTo>
                      <a:pt x="71" y="7"/>
                    </a:lnTo>
                    <a:lnTo>
                      <a:pt x="78" y="28"/>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52" name="Freeform 496"/>
              <p:cNvSpPr/>
              <p:nvPr>
                <p:custDataLst>
                  <p:tags r:id="rId124"/>
                </p:custDataLst>
              </p:nvPr>
            </p:nvSpPr>
            <p:spPr bwMode="auto">
              <a:xfrm>
                <a:off x="5938085" y="5623108"/>
                <a:ext cx="7638" cy="1512"/>
              </a:xfrm>
              <a:custGeom>
                <a:gdLst>
                  <a:gd name="T0" fmla="*/ 0 w 37"/>
                  <a:gd name="T1" fmla="*/ 18 h 18"/>
                  <a:gd name="T2" fmla="*/ 8 w 37"/>
                  <a:gd name="T3" fmla="*/ 0 h 18"/>
                  <a:gd name="T4" fmla="*/ 37 w 37"/>
                  <a:gd name="T5" fmla="*/ 18 h 18"/>
                  <a:gd name="T6" fmla="*/ 0 w 37"/>
                  <a:gd name="T7" fmla="*/ 18 h 18"/>
                  <a:gd name="T8" fmla="*/ 0 60000 65536"/>
                  <a:gd name="T9" fmla="*/ 0 60000 65536"/>
                  <a:gd name="T10" fmla="*/ 0 60000 65536"/>
                  <a:gd name="T11" fmla="*/ 0 60000 65536"/>
                  <a:gd name="T12" fmla="*/ 0 w 37"/>
                  <a:gd name="T13" fmla="*/ 0 h 18"/>
                  <a:gd name="T14" fmla="*/ 37 w 37"/>
                  <a:gd name="T15" fmla="*/ 18 h 18"/>
                </a:gdLst>
                <a:cxnLst>
                  <a:cxn ang="T8">
                    <a:pos x="T0" y="T1"/>
                  </a:cxn>
                  <a:cxn ang="T9">
                    <a:pos x="T2" y="T3"/>
                  </a:cxn>
                  <a:cxn ang="T10">
                    <a:pos x="T4" y="T5"/>
                  </a:cxn>
                  <a:cxn ang="T11">
                    <a:pos x="T6" y="T7"/>
                  </a:cxn>
                </a:cxnLst>
                <a:rect l="T12" t="T13" r="T14" b="T15"/>
                <a:pathLst>
                  <a:path w="37" h="18">
                    <a:moveTo>
                      <a:pt x="0" y="18"/>
                    </a:moveTo>
                    <a:lnTo>
                      <a:pt x="8" y="0"/>
                    </a:lnTo>
                    <a:lnTo>
                      <a:pt x="37" y="18"/>
                    </a:lnTo>
                    <a:lnTo>
                      <a:pt x="0" y="1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53" name="Freeform 497"/>
              <p:cNvSpPr/>
              <p:nvPr>
                <p:custDataLst>
                  <p:tags r:id="rId125"/>
                </p:custDataLst>
              </p:nvPr>
            </p:nvSpPr>
            <p:spPr bwMode="auto">
              <a:xfrm>
                <a:off x="5865044" y="5362774"/>
                <a:ext cx="81156" cy="58332"/>
              </a:xfrm>
              <a:custGeom>
                <a:gdLst>
                  <a:gd name="T0" fmla="*/ 0 w 459"/>
                  <a:gd name="T1" fmla="*/ 488 h 730"/>
                  <a:gd name="T2" fmla="*/ 56 w 459"/>
                  <a:gd name="T3" fmla="*/ 540 h 730"/>
                  <a:gd name="T4" fmla="*/ 138 w 459"/>
                  <a:gd name="T5" fmla="*/ 552 h 730"/>
                  <a:gd name="T6" fmla="*/ 220 w 459"/>
                  <a:gd name="T7" fmla="*/ 653 h 730"/>
                  <a:gd name="T8" fmla="*/ 330 w 459"/>
                  <a:gd name="T9" fmla="*/ 663 h 730"/>
                  <a:gd name="T10" fmla="*/ 314 w 459"/>
                  <a:gd name="T11" fmla="*/ 713 h 730"/>
                  <a:gd name="T12" fmla="*/ 342 w 459"/>
                  <a:gd name="T13" fmla="*/ 730 h 730"/>
                  <a:gd name="T14" fmla="*/ 359 w 459"/>
                  <a:gd name="T15" fmla="*/ 604 h 730"/>
                  <a:gd name="T16" fmla="*/ 338 w 459"/>
                  <a:gd name="T17" fmla="*/ 525 h 730"/>
                  <a:gd name="T18" fmla="*/ 375 w 459"/>
                  <a:gd name="T19" fmla="*/ 522 h 730"/>
                  <a:gd name="T20" fmla="*/ 349 w 459"/>
                  <a:gd name="T21" fmla="*/ 477 h 730"/>
                  <a:gd name="T22" fmla="*/ 437 w 459"/>
                  <a:gd name="T23" fmla="*/ 461 h 730"/>
                  <a:gd name="T24" fmla="*/ 459 w 459"/>
                  <a:gd name="T25" fmla="*/ 491 h 730"/>
                  <a:gd name="T26" fmla="*/ 424 w 459"/>
                  <a:gd name="T27" fmla="*/ 427 h 730"/>
                  <a:gd name="T28" fmla="*/ 436 w 459"/>
                  <a:gd name="T29" fmla="*/ 274 h 730"/>
                  <a:gd name="T30" fmla="*/ 362 w 459"/>
                  <a:gd name="T31" fmla="*/ 280 h 730"/>
                  <a:gd name="T32" fmla="*/ 338 w 459"/>
                  <a:gd name="T33" fmla="*/ 242 h 730"/>
                  <a:gd name="T34" fmla="*/ 264 w 459"/>
                  <a:gd name="T35" fmla="*/ 231 h 730"/>
                  <a:gd name="T36" fmla="*/ 216 w 459"/>
                  <a:gd name="T37" fmla="*/ 143 h 730"/>
                  <a:gd name="T38" fmla="*/ 289 w 459"/>
                  <a:gd name="T39" fmla="*/ 27 h 730"/>
                  <a:gd name="T40" fmla="*/ 279 w 459"/>
                  <a:gd name="T41" fmla="*/ 0 h 730"/>
                  <a:gd name="T42" fmla="*/ 148 w 459"/>
                  <a:gd name="T43" fmla="*/ 63 h 730"/>
                  <a:gd name="T44" fmla="*/ 78 w 459"/>
                  <a:gd name="T45" fmla="*/ 195 h 730"/>
                  <a:gd name="T46" fmla="*/ 54 w 459"/>
                  <a:gd name="T47" fmla="*/ 165 h 730"/>
                  <a:gd name="T48" fmla="*/ 39 w 459"/>
                  <a:gd name="T49" fmla="*/ 228 h 730"/>
                  <a:gd name="T50" fmla="*/ 54 w 459"/>
                  <a:gd name="T51" fmla="*/ 373 h 730"/>
                  <a:gd name="T52" fmla="*/ 71 w 459"/>
                  <a:gd name="T53" fmla="*/ 373 h 730"/>
                  <a:gd name="T54" fmla="*/ 0 w 459"/>
                  <a:gd name="T55" fmla="*/ 488 h 73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59"/>
                  <a:gd name="T85" fmla="*/ 0 h 730"/>
                  <a:gd name="T86" fmla="*/ 459 w 459"/>
                  <a:gd name="T87" fmla="*/ 730 h 730"/>
                </a:gd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59" h="730">
                    <a:moveTo>
                      <a:pt x="0" y="488"/>
                    </a:moveTo>
                    <a:lnTo>
                      <a:pt x="56" y="540"/>
                    </a:lnTo>
                    <a:lnTo>
                      <a:pt x="138" y="552"/>
                    </a:lnTo>
                    <a:lnTo>
                      <a:pt x="220" y="653"/>
                    </a:lnTo>
                    <a:lnTo>
                      <a:pt x="330" y="663"/>
                    </a:lnTo>
                    <a:lnTo>
                      <a:pt x="314" y="713"/>
                    </a:lnTo>
                    <a:lnTo>
                      <a:pt x="342" y="730"/>
                    </a:lnTo>
                    <a:lnTo>
                      <a:pt x="359" y="604"/>
                    </a:lnTo>
                    <a:lnTo>
                      <a:pt x="338" y="525"/>
                    </a:lnTo>
                    <a:lnTo>
                      <a:pt x="375" y="522"/>
                    </a:lnTo>
                    <a:lnTo>
                      <a:pt x="349" y="477"/>
                    </a:lnTo>
                    <a:lnTo>
                      <a:pt x="437" y="461"/>
                    </a:lnTo>
                    <a:lnTo>
                      <a:pt x="459" y="491"/>
                    </a:lnTo>
                    <a:lnTo>
                      <a:pt x="424" y="427"/>
                    </a:lnTo>
                    <a:lnTo>
                      <a:pt x="436" y="274"/>
                    </a:lnTo>
                    <a:lnTo>
                      <a:pt x="362" y="280"/>
                    </a:lnTo>
                    <a:lnTo>
                      <a:pt x="338" y="242"/>
                    </a:lnTo>
                    <a:lnTo>
                      <a:pt x="264" y="231"/>
                    </a:lnTo>
                    <a:lnTo>
                      <a:pt x="216" y="143"/>
                    </a:lnTo>
                    <a:lnTo>
                      <a:pt x="289" y="27"/>
                    </a:lnTo>
                    <a:lnTo>
                      <a:pt x="279" y="0"/>
                    </a:lnTo>
                    <a:lnTo>
                      <a:pt x="148" y="63"/>
                    </a:lnTo>
                    <a:lnTo>
                      <a:pt x="78" y="195"/>
                    </a:lnTo>
                    <a:lnTo>
                      <a:pt x="54" y="165"/>
                    </a:lnTo>
                    <a:lnTo>
                      <a:pt x="39" y="228"/>
                    </a:lnTo>
                    <a:lnTo>
                      <a:pt x="54" y="373"/>
                    </a:lnTo>
                    <a:lnTo>
                      <a:pt x="71" y="373"/>
                    </a:lnTo>
                    <a:lnTo>
                      <a:pt x="0" y="48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54" name="Freeform 498"/>
              <p:cNvSpPr/>
              <p:nvPr>
                <p:custDataLst>
                  <p:tags r:id="rId126"/>
                </p:custDataLst>
              </p:nvPr>
            </p:nvSpPr>
            <p:spPr bwMode="auto">
              <a:xfrm>
                <a:off x="5818737" y="5367527"/>
                <a:ext cx="21005" cy="9506"/>
              </a:xfrm>
              <a:custGeom>
                <a:gdLst>
                  <a:gd name="T0" fmla="*/ 0 w 118"/>
                  <a:gd name="T1" fmla="*/ 0 h 118"/>
                  <a:gd name="T2" fmla="*/ 1 w 118"/>
                  <a:gd name="T3" fmla="*/ 46 h 118"/>
                  <a:gd name="T4" fmla="*/ 26 w 118"/>
                  <a:gd name="T5" fmla="*/ 39 h 118"/>
                  <a:gd name="T6" fmla="*/ 100 w 118"/>
                  <a:gd name="T7" fmla="*/ 118 h 118"/>
                  <a:gd name="T8" fmla="*/ 118 w 118"/>
                  <a:gd name="T9" fmla="*/ 58 h 118"/>
                  <a:gd name="T10" fmla="*/ 79 w 118"/>
                  <a:gd name="T11" fmla="*/ 4 h 118"/>
                  <a:gd name="T12" fmla="*/ 0 w 118"/>
                  <a:gd name="T13" fmla="*/ 0 h 118"/>
                  <a:gd name="T14" fmla="*/ 0 60000 65536"/>
                  <a:gd name="T15" fmla="*/ 0 60000 65536"/>
                  <a:gd name="T16" fmla="*/ 0 60000 65536"/>
                  <a:gd name="T17" fmla="*/ 0 60000 65536"/>
                  <a:gd name="T18" fmla="*/ 0 60000 65536"/>
                  <a:gd name="T19" fmla="*/ 0 60000 65536"/>
                  <a:gd name="T20" fmla="*/ 0 60000 65536"/>
                  <a:gd name="T21" fmla="*/ 0 w 118"/>
                  <a:gd name="T22" fmla="*/ 0 h 118"/>
                  <a:gd name="T23" fmla="*/ 118 w 118"/>
                  <a:gd name="T24" fmla="*/ 118 h 118"/>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118" h="118">
                    <a:moveTo>
                      <a:pt x="0" y="0"/>
                    </a:moveTo>
                    <a:lnTo>
                      <a:pt x="1" y="46"/>
                    </a:lnTo>
                    <a:lnTo>
                      <a:pt x="26" y="39"/>
                    </a:lnTo>
                    <a:lnTo>
                      <a:pt x="100" y="118"/>
                    </a:lnTo>
                    <a:lnTo>
                      <a:pt x="118" y="58"/>
                    </a:lnTo>
                    <a:lnTo>
                      <a:pt x="79" y="4"/>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55" name="Freeform 499"/>
              <p:cNvSpPr/>
              <p:nvPr>
                <p:custDataLst>
                  <p:tags r:id="rId127"/>
                </p:custDataLst>
              </p:nvPr>
            </p:nvSpPr>
            <p:spPr bwMode="auto">
              <a:xfrm>
                <a:off x="5823511" y="5323237"/>
                <a:ext cx="72563" cy="12315"/>
              </a:xfrm>
              <a:custGeom>
                <a:gdLst>
                  <a:gd name="T0" fmla="*/ 0 w 412"/>
                  <a:gd name="T1" fmla="*/ 58 h 149"/>
                  <a:gd name="T2" fmla="*/ 56 w 412"/>
                  <a:gd name="T3" fmla="*/ 7 h 149"/>
                  <a:gd name="T4" fmla="*/ 161 w 412"/>
                  <a:gd name="T5" fmla="*/ 0 h 149"/>
                  <a:gd name="T6" fmla="*/ 412 w 412"/>
                  <a:gd name="T7" fmla="*/ 127 h 149"/>
                  <a:gd name="T8" fmla="*/ 279 w 412"/>
                  <a:gd name="T9" fmla="*/ 149 h 149"/>
                  <a:gd name="T10" fmla="*/ 301 w 412"/>
                  <a:gd name="T11" fmla="*/ 120 h 149"/>
                  <a:gd name="T12" fmla="*/ 236 w 412"/>
                  <a:gd name="T13" fmla="*/ 72 h 149"/>
                  <a:gd name="T14" fmla="*/ 115 w 412"/>
                  <a:gd name="T15" fmla="*/ 43 h 149"/>
                  <a:gd name="T16" fmla="*/ 119 w 412"/>
                  <a:gd name="T17" fmla="*/ 24 h 149"/>
                  <a:gd name="T18" fmla="*/ 0 w 412"/>
                  <a:gd name="T19" fmla="*/ 58 h 1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2"/>
                  <a:gd name="T31" fmla="*/ 0 h 149"/>
                  <a:gd name="T32" fmla="*/ 412 w 412"/>
                  <a:gd name="T33" fmla="*/ 149 h 149"/>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2" h="149">
                    <a:moveTo>
                      <a:pt x="0" y="58"/>
                    </a:moveTo>
                    <a:lnTo>
                      <a:pt x="56" y="7"/>
                    </a:lnTo>
                    <a:lnTo>
                      <a:pt x="161" y="0"/>
                    </a:lnTo>
                    <a:lnTo>
                      <a:pt x="412" y="127"/>
                    </a:lnTo>
                    <a:lnTo>
                      <a:pt x="279" y="149"/>
                    </a:lnTo>
                    <a:lnTo>
                      <a:pt x="301" y="120"/>
                    </a:lnTo>
                    <a:lnTo>
                      <a:pt x="236" y="72"/>
                    </a:lnTo>
                    <a:lnTo>
                      <a:pt x="115" y="43"/>
                    </a:lnTo>
                    <a:lnTo>
                      <a:pt x="119" y="24"/>
                    </a:lnTo>
                    <a:lnTo>
                      <a:pt x="0" y="5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56" name="Freeform 500"/>
              <p:cNvSpPr/>
              <p:nvPr>
                <p:custDataLst>
                  <p:tags r:id="rId128"/>
                </p:custDataLst>
              </p:nvPr>
            </p:nvSpPr>
            <p:spPr bwMode="auto">
              <a:xfrm>
                <a:off x="5912306" y="5335552"/>
                <a:ext cx="23392" cy="6265"/>
              </a:xfrm>
              <a:custGeom>
                <a:gdLst>
                  <a:gd name="T0" fmla="*/ 0 w 127"/>
                  <a:gd name="T1" fmla="*/ 0 h 82"/>
                  <a:gd name="T2" fmla="*/ 0 w 127"/>
                  <a:gd name="T3" fmla="*/ 82 h 82"/>
                  <a:gd name="T4" fmla="*/ 127 w 127"/>
                  <a:gd name="T5" fmla="*/ 58 h 82"/>
                  <a:gd name="T6" fmla="*/ 72 w 127"/>
                  <a:gd name="T7" fmla="*/ 9 h 82"/>
                  <a:gd name="T8" fmla="*/ 0 w 127"/>
                  <a:gd name="T9" fmla="*/ 0 h 82"/>
                  <a:gd name="T10" fmla="*/ 0 60000 65536"/>
                  <a:gd name="T11" fmla="*/ 0 60000 65536"/>
                  <a:gd name="T12" fmla="*/ 0 60000 65536"/>
                  <a:gd name="T13" fmla="*/ 0 60000 65536"/>
                  <a:gd name="T14" fmla="*/ 0 60000 65536"/>
                  <a:gd name="T15" fmla="*/ 0 w 127"/>
                  <a:gd name="T16" fmla="*/ 0 h 82"/>
                  <a:gd name="T17" fmla="*/ 127 w 127"/>
                  <a:gd name="T18" fmla="*/ 82 h 82"/>
                </a:gdLst>
                <a:cxnLst>
                  <a:cxn ang="T10">
                    <a:pos x="T0" y="T1"/>
                  </a:cxn>
                  <a:cxn ang="T11">
                    <a:pos x="T2" y="T3"/>
                  </a:cxn>
                  <a:cxn ang="T12">
                    <a:pos x="T4" y="T5"/>
                  </a:cxn>
                  <a:cxn ang="T13">
                    <a:pos x="T6" y="T7"/>
                  </a:cxn>
                  <a:cxn ang="T14">
                    <a:pos x="T8" y="T9"/>
                  </a:cxn>
                </a:cxnLst>
                <a:rect l="T15" t="T16" r="T17" b="T18"/>
                <a:pathLst>
                  <a:path w="127" h="82">
                    <a:moveTo>
                      <a:pt x="0" y="0"/>
                    </a:moveTo>
                    <a:lnTo>
                      <a:pt x="0" y="82"/>
                    </a:lnTo>
                    <a:lnTo>
                      <a:pt x="127" y="58"/>
                    </a:lnTo>
                    <a:lnTo>
                      <a:pt x="72" y="9"/>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57" name="Freeform 501"/>
              <p:cNvSpPr/>
              <p:nvPr>
                <p:custDataLst>
                  <p:tags r:id="rId129"/>
                </p:custDataLst>
              </p:nvPr>
            </p:nvSpPr>
            <p:spPr bwMode="auto">
              <a:xfrm>
                <a:off x="5852155" y="5401662"/>
                <a:ext cx="37236" cy="22253"/>
              </a:xfrm>
              <a:custGeom>
                <a:gdLst>
                  <a:gd name="T0" fmla="*/ 0 w 212"/>
                  <a:gd name="T1" fmla="*/ 106 h 275"/>
                  <a:gd name="T2" fmla="*/ 1 w 212"/>
                  <a:gd name="T3" fmla="*/ 160 h 275"/>
                  <a:gd name="T4" fmla="*/ 42 w 212"/>
                  <a:gd name="T5" fmla="*/ 175 h 275"/>
                  <a:gd name="T6" fmla="*/ 18 w 212"/>
                  <a:gd name="T7" fmla="*/ 215 h 275"/>
                  <a:gd name="T8" fmla="*/ 12 w 212"/>
                  <a:gd name="T9" fmla="*/ 263 h 275"/>
                  <a:gd name="T10" fmla="*/ 62 w 212"/>
                  <a:gd name="T11" fmla="*/ 275 h 275"/>
                  <a:gd name="T12" fmla="*/ 107 w 212"/>
                  <a:gd name="T13" fmla="*/ 196 h 275"/>
                  <a:gd name="T14" fmla="*/ 194 w 212"/>
                  <a:gd name="T15" fmla="*/ 139 h 275"/>
                  <a:gd name="T16" fmla="*/ 212 w 212"/>
                  <a:gd name="T17" fmla="*/ 64 h 275"/>
                  <a:gd name="T18" fmla="*/ 130 w 212"/>
                  <a:gd name="T19" fmla="*/ 52 h 275"/>
                  <a:gd name="T20" fmla="*/ 74 w 212"/>
                  <a:gd name="T21" fmla="*/ 0 h 275"/>
                  <a:gd name="T22" fmla="*/ 28 w 212"/>
                  <a:gd name="T23" fmla="*/ 26 h 275"/>
                  <a:gd name="T24" fmla="*/ 0 w 212"/>
                  <a:gd name="T25" fmla="*/ 106 h 2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2"/>
                  <a:gd name="T40" fmla="*/ 0 h 275"/>
                  <a:gd name="T41" fmla="*/ 212 w 212"/>
                  <a:gd name="T42" fmla="*/ 275 h 275"/>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1" h="275">
                    <a:moveTo>
                      <a:pt x="0" y="106"/>
                    </a:moveTo>
                    <a:lnTo>
                      <a:pt x="1" y="160"/>
                    </a:lnTo>
                    <a:lnTo>
                      <a:pt x="42" y="175"/>
                    </a:lnTo>
                    <a:lnTo>
                      <a:pt x="18" y="215"/>
                    </a:lnTo>
                    <a:lnTo>
                      <a:pt x="12" y="263"/>
                    </a:lnTo>
                    <a:lnTo>
                      <a:pt x="62" y="275"/>
                    </a:lnTo>
                    <a:lnTo>
                      <a:pt x="107" y="196"/>
                    </a:lnTo>
                    <a:lnTo>
                      <a:pt x="194" y="139"/>
                    </a:lnTo>
                    <a:lnTo>
                      <a:pt x="212" y="64"/>
                    </a:lnTo>
                    <a:lnTo>
                      <a:pt x="130" y="52"/>
                    </a:lnTo>
                    <a:lnTo>
                      <a:pt x="74" y="0"/>
                    </a:lnTo>
                    <a:lnTo>
                      <a:pt x="28" y="26"/>
                    </a:lnTo>
                    <a:lnTo>
                      <a:pt x="0" y="10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58" name="Freeform 502"/>
              <p:cNvSpPr/>
              <p:nvPr>
                <p:custDataLst>
                  <p:tags r:id="rId130"/>
                </p:custDataLst>
              </p:nvPr>
            </p:nvSpPr>
            <p:spPr bwMode="auto">
              <a:xfrm>
                <a:off x="5789139" y="5355212"/>
                <a:ext cx="16231" cy="3673"/>
              </a:xfrm>
              <a:custGeom>
                <a:gdLst>
                  <a:gd name="T0" fmla="*/ 0 w 89"/>
                  <a:gd name="T1" fmla="*/ 32 h 44"/>
                  <a:gd name="T2" fmla="*/ 27 w 89"/>
                  <a:gd name="T3" fmla="*/ 0 h 44"/>
                  <a:gd name="T4" fmla="*/ 89 w 89"/>
                  <a:gd name="T5" fmla="*/ 44 h 44"/>
                  <a:gd name="T6" fmla="*/ 0 w 89"/>
                  <a:gd name="T7" fmla="*/ 32 h 44"/>
                  <a:gd name="T8" fmla="*/ 0 60000 65536"/>
                  <a:gd name="T9" fmla="*/ 0 60000 65536"/>
                  <a:gd name="T10" fmla="*/ 0 60000 65536"/>
                  <a:gd name="T11" fmla="*/ 0 60000 65536"/>
                  <a:gd name="T12" fmla="*/ 0 w 89"/>
                  <a:gd name="T13" fmla="*/ 0 h 44"/>
                  <a:gd name="T14" fmla="*/ 89 w 89"/>
                  <a:gd name="T15" fmla="*/ 44 h 44"/>
                </a:gdLst>
                <a:cxnLst>
                  <a:cxn ang="T8">
                    <a:pos x="T0" y="T1"/>
                  </a:cxn>
                  <a:cxn ang="T9">
                    <a:pos x="T2" y="T3"/>
                  </a:cxn>
                  <a:cxn ang="T10">
                    <a:pos x="T4" y="T5"/>
                  </a:cxn>
                  <a:cxn ang="T11">
                    <a:pos x="T6" y="T7"/>
                  </a:cxn>
                </a:cxnLst>
                <a:rect l="T12" t="T13" r="T14" b="T15"/>
                <a:pathLst>
                  <a:path w="89" h="44">
                    <a:moveTo>
                      <a:pt x="0" y="32"/>
                    </a:moveTo>
                    <a:lnTo>
                      <a:pt x="27" y="0"/>
                    </a:lnTo>
                    <a:lnTo>
                      <a:pt x="89" y="44"/>
                    </a:lnTo>
                    <a:lnTo>
                      <a:pt x="0" y="3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59" name="Freeform 503"/>
              <p:cNvSpPr/>
              <p:nvPr>
                <p:custDataLst>
                  <p:tags r:id="rId131"/>
                </p:custDataLst>
              </p:nvPr>
            </p:nvSpPr>
            <p:spPr bwMode="auto">
              <a:xfrm>
                <a:off x="5986778" y="5605825"/>
                <a:ext cx="10503" cy="3457"/>
              </a:xfrm>
              <a:custGeom>
                <a:gdLst>
                  <a:gd name="T0" fmla="*/ 0 w 59"/>
                  <a:gd name="T1" fmla="*/ 41 h 41"/>
                  <a:gd name="T2" fmla="*/ 32 w 59"/>
                  <a:gd name="T3" fmla="*/ 19 h 41"/>
                  <a:gd name="T4" fmla="*/ 19 w 59"/>
                  <a:gd name="T5" fmla="*/ 0 h 41"/>
                  <a:gd name="T6" fmla="*/ 59 w 59"/>
                  <a:gd name="T7" fmla="*/ 6 h 41"/>
                  <a:gd name="T8" fmla="*/ 0 w 59"/>
                  <a:gd name="T9" fmla="*/ 41 h 41"/>
                  <a:gd name="T10" fmla="*/ 0 60000 65536"/>
                  <a:gd name="T11" fmla="*/ 0 60000 65536"/>
                  <a:gd name="T12" fmla="*/ 0 60000 65536"/>
                  <a:gd name="T13" fmla="*/ 0 60000 65536"/>
                  <a:gd name="T14" fmla="*/ 0 60000 65536"/>
                  <a:gd name="T15" fmla="*/ 0 w 59"/>
                  <a:gd name="T16" fmla="*/ 0 h 41"/>
                  <a:gd name="T17" fmla="*/ 59 w 59"/>
                  <a:gd name="T18" fmla="*/ 41 h 41"/>
                </a:gdLst>
                <a:cxnLst>
                  <a:cxn ang="T10">
                    <a:pos x="T0" y="T1"/>
                  </a:cxn>
                  <a:cxn ang="T11">
                    <a:pos x="T2" y="T3"/>
                  </a:cxn>
                  <a:cxn ang="T12">
                    <a:pos x="T4" y="T5"/>
                  </a:cxn>
                  <a:cxn ang="T13">
                    <a:pos x="T6" y="T7"/>
                  </a:cxn>
                  <a:cxn ang="T14">
                    <a:pos x="T8" y="T9"/>
                  </a:cxn>
                </a:cxnLst>
                <a:rect l="T15" t="T16" r="T17" b="T18"/>
                <a:pathLst>
                  <a:path w="59" h="41">
                    <a:moveTo>
                      <a:pt x="0" y="41"/>
                    </a:moveTo>
                    <a:lnTo>
                      <a:pt x="32" y="19"/>
                    </a:lnTo>
                    <a:lnTo>
                      <a:pt x="19" y="0"/>
                    </a:lnTo>
                    <a:lnTo>
                      <a:pt x="59" y="6"/>
                    </a:lnTo>
                    <a:lnTo>
                      <a:pt x="0" y="4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60" name="Freeform 504"/>
              <p:cNvSpPr/>
              <p:nvPr>
                <p:custDataLst>
                  <p:tags r:id="rId132"/>
                </p:custDataLst>
              </p:nvPr>
            </p:nvSpPr>
            <p:spPr bwMode="auto">
              <a:xfrm>
                <a:off x="5994417" y="5605609"/>
                <a:ext cx="11457" cy="3673"/>
              </a:xfrm>
              <a:custGeom>
                <a:gdLst>
                  <a:gd name="T0" fmla="*/ 0 w 68"/>
                  <a:gd name="T1" fmla="*/ 47 h 47"/>
                  <a:gd name="T2" fmla="*/ 34 w 68"/>
                  <a:gd name="T3" fmla="*/ 0 h 47"/>
                  <a:gd name="T4" fmla="*/ 68 w 68"/>
                  <a:gd name="T5" fmla="*/ 16 h 47"/>
                  <a:gd name="T6" fmla="*/ 0 w 68"/>
                  <a:gd name="T7" fmla="*/ 47 h 47"/>
                  <a:gd name="T8" fmla="*/ 0 60000 65536"/>
                  <a:gd name="T9" fmla="*/ 0 60000 65536"/>
                  <a:gd name="T10" fmla="*/ 0 60000 65536"/>
                  <a:gd name="T11" fmla="*/ 0 60000 65536"/>
                  <a:gd name="T12" fmla="*/ 0 w 68"/>
                  <a:gd name="T13" fmla="*/ 0 h 47"/>
                  <a:gd name="T14" fmla="*/ 68 w 68"/>
                  <a:gd name="T15" fmla="*/ 47 h 47"/>
                </a:gdLst>
                <a:cxnLst>
                  <a:cxn ang="T8">
                    <a:pos x="T0" y="T1"/>
                  </a:cxn>
                  <a:cxn ang="T9">
                    <a:pos x="T2" y="T3"/>
                  </a:cxn>
                  <a:cxn ang="T10">
                    <a:pos x="T4" y="T5"/>
                  </a:cxn>
                  <a:cxn ang="T11">
                    <a:pos x="T6" y="T7"/>
                  </a:cxn>
                </a:cxnLst>
                <a:rect l="T12" t="T13" r="T14" b="T15"/>
                <a:pathLst>
                  <a:path w="68" h="47">
                    <a:moveTo>
                      <a:pt x="0" y="47"/>
                    </a:moveTo>
                    <a:lnTo>
                      <a:pt x="34" y="0"/>
                    </a:lnTo>
                    <a:lnTo>
                      <a:pt x="68" y="16"/>
                    </a:lnTo>
                    <a:lnTo>
                      <a:pt x="0" y="4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61" name="Freeform 505"/>
              <p:cNvSpPr/>
              <p:nvPr>
                <p:custDataLst>
                  <p:tags r:id="rId133"/>
                </p:custDataLst>
              </p:nvPr>
            </p:nvSpPr>
            <p:spPr bwMode="auto">
              <a:xfrm>
                <a:off x="6031175" y="5386971"/>
                <a:ext cx="18141" cy="12315"/>
              </a:xfrm>
              <a:custGeom>
                <a:gdLst>
                  <a:gd name="T0" fmla="*/ 0 w 107"/>
                  <a:gd name="T1" fmla="*/ 149 h 154"/>
                  <a:gd name="T2" fmla="*/ 13 w 107"/>
                  <a:gd name="T3" fmla="*/ 0 h 154"/>
                  <a:gd name="T4" fmla="*/ 107 w 107"/>
                  <a:gd name="T5" fmla="*/ 67 h 154"/>
                  <a:gd name="T6" fmla="*/ 52 w 107"/>
                  <a:gd name="T7" fmla="*/ 154 h 154"/>
                  <a:gd name="T8" fmla="*/ 0 w 107"/>
                  <a:gd name="T9" fmla="*/ 149 h 154"/>
                  <a:gd name="T10" fmla="*/ 0 60000 65536"/>
                  <a:gd name="T11" fmla="*/ 0 60000 65536"/>
                  <a:gd name="T12" fmla="*/ 0 60000 65536"/>
                  <a:gd name="T13" fmla="*/ 0 60000 65536"/>
                  <a:gd name="T14" fmla="*/ 0 60000 65536"/>
                  <a:gd name="T15" fmla="*/ 0 w 107"/>
                  <a:gd name="T16" fmla="*/ 0 h 154"/>
                  <a:gd name="T17" fmla="*/ 107 w 107"/>
                  <a:gd name="T18" fmla="*/ 154 h 154"/>
                </a:gdLst>
                <a:cxnLst>
                  <a:cxn ang="T10">
                    <a:pos x="T0" y="T1"/>
                  </a:cxn>
                  <a:cxn ang="T11">
                    <a:pos x="T2" y="T3"/>
                  </a:cxn>
                  <a:cxn ang="T12">
                    <a:pos x="T4" y="T5"/>
                  </a:cxn>
                  <a:cxn ang="T13">
                    <a:pos x="T6" y="T7"/>
                  </a:cxn>
                  <a:cxn ang="T14">
                    <a:pos x="T8" y="T9"/>
                  </a:cxn>
                </a:cxnLst>
                <a:rect l="T15" t="T16" r="T17" b="T18"/>
                <a:pathLst>
                  <a:path w="107" h="154">
                    <a:moveTo>
                      <a:pt x="0" y="149"/>
                    </a:moveTo>
                    <a:lnTo>
                      <a:pt x="13" y="0"/>
                    </a:lnTo>
                    <a:lnTo>
                      <a:pt x="107" y="67"/>
                    </a:lnTo>
                    <a:lnTo>
                      <a:pt x="52" y="154"/>
                    </a:lnTo>
                    <a:lnTo>
                      <a:pt x="0" y="14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62" name="Freeform 507"/>
              <p:cNvSpPr/>
              <p:nvPr>
                <p:custDataLst>
                  <p:tags r:id="rId134"/>
                </p:custDataLst>
              </p:nvPr>
            </p:nvSpPr>
            <p:spPr bwMode="auto">
              <a:xfrm>
                <a:off x="5773863" y="5342249"/>
                <a:ext cx="27211" cy="15555"/>
              </a:xfrm>
              <a:custGeom>
                <a:gdLst>
                  <a:gd name="T0" fmla="*/ 0 w 154"/>
                  <a:gd name="T1" fmla="*/ 154 h 190"/>
                  <a:gd name="T2" fmla="*/ 35 w 154"/>
                  <a:gd name="T3" fmla="*/ 83 h 190"/>
                  <a:gd name="T4" fmla="*/ 74 w 154"/>
                  <a:gd name="T5" fmla="*/ 82 h 190"/>
                  <a:gd name="T6" fmla="*/ 33 w 154"/>
                  <a:gd name="T7" fmla="*/ 24 h 190"/>
                  <a:gd name="T8" fmla="*/ 123 w 154"/>
                  <a:gd name="T9" fmla="*/ 0 h 190"/>
                  <a:gd name="T10" fmla="*/ 134 w 154"/>
                  <a:gd name="T11" fmla="*/ 90 h 190"/>
                  <a:gd name="T12" fmla="*/ 154 w 154"/>
                  <a:gd name="T13" fmla="*/ 98 h 190"/>
                  <a:gd name="T14" fmla="*/ 114 w 154"/>
                  <a:gd name="T15" fmla="*/ 158 h 190"/>
                  <a:gd name="T16" fmla="*/ 87 w 154"/>
                  <a:gd name="T17" fmla="*/ 190 h 190"/>
                  <a:gd name="T18" fmla="*/ 0 w 154"/>
                  <a:gd name="T19" fmla="*/ 154 h 1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4"/>
                  <a:gd name="T31" fmla="*/ 0 h 190"/>
                  <a:gd name="T32" fmla="*/ 154 w 154"/>
                  <a:gd name="T33" fmla="*/ 190 h 190"/>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4" h="190">
                    <a:moveTo>
                      <a:pt x="0" y="154"/>
                    </a:moveTo>
                    <a:lnTo>
                      <a:pt x="35" y="83"/>
                    </a:lnTo>
                    <a:lnTo>
                      <a:pt x="74" y="82"/>
                    </a:lnTo>
                    <a:lnTo>
                      <a:pt x="33" y="24"/>
                    </a:lnTo>
                    <a:lnTo>
                      <a:pt x="123" y="0"/>
                    </a:lnTo>
                    <a:lnTo>
                      <a:pt x="134" y="90"/>
                    </a:lnTo>
                    <a:lnTo>
                      <a:pt x="154" y="98"/>
                    </a:lnTo>
                    <a:lnTo>
                      <a:pt x="114" y="158"/>
                    </a:lnTo>
                    <a:lnTo>
                      <a:pt x="87" y="190"/>
                    </a:lnTo>
                    <a:lnTo>
                      <a:pt x="0" y="15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63" name="Freeform 508"/>
              <p:cNvSpPr/>
              <p:nvPr>
                <p:custDataLst>
                  <p:tags r:id="rId135"/>
                </p:custDataLst>
              </p:nvPr>
            </p:nvSpPr>
            <p:spPr bwMode="auto">
              <a:xfrm>
                <a:off x="5983436" y="5377033"/>
                <a:ext cx="31985" cy="24197"/>
              </a:xfrm>
              <a:custGeom>
                <a:gdLst>
                  <a:gd name="T0" fmla="*/ 0 w 181"/>
                  <a:gd name="T1" fmla="*/ 100 h 301"/>
                  <a:gd name="T2" fmla="*/ 30 w 181"/>
                  <a:gd name="T3" fmla="*/ 140 h 301"/>
                  <a:gd name="T4" fmla="*/ 59 w 181"/>
                  <a:gd name="T5" fmla="*/ 171 h 301"/>
                  <a:gd name="T6" fmla="*/ 52 w 181"/>
                  <a:gd name="T7" fmla="*/ 255 h 301"/>
                  <a:gd name="T8" fmla="*/ 75 w 181"/>
                  <a:gd name="T9" fmla="*/ 301 h 301"/>
                  <a:gd name="T10" fmla="*/ 181 w 181"/>
                  <a:gd name="T11" fmla="*/ 284 h 301"/>
                  <a:gd name="T12" fmla="*/ 119 w 181"/>
                  <a:gd name="T13" fmla="*/ 190 h 301"/>
                  <a:gd name="T14" fmla="*/ 163 w 181"/>
                  <a:gd name="T15" fmla="*/ 111 h 301"/>
                  <a:gd name="T16" fmla="*/ 53 w 181"/>
                  <a:gd name="T17" fmla="*/ 0 h 301"/>
                  <a:gd name="T18" fmla="*/ 20 w 181"/>
                  <a:gd name="T19" fmla="*/ 32 h 301"/>
                  <a:gd name="T20" fmla="*/ 34 w 181"/>
                  <a:gd name="T21" fmla="*/ 61 h 301"/>
                  <a:gd name="T22" fmla="*/ 0 w 181"/>
                  <a:gd name="T23" fmla="*/ 100 h 30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1"/>
                  <a:gd name="T37" fmla="*/ 0 h 301"/>
                  <a:gd name="T38" fmla="*/ 181 w 181"/>
                  <a:gd name="T39" fmla="*/ 301 h 301"/>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1" h="301">
                    <a:moveTo>
                      <a:pt x="0" y="100"/>
                    </a:moveTo>
                    <a:lnTo>
                      <a:pt x="30" y="140"/>
                    </a:lnTo>
                    <a:lnTo>
                      <a:pt x="59" y="171"/>
                    </a:lnTo>
                    <a:lnTo>
                      <a:pt x="52" y="255"/>
                    </a:lnTo>
                    <a:lnTo>
                      <a:pt x="75" y="301"/>
                    </a:lnTo>
                    <a:lnTo>
                      <a:pt x="181" y="284"/>
                    </a:lnTo>
                    <a:lnTo>
                      <a:pt x="119" y="190"/>
                    </a:lnTo>
                    <a:lnTo>
                      <a:pt x="163" y="111"/>
                    </a:lnTo>
                    <a:lnTo>
                      <a:pt x="53" y="0"/>
                    </a:lnTo>
                    <a:lnTo>
                      <a:pt x="20" y="32"/>
                    </a:lnTo>
                    <a:lnTo>
                      <a:pt x="34" y="61"/>
                    </a:lnTo>
                    <a:lnTo>
                      <a:pt x="0" y="10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64" name="Freeform 509"/>
              <p:cNvSpPr/>
              <p:nvPr>
                <p:custDataLst>
                  <p:tags r:id="rId136"/>
                </p:custDataLst>
              </p:nvPr>
            </p:nvSpPr>
            <p:spPr bwMode="auto">
              <a:xfrm>
                <a:off x="5894642" y="5335552"/>
                <a:ext cx="17664" cy="6265"/>
              </a:xfrm>
              <a:custGeom>
                <a:gdLst>
                  <a:gd name="T0" fmla="*/ 0 w 99"/>
                  <a:gd name="T1" fmla="*/ 63 h 82"/>
                  <a:gd name="T2" fmla="*/ 74 w 99"/>
                  <a:gd name="T3" fmla="*/ 60 h 82"/>
                  <a:gd name="T4" fmla="*/ 37 w 99"/>
                  <a:gd name="T5" fmla="*/ 6 h 82"/>
                  <a:gd name="T6" fmla="*/ 99 w 99"/>
                  <a:gd name="T7" fmla="*/ 0 h 82"/>
                  <a:gd name="T8" fmla="*/ 99 w 99"/>
                  <a:gd name="T9" fmla="*/ 82 h 82"/>
                  <a:gd name="T10" fmla="*/ 0 w 99"/>
                  <a:gd name="T11" fmla="*/ 63 h 82"/>
                  <a:gd name="T12" fmla="*/ 0 60000 65536"/>
                  <a:gd name="T13" fmla="*/ 0 60000 65536"/>
                  <a:gd name="T14" fmla="*/ 0 60000 65536"/>
                  <a:gd name="T15" fmla="*/ 0 60000 65536"/>
                  <a:gd name="T16" fmla="*/ 0 60000 65536"/>
                  <a:gd name="T17" fmla="*/ 0 60000 65536"/>
                  <a:gd name="T18" fmla="*/ 0 w 99"/>
                  <a:gd name="T19" fmla="*/ 0 h 82"/>
                  <a:gd name="T20" fmla="*/ 99 w 99"/>
                  <a:gd name="T21" fmla="*/ 82 h 82"/>
                </a:gdLst>
                <a:cxnLst>
                  <a:cxn ang="T12">
                    <a:pos x="T0" y="T1"/>
                  </a:cxn>
                  <a:cxn ang="T13">
                    <a:pos x="T2" y="T3"/>
                  </a:cxn>
                  <a:cxn ang="T14">
                    <a:pos x="T4" y="T5"/>
                  </a:cxn>
                  <a:cxn ang="T15">
                    <a:pos x="T6" y="T7"/>
                  </a:cxn>
                  <a:cxn ang="T16">
                    <a:pos x="T8" y="T9"/>
                  </a:cxn>
                  <a:cxn ang="T17">
                    <a:pos x="T10" y="T11"/>
                  </a:cxn>
                </a:cxnLst>
                <a:rect l="T18" t="T19" r="T20" b="T21"/>
                <a:pathLst>
                  <a:path w="99" h="82">
                    <a:moveTo>
                      <a:pt x="0" y="63"/>
                    </a:moveTo>
                    <a:lnTo>
                      <a:pt x="74" y="60"/>
                    </a:lnTo>
                    <a:lnTo>
                      <a:pt x="37" y="6"/>
                    </a:lnTo>
                    <a:lnTo>
                      <a:pt x="99" y="0"/>
                    </a:lnTo>
                    <a:lnTo>
                      <a:pt x="99" y="82"/>
                    </a:lnTo>
                    <a:lnTo>
                      <a:pt x="0" y="6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65" name="Freeform 510"/>
              <p:cNvSpPr/>
              <p:nvPr>
                <p:custDataLst>
                  <p:tags r:id="rId137"/>
                </p:custDataLst>
              </p:nvPr>
            </p:nvSpPr>
            <p:spPr bwMode="auto">
              <a:xfrm>
                <a:off x="5793913" y="5349379"/>
                <a:ext cx="41055" cy="11234"/>
              </a:xfrm>
              <a:custGeom>
                <a:gdLst>
                  <a:gd name="T0" fmla="*/ 0 w 231"/>
                  <a:gd name="T1" fmla="*/ 68 h 133"/>
                  <a:gd name="T2" fmla="*/ 40 w 231"/>
                  <a:gd name="T3" fmla="*/ 8 h 133"/>
                  <a:gd name="T4" fmla="*/ 163 w 231"/>
                  <a:gd name="T5" fmla="*/ 0 h 133"/>
                  <a:gd name="T6" fmla="*/ 231 w 231"/>
                  <a:gd name="T7" fmla="*/ 42 h 133"/>
                  <a:gd name="T8" fmla="*/ 176 w 231"/>
                  <a:gd name="T9" fmla="*/ 52 h 133"/>
                  <a:gd name="T10" fmla="*/ 79 w 231"/>
                  <a:gd name="T11" fmla="*/ 133 h 133"/>
                  <a:gd name="T12" fmla="*/ 62 w 231"/>
                  <a:gd name="T13" fmla="*/ 112 h 133"/>
                  <a:gd name="T14" fmla="*/ 0 w 231"/>
                  <a:gd name="T15" fmla="*/ 68 h 133"/>
                  <a:gd name="T16" fmla="*/ 0 60000 65536"/>
                  <a:gd name="T17" fmla="*/ 0 60000 65536"/>
                  <a:gd name="T18" fmla="*/ 0 60000 65536"/>
                  <a:gd name="T19" fmla="*/ 0 60000 65536"/>
                  <a:gd name="T20" fmla="*/ 0 60000 65536"/>
                  <a:gd name="T21" fmla="*/ 0 60000 65536"/>
                  <a:gd name="T22" fmla="*/ 0 60000 65536"/>
                  <a:gd name="T23" fmla="*/ 0 60000 65536"/>
                  <a:gd name="T24" fmla="*/ 0 w 231"/>
                  <a:gd name="T25" fmla="*/ 0 h 133"/>
                  <a:gd name="T26" fmla="*/ 231 w 231"/>
                  <a:gd name="T27" fmla="*/ 133 h 133"/>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1" h="133">
                    <a:moveTo>
                      <a:pt x="0" y="68"/>
                    </a:moveTo>
                    <a:lnTo>
                      <a:pt x="40" y="8"/>
                    </a:lnTo>
                    <a:lnTo>
                      <a:pt x="163" y="0"/>
                    </a:lnTo>
                    <a:lnTo>
                      <a:pt x="231" y="42"/>
                    </a:lnTo>
                    <a:lnTo>
                      <a:pt x="176" y="52"/>
                    </a:lnTo>
                    <a:lnTo>
                      <a:pt x="79" y="133"/>
                    </a:lnTo>
                    <a:lnTo>
                      <a:pt x="62" y="112"/>
                    </a:lnTo>
                    <a:lnTo>
                      <a:pt x="0" y="6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66" name="Freeform 512"/>
              <p:cNvSpPr/>
              <p:nvPr>
                <p:custDataLst>
                  <p:tags r:id="rId138"/>
                </p:custDataLst>
              </p:nvPr>
            </p:nvSpPr>
            <p:spPr bwMode="auto">
              <a:xfrm>
                <a:off x="5606299" y="5286942"/>
                <a:ext cx="204323" cy="68054"/>
              </a:xfrm>
              <a:custGeom>
                <a:gdLst>
                  <a:gd name="T0" fmla="*/ 0 w 1151"/>
                  <a:gd name="T1" fmla="*/ 9 h 847"/>
                  <a:gd name="T2" fmla="*/ 55 w 1151"/>
                  <a:gd name="T3" fmla="*/ 141 h 847"/>
                  <a:gd name="T4" fmla="*/ 118 w 1151"/>
                  <a:gd name="T5" fmla="*/ 202 h 847"/>
                  <a:gd name="T6" fmla="*/ 112 w 1151"/>
                  <a:gd name="T7" fmla="*/ 238 h 847"/>
                  <a:gd name="T8" fmla="*/ 80 w 1151"/>
                  <a:gd name="T9" fmla="*/ 246 h 847"/>
                  <a:gd name="T10" fmla="*/ 152 w 1151"/>
                  <a:gd name="T11" fmla="*/ 275 h 847"/>
                  <a:gd name="T12" fmla="*/ 191 w 1151"/>
                  <a:gd name="T13" fmla="*/ 334 h 847"/>
                  <a:gd name="T14" fmla="*/ 190 w 1151"/>
                  <a:gd name="T15" fmla="*/ 384 h 847"/>
                  <a:gd name="T16" fmla="*/ 272 w 1151"/>
                  <a:gd name="T17" fmla="*/ 468 h 847"/>
                  <a:gd name="T18" fmla="*/ 289 w 1151"/>
                  <a:gd name="T19" fmla="*/ 438 h 847"/>
                  <a:gd name="T20" fmla="*/ 97 w 1151"/>
                  <a:gd name="T21" fmla="*/ 120 h 847"/>
                  <a:gd name="T22" fmla="*/ 85 w 1151"/>
                  <a:gd name="T23" fmla="*/ 35 h 847"/>
                  <a:gd name="T24" fmla="*/ 128 w 1151"/>
                  <a:gd name="T25" fmla="*/ 58 h 847"/>
                  <a:gd name="T26" fmla="*/ 196 w 1151"/>
                  <a:gd name="T27" fmla="*/ 196 h 847"/>
                  <a:gd name="T28" fmla="*/ 299 w 1151"/>
                  <a:gd name="T29" fmla="*/ 300 h 847"/>
                  <a:gd name="T30" fmla="*/ 297 w 1151"/>
                  <a:gd name="T31" fmla="*/ 339 h 847"/>
                  <a:gd name="T32" fmla="*/ 439 w 1151"/>
                  <a:gd name="T33" fmla="*/ 483 h 847"/>
                  <a:gd name="T34" fmla="*/ 456 w 1151"/>
                  <a:gd name="T35" fmla="*/ 542 h 847"/>
                  <a:gd name="T36" fmla="*/ 439 w 1151"/>
                  <a:gd name="T37" fmla="*/ 583 h 847"/>
                  <a:gd name="T38" fmla="*/ 473 w 1151"/>
                  <a:gd name="T39" fmla="*/ 638 h 847"/>
                  <a:gd name="T40" fmla="*/ 746 w 1151"/>
                  <a:gd name="T41" fmla="*/ 785 h 847"/>
                  <a:gd name="T42" fmla="*/ 863 w 1151"/>
                  <a:gd name="T43" fmla="*/ 775 h 847"/>
                  <a:gd name="T44" fmla="*/ 941 w 1151"/>
                  <a:gd name="T45" fmla="*/ 847 h 847"/>
                  <a:gd name="T46" fmla="*/ 976 w 1151"/>
                  <a:gd name="T47" fmla="*/ 776 h 847"/>
                  <a:gd name="T48" fmla="*/ 1015 w 1151"/>
                  <a:gd name="T49" fmla="*/ 775 h 847"/>
                  <a:gd name="T50" fmla="*/ 974 w 1151"/>
                  <a:gd name="T51" fmla="*/ 717 h 847"/>
                  <a:gd name="T52" fmla="*/ 1064 w 1151"/>
                  <a:gd name="T53" fmla="*/ 693 h 847"/>
                  <a:gd name="T54" fmla="*/ 1095 w 1151"/>
                  <a:gd name="T55" fmla="*/ 668 h 847"/>
                  <a:gd name="T56" fmla="*/ 1103 w 1151"/>
                  <a:gd name="T57" fmla="*/ 653 h 847"/>
                  <a:gd name="T58" fmla="*/ 1112 w 1151"/>
                  <a:gd name="T59" fmla="*/ 684 h 847"/>
                  <a:gd name="T60" fmla="*/ 1151 w 1151"/>
                  <a:gd name="T61" fmla="*/ 544 h 847"/>
                  <a:gd name="T62" fmla="*/ 1101 w 1151"/>
                  <a:gd name="T63" fmla="*/ 522 h 847"/>
                  <a:gd name="T64" fmla="*/ 1016 w 1151"/>
                  <a:gd name="T65" fmla="*/ 544 h 847"/>
                  <a:gd name="T66" fmla="*/ 971 w 1151"/>
                  <a:gd name="T67" fmla="*/ 668 h 847"/>
                  <a:gd name="T68" fmla="*/ 857 w 1151"/>
                  <a:gd name="T69" fmla="*/ 678 h 847"/>
                  <a:gd name="T70" fmla="*/ 814 w 1151"/>
                  <a:gd name="T71" fmla="*/ 649 h 847"/>
                  <a:gd name="T72" fmla="*/ 738 w 1151"/>
                  <a:gd name="T73" fmla="*/ 498 h 847"/>
                  <a:gd name="T74" fmla="*/ 737 w 1151"/>
                  <a:gd name="T75" fmla="*/ 384 h 847"/>
                  <a:gd name="T76" fmla="*/ 762 w 1151"/>
                  <a:gd name="T77" fmla="*/ 327 h 847"/>
                  <a:gd name="T78" fmla="*/ 687 w 1151"/>
                  <a:gd name="T79" fmla="*/ 300 h 847"/>
                  <a:gd name="T80" fmla="*/ 588 w 1151"/>
                  <a:gd name="T81" fmla="*/ 139 h 847"/>
                  <a:gd name="T82" fmla="*/ 509 w 1151"/>
                  <a:gd name="T83" fmla="*/ 174 h 847"/>
                  <a:gd name="T84" fmla="*/ 407 w 1151"/>
                  <a:gd name="T85" fmla="*/ 43 h 847"/>
                  <a:gd name="T86" fmla="*/ 233 w 1151"/>
                  <a:gd name="T87" fmla="*/ 70 h 847"/>
                  <a:gd name="T88" fmla="*/ 87 w 1151"/>
                  <a:gd name="T89" fmla="*/ 0 h 847"/>
                  <a:gd name="T90" fmla="*/ 0 w 1151"/>
                  <a:gd name="T91" fmla="*/ 9 h 84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51"/>
                  <a:gd name="T139" fmla="*/ 0 h 847"/>
                  <a:gd name="T140" fmla="*/ 1151 w 1151"/>
                  <a:gd name="T141" fmla="*/ 847 h 847"/>
                </a:gd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51" h="845">
                    <a:moveTo>
                      <a:pt x="0" y="9"/>
                    </a:moveTo>
                    <a:lnTo>
                      <a:pt x="55" y="141"/>
                    </a:lnTo>
                    <a:lnTo>
                      <a:pt x="118" y="202"/>
                    </a:lnTo>
                    <a:lnTo>
                      <a:pt x="112" y="238"/>
                    </a:lnTo>
                    <a:lnTo>
                      <a:pt x="80" y="246"/>
                    </a:lnTo>
                    <a:lnTo>
                      <a:pt x="152" y="275"/>
                    </a:lnTo>
                    <a:lnTo>
                      <a:pt x="191" y="334"/>
                    </a:lnTo>
                    <a:lnTo>
                      <a:pt x="190" y="384"/>
                    </a:lnTo>
                    <a:lnTo>
                      <a:pt x="272" y="468"/>
                    </a:lnTo>
                    <a:lnTo>
                      <a:pt x="289" y="438"/>
                    </a:lnTo>
                    <a:lnTo>
                      <a:pt x="97" y="120"/>
                    </a:lnTo>
                    <a:lnTo>
                      <a:pt x="85" y="35"/>
                    </a:lnTo>
                    <a:lnTo>
                      <a:pt x="128" y="58"/>
                    </a:lnTo>
                    <a:lnTo>
                      <a:pt x="196" y="196"/>
                    </a:lnTo>
                    <a:lnTo>
                      <a:pt x="299" y="300"/>
                    </a:lnTo>
                    <a:lnTo>
                      <a:pt x="297" y="339"/>
                    </a:lnTo>
                    <a:lnTo>
                      <a:pt x="439" y="483"/>
                    </a:lnTo>
                    <a:lnTo>
                      <a:pt x="456" y="542"/>
                    </a:lnTo>
                    <a:lnTo>
                      <a:pt x="439" y="583"/>
                    </a:lnTo>
                    <a:lnTo>
                      <a:pt x="473" y="638"/>
                    </a:lnTo>
                    <a:lnTo>
                      <a:pt x="746" y="785"/>
                    </a:lnTo>
                    <a:lnTo>
                      <a:pt x="863" y="775"/>
                    </a:lnTo>
                    <a:lnTo>
                      <a:pt x="941" y="847"/>
                    </a:lnTo>
                    <a:lnTo>
                      <a:pt x="976" y="776"/>
                    </a:lnTo>
                    <a:lnTo>
                      <a:pt x="1015" y="775"/>
                    </a:lnTo>
                    <a:lnTo>
                      <a:pt x="974" y="717"/>
                    </a:lnTo>
                    <a:lnTo>
                      <a:pt x="1064" y="693"/>
                    </a:lnTo>
                    <a:lnTo>
                      <a:pt x="1095" y="668"/>
                    </a:lnTo>
                    <a:lnTo>
                      <a:pt x="1103" y="653"/>
                    </a:lnTo>
                    <a:lnTo>
                      <a:pt x="1112" y="684"/>
                    </a:lnTo>
                    <a:lnTo>
                      <a:pt x="1151" y="544"/>
                    </a:lnTo>
                    <a:lnTo>
                      <a:pt x="1101" y="522"/>
                    </a:lnTo>
                    <a:lnTo>
                      <a:pt x="1016" y="544"/>
                    </a:lnTo>
                    <a:lnTo>
                      <a:pt x="971" y="668"/>
                    </a:lnTo>
                    <a:lnTo>
                      <a:pt x="857" y="678"/>
                    </a:lnTo>
                    <a:lnTo>
                      <a:pt x="814" y="649"/>
                    </a:lnTo>
                    <a:lnTo>
                      <a:pt x="738" y="498"/>
                    </a:lnTo>
                    <a:lnTo>
                      <a:pt x="737" y="384"/>
                    </a:lnTo>
                    <a:lnTo>
                      <a:pt x="762" y="327"/>
                    </a:lnTo>
                    <a:lnTo>
                      <a:pt x="687" y="300"/>
                    </a:lnTo>
                    <a:lnTo>
                      <a:pt x="588" y="139"/>
                    </a:lnTo>
                    <a:lnTo>
                      <a:pt x="509" y="174"/>
                    </a:lnTo>
                    <a:lnTo>
                      <a:pt x="407" y="43"/>
                    </a:lnTo>
                    <a:lnTo>
                      <a:pt x="233" y="70"/>
                    </a:lnTo>
                    <a:lnTo>
                      <a:pt x="87" y="0"/>
                    </a:lnTo>
                    <a:lnTo>
                      <a:pt x="0" y="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67" name="Freeform 513"/>
              <p:cNvSpPr/>
              <p:nvPr>
                <p:custDataLst>
                  <p:tags r:id="rId139"/>
                </p:custDataLst>
              </p:nvPr>
            </p:nvSpPr>
            <p:spPr bwMode="auto">
              <a:xfrm>
                <a:off x="5807757" y="5353052"/>
                <a:ext cx="27211" cy="15123"/>
              </a:xfrm>
              <a:custGeom>
                <a:gdLst>
                  <a:gd name="T0" fmla="*/ 0 w 152"/>
                  <a:gd name="T1" fmla="*/ 91 h 184"/>
                  <a:gd name="T2" fmla="*/ 61 w 152"/>
                  <a:gd name="T3" fmla="*/ 180 h 184"/>
                  <a:gd name="T4" fmla="*/ 140 w 152"/>
                  <a:gd name="T5" fmla="*/ 184 h 184"/>
                  <a:gd name="T6" fmla="*/ 152 w 152"/>
                  <a:gd name="T7" fmla="*/ 0 h 184"/>
                  <a:gd name="T8" fmla="*/ 97 w 152"/>
                  <a:gd name="T9" fmla="*/ 10 h 184"/>
                  <a:gd name="T10" fmla="*/ 0 w 152"/>
                  <a:gd name="T11" fmla="*/ 91 h 184"/>
                  <a:gd name="T12" fmla="*/ 0 60000 65536"/>
                  <a:gd name="T13" fmla="*/ 0 60000 65536"/>
                  <a:gd name="T14" fmla="*/ 0 60000 65536"/>
                  <a:gd name="T15" fmla="*/ 0 60000 65536"/>
                  <a:gd name="T16" fmla="*/ 0 60000 65536"/>
                  <a:gd name="T17" fmla="*/ 0 60000 65536"/>
                  <a:gd name="T18" fmla="*/ 0 w 152"/>
                  <a:gd name="T19" fmla="*/ 0 h 184"/>
                  <a:gd name="T20" fmla="*/ 152 w 152"/>
                  <a:gd name="T21" fmla="*/ 184 h 184"/>
                </a:gdLst>
                <a:cxnLst>
                  <a:cxn ang="T12">
                    <a:pos x="T0" y="T1"/>
                  </a:cxn>
                  <a:cxn ang="T13">
                    <a:pos x="T2" y="T3"/>
                  </a:cxn>
                  <a:cxn ang="T14">
                    <a:pos x="T4" y="T5"/>
                  </a:cxn>
                  <a:cxn ang="T15">
                    <a:pos x="T6" y="T7"/>
                  </a:cxn>
                  <a:cxn ang="T16">
                    <a:pos x="T8" y="T9"/>
                  </a:cxn>
                  <a:cxn ang="T17">
                    <a:pos x="T10" y="T11"/>
                  </a:cxn>
                </a:cxnLst>
                <a:rect l="T18" t="T19" r="T20" b="T21"/>
                <a:pathLst>
                  <a:path w="152" h="184">
                    <a:moveTo>
                      <a:pt x="0" y="91"/>
                    </a:moveTo>
                    <a:lnTo>
                      <a:pt x="61" y="180"/>
                    </a:lnTo>
                    <a:lnTo>
                      <a:pt x="140" y="184"/>
                    </a:lnTo>
                    <a:lnTo>
                      <a:pt x="152" y="0"/>
                    </a:lnTo>
                    <a:lnTo>
                      <a:pt x="97" y="10"/>
                    </a:lnTo>
                    <a:lnTo>
                      <a:pt x="0" y="9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68" name="Freeform 514"/>
              <p:cNvSpPr/>
              <p:nvPr>
                <p:custDataLst>
                  <p:tags r:id="rId140"/>
                </p:custDataLst>
              </p:nvPr>
            </p:nvSpPr>
            <p:spPr bwMode="auto">
              <a:xfrm>
                <a:off x="5836401" y="5372496"/>
                <a:ext cx="38191" cy="8642"/>
              </a:xfrm>
              <a:custGeom>
                <a:gdLst>
                  <a:gd name="T0" fmla="*/ 0 w 215"/>
                  <a:gd name="T1" fmla="*/ 60 h 111"/>
                  <a:gd name="T2" fmla="*/ 18 w 215"/>
                  <a:gd name="T3" fmla="*/ 0 h 111"/>
                  <a:gd name="T4" fmla="*/ 65 w 215"/>
                  <a:gd name="T5" fmla="*/ 37 h 111"/>
                  <a:gd name="T6" fmla="*/ 146 w 215"/>
                  <a:gd name="T7" fmla="*/ 2 h 111"/>
                  <a:gd name="T8" fmla="*/ 215 w 215"/>
                  <a:gd name="T9" fmla="*/ 45 h 111"/>
                  <a:gd name="T10" fmla="*/ 200 w 215"/>
                  <a:gd name="T11" fmla="*/ 108 h 111"/>
                  <a:gd name="T12" fmla="*/ 193 w 215"/>
                  <a:gd name="T13" fmla="*/ 54 h 111"/>
                  <a:gd name="T14" fmla="*/ 146 w 215"/>
                  <a:gd name="T15" fmla="*/ 35 h 111"/>
                  <a:gd name="T16" fmla="*/ 103 w 215"/>
                  <a:gd name="T17" fmla="*/ 66 h 111"/>
                  <a:gd name="T18" fmla="*/ 115 w 215"/>
                  <a:gd name="T19" fmla="*/ 98 h 111"/>
                  <a:gd name="T20" fmla="*/ 96 w 215"/>
                  <a:gd name="T21" fmla="*/ 111 h 111"/>
                  <a:gd name="T22" fmla="*/ 0 w 215"/>
                  <a:gd name="T23" fmla="*/ 60 h 1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5"/>
                  <a:gd name="T37" fmla="*/ 0 h 111"/>
                  <a:gd name="T38" fmla="*/ 215 w 215"/>
                  <a:gd name="T39" fmla="*/ 111 h 111"/>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5" h="110">
                    <a:moveTo>
                      <a:pt x="0" y="60"/>
                    </a:moveTo>
                    <a:lnTo>
                      <a:pt x="18" y="0"/>
                    </a:lnTo>
                    <a:lnTo>
                      <a:pt x="65" y="37"/>
                    </a:lnTo>
                    <a:lnTo>
                      <a:pt x="146" y="2"/>
                    </a:lnTo>
                    <a:lnTo>
                      <a:pt x="215" y="45"/>
                    </a:lnTo>
                    <a:lnTo>
                      <a:pt x="200" y="108"/>
                    </a:lnTo>
                    <a:lnTo>
                      <a:pt x="193" y="54"/>
                    </a:lnTo>
                    <a:lnTo>
                      <a:pt x="146" y="35"/>
                    </a:lnTo>
                    <a:lnTo>
                      <a:pt x="103" y="66"/>
                    </a:lnTo>
                    <a:lnTo>
                      <a:pt x="115" y="98"/>
                    </a:lnTo>
                    <a:lnTo>
                      <a:pt x="96" y="111"/>
                    </a:lnTo>
                    <a:lnTo>
                      <a:pt x="0" y="6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69" name="Freeform 515"/>
              <p:cNvSpPr/>
              <p:nvPr>
                <p:custDataLst>
                  <p:tags r:id="rId141"/>
                </p:custDataLst>
              </p:nvPr>
            </p:nvSpPr>
            <p:spPr bwMode="auto">
              <a:xfrm>
                <a:off x="5974843" y="5475333"/>
                <a:ext cx="55377" cy="30246"/>
              </a:xfrm>
              <a:custGeom>
                <a:gdLst>
                  <a:gd name="T0" fmla="*/ 0 w 311"/>
                  <a:gd name="T1" fmla="*/ 141 h 377"/>
                  <a:gd name="T2" fmla="*/ 21 w 311"/>
                  <a:gd name="T3" fmla="*/ 23 h 377"/>
                  <a:gd name="T4" fmla="*/ 134 w 311"/>
                  <a:gd name="T5" fmla="*/ 0 h 377"/>
                  <a:gd name="T6" fmla="*/ 169 w 311"/>
                  <a:gd name="T7" fmla="*/ 39 h 377"/>
                  <a:gd name="T8" fmla="*/ 177 w 311"/>
                  <a:gd name="T9" fmla="*/ 130 h 377"/>
                  <a:gd name="T10" fmla="*/ 260 w 311"/>
                  <a:gd name="T11" fmla="*/ 143 h 377"/>
                  <a:gd name="T12" fmla="*/ 270 w 311"/>
                  <a:gd name="T13" fmla="*/ 205 h 377"/>
                  <a:gd name="T14" fmla="*/ 311 w 311"/>
                  <a:gd name="T15" fmla="*/ 218 h 377"/>
                  <a:gd name="T16" fmla="*/ 305 w 311"/>
                  <a:gd name="T17" fmla="*/ 295 h 377"/>
                  <a:gd name="T18" fmla="*/ 263 w 311"/>
                  <a:gd name="T19" fmla="*/ 377 h 377"/>
                  <a:gd name="T20" fmla="*/ 159 w 311"/>
                  <a:gd name="T21" fmla="*/ 371 h 377"/>
                  <a:gd name="T22" fmla="*/ 180 w 311"/>
                  <a:gd name="T23" fmla="*/ 281 h 377"/>
                  <a:gd name="T24" fmla="*/ 0 w 311"/>
                  <a:gd name="T25" fmla="*/ 141 h 37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1"/>
                  <a:gd name="T40" fmla="*/ 0 h 377"/>
                  <a:gd name="T41" fmla="*/ 311 w 311"/>
                  <a:gd name="T42" fmla="*/ 377 h 377"/>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1" h="377">
                    <a:moveTo>
                      <a:pt x="0" y="141"/>
                    </a:moveTo>
                    <a:lnTo>
                      <a:pt x="21" y="23"/>
                    </a:lnTo>
                    <a:lnTo>
                      <a:pt x="134" y="0"/>
                    </a:lnTo>
                    <a:lnTo>
                      <a:pt x="169" y="39"/>
                    </a:lnTo>
                    <a:lnTo>
                      <a:pt x="177" y="130"/>
                    </a:lnTo>
                    <a:lnTo>
                      <a:pt x="260" y="143"/>
                    </a:lnTo>
                    <a:lnTo>
                      <a:pt x="270" y="205"/>
                    </a:lnTo>
                    <a:lnTo>
                      <a:pt x="311" y="218"/>
                    </a:lnTo>
                    <a:lnTo>
                      <a:pt x="305" y="295"/>
                    </a:lnTo>
                    <a:lnTo>
                      <a:pt x="263" y="377"/>
                    </a:lnTo>
                    <a:lnTo>
                      <a:pt x="159" y="371"/>
                    </a:lnTo>
                    <a:lnTo>
                      <a:pt x="180" y="281"/>
                    </a:lnTo>
                    <a:lnTo>
                      <a:pt x="0" y="14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70" name="Freeform 516"/>
              <p:cNvSpPr/>
              <p:nvPr>
                <p:custDataLst>
                  <p:tags r:id="rId142"/>
                </p:custDataLst>
              </p:nvPr>
            </p:nvSpPr>
            <p:spPr bwMode="auto">
              <a:xfrm>
                <a:off x="5848813" y="5407279"/>
                <a:ext cx="83066" cy="63949"/>
              </a:xfrm>
              <a:custGeom>
                <a:gdLst>
                  <a:gd name="T0" fmla="*/ 0 w 476"/>
                  <a:gd name="T1" fmla="*/ 188 h 803"/>
                  <a:gd name="T2" fmla="*/ 8 w 476"/>
                  <a:gd name="T3" fmla="*/ 254 h 803"/>
                  <a:gd name="T4" fmla="*/ 93 w 476"/>
                  <a:gd name="T5" fmla="*/ 364 h 803"/>
                  <a:gd name="T6" fmla="*/ 188 w 476"/>
                  <a:gd name="T7" fmla="*/ 627 h 803"/>
                  <a:gd name="T8" fmla="*/ 408 w 476"/>
                  <a:gd name="T9" fmla="*/ 803 h 803"/>
                  <a:gd name="T10" fmla="*/ 446 w 476"/>
                  <a:gd name="T11" fmla="*/ 771 h 803"/>
                  <a:gd name="T12" fmla="*/ 468 w 476"/>
                  <a:gd name="T13" fmla="*/ 714 h 803"/>
                  <a:gd name="T14" fmla="*/ 435 w 476"/>
                  <a:gd name="T15" fmla="*/ 696 h 803"/>
                  <a:gd name="T16" fmla="*/ 455 w 476"/>
                  <a:gd name="T17" fmla="*/ 681 h 803"/>
                  <a:gd name="T18" fmla="*/ 476 w 476"/>
                  <a:gd name="T19" fmla="*/ 542 h 803"/>
                  <a:gd name="T20" fmla="*/ 444 w 476"/>
                  <a:gd name="T21" fmla="*/ 480 h 803"/>
                  <a:gd name="T22" fmla="*/ 412 w 476"/>
                  <a:gd name="T23" fmla="*/ 480 h 803"/>
                  <a:gd name="T24" fmla="*/ 412 w 476"/>
                  <a:gd name="T25" fmla="*/ 405 h 803"/>
                  <a:gd name="T26" fmla="*/ 369 w 476"/>
                  <a:gd name="T27" fmla="*/ 438 h 803"/>
                  <a:gd name="T28" fmla="*/ 318 w 476"/>
                  <a:gd name="T29" fmla="*/ 410 h 803"/>
                  <a:gd name="T30" fmla="*/ 287 w 476"/>
                  <a:gd name="T31" fmla="*/ 327 h 803"/>
                  <a:gd name="T32" fmla="*/ 338 w 476"/>
                  <a:gd name="T33" fmla="*/ 226 h 803"/>
                  <a:gd name="T34" fmla="*/ 435 w 476"/>
                  <a:gd name="T35" fmla="*/ 178 h 803"/>
                  <a:gd name="T36" fmla="*/ 407 w 476"/>
                  <a:gd name="T37" fmla="*/ 161 h 803"/>
                  <a:gd name="T38" fmla="*/ 423 w 476"/>
                  <a:gd name="T39" fmla="*/ 111 h 803"/>
                  <a:gd name="T40" fmla="*/ 313 w 476"/>
                  <a:gd name="T41" fmla="*/ 101 h 803"/>
                  <a:gd name="T42" fmla="*/ 231 w 476"/>
                  <a:gd name="T43" fmla="*/ 0 h 803"/>
                  <a:gd name="T44" fmla="*/ 213 w 476"/>
                  <a:gd name="T45" fmla="*/ 75 h 803"/>
                  <a:gd name="T46" fmla="*/ 126 w 476"/>
                  <a:gd name="T47" fmla="*/ 132 h 803"/>
                  <a:gd name="T48" fmla="*/ 81 w 476"/>
                  <a:gd name="T49" fmla="*/ 211 h 803"/>
                  <a:gd name="T50" fmla="*/ 31 w 476"/>
                  <a:gd name="T51" fmla="*/ 199 h 803"/>
                  <a:gd name="T52" fmla="*/ 37 w 476"/>
                  <a:gd name="T53" fmla="*/ 151 h 803"/>
                  <a:gd name="T54" fmla="*/ 0 w 476"/>
                  <a:gd name="T55" fmla="*/ 188 h 80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6"/>
                  <a:gd name="T85" fmla="*/ 0 h 803"/>
                  <a:gd name="T86" fmla="*/ 476 w 476"/>
                  <a:gd name="T87" fmla="*/ 803 h 803"/>
                </a:gd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6" h="803">
                    <a:moveTo>
                      <a:pt x="0" y="188"/>
                    </a:moveTo>
                    <a:lnTo>
                      <a:pt x="8" y="254"/>
                    </a:lnTo>
                    <a:lnTo>
                      <a:pt x="93" y="364"/>
                    </a:lnTo>
                    <a:lnTo>
                      <a:pt x="188" y="627"/>
                    </a:lnTo>
                    <a:lnTo>
                      <a:pt x="408" y="803"/>
                    </a:lnTo>
                    <a:lnTo>
                      <a:pt x="446" y="771"/>
                    </a:lnTo>
                    <a:lnTo>
                      <a:pt x="468" y="714"/>
                    </a:lnTo>
                    <a:lnTo>
                      <a:pt x="435" y="696"/>
                    </a:lnTo>
                    <a:lnTo>
                      <a:pt x="455" y="681"/>
                    </a:lnTo>
                    <a:lnTo>
                      <a:pt x="476" y="542"/>
                    </a:lnTo>
                    <a:lnTo>
                      <a:pt x="444" y="480"/>
                    </a:lnTo>
                    <a:lnTo>
                      <a:pt x="412" y="480"/>
                    </a:lnTo>
                    <a:lnTo>
                      <a:pt x="412" y="405"/>
                    </a:lnTo>
                    <a:lnTo>
                      <a:pt x="369" y="438"/>
                    </a:lnTo>
                    <a:lnTo>
                      <a:pt x="318" y="410"/>
                    </a:lnTo>
                    <a:lnTo>
                      <a:pt x="287" y="327"/>
                    </a:lnTo>
                    <a:lnTo>
                      <a:pt x="338" y="226"/>
                    </a:lnTo>
                    <a:lnTo>
                      <a:pt x="435" y="178"/>
                    </a:lnTo>
                    <a:lnTo>
                      <a:pt x="407" y="161"/>
                    </a:lnTo>
                    <a:lnTo>
                      <a:pt x="423" y="111"/>
                    </a:lnTo>
                    <a:lnTo>
                      <a:pt x="313" y="101"/>
                    </a:lnTo>
                    <a:lnTo>
                      <a:pt x="231" y="0"/>
                    </a:lnTo>
                    <a:lnTo>
                      <a:pt x="213" y="75"/>
                    </a:lnTo>
                    <a:lnTo>
                      <a:pt x="126" y="132"/>
                    </a:lnTo>
                    <a:lnTo>
                      <a:pt x="81" y="211"/>
                    </a:lnTo>
                    <a:lnTo>
                      <a:pt x="31" y="199"/>
                    </a:lnTo>
                    <a:lnTo>
                      <a:pt x="37" y="151"/>
                    </a:lnTo>
                    <a:lnTo>
                      <a:pt x="0" y="18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71" name="Freeform 517"/>
              <p:cNvSpPr/>
              <p:nvPr>
                <p:custDataLst>
                  <p:tags r:id="rId143"/>
                </p:custDataLst>
              </p:nvPr>
            </p:nvSpPr>
            <p:spPr bwMode="auto">
              <a:xfrm>
                <a:off x="6005396" y="5386107"/>
                <a:ext cx="27689" cy="13395"/>
              </a:xfrm>
              <a:custGeom>
                <a:gdLst>
                  <a:gd name="T0" fmla="*/ 0 w 159"/>
                  <a:gd name="T1" fmla="*/ 79 h 173"/>
                  <a:gd name="T2" fmla="*/ 44 w 159"/>
                  <a:gd name="T3" fmla="*/ 0 h 173"/>
                  <a:gd name="T4" fmla="*/ 159 w 159"/>
                  <a:gd name="T5" fmla="*/ 12 h 173"/>
                  <a:gd name="T6" fmla="*/ 146 w 159"/>
                  <a:gd name="T7" fmla="*/ 161 h 173"/>
                  <a:gd name="T8" fmla="*/ 62 w 159"/>
                  <a:gd name="T9" fmla="*/ 173 h 173"/>
                  <a:gd name="T10" fmla="*/ 0 w 159"/>
                  <a:gd name="T11" fmla="*/ 79 h 173"/>
                  <a:gd name="T12" fmla="*/ 0 60000 65536"/>
                  <a:gd name="T13" fmla="*/ 0 60000 65536"/>
                  <a:gd name="T14" fmla="*/ 0 60000 65536"/>
                  <a:gd name="T15" fmla="*/ 0 60000 65536"/>
                  <a:gd name="T16" fmla="*/ 0 60000 65536"/>
                  <a:gd name="T17" fmla="*/ 0 60000 65536"/>
                  <a:gd name="T18" fmla="*/ 0 w 159"/>
                  <a:gd name="T19" fmla="*/ 0 h 173"/>
                  <a:gd name="T20" fmla="*/ 159 w 159"/>
                  <a:gd name="T21" fmla="*/ 173 h 173"/>
                </a:gdLst>
                <a:cxnLst>
                  <a:cxn ang="T12">
                    <a:pos x="T0" y="T1"/>
                  </a:cxn>
                  <a:cxn ang="T13">
                    <a:pos x="T2" y="T3"/>
                  </a:cxn>
                  <a:cxn ang="T14">
                    <a:pos x="T4" y="T5"/>
                  </a:cxn>
                  <a:cxn ang="T15">
                    <a:pos x="T6" y="T7"/>
                  </a:cxn>
                  <a:cxn ang="T16">
                    <a:pos x="T8" y="T9"/>
                  </a:cxn>
                  <a:cxn ang="T17">
                    <a:pos x="T10" y="T11"/>
                  </a:cxn>
                </a:cxnLst>
                <a:rect l="T18" t="T19" r="T20" b="T21"/>
                <a:pathLst>
                  <a:path w="159" h="173">
                    <a:moveTo>
                      <a:pt x="0" y="79"/>
                    </a:moveTo>
                    <a:lnTo>
                      <a:pt x="44" y="0"/>
                    </a:lnTo>
                    <a:lnTo>
                      <a:pt x="159" y="12"/>
                    </a:lnTo>
                    <a:lnTo>
                      <a:pt x="146" y="161"/>
                    </a:lnTo>
                    <a:lnTo>
                      <a:pt x="62" y="173"/>
                    </a:lnTo>
                    <a:lnTo>
                      <a:pt x="0" y="7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72" name="Freeform 518"/>
              <p:cNvSpPr/>
              <p:nvPr>
                <p:custDataLst>
                  <p:tags r:id="rId144"/>
                </p:custDataLst>
              </p:nvPr>
            </p:nvSpPr>
            <p:spPr bwMode="auto">
              <a:xfrm>
                <a:off x="5978663" y="5368607"/>
                <a:ext cx="7161" cy="2593"/>
              </a:xfrm>
              <a:custGeom>
                <a:gdLst>
                  <a:gd name="T0" fmla="*/ 0 w 39"/>
                  <a:gd name="T1" fmla="*/ 32 h 32"/>
                  <a:gd name="T2" fmla="*/ 36 w 39"/>
                  <a:gd name="T3" fmla="*/ 26 h 32"/>
                  <a:gd name="T4" fmla="*/ 39 w 39"/>
                  <a:gd name="T5" fmla="*/ 0 h 32"/>
                  <a:gd name="T6" fmla="*/ 0 w 39"/>
                  <a:gd name="T7" fmla="*/ 32 h 32"/>
                  <a:gd name="T8" fmla="*/ 0 60000 65536"/>
                  <a:gd name="T9" fmla="*/ 0 60000 65536"/>
                  <a:gd name="T10" fmla="*/ 0 60000 65536"/>
                  <a:gd name="T11" fmla="*/ 0 60000 65536"/>
                  <a:gd name="T12" fmla="*/ 0 w 39"/>
                  <a:gd name="T13" fmla="*/ 0 h 32"/>
                  <a:gd name="T14" fmla="*/ 39 w 39"/>
                  <a:gd name="T15" fmla="*/ 32 h 32"/>
                </a:gdLst>
                <a:cxnLst>
                  <a:cxn ang="T8">
                    <a:pos x="T0" y="T1"/>
                  </a:cxn>
                  <a:cxn ang="T9">
                    <a:pos x="T2" y="T3"/>
                  </a:cxn>
                  <a:cxn ang="T10">
                    <a:pos x="T4" y="T5"/>
                  </a:cxn>
                  <a:cxn ang="T11">
                    <a:pos x="T6" y="T7"/>
                  </a:cxn>
                </a:cxnLst>
                <a:rect l="T12" t="T13" r="T14" b="T15"/>
                <a:pathLst>
                  <a:path w="39" h="32">
                    <a:moveTo>
                      <a:pt x="0" y="32"/>
                    </a:moveTo>
                    <a:lnTo>
                      <a:pt x="36" y="26"/>
                    </a:lnTo>
                    <a:lnTo>
                      <a:pt x="39" y="0"/>
                    </a:lnTo>
                    <a:lnTo>
                      <a:pt x="0" y="3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73" name="Freeform 519"/>
              <p:cNvSpPr/>
              <p:nvPr>
                <p:custDataLst>
                  <p:tags r:id="rId145"/>
                </p:custDataLst>
              </p:nvPr>
            </p:nvSpPr>
            <p:spPr bwMode="auto">
              <a:xfrm>
                <a:off x="5262685" y="5097632"/>
                <a:ext cx="200748" cy="92347"/>
              </a:xfrm>
              <a:custGeom>
                <a:gdLst>
                  <a:gd name="T0" fmla="*/ 2147483647 w 1139"/>
                  <a:gd name="T1" fmla="*/ 2147483647 h 1152"/>
                  <a:gd name="T2" fmla="*/ 2147483647 w 1139"/>
                  <a:gd name="T3" fmla="*/ 2147483647 h 1152"/>
                  <a:gd name="T4" fmla="*/ 2147483647 w 1139"/>
                  <a:gd name="T5" fmla="*/ 2147483647 h 1152"/>
                  <a:gd name="T6" fmla="*/ 2147483647 w 1139"/>
                  <a:gd name="T7" fmla="*/ 2147483647 h 1152"/>
                  <a:gd name="T8" fmla="*/ 2147483647 w 1139"/>
                  <a:gd name="T9" fmla="*/ 2147483647 h 1152"/>
                  <a:gd name="T10" fmla="*/ 2147483647 w 1139"/>
                  <a:gd name="T11" fmla="*/ 2147483647 h 1152"/>
                  <a:gd name="T12" fmla="*/ 2147483647 w 1139"/>
                  <a:gd name="T13" fmla="*/ 2147483647 h 1152"/>
                  <a:gd name="T14" fmla="*/ 2147483647 w 1139"/>
                  <a:gd name="T15" fmla="*/ 2147483647 h 1152"/>
                  <a:gd name="T16" fmla="*/ 2147483647 w 1139"/>
                  <a:gd name="T17" fmla="*/ 2147483647 h 1152"/>
                  <a:gd name="T18" fmla="*/ 2147483647 w 1139"/>
                  <a:gd name="T19" fmla="*/ 2147483647 h 1152"/>
                  <a:gd name="T20" fmla="*/ 2147483647 w 1139"/>
                  <a:gd name="T21" fmla="*/ 2147483647 h 1152"/>
                  <a:gd name="T22" fmla="*/ 2147483647 w 1139"/>
                  <a:gd name="T23" fmla="*/ 2147483647 h 1152"/>
                  <a:gd name="T24" fmla="*/ 2147483647 w 1139"/>
                  <a:gd name="T25" fmla="*/ 2147483647 h 1152"/>
                  <a:gd name="T26" fmla="*/ 2147483647 w 1139"/>
                  <a:gd name="T27" fmla="*/ 2147483647 h 1152"/>
                  <a:gd name="T28" fmla="*/ 2147483647 w 1139"/>
                  <a:gd name="T29" fmla="*/ 2147483647 h 1152"/>
                  <a:gd name="T30" fmla="*/ 2147483647 w 1139"/>
                  <a:gd name="T31" fmla="*/ 2147483647 h 1152"/>
                  <a:gd name="T32" fmla="*/ 2147483647 w 1139"/>
                  <a:gd name="T33" fmla="*/ 2147483647 h 1152"/>
                  <a:gd name="T34" fmla="*/ 2147483647 w 1139"/>
                  <a:gd name="T35" fmla="*/ 2147483647 h 1152"/>
                  <a:gd name="T36" fmla="*/ 2147483647 w 1139"/>
                  <a:gd name="T37" fmla="*/ 2147483647 h 1152"/>
                  <a:gd name="T38" fmla="*/ 2147483647 w 1139"/>
                  <a:gd name="T39" fmla="*/ 2147483647 h 1152"/>
                  <a:gd name="T40" fmla="*/ 2147483647 w 1139"/>
                  <a:gd name="T41" fmla="*/ 2147483647 h 1152"/>
                  <a:gd name="T42" fmla="*/ 2147483647 w 1139"/>
                  <a:gd name="T43" fmla="*/ 2147483647 h 1152"/>
                  <a:gd name="T44" fmla="*/ 2147483647 w 1139"/>
                  <a:gd name="T45" fmla="*/ 2147483647 h 1152"/>
                  <a:gd name="T46" fmla="*/ 2147483647 w 1139"/>
                  <a:gd name="T47" fmla="*/ 2147483647 h 1152"/>
                  <a:gd name="T48" fmla="*/ 2147483647 w 1139"/>
                  <a:gd name="T49" fmla="*/ 2147483647 h 1152"/>
                  <a:gd name="T50" fmla="*/ 2147483647 w 1139"/>
                  <a:gd name="T51" fmla="*/ 2147483647 h 1152"/>
                  <a:gd name="T52" fmla="*/ 2147483647 w 1139"/>
                  <a:gd name="T53" fmla="*/ 2147483647 h 1152"/>
                  <a:gd name="T54" fmla="*/ 2147483647 w 1139"/>
                  <a:gd name="T55" fmla="*/ 2147483647 h 1152"/>
                  <a:gd name="T56" fmla="*/ 2147483647 w 1139"/>
                  <a:gd name="T57" fmla="*/ 2147483647 h 1152"/>
                  <a:gd name="T58" fmla="*/ 2147483647 w 1139"/>
                  <a:gd name="T59" fmla="*/ 2147483647 h 1152"/>
                  <a:gd name="T60" fmla="*/ 2147483647 w 1139"/>
                  <a:gd name="T61" fmla="*/ 2147483647 h 1152"/>
                  <a:gd name="T62" fmla="*/ 2147483647 w 1139"/>
                  <a:gd name="T63" fmla="*/ 2147483647 h 1152"/>
                  <a:gd name="T64" fmla="*/ 2147483647 w 1139"/>
                  <a:gd name="T65" fmla="*/ 2147483647 h 1152"/>
                  <a:gd name="T66" fmla="*/ 2147483647 w 1139"/>
                  <a:gd name="T67" fmla="*/ 2147483647 h 1152"/>
                  <a:gd name="T68" fmla="*/ 2147483647 w 1139"/>
                  <a:gd name="T69" fmla="*/ 2147483647 h 1152"/>
                  <a:gd name="T70" fmla="*/ 2147483647 w 1139"/>
                  <a:gd name="T71" fmla="*/ 2147483647 h 1152"/>
                  <a:gd name="T72" fmla="*/ 2147483647 w 1139"/>
                  <a:gd name="T73" fmla="*/ 0 h 1152"/>
                  <a:gd name="T74" fmla="*/ 2147483647 w 1139"/>
                  <a:gd name="T75" fmla="*/ 2147483647 h 1152"/>
                  <a:gd name="T76" fmla="*/ 2147483647 w 1139"/>
                  <a:gd name="T77" fmla="*/ 2147483647 h 1152"/>
                  <a:gd name="T78" fmla="*/ 2147483647 w 1139"/>
                  <a:gd name="T79" fmla="*/ 2147483647 h 1152"/>
                  <a:gd name="T80" fmla="*/ 2147483647 w 1139"/>
                  <a:gd name="T81" fmla="*/ 2147483647 h 1152"/>
                  <a:gd name="T82" fmla="*/ 2147483647 w 1139"/>
                  <a:gd name="T83" fmla="*/ 2147483647 h 1152"/>
                  <a:gd name="T84" fmla="*/ 2147483647 w 1139"/>
                  <a:gd name="T85" fmla="*/ 2147483647 h 1152"/>
                  <a:gd name="T86" fmla="*/ 2147483647 w 1139"/>
                  <a:gd name="T87" fmla="*/ 2147483647 h 1152"/>
                  <a:gd name="T88" fmla="*/ 2147483647 w 1139"/>
                  <a:gd name="T89" fmla="*/ 2147483647 h 1152"/>
                  <a:gd name="T90" fmla="*/ 2147483647 w 1139"/>
                  <a:gd name="T91" fmla="*/ 2147483647 h 1152"/>
                  <a:gd name="T92" fmla="*/ 2147483647 w 1139"/>
                  <a:gd name="T93" fmla="*/ 2147483647 h 115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9"/>
                  <a:gd name="T142" fmla="*/ 0 h 1152"/>
                  <a:gd name="T143" fmla="*/ 1139 w 1139"/>
                  <a:gd name="T144" fmla="*/ 1152 h 1152"/>
                </a:gd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9" h="1152">
                    <a:moveTo>
                      <a:pt x="0" y="441"/>
                    </a:moveTo>
                    <a:lnTo>
                      <a:pt x="74" y="463"/>
                    </a:lnTo>
                    <a:lnTo>
                      <a:pt x="45" y="472"/>
                    </a:lnTo>
                    <a:lnTo>
                      <a:pt x="75" y="514"/>
                    </a:lnTo>
                    <a:lnTo>
                      <a:pt x="190" y="510"/>
                    </a:lnTo>
                    <a:lnTo>
                      <a:pt x="205" y="538"/>
                    </a:lnTo>
                    <a:lnTo>
                      <a:pt x="278" y="503"/>
                    </a:lnTo>
                    <a:lnTo>
                      <a:pt x="253" y="517"/>
                    </a:lnTo>
                    <a:lnTo>
                      <a:pt x="267" y="587"/>
                    </a:lnTo>
                    <a:lnTo>
                      <a:pt x="111" y="655"/>
                    </a:lnTo>
                    <a:lnTo>
                      <a:pt x="72" y="729"/>
                    </a:lnTo>
                    <a:lnTo>
                      <a:pt x="107" y="718"/>
                    </a:lnTo>
                    <a:lnTo>
                      <a:pt x="79" y="737"/>
                    </a:lnTo>
                    <a:lnTo>
                      <a:pt x="107" y="761"/>
                    </a:lnTo>
                    <a:lnTo>
                      <a:pt x="165" y="771"/>
                    </a:lnTo>
                    <a:lnTo>
                      <a:pt x="134" y="809"/>
                    </a:lnTo>
                    <a:lnTo>
                      <a:pt x="159" y="847"/>
                    </a:lnTo>
                    <a:lnTo>
                      <a:pt x="190" y="852"/>
                    </a:lnTo>
                    <a:lnTo>
                      <a:pt x="250" y="771"/>
                    </a:lnTo>
                    <a:lnTo>
                      <a:pt x="213" y="809"/>
                    </a:lnTo>
                    <a:lnTo>
                      <a:pt x="244" y="887"/>
                    </a:lnTo>
                    <a:lnTo>
                      <a:pt x="228" y="917"/>
                    </a:lnTo>
                    <a:lnTo>
                      <a:pt x="298" y="872"/>
                    </a:lnTo>
                    <a:lnTo>
                      <a:pt x="346" y="928"/>
                    </a:lnTo>
                    <a:lnTo>
                      <a:pt x="363" y="895"/>
                    </a:lnTo>
                    <a:lnTo>
                      <a:pt x="378" y="917"/>
                    </a:lnTo>
                    <a:lnTo>
                      <a:pt x="431" y="889"/>
                    </a:lnTo>
                    <a:lnTo>
                      <a:pt x="360" y="1032"/>
                    </a:lnTo>
                    <a:lnTo>
                      <a:pt x="299" y="1060"/>
                    </a:lnTo>
                    <a:lnTo>
                      <a:pt x="298" y="1093"/>
                    </a:lnTo>
                    <a:lnTo>
                      <a:pt x="228" y="1094"/>
                    </a:lnTo>
                    <a:lnTo>
                      <a:pt x="176" y="1152"/>
                    </a:lnTo>
                    <a:lnTo>
                      <a:pt x="244" y="1109"/>
                    </a:lnTo>
                    <a:lnTo>
                      <a:pt x="317" y="1110"/>
                    </a:lnTo>
                    <a:lnTo>
                      <a:pt x="360" y="1075"/>
                    </a:lnTo>
                    <a:lnTo>
                      <a:pt x="339" y="1047"/>
                    </a:lnTo>
                    <a:lnTo>
                      <a:pt x="386" y="1051"/>
                    </a:lnTo>
                    <a:lnTo>
                      <a:pt x="528" y="943"/>
                    </a:lnTo>
                    <a:lnTo>
                      <a:pt x="559" y="904"/>
                    </a:lnTo>
                    <a:lnTo>
                      <a:pt x="532" y="871"/>
                    </a:lnTo>
                    <a:lnTo>
                      <a:pt x="660" y="740"/>
                    </a:lnTo>
                    <a:lnTo>
                      <a:pt x="676" y="675"/>
                    </a:lnTo>
                    <a:lnTo>
                      <a:pt x="661" y="740"/>
                    </a:lnTo>
                    <a:lnTo>
                      <a:pt x="715" y="728"/>
                    </a:lnTo>
                    <a:lnTo>
                      <a:pt x="684" y="755"/>
                    </a:lnTo>
                    <a:lnTo>
                      <a:pt x="727" y="767"/>
                    </a:lnTo>
                    <a:lnTo>
                      <a:pt x="635" y="776"/>
                    </a:lnTo>
                    <a:lnTo>
                      <a:pt x="615" y="841"/>
                    </a:lnTo>
                    <a:lnTo>
                      <a:pt x="650" y="837"/>
                    </a:lnTo>
                    <a:lnTo>
                      <a:pt x="618" y="882"/>
                    </a:lnTo>
                    <a:lnTo>
                      <a:pt x="740" y="825"/>
                    </a:lnTo>
                    <a:lnTo>
                      <a:pt x="760" y="790"/>
                    </a:lnTo>
                    <a:lnTo>
                      <a:pt x="739" y="774"/>
                    </a:lnTo>
                    <a:lnTo>
                      <a:pt x="767" y="743"/>
                    </a:lnTo>
                    <a:lnTo>
                      <a:pt x="763" y="767"/>
                    </a:lnTo>
                    <a:lnTo>
                      <a:pt x="823" y="753"/>
                    </a:lnTo>
                    <a:lnTo>
                      <a:pt x="813" y="779"/>
                    </a:lnTo>
                    <a:lnTo>
                      <a:pt x="911" y="825"/>
                    </a:lnTo>
                    <a:lnTo>
                      <a:pt x="1059" y="847"/>
                    </a:lnTo>
                    <a:lnTo>
                      <a:pt x="1083" y="821"/>
                    </a:lnTo>
                    <a:lnTo>
                      <a:pt x="1105" y="835"/>
                    </a:lnTo>
                    <a:lnTo>
                      <a:pt x="1076" y="860"/>
                    </a:lnTo>
                    <a:lnTo>
                      <a:pt x="1120" y="887"/>
                    </a:lnTo>
                    <a:lnTo>
                      <a:pt x="1139" y="866"/>
                    </a:lnTo>
                    <a:lnTo>
                      <a:pt x="1104" y="809"/>
                    </a:lnTo>
                    <a:lnTo>
                      <a:pt x="1032" y="809"/>
                    </a:lnTo>
                    <a:lnTo>
                      <a:pt x="1032" y="132"/>
                    </a:lnTo>
                    <a:lnTo>
                      <a:pt x="621" y="77"/>
                    </a:lnTo>
                    <a:lnTo>
                      <a:pt x="607" y="43"/>
                    </a:lnTo>
                    <a:lnTo>
                      <a:pt x="495" y="22"/>
                    </a:lnTo>
                    <a:lnTo>
                      <a:pt x="481" y="50"/>
                    </a:lnTo>
                    <a:lnTo>
                      <a:pt x="449" y="42"/>
                    </a:lnTo>
                    <a:lnTo>
                      <a:pt x="480" y="17"/>
                    </a:lnTo>
                    <a:lnTo>
                      <a:pt x="433" y="0"/>
                    </a:lnTo>
                    <a:lnTo>
                      <a:pt x="388" y="43"/>
                    </a:lnTo>
                    <a:lnTo>
                      <a:pt x="314" y="50"/>
                    </a:lnTo>
                    <a:lnTo>
                      <a:pt x="307" y="89"/>
                    </a:lnTo>
                    <a:lnTo>
                      <a:pt x="301" y="65"/>
                    </a:lnTo>
                    <a:lnTo>
                      <a:pt x="233" y="88"/>
                    </a:lnTo>
                    <a:lnTo>
                      <a:pt x="244" y="119"/>
                    </a:lnTo>
                    <a:lnTo>
                      <a:pt x="213" y="109"/>
                    </a:lnTo>
                    <a:lnTo>
                      <a:pt x="168" y="176"/>
                    </a:lnTo>
                    <a:lnTo>
                      <a:pt x="72" y="197"/>
                    </a:lnTo>
                    <a:lnTo>
                      <a:pt x="75" y="229"/>
                    </a:lnTo>
                    <a:lnTo>
                      <a:pt x="48" y="235"/>
                    </a:lnTo>
                    <a:lnTo>
                      <a:pt x="165" y="331"/>
                    </a:lnTo>
                    <a:lnTo>
                      <a:pt x="328" y="377"/>
                    </a:lnTo>
                    <a:lnTo>
                      <a:pt x="228" y="364"/>
                    </a:lnTo>
                    <a:lnTo>
                      <a:pt x="233" y="391"/>
                    </a:lnTo>
                    <a:lnTo>
                      <a:pt x="273" y="392"/>
                    </a:lnTo>
                    <a:lnTo>
                      <a:pt x="239" y="411"/>
                    </a:lnTo>
                    <a:lnTo>
                      <a:pt x="165" y="407"/>
                    </a:lnTo>
                    <a:lnTo>
                      <a:pt x="165" y="368"/>
                    </a:lnTo>
                    <a:lnTo>
                      <a:pt x="129" y="372"/>
                    </a:lnTo>
                    <a:lnTo>
                      <a:pt x="0" y="44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74" name="Freeform 520"/>
              <p:cNvSpPr/>
              <p:nvPr>
                <p:custDataLst>
                  <p:tags r:id="rId146"/>
                </p:custDataLst>
              </p:nvPr>
            </p:nvSpPr>
            <p:spPr bwMode="auto">
              <a:xfrm>
                <a:off x="5344213" y="5334688"/>
                <a:ext cx="8115" cy="4969"/>
              </a:xfrm>
              <a:custGeom>
                <a:gdLst>
                  <a:gd name="T0" fmla="*/ 0 w 45"/>
                  <a:gd name="T1" fmla="*/ 23 h 62"/>
                  <a:gd name="T2" fmla="*/ 4 w 45"/>
                  <a:gd name="T3" fmla="*/ 0 h 62"/>
                  <a:gd name="T4" fmla="*/ 45 w 45"/>
                  <a:gd name="T5" fmla="*/ 38 h 62"/>
                  <a:gd name="T6" fmla="*/ 14 w 45"/>
                  <a:gd name="T7" fmla="*/ 62 h 62"/>
                  <a:gd name="T8" fmla="*/ 0 w 45"/>
                  <a:gd name="T9" fmla="*/ 23 h 62"/>
                  <a:gd name="T10" fmla="*/ 0 60000 65536"/>
                  <a:gd name="T11" fmla="*/ 0 60000 65536"/>
                  <a:gd name="T12" fmla="*/ 0 60000 65536"/>
                  <a:gd name="T13" fmla="*/ 0 60000 65536"/>
                  <a:gd name="T14" fmla="*/ 0 60000 65536"/>
                  <a:gd name="T15" fmla="*/ 0 w 45"/>
                  <a:gd name="T16" fmla="*/ 0 h 62"/>
                  <a:gd name="T17" fmla="*/ 45 w 45"/>
                  <a:gd name="T18" fmla="*/ 62 h 62"/>
                </a:gdLst>
                <a:cxnLst>
                  <a:cxn ang="T10">
                    <a:pos x="T0" y="T1"/>
                  </a:cxn>
                  <a:cxn ang="T11">
                    <a:pos x="T2" y="T3"/>
                  </a:cxn>
                  <a:cxn ang="T12">
                    <a:pos x="T4" y="T5"/>
                  </a:cxn>
                  <a:cxn ang="T13">
                    <a:pos x="T6" y="T7"/>
                  </a:cxn>
                  <a:cxn ang="T14">
                    <a:pos x="T8" y="T9"/>
                  </a:cxn>
                </a:cxnLst>
                <a:rect l="T15" t="T16" r="T17" b="T18"/>
                <a:pathLst>
                  <a:path w="45" h="62">
                    <a:moveTo>
                      <a:pt x="0" y="23"/>
                    </a:moveTo>
                    <a:lnTo>
                      <a:pt x="4" y="0"/>
                    </a:lnTo>
                    <a:lnTo>
                      <a:pt x="45" y="38"/>
                    </a:lnTo>
                    <a:lnTo>
                      <a:pt x="14" y="62"/>
                    </a:lnTo>
                    <a:lnTo>
                      <a:pt x="0" y="2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75" name="Freeform 521"/>
              <p:cNvSpPr/>
              <p:nvPr>
                <p:custDataLst>
                  <p:tags r:id="rId147"/>
                </p:custDataLst>
              </p:nvPr>
            </p:nvSpPr>
            <p:spPr bwMode="auto">
              <a:xfrm>
                <a:off x="5351373" y="5175463"/>
                <a:ext cx="17664" cy="5617"/>
              </a:xfrm>
              <a:custGeom>
                <a:gdLst>
                  <a:gd name="T0" fmla="*/ 0 w 100"/>
                  <a:gd name="T1" fmla="*/ 28 h 69"/>
                  <a:gd name="T2" fmla="*/ 28 w 100"/>
                  <a:gd name="T3" fmla="*/ 69 h 69"/>
                  <a:gd name="T4" fmla="*/ 100 w 100"/>
                  <a:gd name="T5" fmla="*/ 11 h 69"/>
                  <a:gd name="T6" fmla="*/ 32 w 100"/>
                  <a:gd name="T7" fmla="*/ 0 h 69"/>
                  <a:gd name="T8" fmla="*/ 41 w 100"/>
                  <a:gd name="T9" fmla="*/ 27 h 69"/>
                  <a:gd name="T10" fmla="*/ 0 w 100"/>
                  <a:gd name="T11" fmla="*/ 28 h 69"/>
                  <a:gd name="T12" fmla="*/ 0 60000 65536"/>
                  <a:gd name="T13" fmla="*/ 0 60000 65536"/>
                  <a:gd name="T14" fmla="*/ 0 60000 65536"/>
                  <a:gd name="T15" fmla="*/ 0 60000 65536"/>
                  <a:gd name="T16" fmla="*/ 0 60000 65536"/>
                  <a:gd name="T17" fmla="*/ 0 60000 65536"/>
                  <a:gd name="T18" fmla="*/ 0 w 100"/>
                  <a:gd name="T19" fmla="*/ 0 h 69"/>
                  <a:gd name="T20" fmla="*/ 100 w 100"/>
                  <a:gd name="T21" fmla="*/ 69 h 69"/>
                </a:gdLst>
                <a:cxnLst>
                  <a:cxn ang="T12">
                    <a:pos x="T0" y="T1"/>
                  </a:cxn>
                  <a:cxn ang="T13">
                    <a:pos x="T2" y="T3"/>
                  </a:cxn>
                  <a:cxn ang="T14">
                    <a:pos x="T4" y="T5"/>
                  </a:cxn>
                  <a:cxn ang="T15">
                    <a:pos x="T6" y="T7"/>
                  </a:cxn>
                  <a:cxn ang="T16">
                    <a:pos x="T8" y="T9"/>
                  </a:cxn>
                  <a:cxn ang="T17">
                    <a:pos x="T10" y="T11"/>
                  </a:cxn>
                </a:cxnLst>
                <a:rect l="T18" t="T19" r="T20" b="T21"/>
                <a:pathLst>
                  <a:path w="100" h="69">
                    <a:moveTo>
                      <a:pt x="0" y="28"/>
                    </a:moveTo>
                    <a:lnTo>
                      <a:pt x="28" y="69"/>
                    </a:lnTo>
                    <a:lnTo>
                      <a:pt x="100" y="11"/>
                    </a:lnTo>
                    <a:lnTo>
                      <a:pt x="32" y="0"/>
                    </a:lnTo>
                    <a:lnTo>
                      <a:pt x="41" y="27"/>
                    </a:lnTo>
                    <a:lnTo>
                      <a:pt x="0" y="2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76" name="Freeform 522"/>
              <p:cNvSpPr/>
              <p:nvPr>
                <p:custDataLst>
                  <p:tags r:id="rId148"/>
                </p:custDataLst>
              </p:nvPr>
            </p:nvSpPr>
            <p:spPr bwMode="auto">
              <a:xfrm>
                <a:off x="5464992" y="5165308"/>
                <a:ext cx="53945" cy="25277"/>
              </a:xfrm>
              <a:custGeom>
                <a:gdLst>
                  <a:gd name="T0" fmla="*/ 0 w 306"/>
                  <a:gd name="T1" fmla="*/ 30 h 315"/>
                  <a:gd name="T2" fmla="*/ 15 w 306"/>
                  <a:gd name="T3" fmla="*/ 77 h 315"/>
                  <a:gd name="T4" fmla="*/ 56 w 306"/>
                  <a:gd name="T5" fmla="*/ 98 h 315"/>
                  <a:gd name="T6" fmla="*/ 77 w 306"/>
                  <a:gd name="T7" fmla="*/ 83 h 315"/>
                  <a:gd name="T8" fmla="*/ 38 w 306"/>
                  <a:gd name="T9" fmla="*/ 58 h 315"/>
                  <a:gd name="T10" fmla="*/ 77 w 306"/>
                  <a:gd name="T11" fmla="*/ 58 h 315"/>
                  <a:gd name="T12" fmla="*/ 107 w 306"/>
                  <a:gd name="T13" fmla="*/ 99 h 315"/>
                  <a:gd name="T14" fmla="*/ 96 w 306"/>
                  <a:gd name="T15" fmla="*/ 27 h 315"/>
                  <a:gd name="T16" fmla="*/ 120 w 306"/>
                  <a:gd name="T17" fmla="*/ 90 h 315"/>
                  <a:gd name="T18" fmla="*/ 186 w 306"/>
                  <a:gd name="T19" fmla="*/ 125 h 315"/>
                  <a:gd name="T20" fmla="*/ 174 w 306"/>
                  <a:gd name="T21" fmla="*/ 169 h 315"/>
                  <a:gd name="T22" fmla="*/ 249 w 306"/>
                  <a:gd name="T23" fmla="*/ 225 h 315"/>
                  <a:gd name="T24" fmla="*/ 227 w 306"/>
                  <a:gd name="T25" fmla="*/ 269 h 315"/>
                  <a:gd name="T26" fmla="*/ 265 w 306"/>
                  <a:gd name="T27" fmla="*/ 233 h 315"/>
                  <a:gd name="T28" fmla="*/ 275 w 306"/>
                  <a:gd name="T29" fmla="*/ 315 h 315"/>
                  <a:gd name="T30" fmla="*/ 303 w 306"/>
                  <a:gd name="T31" fmla="*/ 302 h 315"/>
                  <a:gd name="T32" fmla="*/ 306 w 306"/>
                  <a:gd name="T33" fmla="*/ 240 h 315"/>
                  <a:gd name="T34" fmla="*/ 235 w 306"/>
                  <a:gd name="T35" fmla="*/ 205 h 315"/>
                  <a:gd name="T36" fmla="*/ 98 w 306"/>
                  <a:gd name="T37" fmla="*/ 0 h 315"/>
                  <a:gd name="T38" fmla="*/ 23 w 306"/>
                  <a:gd name="T39" fmla="*/ 58 h 315"/>
                  <a:gd name="T40" fmla="*/ 0 w 306"/>
                  <a:gd name="T41" fmla="*/ 30 h 3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6"/>
                  <a:gd name="T64" fmla="*/ 0 h 315"/>
                  <a:gd name="T65" fmla="*/ 306 w 306"/>
                  <a:gd name="T66" fmla="*/ 315 h 315"/>
                </a:gd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6" h="315">
                    <a:moveTo>
                      <a:pt x="0" y="30"/>
                    </a:moveTo>
                    <a:lnTo>
                      <a:pt x="15" y="77"/>
                    </a:lnTo>
                    <a:lnTo>
                      <a:pt x="56" y="98"/>
                    </a:lnTo>
                    <a:lnTo>
                      <a:pt x="77" y="83"/>
                    </a:lnTo>
                    <a:lnTo>
                      <a:pt x="38" y="58"/>
                    </a:lnTo>
                    <a:lnTo>
                      <a:pt x="77" y="58"/>
                    </a:lnTo>
                    <a:lnTo>
                      <a:pt x="107" y="99"/>
                    </a:lnTo>
                    <a:lnTo>
                      <a:pt x="96" y="27"/>
                    </a:lnTo>
                    <a:lnTo>
                      <a:pt x="120" y="90"/>
                    </a:lnTo>
                    <a:lnTo>
                      <a:pt x="186" y="125"/>
                    </a:lnTo>
                    <a:lnTo>
                      <a:pt x="174" y="169"/>
                    </a:lnTo>
                    <a:lnTo>
                      <a:pt x="249" y="225"/>
                    </a:lnTo>
                    <a:lnTo>
                      <a:pt x="227" y="269"/>
                    </a:lnTo>
                    <a:lnTo>
                      <a:pt x="265" y="233"/>
                    </a:lnTo>
                    <a:lnTo>
                      <a:pt x="275" y="315"/>
                    </a:lnTo>
                    <a:lnTo>
                      <a:pt x="303" y="302"/>
                    </a:lnTo>
                    <a:lnTo>
                      <a:pt x="306" y="240"/>
                    </a:lnTo>
                    <a:lnTo>
                      <a:pt x="235" y="205"/>
                    </a:lnTo>
                    <a:lnTo>
                      <a:pt x="98" y="0"/>
                    </a:lnTo>
                    <a:lnTo>
                      <a:pt x="23" y="58"/>
                    </a:lnTo>
                    <a:lnTo>
                      <a:pt x="0" y="3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77" name="Freeform 523"/>
              <p:cNvSpPr/>
              <p:nvPr>
                <p:custDataLst>
                  <p:tags r:id="rId149"/>
                </p:custDataLst>
              </p:nvPr>
            </p:nvSpPr>
            <p:spPr bwMode="auto">
              <a:xfrm>
                <a:off x="5476927" y="5173734"/>
                <a:ext cx="9070" cy="3889"/>
              </a:xfrm>
              <a:custGeom>
                <a:gdLst>
                  <a:gd name="T0" fmla="*/ 0 w 50"/>
                  <a:gd name="T1" fmla="*/ 0 h 51"/>
                  <a:gd name="T2" fmla="*/ 13 w 50"/>
                  <a:gd name="T3" fmla="*/ 51 h 51"/>
                  <a:gd name="T4" fmla="*/ 18 w 50"/>
                  <a:gd name="T5" fmla="*/ 24 h 51"/>
                  <a:gd name="T6" fmla="*/ 50 w 50"/>
                  <a:gd name="T7" fmla="*/ 46 h 51"/>
                  <a:gd name="T8" fmla="*/ 21 w 50"/>
                  <a:gd name="T9" fmla="*/ 24 h 51"/>
                  <a:gd name="T10" fmla="*/ 49 w 50"/>
                  <a:gd name="T11" fmla="*/ 8 h 51"/>
                  <a:gd name="T12" fmla="*/ 0 w 50"/>
                  <a:gd name="T13" fmla="*/ 0 h 51"/>
                  <a:gd name="T14" fmla="*/ 0 60000 65536"/>
                  <a:gd name="T15" fmla="*/ 0 60000 65536"/>
                  <a:gd name="T16" fmla="*/ 0 60000 65536"/>
                  <a:gd name="T17" fmla="*/ 0 60000 65536"/>
                  <a:gd name="T18" fmla="*/ 0 60000 65536"/>
                  <a:gd name="T19" fmla="*/ 0 60000 65536"/>
                  <a:gd name="T20" fmla="*/ 0 60000 65536"/>
                  <a:gd name="T21" fmla="*/ 0 w 50"/>
                  <a:gd name="T22" fmla="*/ 0 h 51"/>
                  <a:gd name="T23" fmla="*/ 50 w 50"/>
                  <a:gd name="T24" fmla="*/ 51 h 51"/>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50" h="51">
                    <a:moveTo>
                      <a:pt x="0" y="0"/>
                    </a:moveTo>
                    <a:lnTo>
                      <a:pt x="13" y="51"/>
                    </a:lnTo>
                    <a:lnTo>
                      <a:pt x="18" y="24"/>
                    </a:lnTo>
                    <a:lnTo>
                      <a:pt x="50" y="46"/>
                    </a:lnTo>
                    <a:lnTo>
                      <a:pt x="21" y="24"/>
                    </a:lnTo>
                    <a:lnTo>
                      <a:pt x="49" y="8"/>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78" name="Freeform 524"/>
              <p:cNvSpPr/>
              <p:nvPr>
                <p:custDataLst>
                  <p:tags r:id="rId150"/>
                </p:custDataLst>
              </p:nvPr>
            </p:nvSpPr>
            <p:spPr bwMode="auto">
              <a:xfrm>
                <a:off x="5480268" y="5176975"/>
                <a:ext cx="6206" cy="6265"/>
              </a:xfrm>
              <a:custGeom>
                <a:gdLst>
                  <a:gd name="T0" fmla="*/ 0 w 29"/>
                  <a:gd name="T1" fmla="*/ 0 h 80"/>
                  <a:gd name="T2" fmla="*/ 28 w 29"/>
                  <a:gd name="T3" fmla="*/ 15 h 80"/>
                  <a:gd name="T4" fmla="*/ 29 w 29"/>
                  <a:gd name="T5" fmla="*/ 80 h 80"/>
                  <a:gd name="T6" fmla="*/ 0 w 29"/>
                  <a:gd name="T7" fmla="*/ 0 h 80"/>
                  <a:gd name="T8" fmla="*/ 0 60000 65536"/>
                  <a:gd name="T9" fmla="*/ 0 60000 65536"/>
                  <a:gd name="T10" fmla="*/ 0 60000 65536"/>
                  <a:gd name="T11" fmla="*/ 0 60000 65536"/>
                  <a:gd name="T12" fmla="*/ 0 w 29"/>
                  <a:gd name="T13" fmla="*/ 0 h 80"/>
                  <a:gd name="T14" fmla="*/ 29 w 29"/>
                  <a:gd name="T15" fmla="*/ 80 h 80"/>
                </a:gdLst>
                <a:cxnLst>
                  <a:cxn ang="T8">
                    <a:pos x="T0" y="T1"/>
                  </a:cxn>
                  <a:cxn ang="T9">
                    <a:pos x="T2" y="T3"/>
                  </a:cxn>
                  <a:cxn ang="T10">
                    <a:pos x="T4" y="T5"/>
                  </a:cxn>
                  <a:cxn ang="T11">
                    <a:pos x="T6" y="T7"/>
                  </a:cxn>
                </a:cxnLst>
                <a:rect l="T12" t="T13" r="T14" b="T15"/>
                <a:pathLst>
                  <a:path w="28" h="80">
                    <a:moveTo>
                      <a:pt x="0" y="0"/>
                    </a:moveTo>
                    <a:lnTo>
                      <a:pt x="28" y="15"/>
                    </a:lnTo>
                    <a:lnTo>
                      <a:pt x="29" y="80"/>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79" name="Freeform 525"/>
              <p:cNvSpPr/>
              <p:nvPr>
                <p:custDataLst>
                  <p:tags r:id="rId151"/>
                </p:custDataLst>
              </p:nvPr>
            </p:nvSpPr>
            <p:spPr bwMode="auto">
              <a:xfrm>
                <a:off x="5486952" y="5173950"/>
                <a:ext cx="7161" cy="3673"/>
              </a:xfrm>
              <a:custGeom>
                <a:gdLst>
                  <a:gd name="T0" fmla="*/ 0 w 39"/>
                  <a:gd name="T1" fmla="*/ 0 h 47"/>
                  <a:gd name="T2" fmla="*/ 7 w 39"/>
                  <a:gd name="T3" fmla="*/ 47 h 47"/>
                  <a:gd name="T4" fmla="*/ 32 w 39"/>
                  <a:gd name="T5" fmla="*/ 47 h 47"/>
                  <a:gd name="T6" fmla="*/ 22 w 39"/>
                  <a:gd name="T7" fmla="*/ 4 h 47"/>
                  <a:gd name="T8" fmla="*/ 39 w 39"/>
                  <a:gd name="T9" fmla="*/ 35 h 47"/>
                  <a:gd name="T10" fmla="*/ 24 w 39"/>
                  <a:gd name="T11" fmla="*/ 0 h 47"/>
                  <a:gd name="T12" fmla="*/ 0 w 39"/>
                  <a:gd name="T13" fmla="*/ 0 h 47"/>
                  <a:gd name="T14" fmla="*/ 0 60000 65536"/>
                  <a:gd name="T15" fmla="*/ 0 60000 65536"/>
                  <a:gd name="T16" fmla="*/ 0 60000 65536"/>
                  <a:gd name="T17" fmla="*/ 0 60000 65536"/>
                  <a:gd name="T18" fmla="*/ 0 60000 65536"/>
                  <a:gd name="T19" fmla="*/ 0 60000 65536"/>
                  <a:gd name="T20" fmla="*/ 0 60000 65536"/>
                  <a:gd name="T21" fmla="*/ 0 w 39"/>
                  <a:gd name="T22" fmla="*/ 0 h 47"/>
                  <a:gd name="T23" fmla="*/ 39 w 39"/>
                  <a:gd name="T24" fmla="*/ 47 h 47"/>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47">
                    <a:moveTo>
                      <a:pt x="0" y="0"/>
                    </a:moveTo>
                    <a:lnTo>
                      <a:pt x="7" y="47"/>
                    </a:lnTo>
                    <a:lnTo>
                      <a:pt x="32" y="47"/>
                    </a:lnTo>
                    <a:lnTo>
                      <a:pt x="22" y="4"/>
                    </a:lnTo>
                    <a:lnTo>
                      <a:pt x="39" y="35"/>
                    </a:lnTo>
                    <a:lnTo>
                      <a:pt x="24" y="0"/>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80" name="Freeform 526"/>
              <p:cNvSpPr/>
              <p:nvPr>
                <p:custDataLst>
                  <p:tags r:id="rId152"/>
                </p:custDataLst>
              </p:nvPr>
            </p:nvSpPr>
            <p:spPr bwMode="auto">
              <a:xfrm>
                <a:off x="5492681" y="5179135"/>
                <a:ext cx="5251" cy="3241"/>
              </a:xfrm>
              <a:custGeom>
                <a:gdLst>
                  <a:gd name="T0" fmla="*/ 0 w 34"/>
                  <a:gd name="T1" fmla="*/ 0 h 35"/>
                  <a:gd name="T2" fmla="*/ 31 w 34"/>
                  <a:gd name="T3" fmla="*/ 35 h 35"/>
                  <a:gd name="T4" fmla="*/ 34 w 34"/>
                  <a:gd name="T5" fmla="*/ 5 h 35"/>
                  <a:gd name="T6" fmla="*/ 0 w 34"/>
                  <a:gd name="T7" fmla="*/ 0 h 35"/>
                  <a:gd name="T8" fmla="*/ 0 60000 65536"/>
                  <a:gd name="T9" fmla="*/ 0 60000 65536"/>
                  <a:gd name="T10" fmla="*/ 0 60000 65536"/>
                  <a:gd name="T11" fmla="*/ 0 60000 65536"/>
                  <a:gd name="T12" fmla="*/ 0 w 34"/>
                  <a:gd name="T13" fmla="*/ 0 h 35"/>
                  <a:gd name="T14" fmla="*/ 34 w 34"/>
                  <a:gd name="T15" fmla="*/ 35 h 35"/>
                </a:gdLst>
                <a:cxnLst>
                  <a:cxn ang="T8">
                    <a:pos x="T0" y="T1"/>
                  </a:cxn>
                  <a:cxn ang="T9">
                    <a:pos x="T2" y="T3"/>
                  </a:cxn>
                  <a:cxn ang="T10">
                    <a:pos x="T4" y="T5"/>
                  </a:cxn>
                  <a:cxn ang="T11">
                    <a:pos x="T6" y="T7"/>
                  </a:cxn>
                </a:cxnLst>
                <a:rect l="T12" t="T13" r="T14" b="T15"/>
                <a:pathLst>
                  <a:path w="34" h="35">
                    <a:moveTo>
                      <a:pt x="0" y="0"/>
                    </a:moveTo>
                    <a:lnTo>
                      <a:pt x="31" y="35"/>
                    </a:lnTo>
                    <a:lnTo>
                      <a:pt x="34" y="5"/>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81" name="Freeform 527"/>
              <p:cNvSpPr/>
              <p:nvPr>
                <p:custDataLst>
                  <p:tags r:id="rId153"/>
                </p:custDataLst>
              </p:nvPr>
            </p:nvSpPr>
            <p:spPr bwMode="auto">
              <a:xfrm>
                <a:off x="5494113" y="5183240"/>
                <a:ext cx="10025" cy="6481"/>
              </a:xfrm>
              <a:custGeom>
                <a:gdLst>
                  <a:gd name="T0" fmla="*/ 0 w 53"/>
                  <a:gd name="T1" fmla="*/ 0 h 81"/>
                  <a:gd name="T2" fmla="*/ 42 w 53"/>
                  <a:gd name="T3" fmla="*/ 30 h 81"/>
                  <a:gd name="T4" fmla="*/ 53 w 53"/>
                  <a:gd name="T5" fmla="*/ 81 h 81"/>
                  <a:gd name="T6" fmla="*/ 0 w 53"/>
                  <a:gd name="T7" fmla="*/ 0 h 81"/>
                  <a:gd name="T8" fmla="*/ 0 60000 65536"/>
                  <a:gd name="T9" fmla="*/ 0 60000 65536"/>
                  <a:gd name="T10" fmla="*/ 0 60000 65536"/>
                  <a:gd name="T11" fmla="*/ 0 60000 65536"/>
                  <a:gd name="T12" fmla="*/ 0 w 53"/>
                  <a:gd name="T13" fmla="*/ 0 h 81"/>
                  <a:gd name="T14" fmla="*/ 53 w 53"/>
                  <a:gd name="T15" fmla="*/ 81 h 81"/>
                </a:gdLst>
                <a:cxnLst>
                  <a:cxn ang="T8">
                    <a:pos x="T0" y="T1"/>
                  </a:cxn>
                  <a:cxn ang="T9">
                    <a:pos x="T2" y="T3"/>
                  </a:cxn>
                  <a:cxn ang="T10">
                    <a:pos x="T4" y="T5"/>
                  </a:cxn>
                  <a:cxn ang="T11">
                    <a:pos x="T6" y="T7"/>
                  </a:cxn>
                </a:cxnLst>
                <a:rect l="T12" t="T13" r="T14" b="T15"/>
                <a:pathLst>
                  <a:path w="52" h="81">
                    <a:moveTo>
                      <a:pt x="0" y="0"/>
                    </a:moveTo>
                    <a:lnTo>
                      <a:pt x="42" y="30"/>
                    </a:lnTo>
                    <a:lnTo>
                      <a:pt x="53" y="81"/>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82" name="Freeform 528"/>
              <p:cNvSpPr/>
              <p:nvPr>
                <p:custDataLst>
                  <p:tags r:id="rId154"/>
                </p:custDataLst>
              </p:nvPr>
            </p:nvSpPr>
            <p:spPr bwMode="auto">
              <a:xfrm>
                <a:off x="5508912" y="5184969"/>
                <a:ext cx="4774" cy="4105"/>
              </a:xfrm>
              <a:custGeom>
                <a:gdLst>
                  <a:gd name="T0" fmla="*/ 0 w 26"/>
                  <a:gd name="T1" fmla="*/ 29 h 49"/>
                  <a:gd name="T2" fmla="*/ 10 w 26"/>
                  <a:gd name="T3" fmla="*/ 0 h 49"/>
                  <a:gd name="T4" fmla="*/ 26 w 26"/>
                  <a:gd name="T5" fmla="*/ 49 h 49"/>
                  <a:gd name="T6" fmla="*/ 0 w 26"/>
                  <a:gd name="T7" fmla="*/ 29 h 49"/>
                  <a:gd name="T8" fmla="*/ 0 60000 65536"/>
                  <a:gd name="T9" fmla="*/ 0 60000 65536"/>
                  <a:gd name="T10" fmla="*/ 0 60000 65536"/>
                  <a:gd name="T11" fmla="*/ 0 60000 65536"/>
                  <a:gd name="T12" fmla="*/ 0 w 26"/>
                  <a:gd name="T13" fmla="*/ 0 h 49"/>
                  <a:gd name="T14" fmla="*/ 26 w 26"/>
                  <a:gd name="T15" fmla="*/ 49 h 49"/>
                </a:gdLst>
                <a:cxnLst>
                  <a:cxn ang="T8">
                    <a:pos x="T0" y="T1"/>
                  </a:cxn>
                  <a:cxn ang="T9">
                    <a:pos x="T2" y="T3"/>
                  </a:cxn>
                  <a:cxn ang="T10">
                    <a:pos x="T4" y="T5"/>
                  </a:cxn>
                  <a:cxn ang="T11">
                    <a:pos x="T6" y="T7"/>
                  </a:cxn>
                </a:cxnLst>
                <a:rect l="T12" t="T13" r="T14" b="T15"/>
                <a:pathLst>
                  <a:path w="26" h="49">
                    <a:moveTo>
                      <a:pt x="0" y="29"/>
                    </a:moveTo>
                    <a:lnTo>
                      <a:pt x="10" y="0"/>
                    </a:lnTo>
                    <a:lnTo>
                      <a:pt x="26" y="49"/>
                    </a:lnTo>
                    <a:lnTo>
                      <a:pt x="0" y="2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83" name="Freeform 529"/>
              <p:cNvSpPr/>
              <p:nvPr>
                <p:custDataLst>
                  <p:tags r:id="rId155"/>
                </p:custDataLst>
              </p:nvPr>
            </p:nvSpPr>
            <p:spPr bwMode="auto">
              <a:xfrm>
                <a:off x="5555668" y="5216144"/>
                <a:ext cx="389966" cy="99119"/>
              </a:xfrm>
              <a:custGeom>
                <a:gdLst>
                  <a:gd name="T0" fmla="*/ 2147483647 w 2200"/>
                  <a:gd name="T1" fmla="*/ 2147483647 h 1238"/>
                  <a:gd name="T2" fmla="*/ 2147483647 w 2200"/>
                  <a:gd name="T3" fmla="*/ 2147483647 h 1238"/>
                  <a:gd name="T4" fmla="*/ 2147483647 w 2200"/>
                  <a:gd name="T5" fmla="*/ 2147483647 h 1238"/>
                  <a:gd name="T6" fmla="*/ 2147483647 w 2200"/>
                  <a:gd name="T7" fmla="*/ 2147483647 h 1238"/>
                  <a:gd name="T8" fmla="*/ 2147483647 w 2200"/>
                  <a:gd name="T9" fmla="*/ 2147483647 h 1238"/>
                  <a:gd name="T10" fmla="*/ 2147483647 w 2200"/>
                  <a:gd name="T11" fmla="*/ 2147483647 h 1238"/>
                  <a:gd name="T12" fmla="*/ 2147483647 w 2200"/>
                  <a:gd name="T13" fmla="*/ 2147483647 h 1238"/>
                  <a:gd name="T14" fmla="*/ 2147483647 w 2200"/>
                  <a:gd name="T15" fmla="*/ 2147483647 h 1238"/>
                  <a:gd name="T16" fmla="*/ 2147483647 w 2200"/>
                  <a:gd name="T17" fmla="*/ 2147483647 h 1238"/>
                  <a:gd name="T18" fmla="*/ 2147483647 w 2200"/>
                  <a:gd name="T19" fmla="*/ 2147483647 h 1238"/>
                  <a:gd name="T20" fmla="*/ 2147483647 w 2200"/>
                  <a:gd name="T21" fmla="*/ 2147483647 h 1238"/>
                  <a:gd name="T22" fmla="*/ 2147483647 w 2200"/>
                  <a:gd name="T23" fmla="*/ 2147483647 h 1238"/>
                  <a:gd name="T24" fmla="*/ 2147483647 w 2200"/>
                  <a:gd name="T25" fmla="*/ 2147483647 h 1238"/>
                  <a:gd name="T26" fmla="*/ 2147483647 w 2200"/>
                  <a:gd name="T27" fmla="*/ 2147483647 h 1238"/>
                  <a:gd name="T28" fmla="*/ 2147483647 w 2200"/>
                  <a:gd name="T29" fmla="*/ 2147483647 h 1238"/>
                  <a:gd name="T30" fmla="*/ 2147483647 w 2200"/>
                  <a:gd name="T31" fmla="*/ 2147483647 h 1238"/>
                  <a:gd name="T32" fmla="*/ 2147483647 w 2200"/>
                  <a:gd name="T33" fmla="*/ 2147483647 h 1238"/>
                  <a:gd name="T34" fmla="*/ 2147483647 w 2200"/>
                  <a:gd name="T35" fmla="*/ 2147483647 h 1238"/>
                  <a:gd name="T36" fmla="*/ 2147483647 w 2200"/>
                  <a:gd name="T37" fmla="*/ 2147483647 h 1238"/>
                  <a:gd name="T38" fmla="*/ 2147483647 w 2200"/>
                  <a:gd name="T39" fmla="*/ 2147483647 h 1238"/>
                  <a:gd name="T40" fmla="*/ 2147483647 w 2200"/>
                  <a:gd name="T41" fmla="*/ 2147483647 h 1238"/>
                  <a:gd name="T42" fmla="*/ 2147483647 w 2200"/>
                  <a:gd name="T43" fmla="*/ 2147483647 h 1238"/>
                  <a:gd name="T44" fmla="*/ 2147483647 w 2200"/>
                  <a:gd name="T45" fmla="*/ 2147483647 h 1238"/>
                  <a:gd name="T46" fmla="*/ 2147483647 w 2200"/>
                  <a:gd name="T47" fmla="*/ 2147483647 h 1238"/>
                  <a:gd name="T48" fmla="*/ 2147483647 w 2200"/>
                  <a:gd name="T49" fmla="*/ 2147483647 h 1238"/>
                  <a:gd name="T50" fmla="*/ 2147483647 w 2200"/>
                  <a:gd name="T51" fmla="*/ 2147483647 h 1238"/>
                  <a:gd name="T52" fmla="*/ 2147483647 w 2200"/>
                  <a:gd name="T53" fmla="*/ 2147483647 h 1238"/>
                  <a:gd name="T54" fmla="*/ 2147483647 w 2200"/>
                  <a:gd name="T55" fmla="*/ 2147483647 h 1238"/>
                  <a:gd name="T56" fmla="*/ 2147483647 w 2200"/>
                  <a:gd name="T57" fmla="*/ 2147483647 h 1238"/>
                  <a:gd name="T58" fmla="*/ 2147483647 w 2200"/>
                  <a:gd name="T59" fmla="*/ 2147483647 h 1238"/>
                  <a:gd name="T60" fmla="*/ 2147483647 w 2200"/>
                  <a:gd name="T61" fmla="*/ 2147483647 h 1238"/>
                  <a:gd name="T62" fmla="*/ 2147483647 w 2200"/>
                  <a:gd name="T63" fmla="*/ 2147483647 h 1238"/>
                  <a:gd name="T64" fmla="*/ 2147483647 w 2200"/>
                  <a:gd name="T65" fmla="*/ 2147483647 h 1238"/>
                  <a:gd name="T66" fmla="*/ 2147483647 w 2200"/>
                  <a:gd name="T67" fmla="*/ 2147483647 h 1238"/>
                  <a:gd name="T68" fmla="*/ 2147483647 w 2200"/>
                  <a:gd name="T69" fmla="*/ 2147483647 h 1238"/>
                  <a:gd name="T70" fmla="*/ 2147483647 w 2200"/>
                  <a:gd name="T71" fmla="*/ 2147483647 h 1238"/>
                  <a:gd name="T72" fmla="*/ 2147483647 w 2200"/>
                  <a:gd name="T73" fmla="*/ 2147483647 h 1238"/>
                  <a:gd name="T74" fmla="*/ 2147483647 w 2200"/>
                  <a:gd name="T75" fmla="*/ 2147483647 h 1238"/>
                  <a:gd name="T76" fmla="*/ 2147483647 w 2200"/>
                  <a:gd name="T77" fmla="*/ 2147483647 h 1238"/>
                  <a:gd name="T78" fmla="*/ 2147483647 w 2200"/>
                  <a:gd name="T79" fmla="*/ 2147483647 h 1238"/>
                  <a:gd name="T80" fmla="*/ 2147483647 w 2200"/>
                  <a:gd name="T81" fmla="*/ 2147483647 h 1238"/>
                  <a:gd name="T82" fmla="*/ 2147483647 w 2200"/>
                  <a:gd name="T83" fmla="*/ 2147483647 h 1238"/>
                  <a:gd name="T84" fmla="*/ 2147483647 w 2200"/>
                  <a:gd name="T85" fmla="*/ 2147483647 h 1238"/>
                  <a:gd name="T86" fmla="*/ 2147483647 w 2200"/>
                  <a:gd name="T87" fmla="*/ 2147483647 h 1238"/>
                  <a:gd name="T88" fmla="*/ 2147483647 w 2200"/>
                  <a:gd name="T89" fmla="*/ 0 h 1238"/>
                  <a:gd name="T90" fmla="*/ 2147483647 w 2200"/>
                  <a:gd name="T91" fmla="*/ 2147483647 h 1238"/>
                  <a:gd name="T92" fmla="*/ 2147483647 w 2200"/>
                  <a:gd name="T93" fmla="*/ 2147483647 h 1238"/>
                  <a:gd name="T94" fmla="*/ 0 w 2200"/>
                  <a:gd name="T95" fmla="*/ 2147483647 h 12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200"/>
                  <a:gd name="T145" fmla="*/ 0 h 1238"/>
                  <a:gd name="T146" fmla="*/ 2200 w 2200"/>
                  <a:gd name="T147" fmla="*/ 1238 h 1238"/>
                </a:gd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200" h="1238">
                    <a:moveTo>
                      <a:pt x="0" y="69"/>
                    </a:moveTo>
                    <a:lnTo>
                      <a:pt x="26" y="169"/>
                    </a:lnTo>
                    <a:lnTo>
                      <a:pt x="56" y="180"/>
                    </a:lnTo>
                    <a:lnTo>
                      <a:pt x="32" y="187"/>
                    </a:lnTo>
                    <a:lnTo>
                      <a:pt x="12" y="491"/>
                    </a:lnTo>
                    <a:lnTo>
                      <a:pt x="70" y="612"/>
                    </a:lnTo>
                    <a:lnTo>
                      <a:pt x="104" y="612"/>
                    </a:lnTo>
                    <a:lnTo>
                      <a:pt x="89" y="656"/>
                    </a:lnTo>
                    <a:lnTo>
                      <a:pt x="160" y="786"/>
                    </a:lnTo>
                    <a:lnTo>
                      <a:pt x="231" y="816"/>
                    </a:lnTo>
                    <a:lnTo>
                      <a:pt x="291" y="890"/>
                    </a:lnTo>
                    <a:lnTo>
                      <a:pt x="378" y="881"/>
                    </a:lnTo>
                    <a:lnTo>
                      <a:pt x="524" y="951"/>
                    </a:lnTo>
                    <a:lnTo>
                      <a:pt x="698" y="924"/>
                    </a:lnTo>
                    <a:lnTo>
                      <a:pt x="800" y="1055"/>
                    </a:lnTo>
                    <a:lnTo>
                      <a:pt x="879" y="1020"/>
                    </a:lnTo>
                    <a:lnTo>
                      <a:pt x="978" y="1181"/>
                    </a:lnTo>
                    <a:lnTo>
                      <a:pt x="1053" y="1208"/>
                    </a:lnTo>
                    <a:lnTo>
                      <a:pt x="1046" y="1119"/>
                    </a:lnTo>
                    <a:lnTo>
                      <a:pt x="1126" y="1065"/>
                    </a:lnTo>
                    <a:lnTo>
                      <a:pt x="1133" y="1022"/>
                    </a:lnTo>
                    <a:lnTo>
                      <a:pt x="1244" y="1020"/>
                    </a:lnTo>
                    <a:lnTo>
                      <a:pt x="1346" y="1055"/>
                    </a:lnTo>
                    <a:lnTo>
                      <a:pt x="1347" y="1001"/>
                    </a:lnTo>
                    <a:lnTo>
                      <a:pt x="1307" y="995"/>
                    </a:lnTo>
                    <a:lnTo>
                      <a:pt x="1389" y="993"/>
                    </a:lnTo>
                    <a:lnTo>
                      <a:pt x="1394" y="969"/>
                    </a:lnTo>
                    <a:lnTo>
                      <a:pt x="1401" y="997"/>
                    </a:lnTo>
                    <a:lnTo>
                      <a:pt x="1557" y="1008"/>
                    </a:lnTo>
                    <a:lnTo>
                      <a:pt x="1597" y="1053"/>
                    </a:lnTo>
                    <a:lnTo>
                      <a:pt x="1603" y="1134"/>
                    </a:lnTo>
                    <a:lnTo>
                      <a:pt x="1654" y="1238"/>
                    </a:lnTo>
                    <a:lnTo>
                      <a:pt x="1684" y="1235"/>
                    </a:lnTo>
                    <a:lnTo>
                      <a:pt x="1699" y="1156"/>
                    </a:lnTo>
                    <a:lnTo>
                      <a:pt x="1644" y="969"/>
                    </a:lnTo>
                    <a:lnTo>
                      <a:pt x="1676" y="889"/>
                    </a:lnTo>
                    <a:lnTo>
                      <a:pt x="1870" y="736"/>
                    </a:lnTo>
                    <a:lnTo>
                      <a:pt x="1833" y="720"/>
                    </a:lnTo>
                    <a:lnTo>
                      <a:pt x="1867" y="713"/>
                    </a:lnTo>
                    <a:lnTo>
                      <a:pt x="1840" y="662"/>
                    </a:lnTo>
                    <a:lnTo>
                      <a:pt x="1846" y="617"/>
                    </a:lnTo>
                    <a:lnTo>
                      <a:pt x="1805" y="585"/>
                    </a:lnTo>
                    <a:lnTo>
                      <a:pt x="1846" y="608"/>
                    </a:lnTo>
                    <a:lnTo>
                      <a:pt x="1835" y="554"/>
                    </a:lnTo>
                    <a:lnTo>
                      <a:pt x="1862" y="536"/>
                    </a:lnTo>
                    <a:lnTo>
                      <a:pt x="1867" y="656"/>
                    </a:lnTo>
                    <a:lnTo>
                      <a:pt x="1895" y="586"/>
                    </a:lnTo>
                    <a:lnTo>
                      <a:pt x="1878" y="529"/>
                    </a:lnTo>
                    <a:lnTo>
                      <a:pt x="1896" y="562"/>
                    </a:lnTo>
                    <a:lnTo>
                      <a:pt x="1937" y="464"/>
                    </a:lnTo>
                    <a:lnTo>
                      <a:pt x="2092" y="420"/>
                    </a:lnTo>
                    <a:lnTo>
                      <a:pt x="2051" y="394"/>
                    </a:lnTo>
                    <a:lnTo>
                      <a:pt x="2081" y="320"/>
                    </a:lnTo>
                    <a:lnTo>
                      <a:pt x="2195" y="264"/>
                    </a:lnTo>
                    <a:lnTo>
                      <a:pt x="2200" y="233"/>
                    </a:lnTo>
                    <a:lnTo>
                      <a:pt x="2171" y="209"/>
                    </a:lnTo>
                    <a:lnTo>
                      <a:pt x="2171" y="136"/>
                    </a:lnTo>
                    <a:lnTo>
                      <a:pt x="2109" y="114"/>
                    </a:lnTo>
                    <a:lnTo>
                      <a:pt x="2061" y="230"/>
                    </a:lnTo>
                    <a:lnTo>
                      <a:pt x="1867" y="274"/>
                    </a:lnTo>
                    <a:lnTo>
                      <a:pt x="1851" y="324"/>
                    </a:lnTo>
                    <a:lnTo>
                      <a:pt x="1740" y="345"/>
                    </a:lnTo>
                    <a:lnTo>
                      <a:pt x="1747" y="363"/>
                    </a:lnTo>
                    <a:lnTo>
                      <a:pt x="1637" y="431"/>
                    </a:lnTo>
                    <a:lnTo>
                      <a:pt x="1586" y="429"/>
                    </a:lnTo>
                    <a:lnTo>
                      <a:pt x="1584" y="410"/>
                    </a:lnTo>
                    <a:lnTo>
                      <a:pt x="1592" y="387"/>
                    </a:lnTo>
                    <a:lnTo>
                      <a:pt x="1604" y="372"/>
                    </a:lnTo>
                    <a:lnTo>
                      <a:pt x="1611" y="351"/>
                    </a:lnTo>
                    <a:lnTo>
                      <a:pt x="1592" y="297"/>
                    </a:lnTo>
                    <a:lnTo>
                      <a:pt x="1554" y="318"/>
                    </a:lnTo>
                    <a:lnTo>
                      <a:pt x="1569" y="230"/>
                    </a:lnTo>
                    <a:lnTo>
                      <a:pt x="1509" y="209"/>
                    </a:lnTo>
                    <a:lnTo>
                      <a:pt x="1465" y="264"/>
                    </a:lnTo>
                    <a:lnTo>
                      <a:pt x="1448" y="413"/>
                    </a:lnTo>
                    <a:lnTo>
                      <a:pt x="1413" y="417"/>
                    </a:lnTo>
                    <a:lnTo>
                      <a:pt x="1402" y="347"/>
                    </a:lnTo>
                    <a:lnTo>
                      <a:pt x="1434" y="234"/>
                    </a:lnTo>
                    <a:lnTo>
                      <a:pt x="1403" y="252"/>
                    </a:lnTo>
                    <a:lnTo>
                      <a:pt x="1451" y="196"/>
                    </a:lnTo>
                    <a:lnTo>
                      <a:pt x="1552" y="194"/>
                    </a:lnTo>
                    <a:lnTo>
                      <a:pt x="1536" y="164"/>
                    </a:lnTo>
                    <a:lnTo>
                      <a:pt x="1529" y="164"/>
                    </a:lnTo>
                    <a:lnTo>
                      <a:pt x="1381" y="146"/>
                    </a:lnTo>
                    <a:lnTo>
                      <a:pt x="1403" y="110"/>
                    </a:lnTo>
                    <a:lnTo>
                      <a:pt x="1315" y="159"/>
                    </a:lnTo>
                    <a:lnTo>
                      <a:pt x="1243" y="159"/>
                    </a:lnTo>
                    <a:lnTo>
                      <a:pt x="1330" y="82"/>
                    </a:lnTo>
                    <a:lnTo>
                      <a:pt x="1147" y="40"/>
                    </a:lnTo>
                    <a:lnTo>
                      <a:pt x="1127" y="0"/>
                    </a:lnTo>
                    <a:lnTo>
                      <a:pt x="1126" y="26"/>
                    </a:lnTo>
                    <a:lnTo>
                      <a:pt x="72" y="26"/>
                    </a:lnTo>
                    <a:lnTo>
                      <a:pt x="90" y="73"/>
                    </a:lnTo>
                    <a:lnTo>
                      <a:pt x="70" y="114"/>
                    </a:lnTo>
                    <a:lnTo>
                      <a:pt x="74" y="72"/>
                    </a:lnTo>
                    <a:lnTo>
                      <a:pt x="0" y="6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84" name="Freeform 530"/>
              <p:cNvSpPr/>
              <p:nvPr>
                <p:custDataLst>
                  <p:tags r:id="rId156"/>
                </p:custDataLst>
              </p:nvPr>
            </p:nvSpPr>
            <p:spPr bwMode="auto">
              <a:xfrm>
                <a:off x="6003487" y="5515950"/>
                <a:ext cx="34850" cy="19444"/>
              </a:xfrm>
              <a:custGeom>
                <a:gdLst>
                  <a:gd name="T0" fmla="*/ 0 w 199"/>
                  <a:gd name="T1" fmla="*/ 192 h 238"/>
                  <a:gd name="T2" fmla="*/ 31 w 199"/>
                  <a:gd name="T3" fmla="*/ 8 h 238"/>
                  <a:gd name="T4" fmla="*/ 62 w 199"/>
                  <a:gd name="T5" fmla="*/ 0 h 238"/>
                  <a:gd name="T6" fmla="*/ 174 w 199"/>
                  <a:gd name="T7" fmla="*/ 94 h 238"/>
                  <a:gd name="T8" fmla="*/ 199 w 199"/>
                  <a:gd name="T9" fmla="*/ 131 h 238"/>
                  <a:gd name="T10" fmla="*/ 189 w 199"/>
                  <a:gd name="T11" fmla="*/ 178 h 238"/>
                  <a:gd name="T12" fmla="*/ 136 w 199"/>
                  <a:gd name="T13" fmla="*/ 238 h 238"/>
                  <a:gd name="T14" fmla="*/ 0 w 199"/>
                  <a:gd name="T15" fmla="*/ 192 h 238"/>
                  <a:gd name="T16" fmla="*/ 0 60000 65536"/>
                  <a:gd name="T17" fmla="*/ 0 60000 65536"/>
                  <a:gd name="T18" fmla="*/ 0 60000 65536"/>
                  <a:gd name="T19" fmla="*/ 0 60000 65536"/>
                  <a:gd name="T20" fmla="*/ 0 60000 65536"/>
                  <a:gd name="T21" fmla="*/ 0 60000 65536"/>
                  <a:gd name="T22" fmla="*/ 0 60000 65536"/>
                  <a:gd name="T23" fmla="*/ 0 60000 65536"/>
                  <a:gd name="T24" fmla="*/ 0 w 199"/>
                  <a:gd name="T25" fmla="*/ 0 h 238"/>
                  <a:gd name="T26" fmla="*/ 199 w 199"/>
                  <a:gd name="T27" fmla="*/ 238 h 238"/>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9" h="238">
                    <a:moveTo>
                      <a:pt x="0" y="192"/>
                    </a:moveTo>
                    <a:lnTo>
                      <a:pt x="31" y="8"/>
                    </a:lnTo>
                    <a:lnTo>
                      <a:pt x="62" y="0"/>
                    </a:lnTo>
                    <a:lnTo>
                      <a:pt x="174" y="94"/>
                    </a:lnTo>
                    <a:lnTo>
                      <a:pt x="199" y="131"/>
                    </a:lnTo>
                    <a:lnTo>
                      <a:pt x="189" y="178"/>
                    </a:lnTo>
                    <a:lnTo>
                      <a:pt x="136" y="238"/>
                    </a:lnTo>
                    <a:lnTo>
                      <a:pt x="0" y="19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85" name="Freeform 531"/>
              <p:cNvSpPr/>
              <p:nvPr>
                <p:custDataLst>
                  <p:tags r:id="rId157"/>
                </p:custDataLst>
              </p:nvPr>
            </p:nvSpPr>
            <p:spPr bwMode="auto">
              <a:xfrm>
                <a:off x="5903713" y="5362990"/>
                <a:ext cx="90226" cy="40617"/>
              </a:xfrm>
              <a:custGeom>
                <a:gdLst>
                  <a:gd name="T0" fmla="*/ 0 w 510"/>
                  <a:gd name="T1" fmla="*/ 138 h 507"/>
                  <a:gd name="T2" fmla="*/ 48 w 510"/>
                  <a:gd name="T3" fmla="*/ 226 h 507"/>
                  <a:gd name="T4" fmla="*/ 122 w 510"/>
                  <a:gd name="T5" fmla="*/ 237 h 507"/>
                  <a:gd name="T6" fmla="*/ 146 w 510"/>
                  <a:gd name="T7" fmla="*/ 275 h 507"/>
                  <a:gd name="T8" fmla="*/ 220 w 510"/>
                  <a:gd name="T9" fmla="*/ 269 h 507"/>
                  <a:gd name="T10" fmla="*/ 208 w 510"/>
                  <a:gd name="T11" fmla="*/ 422 h 507"/>
                  <a:gd name="T12" fmla="*/ 243 w 510"/>
                  <a:gd name="T13" fmla="*/ 486 h 507"/>
                  <a:gd name="T14" fmla="*/ 284 w 510"/>
                  <a:gd name="T15" fmla="*/ 507 h 507"/>
                  <a:gd name="T16" fmla="*/ 379 w 510"/>
                  <a:gd name="T17" fmla="*/ 448 h 507"/>
                  <a:gd name="T18" fmla="*/ 341 w 510"/>
                  <a:gd name="T19" fmla="*/ 437 h 507"/>
                  <a:gd name="T20" fmla="*/ 325 w 510"/>
                  <a:gd name="T21" fmla="*/ 352 h 507"/>
                  <a:gd name="T22" fmla="*/ 387 w 510"/>
                  <a:gd name="T23" fmla="*/ 368 h 507"/>
                  <a:gd name="T24" fmla="*/ 487 w 510"/>
                  <a:gd name="T25" fmla="*/ 315 h 507"/>
                  <a:gd name="T26" fmla="*/ 457 w 510"/>
                  <a:gd name="T27" fmla="*/ 275 h 507"/>
                  <a:gd name="T28" fmla="*/ 491 w 510"/>
                  <a:gd name="T29" fmla="*/ 236 h 507"/>
                  <a:gd name="T30" fmla="*/ 477 w 510"/>
                  <a:gd name="T31" fmla="*/ 207 h 507"/>
                  <a:gd name="T32" fmla="*/ 510 w 510"/>
                  <a:gd name="T33" fmla="*/ 175 h 507"/>
                  <a:gd name="T34" fmla="*/ 467 w 510"/>
                  <a:gd name="T35" fmla="*/ 168 h 507"/>
                  <a:gd name="T36" fmla="*/ 467 w 510"/>
                  <a:gd name="T37" fmla="*/ 127 h 507"/>
                  <a:gd name="T38" fmla="*/ 391 w 510"/>
                  <a:gd name="T39" fmla="*/ 84 h 507"/>
                  <a:gd name="T40" fmla="*/ 426 w 510"/>
                  <a:gd name="T41" fmla="*/ 72 h 507"/>
                  <a:gd name="T42" fmla="*/ 200 w 510"/>
                  <a:gd name="T43" fmla="*/ 81 h 507"/>
                  <a:gd name="T44" fmla="*/ 127 w 510"/>
                  <a:gd name="T45" fmla="*/ 0 h 507"/>
                  <a:gd name="T46" fmla="*/ 133 w 510"/>
                  <a:gd name="T47" fmla="*/ 37 h 507"/>
                  <a:gd name="T48" fmla="*/ 66 w 510"/>
                  <a:gd name="T49" fmla="*/ 68 h 507"/>
                  <a:gd name="T50" fmla="*/ 86 w 510"/>
                  <a:gd name="T51" fmla="*/ 127 h 507"/>
                  <a:gd name="T52" fmla="*/ 63 w 510"/>
                  <a:gd name="T53" fmla="*/ 150 h 507"/>
                  <a:gd name="T54" fmla="*/ 48 w 510"/>
                  <a:gd name="T55" fmla="*/ 96 h 507"/>
                  <a:gd name="T56" fmla="*/ 73 w 510"/>
                  <a:gd name="T57" fmla="*/ 22 h 507"/>
                  <a:gd name="T58" fmla="*/ 0 w 510"/>
                  <a:gd name="T59" fmla="*/ 138 h 50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10"/>
                  <a:gd name="T91" fmla="*/ 0 h 507"/>
                  <a:gd name="T92" fmla="*/ 510 w 510"/>
                  <a:gd name="T93" fmla="*/ 507 h 507"/>
                </a:gd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10" h="507">
                    <a:moveTo>
                      <a:pt x="0" y="138"/>
                    </a:moveTo>
                    <a:lnTo>
                      <a:pt x="48" y="226"/>
                    </a:lnTo>
                    <a:lnTo>
                      <a:pt x="122" y="237"/>
                    </a:lnTo>
                    <a:lnTo>
                      <a:pt x="146" y="275"/>
                    </a:lnTo>
                    <a:lnTo>
                      <a:pt x="220" y="269"/>
                    </a:lnTo>
                    <a:lnTo>
                      <a:pt x="208" y="422"/>
                    </a:lnTo>
                    <a:lnTo>
                      <a:pt x="243" y="486"/>
                    </a:lnTo>
                    <a:lnTo>
                      <a:pt x="284" y="507"/>
                    </a:lnTo>
                    <a:lnTo>
                      <a:pt x="379" y="448"/>
                    </a:lnTo>
                    <a:lnTo>
                      <a:pt x="341" y="437"/>
                    </a:lnTo>
                    <a:lnTo>
                      <a:pt x="325" y="352"/>
                    </a:lnTo>
                    <a:lnTo>
                      <a:pt x="387" y="368"/>
                    </a:lnTo>
                    <a:lnTo>
                      <a:pt x="487" y="315"/>
                    </a:lnTo>
                    <a:lnTo>
                      <a:pt x="457" y="275"/>
                    </a:lnTo>
                    <a:lnTo>
                      <a:pt x="491" y="236"/>
                    </a:lnTo>
                    <a:lnTo>
                      <a:pt x="477" y="207"/>
                    </a:lnTo>
                    <a:lnTo>
                      <a:pt x="510" y="175"/>
                    </a:lnTo>
                    <a:lnTo>
                      <a:pt x="467" y="168"/>
                    </a:lnTo>
                    <a:lnTo>
                      <a:pt x="467" y="127"/>
                    </a:lnTo>
                    <a:lnTo>
                      <a:pt x="391" y="84"/>
                    </a:lnTo>
                    <a:lnTo>
                      <a:pt x="426" y="72"/>
                    </a:lnTo>
                    <a:lnTo>
                      <a:pt x="200" y="81"/>
                    </a:lnTo>
                    <a:lnTo>
                      <a:pt x="127" y="0"/>
                    </a:lnTo>
                    <a:lnTo>
                      <a:pt x="133" y="37"/>
                    </a:lnTo>
                    <a:lnTo>
                      <a:pt x="66" y="68"/>
                    </a:lnTo>
                    <a:lnTo>
                      <a:pt x="86" y="127"/>
                    </a:lnTo>
                    <a:lnTo>
                      <a:pt x="63" y="150"/>
                    </a:lnTo>
                    <a:lnTo>
                      <a:pt x="48" y="96"/>
                    </a:lnTo>
                    <a:lnTo>
                      <a:pt x="73" y="22"/>
                    </a:lnTo>
                    <a:lnTo>
                      <a:pt x="0" y="13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86" name="Freeform 532"/>
              <p:cNvSpPr/>
              <p:nvPr>
                <p:custDataLst>
                  <p:tags r:id="rId158"/>
                </p:custDataLst>
              </p:nvPr>
            </p:nvSpPr>
            <p:spPr bwMode="auto">
              <a:xfrm>
                <a:off x="4654863" y="5323237"/>
                <a:ext cx="47739" cy="52931"/>
              </a:xfrm>
              <a:custGeom>
                <a:gdLst>
                  <a:gd name="T0" fmla="*/ 0 w 268"/>
                  <a:gd name="T1" fmla="*/ 34 h 659"/>
                  <a:gd name="T2" fmla="*/ 39 w 268"/>
                  <a:gd name="T3" fmla="*/ 101 h 659"/>
                  <a:gd name="T4" fmla="*/ 92 w 268"/>
                  <a:gd name="T5" fmla="*/ 128 h 659"/>
                  <a:gd name="T6" fmla="*/ 65 w 268"/>
                  <a:gd name="T7" fmla="*/ 181 h 659"/>
                  <a:gd name="T8" fmla="*/ 158 w 268"/>
                  <a:gd name="T9" fmla="*/ 268 h 659"/>
                  <a:gd name="T10" fmla="*/ 201 w 268"/>
                  <a:gd name="T11" fmla="*/ 387 h 659"/>
                  <a:gd name="T12" fmla="*/ 204 w 268"/>
                  <a:gd name="T13" fmla="*/ 489 h 659"/>
                  <a:gd name="T14" fmla="*/ 87 w 268"/>
                  <a:gd name="T15" fmla="*/ 577 h 659"/>
                  <a:gd name="T16" fmla="*/ 110 w 268"/>
                  <a:gd name="T17" fmla="*/ 659 h 659"/>
                  <a:gd name="T18" fmla="*/ 143 w 268"/>
                  <a:gd name="T19" fmla="*/ 602 h 659"/>
                  <a:gd name="T20" fmla="*/ 165 w 268"/>
                  <a:gd name="T21" fmla="*/ 615 h 659"/>
                  <a:gd name="T22" fmla="*/ 175 w 268"/>
                  <a:gd name="T23" fmla="*/ 580 h 659"/>
                  <a:gd name="T24" fmla="*/ 268 w 268"/>
                  <a:gd name="T25" fmla="*/ 519 h 659"/>
                  <a:gd name="T26" fmla="*/ 254 w 268"/>
                  <a:gd name="T27" fmla="*/ 354 h 659"/>
                  <a:gd name="T28" fmla="*/ 129 w 268"/>
                  <a:gd name="T29" fmla="*/ 201 h 659"/>
                  <a:gd name="T30" fmla="*/ 142 w 268"/>
                  <a:gd name="T31" fmla="*/ 151 h 659"/>
                  <a:gd name="T32" fmla="*/ 217 w 268"/>
                  <a:gd name="T33" fmla="*/ 76 h 659"/>
                  <a:gd name="T34" fmla="*/ 115 w 268"/>
                  <a:gd name="T35" fmla="*/ 0 h 659"/>
                  <a:gd name="T36" fmla="*/ 0 w 268"/>
                  <a:gd name="T37" fmla="*/ 34 h 6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68"/>
                  <a:gd name="T58" fmla="*/ 0 h 659"/>
                  <a:gd name="T59" fmla="*/ 268 w 268"/>
                  <a:gd name="T60" fmla="*/ 659 h 659"/>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68" h="659">
                    <a:moveTo>
                      <a:pt x="0" y="34"/>
                    </a:moveTo>
                    <a:lnTo>
                      <a:pt x="39" y="101"/>
                    </a:lnTo>
                    <a:lnTo>
                      <a:pt x="92" y="128"/>
                    </a:lnTo>
                    <a:lnTo>
                      <a:pt x="65" y="181"/>
                    </a:lnTo>
                    <a:lnTo>
                      <a:pt x="158" y="268"/>
                    </a:lnTo>
                    <a:lnTo>
                      <a:pt x="201" y="387"/>
                    </a:lnTo>
                    <a:lnTo>
                      <a:pt x="204" y="489"/>
                    </a:lnTo>
                    <a:lnTo>
                      <a:pt x="87" y="577"/>
                    </a:lnTo>
                    <a:lnTo>
                      <a:pt x="110" y="659"/>
                    </a:lnTo>
                    <a:lnTo>
                      <a:pt x="143" y="602"/>
                    </a:lnTo>
                    <a:lnTo>
                      <a:pt x="165" y="615"/>
                    </a:lnTo>
                    <a:lnTo>
                      <a:pt x="175" y="580"/>
                    </a:lnTo>
                    <a:lnTo>
                      <a:pt x="268" y="519"/>
                    </a:lnTo>
                    <a:lnTo>
                      <a:pt x="254" y="354"/>
                    </a:lnTo>
                    <a:lnTo>
                      <a:pt x="129" y="201"/>
                    </a:lnTo>
                    <a:lnTo>
                      <a:pt x="142" y="151"/>
                    </a:lnTo>
                    <a:lnTo>
                      <a:pt x="217" y="76"/>
                    </a:lnTo>
                    <a:lnTo>
                      <a:pt x="115" y="0"/>
                    </a:lnTo>
                    <a:lnTo>
                      <a:pt x="0" y="3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87" name="Freeform 533"/>
              <p:cNvSpPr/>
              <p:nvPr>
                <p:custDataLst>
                  <p:tags r:id="rId159"/>
                </p:custDataLst>
              </p:nvPr>
            </p:nvSpPr>
            <p:spPr bwMode="auto">
              <a:xfrm>
                <a:off x="4258152" y="5338361"/>
                <a:ext cx="65402" cy="23333"/>
              </a:xfrm>
              <a:custGeom>
                <a:gdLst>
                  <a:gd name="T0" fmla="*/ 0 w 369"/>
                  <a:gd name="T1" fmla="*/ 289 h 289"/>
                  <a:gd name="T2" fmla="*/ 96 w 369"/>
                  <a:gd name="T3" fmla="*/ 225 h 289"/>
                  <a:gd name="T4" fmla="*/ 79 w 369"/>
                  <a:gd name="T5" fmla="*/ 194 h 289"/>
                  <a:gd name="T6" fmla="*/ 108 w 369"/>
                  <a:gd name="T7" fmla="*/ 157 h 289"/>
                  <a:gd name="T8" fmla="*/ 207 w 369"/>
                  <a:gd name="T9" fmla="*/ 33 h 289"/>
                  <a:gd name="T10" fmla="*/ 329 w 369"/>
                  <a:gd name="T11" fmla="*/ 0 h 289"/>
                  <a:gd name="T12" fmla="*/ 369 w 369"/>
                  <a:gd name="T13" fmla="*/ 113 h 289"/>
                  <a:gd name="T14" fmla="*/ 336 w 369"/>
                  <a:gd name="T15" fmla="*/ 157 h 289"/>
                  <a:gd name="T16" fmla="*/ 197 w 369"/>
                  <a:gd name="T17" fmla="*/ 232 h 289"/>
                  <a:gd name="T18" fmla="*/ 0 w 369"/>
                  <a:gd name="T19" fmla="*/ 289 h 2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9"/>
                  <a:gd name="T31" fmla="*/ 0 h 289"/>
                  <a:gd name="T32" fmla="*/ 369 w 369"/>
                  <a:gd name="T33" fmla="*/ 289 h 289"/>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9" h="289">
                    <a:moveTo>
                      <a:pt x="0" y="289"/>
                    </a:moveTo>
                    <a:lnTo>
                      <a:pt x="96" y="225"/>
                    </a:lnTo>
                    <a:lnTo>
                      <a:pt x="79" y="194"/>
                    </a:lnTo>
                    <a:lnTo>
                      <a:pt x="108" y="157"/>
                    </a:lnTo>
                    <a:lnTo>
                      <a:pt x="207" y="33"/>
                    </a:lnTo>
                    <a:lnTo>
                      <a:pt x="329" y="0"/>
                    </a:lnTo>
                    <a:lnTo>
                      <a:pt x="369" y="113"/>
                    </a:lnTo>
                    <a:lnTo>
                      <a:pt x="336" y="157"/>
                    </a:lnTo>
                    <a:lnTo>
                      <a:pt x="197" y="232"/>
                    </a:lnTo>
                    <a:lnTo>
                      <a:pt x="0" y="28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88" name="Freeform 534"/>
              <p:cNvSpPr/>
              <p:nvPr>
                <p:custDataLst>
                  <p:tags r:id="rId160"/>
                </p:custDataLst>
              </p:nvPr>
            </p:nvSpPr>
            <p:spPr bwMode="auto">
              <a:xfrm>
                <a:off x="4252901" y="5344842"/>
                <a:ext cx="24347" cy="16852"/>
              </a:xfrm>
              <a:custGeom>
                <a:gdLst>
                  <a:gd name="T0" fmla="*/ 0 w 137"/>
                  <a:gd name="T1" fmla="*/ 42 h 211"/>
                  <a:gd name="T2" fmla="*/ 29 w 137"/>
                  <a:gd name="T3" fmla="*/ 211 h 211"/>
                  <a:gd name="T4" fmla="*/ 125 w 137"/>
                  <a:gd name="T5" fmla="*/ 147 h 211"/>
                  <a:gd name="T6" fmla="*/ 108 w 137"/>
                  <a:gd name="T7" fmla="*/ 116 h 211"/>
                  <a:gd name="T8" fmla="*/ 137 w 137"/>
                  <a:gd name="T9" fmla="*/ 79 h 211"/>
                  <a:gd name="T10" fmla="*/ 137 w 137"/>
                  <a:gd name="T11" fmla="*/ 32 h 211"/>
                  <a:gd name="T12" fmla="*/ 67 w 137"/>
                  <a:gd name="T13" fmla="*/ 0 h 211"/>
                  <a:gd name="T14" fmla="*/ 0 w 137"/>
                  <a:gd name="T15" fmla="*/ 42 h 211"/>
                  <a:gd name="T16" fmla="*/ 0 60000 65536"/>
                  <a:gd name="T17" fmla="*/ 0 60000 65536"/>
                  <a:gd name="T18" fmla="*/ 0 60000 65536"/>
                  <a:gd name="T19" fmla="*/ 0 60000 65536"/>
                  <a:gd name="T20" fmla="*/ 0 60000 65536"/>
                  <a:gd name="T21" fmla="*/ 0 60000 65536"/>
                  <a:gd name="T22" fmla="*/ 0 60000 65536"/>
                  <a:gd name="T23" fmla="*/ 0 60000 65536"/>
                  <a:gd name="T24" fmla="*/ 0 w 137"/>
                  <a:gd name="T25" fmla="*/ 0 h 211"/>
                  <a:gd name="T26" fmla="*/ 137 w 137"/>
                  <a:gd name="T27" fmla="*/ 211 h 211"/>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7" h="211">
                    <a:moveTo>
                      <a:pt x="0" y="42"/>
                    </a:moveTo>
                    <a:lnTo>
                      <a:pt x="29" y="211"/>
                    </a:lnTo>
                    <a:lnTo>
                      <a:pt x="125" y="147"/>
                    </a:lnTo>
                    <a:lnTo>
                      <a:pt x="108" y="116"/>
                    </a:lnTo>
                    <a:lnTo>
                      <a:pt x="137" y="79"/>
                    </a:lnTo>
                    <a:lnTo>
                      <a:pt x="137" y="32"/>
                    </a:lnTo>
                    <a:lnTo>
                      <a:pt x="67" y="0"/>
                    </a:lnTo>
                    <a:lnTo>
                      <a:pt x="0" y="4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89" name="Freeform 535"/>
              <p:cNvSpPr/>
              <p:nvPr>
                <p:custDataLst>
                  <p:tags r:id="rId161"/>
                </p:custDataLst>
              </p:nvPr>
            </p:nvSpPr>
            <p:spPr bwMode="auto">
              <a:xfrm>
                <a:off x="4057520" y="5227534"/>
                <a:ext cx="63073" cy="25549"/>
              </a:xfrm>
              <a:custGeom>
                <a:gdLst>
                  <a:gd name="T0" fmla="*/ 0 w 356"/>
                  <a:gd name="T1" fmla="*/ 2147483647 h 323"/>
                  <a:gd name="T2" fmla="*/ 0 w 356"/>
                  <a:gd name="T3" fmla="*/ 2147483647 h 323"/>
                  <a:gd name="T4" fmla="*/ 2147483647 w 356"/>
                  <a:gd name="T5" fmla="*/ 0 h 323"/>
                  <a:gd name="T6" fmla="*/ 2147483647 w 356"/>
                  <a:gd name="T7" fmla="*/ 2147483647 h 323"/>
                  <a:gd name="T8" fmla="*/ 2147483647 w 356"/>
                  <a:gd name="T9" fmla="*/ 2147483647 h 323"/>
                  <a:gd name="T10" fmla="*/ 2147483647 w 356"/>
                  <a:gd name="T11" fmla="*/ 2147483647 h 323"/>
                  <a:gd name="T12" fmla="*/ 2147483647 w 356"/>
                  <a:gd name="T13" fmla="*/ 2147483647 h 323"/>
                  <a:gd name="T14" fmla="*/ 2147483647 w 356"/>
                  <a:gd name="T15" fmla="*/ 2147483647 h 323"/>
                  <a:gd name="T16" fmla="*/ 2147483647 w 356"/>
                  <a:gd name="T17" fmla="*/ 2147483647 h 323"/>
                  <a:gd name="T18" fmla="*/ 2147483647 w 356"/>
                  <a:gd name="T19" fmla="*/ 2147483647 h 323"/>
                  <a:gd name="T20" fmla="*/ 2147483647 w 356"/>
                  <a:gd name="T21" fmla="*/ 2147483647 h 323"/>
                  <a:gd name="T22" fmla="*/ 2147483647 w 356"/>
                  <a:gd name="T23" fmla="*/ 2147483647 h 323"/>
                  <a:gd name="T24" fmla="*/ 2147483647 w 356"/>
                  <a:gd name="T25" fmla="*/ 2147483647 h 323"/>
                  <a:gd name="T26" fmla="*/ 2147483647 w 356"/>
                  <a:gd name="T27" fmla="*/ 2147483647 h 323"/>
                  <a:gd name="T28" fmla="*/ 0 w 356"/>
                  <a:gd name="T29" fmla="*/ 2147483647 h 3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6"/>
                  <a:gd name="T46" fmla="*/ 0 h 323"/>
                  <a:gd name="T47" fmla="*/ 356 w 356"/>
                  <a:gd name="T48" fmla="*/ 323 h 323"/>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6" h="323">
                    <a:moveTo>
                      <a:pt x="0" y="76"/>
                    </a:moveTo>
                    <a:lnTo>
                      <a:pt x="0" y="23"/>
                    </a:lnTo>
                    <a:lnTo>
                      <a:pt x="91" y="0"/>
                    </a:lnTo>
                    <a:lnTo>
                      <a:pt x="164" y="64"/>
                    </a:lnTo>
                    <a:lnTo>
                      <a:pt x="245" y="46"/>
                    </a:lnTo>
                    <a:lnTo>
                      <a:pt x="345" y="146"/>
                    </a:lnTo>
                    <a:lnTo>
                      <a:pt x="332" y="253"/>
                    </a:lnTo>
                    <a:lnTo>
                      <a:pt x="356" y="299"/>
                    </a:lnTo>
                    <a:lnTo>
                      <a:pt x="281" y="323"/>
                    </a:lnTo>
                    <a:lnTo>
                      <a:pt x="243" y="235"/>
                    </a:lnTo>
                    <a:lnTo>
                      <a:pt x="211" y="272"/>
                    </a:lnTo>
                    <a:lnTo>
                      <a:pt x="91" y="183"/>
                    </a:lnTo>
                    <a:lnTo>
                      <a:pt x="33" y="89"/>
                    </a:lnTo>
                    <a:lnTo>
                      <a:pt x="2" y="110"/>
                    </a:lnTo>
                    <a:lnTo>
                      <a:pt x="0" y="7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190" name="Freeform 536"/>
              <p:cNvSpPr/>
              <p:nvPr>
                <p:custDataLst>
                  <p:tags r:id="rId162"/>
                </p:custDataLst>
              </p:nvPr>
            </p:nvSpPr>
            <p:spPr bwMode="auto">
              <a:xfrm>
                <a:off x="4042373" y="5426939"/>
                <a:ext cx="86408" cy="44073"/>
              </a:xfrm>
              <a:custGeom>
                <a:gdLst>
                  <a:gd name="T0" fmla="*/ 0 w 485"/>
                  <a:gd name="T1" fmla="*/ 515 h 550"/>
                  <a:gd name="T2" fmla="*/ 63 w 485"/>
                  <a:gd name="T3" fmla="*/ 496 h 550"/>
                  <a:gd name="T4" fmla="*/ 376 w 485"/>
                  <a:gd name="T5" fmla="*/ 550 h 550"/>
                  <a:gd name="T6" fmla="*/ 446 w 485"/>
                  <a:gd name="T7" fmla="*/ 524 h 550"/>
                  <a:gd name="T8" fmla="*/ 399 w 485"/>
                  <a:gd name="T9" fmla="*/ 484 h 550"/>
                  <a:gd name="T10" fmla="*/ 399 w 485"/>
                  <a:gd name="T11" fmla="*/ 317 h 550"/>
                  <a:gd name="T12" fmla="*/ 485 w 485"/>
                  <a:gd name="T13" fmla="*/ 317 h 550"/>
                  <a:gd name="T14" fmla="*/ 480 w 485"/>
                  <a:gd name="T15" fmla="*/ 227 h 550"/>
                  <a:gd name="T16" fmla="*/ 399 w 485"/>
                  <a:gd name="T17" fmla="*/ 236 h 550"/>
                  <a:gd name="T18" fmla="*/ 391 w 485"/>
                  <a:gd name="T19" fmla="*/ 77 h 550"/>
                  <a:gd name="T20" fmla="*/ 356 w 485"/>
                  <a:gd name="T21" fmla="*/ 48 h 550"/>
                  <a:gd name="T22" fmla="*/ 305 w 485"/>
                  <a:gd name="T23" fmla="*/ 52 h 550"/>
                  <a:gd name="T24" fmla="*/ 294 w 485"/>
                  <a:gd name="T25" fmla="*/ 96 h 550"/>
                  <a:gd name="T26" fmla="*/ 239 w 485"/>
                  <a:gd name="T27" fmla="*/ 102 h 550"/>
                  <a:gd name="T28" fmla="*/ 179 w 485"/>
                  <a:gd name="T29" fmla="*/ 0 h 550"/>
                  <a:gd name="T30" fmla="*/ 34 w 485"/>
                  <a:gd name="T31" fmla="*/ 23 h 550"/>
                  <a:gd name="T32" fmla="*/ 86 w 485"/>
                  <a:gd name="T33" fmla="*/ 231 h 550"/>
                  <a:gd name="T34" fmla="*/ 0 w 485"/>
                  <a:gd name="T35" fmla="*/ 515 h 5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85"/>
                  <a:gd name="T55" fmla="*/ 0 h 550"/>
                  <a:gd name="T56" fmla="*/ 485 w 485"/>
                  <a:gd name="T57" fmla="*/ 550 h 550"/>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85" h="550">
                    <a:moveTo>
                      <a:pt x="0" y="515"/>
                    </a:moveTo>
                    <a:lnTo>
                      <a:pt x="63" y="496"/>
                    </a:lnTo>
                    <a:lnTo>
                      <a:pt x="376" y="550"/>
                    </a:lnTo>
                    <a:lnTo>
                      <a:pt x="446" y="524"/>
                    </a:lnTo>
                    <a:lnTo>
                      <a:pt x="399" y="484"/>
                    </a:lnTo>
                    <a:lnTo>
                      <a:pt x="399" y="317"/>
                    </a:lnTo>
                    <a:lnTo>
                      <a:pt x="485" y="317"/>
                    </a:lnTo>
                    <a:lnTo>
                      <a:pt x="480" y="227"/>
                    </a:lnTo>
                    <a:lnTo>
                      <a:pt x="399" y="236"/>
                    </a:lnTo>
                    <a:lnTo>
                      <a:pt x="391" y="77"/>
                    </a:lnTo>
                    <a:lnTo>
                      <a:pt x="356" y="48"/>
                    </a:lnTo>
                    <a:lnTo>
                      <a:pt x="305" y="52"/>
                    </a:lnTo>
                    <a:lnTo>
                      <a:pt x="294" y="96"/>
                    </a:lnTo>
                    <a:lnTo>
                      <a:pt x="239" y="102"/>
                    </a:lnTo>
                    <a:lnTo>
                      <a:pt x="179" y="0"/>
                    </a:lnTo>
                    <a:lnTo>
                      <a:pt x="34" y="23"/>
                    </a:lnTo>
                    <a:lnTo>
                      <a:pt x="86" y="231"/>
                    </a:lnTo>
                    <a:lnTo>
                      <a:pt x="0" y="51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91" name="Freeform 537"/>
              <p:cNvSpPr/>
              <p:nvPr>
                <p:custDataLst>
                  <p:tags r:id="rId163"/>
                </p:custDataLst>
              </p:nvPr>
            </p:nvSpPr>
            <p:spPr bwMode="auto">
              <a:xfrm>
                <a:off x="4045237" y="5423050"/>
                <a:ext cx="6683" cy="3889"/>
              </a:xfrm>
              <a:custGeom>
                <a:gdLst>
                  <a:gd name="T0" fmla="*/ 0 w 40"/>
                  <a:gd name="T1" fmla="*/ 16 h 48"/>
                  <a:gd name="T2" fmla="*/ 18 w 40"/>
                  <a:gd name="T3" fmla="*/ 48 h 48"/>
                  <a:gd name="T4" fmla="*/ 40 w 40"/>
                  <a:gd name="T5" fmla="*/ 0 h 48"/>
                  <a:gd name="T6" fmla="*/ 0 w 40"/>
                  <a:gd name="T7" fmla="*/ 16 h 48"/>
                  <a:gd name="T8" fmla="*/ 0 60000 65536"/>
                  <a:gd name="T9" fmla="*/ 0 60000 65536"/>
                  <a:gd name="T10" fmla="*/ 0 60000 65536"/>
                  <a:gd name="T11" fmla="*/ 0 60000 65536"/>
                  <a:gd name="T12" fmla="*/ 0 w 40"/>
                  <a:gd name="T13" fmla="*/ 0 h 48"/>
                  <a:gd name="T14" fmla="*/ 40 w 40"/>
                  <a:gd name="T15" fmla="*/ 48 h 48"/>
                </a:gdLst>
                <a:cxnLst>
                  <a:cxn ang="T8">
                    <a:pos x="T0" y="T1"/>
                  </a:cxn>
                  <a:cxn ang="T9">
                    <a:pos x="T2" y="T3"/>
                  </a:cxn>
                  <a:cxn ang="T10">
                    <a:pos x="T4" y="T5"/>
                  </a:cxn>
                  <a:cxn ang="T11">
                    <a:pos x="T6" y="T7"/>
                  </a:cxn>
                </a:cxnLst>
                <a:rect l="T12" t="T13" r="T14" b="T15"/>
                <a:pathLst>
                  <a:path w="40" h="48">
                    <a:moveTo>
                      <a:pt x="0" y="16"/>
                    </a:moveTo>
                    <a:lnTo>
                      <a:pt x="18" y="48"/>
                    </a:lnTo>
                    <a:lnTo>
                      <a:pt x="40" y="0"/>
                    </a:lnTo>
                    <a:lnTo>
                      <a:pt x="0" y="1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92" name="Freeform 538"/>
              <p:cNvSpPr/>
              <p:nvPr>
                <p:custDataLst>
                  <p:tags r:id="rId164"/>
                </p:custDataLst>
              </p:nvPr>
            </p:nvSpPr>
            <p:spPr bwMode="auto">
              <a:xfrm>
                <a:off x="4098704" y="5470148"/>
                <a:ext cx="63970" cy="33271"/>
              </a:xfrm>
              <a:custGeom>
                <a:gdLst>
                  <a:gd name="T0" fmla="*/ 0 w 358"/>
                  <a:gd name="T1" fmla="*/ 314 h 410"/>
                  <a:gd name="T2" fmla="*/ 0 w 358"/>
                  <a:gd name="T3" fmla="*/ 191 h 410"/>
                  <a:gd name="T4" fmla="*/ 40 w 358"/>
                  <a:gd name="T5" fmla="*/ 188 h 410"/>
                  <a:gd name="T6" fmla="*/ 40 w 358"/>
                  <a:gd name="T7" fmla="*/ 30 h 410"/>
                  <a:gd name="T8" fmla="*/ 115 w 358"/>
                  <a:gd name="T9" fmla="*/ 12 h 410"/>
                  <a:gd name="T10" fmla="*/ 138 w 358"/>
                  <a:gd name="T11" fmla="*/ 39 h 410"/>
                  <a:gd name="T12" fmla="*/ 201 w 358"/>
                  <a:gd name="T13" fmla="*/ 0 h 410"/>
                  <a:gd name="T14" fmla="*/ 306 w 358"/>
                  <a:gd name="T15" fmla="*/ 169 h 410"/>
                  <a:gd name="T16" fmla="*/ 358 w 358"/>
                  <a:gd name="T17" fmla="*/ 197 h 410"/>
                  <a:gd name="T18" fmla="*/ 216 w 358"/>
                  <a:gd name="T19" fmla="*/ 353 h 410"/>
                  <a:gd name="T20" fmla="*/ 131 w 358"/>
                  <a:gd name="T21" fmla="*/ 353 h 410"/>
                  <a:gd name="T22" fmla="*/ 86 w 358"/>
                  <a:gd name="T23" fmla="*/ 408 h 410"/>
                  <a:gd name="T24" fmla="*/ 32 w 358"/>
                  <a:gd name="T25" fmla="*/ 410 h 410"/>
                  <a:gd name="T26" fmla="*/ 34 w 358"/>
                  <a:gd name="T27" fmla="*/ 360 h 410"/>
                  <a:gd name="T28" fmla="*/ 0 w 358"/>
                  <a:gd name="T29" fmla="*/ 314 h 4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8"/>
                  <a:gd name="T46" fmla="*/ 0 h 410"/>
                  <a:gd name="T47" fmla="*/ 358 w 358"/>
                  <a:gd name="T48" fmla="*/ 410 h 410"/>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8" h="410">
                    <a:moveTo>
                      <a:pt x="0" y="314"/>
                    </a:moveTo>
                    <a:lnTo>
                      <a:pt x="0" y="191"/>
                    </a:lnTo>
                    <a:lnTo>
                      <a:pt x="40" y="188"/>
                    </a:lnTo>
                    <a:lnTo>
                      <a:pt x="40" y="30"/>
                    </a:lnTo>
                    <a:lnTo>
                      <a:pt x="115" y="12"/>
                    </a:lnTo>
                    <a:lnTo>
                      <a:pt x="138" y="39"/>
                    </a:lnTo>
                    <a:lnTo>
                      <a:pt x="201" y="0"/>
                    </a:lnTo>
                    <a:lnTo>
                      <a:pt x="306" y="169"/>
                    </a:lnTo>
                    <a:lnTo>
                      <a:pt x="358" y="197"/>
                    </a:lnTo>
                    <a:lnTo>
                      <a:pt x="216" y="353"/>
                    </a:lnTo>
                    <a:lnTo>
                      <a:pt x="131" y="353"/>
                    </a:lnTo>
                    <a:lnTo>
                      <a:pt x="86" y="408"/>
                    </a:lnTo>
                    <a:lnTo>
                      <a:pt x="32" y="410"/>
                    </a:lnTo>
                    <a:lnTo>
                      <a:pt x="34" y="360"/>
                    </a:lnTo>
                    <a:lnTo>
                      <a:pt x="0" y="31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93" name="Freeform 539"/>
              <p:cNvSpPr/>
              <p:nvPr>
                <p:custDataLst>
                  <p:tags r:id="rId165"/>
                </p:custDataLst>
              </p:nvPr>
            </p:nvSpPr>
            <p:spPr bwMode="auto">
              <a:xfrm>
                <a:off x="4160765" y="5415057"/>
                <a:ext cx="12890" cy="6697"/>
              </a:xfrm>
              <a:custGeom>
                <a:gdLst>
                  <a:gd name="T0" fmla="*/ 0 w 69"/>
                  <a:gd name="T1" fmla="*/ 15 h 88"/>
                  <a:gd name="T2" fmla="*/ 8 w 69"/>
                  <a:gd name="T3" fmla="*/ 45 h 88"/>
                  <a:gd name="T4" fmla="*/ 27 w 69"/>
                  <a:gd name="T5" fmla="*/ 88 h 88"/>
                  <a:gd name="T6" fmla="*/ 69 w 69"/>
                  <a:gd name="T7" fmla="*/ 35 h 88"/>
                  <a:gd name="T8" fmla="*/ 66 w 69"/>
                  <a:gd name="T9" fmla="*/ 0 h 88"/>
                  <a:gd name="T10" fmla="*/ 0 w 69"/>
                  <a:gd name="T11" fmla="*/ 15 h 88"/>
                  <a:gd name="T12" fmla="*/ 0 60000 65536"/>
                  <a:gd name="T13" fmla="*/ 0 60000 65536"/>
                  <a:gd name="T14" fmla="*/ 0 60000 65536"/>
                  <a:gd name="T15" fmla="*/ 0 60000 65536"/>
                  <a:gd name="T16" fmla="*/ 0 60000 65536"/>
                  <a:gd name="T17" fmla="*/ 0 60000 65536"/>
                  <a:gd name="T18" fmla="*/ 0 w 69"/>
                  <a:gd name="T19" fmla="*/ 0 h 88"/>
                  <a:gd name="T20" fmla="*/ 69 w 69"/>
                  <a:gd name="T21" fmla="*/ 88 h 88"/>
                </a:gdLst>
                <a:cxnLst>
                  <a:cxn ang="T12">
                    <a:pos x="T0" y="T1"/>
                  </a:cxn>
                  <a:cxn ang="T13">
                    <a:pos x="T2" y="T3"/>
                  </a:cxn>
                  <a:cxn ang="T14">
                    <a:pos x="T4" y="T5"/>
                  </a:cxn>
                  <a:cxn ang="T15">
                    <a:pos x="T6" y="T7"/>
                  </a:cxn>
                  <a:cxn ang="T16">
                    <a:pos x="T8" y="T9"/>
                  </a:cxn>
                  <a:cxn ang="T17">
                    <a:pos x="T10" y="T11"/>
                  </a:cxn>
                </a:cxnLst>
                <a:rect l="T18" t="T19" r="T20" b="T21"/>
                <a:pathLst>
                  <a:path w="69" h="88">
                    <a:moveTo>
                      <a:pt x="0" y="15"/>
                    </a:moveTo>
                    <a:lnTo>
                      <a:pt x="8" y="45"/>
                    </a:lnTo>
                    <a:lnTo>
                      <a:pt x="27" y="88"/>
                    </a:lnTo>
                    <a:lnTo>
                      <a:pt x="69" y="35"/>
                    </a:lnTo>
                    <a:lnTo>
                      <a:pt x="66" y="0"/>
                    </a:lnTo>
                    <a:lnTo>
                      <a:pt x="0" y="1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94" name="Freeform 540"/>
              <p:cNvSpPr/>
              <p:nvPr>
                <p:custDataLst>
                  <p:tags r:id="rId166"/>
                </p:custDataLst>
              </p:nvPr>
            </p:nvSpPr>
            <p:spPr bwMode="auto">
              <a:xfrm>
                <a:off x="4021367" y="5361045"/>
                <a:ext cx="52513" cy="40184"/>
              </a:xfrm>
              <a:custGeom>
                <a:gdLst>
                  <a:gd name="T0" fmla="*/ 0 w 294"/>
                  <a:gd name="T1" fmla="*/ 355 h 498"/>
                  <a:gd name="T2" fmla="*/ 38 w 294"/>
                  <a:gd name="T3" fmla="*/ 263 h 498"/>
                  <a:gd name="T4" fmla="*/ 109 w 294"/>
                  <a:gd name="T5" fmla="*/ 275 h 498"/>
                  <a:gd name="T6" fmla="*/ 192 w 294"/>
                  <a:gd name="T7" fmla="*/ 81 h 498"/>
                  <a:gd name="T8" fmla="*/ 231 w 294"/>
                  <a:gd name="T9" fmla="*/ 46 h 498"/>
                  <a:gd name="T10" fmla="*/ 214 w 294"/>
                  <a:gd name="T11" fmla="*/ 8 h 498"/>
                  <a:gd name="T12" fmla="*/ 235 w 294"/>
                  <a:gd name="T13" fmla="*/ 0 h 498"/>
                  <a:gd name="T14" fmla="*/ 260 w 294"/>
                  <a:gd name="T15" fmla="*/ 123 h 498"/>
                  <a:gd name="T16" fmla="*/ 214 w 294"/>
                  <a:gd name="T17" fmla="*/ 142 h 498"/>
                  <a:gd name="T18" fmla="*/ 265 w 294"/>
                  <a:gd name="T19" fmla="*/ 238 h 498"/>
                  <a:gd name="T20" fmla="*/ 235 w 294"/>
                  <a:gd name="T21" fmla="*/ 352 h 498"/>
                  <a:gd name="T22" fmla="*/ 294 w 294"/>
                  <a:gd name="T23" fmla="*/ 437 h 498"/>
                  <a:gd name="T24" fmla="*/ 287 w 294"/>
                  <a:gd name="T25" fmla="*/ 498 h 498"/>
                  <a:gd name="T26" fmla="*/ 185 w 294"/>
                  <a:gd name="T27" fmla="*/ 471 h 498"/>
                  <a:gd name="T28" fmla="*/ 107 w 294"/>
                  <a:gd name="T29" fmla="*/ 470 h 498"/>
                  <a:gd name="T30" fmla="*/ 45 w 294"/>
                  <a:gd name="T31" fmla="*/ 471 h 498"/>
                  <a:gd name="T32" fmla="*/ 44 w 294"/>
                  <a:gd name="T33" fmla="*/ 388 h 498"/>
                  <a:gd name="T34" fmla="*/ 0 w 294"/>
                  <a:gd name="T35" fmla="*/ 355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4"/>
                  <a:gd name="T55" fmla="*/ 0 h 498"/>
                  <a:gd name="T56" fmla="*/ 294 w 294"/>
                  <a:gd name="T57" fmla="*/ 498 h 498"/>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4" h="498">
                    <a:moveTo>
                      <a:pt x="0" y="355"/>
                    </a:moveTo>
                    <a:lnTo>
                      <a:pt x="38" y="263"/>
                    </a:lnTo>
                    <a:lnTo>
                      <a:pt x="109" y="275"/>
                    </a:lnTo>
                    <a:lnTo>
                      <a:pt x="192" y="81"/>
                    </a:lnTo>
                    <a:lnTo>
                      <a:pt x="231" y="46"/>
                    </a:lnTo>
                    <a:lnTo>
                      <a:pt x="214" y="8"/>
                    </a:lnTo>
                    <a:lnTo>
                      <a:pt x="235" y="0"/>
                    </a:lnTo>
                    <a:lnTo>
                      <a:pt x="260" y="123"/>
                    </a:lnTo>
                    <a:lnTo>
                      <a:pt x="214" y="142"/>
                    </a:lnTo>
                    <a:lnTo>
                      <a:pt x="265" y="238"/>
                    </a:lnTo>
                    <a:lnTo>
                      <a:pt x="235" y="352"/>
                    </a:lnTo>
                    <a:lnTo>
                      <a:pt x="294" y="437"/>
                    </a:lnTo>
                    <a:lnTo>
                      <a:pt x="287" y="498"/>
                    </a:lnTo>
                    <a:lnTo>
                      <a:pt x="185" y="471"/>
                    </a:lnTo>
                    <a:lnTo>
                      <a:pt x="107" y="470"/>
                    </a:lnTo>
                    <a:lnTo>
                      <a:pt x="45" y="471"/>
                    </a:lnTo>
                    <a:lnTo>
                      <a:pt x="44" y="388"/>
                    </a:lnTo>
                    <a:lnTo>
                      <a:pt x="0" y="35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95" name="Freeform 541"/>
              <p:cNvSpPr/>
              <p:nvPr>
                <p:custDataLst>
                  <p:tags r:id="rId167"/>
                </p:custDataLst>
              </p:nvPr>
            </p:nvSpPr>
            <p:spPr bwMode="auto">
              <a:xfrm>
                <a:off x="4063855" y="5367527"/>
                <a:ext cx="87362" cy="28302"/>
              </a:xfrm>
              <a:custGeom>
                <a:gdLst>
                  <a:gd name="T0" fmla="*/ 0 w 497"/>
                  <a:gd name="T1" fmla="*/ 272 h 357"/>
                  <a:gd name="T2" fmla="*/ 30 w 497"/>
                  <a:gd name="T3" fmla="*/ 158 h 357"/>
                  <a:gd name="T4" fmla="*/ 157 w 497"/>
                  <a:gd name="T5" fmla="*/ 130 h 357"/>
                  <a:gd name="T6" fmla="*/ 169 w 497"/>
                  <a:gd name="T7" fmla="*/ 93 h 357"/>
                  <a:gd name="T8" fmla="*/ 226 w 497"/>
                  <a:gd name="T9" fmla="*/ 80 h 357"/>
                  <a:gd name="T10" fmla="*/ 311 w 497"/>
                  <a:gd name="T11" fmla="*/ 0 h 357"/>
                  <a:gd name="T12" fmla="*/ 340 w 497"/>
                  <a:gd name="T13" fmla="*/ 95 h 357"/>
                  <a:gd name="T14" fmla="*/ 405 w 497"/>
                  <a:gd name="T15" fmla="*/ 130 h 357"/>
                  <a:gd name="T16" fmla="*/ 497 w 497"/>
                  <a:gd name="T17" fmla="*/ 258 h 357"/>
                  <a:gd name="T18" fmla="*/ 266 w 497"/>
                  <a:gd name="T19" fmla="*/ 295 h 357"/>
                  <a:gd name="T20" fmla="*/ 188 w 497"/>
                  <a:gd name="T21" fmla="*/ 258 h 357"/>
                  <a:gd name="T22" fmla="*/ 157 w 497"/>
                  <a:gd name="T23" fmla="*/ 322 h 357"/>
                  <a:gd name="T24" fmla="*/ 91 w 497"/>
                  <a:gd name="T25" fmla="*/ 322 h 357"/>
                  <a:gd name="T26" fmla="*/ 59 w 497"/>
                  <a:gd name="T27" fmla="*/ 357 h 357"/>
                  <a:gd name="T28" fmla="*/ 0 w 497"/>
                  <a:gd name="T29" fmla="*/ 272 h 3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97"/>
                  <a:gd name="T46" fmla="*/ 0 h 357"/>
                  <a:gd name="T47" fmla="*/ 497 w 497"/>
                  <a:gd name="T48" fmla="*/ 357 h 357"/>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97" h="357">
                    <a:moveTo>
                      <a:pt x="0" y="272"/>
                    </a:moveTo>
                    <a:lnTo>
                      <a:pt x="30" y="158"/>
                    </a:lnTo>
                    <a:lnTo>
                      <a:pt x="157" y="130"/>
                    </a:lnTo>
                    <a:lnTo>
                      <a:pt x="169" y="93"/>
                    </a:lnTo>
                    <a:lnTo>
                      <a:pt x="226" y="80"/>
                    </a:lnTo>
                    <a:lnTo>
                      <a:pt x="311" y="0"/>
                    </a:lnTo>
                    <a:lnTo>
                      <a:pt x="340" y="95"/>
                    </a:lnTo>
                    <a:lnTo>
                      <a:pt x="405" y="130"/>
                    </a:lnTo>
                    <a:lnTo>
                      <a:pt x="497" y="258"/>
                    </a:lnTo>
                    <a:lnTo>
                      <a:pt x="266" y="295"/>
                    </a:lnTo>
                    <a:lnTo>
                      <a:pt x="188" y="258"/>
                    </a:lnTo>
                    <a:lnTo>
                      <a:pt x="157" y="322"/>
                    </a:lnTo>
                    <a:lnTo>
                      <a:pt x="91" y="322"/>
                    </a:lnTo>
                    <a:lnTo>
                      <a:pt x="59" y="357"/>
                    </a:lnTo>
                    <a:lnTo>
                      <a:pt x="0" y="27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96" name="Freeform 542"/>
              <p:cNvSpPr/>
              <p:nvPr>
                <p:custDataLst>
                  <p:tags r:id="rId168"/>
                </p:custDataLst>
              </p:nvPr>
            </p:nvSpPr>
            <p:spPr bwMode="auto">
              <a:xfrm>
                <a:off x="4055262" y="5321941"/>
                <a:ext cx="72086" cy="58332"/>
              </a:xfrm>
              <a:custGeom>
                <a:gdLst>
                  <a:gd name="T0" fmla="*/ 0 w 409"/>
                  <a:gd name="T1" fmla="*/ 416 h 725"/>
                  <a:gd name="T2" fmla="*/ 60 w 409"/>
                  <a:gd name="T3" fmla="*/ 451 h 725"/>
                  <a:gd name="T4" fmla="*/ 45 w 409"/>
                  <a:gd name="T5" fmla="*/ 487 h 725"/>
                  <a:gd name="T6" fmla="*/ 70 w 409"/>
                  <a:gd name="T7" fmla="*/ 610 h 725"/>
                  <a:gd name="T8" fmla="*/ 24 w 409"/>
                  <a:gd name="T9" fmla="*/ 629 h 725"/>
                  <a:gd name="T10" fmla="*/ 75 w 409"/>
                  <a:gd name="T11" fmla="*/ 725 h 725"/>
                  <a:gd name="T12" fmla="*/ 202 w 409"/>
                  <a:gd name="T13" fmla="*/ 697 h 725"/>
                  <a:gd name="T14" fmla="*/ 214 w 409"/>
                  <a:gd name="T15" fmla="*/ 660 h 725"/>
                  <a:gd name="T16" fmla="*/ 271 w 409"/>
                  <a:gd name="T17" fmla="*/ 647 h 725"/>
                  <a:gd name="T18" fmla="*/ 356 w 409"/>
                  <a:gd name="T19" fmla="*/ 567 h 725"/>
                  <a:gd name="T20" fmla="*/ 326 w 409"/>
                  <a:gd name="T21" fmla="*/ 478 h 725"/>
                  <a:gd name="T22" fmla="*/ 368 w 409"/>
                  <a:gd name="T23" fmla="*/ 361 h 725"/>
                  <a:gd name="T24" fmla="*/ 408 w 409"/>
                  <a:gd name="T25" fmla="*/ 352 h 725"/>
                  <a:gd name="T26" fmla="*/ 409 w 409"/>
                  <a:gd name="T27" fmla="*/ 184 h 725"/>
                  <a:gd name="T28" fmla="*/ 103 w 409"/>
                  <a:gd name="T29" fmla="*/ 0 h 725"/>
                  <a:gd name="T30" fmla="*/ 64 w 409"/>
                  <a:gd name="T31" fmla="*/ 21 h 725"/>
                  <a:gd name="T32" fmla="*/ 64 w 409"/>
                  <a:gd name="T33" fmla="*/ 90 h 725"/>
                  <a:gd name="T34" fmla="*/ 103 w 409"/>
                  <a:gd name="T35" fmla="*/ 140 h 725"/>
                  <a:gd name="T36" fmla="*/ 75 w 409"/>
                  <a:gd name="T37" fmla="*/ 298 h 725"/>
                  <a:gd name="T38" fmla="*/ 0 w 409"/>
                  <a:gd name="T39" fmla="*/ 416 h 7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9"/>
                  <a:gd name="T61" fmla="*/ 0 h 725"/>
                  <a:gd name="T62" fmla="*/ 409 w 409"/>
                  <a:gd name="T63" fmla="*/ 725 h 725"/>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9" h="725">
                    <a:moveTo>
                      <a:pt x="0" y="416"/>
                    </a:moveTo>
                    <a:lnTo>
                      <a:pt x="60" y="451"/>
                    </a:lnTo>
                    <a:lnTo>
                      <a:pt x="45" y="487"/>
                    </a:lnTo>
                    <a:lnTo>
                      <a:pt x="70" y="610"/>
                    </a:lnTo>
                    <a:lnTo>
                      <a:pt x="24" y="629"/>
                    </a:lnTo>
                    <a:lnTo>
                      <a:pt x="75" y="725"/>
                    </a:lnTo>
                    <a:lnTo>
                      <a:pt x="202" y="697"/>
                    </a:lnTo>
                    <a:lnTo>
                      <a:pt x="214" y="660"/>
                    </a:lnTo>
                    <a:lnTo>
                      <a:pt x="271" y="647"/>
                    </a:lnTo>
                    <a:lnTo>
                      <a:pt x="356" y="567"/>
                    </a:lnTo>
                    <a:lnTo>
                      <a:pt x="326" y="478"/>
                    </a:lnTo>
                    <a:lnTo>
                      <a:pt x="368" y="361"/>
                    </a:lnTo>
                    <a:lnTo>
                      <a:pt x="408" y="352"/>
                    </a:lnTo>
                    <a:lnTo>
                      <a:pt x="409" y="184"/>
                    </a:lnTo>
                    <a:lnTo>
                      <a:pt x="103" y="0"/>
                    </a:lnTo>
                    <a:lnTo>
                      <a:pt x="64" y="21"/>
                    </a:lnTo>
                    <a:lnTo>
                      <a:pt x="64" y="90"/>
                    </a:lnTo>
                    <a:lnTo>
                      <a:pt x="103" y="140"/>
                    </a:lnTo>
                    <a:lnTo>
                      <a:pt x="75" y="298"/>
                    </a:lnTo>
                    <a:lnTo>
                      <a:pt x="0" y="41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97" name="Freeform 543"/>
              <p:cNvSpPr/>
              <p:nvPr>
                <p:custDataLst>
                  <p:tags r:id="rId169"/>
                </p:custDataLst>
              </p:nvPr>
            </p:nvSpPr>
            <p:spPr bwMode="auto">
              <a:xfrm>
                <a:off x="4039986" y="5393452"/>
                <a:ext cx="50603" cy="30678"/>
              </a:xfrm>
              <a:custGeom>
                <a:gdLst>
                  <a:gd name="T0" fmla="*/ 0 w 289"/>
                  <a:gd name="T1" fmla="*/ 335 h 385"/>
                  <a:gd name="T2" fmla="*/ 30 w 289"/>
                  <a:gd name="T3" fmla="*/ 385 h 385"/>
                  <a:gd name="T4" fmla="*/ 70 w 289"/>
                  <a:gd name="T5" fmla="*/ 369 h 385"/>
                  <a:gd name="T6" fmla="*/ 130 w 289"/>
                  <a:gd name="T7" fmla="*/ 372 h 385"/>
                  <a:gd name="T8" fmla="*/ 183 w 289"/>
                  <a:gd name="T9" fmla="*/ 333 h 385"/>
                  <a:gd name="T10" fmla="*/ 199 w 289"/>
                  <a:gd name="T11" fmla="*/ 257 h 385"/>
                  <a:gd name="T12" fmla="*/ 251 w 289"/>
                  <a:gd name="T13" fmla="*/ 192 h 385"/>
                  <a:gd name="T14" fmla="*/ 289 w 289"/>
                  <a:gd name="T15" fmla="*/ 0 h 385"/>
                  <a:gd name="T16" fmla="*/ 223 w 289"/>
                  <a:gd name="T17" fmla="*/ 0 h 385"/>
                  <a:gd name="T18" fmla="*/ 191 w 289"/>
                  <a:gd name="T19" fmla="*/ 35 h 385"/>
                  <a:gd name="T20" fmla="*/ 184 w 289"/>
                  <a:gd name="T21" fmla="*/ 96 h 385"/>
                  <a:gd name="T22" fmla="*/ 82 w 289"/>
                  <a:gd name="T23" fmla="*/ 69 h 385"/>
                  <a:gd name="T24" fmla="*/ 78 w 289"/>
                  <a:gd name="T25" fmla="*/ 110 h 385"/>
                  <a:gd name="T26" fmla="*/ 121 w 289"/>
                  <a:gd name="T27" fmla="*/ 111 h 385"/>
                  <a:gd name="T28" fmla="*/ 107 w 289"/>
                  <a:gd name="T29" fmla="*/ 264 h 385"/>
                  <a:gd name="T30" fmla="*/ 59 w 289"/>
                  <a:gd name="T31" fmla="*/ 246 h 385"/>
                  <a:gd name="T32" fmla="*/ 0 w 289"/>
                  <a:gd name="T33" fmla="*/ 335 h 38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385"/>
                  <a:gd name="T53" fmla="*/ 289 w 289"/>
                  <a:gd name="T54" fmla="*/ 385 h 385"/>
                </a:gd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385">
                    <a:moveTo>
                      <a:pt x="0" y="335"/>
                    </a:moveTo>
                    <a:lnTo>
                      <a:pt x="30" y="385"/>
                    </a:lnTo>
                    <a:lnTo>
                      <a:pt x="70" y="369"/>
                    </a:lnTo>
                    <a:lnTo>
                      <a:pt x="130" y="372"/>
                    </a:lnTo>
                    <a:lnTo>
                      <a:pt x="183" y="333"/>
                    </a:lnTo>
                    <a:lnTo>
                      <a:pt x="199" y="257"/>
                    </a:lnTo>
                    <a:lnTo>
                      <a:pt x="251" y="192"/>
                    </a:lnTo>
                    <a:lnTo>
                      <a:pt x="289" y="0"/>
                    </a:lnTo>
                    <a:lnTo>
                      <a:pt x="223" y="0"/>
                    </a:lnTo>
                    <a:lnTo>
                      <a:pt x="191" y="35"/>
                    </a:lnTo>
                    <a:lnTo>
                      <a:pt x="184" y="96"/>
                    </a:lnTo>
                    <a:lnTo>
                      <a:pt x="82" y="69"/>
                    </a:lnTo>
                    <a:lnTo>
                      <a:pt x="78" y="110"/>
                    </a:lnTo>
                    <a:lnTo>
                      <a:pt x="121" y="111"/>
                    </a:lnTo>
                    <a:lnTo>
                      <a:pt x="107" y="264"/>
                    </a:lnTo>
                    <a:lnTo>
                      <a:pt x="59" y="246"/>
                    </a:lnTo>
                    <a:lnTo>
                      <a:pt x="0" y="33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98" name="Freeform 544"/>
              <p:cNvSpPr/>
              <p:nvPr>
                <p:custDataLst>
                  <p:tags r:id="rId170"/>
                </p:custDataLst>
              </p:nvPr>
            </p:nvSpPr>
            <p:spPr bwMode="auto">
              <a:xfrm>
                <a:off x="4048101" y="5388267"/>
                <a:ext cx="127940" cy="65462"/>
              </a:xfrm>
              <a:custGeom>
                <a:gdLst>
                  <a:gd name="T0" fmla="*/ 0 w 722"/>
                  <a:gd name="T1" fmla="*/ 481 h 811"/>
                  <a:gd name="T2" fmla="*/ 1 w 722"/>
                  <a:gd name="T3" fmla="*/ 504 h 811"/>
                  <a:gd name="T4" fmla="*/ 146 w 722"/>
                  <a:gd name="T5" fmla="*/ 481 h 811"/>
                  <a:gd name="T6" fmla="*/ 206 w 722"/>
                  <a:gd name="T7" fmla="*/ 583 h 811"/>
                  <a:gd name="T8" fmla="*/ 261 w 722"/>
                  <a:gd name="T9" fmla="*/ 577 h 811"/>
                  <a:gd name="T10" fmla="*/ 272 w 722"/>
                  <a:gd name="T11" fmla="*/ 533 h 811"/>
                  <a:gd name="T12" fmla="*/ 323 w 722"/>
                  <a:gd name="T13" fmla="*/ 529 h 811"/>
                  <a:gd name="T14" fmla="*/ 358 w 722"/>
                  <a:gd name="T15" fmla="*/ 558 h 811"/>
                  <a:gd name="T16" fmla="*/ 366 w 722"/>
                  <a:gd name="T17" fmla="*/ 717 h 811"/>
                  <a:gd name="T18" fmla="*/ 447 w 722"/>
                  <a:gd name="T19" fmla="*/ 708 h 811"/>
                  <a:gd name="T20" fmla="*/ 666 w 722"/>
                  <a:gd name="T21" fmla="*/ 811 h 811"/>
                  <a:gd name="T22" fmla="*/ 664 w 722"/>
                  <a:gd name="T23" fmla="*/ 763 h 811"/>
                  <a:gd name="T24" fmla="*/ 620 w 722"/>
                  <a:gd name="T25" fmla="*/ 742 h 811"/>
                  <a:gd name="T26" fmla="*/ 626 w 722"/>
                  <a:gd name="T27" fmla="*/ 628 h 811"/>
                  <a:gd name="T28" fmla="*/ 695 w 722"/>
                  <a:gd name="T29" fmla="*/ 586 h 811"/>
                  <a:gd name="T30" fmla="*/ 655 w 722"/>
                  <a:gd name="T31" fmla="*/ 509 h 811"/>
                  <a:gd name="T32" fmla="*/ 645 w 722"/>
                  <a:gd name="T33" fmla="*/ 374 h 811"/>
                  <a:gd name="T34" fmla="*/ 637 w 722"/>
                  <a:gd name="T35" fmla="*/ 344 h 811"/>
                  <a:gd name="T36" fmla="*/ 666 w 722"/>
                  <a:gd name="T37" fmla="*/ 284 h 811"/>
                  <a:gd name="T38" fmla="*/ 695 w 722"/>
                  <a:gd name="T39" fmla="*/ 174 h 811"/>
                  <a:gd name="T40" fmla="*/ 722 w 722"/>
                  <a:gd name="T41" fmla="*/ 132 h 811"/>
                  <a:gd name="T42" fmla="*/ 709 w 722"/>
                  <a:gd name="T43" fmla="*/ 67 h 811"/>
                  <a:gd name="T44" fmla="*/ 581 w 722"/>
                  <a:gd name="T45" fmla="*/ 0 h 811"/>
                  <a:gd name="T46" fmla="*/ 350 w 722"/>
                  <a:gd name="T47" fmla="*/ 37 h 811"/>
                  <a:gd name="T48" fmla="*/ 272 w 722"/>
                  <a:gd name="T49" fmla="*/ 0 h 811"/>
                  <a:gd name="T50" fmla="*/ 241 w 722"/>
                  <a:gd name="T51" fmla="*/ 64 h 811"/>
                  <a:gd name="T52" fmla="*/ 203 w 722"/>
                  <a:gd name="T53" fmla="*/ 256 h 811"/>
                  <a:gd name="T54" fmla="*/ 151 w 722"/>
                  <a:gd name="T55" fmla="*/ 321 h 811"/>
                  <a:gd name="T56" fmla="*/ 135 w 722"/>
                  <a:gd name="T57" fmla="*/ 397 h 811"/>
                  <a:gd name="T58" fmla="*/ 82 w 722"/>
                  <a:gd name="T59" fmla="*/ 436 h 811"/>
                  <a:gd name="T60" fmla="*/ 22 w 722"/>
                  <a:gd name="T61" fmla="*/ 433 h 811"/>
                  <a:gd name="T62" fmla="*/ 0 w 722"/>
                  <a:gd name="T63" fmla="*/ 481 h 81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22"/>
                  <a:gd name="T97" fmla="*/ 0 h 811"/>
                  <a:gd name="T98" fmla="*/ 722 w 722"/>
                  <a:gd name="T99" fmla="*/ 811 h 811"/>
                </a:gd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22" h="811">
                    <a:moveTo>
                      <a:pt x="0" y="481"/>
                    </a:moveTo>
                    <a:lnTo>
                      <a:pt x="1" y="504"/>
                    </a:lnTo>
                    <a:lnTo>
                      <a:pt x="146" y="481"/>
                    </a:lnTo>
                    <a:lnTo>
                      <a:pt x="206" y="583"/>
                    </a:lnTo>
                    <a:lnTo>
                      <a:pt x="261" y="577"/>
                    </a:lnTo>
                    <a:lnTo>
                      <a:pt x="272" y="533"/>
                    </a:lnTo>
                    <a:lnTo>
                      <a:pt x="323" y="529"/>
                    </a:lnTo>
                    <a:lnTo>
                      <a:pt x="358" y="558"/>
                    </a:lnTo>
                    <a:lnTo>
                      <a:pt x="366" y="717"/>
                    </a:lnTo>
                    <a:lnTo>
                      <a:pt x="447" y="708"/>
                    </a:lnTo>
                    <a:lnTo>
                      <a:pt x="666" y="811"/>
                    </a:lnTo>
                    <a:lnTo>
                      <a:pt x="664" y="763"/>
                    </a:lnTo>
                    <a:lnTo>
                      <a:pt x="620" y="742"/>
                    </a:lnTo>
                    <a:lnTo>
                      <a:pt x="626" y="628"/>
                    </a:lnTo>
                    <a:lnTo>
                      <a:pt x="695" y="586"/>
                    </a:lnTo>
                    <a:lnTo>
                      <a:pt x="655" y="509"/>
                    </a:lnTo>
                    <a:lnTo>
                      <a:pt x="645" y="374"/>
                    </a:lnTo>
                    <a:lnTo>
                      <a:pt x="637" y="344"/>
                    </a:lnTo>
                    <a:lnTo>
                      <a:pt x="666" y="284"/>
                    </a:lnTo>
                    <a:lnTo>
                      <a:pt x="695" y="174"/>
                    </a:lnTo>
                    <a:lnTo>
                      <a:pt x="722" y="132"/>
                    </a:lnTo>
                    <a:lnTo>
                      <a:pt x="709" y="67"/>
                    </a:lnTo>
                    <a:lnTo>
                      <a:pt x="581" y="0"/>
                    </a:lnTo>
                    <a:lnTo>
                      <a:pt x="350" y="37"/>
                    </a:lnTo>
                    <a:lnTo>
                      <a:pt x="272" y="0"/>
                    </a:lnTo>
                    <a:lnTo>
                      <a:pt x="241" y="64"/>
                    </a:lnTo>
                    <a:lnTo>
                      <a:pt x="203" y="256"/>
                    </a:lnTo>
                    <a:lnTo>
                      <a:pt x="151" y="321"/>
                    </a:lnTo>
                    <a:lnTo>
                      <a:pt x="135" y="397"/>
                    </a:lnTo>
                    <a:lnTo>
                      <a:pt x="82" y="436"/>
                    </a:lnTo>
                    <a:lnTo>
                      <a:pt x="22" y="433"/>
                    </a:lnTo>
                    <a:lnTo>
                      <a:pt x="0" y="48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199" name="Freeform 545"/>
              <p:cNvSpPr/>
              <p:nvPr>
                <p:custDataLst>
                  <p:tags r:id="rId171"/>
                </p:custDataLst>
              </p:nvPr>
            </p:nvSpPr>
            <p:spPr bwMode="auto">
              <a:xfrm>
                <a:off x="4183202" y="5275275"/>
                <a:ext cx="16231" cy="3889"/>
              </a:xfrm>
              <a:custGeom>
                <a:gdLst>
                  <a:gd name="T0" fmla="*/ 0 w 89"/>
                  <a:gd name="T1" fmla="*/ 30 h 54"/>
                  <a:gd name="T2" fmla="*/ 32 w 89"/>
                  <a:gd name="T3" fmla="*/ 54 h 54"/>
                  <a:gd name="T4" fmla="*/ 89 w 89"/>
                  <a:gd name="T5" fmla="*/ 0 h 54"/>
                  <a:gd name="T6" fmla="*/ 0 w 89"/>
                  <a:gd name="T7" fmla="*/ 30 h 54"/>
                  <a:gd name="T8" fmla="*/ 0 60000 65536"/>
                  <a:gd name="T9" fmla="*/ 0 60000 65536"/>
                  <a:gd name="T10" fmla="*/ 0 60000 65536"/>
                  <a:gd name="T11" fmla="*/ 0 60000 65536"/>
                  <a:gd name="T12" fmla="*/ 0 w 89"/>
                  <a:gd name="T13" fmla="*/ 0 h 54"/>
                  <a:gd name="T14" fmla="*/ 89 w 89"/>
                  <a:gd name="T15" fmla="*/ 54 h 54"/>
                </a:gdLst>
                <a:cxnLst>
                  <a:cxn ang="T8">
                    <a:pos x="T0" y="T1"/>
                  </a:cxn>
                  <a:cxn ang="T9">
                    <a:pos x="T2" y="T3"/>
                  </a:cxn>
                  <a:cxn ang="T10">
                    <a:pos x="T4" y="T5"/>
                  </a:cxn>
                  <a:cxn ang="T11">
                    <a:pos x="T6" y="T7"/>
                  </a:cxn>
                </a:cxnLst>
                <a:rect l="T12" t="T13" r="T14" b="T15"/>
                <a:pathLst>
                  <a:path w="89" h="54">
                    <a:moveTo>
                      <a:pt x="0" y="30"/>
                    </a:moveTo>
                    <a:lnTo>
                      <a:pt x="32" y="54"/>
                    </a:lnTo>
                    <a:lnTo>
                      <a:pt x="89" y="0"/>
                    </a:lnTo>
                    <a:lnTo>
                      <a:pt x="0" y="3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00" name="Freeform 546"/>
              <p:cNvSpPr/>
              <p:nvPr>
                <p:custDataLst>
                  <p:tags r:id="rId172"/>
                </p:custDataLst>
              </p:nvPr>
            </p:nvSpPr>
            <p:spPr bwMode="auto">
              <a:xfrm>
                <a:off x="3970764" y="5362342"/>
                <a:ext cx="18141" cy="21821"/>
              </a:xfrm>
              <a:custGeom>
                <a:gdLst>
                  <a:gd name="T0" fmla="*/ 0 w 102"/>
                  <a:gd name="T1" fmla="*/ 65 h 274"/>
                  <a:gd name="T2" fmla="*/ 41 w 102"/>
                  <a:gd name="T3" fmla="*/ 274 h 274"/>
                  <a:gd name="T4" fmla="*/ 73 w 102"/>
                  <a:gd name="T5" fmla="*/ 270 h 274"/>
                  <a:gd name="T6" fmla="*/ 102 w 102"/>
                  <a:gd name="T7" fmla="*/ 30 h 274"/>
                  <a:gd name="T8" fmla="*/ 73 w 102"/>
                  <a:gd name="T9" fmla="*/ 0 h 274"/>
                  <a:gd name="T10" fmla="*/ 52 w 102"/>
                  <a:gd name="T11" fmla="*/ 19 h 274"/>
                  <a:gd name="T12" fmla="*/ 0 w 102"/>
                  <a:gd name="T13" fmla="*/ 65 h 274"/>
                  <a:gd name="T14" fmla="*/ 0 60000 65536"/>
                  <a:gd name="T15" fmla="*/ 0 60000 65536"/>
                  <a:gd name="T16" fmla="*/ 0 60000 65536"/>
                  <a:gd name="T17" fmla="*/ 0 60000 65536"/>
                  <a:gd name="T18" fmla="*/ 0 60000 65536"/>
                  <a:gd name="T19" fmla="*/ 0 60000 65536"/>
                  <a:gd name="T20" fmla="*/ 0 60000 65536"/>
                  <a:gd name="T21" fmla="*/ 0 w 102"/>
                  <a:gd name="T22" fmla="*/ 0 h 274"/>
                  <a:gd name="T23" fmla="*/ 102 w 102"/>
                  <a:gd name="T24" fmla="*/ 274 h 274"/>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102" h="274">
                    <a:moveTo>
                      <a:pt x="0" y="65"/>
                    </a:moveTo>
                    <a:lnTo>
                      <a:pt x="41" y="274"/>
                    </a:lnTo>
                    <a:lnTo>
                      <a:pt x="73" y="270"/>
                    </a:lnTo>
                    <a:lnTo>
                      <a:pt x="102" y="30"/>
                    </a:lnTo>
                    <a:lnTo>
                      <a:pt x="73" y="0"/>
                    </a:lnTo>
                    <a:lnTo>
                      <a:pt x="52" y="19"/>
                    </a:lnTo>
                    <a:lnTo>
                      <a:pt x="0" y="6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01" name="Freeform 547"/>
              <p:cNvSpPr/>
              <p:nvPr>
                <p:custDataLst>
                  <p:tags r:id="rId173"/>
                </p:custDataLst>
              </p:nvPr>
            </p:nvSpPr>
            <p:spPr bwMode="auto">
              <a:xfrm>
                <a:off x="4028528" y="5399069"/>
                <a:ext cx="11935" cy="4321"/>
              </a:xfrm>
              <a:custGeom>
                <a:gdLst>
                  <a:gd name="T0" fmla="*/ 0 w 69"/>
                  <a:gd name="T1" fmla="*/ 52 h 52"/>
                  <a:gd name="T2" fmla="*/ 7 w 69"/>
                  <a:gd name="T3" fmla="*/ 1 h 52"/>
                  <a:gd name="T4" fmla="*/ 69 w 69"/>
                  <a:gd name="T5" fmla="*/ 0 h 52"/>
                  <a:gd name="T6" fmla="*/ 69 w 69"/>
                  <a:gd name="T7" fmla="*/ 46 h 52"/>
                  <a:gd name="T8" fmla="*/ 0 w 69"/>
                  <a:gd name="T9" fmla="*/ 52 h 52"/>
                  <a:gd name="T10" fmla="*/ 0 60000 65536"/>
                  <a:gd name="T11" fmla="*/ 0 60000 65536"/>
                  <a:gd name="T12" fmla="*/ 0 60000 65536"/>
                  <a:gd name="T13" fmla="*/ 0 60000 65536"/>
                  <a:gd name="T14" fmla="*/ 0 60000 65536"/>
                  <a:gd name="T15" fmla="*/ 0 w 69"/>
                  <a:gd name="T16" fmla="*/ 0 h 52"/>
                  <a:gd name="T17" fmla="*/ 69 w 69"/>
                  <a:gd name="T18" fmla="*/ 52 h 52"/>
                </a:gdLst>
                <a:cxnLst>
                  <a:cxn ang="T10">
                    <a:pos x="T0" y="T1"/>
                  </a:cxn>
                  <a:cxn ang="T11">
                    <a:pos x="T2" y="T3"/>
                  </a:cxn>
                  <a:cxn ang="T12">
                    <a:pos x="T4" y="T5"/>
                  </a:cxn>
                  <a:cxn ang="T13">
                    <a:pos x="T6" y="T7"/>
                  </a:cxn>
                  <a:cxn ang="T14">
                    <a:pos x="T8" y="T9"/>
                  </a:cxn>
                </a:cxnLst>
                <a:rect l="T15" t="T16" r="T17" b="T18"/>
                <a:pathLst>
                  <a:path w="69" h="52">
                    <a:moveTo>
                      <a:pt x="0" y="52"/>
                    </a:moveTo>
                    <a:lnTo>
                      <a:pt x="7" y="1"/>
                    </a:lnTo>
                    <a:lnTo>
                      <a:pt x="69" y="0"/>
                    </a:lnTo>
                    <a:lnTo>
                      <a:pt x="69" y="46"/>
                    </a:lnTo>
                    <a:lnTo>
                      <a:pt x="0" y="5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02" name="Freeform 548"/>
              <p:cNvSpPr/>
              <p:nvPr>
                <p:custDataLst>
                  <p:tags r:id="rId174"/>
                </p:custDataLst>
              </p:nvPr>
            </p:nvSpPr>
            <p:spPr bwMode="auto">
              <a:xfrm>
                <a:off x="4188454" y="5341817"/>
                <a:ext cx="101684" cy="52499"/>
              </a:xfrm>
              <a:custGeom>
                <a:gdLst>
                  <a:gd name="T0" fmla="*/ 0 w 576"/>
                  <a:gd name="T1" fmla="*/ 454 h 650"/>
                  <a:gd name="T2" fmla="*/ 43 w 576"/>
                  <a:gd name="T3" fmla="*/ 422 h 650"/>
                  <a:gd name="T4" fmla="*/ 51 w 576"/>
                  <a:gd name="T5" fmla="*/ 342 h 650"/>
                  <a:gd name="T6" fmla="*/ 121 w 576"/>
                  <a:gd name="T7" fmla="*/ 232 h 650"/>
                  <a:gd name="T8" fmla="*/ 152 w 576"/>
                  <a:gd name="T9" fmla="*/ 43 h 650"/>
                  <a:gd name="T10" fmla="*/ 211 w 576"/>
                  <a:gd name="T11" fmla="*/ 0 h 650"/>
                  <a:gd name="T12" fmla="*/ 255 w 576"/>
                  <a:gd name="T13" fmla="*/ 131 h 650"/>
                  <a:gd name="T14" fmla="*/ 380 w 576"/>
                  <a:gd name="T15" fmla="*/ 241 h 650"/>
                  <a:gd name="T16" fmla="*/ 336 w 576"/>
                  <a:gd name="T17" fmla="*/ 308 h 650"/>
                  <a:gd name="T18" fmla="*/ 379 w 576"/>
                  <a:gd name="T19" fmla="*/ 324 h 650"/>
                  <a:gd name="T20" fmla="*/ 423 w 576"/>
                  <a:gd name="T21" fmla="*/ 404 h 650"/>
                  <a:gd name="T22" fmla="*/ 576 w 576"/>
                  <a:gd name="T23" fmla="*/ 449 h 650"/>
                  <a:gd name="T24" fmla="*/ 459 w 576"/>
                  <a:gd name="T25" fmla="*/ 581 h 650"/>
                  <a:gd name="T26" fmla="*/ 340 w 576"/>
                  <a:gd name="T27" fmla="*/ 630 h 650"/>
                  <a:gd name="T28" fmla="*/ 229 w 576"/>
                  <a:gd name="T29" fmla="*/ 650 h 650"/>
                  <a:gd name="T30" fmla="*/ 109 w 576"/>
                  <a:gd name="T31" fmla="*/ 602 h 650"/>
                  <a:gd name="T32" fmla="*/ 65 w 576"/>
                  <a:gd name="T33" fmla="*/ 510 h 650"/>
                  <a:gd name="T34" fmla="*/ 0 w 576"/>
                  <a:gd name="T35" fmla="*/ 454 h 6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6"/>
                  <a:gd name="T55" fmla="*/ 0 h 650"/>
                  <a:gd name="T56" fmla="*/ 576 w 576"/>
                  <a:gd name="T57" fmla="*/ 650 h 650"/>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6" h="650">
                    <a:moveTo>
                      <a:pt x="0" y="454"/>
                    </a:moveTo>
                    <a:lnTo>
                      <a:pt x="43" y="422"/>
                    </a:lnTo>
                    <a:lnTo>
                      <a:pt x="51" y="342"/>
                    </a:lnTo>
                    <a:lnTo>
                      <a:pt x="121" y="232"/>
                    </a:lnTo>
                    <a:lnTo>
                      <a:pt x="152" y="43"/>
                    </a:lnTo>
                    <a:lnTo>
                      <a:pt x="211" y="0"/>
                    </a:lnTo>
                    <a:lnTo>
                      <a:pt x="255" y="131"/>
                    </a:lnTo>
                    <a:lnTo>
                      <a:pt x="380" y="241"/>
                    </a:lnTo>
                    <a:lnTo>
                      <a:pt x="336" y="308"/>
                    </a:lnTo>
                    <a:lnTo>
                      <a:pt x="379" y="324"/>
                    </a:lnTo>
                    <a:lnTo>
                      <a:pt x="423" y="404"/>
                    </a:lnTo>
                    <a:lnTo>
                      <a:pt x="576" y="449"/>
                    </a:lnTo>
                    <a:lnTo>
                      <a:pt x="459" y="581"/>
                    </a:lnTo>
                    <a:lnTo>
                      <a:pt x="340" y="630"/>
                    </a:lnTo>
                    <a:lnTo>
                      <a:pt x="229" y="650"/>
                    </a:lnTo>
                    <a:lnTo>
                      <a:pt x="109" y="602"/>
                    </a:lnTo>
                    <a:lnTo>
                      <a:pt x="65" y="510"/>
                    </a:lnTo>
                    <a:lnTo>
                      <a:pt x="0" y="45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03" name="Freeform 549"/>
              <p:cNvSpPr/>
              <p:nvPr>
                <p:custDataLst>
                  <p:tags r:id="rId175"/>
                </p:custDataLst>
              </p:nvPr>
            </p:nvSpPr>
            <p:spPr bwMode="auto">
              <a:xfrm>
                <a:off x="4247650" y="5361045"/>
                <a:ext cx="10503" cy="7130"/>
              </a:xfrm>
              <a:custGeom>
                <a:gdLst>
                  <a:gd name="T0" fmla="*/ 0 w 60"/>
                  <a:gd name="T1" fmla="*/ 67 h 83"/>
                  <a:gd name="T2" fmla="*/ 43 w 60"/>
                  <a:gd name="T3" fmla="*/ 83 h 83"/>
                  <a:gd name="T4" fmla="*/ 56 w 60"/>
                  <a:gd name="T5" fmla="*/ 58 h 83"/>
                  <a:gd name="T6" fmla="*/ 30 w 60"/>
                  <a:gd name="T7" fmla="*/ 52 h 83"/>
                  <a:gd name="T8" fmla="*/ 60 w 60"/>
                  <a:gd name="T9" fmla="*/ 32 h 83"/>
                  <a:gd name="T10" fmla="*/ 44 w 60"/>
                  <a:gd name="T11" fmla="*/ 0 h 83"/>
                  <a:gd name="T12" fmla="*/ 0 w 60"/>
                  <a:gd name="T13" fmla="*/ 67 h 83"/>
                  <a:gd name="T14" fmla="*/ 0 60000 65536"/>
                  <a:gd name="T15" fmla="*/ 0 60000 65536"/>
                  <a:gd name="T16" fmla="*/ 0 60000 65536"/>
                  <a:gd name="T17" fmla="*/ 0 60000 65536"/>
                  <a:gd name="T18" fmla="*/ 0 60000 65536"/>
                  <a:gd name="T19" fmla="*/ 0 60000 65536"/>
                  <a:gd name="T20" fmla="*/ 0 60000 65536"/>
                  <a:gd name="T21" fmla="*/ 0 w 60"/>
                  <a:gd name="T22" fmla="*/ 0 h 83"/>
                  <a:gd name="T23" fmla="*/ 60 w 60"/>
                  <a:gd name="T24" fmla="*/ 83 h 83"/>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83">
                    <a:moveTo>
                      <a:pt x="0" y="67"/>
                    </a:moveTo>
                    <a:lnTo>
                      <a:pt x="43" y="83"/>
                    </a:lnTo>
                    <a:lnTo>
                      <a:pt x="56" y="58"/>
                    </a:lnTo>
                    <a:lnTo>
                      <a:pt x="30" y="52"/>
                    </a:lnTo>
                    <a:lnTo>
                      <a:pt x="60" y="32"/>
                    </a:lnTo>
                    <a:lnTo>
                      <a:pt x="44" y="0"/>
                    </a:lnTo>
                    <a:lnTo>
                      <a:pt x="0" y="6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04" name="Freeform 550"/>
              <p:cNvSpPr/>
              <p:nvPr>
                <p:custDataLst>
                  <p:tags r:id="rId176"/>
                </p:custDataLst>
              </p:nvPr>
            </p:nvSpPr>
            <p:spPr bwMode="auto">
              <a:xfrm>
                <a:off x="4023754" y="5399069"/>
                <a:ext cx="37714" cy="21172"/>
              </a:xfrm>
              <a:custGeom>
                <a:gdLst>
                  <a:gd name="T0" fmla="*/ 0 w 214"/>
                  <a:gd name="T1" fmla="*/ 125 h 267"/>
                  <a:gd name="T2" fmla="*/ 25 w 214"/>
                  <a:gd name="T3" fmla="*/ 83 h 267"/>
                  <a:gd name="T4" fmla="*/ 41 w 214"/>
                  <a:gd name="T5" fmla="*/ 88 h 267"/>
                  <a:gd name="T6" fmla="*/ 28 w 214"/>
                  <a:gd name="T7" fmla="*/ 52 h 267"/>
                  <a:gd name="T8" fmla="*/ 97 w 214"/>
                  <a:gd name="T9" fmla="*/ 46 h 267"/>
                  <a:gd name="T10" fmla="*/ 97 w 214"/>
                  <a:gd name="T11" fmla="*/ 0 h 267"/>
                  <a:gd name="T12" fmla="*/ 175 w 214"/>
                  <a:gd name="T13" fmla="*/ 1 h 267"/>
                  <a:gd name="T14" fmla="*/ 171 w 214"/>
                  <a:gd name="T15" fmla="*/ 42 h 267"/>
                  <a:gd name="T16" fmla="*/ 214 w 214"/>
                  <a:gd name="T17" fmla="*/ 43 h 267"/>
                  <a:gd name="T18" fmla="*/ 200 w 214"/>
                  <a:gd name="T19" fmla="*/ 196 h 267"/>
                  <a:gd name="T20" fmla="*/ 152 w 214"/>
                  <a:gd name="T21" fmla="*/ 178 h 267"/>
                  <a:gd name="T22" fmla="*/ 93 w 214"/>
                  <a:gd name="T23" fmla="*/ 267 h 267"/>
                  <a:gd name="T24" fmla="*/ 0 w 214"/>
                  <a:gd name="T25" fmla="*/ 125 h 26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4"/>
                  <a:gd name="T40" fmla="*/ 0 h 267"/>
                  <a:gd name="T41" fmla="*/ 214 w 214"/>
                  <a:gd name="T42" fmla="*/ 267 h 267"/>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4" h="267">
                    <a:moveTo>
                      <a:pt x="0" y="125"/>
                    </a:moveTo>
                    <a:lnTo>
                      <a:pt x="25" y="83"/>
                    </a:lnTo>
                    <a:lnTo>
                      <a:pt x="41" y="88"/>
                    </a:lnTo>
                    <a:lnTo>
                      <a:pt x="28" y="52"/>
                    </a:lnTo>
                    <a:lnTo>
                      <a:pt x="97" y="46"/>
                    </a:lnTo>
                    <a:lnTo>
                      <a:pt x="97" y="0"/>
                    </a:lnTo>
                    <a:lnTo>
                      <a:pt x="175" y="1"/>
                    </a:lnTo>
                    <a:lnTo>
                      <a:pt x="171" y="42"/>
                    </a:lnTo>
                    <a:lnTo>
                      <a:pt x="214" y="43"/>
                    </a:lnTo>
                    <a:lnTo>
                      <a:pt x="200" y="196"/>
                    </a:lnTo>
                    <a:lnTo>
                      <a:pt x="152" y="178"/>
                    </a:lnTo>
                    <a:lnTo>
                      <a:pt x="93" y="267"/>
                    </a:lnTo>
                    <a:lnTo>
                      <a:pt x="0" y="12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05" name="Freeform 551"/>
              <p:cNvSpPr/>
              <p:nvPr>
                <p:custDataLst>
                  <p:tags r:id="rId177"/>
                </p:custDataLst>
              </p:nvPr>
            </p:nvSpPr>
            <p:spPr bwMode="auto">
              <a:xfrm>
                <a:off x="3851417" y="5358021"/>
                <a:ext cx="20050" cy="2160"/>
              </a:xfrm>
              <a:custGeom>
                <a:gdLst>
                  <a:gd name="T0" fmla="*/ 0 w 114"/>
                  <a:gd name="T1" fmla="*/ 26 h 26"/>
                  <a:gd name="T2" fmla="*/ 7 w 114"/>
                  <a:gd name="T3" fmla="*/ 0 h 26"/>
                  <a:gd name="T4" fmla="*/ 114 w 114"/>
                  <a:gd name="T5" fmla="*/ 9 h 26"/>
                  <a:gd name="T6" fmla="*/ 0 w 114"/>
                  <a:gd name="T7" fmla="*/ 26 h 26"/>
                  <a:gd name="T8" fmla="*/ 0 60000 65536"/>
                  <a:gd name="T9" fmla="*/ 0 60000 65536"/>
                  <a:gd name="T10" fmla="*/ 0 60000 65536"/>
                  <a:gd name="T11" fmla="*/ 0 60000 65536"/>
                  <a:gd name="T12" fmla="*/ 0 w 114"/>
                  <a:gd name="T13" fmla="*/ 0 h 26"/>
                  <a:gd name="T14" fmla="*/ 114 w 114"/>
                  <a:gd name="T15" fmla="*/ 26 h 26"/>
                </a:gdLst>
                <a:cxnLst>
                  <a:cxn ang="T8">
                    <a:pos x="T0" y="T1"/>
                  </a:cxn>
                  <a:cxn ang="T9">
                    <a:pos x="T2" y="T3"/>
                  </a:cxn>
                  <a:cxn ang="T10">
                    <a:pos x="T4" y="T5"/>
                  </a:cxn>
                  <a:cxn ang="T11">
                    <a:pos x="T6" y="T7"/>
                  </a:cxn>
                </a:cxnLst>
                <a:rect l="T12" t="T13" r="T14" b="T15"/>
                <a:pathLst>
                  <a:path w="114" h="26">
                    <a:moveTo>
                      <a:pt x="0" y="26"/>
                    </a:moveTo>
                    <a:lnTo>
                      <a:pt x="7" y="0"/>
                    </a:lnTo>
                    <a:lnTo>
                      <a:pt x="114" y="9"/>
                    </a:lnTo>
                    <a:lnTo>
                      <a:pt x="0" y="2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06" name="Freeform 552"/>
              <p:cNvSpPr/>
              <p:nvPr>
                <p:custDataLst>
                  <p:tags r:id="rId178"/>
                </p:custDataLst>
              </p:nvPr>
            </p:nvSpPr>
            <p:spPr bwMode="auto">
              <a:xfrm>
                <a:off x="3944030" y="5366663"/>
                <a:ext cx="28643" cy="23117"/>
              </a:xfrm>
              <a:custGeom>
                <a:gdLst>
                  <a:gd name="T0" fmla="*/ 0 w 163"/>
                  <a:gd name="T1" fmla="*/ 269 h 285"/>
                  <a:gd name="T2" fmla="*/ 20 w 163"/>
                  <a:gd name="T3" fmla="*/ 71 h 285"/>
                  <a:gd name="T4" fmla="*/ 10 w 163"/>
                  <a:gd name="T5" fmla="*/ 10 h 285"/>
                  <a:gd name="T6" fmla="*/ 110 w 163"/>
                  <a:gd name="T7" fmla="*/ 0 h 285"/>
                  <a:gd name="T8" fmla="*/ 163 w 163"/>
                  <a:gd name="T9" fmla="*/ 227 h 285"/>
                  <a:gd name="T10" fmla="*/ 40 w 163"/>
                  <a:gd name="T11" fmla="*/ 285 h 285"/>
                  <a:gd name="T12" fmla="*/ 0 w 163"/>
                  <a:gd name="T13" fmla="*/ 269 h 285"/>
                  <a:gd name="T14" fmla="*/ 0 60000 65536"/>
                  <a:gd name="T15" fmla="*/ 0 60000 65536"/>
                  <a:gd name="T16" fmla="*/ 0 60000 65536"/>
                  <a:gd name="T17" fmla="*/ 0 60000 65536"/>
                  <a:gd name="T18" fmla="*/ 0 60000 65536"/>
                  <a:gd name="T19" fmla="*/ 0 60000 65536"/>
                  <a:gd name="T20" fmla="*/ 0 60000 65536"/>
                  <a:gd name="T21" fmla="*/ 0 w 163"/>
                  <a:gd name="T22" fmla="*/ 0 h 285"/>
                  <a:gd name="T23" fmla="*/ 163 w 163"/>
                  <a:gd name="T24" fmla="*/ 285 h 285"/>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163" h="285">
                    <a:moveTo>
                      <a:pt x="0" y="269"/>
                    </a:moveTo>
                    <a:lnTo>
                      <a:pt x="20" y="71"/>
                    </a:lnTo>
                    <a:lnTo>
                      <a:pt x="10" y="10"/>
                    </a:lnTo>
                    <a:lnTo>
                      <a:pt x="110" y="0"/>
                    </a:lnTo>
                    <a:lnTo>
                      <a:pt x="163" y="227"/>
                    </a:lnTo>
                    <a:lnTo>
                      <a:pt x="40" y="285"/>
                    </a:lnTo>
                    <a:lnTo>
                      <a:pt x="0" y="26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07" name="Freeform 553"/>
              <p:cNvSpPr/>
              <p:nvPr>
                <p:custDataLst>
                  <p:tags r:id="rId179"/>
                </p:custDataLst>
              </p:nvPr>
            </p:nvSpPr>
            <p:spPr bwMode="auto">
              <a:xfrm>
                <a:off x="3862874" y="5361045"/>
                <a:ext cx="50126" cy="19444"/>
              </a:xfrm>
              <a:custGeom>
                <a:gdLst>
                  <a:gd name="T0" fmla="*/ 0 w 281"/>
                  <a:gd name="T1" fmla="*/ 79 h 238"/>
                  <a:gd name="T2" fmla="*/ 46 w 281"/>
                  <a:gd name="T3" fmla="*/ 44 h 238"/>
                  <a:gd name="T4" fmla="*/ 49 w 281"/>
                  <a:gd name="T5" fmla="*/ 0 h 238"/>
                  <a:gd name="T6" fmla="*/ 140 w 281"/>
                  <a:gd name="T7" fmla="*/ 9 h 238"/>
                  <a:gd name="T8" fmla="*/ 167 w 281"/>
                  <a:gd name="T9" fmla="*/ 32 h 238"/>
                  <a:gd name="T10" fmla="*/ 231 w 281"/>
                  <a:gd name="T11" fmla="*/ 6 h 238"/>
                  <a:gd name="T12" fmla="*/ 269 w 281"/>
                  <a:gd name="T13" fmla="*/ 113 h 238"/>
                  <a:gd name="T14" fmla="*/ 281 w 281"/>
                  <a:gd name="T15" fmla="*/ 193 h 238"/>
                  <a:gd name="T16" fmla="*/ 258 w 281"/>
                  <a:gd name="T17" fmla="*/ 186 h 238"/>
                  <a:gd name="T18" fmla="*/ 252 w 281"/>
                  <a:gd name="T19" fmla="*/ 231 h 238"/>
                  <a:gd name="T20" fmla="*/ 211 w 281"/>
                  <a:gd name="T21" fmla="*/ 238 h 238"/>
                  <a:gd name="T22" fmla="*/ 208 w 281"/>
                  <a:gd name="T23" fmla="*/ 193 h 238"/>
                  <a:gd name="T24" fmla="*/ 187 w 281"/>
                  <a:gd name="T25" fmla="*/ 190 h 238"/>
                  <a:gd name="T26" fmla="*/ 147 w 281"/>
                  <a:gd name="T27" fmla="*/ 124 h 238"/>
                  <a:gd name="T28" fmla="*/ 71 w 281"/>
                  <a:gd name="T29" fmla="*/ 161 h 238"/>
                  <a:gd name="T30" fmla="*/ 0 w 281"/>
                  <a:gd name="T31" fmla="*/ 79 h 23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1"/>
                  <a:gd name="T49" fmla="*/ 0 h 238"/>
                  <a:gd name="T50" fmla="*/ 281 w 281"/>
                  <a:gd name="T51" fmla="*/ 238 h 238"/>
                </a:gd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1" h="238">
                    <a:moveTo>
                      <a:pt x="0" y="79"/>
                    </a:moveTo>
                    <a:lnTo>
                      <a:pt x="46" y="44"/>
                    </a:lnTo>
                    <a:lnTo>
                      <a:pt x="49" y="0"/>
                    </a:lnTo>
                    <a:lnTo>
                      <a:pt x="140" y="9"/>
                    </a:lnTo>
                    <a:lnTo>
                      <a:pt x="167" y="32"/>
                    </a:lnTo>
                    <a:lnTo>
                      <a:pt x="231" y="6"/>
                    </a:lnTo>
                    <a:lnTo>
                      <a:pt x="269" y="113"/>
                    </a:lnTo>
                    <a:lnTo>
                      <a:pt x="281" y="193"/>
                    </a:lnTo>
                    <a:lnTo>
                      <a:pt x="258" y="186"/>
                    </a:lnTo>
                    <a:lnTo>
                      <a:pt x="252" y="231"/>
                    </a:lnTo>
                    <a:lnTo>
                      <a:pt x="211" y="238"/>
                    </a:lnTo>
                    <a:lnTo>
                      <a:pt x="208" y="193"/>
                    </a:lnTo>
                    <a:lnTo>
                      <a:pt x="187" y="190"/>
                    </a:lnTo>
                    <a:lnTo>
                      <a:pt x="147" y="124"/>
                    </a:lnTo>
                    <a:lnTo>
                      <a:pt x="71" y="161"/>
                    </a:lnTo>
                    <a:lnTo>
                      <a:pt x="0" y="7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08" name="Freeform 554"/>
              <p:cNvSpPr/>
              <p:nvPr>
                <p:custDataLst>
                  <p:tags r:id="rId180"/>
                </p:custDataLst>
              </p:nvPr>
            </p:nvSpPr>
            <p:spPr bwMode="auto">
              <a:xfrm>
                <a:off x="4267700" y="5300121"/>
                <a:ext cx="11457" cy="1944"/>
              </a:xfrm>
              <a:custGeom>
                <a:gdLst>
                  <a:gd name="T0" fmla="*/ 0 w 66"/>
                  <a:gd name="T1" fmla="*/ 0 h 22"/>
                  <a:gd name="T2" fmla="*/ 32 w 66"/>
                  <a:gd name="T3" fmla="*/ 22 h 22"/>
                  <a:gd name="T4" fmla="*/ 66 w 66"/>
                  <a:gd name="T5" fmla="*/ 6 h 22"/>
                  <a:gd name="T6" fmla="*/ 0 w 66"/>
                  <a:gd name="T7" fmla="*/ 0 h 22"/>
                  <a:gd name="T8" fmla="*/ 0 60000 65536"/>
                  <a:gd name="T9" fmla="*/ 0 60000 65536"/>
                  <a:gd name="T10" fmla="*/ 0 60000 65536"/>
                  <a:gd name="T11" fmla="*/ 0 60000 65536"/>
                  <a:gd name="T12" fmla="*/ 0 w 66"/>
                  <a:gd name="T13" fmla="*/ 0 h 22"/>
                  <a:gd name="T14" fmla="*/ 66 w 66"/>
                  <a:gd name="T15" fmla="*/ 22 h 22"/>
                </a:gdLst>
                <a:cxnLst>
                  <a:cxn ang="T8">
                    <a:pos x="T0" y="T1"/>
                  </a:cxn>
                  <a:cxn ang="T9">
                    <a:pos x="T2" y="T3"/>
                  </a:cxn>
                  <a:cxn ang="T10">
                    <a:pos x="T4" y="T5"/>
                  </a:cxn>
                  <a:cxn ang="T11">
                    <a:pos x="T6" y="T7"/>
                  </a:cxn>
                </a:cxnLst>
                <a:rect l="T12" t="T13" r="T14" b="T15"/>
                <a:pathLst>
                  <a:path w="66" h="22">
                    <a:moveTo>
                      <a:pt x="0" y="0"/>
                    </a:moveTo>
                    <a:lnTo>
                      <a:pt x="32" y="22"/>
                    </a:lnTo>
                    <a:lnTo>
                      <a:pt x="66" y="6"/>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09" name="Freeform 555"/>
              <p:cNvSpPr/>
              <p:nvPr>
                <p:custDataLst>
                  <p:tags r:id="rId181"/>
                </p:custDataLst>
              </p:nvPr>
            </p:nvSpPr>
            <p:spPr bwMode="auto">
              <a:xfrm>
                <a:off x="4194660" y="5284565"/>
                <a:ext cx="10503" cy="15339"/>
              </a:xfrm>
              <a:custGeom>
                <a:gdLst>
                  <a:gd name="T0" fmla="*/ 0 w 61"/>
                  <a:gd name="T1" fmla="*/ 95 h 188"/>
                  <a:gd name="T2" fmla="*/ 31 w 61"/>
                  <a:gd name="T3" fmla="*/ 188 h 188"/>
                  <a:gd name="T4" fmla="*/ 37 w 61"/>
                  <a:gd name="T5" fmla="*/ 185 h 188"/>
                  <a:gd name="T6" fmla="*/ 55 w 61"/>
                  <a:gd name="T7" fmla="*/ 85 h 188"/>
                  <a:gd name="T8" fmla="*/ 30 w 61"/>
                  <a:gd name="T9" fmla="*/ 92 h 188"/>
                  <a:gd name="T10" fmla="*/ 37 w 61"/>
                  <a:gd name="T11" fmla="*/ 47 h 188"/>
                  <a:gd name="T12" fmla="*/ 56 w 61"/>
                  <a:gd name="T13" fmla="*/ 26 h 188"/>
                  <a:gd name="T14" fmla="*/ 61 w 61"/>
                  <a:gd name="T15" fmla="*/ 0 h 188"/>
                  <a:gd name="T16" fmla="*/ 38 w 61"/>
                  <a:gd name="T17" fmla="*/ 3 h 188"/>
                  <a:gd name="T18" fmla="*/ 0 w 61"/>
                  <a:gd name="T19" fmla="*/ 95 h 1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188"/>
                  <a:gd name="T32" fmla="*/ 61 w 61"/>
                  <a:gd name="T33" fmla="*/ 188 h 188"/>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188">
                    <a:moveTo>
                      <a:pt x="0" y="95"/>
                    </a:moveTo>
                    <a:lnTo>
                      <a:pt x="31" y="188"/>
                    </a:lnTo>
                    <a:lnTo>
                      <a:pt x="37" y="185"/>
                    </a:lnTo>
                    <a:lnTo>
                      <a:pt x="55" y="85"/>
                    </a:lnTo>
                    <a:lnTo>
                      <a:pt x="30" y="92"/>
                    </a:lnTo>
                    <a:lnTo>
                      <a:pt x="37" y="47"/>
                    </a:lnTo>
                    <a:lnTo>
                      <a:pt x="56" y="26"/>
                    </a:lnTo>
                    <a:lnTo>
                      <a:pt x="61" y="0"/>
                    </a:lnTo>
                    <a:lnTo>
                      <a:pt x="38" y="3"/>
                    </a:lnTo>
                    <a:lnTo>
                      <a:pt x="0" y="9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10" name="Freeform 556"/>
              <p:cNvSpPr/>
              <p:nvPr>
                <p:custDataLst>
                  <p:tags r:id="rId182"/>
                </p:custDataLst>
              </p:nvPr>
            </p:nvSpPr>
            <p:spPr bwMode="auto">
              <a:xfrm>
                <a:off x="3907749" y="5368607"/>
                <a:ext cx="40101" cy="22469"/>
              </a:xfrm>
              <a:custGeom>
                <a:gdLst>
                  <a:gd name="T0" fmla="*/ 0 w 229"/>
                  <a:gd name="T1" fmla="*/ 184 h 278"/>
                  <a:gd name="T2" fmla="*/ 4 w 229"/>
                  <a:gd name="T3" fmla="*/ 142 h 278"/>
                  <a:gd name="T4" fmla="*/ 10 w 229"/>
                  <a:gd name="T5" fmla="*/ 97 h 278"/>
                  <a:gd name="T6" fmla="*/ 33 w 229"/>
                  <a:gd name="T7" fmla="*/ 104 h 278"/>
                  <a:gd name="T8" fmla="*/ 21 w 229"/>
                  <a:gd name="T9" fmla="*/ 24 h 278"/>
                  <a:gd name="T10" fmla="*/ 89 w 229"/>
                  <a:gd name="T11" fmla="*/ 0 h 278"/>
                  <a:gd name="T12" fmla="*/ 127 w 229"/>
                  <a:gd name="T13" fmla="*/ 16 h 278"/>
                  <a:gd name="T14" fmla="*/ 150 w 229"/>
                  <a:gd name="T15" fmla="*/ 42 h 278"/>
                  <a:gd name="T16" fmla="*/ 229 w 229"/>
                  <a:gd name="T17" fmla="*/ 51 h 278"/>
                  <a:gd name="T18" fmla="*/ 209 w 229"/>
                  <a:gd name="T19" fmla="*/ 249 h 278"/>
                  <a:gd name="T20" fmla="*/ 35 w 229"/>
                  <a:gd name="T21" fmla="*/ 278 h 278"/>
                  <a:gd name="T22" fmla="*/ 38 w 229"/>
                  <a:gd name="T23" fmla="*/ 216 h 278"/>
                  <a:gd name="T24" fmla="*/ 0 w 229"/>
                  <a:gd name="T25" fmla="*/ 184 h 2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9"/>
                  <a:gd name="T40" fmla="*/ 0 h 278"/>
                  <a:gd name="T41" fmla="*/ 229 w 229"/>
                  <a:gd name="T42" fmla="*/ 278 h 278"/>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9" h="278">
                    <a:moveTo>
                      <a:pt x="0" y="184"/>
                    </a:moveTo>
                    <a:lnTo>
                      <a:pt x="4" y="142"/>
                    </a:lnTo>
                    <a:lnTo>
                      <a:pt x="10" y="97"/>
                    </a:lnTo>
                    <a:lnTo>
                      <a:pt x="33" y="104"/>
                    </a:lnTo>
                    <a:lnTo>
                      <a:pt x="21" y="24"/>
                    </a:lnTo>
                    <a:lnTo>
                      <a:pt x="89" y="0"/>
                    </a:lnTo>
                    <a:lnTo>
                      <a:pt x="127" y="16"/>
                    </a:lnTo>
                    <a:lnTo>
                      <a:pt x="150" y="42"/>
                    </a:lnTo>
                    <a:lnTo>
                      <a:pt x="229" y="51"/>
                    </a:lnTo>
                    <a:lnTo>
                      <a:pt x="209" y="249"/>
                    </a:lnTo>
                    <a:lnTo>
                      <a:pt x="35" y="278"/>
                    </a:lnTo>
                    <a:lnTo>
                      <a:pt x="38" y="216"/>
                    </a:lnTo>
                    <a:lnTo>
                      <a:pt x="0" y="18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11" name="Freeform 557"/>
              <p:cNvSpPr/>
              <p:nvPr>
                <p:custDataLst>
                  <p:tags r:id="rId183"/>
                </p:custDataLst>
              </p:nvPr>
            </p:nvSpPr>
            <p:spPr bwMode="auto">
              <a:xfrm>
                <a:off x="4199911" y="5284133"/>
                <a:ext cx="29121" cy="16636"/>
              </a:xfrm>
              <a:custGeom>
                <a:gdLst>
                  <a:gd name="T0" fmla="*/ 0 w 166"/>
                  <a:gd name="T1" fmla="*/ 100 h 207"/>
                  <a:gd name="T2" fmla="*/ 7 w 166"/>
                  <a:gd name="T3" fmla="*/ 55 h 207"/>
                  <a:gd name="T4" fmla="*/ 26 w 166"/>
                  <a:gd name="T5" fmla="*/ 34 h 207"/>
                  <a:gd name="T6" fmla="*/ 64 w 166"/>
                  <a:gd name="T7" fmla="*/ 53 h 207"/>
                  <a:gd name="T8" fmla="*/ 148 w 166"/>
                  <a:gd name="T9" fmla="*/ 0 h 207"/>
                  <a:gd name="T10" fmla="*/ 166 w 166"/>
                  <a:gd name="T11" fmla="*/ 58 h 207"/>
                  <a:gd name="T12" fmla="*/ 80 w 166"/>
                  <a:gd name="T13" fmla="*/ 90 h 207"/>
                  <a:gd name="T14" fmla="*/ 125 w 166"/>
                  <a:gd name="T15" fmla="*/ 136 h 207"/>
                  <a:gd name="T16" fmla="*/ 102 w 166"/>
                  <a:gd name="T17" fmla="*/ 165 h 207"/>
                  <a:gd name="T18" fmla="*/ 49 w 166"/>
                  <a:gd name="T19" fmla="*/ 207 h 207"/>
                  <a:gd name="T20" fmla="*/ 7 w 166"/>
                  <a:gd name="T21" fmla="*/ 193 h 207"/>
                  <a:gd name="T22" fmla="*/ 25 w 166"/>
                  <a:gd name="T23" fmla="*/ 93 h 207"/>
                  <a:gd name="T24" fmla="*/ 0 w 166"/>
                  <a:gd name="T25" fmla="*/ 100 h 2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6"/>
                  <a:gd name="T40" fmla="*/ 0 h 207"/>
                  <a:gd name="T41" fmla="*/ 166 w 166"/>
                  <a:gd name="T42" fmla="*/ 207 h 207"/>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6" h="206">
                    <a:moveTo>
                      <a:pt x="0" y="100"/>
                    </a:moveTo>
                    <a:lnTo>
                      <a:pt x="7" y="55"/>
                    </a:lnTo>
                    <a:lnTo>
                      <a:pt x="26" y="34"/>
                    </a:lnTo>
                    <a:lnTo>
                      <a:pt x="64" y="53"/>
                    </a:lnTo>
                    <a:lnTo>
                      <a:pt x="148" y="0"/>
                    </a:lnTo>
                    <a:lnTo>
                      <a:pt x="166" y="58"/>
                    </a:lnTo>
                    <a:lnTo>
                      <a:pt x="80" y="90"/>
                    </a:lnTo>
                    <a:lnTo>
                      <a:pt x="125" y="136"/>
                    </a:lnTo>
                    <a:lnTo>
                      <a:pt x="102" y="165"/>
                    </a:lnTo>
                    <a:lnTo>
                      <a:pt x="49" y="207"/>
                    </a:lnTo>
                    <a:lnTo>
                      <a:pt x="7" y="193"/>
                    </a:lnTo>
                    <a:lnTo>
                      <a:pt x="25" y="93"/>
                    </a:lnTo>
                    <a:lnTo>
                      <a:pt x="0" y="10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12" name="Freeform 558"/>
              <p:cNvSpPr/>
              <p:nvPr>
                <p:custDataLst>
                  <p:tags r:id="rId184"/>
                </p:custDataLst>
              </p:nvPr>
            </p:nvSpPr>
            <p:spPr bwMode="auto">
              <a:xfrm>
                <a:off x="4194660" y="5390427"/>
                <a:ext cx="53468" cy="32623"/>
              </a:xfrm>
              <a:custGeom>
                <a:gdLst>
                  <a:gd name="T0" fmla="*/ 0 w 303"/>
                  <a:gd name="T1" fmla="*/ 25 h 407"/>
                  <a:gd name="T2" fmla="*/ 39 w 303"/>
                  <a:gd name="T3" fmla="*/ 112 h 407"/>
                  <a:gd name="T4" fmla="*/ 0 w 303"/>
                  <a:gd name="T5" fmla="*/ 190 h 407"/>
                  <a:gd name="T6" fmla="*/ 31 w 303"/>
                  <a:gd name="T7" fmla="*/ 213 h 407"/>
                  <a:gd name="T8" fmla="*/ 14 w 303"/>
                  <a:gd name="T9" fmla="*/ 242 h 407"/>
                  <a:gd name="T10" fmla="*/ 206 w 303"/>
                  <a:gd name="T11" fmla="*/ 407 h 407"/>
                  <a:gd name="T12" fmla="*/ 291 w 303"/>
                  <a:gd name="T13" fmla="*/ 276 h 407"/>
                  <a:gd name="T14" fmla="*/ 271 w 303"/>
                  <a:gd name="T15" fmla="*/ 239 h 407"/>
                  <a:gd name="T16" fmla="*/ 271 w 303"/>
                  <a:gd name="T17" fmla="*/ 77 h 407"/>
                  <a:gd name="T18" fmla="*/ 303 w 303"/>
                  <a:gd name="T19" fmla="*/ 28 h 407"/>
                  <a:gd name="T20" fmla="*/ 192 w 303"/>
                  <a:gd name="T21" fmla="*/ 48 h 407"/>
                  <a:gd name="T22" fmla="*/ 72 w 303"/>
                  <a:gd name="T23" fmla="*/ 0 h 407"/>
                  <a:gd name="T24" fmla="*/ 0 w 303"/>
                  <a:gd name="T25" fmla="*/ 25 h 4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3"/>
                  <a:gd name="T40" fmla="*/ 0 h 407"/>
                  <a:gd name="T41" fmla="*/ 303 w 303"/>
                  <a:gd name="T42" fmla="*/ 407 h 407"/>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3" h="407">
                    <a:moveTo>
                      <a:pt x="0" y="25"/>
                    </a:moveTo>
                    <a:lnTo>
                      <a:pt x="39" y="112"/>
                    </a:lnTo>
                    <a:lnTo>
                      <a:pt x="0" y="190"/>
                    </a:lnTo>
                    <a:lnTo>
                      <a:pt x="31" y="213"/>
                    </a:lnTo>
                    <a:lnTo>
                      <a:pt x="14" y="242"/>
                    </a:lnTo>
                    <a:lnTo>
                      <a:pt x="206" y="407"/>
                    </a:lnTo>
                    <a:lnTo>
                      <a:pt x="291" y="276"/>
                    </a:lnTo>
                    <a:lnTo>
                      <a:pt x="271" y="239"/>
                    </a:lnTo>
                    <a:lnTo>
                      <a:pt x="271" y="77"/>
                    </a:lnTo>
                    <a:lnTo>
                      <a:pt x="303" y="28"/>
                    </a:lnTo>
                    <a:lnTo>
                      <a:pt x="192" y="48"/>
                    </a:lnTo>
                    <a:lnTo>
                      <a:pt x="72" y="0"/>
                    </a:lnTo>
                    <a:lnTo>
                      <a:pt x="0" y="2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13" name="Freeform 559"/>
              <p:cNvSpPr/>
              <p:nvPr>
                <p:custDataLst>
                  <p:tags r:id="rId185"/>
                </p:custDataLst>
              </p:nvPr>
            </p:nvSpPr>
            <p:spPr bwMode="auto">
              <a:xfrm>
                <a:off x="4279157" y="5297312"/>
                <a:ext cx="12412" cy="5401"/>
              </a:xfrm>
              <a:custGeom>
                <a:gdLst>
                  <a:gd name="T0" fmla="*/ 0 w 70"/>
                  <a:gd name="T1" fmla="*/ 42 h 67"/>
                  <a:gd name="T2" fmla="*/ 59 w 70"/>
                  <a:gd name="T3" fmla="*/ 0 h 67"/>
                  <a:gd name="T4" fmla="*/ 70 w 70"/>
                  <a:gd name="T5" fmla="*/ 67 h 67"/>
                  <a:gd name="T6" fmla="*/ 0 w 70"/>
                  <a:gd name="T7" fmla="*/ 42 h 67"/>
                  <a:gd name="T8" fmla="*/ 0 60000 65536"/>
                  <a:gd name="T9" fmla="*/ 0 60000 65536"/>
                  <a:gd name="T10" fmla="*/ 0 60000 65536"/>
                  <a:gd name="T11" fmla="*/ 0 60000 65536"/>
                  <a:gd name="T12" fmla="*/ 0 w 70"/>
                  <a:gd name="T13" fmla="*/ 0 h 67"/>
                  <a:gd name="T14" fmla="*/ 70 w 70"/>
                  <a:gd name="T15" fmla="*/ 67 h 67"/>
                </a:gdLst>
                <a:cxnLst>
                  <a:cxn ang="T8">
                    <a:pos x="T0" y="T1"/>
                  </a:cxn>
                  <a:cxn ang="T9">
                    <a:pos x="T2" y="T3"/>
                  </a:cxn>
                  <a:cxn ang="T10">
                    <a:pos x="T4" y="T5"/>
                  </a:cxn>
                  <a:cxn ang="T11">
                    <a:pos x="T6" y="T7"/>
                  </a:cxn>
                </a:cxnLst>
                <a:rect l="T12" t="T13" r="T14" b="T15"/>
                <a:pathLst>
                  <a:path w="70" h="67">
                    <a:moveTo>
                      <a:pt x="0" y="42"/>
                    </a:moveTo>
                    <a:lnTo>
                      <a:pt x="59" y="0"/>
                    </a:lnTo>
                    <a:lnTo>
                      <a:pt x="70" y="67"/>
                    </a:lnTo>
                    <a:lnTo>
                      <a:pt x="0" y="4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14" name="Freeform 560"/>
              <p:cNvSpPr/>
              <p:nvPr>
                <p:custDataLst>
                  <p:tags r:id="rId186"/>
                </p:custDataLst>
              </p:nvPr>
            </p:nvSpPr>
            <p:spPr bwMode="auto">
              <a:xfrm>
                <a:off x="4201343" y="5278948"/>
                <a:ext cx="10980" cy="5833"/>
              </a:xfrm>
              <a:custGeom>
                <a:gdLst>
                  <a:gd name="T0" fmla="*/ 0 w 61"/>
                  <a:gd name="T1" fmla="*/ 76 h 76"/>
                  <a:gd name="T2" fmla="*/ 23 w 61"/>
                  <a:gd name="T3" fmla="*/ 73 h 76"/>
                  <a:gd name="T4" fmla="*/ 61 w 61"/>
                  <a:gd name="T5" fmla="*/ 21 h 76"/>
                  <a:gd name="T6" fmla="*/ 40 w 61"/>
                  <a:gd name="T7" fmla="*/ 0 h 76"/>
                  <a:gd name="T8" fmla="*/ 0 w 61"/>
                  <a:gd name="T9" fmla="*/ 76 h 76"/>
                  <a:gd name="T10" fmla="*/ 0 60000 65536"/>
                  <a:gd name="T11" fmla="*/ 0 60000 65536"/>
                  <a:gd name="T12" fmla="*/ 0 60000 65536"/>
                  <a:gd name="T13" fmla="*/ 0 60000 65536"/>
                  <a:gd name="T14" fmla="*/ 0 60000 65536"/>
                  <a:gd name="T15" fmla="*/ 0 w 61"/>
                  <a:gd name="T16" fmla="*/ 0 h 76"/>
                  <a:gd name="T17" fmla="*/ 61 w 61"/>
                  <a:gd name="T18" fmla="*/ 76 h 76"/>
                </a:gdLst>
                <a:cxnLst>
                  <a:cxn ang="T10">
                    <a:pos x="T0" y="T1"/>
                  </a:cxn>
                  <a:cxn ang="T11">
                    <a:pos x="T2" y="T3"/>
                  </a:cxn>
                  <a:cxn ang="T12">
                    <a:pos x="T4" y="T5"/>
                  </a:cxn>
                  <a:cxn ang="T13">
                    <a:pos x="T6" y="T7"/>
                  </a:cxn>
                  <a:cxn ang="T14">
                    <a:pos x="T8" y="T9"/>
                  </a:cxn>
                </a:cxnLst>
                <a:rect l="T15" t="T16" r="T17" b="T18"/>
                <a:pathLst>
                  <a:path w="61" h="76">
                    <a:moveTo>
                      <a:pt x="0" y="76"/>
                    </a:moveTo>
                    <a:lnTo>
                      <a:pt x="23" y="73"/>
                    </a:lnTo>
                    <a:lnTo>
                      <a:pt x="61" y="21"/>
                    </a:lnTo>
                    <a:lnTo>
                      <a:pt x="40" y="0"/>
                    </a:lnTo>
                    <a:lnTo>
                      <a:pt x="0" y="7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15" name="Freeform 561"/>
              <p:cNvSpPr/>
              <p:nvPr>
                <p:custDataLst>
                  <p:tags r:id="rId187"/>
                </p:custDataLst>
              </p:nvPr>
            </p:nvSpPr>
            <p:spPr bwMode="auto">
              <a:xfrm>
                <a:off x="3887221" y="5376601"/>
                <a:ext cx="26734" cy="14475"/>
              </a:xfrm>
              <a:custGeom>
                <a:gdLst>
                  <a:gd name="T0" fmla="*/ 0 w 148"/>
                  <a:gd name="T1" fmla="*/ 67 h 177"/>
                  <a:gd name="T2" fmla="*/ 49 w 148"/>
                  <a:gd name="T3" fmla="*/ 0 h 177"/>
                  <a:gd name="T4" fmla="*/ 70 w 148"/>
                  <a:gd name="T5" fmla="*/ 3 h 177"/>
                  <a:gd name="T6" fmla="*/ 73 w 148"/>
                  <a:gd name="T7" fmla="*/ 48 h 177"/>
                  <a:gd name="T8" fmla="*/ 114 w 148"/>
                  <a:gd name="T9" fmla="*/ 41 h 177"/>
                  <a:gd name="T10" fmla="*/ 110 w 148"/>
                  <a:gd name="T11" fmla="*/ 83 h 177"/>
                  <a:gd name="T12" fmla="*/ 148 w 148"/>
                  <a:gd name="T13" fmla="*/ 115 h 177"/>
                  <a:gd name="T14" fmla="*/ 145 w 148"/>
                  <a:gd name="T15" fmla="*/ 177 h 177"/>
                  <a:gd name="T16" fmla="*/ 0 w 148"/>
                  <a:gd name="T17" fmla="*/ 67 h 17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8"/>
                  <a:gd name="T28" fmla="*/ 0 h 177"/>
                  <a:gd name="T29" fmla="*/ 148 w 148"/>
                  <a:gd name="T30" fmla="*/ 177 h 177"/>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8" h="177">
                    <a:moveTo>
                      <a:pt x="0" y="67"/>
                    </a:moveTo>
                    <a:lnTo>
                      <a:pt x="49" y="0"/>
                    </a:lnTo>
                    <a:lnTo>
                      <a:pt x="70" y="3"/>
                    </a:lnTo>
                    <a:lnTo>
                      <a:pt x="73" y="48"/>
                    </a:lnTo>
                    <a:lnTo>
                      <a:pt x="114" y="41"/>
                    </a:lnTo>
                    <a:lnTo>
                      <a:pt x="110" y="83"/>
                    </a:lnTo>
                    <a:lnTo>
                      <a:pt x="148" y="115"/>
                    </a:lnTo>
                    <a:lnTo>
                      <a:pt x="145" y="177"/>
                    </a:lnTo>
                    <a:lnTo>
                      <a:pt x="0" y="6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16" name="Freeform 562"/>
              <p:cNvSpPr/>
              <p:nvPr>
                <p:custDataLst>
                  <p:tags r:id="rId188"/>
                </p:custDataLst>
              </p:nvPr>
            </p:nvSpPr>
            <p:spPr bwMode="auto">
              <a:xfrm>
                <a:off x="4027574" y="5284781"/>
                <a:ext cx="105980" cy="52283"/>
              </a:xfrm>
              <a:custGeom>
                <a:gdLst>
                  <a:gd name="T0" fmla="*/ 0 w 597"/>
                  <a:gd name="T1" fmla="*/ 336 h 646"/>
                  <a:gd name="T2" fmla="*/ 1 w 597"/>
                  <a:gd name="T3" fmla="*/ 139 h 646"/>
                  <a:gd name="T4" fmla="*/ 74 w 597"/>
                  <a:gd name="T5" fmla="*/ 0 h 646"/>
                  <a:gd name="T6" fmla="*/ 219 w 597"/>
                  <a:gd name="T7" fmla="*/ 42 h 646"/>
                  <a:gd name="T8" fmla="*/ 246 w 597"/>
                  <a:gd name="T9" fmla="*/ 89 h 646"/>
                  <a:gd name="T10" fmla="*/ 363 w 597"/>
                  <a:gd name="T11" fmla="*/ 139 h 646"/>
                  <a:gd name="T12" fmla="*/ 398 w 597"/>
                  <a:gd name="T13" fmla="*/ 123 h 646"/>
                  <a:gd name="T14" fmla="*/ 402 w 597"/>
                  <a:gd name="T15" fmla="*/ 52 h 646"/>
                  <a:gd name="T16" fmla="*/ 440 w 597"/>
                  <a:gd name="T17" fmla="*/ 19 h 646"/>
                  <a:gd name="T18" fmla="*/ 597 w 597"/>
                  <a:gd name="T19" fmla="*/ 75 h 646"/>
                  <a:gd name="T20" fmla="*/ 580 w 597"/>
                  <a:gd name="T21" fmla="*/ 150 h 646"/>
                  <a:gd name="T22" fmla="*/ 597 w 597"/>
                  <a:gd name="T23" fmla="*/ 529 h 646"/>
                  <a:gd name="T24" fmla="*/ 597 w 597"/>
                  <a:gd name="T25" fmla="*/ 618 h 646"/>
                  <a:gd name="T26" fmla="*/ 564 w 597"/>
                  <a:gd name="T27" fmla="*/ 619 h 646"/>
                  <a:gd name="T28" fmla="*/ 564 w 597"/>
                  <a:gd name="T29" fmla="*/ 646 h 646"/>
                  <a:gd name="T30" fmla="*/ 258 w 597"/>
                  <a:gd name="T31" fmla="*/ 462 h 646"/>
                  <a:gd name="T32" fmla="*/ 219 w 597"/>
                  <a:gd name="T33" fmla="*/ 483 h 646"/>
                  <a:gd name="T34" fmla="*/ 89 w 597"/>
                  <a:gd name="T35" fmla="*/ 460 h 646"/>
                  <a:gd name="T36" fmla="*/ 0 w 597"/>
                  <a:gd name="T37" fmla="*/ 336 h 6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7"/>
                  <a:gd name="T58" fmla="*/ 0 h 646"/>
                  <a:gd name="T59" fmla="*/ 597 w 597"/>
                  <a:gd name="T60" fmla="*/ 646 h 646"/>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7" h="646">
                    <a:moveTo>
                      <a:pt x="0" y="336"/>
                    </a:moveTo>
                    <a:lnTo>
                      <a:pt x="1" y="139"/>
                    </a:lnTo>
                    <a:lnTo>
                      <a:pt x="74" y="0"/>
                    </a:lnTo>
                    <a:lnTo>
                      <a:pt x="219" y="42"/>
                    </a:lnTo>
                    <a:lnTo>
                      <a:pt x="246" y="89"/>
                    </a:lnTo>
                    <a:lnTo>
                      <a:pt x="363" y="139"/>
                    </a:lnTo>
                    <a:lnTo>
                      <a:pt x="398" y="123"/>
                    </a:lnTo>
                    <a:lnTo>
                      <a:pt x="402" y="52"/>
                    </a:lnTo>
                    <a:lnTo>
                      <a:pt x="440" y="19"/>
                    </a:lnTo>
                    <a:lnTo>
                      <a:pt x="597" y="75"/>
                    </a:lnTo>
                    <a:lnTo>
                      <a:pt x="580" y="150"/>
                    </a:lnTo>
                    <a:lnTo>
                      <a:pt x="597" y="529"/>
                    </a:lnTo>
                    <a:lnTo>
                      <a:pt x="597" y="618"/>
                    </a:lnTo>
                    <a:lnTo>
                      <a:pt x="564" y="619"/>
                    </a:lnTo>
                    <a:lnTo>
                      <a:pt x="564" y="646"/>
                    </a:lnTo>
                    <a:lnTo>
                      <a:pt x="258" y="462"/>
                    </a:lnTo>
                    <a:lnTo>
                      <a:pt x="219" y="483"/>
                    </a:lnTo>
                    <a:lnTo>
                      <a:pt x="89" y="460"/>
                    </a:lnTo>
                    <a:lnTo>
                      <a:pt x="0" y="33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17" name="Freeform 563"/>
              <p:cNvSpPr/>
              <p:nvPr>
                <p:custDataLst>
                  <p:tags r:id="rId189"/>
                </p:custDataLst>
              </p:nvPr>
            </p:nvSpPr>
            <p:spPr bwMode="auto">
              <a:xfrm>
                <a:off x="4255766" y="5449840"/>
                <a:ext cx="47261" cy="49258"/>
              </a:xfrm>
              <a:custGeom>
                <a:gdLst>
                  <a:gd name="T0" fmla="*/ 0 w 270"/>
                  <a:gd name="T1" fmla="*/ 441 h 616"/>
                  <a:gd name="T2" fmla="*/ 26 w 270"/>
                  <a:gd name="T3" fmla="*/ 567 h 616"/>
                  <a:gd name="T4" fmla="*/ 76 w 270"/>
                  <a:gd name="T5" fmla="*/ 616 h 616"/>
                  <a:gd name="T6" fmla="*/ 161 w 270"/>
                  <a:gd name="T7" fmla="*/ 567 h 616"/>
                  <a:gd name="T8" fmla="*/ 254 w 270"/>
                  <a:gd name="T9" fmla="*/ 144 h 616"/>
                  <a:gd name="T10" fmla="*/ 270 w 270"/>
                  <a:gd name="T11" fmla="*/ 161 h 616"/>
                  <a:gd name="T12" fmla="*/ 232 w 270"/>
                  <a:gd name="T13" fmla="*/ 0 h 616"/>
                  <a:gd name="T14" fmla="*/ 182 w 270"/>
                  <a:gd name="T15" fmla="*/ 68 h 616"/>
                  <a:gd name="T16" fmla="*/ 182 w 270"/>
                  <a:gd name="T17" fmla="*/ 115 h 616"/>
                  <a:gd name="T18" fmla="*/ 122 w 270"/>
                  <a:gd name="T19" fmla="*/ 165 h 616"/>
                  <a:gd name="T20" fmla="*/ 47 w 270"/>
                  <a:gd name="T21" fmla="*/ 186 h 616"/>
                  <a:gd name="T22" fmla="*/ 29 w 270"/>
                  <a:gd name="T23" fmla="*/ 240 h 616"/>
                  <a:gd name="T24" fmla="*/ 47 w 270"/>
                  <a:gd name="T25" fmla="*/ 348 h 616"/>
                  <a:gd name="T26" fmla="*/ 0 w 270"/>
                  <a:gd name="T27" fmla="*/ 441 h 6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0"/>
                  <a:gd name="T43" fmla="*/ 0 h 616"/>
                  <a:gd name="T44" fmla="*/ 270 w 270"/>
                  <a:gd name="T45" fmla="*/ 616 h 616"/>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0" h="616">
                    <a:moveTo>
                      <a:pt x="0" y="441"/>
                    </a:moveTo>
                    <a:lnTo>
                      <a:pt x="26" y="567"/>
                    </a:lnTo>
                    <a:lnTo>
                      <a:pt x="76" y="616"/>
                    </a:lnTo>
                    <a:lnTo>
                      <a:pt x="161" y="567"/>
                    </a:lnTo>
                    <a:lnTo>
                      <a:pt x="254" y="144"/>
                    </a:lnTo>
                    <a:lnTo>
                      <a:pt x="270" y="161"/>
                    </a:lnTo>
                    <a:lnTo>
                      <a:pt x="232" y="0"/>
                    </a:lnTo>
                    <a:lnTo>
                      <a:pt x="182" y="68"/>
                    </a:lnTo>
                    <a:lnTo>
                      <a:pt x="182" y="115"/>
                    </a:lnTo>
                    <a:lnTo>
                      <a:pt x="122" y="165"/>
                    </a:lnTo>
                    <a:lnTo>
                      <a:pt x="47" y="186"/>
                    </a:lnTo>
                    <a:lnTo>
                      <a:pt x="29" y="240"/>
                    </a:lnTo>
                    <a:lnTo>
                      <a:pt x="47" y="348"/>
                    </a:lnTo>
                    <a:lnTo>
                      <a:pt x="0" y="44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18" name="Freeform 564"/>
              <p:cNvSpPr/>
              <p:nvPr>
                <p:custDataLst>
                  <p:tags r:id="rId190"/>
                </p:custDataLst>
              </p:nvPr>
            </p:nvSpPr>
            <p:spPr bwMode="auto">
              <a:xfrm>
                <a:off x="4185589" y="5439686"/>
                <a:ext cx="22437" cy="27870"/>
              </a:xfrm>
              <a:custGeom>
                <a:gdLst>
                  <a:gd name="T0" fmla="*/ 0 w 124"/>
                  <a:gd name="T1" fmla="*/ 189 h 346"/>
                  <a:gd name="T2" fmla="*/ 16 w 124"/>
                  <a:gd name="T3" fmla="*/ 209 h 346"/>
                  <a:gd name="T4" fmla="*/ 64 w 124"/>
                  <a:gd name="T5" fmla="*/ 228 h 346"/>
                  <a:gd name="T6" fmla="*/ 61 w 124"/>
                  <a:gd name="T7" fmla="*/ 292 h 346"/>
                  <a:gd name="T8" fmla="*/ 100 w 124"/>
                  <a:gd name="T9" fmla="*/ 346 h 346"/>
                  <a:gd name="T10" fmla="*/ 124 w 124"/>
                  <a:gd name="T11" fmla="*/ 248 h 346"/>
                  <a:gd name="T12" fmla="*/ 84 w 124"/>
                  <a:gd name="T13" fmla="*/ 182 h 346"/>
                  <a:gd name="T14" fmla="*/ 95 w 124"/>
                  <a:gd name="T15" fmla="*/ 219 h 346"/>
                  <a:gd name="T16" fmla="*/ 72 w 124"/>
                  <a:gd name="T17" fmla="*/ 217 h 346"/>
                  <a:gd name="T18" fmla="*/ 47 w 124"/>
                  <a:gd name="T19" fmla="*/ 128 h 346"/>
                  <a:gd name="T20" fmla="*/ 46 w 124"/>
                  <a:gd name="T21" fmla="*/ 9 h 346"/>
                  <a:gd name="T22" fmla="*/ 10 w 124"/>
                  <a:gd name="T23" fmla="*/ 0 h 346"/>
                  <a:gd name="T24" fmla="*/ 38 w 124"/>
                  <a:gd name="T25" fmla="*/ 58 h 346"/>
                  <a:gd name="T26" fmla="*/ 0 w 124"/>
                  <a:gd name="T27" fmla="*/ 189 h 34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4"/>
                  <a:gd name="T43" fmla="*/ 0 h 346"/>
                  <a:gd name="T44" fmla="*/ 124 w 124"/>
                  <a:gd name="T45" fmla="*/ 346 h 346"/>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4" h="346">
                    <a:moveTo>
                      <a:pt x="0" y="189"/>
                    </a:moveTo>
                    <a:lnTo>
                      <a:pt x="16" y="209"/>
                    </a:lnTo>
                    <a:lnTo>
                      <a:pt x="64" y="228"/>
                    </a:lnTo>
                    <a:lnTo>
                      <a:pt x="61" y="292"/>
                    </a:lnTo>
                    <a:lnTo>
                      <a:pt x="100" y="346"/>
                    </a:lnTo>
                    <a:lnTo>
                      <a:pt x="124" y="248"/>
                    </a:lnTo>
                    <a:lnTo>
                      <a:pt x="84" y="182"/>
                    </a:lnTo>
                    <a:lnTo>
                      <a:pt x="95" y="219"/>
                    </a:lnTo>
                    <a:lnTo>
                      <a:pt x="72" y="217"/>
                    </a:lnTo>
                    <a:lnTo>
                      <a:pt x="47" y="128"/>
                    </a:lnTo>
                    <a:lnTo>
                      <a:pt x="46" y="9"/>
                    </a:lnTo>
                    <a:lnTo>
                      <a:pt x="10" y="0"/>
                    </a:lnTo>
                    <a:lnTo>
                      <a:pt x="38" y="58"/>
                    </a:lnTo>
                    <a:lnTo>
                      <a:pt x="0" y="18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19" name="Freeform 565"/>
              <p:cNvSpPr/>
              <p:nvPr>
                <p:custDataLst>
                  <p:tags r:id="rId191"/>
                </p:custDataLst>
              </p:nvPr>
            </p:nvSpPr>
            <p:spPr bwMode="auto">
              <a:xfrm>
                <a:off x="3883402" y="5316540"/>
                <a:ext cx="109799" cy="53795"/>
              </a:xfrm>
              <a:custGeom>
                <a:gdLst>
                  <a:gd name="T0" fmla="*/ 0 w 618"/>
                  <a:gd name="T1" fmla="*/ 468 h 673"/>
                  <a:gd name="T2" fmla="*/ 26 w 618"/>
                  <a:gd name="T3" fmla="*/ 418 h 673"/>
                  <a:gd name="T4" fmla="*/ 56 w 618"/>
                  <a:gd name="T5" fmla="*/ 450 h 673"/>
                  <a:gd name="T6" fmla="*/ 248 w 618"/>
                  <a:gd name="T7" fmla="*/ 435 h 673"/>
                  <a:gd name="T8" fmla="*/ 208 w 618"/>
                  <a:gd name="T9" fmla="*/ 0 h 673"/>
                  <a:gd name="T10" fmla="*/ 279 w 618"/>
                  <a:gd name="T11" fmla="*/ 0 h 673"/>
                  <a:gd name="T12" fmla="*/ 583 w 618"/>
                  <a:gd name="T13" fmla="*/ 236 h 673"/>
                  <a:gd name="T14" fmla="*/ 585 w 618"/>
                  <a:gd name="T15" fmla="*/ 275 h 673"/>
                  <a:gd name="T16" fmla="*/ 617 w 618"/>
                  <a:gd name="T17" fmla="*/ 271 h 673"/>
                  <a:gd name="T18" fmla="*/ 618 w 618"/>
                  <a:gd name="T19" fmla="*/ 409 h 673"/>
                  <a:gd name="T20" fmla="*/ 591 w 618"/>
                  <a:gd name="T21" fmla="*/ 439 h 673"/>
                  <a:gd name="T22" fmla="*/ 467 w 618"/>
                  <a:gd name="T23" fmla="*/ 458 h 673"/>
                  <a:gd name="T24" fmla="*/ 310 w 618"/>
                  <a:gd name="T25" fmla="*/ 537 h 673"/>
                  <a:gd name="T26" fmla="*/ 261 w 618"/>
                  <a:gd name="T27" fmla="*/ 665 h 673"/>
                  <a:gd name="T28" fmla="*/ 223 w 618"/>
                  <a:gd name="T29" fmla="*/ 649 h 673"/>
                  <a:gd name="T30" fmla="*/ 155 w 618"/>
                  <a:gd name="T31" fmla="*/ 673 h 673"/>
                  <a:gd name="T32" fmla="*/ 117 w 618"/>
                  <a:gd name="T33" fmla="*/ 566 h 673"/>
                  <a:gd name="T34" fmla="*/ 53 w 618"/>
                  <a:gd name="T35" fmla="*/ 592 h 673"/>
                  <a:gd name="T36" fmla="*/ 26 w 618"/>
                  <a:gd name="T37" fmla="*/ 569 h 673"/>
                  <a:gd name="T38" fmla="*/ 0 w 618"/>
                  <a:gd name="T39" fmla="*/ 468 h 6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18"/>
                  <a:gd name="T61" fmla="*/ 0 h 673"/>
                  <a:gd name="T62" fmla="*/ 618 w 618"/>
                  <a:gd name="T63" fmla="*/ 673 h 673"/>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18" h="673">
                    <a:moveTo>
                      <a:pt x="0" y="468"/>
                    </a:moveTo>
                    <a:lnTo>
                      <a:pt x="26" y="418"/>
                    </a:lnTo>
                    <a:lnTo>
                      <a:pt x="56" y="450"/>
                    </a:lnTo>
                    <a:lnTo>
                      <a:pt x="248" y="435"/>
                    </a:lnTo>
                    <a:lnTo>
                      <a:pt x="208" y="0"/>
                    </a:lnTo>
                    <a:lnTo>
                      <a:pt x="279" y="0"/>
                    </a:lnTo>
                    <a:lnTo>
                      <a:pt x="583" y="236"/>
                    </a:lnTo>
                    <a:lnTo>
                      <a:pt x="585" y="275"/>
                    </a:lnTo>
                    <a:lnTo>
                      <a:pt x="617" y="271"/>
                    </a:lnTo>
                    <a:lnTo>
                      <a:pt x="618" y="409"/>
                    </a:lnTo>
                    <a:lnTo>
                      <a:pt x="591" y="439"/>
                    </a:lnTo>
                    <a:lnTo>
                      <a:pt x="467" y="458"/>
                    </a:lnTo>
                    <a:lnTo>
                      <a:pt x="310" y="537"/>
                    </a:lnTo>
                    <a:lnTo>
                      <a:pt x="261" y="665"/>
                    </a:lnTo>
                    <a:lnTo>
                      <a:pt x="223" y="649"/>
                    </a:lnTo>
                    <a:lnTo>
                      <a:pt x="155" y="673"/>
                    </a:lnTo>
                    <a:lnTo>
                      <a:pt x="117" y="566"/>
                    </a:lnTo>
                    <a:lnTo>
                      <a:pt x="53" y="592"/>
                    </a:lnTo>
                    <a:lnTo>
                      <a:pt x="26" y="569"/>
                    </a:lnTo>
                    <a:lnTo>
                      <a:pt x="0" y="46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20" name="Freeform 566"/>
              <p:cNvSpPr/>
              <p:nvPr>
                <p:custDataLst>
                  <p:tags r:id="rId192"/>
                </p:custDataLst>
              </p:nvPr>
            </p:nvSpPr>
            <p:spPr bwMode="auto">
              <a:xfrm>
                <a:off x="3850462" y="5307466"/>
                <a:ext cx="82111" cy="46666"/>
              </a:xfrm>
              <a:custGeom>
                <a:gdLst>
                  <a:gd name="T0" fmla="*/ 0 w 467"/>
                  <a:gd name="T1" fmla="*/ 288 h 575"/>
                  <a:gd name="T2" fmla="*/ 30 w 467"/>
                  <a:gd name="T3" fmla="*/ 320 h 575"/>
                  <a:gd name="T4" fmla="*/ 36 w 467"/>
                  <a:gd name="T5" fmla="*/ 408 h 575"/>
                  <a:gd name="T6" fmla="*/ 13 w 467"/>
                  <a:gd name="T7" fmla="*/ 515 h 575"/>
                  <a:gd name="T8" fmla="*/ 101 w 467"/>
                  <a:gd name="T9" fmla="*/ 492 h 575"/>
                  <a:gd name="T10" fmla="*/ 188 w 467"/>
                  <a:gd name="T11" fmla="*/ 575 h 575"/>
                  <a:gd name="T12" fmla="*/ 214 w 467"/>
                  <a:gd name="T13" fmla="*/ 525 h 575"/>
                  <a:gd name="T14" fmla="*/ 244 w 467"/>
                  <a:gd name="T15" fmla="*/ 557 h 575"/>
                  <a:gd name="T16" fmla="*/ 436 w 467"/>
                  <a:gd name="T17" fmla="*/ 542 h 575"/>
                  <a:gd name="T18" fmla="*/ 396 w 467"/>
                  <a:gd name="T19" fmla="*/ 107 h 575"/>
                  <a:gd name="T20" fmla="*/ 467 w 467"/>
                  <a:gd name="T21" fmla="*/ 107 h 575"/>
                  <a:gd name="T22" fmla="*/ 322 w 467"/>
                  <a:gd name="T23" fmla="*/ 0 h 575"/>
                  <a:gd name="T24" fmla="*/ 317 w 467"/>
                  <a:gd name="T25" fmla="*/ 58 h 575"/>
                  <a:gd name="T26" fmla="*/ 197 w 467"/>
                  <a:gd name="T27" fmla="*/ 54 h 575"/>
                  <a:gd name="T28" fmla="*/ 196 w 467"/>
                  <a:gd name="T29" fmla="*/ 176 h 575"/>
                  <a:gd name="T30" fmla="*/ 152 w 467"/>
                  <a:gd name="T31" fmla="*/ 199 h 575"/>
                  <a:gd name="T32" fmla="*/ 156 w 467"/>
                  <a:gd name="T33" fmla="*/ 270 h 575"/>
                  <a:gd name="T34" fmla="*/ 0 w 467"/>
                  <a:gd name="T35" fmla="*/ 288 h 5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67"/>
                  <a:gd name="T55" fmla="*/ 0 h 575"/>
                  <a:gd name="T56" fmla="*/ 467 w 467"/>
                  <a:gd name="T57" fmla="*/ 575 h 575"/>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67" h="575">
                    <a:moveTo>
                      <a:pt x="0" y="288"/>
                    </a:moveTo>
                    <a:lnTo>
                      <a:pt x="30" y="320"/>
                    </a:lnTo>
                    <a:lnTo>
                      <a:pt x="36" y="408"/>
                    </a:lnTo>
                    <a:lnTo>
                      <a:pt x="13" y="515"/>
                    </a:lnTo>
                    <a:lnTo>
                      <a:pt x="101" y="492"/>
                    </a:lnTo>
                    <a:lnTo>
                      <a:pt x="188" y="575"/>
                    </a:lnTo>
                    <a:lnTo>
                      <a:pt x="214" y="525"/>
                    </a:lnTo>
                    <a:lnTo>
                      <a:pt x="244" y="557"/>
                    </a:lnTo>
                    <a:lnTo>
                      <a:pt x="436" y="542"/>
                    </a:lnTo>
                    <a:lnTo>
                      <a:pt x="396" y="107"/>
                    </a:lnTo>
                    <a:lnTo>
                      <a:pt x="467" y="107"/>
                    </a:lnTo>
                    <a:lnTo>
                      <a:pt x="322" y="0"/>
                    </a:lnTo>
                    <a:lnTo>
                      <a:pt x="317" y="58"/>
                    </a:lnTo>
                    <a:lnTo>
                      <a:pt x="197" y="54"/>
                    </a:lnTo>
                    <a:lnTo>
                      <a:pt x="196" y="176"/>
                    </a:lnTo>
                    <a:lnTo>
                      <a:pt x="152" y="199"/>
                    </a:lnTo>
                    <a:lnTo>
                      <a:pt x="156" y="270"/>
                    </a:lnTo>
                    <a:lnTo>
                      <a:pt x="0" y="28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21" name="Freeform 567"/>
              <p:cNvSpPr/>
              <p:nvPr>
                <p:custDataLst>
                  <p:tags r:id="rId193"/>
                </p:custDataLst>
              </p:nvPr>
            </p:nvSpPr>
            <p:spPr bwMode="auto">
              <a:xfrm>
                <a:off x="3877196" y="5275275"/>
                <a:ext cx="79247" cy="31111"/>
              </a:xfrm>
              <a:custGeom>
                <a:gdLst>
                  <a:gd name="T0" fmla="*/ 0 w 447"/>
                  <a:gd name="T1" fmla="*/ 387 h 392"/>
                  <a:gd name="T2" fmla="*/ 109 w 447"/>
                  <a:gd name="T3" fmla="*/ 311 h 392"/>
                  <a:gd name="T4" fmla="*/ 149 w 447"/>
                  <a:gd name="T5" fmla="*/ 157 h 392"/>
                  <a:gd name="T6" fmla="*/ 242 w 447"/>
                  <a:gd name="T7" fmla="*/ 77 h 392"/>
                  <a:gd name="T8" fmla="*/ 273 w 447"/>
                  <a:gd name="T9" fmla="*/ 0 h 392"/>
                  <a:gd name="T10" fmla="*/ 409 w 447"/>
                  <a:gd name="T11" fmla="*/ 26 h 392"/>
                  <a:gd name="T12" fmla="*/ 447 w 447"/>
                  <a:gd name="T13" fmla="*/ 172 h 392"/>
                  <a:gd name="T14" fmla="*/ 387 w 447"/>
                  <a:gd name="T15" fmla="*/ 175 h 392"/>
                  <a:gd name="T16" fmla="*/ 352 w 447"/>
                  <a:gd name="T17" fmla="*/ 192 h 392"/>
                  <a:gd name="T18" fmla="*/ 359 w 447"/>
                  <a:gd name="T19" fmla="*/ 230 h 392"/>
                  <a:gd name="T20" fmla="*/ 184 w 447"/>
                  <a:gd name="T21" fmla="*/ 317 h 392"/>
                  <a:gd name="T22" fmla="*/ 163 w 447"/>
                  <a:gd name="T23" fmla="*/ 392 h 392"/>
                  <a:gd name="T24" fmla="*/ 0 w 447"/>
                  <a:gd name="T25" fmla="*/ 387 h 3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47"/>
                  <a:gd name="T40" fmla="*/ 0 h 392"/>
                  <a:gd name="T41" fmla="*/ 447 w 447"/>
                  <a:gd name="T42" fmla="*/ 392 h 392"/>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47" h="392">
                    <a:moveTo>
                      <a:pt x="0" y="387"/>
                    </a:moveTo>
                    <a:lnTo>
                      <a:pt x="109" y="311"/>
                    </a:lnTo>
                    <a:lnTo>
                      <a:pt x="149" y="157"/>
                    </a:lnTo>
                    <a:lnTo>
                      <a:pt x="242" y="77"/>
                    </a:lnTo>
                    <a:lnTo>
                      <a:pt x="273" y="0"/>
                    </a:lnTo>
                    <a:lnTo>
                      <a:pt x="409" y="26"/>
                    </a:lnTo>
                    <a:lnTo>
                      <a:pt x="447" y="172"/>
                    </a:lnTo>
                    <a:lnTo>
                      <a:pt x="387" y="175"/>
                    </a:lnTo>
                    <a:lnTo>
                      <a:pt x="352" y="192"/>
                    </a:lnTo>
                    <a:lnTo>
                      <a:pt x="359" y="230"/>
                    </a:lnTo>
                    <a:lnTo>
                      <a:pt x="184" y="317"/>
                    </a:lnTo>
                    <a:lnTo>
                      <a:pt x="163" y="392"/>
                    </a:lnTo>
                    <a:lnTo>
                      <a:pt x="0" y="38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22" name="Freeform 568"/>
              <p:cNvSpPr/>
              <p:nvPr>
                <p:custDataLst>
                  <p:tags r:id="rId194"/>
                </p:custDataLst>
              </p:nvPr>
            </p:nvSpPr>
            <p:spPr bwMode="auto">
              <a:xfrm>
                <a:off x="4167448" y="5443575"/>
                <a:ext cx="71131" cy="59845"/>
              </a:xfrm>
              <a:custGeom>
                <a:gdLst>
                  <a:gd name="T0" fmla="*/ 0 w 398"/>
                  <a:gd name="T1" fmla="*/ 206 h 739"/>
                  <a:gd name="T2" fmla="*/ 8 w 398"/>
                  <a:gd name="T3" fmla="*/ 230 h 739"/>
                  <a:gd name="T4" fmla="*/ 102 w 398"/>
                  <a:gd name="T5" fmla="*/ 263 h 739"/>
                  <a:gd name="T6" fmla="*/ 113 w 398"/>
                  <a:gd name="T7" fmla="*/ 310 h 739"/>
                  <a:gd name="T8" fmla="*/ 105 w 398"/>
                  <a:gd name="T9" fmla="*/ 428 h 739"/>
                  <a:gd name="T10" fmla="*/ 57 w 398"/>
                  <a:gd name="T11" fmla="*/ 549 h 739"/>
                  <a:gd name="T12" fmla="*/ 73 w 398"/>
                  <a:gd name="T13" fmla="*/ 693 h 739"/>
                  <a:gd name="T14" fmla="*/ 77 w 398"/>
                  <a:gd name="T15" fmla="*/ 739 h 739"/>
                  <a:gd name="T16" fmla="*/ 104 w 398"/>
                  <a:gd name="T17" fmla="*/ 739 h 739"/>
                  <a:gd name="T18" fmla="*/ 104 w 398"/>
                  <a:gd name="T19" fmla="*/ 689 h 739"/>
                  <a:gd name="T20" fmla="*/ 205 w 398"/>
                  <a:gd name="T21" fmla="*/ 622 h 739"/>
                  <a:gd name="T22" fmla="*/ 175 w 398"/>
                  <a:gd name="T23" fmla="*/ 428 h 739"/>
                  <a:gd name="T24" fmla="*/ 396 w 398"/>
                  <a:gd name="T25" fmla="*/ 229 h 739"/>
                  <a:gd name="T26" fmla="*/ 398 w 398"/>
                  <a:gd name="T27" fmla="*/ 0 h 739"/>
                  <a:gd name="T28" fmla="*/ 342 w 398"/>
                  <a:gd name="T29" fmla="*/ 39 h 739"/>
                  <a:gd name="T30" fmla="*/ 188 w 398"/>
                  <a:gd name="T31" fmla="*/ 52 h 739"/>
                  <a:gd name="T32" fmla="*/ 187 w 398"/>
                  <a:gd name="T33" fmla="*/ 134 h 739"/>
                  <a:gd name="T34" fmla="*/ 227 w 398"/>
                  <a:gd name="T35" fmla="*/ 200 h 739"/>
                  <a:gd name="T36" fmla="*/ 203 w 398"/>
                  <a:gd name="T37" fmla="*/ 298 h 739"/>
                  <a:gd name="T38" fmla="*/ 164 w 398"/>
                  <a:gd name="T39" fmla="*/ 244 h 739"/>
                  <a:gd name="T40" fmla="*/ 167 w 398"/>
                  <a:gd name="T41" fmla="*/ 180 h 739"/>
                  <a:gd name="T42" fmla="*/ 119 w 398"/>
                  <a:gd name="T43" fmla="*/ 161 h 739"/>
                  <a:gd name="T44" fmla="*/ 0 w 398"/>
                  <a:gd name="T45" fmla="*/ 206 h 73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8"/>
                  <a:gd name="T70" fmla="*/ 0 h 739"/>
                  <a:gd name="T71" fmla="*/ 398 w 398"/>
                  <a:gd name="T72" fmla="*/ 739 h 739"/>
                </a:gd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8" h="739">
                    <a:moveTo>
                      <a:pt x="0" y="206"/>
                    </a:moveTo>
                    <a:lnTo>
                      <a:pt x="8" y="230"/>
                    </a:lnTo>
                    <a:lnTo>
                      <a:pt x="102" y="263"/>
                    </a:lnTo>
                    <a:lnTo>
                      <a:pt x="113" y="310"/>
                    </a:lnTo>
                    <a:lnTo>
                      <a:pt x="105" y="428"/>
                    </a:lnTo>
                    <a:lnTo>
                      <a:pt x="57" y="549"/>
                    </a:lnTo>
                    <a:lnTo>
                      <a:pt x="73" y="693"/>
                    </a:lnTo>
                    <a:lnTo>
                      <a:pt x="77" y="739"/>
                    </a:lnTo>
                    <a:lnTo>
                      <a:pt x="104" y="739"/>
                    </a:lnTo>
                    <a:lnTo>
                      <a:pt x="104" y="689"/>
                    </a:lnTo>
                    <a:lnTo>
                      <a:pt x="205" y="622"/>
                    </a:lnTo>
                    <a:lnTo>
                      <a:pt x="175" y="428"/>
                    </a:lnTo>
                    <a:lnTo>
                      <a:pt x="396" y="229"/>
                    </a:lnTo>
                    <a:lnTo>
                      <a:pt x="398" y="0"/>
                    </a:lnTo>
                    <a:lnTo>
                      <a:pt x="342" y="39"/>
                    </a:lnTo>
                    <a:lnTo>
                      <a:pt x="188" y="52"/>
                    </a:lnTo>
                    <a:lnTo>
                      <a:pt x="187" y="134"/>
                    </a:lnTo>
                    <a:lnTo>
                      <a:pt x="227" y="200"/>
                    </a:lnTo>
                    <a:lnTo>
                      <a:pt x="203" y="298"/>
                    </a:lnTo>
                    <a:lnTo>
                      <a:pt x="164" y="244"/>
                    </a:lnTo>
                    <a:lnTo>
                      <a:pt x="167" y="180"/>
                    </a:lnTo>
                    <a:lnTo>
                      <a:pt x="119" y="161"/>
                    </a:lnTo>
                    <a:lnTo>
                      <a:pt x="0" y="20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23" name="Freeform 569"/>
              <p:cNvSpPr/>
              <p:nvPr>
                <p:custDataLst>
                  <p:tags r:id="rId195"/>
                </p:custDataLst>
              </p:nvPr>
            </p:nvSpPr>
            <p:spPr bwMode="auto">
              <a:xfrm>
                <a:off x="3965990" y="5321941"/>
                <a:ext cx="106935" cy="42777"/>
              </a:xfrm>
              <a:custGeom>
                <a:gdLst>
                  <a:gd name="T0" fmla="*/ 0 w 607"/>
                  <a:gd name="T1" fmla="*/ 389 h 535"/>
                  <a:gd name="T2" fmla="*/ 8 w 607"/>
                  <a:gd name="T3" fmla="*/ 431 h 535"/>
                  <a:gd name="T4" fmla="*/ 79 w 607"/>
                  <a:gd name="T5" fmla="*/ 524 h 535"/>
                  <a:gd name="T6" fmla="*/ 100 w 607"/>
                  <a:gd name="T7" fmla="*/ 505 h 535"/>
                  <a:gd name="T8" fmla="*/ 129 w 607"/>
                  <a:gd name="T9" fmla="*/ 535 h 535"/>
                  <a:gd name="T10" fmla="*/ 178 w 607"/>
                  <a:gd name="T11" fmla="*/ 442 h 535"/>
                  <a:gd name="T12" fmla="*/ 349 w 607"/>
                  <a:gd name="T13" fmla="*/ 489 h 535"/>
                  <a:gd name="T14" fmla="*/ 498 w 607"/>
                  <a:gd name="T15" fmla="*/ 440 h 535"/>
                  <a:gd name="T16" fmla="*/ 504 w 607"/>
                  <a:gd name="T17" fmla="*/ 418 h 535"/>
                  <a:gd name="T18" fmla="*/ 579 w 607"/>
                  <a:gd name="T19" fmla="*/ 300 h 535"/>
                  <a:gd name="T20" fmla="*/ 607 w 607"/>
                  <a:gd name="T21" fmla="*/ 142 h 535"/>
                  <a:gd name="T22" fmla="*/ 568 w 607"/>
                  <a:gd name="T23" fmla="*/ 92 h 535"/>
                  <a:gd name="T24" fmla="*/ 568 w 607"/>
                  <a:gd name="T25" fmla="*/ 23 h 535"/>
                  <a:gd name="T26" fmla="*/ 438 w 607"/>
                  <a:gd name="T27" fmla="*/ 0 h 535"/>
                  <a:gd name="T28" fmla="*/ 209 w 607"/>
                  <a:gd name="T29" fmla="*/ 185 h 535"/>
                  <a:gd name="T30" fmla="*/ 150 w 607"/>
                  <a:gd name="T31" fmla="*/ 202 h 535"/>
                  <a:gd name="T32" fmla="*/ 151 w 607"/>
                  <a:gd name="T33" fmla="*/ 340 h 535"/>
                  <a:gd name="T34" fmla="*/ 124 w 607"/>
                  <a:gd name="T35" fmla="*/ 370 h 535"/>
                  <a:gd name="T36" fmla="*/ 0 w 607"/>
                  <a:gd name="T37" fmla="*/ 389 h 5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7"/>
                  <a:gd name="T58" fmla="*/ 0 h 535"/>
                  <a:gd name="T59" fmla="*/ 607 w 607"/>
                  <a:gd name="T60" fmla="*/ 535 h 535"/>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7" h="535">
                    <a:moveTo>
                      <a:pt x="0" y="389"/>
                    </a:moveTo>
                    <a:lnTo>
                      <a:pt x="8" y="431"/>
                    </a:lnTo>
                    <a:lnTo>
                      <a:pt x="79" y="524"/>
                    </a:lnTo>
                    <a:lnTo>
                      <a:pt x="100" y="505"/>
                    </a:lnTo>
                    <a:lnTo>
                      <a:pt x="129" y="535"/>
                    </a:lnTo>
                    <a:lnTo>
                      <a:pt x="178" y="442"/>
                    </a:lnTo>
                    <a:lnTo>
                      <a:pt x="349" y="489"/>
                    </a:lnTo>
                    <a:lnTo>
                      <a:pt x="498" y="440"/>
                    </a:lnTo>
                    <a:lnTo>
                      <a:pt x="504" y="418"/>
                    </a:lnTo>
                    <a:lnTo>
                      <a:pt x="579" y="300"/>
                    </a:lnTo>
                    <a:lnTo>
                      <a:pt x="607" y="142"/>
                    </a:lnTo>
                    <a:lnTo>
                      <a:pt x="568" y="92"/>
                    </a:lnTo>
                    <a:lnTo>
                      <a:pt x="568" y="23"/>
                    </a:lnTo>
                    <a:lnTo>
                      <a:pt x="438" y="0"/>
                    </a:lnTo>
                    <a:lnTo>
                      <a:pt x="209" y="185"/>
                    </a:lnTo>
                    <a:lnTo>
                      <a:pt x="150" y="202"/>
                    </a:lnTo>
                    <a:lnTo>
                      <a:pt x="151" y="340"/>
                    </a:lnTo>
                    <a:lnTo>
                      <a:pt x="124" y="370"/>
                    </a:lnTo>
                    <a:lnTo>
                      <a:pt x="0" y="38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24" name="Freeform 570"/>
              <p:cNvSpPr/>
              <p:nvPr>
                <p:custDataLst>
                  <p:tags r:id="rId196"/>
                </p:custDataLst>
              </p:nvPr>
            </p:nvSpPr>
            <p:spPr bwMode="auto">
              <a:xfrm>
                <a:off x="3983654" y="5357157"/>
                <a:ext cx="79247" cy="34351"/>
              </a:xfrm>
              <a:custGeom>
                <a:gdLst>
                  <a:gd name="T0" fmla="*/ 0 w 445"/>
                  <a:gd name="T1" fmla="*/ 335 h 429"/>
                  <a:gd name="T2" fmla="*/ 29 w 445"/>
                  <a:gd name="T3" fmla="*/ 95 h 429"/>
                  <a:gd name="T4" fmla="*/ 78 w 445"/>
                  <a:gd name="T5" fmla="*/ 2 h 429"/>
                  <a:gd name="T6" fmla="*/ 249 w 445"/>
                  <a:gd name="T7" fmla="*/ 49 h 429"/>
                  <a:gd name="T8" fmla="*/ 398 w 445"/>
                  <a:gd name="T9" fmla="*/ 0 h 429"/>
                  <a:gd name="T10" fmla="*/ 428 w 445"/>
                  <a:gd name="T11" fmla="*/ 57 h 429"/>
                  <a:gd name="T12" fmla="*/ 445 w 445"/>
                  <a:gd name="T13" fmla="*/ 95 h 429"/>
                  <a:gd name="T14" fmla="*/ 406 w 445"/>
                  <a:gd name="T15" fmla="*/ 130 h 429"/>
                  <a:gd name="T16" fmla="*/ 323 w 445"/>
                  <a:gd name="T17" fmla="*/ 324 h 429"/>
                  <a:gd name="T18" fmla="*/ 252 w 445"/>
                  <a:gd name="T19" fmla="*/ 312 h 429"/>
                  <a:gd name="T20" fmla="*/ 214 w 445"/>
                  <a:gd name="T21" fmla="*/ 404 h 429"/>
                  <a:gd name="T22" fmla="*/ 128 w 445"/>
                  <a:gd name="T23" fmla="*/ 429 h 429"/>
                  <a:gd name="T24" fmla="*/ 78 w 445"/>
                  <a:gd name="T25" fmla="*/ 347 h 429"/>
                  <a:gd name="T26" fmla="*/ 0 w 445"/>
                  <a:gd name="T27" fmla="*/ 335 h 4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5"/>
                  <a:gd name="T43" fmla="*/ 0 h 429"/>
                  <a:gd name="T44" fmla="*/ 445 w 445"/>
                  <a:gd name="T45" fmla="*/ 429 h 429"/>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5" h="429">
                    <a:moveTo>
                      <a:pt x="0" y="335"/>
                    </a:moveTo>
                    <a:lnTo>
                      <a:pt x="29" y="95"/>
                    </a:lnTo>
                    <a:lnTo>
                      <a:pt x="78" y="2"/>
                    </a:lnTo>
                    <a:lnTo>
                      <a:pt x="249" y="49"/>
                    </a:lnTo>
                    <a:lnTo>
                      <a:pt x="398" y="0"/>
                    </a:lnTo>
                    <a:lnTo>
                      <a:pt x="428" y="57"/>
                    </a:lnTo>
                    <a:lnTo>
                      <a:pt x="445" y="95"/>
                    </a:lnTo>
                    <a:lnTo>
                      <a:pt x="406" y="130"/>
                    </a:lnTo>
                    <a:lnTo>
                      <a:pt x="323" y="324"/>
                    </a:lnTo>
                    <a:lnTo>
                      <a:pt x="252" y="312"/>
                    </a:lnTo>
                    <a:lnTo>
                      <a:pt x="214" y="404"/>
                    </a:lnTo>
                    <a:lnTo>
                      <a:pt x="128" y="429"/>
                    </a:lnTo>
                    <a:lnTo>
                      <a:pt x="78" y="347"/>
                    </a:lnTo>
                    <a:lnTo>
                      <a:pt x="0" y="33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25" name="Freeform 571"/>
              <p:cNvSpPr/>
              <p:nvPr>
                <p:custDataLst>
                  <p:tags r:id="rId197"/>
                </p:custDataLst>
              </p:nvPr>
            </p:nvSpPr>
            <p:spPr bwMode="auto">
              <a:xfrm>
                <a:off x="3851417" y="5361045"/>
                <a:ext cx="21005" cy="6913"/>
              </a:xfrm>
              <a:custGeom>
                <a:gdLst>
                  <a:gd name="T0" fmla="*/ 0 w 117"/>
                  <a:gd name="T1" fmla="*/ 9 h 79"/>
                  <a:gd name="T2" fmla="*/ 38 w 117"/>
                  <a:gd name="T3" fmla="*/ 44 h 79"/>
                  <a:gd name="T4" fmla="*/ 72 w 117"/>
                  <a:gd name="T5" fmla="*/ 33 h 79"/>
                  <a:gd name="T6" fmla="*/ 54 w 117"/>
                  <a:gd name="T7" fmla="*/ 44 h 79"/>
                  <a:gd name="T8" fmla="*/ 68 w 117"/>
                  <a:gd name="T9" fmla="*/ 79 h 79"/>
                  <a:gd name="T10" fmla="*/ 114 w 117"/>
                  <a:gd name="T11" fmla="*/ 44 h 79"/>
                  <a:gd name="T12" fmla="*/ 117 w 117"/>
                  <a:gd name="T13" fmla="*/ 0 h 79"/>
                  <a:gd name="T14" fmla="*/ 0 w 117"/>
                  <a:gd name="T15" fmla="*/ 9 h 79"/>
                  <a:gd name="T16" fmla="*/ 0 60000 65536"/>
                  <a:gd name="T17" fmla="*/ 0 60000 65536"/>
                  <a:gd name="T18" fmla="*/ 0 60000 65536"/>
                  <a:gd name="T19" fmla="*/ 0 60000 65536"/>
                  <a:gd name="T20" fmla="*/ 0 60000 65536"/>
                  <a:gd name="T21" fmla="*/ 0 60000 65536"/>
                  <a:gd name="T22" fmla="*/ 0 60000 65536"/>
                  <a:gd name="T23" fmla="*/ 0 60000 65536"/>
                  <a:gd name="T24" fmla="*/ 0 w 117"/>
                  <a:gd name="T25" fmla="*/ 0 h 79"/>
                  <a:gd name="T26" fmla="*/ 117 w 117"/>
                  <a:gd name="T27" fmla="*/ 79 h 79"/>
                </a:gd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7" h="79">
                    <a:moveTo>
                      <a:pt x="0" y="9"/>
                    </a:moveTo>
                    <a:lnTo>
                      <a:pt x="38" y="44"/>
                    </a:lnTo>
                    <a:lnTo>
                      <a:pt x="72" y="33"/>
                    </a:lnTo>
                    <a:lnTo>
                      <a:pt x="54" y="44"/>
                    </a:lnTo>
                    <a:lnTo>
                      <a:pt x="68" y="79"/>
                    </a:lnTo>
                    <a:lnTo>
                      <a:pt x="114" y="44"/>
                    </a:lnTo>
                    <a:lnTo>
                      <a:pt x="117" y="0"/>
                    </a:lnTo>
                    <a:lnTo>
                      <a:pt x="0" y="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26" name="Freeform 572"/>
              <p:cNvSpPr/>
              <p:nvPr>
                <p:custDataLst>
                  <p:tags r:id="rId198"/>
                </p:custDataLst>
              </p:nvPr>
            </p:nvSpPr>
            <p:spPr bwMode="auto">
              <a:xfrm>
                <a:off x="4308278" y="5312219"/>
                <a:ext cx="2864" cy="5833"/>
              </a:xfrm>
              <a:custGeom>
                <a:gdLst>
                  <a:gd name="T0" fmla="*/ 0 w 22"/>
                  <a:gd name="T1" fmla="*/ 61 h 74"/>
                  <a:gd name="T2" fmla="*/ 10 w 22"/>
                  <a:gd name="T3" fmla="*/ 74 h 74"/>
                  <a:gd name="T4" fmla="*/ 22 w 22"/>
                  <a:gd name="T5" fmla="*/ 70 h 74"/>
                  <a:gd name="T6" fmla="*/ 12 w 22"/>
                  <a:gd name="T7" fmla="*/ 0 h 74"/>
                  <a:gd name="T8" fmla="*/ 0 w 22"/>
                  <a:gd name="T9" fmla="*/ 61 h 74"/>
                  <a:gd name="T10" fmla="*/ 0 60000 65536"/>
                  <a:gd name="T11" fmla="*/ 0 60000 65536"/>
                  <a:gd name="T12" fmla="*/ 0 60000 65536"/>
                  <a:gd name="T13" fmla="*/ 0 60000 65536"/>
                  <a:gd name="T14" fmla="*/ 0 60000 65536"/>
                  <a:gd name="T15" fmla="*/ 0 w 22"/>
                  <a:gd name="T16" fmla="*/ 0 h 74"/>
                  <a:gd name="T17" fmla="*/ 22 w 22"/>
                  <a:gd name="T18" fmla="*/ 74 h 74"/>
                </a:gdLst>
                <a:cxnLst>
                  <a:cxn ang="T10">
                    <a:pos x="T0" y="T1"/>
                  </a:cxn>
                  <a:cxn ang="T11">
                    <a:pos x="T2" y="T3"/>
                  </a:cxn>
                  <a:cxn ang="T12">
                    <a:pos x="T4" y="T5"/>
                  </a:cxn>
                  <a:cxn ang="T13">
                    <a:pos x="T6" y="T7"/>
                  </a:cxn>
                  <a:cxn ang="T14">
                    <a:pos x="T8" y="T9"/>
                  </a:cxn>
                </a:cxnLst>
                <a:rect l="T15" t="T16" r="T17" b="T18"/>
                <a:pathLst>
                  <a:path w="22" h="74">
                    <a:moveTo>
                      <a:pt x="0" y="61"/>
                    </a:moveTo>
                    <a:lnTo>
                      <a:pt x="10" y="74"/>
                    </a:lnTo>
                    <a:lnTo>
                      <a:pt x="22" y="70"/>
                    </a:lnTo>
                    <a:lnTo>
                      <a:pt x="12" y="0"/>
                    </a:lnTo>
                    <a:lnTo>
                      <a:pt x="0" y="61"/>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27" name="Freeform 573"/>
              <p:cNvSpPr/>
              <p:nvPr>
                <p:custDataLst>
                  <p:tags r:id="rId199"/>
                </p:custDataLst>
              </p:nvPr>
            </p:nvSpPr>
            <p:spPr bwMode="auto">
              <a:xfrm>
                <a:off x="4160765" y="5410088"/>
                <a:ext cx="11935" cy="5833"/>
              </a:xfrm>
              <a:custGeom>
                <a:gdLst>
                  <a:gd name="T0" fmla="*/ 0 w 66"/>
                  <a:gd name="T1" fmla="*/ 72 h 72"/>
                  <a:gd name="T2" fmla="*/ 29 w 66"/>
                  <a:gd name="T3" fmla="*/ 12 h 72"/>
                  <a:gd name="T4" fmla="*/ 56 w 66"/>
                  <a:gd name="T5" fmla="*/ 0 h 72"/>
                  <a:gd name="T6" fmla="*/ 66 w 66"/>
                  <a:gd name="T7" fmla="*/ 57 h 72"/>
                  <a:gd name="T8" fmla="*/ 0 w 66"/>
                  <a:gd name="T9" fmla="*/ 72 h 72"/>
                  <a:gd name="T10" fmla="*/ 0 60000 65536"/>
                  <a:gd name="T11" fmla="*/ 0 60000 65536"/>
                  <a:gd name="T12" fmla="*/ 0 60000 65536"/>
                  <a:gd name="T13" fmla="*/ 0 60000 65536"/>
                  <a:gd name="T14" fmla="*/ 0 60000 65536"/>
                  <a:gd name="T15" fmla="*/ 0 w 66"/>
                  <a:gd name="T16" fmla="*/ 0 h 72"/>
                  <a:gd name="T17" fmla="*/ 66 w 66"/>
                  <a:gd name="T18" fmla="*/ 72 h 72"/>
                </a:gdLst>
                <a:cxnLst>
                  <a:cxn ang="T10">
                    <a:pos x="T0" y="T1"/>
                  </a:cxn>
                  <a:cxn ang="T11">
                    <a:pos x="T2" y="T3"/>
                  </a:cxn>
                  <a:cxn ang="T12">
                    <a:pos x="T4" y="T5"/>
                  </a:cxn>
                  <a:cxn ang="T13">
                    <a:pos x="T6" y="T7"/>
                  </a:cxn>
                  <a:cxn ang="T14">
                    <a:pos x="T8" y="T9"/>
                  </a:cxn>
                </a:cxnLst>
                <a:rect l="T15" t="T16" r="T17" b="T18"/>
                <a:pathLst>
                  <a:path w="66" h="72">
                    <a:moveTo>
                      <a:pt x="0" y="72"/>
                    </a:moveTo>
                    <a:lnTo>
                      <a:pt x="29" y="12"/>
                    </a:lnTo>
                    <a:lnTo>
                      <a:pt x="56" y="0"/>
                    </a:lnTo>
                    <a:lnTo>
                      <a:pt x="66" y="57"/>
                    </a:lnTo>
                    <a:lnTo>
                      <a:pt x="0" y="7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28" name="Freeform 574"/>
              <p:cNvSpPr/>
              <p:nvPr>
                <p:custDataLst>
                  <p:tags r:id="rId200"/>
                </p:custDataLst>
              </p:nvPr>
            </p:nvSpPr>
            <p:spPr bwMode="auto">
              <a:xfrm>
                <a:off x="3846643" y="5347218"/>
                <a:ext cx="41533" cy="14907"/>
              </a:xfrm>
              <a:custGeom>
                <a:gdLst>
                  <a:gd name="T0" fmla="*/ 0 w 233"/>
                  <a:gd name="T1" fmla="*/ 83 h 184"/>
                  <a:gd name="T2" fmla="*/ 32 w 233"/>
                  <a:gd name="T3" fmla="*/ 134 h 184"/>
                  <a:gd name="T4" fmla="*/ 139 w 233"/>
                  <a:gd name="T5" fmla="*/ 143 h 184"/>
                  <a:gd name="T6" fmla="*/ 25 w 233"/>
                  <a:gd name="T7" fmla="*/ 160 h 184"/>
                  <a:gd name="T8" fmla="*/ 25 w 233"/>
                  <a:gd name="T9" fmla="*/ 184 h 184"/>
                  <a:gd name="T10" fmla="*/ 142 w 233"/>
                  <a:gd name="T11" fmla="*/ 175 h 184"/>
                  <a:gd name="T12" fmla="*/ 233 w 233"/>
                  <a:gd name="T13" fmla="*/ 184 h 184"/>
                  <a:gd name="T14" fmla="*/ 207 w 233"/>
                  <a:gd name="T15" fmla="*/ 83 h 184"/>
                  <a:gd name="T16" fmla="*/ 120 w 233"/>
                  <a:gd name="T17" fmla="*/ 0 h 184"/>
                  <a:gd name="T18" fmla="*/ 32 w 233"/>
                  <a:gd name="T19" fmla="*/ 23 h 184"/>
                  <a:gd name="T20" fmla="*/ 0 w 233"/>
                  <a:gd name="T21" fmla="*/ 83 h 18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3"/>
                  <a:gd name="T34" fmla="*/ 0 h 184"/>
                  <a:gd name="T35" fmla="*/ 233 w 233"/>
                  <a:gd name="T36" fmla="*/ 184 h 184"/>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3" h="184">
                    <a:moveTo>
                      <a:pt x="0" y="83"/>
                    </a:moveTo>
                    <a:lnTo>
                      <a:pt x="32" y="134"/>
                    </a:lnTo>
                    <a:lnTo>
                      <a:pt x="139" y="143"/>
                    </a:lnTo>
                    <a:lnTo>
                      <a:pt x="25" y="160"/>
                    </a:lnTo>
                    <a:lnTo>
                      <a:pt x="25" y="184"/>
                    </a:lnTo>
                    <a:lnTo>
                      <a:pt x="142" y="175"/>
                    </a:lnTo>
                    <a:lnTo>
                      <a:pt x="233" y="184"/>
                    </a:lnTo>
                    <a:lnTo>
                      <a:pt x="207" y="83"/>
                    </a:lnTo>
                    <a:lnTo>
                      <a:pt x="120" y="0"/>
                    </a:lnTo>
                    <a:lnTo>
                      <a:pt x="32" y="23"/>
                    </a:lnTo>
                    <a:lnTo>
                      <a:pt x="0" y="8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29" name="Freeform 575"/>
              <p:cNvSpPr/>
              <p:nvPr>
                <p:custDataLst>
                  <p:tags r:id="rId201"/>
                </p:custDataLst>
              </p:nvPr>
            </p:nvSpPr>
            <p:spPr bwMode="auto">
              <a:xfrm>
                <a:off x="3876241" y="5371200"/>
                <a:ext cx="20528" cy="10802"/>
              </a:xfrm>
              <a:custGeom>
                <a:gdLst>
                  <a:gd name="T0" fmla="*/ 0 w 116"/>
                  <a:gd name="T1" fmla="*/ 37 h 133"/>
                  <a:gd name="T2" fmla="*/ 11 w 116"/>
                  <a:gd name="T3" fmla="*/ 89 h 133"/>
                  <a:gd name="T4" fmla="*/ 67 w 116"/>
                  <a:gd name="T5" fmla="*/ 133 h 133"/>
                  <a:gd name="T6" fmla="*/ 116 w 116"/>
                  <a:gd name="T7" fmla="*/ 66 h 133"/>
                  <a:gd name="T8" fmla="*/ 76 w 116"/>
                  <a:gd name="T9" fmla="*/ 0 h 133"/>
                  <a:gd name="T10" fmla="*/ 0 w 116"/>
                  <a:gd name="T11" fmla="*/ 37 h 133"/>
                  <a:gd name="T12" fmla="*/ 0 60000 65536"/>
                  <a:gd name="T13" fmla="*/ 0 60000 65536"/>
                  <a:gd name="T14" fmla="*/ 0 60000 65536"/>
                  <a:gd name="T15" fmla="*/ 0 60000 65536"/>
                  <a:gd name="T16" fmla="*/ 0 60000 65536"/>
                  <a:gd name="T17" fmla="*/ 0 60000 65536"/>
                  <a:gd name="T18" fmla="*/ 0 w 116"/>
                  <a:gd name="T19" fmla="*/ 0 h 133"/>
                  <a:gd name="T20" fmla="*/ 116 w 116"/>
                  <a:gd name="T21" fmla="*/ 133 h 133"/>
                </a:gdLst>
                <a:cxnLst>
                  <a:cxn ang="T12">
                    <a:pos x="T0" y="T1"/>
                  </a:cxn>
                  <a:cxn ang="T13">
                    <a:pos x="T2" y="T3"/>
                  </a:cxn>
                  <a:cxn ang="T14">
                    <a:pos x="T4" y="T5"/>
                  </a:cxn>
                  <a:cxn ang="T15">
                    <a:pos x="T6" y="T7"/>
                  </a:cxn>
                  <a:cxn ang="T16">
                    <a:pos x="T8" y="T9"/>
                  </a:cxn>
                  <a:cxn ang="T17">
                    <a:pos x="T10" y="T11"/>
                  </a:cxn>
                </a:cxnLst>
                <a:rect l="T18" t="T19" r="T20" b="T21"/>
                <a:pathLst>
                  <a:path w="115" h="133">
                    <a:moveTo>
                      <a:pt x="0" y="37"/>
                    </a:moveTo>
                    <a:lnTo>
                      <a:pt x="11" y="89"/>
                    </a:lnTo>
                    <a:lnTo>
                      <a:pt x="67" y="133"/>
                    </a:lnTo>
                    <a:lnTo>
                      <a:pt x="116" y="66"/>
                    </a:lnTo>
                    <a:lnTo>
                      <a:pt x="76" y="0"/>
                    </a:lnTo>
                    <a:lnTo>
                      <a:pt x="0" y="3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30" name="Freeform 576"/>
              <p:cNvSpPr/>
              <p:nvPr>
                <p:custDataLst>
                  <p:tags r:id="rId202"/>
                </p:custDataLst>
              </p:nvPr>
            </p:nvSpPr>
            <p:spPr bwMode="auto">
              <a:xfrm>
                <a:off x="4242876" y="5364286"/>
                <a:ext cx="68267" cy="48178"/>
              </a:xfrm>
              <a:custGeom>
                <a:gdLst>
                  <a:gd name="T0" fmla="*/ 0 w 390"/>
                  <a:gd name="T1" fmla="*/ 565 h 602"/>
                  <a:gd name="T2" fmla="*/ 0 w 390"/>
                  <a:gd name="T3" fmla="*/ 403 h 602"/>
                  <a:gd name="T4" fmla="*/ 32 w 390"/>
                  <a:gd name="T5" fmla="*/ 354 h 602"/>
                  <a:gd name="T6" fmla="*/ 151 w 390"/>
                  <a:gd name="T7" fmla="*/ 305 h 602"/>
                  <a:gd name="T8" fmla="*/ 268 w 390"/>
                  <a:gd name="T9" fmla="*/ 173 h 602"/>
                  <a:gd name="T10" fmla="*/ 115 w 390"/>
                  <a:gd name="T11" fmla="*/ 128 h 602"/>
                  <a:gd name="T12" fmla="*/ 71 w 390"/>
                  <a:gd name="T13" fmla="*/ 48 h 602"/>
                  <a:gd name="T14" fmla="*/ 84 w 390"/>
                  <a:gd name="T15" fmla="*/ 23 h 602"/>
                  <a:gd name="T16" fmla="*/ 145 w 390"/>
                  <a:gd name="T17" fmla="*/ 70 h 602"/>
                  <a:gd name="T18" fmla="*/ 373 w 390"/>
                  <a:gd name="T19" fmla="*/ 0 h 602"/>
                  <a:gd name="T20" fmla="*/ 390 w 390"/>
                  <a:gd name="T21" fmla="*/ 70 h 602"/>
                  <a:gd name="T22" fmla="*/ 255 w 390"/>
                  <a:gd name="T23" fmla="*/ 351 h 602"/>
                  <a:gd name="T24" fmla="*/ 20 w 390"/>
                  <a:gd name="T25" fmla="*/ 602 h 602"/>
                  <a:gd name="T26" fmla="*/ 0 w 390"/>
                  <a:gd name="T27" fmla="*/ 565 h 60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0"/>
                  <a:gd name="T43" fmla="*/ 0 h 602"/>
                  <a:gd name="T44" fmla="*/ 390 w 390"/>
                  <a:gd name="T45" fmla="*/ 602 h 602"/>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0" h="602">
                    <a:moveTo>
                      <a:pt x="0" y="565"/>
                    </a:moveTo>
                    <a:lnTo>
                      <a:pt x="0" y="403"/>
                    </a:lnTo>
                    <a:lnTo>
                      <a:pt x="32" y="354"/>
                    </a:lnTo>
                    <a:lnTo>
                      <a:pt x="151" y="305"/>
                    </a:lnTo>
                    <a:lnTo>
                      <a:pt x="268" y="173"/>
                    </a:lnTo>
                    <a:lnTo>
                      <a:pt x="115" y="128"/>
                    </a:lnTo>
                    <a:lnTo>
                      <a:pt x="71" y="48"/>
                    </a:lnTo>
                    <a:lnTo>
                      <a:pt x="84" y="23"/>
                    </a:lnTo>
                    <a:lnTo>
                      <a:pt x="145" y="70"/>
                    </a:lnTo>
                    <a:lnTo>
                      <a:pt x="373" y="0"/>
                    </a:lnTo>
                    <a:lnTo>
                      <a:pt x="390" y="70"/>
                    </a:lnTo>
                    <a:lnTo>
                      <a:pt x="255" y="351"/>
                    </a:lnTo>
                    <a:lnTo>
                      <a:pt x="20" y="602"/>
                    </a:lnTo>
                    <a:lnTo>
                      <a:pt x="0" y="56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31" name="Freeform 577"/>
              <p:cNvSpPr/>
              <p:nvPr>
                <p:custDataLst>
                  <p:tags r:id="rId203"/>
                </p:custDataLst>
              </p:nvPr>
            </p:nvSpPr>
            <p:spPr bwMode="auto">
              <a:xfrm>
                <a:off x="4134031" y="5462155"/>
                <a:ext cx="54422" cy="25709"/>
              </a:xfrm>
              <a:custGeom>
                <a:gdLst>
                  <a:gd name="T0" fmla="*/ 0 w 301"/>
                  <a:gd name="T1" fmla="*/ 99 h 319"/>
                  <a:gd name="T2" fmla="*/ 66 w 301"/>
                  <a:gd name="T3" fmla="*/ 100 h 319"/>
                  <a:gd name="T4" fmla="*/ 133 w 301"/>
                  <a:gd name="T5" fmla="*/ 41 h 319"/>
                  <a:gd name="T6" fmla="*/ 135 w 301"/>
                  <a:gd name="T7" fmla="*/ 14 h 319"/>
                  <a:gd name="T8" fmla="*/ 196 w 301"/>
                  <a:gd name="T9" fmla="*/ 0 h 319"/>
                  <a:gd name="T10" fmla="*/ 290 w 301"/>
                  <a:gd name="T11" fmla="*/ 33 h 319"/>
                  <a:gd name="T12" fmla="*/ 301 w 301"/>
                  <a:gd name="T13" fmla="*/ 80 h 319"/>
                  <a:gd name="T14" fmla="*/ 293 w 301"/>
                  <a:gd name="T15" fmla="*/ 198 h 319"/>
                  <a:gd name="T16" fmla="*/ 245 w 301"/>
                  <a:gd name="T17" fmla="*/ 319 h 319"/>
                  <a:gd name="T18" fmla="*/ 157 w 301"/>
                  <a:gd name="T19" fmla="*/ 296 h 319"/>
                  <a:gd name="T20" fmla="*/ 105 w 301"/>
                  <a:gd name="T21" fmla="*/ 268 h 319"/>
                  <a:gd name="T22" fmla="*/ 0 w 301"/>
                  <a:gd name="T23" fmla="*/ 99 h 3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1"/>
                  <a:gd name="T37" fmla="*/ 0 h 319"/>
                  <a:gd name="T38" fmla="*/ 301 w 301"/>
                  <a:gd name="T39" fmla="*/ 319 h 319"/>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1" h="319">
                    <a:moveTo>
                      <a:pt x="0" y="99"/>
                    </a:moveTo>
                    <a:lnTo>
                      <a:pt x="66" y="100"/>
                    </a:lnTo>
                    <a:lnTo>
                      <a:pt x="133" y="41"/>
                    </a:lnTo>
                    <a:lnTo>
                      <a:pt x="135" y="14"/>
                    </a:lnTo>
                    <a:lnTo>
                      <a:pt x="196" y="0"/>
                    </a:lnTo>
                    <a:lnTo>
                      <a:pt x="290" y="33"/>
                    </a:lnTo>
                    <a:lnTo>
                      <a:pt x="301" y="80"/>
                    </a:lnTo>
                    <a:lnTo>
                      <a:pt x="293" y="198"/>
                    </a:lnTo>
                    <a:lnTo>
                      <a:pt x="245" y="319"/>
                    </a:lnTo>
                    <a:lnTo>
                      <a:pt x="157" y="296"/>
                    </a:lnTo>
                    <a:lnTo>
                      <a:pt x="105" y="268"/>
                    </a:lnTo>
                    <a:lnTo>
                      <a:pt x="0" y="9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32" name="Freeform 578"/>
              <p:cNvSpPr/>
              <p:nvPr>
                <p:custDataLst>
                  <p:tags r:id="rId204"/>
                </p:custDataLst>
              </p:nvPr>
            </p:nvSpPr>
            <p:spPr bwMode="auto">
              <a:xfrm>
                <a:off x="4042373" y="5466692"/>
                <a:ext cx="91659" cy="45585"/>
              </a:xfrm>
              <a:custGeom>
                <a:gdLst>
                  <a:gd name="T0" fmla="*/ 0 w 520"/>
                  <a:gd name="T1" fmla="*/ 19 h 565"/>
                  <a:gd name="T2" fmla="*/ 63 w 520"/>
                  <a:gd name="T3" fmla="*/ 0 h 565"/>
                  <a:gd name="T4" fmla="*/ 376 w 520"/>
                  <a:gd name="T5" fmla="*/ 54 h 565"/>
                  <a:gd name="T6" fmla="*/ 446 w 520"/>
                  <a:gd name="T7" fmla="*/ 28 h 565"/>
                  <a:gd name="T8" fmla="*/ 520 w 520"/>
                  <a:gd name="T9" fmla="*/ 42 h 565"/>
                  <a:gd name="T10" fmla="*/ 457 w 520"/>
                  <a:gd name="T11" fmla="*/ 81 h 565"/>
                  <a:gd name="T12" fmla="*/ 434 w 520"/>
                  <a:gd name="T13" fmla="*/ 54 h 565"/>
                  <a:gd name="T14" fmla="*/ 359 w 520"/>
                  <a:gd name="T15" fmla="*/ 72 h 565"/>
                  <a:gd name="T16" fmla="*/ 359 w 520"/>
                  <a:gd name="T17" fmla="*/ 230 h 565"/>
                  <a:gd name="T18" fmla="*/ 319 w 520"/>
                  <a:gd name="T19" fmla="*/ 233 h 565"/>
                  <a:gd name="T20" fmla="*/ 319 w 520"/>
                  <a:gd name="T21" fmla="*/ 356 h 565"/>
                  <a:gd name="T22" fmla="*/ 319 w 520"/>
                  <a:gd name="T23" fmla="*/ 537 h 565"/>
                  <a:gd name="T24" fmla="*/ 286 w 520"/>
                  <a:gd name="T25" fmla="*/ 565 h 565"/>
                  <a:gd name="T26" fmla="*/ 236 w 520"/>
                  <a:gd name="T27" fmla="*/ 565 h 565"/>
                  <a:gd name="T28" fmla="*/ 210 w 520"/>
                  <a:gd name="T29" fmla="*/ 525 h 565"/>
                  <a:gd name="T30" fmla="*/ 188 w 520"/>
                  <a:gd name="T31" fmla="*/ 547 h 565"/>
                  <a:gd name="T32" fmla="*/ 137 w 520"/>
                  <a:gd name="T33" fmla="*/ 486 h 565"/>
                  <a:gd name="T34" fmla="*/ 113 w 520"/>
                  <a:gd name="T35" fmla="*/ 288 h 565"/>
                  <a:gd name="T36" fmla="*/ 113 w 520"/>
                  <a:gd name="T37" fmla="*/ 264 h 565"/>
                  <a:gd name="T38" fmla="*/ 0 w 520"/>
                  <a:gd name="T39" fmla="*/ 19 h 5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20"/>
                  <a:gd name="T61" fmla="*/ 0 h 565"/>
                  <a:gd name="T62" fmla="*/ 520 w 520"/>
                  <a:gd name="T63" fmla="*/ 565 h 565"/>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20" h="565">
                    <a:moveTo>
                      <a:pt x="0" y="19"/>
                    </a:moveTo>
                    <a:lnTo>
                      <a:pt x="63" y="0"/>
                    </a:lnTo>
                    <a:lnTo>
                      <a:pt x="376" y="54"/>
                    </a:lnTo>
                    <a:lnTo>
                      <a:pt x="446" y="28"/>
                    </a:lnTo>
                    <a:lnTo>
                      <a:pt x="520" y="42"/>
                    </a:lnTo>
                    <a:lnTo>
                      <a:pt x="457" y="81"/>
                    </a:lnTo>
                    <a:lnTo>
                      <a:pt x="434" y="54"/>
                    </a:lnTo>
                    <a:lnTo>
                      <a:pt x="359" y="72"/>
                    </a:lnTo>
                    <a:lnTo>
                      <a:pt x="359" y="230"/>
                    </a:lnTo>
                    <a:lnTo>
                      <a:pt x="319" y="233"/>
                    </a:lnTo>
                    <a:lnTo>
                      <a:pt x="319" y="356"/>
                    </a:lnTo>
                    <a:lnTo>
                      <a:pt x="319" y="537"/>
                    </a:lnTo>
                    <a:lnTo>
                      <a:pt x="286" y="565"/>
                    </a:lnTo>
                    <a:lnTo>
                      <a:pt x="236" y="565"/>
                    </a:lnTo>
                    <a:lnTo>
                      <a:pt x="210" y="525"/>
                    </a:lnTo>
                    <a:lnTo>
                      <a:pt x="188" y="547"/>
                    </a:lnTo>
                    <a:lnTo>
                      <a:pt x="137" y="486"/>
                    </a:lnTo>
                    <a:lnTo>
                      <a:pt x="113" y="288"/>
                    </a:lnTo>
                    <a:lnTo>
                      <a:pt x="113" y="264"/>
                    </a:lnTo>
                    <a:lnTo>
                      <a:pt x="0" y="19"/>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33" name="Freeform 579"/>
              <p:cNvSpPr/>
              <p:nvPr>
                <p:custDataLst>
                  <p:tags r:id="rId205"/>
                </p:custDataLst>
              </p:nvPr>
            </p:nvSpPr>
            <p:spPr bwMode="auto">
              <a:xfrm>
                <a:off x="3850462" y="5306386"/>
                <a:ext cx="57287" cy="24629"/>
              </a:xfrm>
              <a:custGeom>
                <a:gdLst>
                  <a:gd name="T0" fmla="*/ 0 w 322"/>
                  <a:gd name="T1" fmla="*/ 310 h 310"/>
                  <a:gd name="T2" fmla="*/ 154 w 322"/>
                  <a:gd name="T3" fmla="*/ 0 h 310"/>
                  <a:gd name="T4" fmla="*/ 317 w 322"/>
                  <a:gd name="T5" fmla="*/ 5 h 310"/>
                  <a:gd name="T6" fmla="*/ 322 w 322"/>
                  <a:gd name="T7" fmla="*/ 22 h 310"/>
                  <a:gd name="T8" fmla="*/ 317 w 322"/>
                  <a:gd name="T9" fmla="*/ 80 h 310"/>
                  <a:gd name="T10" fmla="*/ 197 w 322"/>
                  <a:gd name="T11" fmla="*/ 76 h 310"/>
                  <a:gd name="T12" fmla="*/ 196 w 322"/>
                  <a:gd name="T13" fmla="*/ 198 h 310"/>
                  <a:gd name="T14" fmla="*/ 152 w 322"/>
                  <a:gd name="T15" fmla="*/ 221 h 310"/>
                  <a:gd name="T16" fmla="*/ 156 w 322"/>
                  <a:gd name="T17" fmla="*/ 292 h 310"/>
                  <a:gd name="T18" fmla="*/ 0 w 322"/>
                  <a:gd name="T19" fmla="*/ 310 h 3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2"/>
                  <a:gd name="T31" fmla="*/ 0 h 310"/>
                  <a:gd name="T32" fmla="*/ 322 w 322"/>
                  <a:gd name="T33" fmla="*/ 310 h 310"/>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2" h="310">
                    <a:moveTo>
                      <a:pt x="0" y="310"/>
                    </a:moveTo>
                    <a:lnTo>
                      <a:pt x="154" y="0"/>
                    </a:lnTo>
                    <a:lnTo>
                      <a:pt x="317" y="5"/>
                    </a:lnTo>
                    <a:lnTo>
                      <a:pt x="322" y="22"/>
                    </a:lnTo>
                    <a:lnTo>
                      <a:pt x="317" y="80"/>
                    </a:lnTo>
                    <a:lnTo>
                      <a:pt x="197" y="76"/>
                    </a:lnTo>
                    <a:lnTo>
                      <a:pt x="196" y="198"/>
                    </a:lnTo>
                    <a:lnTo>
                      <a:pt x="152" y="221"/>
                    </a:lnTo>
                    <a:lnTo>
                      <a:pt x="156" y="292"/>
                    </a:lnTo>
                    <a:lnTo>
                      <a:pt x="0" y="31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34" name="Freeform 580"/>
              <p:cNvSpPr/>
              <p:nvPr>
                <p:custDataLst>
                  <p:tags r:id="rId206"/>
                </p:custDataLst>
              </p:nvPr>
            </p:nvSpPr>
            <p:spPr bwMode="auto">
              <a:xfrm>
                <a:off x="4113026" y="5323237"/>
                <a:ext cx="112664" cy="70431"/>
              </a:xfrm>
              <a:custGeom>
                <a:gdLst>
                  <a:gd name="T0" fmla="*/ 0 w 634"/>
                  <a:gd name="T1" fmla="*/ 460 h 874"/>
                  <a:gd name="T2" fmla="*/ 30 w 634"/>
                  <a:gd name="T3" fmla="*/ 549 h 874"/>
                  <a:gd name="T4" fmla="*/ 59 w 634"/>
                  <a:gd name="T5" fmla="*/ 644 h 874"/>
                  <a:gd name="T6" fmla="*/ 124 w 634"/>
                  <a:gd name="T7" fmla="*/ 679 h 874"/>
                  <a:gd name="T8" fmla="*/ 216 w 634"/>
                  <a:gd name="T9" fmla="*/ 807 h 874"/>
                  <a:gd name="T10" fmla="*/ 344 w 634"/>
                  <a:gd name="T11" fmla="*/ 874 h 874"/>
                  <a:gd name="T12" fmla="*/ 460 w 634"/>
                  <a:gd name="T13" fmla="*/ 857 h 874"/>
                  <a:gd name="T14" fmla="*/ 532 w 634"/>
                  <a:gd name="T15" fmla="*/ 832 h 874"/>
                  <a:gd name="T16" fmla="*/ 488 w 634"/>
                  <a:gd name="T17" fmla="*/ 740 h 874"/>
                  <a:gd name="T18" fmla="*/ 423 w 634"/>
                  <a:gd name="T19" fmla="*/ 684 h 874"/>
                  <a:gd name="T20" fmla="*/ 466 w 634"/>
                  <a:gd name="T21" fmla="*/ 652 h 874"/>
                  <a:gd name="T22" fmla="*/ 474 w 634"/>
                  <a:gd name="T23" fmla="*/ 572 h 874"/>
                  <a:gd name="T24" fmla="*/ 544 w 634"/>
                  <a:gd name="T25" fmla="*/ 462 h 874"/>
                  <a:gd name="T26" fmla="*/ 575 w 634"/>
                  <a:gd name="T27" fmla="*/ 273 h 874"/>
                  <a:gd name="T28" fmla="*/ 634 w 634"/>
                  <a:gd name="T29" fmla="*/ 230 h 874"/>
                  <a:gd name="T30" fmla="*/ 587 w 634"/>
                  <a:gd name="T31" fmla="*/ 192 h 874"/>
                  <a:gd name="T32" fmla="*/ 570 w 634"/>
                  <a:gd name="T33" fmla="*/ 50 h 874"/>
                  <a:gd name="T34" fmla="*/ 521 w 634"/>
                  <a:gd name="T35" fmla="*/ 0 h 874"/>
                  <a:gd name="T36" fmla="*/ 460 w 634"/>
                  <a:gd name="T37" fmla="*/ 59 h 874"/>
                  <a:gd name="T38" fmla="*/ 116 w 634"/>
                  <a:gd name="T39" fmla="*/ 49 h 874"/>
                  <a:gd name="T40" fmla="*/ 116 w 634"/>
                  <a:gd name="T41" fmla="*/ 138 h 874"/>
                  <a:gd name="T42" fmla="*/ 83 w 634"/>
                  <a:gd name="T43" fmla="*/ 139 h 874"/>
                  <a:gd name="T44" fmla="*/ 83 w 634"/>
                  <a:gd name="T45" fmla="*/ 166 h 874"/>
                  <a:gd name="T46" fmla="*/ 82 w 634"/>
                  <a:gd name="T47" fmla="*/ 334 h 874"/>
                  <a:gd name="T48" fmla="*/ 42 w 634"/>
                  <a:gd name="T49" fmla="*/ 343 h 874"/>
                  <a:gd name="T50" fmla="*/ 0 w 634"/>
                  <a:gd name="T51" fmla="*/ 460 h 8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4"/>
                  <a:gd name="T79" fmla="*/ 0 h 874"/>
                  <a:gd name="T80" fmla="*/ 634 w 634"/>
                  <a:gd name="T81" fmla="*/ 874 h 874"/>
                </a:gd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4" h="874">
                    <a:moveTo>
                      <a:pt x="0" y="460"/>
                    </a:moveTo>
                    <a:lnTo>
                      <a:pt x="30" y="549"/>
                    </a:lnTo>
                    <a:lnTo>
                      <a:pt x="59" y="644"/>
                    </a:lnTo>
                    <a:lnTo>
                      <a:pt x="124" y="679"/>
                    </a:lnTo>
                    <a:lnTo>
                      <a:pt x="216" y="807"/>
                    </a:lnTo>
                    <a:lnTo>
                      <a:pt x="344" y="874"/>
                    </a:lnTo>
                    <a:lnTo>
                      <a:pt x="460" y="857"/>
                    </a:lnTo>
                    <a:lnTo>
                      <a:pt x="532" y="832"/>
                    </a:lnTo>
                    <a:lnTo>
                      <a:pt x="488" y="740"/>
                    </a:lnTo>
                    <a:lnTo>
                      <a:pt x="423" y="684"/>
                    </a:lnTo>
                    <a:lnTo>
                      <a:pt x="466" y="652"/>
                    </a:lnTo>
                    <a:lnTo>
                      <a:pt x="474" y="572"/>
                    </a:lnTo>
                    <a:lnTo>
                      <a:pt x="544" y="462"/>
                    </a:lnTo>
                    <a:lnTo>
                      <a:pt x="575" y="273"/>
                    </a:lnTo>
                    <a:lnTo>
                      <a:pt x="634" y="230"/>
                    </a:lnTo>
                    <a:lnTo>
                      <a:pt x="587" y="192"/>
                    </a:lnTo>
                    <a:lnTo>
                      <a:pt x="570" y="50"/>
                    </a:lnTo>
                    <a:lnTo>
                      <a:pt x="521" y="0"/>
                    </a:lnTo>
                    <a:lnTo>
                      <a:pt x="460" y="59"/>
                    </a:lnTo>
                    <a:lnTo>
                      <a:pt x="116" y="49"/>
                    </a:lnTo>
                    <a:lnTo>
                      <a:pt x="116" y="138"/>
                    </a:lnTo>
                    <a:lnTo>
                      <a:pt x="83" y="139"/>
                    </a:lnTo>
                    <a:lnTo>
                      <a:pt x="83" y="166"/>
                    </a:lnTo>
                    <a:lnTo>
                      <a:pt x="82" y="334"/>
                    </a:lnTo>
                    <a:lnTo>
                      <a:pt x="42" y="343"/>
                    </a:lnTo>
                    <a:lnTo>
                      <a:pt x="0" y="46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35" name="Freeform 581"/>
              <p:cNvSpPr/>
              <p:nvPr>
                <p:custDataLst>
                  <p:tags r:id="rId207"/>
                </p:custDataLst>
              </p:nvPr>
            </p:nvSpPr>
            <p:spPr bwMode="auto">
              <a:xfrm>
                <a:off x="4173655" y="5499314"/>
                <a:ext cx="8115" cy="5617"/>
              </a:xfrm>
              <a:custGeom>
                <a:gdLst>
                  <a:gd name="T0" fmla="*/ 0 w 46"/>
                  <a:gd name="T1" fmla="*/ 40 h 72"/>
                  <a:gd name="T2" fmla="*/ 25 w 46"/>
                  <a:gd name="T3" fmla="*/ 72 h 72"/>
                  <a:gd name="T4" fmla="*/ 46 w 46"/>
                  <a:gd name="T5" fmla="*/ 46 h 72"/>
                  <a:gd name="T6" fmla="*/ 42 w 46"/>
                  <a:gd name="T7" fmla="*/ 0 h 72"/>
                  <a:gd name="T8" fmla="*/ 0 w 46"/>
                  <a:gd name="T9" fmla="*/ 40 h 72"/>
                  <a:gd name="T10" fmla="*/ 0 60000 65536"/>
                  <a:gd name="T11" fmla="*/ 0 60000 65536"/>
                  <a:gd name="T12" fmla="*/ 0 60000 65536"/>
                  <a:gd name="T13" fmla="*/ 0 60000 65536"/>
                  <a:gd name="T14" fmla="*/ 0 60000 65536"/>
                  <a:gd name="T15" fmla="*/ 0 w 46"/>
                  <a:gd name="T16" fmla="*/ 0 h 72"/>
                  <a:gd name="T17" fmla="*/ 46 w 46"/>
                  <a:gd name="T18" fmla="*/ 72 h 72"/>
                </a:gdLst>
                <a:cxnLst>
                  <a:cxn ang="T10">
                    <a:pos x="T0" y="T1"/>
                  </a:cxn>
                  <a:cxn ang="T11">
                    <a:pos x="T2" y="T3"/>
                  </a:cxn>
                  <a:cxn ang="T12">
                    <a:pos x="T4" y="T5"/>
                  </a:cxn>
                  <a:cxn ang="T13">
                    <a:pos x="T6" y="T7"/>
                  </a:cxn>
                  <a:cxn ang="T14">
                    <a:pos x="T8" y="T9"/>
                  </a:cxn>
                </a:cxnLst>
                <a:rect l="T15" t="T16" r="T17" b="T18"/>
                <a:pathLst>
                  <a:path w="46" h="72">
                    <a:moveTo>
                      <a:pt x="0" y="40"/>
                    </a:moveTo>
                    <a:lnTo>
                      <a:pt x="25" y="72"/>
                    </a:lnTo>
                    <a:lnTo>
                      <a:pt x="46" y="46"/>
                    </a:lnTo>
                    <a:lnTo>
                      <a:pt x="42" y="0"/>
                    </a:lnTo>
                    <a:lnTo>
                      <a:pt x="0" y="4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36" name="Freeform 582"/>
              <p:cNvSpPr/>
              <p:nvPr>
                <p:custDataLst>
                  <p:tags r:id="rId208"/>
                </p:custDataLst>
              </p:nvPr>
            </p:nvSpPr>
            <p:spPr bwMode="auto">
              <a:xfrm>
                <a:off x="4166016" y="5409872"/>
                <a:ext cx="72563" cy="38024"/>
              </a:xfrm>
              <a:custGeom>
                <a:gdLst>
                  <a:gd name="T0" fmla="*/ 0 w 409"/>
                  <a:gd name="T1" fmla="*/ 150 h 475"/>
                  <a:gd name="T2" fmla="*/ 3 w 409"/>
                  <a:gd name="T3" fmla="*/ 242 h 475"/>
                  <a:gd name="T4" fmla="*/ 52 w 409"/>
                  <a:gd name="T5" fmla="*/ 334 h 475"/>
                  <a:gd name="T6" fmla="*/ 124 w 409"/>
                  <a:gd name="T7" fmla="*/ 375 h 475"/>
                  <a:gd name="T8" fmla="*/ 160 w 409"/>
                  <a:gd name="T9" fmla="*/ 384 h 475"/>
                  <a:gd name="T10" fmla="*/ 199 w 409"/>
                  <a:gd name="T11" fmla="*/ 475 h 475"/>
                  <a:gd name="T12" fmla="*/ 353 w 409"/>
                  <a:gd name="T13" fmla="*/ 462 h 475"/>
                  <a:gd name="T14" fmla="*/ 409 w 409"/>
                  <a:gd name="T15" fmla="*/ 423 h 475"/>
                  <a:gd name="T16" fmla="*/ 351 w 409"/>
                  <a:gd name="T17" fmla="*/ 237 h 475"/>
                  <a:gd name="T18" fmla="*/ 367 w 409"/>
                  <a:gd name="T19" fmla="*/ 165 h 475"/>
                  <a:gd name="T20" fmla="*/ 175 w 409"/>
                  <a:gd name="T21" fmla="*/ 0 h 475"/>
                  <a:gd name="T22" fmla="*/ 118 w 409"/>
                  <a:gd name="T23" fmla="*/ 84 h 475"/>
                  <a:gd name="T24" fmla="*/ 98 w 409"/>
                  <a:gd name="T25" fmla="*/ 61 h 475"/>
                  <a:gd name="T26" fmla="*/ 84 w 409"/>
                  <a:gd name="T27" fmla="*/ 80 h 475"/>
                  <a:gd name="T28" fmla="*/ 82 w 409"/>
                  <a:gd name="T29" fmla="*/ 0 h 475"/>
                  <a:gd name="T30" fmla="*/ 29 w 409"/>
                  <a:gd name="T31" fmla="*/ 5 h 475"/>
                  <a:gd name="T32" fmla="*/ 39 w 409"/>
                  <a:gd name="T33" fmla="*/ 62 h 475"/>
                  <a:gd name="T34" fmla="*/ 42 w 409"/>
                  <a:gd name="T35" fmla="*/ 97 h 475"/>
                  <a:gd name="T36" fmla="*/ 0 w 409"/>
                  <a:gd name="T37" fmla="*/ 150 h 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09"/>
                  <a:gd name="T58" fmla="*/ 0 h 475"/>
                  <a:gd name="T59" fmla="*/ 409 w 409"/>
                  <a:gd name="T60" fmla="*/ 475 h 475"/>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09" h="475">
                    <a:moveTo>
                      <a:pt x="0" y="150"/>
                    </a:moveTo>
                    <a:lnTo>
                      <a:pt x="3" y="242"/>
                    </a:lnTo>
                    <a:lnTo>
                      <a:pt x="52" y="334"/>
                    </a:lnTo>
                    <a:lnTo>
                      <a:pt x="124" y="375"/>
                    </a:lnTo>
                    <a:lnTo>
                      <a:pt x="160" y="384"/>
                    </a:lnTo>
                    <a:lnTo>
                      <a:pt x="199" y="475"/>
                    </a:lnTo>
                    <a:lnTo>
                      <a:pt x="353" y="462"/>
                    </a:lnTo>
                    <a:lnTo>
                      <a:pt x="409" y="423"/>
                    </a:lnTo>
                    <a:lnTo>
                      <a:pt x="351" y="237"/>
                    </a:lnTo>
                    <a:lnTo>
                      <a:pt x="367" y="165"/>
                    </a:lnTo>
                    <a:lnTo>
                      <a:pt x="175" y="0"/>
                    </a:lnTo>
                    <a:lnTo>
                      <a:pt x="118" y="84"/>
                    </a:lnTo>
                    <a:lnTo>
                      <a:pt x="98" y="61"/>
                    </a:lnTo>
                    <a:lnTo>
                      <a:pt x="84" y="80"/>
                    </a:lnTo>
                    <a:lnTo>
                      <a:pt x="82" y="0"/>
                    </a:lnTo>
                    <a:lnTo>
                      <a:pt x="29" y="5"/>
                    </a:lnTo>
                    <a:lnTo>
                      <a:pt x="39" y="62"/>
                    </a:lnTo>
                    <a:lnTo>
                      <a:pt x="42" y="97"/>
                    </a:lnTo>
                    <a:lnTo>
                      <a:pt x="0" y="15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37" name="Freeform 583"/>
              <p:cNvSpPr/>
              <p:nvPr>
                <p:custDataLst>
                  <p:tags r:id="rId209"/>
                </p:custDataLst>
              </p:nvPr>
            </p:nvSpPr>
            <p:spPr bwMode="auto">
              <a:xfrm>
                <a:off x="3963126" y="5366663"/>
                <a:ext cx="15754" cy="18580"/>
              </a:xfrm>
              <a:custGeom>
                <a:gdLst>
                  <a:gd name="T0" fmla="*/ 0 w 82"/>
                  <a:gd name="T1" fmla="*/ 0 h 227"/>
                  <a:gd name="T2" fmla="*/ 41 w 82"/>
                  <a:gd name="T3" fmla="*/ 10 h 227"/>
                  <a:gd name="T4" fmla="*/ 82 w 82"/>
                  <a:gd name="T5" fmla="*/ 219 h 227"/>
                  <a:gd name="T6" fmla="*/ 53 w 82"/>
                  <a:gd name="T7" fmla="*/ 227 h 227"/>
                  <a:gd name="T8" fmla="*/ 0 w 82"/>
                  <a:gd name="T9" fmla="*/ 0 h 227"/>
                  <a:gd name="T10" fmla="*/ 0 60000 65536"/>
                  <a:gd name="T11" fmla="*/ 0 60000 65536"/>
                  <a:gd name="T12" fmla="*/ 0 60000 65536"/>
                  <a:gd name="T13" fmla="*/ 0 60000 65536"/>
                  <a:gd name="T14" fmla="*/ 0 60000 65536"/>
                  <a:gd name="T15" fmla="*/ 0 w 82"/>
                  <a:gd name="T16" fmla="*/ 0 h 227"/>
                  <a:gd name="T17" fmla="*/ 82 w 82"/>
                  <a:gd name="T18" fmla="*/ 227 h 227"/>
                </a:gdLst>
                <a:cxnLst>
                  <a:cxn ang="T10">
                    <a:pos x="T0" y="T1"/>
                  </a:cxn>
                  <a:cxn ang="T11">
                    <a:pos x="T2" y="T3"/>
                  </a:cxn>
                  <a:cxn ang="T12">
                    <a:pos x="T4" y="T5"/>
                  </a:cxn>
                  <a:cxn ang="T13">
                    <a:pos x="T6" y="T7"/>
                  </a:cxn>
                  <a:cxn ang="T14">
                    <a:pos x="T8" y="T9"/>
                  </a:cxn>
                </a:cxnLst>
                <a:rect l="T15" t="T16" r="T17" b="T18"/>
                <a:pathLst>
                  <a:path w="82" h="226">
                    <a:moveTo>
                      <a:pt x="0" y="0"/>
                    </a:moveTo>
                    <a:lnTo>
                      <a:pt x="41" y="10"/>
                    </a:lnTo>
                    <a:lnTo>
                      <a:pt x="82" y="219"/>
                    </a:lnTo>
                    <a:lnTo>
                      <a:pt x="53" y="227"/>
                    </a:lnTo>
                    <a:lnTo>
                      <a:pt x="0"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38" name="Freeform 584"/>
              <p:cNvSpPr/>
              <p:nvPr>
                <p:custDataLst>
                  <p:tags r:id="rId210"/>
                </p:custDataLst>
              </p:nvPr>
            </p:nvSpPr>
            <p:spPr bwMode="auto">
              <a:xfrm>
                <a:off x="4166016" y="5392156"/>
                <a:ext cx="35327" cy="19228"/>
              </a:xfrm>
              <a:custGeom>
                <a:gdLst>
                  <a:gd name="T0" fmla="*/ 0 w 198"/>
                  <a:gd name="T1" fmla="*/ 234 h 234"/>
                  <a:gd name="T2" fmla="*/ 27 w 198"/>
                  <a:gd name="T3" fmla="*/ 222 h 234"/>
                  <a:gd name="T4" fmla="*/ 80 w 198"/>
                  <a:gd name="T5" fmla="*/ 217 h 234"/>
                  <a:gd name="T6" fmla="*/ 82 w 198"/>
                  <a:gd name="T7" fmla="*/ 186 h 234"/>
                  <a:gd name="T8" fmla="*/ 159 w 198"/>
                  <a:gd name="T9" fmla="*/ 165 h 234"/>
                  <a:gd name="T10" fmla="*/ 198 w 198"/>
                  <a:gd name="T11" fmla="*/ 87 h 234"/>
                  <a:gd name="T12" fmla="*/ 159 w 198"/>
                  <a:gd name="T13" fmla="*/ 0 h 234"/>
                  <a:gd name="T14" fmla="*/ 43 w 198"/>
                  <a:gd name="T15" fmla="*/ 17 h 234"/>
                  <a:gd name="T16" fmla="*/ 56 w 198"/>
                  <a:gd name="T17" fmla="*/ 82 h 234"/>
                  <a:gd name="T18" fmla="*/ 29 w 198"/>
                  <a:gd name="T19" fmla="*/ 124 h 234"/>
                  <a:gd name="T20" fmla="*/ 0 w 198"/>
                  <a:gd name="T21" fmla="*/ 234 h 2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8"/>
                  <a:gd name="T34" fmla="*/ 0 h 234"/>
                  <a:gd name="T35" fmla="*/ 198 w 198"/>
                  <a:gd name="T36" fmla="*/ 234 h 234"/>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8" h="234">
                    <a:moveTo>
                      <a:pt x="0" y="234"/>
                    </a:moveTo>
                    <a:lnTo>
                      <a:pt x="27" y="222"/>
                    </a:lnTo>
                    <a:lnTo>
                      <a:pt x="80" y="217"/>
                    </a:lnTo>
                    <a:lnTo>
                      <a:pt x="82" y="186"/>
                    </a:lnTo>
                    <a:lnTo>
                      <a:pt x="159" y="165"/>
                    </a:lnTo>
                    <a:lnTo>
                      <a:pt x="198" y="87"/>
                    </a:lnTo>
                    <a:lnTo>
                      <a:pt x="159" y="0"/>
                    </a:lnTo>
                    <a:lnTo>
                      <a:pt x="43" y="17"/>
                    </a:lnTo>
                    <a:lnTo>
                      <a:pt x="56" y="82"/>
                    </a:lnTo>
                    <a:lnTo>
                      <a:pt x="29" y="124"/>
                    </a:lnTo>
                    <a:lnTo>
                      <a:pt x="0" y="234"/>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39" name="Freeform 585"/>
              <p:cNvSpPr/>
              <p:nvPr>
                <p:custDataLst>
                  <p:tags r:id="rId211"/>
                </p:custDataLst>
              </p:nvPr>
            </p:nvSpPr>
            <p:spPr bwMode="auto">
              <a:xfrm>
                <a:off x="4130690" y="5291047"/>
                <a:ext cx="75905" cy="37160"/>
              </a:xfrm>
              <a:custGeom>
                <a:gdLst>
                  <a:gd name="T0" fmla="*/ 0 w 429"/>
                  <a:gd name="T1" fmla="*/ 75 h 464"/>
                  <a:gd name="T2" fmla="*/ 17 w 429"/>
                  <a:gd name="T3" fmla="*/ 454 h 464"/>
                  <a:gd name="T4" fmla="*/ 361 w 429"/>
                  <a:gd name="T5" fmla="*/ 464 h 464"/>
                  <a:gd name="T6" fmla="*/ 422 w 429"/>
                  <a:gd name="T7" fmla="*/ 405 h 464"/>
                  <a:gd name="T8" fmla="*/ 429 w 429"/>
                  <a:gd name="T9" fmla="*/ 364 h 464"/>
                  <a:gd name="T10" fmla="*/ 298 w 429"/>
                  <a:gd name="T11" fmla="*/ 98 h 464"/>
                  <a:gd name="T12" fmla="*/ 361 w 429"/>
                  <a:gd name="T13" fmla="*/ 183 h 464"/>
                  <a:gd name="T14" fmla="*/ 392 w 429"/>
                  <a:gd name="T15" fmla="*/ 110 h 464"/>
                  <a:gd name="T16" fmla="*/ 361 w 429"/>
                  <a:gd name="T17" fmla="*/ 17 h 464"/>
                  <a:gd name="T18" fmla="*/ 284 w 429"/>
                  <a:gd name="T19" fmla="*/ 30 h 464"/>
                  <a:gd name="T20" fmla="*/ 282 w 429"/>
                  <a:gd name="T21" fmla="*/ 4 h 464"/>
                  <a:gd name="T22" fmla="*/ 239 w 429"/>
                  <a:gd name="T23" fmla="*/ 4 h 464"/>
                  <a:gd name="T24" fmla="*/ 166 w 429"/>
                  <a:gd name="T25" fmla="*/ 40 h 464"/>
                  <a:gd name="T26" fmla="*/ 17 w 429"/>
                  <a:gd name="T27" fmla="*/ 0 h 464"/>
                  <a:gd name="T28" fmla="*/ 0 w 429"/>
                  <a:gd name="T29" fmla="*/ 75 h 4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9"/>
                  <a:gd name="T46" fmla="*/ 0 h 464"/>
                  <a:gd name="T47" fmla="*/ 429 w 429"/>
                  <a:gd name="T48" fmla="*/ 464 h 464"/>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9" h="462">
                    <a:moveTo>
                      <a:pt x="0" y="75"/>
                    </a:moveTo>
                    <a:lnTo>
                      <a:pt x="17" y="454"/>
                    </a:lnTo>
                    <a:lnTo>
                      <a:pt x="361" y="464"/>
                    </a:lnTo>
                    <a:lnTo>
                      <a:pt x="422" y="405"/>
                    </a:lnTo>
                    <a:lnTo>
                      <a:pt x="429" y="364"/>
                    </a:lnTo>
                    <a:lnTo>
                      <a:pt x="298" y="98"/>
                    </a:lnTo>
                    <a:lnTo>
                      <a:pt x="361" y="183"/>
                    </a:lnTo>
                    <a:lnTo>
                      <a:pt x="392" y="110"/>
                    </a:lnTo>
                    <a:lnTo>
                      <a:pt x="361" y="17"/>
                    </a:lnTo>
                    <a:lnTo>
                      <a:pt x="284" y="30"/>
                    </a:lnTo>
                    <a:lnTo>
                      <a:pt x="282" y="4"/>
                    </a:lnTo>
                    <a:lnTo>
                      <a:pt x="239" y="4"/>
                    </a:lnTo>
                    <a:lnTo>
                      <a:pt x="166" y="40"/>
                    </a:lnTo>
                    <a:lnTo>
                      <a:pt x="17" y="0"/>
                    </a:lnTo>
                    <a:lnTo>
                      <a:pt x="0" y="7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40" name="Freeform 586"/>
              <p:cNvSpPr/>
              <p:nvPr>
                <p:custDataLst>
                  <p:tags r:id="rId212"/>
                </p:custDataLst>
              </p:nvPr>
            </p:nvSpPr>
            <p:spPr bwMode="auto">
              <a:xfrm>
                <a:off x="3929231" y="5353052"/>
                <a:ext cx="50126" cy="19444"/>
              </a:xfrm>
              <a:custGeom>
                <a:gdLst>
                  <a:gd name="T0" fmla="*/ 0 w 285"/>
                  <a:gd name="T1" fmla="*/ 207 h 242"/>
                  <a:gd name="T2" fmla="*/ 23 w 285"/>
                  <a:gd name="T3" fmla="*/ 233 h 242"/>
                  <a:gd name="T4" fmla="*/ 102 w 285"/>
                  <a:gd name="T5" fmla="*/ 242 h 242"/>
                  <a:gd name="T6" fmla="*/ 92 w 285"/>
                  <a:gd name="T7" fmla="*/ 181 h 242"/>
                  <a:gd name="T8" fmla="*/ 192 w 285"/>
                  <a:gd name="T9" fmla="*/ 171 h 242"/>
                  <a:gd name="T10" fmla="*/ 233 w 285"/>
                  <a:gd name="T11" fmla="*/ 181 h 242"/>
                  <a:gd name="T12" fmla="*/ 285 w 285"/>
                  <a:gd name="T13" fmla="*/ 135 h 242"/>
                  <a:gd name="T14" fmla="*/ 214 w 285"/>
                  <a:gd name="T15" fmla="*/ 42 h 242"/>
                  <a:gd name="T16" fmla="*/ 206 w 285"/>
                  <a:gd name="T17" fmla="*/ 0 h 242"/>
                  <a:gd name="T18" fmla="*/ 49 w 285"/>
                  <a:gd name="T19" fmla="*/ 79 h 242"/>
                  <a:gd name="T20" fmla="*/ 0 w 285"/>
                  <a:gd name="T21" fmla="*/ 207 h 2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85"/>
                  <a:gd name="T34" fmla="*/ 0 h 242"/>
                  <a:gd name="T35" fmla="*/ 285 w 285"/>
                  <a:gd name="T36" fmla="*/ 242 h 242"/>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85" h="241">
                    <a:moveTo>
                      <a:pt x="0" y="207"/>
                    </a:moveTo>
                    <a:lnTo>
                      <a:pt x="23" y="233"/>
                    </a:lnTo>
                    <a:lnTo>
                      <a:pt x="102" y="242"/>
                    </a:lnTo>
                    <a:lnTo>
                      <a:pt x="92" y="181"/>
                    </a:lnTo>
                    <a:lnTo>
                      <a:pt x="192" y="171"/>
                    </a:lnTo>
                    <a:lnTo>
                      <a:pt x="233" y="181"/>
                    </a:lnTo>
                    <a:lnTo>
                      <a:pt x="285" y="135"/>
                    </a:lnTo>
                    <a:lnTo>
                      <a:pt x="214" y="42"/>
                    </a:lnTo>
                    <a:lnTo>
                      <a:pt x="206" y="0"/>
                    </a:lnTo>
                    <a:lnTo>
                      <a:pt x="49" y="79"/>
                    </a:lnTo>
                    <a:lnTo>
                      <a:pt x="0" y="207"/>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41" name="Freeform 587"/>
              <p:cNvSpPr/>
              <p:nvPr>
                <p:custDataLst>
                  <p:tags r:id="rId213"/>
                </p:custDataLst>
              </p:nvPr>
            </p:nvSpPr>
            <p:spPr bwMode="auto">
              <a:xfrm>
                <a:off x="4113026" y="5435365"/>
                <a:ext cx="79247" cy="34783"/>
              </a:xfrm>
              <a:custGeom>
                <a:gdLst>
                  <a:gd name="T0" fmla="*/ 0 w 450"/>
                  <a:gd name="T1" fmla="*/ 212 h 434"/>
                  <a:gd name="T2" fmla="*/ 0 w 450"/>
                  <a:gd name="T3" fmla="*/ 379 h 434"/>
                  <a:gd name="T4" fmla="*/ 47 w 450"/>
                  <a:gd name="T5" fmla="*/ 419 h 434"/>
                  <a:gd name="T6" fmla="*/ 121 w 450"/>
                  <a:gd name="T7" fmla="*/ 433 h 434"/>
                  <a:gd name="T8" fmla="*/ 187 w 450"/>
                  <a:gd name="T9" fmla="*/ 434 h 434"/>
                  <a:gd name="T10" fmla="*/ 254 w 450"/>
                  <a:gd name="T11" fmla="*/ 375 h 434"/>
                  <a:gd name="T12" fmla="*/ 256 w 450"/>
                  <a:gd name="T13" fmla="*/ 348 h 434"/>
                  <a:gd name="T14" fmla="*/ 317 w 450"/>
                  <a:gd name="T15" fmla="*/ 334 h 434"/>
                  <a:gd name="T16" fmla="*/ 309 w 450"/>
                  <a:gd name="T17" fmla="*/ 310 h 434"/>
                  <a:gd name="T18" fmla="*/ 428 w 450"/>
                  <a:gd name="T19" fmla="*/ 265 h 434"/>
                  <a:gd name="T20" fmla="*/ 412 w 450"/>
                  <a:gd name="T21" fmla="*/ 245 h 434"/>
                  <a:gd name="T22" fmla="*/ 450 w 450"/>
                  <a:gd name="T23" fmla="*/ 114 h 434"/>
                  <a:gd name="T24" fmla="*/ 422 w 450"/>
                  <a:gd name="T25" fmla="*/ 56 h 434"/>
                  <a:gd name="T26" fmla="*/ 350 w 450"/>
                  <a:gd name="T27" fmla="*/ 15 h 434"/>
                  <a:gd name="T28" fmla="*/ 329 w 450"/>
                  <a:gd name="T29" fmla="*/ 0 h 434"/>
                  <a:gd name="T30" fmla="*/ 260 w 450"/>
                  <a:gd name="T31" fmla="*/ 42 h 434"/>
                  <a:gd name="T32" fmla="*/ 254 w 450"/>
                  <a:gd name="T33" fmla="*/ 156 h 434"/>
                  <a:gd name="T34" fmla="*/ 298 w 450"/>
                  <a:gd name="T35" fmla="*/ 177 h 434"/>
                  <a:gd name="T36" fmla="*/ 300 w 450"/>
                  <a:gd name="T37" fmla="*/ 225 h 434"/>
                  <a:gd name="T38" fmla="*/ 81 w 450"/>
                  <a:gd name="T39" fmla="*/ 122 h 434"/>
                  <a:gd name="T40" fmla="*/ 86 w 450"/>
                  <a:gd name="T41" fmla="*/ 212 h 434"/>
                  <a:gd name="T42" fmla="*/ 0 w 450"/>
                  <a:gd name="T43" fmla="*/ 212 h 4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50"/>
                  <a:gd name="T67" fmla="*/ 0 h 434"/>
                  <a:gd name="T68" fmla="*/ 450 w 450"/>
                  <a:gd name="T69" fmla="*/ 434 h 434"/>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50" h="432">
                    <a:moveTo>
                      <a:pt x="0" y="212"/>
                    </a:moveTo>
                    <a:lnTo>
                      <a:pt x="0" y="379"/>
                    </a:lnTo>
                    <a:lnTo>
                      <a:pt x="47" y="419"/>
                    </a:lnTo>
                    <a:lnTo>
                      <a:pt x="121" y="433"/>
                    </a:lnTo>
                    <a:lnTo>
                      <a:pt x="187" y="434"/>
                    </a:lnTo>
                    <a:lnTo>
                      <a:pt x="254" y="375"/>
                    </a:lnTo>
                    <a:lnTo>
                      <a:pt x="256" y="348"/>
                    </a:lnTo>
                    <a:lnTo>
                      <a:pt x="317" y="334"/>
                    </a:lnTo>
                    <a:lnTo>
                      <a:pt x="309" y="310"/>
                    </a:lnTo>
                    <a:lnTo>
                      <a:pt x="428" y="265"/>
                    </a:lnTo>
                    <a:lnTo>
                      <a:pt x="412" y="245"/>
                    </a:lnTo>
                    <a:lnTo>
                      <a:pt x="450" y="114"/>
                    </a:lnTo>
                    <a:lnTo>
                      <a:pt x="422" y="56"/>
                    </a:lnTo>
                    <a:lnTo>
                      <a:pt x="350" y="15"/>
                    </a:lnTo>
                    <a:lnTo>
                      <a:pt x="329" y="0"/>
                    </a:lnTo>
                    <a:lnTo>
                      <a:pt x="260" y="42"/>
                    </a:lnTo>
                    <a:lnTo>
                      <a:pt x="254" y="156"/>
                    </a:lnTo>
                    <a:lnTo>
                      <a:pt x="298" y="177"/>
                    </a:lnTo>
                    <a:lnTo>
                      <a:pt x="300" y="225"/>
                    </a:lnTo>
                    <a:lnTo>
                      <a:pt x="81" y="122"/>
                    </a:lnTo>
                    <a:lnTo>
                      <a:pt x="86" y="212"/>
                    </a:lnTo>
                    <a:lnTo>
                      <a:pt x="0" y="21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42" name="Freeform 588"/>
              <p:cNvSpPr/>
              <p:nvPr>
                <p:custDataLst>
                  <p:tags r:id="rId214"/>
                </p:custDataLst>
              </p:nvPr>
            </p:nvSpPr>
            <p:spPr bwMode="auto">
              <a:xfrm>
                <a:off x="4075790" y="5486136"/>
                <a:ext cx="110754" cy="46666"/>
              </a:xfrm>
              <a:custGeom>
                <a:gdLst>
                  <a:gd name="T0" fmla="*/ 0 w 624"/>
                  <a:gd name="T1" fmla="*/ 308 h 583"/>
                  <a:gd name="T2" fmla="*/ 22 w 624"/>
                  <a:gd name="T3" fmla="*/ 286 h 583"/>
                  <a:gd name="T4" fmla="*/ 48 w 624"/>
                  <a:gd name="T5" fmla="*/ 326 h 583"/>
                  <a:gd name="T6" fmla="*/ 98 w 624"/>
                  <a:gd name="T7" fmla="*/ 326 h 583"/>
                  <a:gd name="T8" fmla="*/ 131 w 624"/>
                  <a:gd name="T9" fmla="*/ 298 h 583"/>
                  <a:gd name="T10" fmla="*/ 131 w 624"/>
                  <a:gd name="T11" fmla="*/ 117 h 583"/>
                  <a:gd name="T12" fmla="*/ 165 w 624"/>
                  <a:gd name="T13" fmla="*/ 163 h 583"/>
                  <a:gd name="T14" fmla="*/ 163 w 624"/>
                  <a:gd name="T15" fmla="*/ 213 h 583"/>
                  <a:gd name="T16" fmla="*/ 217 w 624"/>
                  <a:gd name="T17" fmla="*/ 211 h 583"/>
                  <a:gd name="T18" fmla="*/ 262 w 624"/>
                  <a:gd name="T19" fmla="*/ 156 h 583"/>
                  <a:gd name="T20" fmla="*/ 347 w 624"/>
                  <a:gd name="T21" fmla="*/ 156 h 583"/>
                  <a:gd name="T22" fmla="*/ 489 w 624"/>
                  <a:gd name="T23" fmla="*/ 0 h 583"/>
                  <a:gd name="T24" fmla="*/ 577 w 624"/>
                  <a:gd name="T25" fmla="*/ 23 h 583"/>
                  <a:gd name="T26" fmla="*/ 593 w 624"/>
                  <a:gd name="T27" fmla="*/ 167 h 583"/>
                  <a:gd name="T28" fmla="*/ 551 w 624"/>
                  <a:gd name="T29" fmla="*/ 207 h 583"/>
                  <a:gd name="T30" fmla="*/ 576 w 624"/>
                  <a:gd name="T31" fmla="*/ 239 h 583"/>
                  <a:gd name="T32" fmla="*/ 597 w 624"/>
                  <a:gd name="T33" fmla="*/ 213 h 583"/>
                  <a:gd name="T34" fmla="*/ 624 w 624"/>
                  <a:gd name="T35" fmla="*/ 213 h 583"/>
                  <a:gd name="T36" fmla="*/ 608 w 624"/>
                  <a:gd name="T37" fmla="*/ 298 h 583"/>
                  <a:gd name="T38" fmla="*/ 521 w 624"/>
                  <a:gd name="T39" fmla="*/ 429 h 583"/>
                  <a:gd name="T40" fmla="*/ 404 w 624"/>
                  <a:gd name="T41" fmla="*/ 543 h 583"/>
                  <a:gd name="T42" fmla="*/ 319 w 624"/>
                  <a:gd name="T43" fmla="*/ 581 h 583"/>
                  <a:gd name="T44" fmla="*/ 75 w 624"/>
                  <a:gd name="T45" fmla="*/ 583 h 583"/>
                  <a:gd name="T46" fmla="*/ 53 w 624"/>
                  <a:gd name="T47" fmla="*/ 517 h 583"/>
                  <a:gd name="T48" fmla="*/ 65 w 624"/>
                  <a:gd name="T49" fmla="*/ 468 h 583"/>
                  <a:gd name="T50" fmla="*/ 0 w 624"/>
                  <a:gd name="T51" fmla="*/ 308 h 58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24"/>
                  <a:gd name="T79" fmla="*/ 0 h 583"/>
                  <a:gd name="T80" fmla="*/ 624 w 624"/>
                  <a:gd name="T81" fmla="*/ 583 h 583"/>
                </a:gd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24" h="583">
                    <a:moveTo>
                      <a:pt x="0" y="308"/>
                    </a:moveTo>
                    <a:lnTo>
                      <a:pt x="22" y="286"/>
                    </a:lnTo>
                    <a:lnTo>
                      <a:pt x="48" y="326"/>
                    </a:lnTo>
                    <a:lnTo>
                      <a:pt x="98" y="326"/>
                    </a:lnTo>
                    <a:lnTo>
                      <a:pt x="131" y="298"/>
                    </a:lnTo>
                    <a:lnTo>
                      <a:pt x="131" y="117"/>
                    </a:lnTo>
                    <a:lnTo>
                      <a:pt x="165" y="163"/>
                    </a:lnTo>
                    <a:lnTo>
                      <a:pt x="163" y="213"/>
                    </a:lnTo>
                    <a:lnTo>
                      <a:pt x="217" y="211"/>
                    </a:lnTo>
                    <a:lnTo>
                      <a:pt x="262" y="156"/>
                    </a:lnTo>
                    <a:lnTo>
                      <a:pt x="347" y="156"/>
                    </a:lnTo>
                    <a:lnTo>
                      <a:pt x="489" y="0"/>
                    </a:lnTo>
                    <a:lnTo>
                      <a:pt x="577" y="23"/>
                    </a:lnTo>
                    <a:lnTo>
                      <a:pt x="593" y="167"/>
                    </a:lnTo>
                    <a:lnTo>
                      <a:pt x="551" y="207"/>
                    </a:lnTo>
                    <a:lnTo>
                      <a:pt x="576" y="239"/>
                    </a:lnTo>
                    <a:lnTo>
                      <a:pt x="597" y="213"/>
                    </a:lnTo>
                    <a:lnTo>
                      <a:pt x="624" y="213"/>
                    </a:lnTo>
                    <a:lnTo>
                      <a:pt x="608" y="298"/>
                    </a:lnTo>
                    <a:lnTo>
                      <a:pt x="521" y="429"/>
                    </a:lnTo>
                    <a:lnTo>
                      <a:pt x="404" y="543"/>
                    </a:lnTo>
                    <a:lnTo>
                      <a:pt x="319" y="581"/>
                    </a:lnTo>
                    <a:lnTo>
                      <a:pt x="75" y="583"/>
                    </a:lnTo>
                    <a:lnTo>
                      <a:pt x="53" y="517"/>
                    </a:lnTo>
                    <a:lnTo>
                      <a:pt x="65" y="468"/>
                    </a:lnTo>
                    <a:lnTo>
                      <a:pt x="0" y="30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43" name="Freeform 589"/>
              <p:cNvSpPr/>
              <p:nvPr>
                <p:custDataLst>
                  <p:tags r:id="rId215"/>
                </p:custDataLst>
              </p:nvPr>
            </p:nvSpPr>
            <p:spPr bwMode="auto">
              <a:xfrm>
                <a:off x="4146921" y="5510981"/>
                <a:ext cx="15754" cy="8642"/>
              </a:xfrm>
              <a:custGeom>
                <a:gdLst>
                  <a:gd name="T0" fmla="*/ 0 w 86"/>
                  <a:gd name="T1" fmla="*/ 52 h 106"/>
                  <a:gd name="T2" fmla="*/ 33 w 86"/>
                  <a:gd name="T3" fmla="*/ 106 h 106"/>
                  <a:gd name="T4" fmla="*/ 86 w 86"/>
                  <a:gd name="T5" fmla="*/ 52 h 106"/>
                  <a:gd name="T6" fmla="*/ 61 w 86"/>
                  <a:gd name="T7" fmla="*/ 0 h 106"/>
                  <a:gd name="T8" fmla="*/ 0 w 86"/>
                  <a:gd name="T9" fmla="*/ 52 h 106"/>
                  <a:gd name="T10" fmla="*/ 0 60000 65536"/>
                  <a:gd name="T11" fmla="*/ 0 60000 65536"/>
                  <a:gd name="T12" fmla="*/ 0 60000 65536"/>
                  <a:gd name="T13" fmla="*/ 0 60000 65536"/>
                  <a:gd name="T14" fmla="*/ 0 60000 65536"/>
                  <a:gd name="T15" fmla="*/ 0 w 86"/>
                  <a:gd name="T16" fmla="*/ 0 h 106"/>
                  <a:gd name="T17" fmla="*/ 86 w 86"/>
                  <a:gd name="T18" fmla="*/ 106 h 106"/>
                </a:gdLst>
                <a:cxnLst>
                  <a:cxn ang="T10">
                    <a:pos x="T0" y="T1"/>
                  </a:cxn>
                  <a:cxn ang="T11">
                    <a:pos x="T2" y="T3"/>
                  </a:cxn>
                  <a:cxn ang="T12">
                    <a:pos x="T4" y="T5"/>
                  </a:cxn>
                  <a:cxn ang="T13">
                    <a:pos x="T6" y="T7"/>
                  </a:cxn>
                  <a:cxn ang="T14">
                    <a:pos x="T8" y="T9"/>
                  </a:cxn>
                </a:cxnLst>
                <a:rect l="T15" t="T16" r="T17" b="T18"/>
                <a:pathLst>
                  <a:path w="86" h="105">
                    <a:moveTo>
                      <a:pt x="0" y="52"/>
                    </a:moveTo>
                    <a:lnTo>
                      <a:pt x="33" y="106"/>
                    </a:lnTo>
                    <a:lnTo>
                      <a:pt x="86" y="52"/>
                    </a:lnTo>
                    <a:lnTo>
                      <a:pt x="61" y="0"/>
                    </a:lnTo>
                    <a:lnTo>
                      <a:pt x="0" y="5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44" name="Freeform 590"/>
              <p:cNvSpPr/>
              <p:nvPr>
                <p:custDataLst>
                  <p:tags r:id="rId216"/>
                </p:custDataLst>
              </p:nvPr>
            </p:nvSpPr>
            <p:spPr bwMode="auto">
              <a:xfrm>
                <a:off x="4122627" y="5186593"/>
                <a:ext cx="52222" cy="21856"/>
              </a:xfrm>
              <a:custGeom>
                <a:gdLst>
                  <a:gd name="T0" fmla="*/ 2147483647 w 302"/>
                  <a:gd name="T1" fmla="*/ 0 h 272"/>
                  <a:gd name="T2" fmla="*/ 2147483647 w 302"/>
                  <a:gd name="T3" fmla="*/ 2147483647 h 272"/>
                  <a:gd name="T4" fmla="*/ 2147483647 w 302"/>
                  <a:gd name="T5" fmla="*/ 2147483647 h 272"/>
                  <a:gd name="T6" fmla="*/ 2147483647 w 302"/>
                  <a:gd name="T7" fmla="*/ 2147483647 h 272"/>
                  <a:gd name="T8" fmla="*/ 2147483647 w 302"/>
                  <a:gd name="T9" fmla="*/ 2147483647 h 272"/>
                  <a:gd name="T10" fmla="*/ 2147483647 w 302"/>
                  <a:gd name="T11" fmla="*/ 2147483647 h 272"/>
                  <a:gd name="T12" fmla="*/ 2147483647 w 302"/>
                  <a:gd name="T13" fmla="*/ 2147483647 h 272"/>
                  <a:gd name="T14" fmla="*/ 2147483647 w 302"/>
                  <a:gd name="T15" fmla="*/ 2147483647 h 272"/>
                  <a:gd name="T16" fmla="*/ 2147483647 w 302"/>
                  <a:gd name="T17" fmla="*/ 2147483647 h 272"/>
                  <a:gd name="T18" fmla="*/ 2147483647 w 302"/>
                  <a:gd name="T19" fmla="*/ 2147483647 h 272"/>
                  <a:gd name="T20" fmla="*/ 2147483647 w 302"/>
                  <a:gd name="T21" fmla="*/ 2147483647 h 272"/>
                  <a:gd name="T22" fmla="*/ 2147483647 w 302"/>
                  <a:gd name="T23" fmla="*/ 2147483647 h 272"/>
                  <a:gd name="T24" fmla="*/ 2147483647 w 302"/>
                  <a:gd name="T25" fmla="*/ 2147483647 h 272"/>
                  <a:gd name="T26" fmla="*/ 2147483647 w 302"/>
                  <a:gd name="T27" fmla="*/ 2147483647 h 272"/>
                  <a:gd name="T28" fmla="*/ 2147483647 w 302"/>
                  <a:gd name="T29" fmla="*/ 2147483647 h 272"/>
                  <a:gd name="T30" fmla="*/ 2147483647 w 302"/>
                  <a:gd name="T31" fmla="*/ 2147483647 h 272"/>
                  <a:gd name="T32" fmla="*/ 2147483647 w 302"/>
                  <a:gd name="T33" fmla="*/ 2147483647 h 272"/>
                  <a:gd name="T34" fmla="*/ 2147483647 w 302"/>
                  <a:gd name="T35" fmla="*/ 2147483647 h 272"/>
                  <a:gd name="T36" fmla="*/ 2147483647 w 302"/>
                  <a:gd name="T37" fmla="*/ 2147483647 h 272"/>
                  <a:gd name="T38" fmla="*/ 2147483647 w 302"/>
                  <a:gd name="T39" fmla="*/ 2147483647 h 272"/>
                  <a:gd name="T40" fmla="*/ 2147483647 w 302"/>
                  <a:gd name="T41" fmla="*/ 2147483647 h 272"/>
                  <a:gd name="T42" fmla="*/ 2147483647 w 302"/>
                  <a:gd name="T43" fmla="*/ 2147483647 h 272"/>
                  <a:gd name="T44" fmla="*/ 2147483647 w 302"/>
                  <a:gd name="T45" fmla="*/ 2147483647 h 272"/>
                  <a:gd name="T46" fmla="*/ 2147483647 w 302"/>
                  <a:gd name="T47" fmla="*/ 2147483647 h 272"/>
                  <a:gd name="T48" fmla="*/ 2147483647 w 302"/>
                  <a:gd name="T49" fmla="*/ 2147483647 h 272"/>
                  <a:gd name="T50" fmla="*/ 2147483647 w 302"/>
                  <a:gd name="T51" fmla="*/ 2147483647 h 272"/>
                  <a:gd name="T52" fmla="*/ 2147483647 w 302"/>
                  <a:gd name="T53" fmla="*/ 2147483647 h 272"/>
                  <a:gd name="T54" fmla="*/ 2147483647 w 302"/>
                  <a:gd name="T55" fmla="*/ 2147483647 h 272"/>
                  <a:gd name="T56" fmla="*/ 2147483647 w 302"/>
                  <a:gd name="T57" fmla="*/ 2147483647 h 272"/>
                  <a:gd name="T58" fmla="*/ 2147483647 w 302"/>
                  <a:gd name="T59" fmla="*/ 2147483647 h 272"/>
                  <a:gd name="T60" fmla="*/ 0 w 302"/>
                  <a:gd name="T61" fmla="*/ 2147483647 h 272"/>
                  <a:gd name="T62" fmla="*/ 2147483647 w 302"/>
                  <a:gd name="T63" fmla="*/ 2147483647 h 272"/>
                  <a:gd name="T64" fmla="*/ 2147483647 w 302"/>
                  <a:gd name="T65" fmla="*/ 2147483647 h 272"/>
                  <a:gd name="T66" fmla="*/ 2147483647 w 302"/>
                  <a:gd name="T67" fmla="*/ 2147483647 h 272"/>
                  <a:gd name="T68" fmla="*/ 2147483647 w 302"/>
                  <a:gd name="T69" fmla="*/ 2147483647 h 272"/>
                  <a:gd name="T70" fmla="*/ 2147483647 w 302"/>
                  <a:gd name="T71" fmla="*/ 2147483647 h 272"/>
                  <a:gd name="T72" fmla="*/ 2147483647 w 302"/>
                  <a:gd name="T73" fmla="*/ 2147483647 h 272"/>
                  <a:gd name="T74" fmla="*/ 2147483647 w 302"/>
                  <a:gd name="T75" fmla="*/ 2147483647 h 272"/>
                  <a:gd name="T76" fmla="*/ 2147483647 w 302"/>
                  <a:gd name="T77" fmla="*/ 2147483647 h 272"/>
                  <a:gd name="T78" fmla="*/ 2147483647 w 302"/>
                  <a:gd name="T79" fmla="*/ 0 h 272"/>
                  <a:gd name="T80" fmla="*/ 2147483647 w 302"/>
                  <a:gd name="T81" fmla="*/ 0 h 27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272"/>
                  <a:gd name="T125" fmla="*/ 302 w 302"/>
                  <a:gd name="T126" fmla="*/ 272 h 272"/>
                </a:gd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272">
                    <a:moveTo>
                      <a:pt x="96" y="0"/>
                    </a:moveTo>
                    <a:lnTo>
                      <a:pt x="125" y="5"/>
                    </a:lnTo>
                    <a:lnTo>
                      <a:pt x="147" y="25"/>
                    </a:lnTo>
                    <a:lnTo>
                      <a:pt x="189" y="25"/>
                    </a:lnTo>
                    <a:lnTo>
                      <a:pt x="232" y="31"/>
                    </a:lnTo>
                    <a:lnTo>
                      <a:pt x="254" y="65"/>
                    </a:lnTo>
                    <a:lnTo>
                      <a:pt x="270" y="109"/>
                    </a:lnTo>
                    <a:lnTo>
                      <a:pt x="274" y="127"/>
                    </a:lnTo>
                    <a:lnTo>
                      <a:pt x="293" y="142"/>
                    </a:lnTo>
                    <a:lnTo>
                      <a:pt x="302" y="154"/>
                    </a:lnTo>
                    <a:lnTo>
                      <a:pt x="302" y="172"/>
                    </a:lnTo>
                    <a:lnTo>
                      <a:pt x="284" y="172"/>
                    </a:lnTo>
                    <a:lnTo>
                      <a:pt x="260" y="172"/>
                    </a:lnTo>
                    <a:lnTo>
                      <a:pt x="270" y="189"/>
                    </a:lnTo>
                    <a:lnTo>
                      <a:pt x="278" y="200"/>
                    </a:lnTo>
                    <a:lnTo>
                      <a:pt x="284" y="223"/>
                    </a:lnTo>
                    <a:lnTo>
                      <a:pt x="270" y="234"/>
                    </a:lnTo>
                    <a:lnTo>
                      <a:pt x="248" y="234"/>
                    </a:lnTo>
                    <a:lnTo>
                      <a:pt x="246" y="234"/>
                    </a:lnTo>
                    <a:lnTo>
                      <a:pt x="232" y="245"/>
                    </a:lnTo>
                    <a:lnTo>
                      <a:pt x="232" y="268"/>
                    </a:lnTo>
                    <a:lnTo>
                      <a:pt x="215" y="272"/>
                    </a:lnTo>
                    <a:lnTo>
                      <a:pt x="200" y="261"/>
                    </a:lnTo>
                    <a:lnTo>
                      <a:pt x="176" y="255"/>
                    </a:lnTo>
                    <a:lnTo>
                      <a:pt x="155" y="245"/>
                    </a:lnTo>
                    <a:lnTo>
                      <a:pt x="135" y="250"/>
                    </a:lnTo>
                    <a:lnTo>
                      <a:pt x="73" y="223"/>
                    </a:lnTo>
                    <a:lnTo>
                      <a:pt x="47" y="227"/>
                    </a:lnTo>
                    <a:lnTo>
                      <a:pt x="26" y="223"/>
                    </a:lnTo>
                    <a:lnTo>
                      <a:pt x="12" y="245"/>
                    </a:lnTo>
                    <a:lnTo>
                      <a:pt x="0" y="199"/>
                    </a:lnTo>
                    <a:lnTo>
                      <a:pt x="28" y="169"/>
                    </a:lnTo>
                    <a:lnTo>
                      <a:pt x="8" y="109"/>
                    </a:lnTo>
                    <a:lnTo>
                      <a:pt x="26" y="117"/>
                    </a:lnTo>
                    <a:lnTo>
                      <a:pt x="29" y="104"/>
                    </a:lnTo>
                    <a:lnTo>
                      <a:pt x="34" y="82"/>
                    </a:lnTo>
                    <a:lnTo>
                      <a:pt x="42" y="71"/>
                    </a:lnTo>
                    <a:lnTo>
                      <a:pt x="47" y="46"/>
                    </a:lnTo>
                    <a:lnTo>
                      <a:pt x="68" y="21"/>
                    </a:lnTo>
                    <a:lnTo>
                      <a:pt x="82" y="0"/>
                    </a:lnTo>
                    <a:lnTo>
                      <a:pt x="96" y="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245" name="Freeform 591"/>
              <p:cNvSpPr/>
              <p:nvPr>
                <p:custDataLst>
                  <p:tags r:id="rId217"/>
                </p:custDataLst>
              </p:nvPr>
            </p:nvSpPr>
            <p:spPr bwMode="auto">
              <a:xfrm>
                <a:off x="4114489" y="5202292"/>
                <a:ext cx="118685" cy="36015"/>
              </a:xfrm>
              <a:custGeom>
                <a:gdLst>
                  <a:gd name="T0" fmla="*/ 2147483647 w 671"/>
                  <a:gd name="T1" fmla="*/ 2147483647 h 446"/>
                  <a:gd name="T2" fmla="*/ 2147483647 w 671"/>
                  <a:gd name="T3" fmla="*/ 0 h 446"/>
                  <a:gd name="T4" fmla="*/ 2147483647 w 671"/>
                  <a:gd name="T5" fmla="*/ 2147483647 h 446"/>
                  <a:gd name="T6" fmla="*/ 2147483647 w 671"/>
                  <a:gd name="T7" fmla="*/ 2147483647 h 446"/>
                  <a:gd name="T8" fmla="*/ 2147483647 w 671"/>
                  <a:gd name="T9" fmla="*/ 2147483647 h 446"/>
                  <a:gd name="T10" fmla="*/ 2147483647 w 671"/>
                  <a:gd name="T11" fmla="*/ 2147483647 h 446"/>
                  <a:gd name="T12" fmla="*/ 2147483647 w 671"/>
                  <a:gd name="T13" fmla="*/ 2147483647 h 446"/>
                  <a:gd name="T14" fmla="*/ 2147483647 w 671"/>
                  <a:gd name="T15" fmla="*/ 2147483647 h 446"/>
                  <a:gd name="T16" fmla="*/ 2147483647 w 671"/>
                  <a:gd name="T17" fmla="*/ 2147483647 h 446"/>
                  <a:gd name="T18" fmla="*/ 2147483647 w 671"/>
                  <a:gd name="T19" fmla="*/ 2147483647 h 446"/>
                  <a:gd name="T20" fmla="*/ 2147483647 w 671"/>
                  <a:gd name="T21" fmla="*/ 2147483647 h 446"/>
                  <a:gd name="T22" fmla="*/ 2147483647 w 671"/>
                  <a:gd name="T23" fmla="*/ 2147483647 h 446"/>
                  <a:gd name="T24" fmla="*/ 2147483647 w 671"/>
                  <a:gd name="T25" fmla="*/ 2147483647 h 446"/>
                  <a:gd name="T26" fmla="*/ 2147483647 w 671"/>
                  <a:gd name="T27" fmla="*/ 2147483647 h 446"/>
                  <a:gd name="T28" fmla="*/ 2147483647 w 671"/>
                  <a:gd name="T29" fmla="*/ 2147483647 h 446"/>
                  <a:gd name="T30" fmla="*/ 2147483647 w 671"/>
                  <a:gd name="T31" fmla="*/ 2147483647 h 446"/>
                  <a:gd name="T32" fmla="*/ 2147483647 w 671"/>
                  <a:gd name="T33" fmla="*/ 2147483647 h 446"/>
                  <a:gd name="T34" fmla="*/ 2147483647 w 671"/>
                  <a:gd name="T35" fmla="*/ 2147483647 h 446"/>
                  <a:gd name="T36" fmla="*/ 2147483647 w 671"/>
                  <a:gd name="T37" fmla="*/ 2147483647 h 446"/>
                  <a:gd name="T38" fmla="*/ 2147483647 w 671"/>
                  <a:gd name="T39" fmla="*/ 2147483647 h 446"/>
                  <a:gd name="T40" fmla="*/ 2147483647 w 671"/>
                  <a:gd name="T41" fmla="*/ 2147483647 h 446"/>
                  <a:gd name="T42" fmla="*/ 2147483647 w 671"/>
                  <a:gd name="T43" fmla="*/ 2147483647 h 446"/>
                  <a:gd name="T44" fmla="*/ 2147483647 w 671"/>
                  <a:gd name="T45" fmla="*/ 2147483647 h 446"/>
                  <a:gd name="T46" fmla="*/ 2147483647 w 671"/>
                  <a:gd name="T47" fmla="*/ 2147483647 h 446"/>
                  <a:gd name="T48" fmla="*/ 2147483647 w 671"/>
                  <a:gd name="T49" fmla="*/ 2147483647 h 446"/>
                  <a:gd name="T50" fmla="*/ 2147483647 w 671"/>
                  <a:gd name="T51" fmla="*/ 2147483647 h 446"/>
                  <a:gd name="T52" fmla="*/ 2147483647 w 671"/>
                  <a:gd name="T53" fmla="*/ 2147483647 h 446"/>
                  <a:gd name="T54" fmla="*/ 2147483647 w 671"/>
                  <a:gd name="T55" fmla="*/ 2147483647 h 446"/>
                  <a:gd name="T56" fmla="*/ 2147483647 w 671"/>
                  <a:gd name="T57" fmla="*/ 2147483647 h 446"/>
                  <a:gd name="T58" fmla="*/ 2147483647 w 671"/>
                  <a:gd name="T59" fmla="*/ 2147483647 h 446"/>
                  <a:gd name="T60" fmla="*/ 2147483647 w 671"/>
                  <a:gd name="T61" fmla="*/ 2147483647 h 446"/>
                  <a:gd name="T62" fmla="*/ 2147483647 w 671"/>
                  <a:gd name="T63" fmla="*/ 2147483647 h 446"/>
                  <a:gd name="T64" fmla="*/ 2147483647 w 671"/>
                  <a:gd name="T65" fmla="*/ 2147483647 h 446"/>
                  <a:gd name="T66" fmla="*/ 2147483647 w 671"/>
                  <a:gd name="T67" fmla="*/ 2147483647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1"/>
                  <a:gd name="T103" fmla="*/ 0 h 446"/>
                  <a:gd name="T104" fmla="*/ 671 w 671"/>
                  <a:gd name="T105" fmla="*/ 446 h 446"/>
                </a:gd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1" h="446">
                    <a:moveTo>
                      <a:pt x="334" y="20"/>
                    </a:moveTo>
                    <a:lnTo>
                      <a:pt x="344" y="17"/>
                    </a:lnTo>
                    <a:lnTo>
                      <a:pt x="362" y="4"/>
                    </a:lnTo>
                    <a:lnTo>
                      <a:pt x="379" y="0"/>
                    </a:lnTo>
                    <a:lnTo>
                      <a:pt x="406" y="4"/>
                    </a:lnTo>
                    <a:lnTo>
                      <a:pt x="418" y="27"/>
                    </a:lnTo>
                    <a:lnTo>
                      <a:pt x="424" y="54"/>
                    </a:lnTo>
                    <a:lnTo>
                      <a:pt x="435" y="63"/>
                    </a:lnTo>
                    <a:lnTo>
                      <a:pt x="448" y="58"/>
                    </a:lnTo>
                    <a:lnTo>
                      <a:pt x="481" y="95"/>
                    </a:lnTo>
                    <a:lnTo>
                      <a:pt x="498" y="124"/>
                    </a:lnTo>
                    <a:lnTo>
                      <a:pt x="542" y="145"/>
                    </a:lnTo>
                    <a:lnTo>
                      <a:pt x="574" y="150"/>
                    </a:lnTo>
                    <a:lnTo>
                      <a:pt x="587" y="145"/>
                    </a:lnTo>
                    <a:lnTo>
                      <a:pt x="617" y="160"/>
                    </a:lnTo>
                    <a:lnTo>
                      <a:pt x="650" y="165"/>
                    </a:lnTo>
                    <a:lnTo>
                      <a:pt x="671" y="233"/>
                    </a:lnTo>
                    <a:lnTo>
                      <a:pt x="638" y="242"/>
                    </a:lnTo>
                    <a:lnTo>
                      <a:pt x="631" y="276"/>
                    </a:lnTo>
                    <a:lnTo>
                      <a:pt x="579" y="311"/>
                    </a:lnTo>
                    <a:lnTo>
                      <a:pt x="500" y="334"/>
                    </a:lnTo>
                    <a:lnTo>
                      <a:pt x="491" y="366"/>
                    </a:lnTo>
                    <a:lnTo>
                      <a:pt x="462" y="352"/>
                    </a:lnTo>
                    <a:lnTo>
                      <a:pt x="493" y="395"/>
                    </a:lnTo>
                    <a:lnTo>
                      <a:pt x="540" y="400"/>
                    </a:lnTo>
                    <a:lnTo>
                      <a:pt x="453" y="446"/>
                    </a:lnTo>
                    <a:lnTo>
                      <a:pt x="400" y="396"/>
                    </a:lnTo>
                    <a:lnTo>
                      <a:pt x="444" y="358"/>
                    </a:lnTo>
                    <a:lnTo>
                      <a:pt x="400" y="349"/>
                    </a:lnTo>
                    <a:lnTo>
                      <a:pt x="376" y="349"/>
                    </a:lnTo>
                    <a:lnTo>
                      <a:pt x="383" y="315"/>
                    </a:lnTo>
                    <a:lnTo>
                      <a:pt x="374" y="320"/>
                    </a:lnTo>
                    <a:lnTo>
                      <a:pt x="310" y="338"/>
                    </a:lnTo>
                    <a:lnTo>
                      <a:pt x="289" y="396"/>
                    </a:lnTo>
                    <a:lnTo>
                      <a:pt x="244" y="394"/>
                    </a:lnTo>
                    <a:lnTo>
                      <a:pt x="254" y="352"/>
                    </a:lnTo>
                    <a:lnTo>
                      <a:pt x="255" y="334"/>
                    </a:lnTo>
                    <a:lnTo>
                      <a:pt x="283" y="325"/>
                    </a:lnTo>
                    <a:lnTo>
                      <a:pt x="295" y="312"/>
                    </a:lnTo>
                    <a:lnTo>
                      <a:pt x="298" y="302"/>
                    </a:lnTo>
                    <a:lnTo>
                      <a:pt x="283" y="296"/>
                    </a:lnTo>
                    <a:lnTo>
                      <a:pt x="262" y="253"/>
                    </a:lnTo>
                    <a:lnTo>
                      <a:pt x="236" y="227"/>
                    </a:lnTo>
                    <a:lnTo>
                      <a:pt x="203" y="227"/>
                    </a:lnTo>
                    <a:lnTo>
                      <a:pt x="162" y="239"/>
                    </a:lnTo>
                    <a:lnTo>
                      <a:pt x="100" y="242"/>
                    </a:lnTo>
                    <a:lnTo>
                      <a:pt x="72" y="250"/>
                    </a:lnTo>
                    <a:lnTo>
                      <a:pt x="24" y="250"/>
                    </a:lnTo>
                    <a:lnTo>
                      <a:pt x="0" y="224"/>
                    </a:lnTo>
                    <a:lnTo>
                      <a:pt x="16" y="185"/>
                    </a:lnTo>
                    <a:lnTo>
                      <a:pt x="41" y="143"/>
                    </a:lnTo>
                    <a:lnTo>
                      <a:pt x="73" y="99"/>
                    </a:lnTo>
                    <a:lnTo>
                      <a:pt x="56" y="47"/>
                    </a:lnTo>
                    <a:lnTo>
                      <a:pt x="57" y="38"/>
                    </a:lnTo>
                    <a:lnTo>
                      <a:pt x="70" y="27"/>
                    </a:lnTo>
                    <a:lnTo>
                      <a:pt x="91" y="31"/>
                    </a:lnTo>
                    <a:lnTo>
                      <a:pt x="117" y="27"/>
                    </a:lnTo>
                    <a:lnTo>
                      <a:pt x="143" y="39"/>
                    </a:lnTo>
                    <a:lnTo>
                      <a:pt x="177" y="54"/>
                    </a:lnTo>
                    <a:lnTo>
                      <a:pt x="199" y="47"/>
                    </a:lnTo>
                    <a:lnTo>
                      <a:pt x="220" y="59"/>
                    </a:lnTo>
                    <a:lnTo>
                      <a:pt x="244" y="65"/>
                    </a:lnTo>
                    <a:lnTo>
                      <a:pt x="259" y="76"/>
                    </a:lnTo>
                    <a:lnTo>
                      <a:pt x="276" y="72"/>
                    </a:lnTo>
                    <a:lnTo>
                      <a:pt x="279" y="49"/>
                    </a:lnTo>
                    <a:lnTo>
                      <a:pt x="290" y="38"/>
                    </a:lnTo>
                    <a:lnTo>
                      <a:pt x="314" y="38"/>
                    </a:lnTo>
                    <a:lnTo>
                      <a:pt x="322" y="31"/>
                    </a:lnTo>
                    <a:lnTo>
                      <a:pt x="334" y="20"/>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246" name="Freeform 592"/>
              <p:cNvSpPr/>
              <p:nvPr>
                <p:custDataLst>
                  <p:tags r:id="rId218"/>
                </p:custDataLst>
              </p:nvPr>
            </p:nvSpPr>
            <p:spPr bwMode="auto">
              <a:xfrm>
                <a:off x="4144329" y="5220761"/>
                <a:ext cx="23059" cy="13236"/>
              </a:xfrm>
              <a:custGeom>
                <a:gdLst>
                  <a:gd name="T0" fmla="*/ 2147483647 w 129"/>
                  <a:gd name="T1" fmla="*/ 2147483647 h 165"/>
                  <a:gd name="T2" fmla="*/ 2147483647 w 129"/>
                  <a:gd name="T3" fmla="*/ 2147483647 h 165"/>
                  <a:gd name="T4" fmla="*/ 2147483647 w 129"/>
                  <a:gd name="T5" fmla="*/ 2147483647 h 165"/>
                  <a:gd name="T6" fmla="*/ 2147483647 w 129"/>
                  <a:gd name="T7" fmla="*/ 2147483647 h 165"/>
                  <a:gd name="T8" fmla="*/ 2147483647 w 129"/>
                  <a:gd name="T9" fmla="*/ 2147483647 h 165"/>
                  <a:gd name="T10" fmla="*/ 2147483647 w 129"/>
                  <a:gd name="T11" fmla="*/ 2147483647 h 165"/>
                  <a:gd name="T12" fmla="*/ 2147483647 w 129"/>
                  <a:gd name="T13" fmla="*/ 2147483647 h 165"/>
                  <a:gd name="T14" fmla="*/ 2147483647 w 129"/>
                  <a:gd name="T15" fmla="*/ 2147483647 h 165"/>
                  <a:gd name="T16" fmla="*/ 2147483647 w 129"/>
                  <a:gd name="T17" fmla="*/ 2147483647 h 165"/>
                  <a:gd name="T18" fmla="*/ 2147483647 w 129"/>
                  <a:gd name="T19" fmla="*/ 2147483647 h 165"/>
                  <a:gd name="T20" fmla="*/ 2147483647 w 129"/>
                  <a:gd name="T21" fmla="*/ 2147483647 h 165"/>
                  <a:gd name="T22" fmla="*/ 2147483647 w 129"/>
                  <a:gd name="T23" fmla="*/ 2147483647 h 165"/>
                  <a:gd name="T24" fmla="*/ 2147483647 w 129"/>
                  <a:gd name="T25" fmla="*/ 0 h 165"/>
                  <a:gd name="T26" fmla="*/ 0 w 129"/>
                  <a:gd name="T27" fmla="*/ 2147483647 h 165"/>
                  <a:gd name="T28" fmla="*/ 2147483647 w 129"/>
                  <a:gd name="T29" fmla="*/ 2147483647 h 16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9"/>
                  <a:gd name="T46" fmla="*/ 0 h 165"/>
                  <a:gd name="T47" fmla="*/ 129 w 129"/>
                  <a:gd name="T48" fmla="*/ 165 h 165"/>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9" h="165">
                    <a:moveTo>
                      <a:pt x="29" y="45"/>
                    </a:moveTo>
                    <a:lnTo>
                      <a:pt x="46" y="69"/>
                    </a:lnTo>
                    <a:lnTo>
                      <a:pt x="53" y="87"/>
                    </a:lnTo>
                    <a:lnTo>
                      <a:pt x="61" y="164"/>
                    </a:lnTo>
                    <a:lnTo>
                      <a:pt x="73" y="165"/>
                    </a:lnTo>
                    <a:lnTo>
                      <a:pt x="83" y="125"/>
                    </a:lnTo>
                    <a:lnTo>
                      <a:pt x="84" y="106"/>
                    </a:lnTo>
                    <a:lnTo>
                      <a:pt x="121" y="93"/>
                    </a:lnTo>
                    <a:lnTo>
                      <a:pt x="129" y="76"/>
                    </a:lnTo>
                    <a:lnTo>
                      <a:pt x="115" y="71"/>
                    </a:lnTo>
                    <a:lnTo>
                      <a:pt x="93" y="27"/>
                    </a:lnTo>
                    <a:lnTo>
                      <a:pt x="65" y="3"/>
                    </a:lnTo>
                    <a:lnTo>
                      <a:pt x="32" y="0"/>
                    </a:lnTo>
                    <a:lnTo>
                      <a:pt x="0" y="6"/>
                    </a:lnTo>
                    <a:lnTo>
                      <a:pt x="29" y="45"/>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sp>
            <p:nvSpPr>
              <p:cNvPr id="247" name="Freeform 593"/>
              <p:cNvSpPr/>
              <p:nvPr>
                <p:custDataLst>
                  <p:tags r:id="rId219"/>
                </p:custDataLst>
              </p:nvPr>
            </p:nvSpPr>
            <p:spPr bwMode="auto">
              <a:xfrm>
                <a:off x="4225690" y="5238332"/>
                <a:ext cx="50126" cy="11883"/>
              </a:xfrm>
              <a:custGeom>
                <a:gdLst>
                  <a:gd name="T0" fmla="*/ 0 w 282"/>
                  <a:gd name="T1" fmla="*/ 8 h 147"/>
                  <a:gd name="T2" fmla="*/ 68 w 282"/>
                  <a:gd name="T3" fmla="*/ 0 h 147"/>
                  <a:gd name="T4" fmla="*/ 130 w 282"/>
                  <a:gd name="T5" fmla="*/ 31 h 147"/>
                  <a:gd name="T6" fmla="*/ 160 w 282"/>
                  <a:gd name="T7" fmla="*/ 63 h 147"/>
                  <a:gd name="T8" fmla="*/ 192 w 282"/>
                  <a:gd name="T9" fmla="*/ 63 h 147"/>
                  <a:gd name="T10" fmla="*/ 214 w 282"/>
                  <a:gd name="T11" fmla="*/ 50 h 147"/>
                  <a:gd name="T12" fmla="*/ 235 w 282"/>
                  <a:gd name="T13" fmla="*/ 43 h 147"/>
                  <a:gd name="T14" fmla="*/ 249 w 282"/>
                  <a:gd name="T15" fmla="*/ 78 h 147"/>
                  <a:gd name="T16" fmla="*/ 278 w 282"/>
                  <a:gd name="T17" fmla="*/ 86 h 147"/>
                  <a:gd name="T18" fmla="*/ 275 w 282"/>
                  <a:gd name="T19" fmla="*/ 100 h 147"/>
                  <a:gd name="T20" fmla="*/ 282 w 282"/>
                  <a:gd name="T21" fmla="*/ 125 h 147"/>
                  <a:gd name="T22" fmla="*/ 278 w 282"/>
                  <a:gd name="T23" fmla="*/ 144 h 147"/>
                  <a:gd name="T24" fmla="*/ 249 w 282"/>
                  <a:gd name="T25" fmla="*/ 115 h 147"/>
                  <a:gd name="T26" fmla="*/ 235 w 282"/>
                  <a:gd name="T27" fmla="*/ 105 h 147"/>
                  <a:gd name="T28" fmla="*/ 215 w 282"/>
                  <a:gd name="T29" fmla="*/ 105 h 147"/>
                  <a:gd name="T30" fmla="*/ 208 w 282"/>
                  <a:gd name="T31" fmla="*/ 139 h 147"/>
                  <a:gd name="T32" fmla="*/ 187 w 282"/>
                  <a:gd name="T33" fmla="*/ 130 h 147"/>
                  <a:gd name="T34" fmla="*/ 152 w 282"/>
                  <a:gd name="T35" fmla="*/ 147 h 147"/>
                  <a:gd name="T36" fmla="*/ 110 w 282"/>
                  <a:gd name="T37" fmla="*/ 142 h 147"/>
                  <a:gd name="T38" fmla="*/ 109 w 282"/>
                  <a:gd name="T39" fmla="*/ 86 h 147"/>
                  <a:gd name="T40" fmla="*/ 39 w 282"/>
                  <a:gd name="T41" fmla="*/ 35 h 147"/>
                  <a:gd name="T42" fmla="*/ 0 w 282"/>
                  <a:gd name="T43" fmla="*/ 8 h 14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82"/>
                  <a:gd name="T67" fmla="*/ 0 h 147"/>
                  <a:gd name="T68" fmla="*/ 282 w 282"/>
                  <a:gd name="T69" fmla="*/ 147 h 147"/>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82" h="147">
                    <a:moveTo>
                      <a:pt x="0" y="8"/>
                    </a:moveTo>
                    <a:lnTo>
                      <a:pt x="68" y="0"/>
                    </a:lnTo>
                    <a:lnTo>
                      <a:pt x="130" y="31"/>
                    </a:lnTo>
                    <a:lnTo>
                      <a:pt x="160" y="63"/>
                    </a:lnTo>
                    <a:lnTo>
                      <a:pt x="192" y="63"/>
                    </a:lnTo>
                    <a:lnTo>
                      <a:pt x="214" y="50"/>
                    </a:lnTo>
                    <a:lnTo>
                      <a:pt x="235" y="43"/>
                    </a:lnTo>
                    <a:lnTo>
                      <a:pt x="249" y="78"/>
                    </a:lnTo>
                    <a:lnTo>
                      <a:pt x="278" y="86"/>
                    </a:lnTo>
                    <a:lnTo>
                      <a:pt x="275" y="100"/>
                    </a:lnTo>
                    <a:lnTo>
                      <a:pt x="282" y="125"/>
                    </a:lnTo>
                    <a:lnTo>
                      <a:pt x="278" y="144"/>
                    </a:lnTo>
                    <a:lnTo>
                      <a:pt x="249" y="115"/>
                    </a:lnTo>
                    <a:lnTo>
                      <a:pt x="235" y="105"/>
                    </a:lnTo>
                    <a:lnTo>
                      <a:pt x="215" y="105"/>
                    </a:lnTo>
                    <a:lnTo>
                      <a:pt x="208" y="139"/>
                    </a:lnTo>
                    <a:lnTo>
                      <a:pt x="187" y="130"/>
                    </a:lnTo>
                    <a:lnTo>
                      <a:pt x="152" y="147"/>
                    </a:lnTo>
                    <a:lnTo>
                      <a:pt x="110" y="142"/>
                    </a:lnTo>
                    <a:lnTo>
                      <a:pt x="109" y="86"/>
                    </a:lnTo>
                    <a:lnTo>
                      <a:pt x="39" y="35"/>
                    </a:lnTo>
                    <a:lnTo>
                      <a:pt x="0" y="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48" name="Freeform 594"/>
              <p:cNvSpPr/>
              <p:nvPr>
                <p:custDataLst>
                  <p:tags r:id="rId220"/>
                </p:custDataLst>
              </p:nvPr>
            </p:nvSpPr>
            <p:spPr bwMode="auto">
              <a:xfrm>
                <a:off x="4262926" y="5245461"/>
                <a:ext cx="41533" cy="17716"/>
              </a:xfrm>
              <a:custGeom>
                <a:gdLst>
                  <a:gd name="T0" fmla="*/ 89 w 234"/>
                  <a:gd name="T1" fmla="*/ 8 h 221"/>
                  <a:gd name="T2" fmla="*/ 103 w 234"/>
                  <a:gd name="T3" fmla="*/ 8 h 221"/>
                  <a:gd name="T4" fmla="*/ 137 w 234"/>
                  <a:gd name="T5" fmla="*/ 19 h 221"/>
                  <a:gd name="T6" fmla="*/ 171 w 234"/>
                  <a:gd name="T7" fmla="*/ 49 h 221"/>
                  <a:gd name="T8" fmla="*/ 193 w 234"/>
                  <a:gd name="T9" fmla="*/ 83 h 221"/>
                  <a:gd name="T10" fmla="*/ 234 w 234"/>
                  <a:gd name="T11" fmla="*/ 125 h 221"/>
                  <a:gd name="T12" fmla="*/ 211 w 234"/>
                  <a:gd name="T13" fmla="*/ 134 h 221"/>
                  <a:gd name="T14" fmla="*/ 199 w 234"/>
                  <a:gd name="T15" fmla="*/ 160 h 221"/>
                  <a:gd name="T16" fmla="*/ 196 w 234"/>
                  <a:gd name="T17" fmla="*/ 172 h 221"/>
                  <a:gd name="T18" fmla="*/ 185 w 234"/>
                  <a:gd name="T19" fmla="*/ 221 h 221"/>
                  <a:gd name="T20" fmla="*/ 153 w 234"/>
                  <a:gd name="T21" fmla="*/ 207 h 221"/>
                  <a:gd name="T22" fmla="*/ 143 w 234"/>
                  <a:gd name="T23" fmla="*/ 165 h 221"/>
                  <a:gd name="T24" fmla="*/ 114 w 234"/>
                  <a:gd name="T25" fmla="*/ 181 h 221"/>
                  <a:gd name="T26" fmla="*/ 79 w 234"/>
                  <a:gd name="T27" fmla="*/ 206 h 221"/>
                  <a:gd name="T28" fmla="*/ 59 w 234"/>
                  <a:gd name="T29" fmla="*/ 200 h 221"/>
                  <a:gd name="T30" fmla="*/ 42 w 234"/>
                  <a:gd name="T31" fmla="*/ 180 h 221"/>
                  <a:gd name="T32" fmla="*/ 34 w 234"/>
                  <a:gd name="T33" fmla="*/ 160 h 221"/>
                  <a:gd name="T34" fmla="*/ 46 w 234"/>
                  <a:gd name="T35" fmla="*/ 141 h 221"/>
                  <a:gd name="T36" fmla="*/ 56 w 234"/>
                  <a:gd name="T37" fmla="*/ 156 h 221"/>
                  <a:gd name="T38" fmla="*/ 98 w 234"/>
                  <a:gd name="T39" fmla="*/ 179 h 221"/>
                  <a:gd name="T40" fmla="*/ 108 w 234"/>
                  <a:gd name="T41" fmla="*/ 158 h 221"/>
                  <a:gd name="T42" fmla="*/ 68 w 234"/>
                  <a:gd name="T43" fmla="*/ 123 h 221"/>
                  <a:gd name="T44" fmla="*/ 53 w 234"/>
                  <a:gd name="T45" fmla="*/ 94 h 221"/>
                  <a:gd name="T46" fmla="*/ 41 w 234"/>
                  <a:gd name="T47" fmla="*/ 83 h 221"/>
                  <a:gd name="T48" fmla="*/ 41 w 234"/>
                  <a:gd name="T49" fmla="*/ 65 h 221"/>
                  <a:gd name="T50" fmla="*/ 27 w 234"/>
                  <a:gd name="T51" fmla="*/ 58 h 221"/>
                  <a:gd name="T52" fmla="*/ 0 w 234"/>
                  <a:gd name="T53" fmla="*/ 54 h 221"/>
                  <a:gd name="T54" fmla="*/ 6 w 234"/>
                  <a:gd name="T55" fmla="*/ 33 h 221"/>
                  <a:gd name="T56" fmla="*/ 8 w 234"/>
                  <a:gd name="T57" fmla="*/ 19 h 221"/>
                  <a:gd name="T58" fmla="*/ 30 w 234"/>
                  <a:gd name="T59" fmla="*/ 19 h 221"/>
                  <a:gd name="T60" fmla="*/ 41 w 234"/>
                  <a:gd name="T61" fmla="*/ 29 h 221"/>
                  <a:gd name="T62" fmla="*/ 70 w 234"/>
                  <a:gd name="T63" fmla="*/ 58 h 221"/>
                  <a:gd name="T64" fmla="*/ 74 w 234"/>
                  <a:gd name="T65" fmla="*/ 39 h 221"/>
                  <a:gd name="T66" fmla="*/ 67 w 234"/>
                  <a:gd name="T67" fmla="*/ 16 h 221"/>
                  <a:gd name="T68" fmla="*/ 70 w 234"/>
                  <a:gd name="T69" fmla="*/ 0 h 221"/>
                  <a:gd name="T70" fmla="*/ 89 w 234"/>
                  <a:gd name="T71" fmla="*/ 8 h 22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4"/>
                  <a:gd name="T109" fmla="*/ 0 h 221"/>
                  <a:gd name="T110" fmla="*/ 234 w 234"/>
                  <a:gd name="T111" fmla="*/ 221 h 221"/>
                </a:gd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4" h="221">
                    <a:moveTo>
                      <a:pt x="89" y="8"/>
                    </a:moveTo>
                    <a:lnTo>
                      <a:pt x="103" y="8"/>
                    </a:lnTo>
                    <a:lnTo>
                      <a:pt x="137" y="19"/>
                    </a:lnTo>
                    <a:lnTo>
                      <a:pt x="171" y="49"/>
                    </a:lnTo>
                    <a:lnTo>
                      <a:pt x="193" y="83"/>
                    </a:lnTo>
                    <a:lnTo>
                      <a:pt x="234" y="125"/>
                    </a:lnTo>
                    <a:lnTo>
                      <a:pt x="211" y="134"/>
                    </a:lnTo>
                    <a:lnTo>
                      <a:pt x="199" y="160"/>
                    </a:lnTo>
                    <a:lnTo>
                      <a:pt x="196" y="172"/>
                    </a:lnTo>
                    <a:lnTo>
                      <a:pt x="185" y="221"/>
                    </a:lnTo>
                    <a:lnTo>
                      <a:pt x="153" y="207"/>
                    </a:lnTo>
                    <a:lnTo>
                      <a:pt x="143" y="165"/>
                    </a:lnTo>
                    <a:lnTo>
                      <a:pt x="114" y="181"/>
                    </a:lnTo>
                    <a:lnTo>
                      <a:pt x="79" y="206"/>
                    </a:lnTo>
                    <a:lnTo>
                      <a:pt x="59" y="200"/>
                    </a:lnTo>
                    <a:lnTo>
                      <a:pt x="42" y="180"/>
                    </a:lnTo>
                    <a:lnTo>
                      <a:pt x="34" y="160"/>
                    </a:lnTo>
                    <a:lnTo>
                      <a:pt x="46" y="141"/>
                    </a:lnTo>
                    <a:lnTo>
                      <a:pt x="56" y="156"/>
                    </a:lnTo>
                    <a:lnTo>
                      <a:pt x="98" y="179"/>
                    </a:lnTo>
                    <a:lnTo>
                      <a:pt x="108" y="158"/>
                    </a:lnTo>
                    <a:lnTo>
                      <a:pt x="68" y="123"/>
                    </a:lnTo>
                    <a:lnTo>
                      <a:pt x="53" y="94"/>
                    </a:lnTo>
                    <a:lnTo>
                      <a:pt x="41" y="83"/>
                    </a:lnTo>
                    <a:lnTo>
                      <a:pt x="41" y="65"/>
                    </a:lnTo>
                    <a:lnTo>
                      <a:pt x="27" y="58"/>
                    </a:lnTo>
                    <a:lnTo>
                      <a:pt x="0" y="54"/>
                    </a:lnTo>
                    <a:lnTo>
                      <a:pt x="6" y="33"/>
                    </a:lnTo>
                    <a:lnTo>
                      <a:pt x="8" y="19"/>
                    </a:lnTo>
                    <a:lnTo>
                      <a:pt x="30" y="19"/>
                    </a:lnTo>
                    <a:lnTo>
                      <a:pt x="41" y="29"/>
                    </a:lnTo>
                    <a:lnTo>
                      <a:pt x="70" y="58"/>
                    </a:lnTo>
                    <a:lnTo>
                      <a:pt x="74" y="39"/>
                    </a:lnTo>
                    <a:lnTo>
                      <a:pt x="67" y="16"/>
                    </a:lnTo>
                    <a:lnTo>
                      <a:pt x="70" y="0"/>
                    </a:lnTo>
                    <a:lnTo>
                      <a:pt x="89" y="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49" name="Freeform 595"/>
              <p:cNvSpPr/>
              <p:nvPr>
                <p:custDataLst>
                  <p:tags r:id="rId221"/>
                </p:custDataLst>
              </p:nvPr>
            </p:nvSpPr>
            <p:spPr bwMode="auto">
              <a:xfrm>
                <a:off x="4254333" y="5248702"/>
                <a:ext cx="27689" cy="11234"/>
              </a:xfrm>
              <a:custGeom>
                <a:gdLst>
                  <a:gd name="T0" fmla="*/ 0 w 156"/>
                  <a:gd name="T1" fmla="*/ 18 h 135"/>
                  <a:gd name="T2" fmla="*/ 16 w 156"/>
                  <a:gd name="T3" fmla="*/ 40 h 135"/>
                  <a:gd name="T4" fmla="*/ 40 w 156"/>
                  <a:gd name="T5" fmla="*/ 74 h 135"/>
                  <a:gd name="T6" fmla="*/ 77 w 156"/>
                  <a:gd name="T7" fmla="*/ 117 h 135"/>
                  <a:gd name="T8" fmla="*/ 99 w 156"/>
                  <a:gd name="T9" fmla="*/ 91 h 135"/>
                  <a:gd name="T10" fmla="*/ 100 w 156"/>
                  <a:gd name="T11" fmla="*/ 114 h 135"/>
                  <a:gd name="T12" fmla="*/ 117 w 156"/>
                  <a:gd name="T13" fmla="*/ 117 h 135"/>
                  <a:gd name="T14" fmla="*/ 145 w 156"/>
                  <a:gd name="T15" fmla="*/ 135 h 135"/>
                  <a:gd name="T16" fmla="*/ 156 w 156"/>
                  <a:gd name="T17" fmla="*/ 114 h 135"/>
                  <a:gd name="T18" fmla="*/ 116 w 156"/>
                  <a:gd name="T19" fmla="*/ 79 h 135"/>
                  <a:gd name="T20" fmla="*/ 104 w 156"/>
                  <a:gd name="T21" fmla="*/ 52 h 135"/>
                  <a:gd name="T22" fmla="*/ 89 w 156"/>
                  <a:gd name="T23" fmla="*/ 39 h 135"/>
                  <a:gd name="T24" fmla="*/ 89 w 156"/>
                  <a:gd name="T25" fmla="*/ 21 h 135"/>
                  <a:gd name="T26" fmla="*/ 75 w 156"/>
                  <a:gd name="T27" fmla="*/ 14 h 135"/>
                  <a:gd name="T28" fmla="*/ 47 w 156"/>
                  <a:gd name="T29" fmla="*/ 9 h 135"/>
                  <a:gd name="T30" fmla="*/ 26 w 156"/>
                  <a:gd name="T31" fmla="*/ 0 h 135"/>
                  <a:gd name="T32" fmla="*/ 5 w 156"/>
                  <a:gd name="T33" fmla="*/ 4 h 135"/>
                  <a:gd name="T34" fmla="*/ 0 w 156"/>
                  <a:gd name="T35" fmla="*/ 18 h 1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6"/>
                  <a:gd name="T55" fmla="*/ 0 h 135"/>
                  <a:gd name="T56" fmla="*/ 156 w 156"/>
                  <a:gd name="T57" fmla="*/ 135 h 135"/>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6" h="135">
                    <a:moveTo>
                      <a:pt x="0" y="18"/>
                    </a:moveTo>
                    <a:lnTo>
                      <a:pt x="16" y="40"/>
                    </a:lnTo>
                    <a:lnTo>
                      <a:pt x="40" y="74"/>
                    </a:lnTo>
                    <a:lnTo>
                      <a:pt x="77" y="117"/>
                    </a:lnTo>
                    <a:lnTo>
                      <a:pt x="99" y="91"/>
                    </a:lnTo>
                    <a:lnTo>
                      <a:pt x="100" y="114"/>
                    </a:lnTo>
                    <a:lnTo>
                      <a:pt x="117" y="117"/>
                    </a:lnTo>
                    <a:lnTo>
                      <a:pt x="145" y="135"/>
                    </a:lnTo>
                    <a:lnTo>
                      <a:pt x="156" y="114"/>
                    </a:lnTo>
                    <a:lnTo>
                      <a:pt x="116" y="79"/>
                    </a:lnTo>
                    <a:lnTo>
                      <a:pt x="104" y="52"/>
                    </a:lnTo>
                    <a:lnTo>
                      <a:pt x="89" y="39"/>
                    </a:lnTo>
                    <a:lnTo>
                      <a:pt x="89" y="21"/>
                    </a:lnTo>
                    <a:lnTo>
                      <a:pt x="75" y="14"/>
                    </a:lnTo>
                    <a:lnTo>
                      <a:pt x="47" y="9"/>
                    </a:lnTo>
                    <a:lnTo>
                      <a:pt x="26" y="0"/>
                    </a:lnTo>
                    <a:lnTo>
                      <a:pt x="5" y="4"/>
                    </a:lnTo>
                    <a:lnTo>
                      <a:pt x="0" y="1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50" name="Freeform 596"/>
              <p:cNvSpPr/>
              <p:nvPr>
                <p:custDataLst>
                  <p:tags r:id="rId222"/>
                </p:custDataLst>
              </p:nvPr>
            </p:nvSpPr>
            <p:spPr bwMode="auto">
              <a:xfrm>
                <a:off x="4269610" y="5188209"/>
                <a:ext cx="282137" cy="63733"/>
              </a:xfrm>
              <a:custGeom>
                <a:gdLst>
                  <a:gd name="T0" fmla="*/ 1516 w 1596"/>
                  <a:gd name="T1" fmla="*/ 328 h 795"/>
                  <a:gd name="T2" fmla="*/ 1358 w 1596"/>
                  <a:gd name="T3" fmla="*/ 311 h 795"/>
                  <a:gd name="T4" fmla="*/ 1297 w 1596"/>
                  <a:gd name="T5" fmla="*/ 246 h 795"/>
                  <a:gd name="T6" fmla="*/ 1226 w 1596"/>
                  <a:gd name="T7" fmla="*/ 257 h 795"/>
                  <a:gd name="T8" fmla="*/ 1150 w 1596"/>
                  <a:gd name="T9" fmla="*/ 230 h 795"/>
                  <a:gd name="T10" fmla="*/ 1017 w 1596"/>
                  <a:gd name="T11" fmla="*/ 134 h 795"/>
                  <a:gd name="T12" fmla="*/ 852 w 1596"/>
                  <a:gd name="T13" fmla="*/ 97 h 795"/>
                  <a:gd name="T14" fmla="*/ 739 w 1596"/>
                  <a:gd name="T15" fmla="*/ 58 h 795"/>
                  <a:gd name="T16" fmla="*/ 623 w 1596"/>
                  <a:gd name="T17" fmla="*/ 31 h 795"/>
                  <a:gd name="T18" fmla="*/ 516 w 1596"/>
                  <a:gd name="T19" fmla="*/ 67 h 795"/>
                  <a:gd name="T20" fmla="*/ 395 w 1596"/>
                  <a:gd name="T21" fmla="*/ 67 h 795"/>
                  <a:gd name="T22" fmla="*/ 395 w 1596"/>
                  <a:gd name="T23" fmla="*/ 159 h 795"/>
                  <a:gd name="T24" fmla="*/ 441 w 1596"/>
                  <a:gd name="T25" fmla="*/ 204 h 795"/>
                  <a:gd name="T26" fmla="*/ 441 w 1596"/>
                  <a:gd name="T27" fmla="*/ 263 h 795"/>
                  <a:gd name="T28" fmla="*/ 395 w 1596"/>
                  <a:gd name="T29" fmla="*/ 269 h 795"/>
                  <a:gd name="T30" fmla="*/ 322 w 1596"/>
                  <a:gd name="T31" fmla="*/ 235 h 795"/>
                  <a:gd name="T32" fmla="*/ 273 w 1596"/>
                  <a:gd name="T33" fmla="*/ 246 h 795"/>
                  <a:gd name="T34" fmla="*/ 221 w 1596"/>
                  <a:gd name="T35" fmla="*/ 224 h 795"/>
                  <a:gd name="T36" fmla="*/ 85 w 1596"/>
                  <a:gd name="T37" fmla="*/ 220 h 795"/>
                  <a:gd name="T38" fmla="*/ 54 w 1596"/>
                  <a:gd name="T39" fmla="*/ 254 h 795"/>
                  <a:gd name="T40" fmla="*/ 51 w 1596"/>
                  <a:gd name="T41" fmla="*/ 299 h 795"/>
                  <a:gd name="T42" fmla="*/ 7 w 1596"/>
                  <a:gd name="T43" fmla="*/ 276 h 795"/>
                  <a:gd name="T44" fmla="*/ 0 w 1596"/>
                  <a:gd name="T45" fmla="*/ 366 h 795"/>
                  <a:gd name="T46" fmla="*/ 20 w 1596"/>
                  <a:gd name="T47" fmla="*/ 424 h 795"/>
                  <a:gd name="T48" fmla="*/ 74 w 1596"/>
                  <a:gd name="T49" fmla="*/ 422 h 795"/>
                  <a:gd name="T50" fmla="*/ 121 w 1596"/>
                  <a:gd name="T51" fmla="*/ 512 h 795"/>
                  <a:gd name="T52" fmla="*/ 291 w 1596"/>
                  <a:gd name="T53" fmla="*/ 477 h 795"/>
                  <a:gd name="T54" fmla="*/ 273 w 1596"/>
                  <a:gd name="T55" fmla="*/ 573 h 795"/>
                  <a:gd name="T56" fmla="*/ 191 w 1596"/>
                  <a:gd name="T57" fmla="*/ 621 h 795"/>
                  <a:gd name="T58" fmla="*/ 284 w 1596"/>
                  <a:gd name="T59" fmla="*/ 710 h 795"/>
                  <a:gd name="T60" fmla="*/ 352 w 1596"/>
                  <a:gd name="T61" fmla="*/ 723 h 795"/>
                  <a:gd name="T62" fmla="*/ 406 w 1596"/>
                  <a:gd name="T63" fmla="*/ 736 h 795"/>
                  <a:gd name="T64" fmla="*/ 405 w 1596"/>
                  <a:gd name="T65" fmla="*/ 556 h 795"/>
                  <a:gd name="T66" fmla="*/ 471 w 1596"/>
                  <a:gd name="T67" fmla="*/ 501 h 795"/>
                  <a:gd name="T68" fmla="*/ 492 w 1596"/>
                  <a:gd name="T69" fmla="*/ 477 h 795"/>
                  <a:gd name="T70" fmla="*/ 527 w 1596"/>
                  <a:gd name="T71" fmla="*/ 493 h 795"/>
                  <a:gd name="T72" fmla="*/ 544 w 1596"/>
                  <a:gd name="T73" fmla="*/ 508 h 795"/>
                  <a:gd name="T74" fmla="*/ 584 w 1596"/>
                  <a:gd name="T75" fmla="*/ 581 h 795"/>
                  <a:gd name="T76" fmla="*/ 621 w 1596"/>
                  <a:gd name="T77" fmla="*/ 629 h 795"/>
                  <a:gd name="T78" fmla="*/ 717 w 1596"/>
                  <a:gd name="T79" fmla="*/ 629 h 795"/>
                  <a:gd name="T80" fmla="*/ 751 w 1596"/>
                  <a:gd name="T81" fmla="*/ 754 h 795"/>
                  <a:gd name="T82" fmla="*/ 789 w 1596"/>
                  <a:gd name="T83" fmla="*/ 795 h 795"/>
                  <a:gd name="T84" fmla="*/ 882 w 1596"/>
                  <a:gd name="T85" fmla="*/ 776 h 795"/>
                  <a:gd name="T86" fmla="*/ 989 w 1596"/>
                  <a:gd name="T87" fmla="*/ 777 h 795"/>
                  <a:gd name="T88" fmla="*/ 984 w 1596"/>
                  <a:gd name="T89" fmla="*/ 726 h 795"/>
                  <a:gd name="T90" fmla="*/ 1004 w 1596"/>
                  <a:gd name="T91" fmla="*/ 698 h 795"/>
                  <a:gd name="T92" fmla="*/ 1071 w 1596"/>
                  <a:gd name="T93" fmla="*/ 708 h 795"/>
                  <a:gd name="T94" fmla="*/ 1166 w 1596"/>
                  <a:gd name="T95" fmla="*/ 683 h 795"/>
                  <a:gd name="T96" fmla="*/ 1327 w 1596"/>
                  <a:gd name="T97" fmla="*/ 719 h 795"/>
                  <a:gd name="T98" fmla="*/ 1327 w 1596"/>
                  <a:gd name="T99" fmla="*/ 607 h 795"/>
                  <a:gd name="T100" fmla="*/ 1448 w 1596"/>
                  <a:gd name="T101" fmla="*/ 477 h 7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96"/>
                  <a:gd name="T154" fmla="*/ 0 h 795"/>
                  <a:gd name="T155" fmla="*/ 1596 w 1596"/>
                  <a:gd name="T156" fmla="*/ 795 h 795"/>
                </a:gd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96" h="795">
                    <a:moveTo>
                      <a:pt x="1561" y="408"/>
                    </a:moveTo>
                    <a:lnTo>
                      <a:pt x="1596" y="391"/>
                    </a:lnTo>
                    <a:lnTo>
                      <a:pt x="1516" y="328"/>
                    </a:lnTo>
                    <a:lnTo>
                      <a:pt x="1467" y="354"/>
                    </a:lnTo>
                    <a:lnTo>
                      <a:pt x="1395" y="331"/>
                    </a:lnTo>
                    <a:lnTo>
                      <a:pt x="1358" y="311"/>
                    </a:lnTo>
                    <a:lnTo>
                      <a:pt x="1327" y="311"/>
                    </a:lnTo>
                    <a:lnTo>
                      <a:pt x="1310" y="272"/>
                    </a:lnTo>
                    <a:lnTo>
                      <a:pt x="1297" y="246"/>
                    </a:lnTo>
                    <a:lnTo>
                      <a:pt x="1273" y="246"/>
                    </a:lnTo>
                    <a:lnTo>
                      <a:pt x="1247" y="246"/>
                    </a:lnTo>
                    <a:lnTo>
                      <a:pt x="1226" y="257"/>
                    </a:lnTo>
                    <a:lnTo>
                      <a:pt x="1186" y="212"/>
                    </a:lnTo>
                    <a:lnTo>
                      <a:pt x="1171" y="220"/>
                    </a:lnTo>
                    <a:lnTo>
                      <a:pt x="1150" y="230"/>
                    </a:lnTo>
                    <a:lnTo>
                      <a:pt x="1133" y="239"/>
                    </a:lnTo>
                    <a:lnTo>
                      <a:pt x="1098" y="207"/>
                    </a:lnTo>
                    <a:lnTo>
                      <a:pt x="1017" y="134"/>
                    </a:lnTo>
                    <a:lnTo>
                      <a:pt x="958" y="89"/>
                    </a:lnTo>
                    <a:lnTo>
                      <a:pt x="919" y="50"/>
                    </a:lnTo>
                    <a:lnTo>
                      <a:pt x="852" y="97"/>
                    </a:lnTo>
                    <a:lnTo>
                      <a:pt x="841" y="62"/>
                    </a:lnTo>
                    <a:lnTo>
                      <a:pt x="750" y="58"/>
                    </a:lnTo>
                    <a:lnTo>
                      <a:pt x="739" y="58"/>
                    </a:lnTo>
                    <a:lnTo>
                      <a:pt x="696" y="0"/>
                    </a:lnTo>
                    <a:lnTo>
                      <a:pt x="654" y="8"/>
                    </a:lnTo>
                    <a:lnTo>
                      <a:pt x="623" y="31"/>
                    </a:lnTo>
                    <a:lnTo>
                      <a:pt x="566" y="44"/>
                    </a:lnTo>
                    <a:lnTo>
                      <a:pt x="546" y="32"/>
                    </a:lnTo>
                    <a:lnTo>
                      <a:pt x="516" y="67"/>
                    </a:lnTo>
                    <a:lnTo>
                      <a:pt x="492" y="62"/>
                    </a:lnTo>
                    <a:lnTo>
                      <a:pt x="409" y="70"/>
                    </a:lnTo>
                    <a:lnTo>
                      <a:pt x="395" y="67"/>
                    </a:lnTo>
                    <a:lnTo>
                      <a:pt x="384" y="75"/>
                    </a:lnTo>
                    <a:lnTo>
                      <a:pt x="417" y="119"/>
                    </a:lnTo>
                    <a:lnTo>
                      <a:pt x="395" y="159"/>
                    </a:lnTo>
                    <a:lnTo>
                      <a:pt x="396" y="189"/>
                    </a:lnTo>
                    <a:lnTo>
                      <a:pt x="396" y="204"/>
                    </a:lnTo>
                    <a:lnTo>
                      <a:pt x="441" y="204"/>
                    </a:lnTo>
                    <a:lnTo>
                      <a:pt x="454" y="230"/>
                    </a:lnTo>
                    <a:lnTo>
                      <a:pt x="454" y="257"/>
                    </a:lnTo>
                    <a:lnTo>
                      <a:pt x="441" y="263"/>
                    </a:lnTo>
                    <a:lnTo>
                      <a:pt x="425" y="246"/>
                    </a:lnTo>
                    <a:lnTo>
                      <a:pt x="405" y="257"/>
                    </a:lnTo>
                    <a:lnTo>
                      <a:pt x="395" y="269"/>
                    </a:lnTo>
                    <a:lnTo>
                      <a:pt x="361" y="246"/>
                    </a:lnTo>
                    <a:lnTo>
                      <a:pt x="351" y="224"/>
                    </a:lnTo>
                    <a:lnTo>
                      <a:pt x="322" y="235"/>
                    </a:lnTo>
                    <a:lnTo>
                      <a:pt x="322" y="243"/>
                    </a:lnTo>
                    <a:lnTo>
                      <a:pt x="302" y="224"/>
                    </a:lnTo>
                    <a:lnTo>
                      <a:pt x="273" y="246"/>
                    </a:lnTo>
                    <a:lnTo>
                      <a:pt x="240" y="257"/>
                    </a:lnTo>
                    <a:lnTo>
                      <a:pt x="229" y="246"/>
                    </a:lnTo>
                    <a:lnTo>
                      <a:pt x="221" y="224"/>
                    </a:lnTo>
                    <a:lnTo>
                      <a:pt x="176" y="220"/>
                    </a:lnTo>
                    <a:lnTo>
                      <a:pt x="103" y="216"/>
                    </a:lnTo>
                    <a:lnTo>
                      <a:pt x="85" y="220"/>
                    </a:lnTo>
                    <a:lnTo>
                      <a:pt x="81" y="235"/>
                    </a:lnTo>
                    <a:lnTo>
                      <a:pt x="69" y="230"/>
                    </a:lnTo>
                    <a:lnTo>
                      <a:pt x="54" y="254"/>
                    </a:lnTo>
                    <a:lnTo>
                      <a:pt x="43" y="272"/>
                    </a:lnTo>
                    <a:lnTo>
                      <a:pt x="43" y="281"/>
                    </a:lnTo>
                    <a:lnTo>
                      <a:pt x="51" y="299"/>
                    </a:lnTo>
                    <a:lnTo>
                      <a:pt x="39" y="304"/>
                    </a:lnTo>
                    <a:lnTo>
                      <a:pt x="28" y="272"/>
                    </a:lnTo>
                    <a:lnTo>
                      <a:pt x="7" y="276"/>
                    </a:lnTo>
                    <a:lnTo>
                      <a:pt x="0" y="318"/>
                    </a:lnTo>
                    <a:lnTo>
                      <a:pt x="0" y="343"/>
                    </a:lnTo>
                    <a:lnTo>
                      <a:pt x="0" y="366"/>
                    </a:lnTo>
                    <a:lnTo>
                      <a:pt x="11" y="387"/>
                    </a:lnTo>
                    <a:lnTo>
                      <a:pt x="20" y="399"/>
                    </a:lnTo>
                    <a:lnTo>
                      <a:pt x="20" y="424"/>
                    </a:lnTo>
                    <a:lnTo>
                      <a:pt x="39" y="422"/>
                    </a:lnTo>
                    <a:lnTo>
                      <a:pt x="62" y="403"/>
                    </a:lnTo>
                    <a:lnTo>
                      <a:pt x="74" y="422"/>
                    </a:lnTo>
                    <a:lnTo>
                      <a:pt x="91" y="445"/>
                    </a:lnTo>
                    <a:lnTo>
                      <a:pt x="103" y="468"/>
                    </a:lnTo>
                    <a:lnTo>
                      <a:pt x="121" y="512"/>
                    </a:lnTo>
                    <a:lnTo>
                      <a:pt x="157" y="501"/>
                    </a:lnTo>
                    <a:lnTo>
                      <a:pt x="209" y="489"/>
                    </a:lnTo>
                    <a:lnTo>
                      <a:pt x="291" y="477"/>
                    </a:lnTo>
                    <a:lnTo>
                      <a:pt x="312" y="506"/>
                    </a:lnTo>
                    <a:lnTo>
                      <a:pt x="316" y="562"/>
                    </a:lnTo>
                    <a:lnTo>
                      <a:pt x="273" y="573"/>
                    </a:lnTo>
                    <a:lnTo>
                      <a:pt x="240" y="581"/>
                    </a:lnTo>
                    <a:lnTo>
                      <a:pt x="248" y="621"/>
                    </a:lnTo>
                    <a:lnTo>
                      <a:pt x="191" y="621"/>
                    </a:lnTo>
                    <a:lnTo>
                      <a:pt x="240" y="699"/>
                    </a:lnTo>
                    <a:lnTo>
                      <a:pt x="262" y="706"/>
                    </a:lnTo>
                    <a:lnTo>
                      <a:pt x="284" y="710"/>
                    </a:lnTo>
                    <a:lnTo>
                      <a:pt x="298" y="744"/>
                    </a:lnTo>
                    <a:lnTo>
                      <a:pt x="311" y="731"/>
                    </a:lnTo>
                    <a:lnTo>
                      <a:pt x="352" y="723"/>
                    </a:lnTo>
                    <a:lnTo>
                      <a:pt x="378" y="736"/>
                    </a:lnTo>
                    <a:lnTo>
                      <a:pt x="395" y="753"/>
                    </a:lnTo>
                    <a:lnTo>
                      <a:pt x="406" y="736"/>
                    </a:lnTo>
                    <a:lnTo>
                      <a:pt x="435" y="741"/>
                    </a:lnTo>
                    <a:lnTo>
                      <a:pt x="386" y="565"/>
                    </a:lnTo>
                    <a:lnTo>
                      <a:pt x="405" y="556"/>
                    </a:lnTo>
                    <a:lnTo>
                      <a:pt x="469" y="518"/>
                    </a:lnTo>
                    <a:lnTo>
                      <a:pt x="480" y="515"/>
                    </a:lnTo>
                    <a:lnTo>
                      <a:pt x="471" y="501"/>
                    </a:lnTo>
                    <a:lnTo>
                      <a:pt x="484" y="508"/>
                    </a:lnTo>
                    <a:lnTo>
                      <a:pt x="484" y="489"/>
                    </a:lnTo>
                    <a:lnTo>
                      <a:pt x="492" y="477"/>
                    </a:lnTo>
                    <a:lnTo>
                      <a:pt x="498" y="483"/>
                    </a:lnTo>
                    <a:lnTo>
                      <a:pt x="513" y="483"/>
                    </a:lnTo>
                    <a:lnTo>
                      <a:pt x="527" y="493"/>
                    </a:lnTo>
                    <a:lnTo>
                      <a:pt x="544" y="470"/>
                    </a:lnTo>
                    <a:lnTo>
                      <a:pt x="558" y="477"/>
                    </a:lnTo>
                    <a:lnTo>
                      <a:pt x="544" y="508"/>
                    </a:lnTo>
                    <a:lnTo>
                      <a:pt x="554" y="550"/>
                    </a:lnTo>
                    <a:lnTo>
                      <a:pt x="584" y="575"/>
                    </a:lnTo>
                    <a:lnTo>
                      <a:pt x="584" y="581"/>
                    </a:lnTo>
                    <a:lnTo>
                      <a:pt x="575" y="602"/>
                    </a:lnTo>
                    <a:lnTo>
                      <a:pt x="577" y="611"/>
                    </a:lnTo>
                    <a:lnTo>
                      <a:pt x="621" y="629"/>
                    </a:lnTo>
                    <a:lnTo>
                      <a:pt x="632" y="656"/>
                    </a:lnTo>
                    <a:lnTo>
                      <a:pt x="671" y="639"/>
                    </a:lnTo>
                    <a:lnTo>
                      <a:pt x="717" y="629"/>
                    </a:lnTo>
                    <a:lnTo>
                      <a:pt x="750" y="708"/>
                    </a:lnTo>
                    <a:lnTo>
                      <a:pt x="763" y="745"/>
                    </a:lnTo>
                    <a:lnTo>
                      <a:pt x="751" y="754"/>
                    </a:lnTo>
                    <a:lnTo>
                      <a:pt x="746" y="768"/>
                    </a:lnTo>
                    <a:lnTo>
                      <a:pt x="779" y="779"/>
                    </a:lnTo>
                    <a:lnTo>
                      <a:pt x="789" y="795"/>
                    </a:lnTo>
                    <a:lnTo>
                      <a:pt x="835" y="779"/>
                    </a:lnTo>
                    <a:lnTo>
                      <a:pt x="848" y="795"/>
                    </a:lnTo>
                    <a:lnTo>
                      <a:pt x="882" y="776"/>
                    </a:lnTo>
                    <a:lnTo>
                      <a:pt x="904" y="771"/>
                    </a:lnTo>
                    <a:lnTo>
                      <a:pt x="930" y="777"/>
                    </a:lnTo>
                    <a:lnTo>
                      <a:pt x="989" y="777"/>
                    </a:lnTo>
                    <a:lnTo>
                      <a:pt x="977" y="764"/>
                    </a:lnTo>
                    <a:lnTo>
                      <a:pt x="977" y="741"/>
                    </a:lnTo>
                    <a:lnTo>
                      <a:pt x="984" y="726"/>
                    </a:lnTo>
                    <a:lnTo>
                      <a:pt x="984" y="714"/>
                    </a:lnTo>
                    <a:lnTo>
                      <a:pt x="967" y="702"/>
                    </a:lnTo>
                    <a:lnTo>
                      <a:pt x="1004" y="698"/>
                    </a:lnTo>
                    <a:lnTo>
                      <a:pt x="1039" y="702"/>
                    </a:lnTo>
                    <a:lnTo>
                      <a:pt x="1047" y="714"/>
                    </a:lnTo>
                    <a:lnTo>
                      <a:pt x="1071" y="708"/>
                    </a:lnTo>
                    <a:lnTo>
                      <a:pt x="1055" y="673"/>
                    </a:lnTo>
                    <a:lnTo>
                      <a:pt x="1073" y="669"/>
                    </a:lnTo>
                    <a:lnTo>
                      <a:pt x="1166" y="683"/>
                    </a:lnTo>
                    <a:lnTo>
                      <a:pt x="1241" y="691"/>
                    </a:lnTo>
                    <a:lnTo>
                      <a:pt x="1297" y="719"/>
                    </a:lnTo>
                    <a:lnTo>
                      <a:pt x="1327" y="719"/>
                    </a:lnTo>
                    <a:lnTo>
                      <a:pt x="1336" y="753"/>
                    </a:lnTo>
                    <a:lnTo>
                      <a:pt x="1358" y="683"/>
                    </a:lnTo>
                    <a:lnTo>
                      <a:pt x="1327" y="607"/>
                    </a:lnTo>
                    <a:lnTo>
                      <a:pt x="1422" y="581"/>
                    </a:lnTo>
                    <a:lnTo>
                      <a:pt x="1436" y="539"/>
                    </a:lnTo>
                    <a:lnTo>
                      <a:pt x="1448" y="477"/>
                    </a:lnTo>
                    <a:lnTo>
                      <a:pt x="1545" y="483"/>
                    </a:lnTo>
                    <a:lnTo>
                      <a:pt x="1561" y="408"/>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51" name="Freeform 597"/>
              <p:cNvSpPr/>
              <p:nvPr>
                <p:custDataLst>
                  <p:tags r:id="rId223"/>
                </p:custDataLst>
              </p:nvPr>
            </p:nvSpPr>
            <p:spPr bwMode="auto">
              <a:xfrm>
                <a:off x="4337399" y="5229042"/>
                <a:ext cx="124121" cy="39752"/>
              </a:xfrm>
              <a:custGeom>
                <a:gdLst>
                  <a:gd name="T0" fmla="*/ 65 w 697"/>
                  <a:gd name="T1" fmla="*/ 221 h 492"/>
                  <a:gd name="T2" fmla="*/ 81 w 697"/>
                  <a:gd name="T3" fmla="*/ 184 h 492"/>
                  <a:gd name="T4" fmla="*/ 94 w 697"/>
                  <a:gd name="T5" fmla="*/ 168 h 492"/>
                  <a:gd name="T6" fmla="*/ 124 w 697"/>
                  <a:gd name="T7" fmla="*/ 176 h 492"/>
                  <a:gd name="T8" fmla="*/ 158 w 697"/>
                  <a:gd name="T9" fmla="*/ 187 h 492"/>
                  <a:gd name="T10" fmla="*/ 168 w 697"/>
                  <a:gd name="T11" fmla="*/ 199 h 492"/>
                  <a:gd name="T12" fmla="*/ 189 w 697"/>
                  <a:gd name="T13" fmla="*/ 221 h 492"/>
                  <a:gd name="T14" fmla="*/ 205 w 697"/>
                  <a:gd name="T15" fmla="*/ 276 h 492"/>
                  <a:gd name="T16" fmla="*/ 230 w 697"/>
                  <a:gd name="T17" fmla="*/ 272 h 492"/>
                  <a:gd name="T18" fmla="*/ 270 w 697"/>
                  <a:gd name="T19" fmla="*/ 276 h 492"/>
                  <a:gd name="T20" fmla="*/ 325 w 697"/>
                  <a:gd name="T21" fmla="*/ 344 h 492"/>
                  <a:gd name="T22" fmla="*/ 386 w 697"/>
                  <a:gd name="T23" fmla="*/ 384 h 492"/>
                  <a:gd name="T24" fmla="*/ 440 w 697"/>
                  <a:gd name="T25" fmla="*/ 425 h 492"/>
                  <a:gd name="T26" fmla="*/ 459 w 697"/>
                  <a:gd name="T27" fmla="*/ 492 h 492"/>
                  <a:gd name="T28" fmla="*/ 498 w 697"/>
                  <a:gd name="T29" fmla="*/ 440 h 492"/>
                  <a:gd name="T30" fmla="*/ 501 w 697"/>
                  <a:gd name="T31" fmla="*/ 387 h 492"/>
                  <a:gd name="T32" fmla="*/ 481 w 697"/>
                  <a:gd name="T33" fmla="*/ 314 h 492"/>
                  <a:gd name="T34" fmla="*/ 527 w 697"/>
                  <a:gd name="T35" fmla="*/ 298 h 492"/>
                  <a:gd name="T36" fmla="*/ 586 w 697"/>
                  <a:gd name="T37" fmla="*/ 311 h 492"/>
                  <a:gd name="T38" fmla="*/ 680 w 697"/>
                  <a:gd name="T39" fmla="*/ 306 h 492"/>
                  <a:gd name="T40" fmla="*/ 680 w 697"/>
                  <a:gd name="T41" fmla="*/ 261 h 492"/>
                  <a:gd name="T42" fmla="*/ 566 w 697"/>
                  <a:gd name="T43" fmla="*/ 261 h 492"/>
                  <a:gd name="T44" fmla="*/ 510 w 697"/>
                  <a:gd name="T45" fmla="*/ 256 h 492"/>
                  <a:gd name="T46" fmla="*/ 457 w 697"/>
                  <a:gd name="T47" fmla="*/ 276 h 492"/>
                  <a:gd name="T48" fmla="*/ 426 w 697"/>
                  <a:gd name="T49" fmla="*/ 272 h 492"/>
                  <a:gd name="T50" fmla="*/ 398 w 697"/>
                  <a:gd name="T51" fmla="*/ 275 h 492"/>
                  <a:gd name="T52" fmla="*/ 365 w 697"/>
                  <a:gd name="T53" fmla="*/ 256 h 492"/>
                  <a:gd name="T54" fmla="*/ 364 w 697"/>
                  <a:gd name="T55" fmla="*/ 239 h 492"/>
                  <a:gd name="T56" fmla="*/ 360 w 697"/>
                  <a:gd name="T57" fmla="*/ 183 h 492"/>
                  <a:gd name="T58" fmla="*/ 247 w 697"/>
                  <a:gd name="T59" fmla="*/ 137 h 492"/>
                  <a:gd name="T60" fmla="*/ 191 w 697"/>
                  <a:gd name="T61" fmla="*/ 96 h 492"/>
                  <a:gd name="T62" fmla="*/ 126 w 697"/>
                  <a:gd name="T63" fmla="*/ 116 h 492"/>
                  <a:gd name="T64" fmla="*/ 83 w 697"/>
                  <a:gd name="T65" fmla="*/ 51 h 492"/>
                  <a:gd name="T66" fmla="*/ 83 w 697"/>
                  <a:gd name="T67" fmla="*/ 0 h 492"/>
                  <a:gd name="T68" fmla="*/ 49 w 697"/>
                  <a:gd name="T69" fmla="*/ 226 h 49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7"/>
                  <a:gd name="T106" fmla="*/ 0 h 492"/>
                  <a:gd name="T107" fmla="*/ 697 w 697"/>
                  <a:gd name="T108" fmla="*/ 492 h 492"/>
                </a:gd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7" h="492">
                    <a:moveTo>
                      <a:pt x="49" y="226"/>
                    </a:moveTo>
                    <a:lnTo>
                      <a:pt x="65" y="221"/>
                    </a:lnTo>
                    <a:lnTo>
                      <a:pt x="72" y="202"/>
                    </a:lnTo>
                    <a:lnTo>
                      <a:pt x="81" y="184"/>
                    </a:lnTo>
                    <a:lnTo>
                      <a:pt x="98" y="193"/>
                    </a:lnTo>
                    <a:lnTo>
                      <a:pt x="94" y="168"/>
                    </a:lnTo>
                    <a:lnTo>
                      <a:pt x="112" y="158"/>
                    </a:lnTo>
                    <a:lnTo>
                      <a:pt x="124" y="176"/>
                    </a:lnTo>
                    <a:lnTo>
                      <a:pt x="141" y="176"/>
                    </a:lnTo>
                    <a:lnTo>
                      <a:pt x="158" y="187"/>
                    </a:lnTo>
                    <a:lnTo>
                      <a:pt x="168" y="193"/>
                    </a:lnTo>
                    <a:lnTo>
                      <a:pt x="168" y="199"/>
                    </a:lnTo>
                    <a:lnTo>
                      <a:pt x="169" y="214"/>
                    </a:lnTo>
                    <a:lnTo>
                      <a:pt x="189" y="221"/>
                    </a:lnTo>
                    <a:lnTo>
                      <a:pt x="189" y="244"/>
                    </a:lnTo>
                    <a:lnTo>
                      <a:pt x="205" y="276"/>
                    </a:lnTo>
                    <a:lnTo>
                      <a:pt x="225" y="280"/>
                    </a:lnTo>
                    <a:lnTo>
                      <a:pt x="230" y="272"/>
                    </a:lnTo>
                    <a:lnTo>
                      <a:pt x="251" y="258"/>
                    </a:lnTo>
                    <a:lnTo>
                      <a:pt x="270" y="276"/>
                    </a:lnTo>
                    <a:lnTo>
                      <a:pt x="290" y="306"/>
                    </a:lnTo>
                    <a:lnTo>
                      <a:pt x="325" y="344"/>
                    </a:lnTo>
                    <a:lnTo>
                      <a:pt x="383" y="360"/>
                    </a:lnTo>
                    <a:lnTo>
                      <a:pt x="386" y="384"/>
                    </a:lnTo>
                    <a:lnTo>
                      <a:pt x="423" y="400"/>
                    </a:lnTo>
                    <a:lnTo>
                      <a:pt x="440" y="425"/>
                    </a:lnTo>
                    <a:lnTo>
                      <a:pt x="427" y="491"/>
                    </a:lnTo>
                    <a:lnTo>
                      <a:pt x="459" y="492"/>
                    </a:lnTo>
                    <a:lnTo>
                      <a:pt x="485" y="457"/>
                    </a:lnTo>
                    <a:lnTo>
                      <a:pt x="498" y="440"/>
                    </a:lnTo>
                    <a:lnTo>
                      <a:pt x="507" y="421"/>
                    </a:lnTo>
                    <a:lnTo>
                      <a:pt x="501" y="387"/>
                    </a:lnTo>
                    <a:lnTo>
                      <a:pt x="473" y="373"/>
                    </a:lnTo>
                    <a:lnTo>
                      <a:pt x="481" y="314"/>
                    </a:lnTo>
                    <a:lnTo>
                      <a:pt x="505" y="290"/>
                    </a:lnTo>
                    <a:lnTo>
                      <a:pt x="527" y="298"/>
                    </a:lnTo>
                    <a:lnTo>
                      <a:pt x="579" y="287"/>
                    </a:lnTo>
                    <a:lnTo>
                      <a:pt x="586" y="311"/>
                    </a:lnTo>
                    <a:lnTo>
                      <a:pt x="614" y="310"/>
                    </a:lnTo>
                    <a:lnTo>
                      <a:pt x="680" y="306"/>
                    </a:lnTo>
                    <a:lnTo>
                      <a:pt x="697" y="276"/>
                    </a:lnTo>
                    <a:lnTo>
                      <a:pt x="680" y="261"/>
                    </a:lnTo>
                    <a:lnTo>
                      <a:pt x="637" y="261"/>
                    </a:lnTo>
                    <a:lnTo>
                      <a:pt x="566" y="261"/>
                    </a:lnTo>
                    <a:lnTo>
                      <a:pt x="538" y="261"/>
                    </a:lnTo>
                    <a:lnTo>
                      <a:pt x="510" y="256"/>
                    </a:lnTo>
                    <a:lnTo>
                      <a:pt x="462" y="280"/>
                    </a:lnTo>
                    <a:lnTo>
                      <a:pt x="457" y="276"/>
                    </a:lnTo>
                    <a:lnTo>
                      <a:pt x="449" y="264"/>
                    </a:lnTo>
                    <a:lnTo>
                      <a:pt x="426" y="272"/>
                    </a:lnTo>
                    <a:lnTo>
                      <a:pt x="403" y="280"/>
                    </a:lnTo>
                    <a:lnTo>
                      <a:pt x="398" y="275"/>
                    </a:lnTo>
                    <a:lnTo>
                      <a:pt x="394" y="264"/>
                    </a:lnTo>
                    <a:lnTo>
                      <a:pt x="365" y="256"/>
                    </a:lnTo>
                    <a:lnTo>
                      <a:pt x="360" y="253"/>
                    </a:lnTo>
                    <a:lnTo>
                      <a:pt x="364" y="239"/>
                    </a:lnTo>
                    <a:lnTo>
                      <a:pt x="378" y="230"/>
                    </a:lnTo>
                    <a:lnTo>
                      <a:pt x="360" y="183"/>
                    </a:lnTo>
                    <a:lnTo>
                      <a:pt x="331" y="114"/>
                    </a:lnTo>
                    <a:lnTo>
                      <a:pt x="247" y="137"/>
                    </a:lnTo>
                    <a:lnTo>
                      <a:pt x="230" y="114"/>
                    </a:lnTo>
                    <a:lnTo>
                      <a:pt x="191" y="96"/>
                    </a:lnTo>
                    <a:lnTo>
                      <a:pt x="158" y="123"/>
                    </a:lnTo>
                    <a:lnTo>
                      <a:pt x="126" y="116"/>
                    </a:lnTo>
                    <a:lnTo>
                      <a:pt x="89" y="87"/>
                    </a:lnTo>
                    <a:lnTo>
                      <a:pt x="83" y="51"/>
                    </a:lnTo>
                    <a:lnTo>
                      <a:pt x="85" y="26"/>
                    </a:lnTo>
                    <a:lnTo>
                      <a:pt x="83" y="0"/>
                    </a:lnTo>
                    <a:lnTo>
                      <a:pt x="0" y="51"/>
                    </a:lnTo>
                    <a:lnTo>
                      <a:pt x="49" y="22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52" name="Freeform 598"/>
              <p:cNvSpPr/>
              <p:nvPr>
                <p:custDataLst>
                  <p:tags r:id="rId224"/>
                </p:custDataLst>
              </p:nvPr>
            </p:nvSpPr>
            <p:spPr bwMode="auto">
              <a:xfrm>
                <a:off x="4322123" y="5242004"/>
                <a:ext cx="94046" cy="34567"/>
              </a:xfrm>
              <a:custGeom>
                <a:gdLst>
                  <a:gd name="T0" fmla="*/ 0 w 534"/>
                  <a:gd name="T1" fmla="*/ 63 h 433"/>
                  <a:gd name="T2" fmla="*/ 4 w 534"/>
                  <a:gd name="T3" fmla="*/ 118 h 433"/>
                  <a:gd name="T4" fmla="*/ 32 w 534"/>
                  <a:gd name="T5" fmla="*/ 86 h 433"/>
                  <a:gd name="T6" fmla="*/ 72 w 534"/>
                  <a:gd name="T7" fmla="*/ 129 h 433"/>
                  <a:gd name="T8" fmla="*/ 53 w 534"/>
                  <a:gd name="T9" fmla="*/ 156 h 433"/>
                  <a:gd name="T10" fmla="*/ 7 w 534"/>
                  <a:gd name="T11" fmla="*/ 130 h 433"/>
                  <a:gd name="T12" fmla="*/ 1 w 534"/>
                  <a:gd name="T13" fmla="*/ 168 h 433"/>
                  <a:gd name="T14" fmla="*/ 7 w 534"/>
                  <a:gd name="T15" fmla="*/ 191 h 433"/>
                  <a:gd name="T16" fmla="*/ 32 w 534"/>
                  <a:gd name="T17" fmla="*/ 196 h 433"/>
                  <a:gd name="T18" fmla="*/ 22 w 534"/>
                  <a:gd name="T19" fmla="*/ 221 h 433"/>
                  <a:gd name="T20" fmla="*/ 41 w 534"/>
                  <a:gd name="T21" fmla="*/ 238 h 433"/>
                  <a:gd name="T22" fmla="*/ 41 w 534"/>
                  <a:gd name="T23" fmla="*/ 314 h 433"/>
                  <a:gd name="T24" fmla="*/ 115 w 534"/>
                  <a:gd name="T25" fmla="*/ 292 h 433"/>
                  <a:gd name="T26" fmla="*/ 157 w 534"/>
                  <a:gd name="T27" fmla="*/ 269 h 433"/>
                  <a:gd name="T28" fmla="*/ 250 w 534"/>
                  <a:gd name="T29" fmla="*/ 320 h 433"/>
                  <a:gd name="T30" fmla="*/ 311 w 534"/>
                  <a:gd name="T31" fmla="*/ 352 h 433"/>
                  <a:gd name="T32" fmla="*/ 322 w 534"/>
                  <a:gd name="T33" fmla="*/ 366 h 433"/>
                  <a:gd name="T34" fmla="*/ 328 w 534"/>
                  <a:gd name="T35" fmla="*/ 405 h 433"/>
                  <a:gd name="T36" fmla="*/ 382 w 534"/>
                  <a:gd name="T37" fmla="*/ 433 h 433"/>
                  <a:gd name="T38" fmla="*/ 466 w 534"/>
                  <a:gd name="T39" fmla="*/ 329 h 433"/>
                  <a:gd name="T40" fmla="*/ 519 w 534"/>
                  <a:gd name="T41" fmla="*/ 329 h 433"/>
                  <a:gd name="T42" fmla="*/ 528 w 534"/>
                  <a:gd name="T43" fmla="*/ 286 h 433"/>
                  <a:gd name="T44" fmla="*/ 534 w 534"/>
                  <a:gd name="T45" fmla="*/ 268 h 433"/>
                  <a:gd name="T46" fmla="*/ 517 w 534"/>
                  <a:gd name="T47" fmla="*/ 240 h 433"/>
                  <a:gd name="T48" fmla="*/ 478 w 534"/>
                  <a:gd name="T49" fmla="*/ 223 h 433"/>
                  <a:gd name="T50" fmla="*/ 472 w 534"/>
                  <a:gd name="T51" fmla="*/ 202 h 433"/>
                  <a:gd name="T52" fmla="*/ 417 w 534"/>
                  <a:gd name="T53" fmla="*/ 186 h 433"/>
                  <a:gd name="T54" fmla="*/ 382 w 534"/>
                  <a:gd name="T55" fmla="*/ 148 h 433"/>
                  <a:gd name="T56" fmla="*/ 371 w 534"/>
                  <a:gd name="T57" fmla="*/ 122 h 433"/>
                  <a:gd name="T58" fmla="*/ 343 w 534"/>
                  <a:gd name="T59" fmla="*/ 98 h 433"/>
                  <a:gd name="T60" fmla="*/ 327 w 534"/>
                  <a:gd name="T61" fmla="*/ 113 h 433"/>
                  <a:gd name="T62" fmla="*/ 317 w 534"/>
                  <a:gd name="T63" fmla="*/ 122 h 433"/>
                  <a:gd name="T64" fmla="*/ 297 w 534"/>
                  <a:gd name="T65" fmla="*/ 118 h 433"/>
                  <a:gd name="T66" fmla="*/ 281 w 534"/>
                  <a:gd name="T67" fmla="*/ 86 h 433"/>
                  <a:gd name="T68" fmla="*/ 281 w 534"/>
                  <a:gd name="T69" fmla="*/ 63 h 433"/>
                  <a:gd name="T70" fmla="*/ 261 w 534"/>
                  <a:gd name="T71" fmla="*/ 56 h 433"/>
                  <a:gd name="T72" fmla="*/ 256 w 534"/>
                  <a:gd name="T73" fmla="*/ 35 h 433"/>
                  <a:gd name="T74" fmla="*/ 233 w 534"/>
                  <a:gd name="T75" fmla="*/ 18 h 433"/>
                  <a:gd name="T76" fmla="*/ 216 w 534"/>
                  <a:gd name="T77" fmla="*/ 18 h 433"/>
                  <a:gd name="T78" fmla="*/ 204 w 534"/>
                  <a:gd name="T79" fmla="*/ 0 h 433"/>
                  <a:gd name="T80" fmla="*/ 186 w 534"/>
                  <a:gd name="T81" fmla="*/ 10 h 433"/>
                  <a:gd name="T82" fmla="*/ 192 w 534"/>
                  <a:gd name="T83" fmla="*/ 35 h 433"/>
                  <a:gd name="T84" fmla="*/ 182 w 534"/>
                  <a:gd name="T85" fmla="*/ 31 h 433"/>
                  <a:gd name="T86" fmla="*/ 173 w 534"/>
                  <a:gd name="T87" fmla="*/ 26 h 433"/>
                  <a:gd name="T88" fmla="*/ 157 w 534"/>
                  <a:gd name="T89" fmla="*/ 63 h 433"/>
                  <a:gd name="T90" fmla="*/ 136 w 534"/>
                  <a:gd name="T91" fmla="*/ 68 h 433"/>
                  <a:gd name="T92" fmla="*/ 115 w 534"/>
                  <a:gd name="T93" fmla="*/ 61 h 433"/>
                  <a:gd name="T94" fmla="*/ 101 w 534"/>
                  <a:gd name="T95" fmla="*/ 80 h 433"/>
                  <a:gd name="T96" fmla="*/ 84 w 534"/>
                  <a:gd name="T97" fmla="*/ 63 h 433"/>
                  <a:gd name="T98" fmla="*/ 57 w 534"/>
                  <a:gd name="T99" fmla="*/ 46 h 433"/>
                  <a:gd name="T100" fmla="*/ 0 w 534"/>
                  <a:gd name="T101" fmla="*/ 63 h 43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34"/>
                  <a:gd name="T154" fmla="*/ 0 h 433"/>
                  <a:gd name="T155" fmla="*/ 534 w 534"/>
                  <a:gd name="T156" fmla="*/ 433 h 433"/>
                </a:gd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34" h="432">
                    <a:moveTo>
                      <a:pt x="0" y="63"/>
                    </a:moveTo>
                    <a:lnTo>
                      <a:pt x="4" y="118"/>
                    </a:lnTo>
                    <a:lnTo>
                      <a:pt x="32" y="86"/>
                    </a:lnTo>
                    <a:lnTo>
                      <a:pt x="72" y="129"/>
                    </a:lnTo>
                    <a:lnTo>
                      <a:pt x="53" y="156"/>
                    </a:lnTo>
                    <a:lnTo>
                      <a:pt x="7" y="130"/>
                    </a:lnTo>
                    <a:lnTo>
                      <a:pt x="1" y="168"/>
                    </a:lnTo>
                    <a:lnTo>
                      <a:pt x="7" y="191"/>
                    </a:lnTo>
                    <a:lnTo>
                      <a:pt x="32" y="196"/>
                    </a:lnTo>
                    <a:lnTo>
                      <a:pt x="22" y="221"/>
                    </a:lnTo>
                    <a:lnTo>
                      <a:pt x="41" y="238"/>
                    </a:lnTo>
                    <a:lnTo>
                      <a:pt x="41" y="314"/>
                    </a:lnTo>
                    <a:lnTo>
                      <a:pt x="115" y="292"/>
                    </a:lnTo>
                    <a:lnTo>
                      <a:pt x="157" y="269"/>
                    </a:lnTo>
                    <a:lnTo>
                      <a:pt x="250" y="320"/>
                    </a:lnTo>
                    <a:lnTo>
                      <a:pt x="311" y="352"/>
                    </a:lnTo>
                    <a:lnTo>
                      <a:pt x="322" y="366"/>
                    </a:lnTo>
                    <a:lnTo>
                      <a:pt x="328" y="405"/>
                    </a:lnTo>
                    <a:lnTo>
                      <a:pt x="382" y="433"/>
                    </a:lnTo>
                    <a:lnTo>
                      <a:pt x="466" y="329"/>
                    </a:lnTo>
                    <a:lnTo>
                      <a:pt x="519" y="329"/>
                    </a:lnTo>
                    <a:lnTo>
                      <a:pt x="528" y="286"/>
                    </a:lnTo>
                    <a:lnTo>
                      <a:pt x="534" y="268"/>
                    </a:lnTo>
                    <a:lnTo>
                      <a:pt x="517" y="240"/>
                    </a:lnTo>
                    <a:lnTo>
                      <a:pt x="478" y="223"/>
                    </a:lnTo>
                    <a:lnTo>
                      <a:pt x="472" y="202"/>
                    </a:lnTo>
                    <a:lnTo>
                      <a:pt x="417" y="186"/>
                    </a:lnTo>
                    <a:lnTo>
                      <a:pt x="382" y="148"/>
                    </a:lnTo>
                    <a:lnTo>
                      <a:pt x="371" y="122"/>
                    </a:lnTo>
                    <a:lnTo>
                      <a:pt x="343" y="98"/>
                    </a:lnTo>
                    <a:lnTo>
                      <a:pt x="327" y="113"/>
                    </a:lnTo>
                    <a:lnTo>
                      <a:pt x="317" y="122"/>
                    </a:lnTo>
                    <a:lnTo>
                      <a:pt x="297" y="118"/>
                    </a:lnTo>
                    <a:lnTo>
                      <a:pt x="281" y="86"/>
                    </a:lnTo>
                    <a:lnTo>
                      <a:pt x="281" y="63"/>
                    </a:lnTo>
                    <a:lnTo>
                      <a:pt x="261" y="56"/>
                    </a:lnTo>
                    <a:lnTo>
                      <a:pt x="256" y="35"/>
                    </a:lnTo>
                    <a:lnTo>
                      <a:pt x="233" y="18"/>
                    </a:lnTo>
                    <a:lnTo>
                      <a:pt x="216" y="18"/>
                    </a:lnTo>
                    <a:lnTo>
                      <a:pt x="204" y="0"/>
                    </a:lnTo>
                    <a:lnTo>
                      <a:pt x="186" y="10"/>
                    </a:lnTo>
                    <a:lnTo>
                      <a:pt x="192" y="35"/>
                    </a:lnTo>
                    <a:lnTo>
                      <a:pt x="182" y="31"/>
                    </a:lnTo>
                    <a:lnTo>
                      <a:pt x="173" y="26"/>
                    </a:lnTo>
                    <a:lnTo>
                      <a:pt x="157" y="63"/>
                    </a:lnTo>
                    <a:lnTo>
                      <a:pt x="136" y="68"/>
                    </a:lnTo>
                    <a:lnTo>
                      <a:pt x="115" y="61"/>
                    </a:lnTo>
                    <a:lnTo>
                      <a:pt x="101" y="80"/>
                    </a:lnTo>
                    <a:lnTo>
                      <a:pt x="84" y="63"/>
                    </a:lnTo>
                    <a:lnTo>
                      <a:pt x="57" y="46"/>
                    </a:lnTo>
                    <a:lnTo>
                      <a:pt x="0" y="63"/>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53" name="Freeform 599"/>
              <p:cNvSpPr/>
              <p:nvPr>
                <p:custDataLst>
                  <p:tags r:id="rId225"/>
                </p:custDataLst>
              </p:nvPr>
            </p:nvSpPr>
            <p:spPr bwMode="auto">
              <a:xfrm>
                <a:off x="4427626" y="5241788"/>
                <a:ext cx="78769" cy="17716"/>
              </a:xfrm>
              <a:custGeom>
                <a:gdLst>
                  <a:gd name="T0" fmla="*/ 113 w 444"/>
                  <a:gd name="T1" fmla="*/ 156 h 219"/>
                  <a:gd name="T2" fmla="*/ 81 w 444"/>
                  <a:gd name="T3" fmla="*/ 156 h 219"/>
                  <a:gd name="T4" fmla="*/ 16 w 444"/>
                  <a:gd name="T5" fmla="*/ 165 h 219"/>
                  <a:gd name="T6" fmla="*/ 0 w 444"/>
                  <a:gd name="T7" fmla="*/ 190 h 219"/>
                  <a:gd name="T8" fmla="*/ 16 w 444"/>
                  <a:gd name="T9" fmla="*/ 200 h 219"/>
                  <a:gd name="T10" fmla="*/ 29 w 444"/>
                  <a:gd name="T11" fmla="*/ 207 h 219"/>
                  <a:gd name="T12" fmla="*/ 118 w 444"/>
                  <a:gd name="T13" fmla="*/ 206 h 219"/>
                  <a:gd name="T14" fmla="*/ 179 w 444"/>
                  <a:gd name="T15" fmla="*/ 206 h 219"/>
                  <a:gd name="T16" fmla="*/ 207 w 444"/>
                  <a:gd name="T17" fmla="*/ 219 h 219"/>
                  <a:gd name="T18" fmla="*/ 216 w 444"/>
                  <a:gd name="T19" fmla="*/ 192 h 219"/>
                  <a:gd name="T20" fmla="*/ 242 w 444"/>
                  <a:gd name="T21" fmla="*/ 190 h 219"/>
                  <a:gd name="T22" fmla="*/ 278 w 444"/>
                  <a:gd name="T23" fmla="*/ 180 h 219"/>
                  <a:gd name="T24" fmla="*/ 309 w 444"/>
                  <a:gd name="T25" fmla="*/ 172 h 219"/>
                  <a:gd name="T26" fmla="*/ 363 w 444"/>
                  <a:gd name="T27" fmla="*/ 136 h 219"/>
                  <a:gd name="T28" fmla="*/ 423 w 444"/>
                  <a:gd name="T29" fmla="*/ 102 h 219"/>
                  <a:gd name="T30" fmla="*/ 444 w 444"/>
                  <a:gd name="T31" fmla="*/ 84 h 219"/>
                  <a:gd name="T32" fmla="*/ 436 w 444"/>
                  <a:gd name="T33" fmla="*/ 50 h 219"/>
                  <a:gd name="T34" fmla="*/ 406 w 444"/>
                  <a:gd name="T35" fmla="*/ 50 h 219"/>
                  <a:gd name="T36" fmla="*/ 382 w 444"/>
                  <a:gd name="T37" fmla="*/ 35 h 219"/>
                  <a:gd name="T38" fmla="*/ 349 w 444"/>
                  <a:gd name="T39" fmla="*/ 22 h 219"/>
                  <a:gd name="T40" fmla="*/ 275 w 444"/>
                  <a:gd name="T41" fmla="*/ 14 h 219"/>
                  <a:gd name="T42" fmla="*/ 182 w 444"/>
                  <a:gd name="T43" fmla="*/ 0 h 219"/>
                  <a:gd name="T44" fmla="*/ 165 w 444"/>
                  <a:gd name="T45" fmla="*/ 4 h 219"/>
                  <a:gd name="T46" fmla="*/ 171 w 444"/>
                  <a:gd name="T47" fmla="*/ 22 h 219"/>
                  <a:gd name="T48" fmla="*/ 180 w 444"/>
                  <a:gd name="T49" fmla="*/ 39 h 219"/>
                  <a:gd name="T50" fmla="*/ 156 w 444"/>
                  <a:gd name="T51" fmla="*/ 45 h 219"/>
                  <a:gd name="T52" fmla="*/ 148 w 444"/>
                  <a:gd name="T53" fmla="*/ 33 h 219"/>
                  <a:gd name="T54" fmla="*/ 117 w 444"/>
                  <a:gd name="T55" fmla="*/ 29 h 219"/>
                  <a:gd name="T56" fmla="*/ 76 w 444"/>
                  <a:gd name="T57" fmla="*/ 33 h 219"/>
                  <a:gd name="T58" fmla="*/ 93 w 444"/>
                  <a:gd name="T59" fmla="*/ 45 h 219"/>
                  <a:gd name="T60" fmla="*/ 93 w 444"/>
                  <a:gd name="T61" fmla="*/ 57 h 219"/>
                  <a:gd name="T62" fmla="*/ 86 w 444"/>
                  <a:gd name="T63" fmla="*/ 72 h 219"/>
                  <a:gd name="T64" fmla="*/ 86 w 444"/>
                  <a:gd name="T65" fmla="*/ 95 h 219"/>
                  <a:gd name="T66" fmla="*/ 98 w 444"/>
                  <a:gd name="T67" fmla="*/ 108 h 219"/>
                  <a:gd name="T68" fmla="*/ 156 w 444"/>
                  <a:gd name="T69" fmla="*/ 108 h 219"/>
                  <a:gd name="T70" fmla="*/ 174 w 444"/>
                  <a:gd name="T71" fmla="*/ 107 h 219"/>
                  <a:gd name="T72" fmla="*/ 192 w 444"/>
                  <a:gd name="T73" fmla="*/ 126 h 219"/>
                  <a:gd name="T74" fmla="*/ 173 w 444"/>
                  <a:gd name="T75" fmla="*/ 153 h 219"/>
                  <a:gd name="T76" fmla="*/ 154 w 444"/>
                  <a:gd name="T77" fmla="*/ 153 h 219"/>
                  <a:gd name="T78" fmla="*/ 132 w 444"/>
                  <a:gd name="T79" fmla="*/ 152 h 219"/>
                  <a:gd name="T80" fmla="*/ 123 w 444"/>
                  <a:gd name="T81" fmla="*/ 153 h 219"/>
                  <a:gd name="T82" fmla="*/ 113 w 444"/>
                  <a:gd name="T83" fmla="*/ 156 h 21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44"/>
                  <a:gd name="T127" fmla="*/ 0 h 219"/>
                  <a:gd name="T128" fmla="*/ 444 w 444"/>
                  <a:gd name="T129" fmla="*/ 219 h 219"/>
                </a:gd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42" h="219">
                    <a:moveTo>
                      <a:pt x="113" y="156"/>
                    </a:moveTo>
                    <a:lnTo>
                      <a:pt x="81" y="156"/>
                    </a:lnTo>
                    <a:lnTo>
                      <a:pt x="16" y="165"/>
                    </a:lnTo>
                    <a:lnTo>
                      <a:pt x="0" y="190"/>
                    </a:lnTo>
                    <a:lnTo>
                      <a:pt x="16" y="200"/>
                    </a:lnTo>
                    <a:lnTo>
                      <a:pt x="29" y="207"/>
                    </a:lnTo>
                    <a:lnTo>
                      <a:pt x="118" y="206"/>
                    </a:lnTo>
                    <a:lnTo>
                      <a:pt x="179" y="206"/>
                    </a:lnTo>
                    <a:lnTo>
                      <a:pt x="207" y="219"/>
                    </a:lnTo>
                    <a:lnTo>
                      <a:pt x="216" y="192"/>
                    </a:lnTo>
                    <a:lnTo>
                      <a:pt x="242" y="190"/>
                    </a:lnTo>
                    <a:lnTo>
                      <a:pt x="278" y="180"/>
                    </a:lnTo>
                    <a:lnTo>
                      <a:pt x="309" y="172"/>
                    </a:lnTo>
                    <a:lnTo>
                      <a:pt x="363" y="136"/>
                    </a:lnTo>
                    <a:lnTo>
                      <a:pt x="423" y="102"/>
                    </a:lnTo>
                    <a:lnTo>
                      <a:pt x="444" y="84"/>
                    </a:lnTo>
                    <a:lnTo>
                      <a:pt x="436" y="50"/>
                    </a:lnTo>
                    <a:lnTo>
                      <a:pt x="406" y="50"/>
                    </a:lnTo>
                    <a:lnTo>
                      <a:pt x="382" y="35"/>
                    </a:lnTo>
                    <a:lnTo>
                      <a:pt x="349" y="22"/>
                    </a:lnTo>
                    <a:lnTo>
                      <a:pt x="275" y="14"/>
                    </a:lnTo>
                    <a:lnTo>
                      <a:pt x="182" y="0"/>
                    </a:lnTo>
                    <a:lnTo>
                      <a:pt x="165" y="4"/>
                    </a:lnTo>
                    <a:lnTo>
                      <a:pt x="171" y="22"/>
                    </a:lnTo>
                    <a:lnTo>
                      <a:pt x="180" y="39"/>
                    </a:lnTo>
                    <a:lnTo>
                      <a:pt x="156" y="45"/>
                    </a:lnTo>
                    <a:lnTo>
                      <a:pt x="148" y="33"/>
                    </a:lnTo>
                    <a:lnTo>
                      <a:pt x="117" y="29"/>
                    </a:lnTo>
                    <a:lnTo>
                      <a:pt x="76" y="33"/>
                    </a:lnTo>
                    <a:lnTo>
                      <a:pt x="93" y="45"/>
                    </a:lnTo>
                    <a:lnTo>
                      <a:pt x="93" y="57"/>
                    </a:lnTo>
                    <a:lnTo>
                      <a:pt x="86" y="72"/>
                    </a:lnTo>
                    <a:lnTo>
                      <a:pt x="86" y="95"/>
                    </a:lnTo>
                    <a:lnTo>
                      <a:pt x="98" y="108"/>
                    </a:lnTo>
                    <a:lnTo>
                      <a:pt x="156" y="108"/>
                    </a:lnTo>
                    <a:lnTo>
                      <a:pt x="174" y="107"/>
                    </a:lnTo>
                    <a:lnTo>
                      <a:pt x="192" y="126"/>
                    </a:lnTo>
                    <a:lnTo>
                      <a:pt x="173" y="153"/>
                    </a:lnTo>
                    <a:lnTo>
                      <a:pt x="154" y="153"/>
                    </a:lnTo>
                    <a:lnTo>
                      <a:pt x="132" y="152"/>
                    </a:lnTo>
                    <a:lnTo>
                      <a:pt x="123" y="153"/>
                    </a:lnTo>
                    <a:lnTo>
                      <a:pt x="113" y="156"/>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54" name="Freeform 600"/>
              <p:cNvSpPr/>
              <p:nvPr>
                <p:custDataLst>
                  <p:tags r:id="rId226"/>
                </p:custDataLst>
              </p:nvPr>
            </p:nvSpPr>
            <p:spPr bwMode="auto">
              <a:xfrm>
                <a:off x="4419510" y="5252159"/>
                <a:ext cx="50126" cy="18364"/>
              </a:xfrm>
              <a:custGeom>
                <a:gdLst>
                  <a:gd name="T0" fmla="*/ 0 w 285"/>
                  <a:gd name="T1" fmla="*/ 192 h 227"/>
                  <a:gd name="T2" fmla="*/ 4 w 285"/>
                  <a:gd name="T3" fmla="*/ 201 h 227"/>
                  <a:gd name="T4" fmla="*/ 27 w 285"/>
                  <a:gd name="T5" fmla="*/ 205 h 227"/>
                  <a:gd name="T6" fmla="*/ 76 w 285"/>
                  <a:gd name="T7" fmla="*/ 207 h 227"/>
                  <a:gd name="T8" fmla="*/ 135 w 285"/>
                  <a:gd name="T9" fmla="*/ 138 h 227"/>
                  <a:gd name="T10" fmla="*/ 150 w 285"/>
                  <a:gd name="T11" fmla="*/ 181 h 227"/>
                  <a:gd name="T12" fmla="*/ 166 w 285"/>
                  <a:gd name="T13" fmla="*/ 227 h 227"/>
                  <a:gd name="T14" fmla="*/ 206 w 285"/>
                  <a:gd name="T15" fmla="*/ 209 h 227"/>
                  <a:gd name="T16" fmla="*/ 243 w 285"/>
                  <a:gd name="T17" fmla="*/ 191 h 227"/>
                  <a:gd name="T18" fmla="*/ 285 w 285"/>
                  <a:gd name="T19" fmla="*/ 205 h 227"/>
                  <a:gd name="T20" fmla="*/ 285 w 285"/>
                  <a:gd name="T21" fmla="*/ 139 h 227"/>
                  <a:gd name="T22" fmla="*/ 258 w 285"/>
                  <a:gd name="T23" fmla="*/ 127 h 227"/>
                  <a:gd name="T24" fmla="*/ 242 w 285"/>
                  <a:gd name="T25" fmla="*/ 128 h 227"/>
                  <a:gd name="T26" fmla="*/ 253 w 285"/>
                  <a:gd name="T27" fmla="*/ 85 h 227"/>
                  <a:gd name="T28" fmla="*/ 218 w 285"/>
                  <a:gd name="T29" fmla="*/ 76 h 227"/>
                  <a:gd name="T30" fmla="*/ 192 w 285"/>
                  <a:gd name="T31" fmla="*/ 73 h 227"/>
                  <a:gd name="T32" fmla="*/ 151 w 285"/>
                  <a:gd name="T33" fmla="*/ 73 h 227"/>
                  <a:gd name="T34" fmla="*/ 121 w 285"/>
                  <a:gd name="T35" fmla="*/ 73 h 227"/>
                  <a:gd name="T36" fmla="*/ 81 w 285"/>
                  <a:gd name="T37" fmla="*/ 73 h 227"/>
                  <a:gd name="T38" fmla="*/ 49 w 285"/>
                  <a:gd name="T39" fmla="*/ 66 h 227"/>
                  <a:gd name="T40" fmla="*/ 45 w 285"/>
                  <a:gd name="T41" fmla="*/ 59 h 227"/>
                  <a:gd name="T42" fmla="*/ 50 w 285"/>
                  <a:gd name="T43" fmla="*/ 44 h 227"/>
                  <a:gd name="T44" fmla="*/ 65 w 285"/>
                  <a:gd name="T45" fmla="*/ 32 h 227"/>
                  <a:gd name="T46" fmla="*/ 119 w 285"/>
                  <a:gd name="T47" fmla="*/ 21 h 227"/>
                  <a:gd name="T48" fmla="*/ 117 w 285"/>
                  <a:gd name="T49" fmla="*/ 0 h 227"/>
                  <a:gd name="T50" fmla="*/ 73 w 285"/>
                  <a:gd name="T51" fmla="*/ 7 h 227"/>
                  <a:gd name="T52" fmla="*/ 40 w 285"/>
                  <a:gd name="T53" fmla="*/ 4 h 227"/>
                  <a:gd name="T54" fmla="*/ 19 w 285"/>
                  <a:gd name="T55" fmla="*/ 27 h 227"/>
                  <a:gd name="T56" fmla="*/ 9 w 285"/>
                  <a:gd name="T57" fmla="*/ 73 h 227"/>
                  <a:gd name="T58" fmla="*/ 11 w 285"/>
                  <a:gd name="T59" fmla="*/ 84 h 227"/>
                  <a:gd name="T60" fmla="*/ 8 w 285"/>
                  <a:gd name="T61" fmla="*/ 86 h 227"/>
                  <a:gd name="T62" fmla="*/ 34 w 285"/>
                  <a:gd name="T63" fmla="*/ 97 h 227"/>
                  <a:gd name="T64" fmla="*/ 47 w 285"/>
                  <a:gd name="T65" fmla="*/ 122 h 227"/>
                  <a:gd name="T66" fmla="*/ 39 w 285"/>
                  <a:gd name="T67" fmla="*/ 153 h 227"/>
                  <a:gd name="T68" fmla="*/ 32 w 285"/>
                  <a:gd name="T69" fmla="*/ 155 h 227"/>
                  <a:gd name="T70" fmla="*/ 25 w 285"/>
                  <a:gd name="T71" fmla="*/ 166 h 227"/>
                  <a:gd name="T72" fmla="*/ 0 w 285"/>
                  <a:gd name="T73" fmla="*/ 192 h 22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5"/>
                  <a:gd name="T112" fmla="*/ 0 h 227"/>
                  <a:gd name="T113" fmla="*/ 285 w 285"/>
                  <a:gd name="T114" fmla="*/ 227 h 227"/>
                </a:gd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5" h="226">
                    <a:moveTo>
                      <a:pt x="0" y="192"/>
                    </a:moveTo>
                    <a:lnTo>
                      <a:pt x="4" y="201"/>
                    </a:lnTo>
                    <a:lnTo>
                      <a:pt x="27" y="205"/>
                    </a:lnTo>
                    <a:lnTo>
                      <a:pt x="76" y="207"/>
                    </a:lnTo>
                    <a:lnTo>
                      <a:pt x="135" y="138"/>
                    </a:lnTo>
                    <a:lnTo>
                      <a:pt x="150" y="181"/>
                    </a:lnTo>
                    <a:lnTo>
                      <a:pt x="166" y="227"/>
                    </a:lnTo>
                    <a:lnTo>
                      <a:pt x="206" y="209"/>
                    </a:lnTo>
                    <a:lnTo>
                      <a:pt x="243" y="191"/>
                    </a:lnTo>
                    <a:lnTo>
                      <a:pt x="285" y="205"/>
                    </a:lnTo>
                    <a:lnTo>
                      <a:pt x="285" y="139"/>
                    </a:lnTo>
                    <a:lnTo>
                      <a:pt x="258" y="127"/>
                    </a:lnTo>
                    <a:lnTo>
                      <a:pt x="242" y="128"/>
                    </a:lnTo>
                    <a:lnTo>
                      <a:pt x="253" y="85"/>
                    </a:lnTo>
                    <a:lnTo>
                      <a:pt x="218" y="76"/>
                    </a:lnTo>
                    <a:lnTo>
                      <a:pt x="192" y="73"/>
                    </a:lnTo>
                    <a:lnTo>
                      <a:pt x="151" y="73"/>
                    </a:lnTo>
                    <a:lnTo>
                      <a:pt x="121" y="73"/>
                    </a:lnTo>
                    <a:lnTo>
                      <a:pt x="81" y="73"/>
                    </a:lnTo>
                    <a:lnTo>
                      <a:pt x="49" y="66"/>
                    </a:lnTo>
                    <a:lnTo>
                      <a:pt x="45" y="59"/>
                    </a:lnTo>
                    <a:lnTo>
                      <a:pt x="50" y="44"/>
                    </a:lnTo>
                    <a:lnTo>
                      <a:pt x="65" y="32"/>
                    </a:lnTo>
                    <a:lnTo>
                      <a:pt x="119" y="21"/>
                    </a:lnTo>
                    <a:lnTo>
                      <a:pt x="117" y="0"/>
                    </a:lnTo>
                    <a:lnTo>
                      <a:pt x="73" y="7"/>
                    </a:lnTo>
                    <a:lnTo>
                      <a:pt x="40" y="4"/>
                    </a:lnTo>
                    <a:lnTo>
                      <a:pt x="19" y="27"/>
                    </a:lnTo>
                    <a:lnTo>
                      <a:pt x="9" y="73"/>
                    </a:lnTo>
                    <a:lnTo>
                      <a:pt x="11" y="84"/>
                    </a:lnTo>
                    <a:lnTo>
                      <a:pt x="8" y="86"/>
                    </a:lnTo>
                    <a:lnTo>
                      <a:pt x="34" y="97"/>
                    </a:lnTo>
                    <a:lnTo>
                      <a:pt x="47" y="122"/>
                    </a:lnTo>
                    <a:lnTo>
                      <a:pt x="39" y="153"/>
                    </a:lnTo>
                    <a:lnTo>
                      <a:pt x="32" y="155"/>
                    </a:lnTo>
                    <a:lnTo>
                      <a:pt x="25" y="166"/>
                    </a:lnTo>
                    <a:lnTo>
                      <a:pt x="0" y="19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defRPr/>
                </a:pPr>
                <a:endParaRPr lang="zh-CN" altLang="en-US">
                  <a:latin typeface="Arial"/>
                  <a:ea typeface="+mn-ea"/>
                </a:endParaRPr>
              </a:p>
            </p:txBody>
          </p:sp>
          <p:sp>
            <p:nvSpPr>
              <p:cNvPr id="255" name="Freeform 601"/>
              <p:cNvSpPr/>
              <p:nvPr>
                <p:custDataLst>
                  <p:tags r:id="rId227"/>
                </p:custDataLst>
              </p:nvPr>
            </p:nvSpPr>
            <p:spPr bwMode="auto">
              <a:xfrm>
                <a:off x="4462406" y="5197059"/>
                <a:ext cx="414382" cy="136982"/>
              </a:xfrm>
              <a:custGeom>
                <a:gdLst>
                  <a:gd name="T0" fmla="*/ 2147483647 w 2339"/>
                  <a:gd name="T1" fmla="*/ 2147483647 h 1707"/>
                  <a:gd name="T2" fmla="*/ 2147483647 w 2339"/>
                  <a:gd name="T3" fmla="*/ 2147483647 h 1707"/>
                  <a:gd name="T4" fmla="*/ 2147483647 w 2339"/>
                  <a:gd name="T5" fmla="*/ 2147483647 h 1707"/>
                  <a:gd name="T6" fmla="*/ 2147483647 w 2339"/>
                  <a:gd name="T7" fmla="*/ 2147483647 h 1707"/>
                  <a:gd name="T8" fmla="*/ 2147483647 w 2339"/>
                  <a:gd name="T9" fmla="*/ 2147483647 h 1707"/>
                  <a:gd name="T10" fmla="*/ 2147483647 w 2339"/>
                  <a:gd name="T11" fmla="*/ 2147483647 h 1707"/>
                  <a:gd name="T12" fmla="*/ 2147483647 w 2339"/>
                  <a:gd name="T13" fmla="*/ 2147483647 h 1707"/>
                  <a:gd name="T14" fmla="*/ 2147483647 w 2339"/>
                  <a:gd name="T15" fmla="*/ 2147483647 h 1707"/>
                  <a:gd name="T16" fmla="*/ 2147483647 w 2339"/>
                  <a:gd name="T17" fmla="*/ 2147483647 h 1707"/>
                  <a:gd name="T18" fmla="*/ 2147483647 w 2339"/>
                  <a:gd name="T19" fmla="*/ 2147483647 h 1707"/>
                  <a:gd name="T20" fmla="*/ 2147483647 w 2339"/>
                  <a:gd name="T21" fmla="*/ 2147483647 h 1707"/>
                  <a:gd name="T22" fmla="*/ 2147483647 w 2339"/>
                  <a:gd name="T23" fmla="*/ 2147483647 h 1707"/>
                  <a:gd name="T24" fmla="*/ 2147483647 w 2339"/>
                  <a:gd name="T25" fmla="*/ 2147483647 h 1707"/>
                  <a:gd name="T26" fmla="*/ 2147483647 w 2339"/>
                  <a:gd name="T27" fmla="*/ 2147483647 h 1707"/>
                  <a:gd name="T28" fmla="*/ 2147483647 w 2339"/>
                  <a:gd name="T29" fmla="*/ 2147483647 h 1707"/>
                  <a:gd name="T30" fmla="*/ 2147483647 w 2339"/>
                  <a:gd name="T31" fmla="*/ 2147483647 h 1707"/>
                  <a:gd name="T32" fmla="*/ 2147483647 w 2339"/>
                  <a:gd name="T33" fmla="*/ 2147483647 h 1707"/>
                  <a:gd name="T34" fmla="*/ 2147483647 w 2339"/>
                  <a:gd name="T35" fmla="*/ 2147483647 h 1707"/>
                  <a:gd name="T36" fmla="*/ 2147483647 w 2339"/>
                  <a:gd name="T37" fmla="*/ 2147483647 h 1707"/>
                  <a:gd name="T38" fmla="*/ 2147483647 w 2339"/>
                  <a:gd name="T39" fmla="*/ 2147483647 h 1707"/>
                  <a:gd name="T40" fmla="*/ 2147483647 w 2339"/>
                  <a:gd name="T41" fmla="*/ 2147483647 h 1707"/>
                  <a:gd name="T42" fmla="*/ 2147483647 w 2339"/>
                  <a:gd name="T43" fmla="*/ 2147483647 h 1707"/>
                  <a:gd name="T44" fmla="*/ 2147483647 w 2339"/>
                  <a:gd name="T45" fmla="*/ 2147483647 h 1707"/>
                  <a:gd name="T46" fmla="*/ 2147483647 w 2339"/>
                  <a:gd name="T47" fmla="*/ 2147483647 h 1707"/>
                  <a:gd name="T48" fmla="*/ 2147483647 w 2339"/>
                  <a:gd name="T49" fmla="*/ 2147483647 h 1707"/>
                  <a:gd name="T50" fmla="*/ 2147483647 w 2339"/>
                  <a:gd name="T51" fmla="*/ 2147483647 h 1707"/>
                  <a:gd name="T52" fmla="*/ 2147483647 w 2339"/>
                  <a:gd name="T53" fmla="*/ 2147483647 h 1707"/>
                  <a:gd name="T54" fmla="*/ 2147483647 w 2339"/>
                  <a:gd name="T55" fmla="*/ 2147483647 h 1707"/>
                  <a:gd name="T56" fmla="*/ 2147483647 w 2339"/>
                  <a:gd name="T57" fmla="*/ 2147483647 h 1707"/>
                  <a:gd name="T58" fmla="*/ 2147483647 w 2339"/>
                  <a:gd name="T59" fmla="*/ 2147483647 h 1707"/>
                  <a:gd name="T60" fmla="*/ 2147483647 w 2339"/>
                  <a:gd name="T61" fmla="*/ 2147483647 h 1707"/>
                  <a:gd name="T62" fmla="*/ 2147483647 w 2339"/>
                  <a:gd name="T63" fmla="*/ 2147483647 h 1707"/>
                  <a:gd name="T64" fmla="*/ 2147483647 w 2339"/>
                  <a:gd name="T65" fmla="*/ 2147483647 h 1707"/>
                  <a:gd name="T66" fmla="*/ 2147483647 w 2339"/>
                  <a:gd name="T67" fmla="*/ 2147483647 h 1707"/>
                  <a:gd name="T68" fmla="*/ 2147483647 w 2339"/>
                  <a:gd name="T69" fmla="*/ 2147483647 h 1707"/>
                  <a:gd name="T70" fmla="*/ 2147483647 w 2339"/>
                  <a:gd name="T71" fmla="*/ 2147483647 h 1707"/>
                  <a:gd name="T72" fmla="*/ 2147483647 w 2339"/>
                  <a:gd name="T73" fmla="*/ 2147483647 h 1707"/>
                  <a:gd name="T74" fmla="*/ 2147483647 w 2339"/>
                  <a:gd name="T75" fmla="*/ 2147483647 h 1707"/>
                  <a:gd name="T76" fmla="*/ 2147483647 w 2339"/>
                  <a:gd name="T77" fmla="*/ 2147483647 h 1707"/>
                  <a:gd name="T78" fmla="*/ 2147483647 w 2339"/>
                  <a:gd name="T79" fmla="*/ 2147483647 h 1707"/>
                  <a:gd name="T80" fmla="*/ 2147483647 w 2339"/>
                  <a:gd name="T81" fmla="*/ 2147483647 h 1707"/>
                  <a:gd name="T82" fmla="*/ 2147483647 w 2339"/>
                  <a:gd name="T83" fmla="*/ 2147483647 h 1707"/>
                  <a:gd name="T84" fmla="*/ 2147483647 w 2339"/>
                  <a:gd name="T85" fmla="*/ 2147483647 h 1707"/>
                  <a:gd name="T86" fmla="*/ 2147483647 w 2339"/>
                  <a:gd name="T87" fmla="*/ 2147483647 h 1707"/>
                  <a:gd name="T88" fmla="*/ 2147483647 w 2339"/>
                  <a:gd name="T89" fmla="*/ 2147483647 h 1707"/>
                  <a:gd name="T90" fmla="*/ 2147483647 w 2339"/>
                  <a:gd name="T91" fmla="*/ 2147483647 h 1707"/>
                  <a:gd name="T92" fmla="*/ 2147483647 w 2339"/>
                  <a:gd name="T93" fmla="*/ 2147483647 h 1707"/>
                  <a:gd name="T94" fmla="*/ 2147483647 w 2339"/>
                  <a:gd name="T95" fmla="*/ 2147483647 h 1707"/>
                  <a:gd name="T96" fmla="*/ 2147483647 w 2339"/>
                  <a:gd name="T97" fmla="*/ 2147483647 h 1707"/>
                  <a:gd name="T98" fmla="*/ 2147483647 w 2339"/>
                  <a:gd name="T99" fmla="*/ 2147483647 h 1707"/>
                  <a:gd name="T100" fmla="*/ 2147483647 w 2339"/>
                  <a:gd name="T101" fmla="*/ 2147483647 h 1707"/>
                  <a:gd name="T102" fmla="*/ 0 w 2339"/>
                  <a:gd name="T103" fmla="*/ 2147483647 h 170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339"/>
                  <a:gd name="T157" fmla="*/ 0 h 1707"/>
                  <a:gd name="T158" fmla="*/ 2339 w 2339"/>
                  <a:gd name="T159" fmla="*/ 1707 h 1707"/>
                </a:gd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339" h="1707">
                    <a:moveTo>
                      <a:pt x="0" y="812"/>
                    </a:moveTo>
                    <a:lnTo>
                      <a:pt x="15" y="747"/>
                    </a:lnTo>
                    <a:lnTo>
                      <a:pt x="98" y="730"/>
                    </a:lnTo>
                    <a:lnTo>
                      <a:pt x="245" y="642"/>
                    </a:lnTo>
                    <a:lnTo>
                      <a:pt x="267" y="572"/>
                    </a:lnTo>
                    <a:lnTo>
                      <a:pt x="238" y="491"/>
                    </a:lnTo>
                    <a:lnTo>
                      <a:pt x="331" y="469"/>
                    </a:lnTo>
                    <a:lnTo>
                      <a:pt x="357" y="362"/>
                    </a:lnTo>
                    <a:lnTo>
                      <a:pt x="454" y="368"/>
                    </a:lnTo>
                    <a:lnTo>
                      <a:pt x="465" y="299"/>
                    </a:lnTo>
                    <a:lnTo>
                      <a:pt x="539" y="264"/>
                    </a:lnTo>
                    <a:lnTo>
                      <a:pt x="578" y="322"/>
                    </a:lnTo>
                    <a:lnTo>
                      <a:pt x="633" y="345"/>
                    </a:lnTo>
                    <a:lnTo>
                      <a:pt x="652" y="469"/>
                    </a:lnTo>
                    <a:lnTo>
                      <a:pt x="821" y="519"/>
                    </a:lnTo>
                    <a:lnTo>
                      <a:pt x="892" y="606"/>
                    </a:lnTo>
                    <a:lnTo>
                      <a:pt x="1033" y="602"/>
                    </a:lnTo>
                    <a:lnTo>
                      <a:pt x="1190" y="667"/>
                    </a:lnTo>
                    <a:lnTo>
                      <a:pt x="1395" y="606"/>
                    </a:lnTo>
                    <a:lnTo>
                      <a:pt x="1459" y="557"/>
                    </a:lnTo>
                    <a:lnTo>
                      <a:pt x="1459" y="488"/>
                    </a:lnTo>
                    <a:lnTo>
                      <a:pt x="1518" y="496"/>
                    </a:lnTo>
                    <a:lnTo>
                      <a:pt x="1649" y="398"/>
                    </a:lnTo>
                    <a:lnTo>
                      <a:pt x="1748" y="392"/>
                    </a:lnTo>
                    <a:lnTo>
                      <a:pt x="1701" y="318"/>
                    </a:lnTo>
                    <a:lnTo>
                      <a:pt x="1604" y="337"/>
                    </a:lnTo>
                    <a:lnTo>
                      <a:pt x="1603" y="254"/>
                    </a:lnTo>
                    <a:lnTo>
                      <a:pt x="1627" y="207"/>
                    </a:lnTo>
                    <a:lnTo>
                      <a:pt x="1684" y="234"/>
                    </a:lnTo>
                    <a:lnTo>
                      <a:pt x="1738" y="204"/>
                    </a:lnTo>
                    <a:lnTo>
                      <a:pt x="1795" y="92"/>
                    </a:lnTo>
                    <a:lnTo>
                      <a:pt x="1770" y="51"/>
                    </a:lnTo>
                    <a:lnTo>
                      <a:pt x="1908" y="0"/>
                    </a:lnTo>
                    <a:lnTo>
                      <a:pt x="1986" y="35"/>
                    </a:lnTo>
                    <a:lnTo>
                      <a:pt x="2056" y="224"/>
                    </a:lnTo>
                    <a:lnTo>
                      <a:pt x="2173" y="266"/>
                    </a:lnTo>
                    <a:lnTo>
                      <a:pt x="2193" y="335"/>
                    </a:lnTo>
                    <a:lnTo>
                      <a:pt x="2339" y="291"/>
                    </a:lnTo>
                    <a:lnTo>
                      <a:pt x="2270" y="475"/>
                    </a:lnTo>
                    <a:lnTo>
                      <a:pt x="2185" y="503"/>
                    </a:lnTo>
                    <a:lnTo>
                      <a:pt x="2198" y="572"/>
                    </a:lnTo>
                    <a:lnTo>
                      <a:pt x="2173" y="615"/>
                    </a:lnTo>
                    <a:lnTo>
                      <a:pt x="2159" y="602"/>
                    </a:lnTo>
                    <a:lnTo>
                      <a:pt x="2083" y="652"/>
                    </a:lnTo>
                    <a:lnTo>
                      <a:pt x="2083" y="679"/>
                    </a:lnTo>
                    <a:lnTo>
                      <a:pt x="2030" y="670"/>
                    </a:lnTo>
                    <a:lnTo>
                      <a:pt x="1936" y="753"/>
                    </a:lnTo>
                    <a:lnTo>
                      <a:pt x="1819" y="820"/>
                    </a:lnTo>
                    <a:lnTo>
                      <a:pt x="1857" y="730"/>
                    </a:lnTo>
                    <a:lnTo>
                      <a:pt x="1838" y="701"/>
                    </a:lnTo>
                    <a:lnTo>
                      <a:pt x="1684" y="801"/>
                    </a:lnTo>
                    <a:lnTo>
                      <a:pt x="1681" y="829"/>
                    </a:lnTo>
                    <a:lnTo>
                      <a:pt x="1732" y="894"/>
                    </a:lnTo>
                    <a:lnTo>
                      <a:pt x="1800" y="866"/>
                    </a:lnTo>
                    <a:lnTo>
                      <a:pt x="1869" y="890"/>
                    </a:lnTo>
                    <a:lnTo>
                      <a:pt x="1777" y="941"/>
                    </a:lnTo>
                    <a:lnTo>
                      <a:pt x="1739" y="1013"/>
                    </a:lnTo>
                    <a:lnTo>
                      <a:pt x="1841" y="1167"/>
                    </a:lnTo>
                    <a:lnTo>
                      <a:pt x="1773" y="1154"/>
                    </a:lnTo>
                    <a:lnTo>
                      <a:pt x="1841" y="1208"/>
                    </a:lnTo>
                    <a:lnTo>
                      <a:pt x="1776" y="1240"/>
                    </a:lnTo>
                    <a:lnTo>
                      <a:pt x="1846" y="1255"/>
                    </a:lnTo>
                    <a:lnTo>
                      <a:pt x="1716" y="1504"/>
                    </a:lnTo>
                    <a:lnTo>
                      <a:pt x="1630" y="1579"/>
                    </a:lnTo>
                    <a:lnTo>
                      <a:pt x="1546" y="1602"/>
                    </a:lnTo>
                    <a:lnTo>
                      <a:pt x="1540" y="1603"/>
                    </a:lnTo>
                    <a:lnTo>
                      <a:pt x="1518" y="1589"/>
                    </a:lnTo>
                    <a:lnTo>
                      <a:pt x="1498" y="1629"/>
                    </a:lnTo>
                    <a:lnTo>
                      <a:pt x="1399" y="1654"/>
                    </a:lnTo>
                    <a:lnTo>
                      <a:pt x="1390" y="1707"/>
                    </a:lnTo>
                    <a:lnTo>
                      <a:pt x="1373" y="1643"/>
                    </a:lnTo>
                    <a:lnTo>
                      <a:pt x="1306" y="1648"/>
                    </a:lnTo>
                    <a:lnTo>
                      <a:pt x="1204" y="1572"/>
                    </a:lnTo>
                    <a:lnTo>
                      <a:pt x="1089" y="1606"/>
                    </a:lnTo>
                    <a:lnTo>
                      <a:pt x="1066" y="1607"/>
                    </a:lnTo>
                    <a:lnTo>
                      <a:pt x="1068" y="1654"/>
                    </a:lnTo>
                    <a:lnTo>
                      <a:pt x="1052" y="1642"/>
                    </a:lnTo>
                    <a:lnTo>
                      <a:pt x="980" y="1618"/>
                    </a:lnTo>
                    <a:lnTo>
                      <a:pt x="956" y="1530"/>
                    </a:lnTo>
                    <a:lnTo>
                      <a:pt x="911" y="1541"/>
                    </a:lnTo>
                    <a:lnTo>
                      <a:pt x="954" y="1411"/>
                    </a:lnTo>
                    <a:lnTo>
                      <a:pt x="954" y="1367"/>
                    </a:lnTo>
                    <a:lnTo>
                      <a:pt x="903" y="1340"/>
                    </a:lnTo>
                    <a:lnTo>
                      <a:pt x="864" y="1322"/>
                    </a:lnTo>
                    <a:lnTo>
                      <a:pt x="852" y="1273"/>
                    </a:lnTo>
                    <a:lnTo>
                      <a:pt x="691" y="1354"/>
                    </a:lnTo>
                    <a:lnTo>
                      <a:pt x="619" y="1332"/>
                    </a:lnTo>
                    <a:lnTo>
                      <a:pt x="579" y="1378"/>
                    </a:lnTo>
                    <a:lnTo>
                      <a:pt x="574" y="1345"/>
                    </a:lnTo>
                    <a:lnTo>
                      <a:pt x="549" y="1353"/>
                    </a:lnTo>
                    <a:lnTo>
                      <a:pt x="467" y="1353"/>
                    </a:lnTo>
                    <a:lnTo>
                      <a:pt x="402" y="1282"/>
                    </a:lnTo>
                    <a:lnTo>
                      <a:pt x="283" y="1236"/>
                    </a:lnTo>
                    <a:lnTo>
                      <a:pt x="201" y="1205"/>
                    </a:lnTo>
                    <a:lnTo>
                      <a:pt x="184" y="1128"/>
                    </a:lnTo>
                    <a:lnTo>
                      <a:pt x="223" y="1119"/>
                    </a:lnTo>
                    <a:lnTo>
                      <a:pt x="199" y="1056"/>
                    </a:lnTo>
                    <a:lnTo>
                      <a:pt x="252" y="983"/>
                    </a:lnTo>
                    <a:lnTo>
                      <a:pt x="212" y="958"/>
                    </a:lnTo>
                    <a:lnTo>
                      <a:pt x="150" y="985"/>
                    </a:lnTo>
                    <a:lnTo>
                      <a:pt x="38" y="901"/>
                    </a:lnTo>
                    <a:lnTo>
                      <a:pt x="42" y="890"/>
                    </a:lnTo>
                    <a:lnTo>
                      <a:pt x="42" y="830"/>
                    </a:lnTo>
                    <a:lnTo>
                      <a:pt x="0" y="812"/>
                    </a:lnTo>
                    <a:close/>
                  </a:path>
                </a:pathLst>
              </a:custGeom>
              <a:noFill/>
              <a:ln w="3175">
                <a:solidFill>
                  <a:schemeClr val="bg1"/>
                </a:solidFill>
                <a:round/>
              </a:ln>
              <a:extLst>
                <a:ext uri="{909E8E84-426E-40DD-AFC4-6F175D3DCCD1}">
                  <a14:hiddenFill xmlns="" xmlns:a14="http://schemas.microsoft.com/office/drawing/2010/main">
                    <a:solidFill>
                      <a:schemeClr val="accent2"/>
                    </a:solidFill>
                  </a14:hiddenFill>
                </a:ext>
              </a:extLst>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zh-CN" altLang="en-US"/>
              </a:p>
            </p:txBody>
          </p:sp>
        </p:grpSp>
      </p:grpSp>
      <p:sp>
        <p:nvSpPr>
          <p:cNvPr id="260" name="Rectangle 259"/>
          <p:cNvSpPr/>
          <p:nvPr/>
        </p:nvSpPr>
        <p:spPr>
          <a:xfrm>
            <a:off x="4189699" y="3949742"/>
            <a:ext cx="2061819" cy="415498"/>
          </a:xfrm>
          <a:prstGeom prst="rect">
            <a:avLst/>
          </a:prstGeom>
        </p:spPr>
        <p:txBody>
          <a:bodyPr wrap="square"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pPr>
            <a:r>
              <a:rPr lang="zh-CN" altLang="en-US" sz="2100">
                <a:solidFill>
                  <a:schemeClr val="bg2"/>
                </a:solidFill>
              </a:rPr>
              <a:t>蓉</a:t>
            </a:r>
            <a:r>
              <a:rPr lang="zh-CN" altLang="en-US" sz="2100" smtClean="0">
                <a:solidFill>
                  <a:schemeClr val="bg2"/>
                </a:solidFill>
              </a:rPr>
              <a:t>欧</a:t>
            </a:r>
            <a:r>
              <a:rPr lang="zh-CN" altLang="en-US" sz="2100">
                <a:solidFill>
                  <a:schemeClr val="bg2"/>
                </a:solidFill>
              </a:rPr>
              <a:t>快</a:t>
            </a:r>
            <a:r>
              <a:rPr lang="zh-CN" altLang="en-US" sz="2100" smtClean="0">
                <a:solidFill>
                  <a:schemeClr val="bg2"/>
                </a:solidFill>
              </a:rPr>
              <a:t>铁干线</a:t>
            </a:r>
            <a:endParaRPr lang="zh-CN" altLang="en-US" sz="2100">
              <a:solidFill>
                <a:schemeClr val="bg2"/>
              </a:solidFill>
            </a:endParaRPr>
          </a:p>
        </p:txBody>
      </p:sp>
      <p:grpSp>
        <p:nvGrpSpPr>
          <p:cNvPr id="261" name="Group 260"/>
          <p:cNvGrpSpPr/>
          <p:nvPr/>
        </p:nvGrpSpPr>
        <p:grpSpPr>
          <a:xfrm>
            <a:off x="3903260" y="3934715"/>
            <a:ext cx="344744" cy="426311"/>
            <a:chOff x="4095750" y="2003425"/>
            <a:chExt cx="2208212" cy="3389313"/>
          </a:xfrm>
          <a:solidFill>
            <a:schemeClr val="accent6"/>
          </a:solidFill>
        </p:grpSpPr>
        <p:sp>
          <p:nvSpPr>
            <p:cNvPr id="262" name="Oval 5"/>
            <p:cNvSpPr>
              <a:spLocks noChangeArrowheads="1"/>
            </p:cNvSpPr>
            <p:nvPr/>
          </p:nvSpPr>
          <p:spPr bwMode="auto">
            <a:xfrm>
              <a:off x="5756275" y="4214813"/>
              <a:ext cx="131762" cy="133350"/>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63" name="Oval 6"/>
            <p:cNvSpPr>
              <a:spLocks noChangeArrowheads="1"/>
            </p:cNvSpPr>
            <p:nvPr/>
          </p:nvSpPr>
          <p:spPr bwMode="auto">
            <a:xfrm>
              <a:off x="4543425" y="4214813"/>
              <a:ext cx="131762" cy="133350"/>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64" name="Freeform 7"/>
            <p:cNvSpPr/>
            <p:nvPr/>
          </p:nvSpPr>
          <p:spPr bwMode="auto">
            <a:xfrm>
              <a:off x="4429125" y="2820988"/>
              <a:ext cx="1541462" cy="709612"/>
            </a:xfrm>
            <a:custGeom>
              <a:gdLst>
                <a:gd name="T0" fmla="*/ 811 w 931"/>
                <a:gd name="T1" fmla="*/ 0 h 428"/>
                <a:gd name="T2" fmla="*/ 120 w 931"/>
                <a:gd name="T3" fmla="*/ 0 h 428"/>
                <a:gd name="T4" fmla="*/ 0 w 931"/>
                <a:gd name="T5" fmla="*/ 120 h 428"/>
                <a:gd name="T6" fmla="*/ 0 w 931"/>
                <a:gd name="T7" fmla="*/ 308 h 428"/>
                <a:gd name="T8" fmla="*/ 120 w 931"/>
                <a:gd name="T9" fmla="*/ 428 h 428"/>
                <a:gd name="T10" fmla="*/ 811 w 931"/>
                <a:gd name="T11" fmla="*/ 428 h 428"/>
                <a:gd name="T12" fmla="*/ 931 w 931"/>
                <a:gd name="T13" fmla="*/ 308 h 428"/>
                <a:gd name="T14" fmla="*/ 931 w 931"/>
                <a:gd name="T15" fmla="*/ 120 h 428"/>
                <a:gd name="T16" fmla="*/ 811 w 931"/>
                <a:gd name="T17" fmla="*/ 0 h 428"/>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428">
                  <a:moveTo>
                    <a:pt x="811" y="0"/>
                  </a:moveTo>
                  <a:cubicBezTo>
                    <a:pt x="120" y="0"/>
                    <a:pt x="120" y="0"/>
                    <a:pt x="120" y="0"/>
                  </a:cubicBezTo>
                  <a:cubicBezTo>
                    <a:pt x="54" y="0"/>
                    <a:pt x="0" y="54"/>
                    <a:pt x="0" y="120"/>
                  </a:cubicBezTo>
                  <a:cubicBezTo>
                    <a:pt x="0" y="308"/>
                    <a:pt x="0" y="308"/>
                    <a:pt x="0" y="308"/>
                  </a:cubicBezTo>
                  <a:cubicBezTo>
                    <a:pt x="0" y="374"/>
                    <a:pt x="54" y="428"/>
                    <a:pt x="120" y="428"/>
                  </a:cubicBezTo>
                  <a:cubicBezTo>
                    <a:pt x="811" y="428"/>
                    <a:pt x="811" y="428"/>
                    <a:pt x="811" y="428"/>
                  </a:cubicBezTo>
                  <a:cubicBezTo>
                    <a:pt x="877" y="428"/>
                    <a:pt x="931" y="374"/>
                    <a:pt x="931" y="308"/>
                  </a:cubicBezTo>
                  <a:cubicBezTo>
                    <a:pt x="931" y="120"/>
                    <a:pt x="931" y="120"/>
                    <a:pt x="931" y="120"/>
                  </a:cubicBezTo>
                  <a:cubicBezTo>
                    <a:pt x="931" y="54"/>
                    <a:pt x="877" y="0"/>
                    <a:pt x="811"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65" name="Freeform 8"/>
            <p:cNvSpPr>
              <a:spLocks noEditPoints="1"/>
            </p:cNvSpPr>
            <p:nvPr/>
          </p:nvSpPr>
          <p:spPr bwMode="auto">
            <a:xfrm>
              <a:off x="4095750" y="2003425"/>
              <a:ext cx="2208212" cy="2843213"/>
            </a:xfrm>
            <a:custGeom>
              <a:gdLst>
                <a:gd name="T0" fmla="*/ 1133 w 1333"/>
                <a:gd name="T1" fmla="*/ 78 h 1717"/>
                <a:gd name="T2" fmla="*/ 752 w 1333"/>
                <a:gd name="T3" fmla="*/ 78 h 1717"/>
                <a:gd name="T4" fmla="*/ 752 w 1333"/>
                <a:gd name="T5" fmla="*/ 0 h 1717"/>
                <a:gd name="T6" fmla="*/ 596 w 1333"/>
                <a:gd name="T7" fmla="*/ 0 h 1717"/>
                <a:gd name="T8" fmla="*/ 596 w 1333"/>
                <a:gd name="T9" fmla="*/ 78 h 1717"/>
                <a:gd name="T10" fmla="*/ 200 w 1333"/>
                <a:gd name="T11" fmla="*/ 78 h 1717"/>
                <a:gd name="T12" fmla="*/ 0 w 1333"/>
                <a:gd name="T13" fmla="*/ 278 h 1717"/>
                <a:gd name="T14" fmla="*/ 0 w 1333"/>
                <a:gd name="T15" fmla="*/ 1517 h 1717"/>
                <a:gd name="T16" fmla="*/ 200 w 1333"/>
                <a:gd name="T17" fmla="*/ 1717 h 1717"/>
                <a:gd name="T18" fmla="*/ 1133 w 1333"/>
                <a:gd name="T19" fmla="*/ 1717 h 1717"/>
                <a:gd name="T20" fmla="*/ 1333 w 1333"/>
                <a:gd name="T21" fmla="*/ 1517 h 1717"/>
                <a:gd name="T22" fmla="*/ 1333 w 1333"/>
                <a:gd name="T23" fmla="*/ 278 h 1717"/>
                <a:gd name="T24" fmla="*/ 1133 w 1333"/>
                <a:gd name="T25" fmla="*/ 78 h 1717"/>
                <a:gd name="T26" fmla="*/ 546 w 1333"/>
                <a:gd name="T27" fmla="*/ 255 h 1717"/>
                <a:gd name="T28" fmla="*/ 786 w 1333"/>
                <a:gd name="T29" fmla="*/ 255 h 1717"/>
                <a:gd name="T30" fmla="*/ 826 w 1333"/>
                <a:gd name="T31" fmla="*/ 295 h 1717"/>
                <a:gd name="T32" fmla="*/ 786 w 1333"/>
                <a:gd name="T33" fmla="*/ 335 h 1717"/>
                <a:gd name="T34" fmla="*/ 546 w 1333"/>
                <a:gd name="T35" fmla="*/ 335 h 1717"/>
                <a:gd name="T36" fmla="*/ 506 w 1333"/>
                <a:gd name="T37" fmla="*/ 295 h 1717"/>
                <a:gd name="T38" fmla="*/ 546 w 1333"/>
                <a:gd name="T39" fmla="*/ 255 h 1717"/>
                <a:gd name="T40" fmla="*/ 310 w 1333"/>
                <a:gd name="T41" fmla="*/ 1496 h 1717"/>
                <a:gd name="T42" fmla="*/ 190 w 1333"/>
                <a:gd name="T43" fmla="*/ 1376 h 1717"/>
                <a:gd name="T44" fmla="*/ 310 w 1333"/>
                <a:gd name="T45" fmla="*/ 1256 h 1717"/>
                <a:gd name="T46" fmla="*/ 430 w 1333"/>
                <a:gd name="T47" fmla="*/ 1376 h 1717"/>
                <a:gd name="T48" fmla="*/ 310 w 1333"/>
                <a:gd name="T49" fmla="*/ 1496 h 1717"/>
                <a:gd name="T50" fmla="*/ 1042 w 1333"/>
                <a:gd name="T51" fmla="*/ 1496 h 1717"/>
                <a:gd name="T52" fmla="*/ 922 w 1333"/>
                <a:gd name="T53" fmla="*/ 1376 h 1717"/>
                <a:gd name="T54" fmla="*/ 1042 w 1333"/>
                <a:gd name="T55" fmla="*/ 1256 h 1717"/>
                <a:gd name="T56" fmla="*/ 1162 w 1333"/>
                <a:gd name="T57" fmla="*/ 1376 h 1717"/>
                <a:gd name="T58" fmla="*/ 1042 w 1333"/>
                <a:gd name="T59" fmla="*/ 1496 h 1717"/>
                <a:gd name="T60" fmla="*/ 1212 w 1333"/>
                <a:gd name="T61" fmla="*/ 802 h 1717"/>
                <a:gd name="T62" fmla="*/ 1012 w 1333"/>
                <a:gd name="T63" fmla="*/ 1002 h 1717"/>
                <a:gd name="T64" fmla="*/ 321 w 1333"/>
                <a:gd name="T65" fmla="*/ 1002 h 1717"/>
                <a:gd name="T66" fmla="*/ 121 w 1333"/>
                <a:gd name="T67" fmla="*/ 802 h 1717"/>
                <a:gd name="T68" fmla="*/ 121 w 1333"/>
                <a:gd name="T69" fmla="*/ 614 h 1717"/>
                <a:gd name="T70" fmla="*/ 321 w 1333"/>
                <a:gd name="T71" fmla="*/ 414 h 1717"/>
                <a:gd name="T72" fmla="*/ 1012 w 1333"/>
                <a:gd name="T73" fmla="*/ 414 h 1717"/>
                <a:gd name="T74" fmla="*/ 1212 w 1333"/>
                <a:gd name="T75" fmla="*/ 614 h 1717"/>
                <a:gd name="T76" fmla="*/ 1212 w 1333"/>
                <a:gd name="T77" fmla="*/ 802 h 17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3" h="1716">
                  <a:moveTo>
                    <a:pt x="1133" y="78"/>
                  </a:moveTo>
                  <a:cubicBezTo>
                    <a:pt x="752" y="78"/>
                    <a:pt x="752" y="78"/>
                    <a:pt x="752" y="78"/>
                  </a:cubicBezTo>
                  <a:cubicBezTo>
                    <a:pt x="752" y="0"/>
                    <a:pt x="752" y="0"/>
                    <a:pt x="752" y="0"/>
                  </a:cubicBezTo>
                  <a:cubicBezTo>
                    <a:pt x="596" y="0"/>
                    <a:pt x="596" y="0"/>
                    <a:pt x="596" y="0"/>
                  </a:cubicBezTo>
                  <a:cubicBezTo>
                    <a:pt x="596" y="78"/>
                    <a:pt x="596" y="78"/>
                    <a:pt x="596" y="78"/>
                  </a:cubicBezTo>
                  <a:cubicBezTo>
                    <a:pt x="200" y="78"/>
                    <a:pt x="200" y="78"/>
                    <a:pt x="200" y="78"/>
                  </a:cubicBezTo>
                  <a:cubicBezTo>
                    <a:pt x="90" y="78"/>
                    <a:pt x="0" y="168"/>
                    <a:pt x="0" y="278"/>
                  </a:cubicBezTo>
                  <a:cubicBezTo>
                    <a:pt x="0" y="1517"/>
                    <a:pt x="0" y="1517"/>
                    <a:pt x="0" y="1517"/>
                  </a:cubicBezTo>
                  <a:cubicBezTo>
                    <a:pt x="0" y="1627"/>
                    <a:pt x="90" y="1717"/>
                    <a:pt x="200" y="1717"/>
                  </a:cubicBezTo>
                  <a:cubicBezTo>
                    <a:pt x="1133" y="1717"/>
                    <a:pt x="1133" y="1717"/>
                    <a:pt x="1133" y="1717"/>
                  </a:cubicBezTo>
                  <a:cubicBezTo>
                    <a:pt x="1243" y="1717"/>
                    <a:pt x="1333" y="1627"/>
                    <a:pt x="1333" y="1517"/>
                  </a:cubicBezTo>
                  <a:cubicBezTo>
                    <a:pt x="1333" y="278"/>
                    <a:pt x="1333" y="278"/>
                    <a:pt x="1333" y="278"/>
                  </a:cubicBezTo>
                  <a:cubicBezTo>
                    <a:pt x="1333" y="168"/>
                    <a:pt x="1243" y="78"/>
                    <a:pt x="1133" y="78"/>
                  </a:cubicBezTo>
                  <a:close/>
                  <a:moveTo>
                    <a:pt x="546" y="255"/>
                  </a:moveTo>
                  <a:cubicBezTo>
                    <a:pt x="786" y="255"/>
                    <a:pt x="786" y="255"/>
                    <a:pt x="786" y="255"/>
                  </a:cubicBezTo>
                  <a:cubicBezTo>
                    <a:pt x="808" y="255"/>
                    <a:pt x="826" y="273"/>
                    <a:pt x="826" y="295"/>
                  </a:cubicBezTo>
                  <a:cubicBezTo>
                    <a:pt x="826" y="317"/>
                    <a:pt x="808" y="335"/>
                    <a:pt x="786" y="335"/>
                  </a:cubicBezTo>
                  <a:cubicBezTo>
                    <a:pt x="546" y="335"/>
                    <a:pt x="546" y="335"/>
                    <a:pt x="546" y="335"/>
                  </a:cubicBezTo>
                  <a:cubicBezTo>
                    <a:pt x="524" y="335"/>
                    <a:pt x="506" y="317"/>
                    <a:pt x="506" y="295"/>
                  </a:cubicBezTo>
                  <a:cubicBezTo>
                    <a:pt x="506" y="273"/>
                    <a:pt x="524" y="255"/>
                    <a:pt x="546" y="255"/>
                  </a:cubicBezTo>
                  <a:close/>
                  <a:moveTo>
                    <a:pt x="310" y="1496"/>
                  </a:moveTo>
                  <a:cubicBezTo>
                    <a:pt x="244" y="1496"/>
                    <a:pt x="190" y="1442"/>
                    <a:pt x="190" y="1376"/>
                  </a:cubicBezTo>
                  <a:cubicBezTo>
                    <a:pt x="190" y="1310"/>
                    <a:pt x="244" y="1256"/>
                    <a:pt x="310" y="1256"/>
                  </a:cubicBezTo>
                  <a:cubicBezTo>
                    <a:pt x="376" y="1256"/>
                    <a:pt x="430" y="1310"/>
                    <a:pt x="430" y="1376"/>
                  </a:cubicBezTo>
                  <a:cubicBezTo>
                    <a:pt x="430" y="1442"/>
                    <a:pt x="376" y="1496"/>
                    <a:pt x="310" y="1496"/>
                  </a:cubicBezTo>
                  <a:close/>
                  <a:moveTo>
                    <a:pt x="1042" y="1496"/>
                  </a:moveTo>
                  <a:cubicBezTo>
                    <a:pt x="976" y="1496"/>
                    <a:pt x="922" y="1442"/>
                    <a:pt x="922" y="1376"/>
                  </a:cubicBezTo>
                  <a:cubicBezTo>
                    <a:pt x="922" y="1310"/>
                    <a:pt x="976" y="1256"/>
                    <a:pt x="1042" y="1256"/>
                  </a:cubicBezTo>
                  <a:cubicBezTo>
                    <a:pt x="1108" y="1256"/>
                    <a:pt x="1162" y="1310"/>
                    <a:pt x="1162" y="1376"/>
                  </a:cubicBezTo>
                  <a:cubicBezTo>
                    <a:pt x="1162" y="1442"/>
                    <a:pt x="1108" y="1496"/>
                    <a:pt x="1042" y="1496"/>
                  </a:cubicBezTo>
                  <a:close/>
                  <a:moveTo>
                    <a:pt x="1212" y="802"/>
                  </a:moveTo>
                  <a:cubicBezTo>
                    <a:pt x="1212" y="912"/>
                    <a:pt x="1122" y="1002"/>
                    <a:pt x="1012" y="1002"/>
                  </a:cubicBezTo>
                  <a:cubicBezTo>
                    <a:pt x="321" y="1002"/>
                    <a:pt x="321" y="1002"/>
                    <a:pt x="321" y="1002"/>
                  </a:cubicBezTo>
                  <a:cubicBezTo>
                    <a:pt x="211" y="1002"/>
                    <a:pt x="121" y="912"/>
                    <a:pt x="121" y="802"/>
                  </a:cubicBezTo>
                  <a:cubicBezTo>
                    <a:pt x="121" y="614"/>
                    <a:pt x="121" y="614"/>
                    <a:pt x="121" y="614"/>
                  </a:cubicBezTo>
                  <a:cubicBezTo>
                    <a:pt x="121" y="504"/>
                    <a:pt x="211" y="414"/>
                    <a:pt x="321" y="414"/>
                  </a:cubicBezTo>
                  <a:cubicBezTo>
                    <a:pt x="1012" y="414"/>
                    <a:pt x="1012" y="414"/>
                    <a:pt x="1012" y="414"/>
                  </a:cubicBezTo>
                  <a:cubicBezTo>
                    <a:pt x="1122" y="414"/>
                    <a:pt x="1212" y="504"/>
                    <a:pt x="1212" y="614"/>
                  </a:cubicBezTo>
                  <a:lnTo>
                    <a:pt x="1212" y="80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66" name="Freeform 9"/>
            <p:cNvSpPr/>
            <p:nvPr/>
          </p:nvSpPr>
          <p:spPr bwMode="auto">
            <a:xfrm>
              <a:off x="5838825" y="4894263"/>
              <a:ext cx="363537" cy="498475"/>
            </a:xfrm>
            <a:custGeom>
              <a:gdLst>
                <a:gd name="T0" fmla="*/ 0 w 229"/>
                <a:gd name="T1" fmla="*/ 42 h 314"/>
                <a:gd name="T2" fmla="*/ 157 w 229"/>
                <a:gd name="T3" fmla="*/ 314 h 314"/>
                <a:gd name="T4" fmla="*/ 229 w 229"/>
                <a:gd name="T5" fmla="*/ 272 h 314"/>
                <a:gd name="T6" fmla="*/ 73 w 229"/>
                <a:gd name="T7" fmla="*/ 0 h 314"/>
                <a:gd name="T8" fmla="*/ 0 w 229"/>
                <a:gd name="T9" fmla="*/ 42 h 314"/>
              </a:gdLst>
              <a:cxnLst>
                <a:cxn ang="0">
                  <a:pos x="T0" y="T1"/>
                </a:cxn>
                <a:cxn ang="0">
                  <a:pos x="T2" y="T3"/>
                </a:cxn>
                <a:cxn ang="0">
                  <a:pos x="T4" y="T5"/>
                </a:cxn>
                <a:cxn ang="0">
                  <a:pos x="T6" y="T7"/>
                </a:cxn>
                <a:cxn ang="0">
                  <a:pos x="T8" y="T9"/>
                </a:cxn>
              </a:cxnLst>
              <a:rect l="0" t="0" r="r" b="b"/>
              <a:pathLst>
                <a:path w="229" h="314">
                  <a:moveTo>
                    <a:pt x="0" y="42"/>
                  </a:moveTo>
                  <a:lnTo>
                    <a:pt x="157" y="314"/>
                  </a:lnTo>
                  <a:lnTo>
                    <a:pt x="229" y="272"/>
                  </a:lnTo>
                  <a:lnTo>
                    <a:pt x="73" y="0"/>
                  </a:lnTo>
                  <a:lnTo>
                    <a:pt x="0" y="4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67" name="Rectangle 10"/>
            <p:cNvSpPr>
              <a:spLocks noChangeArrowheads="1"/>
            </p:cNvSpPr>
            <p:nvPr/>
          </p:nvSpPr>
          <p:spPr bwMode="auto">
            <a:xfrm>
              <a:off x="4686300" y="5011738"/>
              <a:ext cx="1084262" cy="133350"/>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68" name="Rectangle 11"/>
            <p:cNvSpPr>
              <a:spLocks noChangeArrowheads="1"/>
            </p:cNvSpPr>
            <p:nvPr/>
          </p:nvSpPr>
          <p:spPr bwMode="auto">
            <a:xfrm>
              <a:off x="4610100" y="5260975"/>
              <a:ext cx="1228725" cy="131762"/>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69" name="Freeform 12"/>
            <p:cNvSpPr/>
            <p:nvPr/>
          </p:nvSpPr>
          <p:spPr bwMode="auto">
            <a:xfrm>
              <a:off x="4229100" y="4894263"/>
              <a:ext cx="363537" cy="498475"/>
            </a:xfrm>
            <a:custGeom>
              <a:gdLst>
                <a:gd name="T0" fmla="*/ 0 w 229"/>
                <a:gd name="T1" fmla="*/ 272 h 314"/>
                <a:gd name="T2" fmla="*/ 73 w 229"/>
                <a:gd name="T3" fmla="*/ 314 h 314"/>
                <a:gd name="T4" fmla="*/ 229 w 229"/>
                <a:gd name="T5" fmla="*/ 42 h 314"/>
                <a:gd name="T6" fmla="*/ 157 w 229"/>
                <a:gd name="T7" fmla="*/ 0 h 314"/>
                <a:gd name="T8" fmla="*/ 0 w 229"/>
                <a:gd name="T9" fmla="*/ 272 h 314"/>
              </a:gdLst>
              <a:cxnLst>
                <a:cxn ang="0">
                  <a:pos x="T0" y="T1"/>
                </a:cxn>
                <a:cxn ang="0">
                  <a:pos x="T2" y="T3"/>
                </a:cxn>
                <a:cxn ang="0">
                  <a:pos x="T4" y="T5"/>
                </a:cxn>
                <a:cxn ang="0">
                  <a:pos x="T6" y="T7"/>
                </a:cxn>
                <a:cxn ang="0">
                  <a:pos x="T8" y="T9"/>
                </a:cxn>
              </a:cxnLst>
              <a:rect l="0" t="0" r="r" b="b"/>
              <a:pathLst>
                <a:path w="229" h="314">
                  <a:moveTo>
                    <a:pt x="0" y="272"/>
                  </a:moveTo>
                  <a:lnTo>
                    <a:pt x="73" y="314"/>
                  </a:lnTo>
                  <a:lnTo>
                    <a:pt x="229" y="42"/>
                  </a:lnTo>
                  <a:lnTo>
                    <a:pt x="157" y="0"/>
                  </a:lnTo>
                  <a:lnTo>
                    <a:pt x="0" y="27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grpSp>
      <p:grpSp>
        <p:nvGrpSpPr>
          <p:cNvPr id="26" name="Group 25"/>
          <p:cNvGrpSpPr/>
          <p:nvPr/>
        </p:nvGrpSpPr>
        <p:grpSpPr>
          <a:xfrm>
            <a:off x="6721830" y="3081605"/>
            <a:ext cx="2883914" cy="2317612"/>
            <a:chOff x="6721830" y="3081605"/>
            <a:chExt cx="2883914" cy="2317612"/>
          </a:xfrm>
        </p:grpSpPr>
        <p:sp>
          <p:nvSpPr>
            <p:cNvPr id="259" name="Rounded Rectangle 258"/>
            <p:cNvSpPr/>
            <p:nvPr/>
          </p:nvSpPr>
          <p:spPr>
            <a:xfrm>
              <a:off x="6721830" y="3081605"/>
              <a:ext cx="2883914" cy="2317612"/>
            </a:xfrm>
            <a:prstGeom prst="roundRect">
              <a:avLst/>
            </a:prstGeom>
            <a:ln w="28575" cmpd="sng">
              <a:solidFill>
                <a:schemeClr val="accent6"/>
              </a:solidFill>
              <a:prstDash val="dash"/>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8" name="Rectangle 7"/>
            <p:cNvSpPr/>
            <p:nvPr/>
          </p:nvSpPr>
          <p:spPr>
            <a:xfrm>
              <a:off x="6779335" y="3813916"/>
              <a:ext cx="256399" cy="615553"/>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300"/>
                </a:spcBef>
                <a:buSzTx/>
              </a:pPr>
              <a:r>
                <a:rPr lang="zh-CN" altLang="en-US" sz="1700" smtClean="0">
                  <a:solidFill>
                    <a:schemeClr val="bg2"/>
                  </a:solidFill>
                </a:rPr>
                <a:t>成都</a:t>
              </a:r>
              <a:endParaRPr lang="en-US" altLang="zh-CN" sz="1700">
                <a:solidFill>
                  <a:schemeClr val="bg2"/>
                </a:solidFill>
              </a:endParaRPr>
            </a:p>
          </p:txBody>
        </p:sp>
        <p:grpSp>
          <p:nvGrpSpPr>
            <p:cNvPr id="515" name="Group 688"/>
            <p:cNvGrpSpPr/>
            <p:nvPr/>
          </p:nvGrpSpPr>
          <p:grpSpPr>
            <a:xfrm>
              <a:off x="7094742" y="3949081"/>
              <a:ext cx="335755" cy="335754"/>
              <a:chOff x="3257" y="2625"/>
              <a:chExt cx="597" cy="597"/>
            </a:xfrm>
          </p:grpSpPr>
          <p:sp>
            <p:nvSpPr>
              <p:cNvPr id="516" name="Rectangle 689"/>
              <p:cNvSpPr>
                <a:spLocks noChangeArrowheads="1"/>
              </p:cNvSpPr>
              <p:nvPr/>
            </p:nvSpPr>
            <p:spPr bwMode="auto">
              <a:xfrm>
                <a:off x="3257" y="2625"/>
                <a:ext cx="597" cy="597"/>
              </a:xfrm>
              <a:prstGeom prst="rect">
                <a:avLst/>
              </a:prstGeom>
              <a:solidFill>
                <a:schemeClr val="accent3"/>
              </a:solidFill>
              <a:ln w="9525">
                <a:noFill/>
                <a:miter lim="800000"/>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grpSp>
            <p:nvGrpSpPr>
              <p:cNvPr id="517" name="Group 690"/>
              <p:cNvGrpSpPr/>
              <p:nvPr/>
            </p:nvGrpSpPr>
            <p:grpSpPr>
              <a:xfrm>
                <a:off x="3306" y="2707"/>
                <a:ext cx="499" cy="432"/>
                <a:chOff x="3291" y="2157"/>
                <a:chExt cx="499" cy="432"/>
              </a:xfrm>
            </p:grpSpPr>
            <p:sp>
              <p:nvSpPr>
                <p:cNvPr id="518" name="Rectangle 691"/>
                <p:cNvSpPr>
                  <a:spLocks noChangeArrowheads="1"/>
                </p:cNvSpPr>
                <p:nvPr/>
              </p:nvSpPr>
              <p:spPr bwMode="auto">
                <a:xfrm>
                  <a:off x="3465" y="2362"/>
                  <a:ext cx="22" cy="74"/>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19" name="Rectangle 692"/>
                <p:cNvSpPr>
                  <a:spLocks noChangeArrowheads="1"/>
                </p:cNvSpPr>
                <p:nvPr/>
              </p:nvSpPr>
              <p:spPr bwMode="auto">
                <a:xfrm>
                  <a:off x="3588" y="2362"/>
                  <a:ext cx="22" cy="74"/>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20" name="Freeform 693"/>
                <p:cNvSpPr/>
                <p:nvPr/>
              </p:nvSpPr>
              <p:spPr bwMode="auto">
                <a:xfrm>
                  <a:off x="3439" y="2157"/>
                  <a:ext cx="202" cy="241"/>
                </a:xfrm>
                <a:custGeom>
                  <a:cxnLst>
                    <a:cxn ang="0">
                      <a:pos x="329" y="0"/>
                    </a:cxn>
                    <a:cxn ang="0">
                      <a:pos x="344" y="1"/>
                    </a:cxn>
                    <a:cxn ang="0">
                      <a:pos x="358" y="6"/>
                    </a:cxn>
                    <a:cxn ang="0">
                      <a:pos x="370" y="12"/>
                    </a:cxn>
                    <a:cxn ang="0">
                      <a:pos x="381" y="21"/>
                    </a:cxn>
                    <a:cxn ang="0">
                      <a:pos x="390" y="34"/>
                    </a:cxn>
                    <a:cxn ang="0">
                      <a:pos x="398" y="46"/>
                    </a:cxn>
                    <a:cxn ang="0">
                      <a:pos x="403" y="60"/>
                    </a:cxn>
                    <a:cxn ang="0">
                      <a:pos x="404" y="75"/>
                    </a:cxn>
                    <a:cxn ang="0">
                      <a:pos x="403" y="416"/>
                    </a:cxn>
                    <a:cxn ang="0">
                      <a:pos x="400" y="430"/>
                    </a:cxn>
                    <a:cxn ang="0">
                      <a:pos x="395" y="444"/>
                    </a:cxn>
                    <a:cxn ang="0">
                      <a:pos x="386" y="456"/>
                    </a:cxn>
                    <a:cxn ang="0">
                      <a:pos x="377" y="465"/>
                    </a:cxn>
                    <a:cxn ang="0">
                      <a:pos x="364" y="474"/>
                    </a:cxn>
                    <a:cxn ang="0">
                      <a:pos x="351" y="479"/>
                    </a:cxn>
                    <a:cxn ang="0">
                      <a:pos x="337" y="482"/>
                    </a:cxn>
                    <a:cxn ang="0">
                      <a:pos x="75" y="482"/>
                    </a:cxn>
                    <a:cxn ang="0">
                      <a:pos x="60" y="480"/>
                    </a:cxn>
                    <a:cxn ang="0">
                      <a:pos x="46" y="477"/>
                    </a:cxn>
                    <a:cxn ang="0">
                      <a:pos x="32" y="470"/>
                    </a:cxn>
                    <a:cxn ang="0">
                      <a:pos x="22" y="461"/>
                    </a:cxn>
                    <a:cxn ang="0">
                      <a:pos x="12" y="450"/>
                    </a:cxn>
                    <a:cxn ang="0">
                      <a:pos x="6" y="438"/>
                    </a:cxn>
                    <a:cxn ang="0">
                      <a:pos x="2" y="424"/>
                    </a:cxn>
                    <a:cxn ang="0">
                      <a:pos x="0" y="409"/>
                    </a:cxn>
                    <a:cxn ang="0">
                      <a:pos x="0" y="67"/>
                    </a:cxn>
                    <a:cxn ang="0">
                      <a:pos x="3" y="52"/>
                    </a:cxn>
                    <a:cxn ang="0">
                      <a:pos x="9" y="40"/>
                    </a:cxn>
                    <a:cxn ang="0">
                      <a:pos x="17" y="27"/>
                    </a:cxn>
                    <a:cxn ang="0">
                      <a:pos x="28" y="17"/>
                    </a:cxn>
                    <a:cxn ang="0">
                      <a:pos x="38" y="9"/>
                    </a:cxn>
                    <a:cxn ang="0">
                      <a:pos x="52" y="3"/>
                    </a:cxn>
                    <a:cxn ang="0">
                      <a:pos x="67" y="0"/>
                    </a:cxn>
                  </a:cxnLst>
                  <a:rect l="0" t="0" r="r" b="b"/>
                  <a:pathLst>
                    <a:path w="402" h="482">
                      <a:moveTo>
                        <a:pt x="75" y="0"/>
                      </a:moveTo>
                      <a:lnTo>
                        <a:pt x="329" y="0"/>
                      </a:lnTo>
                      <a:lnTo>
                        <a:pt x="337" y="0"/>
                      </a:lnTo>
                      <a:lnTo>
                        <a:pt x="344" y="1"/>
                      </a:lnTo>
                      <a:lnTo>
                        <a:pt x="351" y="3"/>
                      </a:lnTo>
                      <a:lnTo>
                        <a:pt x="358" y="6"/>
                      </a:lnTo>
                      <a:lnTo>
                        <a:pt x="364" y="9"/>
                      </a:lnTo>
                      <a:lnTo>
                        <a:pt x="370" y="12"/>
                      </a:lnTo>
                      <a:lnTo>
                        <a:pt x="377" y="17"/>
                      </a:lnTo>
                      <a:lnTo>
                        <a:pt x="381" y="21"/>
                      </a:lnTo>
                      <a:lnTo>
                        <a:pt x="386" y="27"/>
                      </a:lnTo>
                      <a:lnTo>
                        <a:pt x="390" y="34"/>
                      </a:lnTo>
                      <a:lnTo>
                        <a:pt x="395" y="40"/>
                      </a:lnTo>
                      <a:lnTo>
                        <a:pt x="398" y="46"/>
                      </a:lnTo>
                      <a:lnTo>
                        <a:pt x="400" y="52"/>
                      </a:lnTo>
                      <a:lnTo>
                        <a:pt x="403" y="60"/>
                      </a:lnTo>
                      <a:lnTo>
                        <a:pt x="403" y="67"/>
                      </a:lnTo>
                      <a:lnTo>
                        <a:pt x="404" y="75"/>
                      </a:lnTo>
                      <a:lnTo>
                        <a:pt x="404" y="409"/>
                      </a:lnTo>
                      <a:lnTo>
                        <a:pt x="403" y="416"/>
                      </a:lnTo>
                      <a:lnTo>
                        <a:pt x="403" y="424"/>
                      </a:lnTo>
                      <a:lnTo>
                        <a:pt x="400" y="430"/>
                      </a:lnTo>
                      <a:lnTo>
                        <a:pt x="398" y="438"/>
                      </a:lnTo>
                      <a:lnTo>
                        <a:pt x="395" y="444"/>
                      </a:lnTo>
                      <a:lnTo>
                        <a:pt x="390" y="450"/>
                      </a:lnTo>
                      <a:lnTo>
                        <a:pt x="386" y="456"/>
                      </a:lnTo>
                      <a:lnTo>
                        <a:pt x="381" y="461"/>
                      </a:lnTo>
                      <a:lnTo>
                        <a:pt x="377" y="465"/>
                      </a:lnTo>
                      <a:lnTo>
                        <a:pt x="370" y="470"/>
                      </a:lnTo>
                      <a:lnTo>
                        <a:pt x="364" y="474"/>
                      </a:lnTo>
                      <a:lnTo>
                        <a:pt x="358" y="477"/>
                      </a:lnTo>
                      <a:lnTo>
                        <a:pt x="351" y="479"/>
                      </a:lnTo>
                      <a:lnTo>
                        <a:pt x="344" y="480"/>
                      </a:lnTo>
                      <a:lnTo>
                        <a:pt x="337" y="482"/>
                      </a:lnTo>
                      <a:lnTo>
                        <a:pt x="329" y="482"/>
                      </a:lnTo>
                      <a:lnTo>
                        <a:pt x="75" y="482"/>
                      </a:lnTo>
                      <a:lnTo>
                        <a:pt x="67" y="482"/>
                      </a:lnTo>
                      <a:lnTo>
                        <a:pt x="60" y="480"/>
                      </a:lnTo>
                      <a:lnTo>
                        <a:pt x="52" y="479"/>
                      </a:lnTo>
                      <a:lnTo>
                        <a:pt x="46" y="477"/>
                      </a:lnTo>
                      <a:lnTo>
                        <a:pt x="38" y="474"/>
                      </a:lnTo>
                      <a:lnTo>
                        <a:pt x="32" y="470"/>
                      </a:lnTo>
                      <a:lnTo>
                        <a:pt x="28" y="465"/>
                      </a:lnTo>
                      <a:lnTo>
                        <a:pt x="22" y="461"/>
                      </a:lnTo>
                      <a:lnTo>
                        <a:pt x="17" y="456"/>
                      </a:lnTo>
                      <a:lnTo>
                        <a:pt x="12" y="450"/>
                      </a:lnTo>
                      <a:lnTo>
                        <a:pt x="9" y="444"/>
                      </a:lnTo>
                      <a:lnTo>
                        <a:pt x="6" y="438"/>
                      </a:lnTo>
                      <a:lnTo>
                        <a:pt x="3" y="430"/>
                      </a:lnTo>
                      <a:lnTo>
                        <a:pt x="2" y="424"/>
                      </a:lnTo>
                      <a:lnTo>
                        <a:pt x="0" y="416"/>
                      </a:lnTo>
                      <a:lnTo>
                        <a:pt x="0" y="409"/>
                      </a:lnTo>
                      <a:lnTo>
                        <a:pt x="0" y="75"/>
                      </a:lnTo>
                      <a:lnTo>
                        <a:pt x="0" y="67"/>
                      </a:lnTo>
                      <a:lnTo>
                        <a:pt x="2" y="60"/>
                      </a:lnTo>
                      <a:lnTo>
                        <a:pt x="3" y="52"/>
                      </a:lnTo>
                      <a:lnTo>
                        <a:pt x="6" y="46"/>
                      </a:lnTo>
                      <a:lnTo>
                        <a:pt x="9" y="40"/>
                      </a:lnTo>
                      <a:lnTo>
                        <a:pt x="12" y="34"/>
                      </a:lnTo>
                      <a:lnTo>
                        <a:pt x="17" y="27"/>
                      </a:lnTo>
                      <a:lnTo>
                        <a:pt x="22" y="21"/>
                      </a:lnTo>
                      <a:lnTo>
                        <a:pt x="28" y="17"/>
                      </a:lnTo>
                      <a:lnTo>
                        <a:pt x="32" y="12"/>
                      </a:lnTo>
                      <a:lnTo>
                        <a:pt x="38" y="9"/>
                      </a:lnTo>
                      <a:lnTo>
                        <a:pt x="46" y="6"/>
                      </a:lnTo>
                      <a:lnTo>
                        <a:pt x="52" y="3"/>
                      </a:lnTo>
                      <a:lnTo>
                        <a:pt x="60" y="1"/>
                      </a:lnTo>
                      <a:lnTo>
                        <a:pt x="67" y="0"/>
                      </a:lnTo>
                      <a:lnTo>
                        <a:pt x="75" y="0"/>
                      </a:lnTo>
                      <a:close/>
                    </a:path>
                  </a:pathLst>
                </a:custGeom>
                <a:solidFill>
                  <a:schemeClr val="accent1"/>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21" name="Rectangle 694"/>
                <p:cNvSpPr>
                  <a:spLocks noChangeArrowheads="1"/>
                </p:cNvSpPr>
                <p:nvPr/>
              </p:nvSpPr>
              <p:spPr bwMode="auto">
                <a:xfrm>
                  <a:off x="3291" y="2509"/>
                  <a:ext cx="499" cy="7"/>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22" name="Rectangle 695"/>
                <p:cNvSpPr>
                  <a:spLocks noChangeArrowheads="1"/>
                </p:cNvSpPr>
                <p:nvPr/>
              </p:nvSpPr>
              <p:spPr bwMode="auto">
                <a:xfrm>
                  <a:off x="3291" y="2574"/>
                  <a:ext cx="499" cy="6"/>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23" name="Rectangle 696"/>
                <p:cNvSpPr>
                  <a:spLocks noChangeArrowheads="1"/>
                </p:cNvSpPr>
                <p:nvPr/>
              </p:nvSpPr>
              <p:spPr bwMode="auto">
                <a:xfrm>
                  <a:off x="3321" y="2497"/>
                  <a:ext cx="19"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24" name="Rectangle 697"/>
                <p:cNvSpPr>
                  <a:spLocks noChangeArrowheads="1"/>
                </p:cNvSpPr>
                <p:nvPr/>
              </p:nvSpPr>
              <p:spPr bwMode="auto">
                <a:xfrm>
                  <a:off x="3389"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25" name="Rectangle 698"/>
                <p:cNvSpPr>
                  <a:spLocks noChangeArrowheads="1"/>
                </p:cNvSpPr>
                <p:nvPr/>
              </p:nvSpPr>
              <p:spPr bwMode="auto">
                <a:xfrm>
                  <a:off x="3456"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26" name="Rectangle 699"/>
                <p:cNvSpPr>
                  <a:spLocks noChangeArrowheads="1"/>
                </p:cNvSpPr>
                <p:nvPr/>
              </p:nvSpPr>
              <p:spPr bwMode="auto">
                <a:xfrm>
                  <a:off x="3523" y="2497"/>
                  <a:ext cx="19"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27" name="Rectangle 700"/>
                <p:cNvSpPr>
                  <a:spLocks noChangeArrowheads="1"/>
                </p:cNvSpPr>
                <p:nvPr/>
              </p:nvSpPr>
              <p:spPr bwMode="auto">
                <a:xfrm>
                  <a:off x="3591"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28" name="Rectangle 701"/>
                <p:cNvSpPr>
                  <a:spLocks noChangeArrowheads="1"/>
                </p:cNvSpPr>
                <p:nvPr/>
              </p:nvSpPr>
              <p:spPr bwMode="auto">
                <a:xfrm>
                  <a:off x="3658"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29" name="Rectangle 702"/>
                <p:cNvSpPr>
                  <a:spLocks noChangeArrowheads="1"/>
                </p:cNvSpPr>
                <p:nvPr/>
              </p:nvSpPr>
              <p:spPr bwMode="auto">
                <a:xfrm>
                  <a:off x="3725" y="2497"/>
                  <a:ext cx="19"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grpSp>
              <p:nvGrpSpPr>
                <p:cNvPr id="530" name="Group 703"/>
                <p:cNvGrpSpPr/>
                <p:nvPr/>
              </p:nvGrpSpPr>
              <p:grpSpPr>
                <a:xfrm>
                  <a:off x="3467" y="2177"/>
                  <a:ext cx="147" cy="166"/>
                  <a:chOff x="3467" y="2177"/>
                  <a:chExt cx="147" cy="166"/>
                </a:xfrm>
              </p:grpSpPr>
              <p:sp>
                <p:nvSpPr>
                  <p:cNvPr id="531" name="Freeform 704"/>
                  <p:cNvSpPr/>
                  <p:nvPr/>
                </p:nvSpPr>
                <p:spPr bwMode="auto">
                  <a:xfrm>
                    <a:off x="3467" y="2301"/>
                    <a:ext cx="42" cy="42"/>
                  </a:xfrm>
                  <a:custGeom>
                    <a:cxnLst>
                      <a:cxn ang="0">
                        <a:pos x="0" y="41"/>
                      </a:cxn>
                      <a:cxn ang="0">
                        <a:pos x="2" y="34"/>
                      </a:cxn>
                      <a:cxn ang="0">
                        <a:pos x="3" y="26"/>
                      </a:cxn>
                      <a:cxn ang="0">
                        <a:pos x="8" y="18"/>
                      </a:cxn>
                      <a:cxn ang="0">
                        <a:pos x="12" y="12"/>
                      </a:cxn>
                      <a:cxn ang="0">
                        <a:pos x="19" y="8"/>
                      </a:cxn>
                      <a:cxn ang="0">
                        <a:pos x="26" y="3"/>
                      </a:cxn>
                      <a:cxn ang="0">
                        <a:pos x="31" y="2"/>
                      </a:cxn>
                      <a:cxn ang="0">
                        <a:pos x="34" y="2"/>
                      </a:cxn>
                      <a:cxn ang="0">
                        <a:pos x="43" y="0"/>
                      </a:cxn>
                      <a:cxn ang="0">
                        <a:pos x="51" y="2"/>
                      </a:cxn>
                      <a:cxn ang="0">
                        <a:pos x="58" y="3"/>
                      </a:cxn>
                      <a:cxn ang="0">
                        <a:pos x="66" y="8"/>
                      </a:cxn>
                      <a:cxn ang="0">
                        <a:pos x="72" y="12"/>
                      </a:cxn>
                      <a:cxn ang="0">
                        <a:pos x="77" y="18"/>
                      </a:cxn>
                      <a:cxn ang="0">
                        <a:pos x="81" y="26"/>
                      </a:cxn>
                      <a:cxn ang="0">
                        <a:pos x="83" y="29"/>
                      </a:cxn>
                      <a:cxn ang="0">
                        <a:pos x="84" y="34"/>
                      </a:cxn>
                      <a:cxn ang="0">
                        <a:pos x="84" y="41"/>
                      </a:cxn>
                      <a:cxn ang="0">
                        <a:pos x="84" y="51"/>
                      </a:cxn>
                      <a:cxn ang="0">
                        <a:pos x="81" y="58"/>
                      </a:cxn>
                      <a:cxn ang="0">
                        <a:pos x="77" y="66"/>
                      </a:cxn>
                      <a:cxn ang="0">
                        <a:pos x="72" y="72"/>
                      </a:cxn>
                      <a:cxn ang="0">
                        <a:pos x="66" y="77"/>
                      </a:cxn>
                      <a:cxn ang="0">
                        <a:pos x="58" y="81"/>
                      </a:cxn>
                      <a:cxn ang="0">
                        <a:pos x="55" y="83"/>
                      </a:cxn>
                      <a:cxn ang="0">
                        <a:pos x="51" y="83"/>
                      </a:cxn>
                      <a:cxn ang="0">
                        <a:pos x="43" y="84"/>
                      </a:cxn>
                      <a:cxn ang="0">
                        <a:pos x="34" y="83"/>
                      </a:cxn>
                      <a:cxn ang="0">
                        <a:pos x="26" y="81"/>
                      </a:cxn>
                      <a:cxn ang="0">
                        <a:pos x="19" y="77"/>
                      </a:cxn>
                      <a:cxn ang="0">
                        <a:pos x="12" y="72"/>
                      </a:cxn>
                      <a:cxn ang="0">
                        <a:pos x="8" y="66"/>
                      </a:cxn>
                      <a:cxn ang="0">
                        <a:pos x="3" y="58"/>
                      </a:cxn>
                      <a:cxn ang="0">
                        <a:pos x="3" y="55"/>
                      </a:cxn>
                      <a:cxn ang="0">
                        <a:pos x="2" y="51"/>
                      </a:cxn>
                      <a:cxn ang="0">
                        <a:pos x="0" y="41"/>
                      </a:cxn>
                    </a:cxnLst>
                    <a:rect l="0" t="0" r="r" b="b"/>
                    <a:pathLst>
                      <a:path w="84" h="84">
                        <a:moveTo>
                          <a:pt x="0" y="41"/>
                        </a:moveTo>
                        <a:lnTo>
                          <a:pt x="2" y="34"/>
                        </a:lnTo>
                        <a:lnTo>
                          <a:pt x="3" y="26"/>
                        </a:lnTo>
                        <a:lnTo>
                          <a:pt x="8" y="18"/>
                        </a:lnTo>
                        <a:lnTo>
                          <a:pt x="12" y="12"/>
                        </a:lnTo>
                        <a:lnTo>
                          <a:pt x="19" y="8"/>
                        </a:lnTo>
                        <a:lnTo>
                          <a:pt x="26" y="3"/>
                        </a:lnTo>
                        <a:lnTo>
                          <a:pt x="31" y="2"/>
                        </a:lnTo>
                        <a:lnTo>
                          <a:pt x="34" y="2"/>
                        </a:lnTo>
                        <a:lnTo>
                          <a:pt x="43" y="0"/>
                        </a:lnTo>
                        <a:lnTo>
                          <a:pt x="51" y="2"/>
                        </a:lnTo>
                        <a:lnTo>
                          <a:pt x="58" y="3"/>
                        </a:lnTo>
                        <a:lnTo>
                          <a:pt x="66" y="8"/>
                        </a:lnTo>
                        <a:lnTo>
                          <a:pt x="72" y="12"/>
                        </a:lnTo>
                        <a:lnTo>
                          <a:pt x="77" y="18"/>
                        </a:lnTo>
                        <a:lnTo>
                          <a:pt x="81" y="26"/>
                        </a:lnTo>
                        <a:lnTo>
                          <a:pt x="83" y="29"/>
                        </a:lnTo>
                        <a:lnTo>
                          <a:pt x="84" y="34"/>
                        </a:lnTo>
                        <a:lnTo>
                          <a:pt x="84" y="41"/>
                        </a:lnTo>
                        <a:lnTo>
                          <a:pt x="84" y="51"/>
                        </a:lnTo>
                        <a:lnTo>
                          <a:pt x="81" y="58"/>
                        </a:lnTo>
                        <a:lnTo>
                          <a:pt x="77" y="66"/>
                        </a:lnTo>
                        <a:lnTo>
                          <a:pt x="72" y="72"/>
                        </a:lnTo>
                        <a:lnTo>
                          <a:pt x="66" y="77"/>
                        </a:lnTo>
                        <a:lnTo>
                          <a:pt x="58" y="81"/>
                        </a:lnTo>
                        <a:lnTo>
                          <a:pt x="55" y="83"/>
                        </a:lnTo>
                        <a:lnTo>
                          <a:pt x="51" y="83"/>
                        </a:lnTo>
                        <a:lnTo>
                          <a:pt x="43" y="84"/>
                        </a:lnTo>
                        <a:lnTo>
                          <a:pt x="34" y="83"/>
                        </a:lnTo>
                        <a:lnTo>
                          <a:pt x="26" y="81"/>
                        </a:lnTo>
                        <a:lnTo>
                          <a:pt x="19" y="77"/>
                        </a:lnTo>
                        <a:lnTo>
                          <a:pt x="12" y="72"/>
                        </a:lnTo>
                        <a:lnTo>
                          <a:pt x="8" y="66"/>
                        </a:lnTo>
                        <a:lnTo>
                          <a:pt x="3" y="58"/>
                        </a:lnTo>
                        <a:lnTo>
                          <a:pt x="3" y="55"/>
                        </a:lnTo>
                        <a:lnTo>
                          <a:pt x="2" y="51"/>
                        </a:lnTo>
                        <a:lnTo>
                          <a:pt x="0" y="41"/>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32" name="Freeform 705"/>
                  <p:cNvSpPr/>
                  <p:nvPr/>
                </p:nvSpPr>
                <p:spPr bwMode="auto">
                  <a:xfrm>
                    <a:off x="3571" y="2301"/>
                    <a:ext cx="43" cy="42"/>
                  </a:xfrm>
                  <a:custGeom>
                    <a:cxnLst>
                      <a:cxn ang="0">
                        <a:pos x="0" y="41"/>
                      </a:cxn>
                      <a:cxn ang="0">
                        <a:pos x="0" y="34"/>
                      </a:cxn>
                      <a:cxn ang="0">
                        <a:pos x="3" y="26"/>
                      </a:cxn>
                      <a:cxn ang="0">
                        <a:pos x="6" y="18"/>
                      </a:cxn>
                      <a:cxn ang="0">
                        <a:pos x="12" y="12"/>
                      </a:cxn>
                      <a:cxn ang="0">
                        <a:pos x="18" y="8"/>
                      </a:cxn>
                      <a:cxn ang="0">
                        <a:pos x="26" y="3"/>
                      </a:cxn>
                      <a:cxn ang="0">
                        <a:pos x="29" y="2"/>
                      </a:cxn>
                      <a:cxn ang="0">
                        <a:pos x="34" y="2"/>
                      </a:cxn>
                      <a:cxn ang="0">
                        <a:pos x="41" y="0"/>
                      </a:cxn>
                      <a:cxn ang="0">
                        <a:pos x="50" y="2"/>
                      </a:cxn>
                      <a:cxn ang="0">
                        <a:pos x="58" y="3"/>
                      </a:cxn>
                      <a:cxn ang="0">
                        <a:pos x="66" y="8"/>
                      </a:cxn>
                      <a:cxn ang="0">
                        <a:pos x="72" y="12"/>
                      </a:cxn>
                      <a:cxn ang="0">
                        <a:pos x="76" y="18"/>
                      </a:cxn>
                      <a:cxn ang="0">
                        <a:pos x="79" y="26"/>
                      </a:cxn>
                      <a:cxn ang="0">
                        <a:pos x="81" y="29"/>
                      </a:cxn>
                      <a:cxn ang="0">
                        <a:pos x="83" y="34"/>
                      </a:cxn>
                      <a:cxn ang="0">
                        <a:pos x="84" y="41"/>
                      </a:cxn>
                      <a:cxn ang="0">
                        <a:pos x="83" y="51"/>
                      </a:cxn>
                      <a:cxn ang="0">
                        <a:pos x="79" y="58"/>
                      </a:cxn>
                      <a:cxn ang="0">
                        <a:pos x="76" y="66"/>
                      </a:cxn>
                      <a:cxn ang="0">
                        <a:pos x="72" y="72"/>
                      </a:cxn>
                      <a:cxn ang="0">
                        <a:pos x="66" y="77"/>
                      </a:cxn>
                      <a:cxn ang="0">
                        <a:pos x="58" y="81"/>
                      </a:cxn>
                      <a:cxn ang="0">
                        <a:pos x="53" y="83"/>
                      </a:cxn>
                      <a:cxn ang="0">
                        <a:pos x="50" y="83"/>
                      </a:cxn>
                      <a:cxn ang="0">
                        <a:pos x="41" y="84"/>
                      </a:cxn>
                      <a:cxn ang="0">
                        <a:pos x="34" y="83"/>
                      </a:cxn>
                      <a:cxn ang="0">
                        <a:pos x="26" y="81"/>
                      </a:cxn>
                      <a:cxn ang="0">
                        <a:pos x="18" y="77"/>
                      </a:cxn>
                      <a:cxn ang="0">
                        <a:pos x="12" y="72"/>
                      </a:cxn>
                      <a:cxn ang="0">
                        <a:pos x="6" y="66"/>
                      </a:cxn>
                      <a:cxn ang="0">
                        <a:pos x="3" y="58"/>
                      </a:cxn>
                      <a:cxn ang="0">
                        <a:pos x="1" y="55"/>
                      </a:cxn>
                      <a:cxn ang="0">
                        <a:pos x="0" y="51"/>
                      </a:cxn>
                      <a:cxn ang="0">
                        <a:pos x="0" y="41"/>
                      </a:cxn>
                    </a:cxnLst>
                    <a:rect l="0" t="0" r="r" b="b"/>
                    <a:pathLst>
                      <a:path w="84" h="84">
                        <a:moveTo>
                          <a:pt x="0" y="41"/>
                        </a:moveTo>
                        <a:lnTo>
                          <a:pt x="0" y="34"/>
                        </a:lnTo>
                        <a:lnTo>
                          <a:pt x="3" y="26"/>
                        </a:lnTo>
                        <a:lnTo>
                          <a:pt x="6" y="18"/>
                        </a:lnTo>
                        <a:lnTo>
                          <a:pt x="12" y="12"/>
                        </a:lnTo>
                        <a:lnTo>
                          <a:pt x="18" y="8"/>
                        </a:lnTo>
                        <a:lnTo>
                          <a:pt x="26" y="3"/>
                        </a:lnTo>
                        <a:lnTo>
                          <a:pt x="29" y="2"/>
                        </a:lnTo>
                        <a:lnTo>
                          <a:pt x="34" y="2"/>
                        </a:lnTo>
                        <a:lnTo>
                          <a:pt x="41" y="0"/>
                        </a:lnTo>
                        <a:lnTo>
                          <a:pt x="50" y="2"/>
                        </a:lnTo>
                        <a:lnTo>
                          <a:pt x="58" y="3"/>
                        </a:lnTo>
                        <a:lnTo>
                          <a:pt x="66" y="8"/>
                        </a:lnTo>
                        <a:lnTo>
                          <a:pt x="72" y="12"/>
                        </a:lnTo>
                        <a:lnTo>
                          <a:pt x="76" y="18"/>
                        </a:lnTo>
                        <a:lnTo>
                          <a:pt x="79" y="26"/>
                        </a:lnTo>
                        <a:lnTo>
                          <a:pt x="81" y="29"/>
                        </a:lnTo>
                        <a:lnTo>
                          <a:pt x="83" y="34"/>
                        </a:lnTo>
                        <a:lnTo>
                          <a:pt x="84" y="41"/>
                        </a:lnTo>
                        <a:lnTo>
                          <a:pt x="83" y="51"/>
                        </a:lnTo>
                        <a:lnTo>
                          <a:pt x="79" y="58"/>
                        </a:lnTo>
                        <a:lnTo>
                          <a:pt x="76" y="66"/>
                        </a:lnTo>
                        <a:lnTo>
                          <a:pt x="72" y="72"/>
                        </a:lnTo>
                        <a:lnTo>
                          <a:pt x="66" y="77"/>
                        </a:lnTo>
                        <a:lnTo>
                          <a:pt x="58" y="81"/>
                        </a:lnTo>
                        <a:lnTo>
                          <a:pt x="53" y="83"/>
                        </a:lnTo>
                        <a:lnTo>
                          <a:pt x="50" y="83"/>
                        </a:lnTo>
                        <a:lnTo>
                          <a:pt x="41" y="84"/>
                        </a:lnTo>
                        <a:lnTo>
                          <a:pt x="34" y="83"/>
                        </a:lnTo>
                        <a:lnTo>
                          <a:pt x="26" y="81"/>
                        </a:lnTo>
                        <a:lnTo>
                          <a:pt x="18" y="77"/>
                        </a:lnTo>
                        <a:lnTo>
                          <a:pt x="12" y="72"/>
                        </a:lnTo>
                        <a:lnTo>
                          <a:pt x="6" y="66"/>
                        </a:lnTo>
                        <a:lnTo>
                          <a:pt x="3" y="58"/>
                        </a:lnTo>
                        <a:lnTo>
                          <a:pt x="1" y="55"/>
                        </a:lnTo>
                        <a:lnTo>
                          <a:pt x="0" y="51"/>
                        </a:lnTo>
                        <a:lnTo>
                          <a:pt x="0" y="41"/>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533" name="Rectangle 706"/>
                  <p:cNvSpPr>
                    <a:spLocks noChangeArrowheads="1"/>
                  </p:cNvSpPr>
                  <p:nvPr/>
                </p:nvSpPr>
                <p:spPr bwMode="auto">
                  <a:xfrm>
                    <a:off x="3467" y="2177"/>
                    <a:ext cx="146" cy="75"/>
                  </a:xfrm>
                  <a:prstGeom prst="rect">
                    <a:avLst/>
                  </a:prstGeom>
                  <a:solidFill>
                    <a:schemeClr val="accent3"/>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grpSp>
          </p:grpSp>
        </p:grpSp>
        <p:grpSp>
          <p:nvGrpSpPr>
            <p:cNvPr id="562" name="Group 561"/>
            <p:cNvGrpSpPr/>
            <p:nvPr/>
          </p:nvGrpSpPr>
          <p:grpSpPr>
            <a:xfrm>
              <a:off x="7094742" y="4377464"/>
              <a:ext cx="335755" cy="335754"/>
              <a:chOff x="2837038" y="2997502"/>
              <a:chExt cx="541338" cy="541337"/>
            </a:xfrm>
          </p:grpSpPr>
          <p:sp>
            <p:nvSpPr>
              <p:cNvPr id="563" name="Rectangle 562"/>
              <p:cNvSpPr/>
              <p:nvPr/>
            </p:nvSpPr>
            <p:spPr>
              <a:xfrm flipH="1">
                <a:off x="2837038" y="2997502"/>
                <a:ext cx="541338" cy="541337"/>
              </a:xfrm>
              <a:prstGeom prst="rect">
                <a:avLst/>
              </a:prstGeom>
              <a:solidFill>
                <a:schemeClr val="bg2"/>
              </a:solidFill>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90000"/>
                  </a:lnSpc>
                  <a:spcBef>
                    <a:spcPts val="400"/>
                  </a:spcBef>
                </a:pPr>
                <a:endParaRPr lang="en-US" sz="1500" b="0" smtClean="0"/>
              </a:p>
            </p:txBody>
          </p:sp>
          <p:grpSp>
            <p:nvGrpSpPr>
              <p:cNvPr id="564" name="Group 563"/>
              <p:cNvGrpSpPr/>
              <p:nvPr/>
            </p:nvGrpSpPr>
            <p:grpSpPr>
              <a:xfrm flipH="1">
                <a:off x="2879104" y="3188994"/>
                <a:ext cx="457206" cy="158352"/>
                <a:chOff x="3940175" y="5803900"/>
                <a:chExt cx="1585912" cy="549275"/>
              </a:xfrm>
              <a:solidFill>
                <a:schemeClr val="bg1"/>
              </a:solidFill>
            </p:grpSpPr>
            <p:sp>
              <p:nvSpPr>
                <p:cNvPr id="565" name="Freeform 142"/>
                <p:cNvSpPr>
                  <a:spLocks noEditPoints="1"/>
                </p:cNvSpPr>
                <p:nvPr/>
              </p:nvSpPr>
              <p:spPr bwMode="auto">
                <a:xfrm>
                  <a:off x="4049713" y="6234113"/>
                  <a:ext cx="119062" cy="119062"/>
                </a:xfrm>
                <a:custGeom>
                  <a:gdLst>
                    <a:gd name="T0" fmla="*/ 75 w 151"/>
                    <a:gd name="T1" fmla="*/ 27 h 150"/>
                    <a:gd name="T2" fmla="*/ 57 w 151"/>
                    <a:gd name="T3" fmla="*/ 29 h 150"/>
                    <a:gd name="T4" fmla="*/ 42 w 151"/>
                    <a:gd name="T5" fmla="*/ 40 h 150"/>
                    <a:gd name="T6" fmla="*/ 31 w 151"/>
                    <a:gd name="T7" fmla="*/ 56 h 150"/>
                    <a:gd name="T8" fmla="*/ 27 w 151"/>
                    <a:gd name="T9" fmla="*/ 75 h 150"/>
                    <a:gd name="T10" fmla="*/ 31 w 151"/>
                    <a:gd name="T11" fmla="*/ 94 h 150"/>
                    <a:gd name="T12" fmla="*/ 42 w 151"/>
                    <a:gd name="T13" fmla="*/ 109 h 150"/>
                    <a:gd name="T14" fmla="*/ 57 w 151"/>
                    <a:gd name="T15" fmla="*/ 119 h 150"/>
                    <a:gd name="T16" fmla="*/ 75 w 151"/>
                    <a:gd name="T17" fmla="*/ 123 h 150"/>
                    <a:gd name="T18" fmla="*/ 94 w 151"/>
                    <a:gd name="T19" fmla="*/ 119 h 150"/>
                    <a:gd name="T20" fmla="*/ 110 w 151"/>
                    <a:gd name="T21" fmla="*/ 109 h 150"/>
                    <a:gd name="T22" fmla="*/ 121 w 151"/>
                    <a:gd name="T23" fmla="*/ 94 h 150"/>
                    <a:gd name="T24" fmla="*/ 125 w 151"/>
                    <a:gd name="T25" fmla="*/ 75 h 150"/>
                    <a:gd name="T26" fmla="*/ 121 w 151"/>
                    <a:gd name="T27" fmla="*/ 56 h 150"/>
                    <a:gd name="T28" fmla="*/ 110 w 151"/>
                    <a:gd name="T29" fmla="*/ 40 h 150"/>
                    <a:gd name="T30" fmla="*/ 94 w 151"/>
                    <a:gd name="T31" fmla="*/ 29 h 150"/>
                    <a:gd name="T32" fmla="*/ 75 w 151"/>
                    <a:gd name="T33" fmla="*/ 27 h 150"/>
                    <a:gd name="T34" fmla="*/ 75 w 151"/>
                    <a:gd name="T35" fmla="*/ 0 h 150"/>
                    <a:gd name="T36" fmla="*/ 100 w 151"/>
                    <a:gd name="T37" fmla="*/ 4 h 150"/>
                    <a:gd name="T38" fmla="*/ 120 w 151"/>
                    <a:gd name="T39" fmla="*/ 15 h 150"/>
                    <a:gd name="T40" fmla="*/ 137 w 151"/>
                    <a:gd name="T41" fmla="*/ 31 h 150"/>
                    <a:gd name="T42" fmla="*/ 147 w 151"/>
                    <a:gd name="T43" fmla="*/ 51 h 150"/>
                    <a:gd name="T44" fmla="*/ 151 w 151"/>
                    <a:gd name="T45" fmla="*/ 75 h 150"/>
                    <a:gd name="T46" fmla="*/ 147 w 151"/>
                    <a:gd name="T47" fmla="*/ 98 h 150"/>
                    <a:gd name="T48" fmla="*/ 137 w 151"/>
                    <a:gd name="T49" fmla="*/ 119 h 150"/>
                    <a:gd name="T50" fmla="*/ 120 w 151"/>
                    <a:gd name="T51" fmla="*/ 135 h 150"/>
                    <a:gd name="T52" fmla="*/ 100 w 151"/>
                    <a:gd name="T53" fmla="*/ 146 h 150"/>
                    <a:gd name="T54" fmla="*/ 75 w 151"/>
                    <a:gd name="T55" fmla="*/ 150 h 150"/>
                    <a:gd name="T56" fmla="*/ 53 w 151"/>
                    <a:gd name="T57" fmla="*/ 146 h 150"/>
                    <a:gd name="T58" fmla="*/ 31 w 151"/>
                    <a:gd name="T59" fmla="*/ 135 h 150"/>
                    <a:gd name="T60" fmla="*/ 15 w 151"/>
                    <a:gd name="T61" fmla="*/ 119 h 150"/>
                    <a:gd name="T62" fmla="*/ 4 w 151"/>
                    <a:gd name="T63" fmla="*/ 98 h 150"/>
                    <a:gd name="T64" fmla="*/ 0 w 151"/>
                    <a:gd name="T65" fmla="*/ 75 h 150"/>
                    <a:gd name="T66" fmla="*/ 4 w 151"/>
                    <a:gd name="T67" fmla="*/ 51 h 150"/>
                    <a:gd name="T68" fmla="*/ 15 w 151"/>
                    <a:gd name="T69" fmla="*/ 31 h 150"/>
                    <a:gd name="T70" fmla="*/ 31 w 151"/>
                    <a:gd name="T71" fmla="*/ 15 h 150"/>
                    <a:gd name="T72" fmla="*/ 53 w 151"/>
                    <a:gd name="T73" fmla="*/ 4 h 150"/>
                    <a:gd name="T74" fmla="*/ 75 w 151"/>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1" h="150">
                      <a:moveTo>
                        <a:pt x="75" y="27"/>
                      </a:moveTo>
                      <a:lnTo>
                        <a:pt x="57" y="29"/>
                      </a:lnTo>
                      <a:lnTo>
                        <a:pt x="42" y="40"/>
                      </a:lnTo>
                      <a:lnTo>
                        <a:pt x="31" y="56"/>
                      </a:lnTo>
                      <a:lnTo>
                        <a:pt x="27" y="75"/>
                      </a:lnTo>
                      <a:lnTo>
                        <a:pt x="31" y="94"/>
                      </a:lnTo>
                      <a:lnTo>
                        <a:pt x="42" y="109"/>
                      </a:lnTo>
                      <a:lnTo>
                        <a:pt x="57" y="119"/>
                      </a:lnTo>
                      <a:lnTo>
                        <a:pt x="75" y="123"/>
                      </a:lnTo>
                      <a:lnTo>
                        <a:pt x="94" y="119"/>
                      </a:lnTo>
                      <a:lnTo>
                        <a:pt x="110" y="109"/>
                      </a:lnTo>
                      <a:lnTo>
                        <a:pt x="121" y="94"/>
                      </a:lnTo>
                      <a:lnTo>
                        <a:pt x="125" y="75"/>
                      </a:lnTo>
                      <a:lnTo>
                        <a:pt x="121" y="56"/>
                      </a:lnTo>
                      <a:lnTo>
                        <a:pt x="110" y="40"/>
                      </a:lnTo>
                      <a:lnTo>
                        <a:pt x="94" y="29"/>
                      </a:lnTo>
                      <a:lnTo>
                        <a:pt x="75" y="27"/>
                      </a:lnTo>
                      <a:close/>
                      <a:moveTo>
                        <a:pt x="75" y="0"/>
                      </a:moveTo>
                      <a:lnTo>
                        <a:pt x="100" y="4"/>
                      </a:lnTo>
                      <a:lnTo>
                        <a:pt x="120" y="15"/>
                      </a:lnTo>
                      <a:lnTo>
                        <a:pt x="137" y="31"/>
                      </a:lnTo>
                      <a:lnTo>
                        <a:pt x="147" y="51"/>
                      </a:lnTo>
                      <a:lnTo>
                        <a:pt x="151" y="75"/>
                      </a:lnTo>
                      <a:lnTo>
                        <a:pt x="147" y="98"/>
                      </a:lnTo>
                      <a:lnTo>
                        <a:pt x="137" y="119"/>
                      </a:lnTo>
                      <a:lnTo>
                        <a:pt x="120" y="135"/>
                      </a:lnTo>
                      <a:lnTo>
                        <a:pt x="100" y="146"/>
                      </a:lnTo>
                      <a:lnTo>
                        <a:pt x="75" y="150"/>
                      </a:lnTo>
                      <a:lnTo>
                        <a:pt x="53" y="146"/>
                      </a:lnTo>
                      <a:lnTo>
                        <a:pt x="31" y="135"/>
                      </a:lnTo>
                      <a:lnTo>
                        <a:pt x="15" y="119"/>
                      </a:lnTo>
                      <a:lnTo>
                        <a:pt x="4" y="98"/>
                      </a:lnTo>
                      <a:lnTo>
                        <a:pt x="0" y="75"/>
                      </a:lnTo>
                      <a:lnTo>
                        <a:pt x="4" y="51"/>
                      </a:lnTo>
                      <a:lnTo>
                        <a:pt x="15" y="31"/>
                      </a:lnTo>
                      <a:lnTo>
                        <a:pt x="31" y="15"/>
                      </a:lnTo>
                      <a:lnTo>
                        <a:pt x="53"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66" name="Freeform 143"/>
                <p:cNvSpPr>
                  <a:spLocks noEditPoints="1"/>
                </p:cNvSpPr>
                <p:nvPr/>
              </p:nvSpPr>
              <p:spPr bwMode="auto">
                <a:xfrm>
                  <a:off x="4049713" y="6234113"/>
                  <a:ext cx="119062" cy="119062"/>
                </a:xfrm>
                <a:custGeom>
                  <a:gdLst>
                    <a:gd name="T0" fmla="*/ 75 w 151"/>
                    <a:gd name="T1" fmla="*/ 27 h 150"/>
                    <a:gd name="T2" fmla="*/ 57 w 151"/>
                    <a:gd name="T3" fmla="*/ 29 h 150"/>
                    <a:gd name="T4" fmla="*/ 42 w 151"/>
                    <a:gd name="T5" fmla="*/ 40 h 150"/>
                    <a:gd name="T6" fmla="*/ 31 w 151"/>
                    <a:gd name="T7" fmla="*/ 56 h 150"/>
                    <a:gd name="T8" fmla="*/ 27 w 151"/>
                    <a:gd name="T9" fmla="*/ 75 h 150"/>
                    <a:gd name="T10" fmla="*/ 31 w 151"/>
                    <a:gd name="T11" fmla="*/ 94 h 150"/>
                    <a:gd name="T12" fmla="*/ 42 w 151"/>
                    <a:gd name="T13" fmla="*/ 109 h 150"/>
                    <a:gd name="T14" fmla="*/ 57 w 151"/>
                    <a:gd name="T15" fmla="*/ 119 h 150"/>
                    <a:gd name="T16" fmla="*/ 75 w 151"/>
                    <a:gd name="T17" fmla="*/ 123 h 150"/>
                    <a:gd name="T18" fmla="*/ 94 w 151"/>
                    <a:gd name="T19" fmla="*/ 119 h 150"/>
                    <a:gd name="T20" fmla="*/ 110 w 151"/>
                    <a:gd name="T21" fmla="*/ 109 h 150"/>
                    <a:gd name="T22" fmla="*/ 121 w 151"/>
                    <a:gd name="T23" fmla="*/ 94 h 150"/>
                    <a:gd name="T24" fmla="*/ 125 w 151"/>
                    <a:gd name="T25" fmla="*/ 75 h 150"/>
                    <a:gd name="T26" fmla="*/ 121 w 151"/>
                    <a:gd name="T27" fmla="*/ 56 h 150"/>
                    <a:gd name="T28" fmla="*/ 110 w 151"/>
                    <a:gd name="T29" fmla="*/ 40 h 150"/>
                    <a:gd name="T30" fmla="*/ 94 w 151"/>
                    <a:gd name="T31" fmla="*/ 29 h 150"/>
                    <a:gd name="T32" fmla="*/ 75 w 151"/>
                    <a:gd name="T33" fmla="*/ 27 h 150"/>
                    <a:gd name="T34" fmla="*/ 75 w 151"/>
                    <a:gd name="T35" fmla="*/ 0 h 150"/>
                    <a:gd name="T36" fmla="*/ 100 w 151"/>
                    <a:gd name="T37" fmla="*/ 4 h 150"/>
                    <a:gd name="T38" fmla="*/ 120 w 151"/>
                    <a:gd name="T39" fmla="*/ 15 h 150"/>
                    <a:gd name="T40" fmla="*/ 137 w 151"/>
                    <a:gd name="T41" fmla="*/ 31 h 150"/>
                    <a:gd name="T42" fmla="*/ 147 w 151"/>
                    <a:gd name="T43" fmla="*/ 51 h 150"/>
                    <a:gd name="T44" fmla="*/ 151 w 151"/>
                    <a:gd name="T45" fmla="*/ 75 h 150"/>
                    <a:gd name="T46" fmla="*/ 147 w 151"/>
                    <a:gd name="T47" fmla="*/ 98 h 150"/>
                    <a:gd name="T48" fmla="*/ 137 w 151"/>
                    <a:gd name="T49" fmla="*/ 119 h 150"/>
                    <a:gd name="T50" fmla="*/ 120 w 151"/>
                    <a:gd name="T51" fmla="*/ 135 h 150"/>
                    <a:gd name="T52" fmla="*/ 100 w 151"/>
                    <a:gd name="T53" fmla="*/ 146 h 150"/>
                    <a:gd name="T54" fmla="*/ 75 w 151"/>
                    <a:gd name="T55" fmla="*/ 150 h 150"/>
                    <a:gd name="T56" fmla="*/ 53 w 151"/>
                    <a:gd name="T57" fmla="*/ 146 h 150"/>
                    <a:gd name="T58" fmla="*/ 31 w 151"/>
                    <a:gd name="T59" fmla="*/ 135 h 150"/>
                    <a:gd name="T60" fmla="*/ 15 w 151"/>
                    <a:gd name="T61" fmla="*/ 119 h 150"/>
                    <a:gd name="T62" fmla="*/ 4 w 151"/>
                    <a:gd name="T63" fmla="*/ 98 h 150"/>
                    <a:gd name="T64" fmla="*/ 0 w 151"/>
                    <a:gd name="T65" fmla="*/ 75 h 150"/>
                    <a:gd name="T66" fmla="*/ 4 w 151"/>
                    <a:gd name="T67" fmla="*/ 51 h 150"/>
                    <a:gd name="T68" fmla="*/ 15 w 151"/>
                    <a:gd name="T69" fmla="*/ 31 h 150"/>
                    <a:gd name="T70" fmla="*/ 31 w 151"/>
                    <a:gd name="T71" fmla="*/ 15 h 150"/>
                    <a:gd name="T72" fmla="*/ 53 w 151"/>
                    <a:gd name="T73" fmla="*/ 4 h 150"/>
                    <a:gd name="T74" fmla="*/ 75 w 151"/>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1" h="150">
                      <a:moveTo>
                        <a:pt x="75" y="27"/>
                      </a:moveTo>
                      <a:lnTo>
                        <a:pt x="57" y="29"/>
                      </a:lnTo>
                      <a:lnTo>
                        <a:pt x="42" y="40"/>
                      </a:lnTo>
                      <a:lnTo>
                        <a:pt x="31" y="56"/>
                      </a:lnTo>
                      <a:lnTo>
                        <a:pt x="27" y="75"/>
                      </a:lnTo>
                      <a:lnTo>
                        <a:pt x="31" y="94"/>
                      </a:lnTo>
                      <a:lnTo>
                        <a:pt x="42" y="109"/>
                      </a:lnTo>
                      <a:lnTo>
                        <a:pt x="57" y="119"/>
                      </a:lnTo>
                      <a:lnTo>
                        <a:pt x="75" y="123"/>
                      </a:lnTo>
                      <a:lnTo>
                        <a:pt x="94" y="119"/>
                      </a:lnTo>
                      <a:lnTo>
                        <a:pt x="110" y="109"/>
                      </a:lnTo>
                      <a:lnTo>
                        <a:pt x="121" y="94"/>
                      </a:lnTo>
                      <a:lnTo>
                        <a:pt x="125" y="75"/>
                      </a:lnTo>
                      <a:lnTo>
                        <a:pt x="121" y="56"/>
                      </a:lnTo>
                      <a:lnTo>
                        <a:pt x="110" y="40"/>
                      </a:lnTo>
                      <a:lnTo>
                        <a:pt x="94" y="29"/>
                      </a:lnTo>
                      <a:lnTo>
                        <a:pt x="75" y="27"/>
                      </a:lnTo>
                      <a:close/>
                      <a:moveTo>
                        <a:pt x="75" y="0"/>
                      </a:moveTo>
                      <a:lnTo>
                        <a:pt x="100" y="4"/>
                      </a:lnTo>
                      <a:lnTo>
                        <a:pt x="120" y="15"/>
                      </a:lnTo>
                      <a:lnTo>
                        <a:pt x="137" y="31"/>
                      </a:lnTo>
                      <a:lnTo>
                        <a:pt x="147" y="51"/>
                      </a:lnTo>
                      <a:lnTo>
                        <a:pt x="151" y="75"/>
                      </a:lnTo>
                      <a:lnTo>
                        <a:pt x="147" y="98"/>
                      </a:lnTo>
                      <a:lnTo>
                        <a:pt x="137" y="119"/>
                      </a:lnTo>
                      <a:lnTo>
                        <a:pt x="120" y="135"/>
                      </a:lnTo>
                      <a:lnTo>
                        <a:pt x="100" y="146"/>
                      </a:lnTo>
                      <a:lnTo>
                        <a:pt x="75" y="150"/>
                      </a:lnTo>
                      <a:lnTo>
                        <a:pt x="53" y="146"/>
                      </a:lnTo>
                      <a:lnTo>
                        <a:pt x="31" y="135"/>
                      </a:lnTo>
                      <a:lnTo>
                        <a:pt x="15" y="119"/>
                      </a:lnTo>
                      <a:lnTo>
                        <a:pt x="4" y="98"/>
                      </a:lnTo>
                      <a:lnTo>
                        <a:pt x="0" y="75"/>
                      </a:lnTo>
                      <a:lnTo>
                        <a:pt x="4" y="51"/>
                      </a:lnTo>
                      <a:lnTo>
                        <a:pt x="15" y="31"/>
                      </a:lnTo>
                      <a:lnTo>
                        <a:pt x="31" y="15"/>
                      </a:lnTo>
                      <a:lnTo>
                        <a:pt x="53"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67" name="Freeform 144"/>
                <p:cNvSpPr/>
                <p:nvPr/>
              </p:nvSpPr>
              <p:spPr bwMode="auto">
                <a:xfrm>
                  <a:off x="4086225" y="6270625"/>
                  <a:ext cx="46037" cy="46037"/>
                </a:xfrm>
                <a:custGeom>
                  <a:gdLst>
                    <a:gd name="T0" fmla="*/ 29 w 59"/>
                    <a:gd name="T1" fmla="*/ 0 h 59"/>
                    <a:gd name="T2" fmla="*/ 41 w 59"/>
                    <a:gd name="T3" fmla="*/ 1 h 59"/>
                    <a:gd name="T4" fmla="*/ 51 w 59"/>
                    <a:gd name="T5" fmla="*/ 8 h 59"/>
                    <a:gd name="T6" fmla="*/ 58 w 59"/>
                    <a:gd name="T7" fmla="*/ 17 h 59"/>
                    <a:gd name="T8" fmla="*/ 59 w 59"/>
                    <a:gd name="T9" fmla="*/ 29 h 59"/>
                    <a:gd name="T10" fmla="*/ 58 w 59"/>
                    <a:gd name="T11" fmla="*/ 40 h 59"/>
                    <a:gd name="T12" fmla="*/ 51 w 59"/>
                    <a:gd name="T13" fmla="*/ 49 h 59"/>
                    <a:gd name="T14" fmla="*/ 41 w 59"/>
                    <a:gd name="T15" fmla="*/ 56 h 59"/>
                    <a:gd name="T16" fmla="*/ 29 w 59"/>
                    <a:gd name="T17" fmla="*/ 59 h 59"/>
                    <a:gd name="T18" fmla="*/ 19 w 59"/>
                    <a:gd name="T19" fmla="*/ 56 h 59"/>
                    <a:gd name="T20" fmla="*/ 9 w 59"/>
                    <a:gd name="T21" fmla="*/ 49 h 59"/>
                    <a:gd name="T22" fmla="*/ 3 w 59"/>
                    <a:gd name="T23" fmla="*/ 40 h 59"/>
                    <a:gd name="T24" fmla="*/ 0 w 59"/>
                    <a:gd name="T25" fmla="*/ 29 h 59"/>
                    <a:gd name="T26" fmla="*/ 3 w 59"/>
                    <a:gd name="T27" fmla="*/ 17 h 59"/>
                    <a:gd name="T28" fmla="*/ 9 w 59"/>
                    <a:gd name="T29" fmla="*/ 8 h 59"/>
                    <a:gd name="T30" fmla="*/ 19 w 59"/>
                    <a:gd name="T31" fmla="*/ 1 h 59"/>
                    <a:gd name="T32" fmla="*/ 29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29" y="0"/>
                      </a:moveTo>
                      <a:lnTo>
                        <a:pt x="41" y="1"/>
                      </a:lnTo>
                      <a:lnTo>
                        <a:pt x="51" y="8"/>
                      </a:lnTo>
                      <a:lnTo>
                        <a:pt x="58" y="17"/>
                      </a:lnTo>
                      <a:lnTo>
                        <a:pt x="59" y="29"/>
                      </a:lnTo>
                      <a:lnTo>
                        <a:pt x="58" y="40"/>
                      </a:lnTo>
                      <a:lnTo>
                        <a:pt x="51" y="49"/>
                      </a:lnTo>
                      <a:lnTo>
                        <a:pt x="41" y="56"/>
                      </a:lnTo>
                      <a:lnTo>
                        <a:pt x="29" y="59"/>
                      </a:lnTo>
                      <a:lnTo>
                        <a:pt x="19" y="56"/>
                      </a:lnTo>
                      <a:lnTo>
                        <a:pt x="9" y="49"/>
                      </a:lnTo>
                      <a:lnTo>
                        <a:pt x="3" y="40"/>
                      </a:lnTo>
                      <a:lnTo>
                        <a:pt x="0" y="29"/>
                      </a:lnTo>
                      <a:lnTo>
                        <a:pt x="3" y="17"/>
                      </a:lnTo>
                      <a:lnTo>
                        <a:pt x="9" y="8"/>
                      </a:lnTo>
                      <a:lnTo>
                        <a:pt x="19" y="1"/>
                      </a:lnTo>
                      <a:lnTo>
                        <a:pt x="29"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68" name="Freeform 145"/>
                <p:cNvSpPr>
                  <a:spLocks noEditPoints="1"/>
                </p:cNvSpPr>
                <p:nvPr/>
              </p:nvSpPr>
              <p:spPr bwMode="auto">
                <a:xfrm>
                  <a:off x="4381500" y="6234113"/>
                  <a:ext cx="119062" cy="119062"/>
                </a:xfrm>
                <a:custGeom>
                  <a:gdLst>
                    <a:gd name="T0" fmla="*/ 75 w 150"/>
                    <a:gd name="T1" fmla="*/ 27 h 150"/>
                    <a:gd name="T2" fmla="*/ 56 w 150"/>
                    <a:gd name="T3" fmla="*/ 29 h 150"/>
                    <a:gd name="T4" fmla="*/ 40 w 150"/>
                    <a:gd name="T5" fmla="*/ 40 h 150"/>
                    <a:gd name="T6" fmla="*/ 31 w 150"/>
                    <a:gd name="T7" fmla="*/ 56 h 150"/>
                    <a:gd name="T8" fmla="*/ 27 w 150"/>
                    <a:gd name="T9" fmla="*/ 75 h 150"/>
                    <a:gd name="T10" fmla="*/ 31 w 150"/>
                    <a:gd name="T11" fmla="*/ 94 h 150"/>
                    <a:gd name="T12" fmla="*/ 40 w 150"/>
                    <a:gd name="T13" fmla="*/ 109 h 150"/>
                    <a:gd name="T14" fmla="*/ 56 w 150"/>
                    <a:gd name="T15" fmla="*/ 119 h 150"/>
                    <a:gd name="T16" fmla="*/ 75 w 150"/>
                    <a:gd name="T17" fmla="*/ 123 h 150"/>
                    <a:gd name="T18" fmla="*/ 94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1" y="56"/>
                      </a:lnTo>
                      <a:lnTo>
                        <a:pt x="27" y="75"/>
                      </a:lnTo>
                      <a:lnTo>
                        <a:pt x="31" y="94"/>
                      </a:lnTo>
                      <a:lnTo>
                        <a:pt x="40" y="109"/>
                      </a:lnTo>
                      <a:lnTo>
                        <a:pt x="56" y="119"/>
                      </a:lnTo>
                      <a:lnTo>
                        <a:pt x="75" y="123"/>
                      </a:lnTo>
                      <a:lnTo>
                        <a:pt x="94" y="119"/>
                      </a:lnTo>
                      <a:lnTo>
                        <a:pt x="108" y="109"/>
                      </a:lnTo>
                      <a:lnTo>
                        <a:pt x="119" y="94"/>
                      </a:lnTo>
                      <a:lnTo>
                        <a:pt x="123" y="75"/>
                      </a:lnTo>
                      <a:lnTo>
                        <a:pt x="119" y="56"/>
                      </a:lnTo>
                      <a:lnTo>
                        <a:pt x="108"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69" name="Freeform 146"/>
                <p:cNvSpPr>
                  <a:spLocks noEditPoints="1"/>
                </p:cNvSpPr>
                <p:nvPr/>
              </p:nvSpPr>
              <p:spPr bwMode="auto">
                <a:xfrm>
                  <a:off x="4381500" y="6234113"/>
                  <a:ext cx="119062" cy="119062"/>
                </a:xfrm>
                <a:custGeom>
                  <a:gdLst>
                    <a:gd name="T0" fmla="*/ 75 w 150"/>
                    <a:gd name="T1" fmla="*/ 27 h 150"/>
                    <a:gd name="T2" fmla="*/ 56 w 150"/>
                    <a:gd name="T3" fmla="*/ 29 h 150"/>
                    <a:gd name="T4" fmla="*/ 40 w 150"/>
                    <a:gd name="T5" fmla="*/ 40 h 150"/>
                    <a:gd name="T6" fmla="*/ 31 w 150"/>
                    <a:gd name="T7" fmla="*/ 56 h 150"/>
                    <a:gd name="T8" fmla="*/ 27 w 150"/>
                    <a:gd name="T9" fmla="*/ 75 h 150"/>
                    <a:gd name="T10" fmla="*/ 31 w 150"/>
                    <a:gd name="T11" fmla="*/ 94 h 150"/>
                    <a:gd name="T12" fmla="*/ 40 w 150"/>
                    <a:gd name="T13" fmla="*/ 109 h 150"/>
                    <a:gd name="T14" fmla="*/ 56 w 150"/>
                    <a:gd name="T15" fmla="*/ 119 h 150"/>
                    <a:gd name="T16" fmla="*/ 75 w 150"/>
                    <a:gd name="T17" fmla="*/ 123 h 150"/>
                    <a:gd name="T18" fmla="*/ 94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1" y="56"/>
                      </a:lnTo>
                      <a:lnTo>
                        <a:pt x="27" y="75"/>
                      </a:lnTo>
                      <a:lnTo>
                        <a:pt x="31" y="94"/>
                      </a:lnTo>
                      <a:lnTo>
                        <a:pt x="40" y="109"/>
                      </a:lnTo>
                      <a:lnTo>
                        <a:pt x="56" y="119"/>
                      </a:lnTo>
                      <a:lnTo>
                        <a:pt x="75" y="123"/>
                      </a:lnTo>
                      <a:lnTo>
                        <a:pt x="94" y="119"/>
                      </a:lnTo>
                      <a:lnTo>
                        <a:pt x="108" y="109"/>
                      </a:lnTo>
                      <a:lnTo>
                        <a:pt x="119" y="94"/>
                      </a:lnTo>
                      <a:lnTo>
                        <a:pt x="123" y="75"/>
                      </a:lnTo>
                      <a:lnTo>
                        <a:pt x="119" y="56"/>
                      </a:lnTo>
                      <a:lnTo>
                        <a:pt x="108"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70" name="Freeform 147"/>
                <p:cNvSpPr/>
                <p:nvPr/>
              </p:nvSpPr>
              <p:spPr bwMode="auto">
                <a:xfrm>
                  <a:off x="4418013" y="6270625"/>
                  <a:ext cx="47625" cy="46037"/>
                </a:xfrm>
                <a:custGeom>
                  <a:gdLst>
                    <a:gd name="T0" fmla="*/ 30 w 59"/>
                    <a:gd name="T1" fmla="*/ 0 h 59"/>
                    <a:gd name="T2" fmla="*/ 41 w 59"/>
                    <a:gd name="T3" fmla="*/ 1 h 59"/>
                    <a:gd name="T4" fmla="*/ 50 w 59"/>
                    <a:gd name="T5" fmla="*/ 8 h 59"/>
                    <a:gd name="T6" fmla="*/ 57 w 59"/>
                    <a:gd name="T7" fmla="*/ 17 h 59"/>
                    <a:gd name="T8" fmla="*/ 59 w 59"/>
                    <a:gd name="T9" fmla="*/ 29 h 59"/>
                    <a:gd name="T10" fmla="*/ 57 w 59"/>
                    <a:gd name="T11" fmla="*/ 40 h 59"/>
                    <a:gd name="T12" fmla="*/ 50 w 59"/>
                    <a:gd name="T13" fmla="*/ 49 h 59"/>
                    <a:gd name="T14" fmla="*/ 41 w 59"/>
                    <a:gd name="T15" fmla="*/ 56 h 59"/>
                    <a:gd name="T16" fmla="*/ 30 w 59"/>
                    <a:gd name="T17" fmla="*/ 59 h 59"/>
                    <a:gd name="T18" fmla="*/ 18 w 59"/>
                    <a:gd name="T19" fmla="*/ 56 h 59"/>
                    <a:gd name="T20" fmla="*/ 8 w 59"/>
                    <a:gd name="T21" fmla="*/ 49 h 59"/>
                    <a:gd name="T22" fmla="*/ 3 w 59"/>
                    <a:gd name="T23" fmla="*/ 40 h 59"/>
                    <a:gd name="T24" fmla="*/ 0 w 59"/>
                    <a:gd name="T25" fmla="*/ 29 h 59"/>
                    <a:gd name="T26" fmla="*/ 3 w 59"/>
                    <a:gd name="T27" fmla="*/ 17 h 59"/>
                    <a:gd name="T28" fmla="*/ 8 w 59"/>
                    <a:gd name="T29" fmla="*/ 8 h 59"/>
                    <a:gd name="T30" fmla="*/ 18 w 59"/>
                    <a:gd name="T31" fmla="*/ 1 h 59"/>
                    <a:gd name="T32" fmla="*/ 30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lnTo>
                        <a:pt x="41" y="1"/>
                      </a:lnTo>
                      <a:lnTo>
                        <a:pt x="50" y="8"/>
                      </a:lnTo>
                      <a:lnTo>
                        <a:pt x="57" y="17"/>
                      </a:lnTo>
                      <a:lnTo>
                        <a:pt x="59" y="29"/>
                      </a:lnTo>
                      <a:lnTo>
                        <a:pt x="57" y="40"/>
                      </a:lnTo>
                      <a:lnTo>
                        <a:pt x="50" y="49"/>
                      </a:lnTo>
                      <a:lnTo>
                        <a:pt x="41" y="56"/>
                      </a:lnTo>
                      <a:lnTo>
                        <a:pt x="30" y="59"/>
                      </a:lnTo>
                      <a:lnTo>
                        <a:pt x="18" y="56"/>
                      </a:lnTo>
                      <a:lnTo>
                        <a:pt x="8" y="49"/>
                      </a:lnTo>
                      <a:lnTo>
                        <a:pt x="3" y="40"/>
                      </a:lnTo>
                      <a:lnTo>
                        <a:pt x="0" y="29"/>
                      </a:lnTo>
                      <a:lnTo>
                        <a:pt x="3" y="17"/>
                      </a:lnTo>
                      <a:lnTo>
                        <a:pt x="8" y="8"/>
                      </a:lnTo>
                      <a:lnTo>
                        <a:pt x="18" y="1"/>
                      </a:lnTo>
                      <a:lnTo>
                        <a:pt x="30"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71" name="Freeform 148"/>
                <p:cNvSpPr>
                  <a:spLocks noEditPoints="1"/>
                </p:cNvSpPr>
                <p:nvPr/>
              </p:nvSpPr>
              <p:spPr bwMode="auto">
                <a:xfrm>
                  <a:off x="4914900" y="6234113"/>
                  <a:ext cx="119062" cy="119062"/>
                </a:xfrm>
                <a:custGeom>
                  <a:gdLst>
                    <a:gd name="T0" fmla="*/ 75 w 150"/>
                    <a:gd name="T1" fmla="*/ 27 h 150"/>
                    <a:gd name="T2" fmla="*/ 56 w 150"/>
                    <a:gd name="T3" fmla="*/ 29 h 150"/>
                    <a:gd name="T4" fmla="*/ 41 w 150"/>
                    <a:gd name="T5" fmla="*/ 40 h 150"/>
                    <a:gd name="T6" fmla="*/ 31 w 150"/>
                    <a:gd name="T7" fmla="*/ 56 h 150"/>
                    <a:gd name="T8" fmla="*/ 27 w 150"/>
                    <a:gd name="T9" fmla="*/ 75 h 150"/>
                    <a:gd name="T10" fmla="*/ 31 w 150"/>
                    <a:gd name="T11" fmla="*/ 94 h 150"/>
                    <a:gd name="T12" fmla="*/ 41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3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2 w 150"/>
                    <a:gd name="T57" fmla="*/ 146 h 150"/>
                    <a:gd name="T58" fmla="*/ 31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1 w 150"/>
                    <a:gd name="T71" fmla="*/ 15 h 150"/>
                    <a:gd name="T72" fmla="*/ 52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1" y="40"/>
                      </a:lnTo>
                      <a:lnTo>
                        <a:pt x="31" y="56"/>
                      </a:lnTo>
                      <a:lnTo>
                        <a:pt x="27" y="75"/>
                      </a:lnTo>
                      <a:lnTo>
                        <a:pt x="31" y="94"/>
                      </a:lnTo>
                      <a:lnTo>
                        <a:pt x="41" y="109"/>
                      </a:lnTo>
                      <a:lnTo>
                        <a:pt x="56" y="119"/>
                      </a:lnTo>
                      <a:lnTo>
                        <a:pt x="75" y="123"/>
                      </a:lnTo>
                      <a:lnTo>
                        <a:pt x="94" y="119"/>
                      </a:lnTo>
                      <a:lnTo>
                        <a:pt x="110" y="109"/>
                      </a:lnTo>
                      <a:lnTo>
                        <a:pt x="119" y="94"/>
                      </a:lnTo>
                      <a:lnTo>
                        <a:pt x="123" y="75"/>
                      </a:lnTo>
                      <a:lnTo>
                        <a:pt x="119" y="56"/>
                      </a:lnTo>
                      <a:lnTo>
                        <a:pt x="110"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2" y="146"/>
                      </a:lnTo>
                      <a:lnTo>
                        <a:pt x="31" y="135"/>
                      </a:lnTo>
                      <a:lnTo>
                        <a:pt x="14" y="119"/>
                      </a:lnTo>
                      <a:lnTo>
                        <a:pt x="4" y="98"/>
                      </a:lnTo>
                      <a:lnTo>
                        <a:pt x="0" y="75"/>
                      </a:lnTo>
                      <a:lnTo>
                        <a:pt x="4" y="51"/>
                      </a:lnTo>
                      <a:lnTo>
                        <a:pt x="14" y="31"/>
                      </a:lnTo>
                      <a:lnTo>
                        <a:pt x="31" y="15"/>
                      </a:lnTo>
                      <a:lnTo>
                        <a:pt x="52"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72" name="Freeform 149"/>
                <p:cNvSpPr>
                  <a:spLocks noEditPoints="1"/>
                </p:cNvSpPr>
                <p:nvPr/>
              </p:nvSpPr>
              <p:spPr bwMode="auto">
                <a:xfrm>
                  <a:off x="4914900" y="6234113"/>
                  <a:ext cx="119062" cy="119062"/>
                </a:xfrm>
                <a:custGeom>
                  <a:gdLst>
                    <a:gd name="T0" fmla="*/ 75 w 150"/>
                    <a:gd name="T1" fmla="*/ 27 h 150"/>
                    <a:gd name="T2" fmla="*/ 56 w 150"/>
                    <a:gd name="T3" fmla="*/ 29 h 150"/>
                    <a:gd name="T4" fmla="*/ 41 w 150"/>
                    <a:gd name="T5" fmla="*/ 40 h 150"/>
                    <a:gd name="T6" fmla="*/ 31 w 150"/>
                    <a:gd name="T7" fmla="*/ 56 h 150"/>
                    <a:gd name="T8" fmla="*/ 27 w 150"/>
                    <a:gd name="T9" fmla="*/ 75 h 150"/>
                    <a:gd name="T10" fmla="*/ 31 w 150"/>
                    <a:gd name="T11" fmla="*/ 94 h 150"/>
                    <a:gd name="T12" fmla="*/ 41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3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2 w 150"/>
                    <a:gd name="T57" fmla="*/ 146 h 150"/>
                    <a:gd name="T58" fmla="*/ 31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1 w 150"/>
                    <a:gd name="T71" fmla="*/ 15 h 150"/>
                    <a:gd name="T72" fmla="*/ 52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1" y="40"/>
                      </a:lnTo>
                      <a:lnTo>
                        <a:pt x="31" y="56"/>
                      </a:lnTo>
                      <a:lnTo>
                        <a:pt x="27" y="75"/>
                      </a:lnTo>
                      <a:lnTo>
                        <a:pt x="31" y="94"/>
                      </a:lnTo>
                      <a:lnTo>
                        <a:pt x="41" y="109"/>
                      </a:lnTo>
                      <a:lnTo>
                        <a:pt x="56" y="119"/>
                      </a:lnTo>
                      <a:lnTo>
                        <a:pt x="75" y="123"/>
                      </a:lnTo>
                      <a:lnTo>
                        <a:pt x="94" y="119"/>
                      </a:lnTo>
                      <a:lnTo>
                        <a:pt x="110" y="109"/>
                      </a:lnTo>
                      <a:lnTo>
                        <a:pt x="119" y="94"/>
                      </a:lnTo>
                      <a:lnTo>
                        <a:pt x="123" y="75"/>
                      </a:lnTo>
                      <a:lnTo>
                        <a:pt x="119" y="56"/>
                      </a:lnTo>
                      <a:lnTo>
                        <a:pt x="110"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2" y="146"/>
                      </a:lnTo>
                      <a:lnTo>
                        <a:pt x="31" y="135"/>
                      </a:lnTo>
                      <a:lnTo>
                        <a:pt x="14" y="119"/>
                      </a:lnTo>
                      <a:lnTo>
                        <a:pt x="4" y="98"/>
                      </a:lnTo>
                      <a:lnTo>
                        <a:pt x="0" y="75"/>
                      </a:lnTo>
                      <a:lnTo>
                        <a:pt x="4" y="51"/>
                      </a:lnTo>
                      <a:lnTo>
                        <a:pt x="14" y="31"/>
                      </a:lnTo>
                      <a:lnTo>
                        <a:pt x="31" y="15"/>
                      </a:lnTo>
                      <a:lnTo>
                        <a:pt x="52"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73" name="Freeform 150"/>
                <p:cNvSpPr/>
                <p:nvPr/>
              </p:nvSpPr>
              <p:spPr bwMode="auto">
                <a:xfrm>
                  <a:off x="4951413" y="6270625"/>
                  <a:ext cx="47625" cy="46037"/>
                </a:xfrm>
                <a:custGeom>
                  <a:gdLst>
                    <a:gd name="T0" fmla="*/ 30 w 59"/>
                    <a:gd name="T1" fmla="*/ 0 h 59"/>
                    <a:gd name="T2" fmla="*/ 42 w 59"/>
                    <a:gd name="T3" fmla="*/ 1 h 59"/>
                    <a:gd name="T4" fmla="*/ 51 w 59"/>
                    <a:gd name="T5" fmla="*/ 8 h 59"/>
                    <a:gd name="T6" fmla="*/ 57 w 59"/>
                    <a:gd name="T7" fmla="*/ 17 h 59"/>
                    <a:gd name="T8" fmla="*/ 59 w 59"/>
                    <a:gd name="T9" fmla="*/ 29 h 59"/>
                    <a:gd name="T10" fmla="*/ 57 w 59"/>
                    <a:gd name="T11" fmla="*/ 40 h 59"/>
                    <a:gd name="T12" fmla="*/ 51 w 59"/>
                    <a:gd name="T13" fmla="*/ 49 h 59"/>
                    <a:gd name="T14" fmla="*/ 42 w 59"/>
                    <a:gd name="T15" fmla="*/ 56 h 59"/>
                    <a:gd name="T16" fmla="*/ 30 w 59"/>
                    <a:gd name="T17" fmla="*/ 59 h 59"/>
                    <a:gd name="T18" fmla="*/ 19 w 59"/>
                    <a:gd name="T19" fmla="*/ 56 h 59"/>
                    <a:gd name="T20" fmla="*/ 10 w 59"/>
                    <a:gd name="T21" fmla="*/ 49 h 59"/>
                    <a:gd name="T22" fmla="*/ 3 w 59"/>
                    <a:gd name="T23" fmla="*/ 40 h 59"/>
                    <a:gd name="T24" fmla="*/ 0 w 59"/>
                    <a:gd name="T25" fmla="*/ 29 h 59"/>
                    <a:gd name="T26" fmla="*/ 3 w 59"/>
                    <a:gd name="T27" fmla="*/ 17 h 59"/>
                    <a:gd name="T28" fmla="*/ 10 w 59"/>
                    <a:gd name="T29" fmla="*/ 8 h 59"/>
                    <a:gd name="T30" fmla="*/ 19 w 59"/>
                    <a:gd name="T31" fmla="*/ 1 h 59"/>
                    <a:gd name="T32" fmla="*/ 30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lnTo>
                        <a:pt x="42" y="1"/>
                      </a:lnTo>
                      <a:lnTo>
                        <a:pt x="51" y="8"/>
                      </a:lnTo>
                      <a:lnTo>
                        <a:pt x="57" y="17"/>
                      </a:lnTo>
                      <a:lnTo>
                        <a:pt x="59" y="29"/>
                      </a:lnTo>
                      <a:lnTo>
                        <a:pt x="57" y="40"/>
                      </a:lnTo>
                      <a:lnTo>
                        <a:pt x="51" y="49"/>
                      </a:lnTo>
                      <a:lnTo>
                        <a:pt x="42" y="56"/>
                      </a:lnTo>
                      <a:lnTo>
                        <a:pt x="30" y="59"/>
                      </a:lnTo>
                      <a:lnTo>
                        <a:pt x="19" y="56"/>
                      </a:lnTo>
                      <a:lnTo>
                        <a:pt x="10" y="49"/>
                      </a:lnTo>
                      <a:lnTo>
                        <a:pt x="3" y="40"/>
                      </a:lnTo>
                      <a:lnTo>
                        <a:pt x="0" y="29"/>
                      </a:lnTo>
                      <a:lnTo>
                        <a:pt x="3" y="17"/>
                      </a:lnTo>
                      <a:lnTo>
                        <a:pt x="10" y="8"/>
                      </a:lnTo>
                      <a:lnTo>
                        <a:pt x="19" y="1"/>
                      </a:lnTo>
                      <a:lnTo>
                        <a:pt x="30"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74" name="Freeform 151"/>
                <p:cNvSpPr>
                  <a:spLocks noEditPoints="1"/>
                </p:cNvSpPr>
                <p:nvPr/>
              </p:nvSpPr>
              <p:spPr bwMode="auto">
                <a:xfrm>
                  <a:off x="5060950" y="6234113"/>
                  <a:ext cx="119062" cy="119062"/>
                </a:xfrm>
                <a:custGeom>
                  <a:gdLst>
                    <a:gd name="T0" fmla="*/ 75 w 150"/>
                    <a:gd name="T1" fmla="*/ 27 h 150"/>
                    <a:gd name="T2" fmla="*/ 56 w 150"/>
                    <a:gd name="T3" fmla="*/ 29 h 150"/>
                    <a:gd name="T4" fmla="*/ 42 w 150"/>
                    <a:gd name="T5" fmla="*/ 40 h 150"/>
                    <a:gd name="T6" fmla="*/ 31 w 150"/>
                    <a:gd name="T7" fmla="*/ 56 h 150"/>
                    <a:gd name="T8" fmla="*/ 27 w 150"/>
                    <a:gd name="T9" fmla="*/ 75 h 150"/>
                    <a:gd name="T10" fmla="*/ 31 w 150"/>
                    <a:gd name="T11" fmla="*/ 94 h 150"/>
                    <a:gd name="T12" fmla="*/ 42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4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6 w 150"/>
                    <a:gd name="T41" fmla="*/ 31 h 150"/>
                    <a:gd name="T42" fmla="*/ 146 w 150"/>
                    <a:gd name="T43" fmla="*/ 51 h 150"/>
                    <a:gd name="T44" fmla="*/ 150 w 150"/>
                    <a:gd name="T45" fmla="*/ 75 h 150"/>
                    <a:gd name="T46" fmla="*/ 146 w 150"/>
                    <a:gd name="T47" fmla="*/ 98 h 150"/>
                    <a:gd name="T48" fmla="*/ 136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2" y="40"/>
                      </a:lnTo>
                      <a:lnTo>
                        <a:pt x="31" y="56"/>
                      </a:lnTo>
                      <a:lnTo>
                        <a:pt x="27" y="75"/>
                      </a:lnTo>
                      <a:lnTo>
                        <a:pt x="31" y="94"/>
                      </a:lnTo>
                      <a:lnTo>
                        <a:pt x="42" y="109"/>
                      </a:lnTo>
                      <a:lnTo>
                        <a:pt x="56" y="119"/>
                      </a:lnTo>
                      <a:lnTo>
                        <a:pt x="75" y="123"/>
                      </a:lnTo>
                      <a:lnTo>
                        <a:pt x="94" y="119"/>
                      </a:lnTo>
                      <a:lnTo>
                        <a:pt x="110" y="109"/>
                      </a:lnTo>
                      <a:lnTo>
                        <a:pt x="119" y="94"/>
                      </a:lnTo>
                      <a:lnTo>
                        <a:pt x="124" y="75"/>
                      </a:lnTo>
                      <a:lnTo>
                        <a:pt x="119" y="56"/>
                      </a:lnTo>
                      <a:lnTo>
                        <a:pt x="110" y="40"/>
                      </a:lnTo>
                      <a:lnTo>
                        <a:pt x="94" y="29"/>
                      </a:lnTo>
                      <a:lnTo>
                        <a:pt x="75" y="27"/>
                      </a:lnTo>
                      <a:close/>
                      <a:moveTo>
                        <a:pt x="75" y="0"/>
                      </a:moveTo>
                      <a:lnTo>
                        <a:pt x="99" y="4"/>
                      </a:lnTo>
                      <a:lnTo>
                        <a:pt x="119" y="15"/>
                      </a:lnTo>
                      <a:lnTo>
                        <a:pt x="136" y="31"/>
                      </a:lnTo>
                      <a:lnTo>
                        <a:pt x="146" y="51"/>
                      </a:lnTo>
                      <a:lnTo>
                        <a:pt x="150" y="75"/>
                      </a:lnTo>
                      <a:lnTo>
                        <a:pt x="146" y="98"/>
                      </a:lnTo>
                      <a:lnTo>
                        <a:pt x="136"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75" name="Freeform 152"/>
                <p:cNvSpPr>
                  <a:spLocks noEditPoints="1"/>
                </p:cNvSpPr>
                <p:nvPr/>
              </p:nvSpPr>
              <p:spPr bwMode="auto">
                <a:xfrm>
                  <a:off x="5060950" y="6234113"/>
                  <a:ext cx="119062" cy="119062"/>
                </a:xfrm>
                <a:custGeom>
                  <a:gdLst>
                    <a:gd name="T0" fmla="*/ 75 w 150"/>
                    <a:gd name="T1" fmla="*/ 27 h 150"/>
                    <a:gd name="T2" fmla="*/ 56 w 150"/>
                    <a:gd name="T3" fmla="*/ 29 h 150"/>
                    <a:gd name="T4" fmla="*/ 42 w 150"/>
                    <a:gd name="T5" fmla="*/ 40 h 150"/>
                    <a:gd name="T6" fmla="*/ 31 w 150"/>
                    <a:gd name="T7" fmla="*/ 56 h 150"/>
                    <a:gd name="T8" fmla="*/ 27 w 150"/>
                    <a:gd name="T9" fmla="*/ 75 h 150"/>
                    <a:gd name="T10" fmla="*/ 31 w 150"/>
                    <a:gd name="T11" fmla="*/ 94 h 150"/>
                    <a:gd name="T12" fmla="*/ 42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4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6 w 150"/>
                    <a:gd name="T41" fmla="*/ 31 h 150"/>
                    <a:gd name="T42" fmla="*/ 146 w 150"/>
                    <a:gd name="T43" fmla="*/ 51 h 150"/>
                    <a:gd name="T44" fmla="*/ 150 w 150"/>
                    <a:gd name="T45" fmla="*/ 75 h 150"/>
                    <a:gd name="T46" fmla="*/ 146 w 150"/>
                    <a:gd name="T47" fmla="*/ 98 h 150"/>
                    <a:gd name="T48" fmla="*/ 136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2" y="40"/>
                      </a:lnTo>
                      <a:lnTo>
                        <a:pt x="31" y="56"/>
                      </a:lnTo>
                      <a:lnTo>
                        <a:pt x="27" y="75"/>
                      </a:lnTo>
                      <a:lnTo>
                        <a:pt x="31" y="94"/>
                      </a:lnTo>
                      <a:lnTo>
                        <a:pt x="42" y="109"/>
                      </a:lnTo>
                      <a:lnTo>
                        <a:pt x="56" y="119"/>
                      </a:lnTo>
                      <a:lnTo>
                        <a:pt x="75" y="123"/>
                      </a:lnTo>
                      <a:lnTo>
                        <a:pt x="94" y="119"/>
                      </a:lnTo>
                      <a:lnTo>
                        <a:pt x="110" y="109"/>
                      </a:lnTo>
                      <a:lnTo>
                        <a:pt x="119" y="94"/>
                      </a:lnTo>
                      <a:lnTo>
                        <a:pt x="124" y="75"/>
                      </a:lnTo>
                      <a:lnTo>
                        <a:pt x="119" y="56"/>
                      </a:lnTo>
                      <a:lnTo>
                        <a:pt x="110" y="40"/>
                      </a:lnTo>
                      <a:lnTo>
                        <a:pt x="94" y="29"/>
                      </a:lnTo>
                      <a:lnTo>
                        <a:pt x="75" y="27"/>
                      </a:lnTo>
                      <a:close/>
                      <a:moveTo>
                        <a:pt x="75" y="0"/>
                      </a:moveTo>
                      <a:lnTo>
                        <a:pt x="99" y="4"/>
                      </a:lnTo>
                      <a:lnTo>
                        <a:pt x="119" y="15"/>
                      </a:lnTo>
                      <a:lnTo>
                        <a:pt x="136" y="31"/>
                      </a:lnTo>
                      <a:lnTo>
                        <a:pt x="146" y="51"/>
                      </a:lnTo>
                      <a:lnTo>
                        <a:pt x="150" y="75"/>
                      </a:lnTo>
                      <a:lnTo>
                        <a:pt x="146" y="98"/>
                      </a:lnTo>
                      <a:lnTo>
                        <a:pt x="136"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76" name="Freeform 153"/>
                <p:cNvSpPr/>
                <p:nvPr/>
              </p:nvSpPr>
              <p:spPr bwMode="auto">
                <a:xfrm>
                  <a:off x="5095875" y="6270625"/>
                  <a:ext cx="47625" cy="46037"/>
                </a:xfrm>
                <a:custGeom>
                  <a:gdLst>
                    <a:gd name="T0" fmla="*/ 29 w 59"/>
                    <a:gd name="T1" fmla="*/ 0 h 59"/>
                    <a:gd name="T2" fmla="*/ 41 w 59"/>
                    <a:gd name="T3" fmla="*/ 1 h 59"/>
                    <a:gd name="T4" fmla="*/ 51 w 59"/>
                    <a:gd name="T5" fmla="*/ 8 h 59"/>
                    <a:gd name="T6" fmla="*/ 56 w 59"/>
                    <a:gd name="T7" fmla="*/ 17 h 59"/>
                    <a:gd name="T8" fmla="*/ 59 w 59"/>
                    <a:gd name="T9" fmla="*/ 29 h 59"/>
                    <a:gd name="T10" fmla="*/ 56 w 59"/>
                    <a:gd name="T11" fmla="*/ 40 h 59"/>
                    <a:gd name="T12" fmla="*/ 51 w 59"/>
                    <a:gd name="T13" fmla="*/ 49 h 59"/>
                    <a:gd name="T14" fmla="*/ 41 w 59"/>
                    <a:gd name="T15" fmla="*/ 56 h 59"/>
                    <a:gd name="T16" fmla="*/ 29 w 59"/>
                    <a:gd name="T17" fmla="*/ 59 h 59"/>
                    <a:gd name="T18" fmla="*/ 19 w 59"/>
                    <a:gd name="T19" fmla="*/ 56 h 59"/>
                    <a:gd name="T20" fmla="*/ 9 w 59"/>
                    <a:gd name="T21" fmla="*/ 49 h 59"/>
                    <a:gd name="T22" fmla="*/ 2 w 59"/>
                    <a:gd name="T23" fmla="*/ 40 h 59"/>
                    <a:gd name="T24" fmla="*/ 0 w 59"/>
                    <a:gd name="T25" fmla="*/ 29 h 59"/>
                    <a:gd name="T26" fmla="*/ 2 w 59"/>
                    <a:gd name="T27" fmla="*/ 17 h 59"/>
                    <a:gd name="T28" fmla="*/ 9 w 59"/>
                    <a:gd name="T29" fmla="*/ 8 h 59"/>
                    <a:gd name="T30" fmla="*/ 19 w 59"/>
                    <a:gd name="T31" fmla="*/ 1 h 59"/>
                    <a:gd name="T32" fmla="*/ 29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29" y="0"/>
                      </a:moveTo>
                      <a:lnTo>
                        <a:pt x="41" y="1"/>
                      </a:lnTo>
                      <a:lnTo>
                        <a:pt x="51" y="8"/>
                      </a:lnTo>
                      <a:lnTo>
                        <a:pt x="56" y="17"/>
                      </a:lnTo>
                      <a:lnTo>
                        <a:pt x="59" y="29"/>
                      </a:lnTo>
                      <a:lnTo>
                        <a:pt x="56" y="40"/>
                      </a:lnTo>
                      <a:lnTo>
                        <a:pt x="51" y="49"/>
                      </a:lnTo>
                      <a:lnTo>
                        <a:pt x="41" y="56"/>
                      </a:lnTo>
                      <a:lnTo>
                        <a:pt x="29" y="59"/>
                      </a:lnTo>
                      <a:lnTo>
                        <a:pt x="19" y="56"/>
                      </a:lnTo>
                      <a:lnTo>
                        <a:pt x="9" y="49"/>
                      </a:lnTo>
                      <a:lnTo>
                        <a:pt x="2" y="40"/>
                      </a:lnTo>
                      <a:lnTo>
                        <a:pt x="0" y="29"/>
                      </a:lnTo>
                      <a:lnTo>
                        <a:pt x="2" y="17"/>
                      </a:lnTo>
                      <a:lnTo>
                        <a:pt x="9" y="8"/>
                      </a:lnTo>
                      <a:lnTo>
                        <a:pt x="19" y="1"/>
                      </a:lnTo>
                      <a:lnTo>
                        <a:pt x="29"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77" name="Freeform 154"/>
                <p:cNvSpPr>
                  <a:spLocks noEditPoints="1"/>
                </p:cNvSpPr>
                <p:nvPr/>
              </p:nvSpPr>
              <p:spPr bwMode="auto">
                <a:xfrm>
                  <a:off x="5208588" y="6234113"/>
                  <a:ext cx="119062" cy="119062"/>
                </a:xfrm>
                <a:custGeom>
                  <a:gdLst>
                    <a:gd name="T0" fmla="*/ 75 w 150"/>
                    <a:gd name="T1" fmla="*/ 27 h 150"/>
                    <a:gd name="T2" fmla="*/ 56 w 150"/>
                    <a:gd name="T3" fmla="*/ 29 h 150"/>
                    <a:gd name="T4" fmla="*/ 40 w 150"/>
                    <a:gd name="T5" fmla="*/ 40 h 150"/>
                    <a:gd name="T6" fmla="*/ 30 w 150"/>
                    <a:gd name="T7" fmla="*/ 56 h 150"/>
                    <a:gd name="T8" fmla="*/ 26 w 150"/>
                    <a:gd name="T9" fmla="*/ 75 h 150"/>
                    <a:gd name="T10" fmla="*/ 30 w 150"/>
                    <a:gd name="T11" fmla="*/ 94 h 150"/>
                    <a:gd name="T12" fmla="*/ 40 w 150"/>
                    <a:gd name="T13" fmla="*/ 109 h 150"/>
                    <a:gd name="T14" fmla="*/ 56 w 150"/>
                    <a:gd name="T15" fmla="*/ 119 h 150"/>
                    <a:gd name="T16" fmla="*/ 75 w 150"/>
                    <a:gd name="T17" fmla="*/ 123 h 150"/>
                    <a:gd name="T18" fmla="*/ 93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3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0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0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0" y="56"/>
                      </a:lnTo>
                      <a:lnTo>
                        <a:pt x="26" y="75"/>
                      </a:lnTo>
                      <a:lnTo>
                        <a:pt x="30" y="94"/>
                      </a:lnTo>
                      <a:lnTo>
                        <a:pt x="40" y="109"/>
                      </a:lnTo>
                      <a:lnTo>
                        <a:pt x="56" y="119"/>
                      </a:lnTo>
                      <a:lnTo>
                        <a:pt x="75" y="123"/>
                      </a:lnTo>
                      <a:lnTo>
                        <a:pt x="93" y="119"/>
                      </a:lnTo>
                      <a:lnTo>
                        <a:pt x="108" y="109"/>
                      </a:lnTo>
                      <a:lnTo>
                        <a:pt x="119" y="94"/>
                      </a:lnTo>
                      <a:lnTo>
                        <a:pt x="123" y="75"/>
                      </a:lnTo>
                      <a:lnTo>
                        <a:pt x="119" y="56"/>
                      </a:lnTo>
                      <a:lnTo>
                        <a:pt x="108" y="40"/>
                      </a:lnTo>
                      <a:lnTo>
                        <a:pt x="93"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0" y="135"/>
                      </a:lnTo>
                      <a:lnTo>
                        <a:pt x="14" y="119"/>
                      </a:lnTo>
                      <a:lnTo>
                        <a:pt x="4" y="98"/>
                      </a:lnTo>
                      <a:lnTo>
                        <a:pt x="0" y="75"/>
                      </a:lnTo>
                      <a:lnTo>
                        <a:pt x="4" y="51"/>
                      </a:lnTo>
                      <a:lnTo>
                        <a:pt x="14" y="31"/>
                      </a:lnTo>
                      <a:lnTo>
                        <a:pt x="30"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78" name="Freeform 155"/>
                <p:cNvSpPr>
                  <a:spLocks noEditPoints="1"/>
                </p:cNvSpPr>
                <p:nvPr/>
              </p:nvSpPr>
              <p:spPr bwMode="auto">
                <a:xfrm>
                  <a:off x="5208588" y="6234113"/>
                  <a:ext cx="119062" cy="119062"/>
                </a:xfrm>
                <a:custGeom>
                  <a:gdLst>
                    <a:gd name="T0" fmla="*/ 75 w 150"/>
                    <a:gd name="T1" fmla="*/ 27 h 150"/>
                    <a:gd name="T2" fmla="*/ 56 w 150"/>
                    <a:gd name="T3" fmla="*/ 29 h 150"/>
                    <a:gd name="T4" fmla="*/ 40 w 150"/>
                    <a:gd name="T5" fmla="*/ 40 h 150"/>
                    <a:gd name="T6" fmla="*/ 30 w 150"/>
                    <a:gd name="T7" fmla="*/ 56 h 150"/>
                    <a:gd name="T8" fmla="*/ 26 w 150"/>
                    <a:gd name="T9" fmla="*/ 75 h 150"/>
                    <a:gd name="T10" fmla="*/ 30 w 150"/>
                    <a:gd name="T11" fmla="*/ 94 h 150"/>
                    <a:gd name="T12" fmla="*/ 40 w 150"/>
                    <a:gd name="T13" fmla="*/ 109 h 150"/>
                    <a:gd name="T14" fmla="*/ 56 w 150"/>
                    <a:gd name="T15" fmla="*/ 119 h 150"/>
                    <a:gd name="T16" fmla="*/ 75 w 150"/>
                    <a:gd name="T17" fmla="*/ 123 h 150"/>
                    <a:gd name="T18" fmla="*/ 93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3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0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0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0" y="56"/>
                      </a:lnTo>
                      <a:lnTo>
                        <a:pt x="26" y="75"/>
                      </a:lnTo>
                      <a:lnTo>
                        <a:pt x="30" y="94"/>
                      </a:lnTo>
                      <a:lnTo>
                        <a:pt x="40" y="109"/>
                      </a:lnTo>
                      <a:lnTo>
                        <a:pt x="56" y="119"/>
                      </a:lnTo>
                      <a:lnTo>
                        <a:pt x="75" y="123"/>
                      </a:lnTo>
                      <a:lnTo>
                        <a:pt x="93" y="119"/>
                      </a:lnTo>
                      <a:lnTo>
                        <a:pt x="108" y="109"/>
                      </a:lnTo>
                      <a:lnTo>
                        <a:pt x="119" y="94"/>
                      </a:lnTo>
                      <a:lnTo>
                        <a:pt x="123" y="75"/>
                      </a:lnTo>
                      <a:lnTo>
                        <a:pt x="119" y="56"/>
                      </a:lnTo>
                      <a:lnTo>
                        <a:pt x="108" y="40"/>
                      </a:lnTo>
                      <a:lnTo>
                        <a:pt x="93"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0" y="135"/>
                      </a:lnTo>
                      <a:lnTo>
                        <a:pt x="14" y="119"/>
                      </a:lnTo>
                      <a:lnTo>
                        <a:pt x="4" y="98"/>
                      </a:lnTo>
                      <a:lnTo>
                        <a:pt x="0" y="75"/>
                      </a:lnTo>
                      <a:lnTo>
                        <a:pt x="4" y="51"/>
                      </a:lnTo>
                      <a:lnTo>
                        <a:pt x="14" y="31"/>
                      </a:lnTo>
                      <a:lnTo>
                        <a:pt x="30"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79" name="Freeform 156"/>
                <p:cNvSpPr/>
                <p:nvPr/>
              </p:nvSpPr>
              <p:spPr bwMode="auto">
                <a:xfrm>
                  <a:off x="5245100" y="6270625"/>
                  <a:ext cx="46037" cy="46037"/>
                </a:xfrm>
                <a:custGeom>
                  <a:gdLst>
                    <a:gd name="T0" fmla="*/ 30 w 59"/>
                    <a:gd name="T1" fmla="*/ 0 h 59"/>
                    <a:gd name="T2" fmla="*/ 40 w 59"/>
                    <a:gd name="T3" fmla="*/ 1 h 59"/>
                    <a:gd name="T4" fmla="*/ 50 w 59"/>
                    <a:gd name="T5" fmla="*/ 8 h 59"/>
                    <a:gd name="T6" fmla="*/ 56 w 59"/>
                    <a:gd name="T7" fmla="*/ 17 h 59"/>
                    <a:gd name="T8" fmla="*/ 59 w 59"/>
                    <a:gd name="T9" fmla="*/ 29 h 59"/>
                    <a:gd name="T10" fmla="*/ 56 w 59"/>
                    <a:gd name="T11" fmla="*/ 40 h 59"/>
                    <a:gd name="T12" fmla="*/ 50 w 59"/>
                    <a:gd name="T13" fmla="*/ 49 h 59"/>
                    <a:gd name="T14" fmla="*/ 40 w 59"/>
                    <a:gd name="T15" fmla="*/ 56 h 59"/>
                    <a:gd name="T16" fmla="*/ 30 w 59"/>
                    <a:gd name="T17" fmla="*/ 59 h 59"/>
                    <a:gd name="T18" fmla="*/ 18 w 59"/>
                    <a:gd name="T19" fmla="*/ 56 h 59"/>
                    <a:gd name="T20" fmla="*/ 8 w 59"/>
                    <a:gd name="T21" fmla="*/ 49 h 59"/>
                    <a:gd name="T22" fmla="*/ 3 w 59"/>
                    <a:gd name="T23" fmla="*/ 40 h 59"/>
                    <a:gd name="T24" fmla="*/ 0 w 59"/>
                    <a:gd name="T25" fmla="*/ 29 h 59"/>
                    <a:gd name="T26" fmla="*/ 3 w 59"/>
                    <a:gd name="T27" fmla="*/ 17 h 59"/>
                    <a:gd name="T28" fmla="*/ 8 w 59"/>
                    <a:gd name="T29" fmla="*/ 8 h 59"/>
                    <a:gd name="T30" fmla="*/ 18 w 59"/>
                    <a:gd name="T31" fmla="*/ 1 h 59"/>
                    <a:gd name="T32" fmla="*/ 30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lnTo>
                        <a:pt x="40" y="1"/>
                      </a:lnTo>
                      <a:lnTo>
                        <a:pt x="50" y="8"/>
                      </a:lnTo>
                      <a:lnTo>
                        <a:pt x="56" y="17"/>
                      </a:lnTo>
                      <a:lnTo>
                        <a:pt x="59" y="29"/>
                      </a:lnTo>
                      <a:lnTo>
                        <a:pt x="56" y="40"/>
                      </a:lnTo>
                      <a:lnTo>
                        <a:pt x="50" y="49"/>
                      </a:lnTo>
                      <a:lnTo>
                        <a:pt x="40" y="56"/>
                      </a:lnTo>
                      <a:lnTo>
                        <a:pt x="30" y="59"/>
                      </a:lnTo>
                      <a:lnTo>
                        <a:pt x="18" y="56"/>
                      </a:lnTo>
                      <a:lnTo>
                        <a:pt x="8" y="49"/>
                      </a:lnTo>
                      <a:lnTo>
                        <a:pt x="3" y="40"/>
                      </a:lnTo>
                      <a:lnTo>
                        <a:pt x="0" y="29"/>
                      </a:lnTo>
                      <a:lnTo>
                        <a:pt x="3" y="17"/>
                      </a:lnTo>
                      <a:lnTo>
                        <a:pt x="8" y="8"/>
                      </a:lnTo>
                      <a:lnTo>
                        <a:pt x="18" y="1"/>
                      </a:lnTo>
                      <a:lnTo>
                        <a:pt x="30"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80" name="Rectangle 157"/>
                <p:cNvSpPr>
                  <a:spLocks noChangeArrowheads="1"/>
                </p:cNvSpPr>
                <p:nvPr/>
              </p:nvSpPr>
              <p:spPr bwMode="auto">
                <a:xfrm>
                  <a:off x="4543425" y="6257925"/>
                  <a:ext cx="355600" cy="36512"/>
                </a:xfrm>
                <a:prstGeom prst="rect">
                  <a:avLst/>
                </a:prstGeom>
                <a:grpFill/>
                <a:ln w="0">
                  <a:noFill/>
                  <a:prstDash val="solid"/>
                  <a:miter lim="800000"/>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81" name="Freeform 158"/>
                <p:cNvSpPr>
                  <a:spLocks noEditPoints="1"/>
                </p:cNvSpPr>
                <p:nvPr/>
              </p:nvSpPr>
              <p:spPr bwMode="auto">
                <a:xfrm>
                  <a:off x="3940175" y="5803900"/>
                  <a:ext cx="1585912" cy="512762"/>
                </a:xfrm>
                <a:custGeom>
                  <a:gdLst>
                    <a:gd name="T0" fmla="*/ 10 w 1997"/>
                    <a:gd name="T1" fmla="*/ 545 h 647"/>
                    <a:gd name="T2" fmla="*/ 10 w 1997"/>
                    <a:gd name="T3" fmla="*/ 583 h 647"/>
                    <a:gd name="T4" fmla="*/ 19 w 1997"/>
                    <a:gd name="T5" fmla="*/ 586 h 647"/>
                    <a:gd name="T6" fmla="*/ 23 w 1997"/>
                    <a:gd name="T7" fmla="*/ 549 h 647"/>
                    <a:gd name="T8" fmla="*/ 16 w 1997"/>
                    <a:gd name="T9" fmla="*/ 542 h 647"/>
                    <a:gd name="T10" fmla="*/ 65 w 1997"/>
                    <a:gd name="T11" fmla="*/ 290 h 647"/>
                    <a:gd name="T12" fmla="*/ 56 w 1997"/>
                    <a:gd name="T13" fmla="*/ 290 h 647"/>
                    <a:gd name="T14" fmla="*/ 67 w 1997"/>
                    <a:gd name="T15" fmla="*/ 225 h 647"/>
                    <a:gd name="T16" fmla="*/ 59 w 1997"/>
                    <a:gd name="T17" fmla="*/ 233 h 647"/>
                    <a:gd name="T18" fmla="*/ 52 w 1997"/>
                    <a:gd name="T19" fmla="*/ 258 h 647"/>
                    <a:gd name="T20" fmla="*/ 39 w 1997"/>
                    <a:gd name="T21" fmla="*/ 309 h 647"/>
                    <a:gd name="T22" fmla="*/ 42 w 1997"/>
                    <a:gd name="T23" fmla="*/ 335 h 647"/>
                    <a:gd name="T24" fmla="*/ 67 w 1997"/>
                    <a:gd name="T25" fmla="*/ 342 h 647"/>
                    <a:gd name="T26" fmla="*/ 171 w 1997"/>
                    <a:gd name="T27" fmla="*/ 341 h 647"/>
                    <a:gd name="T28" fmla="*/ 183 w 1997"/>
                    <a:gd name="T29" fmla="*/ 331 h 647"/>
                    <a:gd name="T30" fmla="*/ 184 w 1997"/>
                    <a:gd name="T31" fmla="*/ 244 h 647"/>
                    <a:gd name="T32" fmla="*/ 179 w 1997"/>
                    <a:gd name="T33" fmla="*/ 231 h 647"/>
                    <a:gd name="T34" fmla="*/ 165 w 1997"/>
                    <a:gd name="T35" fmla="*/ 224 h 647"/>
                    <a:gd name="T36" fmla="*/ 1997 w 1997"/>
                    <a:gd name="T37" fmla="*/ 0 h 647"/>
                    <a:gd name="T38" fmla="*/ 742 w 1997"/>
                    <a:gd name="T39" fmla="*/ 529 h 647"/>
                    <a:gd name="T40" fmla="*/ 1732 w 1997"/>
                    <a:gd name="T41" fmla="*/ 559 h 647"/>
                    <a:gd name="T42" fmla="*/ 1673 w 1997"/>
                    <a:gd name="T43" fmla="*/ 534 h 647"/>
                    <a:gd name="T44" fmla="*/ 1614 w 1997"/>
                    <a:gd name="T45" fmla="*/ 559 h 647"/>
                    <a:gd name="T46" fmla="*/ 1509 w 1997"/>
                    <a:gd name="T47" fmla="*/ 537 h 647"/>
                    <a:gd name="T48" fmla="*/ 1445 w 1997"/>
                    <a:gd name="T49" fmla="*/ 546 h 647"/>
                    <a:gd name="T50" fmla="*/ 1347 w 1997"/>
                    <a:gd name="T51" fmla="*/ 546 h 647"/>
                    <a:gd name="T52" fmla="*/ 1282 w 1997"/>
                    <a:gd name="T53" fmla="*/ 537 h 647"/>
                    <a:gd name="T54" fmla="*/ 742 w 1997"/>
                    <a:gd name="T55" fmla="*/ 559 h 647"/>
                    <a:gd name="T56" fmla="*/ 712 w 1997"/>
                    <a:gd name="T57" fmla="*/ 632 h 647"/>
                    <a:gd name="T58" fmla="*/ 703 w 1997"/>
                    <a:gd name="T59" fmla="*/ 575 h 647"/>
                    <a:gd name="T60" fmla="*/ 653 w 1997"/>
                    <a:gd name="T61" fmla="*/ 537 h 647"/>
                    <a:gd name="T62" fmla="*/ 590 w 1997"/>
                    <a:gd name="T63" fmla="*/ 546 h 647"/>
                    <a:gd name="T64" fmla="*/ 553 w 1997"/>
                    <a:gd name="T65" fmla="*/ 594 h 647"/>
                    <a:gd name="T66" fmla="*/ 554 w 1997"/>
                    <a:gd name="T67" fmla="*/ 647 h 647"/>
                    <a:gd name="T68" fmla="*/ 291 w 1997"/>
                    <a:gd name="T69" fmla="*/ 645 h 647"/>
                    <a:gd name="T70" fmla="*/ 294 w 1997"/>
                    <a:gd name="T71" fmla="*/ 594 h 647"/>
                    <a:gd name="T72" fmla="*/ 255 w 1997"/>
                    <a:gd name="T73" fmla="*/ 546 h 647"/>
                    <a:gd name="T74" fmla="*/ 192 w 1997"/>
                    <a:gd name="T75" fmla="*/ 537 h 647"/>
                    <a:gd name="T76" fmla="*/ 142 w 1997"/>
                    <a:gd name="T77" fmla="*/ 575 h 647"/>
                    <a:gd name="T78" fmla="*/ 133 w 1997"/>
                    <a:gd name="T79" fmla="*/ 630 h 647"/>
                    <a:gd name="T80" fmla="*/ 117 w 1997"/>
                    <a:gd name="T81" fmla="*/ 644 h 647"/>
                    <a:gd name="T82" fmla="*/ 77 w 1997"/>
                    <a:gd name="T83" fmla="*/ 644 h 647"/>
                    <a:gd name="T84" fmla="*/ 28 w 1997"/>
                    <a:gd name="T85" fmla="*/ 637 h 647"/>
                    <a:gd name="T86" fmla="*/ 4 w 1997"/>
                    <a:gd name="T87" fmla="*/ 612 h 647"/>
                    <a:gd name="T88" fmla="*/ 4 w 1997"/>
                    <a:gd name="T89" fmla="*/ 357 h 647"/>
                    <a:gd name="T90" fmla="*/ 19 w 1997"/>
                    <a:gd name="T91" fmla="*/ 291 h 647"/>
                    <a:gd name="T92" fmla="*/ 40 w 1997"/>
                    <a:gd name="T93" fmla="*/ 219 h 647"/>
                    <a:gd name="T94" fmla="*/ 58 w 1997"/>
                    <a:gd name="T95" fmla="*/ 169 h 647"/>
                    <a:gd name="T96" fmla="*/ 85 w 1997"/>
                    <a:gd name="T97" fmla="*/ 156 h 647"/>
                    <a:gd name="T98" fmla="*/ 153 w 1997"/>
                    <a:gd name="T99" fmla="*/ 122 h 647"/>
                    <a:gd name="T100" fmla="*/ 250 w 1997"/>
                    <a:gd name="T101" fmla="*/ 89 h 647"/>
                    <a:gd name="T102" fmla="*/ 333 w 1997"/>
                    <a:gd name="T103" fmla="*/ 72 h 647"/>
                    <a:gd name="T104" fmla="*/ 413 w 1997"/>
                    <a:gd name="T105" fmla="*/ 496 h 64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97" h="647">
                      <a:moveTo>
                        <a:pt x="16" y="542"/>
                      </a:moveTo>
                      <a:lnTo>
                        <a:pt x="12" y="542"/>
                      </a:lnTo>
                      <a:lnTo>
                        <a:pt x="10" y="545"/>
                      </a:lnTo>
                      <a:lnTo>
                        <a:pt x="8" y="549"/>
                      </a:lnTo>
                      <a:lnTo>
                        <a:pt x="8" y="581"/>
                      </a:lnTo>
                      <a:lnTo>
                        <a:pt x="10" y="583"/>
                      </a:lnTo>
                      <a:lnTo>
                        <a:pt x="12" y="586"/>
                      </a:lnTo>
                      <a:lnTo>
                        <a:pt x="16" y="588"/>
                      </a:lnTo>
                      <a:lnTo>
                        <a:pt x="19" y="586"/>
                      </a:lnTo>
                      <a:lnTo>
                        <a:pt x="22" y="583"/>
                      </a:lnTo>
                      <a:lnTo>
                        <a:pt x="23" y="581"/>
                      </a:lnTo>
                      <a:lnTo>
                        <a:pt x="23" y="549"/>
                      </a:lnTo>
                      <a:lnTo>
                        <a:pt x="22" y="545"/>
                      </a:lnTo>
                      <a:lnTo>
                        <a:pt x="19" y="542"/>
                      </a:lnTo>
                      <a:lnTo>
                        <a:pt x="16" y="542"/>
                      </a:lnTo>
                      <a:close/>
                      <a:moveTo>
                        <a:pt x="79" y="224"/>
                      </a:moveTo>
                      <a:lnTo>
                        <a:pt x="66" y="288"/>
                      </a:lnTo>
                      <a:lnTo>
                        <a:pt x="65" y="290"/>
                      </a:lnTo>
                      <a:lnTo>
                        <a:pt x="63" y="291"/>
                      </a:lnTo>
                      <a:lnTo>
                        <a:pt x="61" y="291"/>
                      </a:lnTo>
                      <a:lnTo>
                        <a:pt x="56" y="290"/>
                      </a:lnTo>
                      <a:lnTo>
                        <a:pt x="55" y="288"/>
                      </a:lnTo>
                      <a:lnTo>
                        <a:pt x="55" y="286"/>
                      </a:lnTo>
                      <a:lnTo>
                        <a:pt x="67" y="225"/>
                      </a:lnTo>
                      <a:lnTo>
                        <a:pt x="63" y="227"/>
                      </a:lnTo>
                      <a:lnTo>
                        <a:pt x="61" y="229"/>
                      </a:lnTo>
                      <a:lnTo>
                        <a:pt x="59" y="233"/>
                      </a:lnTo>
                      <a:lnTo>
                        <a:pt x="56" y="239"/>
                      </a:lnTo>
                      <a:lnTo>
                        <a:pt x="55" y="244"/>
                      </a:lnTo>
                      <a:lnTo>
                        <a:pt x="52" y="258"/>
                      </a:lnTo>
                      <a:lnTo>
                        <a:pt x="48" y="274"/>
                      </a:lnTo>
                      <a:lnTo>
                        <a:pt x="43" y="291"/>
                      </a:lnTo>
                      <a:lnTo>
                        <a:pt x="39" y="309"/>
                      </a:lnTo>
                      <a:lnTo>
                        <a:pt x="36" y="321"/>
                      </a:lnTo>
                      <a:lnTo>
                        <a:pt x="36" y="330"/>
                      </a:lnTo>
                      <a:lnTo>
                        <a:pt x="42" y="335"/>
                      </a:lnTo>
                      <a:lnTo>
                        <a:pt x="50" y="339"/>
                      </a:lnTo>
                      <a:lnTo>
                        <a:pt x="59" y="341"/>
                      </a:lnTo>
                      <a:lnTo>
                        <a:pt x="67" y="342"/>
                      </a:lnTo>
                      <a:lnTo>
                        <a:pt x="74" y="342"/>
                      </a:lnTo>
                      <a:lnTo>
                        <a:pt x="165" y="342"/>
                      </a:lnTo>
                      <a:lnTo>
                        <a:pt x="171" y="341"/>
                      </a:lnTo>
                      <a:lnTo>
                        <a:pt x="175" y="339"/>
                      </a:lnTo>
                      <a:lnTo>
                        <a:pt x="179" y="335"/>
                      </a:lnTo>
                      <a:lnTo>
                        <a:pt x="183" y="331"/>
                      </a:lnTo>
                      <a:lnTo>
                        <a:pt x="184" y="327"/>
                      </a:lnTo>
                      <a:lnTo>
                        <a:pt x="184" y="321"/>
                      </a:lnTo>
                      <a:lnTo>
                        <a:pt x="184" y="244"/>
                      </a:lnTo>
                      <a:lnTo>
                        <a:pt x="184" y="239"/>
                      </a:lnTo>
                      <a:lnTo>
                        <a:pt x="183" y="235"/>
                      </a:lnTo>
                      <a:lnTo>
                        <a:pt x="179" y="231"/>
                      </a:lnTo>
                      <a:lnTo>
                        <a:pt x="175" y="227"/>
                      </a:lnTo>
                      <a:lnTo>
                        <a:pt x="171" y="225"/>
                      </a:lnTo>
                      <a:lnTo>
                        <a:pt x="165" y="224"/>
                      </a:lnTo>
                      <a:lnTo>
                        <a:pt x="79" y="224"/>
                      </a:lnTo>
                      <a:close/>
                      <a:moveTo>
                        <a:pt x="413" y="0"/>
                      </a:moveTo>
                      <a:lnTo>
                        <a:pt x="1997" y="0"/>
                      </a:lnTo>
                      <a:lnTo>
                        <a:pt x="1997" y="519"/>
                      </a:lnTo>
                      <a:lnTo>
                        <a:pt x="742" y="519"/>
                      </a:lnTo>
                      <a:lnTo>
                        <a:pt x="742" y="529"/>
                      </a:lnTo>
                      <a:lnTo>
                        <a:pt x="1997" y="529"/>
                      </a:lnTo>
                      <a:lnTo>
                        <a:pt x="1997" y="559"/>
                      </a:lnTo>
                      <a:lnTo>
                        <a:pt x="1732" y="559"/>
                      </a:lnTo>
                      <a:lnTo>
                        <a:pt x="1714" y="546"/>
                      </a:lnTo>
                      <a:lnTo>
                        <a:pt x="1695" y="537"/>
                      </a:lnTo>
                      <a:lnTo>
                        <a:pt x="1673" y="534"/>
                      </a:lnTo>
                      <a:lnTo>
                        <a:pt x="1650" y="537"/>
                      </a:lnTo>
                      <a:lnTo>
                        <a:pt x="1630" y="546"/>
                      </a:lnTo>
                      <a:lnTo>
                        <a:pt x="1614" y="559"/>
                      </a:lnTo>
                      <a:lnTo>
                        <a:pt x="1545" y="559"/>
                      </a:lnTo>
                      <a:lnTo>
                        <a:pt x="1529" y="546"/>
                      </a:lnTo>
                      <a:lnTo>
                        <a:pt x="1509" y="537"/>
                      </a:lnTo>
                      <a:lnTo>
                        <a:pt x="1486" y="534"/>
                      </a:lnTo>
                      <a:lnTo>
                        <a:pt x="1463" y="537"/>
                      </a:lnTo>
                      <a:lnTo>
                        <a:pt x="1445" y="546"/>
                      </a:lnTo>
                      <a:lnTo>
                        <a:pt x="1427" y="559"/>
                      </a:lnTo>
                      <a:lnTo>
                        <a:pt x="1363" y="559"/>
                      </a:lnTo>
                      <a:lnTo>
                        <a:pt x="1347" y="546"/>
                      </a:lnTo>
                      <a:lnTo>
                        <a:pt x="1327" y="537"/>
                      </a:lnTo>
                      <a:lnTo>
                        <a:pt x="1304" y="534"/>
                      </a:lnTo>
                      <a:lnTo>
                        <a:pt x="1282" y="537"/>
                      </a:lnTo>
                      <a:lnTo>
                        <a:pt x="1262" y="546"/>
                      </a:lnTo>
                      <a:lnTo>
                        <a:pt x="1245" y="559"/>
                      </a:lnTo>
                      <a:lnTo>
                        <a:pt x="742" y="559"/>
                      </a:lnTo>
                      <a:lnTo>
                        <a:pt x="742" y="647"/>
                      </a:lnTo>
                      <a:lnTo>
                        <a:pt x="708" y="647"/>
                      </a:lnTo>
                      <a:lnTo>
                        <a:pt x="712" y="632"/>
                      </a:lnTo>
                      <a:lnTo>
                        <a:pt x="715" y="617"/>
                      </a:lnTo>
                      <a:lnTo>
                        <a:pt x="711" y="594"/>
                      </a:lnTo>
                      <a:lnTo>
                        <a:pt x="703" y="575"/>
                      </a:lnTo>
                      <a:lnTo>
                        <a:pt x="690" y="558"/>
                      </a:lnTo>
                      <a:lnTo>
                        <a:pt x="673" y="546"/>
                      </a:lnTo>
                      <a:lnTo>
                        <a:pt x="653" y="537"/>
                      </a:lnTo>
                      <a:lnTo>
                        <a:pt x="632" y="534"/>
                      </a:lnTo>
                      <a:lnTo>
                        <a:pt x="610" y="537"/>
                      </a:lnTo>
                      <a:lnTo>
                        <a:pt x="590" y="546"/>
                      </a:lnTo>
                      <a:lnTo>
                        <a:pt x="573" y="558"/>
                      </a:lnTo>
                      <a:lnTo>
                        <a:pt x="561" y="575"/>
                      </a:lnTo>
                      <a:lnTo>
                        <a:pt x="553" y="594"/>
                      </a:lnTo>
                      <a:lnTo>
                        <a:pt x="549" y="617"/>
                      </a:lnTo>
                      <a:lnTo>
                        <a:pt x="550" y="632"/>
                      </a:lnTo>
                      <a:lnTo>
                        <a:pt x="554" y="647"/>
                      </a:lnTo>
                      <a:lnTo>
                        <a:pt x="313" y="647"/>
                      </a:lnTo>
                      <a:lnTo>
                        <a:pt x="313" y="647"/>
                      </a:lnTo>
                      <a:lnTo>
                        <a:pt x="291" y="645"/>
                      </a:lnTo>
                      <a:lnTo>
                        <a:pt x="295" y="632"/>
                      </a:lnTo>
                      <a:lnTo>
                        <a:pt x="297" y="617"/>
                      </a:lnTo>
                      <a:lnTo>
                        <a:pt x="294" y="594"/>
                      </a:lnTo>
                      <a:lnTo>
                        <a:pt x="286" y="575"/>
                      </a:lnTo>
                      <a:lnTo>
                        <a:pt x="272" y="558"/>
                      </a:lnTo>
                      <a:lnTo>
                        <a:pt x="255" y="546"/>
                      </a:lnTo>
                      <a:lnTo>
                        <a:pt x="236" y="537"/>
                      </a:lnTo>
                      <a:lnTo>
                        <a:pt x="213" y="534"/>
                      </a:lnTo>
                      <a:lnTo>
                        <a:pt x="192" y="537"/>
                      </a:lnTo>
                      <a:lnTo>
                        <a:pt x="172" y="546"/>
                      </a:lnTo>
                      <a:lnTo>
                        <a:pt x="156" y="558"/>
                      </a:lnTo>
                      <a:lnTo>
                        <a:pt x="142" y="575"/>
                      </a:lnTo>
                      <a:lnTo>
                        <a:pt x="134" y="594"/>
                      </a:lnTo>
                      <a:lnTo>
                        <a:pt x="132" y="617"/>
                      </a:lnTo>
                      <a:lnTo>
                        <a:pt x="133" y="630"/>
                      </a:lnTo>
                      <a:lnTo>
                        <a:pt x="136" y="644"/>
                      </a:lnTo>
                      <a:lnTo>
                        <a:pt x="122" y="644"/>
                      </a:lnTo>
                      <a:lnTo>
                        <a:pt x="117" y="644"/>
                      </a:lnTo>
                      <a:lnTo>
                        <a:pt x="106" y="644"/>
                      </a:lnTo>
                      <a:lnTo>
                        <a:pt x="93" y="645"/>
                      </a:lnTo>
                      <a:lnTo>
                        <a:pt x="77" y="644"/>
                      </a:lnTo>
                      <a:lnTo>
                        <a:pt x="59" y="643"/>
                      </a:lnTo>
                      <a:lnTo>
                        <a:pt x="43" y="641"/>
                      </a:lnTo>
                      <a:lnTo>
                        <a:pt x="28" y="637"/>
                      </a:lnTo>
                      <a:lnTo>
                        <a:pt x="16" y="630"/>
                      </a:lnTo>
                      <a:lnTo>
                        <a:pt x="7" y="622"/>
                      </a:lnTo>
                      <a:lnTo>
                        <a:pt x="4" y="612"/>
                      </a:lnTo>
                      <a:lnTo>
                        <a:pt x="0" y="377"/>
                      </a:lnTo>
                      <a:lnTo>
                        <a:pt x="2" y="370"/>
                      </a:lnTo>
                      <a:lnTo>
                        <a:pt x="4" y="357"/>
                      </a:lnTo>
                      <a:lnTo>
                        <a:pt x="8" y="338"/>
                      </a:lnTo>
                      <a:lnTo>
                        <a:pt x="14" y="315"/>
                      </a:lnTo>
                      <a:lnTo>
                        <a:pt x="19" y="291"/>
                      </a:lnTo>
                      <a:lnTo>
                        <a:pt x="26" y="266"/>
                      </a:lnTo>
                      <a:lnTo>
                        <a:pt x="34" y="241"/>
                      </a:lnTo>
                      <a:lnTo>
                        <a:pt x="40" y="219"/>
                      </a:lnTo>
                      <a:lnTo>
                        <a:pt x="47" y="199"/>
                      </a:lnTo>
                      <a:lnTo>
                        <a:pt x="52" y="181"/>
                      </a:lnTo>
                      <a:lnTo>
                        <a:pt x="58" y="169"/>
                      </a:lnTo>
                      <a:lnTo>
                        <a:pt x="65" y="162"/>
                      </a:lnTo>
                      <a:lnTo>
                        <a:pt x="73" y="158"/>
                      </a:lnTo>
                      <a:lnTo>
                        <a:pt x="85" y="156"/>
                      </a:lnTo>
                      <a:lnTo>
                        <a:pt x="101" y="154"/>
                      </a:lnTo>
                      <a:lnTo>
                        <a:pt x="125" y="137"/>
                      </a:lnTo>
                      <a:lnTo>
                        <a:pt x="153" y="122"/>
                      </a:lnTo>
                      <a:lnTo>
                        <a:pt x="184" y="109"/>
                      </a:lnTo>
                      <a:lnTo>
                        <a:pt x="216" y="98"/>
                      </a:lnTo>
                      <a:lnTo>
                        <a:pt x="250" y="89"/>
                      </a:lnTo>
                      <a:lnTo>
                        <a:pt x="282" y="81"/>
                      </a:lnTo>
                      <a:lnTo>
                        <a:pt x="310" y="75"/>
                      </a:lnTo>
                      <a:lnTo>
                        <a:pt x="333" y="72"/>
                      </a:lnTo>
                      <a:lnTo>
                        <a:pt x="350" y="70"/>
                      </a:lnTo>
                      <a:lnTo>
                        <a:pt x="350" y="496"/>
                      </a:lnTo>
                      <a:lnTo>
                        <a:pt x="413" y="496"/>
                      </a:lnTo>
                      <a:lnTo>
                        <a:pt x="413"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grpSp>
        </p:grpSp>
        <p:sp>
          <p:nvSpPr>
            <p:cNvPr id="582" name="ListLeanHorizontalTextDetail0"/>
            <p:cNvSpPr txBox="1"/>
            <p:nvPr/>
          </p:nvSpPr>
          <p:spPr>
            <a:xfrm>
              <a:off x="7461726" y="4575064"/>
              <a:ext cx="2034833" cy="709219"/>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spcBef>
                  <a:spcPts val="300"/>
                </a:spcBef>
                <a:buSzTx/>
                <a:buFont typeface="Arial Narrow"/>
                <a:buChar char="&gt;"/>
              </a:pPr>
              <a:r>
                <a:rPr lang="zh-CN" altLang="en-US" b="0" smtClean="0"/>
                <a:t>卡车集疏川渝滇黔等核心腹地货物并作为五定班列的补充</a:t>
              </a:r>
              <a:endParaRPr lang="en-US" altLang="zh-CN" b="0" smtClean="0"/>
            </a:p>
          </p:txBody>
        </p:sp>
        <p:sp>
          <p:nvSpPr>
            <p:cNvPr id="583" name="ListLeanHorizontalTextDetail0"/>
            <p:cNvSpPr txBox="1"/>
            <p:nvPr/>
          </p:nvSpPr>
          <p:spPr>
            <a:xfrm>
              <a:off x="7461726" y="3653806"/>
              <a:ext cx="2034833" cy="909274"/>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spcBef>
                  <a:spcPts val="300"/>
                </a:spcBef>
                <a:buSzTx/>
                <a:buFont typeface="Arial Narrow"/>
                <a:buChar char="&gt;"/>
              </a:pPr>
              <a:r>
                <a:rPr lang="zh-CN" altLang="en-US" b="0" smtClean="0"/>
                <a:t>五定班列连通滇、黔、长三角、珠三角、武汉、东南沿海、环渤海，辐</a:t>
              </a:r>
              <a:r>
                <a:rPr lang="zh-CN" altLang="en-US" b="0"/>
                <a:t>射</a:t>
              </a:r>
              <a:r>
                <a:rPr lang="zh-CN" altLang="en-US" b="0" smtClean="0"/>
                <a:t>日韩、台湾</a:t>
              </a:r>
              <a:endParaRPr lang="en-US" altLang="zh-CN" b="0" smtClean="0"/>
            </a:p>
          </p:txBody>
        </p:sp>
        <p:sp>
          <p:nvSpPr>
            <p:cNvPr id="584" name="ListLeanHorizontalTextDetail0"/>
            <p:cNvSpPr txBox="1"/>
            <p:nvPr/>
          </p:nvSpPr>
          <p:spPr>
            <a:xfrm>
              <a:off x="7461727" y="3132658"/>
              <a:ext cx="2034833" cy="509164"/>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spcBef>
                  <a:spcPts val="300"/>
                </a:spcBef>
                <a:buSzTx/>
                <a:buFont typeface="Arial Narrow"/>
                <a:buChar char="&gt;"/>
              </a:pPr>
              <a:r>
                <a:rPr lang="zh-CN" altLang="en-US" b="0" smtClean="0"/>
                <a:t>空陆转运辐射东南亚、</a:t>
              </a:r>
              <a:r>
                <a:rPr lang="zh-CN" altLang="en-US" b="0"/>
                <a:t>港澳台</a:t>
              </a:r>
              <a:r>
                <a:rPr lang="zh-CN" altLang="en-US" b="0" smtClean="0"/>
                <a:t>及</a:t>
              </a:r>
              <a:r>
                <a:rPr lang="zh-CN" altLang="en-US" b="0"/>
                <a:t>日</a:t>
              </a:r>
              <a:r>
                <a:rPr lang="zh-CN" altLang="en-US" b="0" smtClean="0"/>
                <a:t>韩</a:t>
              </a:r>
              <a:endParaRPr lang="en-US" altLang="zh-CN" b="0" smtClean="0"/>
            </a:p>
          </p:txBody>
        </p:sp>
        <p:grpSp>
          <p:nvGrpSpPr>
            <p:cNvPr id="601" name="Group 197"/>
            <p:cNvGrpSpPr/>
            <p:nvPr/>
          </p:nvGrpSpPr>
          <p:grpSpPr>
            <a:xfrm>
              <a:off x="7094742" y="3543092"/>
              <a:ext cx="335755" cy="335754"/>
              <a:chOff x="3257" y="2625"/>
              <a:chExt cx="597" cy="597"/>
            </a:xfrm>
          </p:grpSpPr>
          <p:sp>
            <p:nvSpPr>
              <p:cNvPr id="602" name="Rectangle 198"/>
              <p:cNvSpPr>
                <a:spLocks noChangeArrowheads="1"/>
              </p:cNvSpPr>
              <p:nvPr/>
            </p:nvSpPr>
            <p:spPr bwMode="auto">
              <a:xfrm>
                <a:off x="3257" y="2625"/>
                <a:ext cx="597" cy="597"/>
              </a:xfrm>
              <a:prstGeom prst="rect">
                <a:avLst/>
              </a:prstGeom>
              <a:solidFill>
                <a:schemeClr val="accent3"/>
              </a:solidFill>
              <a:ln w="9525">
                <a:noFill/>
                <a:miter lim="800000"/>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grpSp>
            <p:nvGrpSpPr>
              <p:cNvPr id="603" name="Group 199"/>
              <p:cNvGrpSpPr/>
              <p:nvPr/>
            </p:nvGrpSpPr>
            <p:grpSpPr>
              <a:xfrm>
                <a:off x="3333" y="2679"/>
                <a:ext cx="446" cy="490"/>
                <a:chOff x="2903" y="1912"/>
                <a:chExt cx="446" cy="490"/>
              </a:xfrm>
            </p:grpSpPr>
            <p:sp>
              <p:nvSpPr>
                <p:cNvPr id="604" name="Freeform 200"/>
                <p:cNvSpPr/>
                <p:nvPr/>
              </p:nvSpPr>
              <p:spPr bwMode="auto">
                <a:xfrm>
                  <a:off x="3095" y="1912"/>
                  <a:ext cx="62" cy="459"/>
                </a:xfrm>
                <a:custGeom>
                  <a:cxnLst>
                    <a:cxn ang="0">
                      <a:pos x="61" y="0"/>
                    </a:cxn>
                    <a:cxn ang="0">
                      <a:pos x="67" y="2"/>
                    </a:cxn>
                    <a:cxn ang="0">
                      <a:pos x="73" y="3"/>
                    </a:cxn>
                    <a:cxn ang="0">
                      <a:pos x="79" y="8"/>
                    </a:cxn>
                    <a:cxn ang="0">
                      <a:pos x="85" y="14"/>
                    </a:cxn>
                    <a:cxn ang="0">
                      <a:pos x="90" y="22"/>
                    </a:cxn>
                    <a:cxn ang="0">
                      <a:pos x="95" y="29"/>
                    </a:cxn>
                    <a:cxn ang="0">
                      <a:pos x="101" y="40"/>
                    </a:cxn>
                    <a:cxn ang="0">
                      <a:pos x="104" y="51"/>
                    </a:cxn>
                    <a:cxn ang="0">
                      <a:pos x="108" y="63"/>
                    </a:cxn>
                    <a:cxn ang="0">
                      <a:pos x="112" y="77"/>
                    </a:cxn>
                    <a:cxn ang="0">
                      <a:pos x="115" y="91"/>
                    </a:cxn>
                    <a:cxn ang="0">
                      <a:pos x="118" y="106"/>
                    </a:cxn>
                    <a:cxn ang="0">
                      <a:pos x="119" y="121"/>
                    </a:cxn>
                    <a:cxn ang="0">
                      <a:pos x="121" y="138"/>
                    </a:cxn>
                    <a:cxn ang="0">
                      <a:pos x="122" y="155"/>
                    </a:cxn>
                    <a:cxn ang="0">
                      <a:pos x="122" y="172"/>
                    </a:cxn>
                    <a:cxn ang="0">
                      <a:pos x="122" y="303"/>
                    </a:cxn>
                    <a:cxn ang="0">
                      <a:pos x="122" y="865"/>
                    </a:cxn>
                    <a:cxn ang="0">
                      <a:pos x="102" y="919"/>
                    </a:cxn>
                    <a:cxn ang="0">
                      <a:pos x="18" y="919"/>
                    </a:cxn>
                    <a:cxn ang="0">
                      <a:pos x="0" y="865"/>
                    </a:cxn>
                    <a:cxn ang="0">
                      <a:pos x="0" y="172"/>
                    </a:cxn>
                    <a:cxn ang="0">
                      <a:pos x="0" y="155"/>
                    </a:cxn>
                    <a:cxn ang="0">
                      <a:pos x="1" y="138"/>
                    </a:cxn>
                    <a:cxn ang="0">
                      <a:pos x="3" y="121"/>
                    </a:cxn>
                    <a:cxn ang="0">
                      <a:pos x="4" y="106"/>
                    </a:cxn>
                    <a:cxn ang="0">
                      <a:pos x="7" y="91"/>
                    </a:cxn>
                    <a:cxn ang="0">
                      <a:pos x="10" y="77"/>
                    </a:cxn>
                    <a:cxn ang="0">
                      <a:pos x="14" y="63"/>
                    </a:cxn>
                    <a:cxn ang="0">
                      <a:pos x="18" y="51"/>
                    </a:cxn>
                    <a:cxn ang="0">
                      <a:pos x="23" y="40"/>
                    </a:cxn>
                    <a:cxn ang="0">
                      <a:pos x="27" y="29"/>
                    </a:cxn>
                    <a:cxn ang="0">
                      <a:pos x="32" y="22"/>
                    </a:cxn>
                    <a:cxn ang="0">
                      <a:pos x="38" y="14"/>
                    </a:cxn>
                    <a:cxn ang="0">
                      <a:pos x="43" y="8"/>
                    </a:cxn>
                    <a:cxn ang="0">
                      <a:pos x="49" y="3"/>
                    </a:cxn>
                    <a:cxn ang="0">
                      <a:pos x="55" y="2"/>
                    </a:cxn>
                    <a:cxn ang="0">
                      <a:pos x="58" y="0"/>
                    </a:cxn>
                    <a:cxn ang="0">
                      <a:pos x="61" y="0"/>
                    </a:cxn>
                  </a:cxnLst>
                  <a:rect l="0" t="0" r="r" b="b"/>
                  <a:pathLst>
                    <a:path w="122" h="919">
                      <a:moveTo>
                        <a:pt x="61" y="0"/>
                      </a:moveTo>
                      <a:lnTo>
                        <a:pt x="67" y="2"/>
                      </a:lnTo>
                      <a:lnTo>
                        <a:pt x="73" y="3"/>
                      </a:lnTo>
                      <a:lnTo>
                        <a:pt x="79" y="8"/>
                      </a:lnTo>
                      <a:lnTo>
                        <a:pt x="85" y="14"/>
                      </a:lnTo>
                      <a:lnTo>
                        <a:pt x="90" y="22"/>
                      </a:lnTo>
                      <a:lnTo>
                        <a:pt x="95" y="29"/>
                      </a:lnTo>
                      <a:lnTo>
                        <a:pt x="101" y="40"/>
                      </a:lnTo>
                      <a:lnTo>
                        <a:pt x="104" y="51"/>
                      </a:lnTo>
                      <a:lnTo>
                        <a:pt x="108" y="63"/>
                      </a:lnTo>
                      <a:lnTo>
                        <a:pt x="112" y="77"/>
                      </a:lnTo>
                      <a:lnTo>
                        <a:pt x="115" y="91"/>
                      </a:lnTo>
                      <a:lnTo>
                        <a:pt x="118" y="106"/>
                      </a:lnTo>
                      <a:lnTo>
                        <a:pt x="119" y="121"/>
                      </a:lnTo>
                      <a:lnTo>
                        <a:pt x="121" y="138"/>
                      </a:lnTo>
                      <a:lnTo>
                        <a:pt x="122" y="155"/>
                      </a:lnTo>
                      <a:lnTo>
                        <a:pt x="122" y="172"/>
                      </a:lnTo>
                      <a:lnTo>
                        <a:pt x="122" y="303"/>
                      </a:lnTo>
                      <a:lnTo>
                        <a:pt x="122" y="865"/>
                      </a:lnTo>
                      <a:lnTo>
                        <a:pt x="102" y="919"/>
                      </a:lnTo>
                      <a:lnTo>
                        <a:pt x="18" y="919"/>
                      </a:lnTo>
                      <a:lnTo>
                        <a:pt x="0" y="865"/>
                      </a:lnTo>
                      <a:lnTo>
                        <a:pt x="0" y="172"/>
                      </a:lnTo>
                      <a:lnTo>
                        <a:pt x="0" y="155"/>
                      </a:lnTo>
                      <a:lnTo>
                        <a:pt x="1" y="138"/>
                      </a:lnTo>
                      <a:lnTo>
                        <a:pt x="3" y="121"/>
                      </a:lnTo>
                      <a:lnTo>
                        <a:pt x="4" y="106"/>
                      </a:lnTo>
                      <a:lnTo>
                        <a:pt x="7" y="91"/>
                      </a:lnTo>
                      <a:lnTo>
                        <a:pt x="10" y="77"/>
                      </a:lnTo>
                      <a:lnTo>
                        <a:pt x="14" y="63"/>
                      </a:lnTo>
                      <a:lnTo>
                        <a:pt x="18" y="51"/>
                      </a:lnTo>
                      <a:lnTo>
                        <a:pt x="23" y="40"/>
                      </a:lnTo>
                      <a:lnTo>
                        <a:pt x="27" y="29"/>
                      </a:lnTo>
                      <a:lnTo>
                        <a:pt x="32" y="22"/>
                      </a:lnTo>
                      <a:lnTo>
                        <a:pt x="38" y="14"/>
                      </a:lnTo>
                      <a:lnTo>
                        <a:pt x="43" y="8"/>
                      </a:lnTo>
                      <a:lnTo>
                        <a:pt x="49" y="3"/>
                      </a:lnTo>
                      <a:lnTo>
                        <a:pt x="55" y="2"/>
                      </a:lnTo>
                      <a:lnTo>
                        <a:pt x="58" y="0"/>
                      </a:lnTo>
                      <a:lnTo>
                        <a:pt x="61" y="0"/>
                      </a:lnTo>
                      <a:close/>
                    </a:path>
                  </a:pathLst>
                </a:custGeom>
                <a:solidFill>
                  <a:schemeClr val="accent1"/>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605" name="Freeform 201"/>
                <p:cNvSpPr/>
                <p:nvPr/>
              </p:nvSpPr>
              <p:spPr bwMode="auto">
                <a:xfrm>
                  <a:off x="2903" y="2080"/>
                  <a:ext cx="194" cy="187"/>
                </a:xfrm>
                <a:custGeom>
                  <a:cxnLst>
                    <a:cxn ang="0">
                      <a:pos x="387" y="0"/>
                    </a:cxn>
                    <a:cxn ang="0">
                      <a:pos x="234" y="109"/>
                    </a:cxn>
                    <a:cxn ang="0">
                      <a:pos x="117" y="193"/>
                    </a:cxn>
                    <a:cxn ang="0">
                      <a:pos x="72" y="228"/>
                    </a:cxn>
                    <a:cxn ang="0">
                      <a:pos x="53" y="242"/>
                    </a:cxn>
                    <a:cxn ang="0">
                      <a:pos x="41" y="253"/>
                    </a:cxn>
                    <a:cxn ang="0">
                      <a:pos x="32" y="262"/>
                    </a:cxn>
                    <a:cxn ang="0">
                      <a:pos x="23" y="271"/>
                    </a:cxn>
                    <a:cxn ang="0">
                      <a:pos x="16" y="282"/>
                    </a:cxn>
                    <a:cxn ang="0">
                      <a:pos x="12" y="291"/>
                    </a:cxn>
                    <a:cxn ang="0">
                      <a:pos x="7" y="302"/>
                    </a:cxn>
                    <a:cxn ang="0">
                      <a:pos x="4" y="312"/>
                    </a:cxn>
                    <a:cxn ang="0">
                      <a:pos x="3" y="322"/>
                    </a:cxn>
                    <a:cxn ang="0">
                      <a:pos x="1" y="331"/>
                    </a:cxn>
                    <a:cxn ang="0">
                      <a:pos x="0" y="348"/>
                    </a:cxn>
                    <a:cxn ang="0">
                      <a:pos x="0" y="361"/>
                    </a:cxn>
                    <a:cxn ang="0">
                      <a:pos x="1" y="371"/>
                    </a:cxn>
                    <a:cxn ang="0">
                      <a:pos x="1" y="374"/>
                    </a:cxn>
                    <a:cxn ang="0">
                      <a:pos x="387" y="233"/>
                    </a:cxn>
                    <a:cxn ang="0">
                      <a:pos x="387" y="0"/>
                    </a:cxn>
                  </a:cxnLst>
                  <a:rect l="0" t="0" r="r" b="b"/>
                  <a:pathLst>
                    <a:path w="387" h="374">
                      <a:moveTo>
                        <a:pt x="387" y="0"/>
                      </a:moveTo>
                      <a:lnTo>
                        <a:pt x="234" y="109"/>
                      </a:lnTo>
                      <a:lnTo>
                        <a:pt x="117" y="193"/>
                      </a:lnTo>
                      <a:lnTo>
                        <a:pt x="72" y="228"/>
                      </a:lnTo>
                      <a:lnTo>
                        <a:pt x="53" y="242"/>
                      </a:lnTo>
                      <a:lnTo>
                        <a:pt x="41" y="253"/>
                      </a:lnTo>
                      <a:lnTo>
                        <a:pt x="32" y="262"/>
                      </a:lnTo>
                      <a:lnTo>
                        <a:pt x="23" y="271"/>
                      </a:lnTo>
                      <a:lnTo>
                        <a:pt x="16" y="282"/>
                      </a:lnTo>
                      <a:lnTo>
                        <a:pt x="12" y="291"/>
                      </a:lnTo>
                      <a:lnTo>
                        <a:pt x="7" y="302"/>
                      </a:lnTo>
                      <a:lnTo>
                        <a:pt x="4" y="312"/>
                      </a:lnTo>
                      <a:lnTo>
                        <a:pt x="3" y="322"/>
                      </a:lnTo>
                      <a:lnTo>
                        <a:pt x="1" y="331"/>
                      </a:lnTo>
                      <a:lnTo>
                        <a:pt x="0" y="348"/>
                      </a:lnTo>
                      <a:lnTo>
                        <a:pt x="0" y="361"/>
                      </a:lnTo>
                      <a:lnTo>
                        <a:pt x="1" y="371"/>
                      </a:lnTo>
                      <a:lnTo>
                        <a:pt x="1" y="374"/>
                      </a:lnTo>
                      <a:lnTo>
                        <a:pt x="387" y="233"/>
                      </a:lnTo>
                      <a:lnTo>
                        <a:pt x="387" y="0"/>
                      </a:lnTo>
                      <a:close/>
                    </a:path>
                  </a:pathLst>
                </a:custGeom>
                <a:solidFill>
                  <a:schemeClr val="accent1"/>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606" name="Freeform 202"/>
                <p:cNvSpPr/>
                <p:nvPr/>
              </p:nvSpPr>
              <p:spPr bwMode="auto">
                <a:xfrm>
                  <a:off x="3156" y="2080"/>
                  <a:ext cx="193" cy="187"/>
                </a:xfrm>
                <a:custGeom>
                  <a:cxnLst>
                    <a:cxn ang="0">
                      <a:pos x="0" y="0"/>
                    </a:cxn>
                    <a:cxn ang="0">
                      <a:pos x="153" y="109"/>
                    </a:cxn>
                    <a:cxn ang="0">
                      <a:pos x="269" y="193"/>
                    </a:cxn>
                    <a:cxn ang="0">
                      <a:pos x="315" y="228"/>
                    </a:cxn>
                    <a:cxn ang="0">
                      <a:pos x="333" y="242"/>
                    </a:cxn>
                    <a:cxn ang="0">
                      <a:pos x="346" y="253"/>
                    </a:cxn>
                    <a:cxn ang="0">
                      <a:pos x="355" y="262"/>
                    </a:cxn>
                    <a:cxn ang="0">
                      <a:pos x="362" y="271"/>
                    </a:cxn>
                    <a:cxn ang="0">
                      <a:pos x="370" y="282"/>
                    </a:cxn>
                    <a:cxn ang="0">
                      <a:pos x="375" y="291"/>
                    </a:cxn>
                    <a:cxn ang="0">
                      <a:pos x="379" y="302"/>
                    </a:cxn>
                    <a:cxn ang="0">
                      <a:pos x="382" y="312"/>
                    </a:cxn>
                    <a:cxn ang="0">
                      <a:pos x="384" y="322"/>
                    </a:cxn>
                    <a:cxn ang="0">
                      <a:pos x="385" y="331"/>
                    </a:cxn>
                    <a:cxn ang="0">
                      <a:pos x="387" y="348"/>
                    </a:cxn>
                    <a:cxn ang="0">
                      <a:pos x="387" y="361"/>
                    </a:cxn>
                    <a:cxn ang="0">
                      <a:pos x="385" y="371"/>
                    </a:cxn>
                    <a:cxn ang="0">
                      <a:pos x="385" y="374"/>
                    </a:cxn>
                    <a:cxn ang="0">
                      <a:pos x="0" y="233"/>
                    </a:cxn>
                    <a:cxn ang="0">
                      <a:pos x="0" y="0"/>
                    </a:cxn>
                  </a:cxnLst>
                  <a:rect l="0" t="0" r="r" b="b"/>
                  <a:pathLst>
                    <a:path w="387" h="374">
                      <a:moveTo>
                        <a:pt x="0" y="0"/>
                      </a:moveTo>
                      <a:lnTo>
                        <a:pt x="153" y="109"/>
                      </a:lnTo>
                      <a:lnTo>
                        <a:pt x="269" y="193"/>
                      </a:lnTo>
                      <a:lnTo>
                        <a:pt x="315" y="228"/>
                      </a:lnTo>
                      <a:lnTo>
                        <a:pt x="333" y="242"/>
                      </a:lnTo>
                      <a:lnTo>
                        <a:pt x="346" y="253"/>
                      </a:lnTo>
                      <a:lnTo>
                        <a:pt x="355" y="262"/>
                      </a:lnTo>
                      <a:lnTo>
                        <a:pt x="362" y="271"/>
                      </a:lnTo>
                      <a:lnTo>
                        <a:pt x="370" y="282"/>
                      </a:lnTo>
                      <a:lnTo>
                        <a:pt x="375" y="291"/>
                      </a:lnTo>
                      <a:lnTo>
                        <a:pt x="379" y="302"/>
                      </a:lnTo>
                      <a:lnTo>
                        <a:pt x="382" y="312"/>
                      </a:lnTo>
                      <a:lnTo>
                        <a:pt x="384" y="322"/>
                      </a:lnTo>
                      <a:lnTo>
                        <a:pt x="385" y="331"/>
                      </a:lnTo>
                      <a:lnTo>
                        <a:pt x="387" y="348"/>
                      </a:lnTo>
                      <a:lnTo>
                        <a:pt x="387" y="361"/>
                      </a:lnTo>
                      <a:lnTo>
                        <a:pt x="385" y="371"/>
                      </a:lnTo>
                      <a:lnTo>
                        <a:pt x="385" y="374"/>
                      </a:lnTo>
                      <a:lnTo>
                        <a:pt x="0" y="233"/>
                      </a:lnTo>
                      <a:lnTo>
                        <a:pt x="0" y="0"/>
                      </a:lnTo>
                      <a:close/>
                    </a:path>
                  </a:pathLst>
                </a:custGeom>
                <a:solidFill>
                  <a:schemeClr val="accent1"/>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607" name="Freeform 203"/>
                <p:cNvSpPr/>
                <p:nvPr/>
              </p:nvSpPr>
              <p:spPr bwMode="auto">
                <a:xfrm>
                  <a:off x="3035" y="2315"/>
                  <a:ext cx="89" cy="87"/>
                </a:xfrm>
                <a:custGeom>
                  <a:cxnLst>
                    <a:cxn ang="0">
                      <a:pos x="179" y="0"/>
                    </a:cxn>
                    <a:cxn ang="0">
                      <a:pos x="109" y="48"/>
                    </a:cxn>
                    <a:cxn ang="0">
                      <a:pos x="81" y="66"/>
                    </a:cxn>
                    <a:cxn ang="0">
                      <a:pos x="55" y="84"/>
                    </a:cxn>
                    <a:cxn ang="0">
                      <a:pos x="34" y="100"/>
                    </a:cxn>
                    <a:cxn ang="0">
                      <a:pos x="24" y="106"/>
                    </a:cxn>
                    <a:cxn ang="0">
                      <a:pos x="18" y="112"/>
                    </a:cxn>
                    <a:cxn ang="0">
                      <a:pos x="15" y="116"/>
                    </a:cxn>
                    <a:cxn ang="0">
                      <a:pos x="11" y="121"/>
                    </a:cxn>
                    <a:cxn ang="0">
                      <a:pos x="8" y="127"/>
                    </a:cxn>
                    <a:cxn ang="0">
                      <a:pos x="6" y="132"/>
                    </a:cxn>
                    <a:cxn ang="0">
                      <a:pos x="3" y="142"/>
                    </a:cxn>
                    <a:cxn ang="0">
                      <a:pos x="0" y="152"/>
                    </a:cxn>
                    <a:cxn ang="0">
                      <a:pos x="0" y="161"/>
                    </a:cxn>
                    <a:cxn ang="0">
                      <a:pos x="0" y="168"/>
                    </a:cxn>
                    <a:cxn ang="0">
                      <a:pos x="0" y="175"/>
                    </a:cxn>
                    <a:cxn ang="0">
                      <a:pos x="179" y="109"/>
                    </a:cxn>
                    <a:cxn ang="0">
                      <a:pos x="179" y="0"/>
                    </a:cxn>
                  </a:cxnLst>
                  <a:rect l="0" t="0" r="r" b="b"/>
                  <a:pathLst>
                    <a:path w="179" h="175">
                      <a:moveTo>
                        <a:pt x="179" y="0"/>
                      </a:moveTo>
                      <a:lnTo>
                        <a:pt x="109" y="48"/>
                      </a:lnTo>
                      <a:lnTo>
                        <a:pt x="81" y="66"/>
                      </a:lnTo>
                      <a:lnTo>
                        <a:pt x="55" y="84"/>
                      </a:lnTo>
                      <a:lnTo>
                        <a:pt x="34" y="100"/>
                      </a:lnTo>
                      <a:lnTo>
                        <a:pt x="24" y="106"/>
                      </a:lnTo>
                      <a:lnTo>
                        <a:pt x="18" y="112"/>
                      </a:lnTo>
                      <a:lnTo>
                        <a:pt x="15" y="116"/>
                      </a:lnTo>
                      <a:lnTo>
                        <a:pt x="11" y="121"/>
                      </a:lnTo>
                      <a:lnTo>
                        <a:pt x="8" y="127"/>
                      </a:lnTo>
                      <a:lnTo>
                        <a:pt x="6" y="132"/>
                      </a:lnTo>
                      <a:lnTo>
                        <a:pt x="3" y="142"/>
                      </a:lnTo>
                      <a:lnTo>
                        <a:pt x="0" y="152"/>
                      </a:lnTo>
                      <a:lnTo>
                        <a:pt x="0" y="161"/>
                      </a:lnTo>
                      <a:lnTo>
                        <a:pt x="0" y="168"/>
                      </a:lnTo>
                      <a:lnTo>
                        <a:pt x="0" y="175"/>
                      </a:lnTo>
                      <a:lnTo>
                        <a:pt x="179" y="109"/>
                      </a:lnTo>
                      <a:lnTo>
                        <a:pt x="179" y="0"/>
                      </a:lnTo>
                      <a:close/>
                    </a:path>
                  </a:pathLst>
                </a:custGeom>
                <a:solidFill>
                  <a:schemeClr val="accent1"/>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608" name="Freeform 204"/>
                <p:cNvSpPr/>
                <p:nvPr/>
              </p:nvSpPr>
              <p:spPr bwMode="auto">
                <a:xfrm>
                  <a:off x="3127" y="2315"/>
                  <a:ext cx="90" cy="87"/>
                </a:xfrm>
                <a:custGeom>
                  <a:cxnLst>
                    <a:cxn ang="0">
                      <a:pos x="0" y="0"/>
                    </a:cxn>
                    <a:cxn ang="0">
                      <a:pos x="71" y="48"/>
                    </a:cxn>
                    <a:cxn ang="0">
                      <a:pos x="99" y="66"/>
                    </a:cxn>
                    <a:cxn ang="0">
                      <a:pos x="125" y="84"/>
                    </a:cxn>
                    <a:cxn ang="0">
                      <a:pos x="146" y="100"/>
                    </a:cxn>
                    <a:cxn ang="0">
                      <a:pos x="154" y="106"/>
                    </a:cxn>
                    <a:cxn ang="0">
                      <a:pos x="160" y="112"/>
                    </a:cxn>
                    <a:cxn ang="0">
                      <a:pos x="165" y="116"/>
                    </a:cxn>
                    <a:cxn ang="0">
                      <a:pos x="168" y="121"/>
                    </a:cxn>
                    <a:cxn ang="0">
                      <a:pos x="171" y="127"/>
                    </a:cxn>
                    <a:cxn ang="0">
                      <a:pos x="174" y="132"/>
                    </a:cxn>
                    <a:cxn ang="0">
                      <a:pos x="177" y="142"/>
                    </a:cxn>
                    <a:cxn ang="0">
                      <a:pos x="179" y="152"/>
                    </a:cxn>
                    <a:cxn ang="0">
                      <a:pos x="180" y="161"/>
                    </a:cxn>
                    <a:cxn ang="0">
                      <a:pos x="180" y="168"/>
                    </a:cxn>
                    <a:cxn ang="0">
                      <a:pos x="180" y="175"/>
                    </a:cxn>
                    <a:cxn ang="0">
                      <a:pos x="0" y="109"/>
                    </a:cxn>
                    <a:cxn ang="0">
                      <a:pos x="0" y="0"/>
                    </a:cxn>
                  </a:cxnLst>
                  <a:rect l="0" t="0" r="r" b="b"/>
                  <a:pathLst>
                    <a:path w="180" h="175">
                      <a:moveTo>
                        <a:pt x="0" y="0"/>
                      </a:moveTo>
                      <a:lnTo>
                        <a:pt x="71" y="48"/>
                      </a:lnTo>
                      <a:lnTo>
                        <a:pt x="99" y="66"/>
                      </a:lnTo>
                      <a:lnTo>
                        <a:pt x="125" y="84"/>
                      </a:lnTo>
                      <a:lnTo>
                        <a:pt x="146" y="100"/>
                      </a:lnTo>
                      <a:lnTo>
                        <a:pt x="154" y="106"/>
                      </a:lnTo>
                      <a:lnTo>
                        <a:pt x="160" y="112"/>
                      </a:lnTo>
                      <a:lnTo>
                        <a:pt x="165" y="116"/>
                      </a:lnTo>
                      <a:lnTo>
                        <a:pt x="168" y="121"/>
                      </a:lnTo>
                      <a:lnTo>
                        <a:pt x="171" y="127"/>
                      </a:lnTo>
                      <a:lnTo>
                        <a:pt x="174" y="132"/>
                      </a:lnTo>
                      <a:lnTo>
                        <a:pt x="177" y="142"/>
                      </a:lnTo>
                      <a:lnTo>
                        <a:pt x="179" y="152"/>
                      </a:lnTo>
                      <a:lnTo>
                        <a:pt x="180" y="161"/>
                      </a:lnTo>
                      <a:lnTo>
                        <a:pt x="180" y="168"/>
                      </a:lnTo>
                      <a:lnTo>
                        <a:pt x="180" y="175"/>
                      </a:lnTo>
                      <a:lnTo>
                        <a:pt x="0" y="109"/>
                      </a:lnTo>
                      <a:lnTo>
                        <a:pt x="0" y="0"/>
                      </a:lnTo>
                      <a:close/>
                    </a:path>
                  </a:pathLst>
                </a:custGeom>
                <a:solidFill>
                  <a:schemeClr val="accent1"/>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grpSp>
        </p:grpSp>
      </p:grpSp>
      <p:sp>
        <p:nvSpPr>
          <p:cNvPr id="443" name="Title 1"/>
          <p:cNvSpPr>
            <a:spLocks noGrp="1"/>
          </p:cNvSpPr>
          <p:nvPr>
            <p:ph type="title"/>
          </p:nvPr>
        </p:nvSpPr>
        <p:spPr>
          <a:xfrm>
            <a:off x="738000" y="720000"/>
            <a:ext cx="8797886" cy="707886"/>
          </a:xfrm>
        </p:spPr>
        <p:txBody>
          <a:bodyPr/>
          <a:lstStyle/>
          <a:p>
            <a:r>
              <a:rPr lang="zh-CN" altLang="en-US" b="1">
                <a:solidFill>
                  <a:srgbClr val="C00000"/>
                </a:solidFill>
              </a:rPr>
              <a:t>两</a:t>
            </a:r>
            <a:r>
              <a:rPr lang="zh-CN" altLang="en-US" b="1" smtClean="0">
                <a:solidFill>
                  <a:srgbClr val="C00000"/>
                </a:solidFill>
              </a:rPr>
              <a:t>张集散网络：</a:t>
            </a:r>
            <a:r>
              <a:rPr lang="zh-CN" altLang="en-US" smtClean="0"/>
              <a:t>在</a:t>
            </a:r>
            <a:r>
              <a:rPr lang="en-US" altLang="zh-CN" smtClean="0"/>
              <a:t>4</a:t>
            </a:r>
            <a:r>
              <a:rPr lang="zh-CN" altLang="en-US" smtClean="0"/>
              <a:t>个</a:t>
            </a:r>
            <a:r>
              <a:rPr lang="zh-CN" altLang="en-US"/>
              <a:t>主</a:t>
            </a:r>
            <a:r>
              <a:rPr lang="zh-CN" altLang="en-US" smtClean="0"/>
              <a:t>节点将分别借助铁路、公路甚至航空方式向腹地有效延伸，形成</a:t>
            </a:r>
            <a:r>
              <a:rPr lang="zh-CN" altLang="en-US" b="1">
                <a:solidFill>
                  <a:srgbClr val="C00000"/>
                </a:solidFill>
              </a:rPr>
              <a:t>泛</a:t>
            </a:r>
            <a:r>
              <a:rPr lang="zh-CN" altLang="en-US" b="1" smtClean="0">
                <a:solidFill>
                  <a:srgbClr val="C00000"/>
                </a:solidFill>
              </a:rPr>
              <a:t>亚及欧洲两张网</a:t>
            </a:r>
            <a:r>
              <a:rPr lang="zh-CN" altLang="en-US"/>
              <a:t>以</a:t>
            </a:r>
            <a:r>
              <a:rPr lang="zh-CN" altLang="en-US" smtClean="0"/>
              <a:t>最大化蓉欧快铁的辐射范围</a:t>
            </a:r>
            <a:endParaRPr lang="zh-CN" altLang="en-US"/>
          </a:p>
        </p:txBody>
      </p:sp>
      <p:grpSp>
        <p:nvGrpSpPr>
          <p:cNvPr id="432" name="Group 431"/>
          <p:cNvGrpSpPr/>
          <p:nvPr/>
        </p:nvGrpSpPr>
        <p:grpSpPr>
          <a:xfrm>
            <a:off x="131167" y="192558"/>
            <a:ext cx="433418" cy="382347"/>
            <a:chOff x="3044142" y="3745325"/>
            <a:chExt cx="618875" cy="545952"/>
          </a:xfrm>
        </p:grpSpPr>
        <p:grpSp>
          <p:nvGrpSpPr>
            <p:cNvPr id="441" name="Group 440"/>
            <p:cNvGrpSpPr/>
            <p:nvPr/>
          </p:nvGrpSpPr>
          <p:grpSpPr>
            <a:xfrm>
              <a:off x="3065963" y="3745325"/>
              <a:ext cx="524030" cy="545952"/>
              <a:chOff x="6814862" y="2342788"/>
              <a:chExt cx="1435328" cy="1448459"/>
            </a:xfrm>
            <a:solidFill>
              <a:schemeClr val="bg1"/>
            </a:solidFill>
          </p:grpSpPr>
          <p:sp>
            <p:nvSpPr>
              <p:cNvPr id="444" name="Arc 443"/>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445" name="Arc 444"/>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446" name="Arc 445"/>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grpSp>
        <p:sp>
          <p:nvSpPr>
            <p:cNvPr id="442" name="TextBox 441"/>
            <p:cNvSpPr txBox="1"/>
            <p:nvPr/>
          </p:nvSpPr>
          <p:spPr>
            <a:xfrm>
              <a:off x="3044142" y="3818075"/>
              <a:ext cx="618875" cy="43947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000" b="0" noProof="0" smtClean="0">
                  <a:solidFill>
                    <a:schemeClr val="bg2"/>
                  </a:solidFill>
                  <a:latin typeface="Arial" pitchFamily="34" charset="0"/>
                  <a:cs typeface="Arial" pitchFamily="34" charset="0"/>
                </a:rPr>
                <a:t>2</a:t>
              </a:r>
              <a:endParaRPr lang="zh-CN" altLang="en-US" sz="2000" b="0" noProof="0" smtClean="0">
                <a:solidFill>
                  <a:schemeClr val="bg2"/>
                </a:solidFill>
                <a:latin typeface="Arial" pitchFamily="34" charset="0"/>
                <a:cs typeface="Arial" pitchFamily="34" charset="0"/>
              </a:endParaRPr>
            </a:p>
          </p:txBody>
        </p:sp>
      </p:grpSp>
      <p:grpSp>
        <p:nvGrpSpPr>
          <p:cNvPr id="22" name="Group 21"/>
          <p:cNvGrpSpPr/>
          <p:nvPr/>
        </p:nvGrpSpPr>
        <p:grpSpPr>
          <a:xfrm>
            <a:off x="467984" y="2248825"/>
            <a:ext cx="2849982" cy="1297462"/>
            <a:chOff x="329946" y="2166937"/>
            <a:chExt cx="2849982" cy="1297462"/>
          </a:xfrm>
        </p:grpSpPr>
        <p:sp>
          <p:nvSpPr>
            <p:cNvPr id="257" name="Rounded Rectangle 256"/>
            <p:cNvSpPr/>
            <p:nvPr/>
          </p:nvSpPr>
          <p:spPr>
            <a:xfrm>
              <a:off x="329946" y="2166937"/>
              <a:ext cx="2849982" cy="1297462"/>
            </a:xfrm>
            <a:prstGeom prst="roundRect">
              <a:avLst/>
            </a:prstGeom>
            <a:ln w="28575" cmpd="sng">
              <a:solidFill>
                <a:schemeClr val="accent6"/>
              </a:solidFill>
              <a:prstDash val="dash"/>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grpSp>
          <p:nvGrpSpPr>
            <p:cNvPr id="20" name="Group 19"/>
            <p:cNvGrpSpPr/>
            <p:nvPr/>
          </p:nvGrpSpPr>
          <p:grpSpPr>
            <a:xfrm>
              <a:off x="602921" y="2334638"/>
              <a:ext cx="2304032" cy="962060"/>
              <a:chOff x="733090" y="2304975"/>
              <a:chExt cx="2304032" cy="962060"/>
            </a:xfrm>
          </p:grpSpPr>
          <p:sp>
            <p:nvSpPr>
              <p:cNvPr id="5" name="Rectangle 4"/>
              <p:cNvSpPr/>
              <p:nvPr/>
            </p:nvSpPr>
            <p:spPr>
              <a:xfrm>
                <a:off x="733090" y="2389872"/>
                <a:ext cx="321756" cy="877163"/>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300"/>
                  </a:spcBef>
                  <a:buSzTx/>
                </a:pPr>
                <a:r>
                  <a:rPr lang="zh-CN" altLang="en-US" sz="1700" smtClean="0">
                    <a:solidFill>
                      <a:schemeClr val="bg2"/>
                    </a:solidFill>
                  </a:rPr>
                  <a:t>莫斯科</a:t>
                </a:r>
                <a:endParaRPr lang="en-US" altLang="zh-CN" sz="1700">
                  <a:solidFill>
                    <a:schemeClr val="bg2"/>
                  </a:solidFill>
                </a:endParaRPr>
              </a:p>
            </p:txBody>
          </p:sp>
          <p:grpSp>
            <p:nvGrpSpPr>
              <p:cNvPr id="381" name="Group 380"/>
              <p:cNvGrpSpPr/>
              <p:nvPr/>
            </p:nvGrpSpPr>
            <p:grpSpPr>
              <a:xfrm>
                <a:off x="1217055" y="2857505"/>
                <a:ext cx="335755" cy="335754"/>
                <a:chOff x="2837038" y="2997502"/>
                <a:chExt cx="541338" cy="541337"/>
              </a:xfrm>
            </p:grpSpPr>
            <p:sp>
              <p:nvSpPr>
                <p:cNvPr id="382" name="Rectangle 381"/>
                <p:cNvSpPr/>
                <p:nvPr/>
              </p:nvSpPr>
              <p:spPr>
                <a:xfrm flipH="1">
                  <a:off x="2837038" y="2997502"/>
                  <a:ext cx="541338" cy="541337"/>
                </a:xfrm>
                <a:prstGeom prst="rect">
                  <a:avLst/>
                </a:prstGeom>
                <a:solidFill>
                  <a:schemeClr val="bg2"/>
                </a:solidFill>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90000"/>
                    </a:lnSpc>
                    <a:spcBef>
                      <a:spcPts val="400"/>
                    </a:spcBef>
                  </a:pPr>
                  <a:endParaRPr lang="en-US" sz="1500" b="0" smtClean="0"/>
                </a:p>
              </p:txBody>
            </p:sp>
            <p:grpSp>
              <p:nvGrpSpPr>
                <p:cNvPr id="383" name="Group 382"/>
                <p:cNvGrpSpPr/>
                <p:nvPr/>
              </p:nvGrpSpPr>
              <p:grpSpPr>
                <a:xfrm flipH="1">
                  <a:off x="2879104" y="3188994"/>
                  <a:ext cx="457206" cy="158352"/>
                  <a:chOff x="3940175" y="5803900"/>
                  <a:chExt cx="1585912" cy="549275"/>
                </a:xfrm>
                <a:solidFill>
                  <a:schemeClr val="bg1"/>
                </a:solidFill>
              </p:grpSpPr>
              <p:sp>
                <p:nvSpPr>
                  <p:cNvPr id="384" name="Freeform 142"/>
                  <p:cNvSpPr>
                    <a:spLocks noEditPoints="1"/>
                  </p:cNvSpPr>
                  <p:nvPr/>
                </p:nvSpPr>
                <p:spPr bwMode="auto">
                  <a:xfrm>
                    <a:off x="4049713" y="6234113"/>
                    <a:ext cx="119062" cy="119062"/>
                  </a:xfrm>
                  <a:custGeom>
                    <a:gdLst>
                      <a:gd name="T0" fmla="*/ 75 w 151"/>
                      <a:gd name="T1" fmla="*/ 27 h 150"/>
                      <a:gd name="T2" fmla="*/ 57 w 151"/>
                      <a:gd name="T3" fmla="*/ 29 h 150"/>
                      <a:gd name="T4" fmla="*/ 42 w 151"/>
                      <a:gd name="T5" fmla="*/ 40 h 150"/>
                      <a:gd name="T6" fmla="*/ 31 w 151"/>
                      <a:gd name="T7" fmla="*/ 56 h 150"/>
                      <a:gd name="T8" fmla="*/ 27 w 151"/>
                      <a:gd name="T9" fmla="*/ 75 h 150"/>
                      <a:gd name="T10" fmla="*/ 31 w 151"/>
                      <a:gd name="T11" fmla="*/ 94 h 150"/>
                      <a:gd name="T12" fmla="*/ 42 w 151"/>
                      <a:gd name="T13" fmla="*/ 109 h 150"/>
                      <a:gd name="T14" fmla="*/ 57 w 151"/>
                      <a:gd name="T15" fmla="*/ 119 h 150"/>
                      <a:gd name="T16" fmla="*/ 75 w 151"/>
                      <a:gd name="T17" fmla="*/ 123 h 150"/>
                      <a:gd name="T18" fmla="*/ 94 w 151"/>
                      <a:gd name="T19" fmla="*/ 119 h 150"/>
                      <a:gd name="T20" fmla="*/ 110 w 151"/>
                      <a:gd name="T21" fmla="*/ 109 h 150"/>
                      <a:gd name="T22" fmla="*/ 121 w 151"/>
                      <a:gd name="T23" fmla="*/ 94 h 150"/>
                      <a:gd name="T24" fmla="*/ 125 w 151"/>
                      <a:gd name="T25" fmla="*/ 75 h 150"/>
                      <a:gd name="T26" fmla="*/ 121 w 151"/>
                      <a:gd name="T27" fmla="*/ 56 h 150"/>
                      <a:gd name="T28" fmla="*/ 110 w 151"/>
                      <a:gd name="T29" fmla="*/ 40 h 150"/>
                      <a:gd name="T30" fmla="*/ 94 w 151"/>
                      <a:gd name="T31" fmla="*/ 29 h 150"/>
                      <a:gd name="T32" fmla="*/ 75 w 151"/>
                      <a:gd name="T33" fmla="*/ 27 h 150"/>
                      <a:gd name="T34" fmla="*/ 75 w 151"/>
                      <a:gd name="T35" fmla="*/ 0 h 150"/>
                      <a:gd name="T36" fmla="*/ 100 w 151"/>
                      <a:gd name="T37" fmla="*/ 4 h 150"/>
                      <a:gd name="T38" fmla="*/ 120 w 151"/>
                      <a:gd name="T39" fmla="*/ 15 h 150"/>
                      <a:gd name="T40" fmla="*/ 137 w 151"/>
                      <a:gd name="T41" fmla="*/ 31 h 150"/>
                      <a:gd name="T42" fmla="*/ 147 w 151"/>
                      <a:gd name="T43" fmla="*/ 51 h 150"/>
                      <a:gd name="T44" fmla="*/ 151 w 151"/>
                      <a:gd name="T45" fmla="*/ 75 h 150"/>
                      <a:gd name="T46" fmla="*/ 147 w 151"/>
                      <a:gd name="T47" fmla="*/ 98 h 150"/>
                      <a:gd name="T48" fmla="*/ 137 w 151"/>
                      <a:gd name="T49" fmla="*/ 119 h 150"/>
                      <a:gd name="T50" fmla="*/ 120 w 151"/>
                      <a:gd name="T51" fmla="*/ 135 h 150"/>
                      <a:gd name="T52" fmla="*/ 100 w 151"/>
                      <a:gd name="T53" fmla="*/ 146 h 150"/>
                      <a:gd name="T54" fmla="*/ 75 w 151"/>
                      <a:gd name="T55" fmla="*/ 150 h 150"/>
                      <a:gd name="T56" fmla="*/ 53 w 151"/>
                      <a:gd name="T57" fmla="*/ 146 h 150"/>
                      <a:gd name="T58" fmla="*/ 31 w 151"/>
                      <a:gd name="T59" fmla="*/ 135 h 150"/>
                      <a:gd name="T60" fmla="*/ 15 w 151"/>
                      <a:gd name="T61" fmla="*/ 119 h 150"/>
                      <a:gd name="T62" fmla="*/ 4 w 151"/>
                      <a:gd name="T63" fmla="*/ 98 h 150"/>
                      <a:gd name="T64" fmla="*/ 0 w 151"/>
                      <a:gd name="T65" fmla="*/ 75 h 150"/>
                      <a:gd name="T66" fmla="*/ 4 w 151"/>
                      <a:gd name="T67" fmla="*/ 51 h 150"/>
                      <a:gd name="T68" fmla="*/ 15 w 151"/>
                      <a:gd name="T69" fmla="*/ 31 h 150"/>
                      <a:gd name="T70" fmla="*/ 31 w 151"/>
                      <a:gd name="T71" fmla="*/ 15 h 150"/>
                      <a:gd name="T72" fmla="*/ 53 w 151"/>
                      <a:gd name="T73" fmla="*/ 4 h 150"/>
                      <a:gd name="T74" fmla="*/ 75 w 151"/>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1" h="150">
                        <a:moveTo>
                          <a:pt x="75" y="27"/>
                        </a:moveTo>
                        <a:lnTo>
                          <a:pt x="57" y="29"/>
                        </a:lnTo>
                        <a:lnTo>
                          <a:pt x="42" y="40"/>
                        </a:lnTo>
                        <a:lnTo>
                          <a:pt x="31" y="56"/>
                        </a:lnTo>
                        <a:lnTo>
                          <a:pt x="27" y="75"/>
                        </a:lnTo>
                        <a:lnTo>
                          <a:pt x="31" y="94"/>
                        </a:lnTo>
                        <a:lnTo>
                          <a:pt x="42" y="109"/>
                        </a:lnTo>
                        <a:lnTo>
                          <a:pt x="57" y="119"/>
                        </a:lnTo>
                        <a:lnTo>
                          <a:pt x="75" y="123"/>
                        </a:lnTo>
                        <a:lnTo>
                          <a:pt x="94" y="119"/>
                        </a:lnTo>
                        <a:lnTo>
                          <a:pt x="110" y="109"/>
                        </a:lnTo>
                        <a:lnTo>
                          <a:pt x="121" y="94"/>
                        </a:lnTo>
                        <a:lnTo>
                          <a:pt x="125" y="75"/>
                        </a:lnTo>
                        <a:lnTo>
                          <a:pt x="121" y="56"/>
                        </a:lnTo>
                        <a:lnTo>
                          <a:pt x="110" y="40"/>
                        </a:lnTo>
                        <a:lnTo>
                          <a:pt x="94" y="29"/>
                        </a:lnTo>
                        <a:lnTo>
                          <a:pt x="75" y="27"/>
                        </a:lnTo>
                        <a:close/>
                        <a:moveTo>
                          <a:pt x="75" y="0"/>
                        </a:moveTo>
                        <a:lnTo>
                          <a:pt x="100" y="4"/>
                        </a:lnTo>
                        <a:lnTo>
                          <a:pt x="120" y="15"/>
                        </a:lnTo>
                        <a:lnTo>
                          <a:pt x="137" y="31"/>
                        </a:lnTo>
                        <a:lnTo>
                          <a:pt x="147" y="51"/>
                        </a:lnTo>
                        <a:lnTo>
                          <a:pt x="151" y="75"/>
                        </a:lnTo>
                        <a:lnTo>
                          <a:pt x="147" y="98"/>
                        </a:lnTo>
                        <a:lnTo>
                          <a:pt x="137" y="119"/>
                        </a:lnTo>
                        <a:lnTo>
                          <a:pt x="120" y="135"/>
                        </a:lnTo>
                        <a:lnTo>
                          <a:pt x="100" y="146"/>
                        </a:lnTo>
                        <a:lnTo>
                          <a:pt x="75" y="150"/>
                        </a:lnTo>
                        <a:lnTo>
                          <a:pt x="53" y="146"/>
                        </a:lnTo>
                        <a:lnTo>
                          <a:pt x="31" y="135"/>
                        </a:lnTo>
                        <a:lnTo>
                          <a:pt x="15" y="119"/>
                        </a:lnTo>
                        <a:lnTo>
                          <a:pt x="4" y="98"/>
                        </a:lnTo>
                        <a:lnTo>
                          <a:pt x="0" y="75"/>
                        </a:lnTo>
                        <a:lnTo>
                          <a:pt x="4" y="51"/>
                        </a:lnTo>
                        <a:lnTo>
                          <a:pt x="15" y="31"/>
                        </a:lnTo>
                        <a:lnTo>
                          <a:pt x="31" y="15"/>
                        </a:lnTo>
                        <a:lnTo>
                          <a:pt x="53"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85" name="Freeform 143"/>
                  <p:cNvSpPr>
                    <a:spLocks noEditPoints="1"/>
                  </p:cNvSpPr>
                  <p:nvPr/>
                </p:nvSpPr>
                <p:spPr bwMode="auto">
                  <a:xfrm>
                    <a:off x="4049713" y="6234113"/>
                    <a:ext cx="119062" cy="119062"/>
                  </a:xfrm>
                  <a:custGeom>
                    <a:gdLst>
                      <a:gd name="T0" fmla="*/ 75 w 151"/>
                      <a:gd name="T1" fmla="*/ 27 h 150"/>
                      <a:gd name="T2" fmla="*/ 57 w 151"/>
                      <a:gd name="T3" fmla="*/ 29 h 150"/>
                      <a:gd name="T4" fmla="*/ 42 w 151"/>
                      <a:gd name="T5" fmla="*/ 40 h 150"/>
                      <a:gd name="T6" fmla="*/ 31 w 151"/>
                      <a:gd name="T7" fmla="*/ 56 h 150"/>
                      <a:gd name="T8" fmla="*/ 27 w 151"/>
                      <a:gd name="T9" fmla="*/ 75 h 150"/>
                      <a:gd name="T10" fmla="*/ 31 w 151"/>
                      <a:gd name="T11" fmla="*/ 94 h 150"/>
                      <a:gd name="T12" fmla="*/ 42 w 151"/>
                      <a:gd name="T13" fmla="*/ 109 h 150"/>
                      <a:gd name="T14" fmla="*/ 57 w 151"/>
                      <a:gd name="T15" fmla="*/ 119 h 150"/>
                      <a:gd name="T16" fmla="*/ 75 w 151"/>
                      <a:gd name="T17" fmla="*/ 123 h 150"/>
                      <a:gd name="T18" fmla="*/ 94 w 151"/>
                      <a:gd name="T19" fmla="*/ 119 h 150"/>
                      <a:gd name="T20" fmla="*/ 110 w 151"/>
                      <a:gd name="T21" fmla="*/ 109 h 150"/>
                      <a:gd name="T22" fmla="*/ 121 w 151"/>
                      <a:gd name="T23" fmla="*/ 94 h 150"/>
                      <a:gd name="T24" fmla="*/ 125 w 151"/>
                      <a:gd name="T25" fmla="*/ 75 h 150"/>
                      <a:gd name="T26" fmla="*/ 121 w 151"/>
                      <a:gd name="T27" fmla="*/ 56 h 150"/>
                      <a:gd name="T28" fmla="*/ 110 w 151"/>
                      <a:gd name="T29" fmla="*/ 40 h 150"/>
                      <a:gd name="T30" fmla="*/ 94 w 151"/>
                      <a:gd name="T31" fmla="*/ 29 h 150"/>
                      <a:gd name="T32" fmla="*/ 75 w 151"/>
                      <a:gd name="T33" fmla="*/ 27 h 150"/>
                      <a:gd name="T34" fmla="*/ 75 w 151"/>
                      <a:gd name="T35" fmla="*/ 0 h 150"/>
                      <a:gd name="T36" fmla="*/ 100 w 151"/>
                      <a:gd name="T37" fmla="*/ 4 h 150"/>
                      <a:gd name="T38" fmla="*/ 120 w 151"/>
                      <a:gd name="T39" fmla="*/ 15 h 150"/>
                      <a:gd name="T40" fmla="*/ 137 w 151"/>
                      <a:gd name="T41" fmla="*/ 31 h 150"/>
                      <a:gd name="T42" fmla="*/ 147 w 151"/>
                      <a:gd name="T43" fmla="*/ 51 h 150"/>
                      <a:gd name="T44" fmla="*/ 151 w 151"/>
                      <a:gd name="T45" fmla="*/ 75 h 150"/>
                      <a:gd name="T46" fmla="*/ 147 w 151"/>
                      <a:gd name="T47" fmla="*/ 98 h 150"/>
                      <a:gd name="T48" fmla="*/ 137 w 151"/>
                      <a:gd name="T49" fmla="*/ 119 h 150"/>
                      <a:gd name="T50" fmla="*/ 120 w 151"/>
                      <a:gd name="T51" fmla="*/ 135 h 150"/>
                      <a:gd name="T52" fmla="*/ 100 w 151"/>
                      <a:gd name="T53" fmla="*/ 146 h 150"/>
                      <a:gd name="T54" fmla="*/ 75 w 151"/>
                      <a:gd name="T55" fmla="*/ 150 h 150"/>
                      <a:gd name="T56" fmla="*/ 53 w 151"/>
                      <a:gd name="T57" fmla="*/ 146 h 150"/>
                      <a:gd name="T58" fmla="*/ 31 w 151"/>
                      <a:gd name="T59" fmla="*/ 135 h 150"/>
                      <a:gd name="T60" fmla="*/ 15 w 151"/>
                      <a:gd name="T61" fmla="*/ 119 h 150"/>
                      <a:gd name="T62" fmla="*/ 4 w 151"/>
                      <a:gd name="T63" fmla="*/ 98 h 150"/>
                      <a:gd name="T64" fmla="*/ 0 w 151"/>
                      <a:gd name="T65" fmla="*/ 75 h 150"/>
                      <a:gd name="T66" fmla="*/ 4 w 151"/>
                      <a:gd name="T67" fmla="*/ 51 h 150"/>
                      <a:gd name="T68" fmla="*/ 15 w 151"/>
                      <a:gd name="T69" fmla="*/ 31 h 150"/>
                      <a:gd name="T70" fmla="*/ 31 w 151"/>
                      <a:gd name="T71" fmla="*/ 15 h 150"/>
                      <a:gd name="T72" fmla="*/ 53 w 151"/>
                      <a:gd name="T73" fmla="*/ 4 h 150"/>
                      <a:gd name="T74" fmla="*/ 75 w 151"/>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1" h="150">
                        <a:moveTo>
                          <a:pt x="75" y="27"/>
                        </a:moveTo>
                        <a:lnTo>
                          <a:pt x="57" y="29"/>
                        </a:lnTo>
                        <a:lnTo>
                          <a:pt x="42" y="40"/>
                        </a:lnTo>
                        <a:lnTo>
                          <a:pt x="31" y="56"/>
                        </a:lnTo>
                        <a:lnTo>
                          <a:pt x="27" y="75"/>
                        </a:lnTo>
                        <a:lnTo>
                          <a:pt x="31" y="94"/>
                        </a:lnTo>
                        <a:lnTo>
                          <a:pt x="42" y="109"/>
                        </a:lnTo>
                        <a:lnTo>
                          <a:pt x="57" y="119"/>
                        </a:lnTo>
                        <a:lnTo>
                          <a:pt x="75" y="123"/>
                        </a:lnTo>
                        <a:lnTo>
                          <a:pt x="94" y="119"/>
                        </a:lnTo>
                        <a:lnTo>
                          <a:pt x="110" y="109"/>
                        </a:lnTo>
                        <a:lnTo>
                          <a:pt x="121" y="94"/>
                        </a:lnTo>
                        <a:lnTo>
                          <a:pt x="125" y="75"/>
                        </a:lnTo>
                        <a:lnTo>
                          <a:pt x="121" y="56"/>
                        </a:lnTo>
                        <a:lnTo>
                          <a:pt x="110" y="40"/>
                        </a:lnTo>
                        <a:lnTo>
                          <a:pt x="94" y="29"/>
                        </a:lnTo>
                        <a:lnTo>
                          <a:pt x="75" y="27"/>
                        </a:lnTo>
                        <a:close/>
                        <a:moveTo>
                          <a:pt x="75" y="0"/>
                        </a:moveTo>
                        <a:lnTo>
                          <a:pt x="100" y="4"/>
                        </a:lnTo>
                        <a:lnTo>
                          <a:pt x="120" y="15"/>
                        </a:lnTo>
                        <a:lnTo>
                          <a:pt x="137" y="31"/>
                        </a:lnTo>
                        <a:lnTo>
                          <a:pt x="147" y="51"/>
                        </a:lnTo>
                        <a:lnTo>
                          <a:pt x="151" y="75"/>
                        </a:lnTo>
                        <a:lnTo>
                          <a:pt x="147" y="98"/>
                        </a:lnTo>
                        <a:lnTo>
                          <a:pt x="137" y="119"/>
                        </a:lnTo>
                        <a:lnTo>
                          <a:pt x="120" y="135"/>
                        </a:lnTo>
                        <a:lnTo>
                          <a:pt x="100" y="146"/>
                        </a:lnTo>
                        <a:lnTo>
                          <a:pt x="75" y="150"/>
                        </a:lnTo>
                        <a:lnTo>
                          <a:pt x="53" y="146"/>
                        </a:lnTo>
                        <a:lnTo>
                          <a:pt x="31" y="135"/>
                        </a:lnTo>
                        <a:lnTo>
                          <a:pt x="15" y="119"/>
                        </a:lnTo>
                        <a:lnTo>
                          <a:pt x="4" y="98"/>
                        </a:lnTo>
                        <a:lnTo>
                          <a:pt x="0" y="75"/>
                        </a:lnTo>
                        <a:lnTo>
                          <a:pt x="4" y="51"/>
                        </a:lnTo>
                        <a:lnTo>
                          <a:pt x="15" y="31"/>
                        </a:lnTo>
                        <a:lnTo>
                          <a:pt x="31" y="15"/>
                        </a:lnTo>
                        <a:lnTo>
                          <a:pt x="53"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86" name="Freeform 144"/>
                  <p:cNvSpPr/>
                  <p:nvPr/>
                </p:nvSpPr>
                <p:spPr bwMode="auto">
                  <a:xfrm>
                    <a:off x="4086225" y="6270625"/>
                    <a:ext cx="46037" cy="46037"/>
                  </a:xfrm>
                  <a:custGeom>
                    <a:gdLst>
                      <a:gd name="T0" fmla="*/ 29 w 59"/>
                      <a:gd name="T1" fmla="*/ 0 h 59"/>
                      <a:gd name="T2" fmla="*/ 41 w 59"/>
                      <a:gd name="T3" fmla="*/ 1 h 59"/>
                      <a:gd name="T4" fmla="*/ 51 w 59"/>
                      <a:gd name="T5" fmla="*/ 8 h 59"/>
                      <a:gd name="T6" fmla="*/ 58 w 59"/>
                      <a:gd name="T7" fmla="*/ 17 h 59"/>
                      <a:gd name="T8" fmla="*/ 59 w 59"/>
                      <a:gd name="T9" fmla="*/ 29 h 59"/>
                      <a:gd name="T10" fmla="*/ 58 w 59"/>
                      <a:gd name="T11" fmla="*/ 40 h 59"/>
                      <a:gd name="T12" fmla="*/ 51 w 59"/>
                      <a:gd name="T13" fmla="*/ 49 h 59"/>
                      <a:gd name="T14" fmla="*/ 41 w 59"/>
                      <a:gd name="T15" fmla="*/ 56 h 59"/>
                      <a:gd name="T16" fmla="*/ 29 w 59"/>
                      <a:gd name="T17" fmla="*/ 59 h 59"/>
                      <a:gd name="T18" fmla="*/ 19 w 59"/>
                      <a:gd name="T19" fmla="*/ 56 h 59"/>
                      <a:gd name="T20" fmla="*/ 9 w 59"/>
                      <a:gd name="T21" fmla="*/ 49 h 59"/>
                      <a:gd name="T22" fmla="*/ 3 w 59"/>
                      <a:gd name="T23" fmla="*/ 40 h 59"/>
                      <a:gd name="T24" fmla="*/ 0 w 59"/>
                      <a:gd name="T25" fmla="*/ 29 h 59"/>
                      <a:gd name="T26" fmla="*/ 3 w 59"/>
                      <a:gd name="T27" fmla="*/ 17 h 59"/>
                      <a:gd name="T28" fmla="*/ 9 w 59"/>
                      <a:gd name="T29" fmla="*/ 8 h 59"/>
                      <a:gd name="T30" fmla="*/ 19 w 59"/>
                      <a:gd name="T31" fmla="*/ 1 h 59"/>
                      <a:gd name="T32" fmla="*/ 29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29" y="0"/>
                        </a:moveTo>
                        <a:lnTo>
                          <a:pt x="41" y="1"/>
                        </a:lnTo>
                        <a:lnTo>
                          <a:pt x="51" y="8"/>
                        </a:lnTo>
                        <a:lnTo>
                          <a:pt x="58" y="17"/>
                        </a:lnTo>
                        <a:lnTo>
                          <a:pt x="59" y="29"/>
                        </a:lnTo>
                        <a:lnTo>
                          <a:pt x="58" y="40"/>
                        </a:lnTo>
                        <a:lnTo>
                          <a:pt x="51" y="49"/>
                        </a:lnTo>
                        <a:lnTo>
                          <a:pt x="41" y="56"/>
                        </a:lnTo>
                        <a:lnTo>
                          <a:pt x="29" y="59"/>
                        </a:lnTo>
                        <a:lnTo>
                          <a:pt x="19" y="56"/>
                        </a:lnTo>
                        <a:lnTo>
                          <a:pt x="9" y="49"/>
                        </a:lnTo>
                        <a:lnTo>
                          <a:pt x="3" y="40"/>
                        </a:lnTo>
                        <a:lnTo>
                          <a:pt x="0" y="29"/>
                        </a:lnTo>
                        <a:lnTo>
                          <a:pt x="3" y="17"/>
                        </a:lnTo>
                        <a:lnTo>
                          <a:pt x="9" y="8"/>
                        </a:lnTo>
                        <a:lnTo>
                          <a:pt x="19" y="1"/>
                        </a:lnTo>
                        <a:lnTo>
                          <a:pt x="29"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87" name="Freeform 145"/>
                  <p:cNvSpPr>
                    <a:spLocks noEditPoints="1"/>
                  </p:cNvSpPr>
                  <p:nvPr/>
                </p:nvSpPr>
                <p:spPr bwMode="auto">
                  <a:xfrm>
                    <a:off x="4381500" y="6234113"/>
                    <a:ext cx="119062" cy="119062"/>
                  </a:xfrm>
                  <a:custGeom>
                    <a:gdLst>
                      <a:gd name="T0" fmla="*/ 75 w 150"/>
                      <a:gd name="T1" fmla="*/ 27 h 150"/>
                      <a:gd name="T2" fmla="*/ 56 w 150"/>
                      <a:gd name="T3" fmla="*/ 29 h 150"/>
                      <a:gd name="T4" fmla="*/ 40 w 150"/>
                      <a:gd name="T5" fmla="*/ 40 h 150"/>
                      <a:gd name="T6" fmla="*/ 31 w 150"/>
                      <a:gd name="T7" fmla="*/ 56 h 150"/>
                      <a:gd name="T8" fmla="*/ 27 w 150"/>
                      <a:gd name="T9" fmla="*/ 75 h 150"/>
                      <a:gd name="T10" fmla="*/ 31 w 150"/>
                      <a:gd name="T11" fmla="*/ 94 h 150"/>
                      <a:gd name="T12" fmla="*/ 40 w 150"/>
                      <a:gd name="T13" fmla="*/ 109 h 150"/>
                      <a:gd name="T14" fmla="*/ 56 w 150"/>
                      <a:gd name="T15" fmla="*/ 119 h 150"/>
                      <a:gd name="T16" fmla="*/ 75 w 150"/>
                      <a:gd name="T17" fmla="*/ 123 h 150"/>
                      <a:gd name="T18" fmla="*/ 94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1" y="56"/>
                        </a:lnTo>
                        <a:lnTo>
                          <a:pt x="27" y="75"/>
                        </a:lnTo>
                        <a:lnTo>
                          <a:pt x="31" y="94"/>
                        </a:lnTo>
                        <a:lnTo>
                          <a:pt x="40" y="109"/>
                        </a:lnTo>
                        <a:lnTo>
                          <a:pt x="56" y="119"/>
                        </a:lnTo>
                        <a:lnTo>
                          <a:pt x="75" y="123"/>
                        </a:lnTo>
                        <a:lnTo>
                          <a:pt x="94" y="119"/>
                        </a:lnTo>
                        <a:lnTo>
                          <a:pt x="108" y="109"/>
                        </a:lnTo>
                        <a:lnTo>
                          <a:pt x="119" y="94"/>
                        </a:lnTo>
                        <a:lnTo>
                          <a:pt x="123" y="75"/>
                        </a:lnTo>
                        <a:lnTo>
                          <a:pt x="119" y="56"/>
                        </a:lnTo>
                        <a:lnTo>
                          <a:pt x="108"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88" name="Freeform 146"/>
                  <p:cNvSpPr>
                    <a:spLocks noEditPoints="1"/>
                  </p:cNvSpPr>
                  <p:nvPr/>
                </p:nvSpPr>
                <p:spPr bwMode="auto">
                  <a:xfrm>
                    <a:off x="4381500" y="6234113"/>
                    <a:ext cx="119062" cy="119062"/>
                  </a:xfrm>
                  <a:custGeom>
                    <a:gdLst>
                      <a:gd name="T0" fmla="*/ 75 w 150"/>
                      <a:gd name="T1" fmla="*/ 27 h 150"/>
                      <a:gd name="T2" fmla="*/ 56 w 150"/>
                      <a:gd name="T3" fmla="*/ 29 h 150"/>
                      <a:gd name="T4" fmla="*/ 40 w 150"/>
                      <a:gd name="T5" fmla="*/ 40 h 150"/>
                      <a:gd name="T6" fmla="*/ 31 w 150"/>
                      <a:gd name="T7" fmla="*/ 56 h 150"/>
                      <a:gd name="T8" fmla="*/ 27 w 150"/>
                      <a:gd name="T9" fmla="*/ 75 h 150"/>
                      <a:gd name="T10" fmla="*/ 31 w 150"/>
                      <a:gd name="T11" fmla="*/ 94 h 150"/>
                      <a:gd name="T12" fmla="*/ 40 w 150"/>
                      <a:gd name="T13" fmla="*/ 109 h 150"/>
                      <a:gd name="T14" fmla="*/ 56 w 150"/>
                      <a:gd name="T15" fmla="*/ 119 h 150"/>
                      <a:gd name="T16" fmla="*/ 75 w 150"/>
                      <a:gd name="T17" fmla="*/ 123 h 150"/>
                      <a:gd name="T18" fmla="*/ 94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1" y="56"/>
                        </a:lnTo>
                        <a:lnTo>
                          <a:pt x="27" y="75"/>
                        </a:lnTo>
                        <a:lnTo>
                          <a:pt x="31" y="94"/>
                        </a:lnTo>
                        <a:lnTo>
                          <a:pt x="40" y="109"/>
                        </a:lnTo>
                        <a:lnTo>
                          <a:pt x="56" y="119"/>
                        </a:lnTo>
                        <a:lnTo>
                          <a:pt x="75" y="123"/>
                        </a:lnTo>
                        <a:lnTo>
                          <a:pt x="94" y="119"/>
                        </a:lnTo>
                        <a:lnTo>
                          <a:pt x="108" y="109"/>
                        </a:lnTo>
                        <a:lnTo>
                          <a:pt x="119" y="94"/>
                        </a:lnTo>
                        <a:lnTo>
                          <a:pt x="123" y="75"/>
                        </a:lnTo>
                        <a:lnTo>
                          <a:pt x="119" y="56"/>
                        </a:lnTo>
                        <a:lnTo>
                          <a:pt x="108"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89" name="Freeform 147"/>
                  <p:cNvSpPr/>
                  <p:nvPr/>
                </p:nvSpPr>
                <p:spPr bwMode="auto">
                  <a:xfrm>
                    <a:off x="4418013" y="6270625"/>
                    <a:ext cx="47625" cy="46037"/>
                  </a:xfrm>
                  <a:custGeom>
                    <a:gdLst>
                      <a:gd name="T0" fmla="*/ 30 w 59"/>
                      <a:gd name="T1" fmla="*/ 0 h 59"/>
                      <a:gd name="T2" fmla="*/ 41 w 59"/>
                      <a:gd name="T3" fmla="*/ 1 h 59"/>
                      <a:gd name="T4" fmla="*/ 50 w 59"/>
                      <a:gd name="T5" fmla="*/ 8 h 59"/>
                      <a:gd name="T6" fmla="*/ 57 w 59"/>
                      <a:gd name="T7" fmla="*/ 17 h 59"/>
                      <a:gd name="T8" fmla="*/ 59 w 59"/>
                      <a:gd name="T9" fmla="*/ 29 h 59"/>
                      <a:gd name="T10" fmla="*/ 57 w 59"/>
                      <a:gd name="T11" fmla="*/ 40 h 59"/>
                      <a:gd name="T12" fmla="*/ 50 w 59"/>
                      <a:gd name="T13" fmla="*/ 49 h 59"/>
                      <a:gd name="T14" fmla="*/ 41 w 59"/>
                      <a:gd name="T15" fmla="*/ 56 h 59"/>
                      <a:gd name="T16" fmla="*/ 30 w 59"/>
                      <a:gd name="T17" fmla="*/ 59 h 59"/>
                      <a:gd name="T18" fmla="*/ 18 w 59"/>
                      <a:gd name="T19" fmla="*/ 56 h 59"/>
                      <a:gd name="T20" fmla="*/ 8 w 59"/>
                      <a:gd name="T21" fmla="*/ 49 h 59"/>
                      <a:gd name="T22" fmla="*/ 3 w 59"/>
                      <a:gd name="T23" fmla="*/ 40 h 59"/>
                      <a:gd name="T24" fmla="*/ 0 w 59"/>
                      <a:gd name="T25" fmla="*/ 29 h 59"/>
                      <a:gd name="T26" fmla="*/ 3 w 59"/>
                      <a:gd name="T27" fmla="*/ 17 h 59"/>
                      <a:gd name="T28" fmla="*/ 8 w 59"/>
                      <a:gd name="T29" fmla="*/ 8 h 59"/>
                      <a:gd name="T30" fmla="*/ 18 w 59"/>
                      <a:gd name="T31" fmla="*/ 1 h 59"/>
                      <a:gd name="T32" fmla="*/ 30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lnTo>
                          <a:pt x="41" y="1"/>
                        </a:lnTo>
                        <a:lnTo>
                          <a:pt x="50" y="8"/>
                        </a:lnTo>
                        <a:lnTo>
                          <a:pt x="57" y="17"/>
                        </a:lnTo>
                        <a:lnTo>
                          <a:pt x="59" y="29"/>
                        </a:lnTo>
                        <a:lnTo>
                          <a:pt x="57" y="40"/>
                        </a:lnTo>
                        <a:lnTo>
                          <a:pt x="50" y="49"/>
                        </a:lnTo>
                        <a:lnTo>
                          <a:pt x="41" y="56"/>
                        </a:lnTo>
                        <a:lnTo>
                          <a:pt x="30" y="59"/>
                        </a:lnTo>
                        <a:lnTo>
                          <a:pt x="18" y="56"/>
                        </a:lnTo>
                        <a:lnTo>
                          <a:pt x="8" y="49"/>
                        </a:lnTo>
                        <a:lnTo>
                          <a:pt x="3" y="40"/>
                        </a:lnTo>
                        <a:lnTo>
                          <a:pt x="0" y="29"/>
                        </a:lnTo>
                        <a:lnTo>
                          <a:pt x="3" y="17"/>
                        </a:lnTo>
                        <a:lnTo>
                          <a:pt x="8" y="8"/>
                        </a:lnTo>
                        <a:lnTo>
                          <a:pt x="18" y="1"/>
                        </a:lnTo>
                        <a:lnTo>
                          <a:pt x="30"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90" name="Freeform 148"/>
                  <p:cNvSpPr>
                    <a:spLocks noEditPoints="1"/>
                  </p:cNvSpPr>
                  <p:nvPr/>
                </p:nvSpPr>
                <p:spPr bwMode="auto">
                  <a:xfrm>
                    <a:off x="4914900" y="6234113"/>
                    <a:ext cx="119062" cy="119062"/>
                  </a:xfrm>
                  <a:custGeom>
                    <a:gdLst>
                      <a:gd name="T0" fmla="*/ 75 w 150"/>
                      <a:gd name="T1" fmla="*/ 27 h 150"/>
                      <a:gd name="T2" fmla="*/ 56 w 150"/>
                      <a:gd name="T3" fmla="*/ 29 h 150"/>
                      <a:gd name="T4" fmla="*/ 41 w 150"/>
                      <a:gd name="T5" fmla="*/ 40 h 150"/>
                      <a:gd name="T6" fmla="*/ 31 w 150"/>
                      <a:gd name="T7" fmla="*/ 56 h 150"/>
                      <a:gd name="T8" fmla="*/ 27 w 150"/>
                      <a:gd name="T9" fmla="*/ 75 h 150"/>
                      <a:gd name="T10" fmla="*/ 31 w 150"/>
                      <a:gd name="T11" fmla="*/ 94 h 150"/>
                      <a:gd name="T12" fmla="*/ 41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3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2 w 150"/>
                      <a:gd name="T57" fmla="*/ 146 h 150"/>
                      <a:gd name="T58" fmla="*/ 31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1 w 150"/>
                      <a:gd name="T71" fmla="*/ 15 h 150"/>
                      <a:gd name="T72" fmla="*/ 52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1" y="40"/>
                        </a:lnTo>
                        <a:lnTo>
                          <a:pt x="31" y="56"/>
                        </a:lnTo>
                        <a:lnTo>
                          <a:pt x="27" y="75"/>
                        </a:lnTo>
                        <a:lnTo>
                          <a:pt x="31" y="94"/>
                        </a:lnTo>
                        <a:lnTo>
                          <a:pt x="41" y="109"/>
                        </a:lnTo>
                        <a:lnTo>
                          <a:pt x="56" y="119"/>
                        </a:lnTo>
                        <a:lnTo>
                          <a:pt x="75" y="123"/>
                        </a:lnTo>
                        <a:lnTo>
                          <a:pt x="94" y="119"/>
                        </a:lnTo>
                        <a:lnTo>
                          <a:pt x="110" y="109"/>
                        </a:lnTo>
                        <a:lnTo>
                          <a:pt x="119" y="94"/>
                        </a:lnTo>
                        <a:lnTo>
                          <a:pt x="123" y="75"/>
                        </a:lnTo>
                        <a:lnTo>
                          <a:pt x="119" y="56"/>
                        </a:lnTo>
                        <a:lnTo>
                          <a:pt x="110"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2" y="146"/>
                        </a:lnTo>
                        <a:lnTo>
                          <a:pt x="31" y="135"/>
                        </a:lnTo>
                        <a:lnTo>
                          <a:pt x="14" y="119"/>
                        </a:lnTo>
                        <a:lnTo>
                          <a:pt x="4" y="98"/>
                        </a:lnTo>
                        <a:lnTo>
                          <a:pt x="0" y="75"/>
                        </a:lnTo>
                        <a:lnTo>
                          <a:pt x="4" y="51"/>
                        </a:lnTo>
                        <a:lnTo>
                          <a:pt x="14" y="31"/>
                        </a:lnTo>
                        <a:lnTo>
                          <a:pt x="31" y="15"/>
                        </a:lnTo>
                        <a:lnTo>
                          <a:pt x="52"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91" name="Freeform 149"/>
                  <p:cNvSpPr>
                    <a:spLocks noEditPoints="1"/>
                  </p:cNvSpPr>
                  <p:nvPr/>
                </p:nvSpPr>
                <p:spPr bwMode="auto">
                  <a:xfrm>
                    <a:off x="4914900" y="6234113"/>
                    <a:ext cx="119062" cy="119062"/>
                  </a:xfrm>
                  <a:custGeom>
                    <a:gdLst>
                      <a:gd name="T0" fmla="*/ 75 w 150"/>
                      <a:gd name="T1" fmla="*/ 27 h 150"/>
                      <a:gd name="T2" fmla="*/ 56 w 150"/>
                      <a:gd name="T3" fmla="*/ 29 h 150"/>
                      <a:gd name="T4" fmla="*/ 41 w 150"/>
                      <a:gd name="T5" fmla="*/ 40 h 150"/>
                      <a:gd name="T6" fmla="*/ 31 w 150"/>
                      <a:gd name="T7" fmla="*/ 56 h 150"/>
                      <a:gd name="T8" fmla="*/ 27 w 150"/>
                      <a:gd name="T9" fmla="*/ 75 h 150"/>
                      <a:gd name="T10" fmla="*/ 31 w 150"/>
                      <a:gd name="T11" fmla="*/ 94 h 150"/>
                      <a:gd name="T12" fmla="*/ 41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3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2 w 150"/>
                      <a:gd name="T57" fmla="*/ 146 h 150"/>
                      <a:gd name="T58" fmla="*/ 31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1 w 150"/>
                      <a:gd name="T71" fmla="*/ 15 h 150"/>
                      <a:gd name="T72" fmla="*/ 52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1" y="40"/>
                        </a:lnTo>
                        <a:lnTo>
                          <a:pt x="31" y="56"/>
                        </a:lnTo>
                        <a:lnTo>
                          <a:pt x="27" y="75"/>
                        </a:lnTo>
                        <a:lnTo>
                          <a:pt x="31" y="94"/>
                        </a:lnTo>
                        <a:lnTo>
                          <a:pt x="41" y="109"/>
                        </a:lnTo>
                        <a:lnTo>
                          <a:pt x="56" y="119"/>
                        </a:lnTo>
                        <a:lnTo>
                          <a:pt x="75" y="123"/>
                        </a:lnTo>
                        <a:lnTo>
                          <a:pt x="94" y="119"/>
                        </a:lnTo>
                        <a:lnTo>
                          <a:pt x="110" y="109"/>
                        </a:lnTo>
                        <a:lnTo>
                          <a:pt x="119" y="94"/>
                        </a:lnTo>
                        <a:lnTo>
                          <a:pt x="123" y="75"/>
                        </a:lnTo>
                        <a:lnTo>
                          <a:pt x="119" y="56"/>
                        </a:lnTo>
                        <a:lnTo>
                          <a:pt x="110"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2" y="146"/>
                        </a:lnTo>
                        <a:lnTo>
                          <a:pt x="31" y="135"/>
                        </a:lnTo>
                        <a:lnTo>
                          <a:pt x="14" y="119"/>
                        </a:lnTo>
                        <a:lnTo>
                          <a:pt x="4" y="98"/>
                        </a:lnTo>
                        <a:lnTo>
                          <a:pt x="0" y="75"/>
                        </a:lnTo>
                        <a:lnTo>
                          <a:pt x="4" y="51"/>
                        </a:lnTo>
                        <a:lnTo>
                          <a:pt x="14" y="31"/>
                        </a:lnTo>
                        <a:lnTo>
                          <a:pt x="31" y="15"/>
                        </a:lnTo>
                        <a:lnTo>
                          <a:pt x="52"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92" name="Freeform 150"/>
                  <p:cNvSpPr/>
                  <p:nvPr/>
                </p:nvSpPr>
                <p:spPr bwMode="auto">
                  <a:xfrm>
                    <a:off x="4951413" y="6270625"/>
                    <a:ext cx="47625" cy="46037"/>
                  </a:xfrm>
                  <a:custGeom>
                    <a:gdLst>
                      <a:gd name="T0" fmla="*/ 30 w 59"/>
                      <a:gd name="T1" fmla="*/ 0 h 59"/>
                      <a:gd name="T2" fmla="*/ 42 w 59"/>
                      <a:gd name="T3" fmla="*/ 1 h 59"/>
                      <a:gd name="T4" fmla="*/ 51 w 59"/>
                      <a:gd name="T5" fmla="*/ 8 h 59"/>
                      <a:gd name="T6" fmla="*/ 57 w 59"/>
                      <a:gd name="T7" fmla="*/ 17 h 59"/>
                      <a:gd name="T8" fmla="*/ 59 w 59"/>
                      <a:gd name="T9" fmla="*/ 29 h 59"/>
                      <a:gd name="T10" fmla="*/ 57 w 59"/>
                      <a:gd name="T11" fmla="*/ 40 h 59"/>
                      <a:gd name="T12" fmla="*/ 51 w 59"/>
                      <a:gd name="T13" fmla="*/ 49 h 59"/>
                      <a:gd name="T14" fmla="*/ 42 w 59"/>
                      <a:gd name="T15" fmla="*/ 56 h 59"/>
                      <a:gd name="T16" fmla="*/ 30 w 59"/>
                      <a:gd name="T17" fmla="*/ 59 h 59"/>
                      <a:gd name="T18" fmla="*/ 19 w 59"/>
                      <a:gd name="T19" fmla="*/ 56 h 59"/>
                      <a:gd name="T20" fmla="*/ 10 w 59"/>
                      <a:gd name="T21" fmla="*/ 49 h 59"/>
                      <a:gd name="T22" fmla="*/ 3 w 59"/>
                      <a:gd name="T23" fmla="*/ 40 h 59"/>
                      <a:gd name="T24" fmla="*/ 0 w 59"/>
                      <a:gd name="T25" fmla="*/ 29 h 59"/>
                      <a:gd name="T26" fmla="*/ 3 w 59"/>
                      <a:gd name="T27" fmla="*/ 17 h 59"/>
                      <a:gd name="T28" fmla="*/ 10 w 59"/>
                      <a:gd name="T29" fmla="*/ 8 h 59"/>
                      <a:gd name="T30" fmla="*/ 19 w 59"/>
                      <a:gd name="T31" fmla="*/ 1 h 59"/>
                      <a:gd name="T32" fmla="*/ 30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lnTo>
                          <a:pt x="42" y="1"/>
                        </a:lnTo>
                        <a:lnTo>
                          <a:pt x="51" y="8"/>
                        </a:lnTo>
                        <a:lnTo>
                          <a:pt x="57" y="17"/>
                        </a:lnTo>
                        <a:lnTo>
                          <a:pt x="59" y="29"/>
                        </a:lnTo>
                        <a:lnTo>
                          <a:pt x="57" y="40"/>
                        </a:lnTo>
                        <a:lnTo>
                          <a:pt x="51" y="49"/>
                        </a:lnTo>
                        <a:lnTo>
                          <a:pt x="42" y="56"/>
                        </a:lnTo>
                        <a:lnTo>
                          <a:pt x="30" y="59"/>
                        </a:lnTo>
                        <a:lnTo>
                          <a:pt x="19" y="56"/>
                        </a:lnTo>
                        <a:lnTo>
                          <a:pt x="10" y="49"/>
                        </a:lnTo>
                        <a:lnTo>
                          <a:pt x="3" y="40"/>
                        </a:lnTo>
                        <a:lnTo>
                          <a:pt x="0" y="29"/>
                        </a:lnTo>
                        <a:lnTo>
                          <a:pt x="3" y="17"/>
                        </a:lnTo>
                        <a:lnTo>
                          <a:pt x="10" y="8"/>
                        </a:lnTo>
                        <a:lnTo>
                          <a:pt x="19" y="1"/>
                        </a:lnTo>
                        <a:lnTo>
                          <a:pt x="30"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93" name="Freeform 151"/>
                  <p:cNvSpPr>
                    <a:spLocks noEditPoints="1"/>
                  </p:cNvSpPr>
                  <p:nvPr/>
                </p:nvSpPr>
                <p:spPr bwMode="auto">
                  <a:xfrm>
                    <a:off x="5060950" y="6234113"/>
                    <a:ext cx="119062" cy="119062"/>
                  </a:xfrm>
                  <a:custGeom>
                    <a:gdLst>
                      <a:gd name="T0" fmla="*/ 75 w 150"/>
                      <a:gd name="T1" fmla="*/ 27 h 150"/>
                      <a:gd name="T2" fmla="*/ 56 w 150"/>
                      <a:gd name="T3" fmla="*/ 29 h 150"/>
                      <a:gd name="T4" fmla="*/ 42 w 150"/>
                      <a:gd name="T5" fmla="*/ 40 h 150"/>
                      <a:gd name="T6" fmla="*/ 31 w 150"/>
                      <a:gd name="T7" fmla="*/ 56 h 150"/>
                      <a:gd name="T8" fmla="*/ 27 w 150"/>
                      <a:gd name="T9" fmla="*/ 75 h 150"/>
                      <a:gd name="T10" fmla="*/ 31 w 150"/>
                      <a:gd name="T11" fmla="*/ 94 h 150"/>
                      <a:gd name="T12" fmla="*/ 42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4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6 w 150"/>
                      <a:gd name="T41" fmla="*/ 31 h 150"/>
                      <a:gd name="T42" fmla="*/ 146 w 150"/>
                      <a:gd name="T43" fmla="*/ 51 h 150"/>
                      <a:gd name="T44" fmla="*/ 150 w 150"/>
                      <a:gd name="T45" fmla="*/ 75 h 150"/>
                      <a:gd name="T46" fmla="*/ 146 w 150"/>
                      <a:gd name="T47" fmla="*/ 98 h 150"/>
                      <a:gd name="T48" fmla="*/ 136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2" y="40"/>
                        </a:lnTo>
                        <a:lnTo>
                          <a:pt x="31" y="56"/>
                        </a:lnTo>
                        <a:lnTo>
                          <a:pt x="27" y="75"/>
                        </a:lnTo>
                        <a:lnTo>
                          <a:pt x="31" y="94"/>
                        </a:lnTo>
                        <a:lnTo>
                          <a:pt x="42" y="109"/>
                        </a:lnTo>
                        <a:lnTo>
                          <a:pt x="56" y="119"/>
                        </a:lnTo>
                        <a:lnTo>
                          <a:pt x="75" y="123"/>
                        </a:lnTo>
                        <a:lnTo>
                          <a:pt x="94" y="119"/>
                        </a:lnTo>
                        <a:lnTo>
                          <a:pt x="110" y="109"/>
                        </a:lnTo>
                        <a:lnTo>
                          <a:pt x="119" y="94"/>
                        </a:lnTo>
                        <a:lnTo>
                          <a:pt x="124" y="75"/>
                        </a:lnTo>
                        <a:lnTo>
                          <a:pt x="119" y="56"/>
                        </a:lnTo>
                        <a:lnTo>
                          <a:pt x="110" y="40"/>
                        </a:lnTo>
                        <a:lnTo>
                          <a:pt x="94" y="29"/>
                        </a:lnTo>
                        <a:lnTo>
                          <a:pt x="75" y="27"/>
                        </a:lnTo>
                        <a:close/>
                        <a:moveTo>
                          <a:pt x="75" y="0"/>
                        </a:moveTo>
                        <a:lnTo>
                          <a:pt x="99" y="4"/>
                        </a:lnTo>
                        <a:lnTo>
                          <a:pt x="119" y="15"/>
                        </a:lnTo>
                        <a:lnTo>
                          <a:pt x="136" y="31"/>
                        </a:lnTo>
                        <a:lnTo>
                          <a:pt x="146" y="51"/>
                        </a:lnTo>
                        <a:lnTo>
                          <a:pt x="150" y="75"/>
                        </a:lnTo>
                        <a:lnTo>
                          <a:pt x="146" y="98"/>
                        </a:lnTo>
                        <a:lnTo>
                          <a:pt x="136"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94" name="Freeform 152"/>
                  <p:cNvSpPr>
                    <a:spLocks noEditPoints="1"/>
                  </p:cNvSpPr>
                  <p:nvPr/>
                </p:nvSpPr>
                <p:spPr bwMode="auto">
                  <a:xfrm>
                    <a:off x="5060950" y="6234113"/>
                    <a:ext cx="119062" cy="119062"/>
                  </a:xfrm>
                  <a:custGeom>
                    <a:gdLst>
                      <a:gd name="T0" fmla="*/ 75 w 150"/>
                      <a:gd name="T1" fmla="*/ 27 h 150"/>
                      <a:gd name="T2" fmla="*/ 56 w 150"/>
                      <a:gd name="T3" fmla="*/ 29 h 150"/>
                      <a:gd name="T4" fmla="*/ 42 w 150"/>
                      <a:gd name="T5" fmla="*/ 40 h 150"/>
                      <a:gd name="T6" fmla="*/ 31 w 150"/>
                      <a:gd name="T7" fmla="*/ 56 h 150"/>
                      <a:gd name="T8" fmla="*/ 27 w 150"/>
                      <a:gd name="T9" fmla="*/ 75 h 150"/>
                      <a:gd name="T10" fmla="*/ 31 w 150"/>
                      <a:gd name="T11" fmla="*/ 94 h 150"/>
                      <a:gd name="T12" fmla="*/ 42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4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6 w 150"/>
                      <a:gd name="T41" fmla="*/ 31 h 150"/>
                      <a:gd name="T42" fmla="*/ 146 w 150"/>
                      <a:gd name="T43" fmla="*/ 51 h 150"/>
                      <a:gd name="T44" fmla="*/ 150 w 150"/>
                      <a:gd name="T45" fmla="*/ 75 h 150"/>
                      <a:gd name="T46" fmla="*/ 146 w 150"/>
                      <a:gd name="T47" fmla="*/ 98 h 150"/>
                      <a:gd name="T48" fmla="*/ 136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2" y="40"/>
                        </a:lnTo>
                        <a:lnTo>
                          <a:pt x="31" y="56"/>
                        </a:lnTo>
                        <a:lnTo>
                          <a:pt x="27" y="75"/>
                        </a:lnTo>
                        <a:lnTo>
                          <a:pt x="31" y="94"/>
                        </a:lnTo>
                        <a:lnTo>
                          <a:pt x="42" y="109"/>
                        </a:lnTo>
                        <a:lnTo>
                          <a:pt x="56" y="119"/>
                        </a:lnTo>
                        <a:lnTo>
                          <a:pt x="75" y="123"/>
                        </a:lnTo>
                        <a:lnTo>
                          <a:pt x="94" y="119"/>
                        </a:lnTo>
                        <a:lnTo>
                          <a:pt x="110" y="109"/>
                        </a:lnTo>
                        <a:lnTo>
                          <a:pt x="119" y="94"/>
                        </a:lnTo>
                        <a:lnTo>
                          <a:pt x="124" y="75"/>
                        </a:lnTo>
                        <a:lnTo>
                          <a:pt x="119" y="56"/>
                        </a:lnTo>
                        <a:lnTo>
                          <a:pt x="110" y="40"/>
                        </a:lnTo>
                        <a:lnTo>
                          <a:pt x="94" y="29"/>
                        </a:lnTo>
                        <a:lnTo>
                          <a:pt x="75" y="27"/>
                        </a:lnTo>
                        <a:close/>
                        <a:moveTo>
                          <a:pt x="75" y="0"/>
                        </a:moveTo>
                        <a:lnTo>
                          <a:pt x="99" y="4"/>
                        </a:lnTo>
                        <a:lnTo>
                          <a:pt x="119" y="15"/>
                        </a:lnTo>
                        <a:lnTo>
                          <a:pt x="136" y="31"/>
                        </a:lnTo>
                        <a:lnTo>
                          <a:pt x="146" y="51"/>
                        </a:lnTo>
                        <a:lnTo>
                          <a:pt x="150" y="75"/>
                        </a:lnTo>
                        <a:lnTo>
                          <a:pt x="146" y="98"/>
                        </a:lnTo>
                        <a:lnTo>
                          <a:pt x="136"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95" name="Freeform 153"/>
                  <p:cNvSpPr/>
                  <p:nvPr/>
                </p:nvSpPr>
                <p:spPr bwMode="auto">
                  <a:xfrm>
                    <a:off x="5095875" y="6270625"/>
                    <a:ext cx="47625" cy="46037"/>
                  </a:xfrm>
                  <a:custGeom>
                    <a:gdLst>
                      <a:gd name="T0" fmla="*/ 29 w 59"/>
                      <a:gd name="T1" fmla="*/ 0 h 59"/>
                      <a:gd name="T2" fmla="*/ 41 w 59"/>
                      <a:gd name="T3" fmla="*/ 1 h 59"/>
                      <a:gd name="T4" fmla="*/ 51 w 59"/>
                      <a:gd name="T5" fmla="*/ 8 h 59"/>
                      <a:gd name="T6" fmla="*/ 56 w 59"/>
                      <a:gd name="T7" fmla="*/ 17 h 59"/>
                      <a:gd name="T8" fmla="*/ 59 w 59"/>
                      <a:gd name="T9" fmla="*/ 29 h 59"/>
                      <a:gd name="T10" fmla="*/ 56 w 59"/>
                      <a:gd name="T11" fmla="*/ 40 h 59"/>
                      <a:gd name="T12" fmla="*/ 51 w 59"/>
                      <a:gd name="T13" fmla="*/ 49 h 59"/>
                      <a:gd name="T14" fmla="*/ 41 w 59"/>
                      <a:gd name="T15" fmla="*/ 56 h 59"/>
                      <a:gd name="T16" fmla="*/ 29 w 59"/>
                      <a:gd name="T17" fmla="*/ 59 h 59"/>
                      <a:gd name="T18" fmla="*/ 19 w 59"/>
                      <a:gd name="T19" fmla="*/ 56 h 59"/>
                      <a:gd name="T20" fmla="*/ 9 w 59"/>
                      <a:gd name="T21" fmla="*/ 49 h 59"/>
                      <a:gd name="T22" fmla="*/ 2 w 59"/>
                      <a:gd name="T23" fmla="*/ 40 h 59"/>
                      <a:gd name="T24" fmla="*/ 0 w 59"/>
                      <a:gd name="T25" fmla="*/ 29 h 59"/>
                      <a:gd name="T26" fmla="*/ 2 w 59"/>
                      <a:gd name="T27" fmla="*/ 17 h 59"/>
                      <a:gd name="T28" fmla="*/ 9 w 59"/>
                      <a:gd name="T29" fmla="*/ 8 h 59"/>
                      <a:gd name="T30" fmla="*/ 19 w 59"/>
                      <a:gd name="T31" fmla="*/ 1 h 59"/>
                      <a:gd name="T32" fmla="*/ 29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29" y="0"/>
                        </a:moveTo>
                        <a:lnTo>
                          <a:pt x="41" y="1"/>
                        </a:lnTo>
                        <a:lnTo>
                          <a:pt x="51" y="8"/>
                        </a:lnTo>
                        <a:lnTo>
                          <a:pt x="56" y="17"/>
                        </a:lnTo>
                        <a:lnTo>
                          <a:pt x="59" y="29"/>
                        </a:lnTo>
                        <a:lnTo>
                          <a:pt x="56" y="40"/>
                        </a:lnTo>
                        <a:lnTo>
                          <a:pt x="51" y="49"/>
                        </a:lnTo>
                        <a:lnTo>
                          <a:pt x="41" y="56"/>
                        </a:lnTo>
                        <a:lnTo>
                          <a:pt x="29" y="59"/>
                        </a:lnTo>
                        <a:lnTo>
                          <a:pt x="19" y="56"/>
                        </a:lnTo>
                        <a:lnTo>
                          <a:pt x="9" y="49"/>
                        </a:lnTo>
                        <a:lnTo>
                          <a:pt x="2" y="40"/>
                        </a:lnTo>
                        <a:lnTo>
                          <a:pt x="0" y="29"/>
                        </a:lnTo>
                        <a:lnTo>
                          <a:pt x="2" y="17"/>
                        </a:lnTo>
                        <a:lnTo>
                          <a:pt x="9" y="8"/>
                        </a:lnTo>
                        <a:lnTo>
                          <a:pt x="19" y="1"/>
                        </a:lnTo>
                        <a:lnTo>
                          <a:pt x="29"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96" name="Freeform 154"/>
                  <p:cNvSpPr>
                    <a:spLocks noEditPoints="1"/>
                  </p:cNvSpPr>
                  <p:nvPr/>
                </p:nvSpPr>
                <p:spPr bwMode="auto">
                  <a:xfrm>
                    <a:off x="5208588" y="6234113"/>
                    <a:ext cx="119062" cy="119062"/>
                  </a:xfrm>
                  <a:custGeom>
                    <a:gdLst>
                      <a:gd name="T0" fmla="*/ 75 w 150"/>
                      <a:gd name="T1" fmla="*/ 27 h 150"/>
                      <a:gd name="T2" fmla="*/ 56 w 150"/>
                      <a:gd name="T3" fmla="*/ 29 h 150"/>
                      <a:gd name="T4" fmla="*/ 40 w 150"/>
                      <a:gd name="T5" fmla="*/ 40 h 150"/>
                      <a:gd name="T6" fmla="*/ 30 w 150"/>
                      <a:gd name="T7" fmla="*/ 56 h 150"/>
                      <a:gd name="T8" fmla="*/ 26 w 150"/>
                      <a:gd name="T9" fmla="*/ 75 h 150"/>
                      <a:gd name="T10" fmla="*/ 30 w 150"/>
                      <a:gd name="T11" fmla="*/ 94 h 150"/>
                      <a:gd name="T12" fmla="*/ 40 w 150"/>
                      <a:gd name="T13" fmla="*/ 109 h 150"/>
                      <a:gd name="T14" fmla="*/ 56 w 150"/>
                      <a:gd name="T15" fmla="*/ 119 h 150"/>
                      <a:gd name="T16" fmla="*/ 75 w 150"/>
                      <a:gd name="T17" fmla="*/ 123 h 150"/>
                      <a:gd name="T18" fmla="*/ 93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3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0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0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0" y="56"/>
                        </a:lnTo>
                        <a:lnTo>
                          <a:pt x="26" y="75"/>
                        </a:lnTo>
                        <a:lnTo>
                          <a:pt x="30" y="94"/>
                        </a:lnTo>
                        <a:lnTo>
                          <a:pt x="40" y="109"/>
                        </a:lnTo>
                        <a:lnTo>
                          <a:pt x="56" y="119"/>
                        </a:lnTo>
                        <a:lnTo>
                          <a:pt x="75" y="123"/>
                        </a:lnTo>
                        <a:lnTo>
                          <a:pt x="93" y="119"/>
                        </a:lnTo>
                        <a:lnTo>
                          <a:pt x="108" y="109"/>
                        </a:lnTo>
                        <a:lnTo>
                          <a:pt x="119" y="94"/>
                        </a:lnTo>
                        <a:lnTo>
                          <a:pt x="123" y="75"/>
                        </a:lnTo>
                        <a:lnTo>
                          <a:pt x="119" y="56"/>
                        </a:lnTo>
                        <a:lnTo>
                          <a:pt x="108" y="40"/>
                        </a:lnTo>
                        <a:lnTo>
                          <a:pt x="93"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0" y="135"/>
                        </a:lnTo>
                        <a:lnTo>
                          <a:pt x="14" y="119"/>
                        </a:lnTo>
                        <a:lnTo>
                          <a:pt x="4" y="98"/>
                        </a:lnTo>
                        <a:lnTo>
                          <a:pt x="0" y="75"/>
                        </a:lnTo>
                        <a:lnTo>
                          <a:pt x="4" y="51"/>
                        </a:lnTo>
                        <a:lnTo>
                          <a:pt x="14" y="31"/>
                        </a:lnTo>
                        <a:lnTo>
                          <a:pt x="30"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97" name="Freeform 155"/>
                  <p:cNvSpPr>
                    <a:spLocks noEditPoints="1"/>
                  </p:cNvSpPr>
                  <p:nvPr/>
                </p:nvSpPr>
                <p:spPr bwMode="auto">
                  <a:xfrm>
                    <a:off x="5208588" y="6234113"/>
                    <a:ext cx="119062" cy="119062"/>
                  </a:xfrm>
                  <a:custGeom>
                    <a:gdLst>
                      <a:gd name="T0" fmla="*/ 75 w 150"/>
                      <a:gd name="T1" fmla="*/ 27 h 150"/>
                      <a:gd name="T2" fmla="*/ 56 w 150"/>
                      <a:gd name="T3" fmla="*/ 29 h 150"/>
                      <a:gd name="T4" fmla="*/ 40 w 150"/>
                      <a:gd name="T5" fmla="*/ 40 h 150"/>
                      <a:gd name="T6" fmla="*/ 30 w 150"/>
                      <a:gd name="T7" fmla="*/ 56 h 150"/>
                      <a:gd name="T8" fmla="*/ 26 w 150"/>
                      <a:gd name="T9" fmla="*/ 75 h 150"/>
                      <a:gd name="T10" fmla="*/ 30 w 150"/>
                      <a:gd name="T11" fmla="*/ 94 h 150"/>
                      <a:gd name="T12" fmla="*/ 40 w 150"/>
                      <a:gd name="T13" fmla="*/ 109 h 150"/>
                      <a:gd name="T14" fmla="*/ 56 w 150"/>
                      <a:gd name="T15" fmla="*/ 119 h 150"/>
                      <a:gd name="T16" fmla="*/ 75 w 150"/>
                      <a:gd name="T17" fmla="*/ 123 h 150"/>
                      <a:gd name="T18" fmla="*/ 93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3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0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0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0" y="56"/>
                        </a:lnTo>
                        <a:lnTo>
                          <a:pt x="26" y="75"/>
                        </a:lnTo>
                        <a:lnTo>
                          <a:pt x="30" y="94"/>
                        </a:lnTo>
                        <a:lnTo>
                          <a:pt x="40" y="109"/>
                        </a:lnTo>
                        <a:lnTo>
                          <a:pt x="56" y="119"/>
                        </a:lnTo>
                        <a:lnTo>
                          <a:pt x="75" y="123"/>
                        </a:lnTo>
                        <a:lnTo>
                          <a:pt x="93" y="119"/>
                        </a:lnTo>
                        <a:lnTo>
                          <a:pt x="108" y="109"/>
                        </a:lnTo>
                        <a:lnTo>
                          <a:pt x="119" y="94"/>
                        </a:lnTo>
                        <a:lnTo>
                          <a:pt x="123" y="75"/>
                        </a:lnTo>
                        <a:lnTo>
                          <a:pt x="119" y="56"/>
                        </a:lnTo>
                        <a:lnTo>
                          <a:pt x="108" y="40"/>
                        </a:lnTo>
                        <a:lnTo>
                          <a:pt x="93"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0" y="135"/>
                        </a:lnTo>
                        <a:lnTo>
                          <a:pt x="14" y="119"/>
                        </a:lnTo>
                        <a:lnTo>
                          <a:pt x="4" y="98"/>
                        </a:lnTo>
                        <a:lnTo>
                          <a:pt x="0" y="75"/>
                        </a:lnTo>
                        <a:lnTo>
                          <a:pt x="4" y="51"/>
                        </a:lnTo>
                        <a:lnTo>
                          <a:pt x="14" y="31"/>
                        </a:lnTo>
                        <a:lnTo>
                          <a:pt x="30"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98" name="Freeform 156"/>
                  <p:cNvSpPr/>
                  <p:nvPr/>
                </p:nvSpPr>
                <p:spPr bwMode="auto">
                  <a:xfrm>
                    <a:off x="5245100" y="6270625"/>
                    <a:ext cx="46037" cy="46037"/>
                  </a:xfrm>
                  <a:custGeom>
                    <a:gdLst>
                      <a:gd name="T0" fmla="*/ 30 w 59"/>
                      <a:gd name="T1" fmla="*/ 0 h 59"/>
                      <a:gd name="T2" fmla="*/ 40 w 59"/>
                      <a:gd name="T3" fmla="*/ 1 h 59"/>
                      <a:gd name="T4" fmla="*/ 50 w 59"/>
                      <a:gd name="T5" fmla="*/ 8 h 59"/>
                      <a:gd name="T6" fmla="*/ 56 w 59"/>
                      <a:gd name="T7" fmla="*/ 17 h 59"/>
                      <a:gd name="T8" fmla="*/ 59 w 59"/>
                      <a:gd name="T9" fmla="*/ 29 h 59"/>
                      <a:gd name="T10" fmla="*/ 56 w 59"/>
                      <a:gd name="T11" fmla="*/ 40 h 59"/>
                      <a:gd name="T12" fmla="*/ 50 w 59"/>
                      <a:gd name="T13" fmla="*/ 49 h 59"/>
                      <a:gd name="T14" fmla="*/ 40 w 59"/>
                      <a:gd name="T15" fmla="*/ 56 h 59"/>
                      <a:gd name="T16" fmla="*/ 30 w 59"/>
                      <a:gd name="T17" fmla="*/ 59 h 59"/>
                      <a:gd name="T18" fmla="*/ 18 w 59"/>
                      <a:gd name="T19" fmla="*/ 56 h 59"/>
                      <a:gd name="T20" fmla="*/ 8 w 59"/>
                      <a:gd name="T21" fmla="*/ 49 h 59"/>
                      <a:gd name="T22" fmla="*/ 3 w 59"/>
                      <a:gd name="T23" fmla="*/ 40 h 59"/>
                      <a:gd name="T24" fmla="*/ 0 w 59"/>
                      <a:gd name="T25" fmla="*/ 29 h 59"/>
                      <a:gd name="T26" fmla="*/ 3 w 59"/>
                      <a:gd name="T27" fmla="*/ 17 h 59"/>
                      <a:gd name="T28" fmla="*/ 8 w 59"/>
                      <a:gd name="T29" fmla="*/ 8 h 59"/>
                      <a:gd name="T30" fmla="*/ 18 w 59"/>
                      <a:gd name="T31" fmla="*/ 1 h 59"/>
                      <a:gd name="T32" fmla="*/ 30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lnTo>
                          <a:pt x="40" y="1"/>
                        </a:lnTo>
                        <a:lnTo>
                          <a:pt x="50" y="8"/>
                        </a:lnTo>
                        <a:lnTo>
                          <a:pt x="56" y="17"/>
                        </a:lnTo>
                        <a:lnTo>
                          <a:pt x="59" y="29"/>
                        </a:lnTo>
                        <a:lnTo>
                          <a:pt x="56" y="40"/>
                        </a:lnTo>
                        <a:lnTo>
                          <a:pt x="50" y="49"/>
                        </a:lnTo>
                        <a:lnTo>
                          <a:pt x="40" y="56"/>
                        </a:lnTo>
                        <a:lnTo>
                          <a:pt x="30" y="59"/>
                        </a:lnTo>
                        <a:lnTo>
                          <a:pt x="18" y="56"/>
                        </a:lnTo>
                        <a:lnTo>
                          <a:pt x="8" y="49"/>
                        </a:lnTo>
                        <a:lnTo>
                          <a:pt x="3" y="40"/>
                        </a:lnTo>
                        <a:lnTo>
                          <a:pt x="0" y="29"/>
                        </a:lnTo>
                        <a:lnTo>
                          <a:pt x="3" y="17"/>
                        </a:lnTo>
                        <a:lnTo>
                          <a:pt x="8" y="8"/>
                        </a:lnTo>
                        <a:lnTo>
                          <a:pt x="18" y="1"/>
                        </a:lnTo>
                        <a:lnTo>
                          <a:pt x="30"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399" name="Rectangle 157"/>
                  <p:cNvSpPr>
                    <a:spLocks noChangeArrowheads="1"/>
                  </p:cNvSpPr>
                  <p:nvPr/>
                </p:nvSpPr>
                <p:spPr bwMode="auto">
                  <a:xfrm>
                    <a:off x="4543425" y="6257925"/>
                    <a:ext cx="355600" cy="36512"/>
                  </a:xfrm>
                  <a:prstGeom prst="rect">
                    <a:avLst/>
                  </a:prstGeom>
                  <a:grpFill/>
                  <a:ln w="0">
                    <a:noFill/>
                    <a:prstDash val="solid"/>
                    <a:miter lim="800000"/>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00" name="Freeform 158"/>
                  <p:cNvSpPr>
                    <a:spLocks noEditPoints="1"/>
                  </p:cNvSpPr>
                  <p:nvPr/>
                </p:nvSpPr>
                <p:spPr bwMode="auto">
                  <a:xfrm>
                    <a:off x="3940175" y="5803900"/>
                    <a:ext cx="1585912" cy="512762"/>
                  </a:xfrm>
                  <a:custGeom>
                    <a:gdLst>
                      <a:gd name="T0" fmla="*/ 10 w 1997"/>
                      <a:gd name="T1" fmla="*/ 545 h 647"/>
                      <a:gd name="T2" fmla="*/ 10 w 1997"/>
                      <a:gd name="T3" fmla="*/ 583 h 647"/>
                      <a:gd name="T4" fmla="*/ 19 w 1997"/>
                      <a:gd name="T5" fmla="*/ 586 h 647"/>
                      <a:gd name="T6" fmla="*/ 23 w 1997"/>
                      <a:gd name="T7" fmla="*/ 549 h 647"/>
                      <a:gd name="T8" fmla="*/ 16 w 1997"/>
                      <a:gd name="T9" fmla="*/ 542 h 647"/>
                      <a:gd name="T10" fmla="*/ 65 w 1997"/>
                      <a:gd name="T11" fmla="*/ 290 h 647"/>
                      <a:gd name="T12" fmla="*/ 56 w 1997"/>
                      <a:gd name="T13" fmla="*/ 290 h 647"/>
                      <a:gd name="T14" fmla="*/ 67 w 1997"/>
                      <a:gd name="T15" fmla="*/ 225 h 647"/>
                      <a:gd name="T16" fmla="*/ 59 w 1997"/>
                      <a:gd name="T17" fmla="*/ 233 h 647"/>
                      <a:gd name="T18" fmla="*/ 52 w 1997"/>
                      <a:gd name="T19" fmla="*/ 258 h 647"/>
                      <a:gd name="T20" fmla="*/ 39 w 1997"/>
                      <a:gd name="T21" fmla="*/ 309 h 647"/>
                      <a:gd name="T22" fmla="*/ 42 w 1997"/>
                      <a:gd name="T23" fmla="*/ 335 h 647"/>
                      <a:gd name="T24" fmla="*/ 67 w 1997"/>
                      <a:gd name="T25" fmla="*/ 342 h 647"/>
                      <a:gd name="T26" fmla="*/ 171 w 1997"/>
                      <a:gd name="T27" fmla="*/ 341 h 647"/>
                      <a:gd name="T28" fmla="*/ 183 w 1997"/>
                      <a:gd name="T29" fmla="*/ 331 h 647"/>
                      <a:gd name="T30" fmla="*/ 184 w 1997"/>
                      <a:gd name="T31" fmla="*/ 244 h 647"/>
                      <a:gd name="T32" fmla="*/ 179 w 1997"/>
                      <a:gd name="T33" fmla="*/ 231 h 647"/>
                      <a:gd name="T34" fmla="*/ 165 w 1997"/>
                      <a:gd name="T35" fmla="*/ 224 h 647"/>
                      <a:gd name="T36" fmla="*/ 1997 w 1997"/>
                      <a:gd name="T37" fmla="*/ 0 h 647"/>
                      <a:gd name="T38" fmla="*/ 742 w 1997"/>
                      <a:gd name="T39" fmla="*/ 529 h 647"/>
                      <a:gd name="T40" fmla="*/ 1732 w 1997"/>
                      <a:gd name="T41" fmla="*/ 559 h 647"/>
                      <a:gd name="T42" fmla="*/ 1673 w 1997"/>
                      <a:gd name="T43" fmla="*/ 534 h 647"/>
                      <a:gd name="T44" fmla="*/ 1614 w 1997"/>
                      <a:gd name="T45" fmla="*/ 559 h 647"/>
                      <a:gd name="T46" fmla="*/ 1509 w 1997"/>
                      <a:gd name="T47" fmla="*/ 537 h 647"/>
                      <a:gd name="T48" fmla="*/ 1445 w 1997"/>
                      <a:gd name="T49" fmla="*/ 546 h 647"/>
                      <a:gd name="T50" fmla="*/ 1347 w 1997"/>
                      <a:gd name="T51" fmla="*/ 546 h 647"/>
                      <a:gd name="T52" fmla="*/ 1282 w 1997"/>
                      <a:gd name="T53" fmla="*/ 537 h 647"/>
                      <a:gd name="T54" fmla="*/ 742 w 1997"/>
                      <a:gd name="T55" fmla="*/ 559 h 647"/>
                      <a:gd name="T56" fmla="*/ 712 w 1997"/>
                      <a:gd name="T57" fmla="*/ 632 h 647"/>
                      <a:gd name="T58" fmla="*/ 703 w 1997"/>
                      <a:gd name="T59" fmla="*/ 575 h 647"/>
                      <a:gd name="T60" fmla="*/ 653 w 1997"/>
                      <a:gd name="T61" fmla="*/ 537 h 647"/>
                      <a:gd name="T62" fmla="*/ 590 w 1997"/>
                      <a:gd name="T63" fmla="*/ 546 h 647"/>
                      <a:gd name="T64" fmla="*/ 553 w 1997"/>
                      <a:gd name="T65" fmla="*/ 594 h 647"/>
                      <a:gd name="T66" fmla="*/ 554 w 1997"/>
                      <a:gd name="T67" fmla="*/ 647 h 647"/>
                      <a:gd name="T68" fmla="*/ 291 w 1997"/>
                      <a:gd name="T69" fmla="*/ 645 h 647"/>
                      <a:gd name="T70" fmla="*/ 294 w 1997"/>
                      <a:gd name="T71" fmla="*/ 594 h 647"/>
                      <a:gd name="T72" fmla="*/ 255 w 1997"/>
                      <a:gd name="T73" fmla="*/ 546 h 647"/>
                      <a:gd name="T74" fmla="*/ 192 w 1997"/>
                      <a:gd name="T75" fmla="*/ 537 h 647"/>
                      <a:gd name="T76" fmla="*/ 142 w 1997"/>
                      <a:gd name="T77" fmla="*/ 575 h 647"/>
                      <a:gd name="T78" fmla="*/ 133 w 1997"/>
                      <a:gd name="T79" fmla="*/ 630 h 647"/>
                      <a:gd name="T80" fmla="*/ 117 w 1997"/>
                      <a:gd name="T81" fmla="*/ 644 h 647"/>
                      <a:gd name="T82" fmla="*/ 77 w 1997"/>
                      <a:gd name="T83" fmla="*/ 644 h 647"/>
                      <a:gd name="T84" fmla="*/ 28 w 1997"/>
                      <a:gd name="T85" fmla="*/ 637 h 647"/>
                      <a:gd name="T86" fmla="*/ 4 w 1997"/>
                      <a:gd name="T87" fmla="*/ 612 h 647"/>
                      <a:gd name="T88" fmla="*/ 4 w 1997"/>
                      <a:gd name="T89" fmla="*/ 357 h 647"/>
                      <a:gd name="T90" fmla="*/ 19 w 1997"/>
                      <a:gd name="T91" fmla="*/ 291 h 647"/>
                      <a:gd name="T92" fmla="*/ 40 w 1997"/>
                      <a:gd name="T93" fmla="*/ 219 h 647"/>
                      <a:gd name="T94" fmla="*/ 58 w 1997"/>
                      <a:gd name="T95" fmla="*/ 169 h 647"/>
                      <a:gd name="T96" fmla="*/ 85 w 1997"/>
                      <a:gd name="T97" fmla="*/ 156 h 647"/>
                      <a:gd name="T98" fmla="*/ 153 w 1997"/>
                      <a:gd name="T99" fmla="*/ 122 h 647"/>
                      <a:gd name="T100" fmla="*/ 250 w 1997"/>
                      <a:gd name="T101" fmla="*/ 89 h 647"/>
                      <a:gd name="T102" fmla="*/ 333 w 1997"/>
                      <a:gd name="T103" fmla="*/ 72 h 647"/>
                      <a:gd name="T104" fmla="*/ 413 w 1997"/>
                      <a:gd name="T105" fmla="*/ 496 h 64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97" h="647">
                        <a:moveTo>
                          <a:pt x="16" y="542"/>
                        </a:moveTo>
                        <a:lnTo>
                          <a:pt x="12" y="542"/>
                        </a:lnTo>
                        <a:lnTo>
                          <a:pt x="10" y="545"/>
                        </a:lnTo>
                        <a:lnTo>
                          <a:pt x="8" y="549"/>
                        </a:lnTo>
                        <a:lnTo>
                          <a:pt x="8" y="581"/>
                        </a:lnTo>
                        <a:lnTo>
                          <a:pt x="10" y="583"/>
                        </a:lnTo>
                        <a:lnTo>
                          <a:pt x="12" y="586"/>
                        </a:lnTo>
                        <a:lnTo>
                          <a:pt x="16" y="588"/>
                        </a:lnTo>
                        <a:lnTo>
                          <a:pt x="19" y="586"/>
                        </a:lnTo>
                        <a:lnTo>
                          <a:pt x="22" y="583"/>
                        </a:lnTo>
                        <a:lnTo>
                          <a:pt x="23" y="581"/>
                        </a:lnTo>
                        <a:lnTo>
                          <a:pt x="23" y="549"/>
                        </a:lnTo>
                        <a:lnTo>
                          <a:pt x="22" y="545"/>
                        </a:lnTo>
                        <a:lnTo>
                          <a:pt x="19" y="542"/>
                        </a:lnTo>
                        <a:lnTo>
                          <a:pt x="16" y="542"/>
                        </a:lnTo>
                        <a:close/>
                        <a:moveTo>
                          <a:pt x="79" y="224"/>
                        </a:moveTo>
                        <a:lnTo>
                          <a:pt x="66" y="288"/>
                        </a:lnTo>
                        <a:lnTo>
                          <a:pt x="65" y="290"/>
                        </a:lnTo>
                        <a:lnTo>
                          <a:pt x="63" y="291"/>
                        </a:lnTo>
                        <a:lnTo>
                          <a:pt x="61" y="291"/>
                        </a:lnTo>
                        <a:lnTo>
                          <a:pt x="56" y="290"/>
                        </a:lnTo>
                        <a:lnTo>
                          <a:pt x="55" y="288"/>
                        </a:lnTo>
                        <a:lnTo>
                          <a:pt x="55" y="286"/>
                        </a:lnTo>
                        <a:lnTo>
                          <a:pt x="67" y="225"/>
                        </a:lnTo>
                        <a:lnTo>
                          <a:pt x="63" y="227"/>
                        </a:lnTo>
                        <a:lnTo>
                          <a:pt x="61" y="229"/>
                        </a:lnTo>
                        <a:lnTo>
                          <a:pt x="59" y="233"/>
                        </a:lnTo>
                        <a:lnTo>
                          <a:pt x="56" y="239"/>
                        </a:lnTo>
                        <a:lnTo>
                          <a:pt x="55" y="244"/>
                        </a:lnTo>
                        <a:lnTo>
                          <a:pt x="52" y="258"/>
                        </a:lnTo>
                        <a:lnTo>
                          <a:pt x="48" y="274"/>
                        </a:lnTo>
                        <a:lnTo>
                          <a:pt x="43" y="291"/>
                        </a:lnTo>
                        <a:lnTo>
                          <a:pt x="39" y="309"/>
                        </a:lnTo>
                        <a:lnTo>
                          <a:pt x="36" y="321"/>
                        </a:lnTo>
                        <a:lnTo>
                          <a:pt x="36" y="330"/>
                        </a:lnTo>
                        <a:lnTo>
                          <a:pt x="42" y="335"/>
                        </a:lnTo>
                        <a:lnTo>
                          <a:pt x="50" y="339"/>
                        </a:lnTo>
                        <a:lnTo>
                          <a:pt x="59" y="341"/>
                        </a:lnTo>
                        <a:lnTo>
                          <a:pt x="67" y="342"/>
                        </a:lnTo>
                        <a:lnTo>
                          <a:pt x="74" y="342"/>
                        </a:lnTo>
                        <a:lnTo>
                          <a:pt x="165" y="342"/>
                        </a:lnTo>
                        <a:lnTo>
                          <a:pt x="171" y="341"/>
                        </a:lnTo>
                        <a:lnTo>
                          <a:pt x="175" y="339"/>
                        </a:lnTo>
                        <a:lnTo>
                          <a:pt x="179" y="335"/>
                        </a:lnTo>
                        <a:lnTo>
                          <a:pt x="183" y="331"/>
                        </a:lnTo>
                        <a:lnTo>
                          <a:pt x="184" y="327"/>
                        </a:lnTo>
                        <a:lnTo>
                          <a:pt x="184" y="321"/>
                        </a:lnTo>
                        <a:lnTo>
                          <a:pt x="184" y="244"/>
                        </a:lnTo>
                        <a:lnTo>
                          <a:pt x="184" y="239"/>
                        </a:lnTo>
                        <a:lnTo>
                          <a:pt x="183" y="235"/>
                        </a:lnTo>
                        <a:lnTo>
                          <a:pt x="179" y="231"/>
                        </a:lnTo>
                        <a:lnTo>
                          <a:pt x="175" y="227"/>
                        </a:lnTo>
                        <a:lnTo>
                          <a:pt x="171" y="225"/>
                        </a:lnTo>
                        <a:lnTo>
                          <a:pt x="165" y="224"/>
                        </a:lnTo>
                        <a:lnTo>
                          <a:pt x="79" y="224"/>
                        </a:lnTo>
                        <a:close/>
                        <a:moveTo>
                          <a:pt x="413" y="0"/>
                        </a:moveTo>
                        <a:lnTo>
                          <a:pt x="1997" y="0"/>
                        </a:lnTo>
                        <a:lnTo>
                          <a:pt x="1997" y="519"/>
                        </a:lnTo>
                        <a:lnTo>
                          <a:pt x="742" y="519"/>
                        </a:lnTo>
                        <a:lnTo>
                          <a:pt x="742" y="529"/>
                        </a:lnTo>
                        <a:lnTo>
                          <a:pt x="1997" y="529"/>
                        </a:lnTo>
                        <a:lnTo>
                          <a:pt x="1997" y="559"/>
                        </a:lnTo>
                        <a:lnTo>
                          <a:pt x="1732" y="559"/>
                        </a:lnTo>
                        <a:lnTo>
                          <a:pt x="1714" y="546"/>
                        </a:lnTo>
                        <a:lnTo>
                          <a:pt x="1695" y="537"/>
                        </a:lnTo>
                        <a:lnTo>
                          <a:pt x="1673" y="534"/>
                        </a:lnTo>
                        <a:lnTo>
                          <a:pt x="1650" y="537"/>
                        </a:lnTo>
                        <a:lnTo>
                          <a:pt x="1630" y="546"/>
                        </a:lnTo>
                        <a:lnTo>
                          <a:pt x="1614" y="559"/>
                        </a:lnTo>
                        <a:lnTo>
                          <a:pt x="1545" y="559"/>
                        </a:lnTo>
                        <a:lnTo>
                          <a:pt x="1529" y="546"/>
                        </a:lnTo>
                        <a:lnTo>
                          <a:pt x="1509" y="537"/>
                        </a:lnTo>
                        <a:lnTo>
                          <a:pt x="1486" y="534"/>
                        </a:lnTo>
                        <a:lnTo>
                          <a:pt x="1463" y="537"/>
                        </a:lnTo>
                        <a:lnTo>
                          <a:pt x="1445" y="546"/>
                        </a:lnTo>
                        <a:lnTo>
                          <a:pt x="1427" y="559"/>
                        </a:lnTo>
                        <a:lnTo>
                          <a:pt x="1363" y="559"/>
                        </a:lnTo>
                        <a:lnTo>
                          <a:pt x="1347" y="546"/>
                        </a:lnTo>
                        <a:lnTo>
                          <a:pt x="1327" y="537"/>
                        </a:lnTo>
                        <a:lnTo>
                          <a:pt x="1304" y="534"/>
                        </a:lnTo>
                        <a:lnTo>
                          <a:pt x="1282" y="537"/>
                        </a:lnTo>
                        <a:lnTo>
                          <a:pt x="1262" y="546"/>
                        </a:lnTo>
                        <a:lnTo>
                          <a:pt x="1245" y="559"/>
                        </a:lnTo>
                        <a:lnTo>
                          <a:pt x="742" y="559"/>
                        </a:lnTo>
                        <a:lnTo>
                          <a:pt x="742" y="647"/>
                        </a:lnTo>
                        <a:lnTo>
                          <a:pt x="708" y="647"/>
                        </a:lnTo>
                        <a:lnTo>
                          <a:pt x="712" y="632"/>
                        </a:lnTo>
                        <a:lnTo>
                          <a:pt x="715" y="617"/>
                        </a:lnTo>
                        <a:lnTo>
                          <a:pt x="711" y="594"/>
                        </a:lnTo>
                        <a:lnTo>
                          <a:pt x="703" y="575"/>
                        </a:lnTo>
                        <a:lnTo>
                          <a:pt x="690" y="558"/>
                        </a:lnTo>
                        <a:lnTo>
                          <a:pt x="673" y="546"/>
                        </a:lnTo>
                        <a:lnTo>
                          <a:pt x="653" y="537"/>
                        </a:lnTo>
                        <a:lnTo>
                          <a:pt x="632" y="534"/>
                        </a:lnTo>
                        <a:lnTo>
                          <a:pt x="610" y="537"/>
                        </a:lnTo>
                        <a:lnTo>
                          <a:pt x="590" y="546"/>
                        </a:lnTo>
                        <a:lnTo>
                          <a:pt x="573" y="558"/>
                        </a:lnTo>
                        <a:lnTo>
                          <a:pt x="561" y="575"/>
                        </a:lnTo>
                        <a:lnTo>
                          <a:pt x="553" y="594"/>
                        </a:lnTo>
                        <a:lnTo>
                          <a:pt x="549" y="617"/>
                        </a:lnTo>
                        <a:lnTo>
                          <a:pt x="550" y="632"/>
                        </a:lnTo>
                        <a:lnTo>
                          <a:pt x="554" y="647"/>
                        </a:lnTo>
                        <a:lnTo>
                          <a:pt x="313" y="647"/>
                        </a:lnTo>
                        <a:lnTo>
                          <a:pt x="313" y="647"/>
                        </a:lnTo>
                        <a:lnTo>
                          <a:pt x="291" y="645"/>
                        </a:lnTo>
                        <a:lnTo>
                          <a:pt x="295" y="632"/>
                        </a:lnTo>
                        <a:lnTo>
                          <a:pt x="297" y="617"/>
                        </a:lnTo>
                        <a:lnTo>
                          <a:pt x="294" y="594"/>
                        </a:lnTo>
                        <a:lnTo>
                          <a:pt x="286" y="575"/>
                        </a:lnTo>
                        <a:lnTo>
                          <a:pt x="272" y="558"/>
                        </a:lnTo>
                        <a:lnTo>
                          <a:pt x="255" y="546"/>
                        </a:lnTo>
                        <a:lnTo>
                          <a:pt x="236" y="537"/>
                        </a:lnTo>
                        <a:lnTo>
                          <a:pt x="213" y="534"/>
                        </a:lnTo>
                        <a:lnTo>
                          <a:pt x="192" y="537"/>
                        </a:lnTo>
                        <a:lnTo>
                          <a:pt x="172" y="546"/>
                        </a:lnTo>
                        <a:lnTo>
                          <a:pt x="156" y="558"/>
                        </a:lnTo>
                        <a:lnTo>
                          <a:pt x="142" y="575"/>
                        </a:lnTo>
                        <a:lnTo>
                          <a:pt x="134" y="594"/>
                        </a:lnTo>
                        <a:lnTo>
                          <a:pt x="132" y="617"/>
                        </a:lnTo>
                        <a:lnTo>
                          <a:pt x="133" y="630"/>
                        </a:lnTo>
                        <a:lnTo>
                          <a:pt x="136" y="644"/>
                        </a:lnTo>
                        <a:lnTo>
                          <a:pt x="122" y="644"/>
                        </a:lnTo>
                        <a:lnTo>
                          <a:pt x="117" y="644"/>
                        </a:lnTo>
                        <a:lnTo>
                          <a:pt x="106" y="644"/>
                        </a:lnTo>
                        <a:lnTo>
                          <a:pt x="93" y="645"/>
                        </a:lnTo>
                        <a:lnTo>
                          <a:pt x="77" y="644"/>
                        </a:lnTo>
                        <a:lnTo>
                          <a:pt x="59" y="643"/>
                        </a:lnTo>
                        <a:lnTo>
                          <a:pt x="43" y="641"/>
                        </a:lnTo>
                        <a:lnTo>
                          <a:pt x="28" y="637"/>
                        </a:lnTo>
                        <a:lnTo>
                          <a:pt x="16" y="630"/>
                        </a:lnTo>
                        <a:lnTo>
                          <a:pt x="7" y="622"/>
                        </a:lnTo>
                        <a:lnTo>
                          <a:pt x="4" y="612"/>
                        </a:lnTo>
                        <a:lnTo>
                          <a:pt x="0" y="377"/>
                        </a:lnTo>
                        <a:lnTo>
                          <a:pt x="2" y="370"/>
                        </a:lnTo>
                        <a:lnTo>
                          <a:pt x="4" y="357"/>
                        </a:lnTo>
                        <a:lnTo>
                          <a:pt x="8" y="338"/>
                        </a:lnTo>
                        <a:lnTo>
                          <a:pt x="14" y="315"/>
                        </a:lnTo>
                        <a:lnTo>
                          <a:pt x="19" y="291"/>
                        </a:lnTo>
                        <a:lnTo>
                          <a:pt x="26" y="266"/>
                        </a:lnTo>
                        <a:lnTo>
                          <a:pt x="34" y="241"/>
                        </a:lnTo>
                        <a:lnTo>
                          <a:pt x="40" y="219"/>
                        </a:lnTo>
                        <a:lnTo>
                          <a:pt x="47" y="199"/>
                        </a:lnTo>
                        <a:lnTo>
                          <a:pt x="52" y="181"/>
                        </a:lnTo>
                        <a:lnTo>
                          <a:pt x="58" y="169"/>
                        </a:lnTo>
                        <a:lnTo>
                          <a:pt x="65" y="162"/>
                        </a:lnTo>
                        <a:lnTo>
                          <a:pt x="73" y="158"/>
                        </a:lnTo>
                        <a:lnTo>
                          <a:pt x="85" y="156"/>
                        </a:lnTo>
                        <a:lnTo>
                          <a:pt x="101" y="154"/>
                        </a:lnTo>
                        <a:lnTo>
                          <a:pt x="125" y="137"/>
                        </a:lnTo>
                        <a:lnTo>
                          <a:pt x="153" y="122"/>
                        </a:lnTo>
                        <a:lnTo>
                          <a:pt x="184" y="109"/>
                        </a:lnTo>
                        <a:lnTo>
                          <a:pt x="216" y="98"/>
                        </a:lnTo>
                        <a:lnTo>
                          <a:pt x="250" y="89"/>
                        </a:lnTo>
                        <a:lnTo>
                          <a:pt x="282" y="81"/>
                        </a:lnTo>
                        <a:lnTo>
                          <a:pt x="310" y="75"/>
                        </a:lnTo>
                        <a:lnTo>
                          <a:pt x="333" y="72"/>
                        </a:lnTo>
                        <a:lnTo>
                          <a:pt x="350" y="70"/>
                        </a:lnTo>
                        <a:lnTo>
                          <a:pt x="350" y="496"/>
                        </a:lnTo>
                        <a:lnTo>
                          <a:pt x="413" y="496"/>
                        </a:lnTo>
                        <a:lnTo>
                          <a:pt x="413"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grpSp>
          </p:grpSp>
          <p:sp>
            <p:nvSpPr>
              <p:cNvPr id="507" name="ListLeanHorizontalTextDetail0"/>
              <p:cNvSpPr txBox="1"/>
              <p:nvPr/>
            </p:nvSpPr>
            <p:spPr>
              <a:xfrm>
                <a:off x="1650030" y="2800111"/>
                <a:ext cx="1373182" cy="339887"/>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spcBef>
                    <a:spcPts val="300"/>
                  </a:spcBef>
                  <a:buSzTx/>
                </a:pPr>
                <a:r>
                  <a:rPr lang="zh-CN" altLang="en-US" sz="1500" b="0" smtClean="0"/>
                  <a:t>俄罗斯及东欧</a:t>
                </a:r>
                <a:endParaRPr lang="en-US" altLang="zh-CN" sz="1500" b="0" smtClean="0"/>
              </a:p>
            </p:txBody>
          </p:sp>
          <p:grpSp>
            <p:nvGrpSpPr>
              <p:cNvPr id="294" name="Group 688"/>
              <p:cNvGrpSpPr/>
              <p:nvPr/>
            </p:nvGrpSpPr>
            <p:grpSpPr>
              <a:xfrm>
                <a:off x="1230965" y="2466584"/>
                <a:ext cx="335755" cy="335754"/>
                <a:chOff x="3257" y="2625"/>
                <a:chExt cx="597" cy="597"/>
              </a:xfrm>
            </p:grpSpPr>
            <p:sp>
              <p:nvSpPr>
                <p:cNvPr id="295" name="Rectangle 689"/>
                <p:cNvSpPr>
                  <a:spLocks noChangeArrowheads="1"/>
                </p:cNvSpPr>
                <p:nvPr/>
              </p:nvSpPr>
              <p:spPr bwMode="auto">
                <a:xfrm>
                  <a:off x="3257" y="2625"/>
                  <a:ext cx="597" cy="597"/>
                </a:xfrm>
                <a:prstGeom prst="rect">
                  <a:avLst/>
                </a:prstGeom>
                <a:solidFill>
                  <a:schemeClr val="accent3"/>
                </a:solidFill>
                <a:ln w="9525">
                  <a:noFill/>
                  <a:miter lim="800000"/>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grpSp>
              <p:nvGrpSpPr>
                <p:cNvPr id="296" name="Group 690"/>
                <p:cNvGrpSpPr/>
                <p:nvPr/>
              </p:nvGrpSpPr>
              <p:grpSpPr>
                <a:xfrm>
                  <a:off x="3306" y="2707"/>
                  <a:ext cx="499" cy="432"/>
                  <a:chOff x="3291" y="2157"/>
                  <a:chExt cx="499" cy="432"/>
                </a:xfrm>
              </p:grpSpPr>
              <p:sp>
                <p:nvSpPr>
                  <p:cNvPr id="297" name="Rectangle 691"/>
                  <p:cNvSpPr>
                    <a:spLocks noChangeArrowheads="1"/>
                  </p:cNvSpPr>
                  <p:nvPr/>
                </p:nvSpPr>
                <p:spPr bwMode="auto">
                  <a:xfrm>
                    <a:off x="3465" y="2362"/>
                    <a:ext cx="22" cy="74"/>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298" name="Rectangle 692"/>
                  <p:cNvSpPr>
                    <a:spLocks noChangeArrowheads="1"/>
                  </p:cNvSpPr>
                  <p:nvPr/>
                </p:nvSpPr>
                <p:spPr bwMode="auto">
                  <a:xfrm>
                    <a:off x="3588" y="2362"/>
                    <a:ext cx="22" cy="74"/>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299" name="Freeform 693"/>
                  <p:cNvSpPr/>
                  <p:nvPr/>
                </p:nvSpPr>
                <p:spPr bwMode="auto">
                  <a:xfrm>
                    <a:off x="3439" y="2157"/>
                    <a:ext cx="202" cy="241"/>
                  </a:xfrm>
                  <a:custGeom>
                    <a:cxnLst>
                      <a:cxn ang="0">
                        <a:pos x="329" y="0"/>
                      </a:cxn>
                      <a:cxn ang="0">
                        <a:pos x="344" y="1"/>
                      </a:cxn>
                      <a:cxn ang="0">
                        <a:pos x="358" y="6"/>
                      </a:cxn>
                      <a:cxn ang="0">
                        <a:pos x="370" y="12"/>
                      </a:cxn>
                      <a:cxn ang="0">
                        <a:pos x="381" y="21"/>
                      </a:cxn>
                      <a:cxn ang="0">
                        <a:pos x="390" y="34"/>
                      </a:cxn>
                      <a:cxn ang="0">
                        <a:pos x="398" y="46"/>
                      </a:cxn>
                      <a:cxn ang="0">
                        <a:pos x="403" y="60"/>
                      </a:cxn>
                      <a:cxn ang="0">
                        <a:pos x="404" y="75"/>
                      </a:cxn>
                      <a:cxn ang="0">
                        <a:pos x="403" y="416"/>
                      </a:cxn>
                      <a:cxn ang="0">
                        <a:pos x="400" y="430"/>
                      </a:cxn>
                      <a:cxn ang="0">
                        <a:pos x="395" y="444"/>
                      </a:cxn>
                      <a:cxn ang="0">
                        <a:pos x="386" y="456"/>
                      </a:cxn>
                      <a:cxn ang="0">
                        <a:pos x="377" y="465"/>
                      </a:cxn>
                      <a:cxn ang="0">
                        <a:pos x="364" y="474"/>
                      </a:cxn>
                      <a:cxn ang="0">
                        <a:pos x="351" y="479"/>
                      </a:cxn>
                      <a:cxn ang="0">
                        <a:pos x="337" y="482"/>
                      </a:cxn>
                      <a:cxn ang="0">
                        <a:pos x="75" y="482"/>
                      </a:cxn>
                      <a:cxn ang="0">
                        <a:pos x="60" y="480"/>
                      </a:cxn>
                      <a:cxn ang="0">
                        <a:pos x="46" y="477"/>
                      </a:cxn>
                      <a:cxn ang="0">
                        <a:pos x="32" y="470"/>
                      </a:cxn>
                      <a:cxn ang="0">
                        <a:pos x="22" y="461"/>
                      </a:cxn>
                      <a:cxn ang="0">
                        <a:pos x="12" y="450"/>
                      </a:cxn>
                      <a:cxn ang="0">
                        <a:pos x="6" y="438"/>
                      </a:cxn>
                      <a:cxn ang="0">
                        <a:pos x="2" y="424"/>
                      </a:cxn>
                      <a:cxn ang="0">
                        <a:pos x="0" y="409"/>
                      </a:cxn>
                      <a:cxn ang="0">
                        <a:pos x="0" y="67"/>
                      </a:cxn>
                      <a:cxn ang="0">
                        <a:pos x="3" y="52"/>
                      </a:cxn>
                      <a:cxn ang="0">
                        <a:pos x="9" y="40"/>
                      </a:cxn>
                      <a:cxn ang="0">
                        <a:pos x="17" y="27"/>
                      </a:cxn>
                      <a:cxn ang="0">
                        <a:pos x="28" y="17"/>
                      </a:cxn>
                      <a:cxn ang="0">
                        <a:pos x="38" y="9"/>
                      </a:cxn>
                      <a:cxn ang="0">
                        <a:pos x="52" y="3"/>
                      </a:cxn>
                      <a:cxn ang="0">
                        <a:pos x="67" y="0"/>
                      </a:cxn>
                    </a:cxnLst>
                    <a:rect l="0" t="0" r="r" b="b"/>
                    <a:pathLst>
                      <a:path w="402" h="482">
                        <a:moveTo>
                          <a:pt x="75" y="0"/>
                        </a:moveTo>
                        <a:lnTo>
                          <a:pt x="329" y="0"/>
                        </a:lnTo>
                        <a:lnTo>
                          <a:pt x="337" y="0"/>
                        </a:lnTo>
                        <a:lnTo>
                          <a:pt x="344" y="1"/>
                        </a:lnTo>
                        <a:lnTo>
                          <a:pt x="351" y="3"/>
                        </a:lnTo>
                        <a:lnTo>
                          <a:pt x="358" y="6"/>
                        </a:lnTo>
                        <a:lnTo>
                          <a:pt x="364" y="9"/>
                        </a:lnTo>
                        <a:lnTo>
                          <a:pt x="370" y="12"/>
                        </a:lnTo>
                        <a:lnTo>
                          <a:pt x="377" y="17"/>
                        </a:lnTo>
                        <a:lnTo>
                          <a:pt x="381" y="21"/>
                        </a:lnTo>
                        <a:lnTo>
                          <a:pt x="386" y="27"/>
                        </a:lnTo>
                        <a:lnTo>
                          <a:pt x="390" y="34"/>
                        </a:lnTo>
                        <a:lnTo>
                          <a:pt x="395" y="40"/>
                        </a:lnTo>
                        <a:lnTo>
                          <a:pt x="398" y="46"/>
                        </a:lnTo>
                        <a:lnTo>
                          <a:pt x="400" y="52"/>
                        </a:lnTo>
                        <a:lnTo>
                          <a:pt x="403" y="60"/>
                        </a:lnTo>
                        <a:lnTo>
                          <a:pt x="403" y="67"/>
                        </a:lnTo>
                        <a:lnTo>
                          <a:pt x="404" y="75"/>
                        </a:lnTo>
                        <a:lnTo>
                          <a:pt x="404" y="409"/>
                        </a:lnTo>
                        <a:lnTo>
                          <a:pt x="403" y="416"/>
                        </a:lnTo>
                        <a:lnTo>
                          <a:pt x="403" y="424"/>
                        </a:lnTo>
                        <a:lnTo>
                          <a:pt x="400" y="430"/>
                        </a:lnTo>
                        <a:lnTo>
                          <a:pt x="398" y="438"/>
                        </a:lnTo>
                        <a:lnTo>
                          <a:pt x="395" y="444"/>
                        </a:lnTo>
                        <a:lnTo>
                          <a:pt x="390" y="450"/>
                        </a:lnTo>
                        <a:lnTo>
                          <a:pt x="386" y="456"/>
                        </a:lnTo>
                        <a:lnTo>
                          <a:pt x="381" y="461"/>
                        </a:lnTo>
                        <a:lnTo>
                          <a:pt x="377" y="465"/>
                        </a:lnTo>
                        <a:lnTo>
                          <a:pt x="370" y="470"/>
                        </a:lnTo>
                        <a:lnTo>
                          <a:pt x="364" y="474"/>
                        </a:lnTo>
                        <a:lnTo>
                          <a:pt x="358" y="477"/>
                        </a:lnTo>
                        <a:lnTo>
                          <a:pt x="351" y="479"/>
                        </a:lnTo>
                        <a:lnTo>
                          <a:pt x="344" y="480"/>
                        </a:lnTo>
                        <a:lnTo>
                          <a:pt x="337" y="482"/>
                        </a:lnTo>
                        <a:lnTo>
                          <a:pt x="329" y="482"/>
                        </a:lnTo>
                        <a:lnTo>
                          <a:pt x="75" y="482"/>
                        </a:lnTo>
                        <a:lnTo>
                          <a:pt x="67" y="482"/>
                        </a:lnTo>
                        <a:lnTo>
                          <a:pt x="60" y="480"/>
                        </a:lnTo>
                        <a:lnTo>
                          <a:pt x="52" y="479"/>
                        </a:lnTo>
                        <a:lnTo>
                          <a:pt x="46" y="477"/>
                        </a:lnTo>
                        <a:lnTo>
                          <a:pt x="38" y="474"/>
                        </a:lnTo>
                        <a:lnTo>
                          <a:pt x="32" y="470"/>
                        </a:lnTo>
                        <a:lnTo>
                          <a:pt x="28" y="465"/>
                        </a:lnTo>
                        <a:lnTo>
                          <a:pt x="22" y="461"/>
                        </a:lnTo>
                        <a:lnTo>
                          <a:pt x="17" y="456"/>
                        </a:lnTo>
                        <a:lnTo>
                          <a:pt x="12" y="450"/>
                        </a:lnTo>
                        <a:lnTo>
                          <a:pt x="9" y="444"/>
                        </a:lnTo>
                        <a:lnTo>
                          <a:pt x="6" y="438"/>
                        </a:lnTo>
                        <a:lnTo>
                          <a:pt x="3" y="430"/>
                        </a:lnTo>
                        <a:lnTo>
                          <a:pt x="2" y="424"/>
                        </a:lnTo>
                        <a:lnTo>
                          <a:pt x="0" y="416"/>
                        </a:lnTo>
                        <a:lnTo>
                          <a:pt x="0" y="409"/>
                        </a:lnTo>
                        <a:lnTo>
                          <a:pt x="0" y="75"/>
                        </a:lnTo>
                        <a:lnTo>
                          <a:pt x="0" y="67"/>
                        </a:lnTo>
                        <a:lnTo>
                          <a:pt x="2" y="60"/>
                        </a:lnTo>
                        <a:lnTo>
                          <a:pt x="3" y="52"/>
                        </a:lnTo>
                        <a:lnTo>
                          <a:pt x="6" y="46"/>
                        </a:lnTo>
                        <a:lnTo>
                          <a:pt x="9" y="40"/>
                        </a:lnTo>
                        <a:lnTo>
                          <a:pt x="12" y="34"/>
                        </a:lnTo>
                        <a:lnTo>
                          <a:pt x="17" y="27"/>
                        </a:lnTo>
                        <a:lnTo>
                          <a:pt x="22" y="21"/>
                        </a:lnTo>
                        <a:lnTo>
                          <a:pt x="28" y="17"/>
                        </a:lnTo>
                        <a:lnTo>
                          <a:pt x="32" y="12"/>
                        </a:lnTo>
                        <a:lnTo>
                          <a:pt x="38" y="9"/>
                        </a:lnTo>
                        <a:lnTo>
                          <a:pt x="46" y="6"/>
                        </a:lnTo>
                        <a:lnTo>
                          <a:pt x="52" y="3"/>
                        </a:lnTo>
                        <a:lnTo>
                          <a:pt x="60" y="1"/>
                        </a:lnTo>
                        <a:lnTo>
                          <a:pt x="67" y="0"/>
                        </a:lnTo>
                        <a:lnTo>
                          <a:pt x="75" y="0"/>
                        </a:lnTo>
                        <a:close/>
                      </a:path>
                    </a:pathLst>
                  </a:custGeom>
                  <a:solidFill>
                    <a:schemeClr val="accent1"/>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300" name="Rectangle 694"/>
                  <p:cNvSpPr>
                    <a:spLocks noChangeArrowheads="1"/>
                  </p:cNvSpPr>
                  <p:nvPr/>
                </p:nvSpPr>
                <p:spPr bwMode="auto">
                  <a:xfrm>
                    <a:off x="3291" y="2509"/>
                    <a:ext cx="499" cy="7"/>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301" name="Rectangle 695"/>
                  <p:cNvSpPr>
                    <a:spLocks noChangeArrowheads="1"/>
                  </p:cNvSpPr>
                  <p:nvPr/>
                </p:nvSpPr>
                <p:spPr bwMode="auto">
                  <a:xfrm>
                    <a:off x="3291" y="2574"/>
                    <a:ext cx="499" cy="6"/>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302" name="Rectangle 696"/>
                  <p:cNvSpPr>
                    <a:spLocks noChangeArrowheads="1"/>
                  </p:cNvSpPr>
                  <p:nvPr/>
                </p:nvSpPr>
                <p:spPr bwMode="auto">
                  <a:xfrm>
                    <a:off x="3321" y="2497"/>
                    <a:ext cx="19"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303" name="Rectangle 697"/>
                  <p:cNvSpPr>
                    <a:spLocks noChangeArrowheads="1"/>
                  </p:cNvSpPr>
                  <p:nvPr/>
                </p:nvSpPr>
                <p:spPr bwMode="auto">
                  <a:xfrm>
                    <a:off x="3389"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304" name="Rectangle 698"/>
                  <p:cNvSpPr>
                    <a:spLocks noChangeArrowheads="1"/>
                  </p:cNvSpPr>
                  <p:nvPr/>
                </p:nvSpPr>
                <p:spPr bwMode="auto">
                  <a:xfrm>
                    <a:off x="3456"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305" name="Rectangle 699"/>
                  <p:cNvSpPr>
                    <a:spLocks noChangeArrowheads="1"/>
                  </p:cNvSpPr>
                  <p:nvPr/>
                </p:nvSpPr>
                <p:spPr bwMode="auto">
                  <a:xfrm>
                    <a:off x="3523" y="2497"/>
                    <a:ext cx="19"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306" name="Rectangle 700"/>
                  <p:cNvSpPr>
                    <a:spLocks noChangeArrowheads="1"/>
                  </p:cNvSpPr>
                  <p:nvPr/>
                </p:nvSpPr>
                <p:spPr bwMode="auto">
                  <a:xfrm>
                    <a:off x="3591"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307" name="Rectangle 701"/>
                  <p:cNvSpPr>
                    <a:spLocks noChangeArrowheads="1"/>
                  </p:cNvSpPr>
                  <p:nvPr/>
                </p:nvSpPr>
                <p:spPr bwMode="auto">
                  <a:xfrm>
                    <a:off x="3658"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308" name="Rectangle 702"/>
                  <p:cNvSpPr>
                    <a:spLocks noChangeArrowheads="1"/>
                  </p:cNvSpPr>
                  <p:nvPr/>
                </p:nvSpPr>
                <p:spPr bwMode="auto">
                  <a:xfrm>
                    <a:off x="3725" y="2497"/>
                    <a:ext cx="19"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grpSp>
                <p:nvGrpSpPr>
                  <p:cNvPr id="309" name="Group 703"/>
                  <p:cNvGrpSpPr/>
                  <p:nvPr/>
                </p:nvGrpSpPr>
                <p:grpSpPr>
                  <a:xfrm>
                    <a:off x="3467" y="2177"/>
                    <a:ext cx="147" cy="166"/>
                    <a:chOff x="3467" y="2177"/>
                    <a:chExt cx="147" cy="166"/>
                  </a:xfrm>
                </p:grpSpPr>
                <p:sp>
                  <p:nvSpPr>
                    <p:cNvPr id="310" name="Freeform 704"/>
                    <p:cNvSpPr/>
                    <p:nvPr/>
                  </p:nvSpPr>
                  <p:spPr bwMode="auto">
                    <a:xfrm>
                      <a:off x="3467" y="2301"/>
                      <a:ext cx="42" cy="42"/>
                    </a:xfrm>
                    <a:custGeom>
                      <a:cxnLst>
                        <a:cxn ang="0">
                          <a:pos x="0" y="41"/>
                        </a:cxn>
                        <a:cxn ang="0">
                          <a:pos x="2" y="34"/>
                        </a:cxn>
                        <a:cxn ang="0">
                          <a:pos x="3" y="26"/>
                        </a:cxn>
                        <a:cxn ang="0">
                          <a:pos x="8" y="18"/>
                        </a:cxn>
                        <a:cxn ang="0">
                          <a:pos x="12" y="12"/>
                        </a:cxn>
                        <a:cxn ang="0">
                          <a:pos x="19" y="8"/>
                        </a:cxn>
                        <a:cxn ang="0">
                          <a:pos x="26" y="3"/>
                        </a:cxn>
                        <a:cxn ang="0">
                          <a:pos x="31" y="2"/>
                        </a:cxn>
                        <a:cxn ang="0">
                          <a:pos x="34" y="2"/>
                        </a:cxn>
                        <a:cxn ang="0">
                          <a:pos x="43" y="0"/>
                        </a:cxn>
                        <a:cxn ang="0">
                          <a:pos x="51" y="2"/>
                        </a:cxn>
                        <a:cxn ang="0">
                          <a:pos x="58" y="3"/>
                        </a:cxn>
                        <a:cxn ang="0">
                          <a:pos x="66" y="8"/>
                        </a:cxn>
                        <a:cxn ang="0">
                          <a:pos x="72" y="12"/>
                        </a:cxn>
                        <a:cxn ang="0">
                          <a:pos x="77" y="18"/>
                        </a:cxn>
                        <a:cxn ang="0">
                          <a:pos x="81" y="26"/>
                        </a:cxn>
                        <a:cxn ang="0">
                          <a:pos x="83" y="29"/>
                        </a:cxn>
                        <a:cxn ang="0">
                          <a:pos x="84" y="34"/>
                        </a:cxn>
                        <a:cxn ang="0">
                          <a:pos x="84" y="41"/>
                        </a:cxn>
                        <a:cxn ang="0">
                          <a:pos x="84" y="51"/>
                        </a:cxn>
                        <a:cxn ang="0">
                          <a:pos x="81" y="58"/>
                        </a:cxn>
                        <a:cxn ang="0">
                          <a:pos x="77" y="66"/>
                        </a:cxn>
                        <a:cxn ang="0">
                          <a:pos x="72" y="72"/>
                        </a:cxn>
                        <a:cxn ang="0">
                          <a:pos x="66" y="77"/>
                        </a:cxn>
                        <a:cxn ang="0">
                          <a:pos x="58" y="81"/>
                        </a:cxn>
                        <a:cxn ang="0">
                          <a:pos x="55" y="83"/>
                        </a:cxn>
                        <a:cxn ang="0">
                          <a:pos x="51" y="83"/>
                        </a:cxn>
                        <a:cxn ang="0">
                          <a:pos x="43" y="84"/>
                        </a:cxn>
                        <a:cxn ang="0">
                          <a:pos x="34" y="83"/>
                        </a:cxn>
                        <a:cxn ang="0">
                          <a:pos x="26" y="81"/>
                        </a:cxn>
                        <a:cxn ang="0">
                          <a:pos x="19" y="77"/>
                        </a:cxn>
                        <a:cxn ang="0">
                          <a:pos x="12" y="72"/>
                        </a:cxn>
                        <a:cxn ang="0">
                          <a:pos x="8" y="66"/>
                        </a:cxn>
                        <a:cxn ang="0">
                          <a:pos x="3" y="58"/>
                        </a:cxn>
                        <a:cxn ang="0">
                          <a:pos x="3" y="55"/>
                        </a:cxn>
                        <a:cxn ang="0">
                          <a:pos x="2" y="51"/>
                        </a:cxn>
                        <a:cxn ang="0">
                          <a:pos x="0" y="41"/>
                        </a:cxn>
                      </a:cxnLst>
                      <a:rect l="0" t="0" r="r" b="b"/>
                      <a:pathLst>
                        <a:path w="84" h="84">
                          <a:moveTo>
                            <a:pt x="0" y="41"/>
                          </a:moveTo>
                          <a:lnTo>
                            <a:pt x="2" y="34"/>
                          </a:lnTo>
                          <a:lnTo>
                            <a:pt x="3" y="26"/>
                          </a:lnTo>
                          <a:lnTo>
                            <a:pt x="8" y="18"/>
                          </a:lnTo>
                          <a:lnTo>
                            <a:pt x="12" y="12"/>
                          </a:lnTo>
                          <a:lnTo>
                            <a:pt x="19" y="8"/>
                          </a:lnTo>
                          <a:lnTo>
                            <a:pt x="26" y="3"/>
                          </a:lnTo>
                          <a:lnTo>
                            <a:pt x="31" y="2"/>
                          </a:lnTo>
                          <a:lnTo>
                            <a:pt x="34" y="2"/>
                          </a:lnTo>
                          <a:lnTo>
                            <a:pt x="43" y="0"/>
                          </a:lnTo>
                          <a:lnTo>
                            <a:pt x="51" y="2"/>
                          </a:lnTo>
                          <a:lnTo>
                            <a:pt x="58" y="3"/>
                          </a:lnTo>
                          <a:lnTo>
                            <a:pt x="66" y="8"/>
                          </a:lnTo>
                          <a:lnTo>
                            <a:pt x="72" y="12"/>
                          </a:lnTo>
                          <a:lnTo>
                            <a:pt x="77" y="18"/>
                          </a:lnTo>
                          <a:lnTo>
                            <a:pt x="81" y="26"/>
                          </a:lnTo>
                          <a:lnTo>
                            <a:pt x="83" y="29"/>
                          </a:lnTo>
                          <a:lnTo>
                            <a:pt x="84" y="34"/>
                          </a:lnTo>
                          <a:lnTo>
                            <a:pt x="84" y="41"/>
                          </a:lnTo>
                          <a:lnTo>
                            <a:pt x="84" y="51"/>
                          </a:lnTo>
                          <a:lnTo>
                            <a:pt x="81" y="58"/>
                          </a:lnTo>
                          <a:lnTo>
                            <a:pt x="77" y="66"/>
                          </a:lnTo>
                          <a:lnTo>
                            <a:pt x="72" y="72"/>
                          </a:lnTo>
                          <a:lnTo>
                            <a:pt x="66" y="77"/>
                          </a:lnTo>
                          <a:lnTo>
                            <a:pt x="58" y="81"/>
                          </a:lnTo>
                          <a:lnTo>
                            <a:pt x="55" y="83"/>
                          </a:lnTo>
                          <a:lnTo>
                            <a:pt x="51" y="83"/>
                          </a:lnTo>
                          <a:lnTo>
                            <a:pt x="43" y="84"/>
                          </a:lnTo>
                          <a:lnTo>
                            <a:pt x="34" y="83"/>
                          </a:lnTo>
                          <a:lnTo>
                            <a:pt x="26" y="81"/>
                          </a:lnTo>
                          <a:lnTo>
                            <a:pt x="19" y="77"/>
                          </a:lnTo>
                          <a:lnTo>
                            <a:pt x="12" y="72"/>
                          </a:lnTo>
                          <a:lnTo>
                            <a:pt x="8" y="66"/>
                          </a:lnTo>
                          <a:lnTo>
                            <a:pt x="3" y="58"/>
                          </a:lnTo>
                          <a:lnTo>
                            <a:pt x="3" y="55"/>
                          </a:lnTo>
                          <a:lnTo>
                            <a:pt x="2" y="51"/>
                          </a:lnTo>
                          <a:lnTo>
                            <a:pt x="0" y="41"/>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311" name="Freeform 705"/>
                    <p:cNvSpPr/>
                    <p:nvPr/>
                  </p:nvSpPr>
                  <p:spPr bwMode="auto">
                    <a:xfrm>
                      <a:off x="3571" y="2301"/>
                      <a:ext cx="43" cy="42"/>
                    </a:xfrm>
                    <a:custGeom>
                      <a:cxnLst>
                        <a:cxn ang="0">
                          <a:pos x="0" y="41"/>
                        </a:cxn>
                        <a:cxn ang="0">
                          <a:pos x="0" y="34"/>
                        </a:cxn>
                        <a:cxn ang="0">
                          <a:pos x="3" y="26"/>
                        </a:cxn>
                        <a:cxn ang="0">
                          <a:pos x="6" y="18"/>
                        </a:cxn>
                        <a:cxn ang="0">
                          <a:pos x="12" y="12"/>
                        </a:cxn>
                        <a:cxn ang="0">
                          <a:pos x="18" y="8"/>
                        </a:cxn>
                        <a:cxn ang="0">
                          <a:pos x="26" y="3"/>
                        </a:cxn>
                        <a:cxn ang="0">
                          <a:pos x="29" y="2"/>
                        </a:cxn>
                        <a:cxn ang="0">
                          <a:pos x="34" y="2"/>
                        </a:cxn>
                        <a:cxn ang="0">
                          <a:pos x="41" y="0"/>
                        </a:cxn>
                        <a:cxn ang="0">
                          <a:pos x="50" y="2"/>
                        </a:cxn>
                        <a:cxn ang="0">
                          <a:pos x="58" y="3"/>
                        </a:cxn>
                        <a:cxn ang="0">
                          <a:pos x="66" y="8"/>
                        </a:cxn>
                        <a:cxn ang="0">
                          <a:pos x="72" y="12"/>
                        </a:cxn>
                        <a:cxn ang="0">
                          <a:pos x="76" y="18"/>
                        </a:cxn>
                        <a:cxn ang="0">
                          <a:pos x="79" y="26"/>
                        </a:cxn>
                        <a:cxn ang="0">
                          <a:pos x="81" y="29"/>
                        </a:cxn>
                        <a:cxn ang="0">
                          <a:pos x="83" y="34"/>
                        </a:cxn>
                        <a:cxn ang="0">
                          <a:pos x="84" y="41"/>
                        </a:cxn>
                        <a:cxn ang="0">
                          <a:pos x="83" y="51"/>
                        </a:cxn>
                        <a:cxn ang="0">
                          <a:pos x="79" y="58"/>
                        </a:cxn>
                        <a:cxn ang="0">
                          <a:pos x="76" y="66"/>
                        </a:cxn>
                        <a:cxn ang="0">
                          <a:pos x="72" y="72"/>
                        </a:cxn>
                        <a:cxn ang="0">
                          <a:pos x="66" y="77"/>
                        </a:cxn>
                        <a:cxn ang="0">
                          <a:pos x="58" y="81"/>
                        </a:cxn>
                        <a:cxn ang="0">
                          <a:pos x="53" y="83"/>
                        </a:cxn>
                        <a:cxn ang="0">
                          <a:pos x="50" y="83"/>
                        </a:cxn>
                        <a:cxn ang="0">
                          <a:pos x="41" y="84"/>
                        </a:cxn>
                        <a:cxn ang="0">
                          <a:pos x="34" y="83"/>
                        </a:cxn>
                        <a:cxn ang="0">
                          <a:pos x="26" y="81"/>
                        </a:cxn>
                        <a:cxn ang="0">
                          <a:pos x="18" y="77"/>
                        </a:cxn>
                        <a:cxn ang="0">
                          <a:pos x="12" y="72"/>
                        </a:cxn>
                        <a:cxn ang="0">
                          <a:pos x="6" y="66"/>
                        </a:cxn>
                        <a:cxn ang="0">
                          <a:pos x="3" y="58"/>
                        </a:cxn>
                        <a:cxn ang="0">
                          <a:pos x="1" y="55"/>
                        </a:cxn>
                        <a:cxn ang="0">
                          <a:pos x="0" y="51"/>
                        </a:cxn>
                        <a:cxn ang="0">
                          <a:pos x="0" y="41"/>
                        </a:cxn>
                      </a:cxnLst>
                      <a:rect l="0" t="0" r="r" b="b"/>
                      <a:pathLst>
                        <a:path w="84" h="84">
                          <a:moveTo>
                            <a:pt x="0" y="41"/>
                          </a:moveTo>
                          <a:lnTo>
                            <a:pt x="0" y="34"/>
                          </a:lnTo>
                          <a:lnTo>
                            <a:pt x="3" y="26"/>
                          </a:lnTo>
                          <a:lnTo>
                            <a:pt x="6" y="18"/>
                          </a:lnTo>
                          <a:lnTo>
                            <a:pt x="12" y="12"/>
                          </a:lnTo>
                          <a:lnTo>
                            <a:pt x="18" y="8"/>
                          </a:lnTo>
                          <a:lnTo>
                            <a:pt x="26" y="3"/>
                          </a:lnTo>
                          <a:lnTo>
                            <a:pt x="29" y="2"/>
                          </a:lnTo>
                          <a:lnTo>
                            <a:pt x="34" y="2"/>
                          </a:lnTo>
                          <a:lnTo>
                            <a:pt x="41" y="0"/>
                          </a:lnTo>
                          <a:lnTo>
                            <a:pt x="50" y="2"/>
                          </a:lnTo>
                          <a:lnTo>
                            <a:pt x="58" y="3"/>
                          </a:lnTo>
                          <a:lnTo>
                            <a:pt x="66" y="8"/>
                          </a:lnTo>
                          <a:lnTo>
                            <a:pt x="72" y="12"/>
                          </a:lnTo>
                          <a:lnTo>
                            <a:pt x="76" y="18"/>
                          </a:lnTo>
                          <a:lnTo>
                            <a:pt x="79" y="26"/>
                          </a:lnTo>
                          <a:lnTo>
                            <a:pt x="81" y="29"/>
                          </a:lnTo>
                          <a:lnTo>
                            <a:pt x="83" y="34"/>
                          </a:lnTo>
                          <a:lnTo>
                            <a:pt x="84" y="41"/>
                          </a:lnTo>
                          <a:lnTo>
                            <a:pt x="83" y="51"/>
                          </a:lnTo>
                          <a:lnTo>
                            <a:pt x="79" y="58"/>
                          </a:lnTo>
                          <a:lnTo>
                            <a:pt x="76" y="66"/>
                          </a:lnTo>
                          <a:lnTo>
                            <a:pt x="72" y="72"/>
                          </a:lnTo>
                          <a:lnTo>
                            <a:pt x="66" y="77"/>
                          </a:lnTo>
                          <a:lnTo>
                            <a:pt x="58" y="81"/>
                          </a:lnTo>
                          <a:lnTo>
                            <a:pt x="53" y="83"/>
                          </a:lnTo>
                          <a:lnTo>
                            <a:pt x="50" y="83"/>
                          </a:lnTo>
                          <a:lnTo>
                            <a:pt x="41" y="84"/>
                          </a:lnTo>
                          <a:lnTo>
                            <a:pt x="34" y="83"/>
                          </a:lnTo>
                          <a:lnTo>
                            <a:pt x="26" y="81"/>
                          </a:lnTo>
                          <a:lnTo>
                            <a:pt x="18" y="77"/>
                          </a:lnTo>
                          <a:lnTo>
                            <a:pt x="12" y="72"/>
                          </a:lnTo>
                          <a:lnTo>
                            <a:pt x="6" y="66"/>
                          </a:lnTo>
                          <a:lnTo>
                            <a:pt x="3" y="58"/>
                          </a:lnTo>
                          <a:lnTo>
                            <a:pt x="1" y="55"/>
                          </a:lnTo>
                          <a:lnTo>
                            <a:pt x="0" y="51"/>
                          </a:lnTo>
                          <a:lnTo>
                            <a:pt x="0" y="41"/>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312" name="Rectangle 706"/>
                    <p:cNvSpPr>
                      <a:spLocks noChangeArrowheads="1"/>
                    </p:cNvSpPr>
                    <p:nvPr/>
                  </p:nvSpPr>
                  <p:spPr bwMode="auto">
                    <a:xfrm>
                      <a:off x="3467" y="2177"/>
                      <a:ext cx="146" cy="75"/>
                    </a:xfrm>
                    <a:prstGeom prst="rect">
                      <a:avLst/>
                    </a:prstGeom>
                    <a:solidFill>
                      <a:schemeClr val="accent3"/>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grpSp>
            </p:grpSp>
          </p:grpSp>
          <p:sp>
            <p:nvSpPr>
              <p:cNvPr id="508" name="ListLeanHorizontalTextDetail0"/>
              <p:cNvSpPr txBox="1"/>
              <p:nvPr/>
            </p:nvSpPr>
            <p:spPr>
              <a:xfrm>
                <a:off x="1663940" y="2304975"/>
                <a:ext cx="1373182" cy="570720"/>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spcBef>
                    <a:spcPts val="300"/>
                  </a:spcBef>
                  <a:buSzTx/>
                </a:pPr>
                <a:r>
                  <a:rPr lang="zh-CN" altLang="en-US" sz="1500" b="0" smtClean="0"/>
                  <a:t>独联体及中东欧</a:t>
                </a:r>
                <a:r>
                  <a:rPr lang="zh-CN" altLang="en-US" sz="1500" b="0"/>
                  <a:t>其</a:t>
                </a:r>
                <a:r>
                  <a:rPr lang="zh-CN" altLang="en-US" sz="1500" b="0" smtClean="0"/>
                  <a:t>他国家</a:t>
                </a:r>
                <a:endParaRPr lang="en-US" altLang="zh-CN" sz="1500" b="0" smtClean="0"/>
              </a:p>
            </p:txBody>
          </p:sp>
        </p:grpSp>
      </p:grpSp>
      <p:grpSp>
        <p:nvGrpSpPr>
          <p:cNvPr id="23" name="Group 22"/>
          <p:cNvGrpSpPr/>
          <p:nvPr/>
        </p:nvGrpSpPr>
        <p:grpSpPr>
          <a:xfrm>
            <a:off x="467984" y="3706576"/>
            <a:ext cx="2849982" cy="1297462"/>
            <a:chOff x="333062" y="3614548"/>
            <a:chExt cx="2849982" cy="1297462"/>
          </a:xfrm>
        </p:grpSpPr>
        <p:grpSp>
          <p:nvGrpSpPr>
            <p:cNvPr id="19" name="Group 18"/>
            <p:cNvGrpSpPr/>
            <p:nvPr/>
          </p:nvGrpSpPr>
          <p:grpSpPr>
            <a:xfrm>
              <a:off x="606037" y="3778374"/>
              <a:ext cx="2304032" cy="969811"/>
              <a:chOff x="733090" y="3750769"/>
              <a:chExt cx="2304032" cy="969811"/>
            </a:xfrm>
          </p:grpSpPr>
          <p:sp>
            <p:nvSpPr>
              <p:cNvPr id="6" name="Rectangle 5"/>
              <p:cNvSpPr/>
              <p:nvPr/>
            </p:nvSpPr>
            <p:spPr>
              <a:xfrm>
                <a:off x="733090" y="3843417"/>
                <a:ext cx="321756" cy="877163"/>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300"/>
                  </a:spcBef>
                  <a:buSzTx/>
                </a:pPr>
                <a:r>
                  <a:rPr lang="zh-CN" altLang="en-US" sz="1700" smtClean="0">
                    <a:solidFill>
                      <a:schemeClr val="bg2"/>
                    </a:solidFill>
                  </a:rPr>
                  <a:t>库</a:t>
                </a:r>
                <a:r>
                  <a:rPr lang="zh-CN" altLang="en-US" sz="1700">
                    <a:solidFill>
                      <a:schemeClr val="bg2"/>
                    </a:solidFill>
                  </a:rPr>
                  <a:t>特诺</a:t>
                </a:r>
                <a:endParaRPr lang="en-US" altLang="zh-CN" sz="1700">
                  <a:solidFill>
                    <a:schemeClr val="bg2"/>
                  </a:solidFill>
                </a:endParaRPr>
              </a:p>
            </p:txBody>
          </p:sp>
          <p:grpSp>
            <p:nvGrpSpPr>
              <p:cNvPr id="487" name="Group 486"/>
              <p:cNvGrpSpPr/>
              <p:nvPr/>
            </p:nvGrpSpPr>
            <p:grpSpPr>
              <a:xfrm>
                <a:off x="1230965" y="4342603"/>
                <a:ext cx="335755" cy="335754"/>
                <a:chOff x="2837038" y="2997502"/>
                <a:chExt cx="541338" cy="541337"/>
              </a:xfrm>
            </p:grpSpPr>
            <p:sp>
              <p:nvSpPr>
                <p:cNvPr id="488" name="Rectangle 487"/>
                <p:cNvSpPr/>
                <p:nvPr/>
              </p:nvSpPr>
              <p:spPr>
                <a:xfrm flipH="1">
                  <a:off x="2837038" y="2997502"/>
                  <a:ext cx="541338" cy="541337"/>
                </a:xfrm>
                <a:prstGeom prst="rect">
                  <a:avLst/>
                </a:prstGeom>
                <a:solidFill>
                  <a:schemeClr val="bg2"/>
                </a:solidFill>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90000"/>
                    </a:lnSpc>
                    <a:spcBef>
                      <a:spcPts val="400"/>
                    </a:spcBef>
                  </a:pPr>
                  <a:endParaRPr lang="en-US" sz="1500" b="0" smtClean="0"/>
                </a:p>
              </p:txBody>
            </p:sp>
            <p:grpSp>
              <p:nvGrpSpPr>
                <p:cNvPr id="489" name="Group 488"/>
                <p:cNvGrpSpPr/>
                <p:nvPr/>
              </p:nvGrpSpPr>
              <p:grpSpPr>
                <a:xfrm flipH="1">
                  <a:off x="2879104" y="3188994"/>
                  <a:ext cx="457206" cy="158352"/>
                  <a:chOff x="3940175" y="5803900"/>
                  <a:chExt cx="1585912" cy="549275"/>
                </a:xfrm>
                <a:solidFill>
                  <a:schemeClr val="bg1"/>
                </a:solidFill>
              </p:grpSpPr>
              <p:sp>
                <p:nvSpPr>
                  <p:cNvPr id="490" name="Freeform 142"/>
                  <p:cNvSpPr>
                    <a:spLocks noEditPoints="1"/>
                  </p:cNvSpPr>
                  <p:nvPr/>
                </p:nvSpPr>
                <p:spPr bwMode="auto">
                  <a:xfrm>
                    <a:off x="4049713" y="6234113"/>
                    <a:ext cx="119062" cy="119062"/>
                  </a:xfrm>
                  <a:custGeom>
                    <a:gdLst>
                      <a:gd name="T0" fmla="*/ 75 w 151"/>
                      <a:gd name="T1" fmla="*/ 27 h 150"/>
                      <a:gd name="T2" fmla="*/ 57 w 151"/>
                      <a:gd name="T3" fmla="*/ 29 h 150"/>
                      <a:gd name="T4" fmla="*/ 42 w 151"/>
                      <a:gd name="T5" fmla="*/ 40 h 150"/>
                      <a:gd name="T6" fmla="*/ 31 w 151"/>
                      <a:gd name="T7" fmla="*/ 56 h 150"/>
                      <a:gd name="T8" fmla="*/ 27 w 151"/>
                      <a:gd name="T9" fmla="*/ 75 h 150"/>
                      <a:gd name="T10" fmla="*/ 31 w 151"/>
                      <a:gd name="T11" fmla="*/ 94 h 150"/>
                      <a:gd name="T12" fmla="*/ 42 w 151"/>
                      <a:gd name="T13" fmla="*/ 109 h 150"/>
                      <a:gd name="T14" fmla="*/ 57 w 151"/>
                      <a:gd name="T15" fmla="*/ 119 h 150"/>
                      <a:gd name="T16" fmla="*/ 75 w 151"/>
                      <a:gd name="T17" fmla="*/ 123 h 150"/>
                      <a:gd name="T18" fmla="*/ 94 w 151"/>
                      <a:gd name="T19" fmla="*/ 119 h 150"/>
                      <a:gd name="T20" fmla="*/ 110 w 151"/>
                      <a:gd name="T21" fmla="*/ 109 h 150"/>
                      <a:gd name="T22" fmla="*/ 121 w 151"/>
                      <a:gd name="T23" fmla="*/ 94 h 150"/>
                      <a:gd name="T24" fmla="*/ 125 w 151"/>
                      <a:gd name="T25" fmla="*/ 75 h 150"/>
                      <a:gd name="T26" fmla="*/ 121 w 151"/>
                      <a:gd name="T27" fmla="*/ 56 h 150"/>
                      <a:gd name="T28" fmla="*/ 110 w 151"/>
                      <a:gd name="T29" fmla="*/ 40 h 150"/>
                      <a:gd name="T30" fmla="*/ 94 w 151"/>
                      <a:gd name="T31" fmla="*/ 29 h 150"/>
                      <a:gd name="T32" fmla="*/ 75 w 151"/>
                      <a:gd name="T33" fmla="*/ 27 h 150"/>
                      <a:gd name="T34" fmla="*/ 75 w 151"/>
                      <a:gd name="T35" fmla="*/ 0 h 150"/>
                      <a:gd name="T36" fmla="*/ 100 w 151"/>
                      <a:gd name="T37" fmla="*/ 4 h 150"/>
                      <a:gd name="T38" fmla="*/ 120 w 151"/>
                      <a:gd name="T39" fmla="*/ 15 h 150"/>
                      <a:gd name="T40" fmla="*/ 137 w 151"/>
                      <a:gd name="T41" fmla="*/ 31 h 150"/>
                      <a:gd name="T42" fmla="*/ 147 w 151"/>
                      <a:gd name="T43" fmla="*/ 51 h 150"/>
                      <a:gd name="T44" fmla="*/ 151 w 151"/>
                      <a:gd name="T45" fmla="*/ 75 h 150"/>
                      <a:gd name="T46" fmla="*/ 147 w 151"/>
                      <a:gd name="T47" fmla="*/ 98 h 150"/>
                      <a:gd name="T48" fmla="*/ 137 w 151"/>
                      <a:gd name="T49" fmla="*/ 119 h 150"/>
                      <a:gd name="T50" fmla="*/ 120 w 151"/>
                      <a:gd name="T51" fmla="*/ 135 h 150"/>
                      <a:gd name="T52" fmla="*/ 100 w 151"/>
                      <a:gd name="T53" fmla="*/ 146 h 150"/>
                      <a:gd name="T54" fmla="*/ 75 w 151"/>
                      <a:gd name="T55" fmla="*/ 150 h 150"/>
                      <a:gd name="T56" fmla="*/ 53 w 151"/>
                      <a:gd name="T57" fmla="*/ 146 h 150"/>
                      <a:gd name="T58" fmla="*/ 31 w 151"/>
                      <a:gd name="T59" fmla="*/ 135 h 150"/>
                      <a:gd name="T60" fmla="*/ 15 w 151"/>
                      <a:gd name="T61" fmla="*/ 119 h 150"/>
                      <a:gd name="T62" fmla="*/ 4 w 151"/>
                      <a:gd name="T63" fmla="*/ 98 h 150"/>
                      <a:gd name="T64" fmla="*/ 0 w 151"/>
                      <a:gd name="T65" fmla="*/ 75 h 150"/>
                      <a:gd name="T66" fmla="*/ 4 w 151"/>
                      <a:gd name="T67" fmla="*/ 51 h 150"/>
                      <a:gd name="T68" fmla="*/ 15 w 151"/>
                      <a:gd name="T69" fmla="*/ 31 h 150"/>
                      <a:gd name="T70" fmla="*/ 31 w 151"/>
                      <a:gd name="T71" fmla="*/ 15 h 150"/>
                      <a:gd name="T72" fmla="*/ 53 w 151"/>
                      <a:gd name="T73" fmla="*/ 4 h 150"/>
                      <a:gd name="T74" fmla="*/ 75 w 151"/>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1" h="150">
                        <a:moveTo>
                          <a:pt x="75" y="27"/>
                        </a:moveTo>
                        <a:lnTo>
                          <a:pt x="57" y="29"/>
                        </a:lnTo>
                        <a:lnTo>
                          <a:pt x="42" y="40"/>
                        </a:lnTo>
                        <a:lnTo>
                          <a:pt x="31" y="56"/>
                        </a:lnTo>
                        <a:lnTo>
                          <a:pt x="27" y="75"/>
                        </a:lnTo>
                        <a:lnTo>
                          <a:pt x="31" y="94"/>
                        </a:lnTo>
                        <a:lnTo>
                          <a:pt x="42" y="109"/>
                        </a:lnTo>
                        <a:lnTo>
                          <a:pt x="57" y="119"/>
                        </a:lnTo>
                        <a:lnTo>
                          <a:pt x="75" y="123"/>
                        </a:lnTo>
                        <a:lnTo>
                          <a:pt x="94" y="119"/>
                        </a:lnTo>
                        <a:lnTo>
                          <a:pt x="110" y="109"/>
                        </a:lnTo>
                        <a:lnTo>
                          <a:pt x="121" y="94"/>
                        </a:lnTo>
                        <a:lnTo>
                          <a:pt x="125" y="75"/>
                        </a:lnTo>
                        <a:lnTo>
                          <a:pt x="121" y="56"/>
                        </a:lnTo>
                        <a:lnTo>
                          <a:pt x="110" y="40"/>
                        </a:lnTo>
                        <a:lnTo>
                          <a:pt x="94" y="29"/>
                        </a:lnTo>
                        <a:lnTo>
                          <a:pt x="75" y="27"/>
                        </a:lnTo>
                        <a:close/>
                        <a:moveTo>
                          <a:pt x="75" y="0"/>
                        </a:moveTo>
                        <a:lnTo>
                          <a:pt x="100" y="4"/>
                        </a:lnTo>
                        <a:lnTo>
                          <a:pt x="120" y="15"/>
                        </a:lnTo>
                        <a:lnTo>
                          <a:pt x="137" y="31"/>
                        </a:lnTo>
                        <a:lnTo>
                          <a:pt x="147" y="51"/>
                        </a:lnTo>
                        <a:lnTo>
                          <a:pt x="151" y="75"/>
                        </a:lnTo>
                        <a:lnTo>
                          <a:pt x="147" y="98"/>
                        </a:lnTo>
                        <a:lnTo>
                          <a:pt x="137" y="119"/>
                        </a:lnTo>
                        <a:lnTo>
                          <a:pt x="120" y="135"/>
                        </a:lnTo>
                        <a:lnTo>
                          <a:pt x="100" y="146"/>
                        </a:lnTo>
                        <a:lnTo>
                          <a:pt x="75" y="150"/>
                        </a:lnTo>
                        <a:lnTo>
                          <a:pt x="53" y="146"/>
                        </a:lnTo>
                        <a:lnTo>
                          <a:pt x="31" y="135"/>
                        </a:lnTo>
                        <a:lnTo>
                          <a:pt x="15" y="119"/>
                        </a:lnTo>
                        <a:lnTo>
                          <a:pt x="4" y="98"/>
                        </a:lnTo>
                        <a:lnTo>
                          <a:pt x="0" y="75"/>
                        </a:lnTo>
                        <a:lnTo>
                          <a:pt x="4" y="51"/>
                        </a:lnTo>
                        <a:lnTo>
                          <a:pt x="15" y="31"/>
                        </a:lnTo>
                        <a:lnTo>
                          <a:pt x="31" y="15"/>
                        </a:lnTo>
                        <a:lnTo>
                          <a:pt x="53"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91" name="Freeform 143"/>
                  <p:cNvSpPr>
                    <a:spLocks noEditPoints="1"/>
                  </p:cNvSpPr>
                  <p:nvPr/>
                </p:nvSpPr>
                <p:spPr bwMode="auto">
                  <a:xfrm>
                    <a:off x="4049713" y="6234113"/>
                    <a:ext cx="119062" cy="119062"/>
                  </a:xfrm>
                  <a:custGeom>
                    <a:gdLst>
                      <a:gd name="T0" fmla="*/ 75 w 151"/>
                      <a:gd name="T1" fmla="*/ 27 h 150"/>
                      <a:gd name="T2" fmla="*/ 57 w 151"/>
                      <a:gd name="T3" fmla="*/ 29 h 150"/>
                      <a:gd name="T4" fmla="*/ 42 w 151"/>
                      <a:gd name="T5" fmla="*/ 40 h 150"/>
                      <a:gd name="T6" fmla="*/ 31 w 151"/>
                      <a:gd name="T7" fmla="*/ 56 h 150"/>
                      <a:gd name="T8" fmla="*/ 27 w 151"/>
                      <a:gd name="T9" fmla="*/ 75 h 150"/>
                      <a:gd name="T10" fmla="*/ 31 w 151"/>
                      <a:gd name="T11" fmla="*/ 94 h 150"/>
                      <a:gd name="T12" fmla="*/ 42 w 151"/>
                      <a:gd name="T13" fmla="*/ 109 h 150"/>
                      <a:gd name="T14" fmla="*/ 57 w 151"/>
                      <a:gd name="T15" fmla="*/ 119 h 150"/>
                      <a:gd name="T16" fmla="*/ 75 w 151"/>
                      <a:gd name="T17" fmla="*/ 123 h 150"/>
                      <a:gd name="T18" fmla="*/ 94 w 151"/>
                      <a:gd name="T19" fmla="*/ 119 h 150"/>
                      <a:gd name="T20" fmla="*/ 110 w 151"/>
                      <a:gd name="T21" fmla="*/ 109 h 150"/>
                      <a:gd name="T22" fmla="*/ 121 w 151"/>
                      <a:gd name="T23" fmla="*/ 94 h 150"/>
                      <a:gd name="T24" fmla="*/ 125 w 151"/>
                      <a:gd name="T25" fmla="*/ 75 h 150"/>
                      <a:gd name="T26" fmla="*/ 121 w 151"/>
                      <a:gd name="T27" fmla="*/ 56 h 150"/>
                      <a:gd name="T28" fmla="*/ 110 w 151"/>
                      <a:gd name="T29" fmla="*/ 40 h 150"/>
                      <a:gd name="T30" fmla="*/ 94 w 151"/>
                      <a:gd name="T31" fmla="*/ 29 h 150"/>
                      <a:gd name="T32" fmla="*/ 75 w 151"/>
                      <a:gd name="T33" fmla="*/ 27 h 150"/>
                      <a:gd name="T34" fmla="*/ 75 w 151"/>
                      <a:gd name="T35" fmla="*/ 0 h 150"/>
                      <a:gd name="T36" fmla="*/ 100 w 151"/>
                      <a:gd name="T37" fmla="*/ 4 h 150"/>
                      <a:gd name="T38" fmla="*/ 120 w 151"/>
                      <a:gd name="T39" fmla="*/ 15 h 150"/>
                      <a:gd name="T40" fmla="*/ 137 w 151"/>
                      <a:gd name="T41" fmla="*/ 31 h 150"/>
                      <a:gd name="T42" fmla="*/ 147 w 151"/>
                      <a:gd name="T43" fmla="*/ 51 h 150"/>
                      <a:gd name="T44" fmla="*/ 151 w 151"/>
                      <a:gd name="T45" fmla="*/ 75 h 150"/>
                      <a:gd name="T46" fmla="*/ 147 w 151"/>
                      <a:gd name="T47" fmla="*/ 98 h 150"/>
                      <a:gd name="T48" fmla="*/ 137 w 151"/>
                      <a:gd name="T49" fmla="*/ 119 h 150"/>
                      <a:gd name="T50" fmla="*/ 120 w 151"/>
                      <a:gd name="T51" fmla="*/ 135 h 150"/>
                      <a:gd name="T52" fmla="*/ 100 w 151"/>
                      <a:gd name="T53" fmla="*/ 146 h 150"/>
                      <a:gd name="T54" fmla="*/ 75 w 151"/>
                      <a:gd name="T55" fmla="*/ 150 h 150"/>
                      <a:gd name="T56" fmla="*/ 53 w 151"/>
                      <a:gd name="T57" fmla="*/ 146 h 150"/>
                      <a:gd name="T58" fmla="*/ 31 w 151"/>
                      <a:gd name="T59" fmla="*/ 135 h 150"/>
                      <a:gd name="T60" fmla="*/ 15 w 151"/>
                      <a:gd name="T61" fmla="*/ 119 h 150"/>
                      <a:gd name="T62" fmla="*/ 4 w 151"/>
                      <a:gd name="T63" fmla="*/ 98 h 150"/>
                      <a:gd name="T64" fmla="*/ 0 w 151"/>
                      <a:gd name="T65" fmla="*/ 75 h 150"/>
                      <a:gd name="T66" fmla="*/ 4 w 151"/>
                      <a:gd name="T67" fmla="*/ 51 h 150"/>
                      <a:gd name="T68" fmla="*/ 15 w 151"/>
                      <a:gd name="T69" fmla="*/ 31 h 150"/>
                      <a:gd name="T70" fmla="*/ 31 w 151"/>
                      <a:gd name="T71" fmla="*/ 15 h 150"/>
                      <a:gd name="T72" fmla="*/ 53 w 151"/>
                      <a:gd name="T73" fmla="*/ 4 h 150"/>
                      <a:gd name="T74" fmla="*/ 75 w 151"/>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1" h="150">
                        <a:moveTo>
                          <a:pt x="75" y="27"/>
                        </a:moveTo>
                        <a:lnTo>
                          <a:pt x="57" y="29"/>
                        </a:lnTo>
                        <a:lnTo>
                          <a:pt x="42" y="40"/>
                        </a:lnTo>
                        <a:lnTo>
                          <a:pt x="31" y="56"/>
                        </a:lnTo>
                        <a:lnTo>
                          <a:pt x="27" y="75"/>
                        </a:lnTo>
                        <a:lnTo>
                          <a:pt x="31" y="94"/>
                        </a:lnTo>
                        <a:lnTo>
                          <a:pt x="42" y="109"/>
                        </a:lnTo>
                        <a:lnTo>
                          <a:pt x="57" y="119"/>
                        </a:lnTo>
                        <a:lnTo>
                          <a:pt x="75" y="123"/>
                        </a:lnTo>
                        <a:lnTo>
                          <a:pt x="94" y="119"/>
                        </a:lnTo>
                        <a:lnTo>
                          <a:pt x="110" y="109"/>
                        </a:lnTo>
                        <a:lnTo>
                          <a:pt x="121" y="94"/>
                        </a:lnTo>
                        <a:lnTo>
                          <a:pt x="125" y="75"/>
                        </a:lnTo>
                        <a:lnTo>
                          <a:pt x="121" y="56"/>
                        </a:lnTo>
                        <a:lnTo>
                          <a:pt x="110" y="40"/>
                        </a:lnTo>
                        <a:lnTo>
                          <a:pt x="94" y="29"/>
                        </a:lnTo>
                        <a:lnTo>
                          <a:pt x="75" y="27"/>
                        </a:lnTo>
                        <a:close/>
                        <a:moveTo>
                          <a:pt x="75" y="0"/>
                        </a:moveTo>
                        <a:lnTo>
                          <a:pt x="100" y="4"/>
                        </a:lnTo>
                        <a:lnTo>
                          <a:pt x="120" y="15"/>
                        </a:lnTo>
                        <a:lnTo>
                          <a:pt x="137" y="31"/>
                        </a:lnTo>
                        <a:lnTo>
                          <a:pt x="147" y="51"/>
                        </a:lnTo>
                        <a:lnTo>
                          <a:pt x="151" y="75"/>
                        </a:lnTo>
                        <a:lnTo>
                          <a:pt x="147" y="98"/>
                        </a:lnTo>
                        <a:lnTo>
                          <a:pt x="137" y="119"/>
                        </a:lnTo>
                        <a:lnTo>
                          <a:pt x="120" y="135"/>
                        </a:lnTo>
                        <a:lnTo>
                          <a:pt x="100" y="146"/>
                        </a:lnTo>
                        <a:lnTo>
                          <a:pt x="75" y="150"/>
                        </a:lnTo>
                        <a:lnTo>
                          <a:pt x="53" y="146"/>
                        </a:lnTo>
                        <a:lnTo>
                          <a:pt x="31" y="135"/>
                        </a:lnTo>
                        <a:lnTo>
                          <a:pt x="15" y="119"/>
                        </a:lnTo>
                        <a:lnTo>
                          <a:pt x="4" y="98"/>
                        </a:lnTo>
                        <a:lnTo>
                          <a:pt x="0" y="75"/>
                        </a:lnTo>
                        <a:lnTo>
                          <a:pt x="4" y="51"/>
                        </a:lnTo>
                        <a:lnTo>
                          <a:pt x="15" y="31"/>
                        </a:lnTo>
                        <a:lnTo>
                          <a:pt x="31" y="15"/>
                        </a:lnTo>
                        <a:lnTo>
                          <a:pt x="53"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92" name="Freeform 144"/>
                  <p:cNvSpPr/>
                  <p:nvPr/>
                </p:nvSpPr>
                <p:spPr bwMode="auto">
                  <a:xfrm>
                    <a:off x="4086225" y="6270625"/>
                    <a:ext cx="46037" cy="46037"/>
                  </a:xfrm>
                  <a:custGeom>
                    <a:gdLst>
                      <a:gd name="T0" fmla="*/ 29 w 59"/>
                      <a:gd name="T1" fmla="*/ 0 h 59"/>
                      <a:gd name="T2" fmla="*/ 41 w 59"/>
                      <a:gd name="T3" fmla="*/ 1 h 59"/>
                      <a:gd name="T4" fmla="*/ 51 w 59"/>
                      <a:gd name="T5" fmla="*/ 8 h 59"/>
                      <a:gd name="T6" fmla="*/ 58 w 59"/>
                      <a:gd name="T7" fmla="*/ 17 h 59"/>
                      <a:gd name="T8" fmla="*/ 59 w 59"/>
                      <a:gd name="T9" fmla="*/ 29 h 59"/>
                      <a:gd name="T10" fmla="*/ 58 w 59"/>
                      <a:gd name="T11" fmla="*/ 40 h 59"/>
                      <a:gd name="T12" fmla="*/ 51 w 59"/>
                      <a:gd name="T13" fmla="*/ 49 h 59"/>
                      <a:gd name="T14" fmla="*/ 41 w 59"/>
                      <a:gd name="T15" fmla="*/ 56 h 59"/>
                      <a:gd name="T16" fmla="*/ 29 w 59"/>
                      <a:gd name="T17" fmla="*/ 59 h 59"/>
                      <a:gd name="T18" fmla="*/ 19 w 59"/>
                      <a:gd name="T19" fmla="*/ 56 h 59"/>
                      <a:gd name="T20" fmla="*/ 9 w 59"/>
                      <a:gd name="T21" fmla="*/ 49 h 59"/>
                      <a:gd name="T22" fmla="*/ 3 w 59"/>
                      <a:gd name="T23" fmla="*/ 40 h 59"/>
                      <a:gd name="T24" fmla="*/ 0 w 59"/>
                      <a:gd name="T25" fmla="*/ 29 h 59"/>
                      <a:gd name="T26" fmla="*/ 3 w 59"/>
                      <a:gd name="T27" fmla="*/ 17 h 59"/>
                      <a:gd name="T28" fmla="*/ 9 w 59"/>
                      <a:gd name="T29" fmla="*/ 8 h 59"/>
                      <a:gd name="T30" fmla="*/ 19 w 59"/>
                      <a:gd name="T31" fmla="*/ 1 h 59"/>
                      <a:gd name="T32" fmla="*/ 29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29" y="0"/>
                        </a:moveTo>
                        <a:lnTo>
                          <a:pt x="41" y="1"/>
                        </a:lnTo>
                        <a:lnTo>
                          <a:pt x="51" y="8"/>
                        </a:lnTo>
                        <a:lnTo>
                          <a:pt x="58" y="17"/>
                        </a:lnTo>
                        <a:lnTo>
                          <a:pt x="59" y="29"/>
                        </a:lnTo>
                        <a:lnTo>
                          <a:pt x="58" y="40"/>
                        </a:lnTo>
                        <a:lnTo>
                          <a:pt x="51" y="49"/>
                        </a:lnTo>
                        <a:lnTo>
                          <a:pt x="41" y="56"/>
                        </a:lnTo>
                        <a:lnTo>
                          <a:pt x="29" y="59"/>
                        </a:lnTo>
                        <a:lnTo>
                          <a:pt x="19" y="56"/>
                        </a:lnTo>
                        <a:lnTo>
                          <a:pt x="9" y="49"/>
                        </a:lnTo>
                        <a:lnTo>
                          <a:pt x="3" y="40"/>
                        </a:lnTo>
                        <a:lnTo>
                          <a:pt x="0" y="29"/>
                        </a:lnTo>
                        <a:lnTo>
                          <a:pt x="3" y="17"/>
                        </a:lnTo>
                        <a:lnTo>
                          <a:pt x="9" y="8"/>
                        </a:lnTo>
                        <a:lnTo>
                          <a:pt x="19" y="1"/>
                        </a:lnTo>
                        <a:lnTo>
                          <a:pt x="29"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93" name="Freeform 145"/>
                  <p:cNvSpPr>
                    <a:spLocks noEditPoints="1"/>
                  </p:cNvSpPr>
                  <p:nvPr/>
                </p:nvSpPr>
                <p:spPr bwMode="auto">
                  <a:xfrm>
                    <a:off x="4381500" y="6234113"/>
                    <a:ext cx="119062" cy="119062"/>
                  </a:xfrm>
                  <a:custGeom>
                    <a:gdLst>
                      <a:gd name="T0" fmla="*/ 75 w 150"/>
                      <a:gd name="T1" fmla="*/ 27 h 150"/>
                      <a:gd name="T2" fmla="*/ 56 w 150"/>
                      <a:gd name="T3" fmla="*/ 29 h 150"/>
                      <a:gd name="T4" fmla="*/ 40 w 150"/>
                      <a:gd name="T5" fmla="*/ 40 h 150"/>
                      <a:gd name="T6" fmla="*/ 31 w 150"/>
                      <a:gd name="T7" fmla="*/ 56 h 150"/>
                      <a:gd name="T8" fmla="*/ 27 w 150"/>
                      <a:gd name="T9" fmla="*/ 75 h 150"/>
                      <a:gd name="T10" fmla="*/ 31 w 150"/>
                      <a:gd name="T11" fmla="*/ 94 h 150"/>
                      <a:gd name="T12" fmla="*/ 40 w 150"/>
                      <a:gd name="T13" fmla="*/ 109 h 150"/>
                      <a:gd name="T14" fmla="*/ 56 w 150"/>
                      <a:gd name="T15" fmla="*/ 119 h 150"/>
                      <a:gd name="T16" fmla="*/ 75 w 150"/>
                      <a:gd name="T17" fmla="*/ 123 h 150"/>
                      <a:gd name="T18" fmla="*/ 94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1" y="56"/>
                        </a:lnTo>
                        <a:lnTo>
                          <a:pt x="27" y="75"/>
                        </a:lnTo>
                        <a:lnTo>
                          <a:pt x="31" y="94"/>
                        </a:lnTo>
                        <a:lnTo>
                          <a:pt x="40" y="109"/>
                        </a:lnTo>
                        <a:lnTo>
                          <a:pt x="56" y="119"/>
                        </a:lnTo>
                        <a:lnTo>
                          <a:pt x="75" y="123"/>
                        </a:lnTo>
                        <a:lnTo>
                          <a:pt x="94" y="119"/>
                        </a:lnTo>
                        <a:lnTo>
                          <a:pt x="108" y="109"/>
                        </a:lnTo>
                        <a:lnTo>
                          <a:pt x="119" y="94"/>
                        </a:lnTo>
                        <a:lnTo>
                          <a:pt x="123" y="75"/>
                        </a:lnTo>
                        <a:lnTo>
                          <a:pt x="119" y="56"/>
                        </a:lnTo>
                        <a:lnTo>
                          <a:pt x="108"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94" name="Freeform 146"/>
                  <p:cNvSpPr>
                    <a:spLocks noEditPoints="1"/>
                  </p:cNvSpPr>
                  <p:nvPr/>
                </p:nvSpPr>
                <p:spPr bwMode="auto">
                  <a:xfrm>
                    <a:off x="4381500" y="6234113"/>
                    <a:ext cx="119062" cy="119062"/>
                  </a:xfrm>
                  <a:custGeom>
                    <a:gdLst>
                      <a:gd name="T0" fmla="*/ 75 w 150"/>
                      <a:gd name="T1" fmla="*/ 27 h 150"/>
                      <a:gd name="T2" fmla="*/ 56 w 150"/>
                      <a:gd name="T3" fmla="*/ 29 h 150"/>
                      <a:gd name="T4" fmla="*/ 40 w 150"/>
                      <a:gd name="T5" fmla="*/ 40 h 150"/>
                      <a:gd name="T6" fmla="*/ 31 w 150"/>
                      <a:gd name="T7" fmla="*/ 56 h 150"/>
                      <a:gd name="T8" fmla="*/ 27 w 150"/>
                      <a:gd name="T9" fmla="*/ 75 h 150"/>
                      <a:gd name="T10" fmla="*/ 31 w 150"/>
                      <a:gd name="T11" fmla="*/ 94 h 150"/>
                      <a:gd name="T12" fmla="*/ 40 w 150"/>
                      <a:gd name="T13" fmla="*/ 109 h 150"/>
                      <a:gd name="T14" fmla="*/ 56 w 150"/>
                      <a:gd name="T15" fmla="*/ 119 h 150"/>
                      <a:gd name="T16" fmla="*/ 75 w 150"/>
                      <a:gd name="T17" fmla="*/ 123 h 150"/>
                      <a:gd name="T18" fmla="*/ 94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1" y="56"/>
                        </a:lnTo>
                        <a:lnTo>
                          <a:pt x="27" y="75"/>
                        </a:lnTo>
                        <a:lnTo>
                          <a:pt x="31" y="94"/>
                        </a:lnTo>
                        <a:lnTo>
                          <a:pt x="40" y="109"/>
                        </a:lnTo>
                        <a:lnTo>
                          <a:pt x="56" y="119"/>
                        </a:lnTo>
                        <a:lnTo>
                          <a:pt x="75" y="123"/>
                        </a:lnTo>
                        <a:lnTo>
                          <a:pt x="94" y="119"/>
                        </a:lnTo>
                        <a:lnTo>
                          <a:pt x="108" y="109"/>
                        </a:lnTo>
                        <a:lnTo>
                          <a:pt x="119" y="94"/>
                        </a:lnTo>
                        <a:lnTo>
                          <a:pt x="123" y="75"/>
                        </a:lnTo>
                        <a:lnTo>
                          <a:pt x="119" y="56"/>
                        </a:lnTo>
                        <a:lnTo>
                          <a:pt x="108"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95" name="Freeform 147"/>
                  <p:cNvSpPr/>
                  <p:nvPr/>
                </p:nvSpPr>
                <p:spPr bwMode="auto">
                  <a:xfrm>
                    <a:off x="4418013" y="6270625"/>
                    <a:ext cx="47625" cy="46037"/>
                  </a:xfrm>
                  <a:custGeom>
                    <a:gdLst>
                      <a:gd name="T0" fmla="*/ 30 w 59"/>
                      <a:gd name="T1" fmla="*/ 0 h 59"/>
                      <a:gd name="T2" fmla="*/ 41 w 59"/>
                      <a:gd name="T3" fmla="*/ 1 h 59"/>
                      <a:gd name="T4" fmla="*/ 50 w 59"/>
                      <a:gd name="T5" fmla="*/ 8 h 59"/>
                      <a:gd name="T6" fmla="*/ 57 w 59"/>
                      <a:gd name="T7" fmla="*/ 17 h 59"/>
                      <a:gd name="T8" fmla="*/ 59 w 59"/>
                      <a:gd name="T9" fmla="*/ 29 h 59"/>
                      <a:gd name="T10" fmla="*/ 57 w 59"/>
                      <a:gd name="T11" fmla="*/ 40 h 59"/>
                      <a:gd name="T12" fmla="*/ 50 w 59"/>
                      <a:gd name="T13" fmla="*/ 49 h 59"/>
                      <a:gd name="T14" fmla="*/ 41 w 59"/>
                      <a:gd name="T15" fmla="*/ 56 h 59"/>
                      <a:gd name="T16" fmla="*/ 30 w 59"/>
                      <a:gd name="T17" fmla="*/ 59 h 59"/>
                      <a:gd name="T18" fmla="*/ 18 w 59"/>
                      <a:gd name="T19" fmla="*/ 56 h 59"/>
                      <a:gd name="T20" fmla="*/ 8 w 59"/>
                      <a:gd name="T21" fmla="*/ 49 h 59"/>
                      <a:gd name="T22" fmla="*/ 3 w 59"/>
                      <a:gd name="T23" fmla="*/ 40 h 59"/>
                      <a:gd name="T24" fmla="*/ 0 w 59"/>
                      <a:gd name="T25" fmla="*/ 29 h 59"/>
                      <a:gd name="T26" fmla="*/ 3 w 59"/>
                      <a:gd name="T27" fmla="*/ 17 h 59"/>
                      <a:gd name="T28" fmla="*/ 8 w 59"/>
                      <a:gd name="T29" fmla="*/ 8 h 59"/>
                      <a:gd name="T30" fmla="*/ 18 w 59"/>
                      <a:gd name="T31" fmla="*/ 1 h 59"/>
                      <a:gd name="T32" fmla="*/ 30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lnTo>
                          <a:pt x="41" y="1"/>
                        </a:lnTo>
                        <a:lnTo>
                          <a:pt x="50" y="8"/>
                        </a:lnTo>
                        <a:lnTo>
                          <a:pt x="57" y="17"/>
                        </a:lnTo>
                        <a:lnTo>
                          <a:pt x="59" y="29"/>
                        </a:lnTo>
                        <a:lnTo>
                          <a:pt x="57" y="40"/>
                        </a:lnTo>
                        <a:lnTo>
                          <a:pt x="50" y="49"/>
                        </a:lnTo>
                        <a:lnTo>
                          <a:pt x="41" y="56"/>
                        </a:lnTo>
                        <a:lnTo>
                          <a:pt x="30" y="59"/>
                        </a:lnTo>
                        <a:lnTo>
                          <a:pt x="18" y="56"/>
                        </a:lnTo>
                        <a:lnTo>
                          <a:pt x="8" y="49"/>
                        </a:lnTo>
                        <a:lnTo>
                          <a:pt x="3" y="40"/>
                        </a:lnTo>
                        <a:lnTo>
                          <a:pt x="0" y="29"/>
                        </a:lnTo>
                        <a:lnTo>
                          <a:pt x="3" y="17"/>
                        </a:lnTo>
                        <a:lnTo>
                          <a:pt x="8" y="8"/>
                        </a:lnTo>
                        <a:lnTo>
                          <a:pt x="18" y="1"/>
                        </a:lnTo>
                        <a:lnTo>
                          <a:pt x="30"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96" name="Freeform 148"/>
                  <p:cNvSpPr>
                    <a:spLocks noEditPoints="1"/>
                  </p:cNvSpPr>
                  <p:nvPr/>
                </p:nvSpPr>
                <p:spPr bwMode="auto">
                  <a:xfrm>
                    <a:off x="4914900" y="6234113"/>
                    <a:ext cx="119062" cy="119062"/>
                  </a:xfrm>
                  <a:custGeom>
                    <a:gdLst>
                      <a:gd name="T0" fmla="*/ 75 w 150"/>
                      <a:gd name="T1" fmla="*/ 27 h 150"/>
                      <a:gd name="T2" fmla="*/ 56 w 150"/>
                      <a:gd name="T3" fmla="*/ 29 h 150"/>
                      <a:gd name="T4" fmla="*/ 41 w 150"/>
                      <a:gd name="T5" fmla="*/ 40 h 150"/>
                      <a:gd name="T6" fmla="*/ 31 w 150"/>
                      <a:gd name="T7" fmla="*/ 56 h 150"/>
                      <a:gd name="T8" fmla="*/ 27 w 150"/>
                      <a:gd name="T9" fmla="*/ 75 h 150"/>
                      <a:gd name="T10" fmla="*/ 31 w 150"/>
                      <a:gd name="T11" fmla="*/ 94 h 150"/>
                      <a:gd name="T12" fmla="*/ 41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3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2 w 150"/>
                      <a:gd name="T57" fmla="*/ 146 h 150"/>
                      <a:gd name="T58" fmla="*/ 31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1 w 150"/>
                      <a:gd name="T71" fmla="*/ 15 h 150"/>
                      <a:gd name="T72" fmla="*/ 52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1" y="40"/>
                        </a:lnTo>
                        <a:lnTo>
                          <a:pt x="31" y="56"/>
                        </a:lnTo>
                        <a:lnTo>
                          <a:pt x="27" y="75"/>
                        </a:lnTo>
                        <a:lnTo>
                          <a:pt x="31" y="94"/>
                        </a:lnTo>
                        <a:lnTo>
                          <a:pt x="41" y="109"/>
                        </a:lnTo>
                        <a:lnTo>
                          <a:pt x="56" y="119"/>
                        </a:lnTo>
                        <a:lnTo>
                          <a:pt x="75" y="123"/>
                        </a:lnTo>
                        <a:lnTo>
                          <a:pt x="94" y="119"/>
                        </a:lnTo>
                        <a:lnTo>
                          <a:pt x="110" y="109"/>
                        </a:lnTo>
                        <a:lnTo>
                          <a:pt x="119" y="94"/>
                        </a:lnTo>
                        <a:lnTo>
                          <a:pt x="123" y="75"/>
                        </a:lnTo>
                        <a:lnTo>
                          <a:pt x="119" y="56"/>
                        </a:lnTo>
                        <a:lnTo>
                          <a:pt x="110"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2" y="146"/>
                        </a:lnTo>
                        <a:lnTo>
                          <a:pt x="31" y="135"/>
                        </a:lnTo>
                        <a:lnTo>
                          <a:pt x="14" y="119"/>
                        </a:lnTo>
                        <a:lnTo>
                          <a:pt x="4" y="98"/>
                        </a:lnTo>
                        <a:lnTo>
                          <a:pt x="0" y="75"/>
                        </a:lnTo>
                        <a:lnTo>
                          <a:pt x="4" y="51"/>
                        </a:lnTo>
                        <a:lnTo>
                          <a:pt x="14" y="31"/>
                        </a:lnTo>
                        <a:lnTo>
                          <a:pt x="31" y="15"/>
                        </a:lnTo>
                        <a:lnTo>
                          <a:pt x="52"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97" name="Freeform 149"/>
                  <p:cNvSpPr>
                    <a:spLocks noEditPoints="1"/>
                  </p:cNvSpPr>
                  <p:nvPr/>
                </p:nvSpPr>
                <p:spPr bwMode="auto">
                  <a:xfrm>
                    <a:off x="4914900" y="6234113"/>
                    <a:ext cx="119062" cy="119062"/>
                  </a:xfrm>
                  <a:custGeom>
                    <a:gdLst>
                      <a:gd name="T0" fmla="*/ 75 w 150"/>
                      <a:gd name="T1" fmla="*/ 27 h 150"/>
                      <a:gd name="T2" fmla="*/ 56 w 150"/>
                      <a:gd name="T3" fmla="*/ 29 h 150"/>
                      <a:gd name="T4" fmla="*/ 41 w 150"/>
                      <a:gd name="T5" fmla="*/ 40 h 150"/>
                      <a:gd name="T6" fmla="*/ 31 w 150"/>
                      <a:gd name="T7" fmla="*/ 56 h 150"/>
                      <a:gd name="T8" fmla="*/ 27 w 150"/>
                      <a:gd name="T9" fmla="*/ 75 h 150"/>
                      <a:gd name="T10" fmla="*/ 31 w 150"/>
                      <a:gd name="T11" fmla="*/ 94 h 150"/>
                      <a:gd name="T12" fmla="*/ 41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3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2 w 150"/>
                      <a:gd name="T57" fmla="*/ 146 h 150"/>
                      <a:gd name="T58" fmla="*/ 31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1 w 150"/>
                      <a:gd name="T71" fmla="*/ 15 h 150"/>
                      <a:gd name="T72" fmla="*/ 52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1" y="40"/>
                        </a:lnTo>
                        <a:lnTo>
                          <a:pt x="31" y="56"/>
                        </a:lnTo>
                        <a:lnTo>
                          <a:pt x="27" y="75"/>
                        </a:lnTo>
                        <a:lnTo>
                          <a:pt x="31" y="94"/>
                        </a:lnTo>
                        <a:lnTo>
                          <a:pt x="41" y="109"/>
                        </a:lnTo>
                        <a:lnTo>
                          <a:pt x="56" y="119"/>
                        </a:lnTo>
                        <a:lnTo>
                          <a:pt x="75" y="123"/>
                        </a:lnTo>
                        <a:lnTo>
                          <a:pt x="94" y="119"/>
                        </a:lnTo>
                        <a:lnTo>
                          <a:pt x="110" y="109"/>
                        </a:lnTo>
                        <a:lnTo>
                          <a:pt x="119" y="94"/>
                        </a:lnTo>
                        <a:lnTo>
                          <a:pt x="123" y="75"/>
                        </a:lnTo>
                        <a:lnTo>
                          <a:pt x="119" y="56"/>
                        </a:lnTo>
                        <a:lnTo>
                          <a:pt x="110"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2" y="146"/>
                        </a:lnTo>
                        <a:lnTo>
                          <a:pt x="31" y="135"/>
                        </a:lnTo>
                        <a:lnTo>
                          <a:pt x="14" y="119"/>
                        </a:lnTo>
                        <a:lnTo>
                          <a:pt x="4" y="98"/>
                        </a:lnTo>
                        <a:lnTo>
                          <a:pt x="0" y="75"/>
                        </a:lnTo>
                        <a:lnTo>
                          <a:pt x="4" y="51"/>
                        </a:lnTo>
                        <a:lnTo>
                          <a:pt x="14" y="31"/>
                        </a:lnTo>
                        <a:lnTo>
                          <a:pt x="31" y="15"/>
                        </a:lnTo>
                        <a:lnTo>
                          <a:pt x="52"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98" name="Freeform 150"/>
                  <p:cNvSpPr/>
                  <p:nvPr/>
                </p:nvSpPr>
                <p:spPr bwMode="auto">
                  <a:xfrm>
                    <a:off x="4951413" y="6270625"/>
                    <a:ext cx="47625" cy="46037"/>
                  </a:xfrm>
                  <a:custGeom>
                    <a:gdLst>
                      <a:gd name="T0" fmla="*/ 30 w 59"/>
                      <a:gd name="T1" fmla="*/ 0 h 59"/>
                      <a:gd name="T2" fmla="*/ 42 w 59"/>
                      <a:gd name="T3" fmla="*/ 1 h 59"/>
                      <a:gd name="T4" fmla="*/ 51 w 59"/>
                      <a:gd name="T5" fmla="*/ 8 h 59"/>
                      <a:gd name="T6" fmla="*/ 57 w 59"/>
                      <a:gd name="T7" fmla="*/ 17 h 59"/>
                      <a:gd name="T8" fmla="*/ 59 w 59"/>
                      <a:gd name="T9" fmla="*/ 29 h 59"/>
                      <a:gd name="T10" fmla="*/ 57 w 59"/>
                      <a:gd name="T11" fmla="*/ 40 h 59"/>
                      <a:gd name="T12" fmla="*/ 51 w 59"/>
                      <a:gd name="T13" fmla="*/ 49 h 59"/>
                      <a:gd name="T14" fmla="*/ 42 w 59"/>
                      <a:gd name="T15" fmla="*/ 56 h 59"/>
                      <a:gd name="T16" fmla="*/ 30 w 59"/>
                      <a:gd name="T17" fmla="*/ 59 h 59"/>
                      <a:gd name="T18" fmla="*/ 19 w 59"/>
                      <a:gd name="T19" fmla="*/ 56 h 59"/>
                      <a:gd name="T20" fmla="*/ 10 w 59"/>
                      <a:gd name="T21" fmla="*/ 49 h 59"/>
                      <a:gd name="T22" fmla="*/ 3 w 59"/>
                      <a:gd name="T23" fmla="*/ 40 h 59"/>
                      <a:gd name="T24" fmla="*/ 0 w 59"/>
                      <a:gd name="T25" fmla="*/ 29 h 59"/>
                      <a:gd name="T26" fmla="*/ 3 w 59"/>
                      <a:gd name="T27" fmla="*/ 17 h 59"/>
                      <a:gd name="T28" fmla="*/ 10 w 59"/>
                      <a:gd name="T29" fmla="*/ 8 h 59"/>
                      <a:gd name="T30" fmla="*/ 19 w 59"/>
                      <a:gd name="T31" fmla="*/ 1 h 59"/>
                      <a:gd name="T32" fmla="*/ 30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lnTo>
                          <a:pt x="42" y="1"/>
                        </a:lnTo>
                        <a:lnTo>
                          <a:pt x="51" y="8"/>
                        </a:lnTo>
                        <a:lnTo>
                          <a:pt x="57" y="17"/>
                        </a:lnTo>
                        <a:lnTo>
                          <a:pt x="59" y="29"/>
                        </a:lnTo>
                        <a:lnTo>
                          <a:pt x="57" y="40"/>
                        </a:lnTo>
                        <a:lnTo>
                          <a:pt x="51" y="49"/>
                        </a:lnTo>
                        <a:lnTo>
                          <a:pt x="42" y="56"/>
                        </a:lnTo>
                        <a:lnTo>
                          <a:pt x="30" y="59"/>
                        </a:lnTo>
                        <a:lnTo>
                          <a:pt x="19" y="56"/>
                        </a:lnTo>
                        <a:lnTo>
                          <a:pt x="10" y="49"/>
                        </a:lnTo>
                        <a:lnTo>
                          <a:pt x="3" y="40"/>
                        </a:lnTo>
                        <a:lnTo>
                          <a:pt x="0" y="29"/>
                        </a:lnTo>
                        <a:lnTo>
                          <a:pt x="3" y="17"/>
                        </a:lnTo>
                        <a:lnTo>
                          <a:pt x="10" y="8"/>
                        </a:lnTo>
                        <a:lnTo>
                          <a:pt x="19" y="1"/>
                        </a:lnTo>
                        <a:lnTo>
                          <a:pt x="30"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99" name="Freeform 151"/>
                  <p:cNvSpPr>
                    <a:spLocks noEditPoints="1"/>
                  </p:cNvSpPr>
                  <p:nvPr/>
                </p:nvSpPr>
                <p:spPr bwMode="auto">
                  <a:xfrm>
                    <a:off x="5060950" y="6234113"/>
                    <a:ext cx="119062" cy="119062"/>
                  </a:xfrm>
                  <a:custGeom>
                    <a:gdLst>
                      <a:gd name="T0" fmla="*/ 75 w 150"/>
                      <a:gd name="T1" fmla="*/ 27 h 150"/>
                      <a:gd name="T2" fmla="*/ 56 w 150"/>
                      <a:gd name="T3" fmla="*/ 29 h 150"/>
                      <a:gd name="T4" fmla="*/ 42 w 150"/>
                      <a:gd name="T5" fmla="*/ 40 h 150"/>
                      <a:gd name="T6" fmla="*/ 31 w 150"/>
                      <a:gd name="T7" fmla="*/ 56 h 150"/>
                      <a:gd name="T8" fmla="*/ 27 w 150"/>
                      <a:gd name="T9" fmla="*/ 75 h 150"/>
                      <a:gd name="T10" fmla="*/ 31 w 150"/>
                      <a:gd name="T11" fmla="*/ 94 h 150"/>
                      <a:gd name="T12" fmla="*/ 42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4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6 w 150"/>
                      <a:gd name="T41" fmla="*/ 31 h 150"/>
                      <a:gd name="T42" fmla="*/ 146 w 150"/>
                      <a:gd name="T43" fmla="*/ 51 h 150"/>
                      <a:gd name="T44" fmla="*/ 150 w 150"/>
                      <a:gd name="T45" fmla="*/ 75 h 150"/>
                      <a:gd name="T46" fmla="*/ 146 w 150"/>
                      <a:gd name="T47" fmla="*/ 98 h 150"/>
                      <a:gd name="T48" fmla="*/ 136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2" y="40"/>
                        </a:lnTo>
                        <a:lnTo>
                          <a:pt x="31" y="56"/>
                        </a:lnTo>
                        <a:lnTo>
                          <a:pt x="27" y="75"/>
                        </a:lnTo>
                        <a:lnTo>
                          <a:pt x="31" y="94"/>
                        </a:lnTo>
                        <a:lnTo>
                          <a:pt x="42" y="109"/>
                        </a:lnTo>
                        <a:lnTo>
                          <a:pt x="56" y="119"/>
                        </a:lnTo>
                        <a:lnTo>
                          <a:pt x="75" y="123"/>
                        </a:lnTo>
                        <a:lnTo>
                          <a:pt x="94" y="119"/>
                        </a:lnTo>
                        <a:lnTo>
                          <a:pt x="110" y="109"/>
                        </a:lnTo>
                        <a:lnTo>
                          <a:pt x="119" y="94"/>
                        </a:lnTo>
                        <a:lnTo>
                          <a:pt x="124" y="75"/>
                        </a:lnTo>
                        <a:lnTo>
                          <a:pt x="119" y="56"/>
                        </a:lnTo>
                        <a:lnTo>
                          <a:pt x="110" y="40"/>
                        </a:lnTo>
                        <a:lnTo>
                          <a:pt x="94" y="29"/>
                        </a:lnTo>
                        <a:lnTo>
                          <a:pt x="75" y="27"/>
                        </a:lnTo>
                        <a:close/>
                        <a:moveTo>
                          <a:pt x="75" y="0"/>
                        </a:moveTo>
                        <a:lnTo>
                          <a:pt x="99" y="4"/>
                        </a:lnTo>
                        <a:lnTo>
                          <a:pt x="119" y="15"/>
                        </a:lnTo>
                        <a:lnTo>
                          <a:pt x="136" y="31"/>
                        </a:lnTo>
                        <a:lnTo>
                          <a:pt x="146" y="51"/>
                        </a:lnTo>
                        <a:lnTo>
                          <a:pt x="150" y="75"/>
                        </a:lnTo>
                        <a:lnTo>
                          <a:pt x="146" y="98"/>
                        </a:lnTo>
                        <a:lnTo>
                          <a:pt x="136"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00" name="Freeform 152"/>
                  <p:cNvSpPr>
                    <a:spLocks noEditPoints="1"/>
                  </p:cNvSpPr>
                  <p:nvPr/>
                </p:nvSpPr>
                <p:spPr bwMode="auto">
                  <a:xfrm>
                    <a:off x="5060950" y="6234113"/>
                    <a:ext cx="119062" cy="119062"/>
                  </a:xfrm>
                  <a:custGeom>
                    <a:gdLst>
                      <a:gd name="T0" fmla="*/ 75 w 150"/>
                      <a:gd name="T1" fmla="*/ 27 h 150"/>
                      <a:gd name="T2" fmla="*/ 56 w 150"/>
                      <a:gd name="T3" fmla="*/ 29 h 150"/>
                      <a:gd name="T4" fmla="*/ 42 w 150"/>
                      <a:gd name="T5" fmla="*/ 40 h 150"/>
                      <a:gd name="T6" fmla="*/ 31 w 150"/>
                      <a:gd name="T7" fmla="*/ 56 h 150"/>
                      <a:gd name="T8" fmla="*/ 27 w 150"/>
                      <a:gd name="T9" fmla="*/ 75 h 150"/>
                      <a:gd name="T10" fmla="*/ 31 w 150"/>
                      <a:gd name="T11" fmla="*/ 94 h 150"/>
                      <a:gd name="T12" fmla="*/ 42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4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6 w 150"/>
                      <a:gd name="T41" fmla="*/ 31 h 150"/>
                      <a:gd name="T42" fmla="*/ 146 w 150"/>
                      <a:gd name="T43" fmla="*/ 51 h 150"/>
                      <a:gd name="T44" fmla="*/ 150 w 150"/>
                      <a:gd name="T45" fmla="*/ 75 h 150"/>
                      <a:gd name="T46" fmla="*/ 146 w 150"/>
                      <a:gd name="T47" fmla="*/ 98 h 150"/>
                      <a:gd name="T48" fmla="*/ 136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2" y="40"/>
                        </a:lnTo>
                        <a:lnTo>
                          <a:pt x="31" y="56"/>
                        </a:lnTo>
                        <a:lnTo>
                          <a:pt x="27" y="75"/>
                        </a:lnTo>
                        <a:lnTo>
                          <a:pt x="31" y="94"/>
                        </a:lnTo>
                        <a:lnTo>
                          <a:pt x="42" y="109"/>
                        </a:lnTo>
                        <a:lnTo>
                          <a:pt x="56" y="119"/>
                        </a:lnTo>
                        <a:lnTo>
                          <a:pt x="75" y="123"/>
                        </a:lnTo>
                        <a:lnTo>
                          <a:pt x="94" y="119"/>
                        </a:lnTo>
                        <a:lnTo>
                          <a:pt x="110" y="109"/>
                        </a:lnTo>
                        <a:lnTo>
                          <a:pt x="119" y="94"/>
                        </a:lnTo>
                        <a:lnTo>
                          <a:pt x="124" y="75"/>
                        </a:lnTo>
                        <a:lnTo>
                          <a:pt x="119" y="56"/>
                        </a:lnTo>
                        <a:lnTo>
                          <a:pt x="110" y="40"/>
                        </a:lnTo>
                        <a:lnTo>
                          <a:pt x="94" y="29"/>
                        </a:lnTo>
                        <a:lnTo>
                          <a:pt x="75" y="27"/>
                        </a:lnTo>
                        <a:close/>
                        <a:moveTo>
                          <a:pt x="75" y="0"/>
                        </a:moveTo>
                        <a:lnTo>
                          <a:pt x="99" y="4"/>
                        </a:lnTo>
                        <a:lnTo>
                          <a:pt x="119" y="15"/>
                        </a:lnTo>
                        <a:lnTo>
                          <a:pt x="136" y="31"/>
                        </a:lnTo>
                        <a:lnTo>
                          <a:pt x="146" y="51"/>
                        </a:lnTo>
                        <a:lnTo>
                          <a:pt x="150" y="75"/>
                        </a:lnTo>
                        <a:lnTo>
                          <a:pt x="146" y="98"/>
                        </a:lnTo>
                        <a:lnTo>
                          <a:pt x="136"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01" name="Freeform 153"/>
                  <p:cNvSpPr/>
                  <p:nvPr/>
                </p:nvSpPr>
                <p:spPr bwMode="auto">
                  <a:xfrm>
                    <a:off x="5095875" y="6270625"/>
                    <a:ext cx="47625" cy="46037"/>
                  </a:xfrm>
                  <a:custGeom>
                    <a:gdLst>
                      <a:gd name="T0" fmla="*/ 29 w 59"/>
                      <a:gd name="T1" fmla="*/ 0 h 59"/>
                      <a:gd name="T2" fmla="*/ 41 w 59"/>
                      <a:gd name="T3" fmla="*/ 1 h 59"/>
                      <a:gd name="T4" fmla="*/ 51 w 59"/>
                      <a:gd name="T5" fmla="*/ 8 h 59"/>
                      <a:gd name="T6" fmla="*/ 56 w 59"/>
                      <a:gd name="T7" fmla="*/ 17 h 59"/>
                      <a:gd name="T8" fmla="*/ 59 w 59"/>
                      <a:gd name="T9" fmla="*/ 29 h 59"/>
                      <a:gd name="T10" fmla="*/ 56 w 59"/>
                      <a:gd name="T11" fmla="*/ 40 h 59"/>
                      <a:gd name="T12" fmla="*/ 51 w 59"/>
                      <a:gd name="T13" fmla="*/ 49 h 59"/>
                      <a:gd name="T14" fmla="*/ 41 w 59"/>
                      <a:gd name="T15" fmla="*/ 56 h 59"/>
                      <a:gd name="T16" fmla="*/ 29 w 59"/>
                      <a:gd name="T17" fmla="*/ 59 h 59"/>
                      <a:gd name="T18" fmla="*/ 19 w 59"/>
                      <a:gd name="T19" fmla="*/ 56 h 59"/>
                      <a:gd name="T20" fmla="*/ 9 w 59"/>
                      <a:gd name="T21" fmla="*/ 49 h 59"/>
                      <a:gd name="T22" fmla="*/ 2 w 59"/>
                      <a:gd name="T23" fmla="*/ 40 h 59"/>
                      <a:gd name="T24" fmla="*/ 0 w 59"/>
                      <a:gd name="T25" fmla="*/ 29 h 59"/>
                      <a:gd name="T26" fmla="*/ 2 w 59"/>
                      <a:gd name="T27" fmla="*/ 17 h 59"/>
                      <a:gd name="T28" fmla="*/ 9 w 59"/>
                      <a:gd name="T29" fmla="*/ 8 h 59"/>
                      <a:gd name="T30" fmla="*/ 19 w 59"/>
                      <a:gd name="T31" fmla="*/ 1 h 59"/>
                      <a:gd name="T32" fmla="*/ 29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29" y="0"/>
                        </a:moveTo>
                        <a:lnTo>
                          <a:pt x="41" y="1"/>
                        </a:lnTo>
                        <a:lnTo>
                          <a:pt x="51" y="8"/>
                        </a:lnTo>
                        <a:lnTo>
                          <a:pt x="56" y="17"/>
                        </a:lnTo>
                        <a:lnTo>
                          <a:pt x="59" y="29"/>
                        </a:lnTo>
                        <a:lnTo>
                          <a:pt x="56" y="40"/>
                        </a:lnTo>
                        <a:lnTo>
                          <a:pt x="51" y="49"/>
                        </a:lnTo>
                        <a:lnTo>
                          <a:pt x="41" y="56"/>
                        </a:lnTo>
                        <a:lnTo>
                          <a:pt x="29" y="59"/>
                        </a:lnTo>
                        <a:lnTo>
                          <a:pt x="19" y="56"/>
                        </a:lnTo>
                        <a:lnTo>
                          <a:pt x="9" y="49"/>
                        </a:lnTo>
                        <a:lnTo>
                          <a:pt x="2" y="40"/>
                        </a:lnTo>
                        <a:lnTo>
                          <a:pt x="0" y="29"/>
                        </a:lnTo>
                        <a:lnTo>
                          <a:pt x="2" y="17"/>
                        </a:lnTo>
                        <a:lnTo>
                          <a:pt x="9" y="8"/>
                        </a:lnTo>
                        <a:lnTo>
                          <a:pt x="19" y="1"/>
                        </a:lnTo>
                        <a:lnTo>
                          <a:pt x="29"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02" name="Freeform 154"/>
                  <p:cNvSpPr>
                    <a:spLocks noEditPoints="1"/>
                  </p:cNvSpPr>
                  <p:nvPr/>
                </p:nvSpPr>
                <p:spPr bwMode="auto">
                  <a:xfrm>
                    <a:off x="5208588" y="6234113"/>
                    <a:ext cx="119062" cy="119062"/>
                  </a:xfrm>
                  <a:custGeom>
                    <a:gdLst>
                      <a:gd name="T0" fmla="*/ 75 w 150"/>
                      <a:gd name="T1" fmla="*/ 27 h 150"/>
                      <a:gd name="T2" fmla="*/ 56 w 150"/>
                      <a:gd name="T3" fmla="*/ 29 h 150"/>
                      <a:gd name="T4" fmla="*/ 40 w 150"/>
                      <a:gd name="T5" fmla="*/ 40 h 150"/>
                      <a:gd name="T6" fmla="*/ 30 w 150"/>
                      <a:gd name="T7" fmla="*/ 56 h 150"/>
                      <a:gd name="T8" fmla="*/ 26 w 150"/>
                      <a:gd name="T9" fmla="*/ 75 h 150"/>
                      <a:gd name="T10" fmla="*/ 30 w 150"/>
                      <a:gd name="T11" fmla="*/ 94 h 150"/>
                      <a:gd name="T12" fmla="*/ 40 w 150"/>
                      <a:gd name="T13" fmla="*/ 109 h 150"/>
                      <a:gd name="T14" fmla="*/ 56 w 150"/>
                      <a:gd name="T15" fmla="*/ 119 h 150"/>
                      <a:gd name="T16" fmla="*/ 75 w 150"/>
                      <a:gd name="T17" fmla="*/ 123 h 150"/>
                      <a:gd name="T18" fmla="*/ 93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3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0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0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0" y="56"/>
                        </a:lnTo>
                        <a:lnTo>
                          <a:pt x="26" y="75"/>
                        </a:lnTo>
                        <a:lnTo>
                          <a:pt x="30" y="94"/>
                        </a:lnTo>
                        <a:lnTo>
                          <a:pt x="40" y="109"/>
                        </a:lnTo>
                        <a:lnTo>
                          <a:pt x="56" y="119"/>
                        </a:lnTo>
                        <a:lnTo>
                          <a:pt x="75" y="123"/>
                        </a:lnTo>
                        <a:lnTo>
                          <a:pt x="93" y="119"/>
                        </a:lnTo>
                        <a:lnTo>
                          <a:pt x="108" y="109"/>
                        </a:lnTo>
                        <a:lnTo>
                          <a:pt x="119" y="94"/>
                        </a:lnTo>
                        <a:lnTo>
                          <a:pt x="123" y="75"/>
                        </a:lnTo>
                        <a:lnTo>
                          <a:pt x="119" y="56"/>
                        </a:lnTo>
                        <a:lnTo>
                          <a:pt x="108" y="40"/>
                        </a:lnTo>
                        <a:lnTo>
                          <a:pt x="93"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0" y="135"/>
                        </a:lnTo>
                        <a:lnTo>
                          <a:pt x="14" y="119"/>
                        </a:lnTo>
                        <a:lnTo>
                          <a:pt x="4" y="98"/>
                        </a:lnTo>
                        <a:lnTo>
                          <a:pt x="0" y="75"/>
                        </a:lnTo>
                        <a:lnTo>
                          <a:pt x="4" y="51"/>
                        </a:lnTo>
                        <a:lnTo>
                          <a:pt x="14" y="31"/>
                        </a:lnTo>
                        <a:lnTo>
                          <a:pt x="30"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03" name="Freeform 155"/>
                  <p:cNvSpPr>
                    <a:spLocks noEditPoints="1"/>
                  </p:cNvSpPr>
                  <p:nvPr/>
                </p:nvSpPr>
                <p:spPr bwMode="auto">
                  <a:xfrm>
                    <a:off x="5208588" y="6234113"/>
                    <a:ext cx="119062" cy="119062"/>
                  </a:xfrm>
                  <a:custGeom>
                    <a:gdLst>
                      <a:gd name="T0" fmla="*/ 75 w 150"/>
                      <a:gd name="T1" fmla="*/ 27 h 150"/>
                      <a:gd name="T2" fmla="*/ 56 w 150"/>
                      <a:gd name="T3" fmla="*/ 29 h 150"/>
                      <a:gd name="T4" fmla="*/ 40 w 150"/>
                      <a:gd name="T5" fmla="*/ 40 h 150"/>
                      <a:gd name="T6" fmla="*/ 30 w 150"/>
                      <a:gd name="T7" fmla="*/ 56 h 150"/>
                      <a:gd name="T8" fmla="*/ 26 w 150"/>
                      <a:gd name="T9" fmla="*/ 75 h 150"/>
                      <a:gd name="T10" fmla="*/ 30 w 150"/>
                      <a:gd name="T11" fmla="*/ 94 h 150"/>
                      <a:gd name="T12" fmla="*/ 40 w 150"/>
                      <a:gd name="T13" fmla="*/ 109 h 150"/>
                      <a:gd name="T14" fmla="*/ 56 w 150"/>
                      <a:gd name="T15" fmla="*/ 119 h 150"/>
                      <a:gd name="T16" fmla="*/ 75 w 150"/>
                      <a:gd name="T17" fmla="*/ 123 h 150"/>
                      <a:gd name="T18" fmla="*/ 93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3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0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0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0" y="56"/>
                        </a:lnTo>
                        <a:lnTo>
                          <a:pt x="26" y="75"/>
                        </a:lnTo>
                        <a:lnTo>
                          <a:pt x="30" y="94"/>
                        </a:lnTo>
                        <a:lnTo>
                          <a:pt x="40" y="109"/>
                        </a:lnTo>
                        <a:lnTo>
                          <a:pt x="56" y="119"/>
                        </a:lnTo>
                        <a:lnTo>
                          <a:pt x="75" y="123"/>
                        </a:lnTo>
                        <a:lnTo>
                          <a:pt x="93" y="119"/>
                        </a:lnTo>
                        <a:lnTo>
                          <a:pt x="108" y="109"/>
                        </a:lnTo>
                        <a:lnTo>
                          <a:pt x="119" y="94"/>
                        </a:lnTo>
                        <a:lnTo>
                          <a:pt x="123" y="75"/>
                        </a:lnTo>
                        <a:lnTo>
                          <a:pt x="119" y="56"/>
                        </a:lnTo>
                        <a:lnTo>
                          <a:pt x="108" y="40"/>
                        </a:lnTo>
                        <a:lnTo>
                          <a:pt x="93"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0" y="135"/>
                        </a:lnTo>
                        <a:lnTo>
                          <a:pt x="14" y="119"/>
                        </a:lnTo>
                        <a:lnTo>
                          <a:pt x="4" y="98"/>
                        </a:lnTo>
                        <a:lnTo>
                          <a:pt x="0" y="75"/>
                        </a:lnTo>
                        <a:lnTo>
                          <a:pt x="4" y="51"/>
                        </a:lnTo>
                        <a:lnTo>
                          <a:pt x="14" y="31"/>
                        </a:lnTo>
                        <a:lnTo>
                          <a:pt x="30"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04" name="Freeform 156"/>
                  <p:cNvSpPr/>
                  <p:nvPr/>
                </p:nvSpPr>
                <p:spPr bwMode="auto">
                  <a:xfrm>
                    <a:off x="5245100" y="6270625"/>
                    <a:ext cx="46037" cy="46037"/>
                  </a:xfrm>
                  <a:custGeom>
                    <a:gdLst>
                      <a:gd name="T0" fmla="*/ 30 w 59"/>
                      <a:gd name="T1" fmla="*/ 0 h 59"/>
                      <a:gd name="T2" fmla="*/ 40 w 59"/>
                      <a:gd name="T3" fmla="*/ 1 h 59"/>
                      <a:gd name="T4" fmla="*/ 50 w 59"/>
                      <a:gd name="T5" fmla="*/ 8 h 59"/>
                      <a:gd name="T6" fmla="*/ 56 w 59"/>
                      <a:gd name="T7" fmla="*/ 17 h 59"/>
                      <a:gd name="T8" fmla="*/ 59 w 59"/>
                      <a:gd name="T9" fmla="*/ 29 h 59"/>
                      <a:gd name="T10" fmla="*/ 56 w 59"/>
                      <a:gd name="T11" fmla="*/ 40 h 59"/>
                      <a:gd name="T12" fmla="*/ 50 w 59"/>
                      <a:gd name="T13" fmla="*/ 49 h 59"/>
                      <a:gd name="T14" fmla="*/ 40 w 59"/>
                      <a:gd name="T15" fmla="*/ 56 h 59"/>
                      <a:gd name="T16" fmla="*/ 30 w 59"/>
                      <a:gd name="T17" fmla="*/ 59 h 59"/>
                      <a:gd name="T18" fmla="*/ 18 w 59"/>
                      <a:gd name="T19" fmla="*/ 56 h 59"/>
                      <a:gd name="T20" fmla="*/ 8 w 59"/>
                      <a:gd name="T21" fmla="*/ 49 h 59"/>
                      <a:gd name="T22" fmla="*/ 3 w 59"/>
                      <a:gd name="T23" fmla="*/ 40 h 59"/>
                      <a:gd name="T24" fmla="*/ 0 w 59"/>
                      <a:gd name="T25" fmla="*/ 29 h 59"/>
                      <a:gd name="T26" fmla="*/ 3 w 59"/>
                      <a:gd name="T27" fmla="*/ 17 h 59"/>
                      <a:gd name="T28" fmla="*/ 8 w 59"/>
                      <a:gd name="T29" fmla="*/ 8 h 59"/>
                      <a:gd name="T30" fmla="*/ 18 w 59"/>
                      <a:gd name="T31" fmla="*/ 1 h 59"/>
                      <a:gd name="T32" fmla="*/ 30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lnTo>
                          <a:pt x="40" y="1"/>
                        </a:lnTo>
                        <a:lnTo>
                          <a:pt x="50" y="8"/>
                        </a:lnTo>
                        <a:lnTo>
                          <a:pt x="56" y="17"/>
                        </a:lnTo>
                        <a:lnTo>
                          <a:pt x="59" y="29"/>
                        </a:lnTo>
                        <a:lnTo>
                          <a:pt x="56" y="40"/>
                        </a:lnTo>
                        <a:lnTo>
                          <a:pt x="50" y="49"/>
                        </a:lnTo>
                        <a:lnTo>
                          <a:pt x="40" y="56"/>
                        </a:lnTo>
                        <a:lnTo>
                          <a:pt x="30" y="59"/>
                        </a:lnTo>
                        <a:lnTo>
                          <a:pt x="18" y="56"/>
                        </a:lnTo>
                        <a:lnTo>
                          <a:pt x="8" y="49"/>
                        </a:lnTo>
                        <a:lnTo>
                          <a:pt x="3" y="40"/>
                        </a:lnTo>
                        <a:lnTo>
                          <a:pt x="0" y="29"/>
                        </a:lnTo>
                        <a:lnTo>
                          <a:pt x="3" y="17"/>
                        </a:lnTo>
                        <a:lnTo>
                          <a:pt x="8" y="8"/>
                        </a:lnTo>
                        <a:lnTo>
                          <a:pt x="18" y="1"/>
                        </a:lnTo>
                        <a:lnTo>
                          <a:pt x="30"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05" name="Rectangle 157"/>
                  <p:cNvSpPr>
                    <a:spLocks noChangeArrowheads="1"/>
                  </p:cNvSpPr>
                  <p:nvPr/>
                </p:nvSpPr>
                <p:spPr bwMode="auto">
                  <a:xfrm>
                    <a:off x="4543425" y="6257925"/>
                    <a:ext cx="355600" cy="36512"/>
                  </a:xfrm>
                  <a:prstGeom prst="rect">
                    <a:avLst/>
                  </a:prstGeom>
                  <a:grpFill/>
                  <a:ln w="0">
                    <a:noFill/>
                    <a:prstDash val="solid"/>
                    <a:miter lim="800000"/>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506" name="Freeform 158"/>
                  <p:cNvSpPr>
                    <a:spLocks noEditPoints="1"/>
                  </p:cNvSpPr>
                  <p:nvPr/>
                </p:nvSpPr>
                <p:spPr bwMode="auto">
                  <a:xfrm>
                    <a:off x="3940175" y="5803900"/>
                    <a:ext cx="1585912" cy="512762"/>
                  </a:xfrm>
                  <a:custGeom>
                    <a:gdLst>
                      <a:gd name="T0" fmla="*/ 10 w 1997"/>
                      <a:gd name="T1" fmla="*/ 545 h 647"/>
                      <a:gd name="T2" fmla="*/ 10 w 1997"/>
                      <a:gd name="T3" fmla="*/ 583 h 647"/>
                      <a:gd name="T4" fmla="*/ 19 w 1997"/>
                      <a:gd name="T5" fmla="*/ 586 h 647"/>
                      <a:gd name="T6" fmla="*/ 23 w 1997"/>
                      <a:gd name="T7" fmla="*/ 549 h 647"/>
                      <a:gd name="T8" fmla="*/ 16 w 1997"/>
                      <a:gd name="T9" fmla="*/ 542 h 647"/>
                      <a:gd name="T10" fmla="*/ 65 w 1997"/>
                      <a:gd name="T11" fmla="*/ 290 h 647"/>
                      <a:gd name="T12" fmla="*/ 56 w 1997"/>
                      <a:gd name="T13" fmla="*/ 290 h 647"/>
                      <a:gd name="T14" fmla="*/ 67 w 1997"/>
                      <a:gd name="T15" fmla="*/ 225 h 647"/>
                      <a:gd name="T16" fmla="*/ 59 w 1997"/>
                      <a:gd name="T17" fmla="*/ 233 h 647"/>
                      <a:gd name="T18" fmla="*/ 52 w 1997"/>
                      <a:gd name="T19" fmla="*/ 258 h 647"/>
                      <a:gd name="T20" fmla="*/ 39 w 1997"/>
                      <a:gd name="T21" fmla="*/ 309 h 647"/>
                      <a:gd name="T22" fmla="*/ 42 w 1997"/>
                      <a:gd name="T23" fmla="*/ 335 h 647"/>
                      <a:gd name="T24" fmla="*/ 67 w 1997"/>
                      <a:gd name="T25" fmla="*/ 342 h 647"/>
                      <a:gd name="T26" fmla="*/ 171 w 1997"/>
                      <a:gd name="T27" fmla="*/ 341 h 647"/>
                      <a:gd name="T28" fmla="*/ 183 w 1997"/>
                      <a:gd name="T29" fmla="*/ 331 h 647"/>
                      <a:gd name="T30" fmla="*/ 184 w 1997"/>
                      <a:gd name="T31" fmla="*/ 244 h 647"/>
                      <a:gd name="T32" fmla="*/ 179 w 1997"/>
                      <a:gd name="T33" fmla="*/ 231 h 647"/>
                      <a:gd name="T34" fmla="*/ 165 w 1997"/>
                      <a:gd name="T35" fmla="*/ 224 h 647"/>
                      <a:gd name="T36" fmla="*/ 1997 w 1997"/>
                      <a:gd name="T37" fmla="*/ 0 h 647"/>
                      <a:gd name="T38" fmla="*/ 742 w 1997"/>
                      <a:gd name="T39" fmla="*/ 529 h 647"/>
                      <a:gd name="T40" fmla="*/ 1732 w 1997"/>
                      <a:gd name="T41" fmla="*/ 559 h 647"/>
                      <a:gd name="T42" fmla="*/ 1673 w 1997"/>
                      <a:gd name="T43" fmla="*/ 534 h 647"/>
                      <a:gd name="T44" fmla="*/ 1614 w 1997"/>
                      <a:gd name="T45" fmla="*/ 559 h 647"/>
                      <a:gd name="T46" fmla="*/ 1509 w 1997"/>
                      <a:gd name="T47" fmla="*/ 537 h 647"/>
                      <a:gd name="T48" fmla="*/ 1445 w 1997"/>
                      <a:gd name="T49" fmla="*/ 546 h 647"/>
                      <a:gd name="T50" fmla="*/ 1347 w 1997"/>
                      <a:gd name="T51" fmla="*/ 546 h 647"/>
                      <a:gd name="T52" fmla="*/ 1282 w 1997"/>
                      <a:gd name="T53" fmla="*/ 537 h 647"/>
                      <a:gd name="T54" fmla="*/ 742 w 1997"/>
                      <a:gd name="T55" fmla="*/ 559 h 647"/>
                      <a:gd name="T56" fmla="*/ 712 w 1997"/>
                      <a:gd name="T57" fmla="*/ 632 h 647"/>
                      <a:gd name="T58" fmla="*/ 703 w 1997"/>
                      <a:gd name="T59" fmla="*/ 575 h 647"/>
                      <a:gd name="T60" fmla="*/ 653 w 1997"/>
                      <a:gd name="T61" fmla="*/ 537 h 647"/>
                      <a:gd name="T62" fmla="*/ 590 w 1997"/>
                      <a:gd name="T63" fmla="*/ 546 h 647"/>
                      <a:gd name="T64" fmla="*/ 553 w 1997"/>
                      <a:gd name="T65" fmla="*/ 594 h 647"/>
                      <a:gd name="T66" fmla="*/ 554 w 1997"/>
                      <a:gd name="T67" fmla="*/ 647 h 647"/>
                      <a:gd name="T68" fmla="*/ 291 w 1997"/>
                      <a:gd name="T69" fmla="*/ 645 h 647"/>
                      <a:gd name="T70" fmla="*/ 294 w 1997"/>
                      <a:gd name="T71" fmla="*/ 594 h 647"/>
                      <a:gd name="T72" fmla="*/ 255 w 1997"/>
                      <a:gd name="T73" fmla="*/ 546 h 647"/>
                      <a:gd name="T74" fmla="*/ 192 w 1997"/>
                      <a:gd name="T75" fmla="*/ 537 h 647"/>
                      <a:gd name="T76" fmla="*/ 142 w 1997"/>
                      <a:gd name="T77" fmla="*/ 575 h 647"/>
                      <a:gd name="T78" fmla="*/ 133 w 1997"/>
                      <a:gd name="T79" fmla="*/ 630 h 647"/>
                      <a:gd name="T80" fmla="*/ 117 w 1997"/>
                      <a:gd name="T81" fmla="*/ 644 h 647"/>
                      <a:gd name="T82" fmla="*/ 77 w 1997"/>
                      <a:gd name="T83" fmla="*/ 644 h 647"/>
                      <a:gd name="T84" fmla="*/ 28 w 1997"/>
                      <a:gd name="T85" fmla="*/ 637 h 647"/>
                      <a:gd name="T86" fmla="*/ 4 w 1997"/>
                      <a:gd name="T87" fmla="*/ 612 h 647"/>
                      <a:gd name="T88" fmla="*/ 4 w 1997"/>
                      <a:gd name="T89" fmla="*/ 357 h 647"/>
                      <a:gd name="T90" fmla="*/ 19 w 1997"/>
                      <a:gd name="T91" fmla="*/ 291 h 647"/>
                      <a:gd name="T92" fmla="*/ 40 w 1997"/>
                      <a:gd name="T93" fmla="*/ 219 h 647"/>
                      <a:gd name="T94" fmla="*/ 58 w 1997"/>
                      <a:gd name="T95" fmla="*/ 169 h 647"/>
                      <a:gd name="T96" fmla="*/ 85 w 1997"/>
                      <a:gd name="T97" fmla="*/ 156 h 647"/>
                      <a:gd name="T98" fmla="*/ 153 w 1997"/>
                      <a:gd name="T99" fmla="*/ 122 h 647"/>
                      <a:gd name="T100" fmla="*/ 250 w 1997"/>
                      <a:gd name="T101" fmla="*/ 89 h 647"/>
                      <a:gd name="T102" fmla="*/ 333 w 1997"/>
                      <a:gd name="T103" fmla="*/ 72 h 647"/>
                      <a:gd name="T104" fmla="*/ 413 w 1997"/>
                      <a:gd name="T105" fmla="*/ 496 h 64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97" h="647">
                        <a:moveTo>
                          <a:pt x="16" y="542"/>
                        </a:moveTo>
                        <a:lnTo>
                          <a:pt x="12" y="542"/>
                        </a:lnTo>
                        <a:lnTo>
                          <a:pt x="10" y="545"/>
                        </a:lnTo>
                        <a:lnTo>
                          <a:pt x="8" y="549"/>
                        </a:lnTo>
                        <a:lnTo>
                          <a:pt x="8" y="581"/>
                        </a:lnTo>
                        <a:lnTo>
                          <a:pt x="10" y="583"/>
                        </a:lnTo>
                        <a:lnTo>
                          <a:pt x="12" y="586"/>
                        </a:lnTo>
                        <a:lnTo>
                          <a:pt x="16" y="588"/>
                        </a:lnTo>
                        <a:lnTo>
                          <a:pt x="19" y="586"/>
                        </a:lnTo>
                        <a:lnTo>
                          <a:pt x="22" y="583"/>
                        </a:lnTo>
                        <a:lnTo>
                          <a:pt x="23" y="581"/>
                        </a:lnTo>
                        <a:lnTo>
                          <a:pt x="23" y="549"/>
                        </a:lnTo>
                        <a:lnTo>
                          <a:pt x="22" y="545"/>
                        </a:lnTo>
                        <a:lnTo>
                          <a:pt x="19" y="542"/>
                        </a:lnTo>
                        <a:lnTo>
                          <a:pt x="16" y="542"/>
                        </a:lnTo>
                        <a:close/>
                        <a:moveTo>
                          <a:pt x="79" y="224"/>
                        </a:moveTo>
                        <a:lnTo>
                          <a:pt x="66" y="288"/>
                        </a:lnTo>
                        <a:lnTo>
                          <a:pt x="65" y="290"/>
                        </a:lnTo>
                        <a:lnTo>
                          <a:pt x="63" y="291"/>
                        </a:lnTo>
                        <a:lnTo>
                          <a:pt x="61" y="291"/>
                        </a:lnTo>
                        <a:lnTo>
                          <a:pt x="56" y="290"/>
                        </a:lnTo>
                        <a:lnTo>
                          <a:pt x="55" y="288"/>
                        </a:lnTo>
                        <a:lnTo>
                          <a:pt x="55" y="286"/>
                        </a:lnTo>
                        <a:lnTo>
                          <a:pt x="67" y="225"/>
                        </a:lnTo>
                        <a:lnTo>
                          <a:pt x="63" y="227"/>
                        </a:lnTo>
                        <a:lnTo>
                          <a:pt x="61" y="229"/>
                        </a:lnTo>
                        <a:lnTo>
                          <a:pt x="59" y="233"/>
                        </a:lnTo>
                        <a:lnTo>
                          <a:pt x="56" y="239"/>
                        </a:lnTo>
                        <a:lnTo>
                          <a:pt x="55" y="244"/>
                        </a:lnTo>
                        <a:lnTo>
                          <a:pt x="52" y="258"/>
                        </a:lnTo>
                        <a:lnTo>
                          <a:pt x="48" y="274"/>
                        </a:lnTo>
                        <a:lnTo>
                          <a:pt x="43" y="291"/>
                        </a:lnTo>
                        <a:lnTo>
                          <a:pt x="39" y="309"/>
                        </a:lnTo>
                        <a:lnTo>
                          <a:pt x="36" y="321"/>
                        </a:lnTo>
                        <a:lnTo>
                          <a:pt x="36" y="330"/>
                        </a:lnTo>
                        <a:lnTo>
                          <a:pt x="42" y="335"/>
                        </a:lnTo>
                        <a:lnTo>
                          <a:pt x="50" y="339"/>
                        </a:lnTo>
                        <a:lnTo>
                          <a:pt x="59" y="341"/>
                        </a:lnTo>
                        <a:lnTo>
                          <a:pt x="67" y="342"/>
                        </a:lnTo>
                        <a:lnTo>
                          <a:pt x="74" y="342"/>
                        </a:lnTo>
                        <a:lnTo>
                          <a:pt x="165" y="342"/>
                        </a:lnTo>
                        <a:lnTo>
                          <a:pt x="171" y="341"/>
                        </a:lnTo>
                        <a:lnTo>
                          <a:pt x="175" y="339"/>
                        </a:lnTo>
                        <a:lnTo>
                          <a:pt x="179" y="335"/>
                        </a:lnTo>
                        <a:lnTo>
                          <a:pt x="183" y="331"/>
                        </a:lnTo>
                        <a:lnTo>
                          <a:pt x="184" y="327"/>
                        </a:lnTo>
                        <a:lnTo>
                          <a:pt x="184" y="321"/>
                        </a:lnTo>
                        <a:lnTo>
                          <a:pt x="184" y="244"/>
                        </a:lnTo>
                        <a:lnTo>
                          <a:pt x="184" y="239"/>
                        </a:lnTo>
                        <a:lnTo>
                          <a:pt x="183" y="235"/>
                        </a:lnTo>
                        <a:lnTo>
                          <a:pt x="179" y="231"/>
                        </a:lnTo>
                        <a:lnTo>
                          <a:pt x="175" y="227"/>
                        </a:lnTo>
                        <a:lnTo>
                          <a:pt x="171" y="225"/>
                        </a:lnTo>
                        <a:lnTo>
                          <a:pt x="165" y="224"/>
                        </a:lnTo>
                        <a:lnTo>
                          <a:pt x="79" y="224"/>
                        </a:lnTo>
                        <a:close/>
                        <a:moveTo>
                          <a:pt x="413" y="0"/>
                        </a:moveTo>
                        <a:lnTo>
                          <a:pt x="1997" y="0"/>
                        </a:lnTo>
                        <a:lnTo>
                          <a:pt x="1997" y="519"/>
                        </a:lnTo>
                        <a:lnTo>
                          <a:pt x="742" y="519"/>
                        </a:lnTo>
                        <a:lnTo>
                          <a:pt x="742" y="529"/>
                        </a:lnTo>
                        <a:lnTo>
                          <a:pt x="1997" y="529"/>
                        </a:lnTo>
                        <a:lnTo>
                          <a:pt x="1997" y="559"/>
                        </a:lnTo>
                        <a:lnTo>
                          <a:pt x="1732" y="559"/>
                        </a:lnTo>
                        <a:lnTo>
                          <a:pt x="1714" y="546"/>
                        </a:lnTo>
                        <a:lnTo>
                          <a:pt x="1695" y="537"/>
                        </a:lnTo>
                        <a:lnTo>
                          <a:pt x="1673" y="534"/>
                        </a:lnTo>
                        <a:lnTo>
                          <a:pt x="1650" y="537"/>
                        </a:lnTo>
                        <a:lnTo>
                          <a:pt x="1630" y="546"/>
                        </a:lnTo>
                        <a:lnTo>
                          <a:pt x="1614" y="559"/>
                        </a:lnTo>
                        <a:lnTo>
                          <a:pt x="1545" y="559"/>
                        </a:lnTo>
                        <a:lnTo>
                          <a:pt x="1529" y="546"/>
                        </a:lnTo>
                        <a:lnTo>
                          <a:pt x="1509" y="537"/>
                        </a:lnTo>
                        <a:lnTo>
                          <a:pt x="1486" y="534"/>
                        </a:lnTo>
                        <a:lnTo>
                          <a:pt x="1463" y="537"/>
                        </a:lnTo>
                        <a:lnTo>
                          <a:pt x="1445" y="546"/>
                        </a:lnTo>
                        <a:lnTo>
                          <a:pt x="1427" y="559"/>
                        </a:lnTo>
                        <a:lnTo>
                          <a:pt x="1363" y="559"/>
                        </a:lnTo>
                        <a:lnTo>
                          <a:pt x="1347" y="546"/>
                        </a:lnTo>
                        <a:lnTo>
                          <a:pt x="1327" y="537"/>
                        </a:lnTo>
                        <a:lnTo>
                          <a:pt x="1304" y="534"/>
                        </a:lnTo>
                        <a:lnTo>
                          <a:pt x="1282" y="537"/>
                        </a:lnTo>
                        <a:lnTo>
                          <a:pt x="1262" y="546"/>
                        </a:lnTo>
                        <a:lnTo>
                          <a:pt x="1245" y="559"/>
                        </a:lnTo>
                        <a:lnTo>
                          <a:pt x="742" y="559"/>
                        </a:lnTo>
                        <a:lnTo>
                          <a:pt x="742" y="647"/>
                        </a:lnTo>
                        <a:lnTo>
                          <a:pt x="708" y="647"/>
                        </a:lnTo>
                        <a:lnTo>
                          <a:pt x="712" y="632"/>
                        </a:lnTo>
                        <a:lnTo>
                          <a:pt x="715" y="617"/>
                        </a:lnTo>
                        <a:lnTo>
                          <a:pt x="711" y="594"/>
                        </a:lnTo>
                        <a:lnTo>
                          <a:pt x="703" y="575"/>
                        </a:lnTo>
                        <a:lnTo>
                          <a:pt x="690" y="558"/>
                        </a:lnTo>
                        <a:lnTo>
                          <a:pt x="673" y="546"/>
                        </a:lnTo>
                        <a:lnTo>
                          <a:pt x="653" y="537"/>
                        </a:lnTo>
                        <a:lnTo>
                          <a:pt x="632" y="534"/>
                        </a:lnTo>
                        <a:lnTo>
                          <a:pt x="610" y="537"/>
                        </a:lnTo>
                        <a:lnTo>
                          <a:pt x="590" y="546"/>
                        </a:lnTo>
                        <a:lnTo>
                          <a:pt x="573" y="558"/>
                        </a:lnTo>
                        <a:lnTo>
                          <a:pt x="561" y="575"/>
                        </a:lnTo>
                        <a:lnTo>
                          <a:pt x="553" y="594"/>
                        </a:lnTo>
                        <a:lnTo>
                          <a:pt x="549" y="617"/>
                        </a:lnTo>
                        <a:lnTo>
                          <a:pt x="550" y="632"/>
                        </a:lnTo>
                        <a:lnTo>
                          <a:pt x="554" y="647"/>
                        </a:lnTo>
                        <a:lnTo>
                          <a:pt x="313" y="647"/>
                        </a:lnTo>
                        <a:lnTo>
                          <a:pt x="313" y="647"/>
                        </a:lnTo>
                        <a:lnTo>
                          <a:pt x="291" y="645"/>
                        </a:lnTo>
                        <a:lnTo>
                          <a:pt x="295" y="632"/>
                        </a:lnTo>
                        <a:lnTo>
                          <a:pt x="297" y="617"/>
                        </a:lnTo>
                        <a:lnTo>
                          <a:pt x="294" y="594"/>
                        </a:lnTo>
                        <a:lnTo>
                          <a:pt x="286" y="575"/>
                        </a:lnTo>
                        <a:lnTo>
                          <a:pt x="272" y="558"/>
                        </a:lnTo>
                        <a:lnTo>
                          <a:pt x="255" y="546"/>
                        </a:lnTo>
                        <a:lnTo>
                          <a:pt x="236" y="537"/>
                        </a:lnTo>
                        <a:lnTo>
                          <a:pt x="213" y="534"/>
                        </a:lnTo>
                        <a:lnTo>
                          <a:pt x="192" y="537"/>
                        </a:lnTo>
                        <a:lnTo>
                          <a:pt x="172" y="546"/>
                        </a:lnTo>
                        <a:lnTo>
                          <a:pt x="156" y="558"/>
                        </a:lnTo>
                        <a:lnTo>
                          <a:pt x="142" y="575"/>
                        </a:lnTo>
                        <a:lnTo>
                          <a:pt x="134" y="594"/>
                        </a:lnTo>
                        <a:lnTo>
                          <a:pt x="132" y="617"/>
                        </a:lnTo>
                        <a:lnTo>
                          <a:pt x="133" y="630"/>
                        </a:lnTo>
                        <a:lnTo>
                          <a:pt x="136" y="644"/>
                        </a:lnTo>
                        <a:lnTo>
                          <a:pt x="122" y="644"/>
                        </a:lnTo>
                        <a:lnTo>
                          <a:pt x="117" y="644"/>
                        </a:lnTo>
                        <a:lnTo>
                          <a:pt x="106" y="644"/>
                        </a:lnTo>
                        <a:lnTo>
                          <a:pt x="93" y="645"/>
                        </a:lnTo>
                        <a:lnTo>
                          <a:pt x="77" y="644"/>
                        </a:lnTo>
                        <a:lnTo>
                          <a:pt x="59" y="643"/>
                        </a:lnTo>
                        <a:lnTo>
                          <a:pt x="43" y="641"/>
                        </a:lnTo>
                        <a:lnTo>
                          <a:pt x="28" y="637"/>
                        </a:lnTo>
                        <a:lnTo>
                          <a:pt x="16" y="630"/>
                        </a:lnTo>
                        <a:lnTo>
                          <a:pt x="7" y="622"/>
                        </a:lnTo>
                        <a:lnTo>
                          <a:pt x="4" y="612"/>
                        </a:lnTo>
                        <a:lnTo>
                          <a:pt x="0" y="377"/>
                        </a:lnTo>
                        <a:lnTo>
                          <a:pt x="2" y="370"/>
                        </a:lnTo>
                        <a:lnTo>
                          <a:pt x="4" y="357"/>
                        </a:lnTo>
                        <a:lnTo>
                          <a:pt x="8" y="338"/>
                        </a:lnTo>
                        <a:lnTo>
                          <a:pt x="14" y="315"/>
                        </a:lnTo>
                        <a:lnTo>
                          <a:pt x="19" y="291"/>
                        </a:lnTo>
                        <a:lnTo>
                          <a:pt x="26" y="266"/>
                        </a:lnTo>
                        <a:lnTo>
                          <a:pt x="34" y="241"/>
                        </a:lnTo>
                        <a:lnTo>
                          <a:pt x="40" y="219"/>
                        </a:lnTo>
                        <a:lnTo>
                          <a:pt x="47" y="199"/>
                        </a:lnTo>
                        <a:lnTo>
                          <a:pt x="52" y="181"/>
                        </a:lnTo>
                        <a:lnTo>
                          <a:pt x="58" y="169"/>
                        </a:lnTo>
                        <a:lnTo>
                          <a:pt x="65" y="162"/>
                        </a:lnTo>
                        <a:lnTo>
                          <a:pt x="73" y="158"/>
                        </a:lnTo>
                        <a:lnTo>
                          <a:pt x="85" y="156"/>
                        </a:lnTo>
                        <a:lnTo>
                          <a:pt x="101" y="154"/>
                        </a:lnTo>
                        <a:lnTo>
                          <a:pt x="125" y="137"/>
                        </a:lnTo>
                        <a:lnTo>
                          <a:pt x="153" y="122"/>
                        </a:lnTo>
                        <a:lnTo>
                          <a:pt x="184" y="109"/>
                        </a:lnTo>
                        <a:lnTo>
                          <a:pt x="216" y="98"/>
                        </a:lnTo>
                        <a:lnTo>
                          <a:pt x="250" y="89"/>
                        </a:lnTo>
                        <a:lnTo>
                          <a:pt x="282" y="81"/>
                        </a:lnTo>
                        <a:lnTo>
                          <a:pt x="310" y="75"/>
                        </a:lnTo>
                        <a:lnTo>
                          <a:pt x="333" y="72"/>
                        </a:lnTo>
                        <a:lnTo>
                          <a:pt x="350" y="70"/>
                        </a:lnTo>
                        <a:lnTo>
                          <a:pt x="350" y="496"/>
                        </a:lnTo>
                        <a:lnTo>
                          <a:pt x="413" y="496"/>
                        </a:lnTo>
                        <a:lnTo>
                          <a:pt x="413"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grpSp>
          </p:grpSp>
          <p:sp>
            <p:nvSpPr>
              <p:cNvPr id="510" name="ListLeanHorizontalTextDetail0"/>
              <p:cNvSpPr txBox="1"/>
              <p:nvPr/>
            </p:nvSpPr>
            <p:spPr>
              <a:xfrm>
                <a:off x="1663940" y="4276633"/>
                <a:ext cx="1373182" cy="339887"/>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spcBef>
                    <a:spcPts val="300"/>
                  </a:spcBef>
                  <a:buSzTx/>
                </a:pPr>
                <a:r>
                  <a:rPr lang="zh-CN" altLang="en-US" sz="1500" b="0" smtClean="0"/>
                  <a:t>中欧及东欧</a:t>
                </a:r>
                <a:endParaRPr lang="en-US" altLang="zh-CN" sz="1500" b="0" smtClean="0"/>
              </a:p>
            </p:txBody>
          </p:sp>
          <p:grpSp>
            <p:nvGrpSpPr>
              <p:cNvPr id="468" name="Group 688"/>
              <p:cNvGrpSpPr/>
              <p:nvPr/>
            </p:nvGrpSpPr>
            <p:grpSpPr>
              <a:xfrm>
                <a:off x="1217055" y="3941394"/>
                <a:ext cx="335755" cy="335754"/>
                <a:chOff x="3257" y="2625"/>
                <a:chExt cx="597" cy="597"/>
              </a:xfrm>
            </p:grpSpPr>
            <p:sp>
              <p:nvSpPr>
                <p:cNvPr id="469" name="Rectangle 689"/>
                <p:cNvSpPr>
                  <a:spLocks noChangeArrowheads="1"/>
                </p:cNvSpPr>
                <p:nvPr/>
              </p:nvSpPr>
              <p:spPr bwMode="auto">
                <a:xfrm>
                  <a:off x="3257" y="2625"/>
                  <a:ext cx="597" cy="597"/>
                </a:xfrm>
                <a:prstGeom prst="rect">
                  <a:avLst/>
                </a:prstGeom>
                <a:solidFill>
                  <a:schemeClr val="accent3"/>
                </a:solidFill>
                <a:ln w="9525">
                  <a:noFill/>
                  <a:miter lim="800000"/>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grpSp>
              <p:nvGrpSpPr>
                <p:cNvPr id="470" name="Group 690"/>
                <p:cNvGrpSpPr/>
                <p:nvPr/>
              </p:nvGrpSpPr>
              <p:grpSpPr>
                <a:xfrm>
                  <a:off x="3306" y="2707"/>
                  <a:ext cx="499" cy="432"/>
                  <a:chOff x="3291" y="2157"/>
                  <a:chExt cx="499" cy="432"/>
                </a:xfrm>
              </p:grpSpPr>
              <p:sp>
                <p:nvSpPr>
                  <p:cNvPr id="471" name="Rectangle 691"/>
                  <p:cNvSpPr>
                    <a:spLocks noChangeArrowheads="1"/>
                  </p:cNvSpPr>
                  <p:nvPr/>
                </p:nvSpPr>
                <p:spPr bwMode="auto">
                  <a:xfrm>
                    <a:off x="3465" y="2362"/>
                    <a:ext cx="22" cy="74"/>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72" name="Rectangle 692"/>
                  <p:cNvSpPr>
                    <a:spLocks noChangeArrowheads="1"/>
                  </p:cNvSpPr>
                  <p:nvPr/>
                </p:nvSpPr>
                <p:spPr bwMode="auto">
                  <a:xfrm>
                    <a:off x="3588" y="2362"/>
                    <a:ext cx="22" cy="74"/>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73" name="Freeform 693"/>
                  <p:cNvSpPr/>
                  <p:nvPr/>
                </p:nvSpPr>
                <p:spPr bwMode="auto">
                  <a:xfrm>
                    <a:off x="3439" y="2157"/>
                    <a:ext cx="202" cy="241"/>
                  </a:xfrm>
                  <a:custGeom>
                    <a:cxnLst>
                      <a:cxn ang="0">
                        <a:pos x="329" y="0"/>
                      </a:cxn>
                      <a:cxn ang="0">
                        <a:pos x="344" y="1"/>
                      </a:cxn>
                      <a:cxn ang="0">
                        <a:pos x="358" y="6"/>
                      </a:cxn>
                      <a:cxn ang="0">
                        <a:pos x="370" y="12"/>
                      </a:cxn>
                      <a:cxn ang="0">
                        <a:pos x="381" y="21"/>
                      </a:cxn>
                      <a:cxn ang="0">
                        <a:pos x="390" y="34"/>
                      </a:cxn>
                      <a:cxn ang="0">
                        <a:pos x="398" y="46"/>
                      </a:cxn>
                      <a:cxn ang="0">
                        <a:pos x="403" y="60"/>
                      </a:cxn>
                      <a:cxn ang="0">
                        <a:pos x="404" y="75"/>
                      </a:cxn>
                      <a:cxn ang="0">
                        <a:pos x="403" y="416"/>
                      </a:cxn>
                      <a:cxn ang="0">
                        <a:pos x="400" y="430"/>
                      </a:cxn>
                      <a:cxn ang="0">
                        <a:pos x="395" y="444"/>
                      </a:cxn>
                      <a:cxn ang="0">
                        <a:pos x="386" y="456"/>
                      </a:cxn>
                      <a:cxn ang="0">
                        <a:pos x="377" y="465"/>
                      </a:cxn>
                      <a:cxn ang="0">
                        <a:pos x="364" y="474"/>
                      </a:cxn>
                      <a:cxn ang="0">
                        <a:pos x="351" y="479"/>
                      </a:cxn>
                      <a:cxn ang="0">
                        <a:pos x="337" y="482"/>
                      </a:cxn>
                      <a:cxn ang="0">
                        <a:pos x="75" y="482"/>
                      </a:cxn>
                      <a:cxn ang="0">
                        <a:pos x="60" y="480"/>
                      </a:cxn>
                      <a:cxn ang="0">
                        <a:pos x="46" y="477"/>
                      </a:cxn>
                      <a:cxn ang="0">
                        <a:pos x="32" y="470"/>
                      </a:cxn>
                      <a:cxn ang="0">
                        <a:pos x="22" y="461"/>
                      </a:cxn>
                      <a:cxn ang="0">
                        <a:pos x="12" y="450"/>
                      </a:cxn>
                      <a:cxn ang="0">
                        <a:pos x="6" y="438"/>
                      </a:cxn>
                      <a:cxn ang="0">
                        <a:pos x="2" y="424"/>
                      </a:cxn>
                      <a:cxn ang="0">
                        <a:pos x="0" y="409"/>
                      </a:cxn>
                      <a:cxn ang="0">
                        <a:pos x="0" y="67"/>
                      </a:cxn>
                      <a:cxn ang="0">
                        <a:pos x="3" y="52"/>
                      </a:cxn>
                      <a:cxn ang="0">
                        <a:pos x="9" y="40"/>
                      </a:cxn>
                      <a:cxn ang="0">
                        <a:pos x="17" y="27"/>
                      </a:cxn>
                      <a:cxn ang="0">
                        <a:pos x="28" y="17"/>
                      </a:cxn>
                      <a:cxn ang="0">
                        <a:pos x="38" y="9"/>
                      </a:cxn>
                      <a:cxn ang="0">
                        <a:pos x="52" y="3"/>
                      </a:cxn>
                      <a:cxn ang="0">
                        <a:pos x="67" y="0"/>
                      </a:cxn>
                    </a:cxnLst>
                    <a:rect l="0" t="0" r="r" b="b"/>
                    <a:pathLst>
                      <a:path w="402" h="482">
                        <a:moveTo>
                          <a:pt x="75" y="0"/>
                        </a:moveTo>
                        <a:lnTo>
                          <a:pt x="329" y="0"/>
                        </a:lnTo>
                        <a:lnTo>
                          <a:pt x="337" y="0"/>
                        </a:lnTo>
                        <a:lnTo>
                          <a:pt x="344" y="1"/>
                        </a:lnTo>
                        <a:lnTo>
                          <a:pt x="351" y="3"/>
                        </a:lnTo>
                        <a:lnTo>
                          <a:pt x="358" y="6"/>
                        </a:lnTo>
                        <a:lnTo>
                          <a:pt x="364" y="9"/>
                        </a:lnTo>
                        <a:lnTo>
                          <a:pt x="370" y="12"/>
                        </a:lnTo>
                        <a:lnTo>
                          <a:pt x="377" y="17"/>
                        </a:lnTo>
                        <a:lnTo>
                          <a:pt x="381" y="21"/>
                        </a:lnTo>
                        <a:lnTo>
                          <a:pt x="386" y="27"/>
                        </a:lnTo>
                        <a:lnTo>
                          <a:pt x="390" y="34"/>
                        </a:lnTo>
                        <a:lnTo>
                          <a:pt x="395" y="40"/>
                        </a:lnTo>
                        <a:lnTo>
                          <a:pt x="398" y="46"/>
                        </a:lnTo>
                        <a:lnTo>
                          <a:pt x="400" y="52"/>
                        </a:lnTo>
                        <a:lnTo>
                          <a:pt x="403" y="60"/>
                        </a:lnTo>
                        <a:lnTo>
                          <a:pt x="403" y="67"/>
                        </a:lnTo>
                        <a:lnTo>
                          <a:pt x="404" y="75"/>
                        </a:lnTo>
                        <a:lnTo>
                          <a:pt x="404" y="409"/>
                        </a:lnTo>
                        <a:lnTo>
                          <a:pt x="403" y="416"/>
                        </a:lnTo>
                        <a:lnTo>
                          <a:pt x="403" y="424"/>
                        </a:lnTo>
                        <a:lnTo>
                          <a:pt x="400" y="430"/>
                        </a:lnTo>
                        <a:lnTo>
                          <a:pt x="398" y="438"/>
                        </a:lnTo>
                        <a:lnTo>
                          <a:pt x="395" y="444"/>
                        </a:lnTo>
                        <a:lnTo>
                          <a:pt x="390" y="450"/>
                        </a:lnTo>
                        <a:lnTo>
                          <a:pt x="386" y="456"/>
                        </a:lnTo>
                        <a:lnTo>
                          <a:pt x="381" y="461"/>
                        </a:lnTo>
                        <a:lnTo>
                          <a:pt x="377" y="465"/>
                        </a:lnTo>
                        <a:lnTo>
                          <a:pt x="370" y="470"/>
                        </a:lnTo>
                        <a:lnTo>
                          <a:pt x="364" y="474"/>
                        </a:lnTo>
                        <a:lnTo>
                          <a:pt x="358" y="477"/>
                        </a:lnTo>
                        <a:lnTo>
                          <a:pt x="351" y="479"/>
                        </a:lnTo>
                        <a:lnTo>
                          <a:pt x="344" y="480"/>
                        </a:lnTo>
                        <a:lnTo>
                          <a:pt x="337" y="482"/>
                        </a:lnTo>
                        <a:lnTo>
                          <a:pt x="329" y="482"/>
                        </a:lnTo>
                        <a:lnTo>
                          <a:pt x="75" y="482"/>
                        </a:lnTo>
                        <a:lnTo>
                          <a:pt x="67" y="482"/>
                        </a:lnTo>
                        <a:lnTo>
                          <a:pt x="60" y="480"/>
                        </a:lnTo>
                        <a:lnTo>
                          <a:pt x="52" y="479"/>
                        </a:lnTo>
                        <a:lnTo>
                          <a:pt x="46" y="477"/>
                        </a:lnTo>
                        <a:lnTo>
                          <a:pt x="38" y="474"/>
                        </a:lnTo>
                        <a:lnTo>
                          <a:pt x="32" y="470"/>
                        </a:lnTo>
                        <a:lnTo>
                          <a:pt x="28" y="465"/>
                        </a:lnTo>
                        <a:lnTo>
                          <a:pt x="22" y="461"/>
                        </a:lnTo>
                        <a:lnTo>
                          <a:pt x="17" y="456"/>
                        </a:lnTo>
                        <a:lnTo>
                          <a:pt x="12" y="450"/>
                        </a:lnTo>
                        <a:lnTo>
                          <a:pt x="9" y="444"/>
                        </a:lnTo>
                        <a:lnTo>
                          <a:pt x="6" y="438"/>
                        </a:lnTo>
                        <a:lnTo>
                          <a:pt x="3" y="430"/>
                        </a:lnTo>
                        <a:lnTo>
                          <a:pt x="2" y="424"/>
                        </a:lnTo>
                        <a:lnTo>
                          <a:pt x="0" y="416"/>
                        </a:lnTo>
                        <a:lnTo>
                          <a:pt x="0" y="409"/>
                        </a:lnTo>
                        <a:lnTo>
                          <a:pt x="0" y="75"/>
                        </a:lnTo>
                        <a:lnTo>
                          <a:pt x="0" y="67"/>
                        </a:lnTo>
                        <a:lnTo>
                          <a:pt x="2" y="60"/>
                        </a:lnTo>
                        <a:lnTo>
                          <a:pt x="3" y="52"/>
                        </a:lnTo>
                        <a:lnTo>
                          <a:pt x="6" y="46"/>
                        </a:lnTo>
                        <a:lnTo>
                          <a:pt x="9" y="40"/>
                        </a:lnTo>
                        <a:lnTo>
                          <a:pt x="12" y="34"/>
                        </a:lnTo>
                        <a:lnTo>
                          <a:pt x="17" y="27"/>
                        </a:lnTo>
                        <a:lnTo>
                          <a:pt x="22" y="21"/>
                        </a:lnTo>
                        <a:lnTo>
                          <a:pt x="28" y="17"/>
                        </a:lnTo>
                        <a:lnTo>
                          <a:pt x="32" y="12"/>
                        </a:lnTo>
                        <a:lnTo>
                          <a:pt x="38" y="9"/>
                        </a:lnTo>
                        <a:lnTo>
                          <a:pt x="46" y="6"/>
                        </a:lnTo>
                        <a:lnTo>
                          <a:pt x="52" y="3"/>
                        </a:lnTo>
                        <a:lnTo>
                          <a:pt x="60" y="1"/>
                        </a:lnTo>
                        <a:lnTo>
                          <a:pt x="67" y="0"/>
                        </a:lnTo>
                        <a:lnTo>
                          <a:pt x="75" y="0"/>
                        </a:lnTo>
                        <a:close/>
                      </a:path>
                    </a:pathLst>
                  </a:custGeom>
                  <a:solidFill>
                    <a:schemeClr val="accent1"/>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74" name="Rectangle 694"/>
                  <p:cNvSpPr>
                    <a:spLocks noChangeArrowheads="1"/>
                  </p:cNvSpPr>
                  <p:nvPr/>
                </p:nvSpPr>
                <p:spPr bwMode="auto">
                  <a:xfrm>
                    <a:off x="3291" y="2509"/>
                    <a:ext cx="499" cy="7"/>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75" name="Rectangle 695"/>
                  <p:cNvSpPr>
                    <a:spLocks noChangeArrowheads="1"/>
                  </p:cNvSpPr>
                  <p:nvPr/>
                </p:nvSpPr>
                <p:spPr bwMode="auto">
                  <a:xfrm>
                    <a:off x="3291" y="2574"/>
                    <a:ext cx="499" cy="6"/>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76" name="Rectangle 696"/>
                  <p:cNvSpPr>
                    <a:spLocks noChangeArrowheads="1"/>
                  </p:cNvSpPr>
                  <p:nvPr/>
                </p:nvSpPr>
                <p:spPr bwMode="auto">
                  <a:xfrm>
                    <a:off x="3321" y="2497"/>
                    <a:ext cx="19"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77" name="Rectangle 697"/>
                  <p:cNvSpPr>
                    <a:spLocks noChangeArrowheads="1"/>
                  </p:cNvSpPr>
                  <p:nvPr/>
                </p:nvSpPr>
                <p:spPr bwMode="auto">
                  <a:xfrm>
                    <a:off x="3389"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78" name="Rectangle 698"/>
                  <p:cNvSpPr>
                    <a:spLocks noChangeArrowheads="1"/>
                  </p:cNvSpPr>
                  <p:nvPr/>
                </p:nvSpPr>
                <p:spPr bwMode="auto">
                  <a:xfrm>
                    <a:off x="3456"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79" name="Rectangle 699"/>
                  <p:cNvSpPr>
                    <a:spLocks noChangeArrowheads="1"/>
                  </p:cNvSpPr>
                  <p:nvPr/>
                </p:nvSpPr>
                <p:spPr bwMode="auto">
                  <a:xfrm>
                    <a:off x="3523" y="2497"/>
                    <a:ext cx="19"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80" name="Rectangle 700"/>
                  <p:cNvSpPr>
                    <a:spLocks noChangeArrowheads="1"/>
                  </p:cNvSpPr>
                  <p:nvPr/>
                </p:nvSpPr>
                <p:spPr bwMode="auto">
                  <a:xfrm>
                    <a:off x="3591"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81" name="Rectangle 701"/>
                  <p:cNvSpPr>
                    <a:spLocks noChangeArrowheads="1"/>
                  </p:cNvSpPr>
                  <p:nvPr/>
                </p:nvSpPr>
                <p:spPr bwMode="auto">
                  <a:xfrm>
                    <a:off x="3658"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82" name="Rectangle 702"/>
                  <p:cNvSpPr>
                    <a:spLocks noChangeArrowheads="1"/>
                  </p:cNvSpPr>
                  <p:nvPr/>
                </p:nvSpPr>
                <p:spPr bwMode="auto">
                  <a:xfrm>
                    <a:off x="3725" y="2497"/>
                    <a:ext cx="19"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grpSp>
                <p:nvGrpSpPr>
                  <p:cNvPr id="483" name="Group 703"/>
                  <p:cNvGrpSpPr/>
                  <p:nvPr/>
                </p:nvGrpSpPr>
                <p:grpSpPr>
                  <a:xfrm>
                    <a:off x="3467" y="2177"/>
                    <a:ext cx="147" cy="166"/>
                    <a:chOff x="3467" y="2177"/>
                    <a:chExt cx="147" cy="166"/>
                  </a:xfrm>
                </p:grpSpPr>
                <p:sp>
                  <p:nvSpPr>
                    <p:cNvPr id="484" name="Freeform 704"/>
                    <p:cNvSpPr/>
                    <p:nvPr/>
                  </p:nvSpPr>
                  <p:spPr bwMode="auto">
                    <a:xfrm>
                      <a:off x="3467" y="2301"/>
                      <a:ext cx="42" cy="42"/>
                    </a:xfrm>
                    <a:custGeom>
                      <a:cxnLst>
                        <a:cxn ang="0">
                          <a:pos x="0" y="41"/>
                        </a:cxn>
                        <a:cxn ang="0">
                          <a:pos x="2" y="34"/>
                        </a:cxn>
                        <a:cxn ang="0">
                          <a:pos x="3" y="26"/>
                        </a:cxn>
                        <a:cxn ang="0">
                          <a:pos x="8" y="18"/>
                        </a:cxn>
                        <a:cxn ang="0">
                          <a:pos x="12" y="12"/>
                        </a:cxn>
                        <a:cxn ang="0">
                          <a:pos x="19" y="8"/>
                        </a:cxn>
                        <a:cxn ang="0">
                          <a:pos x="26" y="3"/>
                        </a:cxn>
                        <a:cxn ang="0">
                          <a:pos x="31" y="2"/>
                        </a:cxn>
                        <a:cxn ang="0">
                          <a:pos x="34" y="2"/>
                        </a:cxn>
                        <a:cxn ang="0">
                          <a:pos x="43" y="0"/>
                        </a:cxn>
                        <a:cxn ang="0">
                          <a:pos x="51" y="2"/>
                        </a:cxn>
                        <a:cxn ang="0">
                          <a:pos x="58" y="3"/>
                        </a:cxn>
                        <a:cxn ang="0">
                          <a:pos x="66" y="8"/>
                        </a:cxn>
                        <a:cxn ang="0">
                          <a:pos x="72" y="12"/>
                        </a:cxn>
                        <a:cxn ang="0">
                          <a:pos x="77" y="18"/>
                        </a:cxn>
                        <a:cxn ang="0">
                          <a:pos x="81" y="26"/>
                        </a:cxn>
                        <a:cxn ang="0">
                          <a:pos x="83" y="29"/>
                        </a:cxn>
                        <a:cxn ang="0">
                          <a:pos x="84" y="34"/>
                        </a:cxn>
                        <a:cxn ang="0">
                          <a:pos x="84" y="41"/>
                        </a:cxn>
                        <a:cxn ang="0">
                          <a:pos x="84" y="51"/>
                        </a:cxn>
                        <a:cxn ang="0">
                          <a:pos x="81" y="58"/>
                        </a:cxn>
                        <a:cxn ang="0">
                          <a:pos x="77" y="66"/>
                        </a:cxn>
                        <a:cxn ang="0">
                          <a:pos x="72" y="72"/>
                        </a:cxn>
                        <a:cxn ang="0">
                          <a:pos x="66" y="77"/>
                        </a:cxn>
                        <a:cxn ang="0">
                          <a:pos x="58" y="81"/>
                        </a:cxn>
                        <a:cxn ang="0">
                          <a:pos x="55" y="83"/>
                        </a:cxn>
                        <a:cxn ang="0">
                          <a:pos x="51" y="83"/>
                        </a:cxn>
                        <a:cxn ang="0">
                          <a:pos x="43" y="84"/>
                        </a:cxn>
                        <a:cxn ang="0">
                          <a:pos x="34" y="83"/>
                        </a:cxn>
                        <a:cxn ang="0">
                          <a:pos x="26" y="81"/>
                        </a:cxn>
                        <a:cxn ang="0">
                          <a:pos x="19" y="77"/>
                        </a:cxn>
                        <a:cxn ang="0">
                          <a:pos x="12" y="72"/>
                        </a:cxn>
                        <a:cxn ang="0">
                          <a:pos x="8" y="66"/>
                        </a:cxn>
                        <a:cxn ang="0">
                          <a:pos x="3" y="58"/>
                        </a:cxn>
                        <a:cxn ang="0">
                          <a:pos x="3" y="55"/>
                        </a:cxn>
                        <a:cxn ang="0">
                          <a:pos x="2" y="51"/>
                        </a:cxn>
                        <a:cxn ang="0">
                          <a:pos x="0" y="41"/>
                        </a:cxn>
                      </a:cxnLst>
                      <a:rect l="0" t="0" r="r" b="b"/>
                      <a:pathLst>
                        <a:path w="84" h="84">
                          <a:moveTo>
                            <a:pt x="0" y="41"/>
                          </a:moveTo>
                          <a:lnTo>
                            <a:pt x="2" y="34"/>
                          </a:lnTo>
                          <a:lnTo>
                            <a:pt x="3" y="26"/>
                          </a:lnTo>
                          <a:lnTo>
                            <a:pt x="8" y="18"/>
                          </a:lnTo>
                          <a:lnTo>
                            <a:pt x="12" y="12"/>
                          </a:lnTo>
                          <a:lnTo>
                            <a:pt x="19" y="8"/>
                          </a:lnTo>
                          <a:lnTo>
                            <a:pt x="26" y="3"/>
                          </a:lnTo>
                          <a:lnTo>
                            <a:pt x="31" y="2"/>
                          </a:lnTo>
                          <a:lnTo>
                            <a:pt x="34" y="2"/>
                          </a:lnTo>
                          <a:lnTo>
                            <a:pt x="43" y="0"/>
                          </a:lnTo>
                          <a:lnTo>
                            <a:pt x="51" y="2"/>
                          </a:lnTo>
                          <a:lnTo>
                            <a:pt x="58" y="3"/>
                          </a:lnTo>
                          <a:lnTo>
                            <a:pt x="66" y="8"/>
                          </a:lnTo>
                          <a:lnTo>
                            <a:pt x="72" y="12"/>
                          </a:lnTo>
                          <a:lnTo>
                            <a:pt x="77" y="18"/>
                          </a:lnTo>
                          <a:lnTo>
                            <a:pt x="81" y="26"/>
                          </a:lnTo>
                          <a:lnTo>
                            <a:pt x="83" y="29"/>
                          </a:lnTo>
                          <a:lnTo>
                            <a:pt x="84" y="34"/>
                          </a:lnTo>
                          <a:lnTo>
                            <a:pt x="84" y="41"/>
                          </a:lnTo>
                          <a:lnTo>
                            <a:pt x="84" y="51"/>
                          </a:lnTo>
                          <a:lnTo>
                            <a:pt x="81" y="58"/>
                          </a:lnTo>
                          <a:lnTo>
                            <a:pt x="77" y="66"/>
                          </a:lnTo>
                          <a:lnTo>
                            <a:pt x="72" y="72"/>
                          </a:lnTo>
                          <a:lnTo>
                            <a:pt x="66" y="77"/>
                          </a:lnTo>
                          <a:lnTo>
                            <a:pt x="58" y="81"/>
                          </a:lnTo>
                          <a:lnTo>
                            <a:pt x="55" y="83"/>
                          </a:lnTo>
                          <a:lnTo>
                            <a:pt x="51" y="83"/>
                          </a:lnTo>
                          <a:lnTo>
                            <a:pt x="43" y="84"/>
                          </a:lnTo>
                          <a:lnTo>
                            <a:pt x="34" y="83"/>
                          </a:lnTo>
                          <a:lnTo>
                            <a:pt x="26" y="81"/>
                          </a:lnTo>
                          <a:lnTo>
                            <a:pt x="19" y="77"/>
                          </a:lnTo>
                          <a:lnTo>
                            <a:pt x="12" y="72"/>
                          </a:lnTo>
                          <a:lnTo>
                            <a:pt x="8" y="66"/>
                          </a:lnTo>
                          <a:lnTo>
                            <a:pt x="3" y="58"/>
                          </a:lnTo>
                          <a:lnTo>
                            <a:pt x="3" y="55"/>
                          </a:lnTo>
                          <a:lnTo>
                            <a:pt x="2" y="51"/>
                          </a:lnTo>
                          <a:lnTo>
                            <a:pt x="0" y="41"/>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85" name="Freeform 705"/>
                    <p:cNvSpPr/>
                    <p:nvPr/>
                  </p:nvSpPr>
                  <p:spPr bwMode="auto">
                    <a:xfrm>
                      <a:off x="3571" y="2301"/>
                      <a:ext cx="43" cy="42"/>
                    </a:xfrm>
                    <a:custGeom>
                      <a:cxnLst>
                        <a:cxn ang="0">
                          <a:pos x="0" y="41"/>
                        </a:cxn>
                        <a:cxn ang="0">
                          <a:pos x="0" y="34"/>
                        </a:cxn>
                        <a:cxn ang="0">
                          <a:pos x="3" y="26"/>
                        </a:cxn>
                        <a:cxn ang="0">
                          <a:pos x="6" y="18"/>
                        </a:cxn>
                        <a:cxn ang="0">
                          <a:pos x="12" y="12"/>
                        </a:cxn>
                        <a:cxn ang="0">
                          <a:pos x="18" y="8"/>
                        </a:cxn>
                        <a:cxn ang="0">
                          <a:pos x="26" y="3"/>
                        </a:cxn>
                        <a:cxn ang="0">
                          <a:pos x="29" y="2"/>
                        </a:cxn>
                        <a:cxn ang="0">
                          <a:pos x="34" y="2"/>
                        </a:cxn>
                        <a:cxn ang="0">
                          <a:pos x="41" y="0"/>
                        </a:cxn>
                        <a:cxn ang="0">
                          <a:pos x="50" y="2"/>
                        </a:cxn>
                        <a:cxn ang="0">
                          <a:pos x="58" y="3"/>
                        </a:cxn>
                        <a:cxn ang="0">
                          <a:pos x="66" y="8"/>
                        </a:cxn>
                        <a:cxn ang="0">
                          <a:pos x="72" y="12"/>
                        </a:cxn>
                        <a:cxn ang="0">
                          <a:pos x="76" y="18"/>
                        </a:cxn>
                        <a:cxn ang="0">
                          <a:pos x="79" y="26"/>
                        </a:cxn>
                        <a:cxn ang="0">
                          <a:pos x="81" y="29"/>
                        </a:cxn>
                        <a:cxn ang="0">
                          <a:pos x="83" y="34"/>
                        </a:cxn>
                        <a:cxn ang="0">
                          <a:pos x="84" y="41"/>
                        </a:cxn>
                        <a:cxn ang="0">
                          <a:pos x="83" y="51"/>
                        </a:cxn>
                        <a:cxn ang="0">
                          <a:pos x="79" y="58"/>
                        </a:cxn>
                        <a:cxn ang="0">
                          <a:pos x="76" y="66"/>
                        </a:cxn>
                        <a:cxn ang="0">
                          <a:pos x="72" y="72"/>
                        </a:cxn>
                        <a:cxn ang="0">
                          <a:pos x="66" y="77"/>
                        </a:cxn>
                        <a:cxn ang="0">
                          <a:pos x="58" y="81"/>
                        </a:cxn>
                        <a:cxn ang="0">
                          <a:pos x="53" y="83"/>
                        </a:cxn>
                        <a:cxn ang="0">
                          <a:pos x="50" y="83"/>
                        </a:cxn>
                        <a:cxn ang="0">
                          <a:pos x="41" y="84"/>
                        </a:cxn>
                        <a:cxn ang="0">
                          <a:pos x="34" y="83"/>
                        </a:cxn>
                        <a:cxn ang="0">
                          <a:pos x="26" y="81"/>
                        </a:cxn>
                        <a:cxn ang="0">
                          <a:pos x="18" y="77"/>
                        </a:cxn>
                        <a:cxn ang="0">
                          <a:pos x="12" y="72"/>
                        </a:cxn>
                        <a:cxn ang="0">
                          <a:pos x="6" y="66"/>
                        </a:cxn>
                        <a:cxn ang="0">
                          <a:pos x="3" y="58"/>
                        </a:cxn>
                        <a:cxn ang="0">
                          <a:pos x="1" y="55"/>
                        </a:cxn>
                        <a:cxn ang="0">
                          <a:pos x="0" y="51"/>
                        </a:cxn>
                        <a:cxn ang="0">
                          <a:pos x="0" y="41"/>
                        </a:cxn>
                      </a:cxnLst>
                      <a:rect l="0" t="0" r="r" b="b"/>
                      <a:pathLst>
                        <a:path w="84" h="84">
                          <a:moveTo>
                            <a:pt x="0" y="41"/>
                          </a:moveTo>
                          <a:lnTo>
                            <a:pt x="0" y="34"/>
                          </a:lnTo>
                          <a:lnTo>
                            <a:pt x="3" y="26"/>
                          </a:lnTo>
                          <a:lnTo>
                            <a:pt x="6" y="18"/>
                          </a:lnTo>
                          <a:lnTo>
                            <a:pt x="12" y="12"/>
                          </a:lnTo>
                          <a:lnTo>
                            <a:pt x="18" y="8"/>
                          </a:lnTo>
                          <a:lnTo>
                            <a:pt x="26" y="3"/>
                          </a:lnTo>
                          <a:lnTo>
                            <a:pt x="29" y="2"/>
                          </a:lnTo>
                          <a:lnTo>
                            <a:pt x="34" y="2"/>
                          </a:lnTo>
                          <a:lnTo>
                            <a:pt x="41" y="0"/>
                          </a:lnTo>
                          <a:lnTo>
                            <a:pt x="50" y="2"/>
                          </a:lnTo>
                          <a:lnTo>
                            <a:pt x="58" y="3"/>
                          </a:lnTo>
                          <a:lnTo>
                            <a:pt x="66" y="8"/>
                          </a:lnTo>
                          <a:lnTo>
                            <a:pt x="72" y="12"/>
                          </a:lnTo>
                          <a:lnTo>
                            <a:pt x="76" y="18"/>
                          </a:lnTo>
                          <a:lnTo>
                            <a:pt x="79" y="26"/>
                          </a:lnTo>
                          <a:lnTo>
                            <a:pt x="81" y="29"/>
                          </a:lnTo>
                          <a:lnTo>
                            <a:pt x="83" y="34"/>
                          </a:lnTo>
                          <a:lnTo>
                            <a:pt x="84" y="41"/>
                          </a:lnTo>
                          <a:lnTo>
                            <a:pt x="83" y="51"/>
                          </a:lnTo>
                          <a:lnTo>
                            <a:pt x="79" y="58"/>
                          </a:lnTo>
                          <a:lnTo>
                            <a:pt x="76" y="66"/>
                          </a:lnTo>
                          <a:lnTo>
                            <a:pt x="72" y="72"/>
                          </a:lnTo>
                          <a:lnTo>
                            <a:pt x="66" y="77"/>
                          </a:lnTo>
                          <a:lnTo>
                            <a:pt x="58" y="81"/>
                          </a:lnTo>
                          <a:lnTo>
                            <a:pt x="53" y="83"/>
                          </a:lnTo>
                          <a:lnTo>
                            <a:pt x="50" y="83"/>
                          </a:lnTo>
                          <a:lnTo>
                            <a:pt x="41" y="84"/>
                          </a:lnTo>
                          <a:lnTo>
                            <a:pt x="34" y="83"/>
                          </a:lnTo>
                          <a:lnTo>
                            <a:pt x="26" y="81"/>
                          </a:lnTo>
                          <a:lnTo>
                            <a:pt x="18" y="77"/>
                          </a:lnTo>
                          <a:lnTo>
                            <a:pt x="12" y="72"/>
                          </a:lnTo>
                          <a:lnTo>
                            <a:pt x="6" y="66"/>
                          </a:lnTo>
                          <a:lnTo>
                            <a:pt x="3" y="58"/>
                          </a:lnTo>
                          <a:lnTo>
                            <a:pt x="1" y="55"/>
                          </a:lnTo>
                          <a:lnTo>
                            <a:pt x="0" y="51"/>
                          </a:lnTo>
                          <a:lnTo>
                            <a:pt x="0" y="41"/>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86" name="Rectangle 706"/>
                    <p:cNvSpPr>
                      <a:spLocks noChangeArrowheads="1"/>
                    </p:cNvSpPr>
                    <p:nvPr/>
                  </p:nvSpPr>
                  <p:spPr bwMode="auto">
                    <a:xfrm>
                      <a:off x="3467" y="2177"/>
                      <a:ext cx="146" cy="75"/>
                    </a:xfrm>
                    <a:prstGeom prst="rect">
                      <a:avLst/>
                    </a:prstGeom>
                    <a:solidFill>
                      <a:schemeClr val="accent3"/>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grpSp>
            </p:grpSp>
          </p:grpSp>
          <p:sp>
            <p:nvSpPr>
              <p:cNvPr id="511" name="ListLeanHorizontalTextDetail0"/>
              <p:cNvSpPr txBox="1"/>
              <p:nvPr/>
            </p:nvSpPr>
            <p:spPr>
              <a:xfrm>
                <a:off x="1650030" y="3750769"/>
                <a:ext cx="1373182" cy="570720"/>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spcBef>
                    <a:spcPts val="300"/>
                  </a:spcBef>
                  <a:buSzTx/>
                </a:pPr>
                <a:r>
                  <a:rPr lang="zh-CN" altLang="en-US" sz="1500" b="0" smtClean="0"/>
                  <a:t>西欧、中欧及东欧地区</a:t>
                </a:r>
                <a:endParaRPr lang="en-US" altLang="zh-CN" sz="1500" b="0" smtClean="0"/>
              </a:p>
            </p:txBody>
          </p:sp>
        </p:grpSp>
        <p:sp>
          <p:nvSpPr>
            <p:cNvPr id="439" name="Rounded Rectangle 438"/>
            <p:cNvSpPr/>
            <p:nvPr/>
          </p:nvSpPr>
          <p:spPr>
            <a:xfrm>
              <a:off x="333062" y="3614548"/>
              <a:ext cx="2849982" cy="1297462"/>
            </a:xfrm>
            <a:prstGeom prst="roundRect">
              <a:avLst/>
            </a:prstGeom>
            <a:ln w="28575" cmpd="sng">
              <a:solidFill>
                <a:schemeClr val="accent6"/>
              </a:solidFill>
              <a:prstDash val="dash"/>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grpSp>
      <p:grpSp>
        <p:nvGrpSpPr>
          <p:cNvPr id="24" name="Group 23"/>
          <p:cNvGrpSpPr/>
          <p:nvPr/>
        </p:nvGrpSpPr>
        <p:grpSpPr>
          <a:xfrm>
            <a:off x="467984" y="5164327"/>
            <a:ext cx="2849982" cy="1400383"/>
            <a:chOff x="333062" y="5082439"/>
            <a:chExt cx="2849982" cy="1400383"/>
          </a:xfrm>
        </p:grpSpPr>
        <p:grpSp>
          <p:nvGrpSpPr>
            <p:cNvPr id="18" name="Group 17"/>
            <p:cNvGrpSpPr/>
            <p:nvPr/>
          </p:nvGrpSpPr>
          <p:grpSpPr>
            <a:xfrm>
              <a:off x="485557" y="5082439"/>
              <a:ext cx="2544992" cy="1400383"/>
              <a:chOff x="478220" y="5082439"/>
              <a:chExt cx="2544992" cy="1400383"/>
            </a:xfrm>
          </p:grpSpPr>
          <p:sp>
            <p:nvSpPr>
              <p:cNvPr id="7" name="Rectangle 6"/>
              <p:cNvSpPr/>
              <p:nvPr/>
            </p:nvSpPr>
            <p:spPr>
              <a:xfrm>
                <a:off x="733090" y="5082439"/>
                <a:ext cx="312199" cy="1400383"/>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300"/>
                  </a:spcBef>
                  <a:buSzTx/>
                </a:pPr>
                <a:r>
                  <a:rPr lang="zh-CN" altLang="en-US" sz="1700" smtClean="0">
                    <a:solidFill>
                      <a:schemeClr val="bg2"/>
                    </a:solidFill>
                  </a:rPr>
                  <a:t>伊斯坦布尔</a:t>
                </a:r>
                <a:endParaRPr lang="en-US" altLang="zh-CN" sz="1700">
                  <a:solidFill>
                    <a:schemeClr val="bg2"/>
                  </a:solidFill>
                </a:endParaRPr>
              </a:p>
            </p:txBody>
          </p:sp>
          <p:grpSp>
            <p:nvGrpSpPr>
              <p:cNvPr id="401" name="Group 688"/>
              <p:cNvGrpSpPr/>
              <p:nvPr/>
            </p:nvGrpSpPr>
            <p:grpSpPr>
              <a:xfrm>
                <a:off x="1217055" y="5317328"/>
                <a:ext cx="335755" cy="335754"/>
                <a:chOff x="3257" y="2625"/>
                <a:chExt cx="597" cy="597"/>
              </a:xfrm>
            </p:grpSpPr>
            <p:sp>
              <p:nvSpPr>
                <p:cNvPr id="402" name="Rectangle 689"/>
                <p:cNvSpPr>
                  <a:spLocks noChangeArrowheads="1"/>
                </p:cNvSpPr>
                <p:nvPr/>
              </p:nvSpPr>
              <p:spPr bwMode="auto">
                <a:xfrm>
                  <a:off x="3257" y="2625"/>
                  <a:ext cx="597" cy="597"/>
                </a:xfrm>
                <a:prstGeom prst="rect">
                  <a:avLst/>
                </a:prstGeom>
                <a:solidFill>
                  <a:schemeClr val="accent3"/>
                </a:solidFill>
                <a:ln w="9525">
                  <a:noFill/>
                  <a:miter lim="800000"/>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grpSp>
              <p:nvGrpSpPr>
                <p:cNvPr id="403" name="Group 690"/>
                <p:cNvGrpSpPr/>
                <p:nvPr/>
              </p:nvGrpSpPr>
              <p:grpSpPr>
                <a:xfrm>
                  <a:off x="3306" y="2707"/>
                  <a:ext cx="499" cy="432"/>
                  <a:chOff x="3291" y="2157"/>
                  <a:chExt cx="499" cy="432"/>
                </a:xfrm>
              </p:grpSpPr>
              <p:sp>
                <p:nvSpPr>
                  <p:cNvPr id="404" name="Rectangle 691"/>
                  <p:cNvSpPr>
                    <a:spLocks noChangeArrowheads="1"/>
                  </p:cNvSpPr>
                  <p:nvPr/>
                </p:nvSpPr>
                <p:spPr bwMode="auto">
                  <a:xfrm>
                    <a:off x="3465" y="2362"/>
                    <a:ext cx="22" cy="74"/>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05" name="Rectangle 692"/>
                  <p:cNvSpPr>
                    <a:spLocks noChangeArrowheads="1"/>
                  </p:cNvSpPr>
                  <p:nvPr/>
                </p:nvSpPr>
                <p:spPr bwMode="auto">
                  <a:xfrm>
                    <a:off x="3588" y="2362"/>
                    <a:ext cx="22" cy="74"/>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06" name="Freeform 693"/>
                  <p:cNvSpPr/>
                  <p:nvPr/>
                </p:nvSpPr>
                <p:spPr bwMode="auto">
                  <a:xfrm>
                    <a:off x="3439" y="2157"/>
                    <a:ext cx="202" cy="241"/>
                  </a:xfrm>
                  <a:custGeom>
                    <a:cxnLst>
                      <a:cxn ang="0">
                        <a:pos x="329" y="0"/>
                      </a:cxn>
                      <a:cxn ang="0">
                        <a:pos x="344" y="1"/>
                      </a:cxn>
                      <a:cxn ang="0">
                        <a:pos x="358" y="6"/>
                      </a:cxn>
                      <a:cxn ang="0">
                        <a:pos x="370" y="12"/>
                      </a:cxn>
                      <a:cxn ang="0">
                        <a:pos x="381" y="21"/>
                      </a:cxn>
                      <a:cxn ang="0">
                        <a:pos x="390" y="34"/>
                      </a:cxn>
                      <a:cxn ang="0">
                        <a:pos x="398" y="46"/>
                      </a:cxn>
                      <a:cxn ang="0">
                        <a:pos x="403" y="60"/>
                      </a:cxn>
                      <a:cxn ang="0">
                        <a:pos x="404" y="75"/>
                      </a:cxn>
                      <a:cxn ang="0">
                        <a:pos x="403" y="416"/>
                      </a:cxn>
                      <a:cxn ang="0">
                        <a:pos x="400" y="430"/>
                      </a:cxn>
                      <a:cxn ang="0">
                        <a:pos x="395" y="444"/>
                      </a:cxn>
                      <a:cxn ang="0">
                        <a:pos x="386" y="456"/>
                      </a:cxn>
                      <a:cxn ang="0">
                        <a:pos x="377" y="465"/>
                      </a:cxn>
                      <a:cxn ang="0">
                        <a:pos x="364" y="474"/>
                      </a:cxn>
                      <a:cxn ang="0">
                        <a:pos x="351" y="479"/>
                      </a:cxn>
                      <a:cxn ang="0">
                        <a:pos x="337" y="482"/>
                      </a:cxn>
                      <a:cxn ang="0">
                        <a:pos x="75" y="482"/>
                      </a:cxn>
                      <a:cxn ang="0">
                        <a:pos x="60" y="480"/>
                      </a:cxn>
                      <a:cxn ang="0">
                        <a:pos x="46" y="477"/>
                      </a:cxn>
                      <a:cxn ang="0">
                        <a:pos x="32" y="470"/>
                      </a:cxn>
                      <a:cxn ang="0">
                        <a:pos x="22" y="461"/>
                      </a:cxn>
                      <a:cxn ang="0">
                        <a:pos x="12" y="450"/>
                      </a:cxn>
                      <a:cxn ang="0">
                        <a:pos x="6" y="438"/>
                      </a:cxn>
                      <a:cxn ang="0">
                        <a:pos x="2" y="424"/>
                      </a:cxn>
                      <a:cxn ang="0">
                        <a:pos x="0" y="409"/>
                      </a:cxn>
                      <a:cxn ang="0">
                        <a:pos x="0" y="67"/>
                      </a:cxn>
                      <a:cxn ang="0">
                        <a:pos x="3" y="52"/>
                      </a:cxn>
                      <a:cxn ang="0">
                        <a:pos x="9" y="40"/>
                      </a:cxn>
                      <a:cxn ang="0">
                        <a:pos x="17" y="27"/>
                      </a:cxn>
                      <a:cxn ang="0">
                        <a:pos x="28" y="17"/>
                      </a:cxn>
                      <a:cxn ang="0">
                        <a:pos x="38" y="9"/>
                      </a:cxn>
                      <a:cxn ang="0">
                        <a:pos x="52" y="3"/>
                      </a:cxn>
                      <a:cxn ang="0">
                        <a:pos x="67" y="0"/>
                      </a:cxn>
                    </a:cxnLst>
                    <a:rect l="0" t="0" r="r" b="b"/>
                    <a:pathLst>
                      <a:path w="402" h="482">
                        <a:moveTo>
                          <a:pt x="75" y="0"/>
                        </a:moveTo>
                        <a:lnTo>
                          <a:pt x="329" y="0"/>
                        </a:lnTo>
                        <a:lnTo>
                          <a:pt x="337" y="0"/>
                        </a:lnTo>
                        <a:lnTo>
                          <a:pt x="344" y="1"/>
                        </a:lnTo>
                        <a:lnTo>
                          <a:pt x="351" y="3"/>
                        </a:lnTo>
                        <a:lnTo>
                          <a:pt x="358" y="6"/>
                        </a:lnTo>
                        <a:lnTo>
                          <a:pt x="364" y="9"/>
                        </a:lnTo>
                        <a:lnTo>
                          <a:pt x="370" y="12"/>
                        </a:lnTo>
                        <a:lnTo>
                          <a:pt x="377" y="17"/>
                        </a:lnTo>
                        <a:lnTo>
                          <a:pt x="381" y="21"/>
                        </a:lnTo>
                        <a:lnTo>
                          <a:pt x="386" y="27"/>
                        </a:lnTo>
                        <a:lnTo>
                          <a:pt x="390" y="34"/>
                        </a:lnTo>
                        <a:lnTo>
                          <a:pt x="395" y="40"/>
                        </a:lnTo>
                        <a:lnTo>
                          <a:pt x="398" y="46"/>
                        </a:lnTo>
                        <a:lnTo>
                          <a:pt x="400" y="52"/>
                        </a:lnTo>
                        <a:lnTo>
                          <a:pt x="403" y="60"/>
                        </a:lnTo>
                        <a:lnTo>
                          <a:pt x="403" y="67"/>
                        </a:lnTo>
                        <a:lnTo>
                          <a:pt x="404" y="75"/>
                        </a:lnTo>
                        <a:lnTo>
                          <a:pt x="404" y="409"/>
                        </a:lnTo>
                        <a:lnTo>
                          <a:pt x="403" y="416"/>
                        </a:lnTo>
                        <a:lnTo>
                          <a:pt x="403" y="424"/>
                        </a:lnTo>
                        <a:lnTo>
                          <a:pt x="400" y="430"/>
                        </a:lnTo>
                        <a:lnTo>
                          <a:pt x="398" y="438"/>
                        </a:lnTo>
                        <a:lnTo>
                          <a:pt x="395" y="444"/>
                        </a:lnTo>
                        <a:lnTo>
                          <a:pt x="390" y="450"/>
                        </a:lnTo>
                        <a:lnTo>
                          <a:pt x="386" y="456"/>
                        </a:lnTo>
                        <a:lnTo>
                          <a:pt x="381" y="461"/>
                        </a:lnTo>
                        <a:lnTo>
                          <a:pt x="377" y="465"/>
                        </a:lnTo>
                        <a:lnTo>
                          <a:pt x="370" y="470"/>
                        </a:lnTo>
                        <a:lnTo>
                          <a:pt x="364" y="474"/>
                        </a:lnTo>
                        <a:lnTo>
                          <a:pt x="358" y="477"/>
                        </a:lnTo>
                        <a:lnTo>
                          <a:pt x="351" y="479"/>
                        </a:lnTo>
                        <a:lnTo>
                          <a:pt x="344" y="480"/>
                        </a:lnTo>
                        <a:lnTo>
                          <a:pt x="337" y="482"/>
                        </a:lnTo>
                        <a:lnTo>
                          <a:pt x="329" y="482"/>
                        </a:lnTo>
                        <a:lnTo>
                          <a:pt x="75" y="482"/>
                        </a:lnTo>
                        <a:lnTo>
                          <a:pt x="67" y="482"/>
                        </a:lnTo>
                        <a:lnTo>
                          <a:pt x="60" y="480"/>
                        </a:lnTo>
                        <a:lnTo>
                          <a:pt x="52" y="479"/>
                        </a:lnTo>
                        <a:lnTo>
                          <a:pt x="46" y="477"/>
                        </a:lnTo>
                        <a:lnTo>
                          <a:pt x="38" y="474"/>
                        </a:lnTo>
                        <a:lnTo>
                          <a:pt x="32" y="470"/>
                        </a:lnTo>
                        <a:lnTo>
                          <a:pt x="28" y="465"/>
                        </a:lnTo>
                        <a:lnTo>
                          <a:pt x="22" y="461"/>
                        </a:lnTo>
                        <a:lnTo>
                          <a:pt x="17" y="456"/>
                        </a:lnTo>
                        <a:lnTo>
                          <a:pt x="12" y="450"/>
                        </a:lnTo>
                        <a:lnTo>
                          <a:pt x="9" y="444"/>
                        </a:lnTo>
                        <a:lnTo>
                          <a:pt x="6" y="438"/>
                        </a:lnTo>
                        <a:lnTo>
                          <a:pt x="3" y="430"/>
                        </a:lnTo>
                        <a:lnTo>
                          <a:pt x="2" y="424"/>
                        </a:lnTo>
                        <a:lnTo>
                          <a:pt x="0" y="416"/>
                        </a:lnTo>
                        <a:lnTo>
                          <a:pt x="0" y="409"/>
                        </a:lnTo>
                        <a:lnTo>
                          <a:pt x="0" y="75"/>
                        </a:lnTo>
                        <a:lnTo>
                          <a:pt x="0" y="67"/>
                        </a:lnTo>
                        <a:lnTo>
                          <a:pt x="2" y="60"/>
                        </a:lnTo>
                        <a:lnTo>
                          <a:pt x="3" y="52"/>
                        </a:lnTo>
                        <a:lnTo>
                          <a:pt x="6" y="46"/>
                        </a:lnTo>
                        <a:lnTo>
                          <a:pt x="9" y="40"/>
                        </a:lnTo>
                        <a:lnTo>
                          <a:pt x="12" y="34"/>
                        </a:lnTo>
                        <a:lnTo>
                          <a:pt x="17" y="27"/>
                        </a:lnTo>
                        <a:lnTo>
                          <a:pt x="22" y="21"/>
                        </a:lnTo>
                        <a:lnTo>
                          <a:pt x="28" y="17"/>
                        </a:lnTo>
                        <a:lnTo>
                          <a:pt x="32" y="12"/>
                        </a:lnTo>
                        <a:lnTo>
                          <a:pt x="38" y="9"/>
                        </a:lnTo>
                        <a:lnTo>
                          <a:pt x="46" y="6"/>
                        </a:lnTo>
                        <a:lnTo>
                          <a:pt x="52" y="3"/>
                        </a:lnTo>
                        <a:lnTo>
                          <a:pt x="60" y="1"/>
                        </a:lnTo>
                        <a:lnTo>
                          <a:pt x="67" y="0"/>
                        </a:lnTo>
                        <a:lnTo>
                          <a:pt x="75" y="0"/>
                        </a:lnTo>
                        <a:close/>
                      </a:path>
                    </a:pathLst>
                  </a:custGeom>
                  <a:solidFill>
                    <a:schemeClr val="accent1"/>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07" name="Rectangle 694"/>
                  <p:cNvSpPr>
                    <a:spLocks noChangeArrowheads="1"/>
                  </p:cNvSpPr>
                  <p:nvPr/>
                </p:nvSpPr>
                <p:spPr bwMode="auto">
                  <a:xfrm>
                    <a:off x="3291" y="2509"/>
                    <a:ext cx="499" cy="7"/>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08" name="Rectangle 695"/>
                  <p:cNvSpPr>
                    <a:spLocks noChangeArrowheads="1"/>
                  </p:cNvSpPr>
                  <p:nvPr/>
                </p:nvSpPr>
                <p:spPr bwMode="auto">
                  <a:xfrm>
                    <a:off x="3291" y="2574"/>
                    <a:ext cx="499" cy="6"/>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09" name="Rectangle 696"/>
                  <p:cNvSpPr>
                    <a:spLocks noChangeArrowheads="1"/>
                  </p:cNvSpPr>
                  <p:nvPr/>
                </p:nvSpPr>
                <p:spPr bwMode="auto">
                  <a:xfrm>
                    <a:off x="3321" y="2497"/>
                    <a:ext cx="19"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10" name="Rectangle 697"/>
                  <p:cNvSpPr>
                    <a:spLocks noChangeArrowheads="1"/>
                  </p:cNvSpPr>
                  <p:nvPr/>
                </p:nvSpPr>
                <p:spPr bwMode="auto">
                  <a:xfrm>
                    <a:off x="3389"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11" name="Rectangle 698"/>
                  <p:cNvSpPr>
                    <a:spLocks noChangeArrowheads="1"/>
                  </p:cNvSpPr>
                  <p:nvPr/>
                </p:nvSpPr>
                <p:spPr bwMode="auto">
                  <a:xfrm>
                    <a:off x="3456"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12" name="Rectangle 699"/>
                  <p:cNvSpPr>
                    <a:spLocks noChangeArrowheads="1"/>
                  </p:cNvSpPr>
                  <p:nvPr/>
                </p:nvSpPr>
                <p:spPr bwMode="auto">
                  <a:xfrm>
                    <a:off x="3523" y="2497"/>
                    <a:ext cx="19"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13" name="Rectangle 700"/>
                  <p:cNvSpPr>
                    <a:spLocks noChangeArrowheads="1"/>
                  </p:cNvSpPr>
                  <p:nvPr/>
                </p:nvSpPr>
                <p:spPr bwMode="auto">
                  <a:xfrm>
                    <a:off x="3591"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14" name="Rectangle 701"/>
                  <p:cNvSpPr>
                    <a:spLocks noChangeArrowheads="1"/>
                  </p:cNvSpPr>
                  <p:nvPr/>
                </p:nvSpPr>
                <p:spPr bwMode="auto">
                  <a:xfrm>
                    <a:off x="3658" y="2497"/>
                    <a:ext cx="18"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15" name="Rectangle 702"/>
                  <p:cNvSpPr>
                    <a:spLocks noChangeArrowheads="1"/>
                  </p:cNvSpPr>
                  <p:nvPr/>
                </p:nvSpPr>
                <p:spPr bwMode="auto">
                  <a:xfrm>
                    <a:off x="3725" y="2497"/>
                    <a:ext cx="19" cy="92"/>
                  </a:xfrm>
                  <a:prstGeom prst="rect">
                    <a:avLst/>
                  </a:prstGeom>
                  <a:solidFill>
                    <a:schemeClr val="accent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grpSp>
                <p:nvGrpSpPr>
                  <p:cNvPr id="416" name="Group 703"/>
                  <p:cNvGrpSpPr/>
                  <p:nvPr/>
                </p:nvGrpSpPr>
                <p:grpSpPr>
                  <a:xfrm>
                    <a:off x="3467" y="2177"/>
                    <a:ext cx="147" cy="166"/>
                    <a:chOff x="3467" y="2177"/>
                    <a:chExt cx="147" cy="166"/>
                  </a:xfrm>
                </p:grpSpPr>
                <p:sp>
                  <p:nvSpPr>
                    <p:cNvPr id="417" name="Freeform 704"/>
                    <p:cNvSpPr/>
                    <p:nvPr/>
                  </p:nvSpPr>
                  <p:spPr bwMode="auto">
                    <a:xfrm>
                      <a:off x="3467" y="2301"/>
                      <a:ext cx="42" cy="42"/>
                    </a:xfrm>
                    <a:custGeom>
                      <a:cxnLst>
                        <a:cxn ang="0">
                          <a:pos x="0" y="41"/>
                        </a:cxn>
                        <a:cxn ang="0">
                          <a:pos x="2" y="34"/>
                        </a:cxn>
                        <a:cxn ang="0">
                          <a:pos x="3" y="26"/>
                        </a:cxn>
                        <a:cxn ang="0">
                          <a:pos x="8" y="18"/>
                        </a:cxn>
                        <a:cxn ang="0">
                          <a:pos x="12" y="12"/>
                        </a:cxn>
                        <a:cxn ang="0">
                          <a:pos x="19" y="8"/>
                        </a:cxn>
                        <a:cxn ang="0">
                          <a:pos x="26" y="3"/>
                        </a:cxn>
                        <a:cxn ang="0">
                          <a:pos x="31" y="2"/>
                        </a:cxn>
                        <a:cxn ang="0">
                          <a:pos x="34" y="2"/>
                        </a:cxn>
                        <a:cxn ang="0">
                          <a:pos x="43" y="0"/>
                        </a:cxn>
                        <a:cxn ang="0">
                          <a:pos x="51" y="2"/>
                        </a:cxn>
                        <a:cxn ang="0">
                          <a:pos x="58" y="3"/>
                        </a:cxn>
                        <a:cxn ang="0">
                          <a:pos x="66" y="8"/>
                        </a:cxn>
                        <a:cxn ang="0">
                          <a:pos x="72" y="12"/>
                        </a:cxn>
                        <a:cxn ang="0">
                          <a:pos x="77" y="18"/>
                        </a:cxn>
                        <a:cxn ang="0">
                          <a:pos x="81" y="26"/>
                        </a:cxn>
                        <a:cxn ang="0">
                          <a:pos x="83" y="29"/>
                        </a:cxn>
                        <a:cxn ang="0">
                          <a:pos x="84" y="34"/>
                        </a:cxn>
                        <a:cxn ang="0">
                          <a:pos x="84" y="41"/>
                        </a:cxn>
                        <a:cxn ang="0">
                          <a:pos x="84" y="51"/>
                        </a:cxn>
                        <a:cxn ang="0">
                          <a:pos x="81" y="58"/>
                        </a:cxn>
                        <a:cxn ang="0">
                          <a:pos x="77" y="66"/>
                        </a:cxn>
                        <a:cxn ang="0">
                          <a:pos x="72" y="72"/>
                        </a:cxn>
                        <a:cxn ang="0">
                          <a:pos x="66" y="77"/>
                        </a:cxn>
                        <a:cxn ang="0">
                          <a:pos x="58" y="81"/>
                        </a:cxn>
                        <a:cxn ang="0">
                          <a:pos x="55" y="83"/>
                        </a:cxn>
                        <a:cxn ang="0">
                          <a:pos x="51" y="83"/>
                        </a:cxn>
                        <a:cxn ang="0">
                          <a:pos x="43" y="84"/>
                        </a:cxn>
                        <a:cxn ang="0">
                          <a:pos x="34" y="83"/>
                        </a:cxn>
                        <a:cxn ang="0">
                          <a:pos x="26" y="81"/>
                        </a:cxn>
                        <a:cxn ang="0">
                          <a:pos x="19" y="77"/>
                        </a:cxn>
                        <a:cxn ang="0">
                          <a:pos x="12" y="72"/>
                        </a:cxn>
                        <a:cxn ang="0">
                          <a:pos x="8" y="66"/>
                        </a:cxn>
                        <a:cxn ang="0">
                          <a:pos x="3" y="58"/>
                        </a:cxn>
                        <a:cxn ang="0">
                          <a:pos x="3" y="55"/>
                        </a:cxn>
                        <a:cxn ang="0">
                          <a:pos x="2" y="51"/>
                        </a:cxn>
                        <a:cxn ang="0">
                          <a:pos x="0" y="41"/>
                        </a:cxn>
                      </a:cxnLst>
                      <a:rect l="0" t="0" r="r" b="b"/>
                      <a:pathLst>
                        <a:path w="84" h="84">
                          <a:moveTo>
                            <a:pt x="0" y="41"/>
                          </a:moveTo>
                          <a:lnTo>
                            <a:pt x="2" y="34"/>
                          </a:lnTo>
                          <a:lnTo>
                            <a:pt x="3" y="26"/>
                          </a:lnTo>
                          <a:lnTo>
                            <a:pt x="8" y="18"/>
                          </a:lnTo>
                          <a:lnTo>
                            <a:pt x="12" y="12"/>
                          </a:lnTo>
                          <a:lnTo>
                            <a:pt x="19" y="8"/>
                          </a:lnTo>
                          <a:lnTo>
                            <a:pt x="26" y="3"/>
                          </a:lnTo>
                          <a:lnTo>
                            <a:pt x="31" y="2"/>
                          </a:lnTo>
                          <a:lnTo>
                            <a:pt x="34" y="2"/>
                          </a:lnTo>
                          <a:lnTo>
                            <a:pt x="43" y="0"/>
                          </a:lnTo>
                          <a:lnTo>
                            <a:pt x="51" y="2"/>
                          </a:lnTo>
                          <a:lnTo>
                            <a:pt x="58" y="3"/>
                          </a:lnTo>
                          <a:lnTo>
                            <a:pt x="66" y="8"/>
                          </a:lnTo>
                          <a:lnTo>
                            <a:pt x="72" y="12"/>
                          </a:lnTo>
                          <a:lnTo>
                            <a:pt x="77" y="18"/>
                          </a:lnTo>
                          <a:lnTo>
                            <a:pt x="81" y="26"/>
                          </a:lnTo>
                          <a:lnTo>
                            <a:pt x="83" y="29"/>
                          </a:lnTo>
                          <a:lnTo>
                            <a:pt x="84" y="34"/>
                          </a:lnTo>
                          <a:lnTo>
                            <a:pt x="84" y="41"/>
                          </a:lnTo>
                          <a:lnTo>
                            <a:pt x="84" y="51"/>
                          </a:lnTo>
                          <a:lnTo>
                            <a:pt x="81" y="58"/>
                          </a:lnTo>
                          <a:lnTo>
                            <a:pt x="77" y="66"/>
                          </a:lnTo>
                          <a:lnTo>
                            <a:pt x="72" y="72"/>
                          </a:lnTo>
                          <a:lnTo>
                            <a:pt x="66" y="77"/>
                          </a:lnTo>
                          <a:lnTo>
                            <a:pt x="58" y="81"/>
                          </a:lnTo>
                          <a:lnTo>
                            <a:pt x="55" y="83"/>
                          </a:lnTo>
                          <a:lnTo>
                            <a:pt x="51" y="83"/>
                          </a:lnTo>
                          <a:lnTo>
                            <a:pt x="43" y="84"/>
                          </a:lnTo>
                          <a:lnTo>
                            <a:pt x="34" y="83"/>
                          </a:lnTo>
                          <a:lnTo>
                            <a:pt x="26" y="81"/>
                          </a:lnTo>
                          <a:lnTo>
                            <a:pt x="19" y="77"/>
                          </a:lnTo>
                          <a:lnTo>
                            <a:pt x="12" y="72"/>
                          </a:lnTo>
                          <a:lnTo>
                            <a:pt x="8" y="66"/>
                          </a:lnTo>
                          <a:lnTo>
                            <a:pt x="3" y="58"/>
                          </a:lnTo>
                          <a:lnTo>
                            <a:pt x="3" y="55"/>
                          </a:lnTo>
                          <a:lnTo>
                            <a:pt x="2" y="51"/>
                          </a:lnTo>
                          <a:lnTo>
                            <a:pt x="0" y="41"/>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18" name="Freeform 705"/>
                    <p:cNvSpPr/>
                    <p:nvPr/>
                  </p:nvSpPr>
                  <p:spPr bwMode="auto">
                    <a:xfrm>
                      <a:off x="3571" y="2301"/>
                      <a:ext cx="43" cy="42"/>
                    </a:xfrm>
                    <a:custGeom>
                      <a:cxnLst>
                        <a:cxn ang="0">
                          <a:pos x="0" y="41"/>
                        </a:cxn>
                        <a:cxn ang="0">
                          <a:pos x="0" y="34"/>
                        </a:cxn>
                        <a:cxn ang="0">
                          <a:pos x="3" y="26"/>
                        </a:cxn>
                        <a:cxn ang="0">
                          <a:pos x="6" y="18"/>
                        </a:cxn>
                        <a:cxn ang="0">
                          <a:pos x="12" y="12"/>
                        </a:cxn>
                        <a:cxn ang="0">
                          <a:pos x="18" y="8"/>
                        </a:cxn>
                        <a:cxn ang="0">
                          <a:pos x="26" y="3"/>
                        </a:cxn>
                        <a:cxn ang="0">
                          <a:pos x="29" y="2"/>
                        </a:cxn>
                        <a:cxn ang="0">
                          <a:pos x="34" y="2"/>
                        </a:cxn>
                        <a:cxn ang="0">
                          <a:pos x="41" y="0"/>
                        </a:cxn>
                        <a:cxn ang="0">
                          <a:pos x="50" y="2"/>
                        </a:cxn>
                        <a:cxn ang="0">
                          <a:pos x="58" y="3"/>
                        </a:cxn>
                        <a:cxn ang="0">
                          <a:pos x="66" y="8"/>
                        </a:cxn>
                        <a:cxn ang="0">
                          <a:pos x="72" y="12"/>
                        </a:cxn>
                        <a:cxn ang="0">
                          <a:pos x="76" y="18"/>
                        </a:cxn>
                        <a:cxn ang="0">
                          <a:pos x="79" y="26"/>
                        </a:cxn>
                        <a:cxn ang="0">
                          <a:pos x="81" y="29"/>
                        </a:cxn>
                        <a:cxn ang="0">
                          <a:pos x="83" y="34"/>
                        </a:cxn>
                        <a:cxn ang="0">
                          <a:pos x="84" y="41"/>
                        </a:cxn>
                        <a:cxn ang="0">
                          <a:pos x="83" y="51"/>
                        </a:cxn>
                        <a:cxn ang="0">
                          <a:pos x="79" y="58"/>
                        </a:cxn>
                        <a:cxn ang="0">
                          <a:pos x="76" y="66"/>
                        </a:cxn>
                        <a:cxn ang="0">
                          <a:pos x="72" y="72"/>
                        </a:cxn>
                        <a:cxn ang="0">
                          <a:pos x="66" y="77"/>
                        </a:cxn>
                        <a:cxn ang="0">
                          <a:pos x="58" y="81"/>
                        </a:cxn>
                        <a:cxn ang="0">
                          <a:pos x="53" y="83"/>
                        </a:cxn>
                        <a:cxn ang="0">
                          <a:pos x="50" y="83"/>
                        </a:cxn>
                        <a:cxn ang="0">
                          <a:pos x="41" y="84"/>
                        </a:cxn>
                        <a:cxn ang="0">
                          <a:pos x="34" y="83"/>
                        </a:cxn>
                        <a:cxn ang="0">
                          <a:pos x="26" y="81"/>
                        </a:cxn>
                        <a:cxn ang="0">
                          <a:pos x="18" y="77"/>
                        </a:cxn>
                        <a:cxn ang="0">
                          <a:pos x="12" y="72"/>
                        </a:cxn>
                        <a:cxn ang="0">
                          <a:pos x="6" y="66"/>
                        </a:cxn>
                        <a:cxn ang="0">
                          <a:pos x="3" y="58"/>
                        </a:cxn>
                        <a:cxn ang="0">
                          <a:pos x="1" y="55"/>
                        </a:cxn>
                        <a:cxn ang="0">
                          <a:pos x="0" y="51"/>
                        </a:cxn>
                        <a:cxn ang="0">
                          <a:pos x="0" y="41"/>
                        </a:cxn>
                      </a:cxnLst>
                      <a:rect l="0" t="0" r="r" b="b"/>
                      <a:pathLst>
                        <a:path w="84" h="84">
                          <a:moveTo>
                            <a:pt x="0" y="41"/>
                          </a:moveTo>
                          <a:lnTo>
                            <a:pt x="0" y="34"/>
                          </a:lnTo>
                          <a:lnTo>
                            <a:pt x="3" y="26"/>
                          </a:lnTo>
                          <a:lnTo>
                            <a:pt x="6" y="18"/>
                          </a:lnTo>
                          <a:lnTo>
                            <a:pt x="12" y="12"/>
                          </a:lnTo>
                          <a:lnTo>
                            <a:pt x="18" y="8"/>
                          </a:lnTo>
                          <a:lnTo>
                            <a:pt x="26" y="3"/>
                          </a:lnTo>
                          <a:lnTo>
                            <a:pt x="29" y="2"/>
                          </a:lnTo>
                          <a:lnTo>
                            <a:pt x="34" y="2"/>
                          </a:lnTo>
                          <a:lnTo>
                            <a:pt x="41" y="0"/>
                          </a:lnTo>
                          <a:lnTo>
                            <a:pt x="50" y="2"/>
                          </a:lnTo>
                          <a:lnTo>
                            <a:pt x="58" y="3"/>
                          </a:lnTo>
                          <a:lnTo>
                            <a:pt x="66" y="8"/>
                          </a:lnTo>
                          <a:lnTo>
                            <a:pt x="72" y="12"/>
                          </a:lnTo>
                          <a:lnTo>
                            <a:pt x="76" y="18"/>
                          </a:lnTo>
                          <a:lnTo>
                            <a:pt x="79" y="26"/>
                          </a:lnTo>
                          <a:lnTo>
                            <a:pt x="81" y="29"/>
                          </a:lnTo>
                          <a:lnTo>
                            <a:pt x="83" y="34"/>
                          </a:lnTo>
                          <a:lnTo>
                            <a:pt x="84" y="41"/>
                          </a:lnTo>
                          <a:lnTo>
                            <a:pt x="83" y="51"/>
                          </a:lnTo>
                          <a:lnTo>
                            <a:pt x="79" y="58"/>
                          </a:lnTo>
                          <a:lnTo>
                            <a:pt x="76" y="66"/>
                          </a:lnTo>
                          <a:lnTo>
                            <a:pt x="72" y="72"/>
                          </a:lnTo>
                          <a:lnTo>
                            <a:pt x="66" y="77"/>
                          </a:lnTo>
                          <a:lnTo>
                            <a:pt x="58" y="81"/>
                          </a:lnTo>
                          <a:lnTo>
                            <a:pt x="53" y="83"/>
                          </a:lnTo>
                          <a:lnTo>
                            <a:pt x="50" y="83"/>
                          </a:lnTo>
                          <a:lnTo>
                            <a:pt x="41" y="84"/>
                          </a:lnTo>
                          <a:lnTo>
                            <a:pt x="34" y="83"/>
                          </a:lnTo>
                          <a:lnTo>
                            <a:pt x="26" y="81"/>
                          </a:lnTo>
                          <a:lnTo>
                            <a:pt x="18" y="77"/>
                          </a:lnTo>
                          <a:lnTo>
                            <a:pt x="12" y="72"/>
                          </a:lnTo>
                          <a:lnTo>
                            <a:pt x="6" y="66"/>
                          </a:lnTo>
                          <a:lnTo>
                            <a:pt x="3" y="58"/>
                          </a:lnTo>
                          <a:lnTo>
                            <a:pt x="1" y="55"/>
                          </a:lnTo>
                          <a:lnTo>
                            <a:pt x="0" y="51"/>
                          </a:lnTo>
                          <a:lnTo>
                            <a:pt x="0" y="41"/>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sp>
                  <p:nvSpPr>
                    <p:cNvPr id="419" name="Rectangle 706"/>
                    <p:cNvSpPr>
                      <a:spLocks noChangeArrowheads="1"/>
                    </p:cNvSpPr>
                    <p:nvPr/>
                  </p:nvSpPr>
                  <p:spPr bwMode="auto">
                    <a:xfrm>
                      <a:off x="3467" y="2177"/>
                      <a:ext cx="146" cy="75"/>
                    </a:xfrm>
                    <a:prstGeom prst="rect">
                      <a:avLst/>
                    </a:prstGeom>
                    <a:solidFill>
                      <a:schemeClr val="accent3"/>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r"/>
                      <a:endParaRPr lang="en-US"/>
                    </a:p>
                  </p:txBody>
                </p:sp>
              </p:grpSp>
            </p:grpSp>
          </p:grpSp>
          <p:sp>
            <p:nvSpPr>
              <p:cNvPr id="512" name="ListLeanHorizontalTextDetail0"/>
              <p:cNvSpPr txBox="1"/>
              <p:nvPr/>
            </p:nvSpPr>
            <p:spPr>
              <a:xfrm>
                <a:off x="1650030" y="5140021"/>
                <a:ext cx="1373182" cy="570720"/>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spcBef>
                    <a:spcPts val="300"/>
                  </a:spcBef>
                  <a:buSzTx/>
                </a:pPr>
                <a:r>
                  <a:rPr lang="zh-CN" altLang="en-US" sz="1500" b="0" smtClean="0"/>
                  <a:t>中亚、西亚及</a:t>
                </a:r>
                <a:r>
                  <a:rPr lang="zh-CN" altLang="en-US" sz="1500" b="0"/>
                  <a:t>南欧</a:t>
                </a:r>
                <a:r>
                  <a:rPr lang="zh-CN" altLang="en-US" sz="1500" b="0" smtClean="0"/>
                  <a:t>地区</a:t>
                </a:r>
                <a:endParaRPr lang="en-US" altLang="zh-CN" sz="1500" b="0" smtClean="0"/>
              </a:p>
            </p:txBody>
          </p:sp>
          <p:grpSp>
            <p:nvGrpSpPr>
              <p:cNvPr id="448" name="Group 447"/>
              <p:cNvGrpSpPr/>
              <p:nvPr/>
            </p:nvGrpSpPr>
            <p:grpSpPr>
              <a:xfrm>
                <a:off x="1217055" y="5854556"/>
                <a:ext cx="335755" cy="335754"/>
                <a:chOff x="2837038" y="2997502"/>
                <a:chExt cx="541338" cy="541337"/>
              </a:xfrm>
            </p:grpSpPr>
            <p:sp>
              <p:nvSpPr>
                <p:cNvPr id="449" name="Rectangle 448"/>
                <p:cNvSpPr/>
                <p:nvPr/>
              </p:nvSpPr>
              <p:spPr>
                <a:xfrm flipH="1">
                  <a:off x="2837038" y="2997502"/>
                  <a:ext cx="541338" cy="541337"/>
                </a:xfrm>
                <a:prstGeom prst="rect">
                  <a:avLst/>
                </a:prstGeom>
                <a:solidFill>
                  <a:schemeClr val="bg2"/>
                </a:solidFill>
                <a:ln w="9525">
                  <a:no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90000"/>
                    </a:lnSpc>
                    <a:spcBef>
                      <a:spcPts val="400"/>
                    </a:spcBef>
                  </a:pPr>
                  <a:endParaRPr lang="en-US" sz="1500" b="0" smtClean="0"/>
                </a:p>
              </p:txBody>
            </p:sp>
            <p:grpSp>
              <p:nvGrpSpPr>
                <p:cNvPr id="450" name="Group 449"/>
                <p:cNvGrpSpPr/>
                <p:nvPr/>
              </p:nvGrpSpPr>
              <p:grpSpPr>
                <a:xfrm flipH="1">
                  <a:off x="2879104" y="3188994"/>
                  <a:ext cx="457206" cy="158352"/>
                  <a:chOff x="3940175" y="5803900"/>
                  <a:chExt cx="1585912" cy="549275"/>
                </a:xfrm>
                <a:solidFill>
                  <a:schemeClr val="bg1"/>
                </a:solidFill>
              </p:grpSpPr>
              <p:sp>
                <p:nvSpPr>
                  <p:cNvPr id="451" name="Freeform 142"/>
                  <p:cNvSpPr>
                    <a:spLocks noEditPoints="1"/>
                  </p:cNvSpPr>
                  <p:nvPr/>
                </p:nvSpPr>
                <p:spPr bwMode="auto">
                  <a:xfrm>
                    <a:off x="4049713" y="6234113"/>
                    <a:ext cx="119062" cy="119062"/>
                  </a:xfrm>
                  <a:custGeom>
                    <a:gdLst>
                      <a:gd name="T0" fmla="*/ 75 w 151"/>
                      <a:gd name="T1" fmla="*/ 27 h 150"/>
                      <a:gd name="T2" fmla="*/ 57 w 151"/>
                      <a:gd name="T3" fmla="*/ 29 h 150"/>
                      <a:gd name="T4" fmla="*/ 42 w 151"/>
                      <a:gd name="T5" fmla="*/ 40 h 150"/>
                      <a:gd name="T6" fmla="*/ 31 w 151"/>
                      <a:gd name="T7" fmla="*/ 56 h 150"/>
                      <a:gd name="T8" fmla="*/ 27 w 151"/>
                      <a:gd name="T9" fmla="*/ 75 h 150"/>
                      <a:gd name="T10" fmla="*/ 31 w 151"/>
                      <a:gd name="T11" fmla="*/ 94 h 150"/>
                      <a:gd name="T12" fmla="*/ 42 w 151"/>
                      <a:gd name="T13" fmla="*/ 109 h 150"/>
                      <a:gd name="T14" fmla="*/ 57 w 151"/>
                      <a:gd name="T15" fmla="*/ 119 h 150"/>
                      <a:gd name="T16" fmla="*/ 75 w 151"/>
                      <a:gd name="T17" fmla="*/ 123 h 150"/>
                      <a:gd name="T18" fmla="*/ 94 w 151"/>
                      <a:gd name="T19" fmla="*/ 119 h 150"/>
                      <a:gd name="T20" fmla="*/ 110 w 151"/>
                      <a:gd name="T21" fmla="*/ 109 h 150"/>
                      <a:gd name="T22" fmla="*/ 121 w 151"/>
                      <a:gd name="T23" fmla="*/ 94 h 150"/>
                      <a:gd name="T24" fmla="*/ 125 w 151"/>
                      <a:gd name="T25" fmla="*/ 75 h 150"/>
                      <a:gd name="T26" fmla="*/ 121 w 151"/>
                      <a:gd name="T27" fmla="*/ 56 h 150"/>
                      <a:gd name="T28" fmla="*/ 110 w 151"/>
                      <a:gd name="T29" fmla="*/ 40 h 150"/>
                      <a:gd name="T30" fmla="*/ 94 w 151"/>
                      <a:gd name="T31" fmla="*/ 29 h 150"/>
                      <a:gd name="T32" fmla="*/ 75 w 151"/>
                      <a:gd name="T33" fmla="*/ 27 h 150"/>
                      <a:gd name="T34" fmla="*/ 75 w 151"/>
                      <a:gd name="T35" fmla="*/ 0 h 150"/>
                      <a:gd name="T36" fmla="*/ 100 w 151"/>
                      <a:gd name="T37" fmla="*/ 4 h 150"/>
                      <a:gd name="T38" fmla="*/ 120 w 151"/>
                      <a:gd name="T39" fmla="*/ 15 h 150"/>
                      <a:gd name="T40" fmla="*/ 137 w 151"/>
                      <a:gd name="T41" fmla="*/ 31 h 150"/>
                      <a:gd name="T42" fmla="*/ 147 w 151"/>
                      <a:gd name="T43" fmla="*/ 51 h 150"/>
                      <a:gd name="T44" fmla="*/ 151 w 151"/>
                      <a:gd name="T45" fmla="*/ 75 h 150"/>
                      <a:gd name="T46" fmla="*/ 147 w 151"/>
                      <a:gd name="T47" fmla="*/ 98 h 150"/>
                      <a:gd name="T48" fmla="*/ 137 w 151"/>
                      <a:gd name="T49" fmla="*/ 119 h 150"/>
                      <a:gd name="T50" fmla="*/ 120 w 151"/>
                      <a:gd name="T51" fmla="*/ 135 h 150"/>
                      <a:gd name="T52" fmla="*/ 100 w 151"/>
                      <a:gd name="T53" fmla="*/ 146 h 150"/>
                      <a:gd name="T54" fmla="*/ 75 w 151"/>
                      <a:gd name="T55" fmla="*/ 150 h 150"/>
                      <a:gd name="T56" fmla="*/ 53 w 151"/>
                      <a:gd name="T57" fmla="*/ 146 h 150"/>
                      <a:gd name="T58" fmla="*/ 31 w 151"/>
                      <a:gd name="T59" fmla="*/ 135 h 150"/>
                      <a:gd name="T60" fmla="*/ 15 w 151"/>
                      <a:gd name="T61" fmla="*/ 119 h 150"/>
                      <a:gd name="T62" fmla="*/ 4 w 151"/>
                      <a:gd name="T63" fmla="*/ 98 h 150"/>
                      <a:gd name="T64" fmla="*/ 0 w 151"/>
                      <a:gd name="T65" fmla="*/ 75 h 150"/>
                      <a:gd name="T66" fmla="*/ 4 w 151"/>
                      <a:gd name="T67" fmla="*/ 51 h 150"/>
                      <a:gd name="T68" fmla="*/ 15 w 151"/>
                      <a:gd name="T69" fmla="*/ 31 h 150"/>
                      <a:gd name="T70" fmla="*/ 31 w 151"/>
                      <a:gd name="T71" fmla="*/ 15 h 150"/>
                      <a:gd name="T72" fmla="*/ 53 w 151"/>
                      <a:gd name="T73" fmla="*/ 4 h 150"/>
                      <a:gd name="T74" fmla="*/ 75 w 151"/>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1" h="150">
                        <a:moveTo>
                          <a:pt x="75" y="27"/>
                        </a:moveTo>
                        <a:lnTo>
                          <a:pt x="57" y="29"/>
                        </a:lnTo>
                        <a:lnTo>
                          <a:pt x="42" y="40"/>
                        </a:lnTo>
                        <a:lnTo>
                          <a:pt x="31" y="56"/>
                        </a:lnTo>
                        <a:lnTo>
                          <a:pt x="27" y="75"/>
                        </a:lnTo>
                        <a:lnTo>
                          <a:pt x="31" y="94"/>
                        </a:lnTo>
                        <a:lnTo>
                          <a:pt x="42" y="109"/>
                        </a:lnTo>
                        <a:lnTo>
                          <a:pt x="57" y="119"/>
                        </a:lnTo>
                        <a:lnTo>
                          <a:pt x="75" y="123"/>
                        </a:lnTo>
                        <a:lnTo>
                          <a:pt x="94" y="119"/>
                        </a:lnTo>
                        <a:lnTo>
                          <a:pt x="110" y="109"/>
                        </a:lnTo>
                        <a:lnTo>
                          <a:pt x="121" y="94"/>
                        </a:lnTo>
                        <a:lnTo>
                          <a:pt x="125" y="75"/>
                        </a:lnTo>
                        <a:lnTo>
                          <a:pt x="121" y="56"/>
                        </a:lnTo>
                        <a:lnTo>
                          <a:pt x="110" y="40"/>
                        </a:lnTo>
                        <a:lnTo>
                          <a:pt x="94" y="29"/>
                        </a:lnTo>
                        <a:lnTo>
                          <a:pt x="75" y="27"/>
                        </a:lnTo>
                        <a:close/>
                        <a:moveTo>
                          <a:pt x="75" y="0"/>
                        </a:moveTo>
                        <a:lnTo>
                          <a:pt x="100" y="4"/>
                        </a:lnTo>
                        <a:lnTo>
                          <a:pt x="120" y="15"/>
                        </a:lnTo>
                        <a:lnTo>
                          <a:pt x="137" y="31"/>
                        </a:lnTo>
                        <a:lnTo>
                          <a:pt x="147" y="51"/>
                        </a:lnTo>
                        <a:lnTo>
                          <a:pt x="151" y="75"/>
                        </a:lnTo>
                        <a:lnTo>
                          <a:pt x="147" y="98"/>
                        </a:lnTo>
                        <a:lnTo>
                          <a:pt x="137" y="119"/>
                        </a:lnTo>
                        <a:lnTo>
                          <a:pt x="120" y="135"/>
                        </a:lnTo>
                        <a:lnTo>
                          <a:pt x="100" y="146"/>
                        </a:lnTo>
                        <a:lnTo>
                          <a:pt x="75" y="150"/>
                        </a:lnTo>
                        <a:lnTo>
                          <a:pt x="53" y="146"/>
                        </a:lnTo>
                        <a:lnTo>
                          <a:pt x="31" y="135"/>
                        </a:lnTo>
                        <a:lnTo>
                          <a:pt x="15" y="119"/>
                        </a:lnTo>
                        <a:lnTo>
                          <a:pt x="4" y="98"/>
                        </a:lnTo>
                        <a:lnTo>
                          <a:pt x="0" y="75"/>
                        </a:lnTo>
                        <a:lnTo>
                          <a:pt x="4" y="51"/>
                        </a:lnTo>
                        <a:lnTo>
                          <a:pt x="15" y="31"/>
                        </a:lnTo>
                        <a:lnTo>
                          <a:pt x="31" y="15"/>
                        </a:lnTo>
                        <a:lnTo>
                          <a:pt x="53"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52" name="Freeform 143"/>
                  <p:cNvSpPr>
                    <a:spLocks noEditPoints="1"/>
                  </p:cNvSpPr>
                  <p:nvPr/>
                </p:nvSpPr>
                <p:spPr bwMode="auto">
                  <a:xfrm>
                    <a:off x="4049713" y="6234113"/>
                    <a:ext cx="119062" cy="119062"/>
                  </a:xfrm>
                  <a:custGeom>
                    <a:gdLst>
                      <a:gd name="T0" fmla="*/ 75 w 151"/>
                      <a:gd name="T1" fmla="*/ 27 h 150"/>
                      <a:gd name="T2" fmla="*/ 57 w 151"/>
                      <a:gd name="T3" fmla="*/ 29 h 150"/>
                      <a:gd name="T4" fmla="*/ 42 w 151"/>
                      <a:gd name="T5" fmla="*/ 40 h 150"/>
                      <a:gd name="T6" fmla="*/ 31 w 151"/>
                      <a:gd name="T7" fmla="*/ 56 h 150"/>
                      <a:gd name="T8" fmla="*/ 27 w 151"/>
                      <a:gd name="T9" fmla="*/ 75 h 150"/>
                      <a:gd name="T10" fmla="*/ 31 w 151"/>
                      <a:gd name="T11" fmla="*/ 94 h 150"/>
                      <a:gd name="T12" fmla="*/ 42 w 151"/>
                      <a:gd name="T13" fmla="*/ 109 h 150"/>
                      <a:gd name="T14" fmla="*/ 57 w 151"/>
                      <a:gd name="T15" fmla="*/ 119 h 150"/>
                      <a:gd name="T16" fmla="*/ 75 w 151"/>
                      <a:gd name="T17" fmla="*/ 123 h 150"/>
                      <a:gd name="T18" fmla="*/ 94 w 151"/>
                      <a:gd name="T19" fmla="*/ 119 h 150"/>
                      <a:gd name="T20" fmla="*/ 110 w 151"/>
                      <a:gd name="T21" fmla="*/ 109 h 150"/>
                      <a:gd name="T22" fmla="*/ 121 w 151"/>
                      <a:gd name="T23" fmla="*/ 94 h 150"/>
                      <a:gd name="T24" fmla="*/ 125 w 151"/>
                      <a:gd name="T25" fmla="*/ 75 h 150"/>
                      <a:gd name="T26" fmla="*/ 121 w 151"/>
                      <a:gd name="T27" fmla="*/ 56 h 150"/>
                      <a:gd name="T28" fmla="*/ 110 w 151"/>
                      <a:gd name="T29" fmla="*/ 40 h 150"/>
                      <a:gd name="T30" fmla="*/ 94 w 151"/>
                      <a:gd name="T31" fmla="*/ 29 h 150"/>
                      <a:gd name="T32" fmla="*/ 75 w 151"/>
                      <a:gd name="T33" fmla="*/ 27 h 150"/>
                      <a:gd name="T34" fmla="*/ 75 w 151"/>
                      <a:gd name="T35" fmla="*/ 0 h 150"/>
                      <a:gd name="T36" fmla="*/ 100 w 151"/>
                      <a:gd name="T37" fmla="*/ 4 h 150"/>
                      <a:gd name="T38" fmla="*/ 120 w 151"/>
                      <a:gd name="T39" fmla="*/ 15 h 150"/>
                      <a:gd name="T40" fmla="*/ 137 w 151"/>
                      <a:gd name="T41" fmla="*/ 31 h 150"/>
                      <a:gd name="T42" fmla="*/ 147 w 151"/>
                      <a:gd name="T43" fmla="*/ 51 h 150"/>
                      <a:gd name="T44" fmla="*/ 151 w 151"/>
                      <a:gd name="T45" fmla="*/ 75 h 150"/>
                      <a:gd name="T46" fmla="*/ 147 w 151"/>
                      <a:gd name="T47" fmla="*/ 98 h 150"/>
                      <a:gd name="T48" fmla="*/ 137 w 151"/>
                      <a:gd name="T49" fmla="*/ 119 h 150"/>
                      <a:gd name="T50" fmla="*/ 120 w 151"/>
                      <a:gd name="T51" fmla="*/ 135 h 150"/>
                      <a:gd name="T52" fmla="*/ 100 w 151"/>
                      <a:gd name="T53" fmla="*/ 146 h 150"/>
                      <a:gd name="T54" fmla="*/ 75 w 151"/>
                      <a:gd name="T55" fmla="*/ 150 h 150"/>
                      <a:gd name="T56" fmla="*/ 53 w 151"/>
                      <a:gd name="T57" fmla="*/ 146 h 150"/>
                      <a:gd name="T58" fmla="*/ 31 w 151"/>
                      <a:gd name="T59" fmla="*/ 135 h 150"/>
                      <a:gd name="T60" fmla="*/ 15 w 151"/>
                      <a:gd name="T61" fmla="*/ 119 h 150"/>
                      <a:gd name="T62" fmla="*/ 4 w 151"/>
                      <a:gd name="T63" fmla="*/ 98 h 150"/>
                      <a:gd name="T64" fmla="*/ 0 w 151"/>
                      <a:gd name="T65" fmla="*/ 75 h 150"/>
                      <a:gd name="T66" fmla="*/ 4 w 151"/>
                      <a:gd name="T67" fmla="*/ 51 h 150"/>
                      <a:gd name="T68" fmla="*/ 15 w 151"/>
                      <a:gd name="T69" fmla="*/ 31 h 150"/>
                      <a:gd name="T70" fmla="*/ 31 w 151"/>
                      <a:gd name="T71" fmla="*/ 15 h 150"/>
                      <a:gd name="T72" fmla="*/ 53 w 151"/>
                      <a:gd name="T73" fmla="*/ 4 h 150"/>
                      <a:gd name="T74" fmla="*/ 75 w 151"/>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1" h="150">
                        <a:moveTo>
                          <a:pt x="75" y="27"/>
                        </a:moveTo>
                        <a:lnTo>
                          <a:pt x="57" y="29"/>
                        </a:lnTo>
                        <a:lnTo>
                          <a:pt x="42" y="40"/>
                        </a:lnTo>
                        <a:lnTo>
                          <a:pt x="31" y="56"/>
                        </a:lnTo>
                        <a:lnTo>
                          <a:pt x="27" y="75"/>
                        </a:lnTo>
                        <a:lnTo>
                          <a:pt x="31" y="94"/>
                        </a:lnTo>
                        <a:lnTo>
                          <a:pt x="42" y="109"/>
                        </a:lnTo>
                        <a:lnTo>
                          <a:pt x="57" y="119"/>
                        </a:lnTo>
                        <a:lnTo>
                          <a:pt x="75" y="123"/>
                        </a:lnTo>
                        <a:lnTo>
                          <a:pt x="94" y="119"/>
                        </a:lnTo>
                        <a:lnTo>
                          <a:pt x="110" y="109"/>
                        </a:lnTo>
                        <a:lnTo>
                          <a:pt x="121" y="94"/>
                        </a:lnTo>
                        <a:lnTo>
                          <a:pt x="125" y="75"/>
                        </a:lnTo>
                        <a:lnTo>
                          <a:pt x="121" y="56"/>
                        </a:lnTo>
                        <a:lnTo>
                          <a:pt x="110" y="40"/>
                        </a:lnTo>
                        <a:lnTo>
                          <a:pt x="94" y="29"/>
                        </a:lnTo>
                        <a:lnTo>
                          <a:pt x="75" y="27"/>
                        </a:lnTo>
                        <a:close/>
                        <a:moveTo>
                          <a:pt x="75" y="0"/>
                        </a:moveTo>
                        <a:lnTo>
                          <a:pt x="100" y="4"/>
                        </a:lnTo>
                        <a:lnTo>
                          <a:pt x="120" y="15"/>
                        </a:lnTo>
                        <a:lnTo>
                          <a:pt x="137" y="31"/>
                        </a:lnTo>
                        <a:lnTo>
                          <a:pt x="147" y="51"/>
                        </a:lnTo>
                        <a:lnTo>
                          <a:pt x="151" y="75"/>
                        </a:lnTo>
                        <a:lnTo>
                          <a:pt x="147" y="98"/>
                        </a:lnTo>
                        <a:lnTo>
                          <a:pt x="137" y="119"/>
                        </a:lnTo>
                        <a:lnTo>
                          <a:pt x="120" y="135"/>
                        </a:lnTo>
                        <a:lnTo>
                          <a:pt x="100" y="146"/>
                        </a:lnTo>
                        <a:lnTo>
                          <a:pt x="75" y="150"/>
                        </a:lnTo>
                        <a:lnTo>
                          <a:pt x="53" y="146"/>
                        </a:lnTo>
                        <a:lnTo>
                          <a:pt x="31" y="135"/>
                        </a:lnTo>
                        <a:lnTo>
                          <a:pt x="15" y="119"/>
                        </a:lnTo>
                        <a:lnTo>
                          <a:pt x="4" y="98"/>
                        </a:lnTo>
                        <a:lnTo>
                          <a:pt x="0" y="75"/>
                        </a:lnTo>
                        <a:lnTo>
                          <a:pt x="4" y="51"/>
                        </a:lnTo>
                        <a:lnTo>
                          <a:pt x="15" y="31"/>
                        </a:lnTo>
                        <a:lnTo>
                          <a:pt x="31" y="15"/>
                        </a:lnTo>
                        <a:lnTo>
                          <a:pt x="53"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53" name="Freeform 144"/>
                  <p:cNvSpPr/>
                  <p:nvPr/>
                </p:nvSpPr>
                <p:spPr bwMode="auto">
                  <a:xfrm>
                    <a:off x="4086225" y="6270625"/>
                    <a:ext cx="46037" cy="46037"/>
                  </a:xfrm>
                  <a:custGeom>
                    <a:gdLst>
                      <a:gd name="T0" fmla="*/ 29 w 59"/>
                      <a:gd name="T1" fmla="*/ 0 h 59"/>
                      <a:gd name="T2" fmla="*/ 41 w 59"/>
                      <a:gd name="T3" fmla="*/ 1 h 59"/>
                      <a:gd name="T4" fmla="*/ 51 w 59"/>
                      <a:gd name="T5" fmla="*/ 8 h 59"/>
                      <a:gd name="T6" fmla="*/ 58 w 59"/>
                      <a:gd name="T7" fmla="*/ 17 h 59"/>
                      <a:gd name="T8" fmla="*/ 59 w 59"/>
                      <a:gd name="T9" fmla="*/ 29 h 59"/>
                      <a:gd name="T10" fmla="*/ 58 w 59"/>
                      <a:gd name="T11" fmla="*/ 40 h 59"/>
                      <a:gd name="T12" fmla="*/ 51 w 59"/>
                      <a:gd name="T13" fmla="*/ 49 h 59"/>
                      <a:gd name="T14" fmla="*/ 41 w 59"/>
                      <a:gd name="T15" fmla="*/ 56 h 59"/>
                      <a:gd name="T16" fmla="*/ 29 w 59"/>
                      <a:gd name="T17" fmla="*/ 59 h 59"/>
                      <a:gd name="T18" fmla="*/ 19 w 59"/>
                      <a:gd name="T19" fmla="*/ 56 h 59"/>
                      <a:gd name="T20" fmla="*/ 9 w 59"/>
                      <a:gd name="T21" fmla="*/ 49 h 59"/>
                      <a:gd name="T22" fmla="*/ 3 w 59"/>
                      <a:gd name="T23" fmla="*/ 40 h 59"/>
                      <a:gd name="T24" fmla="*/ 0 w 59"/>
                      <a:gd name="T25" fmla="*/ 29 h 59"/>
                      <a:gd name="T26" fmla="*/ 3 w 59"/>
                      <a:gd name="T27" fmla="*/ 17 h 59"/>
                      <a:gd name="T28" fmla="*/ 9 w 59"/>
                      <a:gd name="T29" fmla="*/ 8 h 59"/>
                      <a:gd name="T30" fmla="*/ 19 w 59"/>
                      <a:gd name="T31" fmla="*/ 1 h 59"/>
                      <a:gd name="T32" fmla="*/ 29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29" y="0"/>
                        </a:moveTo>
                        <a:lnTo>
                          <a:pt x="41" y="1"/>
                        </a:lnTo>
                        <a:lnTo>
                          <a:pt x="51" y="8"/>
                        </a:lnTo>
                        <a:lnTo>
                          <a:pt x="58" y="17"/>
                        </a:lnTo>
                        <a:lnTo>
                          <a:pt x="59" y="29"/>
                        </a:lnTo>
                        <a:lnTo>
                          <a:pt x="58" y="40"/>
                        </a:lnTo>
                        <a:lnTo>
                          <a:pt x="51" y="49"/>
                        </a:lnTo>
                        <a:lnTo>
                          <a:pt x="41" y="56"/>
                        </a:lnTo>
                        <a:lnTo>
                          <a:pt x="29" y="59"/>
                        </a:lnTo>
                        <a:lnTo>
                          <a:pt x="19" y="56"/>
                        </a:lnTo>
                        <a:lnTo>
                          <a:pt x="9" y="49"/>
                        </a:lnTo>
                        <a:lnTo>
                          <a:pt x="3" y="40"/>
                        </a:lnTo>
                        <a:lnTo>
                          <a:pt x="0" y="29"/>
                        </a:lnTo>
                        <a:lnTo>
                          <a:pt x="3" y="17"/>
                        </a:lnTo>
                        <a:lnTo>
                          <a:pt x="9" y="8"/>
                        </a:lnTo>
                        <a:lnTo>
                          <a:pt x="19" y="1"/>
                        </a:lnTo>
                        <a:lnTo>
                          <a:pt x="29"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54" name="Freeform 145"/>
                  <p:cNvSpPr>
                    <a:spLocks noEditPoints="1"/>
                  </p:cNvSpPr>
                  <p:nvPr/>
                </p:nvSpPr>
                <p:spPr bwMode="auto">
                  <a:xfrm>
                    <a:off x="4381500" y="6234113"/>
                    <a:ext cx="119062" cy="119062"/>
                  </a:xfrm>
                  <a:custGeom>
                    <a:gdLst>
                      <a:gd name="T0" fmla="*/ 75 w 150"/>
                      <a:gd name="T1" fmla="*/ 27 h 150"/>
                      <a:gd name="T2" fmla="*/ 56 w 150"/>
                      <a:gd name="T3" fmla="*/ 29 h 150"/>
                      <a:gd name="T4" fmla="*/ 40 w 150"/>
                      <a:gd name="T5" fmla="*/ 40 h 150"/>
                      <a:gd name="T6" fmla="*/ 31 w 150"/>
                      <a:gd name="T7" fmla="*/ 56 h 150"/>
                      <a:gd name="T8" fmla="*/ 27 w 150"/>
                      <a:gd name="T9" fmla="*/ 75 h 150"/>
                      <a:gd name="T10" fmla="*/ 31 w 150"/>
                      <a:gd name="T11" fmla="*/ 94 h 150"/>
                      <a:gd name="T12" fmla="*/ 40 w 150"/>
                      <a:gd name="T13" fmla="*/ 109 h 150"/>
                      <a:gd name="T14" fmla="*/ 56 w 150"/>
                      <a:gd name="T15" fmla="*/ 119 h 150"/>
                      <a:gd name="T16" fmla="*/ 75 w 150"/>
                      <a:gd name="T17" fmla="*/ 123 h 150"/>
                      <a:gd name="T18" fmla="*/ 94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1" y="56"/>
                        </a:lnTo>
                        <a:lnTo>
                          <a:pt x="27" y="75"/>
                        </a:lnTo>
                        <a:lnTo>
                          <a:pt x="31" y="94"/>
                        </a:lnTo>
                        <a:lnTo>
                          <a:pt x="40" y="109"/>
                        </a:lnTo>
                        <a:lnTo>
                          <a:pt x="56" y="119"/>
                        </a:lnTo>
                        <a:lnTo>
                          <a:pt x="75" y="123"/>
                        </a:lnTo>
                        <a:lnTo>
                          <a:pt x="94" y="119"/>
                        </a:lnTo>
                        <a:lnTo>
                          <a:pt x="108" y="109"/>
                        </a:lnTo>
                        <a:lnTo>
                          <a:pt x="119" y="94"/>
                        </a:lnTo>
                        <a:lnTo>
                          <a:pt x="123" y="75"/>
                        </a:lnTo>
                        <a:lnTo>
                          <a:pt x="119" y="56"/>
                        </a:lnTo>
                        <a:lnTo>
                          <a:pt x="108"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55" name="Freeform 146"/>
                  <p:cNvSpPr>
                    <a:spLocks noEditPoints="1"/>
                  </p:cNvSpPr>
                  <p:nvPr/>
                </p:nvSpPr>
                <p:spPr bwMode="auto">
                  <a:xfrm>
                    <a:off x="4381500" y="6234113"/>
                    <a:ext cx="119062" cy="119062"/>
                  </a:xfrm>
                  <a:custGeom>
                    <a:gdLst>
                      <a:gd name="T0" fmla="*/ 75 w 150"/>
                      <a:gd name="T1" fmla="*/ 27 h 150"/>
                      <a:gd name="T2" fmla="*/ 56 w 150"/>
                      <a:gd name="T3" fmla="*/ 29 h 150"/>
                      <a:gd name="T4" fmla="*/ 40 w 150"/>
                      <a:gd name="T5" fmla="*/ 40 h 150"/>
                      <a:gd name="T6" fmla="*/ 31 w 150"/>
                      <a:gd name="T7" fmla="*/ 56 h 150"/>
                      <a:gd name="T8" fmla="*/ 27 w 150"/>
                      <a:gd name="T9" fmla="*/ 75 h 150"/>
                      <a:gd name="T10" fmla="*/ 31 w 150"/>
                      <a:gd name="T11" fmla="*/ 94 h 150"/>
                      <a:gd name="T12" fmla="*/ 40 w 150"/>
                      <a:gd name="T13" fmla="*/ 109 h 150"/>
                      <a:gd name="T14" fmla="*/ 56 w 150"/>
                      <a:gd name="T15" fmla="*/ 119 h 150"/>
                      <a:gd name="T16" fmla="*/ 75 w 150"/>
                      <a:gd name="T17" fmla="*/ 123 h 150"/>
                      <a:gd name="T18" fmla="*/ 94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1" y="56"/>
                        </a:lnTo>
                        <a:lnTo>
                          <a:pt x="27" y="75"/>
                        </a:lnTo>
                        <a:lnTo>
                          <a:pt x="31" y="94"/>
                        </a:lnTo>
                        <a:lnTo>
                          <a:pt x="40" y="109"/>
                        </a:lnTo>
                        <a:lnTo>
                          <a:pt x="56" y="119"/>
                        </a:lnTo>
                        <a:lnTo>
                          <a:pt x="75" y="123"/>
                        </a:lnTo>
                        <a:lnTo>
                          <a:pt x="94" y="119"/>
                        </a:lnTo>
                        <a:lnTo>
                          <a:pt x="108" y="109"/>
                        </a:lnTo>
                        <a:lnTo>
                          <a:pt x="119" y="94"/>
                        </a:lnTo>
                        <a:lnTo>
                          <a:pt x="123" y="75"/>
                        </a:lnTo>
                        <a:lnTo>
                          <a:pt x="119" y="56"/>
                        </a:lnTo>
                        <a:lnTo>
                          <a:pt x="108"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56" name="Freeform 147"/>
                  <p:cNvSpPr/>
                  <p:nvPr/>
                </p:nvSpPr>
                <p:spPr bwMode="auto">
                  <a:xfrm>
                    <a:off x="4418013" y="6270625"/>
                    <a:ext cx="47625" cy="46037"/>
                  </a:xfrm>
                  <a:custGeom>
                    <a:gdLst>
                      <a:gd name="T0" fmla="*/ 30 w 59"/>
                      <a:gd name="T1" fmla="*/ 0 h 59"/>
                      <a:gd name="T2" fmla="*/ 41 w 59"/>
                      <a:gd name="T3" fmla="*/ 1 h 59"/>
                      <a:gd name="T4" fmla="*/ 50 w 59"/>
                      <a:gd name="T5" fmla="*/ 8 h 59"/>
                      <a:gd name="T6" fmla="*/ 57 w 59"/>
                      <a:gd name="T7" fmla="*/ 17 h 59"/>
                      <a:gd name="T8" fmla="*/ 59 w 59"/>
                      <a:gd name="T9" fmla="*/ 29 h 59"/>
                      <a:gd name="T10" fmla="*/ 57 w 59"/>
                      <a:gd name="T11" fmla="*/ 40 h 59"/>
                      <a:gd name="T12" fmla="*/ 50 w 59"/>
                      <a:gd name="T13" fmla="*/ 49 h 59"/>
                      <a:gd name="T14" fmla="*/ 41 w 59"/>
                      <a:gd name="T15" fmla="*/ 56 h 59"/>
                      <a:gd name="T16" fmla="*/ 30 w 59"/>
                      <a:gd name="T17" fmla="*/ 59 h 59"/>
                      <a:gd name="T18" fmla="*/ 18 w 59"/>
                      <a:gd name="T19" fmla="*/ 56 h 59"/>
                      <a:gd name="T20" fmla="*/ 8 w 59"/>
                      <a:gd name="T21" fmla="*/ 49 h 59"/>
                      <a:gd name="T22" fmla="*/ 3 w 59"/>
                      <a:gd name="T23" fmla="*/ 40 h 59"/>
                      <a:gd name="T24" fmla="*/ 0 w 59"/>
                      <a:gd name="T25" fmla="*/ 29 h 59"/>
                      <a:gd name="T26" fmla="*/ 3 w 59"/>
                      <a:gd name="T27" fmla="*/ 17 h 59"/>
                      <a:gd name="T28" fmla="*/ 8 w 59"/>
                      <a:gd name="T29" fmla="*/ 8 h 59"/>
                      <a:gd name="T30" fmla="*/ 18 w 59"/>
                      <a:gd name="T31" fmla="*/ 1 h 59"/>
                      <a:gd name="T32" fmla="*/ 30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lnTo>
                          <a:pt x="41" y="1"/>
                        </a:lnTo>
                        <a:lnTo>
                          <a:pt x="50" y="8"/>
                        </a:lnTo>
                        <a:lnTo>
                          <a:pt x="57" y="17"/>
                        </a:lnTo>
                        <a:lnTo>
                          <a:pt x="59" y="29"/>
                        </a:lnTo>
                        <a:lnTo>
                          <a:pt x="57" y="40"/>
                        </a:lnTo>
                        <a:lnTo>
                          <a:pt x="50" y="49"/>
                        </a:lnTo>
                        <a:lnTo>
                          <a:pt x="41" y="56"/>
                        </a:lnTo>
                        <a:lnTo>
                          <a:pt x="30" y="59"/>
                        </a:lnTo>
                        <a:lnTo>
                          <a:pt x="18" y="56"/>
                        </a:lnTo>
                        <a:lnTo>
                          <a:pt x="8" y="49"/>
                        </a:lnTo>
                        <a:lnTo>
                          <a:pt x="3" y="40"/>
                        </a:lnTo>
                        <a:lnTo>
                          <a:pt x="0" y="29"/>
                        </a:lnTo>
                        <a:lnTo>
                          <a:pt x="3" y="17"/>
                        </a:lnTo>
                        <a:lnTo>
                          <a:pt x="8" y="8"/>
                        </a:lnTo>
                        <a:lnTo>
                          <a:pt x="18" y="1"/>
                        </a:lnTo>
                        <a:lnTo>
                          <a:pt x="30"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57" name="Freeform 148"/>
                  <p:cNvSpPr>
                    <a:spLocks noEditPoints="1"/>
                  </p:cNvSpPr>
                  <p:nvPr/>
                </p:nvSpPr>
                <p:spPr bwMode="auto">
                  <a:xfrm>
                    <a:off x="4914900" y="6234113"/>
                    <a:ext cx="119062" cy="119062"/>
                  </a:xfrm>
                  <a:custGeom>
                    <a:gdLst>
                      <a:gd name="T0" fmla="*/ 75 w 150"/>
                      <a:gd name="T1" fmla="*/ 27 h 150"/>
                      <a:gd name="T2" fmla="*/ 56 w 150"/>
                      <a:gd name="T3" fmla="*/ 29 h 150"/>
                      <a:gd name="T4" fmla="*/ 41 w 150"/>
                      <a:gd name="T5" fmla="*/ 40 h 150"/>
                      <a:gd name="T6" fmla="*/ 31 w 150"/>
                      <a:gd name="T7" fmla="*/ 56 h 150"/>
                      <a:gd name="T8" fmla="*/ 27 w 150"/>
                      <a:gd name="T9" fmla="*/ 75 h 150"/>
                      <a:gd name="T10" fmla="*/ 31 w 150"/>
                      <a:gd name="T11" fmla="*/ 94 h 150"/>
                      <a:gd name="T12" fmla="*/ 41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3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2 w 150"/>
                      <a:gd name="T57" fmla="*/ 146 h 150"/>
                      <a:gd name="T58" fmla="*/ 31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1 w 150"/>
                      <a:gd name="T71" fmla="*/ 15 h 150"/>
                      <a:gd name="T72" fmla="*/ 52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1" y="40"/>
                        </a:lnTo>
                        <a:lnTo>
                          <a:pt x="31" y="56"/>
                        </a:lnTo>
                        <a:lnTo>
                          <a:pt x="27" y="75"/>
                        </a:lnTo>
                        <a:lnTo>
                          <a:pt x="31" y="94"/>
                        </a:lnTo>
                        <a:lnTo>
                          <a:pt x="41" y="109"/>
                        </a:lnTo>
                        <a:lnTo>
                          <a:pt x="56" y="119"/>
                        </a:lnTo>
                        <a:lnTo>
                          <a:pt x="75" y="123"/>
                        </a:lnTo>
                        <a:lnTo>
                          <a:pt x="94" y="119"/>
                        </a:lnTo>
                        <a:lnTo>
                          <a:pt x="110" y="109"/>
                        </a:lnTo>
                        <a:lnTo>
                          <a:pt x="119" y="94"/>
                        </a:lnTo>
                        <a:lnTo>
                          <a:pt x="123" y="75"/>
                        </a:lnTo>
                        <a:lnTo>
                          <a:pt x="119" y="56"/>
                        </a:lnTo>
                        <a:lnTo>
                          <a:pt x="110"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2" y="146"/>
                        </a:lnTo>
                        <a:lnTo>
                          <a:pt x="31" y="135"/>
                        </a:lnTo>
                        <a:lnTo>
                          <a:pt x="14" y="119"/>
                        </a:lnTo>
                        <a:lnTo>
                          <a:pt x="4" y="98"/>
                        </a:lnTo>
                        <a:lnTo>
                          <a:pt x="0" y="75"/>
                        </a:lnTo>
                        <a:lnTo>
                          <a:pt x="4" y="51"/>
                        </a:lnTo>
                        <a:lnTo>
                          <a:pt x="14" y="31"/>
                        </a:lnTo>
                        <a:lnTo>
                          <a:pt x="31" y="15"/>
                        </a:lnTo>
                        <a:lnTo>
                          <a:pt x="52"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58" name="Freeform 149"/>
                  <p:cNvSpPr>
                    <a:spLocks noEditPoints="1"/>
                  </p:cNvSpPr>
                  <p:nvPr/>
                </p:nvSpPr>
                <p:spPr bwMode="auto">
                  <a:xfrm>
                    <a:off x="4914900" y="6234113"/>
                    <a:ext cx="119062" cy="119062"/>
                  </a:xfrm>
                  <a:custGeom>
                    <a:gdLst>
                      <a:gd name="T0" fmla="*/ 75 w 150"/>
                      <a:gd name="T1" fmla="*/ 27 h 150"/>
                      <a:gd name="T2" fmla="*/ 56 w 150"/>
                      <a:gd name="T3" fmla="*/ 29 h 150"/>
                      <a:gd name="T4" fmla="*/ 41 w 150"/>
                      <a:gd name="T5" fmla="*/ 40 h 150"/>
                      <a:gd name="T6" fmla="*/ 31 w 150"/>
                      <a:gd name="T7" fmla="*/ 56 h 150"/>
                      <a:gd name="T8" fmla="*/ 27 w 150"/>
                      <a:gd name="T9" fmla="*/ 75 h 150"/>
                      <a:gd name="T10" fmla="*/ 31 w 150"/>
                      <a:gd name="T11" fmla="*/ 94 h 150"/>
                      <a:gd name="T12" fmla="*/ 41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3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2 w 150"/>
                      <a:gd name="T57" fmla="*/ 146 h 150"/>
                      <a:gd name="T58" fmla="*/ 31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1 w 150"/>
                      <a:gd name="T71" fmla="*/ 15 h 150"/>
                      <a:gd name="T72" fmla="*/ 52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1" y="40"/>
                        </a:lnTo>
                        <a:lnTo>
                          <a:pt x="31" y="56"/>
                        </a:lnTo>
                        <a:lnTo>
                          <a:pt x="27" y="75"/>
                        </a:lnTo>
                        <a:lnTo>
                          <a:pt x="31" y="94"/>
                        </a:lnTo>
                        <a:lnTo>
                          <a:pt x="41" y="109"/>
                        </a:lnTo>
                        <a:lnTo>
                          <a:pt x="56" y="119"/>
                        </a:lnTo>
                        <a:lnTo>
                          <a:pt x="75" y="123"/>
                        </a:lnTo>
                        <a:lnTo>
                          <a:pt x="94" y="119"/>
                        </a:lnTo>
                        <a:lnTo>
                          <a:pt x="110" y="109"/>
                        </a:lnTo>
                        <a:lnTo>
                          <a:pt x="119" y="94"/>
                        </a:lnTo>
                        <a:lnTo>
                          <a:pt x="123" y="75"/>
                        </a:lnTo>
                        <a:lnTo>
                          <a:pt x="119" y="56"/>
                        </a:lnTo>
                        <a:lnTo>
                          <a:pt x="110" y="40"/>
                        </a:lnTo>
                        <a:lnTo>
                          <a:pt x="94"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2" y="146"/>
                        </a:lnTo>
                        <a:lnTo>
                          <a:pt x="31" y="135"/>
                        </a:lnTo>
                        <a:lnTo>
                          <a:pt x="14" y="119"/>
                        </a:lnTo>
                        <a:lnTo>
                          <a:pt x="4" y="98"/>
                        </a:lnTo>
                        <a:lnTo>
                          <a:pt x="0" y="75"/>
                        </a:lnTo>
                        <a:lnTo>
                          <a:pt x="4" y="51"/>
                        </a:lnTo>
                        <a:lnTo>
                          <a:pt x="14" y="31"/>
                        </a:lnTo>
                        <a:lnTo>
                          <a:pt x="31" y="15"/>
                        </a:lnTo>
                        <a:lnTo>
                          <a:pt x="52"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59" name="Freeform 150"/>
                  <p:cNvSpPr/>
                  <p:nvPr/>
                </p:nvSpPr>
                <p:spPr bwMode="auto">
                  <a:xfrm>
                    <a:off x="4951413" y="6270625"/>
                    <a:ext cx="47625" cy="46037"/>
                  </a:xfrm>
                  <a:custGeom>
                    <a:gdLst>
                      <a:gd name="T0" fmla="*/ 30 w 59"/>
                      <a:gd name="T1" fmla="*/ 0 h 59"/>
                      <a:gd name="T2" fmla="*/ 42 w 59"/>
                      <a:gd name="T3" fmla="*/ 1 h 59"/>
                      <a:gd name="T4" fmla="*/ 51 w 59"/>
                      <a:gd name="T5" fmla="*/ 8 h 59"/>
                      <a:gd name="T6" fmla="*/ 57 w 59"/>
                      <a:gd name="T7" fmla="*/ 17 h 59"/>
                      <a:gd name="T8" fmla="*/ 59 w 59"/>
                      <a:gd name="T9" fmla="*/ 29 h 59"/>
                      <a:gd name="T10" fmla="*/ 57 w 59"/>
                      <a:gd name="T11" fmla="*/ 40 h 59"/>
                      <a:gd name="T12" fmla="*/ 51 w 59"/>
                      <a:gd name="T13" fmla="*/ 49 h 59"/>
                      <a:gd name="T14" fmla="*/ 42 w 59"/>
                      <a:gd name="T15" fmla="*/ 56 h 59"/>
                      <a:gd name="T16" fmla="*/ 30 w 59"/>
                      <a:gd name="T17" fmla="*/ 59 h 59"/>
                      <a:gd name="T18" fmla="*/ 19 w 59"/>
                      <a:gd name="T19" fmla="*/ 56 h 59"/>
                      <a:gd name="T20" fmla="*/ 10 w 59"/>
                      <a:gd name="T21" fmla="*/ 49 h 59"/>
                      <a:gd name="T22" fmla="*/ 3 w 59"/>
                      <a:gd name="T23" fmla="*/ 40 h 59"/>
                      <a:gd name="T24" fmla="*/ 0 w 59"/>
                      <a:gd name="T25" fmla="*/ 29 h 59"/>
                      <a:gd name="T26" fmla="*/ 3 w 59"/>
                      <a:gd name="T27" fmla="*/ 17 h 59"/>
                      <a:gd name="T28" fmla="*/ 10 w 59"/>
                      <a:gd name="T29" fmla="*/ 8 h 59"/>
                      <a:gd name="T30" fmla="*/ 19 w 59"/>
                      <a:gd name="T31" fmla="*/ 1 h 59"/>
                      <a:gd name="T32" fmla="*/ 30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lnTo>
                          <a:pt x="42" y="1"/>
                        </a:lnTo>
                        <a:lnTo>
                          <a:pt x="51" y="8"/>
                        </a:lnTo>
                        <a:lnTo>
                          <a:pt x="57" y="17"/>
                        </a:lnTo>
                        <a:lnTo>
                          <a:pt x="59" y="29"/>
                        </a:lnTo>
                        <a:lnTo>
                          <a:pt x="57" y="40"/>
                        </a:lnTo>
                        <a:lnTo>
                          <a:pt x="51" y="49"/>
                        </a:lnTo>
                        <a:lnTo>
                          <a:pt x="42" y="56"/>
                        </a:lnTo>
                        <a:lnTo>
                          <a:pt x="30" y="59"/>
                        </a:lnTo>
                        <a:lnTo>
                          <a:pt x="19" y="56"/>
                        </a:lnTo>
                        <a:lnTo>
                          <a:pt x="10" y="49"/>
                        </a:lnTo>
                        <a:lnTo>
                          <a:pt x="3" y="40"/>
                        </a:lnTo>
                        <a:lnTo>
                          <a:pt x="0" y="29"/>
                        </a:lnTo>
                        <a:lnTo>
                          <a:pt x="3" y="17"/>
                        </a:lnTo>
                        <a:lnTo>
                          <a:pt x="10" y="8"/>
                        </a:lnTo>
                        <a:lnTo>
                          <a:pt x="19" y="1"/>
                        </a:lnTo>
                        <a:lnTo>
                          <a:pt x="30"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60" name="Freeform 151"/>
                  <p:cNvSpPr>
                    <a:spLocks noEditPoints="1"/>
                  </p:cNvSpPr>
                  <p:nvPr/>
                </p:nvSpPr>
                <p:spPr bwMode="auto">
                  <a:xfrm>
                    <a:off x="5060950" y="6234113"/>
                    <a:ext cx="119062" cy="119062"/>
                  </a:xfrm>
                  <a:custGeom>
                    <a:gdLst>
                      <a:gd name="T0" fmla="*/ 75 w 150"/>
                      <a:gd name="T1" fmla="*/ 27 h 150"/>
                      <a:gd name="T2" fmla="*/ 56 w 150"/>
                      <a:gd name="T3" fmla="*/ 29 h 150"/>
                      <a:gd name="T4" fmla="*/ 42 w 150"/>
                      <a:gd name="T5" fmla="*/ 40 h 150"/>
                      <a:gd name="T6" fmla="*/ 31 w 150"/>
                      <a:gd name="T7" fmla="*/ 56 h 150"/>
                      <a:gd name="T8" fmla="*/ 27 w 150"/>
                      <a:gd name="T9" fmla="*/ 75 h 150"/>
                      <a:gd name="T10" fmla="*/ 31 w 150"/>
                      <a:gd name="T11" fmla="*/ 94 h 150"/>
                      <a:gd name="T12" fmla="*/ 42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4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6 w 150"/>
                      <a:gd name="T41" fmla="*/ 31 h 150"/>
                      <a:gd name="T42" fmla="*/ 146 w 150"/>
                      <a:gd name="T43" fmla="*/ 51 h 150"/>
                      <a:gd name="T44" fmla="*/ 150 w 150"/>
                      <a:gd name="T45" fmla="*/ 75 h 150"/>
                      <a:gd name="T46" fmla="*/ 146 w 150"/>
                      <a:gd name="T47" fmla="*/ 98 h 150"/>
                      <a:gd name="T48" fmla="*/ 136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2" y="40"/>
                        </a:lnTo>
                        <a:lnTo>
                          <a:pt x="31" y="56"/>
                        </a:lnTo>
                        <a:lnTo>
                          <a:pt x="27" y="75"/>
                        </a:lnTo>
                        <a:lnTo>
                          <a:pt x="31" y="94"/>
                        </a:lnTo>
                        <a:lnTo>
                          <a:pt x="42" y="109"/>
                        </a:lnTo>
                        <a:lnTo>
                          <a:pt x="56" y="119"/>
                        </a:lnTo>
                        <a:lnTo>
                          <a:pt x="75" y="123"/>
                        </a:lnTo>
                        <a:lnTo>
                          <a:pt x="94" y="119"/>
                        </a:lnTo>
                        <a:lnTo>
                          <a:pt x="110" y="109"/>
                        </a:lnTo>
                        <a:lnTo>
                          <a:pt x="119" y="94"/>
                        </a:lnTo>
                        <a:lnTo>
                          <a:pt x="124" y="75"/>
                        </a:lnTo>
                        <a:lnTo>
                          <a:pt x="119" y="56"/>
                        </a:lnTo>
                        <a:lnTo>
                          <a:pt x="110" y="40"/>
                        </a:lnTo>
                        <a:lnTo>
                          <a:pt x="94" y="29"/>
                        </a:lnTo>
                        <a:lnTo>
                          <a:pt x="75" y="27"/>
                        </a:lnTo>
                        <a:close/>
                        <a:moveTo>
                          <a:pt x="75" y="0"/>
                        </a:moveTo>
                        <a:lnTo>
                          <a:pt x="99" y="4"/>
                        </a:lnTo>
                        <a:lnTo>
                          <a:pt x="119" y="15"/>
                        </a:lnTo>
                        <a:lnTo>
                          <a:pt x="136" y="31"/>
                        </a:lnTo>
                        <a:lnTo>
                          <a:pt x="146" y="51"/>
                        </a:lnTo>
                        <a:lnTo>
                          <a:pt x="150" y="75"/>
                        </a:lnTo>
                        <a:lnTo>
                          <a:pt x="146" y="98"/>
                        </a:lnTo>
                        <a:lnTo>
                          <a:pt x="136"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61" name="Freeform 152"/>
                  <p:cNvSpPr>
                    <a:spLocks noEditPoints="1"/>
                  </p:cNvSpPr>
                  <p:nvPr/>
                </p:nvSpPr>
                <p:spPr bwMode="auto">
                  <a:xfrm>
                    <a:off x="5060950" y="6234113"/>
                    <a:ext cx="119062" cy="119062"/>
                  </a:xfrm>
                  <a:custGeom>
                    <a:gdLst>
                      <a:gd name="T0" fmla="*/ 75 w 150"/>
                      <a:gd name="T1" fmla="*/ 27 h 150"/>
                      <a:gd name="T2" fmla="*/ 56 w 150"/>
                      <a:gd name="T3" fmla="*/ 29 h 150"/>
                      <a:gd name="T4" fmla="*/ 42 w 150"/>
                      <a:gd name="T5" fmla="*/ 40 h 150"/>
                      <a:gd name="T6" fmla="*/ 31 w 150"/>
                      <a:gd name="T7" fmla="*/ 56 h 150"/>
                      <a:gd name="T8" fmla="*/ 27 w 150"/>
                      <a:gd name="T9" fmla="*/ 75 h 150"/>
                      <a:gd name="T10" fmla="*/ 31 w 150"/>
                      <a:gd name="T11" fmla="*/ 94 h 150"/>
                      <a:gd name="T12" fmla="*/ 42 w 150"/>
                      <a:gd name="T13" fmla="*/ 109 h 150"/>
                      <a:gd name="T14" fmla="*/ 56 w 150"/>
                      <a:gd name="T15" fmla="*/ 119 h 150"/>
                      <a:gd name="T16" fmla="*/ 75 w 150"/>
                      <a:gd name="T17" fmla="*/ 123 h 150"/>
                      <a:gd name="T18" fmla="*/ 94 w 150"/>
                      <a:gd name="T19" fmla="*/ 119 h 150"/>
                      <a:gd name="T20" fmla="*/ 110 w 150"/>
                      <a:gd name="T21" fmla="*/ 109 h 150"/>
                      <a:gd name="T22" fmla="*/ 119 w 150"/>
                      <a:gd name="T23" fmla="*/ 94 h 150"/>
                      <a:gd name="T24" fmla="*/ 124 w 150"/>
                      <a:gd name="T25" fmla="*/ 75 h 150"/>
                      <a:gd name="T26" fmla="*/ 119 w 150"/>
                      <a:gd name="T27" fmla="*/ 56 h 150"/>
                      <a:gd name="T28" fmla="*/ 110 w 150"/>
                      <a:gd name="T29" fmla="*/ 40 h 150"/>
                      <a:gd name="T30" fmla="*/ 94 w 150"/>
                      <a:gd name="T31" fmla="*/ 29 h 150"/>
                      <a:gd name="T32" fmla="*/ 75 w 150"/>
                      <a:gd name="T33" fmla="*/ 27 h 150"/>
                      <a:gd name="T34" fmla="*/ 75 w 150"/>
                      <a:gd name="T35" fmla="*/ 0 h 150"/>
                      <a:gd name="T36" fmla="*/ 99 w 150"/>
                      <a:gd name="T37" fmla="*/ 4 h 150"/>
                      <a:gd name="T38" fmla="*/ 119 w 150"/>
                      <a:gd name="T39" fmla="*/ 15 h 150"/>
                      <a:gd name="T40" fmla="*/ 136 w 150"/>
                      <a:gd name="T41" fmla="*/ 31 h 150"/>
                      <a:gd name="T42" fmla="*/ 146 w 150"/>
                      <a:gd name="T43" fmla="*/ 51 h 150"/>
                      <a:gd name="T44" fmla="*/ 150 w 150"/>
                      <a:gd name="T45" fmla="*/ 75 h 150"/>
                      <a:gd name="T46" fmla="*/ 146 w 150"/>
                      <a:gd name="T47" fmla="*/ 98 h 150"/>
                      <a:gd name="T48" fmla="*/ 136 w 150"/>
                      <a:gd name="T49" fmla="*/ 119 h 150"/>
                      <a:gd name="T50" fmla="*/ 119 w 150"/>
                      <a:gd name="T51" fmla="*/ 135 h 150"/>
                      <a:gd name="T52" fmla="*/ 99 w 150"/>
                      <a:gd name="T53" fmla="*/ 146 h 150"/>
                      <a:gd name="T54" fmla="*/ 75 w 150"/>
                      <a:gd name="T55" fmla="*/ 150 h 150"/>
                      <a:gd name="T56" fmla="*/ 51 w 150"/>
                      <a:gd name="T57" fmla="*/ 146 h 150"/>
                      <a:gd name="T58" fmla="*/ 31 w 150"/>
                      <a:gd name="T59" fmla="*/ 135 h 150"/>
                      <a:gd name="T60" fmla="*/ 15 w 150"/>
                      <a:gd name="T61" fmla="*/ 119 h 150"/>
                      <a:gd name="T62" fmla="*/ 4 w 150"/>
                      <a:gd name="T63" fmla="*/ 98 h 150"/>
                      <a:gd name="T64" fmla="*/ 0 w 150"/>
                      <a:gd name="T65" fmla="*/ 75 h 150"/>
                      <a:gd name="T66" fmla="*/ 4 w 150"/>
                      <a:gd name="T67" fmla="*/ 51 h 150"/>
                      <a:gd name="T68" fmla="*/ 15 w 150"/>
                      <a:gd name="T69" fmla="*/ 31 h 150"/>
                      <a:gd name="T70" fmla="*/ 31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2" y="40"/>
                        </a:lnTo>
                        <a:lnTo>
                          <a:pt x="31" y="56"/>
                        </a:lnTo>
                        <a:lnTo>
                          <a:pt x="27" y="75"/>
                        </a:lnTo>
                        <a:lnTo>
                          <a:pt x="31" y="94"/>
                        </a:lnTo>
                        <a:lnTo>
                          <a:pt x="42" y="109"/>
                        </a:lnTo>
                        <a:lnTo>
                          <a:pt x="56" y="119"/>
                        </a:lnTo>
                        <a:lnTo>
                          <a:pt x="75" y="123"/>
                        </a:lnTo>
                        <a:lnTo>
                          <a:pt x="94" y="119"/>
                        </a:lnTo>
                        <a:lnTo>
                          <a:pt x="110" y="109"/>
                        </a:lnTo>
                        <a:lnTo>
                          <a:pt x="119" y="94"/>
                        </a:lnTo>
                        <a:lnTo>
                          <a:pt x="124" y="75"/>
                        </a:lnTo>
                        <a:lnTo>
                          <a:pt x="119" y="56"/>
                        </a:lnTo>
                        <a:lnTo>
                          <a:pt x="110" y="40"/>
                        </a:lnTo>
                        <a:lnTo>
                          <a:pt x="94" y="29"/>
                        </a:lnTo>
                        <a:lnTo>
                          <a:pt x="75" y="27"/>
                        </a:lnTo>
                        <a:close/>
                        <a:moveTo>
                          <a:pt x="75" y="0"/>
                        </a:moveTo>
                        <a:lnTo>
                          <a:pt x="99" y="4"/>
                        </a:lnTo>
                        <a:lnTo>
                          <a:pt x="119" y="15"/>
                        </a:lnTo>
                        <a:lnTo>
                          <a:pt x="136" y="31"/>
                        </a:lnTo>
                        <a:lnTo>
                          <a:pt x="146" y="51"/>
                        </a:lnTo>
                        <a:lnTo>
                          <a:pt x="150" y="75"/>
                        </a:lnTo>
                        <a:lnTo>
                          <a:pt x="146" y="98"/>
                        </a:lnTo>
                        <a:lnTo>
                          <a:pt x="136" y="119"/>
                        </a:lnTo>
                        <a:lnTo>
                          <a:pt x="119" y="135"/>
                        </a:lnTo>
                        <a:lnTo>
                          <a:pt x="99" y="146"/>
                        </a:lnTo>
                        <a:lnTo>
                          <a:pt x="75" y="150"/>
                        </a:lnTo>
                        <a:lnTo>
                          <a:pt x="51" y="146"/>
                        </a:lnTo>
                        <a:lnTo>
                          <a:pt x="31" y="135"/>
                        </a:lnTo>
                        <a:lnTo>
                          <a:pt x="15" y="119"/>
                        </a:lnTo>
                        <a:lnTo>
                          <a:pt x="4" y="98"/>
                        </a:lnTo>
                        <a:lnTo>
                          <a:pt x="0" y="75"/>
                        </a:lnTo>
                        <a:lnTo>
                          <a:pt x="4" y="51"/>
                        </a:lnTo>
                        <a:lnTo>
                          <a:pt x="15" y="31"/>
                        </a:lnTo>
                        <a:lnTo>
                          <a:pt x="31"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62" name="Freeform 153"/>
                  <p:cNvSpPr/>
                  <p:nvPr/>
                </p:nvSpPr>
                <p:spPr bwMode="auto">
                  <a:xfrm>
                    <a:off x="5095875" y="6270625"/>
                    <a:ext cx="47625" cy="46037"/>
                  </a:xfrm>
                  <a:custGeom>
                    <a:gdLst>
                      <a:gd name="T0" fmla="*/ 29 w 59"/>
                      <a:gd name="T1" fmla="*/ 0 h 59"/>
                      <a:gd name="T2" fmla="*/ 41 w 59"/>
                      <a:gd name="T3" fmla="*/ 1 h 59"/>
                      <a:gd name="T4" fmla="*/ 51 w 59"/>
                      <a:gd name="T5" fmla="*/ 8 h 59"/>
                      <a:gd name="T6" fmla="*/ 56 w 59"/>
                      <a:gd name="T7" fmla="*/ 17 h 59"/>
                      <a:gd name="T8" fmla="*/ 59 w 59"/>
                      <a:gd name="T9" fmla="*/ 29 h 59"/>
                      <a:gd name="T10" fmla="*/ 56 w 59"/>
                      <a:gd name="T11" fmla="*/ 40 h 59"/>
                      <a:gd name="T12" fmla="*/ 51 w 59"/>
                      <a:gd name="T13" fmla="*/ 49 h 59"/>
                      <a:gd name="T14" fmla="*/ 41 w 59"/>
                      <a:gd name="T15" fmla="*/ 56 h 59"/>
                      <a:gd name="T16" fmla="*/ 29 w 59"/>
                      <a:gd name="T17" fmla="*/ 59 h 59"/>
                      <a:gd name="T18" fmla="*/ 19 w 59"/>
                      <a:gd name="T19" fmla="*/ 56 h 59"/>
                      <a:gd name="T20" fmla="*/ 9 w 59"/>
                      <a:gd name="T21" fmla="*/ 49 h 59"/>
                      <a:gd name="T22" fmla="*/ 2 w 59"/>
                      <a:gd name="T23" fmla="*/ 40 h 59"/>
                      <a:gd name="T24" fmla="*/ 0 w 59"/>
                      <a:gd name="T25" fmla="*/ 29 h 59"/>
                      <a:gd name="T26" fmla="*/ 2 w 59"/>
                      <a:gd name="T27" fmla="*/ 17 h 59"/>
                      <a:gd name="T28" fmla="*/ 9 w 59"/>
                      <a:gd name="T29" fmla="*/ 8 h 59"/>
                      <a:gd name="T30" fmla="*/ 19 w 59"/>
                      <a:gd name="T31" fmla="*/ 1 h 59"/>
                      <a:gd name="T32" fmla="*/ 29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29" y="0"/>
                        </a:moveTo>
                        <a:lnTo>
                          <a:pt x="41" y="1"/>
                        </a:lnTo>
                        <a:lnTo>
                          <a:pt x="51" y="8"/>
                        </a:lnTo>
                        <a:lnTo>
                          <a:pt x="56" y="17"/>
                        </a:lnTo>
                        <a:lnTo>
                          <a:pt x="59" y="29"/>
                        </a:lnTo>
                        <a:lnTo>
                          <a:pt x="56" y="40"/>
                        </a:lnTo>
                        <a:lnTo>
                          <a:pt x="51" y="49"/>
                        </a:lnTo>
                        <a:lnTo>
                          <a:pt x="41" y="56"/>
                        </a:lnTo>
                        <a:lnTo>
                          <a:pt x="29" y="59"/>
                        </a:lnTo>
                        <a:lnTo>
                          <a:pt x="19" y="56"/>
                        </a:lnTo>
                        <a:lnTo>
                          <a:pt x="9" y="49"/>
                        </a:lnTo>
                        <a:lnTo>
                          <a:pt x="2" y="40"/>
                        </a:lnTo>
                        <a:lnTo>
                          <a:pt x="0" y="29"/>
                        </a:lnTo>
                        <a:lnTo>
                          <a:pt x="2" y="17"/>
                        </a:lnTo>
                        <a:lnTo>
                          <a:pt x="9" y="8"/>
                        </a:lnTo>
                        <a:lnTo>
                          <a:pt x="19" y="1"/>
                        </a:lnTo>
                        <a:lnTo>
                          <a:pt x="29"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63" name="Freeform 154"/>
                  <p:cNvSpPr>
                    <a:spLocks noEditPoints="1"/>
                  </p:cNvSpPr>
                  <p:nvPr/>
                </p:nvSpPr>
                <p:spPr bwMode="auto">
                  <a:xfrm>
                    <a:off x="5208588" y="6234113"/>
                    <a:ext cx="119062" cy="119062"/>
                  </a:xfrm>
                  <a:custGeom>
                    <a:gdLst>
                      <a:gd name="T0" fmla="*/ 75 w 150"/>
                      <a:gd name="T1" fmla="*/ 27 h 150"/>
                      <a:gd name="T2" fmla="*/ 56 w 150"/>
                      <a:gd name="T3" fmla="*/ 29 h 150"/>
                      <a:gd name="T4" fmla="*/ 40 w 150"/>
                      <a:gd name="T5" fmla="*/ 40 h 150"/>
                      <a:gd name="T6" fmla="*/ 30 w 150"/>
                      <a:gd name="T7" fmla="*/ 56 h 150"/>
                      <a:gd name="T8" fmla="*/ 26 w 150"/>
                      <a:gd name="T9" fmla="*/ 75 h 150"/>
                      <a:gd name="T10" fmla="*/ 30 w 150"/>
                      <a:gd name="T11" fmla="*/ 94 h 150"/>
                      <a:gd name="T12" fmla="*/ 40 w 150"/>
                      <a:gd name="T13" fmla="*/ 109 h 150"/>
                      <a:gd name="T14" fmla="*/ 56 w 150"/>
                      <a:gd name="T15" fmla="*/ 119 h 150"/>
                      <a:gd name="T16" fmla="*/ 75 w 150"/>
                      <a:gd name="T17" fmla="*/ 123 h 150"/>
                      <a:gd name="T18" fmla="*/ 93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3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0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0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0" y="56"/>
                        </a:lnTo>
                        <a:lnTo>
                          <a:pt x="26" y="75"/>
                        </a:lnTo>
                        <a:lnTo>
                          <a:pt x="30" y="94"/>
                        </a:lnTo>
                        <a:lnTo>
                          <a:pt x="40" y="109"/>
                        </a:lnTo>
                        <a:lnTo>
                          <a:pt x="56" y="119"/>
                        </a:lnTo>
                        <a:lnTo>
                          <a:pt x="75" y="123"/>
                        </a:lnTo>
                        <a:lnTo>
                          <a:pt x="93" y="119"/>
                        </a:lnTo>
                        <a:lnTo>
                          <a:pt x="108" y="109"/>
                        </a:lnTo>
                        <a:lnTo>
                          <a:pt x="119" y="94"/>
                        </a:lnTo>
                        <a:lnTo>
                          <a:pt x="123" y="75"/>
                        </a:lnTo>
                        <a:lnTo>
                          <a:pt x="119" y="56"/>
                        </a:lnTo>
                        <a:lnTo>
                          <a:pt x="108" y="40"/>
                        </a:lnTo>
                        <a:lnTo>
                          <a:pt x="93"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0" y="135"/>
                        </a:lnTo>
                        <a:lnTo>
                          <a:pt x="14" y="119"/>
                        </a:lnTo>
                        <a:lnTo>
                          <a:pt x="4" y="98"/>
                        </a:lnTo>
                        <a:lnTo>
                          <a:pt x="0" y="75"/>
                        </a:lnTo>
                        <a:lnTo>
                          <a:pt x="4" y="51"/>
                        </a:lnTo>
                        <a:lnTo>
                          <a:pt x="14" y="31"/>
                        </a:lnTo>
                        <a:lnTo>
                          <a:pt x="30"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64" name="Freeform 155"/>
                  <p:cNvSpPr>
                    <a:spLocks noEditPoints="1"/>
                  </p:cNvSpPr>
                  <p:nvPr/>
                </p:nvSpPr>
                <p:spPr bwMode="auto">
                  <a:xfrm>
                    <a:off x="5208588" y="6234113"/>
                    <a:ext cx="119062" cy="119062"/>
                  </a:xfrm>
                  <a:custGeom>
                    <a:gdLst>
                      <a:gd name="T0" fmla="*/ 75 w 150"/>
                      <a:gd name="T1" fmla="*/ 27 h 150"/>
                      <a:gd name="T2" fmla="*/ 56 w 150"/>
                      <a:gd name="T3" fmla="*/ 29 h 150"/>
                      <a:gd name="T4" fmla="*/ 40 w 150"/>
                      <a:gd name="T5" fmla="*/ 40 h 150"/>
                      <a:gd name="T6" fmla="*/ 30 w 150"/>
                      <a:gd name="T7" fmla="*/ 56 h 150"/>
                      <a:gd name="T8" fmla="*/ 26 w 150"/>
                      <a:gd name="T9" fmla="*/ 75 h 150"/>
                      <a:gd name="T10" fmla="*/ 30 w 150"/>
                      <a:gd name="T11" fmla="*/ 94 h 150"/>
                      <a:gd name="T12" fmla="*/ 40 w 150"/>
                      <a:gd name="T13" fmla="*/ 109 h 150"/>
                      <a:gd name="T14" fmla="*/ 56 w 150"/>
                      <a:gd name="T15" fmla="*/ 119 h 150"/>
                      <a:gd name="T16" fmla="*/ 75 w 150"/>
                      <a:gd name="T17" fmla="*/ 123 h 150"/>
                      <a:gd name="T18" fmla="*/ 93 w 150"/>
                      <a:gd name="T19" fmla="*/ 119 h 150"/>
                      <a:gd name="T20" fmla="*/ 108 w 150"/>
                      <a:gd name="T21" fmla="*/ 109 h 150"/>
                      <a:gd name="T22" fmla="*/ 119 w 150"/>
                      <a:gd name="T23" fmla="*/ 94 h 150"/>
                      <a:gd name="T24" fmla="*/ 123 w 150"/>
                      <a:gd name="T25" fmla="*/ 75 h 150"/>
                      <a:gd name="T26" fmla="*/ 119 w 150"/>
                      <a:gd name="T27" fmla="*/ 56 h 150"/>
                      <a:gd name="T28" fmla="*/ 108 w 150"/>
                      <a:gd name="T29" fmla="*/ 40 h 150"/>
                      <a:gd name="T30" fmla="*/ 93 w 150"/>
                      <a:gd name="T31" fmla="*/ 29 h 150"/>
                      <a:gd name="T32" fmla="*/ 75 w 150"/>
                      <a:gd name="T33" fmla="*/ 27 h 150"/>
                      <a:gd name="T34" fmla="*/ 75 w 150"/>
                      <a:gd name="T35" fmla="*/ 0 h 150"/>
                      <a:gd name="T36" fmla="*/ 99 w 150"/>
                      <a:gd name="T37" fmla="*/ 4 h 150"/>
                      <a:gd name="T38" fmla="*/ 119 w 150"/>
                      <a:gd name="T39" fmla="*/ 15 h 150"/>
                      <a:gd name="T40" fmla="*/ 135 w 150"/>
                      <a:gd name="T41" fmla="*/ 31 h 150"/>
                      <a:gd name="T42" fmla="*/ 146 w 150"/>
                      <a:gd name="T43" fmla="*/ 51 h 150"/>
                      <a:gd name="T44" fmla="*/ 150 w 150"/>
                      <a:gd name="T45" fmla="*/ 75 h 150"/>
                      <a:gd name="T46" fmla="*/ 146 w 150"/>
                      <a:gd name="T47" fmla="*/ 98 h 150"/>
                      <a:gd name="T48" fmla="*/ 135 w 150"/>
                      <a:gd name="T49" fmla="*/ 119 h 150"/>
                      <a:gd name="T50" fmla="*/ 119 w 150"/>
                      <a:gd name="T51" fmla="*/ 135 h 150"/>
                      <a:gd name="T52" fmla="*/ 99 w 150"/>
                      <a:gd name="T53" fmla="*/ 146 h 150"/>
                      <a:gd name="T54" fmla="*/ 75 w 150"/>
                      <a:gd name="T55" fmla="*/ 150 h 150"/>
                      <a:gd name="T56" fmla="*/ 51 w 150"/>
                      <a:gd name="T57" fmla="*/ 146 h 150"/>
                      <a:gd name="T58" fmla="*/ 30 w 150"/>
                      <a:gd name="T59" fmla="*/ 135 h 150"/>
                      <a:gd name="T60" fmla="*/ 14 w 150"/>
                      <a:gd name="T61" fmla="*/ 119 h 150"/>
                      <a:gd name="T62" fmla="*/ 4 w 150"/>
                      <a:gd name="T63" fmla="*/ 98 h 150"/>
                      <a:gd name="T64" fmla="*/ 0 w 150"/>
                      <a:gd name="T65" fmla="*/ 75 h 150"/>
                      <a:gd name="T66" fmla="*/ 4 w 150"/>
                      <a:gd name="T67" fmla="*/ 51 h 150"/>
                      <a:gd name="T68" fmla="*/ 14 w 150"/>
                      <a:gd name="T69" fmla="*/ 31 h 150"/>
                      <a:gd name="T70" fmla="*/ 30 w 150"/>
                      <a:gd name="T71" fmla="*/ 15 h 150"/>
                      <a:gd name="T72" fmla="*/ 51 w 150"/>
                      <a:gd name="T73" fmla="*/ 4 h 150"/>
                      <a:gd name="T74" fmla="*/ 75 w 150"/>
                      <a:gd name="T75" fmla="*/ 0 h 150"/>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50">
                        <a:moveTo>
                          <a:pt x="75" y="27"/>
                        </a:moveTo>
                        <a:lnTo>
                          <a:pt x="56" y="29"/>
                        </a:lnTo>
                        <a:lnTo>
                          <a:pt x="40" y="40"/>
                        </a:lnTo>
                        <a:lnTo>
                          <a:pt x="30" y="56"/>
                        </a:lnTo>
                        <a:lnTo>
                          <a:pt x="26" y="75"/>
                        </a:lnTo>
                        <a:lnTo>
                          <a:pt x="30" y="94"/>
                        </a:lnTo>
                        <a:lnTo>
                          <a:pt x="40" y="109"/>
                        </a:lnTo>
                        <a:lnTo>
                          <a:pt x="56" y="119"/>
                        </a:lnTo>
                        <a:lnTo>
                          <a:pt x="75" y="123"/>
                        </a:lnTo>
                        <a:lnTo>
                          <a:pt x="93" y="119"/>
                        </a:lnTo>
                        <a:lnTo>
                          <a:pt x="108" y="109"/>
                        </a:lnTo>
                        <a:lnTo>
                          <a:pt x="119" y="94"/>
                        </a:lnTo>
                        <a:lnTo>
                          <a:pt x="123" y="75"/>
                        </a:lnTo>
                        <a:lnTo>
                          <a:pt x="119" y="56"/>
                        </a:lnTo>
                        <a:lnTo>
                          <a:pt x="108" y="40"/>
                        </a:lnTo>
                        <a:lnTo>
                          <a:pt x="93" y="29"/>
                        </a:lnTo>
                        <a:lnTo>
                          <a:pt x="75" y="27"/>
                        </a:lnTo>
                        <a:close/>
                        <a:moveTo>
                          <a:pt x="75" y="0"/>
                        </a:moveTo>
                        <a:lnTo>
                          <a:pt x="99" y="4"/>
                        </a:lnTo>
                        <a:lnTo>
                          <a:pt x="119" y="15"/>
                        </a:lnTo>
                        <a:lnTo>
                          <a:pt x="135" y="31"/>
                        </a:lnTo>
                        <a:lnTo>
                          <a:pt x="146" y="51"/>
                        </a:lnTo>
                        <a:lnTo>
                          <a:pt x="150" y="75"/>
                        </a:lnTo>
                        <a:lnTo>
                          <a:pt x="146" y="98"/>
                        </a:lnTo>
                        <a:lnTo>
                          <a:pt x="135" y="119"/>
                        </a:lnTo>
                        <a:lnTo>
                          <a:pt x="119" y="135"/>
                        </a:lnTo>
                        <a:lnTo>
                          <a:pt x="99" y="146"/>
                        </a:lnTo>
                        <a:lnTo>
                          <a:pt x="75" y="150"/>
                        </a:lnTo>
                        <a:lnTo>
                          <a:pt x="51" y="146"/>
                        </a:lnTo>
                        <a:lnTo>
                          <a:pt x="30" y="135"/>
                        </a:lnTo>
                        <a:lnTo>
                          <a:pt x="14" y="119"/>
                        </a:lnTo>
                        <a:lnTo>
                          <a:pt x="4" y="98"/>
                        </a:lnTo>
                        <a:lnTo>
                          <a:pt x="0" y="75"/>
                        </a:lnTo>
                        <a:lnTo>
                          <a:pt x="4" y="51"/>
                        </a:lnTo>
                        <a:lnTo>
                          <a:pt x="14" y="31"/>
                        </a:lnTo>
                        <a:lnTo>
                          <a:pt x="30" y="15"/>
                        </a:lnTo>
                        <a:lnTo>
                          <a:pt x="51" y="4"/>
                        </a:lnTo>
                        <a:lnTo>
                          <a:pt x="75"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65" name="Freeform 156"/>
                  <p:cNvSpPr/>
                  <p:nvPr/>
                </p:nvSpPr>
                <p:spPr bwMode="auto">
                  <a:xfrm>
                    <a:off x="5245100" y="6270625"/>
                    <a:ext cx="46037" cy="46037"/>
                  </a:xfrm>
                  <a:custGeom>
                    <a:gdLst>
                      <a:gd name="T0" fmla="*/ 30 w 59"/>
                      <a:gd name="T1" fmla="*/ 0 h 59"/>
                      <a:gd name="T2" fmla="*/ 40 w 59"/>
                      <a:gd name="T3" fmla="*/ 1 h 59"/>
                      <a:gd name="T4" fmla="*/ 50 w 59"/>
                      <a:gd name="T5" fmla="*/ 8 h 59"/>
                      <a:gd name="T6" fmla="*/ 56 w 59"/>
                      <a:gd name="T7" fmla="*/ 17 h 59"/>
                      <a:gd name="T8" fmla="*/ 59 w 59"/>
                      <a:gd name="T9" fmla="*/ 29 h 59"/>
                      <a:gd name="T10" fmla="*/ 56 w 59"/>
                      <a:gd name="T11" fmla="*/ 40 h 59"/>
                      <a:gd name="T12" fmla="*/ 50 w 59"/>
                      <a:gd name="T13" fmla="*/ 49 h 59"/>
                      <a:gd name="T14" fmla="*/ 40 w 59"/>
                      <a:gd name="T15" fmla="*/ 56 h 59"/>
                      <a:gd name="T16" fmla="*/ 30 w 59"/>
                      <a:gd name="T17" fmla="*/ 59 h 59"/>
                      <a:gd name="T18" fmla="*/ 18 w 59"/>
                      <a:gd name="T19" fmla="*/ 56 h 59"/>
                      <a:gd name="T20" fmla="*/ 8 w 59"/>
                      <a:gd name="T21" fmla="*/ 49 h 59"/>
                      <a:gd name="T22" fmla="*/ 3 w 59"/>
                      <a:gd name="T23" fmla="*/ 40 h 59"/>
                      <a:gd name="T24" fmla="*/ 0 w 59"/>
                      <a:gd name="T25" fmla="*/ 29 h 59"/>
                      <a:gd name="T26" fmla="*/ 3 w 59"/>
                      <a:gd name="T27" fmla="*/ 17 h 59"/>
                      <a:gd name="T28" fmla="*/ 8 w 59"/>
                      <a:gd name="T29" fmla="*/ 8 h 59"/>
                      <a:gd name="T30" fmla="*/ 18 w 59"/>
                      <a:gd name="T31" fmla="*/ 1 h 59"/>
                      <a:gd name="T32" fmla="*/ 30 w 59"/>
                      <a:gd name="T33" fmla="*/ 0 h 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lnTo>
                          <a:pt x="40" y="1"/>
                        </a:lnTo>
                        <a:lnTo>
                          <a:pt x="50" y="8"/>
                        </a:lnTo>
                        <a:lnTo>
                          <a:pt x="56" y="17"/>
                        </a:lnTo>
                        <a:lnTo>
                          <a:pt x="59" y="29"/>
                        </a:lnTo>
                        <a:lnTo>
                          <a:pt x="56" y="40"/>
                        </a:lnTo>
                        <a:lnTo>
                          <a:pt x="50" y="49"/>
                        </a:lnTo>
                        <a:lnTo>
                          <a:pt x="40" y="56"/>
                        </a:lnTo>
                        <a:lnTo>
                          <a:pt x="30" y="59"/>
                        </a:lnTo>
                        <a:lnTo>
                          <a:pt x="18" y="56"/>
                        </a:lnTo>
                        <a:lnTo>
                          <a:pt x="8" y="49"/>
                        </a:lnTo>
                        <a:lnTo>
                          <a:pt x="3" y="40"/>
                        </a:lnTo>
                        <a:lnTo>
                          <a:pt x="0" y="29"/>
                        </a:lnTo>
                        <a:lnTo>
                          <a:pt x="3" y="17"/>
                        </a:lnTo>
                        <a:lnTo>
                          <a:pt x="8" y="8"/>
                        </a:lnTo>
                        <a:lnTo>
                          <a:pt x="18" y="1"/>
                        </a:lnTo>
                        <a:lnTo>
                          <a:pt x="30"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66" name="Rectangle 157"/>
                  <p:cNvSpPr>
                    <a:spLocks noChangeArrowheads="1"/>
                  </p:cNvSpPr>
                  <p:nvPr/>
                </p:nvSpPr>
                <p:spPr bwMode="auto">
                  <a:xfrm>
                    <a:off x="4543425" y="6257925"/>
                    <a:ext cx="355600" cy="36512"/>
                  </a:xfrm>
                  <a:prstGeom prst="rect">
                    <a:avLst/>
                  </a:prstGeom>
                  <a:grpFill/>
                  <a:ln w="0">
                    <a:noFill/>
                    <a:prstDash val="solid"/>
                    <a:miter lim="800000"/>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467" name="Freeform 158"/>
                  <p:cNvSpPr>
                    <a:spLocks noEditPoints="1"/>
                  </p:cNvSpPr>
                  <p:nvPr/>
                </p:nvSpPr>
                <p:spPr bwMode="auto">
                  <a:xfrm>
                    <a:off x="3940175" y="5803900"/>
                    <a:ext cx="1585912" cy="512762"/>
                  </a:xfrm>
                  <a:custGeom>
                    <a:gdLst>
                      <a:gd name="T0" fmla="*/ 10 w 1997"/>
                      <a:gd name="T1" fmla="*/ 545 h 647"/>
                      <a:gd name="T2" fmla="*/ 10 w 1997"/>
                      <a:gd name="T3" fmla="*/ 583 h 647"/>
                      <a:gd name="T4" fmla="*/ 19 w 1997"/>
                      <a:gd name="T5" fmla="*/ 586 h 647"/>
                      <a:gd name="T6" fmla="*/ 23 w 1997"/>
                      <a:gd name="T7" fmla="*/ 549 h 647"/>
                      <a:gd name="T8" fmla="*/ 16 w 1997"/>
                      <a:gd name="T9" fmla="*/ 542 h 647"/>
                      <a:gd name="T10" fmla="*/ 65 w 1997"/>
                      <a:gd name="T11" fmla="*/ 290 h 647"/>
                      <a:gd name="T12" fmla="*/ 56 w 1997"/>
                      <a:gd name="T13" fmla="*/ 290 h 647"/>
                      <a:gd name="T14" fmla="*/ 67 w 1997"/>
                      <a:gd name="T15" fmla="*/ 225 h 647"/>
                      <a:gd name="T16" fmla="*/ 59 w 1997"/>
                      <a:gd name="T17" fmla="*/ 233 h 647"/>
                      <a:gd name="T18" fmla="*/ 52 w 1997"/>
                      <a:gd name="T19" fmla="*/ 258 h 647"/>
                      <a:gd name="T20" fmla="*/ 39 w 1997"/>
                      <a:gd name="T21" fmla="*/ 309 h 647"/>
                      <a:gd name="T22" fmla="*/ 42 w 1997"/>
                      <a:gd name="T23" fmla="*/ 335 h 647"/>
                      <a:gd name="T24" fmla="*/ 67 w 1997"/>
                      <a:gd name="T25" fmla="*/ 342 h 647"/>
                      <a:gd name="T26" fmla="*/ 171 w 1997"/>
                      <a:gd name="T27" fmla="*/ 341 h 647"/>
                      <a:gd name="T28" fmla="*/ 183 w 1997"/>
                      <a:gd name="T29" fmla="*/ 331 h 647"/>
                      <a:gd name="T30" fmla="*/ 184 w 1997"/>
                      <a:gd name="T31" fmla="*/ 244 h 647"/>
                      <a:gd name="T32" fmla="*/ 179 w 1997"/>
                      <a:gd name="T33" fmla="*/ 231 h 647"/>
                      <a:gd name="T34" fmla="*/ 165 w 1997"/>
                      <a:gd name="T35" fmla="*/ 224 h 647"/>
                      <a:gd name="T36" fmla="*/ 1997 w 1997"/>
                      <a:gd name="T37" fmla="*/ 0 h 647"/>
                      <a:gd name="T38" fmla="*/ 742 w 1997"/>
                      <a:gd name="T39" fmla="*/ 529 h 647"/>
                      <a:gd name="T40" fmla="*/ 1732 w 1997"/>
                      <a:gd name="T41" fmla="*/ 559 h 647"/>
                      <a:gd name="T42" fmla="*/ 1673 w 1997"/>
                      <a:gd name="T43" fmla="*/ 534 h 647"/>
                      <a:gd name="T44" fmla="*/ 1614 w 1997"/>
                      <a:gd name="T45" fmla="*/ 559 h 647"/>
                      <a:gd name="T46" fmla="*/ 1509 w 1997"/>
                      <a:gd name="T47" fmla="*/ 537 h 647"/>
                      <a:gd name="T48" fmla="*/ 1445 w 1997"/>
                      <a:gd name="T49" fmla="*/ 546 h 647"/>
                      <a:gd name="T50" fmla="*/ 1347 w 1997"/>
                      <a:gd name="T51" fmla="*/ 546 h 647"/>
                      <a:gd name="T52" fmla="*/ 1282 w 1997"/>
                      <a:gd name="T53" fmla="*/ 537 h 647"/>
                      <a:gd name="T54" fmla="*/ 742 w 1997"/>
                      <a:gd name="T55" fmla="*/ 559 h 647"/>
                      <a:gd name="T56" fmla="*/ 712 w 1997"/>
                      <a:gd name="T57" fmla="*/ 632 h 647"/>
                      <a:gd name="T58" fmla="*/ 703 w 1997"/>
                      <a:gd name="T59" fmla="*/ 575 h 647"/>
                      <a:gd name="T60" fmla="*/ 653 w 1997"/>
                      <a:gd name="T61" fmla="*/ 537 h 647"/>
                      <a:gd name="T62" fmla="*/ 590 w 1997"/>
                      <a:gd name="T63" fmla="*/ 546 h 647"/>
                      <a:gd name="T64" fmla="*/ 553 w 1997"/>
                      <a:gd name="T65" fmla="*/ 594 h 647"/>
                      <a:gd name="T66" fmla="*/ 554 w 1997"/>
                      <a:gd name="T67" fmla="*/ 647 h 647"/>
                      <a:gd name="T68" fmla="*/ 291 w 1997"/>
                      <a:gd name="T69" fmla="*/ 645 h 647"/>
                      <a:gd name="T70" fmla="*/ 294 w 1997"/>
                      <a:gd name="T71" fmla="*/ 594 h 647"/>
                      <a:gd name="T72" fmla="*/ 255 w 1997"/>
                      <a:gd name="T73" fmla="*/ 546 h 647"/>
                      <a:gd name="T74" fmla="*/ 192 w 1997"/>
                      <a:gd name="T75" fmla="*/ 537 h 647"/>
                      <a:gd name="T76" fmla="*/ 142 w 1997"/>
                      <a:gd name="T77" fmla="*/ 575 h 647"/>
                      <a:gd name="T78" fmla="*/ 133 w 1997"/>
                      <a:gd name="T79" fmla="*/ 630 h 647"/>
                      <a:gd name="T80" fmla="*/ 117 w 1997"/>
                      <a:gd name="T81" fmla="*/ 644 h 647"/>
                      <a:gd name="T82" fmla="*/ 77 w 1997"/>
                      <a:gd name="T83" fmla="*/ 644 h 647"/>
                      <a:gd name="T84" fmla="*/ 28 w 1997"/>
                      <a:gd name="T85" fmla="*/ 637 h 647"/>
                      <a:gd name="T86" fmla="*/ 4 w 1997"/>
                      <a:gd name="T87" fmla="*/ 612 h 647"/>
                      <a:gd name="T88" fmla="*/ 4 w 1997"/>
                      <a:gd name="T89" fmla="*/ 357 h 647"/>
                      <a:gd name="T90" fmla="*/ 19 w 1997"/>
                      <a:gd name="T91" fmla="*/ 291 h 647"/>
                      <a:gd name="T92" fmla="*/ 40 w 1997"/>
                      <a:gd name="T93" fmla="*/ 219 h 647"/>
                      <a:gd name="T94" fmla="*/ 58 w 1997"/>
                      <a:gd name="T95" fmla="*/ 169 h 647"/>
                      <a:gd name="T96" fmla="*/ 85 w 1997"/>
                      <a:gd name="T97" fmla="*/ 156 h 647"/>
                      <a:gd name="T98" fmla="*/ 153 w 1997"/>
                      <a:gd name="T99" fmla="*/ 122 h 647"/>
                      <a:gd name="T100" fmla="*/ 250 w 1997"/>
                      <a:gd name="T101" fmla="*/ 89 h 647"/>
                      <a:gd name="T102" fmla="*/ 333 w 1997"/>
                      <a:gd name="T103" fmla="*/ 72 h 647"/>
                      <a:gd name="T104" fmla="*/ 413 w 1997"/>
                      <a:gd name="T105" fmla="*/ 496 h 64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97" h="647">
                        <a:moveTo>
                          <a:pt x="16" y="542"/>
                        </a:moveTo>
                        <a:lnTo>
                          <a:pt x="12" y="542"/>
                        </a:lnTo>
                        <a:lnTo>
                          <a:pt x="10" y="545"/>
                        </a:lnTo>
                        <a:lnTo>
                          <a:pt x="8" y="549"/>
                        </a:lnTo>
                        <a:lnTo>
                          <a:pt x="8" y="581"/>
                        </a:lnTo>
                        <a:lnTo>
                          <a:pt x="10" y="583"/>
                        </a:lnTo>
                        <a:lnTo>
                          <a:pt x="12" y="586"/>
                        </a:lnTo>
                        <a:lnTo>
                          <a:pt x="16" y="588"/>
                        </a:lnTo>
                        <a:lnTo>
                          <a:pt x="19" y="586"/>
                        </a:lnTo>
                        <a:lnTo>
                          <a:pt x="22" y="583"/>
                        </a:lnTo>
                        <a:lnTo>
                          <a:pt x="23" y="581"/>
                        </a:lnTo>
                        <a:lnTo>
                          <a:pt x="23" y="549"/>
                        </a:lnTo>
                        <a:lnTo>
                          <a:pt x="22" y="545"/>
                        </a:lnTo>
                        <a:lnTo>
                          <a:pt x="19" y="542"/>
                        </a:lnTo>
                        <a:lnTo>
                          <a:pt x="16" y="542"/>
                        </a:lnTo>
                        <a:close/>
                        <a:moveTo>
                          <a:pt x="79" y="224"/>
                        </a:moveTo>
                        <a:lnTo>
                          <a:pt x="66" y="288"/>
                        </a:lnTo>
                        <a:lnTo>
                          <a:pt x="65" y="290"/>
                        </a:lnTo>
                        <a:lnTo>
                          <a:pt x="63" y="291"/>
                        </a:lnTo>
                        <a:lnTo>
                          <a:pt x="61" y="291"/>
                        </a:lnTo>
                        <a:lnTo>
                          <a:pt x="56" y="290"/>
                        </a:lnTo>
                        <a:lnTo>
                          <a:pt x="55" y="288"/>
                        </a:lnTo>
                        <a:lnTo>
                          <a:pt x="55" y="286"/>
                        </a:lnTo>
                        <a:lnTo>
                          <a:pt x="67" y="225"/>
                        </a:lnTo>
                        <a:lnTo>
                          <a:pt x="63" y="227"/>
                        </a:lnTo>
                        <a:lnTo>
                          <a:pt x="61" y="229"/>
                        </a:lnTo>
                        <a:lnTo>
                          <a:pt x="59" y="233"/>
                        </a:lnTo>
                        <a:lnTo>
                          <a:pt x="56" y="239"/>
                        </a:lnTo>
                        <a:lnTo>
                          <a:pt x="55" y="244"/>
                        </a:lnTo>
                        <a:lnTo>
                          <a:pt x="52" y="258"/>
                        </a:lnTo>
                        <a:lnTo>
                          <a:pt x="48" y="274"/>
                        </a:lnTo>
                        <a:lnTo>
                          <a:pt x="43" y="291"/>
                        </a:lnTo>
                        <a:lnTo>
                          <a:pt x="39" y="309"/>
                        </a:lnTo>
                        <a:lnTo>
                          <a:pt x="36" y="321"/>
                        </a:lnTo>
                        <a:lnTo>
                          <a:pt x="36" y="330"/>
                        </a:lnTo>
                        <a:lnTo>
                          <a:pt x="42" y="335"/>
                        </a:lnTo>
                        <a:lnTo>
                          <a:pt x="50" y="339"/>
                        </a:lnTo>
                        <a:lnTo>
                          <a:pt x="59" y="341"/>
                        </a:lnTo>
                        <a:lnTo>
                          <a:pt x="67" y="342"/>
                        </a:lnTo>
                        <a:lnTo>
                          <a:pt x="74" y="342"/>
                        </a:lnTo>
                        <a:lnTo>
                          <a:pt x="165" y="342"/>
                        </a:lnTo>
                        <a:lnTo>
                          <a:pt x="171" y="341"/>
                        </a:lnTo>
                        <a:lnTo>
                          <a:pt x="175" y="339"/>
                        </a:lnTo>
                        <a:lnTo>
                          <a:pt x="179" y="335"/>
                        </a:lnTo>
                        <a:lnTo>
                          <a:pt x="183" y="331"/>
                        </a:lnTo>
                        <a:lnTo>
                          <a:pt x="184" y="327"/>
                        </a:lnTo>
                        <a:lnTo>
                          <a:pt x="184" y="321"/>
                        </a:lnTo>
                        <a:lnTo>
                          <a:pt x="184" y="244"/>
                        </a:lnTo>
                        <a:lnTo>
                          <a:pt x="184" y="239"/>
                        </a:lnTo>
                        <a:lnTo>
                          <a:pt x="183" y="235"/>
                        </a:lnTo>
                        <a:lnTo>
                          <a:pt x="179" y="231"/>
                        </a:lnTo>
                        <a:lnTo>
                          <a:pt x="175" y="227"/>
                        </a:lnTo>
                        <a:lnTo>
                          <a:pt x="171" y="225"/>
                        </a:lnTo>
                        <a:lnTo>
                          <a:pt x="165" y="224"/>
                        </a:lnTo>
                        <a:lnTo>
                          <a:pt x="79" y="224"/>
                        </a:lnTo>
                        <a:close/>
                        <a:moveTo>
                          <a:pt x="413" y="0"/>
                        </a:moveTo>
                        <a:lnTo>
                          <a:pt x="1997" y="0"/>
                        </a:lnTo>
                        <a:lnTo>
                          <a:pt x="1997" y="519"/>
                        </a:lnTo>
                        <a:lnTo>
                          <a:pt x="742" y="519"/>
                        </a:lnTo>
                        <a:lnTo>
                          <a:pt x="742" y="529"/>
                        </a:lnTo>
                        <a:lnTo>
                          <a:pt x="1997" y="529"/>
                        </a:lnTo>
                        <a:lnTo>
                          <a:pt x="1997" y="559"/>
                        </a:lnTo>
                        <a:lnTo>
                          <a:pt x="1732" y="559"/>
                        </a:lnTo>
                        <a:lnTo>
                          <a:pt x="1714" y="546"/>
                        </a:lnTo>
                        <a:lnTo>
                          <a:pt x="1695" y="537"/>
                        </a:lnTo>
                        <a:lnTo>
                          <a:pt x="1673" y="534"/>
                        </a:lnTo>
                        <a:lnTo>
                          <a:pt x="1650" y="537"/>
                        </a:lnTo>
                        <a:lnTo>
                          <a:pt x="1630" y="546"/>
                        </a:lnTo>
                        <a:lnTo>
                          <a:pt x="1614" y="559"/>
                        </a:lnTo>
                        <a:lnTo>
                          <a:pt x="1545" y="559"/>
                        </a:lnTo>
                        <a:lnTo>
                          <a:pt x="1529" y="546"/>
                        </a:lnTo>
                        <a:lnTo>
                          <a:pt x="1509" y="537"/>
                        </a:lnTo>
                        <a:lnTo>
                          <a:pt x="1486" y="534"/>
                        </a:lnTo>
                        <a:lnTo>
                          <a:pt x="1463" y="537"/>
                        </a:lnTo>
                        <a:lnTo>
                          <a:pt x="1445" y="546"/>
                        </a:lnTo>
                        <a:lnTo>
                          <a:pt x="1427" y="559"/>
                        </a:lnTo>
                        <a:lnTo>
                          <a:pt x="1363" y="559"/>
                        </a:lnTo>
                        <a:lnTo>
                          <a:pt x="1347" y="546"/>
                        </a:lnTo>
                        <a:lnTo>
                          <a:pt x="1327" y="537"/>
                        </a:lnTo>
                        <a:lnTo>
                          <a:pt x="1304" y="534"/>
                        </a:lnTo>
                        <a:lnTo>
                          <a:pt x="1282" y="537"/>
                        </a:lnTo>
                        <a:lnTo>
                          <a:pt x="1262" y="546"/>
                        </a:lnTo>
                        <a:lnTo>
                          <a:pt x="1245" y="559"/>
                        </a:lnTo>
                        <a:lnTo>
                          <a:pt x="742" y="559"/>
                        </a:lnTo>
                        <a:lnTo>
                          <a:pt x="742" y="647"/>
                        </a:lnTo>
                        <a:lnTo>
                          <a:pt x="708" y="647"/>
                        </a:lnTo>
                        <a:lnTo>
                          <a:pt x="712" y="632"/>
                        </a:lnTo>
                        <a:lnTo>
                          <a:pt x="715" y="617"/>
                        </a:lnTo>
                        <a:lnTo>
                          <a:pt x="711" y="594"/>
                        </a:lnTo>
                        <a:lnTo>
                          <a:pt x="703" y="575"/>
                        </a:lnTo>
                        <a:lnTo>
                          <a:pt x="690" y="558"/>
                        </a:lnTo>
                        <a:lnTo>
                          <a:pt x="673" y="546"/>
                        </a:lnTo>
                        <a:lnTo>
                          <a:pt x="653" y="537"/>
                        </a:lnTo>
                        <a:lnTo>
                          <a:pt x="632" y="534"/>
                        </a:lnTo>
                        <a:lnTo>
                          <a:pt x="610" y="537"/>
                        </a:lnTo>
                        <a:lnTo>
                          <a:pt x="590" y="546"/>
                        </a:lnTo>
                        <a:lnTo>
                          <a:pt x="573" y="558"/>
                        </a:lnTo>
                        <a:lnTo>
                          <a:pt x="561" y="575"/>
                        </a:lnTo>
                        <a:lnTo>
                          <a:pt x="553" y="594"/>
                        </a:lnTo>
                        <a:lnTo>
                          <a:pt x="549" y="617"/>
                        </a:lnTo>
                        <a:lnTo>
                          <a:pt x="550" y="632"/>
                        </a:lnTo>
                        <a:lnTo>
                          <a:pt x="554" y="647"/>
                        </a:lnTo>
                        <a:lnTo>
                          <a:pt x="313" y="647"/>
                        </a:lnTo>
                        <a:lnTo>
                          <a:pt x="313" y="647"/>
                        </a:lnTo>
                        <a:lnTo>
                          <a:pt x="291" y="645"/>
                        </a:lnTo>
                        <a:lnTo>
                          <a:pt x="295" y="632"/>
                        </a:lnTo>
                        <a:lnTo>
                          <a:pt x="297" y="617"/>
                        </a:lnTo>
                        <a:lnTo>
                          <a:pt x="294" y="594"/>
                        </a:lnTo>
                        <a:lnTo>
                          <a:pt x="286" y="575"/>
                        </a:lnTo>
                        <a:lnTo>
                          <a:pt x="272" y="558"/>
                        </a:lnTo>
                        <a:lnTo>
                          <a:pt x="255" y="546"/>
                        </a:lnTo>
                        <a:lnTo>
                          <a:pt x="236" y="537"/>
                        </a:lnTo>
                        <a:lnTo>
                          <a:pt x="213" y="534"/>
                        </a:lnTo>
                        <a:lnTo>
                          <a:pt x="192" y="537"/>
                        </a:lnTo>
                        <a:lnTo>
                          <a:pt x="172" y="546"/>
                        </a:lnTo>
                        <a:lnTo>
                          <a:pt x="156" y="558"/>
                        </a:lnTo>
                        <a:lnTo>
                          <a:pt x="142" y="575"/>
                        </a:lnTo>
                        <a:lnTo>
                          <a:pt x="134" y="594"/>
                        </a:lnTo>
                        <a:lnTo>
                          <a:pt x="132" y="617"/>
                        </a:lnTo>
                        <a:lnTo>
                          <a:pt x="133" y="630"/>
                        </a:lnTo>
                        <a:lnTo>
                          <a:pt x="136" y="644"/>
                        </a:lnTo>
                        <a:lnTo>
                          <a:pt x="122" y="644"/>
                        </a:lnTo>
                        <a:lnTo>
                          <a:pt x="117" y="644"/>
                        </a:lnTo>
                        <a:lnTo>
                          <a:pt x="106" y="644"/>
                        </a:lnTo>
                        <a:lnTo>
                          <a:pt x="93" y="645"/>
                        </a:lnTo>
                        <a:lnTo>
                          <a:pt x="77" y="644"/>
                        </a:lnTo>
                        <a:lnTo>
                          <a:pt x="59" y="643"/>
                        </a:lnTo>
                        <a:lnTo>
                          <a:pt x="43" y="641"/>
                        </a:lnTo>
                        <a:lnTo>
                          <a:pt x="28" y="637"/>
                        </a:lnTo>
                        <a:lnTo>
                          <a:pt x="16" y="630"/>
                        </a:lnTo>
                        <a:lnTo>
                          <a:pt x="7" y="622"/>
                        </a:lnTo>
                        <a:lnTo>
                          <a:pt x="4" y="612"/>
                        </a:lnTo>
                        <a:lnTo>
                          <a:pt x="0" y="377"/>
                        </a:lnTo>
                        <a:lnTo>
                          <a:pt x="2" y="370"/>
                        </a:lnTo>
                        <a:lnTo>
                          <a:pt x="4" y="357"/>
                        </a:lnTo>
                        <a:lnTo>
                          <a:pt x="8" y="338"/>
                        </a:lnTo>
                        <a:lnTo>
                          <a:pt x="14" y="315"/>
                        </a:lnTo>
                        <a:lnTo>
                          <a:pt x="19" y="291"/>
                        </a:lnTo>
                        <a:lnTo>
                          <a:pt x="26" y="266"/>
                        </a:lnTo>
                        <a:lnTo>
                          <a:pt x="34" y="241"/>
                        </a:lnTo>
                        <a:lnTo>
                          <a:pt x="40" y="219"/>
                        </a:lnTo>
                        <a:lnTo>
                          <a:pt x="47" y="199"/>
                        </a:lnTo>
                        <a:lnTo>
                          <a:pt x="52" y="181"/>
                        </a:lnTo>
                        <a:lnTo>
                          <a:pt x="58" y="169"/>
                        </a:lnTo>
                        <a:lnTo>
                          <a:pt x="65" y="162"/>
                        </a:lnTo>
                        <a:lnTo>
                          <a:pt x="73" y="158"/>
                        </a:lnTo>
                        <a:lnTo>
                          <a:pt x="85" y="156"/>
                        </a:lnTo>
                        <a:lnTo>
                          <a:pt x="101" y="154"/>
                        </a:lnTo>
                        <a:lnTo>
                          <a:pt x="125" y="137"/>
                        </a:lnTo>
                        <a:lnTo>
                          <a:pt x="153" y="122"/>
                        </a:lnTo>
                        <a:lnTo>
                          <a:pt x="184" y="109"/>
                        </a:lnTo>
                        <a:lnTo>
                          <a:pt x="216" y="98"/>
                        </a:lnTo>
                        <a:lnTo>
                          <a:pt x="250" y="89"/>
                        </a:lnTo>
                        <a:lnTo>
                          <a:pt x="282" y="81"/>
                        </a:lnTo>
                        <a:lnTo>
                          <a:pt x="310" y="75"/>
                        </a:lnTo>
                        <a:lnTo>
                          <a:pt x="333" y="72"/>
                        </a:lnTo>
                        <a:lnTo>
                          <a:pt x="350" y="70"/>
                        </a:lnTo>
                        <a:lnTo>
                          <a:pt x="350" y="496"/>
                        </a:lnTo>
                        <a:lnTo>
                          <a:pt x="413" y="496"/>
                        </a:lnTo>
                        <a:lnTo>
                          <a:pt x="413" y="0"/>
                        </a:lnTo>
                        <a:close/>
                      </a:path>
                    </a:pathLst>
                  </a:custGeom>
                  <a:grpFill/>
                  <a:ln w="0">
                    <a:noFill/>
                    <a:prstDash val="solid"/>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grpSp>
          </p:grpSp>
          <p:sp>
            <p:nvSpPr>
              <p:cNvPr id="513" name="ListLeanHorizontalTextDetail0"/>
              <p:cNvSpPr txBox="1"/>
              <p:nvPr/>
            </p:nvSpPr>
            <p:spPr>
              <a:xfrm>
                <a:off x="1650030" y="5689456"/>
                <a:ext cx="1373182" cy="570720"/>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spcBef>
                    <a:spcPts val="300"/>
                  </a:spcBef>
                  <a:buSzTx/>
                </a:pPr>
                <a:r>
                  <a:rPr lang="zh-CN" altLang="en-US" sz="1500" b="0"/>
                  <a:t>哈萨克斯</a:t>
                </a:r>
                <a:r>
                  <a:rPr lang="zh-CN" altLang="en-US" sz="1500" b="0" smtClean="0"/>
                  <a:t>坦及土耳其境内</a:t>
                </a:r>
                <a:endParaRPr lang="en-US" altLang="zh-CN" sz="1500" b="0" smtClean="0"/>
              </a:p>
            </p:txBody>
          </p:sp>
          <p:sp>
            <p:nvSpPr>
              <p:cNvPr id="433" name="Rectangle 432"/>
              <p:cNvSpPr/>
              <p:nvPr/>
            </p:nvSpPr>
            <p:spPr>
              <a:xfrm>
                <a:off x="478220" y="5171039"/>
                <a:ext cx="312199" cy="1138773"/>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gn="ctr">
                  <a:spcBef>
                    <a:spcPts val="300"/>
                  </a:spcBef>
                  <a:buSzTx/>
                </a:pPr>
                <a:r>
                  <a:rPr lang="zh-CN" altLang="en-US" sz="1700" smtClean="0">
                    <a:solidFill>
                      <a:schemeClr val="bg2"/>
                    </a:solidFill>
                  </a:rPr>
                  <a:t>阿拉木图</a:t>
                </a:r>
                <a:endParaRPr lang="en-US" altLang="zh-CN" sz="1700">
                  <a:solidFill>
                    <a:schemeClr val="bg2"/>
                  </a:solidFill>
                </a:endParaRPr>
              </a:p>
            </p:txBody>
          </p:sp>
        </p:grpSp>
        <p:sp>
          <p:nvSpPr>
            <p:cNvPr id="440" name="Rounded Rectangle 439"/>
            <p:cNvSpPr/>
            <p:nvPr/>
          </p:nvSpPr>
          <p:spPr>
            <a:xfrm>
              <a:off x="333062" y="5133899"/>
              <a:ext cx="2849982" cy="1297462"/>
            </a:xfrm>
            <a:prstGeom prst="roundRect">
              <a:avLst/>
            </a:prstGeom>
            <a:ln w="28575" cmpd="sng">
              <a:solidFill>
                <a:schemeClr val="accent6"/>
              </a:solidFill>
              <a:prstDash val="dash"/>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grpSp>
    </p:spTree>
    <p:extLst>
      <p:ext uri="{BB962C8B-B14F-4D97-AF65-F5344CB8AC3E}">
        <p14:creationId xmlns="" xmlns:p14="http://schemas.microsoft.com/office/powerpoint/2010/main" val="4202024037"/>
      </p:ext>
    </p:extLst>
  </p:cSld>
  <p:clrMapOvr>
    <a:masterClrMapping/>
  </p:clrMapOvr>
  <p:transition/>
  <p:timing/>
</p:sld>
</file>

<file path=ppt/slides/slide11.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422" name="Object 421" hidden="1"/>
          <p:cNvGraphicFramePr>
            <a:graphicFrameLocks noChangeAspect="1"/>
          </p:cNvGraphicFramePr>
          <p:nvPr>
            <p:custDataLst>
              <p:tags r:id="rId2"/>
            </p:custDataLst>
            <p:extLst>
              <p:ext uri="{D42A27DB-BD31-4B8C-83A1-F6EECF244321}">
                <p14:modId xmlns="" xmlns:p14="http://schemas.microsoft.com/office/powerpoint/2010/main" val="138805878"/>
              </p:ext>
            </p:extLst>
          </p:nvPr>
        </p:nvGraphicFramePr>
        <p:xfrm>
          <a:off x="1587" y="1588"/>
          <a:ext cx="1587" cy="1587"/>
        </p:xfrm>
        <a:graphic>
          <a:graphicData uri="http://schemas.openxmlformats.org/presentationml/2006/ole">
            <mc:AlternateContent>
              <mc:Choice xmlns:v="urn:schemas-microsoft-com:vml" Requires="v">
                <p:oleObj spid="_x0000_s1050"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7" y="1588"/>
                        <a:ext cx="1587" cy="1587"/>
                      </a:xfrm>
                      <a:prstGeom prst="rect">
                        <a:avLst/>
                      </a:prstGeom>
                      <a:noFill/>
                    </p:spPr>
                  </p:pic>
                </p:oleObj>
              </mc:Fallback>
            </mc:AlternateContent>
          </a:graphicData>
        </a:graphic>
      </p:graphicFrame>
      <p:sp>
        <p:nvSpPr>
          <p:cNvPr id="444" name="Rectangle 443" hidden="1"/>
          <p:cNvSpPr/>
          <p:nvPr>
            <p:custDataLst>
              <p:tags r:id="rId5"/>
            </p:custDataLst>
          </p:nvPr>
        </p:nvSpPr>
        <p:spPr bwMode="auto">
          <a:xfrm>
            <a:off x="0" y="0"/>
            <a:ext cx="158750" cy="158750"/>
          </a:xfrm>
          <a:prstGeom prst="rect">
            <a:avLst/>
          </a:prstGeom>
          <a:solidFill>
            <a:scrgbClr r="0" g="0" b="0"/>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none" lIns="0" tIns="0" rIns="0" bIns="0" numCol="1" spcCol="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endParaRPr lang="zh-CN" altLang="en-US" b="0" smtClean="0">
              <a:latin typeface="Arial Narrow"/>
              <a:ea typeface="宋体"/>
              <a:sym typeface="Arial Narrow"/>
            </a:endParaRPr>
          </a:p>
        </p:txBody>
      </p:sp>
      <p:sp>
        <p:nvSpPr>
          <p:cNvPr id="3" name="Title 2"/>
          <p:cNvSpPr>
            <a:spLocks noGrp="1"/>
          </p:cNvSpPr>
          <p:nvPr>
            <p:ph type="title"/>
          </p:nvPr>
        </p:nvSpPr>
        <p:spPr/>
        <p:txBody>
          <a:bodyPr/>
          <a:lstStyle/>
          <a:p>
            <a:r>
              <a:rPr lang="zh-CN" altLang="en-US"/>
              <a:t>面</a:t>
            </a:r>
            <a:r>
              <a:rPr lang="zh-CN" altLang="en-US" smtClean="0"/>
              <a:t>对</a:t>
            </a:r>
            <a:r>
              <a:rPr lang="zh-CN" altLang="en-US" b="1" smtClean="0">
                <a:solidFill>
                  <a:srgbClr val="C00000"/>
                </a:solidFill>
              </a:rPr>
              <a:t>泛亚腹地</a:t>
            </a:r>
            <a:r>
              <a:rPr lang="zh-CN" altLang="en-US" smtClean="0"/>
              <a:t>，“蓉</a:t>
            </a:r>
            <a:r>
              <a:rPr lang="zh-CN" altLang="en-US"/>
              <a:t>欧</a:t>
            </a:r>
            <a:r>
              <a:rPr lang="en-US" altLang="zh-CN" smtClean="0"/>
              <a:t>+</a:t>
            </a:r>
            <a:r>
              <a:rPr lang="zh-CN" altLang="en-US" smtClean="0"/>
              <a:t>”应以成都为节点锁定</a:t>
            </a:r>
            <a:r>
              <a:rPr lang="zh-CN" altLang="en-US" b="1">
                <a:solidFill>
                  <a:srgbClr val="C00000"/>
                </a:solidFill>
              </a:rPr>
              <a:t>川滇</a:t>
            </a:r>
            <a:r>
              <a:rPr lang="zh-CN" altLang="en-US" b="1" smtClean="0">
                <a:solidFill>
                  <a:srgbClr val="C00000"/>
                </a:solidFill>
              </a:rPr>
              <a:t>黔渝、长</a:t>
            </a:r>
            <a:r>
              <a:rPr lang="zh-CN" altLang="en-US" b="1">
                <a:solidFill>
                  <a:srgbClr val="C00000"/>
                </a:solidFill>
              </a:rPr>
              <a:t>三角、珠三</a:t>
            </a:r>
            <a:r>
              <a:rPr lang="zh-CN" altLang="en-US" b="1" smtClean="0">
                <a:solidFill>
                  <a:srgbClr val="C00000"/>
                </a:solidFill>
              </a:rPr>
              <a:t>角、福建</a:t>
            </a:r>
            <a:r>
              <a:rPr lang="en-US" altLang="zh-CN" b="1" smtClean="0">
                <a:solidFill>
                  <a:srgbClr val="C00000"/>
                </a:solidFill>
              </a:rPr>
              <a:t>/</a:t>
            </a:r>
            <a:r>
              <a:rPr lang="zh-CN" altLang="en-US" b="1" smtClean="0">
                <a:solidFill>
                  <a:srgbClr val="C00000"/>
                </a:solidFill>
              </a:rPr>
              <a:t>台湾等地区</a:t>
            </a:r>
            <a:r>
              <a:rPr lang="zh-CN" altLang="en-US" smtClean="0"/>
              <a:t>以及</a:t>
            </a:r>
            <a:r>
              <a:rPr lang="zh-CN" altLang="en-US" b="1" smtClean="0">
                <a:solidFill>
                  <a:srgbClr val="C00000"/>
                </a:solidFill>
              </a:rPr>
              <a:t>日韩</a:t>
            </a:r>
            <a:r>
              <a:rPr lang="zh-CN" altLang="en-US" smtClean="0"/>
              <a:t>作</a:t>
            </a:r>
            <a:r>
              <a:rPr lang="zh-CN" altLang="en-US"/>
              <a:t>为</a:t>
            </a:r>
            <a:r>
              <a:rPr lang="zh-CN" altLang="en-US" b="1">
                <a:solidFill>
                  <a:srgbClr val="C00000"/>
                </a:solidFill>
              </a:rPr>
              <a:t>重</a:t>
            </a:r>
            <a:r>
              <a:rPr lang="zh-CN" altLang="en-US" b="1" smtClean="0">
                <a:solidFill>
                  <a:srgbClr val="C00000"/>
                </a:solidFill>
              </a:rPr>
              <a:t>点辐射拓展区</a:t>
            </a:r>
            <a:r>
              <a:rPr lang="zh-CN" altLang="en-US" b="1">
                <a:solidFill>
                  <a:srgbClr val="C00000"/>
                </a:solidFill>
              </a:rPr>
              <a:t>域</a:t>
            </a:r>
          </a:p>
        </p:txBody>
      </p:sp>
      <p:sp>
        <p:nvSpPr>
          <p:cNvPr id="500" name="Subtitle"/>
          <p:cNvSpPr txBox="1"/>
          <p:nvPr/>
        </p:nvSpPr>
        <p:spPr>
          <a:xfrm>
            <a:off x="738000" y="1832832"/>
            <a:ext cx="8535988" cy="2923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buClr>
                <a:schemeClr val="tx1"/>
              </a:buClr>
              <a:buSzTx/>
            </a:pPr>
            <a:r>
              <a:rPr lang="zh-CN" altLang="en-US" sz="1900" b="0">
                <a:solidFill>
                  <a:schemeClr val="tx2"/>
                </a:solidFill>
                <a:sym typeface="+mn-lt"/>
              </a:rPr>
              <a:t>中</a:t>
            </a:r>
            <a:r>
              <a:rPr lang="zh-CN" altLang="en-US" sz="1900" b="0" smtClean="0">
                <a:solidFill>
                  <a:schemeClr val="tx2"/>
                </a:solidFill>
                <a:sym typeface="+mn-lt"/>
              </a:rPr>
              <a:t>欧班列腹地货量预测</a:t>
            </a:r>
            <a:r>
              <a:rPr lang="en-US" altLang="zh-CN" sz="1900" b="0" baseline="30000" smtClean="0">
                <a:solidFill>
                  <a:schemeClr val="tx2"/>
                </a:solidFill>
                <a:sym typeface="+mn-lt"/>
              </a:rPr>
              <a:t>2)</a:t>
            </a:r>
            <a:r>
              <a:rPr lang="zh-CN" altLang="en-US" sz="1900" b="0" smtClean="0">
                <a:solidFill>
                  <a:schemeClr val="tx2"/>
                </a:solidFill>
                <a:sym typeface="+mn-lt"/>
              </a:rPr>
              <a:t>，</a:t>
            </a:r>
            <a:r>
              <a:rPr lang="en-US" altLang="zh-CN" sz="1900" b="0" smtClean="0">
                <a:solidFill>
                  <a:schemeClr val="tx2"/>
                </a:solidFill>
                <a:sym typeface="+mn-lt"/>
              </a:rPr>
              <a:t>2020</a:t>
            </a:r>
            <a:r>
              <a:rPr lang="zh-CN" altLang="en-US" sz="1900" b="0" smtClean="0">
                <a:solidFill>
                  <a:schemeClr val="tx2"/>
                </a:solidFill>
                <a:sym typeface="+mn-lt"/>
              </a:rPr>
              <a:t>年适铁货运总量</a:t>
            </a:r>
            <a:r>
              <a:rPr lang="en-US" altLang="zh-CN" sz="1900" b="0" smtClean="0">
                <a:solidFill>
                  <a:schemeClr val="tx2"/>
                </a:solidFill>
                <a:sym typeface="+mn-lt"/>
              </a:rPr>
              <a:t>24.8</a:t>
            </a:r>
            <a:r>
              <a:rPr lang="zh-CN" altLang="en-US" sz="1900" b="0" smtClean="0">
                <a:solidFill>
                  <a:schemeClr val="tx2"/>
                </a:solidFill>
                <a:sym typeface="+mn-lt"/>
              </a:rPr>
              <a:t>万</a:t>
            </a:r>
            <a:r>
              <a:rPr lang="en-US" altLang="zh-CN" sz="1900" b="0" smtClean="0">
                <a:solidFill>
                  <a:schemeClr val="tx2"/>
                </a:solidFill>
                <a:sym typeface="+mn-lt"/>
              </a:rPr>
              <a:t>FEU</a:t>
            </a:r>
            <a:endParaRPr lang="en-US" altLang="zh-CN" sz="1900" b="0">
              <a:solidFill>
                <a:schemeClr val="tx2"/>
              </a:solidFill>
              <a:sym typeface="+mn-lt"/>
            </a:endParaRPr>
          </a:p>
        </p:txBody>
      </p:sp>
      <p:sp>
        <p:nvSpPr>
          <p:cNvPr id="128" name="Source"/>
          <p:cNvSpPr txBox="1"/>
          <p:nvPr/>
        </p:nvSpPr>
        <p:spPr>
          <a:xfrm>
            <a:off x="738189" y="6710121"/>
            <a:ext cx="1851469" cy="124650"/>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zh-CN" altLang="en-US" sz="900" b="0" smtClean="0">
                <a:solidFill>
                  <a:srgbClr val="000000"/>
                </a:solidFill>
                <a:latin typeface="Arial Narrow"/>
                <a:sym typeface="+mn-lt"/>
              </a:rPr>
              <a:t>资料来源：海关数据</a:t>
            </a:r>
            <a:r>
              <a:rPr lang="en-US" altLang="zh-CN" sz="900" b="0" smtClean="0">
                <a:solidFill>
                  <a:srgbClr val="000000"/>
                </a:solidFill>
                <a:latin typeface="Arial Narrow"/>
                <a:sym typeface="+mn-lt"/>
              </a:rPr>
              <a:t>, IHS Global Insight</a:t>
            </a:r>
            <a:endParaRPr lang="en-US" sz="900" b="0" smtClean="0">
              <a:solidFill>
                <a:srgbClr val="000000"/>
              </a:solidFill>
              <a:latin typeface="Arial Narrow"/>
              <a:sym typeface="+mn-lt"/>
            </a:endParaRPr>
          </a:p>
        </p:txBody>
      </p:sp>
      <p:graphicFrame>
        <p:nvGraphicFramePr>
          <p:cNvPr id="54" name="Object 53"/>
          <p:cNvGraphicFramePr>
            <a:graphicFrameLocks noChangeAspect="1"/>
          </p:cNvGraphicFramePr>
          <p:nvPr>
            <p:custDataLst>
              <p:tags r:id="rId6"/>
            </p:custDataLst>
            <p:extLst>
              <p:ext uri="{D42A27DB-BD31-4B8C-83A1-F6EECF244321}">
                <p14:modId xmlns="" xmlns:p14="http://schemas.microsoft.com/office/powerpoint/2010/main" val="806446329"/>
              </p:ext>
            </p:extLst>
          </p:nvPr>
        </p:nvGraphicFramePr>
        <p:xfrm>
          <a:off x="1219200" y="2362200"/>
          <a:ext cx="7696284" cy="3400353"/>
        </p:xfrm>
        <a:graphic>
          <a:graphicData uri="http://schemas.openxmlformats.org/presentationml/2006/ole">
            <mc:AlternateContent>
              <mc:Choice xmlns:v="urn:schemas-microsoft-com:vml" Requires="v">
                <p:oleObj spid="_x0000_s1051" name="Chart" r:id="rId7" imgW="7696284" imgH="3400353" progId="MSGraph.Chart.8">
                  <p:embed/>
                </p:oleObj>
              </mc:Choice>
              <mc:Fallback>
                <p:oleObj name="Chart" r:id="rId7" imgW="7696284" imgH="3400353" progId="MSGraph.Chart.8">
                  <p:embed/>
                  <p:pic>
                    <p:nvPicPr>
                      <p:cNvPr id="0" name="OLE substitute image"/>
                      <p:cNvPicPr/>
                      <p:nvPr/>
                    </p:nvPicPr>
                    <p:blipFill>
                      <a:blip r:embed="rId8"/>
                      <a:stretch>
                        <a:fillRect/>
                      </a:stretch>
                    </p:blipFill>
                    <p:spPr>
                      <a:xfrm>
                        <a:off x="1219200" y="2362200"/>
                        <a:ext cx="7696284" cy="3400353"/>
                      </a:xfrm>
                      <a:prstGeom prst="rect">
                        <a:avLst/>
                      </a:prstGeom>
                      <a:noFill/>
                    </p:spPr>
                  </p:pic>
                </p:oleObj>
              </mc:Fallback>
            </mc:AlternateContent>
          </a:graphicData>
        </a:graphic>
      </p:graphicFrame>
      <p:sp>
        <p:nvSpPr>
          <p:cNvPr id="59" name="Text Placeholder 17"/>
          <p:cNvSpPr>
            <a:spLocks noGrp="1"/>
          </p:cNvSpPr>
          <p:nvPr>
            <p:custDataLst>
              <p:tags r:id="rId9"/>
            </p:custDataLst>
          </p:nvPr>
        </p:nvSpPr>
        <p:spPr bwMode="auto">
          <a:xfrm>
            <a:off x="1138238" y="5154613"/>
            <a:ext cx="330200" cy="198438"/>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A42FE41F-BBA1-49E4-A8C4-C4474409C60B}" type="datetime'''''''''''''''''''''''出''口'''''''''''''''''''''''''''''''''">
              <a:rPr lang="en-US" altLang="zh-CN" sz="1300"/>
              <a:pPr>
                <a:spcBef>
                  <a:spcPct val="0"/>
                </a:spcBef>
              </a:pPr>
              <a:t>出口</a:t>
            </a:fld>
            <a:endParaRPr lang="zh-CN" altLang="en-US" sz="1300"/>
          </a:p>
        </p:txBody>
      </p:sp>
      <p:sp>
        <p:nvSpPr>
          <p:cNvPr id="57" name="Text Placeholder 16"/>
          <p:cNvSpPr>
            <a:spLocks noGrp="1"/>
          </p:cNvSpPr>
          <p:nvPr>
            <p:custDataLst>
              <p:tags r:id="rId10"/>
            </p:custDataLst>
          </p:nvPr>
        </p:nvSpPr>
        <p:spPr bwMode="auto">
          <a:xfrm>
            <a:off x="1138238" y="4592638"/>
            <a:ext cx="330200" cy="198438"/>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D3333F71-3720-4EA2-97ED-30A97349B1CF}" type="datetime'''''''''''''''''''''''''''进''''''口'''''''''">
              <a:rPr lang="en-US" altLang="zh-CN" sz="1300"/>
              <a:pPr>
                <a:spcBef>
                  <a:spcPct val="0"/>
                </a:spcBef>
              </a:pPr>
              <a:t>进口</a:t>
            </a:fld>
            <a:endParaRPr lang="zh-CN" altLang="en-US" sz="1300"/>
          </a:p>
        </p:txBody>
      </p:sp>
      <p:sp>
        <p:nvSpPr>
          <p:cNvPr id="55" name="Text Placeholder 42"/>
          <p:cNvSpPr>
            <a:spLocks noGrp="1"/>
          </p:cNvSpPr>
          <p:nvPr>
            <p:custDataLst>
              <p:tags r:id="rId11"/>
            </p:custDataLst>
          </p:nvPr>
        </p:nvSpPr>
        <p:spPr bwMode="auto">
          <a:xfrm>
            <a:off x="7896225" y="5848350"/>
            <a:ext cx="582613" cy="198438"/>
          </a:xfrm>
          <a:prstGeom prst="rect">
            <a:avLst/>
          </a:prstGeom>
          <a:noFill/>
          <a:extLst>
            <a:ext uri="{909E8E84-426E-40DD-AFC4-6F175D3DCCD1}">
              <a14:hiddenFill xmlns="" xmlns:a14="http://schemas.microsoft.com/office/drawing/2010/main">
                <a:solidFill>
                  <a:scrgbClr r="0" g="0" b="0"/>
                </a:solidFill>
              </a14:hiddenFill>
            </a:ext>
          </a:extLst>
        </p:spPr>
        <p:txBody>
          <a:bodyPr wrap="square" lIns="0" tIns="0" rIns="0" bIns="0" numCol="1" spcCol="0" anchor="t"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4D346FD6-C921-40DE-9AF1-B359AE5D5EF5}" type="datetime'''''''''''''''''''''''''''''''''''其''''他'''''''''''''">
              <a:rPr lang="en-US" altLang="zh-CN" sz="1300" smtClean="0"/>
              <a:pPr>
                <a:spcBef>
                  <a:spcPct val="0"/>
                </a:spcBef>
              </a:pPr>
              <a:t>其他</a:t>
            </a:fld>
            <a:r>
              <a:rPr lang="en-US" altLang="zh-CN" sz="1300" baseline="30000" smtClean="0"/>
              <a:t>1</a:t>
            </a:r>
            <a:r>
              <a:rPr lang="zh-CN" altLang="en-US" sz="1300" baseline="30000" smtClean="0"/>
              <a:t>）</a:t>
            </a:r>
            <a:endParaRPr lang="zh-CN" altLang="en-US" sz="1300" baseline="30000">
              <a:latin typeface="Arial Narrow"/>
              <a:ea typeface="宋体"/>
              <a:sym typeface="Arial Narrow"/>
            </a:endParaRPr>
          </a:p>
        </p:txBody>
      </p:sp>
      <p:sp>
        <p:nvSpPr>
          <p:cNvPr id="81" name="Text Placeholder 43"/>
          <p:cNvSpPr>
            <a:spLocks noGrp="1"/>
          </p:cNvSpPr>
          <p:nvPr>
            <p:custDataLst>
              <p:tags r:id="rId12"/>
            </p:custDataLst>
          </p:nvPr>
        </p:nvSpPr>
        <p:spPr bwMode="gray">
          <a:xfrm>
            <a:off x="8093075" y="5299075"/>
            <a:ext cx="187325" cy="198438"/>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b"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855FE550-9DB0-4347-BC74-F0442310FE40}" type="datetime'''''''''''''''''''''''''''''''''''''0.''''''''''5'''''''''''''">
              <a:rPr lang="en-US" altLang="zh-CN" sz="1300" b="1"/>
              <a:pPr algn="ctr">
                <a:spcBef>
                  <a:spcPct val="0"/>
                </a:spcBef>
              </a:pPr>
              <a:t>0.5</a:t>
            </a:fld>
            <a:endParaRPr lang="zh-CN" altLang="en-US" sz="1300" b="1">
              <a:latin typeface="Arial Narrow"/>
              <a:ea typeface="宋体"/>
              <a:sym typeface="Arial Narrow"/>
            </a:endParaRPr>
          </a:p>
        </p:txBody>
      </p:sp>
      <p:sp useBgFill="1">
        <p:nvSpPr>
          <p:cNvPr id="72" name="Text Placeholder 15"/>
          <p:cNvSpPr>
            <a:spLocks noGrp="1"/>
          </p:cNvSpPr>
          <p:nvPr>
            <p:custDataLst>
              <p:tags r:id="rId13"/>
            </p:custDataLst>
          </p:nvPr>
        </p:nvSpPr>
        <p:spPr bwMode="gray">
          <a:xfrm>
            <a:off x="8067675" y="5497513"/>
            <a:ext cx="238125" cy="198438"/>
          </a:xfrm>
          <a:prstGeom prst="rect">
            <a:avLst/>
          </a:prstGeom>
        </p:spPr>
        <p:txBody>
          <a:bodyPr wrap="none" lIns="25400" tIns="0" rIns="2540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35D8E947-162D-4E90-A48A-7336BB0F0C2F}" type="datetime'''''''''''''''''''''''''''''0''.''''''''''''''''5'">
              <a:rPr lang="en-US" altLang="zh-CN" sz="1300">
                <a:latin typeface="Arial Narrow"/>
                <a:ea typeface="宋体"/>
                <a:sym typeface="Arial Narrow"/>
              </a:rPr>
              <a:pPr algn="ctr">
                <a:spcBef>
                  <a:spcPct val="0"/>
                </a:spcBef>
              </a:pPr>
              <a:t>0.5</a:t>
            </a:fld>
            <a:endParaRPr lang="zh-CN" altLang="en-US" sz="1300">
              <a:latin typeface="Arial Narrow"/>
              <a:ea typeface="宋体"/>
              <a:sym typeface="Arial Narrow"/>
            </a:endParaRPr>
          </a:p>
        </p:txBody>
      </p:sp>
      <p:sp>
        <p:nvSpPr>
          <p:cNvPr id="58" name="Text Placeholder 39"/>
          <p:cNvSpPr>
            <a:spLocks noGrp="1"/>
          </p:cNvSpPr>
          <p:nvPr>
            <p:custDataLst>
              <p:tags r:id="rId14"/>
            </p:custDataLst>
          </p:nvPr>
        </p:nvSpPr>
        <p:spPr bwMode="auto">
          <a:xfrm>
            <a:off x="6524625" y="5848350"/>
            <a:ext cx="838200" cy="198438"/>
          </a:xfrm>
          <a:prstGeom prst="rect">
            <a:avLst/>
          </a:prstGeom>
          <a:noFill/>
          <a:extLst>
            <a:ext uri="{909E8E84-426E-40DD-AFC4-6F175D3DCCD1}">
              <a14:hiddenFill xmlns="" xmlns:a14="http://schemas.microsoft.com/office/drawing/2010/main">
                <a:solidFill>
                  <a:scrgbClr r="0" g="0" b="0"/>
                </a:solidFill>
              </a14:hiddenFill>
            </a:ext>
          </a:extLst>
        </p:spPr>
        <p:txBody>
          <a:bodyPr wrap="square" lIns="0" tIns="0" rIns="0" bIns="0" numCol="1" spcCol="0" anchor="t"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A66AC15B-BF35-474B-B123-9527A56BCF8D}" type="datetime'''''''福''''''''''建及''''''''''''''''''''台''''''''''湾'''''''">
              <a:rPr lang="en-US" altLang="zh-CN" sz="1300"/>
              <a:pPr>
                <a:spcBef>
                  <a:spcPct val="0"/>
                </a:spcBef>
              </a:pPr>
              <a:t>福建及台湾</a:t>
            </a:fld>
            <a:endParaRPr lang="zh-CN" altLang="en-US" sz="1300">
              <a:latin typeface="Arial Narrow"/>
              <a:ea typeface="宋体"/>
              <a:sym typeface="Arial Narrow"/>
            </a:endParaRPr>
          </a:p>
        </p:txBody>
      </p:sp>
      <p:sp>
        <p:nvSpPr>
          <p:cNvPr id="88" name="Text Placeholder 40"/>
          <p:cNvSpPr>
            <a:spLocks noGrp="1"/>
          </p:cNvSpPr>
          <p:nvPr>
            <p:custDataLst>
              <p:tags r:id="rId15"/>
            </p:custDataLst>
          </p:nvPr>
        </p:nvSpPr>
        <p:spPr bwMode="gray">
          <a:xfrm>
            <a:off x="6850063" y="5089525"/>
            <a:ext cx="187325" cy="198438"/>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b"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EAF07B8A-8083-46DD-A319-8AC1322FCC7A}" type="datetime'''''''''''''1''''''''''''.''''''2'''''''''''''''''''''''">
              <a:rPr lang="en-US" altLang="zh-CN" sz="1300" b="1"/>
              <a:pPr algn="ctr">
                <a:spcBef>
                  <a:spcPct val="0"/>
                </a:spcBef>
              </a:pPr>
              <a:t>1.2</a:t>
            </a:fld>
            <a:endParaRPr lang="zh-CN" altLang="en-US" sz="1300" b="1">
              <a:latin typeface="Arial Narrow"/>
              <a:ea typeface="宋体"/>
              <a:sym typeface="Arial Narrow"/>
            </a:endParaRPr>
          </a:p>
        </p:txBody>
      </p:sp>
      <p:sp useBgFill="1">
        <p:nvSpPr>
          <p:cNvPr id="71" name="Text Placeholder 14"/>
          <p:cNvSpPr>
            <a:spLocks noGrp="1"/>
          </p:cNvSpPr>
          <p:nvPr>
            <p:custDataLst>
              <p:tags r:id="rId16"/>
            </p:custDataLst>
          </p:nvPr>
        </p:nvSpPr>
        <p:spPr bwMode="gray">
          <a:xfrm>
            <a:off x="6824663" y="5287963"/>
            <a:ext cx="238125" cy="198438"/>
          </a:xfrm>
          <a:prstGeom prst="rect">
            <a:avLst/>
          </a:prstGeom>
        </p:spPr>
        <p:txBody>
          <a:bodyPr wrap="none" lIns="25400" tIns="0" rIns="2540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04F4F96A-3D97-43BE-8FCF-98E8A7EDB1CD}" type="datetime'''''''''0''''.''''''''''''''''''5'''''''''''''''''''">
              <a:rPr lang="en-US" altLang="zh-CN" sz="1300">
                <a:latin typeface="Arial Narrow"/>
                <a:ea typeface="宋体"/>
                <a:sym typeface="Arial Narrow"/>
              </a:rPr>
              <a:pPr algn="ctr">
                <a:spcBef>
                  <a:spcPct val="0"/>
                </a:spcBef>
              </a:pPr>
              <a:t>0.5</a:t>
            </a:fld>
            <a:endParaRPr lang="zh-CN" altLang="en-US" sz="1300">
              <a:latin typeface="Arial Narrow"/>
              <a:ea typeface="宋体"/>
              <a:sym typeface="Arial Narrow"/>
            </a:endParaRPr>
          </a:p>
        </p:txBody>
      </p:sp>
      <p:sp>
        <p:nvSpPr>
          <p:cNvPr id="60" name="Text Placeholder 20"/>
          <p:cNvSpPr>
            <a:spLocks noGrp="1"/>
          </p:cNvSpPr>
          <p:nvPr>
            <p:custDataLst>
              <p:tags r:id="rId17"/>
            </p:custDataLst>
          </p:nvPr>
        </p:nvSpPr>
        <p:spPr bwMode="auto">
          <a:xfrm>
            <a:off x="5529263" y="5848350"/>
            <a:ext cx="342900" cy="198438"/>
          </a:xfrm>
          <a:prstGeom prst="rect">
            <a:avLst/>
          </a:prstGeom>
          <a:noFill/>
          <a:extLst>
            <a:ext uri="{909E8E84-426E-40DD-AFC4-6F175D3DCCD1}">
              <a14:hiddenFill xmlns="" xmlns:a14="http://schemas.microsoft.com/office/drawing/2010/main">
                <a:solidFill>
                  <a:scrgbClr r="0" g="0" b="0"/>
                </a:solidFill>
              </a14:hiddenFill>
            </a:ext>
          </a:extLst>
        </p:spPr>
        <p:txBody>
          <a:bodyPr wrap="square" lIns="0" tIns="0" rIns="0" bIns="0" numCol="1" spcCol="0" anchor="t"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6254E254-BF5D-4172-81D3-8FF9BEC4FC26}" type="datetime'日''''韩'''''''''''''''''''''''''''''''''''''''''''''''''''">
              <a:rPr lang="en-US" altLang="zh-CN" sz="1300"/>
              <a:pPr>
                <a:spcBef>
                  <a:spcPct val="0"/>
                </a:spcBef>
              </a:pPr>
              <a:t>日韩</a:t>
            </a:fld>
            <a:endParaRPr lang="zh-CN" altLang="en-US" sz="1300">
              <a:latin typeface="Arial Narrow"/>
              <a:ea typeface="宋体"/>
              <a:sym typeface="Arial Narrow"/>
            </a:endParaRPr>
          </a:p>
        </p:txBody>
      </p:sp>
      <p:sp>
        <p:nvSpPr>
          <p:cNvPr id="86" name="Text Placeholder 25"/>
          <p:cNvSpPr>
            <a:spLocks noGrp="1"/>
          </p:cNvSpPr>
          <p:nvPr>
            <p:custDataLst>
              <p:tags r:id="rId18"/>
            </p:custDataLst>
          </p:nvPr>
        </p:nvSpPr>
        <p:spPr bwMode="gray">
          <a:xfrm>
            <a:off x="5607050" y="4795838"/>
            <a:ext cx="187325" cy="198438"/>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b"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430593B1-4FBA-46E1-9895-C352AC1525F2}" type="datetime'''''''''''''''''2''.''''''''''''''3'''''''''''''''">
              <a:rPr lang="en-US" altLang="zh-CN" sz="1300" b="1"/>
              <a:pPr algn="ctr">
                <a:spcBef>
                  <a:spcPct val="0"/>
                </a:spcBef>
              </a:pPr>
              <a:t>2.3</a:t>
            </a:fld>
            <a:endParaRPr lang="zh-CN" altLang="en-US" sz="1300" b="1"/>
          </a:p>
        </p:txBody>
      </p:sp>
      <p:sp>
        <p:nvSpPr>
          <p:cNvPr id="61" name="Text Placeholder 9"/>
          <p:cNvSpPr>
            <a:spLocks noGrp="1"/>
          </p:cNvSpPr>
          <p:nvPr>
            <p:custDataLst>
              <p:tags r:id="rId19"/>
            </p:custDataLst>
          </p:nvPr>
        </p:nvSpPr>
        <p:spPr bwMode="auto">
          <a:xfrm>
            <a:off x="4198938" y="5848350"/>
            <a:ext cx="508000" cy="198438"/>
          </a:xfrm>
          <a:prstGeom prst="rect">
            <a:avLst/>
          </a:prstGeom>
          <a:noFill/>
          <a:extLst>
            <a:ext uri="{909E8E84-426E-40DD-AFC4-6F175D3DCCD1}">
              <a14:hiddenFill xmlns="" xmlns:a14="http://schemas.microsoft.com/office/drawing/2010/main">
                <a:solidFill>
                  <a:scrgbClr r="0" g="0" b="0"/>
                </a:solidFill>
              </a14:hiddenFill>
            </a:ext>
          </a:extLst>
        </p:spPr>
        <p:txBody>
          <a:bodyPr wrap="square" lIns="0" tIns="0" rIns="0" bIns="0" numCol="1" spcCol="0" anchor="t"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559C339F-9CCC-4666-BDB4-399CD2B88498}" type="datetime'''''''''''''珠''''''''''''''''三角'''''''''''''">
              <a:rPr lang="en-US" altLang="zh-CN" sz="1300"/>
              <a:pPr>
                <a:spcBef>
                  <a:spcPct val="0"/>
                </a:spcBef>
              </a:pPr>
              <a:t>珠三角</a:t>
            </a:fld>
            <a:endParaRPr lang="zh-CN" altLang="en-US" sz="1300">
              <a:latin typeface="Arial Narrow"/>
              <a:ea typeface="宋体"/>
              <a:sym typeface="Arial Narrow"/>
            </a:endParaRPr>
          </a:p>
        </p:txBody>
      </p:sp>
      <p:sp>
        <p:nvSpPr>
          <p:cNvPr id="87" name="Text Placeholder 23"/>
          <p:cNvSpPr>
            <a:spLocks noGrp="1"/>
          </p:cNvSpPr>
          <p:nvPr>
            <p:custDataLst>
              <p:tags r:id="rId20"/>
            </p:custDataLst>
          </p:nvPr>
        </p:nvSpPr>
        <p:spPr bwMode="gray">
          <a:xfrm>
            <a:off x="4359275" y="3814763"/>
            <a:ext cx="187325" cy="198438"/>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b"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8E8AD8ED-7B1B-4B31-A260-EF0F6E02A1A6}" type="datetime'''''''''5''.''''''''''''''''7'''''">
              <a:rPr lang="en-US" altLang="zh-CN" sz="1300" b="1"/>
              <a:pPr algn="ctr">
                <a:spcBef>
                  <a:spcPct val="0"/>
                </a:spcBef>
              </a:pPr>
              <a:t>5.7</a:t>
            </a:fld>
            <a:endParaRPr lang="zh-CN" altLang="en-US" sz="1300" b="1"/>
          </a:p>
        </p:txBody>
      </p:sp>
      <p:sp>
        <p:nvSpPr>
          <p:cNvPr id="62" name="Text Placeholder 47"/>
          <p:cNvSpPr>
            <a:spLocks noGrp="1"/>
          </p:cNvSpPr>
          <p:nvPr>
            <p:custDataLst>
              <p:tags r:id="rId21"/>
            </p:custDataLst>
          </p:nvPr>
        </p:nvSpPr>
        <p:spPr bwMode="auto">
          <a:xfrm>
            <a:off x="2955925" y="5848350"/>
            <a:ext cx="508000" cy="198437"/>
          </a:xfrm>
          <a:prstGeom prst="rect">
            <a:avLst/>
          </a:prstGeom>
          <a:noFill/>
          <a:effectLst/>
        </p:spPr>
        <p:txBody>
          <a:bodyPr wrap="square" lIns="0" tIns="0" rIns="0" bIns="0" numCol="1" spcCol="0" anchor="t"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BB099206-4559-4907-BC8A-348FBAD36F97}" type="datetime'''''''''''''''''''''''长''三''''''角'''''''">
              <a:rPr lang="en-US" altLang="zh-CN" sz="1300"/>
              <a:pPr>
                <a:spcBef>
                  <a:spcPct val="0"/>
                </a:spcBef>
              </a:pPr>
              <a:t>长三角</a:t>
            </a:fld>
            <a:endParaRPr lang="zh-CN" altLang="en-US" sz="1300">
              <a:latin typeface="Arial Narrow"/>
              <a:ea typeface="宋体"/>
              <a:sym typeface="Arial Narrow"/>
            </a:endParaRPr>
          </a:p>
        </p:txBody>
      </p:sp>
      <p:sp>
        <p:nvSpPr>
          <p:cNvPr id="90" name="Text Placeholder 22"/>
          <p:cNvSpPr>
            <a:spLocks noGrp="1"/>
          </p:cNvSpPr>
          <p:nvPr>
            <p:custDataLst>
              <p:tags r:id="rId22"/>
            </p:custDataLst>
          </p:nvPr>
        </p:nvSpPr>
        <p:spPr bwMode="gray">
          <a:xfrm>
            <a:off x="3082925" y="2252663"/>
            <a:ext cx="254000" cy="198438"/>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b"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D8A8637C-31EA-4B03-8B1A-0B9DB79E737D}" type="datetime'''''1''1''''''''''''''''''''''''''''.''''2'''''''">
              <a:rPr lang="en-US" altLang="zh-CN" sz="1300" b="1"/>
              <a:pPr algn="ctr">
                <a:spcBef>
                  <a:spcPct val="0"/>
                </a:spcBef>
              </a:pPr>
              <a:t>11.2</a:t>
            </a:fld>
            <a:endParaRPr lang="zh-CN" altLang="en-US" sz="1300" b="1"/>
          </a:p>
        </p:txBody>
      </p:sp>
      <p:sp>
        <p:nvSpPr>
          <p:cNvPr id="79" name="Text Placeholder 8"/>
          <p:cNvSpPr>
            <a:spLocks noGrp="1"/>
          </p:cNvSpPr>
          <p:nvPr>
            <p:custDataLst>
              <p:tags r:id="rId23"/>
            </p:custDataLst>
          </p:nvPr>
        </p:nvSpPr>
        <p:spPr bwMode="auto">
          <a:xfrm>
            <a:off x="1465263" y="5848350"/>
            <a:ext cx="1003300" cy="396875"/>
          </a:xfrm>
          <a:prstGeom prst="rect">
            <a:avLst/>
          </a:prstGeom>
          <a:noFill/>
          <a:effectLst/>
        </p:spPr>
        <p:txBody>
          <a:bodyPr wrap="square" lIns="0" tIns="0" rIns="0" bIns="0" numCol="1" spcCol="0" anchor="t"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FDA66423-AB60-4351-A343-33027247FF8D}" type="datetime'''核''''心''''''''''''''''''''''''''''''''''腹''''''地'''">
              <a:rPr lang="en-US" altLang="zh-CN" sz="1300" smtClean="0"/>
              <a:pPr>
                <a:spcBef>
                  <a:spcPct val="0"/>
                </a:spcBef>
              </a:pPr>
              <a:t>核心腹地</a:t>
            </a:fld>
            <a:r>
              <a:rPr lang="zh-CN" altLang="en-US" sz="1300" smtClean="0"/>
              <a:t>（川滇黔渝）</a:t>
            </a:r>
            <a:endParaRPr lang="zh-CN" altLang="en-US" sz="1300">
              <a:latin typeface="Arial Narrow"/>
              <a:ea typeface="宋体"/>
              <a:sym typeface="Arial Narrow"/>
            </a:endParaRPr>
          </a:p>
        </p:txBody>
      </p:sp>
      <p:sp>
        <p:nvSpPr>
          <p:cNvPr id="56" name="Text Placeholder 21"/>
          <p:cNvSpPr>
            <a:spLocks noGrp="1"/>
          </p:cNvSpPr>
          <p:nvPr>
            <p:custDataLst>
              <p:tags r:id="rId24"/>
            </p:custDataLst>
          </p:nvPr>
        </p:nvSpPr>
        <p:spPr bwMode="gray">
          <a:xfrm>
            <a:off x="1873250" y="4319588"/>
            <a:ext cx="187325" cy="198438"/>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b"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BE6E1485-2E79-44ED-92E4-E128DFCE64B6}" type="datetime'''''''3''''''''.''''''''''''''''''''''''''''''''''''''9'''">
              <a:rPr lang="en-US" altLang="zh-CN" sz="1300" b="1"/>
              <a:pPr algn="ctr">
                <a:spcBef>
                  <a:spcPct val="0"/>
                </a:spcBef>
              </a:pPr>
              <a:t>3.9</a:t>
            </a:fld>
            <a:endParaRPr lang="zh-CN" altLang="en-US" sz="1300" b="1"/>
          </a:p>
        </p:txBody>
      </p:sp>
      <p:sp>
        <p:nvSpPr>
          <p:cNvPr id="2" name="RbSticker"/>
          <p:cNvSpPr txBox="1"/>
          <p:nvPr/>
        </p:nvSpPr>
        <p:spPr>
          <a:xfrm>
            <a:off x="780030" y="260349"/>
            <a:ext cx="1606209" cy="200055"/>
          </a:xfrm>
          <a:prstGeom prst="rect">
            <a:avLst/>
          </a:prstGeom>
          <a:noFill/>
          <a:ln w="9525">
            <a:noFill/>
          </a:ln>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noProof="0" smtClean="0">
                <a:solidFill>
                  <a:schemeClr val="accent3"/>
                </a:solidFill>
                <a:latin typeface="+mn-lt"/>
                <a:cs typeface="Arial Narrow" pitchFamily="34" charset="0"/>
              </a:rPr>
              <a:t>两张集散网络</a:t>
            </a:r>
            <a:r>
              <a:rPr lang="en-US" altLang="zh-CN" noProof="0" smtClean="0">
                <a:solidFill>
                  <a:schemeClr val="accent3"/>
                </a:solidFill>
                <a:latin typeface="+mn-lt"/>
                <a:cs typeface="Arial Narrow" pitchFamily="34" charset="0"/>
              </a:rPr>
              <a:t>——</a:t>
            </a:r>
            <a:r>
              <a:rPr lang="zh-CN" altLang="en-US" noProof="0" smtClean="0">
                <a:solidFill>
                  <a:schemeClr val="accent3"/>
                </a:solidFill>
                <a:latin typeface="+mn-lt"/>
                <a:cs typeface="Arial Narrow" pitchFamily="34" charset="0"/>
              </a:rPr>
              <a:t>境内</a:t>
            </a:r>
          </a:p>
        </p:txBody>
      </p:sp>
      <p:grpSp>
        <p:nvGrpSpPr>
          <p:cNvPr id="32" name="Group 31"/>
          <p:cNvGrpSpPr/>
          <p:nvPr/>
        </p:nvGrpSpPr>
        <p:grpSpPr>
          <a:xfrm>
            <a:off x="131167" y="192558"/>
            <a:ext cx="433418" cy="382347"/>
            <a:chOff x="3044142" y="3745325"/>
            <a:chExt cx="618875" cy="545952"/>
          </a:xfrm>
        </p:grpSpPr>
        <p:grpSp>
          <p:nvGrpSpPr>
            <p:cNvPr id="40" name="Group 39"/>
            <p:cNvGrpSpPr/>
            <p:nvPr/>
          </p:nvGrpSpPr>
          <p:grpSpPr>
            <a:xfrm>
              <a:off x="3065963" y="3745325"/>
              <a:ext cx="524030" cy="545952"/>
              <a:chOff x="6814862" y="2342788"/>
              <a:chExt cx="1435328" cy="1448459"/>
            </a:xfrm>
            <a:solidFill>
              <a:schemeClr val="bg1"/>
            </a:solidFill>
          </p:grpSpPr>
          <p:sp>
            <p:nvSpPr>
              <p:cNvPr id="42" name="Arc 41"/>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43" name="Arc 42"/>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44" name="Arc 43"/>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grpSp>
        <p:sp>
          <p:nvSpPr>
            <p:cNvPr id="41" name="TextBox 40"/>
            <p:cNvSpPr txBox="1"/>
            <p:nvPr/>
          </p:nvSpPr>
          <p:spPr>
            <a:xfrm>
              <a:off x="3044142" y="3818075"/>
              <a:ext cx="618875" cy="43947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000" b="0" noProof="0" smtClean="0">
                  <a:solidFill>
                    <a:schemeClr val="bg2"/>
                  </a:solidFill>
                  <a:latin typeface="Arial" pitchFamily="34" charset="0"/>
                  <a:cs typeface="Arial" pitchFamily="34" charset="0"/>
                </a:rPr>
                <a:t>2</a:t>
              </a:r>
              <a:endParaRPr lang="zh-CN" altLang="en-US" sz="2000" b="0" noProof="0" smtClean="0">
                <a:solidFill>
                  <a:schemeClr val="bg2"/>
                </a:solidFill>
                <a:latin typeface="Arial" pitchFamily="34" charset="0"/>
                <a:cs typeface="Arial" pitchFamily="34" charset="0"/>
              </a:endParaRPr>
            </a:p>
          </p:txBody>
        </p:sp>
      </p:grpSp>
      <p:sp>
        <p:nvSpPr>
          <p:cNvPr id="31" name="Notes"/>
          <p:cNvSpPr txBox="1"/>
          <p:nvPr/>
        </p:nvSpPr>
        <p:spPr>
          <a:xfrm>
            <a:off x="738189" y="6417474"/>
            <a:ext cx="3167534" cy="138499"/>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en-US" sz="1000" b="0" smtClean="0">
                <a:solidFill>
                  <a:schemeClr val="tx1"/>
                </a:solidFill>
                <a:latin typeface="+mn-lt"/>
                <a:cs typeface="+mn-cs"/>
                <a:sym typeface="+mn-lt"/>
              </a:rPr>
              <a:t>1) </a:t>
            </a:r>
            <a:r>
              <a:rPr lang="zh-CN" altLang="en-US" sz="1000" b="0">
                <a:latin typeface="+mn-lt"/>
                <a:sym typeface="+mn-lt"/>
              </a:rPr>
              <a:t>东南</a:t>
            </a:r>
            <a:r>
              <a:rPr lang="zh-CN" altLang="en-US" sz="1000" b="0" smtClean="0">
                <a:latin typeface="+mn-lt"/>
                <a:sym typeface="+mn-lt"/>
              </a:rPr>
              <a:t>亚货物包含在内 </a:t>
            </a:r>
            <a:r>
              <a:rPr lang="en-US" altLang="zh-CN" sz="1000" b="0" smtClean="0">
                <a:latin typeface="+mn-lt"/>
                <a:sym typeface="+mn-lt"/>
              </a:rPr>
              <a:t>2)</a:t>
            </a:r>
            <a:r>
              <a:rPr lang="zh-CN" altLang="en-US" sz="1000" b="0" smtClean="0">
                <a:latin typeface="+mn-lt"/>
                <a:sym typeface="+mn-lt"/>
              </a:rPr>
              <a:t>以单箱运价</a:t>
            </a:r>
            <a:r>
              <a:rPr lang="en-US" altLang="zh-CN" sz="1000" b="0" smtClean="0">
                <a:latin typeface="+mn-lt"/>
                <a:sym typeface="+mn-lt"/>
              </a:rPr>
              <a:t>5250</a:t>
            </a:r>
            <a:r>
              <a:rPr lang="zh-CN" altLang="en-US" sz="1000" b="0" smtClean="0">
                <a:latin typeface="+mn-lt"/>
                <a:sym typeface="+mn-lt"/>
              </a:rPr>
              <a:t>美金进行的测算</a:t>
            </a:r>
            <a:endParaRPr lang="en-US" sz="1000" b="0" smtClean="0">
              <a:solidFill>
                <a:schemeClr val="tx1"/>
              </a:solidFill>
              <a:latin typeface="+mn-lt"/>
              <a:cs typeface="+mn-cs"/>
              <a:sym typeface="+mn-lt"/>
            </a:endParaRPr>
          </a:p>
        </p:txBody>
      </p:sp>
    </p:spTree>
    <p:extLst>
      <p:ext uri="{BB962C8B-B14F-4D97-AF65-F5344CB8AC3E}">
        <p14:creationId xmlns="" xmlns:p14="http://schemas.microsoft.com/office/powerpoint/2010/main" val="229327991"/>
      </p:ext>
    </p:extLst>
  </p:cSld>
  <p:clrMapOvr>
    <a:masterClrMapping/>
  </p:clrMapOvr>
  <p:transition/>
  <p:timing/>
</p:sld>
</file>

<file path=ppt/slides/slide12.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112" name="Object 111" hidden="1"/>
          <p:cNvGraphicFramePr>
            <a:graphicFrameLocks noChangeAspect="1"/>
          </p:cNvGraphicFramePr>
          <p:nvPr>
            <p:custDataLst>
              <p:tags r:id="rId2"/>
            </p:custDataLst>
            <p:extLst>
              <p:ext uri="{D42A27DB-BD31-4B8C-83A1-F6EECF244321}">
                <p14:modId xmlns="" xmlns:p14="http://schemas.microsoft.com/office/powerpoint/2010/main" val="3785155287"/>
              </p:ext>
            </p:extLst>
          </p:nvPr>
        </p:nvGraphicFramePr>
        <p:xfrm>
          <a:off x="1587" y="1588"/>
          <a:ext cx="1587" cy="1587"/>
        </p:xfrm>
        <a:graphic>
          <a:graphicData uri="http://schemas.openxmlformats.org/presentationml/2006/ole">
            <mc:AlternateContent>
              <mc:Choice xmlns:v="urn:schemas-microsoft-com:vml" Requires="v">
                <p:oleObj spid="_x0000_s1052"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7" y="1588"/>
                        <a:ext cx="1587" cy="1587"/>
                      </a:xfrm>
                      <a:prstGeom prst="rect">
                        <a:avLst/>
                      </a:prstGeom>
                      <a:noFill/>
                    </p:spPr>
                  </p:pic>
                </p:oleObj>
              </mc:Fallback>
            </mc:AlternateContent>
          </a:graphicData>
        </a:graphic>
      </p:graphicFrame>
      <p:sp>
        <p:nvSpPr>
          <p:cNvPr id="109" name="Rectangle 108" hidden="1"/>
          <p:cNvSpPr/>
          <p:nvPr>
            <p:custDataLst>
              <p:tags r:id="rId5"/>
            </p:custDataLst>
          </p:nvPr>
        </p:nvSpPr>
        <p:spPr bwMode="auto">
          <a:xfrm>
            <a:off x="0" y="0"/>
            <a:ext cx="158750" cy="158750"/>
          </a:xfrm>
          <a:prstGeom prst="rect">
            <a:avLst/>
          </a:prstGeom>
          <a:solidFill>
            <a:scrgbClr r="0" g="0" b="0"/>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none" lIns="0" tIns="0" rIns="0" bIns="0" numCol="1" spcCol="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endParaRPr lang="zh-CN" altLang="en-US" sz="1100" b="0" smtClean="0">
              <a:latin typeface="Arial Narrow"/>
              <a:ea typeface="宋体"/>
              <a:sym typeface="Arial Narrow"/>
            </a:endParaRPr>
          </a:p>
        </p:txBody>
      </p:sp>
      <p:sp>
        <p:nvSpPr>
          <p:cNvPr id="1249" name="Freeform 97"/>
          <p:cNvSpPr/>
          <p:nvPr/>
        </p:nvSpPr>
        <p:spPr bwMode="auto">
          <a:xfrm>
            <a:off x="3374915" y="4502499"/>
            <a:ext cx="83856" cy="78615"/>
          </a:xfrm>
          <a:custGeom>
            <a:cxnLst>
              <a:cxn ang="0">
                <a:pos x="26" y="53"/>
              </a:cxn>
              <a:cxn ang="0">
                <a:pos x="26" y="53"/>
              </a:cxn>
              <a:cxn ang="0">
                <a:pos x="0" y="34"/>
              </a:cxn>
              <a:cxn ang="0">
                <a:pos x="13" y="20"/>
              </a:cxn>
              <a:cxn ang="0">
                <a:pos x="20" y="0"/>
              </a:cxn>
              <a:cxn ang="0">
                <a:pos x="46" y="7"/>
              </a:cxn>
              <a:cxn ang="0">
                <a:pos x="53" y="27"/>
              </a:cxn>
              <a:cxn ang="0">
                <a:pos x="46" y="34"/>
              </a:cxn>
              <a:cxn ang="0">
                <a:pos x="26" y="53"/>
              </a:cxn>
            </a:cxnLst>
            <a:rect l="0" t="0" r="r" b="b"/>
            <a:pathLst>
              <a:path w="52" h="52">
                <a:moveTo>
                  <a:pt x="26" y="53"/>
                </a:moveTo>
                <a:lnTo>
                  <a:pt x="26" y="53"/>
                </a:lnTo>
                <a:lnTo>
                  <a:pt x="0" y="34"/>
                </a:lnTo>
                <a:lnTo>
                  <a:pt x="13" y="20"/>
                </a:lnTo>
                <a:lnTo>
                  <a:pt x="20" y="0"/>
                </a:lnTo>
                <a:lnTo>
                  <a:pt x="46" y="7"/>
                </a:lnTo>
                <a:lnTo>
                  <a:pt x="53" y="27"/>
                </a:lnTo>
                <a:lnTo>
                  <a:pt x="46" y="34"/>
                </a:lnTo>
                <a:lnTo>
                  <a:pt x="26" y="53"/>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250" name="Freeform 103"/>
          <p:cNvSpPr/>
          <p:nvPr/>
        </p:nvSpPr>
        <p:spPr bwMode="auto">
          <a:xfrm>
            <a:off x="859615" y="3477690"/>
            <a:ext cx="1327414" cy="1065002"/>
          </a:xfrm>
          <a:custGeom>
            <a:cxnLst>
              <a:cxn ang="0">
                <a:pos x="0" y="133"/>
              </a:cxn>
              <a:cxn ang="0">
                <a:pos x="67" y="73"/>
              </a:cxn>
              <a:cxn ang="0">
                <a:pos x="153" y="13"/>
              </a:cxn>
              <a:cxn ang="0">
                <a:pos x="213" y="7"/>
              </a:cxn>
              <a:cxn ang="0">
                <a:pos x="213" y="100"/>
              </a:cxn>
              <a:cxn ang="0">
                <a:pos x="293" y="140"/>
              </a:cxn>
              <a:cxn ang="0">
                <a:pos x="372" y="160"/>
              </a:cxn>
              <a:cxn ang="0">
                <a:pos x="339" y="206"/>
              </a:cxn>
              <a:cxn ang="0">
                <a:pos x="392" y="239"/>
              </a:cxn>
              <a:cxn ang="0">
                <a:pos x="465" y="279"/>
              </a:cxn>
              <a:cxn ang="0">
                <a:pos x="558" y="246"/>
              </a:cxn>
              <a:cxn ang="0">
                <a:pos x="572" y="306"/>
              </a:cxn>
              <a:cxn ang="0">
                <a:pos x="545" y="352"/>
              </a:cxn>
              <a:cxn ang="0">
                <a:pos x="638" y="432"/>
              </a:cxn>
              <a:cxn ang="0">
                <a:pos x="671" y="505"/>
              </a:cxn>
              <a:cxn ang="0">
                <a:pos x="711" y="525"/>
              </a:cxn>
              <a:cxn ang="0">
                <a:pos x="731" y="472"/>
              </a:cxn>
              <a:cxn ang="0">
                <a:pos x="711" y="399"/>
              </a:cxn>
              <a:cxn ang="0">
                <a:pos x="751" y="399"/>
              </a:cxn>
              <a:cxn ang="0">
                <a:pos x="838" y="445"/>
              </a:cxn>
              <a:cxn ang="0">
                <a:pos x="831" y="512"/>
              </a:cxn>
              <a:cxn ang="0">
                <a:pos x="784" y="525"/>
              </a:cxn>
              <a:cxn ang="0">
                <a:pos x="758" y="552"/>
              </a:cxn>
              <a:cxn ang="0">
                <a:pos x="718" y="545"/>
              </a:cxn>
              <a:cxn ang="0">
                <a:pos x="705" y="578"/>
              </a:cxn>
              <a:cxn ang="0">
                <a:pos x="718" y="638"/>
              </a:cxn>
              <a:cxn ang="0">
                <a:pos x="678" y="651"/>
              </a:cxn>
              <a:cxn ang="0">
                <a:pos x="658" y="698"/>
              </a:cxn>
              <a:cxn ang="0">
                <a:pos x="612" y="718"/>
              </a:cxn>
              <a:cxn ang="0">
                <a:pos x="585" y="671"/>
              </a:cxn>
              <a:cxn ang="0">
                <a:pos x="525" y="638"/>
              </a:cxn>
              <a:cxn ang="0">
                <a:pos x="505" y="605"/>
              </a:cxn>
              <a:cxn ang="0">
                <a:pos x="452" y="645"/>
              </a:cxn>
              <a:cxn ang="0">
                <a:pos x="392" y="605"/>
              </a:cxn>
              <a:cxn ang="0">
                <a:pos x="432" y="605"/>
              </a:cxn>
              <a:cxn ang="0">
                <a:pos x="465" y="552"/>
              </a:cxn>
              <a:cxn ang="0">
                <a:pos x="505" y="499"/>
              </a:cxn>
              <a:cxn ang="0">
                <a:pos x="485" y="405"/>
              </a:cxn>
              <a:cxn ang="0">
                <a:pos x="399" y="332"/>
              </a:cxn>
              <a:cxn ang="0">
                <a:pos x="312" y="286"/>
              </a:cxn>
              <a:cxn ang="0">
                <a:pos x="186" y="259"/>
              </a:cxn>
              <a:cxn ang="0">
                <a:pos x="100" y="259"/>
              </a:cxn>
            </a:cxnLst>
            <a:rect l="0" t="0" r="r" b="b"/>
            <a:pathLst>
              <a:path w="838" h="718">
                <a:moveTo>
                  <a:pt x="7" y="226"/>
                </a:moveTo>
                <a:lnTo>
                  <a:pt x="7" y="226"/>
                </a:lnTo>
                <a:lnTo>
                  <a:pt x="0" y="133"/>
                </a:lnTo>
                <a:lnTo>
                  <a:pt x="0" y="120"/>
                </a:lnTo>
                <a:lnTo>
                  <a:pt x="33" y="106"/>
                </a:lnTo>
                <a:lnTo>
                  <a:pt x="67" y="73"/>
                </a:lnTo>
                <a:lnTo>
                  <a:pt x="126" y="47"/>
                </a:lnTo>
                <a:lnTo>
                  <a:pt x="153" y="40"/>
                </a:lnTo>
                <a:lnTo>
                  <a:pt x="153" y="13"/>
                </a:lnTo>
                <a:lnTo>
                  <a:pt x="160" y="0"/>
                </a:lnTo>
                <a:lnTo>
                  <a:pt x="173" y="0"/>
                </a:lnTo>
                <a:lnTo>
                  <a:pt x="213" y="7"/>
                </a:lnTo>
                <a:lnTo>
                  <a:pt x="213" y="27"/>
                </a:lnTo>
                <a:lnTo>
                  <a:pt x="219" y="53"/>
                </a:lnTo>
                <a:lnTo>
                  <a:pt x="213" y="100"/>
                </a:lnTo>
                <a:lnTo>
                  <a:pt x="246" y="146"/>
                </a:lnTo>
                <a:lnTo>
                  <a:pt x="266" y="160"/>
                </a:lnTo>
                <a:lnTo>
                  <a:pt x="293" y="140"/>
                </a:lnTo>
                <a:lnTo>
                  <a:pt x="352" y="140"/>
                </a:lnTo>
                <a:lnTo>
                  <a:pt x="366" y="146"/>
                </a:lnTo>
                <a:lnTo>
                  <a:pt x="372" y="160"/>
                </a:lnTo>
                <a:lnTo>
                  <a:pt x="366" y="173"/>
                </a:lnTo>
                <a:lnTo>
                  <a:pt x="332" y="199"/>
                </a:lnTo>
                <a:lnTo>
                  <a:pt x="339" y="206"/>
                </a:lnTo>
                <a:lnTo>
                  <a:pt x="372" y="239"/>
                </a:lnTo>
                <a:lnTo>
                  <a:pt x="386" y="239"/>
                </a:lnTo>
                <a:lnTo>
                  <a:pt x="392" y="239"/>
                </a:lnTo>
                <a:lnTo>
                  <a:pt x="392" y="253"/>
                </a:lnTo>
                <a:lnTo>
                  <a:pt x="412" y="273"/>
                </a:lnTo>
                <a:lnTo>
                  <a:pt x="465" y="279"/>
                </a:lnTo>
                <a:lnTo>
                  <a:pt x="492" y="273"/>
                </a:lnTo>
                <a:lnTo>
                  <a:pt x="519" y="239"/>
                </a:lnTo>
                <a:lnTo>
                  <a:pt x="558" y="246"/>
                </a:lnTo>
                <a:lnTo>
                  <a:pt x="578" y="266"/>
                </a:lnTo>
                <a:lnTo>
                  <a:pt x="565" y="292"/>
                </a:lnTo>
                <a:lnTo>
                  <a:pt x="572" y="306"/>
                </a:lnTo>
                <a:lnTo>
                  <a:pt x="552" y="319"/>
                </a:lnTo>
                <a:lnTo>
                  <a:pt x="538" y="326"/>
                </a:lnTo>
                <a:lnTo>
                  <a:pt x="545" y="352"/>
                </a:lnTo>
                <a:lnTo>
                  <a:pt x="578" y="379"/>
                </a:lnTo>
                <a:lnTo>
                  <a:pt x="598" y="379"/>
                </a:lnTo>
                <a:lnTo>
                  <a:pt x="638" y="432"/>
                </a:lnTo>
                <a:lnTo>
                  <a:pt x="645" y="472"/>
                </a:lnTo>
                <a:lnTo>
                  <a:pt x="645" y="485"/>
                </a:lnTo>
                <a:lnTo>
                  <a:pt x="671" y="505"/>
                </a:lnTo>
                <a:lnTo>
                  <a:pt x="671" y="518"/>
                </a:lnTo>
                <a:lnTo>
                  <a:pt x="698" y="525"/>
                </a:lnTo>
                <a:lnTo>
                  <a:pt x="711" y="525"/>
                </a:lnTo>
                <a:lnTo>
                  <a:pt x="711" y="499"/>
                </a:lnTo>
                <a:lnTo>
                  <a:pt x="731" y="499"/>
                </a:lnTo>
                <a:lnTo>
                  <a:pt x="731" y="472"/>
                </a:lnTo>
                <a:lnTo>
                  <a:pt x="718" y="459"/>
                </a:lnTo>
                <a:lnTo>
                  <a:pt x="711" y="445"/>
                </a:lnTo>
                <a:lnTo>
                  <a:pt x="711" y="399"/>
                </a:lnTo>
                <a:lnTo>
                  <a:pt x="725" y="392"/>
                </a:lnTo>
                <a:lnTo>
                  <a:pt x="745" y="399"/>
                </a:lnTo>
                <a:lnTo>
                  <a:pt x="751" y="399"/>
                </a:lnTo>
                <a:lnTo>
                  <a:pt x="758" y="405"/>
                </a:lnTo>
                <a:lnTo>
                  <a:pt x="804" y="432"/>
                </a:lnTo>
                <a:lnTo>
                  <a:pt x="838" y="445"/>
                </a:lnTo>
                <a:lnTo>
                  <a:pt x="838" y="465"/>
                </a:lnTo>
                <a:lnTo>
                  <a:pt x="824" y="485"/>
                </a:lnTo>
                <a:lnTo>
                  <a:pt x="831" y="512"/>
                </a:lnTo>
                <a:lnTo>
                  <a:pt x="831" y="518"/>
                </a:lnTo>
                <a:lnTo>
                  <a:pt x="791" y="525"/>
                </a:lnTo>
                <a:lnTo>
                  <a:pt x="784" y="525"/>
                </a:lnTo>
                <a:lnTo>
                  <a:pt x="784" y="532"/>
                </a:lnTo>
                <a:lnTo>
                  <a:pt x="784" y="545"/>
                </a:lnTo>
                <a:lnTo>
                  <a:pt x="758" y="552"/>
                </a:lnTo>
                <a:lnTo>
                  <a:pt x="738" y="538"/>
                </a:lnTo>
                <a:lnTo>
                  <a:pt x="718" y="538"/>
                </a:lnTo>
                <a:lnTo>
                  <a:pt x="718" y="545"/>
                </a:lnTo>
                <a:lnTo>
                  <a:pt x="718" y="558"/>
                </a:lnTo>
                <a:lnTo>
                  <a:pt x="711" y="565"/>
                </a:lnTo>
                <a:lnTo>
                  <a:pt x="705" y="578"/>
                </a:lnTo>
                <a:lnTo>
                  <a:pt x="725" y="598"/>
                </a:lnTo>
                <a:lnTo>
                  <a:pt x="711" y="625"/>
                </a:lnTo>
                <a:lnTo>
                  <a:pt x="718" y="638"/>
                </a:lnTo>
                <a:lnTo>
                  <a:pt x="718" y="645"/>
                </a:lnTo>
                <a:lnTo>
                  <a:pt x="691" y="645"/>
                </a:lnTo>
                <a:lnTo>
                  <a:pt x="678" y="651"/>
                </a:lnTo>
                <a:lnTo>
                  <a:pt x="691" y="671"/>
                </a:lnTo>
                <a:lnTo>
                  <a:pt x="678" y="691"/>
                </a:lnTo>
                <a:lnTo>
                  <a:pt x="658" y="698"/>
                </a:lnTo>
                <a:lnTo>
                  <a:pt x="658" y="711"/>
                </a:lnTo>
                <a:lnTo>
                  <a:pt x="651" y="718"/>
                </a:lnTo>
                <a:lnTo>
                  <a:pt x="612" y="718"/>
                </a:lnTo>
                <a:lnTo>
                  <a:pt x="598" y="705"/>
                </a:lnTo>
                <a:lnTo>
                  <a:pt x="592" y="678"/>
                </a:lnTo>
                <a:lnTo>
                  <a:pt x="585" y="671"/>
                </a:lnTo>
                <a:lnTo>
                  <a:pt x="565" y="678"/>
                </a:lnTo>
                <a:lnTo>
                  <a:pt x="545" y="651"/>
                </a:lnTo>
                <a:lnTo>
                  <a:pt x="525" y="638"/>
                </a:lnTo>
                <a:lnTo>
                  <a:pt x="519" y="625"/>
                </a:lnTo>
                <a:lnTo>
                  <a:pt x="519" y="605"/>
                </a:lnTo>
                <a:lnTo>
                  <a:pt x="505" y="605"/>
                </a:lnTo>
                <a:lnTo>
                  <a:pt x="465" y="625"/>
                </a:lnTo>
                <a:lnTo>
                  <a:pt x="465" y="645"/>
                </a:lnTo>
                <a:lnTo>
                  <a:pt x="452" y="645"/>
                </a:lnTo>
                <a:lnTo>
                  <a:pt x="432" y="618"/>
                </a:lnTo>
                <a:lnTo>
                  <a:pt x="406" y="618"/>
                </a:lnTo>
                <a:lnTo>
                  <a:pt x="392" y="605"/>
                </a:lnTo>
                <a:lnTo>
                  <a:pt x="399" y="585"/>
                </a:lnTo>
                <a:lnTo>
                  <a:pt x="419" y="598"/>
                </a:lnTo>
                <a:lnTo>
                  <a:pt x="432" y="605"/>
                </a:lnTo>
                <a:lnTo>
                  <a:pt x="445" y="598"/>
                </a:lnTo>
                <a:lnTo>
                  <a:pt x="445" y="565"/>
                </a:lnTo>
                <a:lnTo>
                  <a:pt x="465" y="552"/>
                </a:lnTo>
                <a:lnTo>
                  <a:pt x="479" y="538"/>
                </a:lnTo>
                <a:lnTo>
                  <a:pt x="472" y="525"/>
                </a:lnTo>
                <a:lnTo>
                  <a:pt x="505" y="499"/>
                </a:lnTo>
                <a:lnTo>
                  <a:pt x="505" y="459"/>
                </a:lnTo>
                <a:lnTo>
                  <a:pt x="492" y="439"/>
                </a:lnTo>
                <a:lnTo>
                  <a:pt x="485" y="405"/>
                </a:lnTo>
                <a:lnTo>
                  <a:pt x="445" y="352"/>
                </a:lnTo>
                <a:lnTo>
                  <a:pt x="425" y="359"/>
                </a:lnTo>
                <a:lnTo>
                  <a:pt x="399" y="332"/>
                </a:lnTo>
                <a:lnTo>
                  <a:pt x="359" y="312"/>
                </a:lnTo>
                <a:lnTo>
                  <a:pt x="339" y="273"/>
                </a:lnTo>
                <a:lnTo>
                  <a:pt x="312" y="286"/>
                </a:lnTo>
                <a:lnTo>
                  <a:pt x="253" y="246"/>
                </a:lnTo>
                <a:lnTo>
                  <a:pt x="226" y="266"/>
                </a:lnTo>
                <a:lnTo>
                  <a:pt x="186" y="259"/>
                </a:lnTo>
                <a:lnTo>
                  <a:pt x="153" y="279"/>
                </a:lnTo>
                <a:lnTo>
                  <a:pt x="133" y="279"/>
                </a:lnTo>
                <a:lnTo>
                  <a:pt x="100" y="259"/>
                </a:lnTo>
                <a:lnTo>
                  <a:pt x="80" y="246"/>
                </a:lnTo>
                <a:lnTo>
                  <a:pt x="7" y="226"/>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251" name="Freeform 105"/>
          <p:cNvSpPr/>
          <p:nvPr/>
        </p:nvSpPr>
        <p:spPr bwMode="auto">
          <a:xfrm>
            <a:off x="1934402" y="3793433"/>
            <a:ext cx="484134" cy="817293"/>
          </a:xfrm>
          <a:custGeom>
            <a:cxnLst>
              <a:cxn ang="0">
                <a:pos x="259" y="345"/>
              </a:cxn>
              <a:cxn ang="0">
                <a:pos x="266" y="279"/>
              </a:cxn>
              <a:cxn ang="0">
                <a:pos x="259" y="159"/>
              </a:cxn>
              <a:cxn ang="0">
                <a:pos x="246" y="99"/>
              </a:cxn>
              <a:cxn ang="0">
                <a:pos x="266" y="46"/>
              </a:cxn>
              <a:cxn ang="0">
                <a:pos x="279" y="6"/>
              </a:cxn>
              <a:cxn ang="0">
                <a:pos x="253" y="13"/>
              </a:cxn>
              <a:cxn ang="0">
                <a:pos x="206" y="40"/>
              </a:cxn>
              <a:cxn ang="0">
                <a:pos x="199" y="66"/>
              </a:cxn>
              <a:cxn ang="0">
                <a:pos x="133" y="146"/>
              </a:cxn>
              <a:cxn ang="0">
                <a:pos x="113" y="139"/>
              </a:cxn>
              <a:cxn ang="0">
                <a:pos x="73" y="153"/>
              </a:cxn>
              <a:cxn ang="0">
                <a:pos x="80" y="192"/>
              </a:cxn>
              <a:cxn ang="0">
                <a:pos x="160" y="232"/>
              </a:cxn>
              <a:cxn ang="0">
                <a:pos x="146" y="272"/>
              </a:cxn>
              <a:cxn ang="0">
                <a:pos x="153" y="305"/>
              </a:cxn>
              <a:cxn ang="0">
                <a:pos x="106" y="312"/>
              </a:cxn>
              <a:cxn ang="0">
                <a:pos x="106" y="332"/>
              </a:cxn>
              <a:cxn ang="0">
                <a:pos x="60" y="325"/>
              </a:cxn>
              <a:cxn ang="0">
                <a:pos x="40" y="332"/>
              </a:cxn>
              <a:cxn ang="0">
                <a:pos x="33" y="352"/>
              </a:cxn>
              <a:cxn ang="0">
                <a:pos x="47" y="385"/>
              </a:cxn>
              <a:cxn ang="0">
                <a:pos x="40" y="425"/>
              </a:cxn>
              <a:cxn ang="0">
                <a:pos x="13" y="432"/>
              </a:cxn>
              <a:cxn ang="0">
                <a:pos x="13" y="458"/>
              </a:cxn>
              <a:cxn ang="0">
                <a:pos x="13" y="485"/>
              </a:cxn>
              <a:cxn ang="0">
                <a:pos x="27" y="498"/>
              </a:cxn>
              <a:cxn ang="0">
                <a:pos x="80" y="498"/>
              </a:cxn>
              <a:cxn ang="0">
                <a:pos x="100" y="512"/>
              </a:cxn>
              <a:cxn ang="0">
                <a:pos x="153" y="518"/>
              </a:cxn>
              <a:cxn ang="0">
                <a:pos x="206" y="551"/>
              </a:cxn>
              <a:cxn ang="0">
                <a:pos x="226" y="518"/>
              </a:cxn>
              <a:cxn ang="0">
                <a:pos x="226" y="498"/>
              </a:cxn>
              <a:cxn ang="0">
                <a:pos x="259" y="472"/>
              </a:cxn>
              <a:cxn ang="0">
                <a:pos x="233" y="465"/>
              </a:cxn>
              <a:cxn ang="0">
                <a:pos x="226" y="445"/>
              </a:cxn>
              <a:cxn ang="0">
                <a:pos x="279" y="445"/>
              </a:cxn>
              <a:cxn ang="0">
                <a:pos x="306" y="438"/>
              </a:cxn>
              <a:cxn ang="0">
                <a:pos x="259" y="352"/>
              </a:cxn>
            </a:cxnLst>
            <a:rect l="0" t="0" r="r" b="b"/>
            <a:pathLst>
              <a:path w="306" h="551">
                <a:moveTo>
                  <a:pt x="259" y="345"/>
                </a:moveTo>
                <a:lnTo>
                  <a:pt x="259" y="345"/>
                </a:lnTo>
                <a:lnTo>
                  <a:pt x="253" y="325"/>
                </a:lnTo>
                <a:lnTo>
                  <a:pt x="266" y="279"/>
                </a:lnTo>
                <a:lnTo>
                  <a:pt x="246" y="186"/>
                </a:lnTo>
                <a:lnTo>
                  <a:pt x="259" y="159"/>
                </a:lnTo>
                <a:lnTo>
                  <a:pt x="266" y="139"/>
                </a:lnTo>
                <a:lnTo>
                  <a:pt x="246" y="99"/>
                </a:lnTo>
                <a:lnTo>
                  <a:pt x="266" y="73"/>
                </a:lnTo>
                <a:lnTo>
                  <a:pt x="266" y="46"/>
                </a:lnTo>
                <a:lnTo>
                  <a:pt x="279" y="26"/>
                </a:lnTo>
                <a:lnTo>
                  <a:pt x="279" y="6"/>
                </a:lnTo>
                <a:lnTo>
                  <a:pt x="266" y="0"/>
                </a:lnTo>
                <a:lnTo>
                  <a:pt x="253" y="13"/>
                </a:lnTo>
                <a:lnTo>
                  <a:pt x="219" y="13"/>
                </a:lnTo>
                <a:lnTo>
                  <a:pt x="206" y="40"/>
                </a:lnTo>
                <a:lnTo>
                  <a:pt x="206" y="53"/>
                </a:lnTo>
                <a:lnTo>
                  <a:pt x="199" y="66"/>
                </a:lnTo>
                <a:lnTo>
                  <a:pt x="186" y="66"/>
                </a:lnTo>
                <a:lnTo>
                  <a:pt x="133" y="146"/>
                </a:lnTo>
                <a:lnTo>
                  <a:pt x="126" y="139"/>
                </a:lnTo>
                <a:lnTo>
                  <a:pt x="113" y="139"/>
                </a:lnTo>
                <a:lnTo>
                  <a:pt x="86" y="139"/>
                </a:lnTo>
                <a:lnTo>
                  <a:pt x="73" y="153"/>
                </a:lnTo>
                <a:lnTo>
                  <a:pt x="73" y="186"/>
                </a:lnTo>
                <a:lnTo>
                  <a:pt x="80" y="192"/>
                </a:lnTo>
                <a:lnTo>
                  <a:pt x="126" y="219"/>
                </a:lnTo>
                <a:lnTo>
                  <a:pt x="160" y="232"/>
                </a:lnTo>
                <a:lnTo>
                  <a:pt x="160" y="252"/>
                </a:lnTo>
                <a:lnTo>
                  <a:pt x="146" y="272"/>
                </a:lnTo>
                <a:lnTo>
                  <a:pt x="153" y="299"/>
                </a:lnTo>
                <a:lnTo>
                  <a:pt x="153" y="305"/>
                </a:lnTo>
                <a:lnTo>
                  <a:pt x="113" y="312"/>
                </a:lnTo>
                <a:lnTo>
                  <a:pt x="106" y="312"/>
                </a:lnTo>
                <a:lnTo>
                  <a:pt x="106" y="319"/>
                </a:lnTo>
                <a:lnTo>
                  <a:pt x="106" y="332"/>
                </a:lnTo>
                <a:lnTo>
                  <a:pt x="80" y="339"/>
                </a:lnTo>
                <a:lnTo>
                  <a:pt x="60" y="325"/>
                </a:lnTo>
                <a:lnTo>
                  <a:pt x="40" y="325"/>
                </a:lnTo>
                <a:lnTo>
                  <a:pt x="40" y="332"/>
                </a:lnTo>
                <a:lnTo>
                  <a:pt x="40" y="345"/>
                </a:lnTo>
                <a:lnTo>
                  <a:pt x="33" y="352"/>
                </a:lnTo>
                <a:lnTo>
                  <a:pt x="27" y="365"/>
                </a:lnTo>
                <a:lnTo>
                  <a:pt x="47" y="385"/>
                </a:lnTo>
                <a:lnTo>
                  <a:pt x="33" y="412"/>
                </a:lnTo>
                <a:lnTo>
                  <a:pt x="40" y="425"/>
                </a:lnTo>
                <a:lnTo>
                  <a:pt x="40" y="432"/>
                </a:lnTo>
                <a:lnTo>
                  <a:pt x="13" y="432"/>
                </a:lnTo>
                <a:lnTo>
                  <a:pt x="0" y="438"/>
                </a:lnTo>
                <a:lnTo>
                  <a:pt x="13" y="458"/>
                </a:lnTo>
                <a:lnTo>
                  <a:pt x="0" y="478"/>
                </a:lnTo>
                <a:lnTo>
                  <a:pt x="13" y="485"/>
                </a:lnTo>
                <a:lnTo>
                  <a:pt x="20" y="498"/>
                </a:lnTo>
                <a:lnTo>
                  <a:pt x="27" y="498"/>
                </a:lnTo>
                <a:lnTo>
                  <a:pt x="73" y="492"/>
                </a:lnTo>
                <a:lnTo>
                  <a:pt x="80" y="498"/>
                </a:lnTo>
                <a:lnTo>
                  <a:pt x="80" y="505"/>
                </a:lnTo>
                <a:lnTo>
                  <a:pt x="100" y="512"/>
                </a:lnTo>
                <a:lnTo>
                  <a:pt x="133" y="531"/>
                </a:lnTo>
                <a:lnTo>
                  <a:pt x="153" y="518"/>
                </a:lnTo>
                <a:lnTo>
                  <a:pt x="199" y="538"/>
                </a:lnTo>
                <a:lnTo>
                  <a:pt x="206" y="551"/>
                </a:lnTo>
                <a:lnTo>
                  <a:pt x="233" y="545"/>
                </a:lnTo>
                <a:lnTo>
                  <a:pt x="226" y="518"/>
                </a:lnTo>
                <a:lnTo>
                  <a:pt x="226" y="512"/>
                </a:lnTo>
                <a:lnTo>
                  <a:pt x="226" y="498"/>
                </a:lnTo>
                <a:lnTo>
                  <a:pt x="253" y="485"/>
                </a:lnTo>
                <a:lnTo>
                  <a:pt x="259" y="472"/>
                </a:lnTo>
                <a:lnTo>
                  <a:pt x="246" y="472"/>
                </a:lnTo>
                <a:lnTo>
                  <a:pt x="233" y="465"/>
                </a:lnTo>
                <a:lnTo>
                  <a:pt x="219" y="452"/>
                </a:lnTo>
                <a:lnTo>
                  <a:pt x="226" y="445"/>
                </a:lnTo>
                <a:lnTo>
                  <a:pt x="273" y="445"/>
                </a:lnTo>
                <a:lnTo>
                  <a:pt x="279" y="445"/>
                </a:lnTo>
                <a:lnTo>
                  <a:pt x="286" y="452"/>
                </a:lnTo>
                <a:lnTo>
                  <a:pt x="306" y="438"/>
                </a:lnTo>
                <a:lnTo>
                  <a:pt x="306" y="418"/>
                </a:lnTo>
                <a:lnTo>
                  <a:pt x="259" y="352"/>
                </a:lnTo>
                <a:lnTo>
                  <a:pt x="259" y="345"/>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252" name="Freeform 112"/>
          <p:cNvSpPr/>
          <p:nvPr/>
        </p:nvSpPr>
        <p:spPr bwMode="auto">
          <a:xfrm>
            <a:off x="1807518" y="3822300"/>
            <a:ext cx="262635" cy="433120"/>
          </a:xfrm>
          <a:custGeom>
            <a:cxnLst>
              <a:cxn ang="0">
                <a:pos x="153" y="166"/>
              </a:cxn>
              <a:cxn ang="0">
                <a:pos x="153" y="166"/>
              </a:cxn>
              <a:cxn ang="0">
                <a:pos x="153" y="133"/>
              </a:cxn>
              <a:cxn ang="0">
                <a:pos x="166" y="119"/>
              </a:cxn>
              <a:cxn ang="0">
                <a:pos x="160" y="106"/>
              </a:cxn>
              <a:cxn ang="0">
                <a:pos x="107" y="86"/>
              </a:cxn>
              <a:cxn ang="0">
                <a:pos x="113" y="66"/>
              </a:cxn>
              <a:cxn ang="0">
                <a:pos x="127" y="40"/>
              </a:cxn>
              <a:cxn ang="0">
                <a:pos x="120" y="6"/>
              </a:cxn>
              <a:cxn ang="0">
                <a:pos x="113" y="0"/>
              </a:cxn>
              <a:cxn ang="0">
                <a:pos x="80" y="26"/>
              </a:cxn>
              <a:cxn ang="0">
                <a:pos x="67" y="73"/>
              </a:cxn>
              <a:cxn ang="0">
                <a:pos x="60" y="113"/>
              </a:cxn>
              <a:cxn ang="0">
                <a:pos x="34" y="133"/>
              </a:cxn>
              <a:cxn ang="0">
                <a:pos x="14" y="139"/>
              </a:cxn>
              <a:cxn ang="0">
                <a:pos x="0" y="146"/>
              </a:cxn>
              <a:cxn ang="0">
                <a:pos x="40" y="199"/>
              </a:cxn>
              <a:cxn ang="0">
                <a:pos x="47" y="239"/>
              </a:cxn>
              <a:cxn ang="0">
                <a:pos x="47" y="252"/>
              </a:cxn>
              <a:cxn ang="0">
                <a:pos x="73" y="272"/>
              </a:cxn>
              <a:cxn ang="0">
                <a:pos x="73" y="285"/>
              </a:cxn>
              <a:cxn ang="0">
                <a:pos x="100" y="292"/>
              </a:cxn>
              <a:cxn ang="0">
                <a:pos x="113" y="292"/>
              </a:cxn>
              <a:cxn ang="0">
                <a:pos x="113" y="266"/>
              </a:cxn>
              <a:cxn ang="0">
                <a:pos x="133" y="266"/>
              </a:cxn>
              <a:cxn ang="0">
                <a:pos x="133" y="239"/>
              </a:cxn>
              <a:cxn ang="0">
                <a:pos x="120" y="226"/>
              </a:cxn>
              <a:cxn ang="0">
                <a:pos x="113" y="212"/>
              </a:cxn>
              <a:cxn ang="0">
                <a:pos x="113" y="166"/>
              </a:cxn>
              <a:cxn ang="0">
                <a:pos x="127" y="159"/>
              </a:cxn>
              <a:cxn ang="0">
                <a:pos x="147" y="166"/>
              </a:cxn>
              <a:cxn ang="0">
                <a:pos x="153" y="166"/>
              </a:cxn>
            </a:cxnLst>
            <a:rect l="0" t="0" r="r" b="b"/>
            <a:pathLst>
              <a:path w="166" h="292">
                <a:moveTo>
                  <a:pt x="153" y="166"/>
                </a:moveTo>
                <a:lnTo>
                  <a:pt x="153" y="166"/>
                </a:lnTo>
                <a:lnTo>
                  <a:pt x="153" y="133"/>
                </a:lnTo>
                <a:lnTo>
                  <a:pt x="166" y="119"/>
                </a:lnTo>
                <a:lnTo>
                  <a:pt x="160" y="106"/>
                </a:lnTo>
                <a:lnTo>
                  <a:pt x="107" y="86"/>
                </a:lnTo>
                <a:lnTo>
                  <a:pt x="113" y="66"/>
                </a:lnTo>
                <a:lnTo>
                  <a:pt x="127" y="40"/>
                </a:lnTo>
                <a:lnTo>
                  <a:pt x="120" y="6"/>
                </a:lnTo>
                <a:lnTo>
                  <a:pt x="113" y="0"/>
                </a:lnTo>
                <a:lnTo>
                  <a:pt x="80" y="26"/>
                </a:lnTo>
                <a:lnTo>
                  <a:pt x="67" y="73"/>
                </a:lnTo>
                <a:lnTo>
                  <a:pt x="60" y="113"/>
                </a:lnTo>
                <a:lnTo>
                  <a:pt x="34" y="133"/>
                </a:lnTo>
                <a:lnTo>
                  <a:pt x="14" y="139"/>
                </a:lnTo>
                <a:lnTo>
                  <a:pt x="0" y="146"/>
                </a:lnTo>
                <a:lnTo>
                  <a:pt x="40" y="199"/>
                </a:lnTo>
                <a:lnTo>
                  <a:pt x="47" y="239"/>
                </a:lnTo>
                <a:lnTo>
                  <a:pt x="47" y="252"/>
                </a:lnTo>
                <a:lnTo>
                  <a:pt x="73" y="272"/>
                </a:lnTo>
                <a:lnTo>
                  <a:pt x="73" y="285"/>
                </a:lnTo>
                <a:lnTo>
                  <a:pt x="100" y="292"/>
                </a:lnTo>
                <a:lnTo>
                  <a:pt x="113" y="292"/>
                </a:lnTo>
                <a:lnTo>
                  <a:pt x="113" y="266"/>
                </a:lnTo>
                <a:lnTo>
                  <a:pt x="133" y="266"/>
                </a:lnTo>
                <a:lnTo>
                  <a:pt x="133" y="239"/>
                </a:lnTo>
                <a:lnTo>
                  <a:pt x="120" y="226"/>
                </a:lnTo>
                <a:lnTo>
                  <a:pt x="113" y="212"/>
                </a:lnTo>
                <a:lnTo>
                  <a:pt x="113" y="166"/>
                </a:lnTo>
                <a:lnTo>
                  <a:pt x="127" y="159"/>
                </a:lnTo>
                <a:lnTo>
                  <a:pt x="147" y="166"/>
                </a:lnTo>
                <a:lnTo>
                  <a:pt x="153" y="166"/>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279" name="Freeform 114"/>
          <p:cNvSpPr/>
          <p:nvPr/>
        </p:nvSpPr>
        <p:spPr bwMode="auto">
          <a:xfrm>
            <a:off x="3006268" y="3241335"/>
            <a:ext cx="567989" cy="511735"/>
          </a:xfrm>
          <a:custGeom>
            <a:cxnLst>
              <a:cxn ang="0">
                <a:pos x="293" y="239"/>
              </a:cxn>
              <a:cxn ang="0">
                <a:pos x="293" y="239"/>
              </a:cxn>
              <a:cxn ang="0">
                <a:pos x="332" y="179"/>
              </a:cxn>
              <a:cxn ang="0">
                <a:pos x="359" y="152"/>
              </a:cxn>
              <a:cxn ang="0">
                <a:pos x="352" y="126"/>
              </a:cxn>
              <a:cxn ang="0">
                <a:pos x="326" y="99"/>
              </a:cxn>
              <a:cxn ang="0">
                <a:pos x="326" y="73"/>
              </a:cxn>
              <a:cxn ang="0">
                <a:pos x="279" y="13"/>
              </a:cxn>
              <a:cxn ang="0">
                <a:pos x="279" y="19"/>
              </a:cxn>
              <a:cxn ang="0">
                <a:pos x="266" y="26"/>
              </a:cxn>
              <a:cxn ang="0">
                <a:pos x="246" y="6"/>
              </a:cxn>
              <a:cxn ang="0">
                <a:pos x="219" y="0"/>
              </a:cxn>
              <a:cxn ang="0">
                <a:pos x="219" y="6"/>
              </a:cxn>
              <a:cxn ang="0">
                <a:pos x="219" y="19"/>
              </a:cxn>
              <a:cxn ang="0">
                <a:pos x="206" y="33"/>
              </a:cxn>
              <a:cxn ang="0">
                <a:pos x="186" y="53"/>
              </a:cxn>
              <a:cxn ang="0">
                <a:pos x="160" y="53"/>
              </a:cxn>
              <a:cxn ang="0">
                <a:pos x="153" y="66"/>
              </a:cxn>
              <a:cxn ang="0">
                <a:pos x="140" y="66"/>
              </a:cxn>
              <a:cxn ang="0">
                <a:pos x="126" y="86"/>
              </a:cxn>
              <a:cxn ang="0">
                <a:pos x="113" y="86"/>
              </a:cxn>
              <a:cxn ang="0">
                <a:pos x="93" y="106"/>
              </a:cxn>
              <a:cxn ang="0">
                <a:pos x="80" y="113"/>
              </a:cxn>
              <a:cxn ang="0">
                <a:pos x="53" y="152"/>
              </a:cxn>
              <a:cxn ang="0">
                <a:pos x="40" y="126"/>
              </a:cxn>
              <a:cxn ang="0">
                <a:pos x="20" y="113"/>
              </a:cxn>
              <a:cxn ang="0">
                <a:pos x="7" y="119"/>
              </a:cxn>
              <a:cxn ang="0">
                <a:pos x="20" y="179"/>
              </a:cxn>
              <a:cxn ang="0">
                <a:pos x="7" y="199"/>
              </a:cxn>
              <a:cxn ang="0">
                <a:pos x="0" y="226"/>
              </a:cxn>
              <a:cxn ang="0">
                <a:pos x="27" y="245"/>
              </a:cxn>
              <a:cxn ang="0">
                <a:pos x="40" y="245"/>
              </a:cxn>
              <a:cxn ang="0">
                <a:pos x="60" y="272"/>
              </a:cxn>
              <a:cxn ang="0">
                <a:pos x="73" y="265"/>
              </a:cxn>
              <a:cxn ang="0">
                <a:pos x="100" y="239"/>
              </a:cxn>
              <a:cxn ang="0">
                <a:pos x="120" y="199"/>
              </a:cxn>
              <a:cxn ang="0">
                <a:pos x="160" y="192"/>
              </a:cxn>
              <a:cxn ang="0">
                <a:pos x="180" y="212"/>
              </a:cxn>
              <a:cxn ang="0">
                <a:pos x="166" y="252"/>
              </a:cxn>
              <a:cxn ang="0">
                <a:pos x="140" y="285"/>
              </a:cxn>
              <a:cxn ang="0">
                <a:pos x="160" y="305"/>
              </a:cxn>
              <a:cxn ang="0">
                <a:pos x="160" y="319"/>
              </a:cxn>
              <a:cxn ang="0">
                <a:pos x="146" y="339"/>
              </a:cxn>
              <a:cxn ang="0">
                <a:pos x="146" y="345"/>
              </a:cxn>
              <a:cxn ang="0">
                <a:pos x="173" y="325"/>
              </a:cxn>
              <a:cxn ang="0">
                <a:pos x="213" y="279"/>
              </a:cxn>
              <a:cxn ang="0">
                <a:pos x="279" y="239"/>
              </a:cxn>
              <a:cxn ang="0">
                <a:pos x="293" y="239"/>
              </a:cxn>
            </a:cxnLst>
            <a:rect l="0" t="0" r="r" b="b"/>
            <a:pathLst>
              <a:path w="359" h="345">
                <a:moveTo>
                  <a:pt x="293" y="239"/>
                </a:moveTo>
                <a:lnTo>
                  <a:pt x="293" y="239"/>
                </a:lnTo>
                <a:lnTo>
                  <a:pt x="332" y="179"/>
                </a:lnTo>
                <a:lnTo>
                  <a:pt x="359" y="152"/>
                </a:lnTo>
                <a:lnTo>
                  <a:pt x="352" y="126"/>
                </a:lnTo>
                <a:lnTo>
                  <a:pt x="326" y="99"/>
                </a:lnTo>
                <a:lnTo>
                  <a:pt x="326" y="73"/>
                </a:lnTo>
                <a:lnTo>
                  <a:pt x="279" y="13"/>
                </a:lnTo>
                <a:lnTo>
                  <a:pt x="279" y="19"/>
                </a:lnTo>
                <a:lnTo>
                  <a:pt x="266" y="26"/>
                </a:lnTo>
                <a:lnTo>
                  <a:pt x="246" y="6"/>
                </a:lnTo>
                <a:lnTo>
                  <a:pt x="219" y="0"/>
                </a:lnTo>
                <a:lnTo>
                  <a:pt x="219" y="6"/>
                </a:lnTo>
                <a:lnTo>
                  <a:pt x="219" y="19"/>
                </a:lnTo>
                <a:lnTo>
                  <a:pt x="206" y="33"/>
                </a:lnTo>
                <a:lnTo>
                  <a:pt x="186" y="53"/>
                </a:lnTo>
                <a:lnTo>
                  <a:pt x="160" y="53"/>
                </a:lnTo>
                <a:lnTo>
                  <a:pt x="153" y="66"/>
                </a:lnTo>
                <a:lnTo>
                  <a:pt x="140" y="66"/>
                </a:lnTo>
                <a:lnTo>
                  <a:pt x="126" y="86"/>
                </a:lnTo>
                <a:lnTo>
                  <a:pt x="113" y="86"/>
                </a:lnTo>
                <a:lnTo>
                  <a:pt x="93" y="106"/>
                </a:lnTo>
                <a:lnTo>
                  <a:pt x="80" y="113"/>
                </a:lnTo>
                <a:lnTo>
                  <a:pt x="53" y="152"/>
                </a:lnTo>
                <a:lnTo>
                  <a:pt x="40" y="126"/>
                </a:lnTo>
                <a:lnTo>
                  <a:pt x="20" y="113"/>
                </a:lnTo>
                <a:lnTo>
                  <a:pt x="7" y="119"/>
                </a:lnTo>
                <a:lnTo>
                  <a:pt x="20" y="179"/>
                </a:lnTo>
                <a:lnTo>
                  <a:pt x="7" y="199"/>
                </a:lnTo>
                <a:lnTo>
                  <a:pt x="0" y="226"/>
                </a:lnTo>
                <a:lnTo>
                  <a:pt x="27" y="245"/>
                </a:lnTo>
                <a:lnTo>
                  <a:pt x="40" y="245"/>
                </a:lnTo>
                <a:lnTo>
                  <a:pt x="60" y="272"/>
                </a:lnTo>
                <a:lnTo>
                  <a:pt x="73" y="265"/>
                </a:lnTo>
                <a:lnTo>
                  <a:pt x="100" y="239"/>
                </a:lnTo>
                <a:lnTo>
                  <a:pt x="120" y="199"/>
                </a:lnTo>
                <a:lnTo>
                  <a:pt x="160" y="192"/>
                </a:lnTo>
                <a:lnTo>
                  <a:pt x="180" y="212"/>
                </a:lnTo>
                <a:lnTo>
                  <a:pt x="166" y="252"/>
                </a:lnTo>
                <a:lnTo>
                  <a:pt x="140" y="285"/>
                </a:lnTo>
                <a:lnTo>
                  <a:pt x="160" y="305"/>
                </a:lnTo>
                <a:lnTo>
                  <a:pt x="160" y="319"/>
                </a:lnTo>
                <a:lnTo>
                  <a:pt x="146" y="339"/>
                </a:lnTo>
                <a:lnTo>
                  <a:pt x="146" y="345"/>
                </a:lnTo>
                <a:lnTo>
                  <a:pt x="173" y="325"/>
                </a:lnTo>
                <a:lnTo>
                  <a:pt x="213" y="279"/>
                </a:lnTo>
                <a:lnTo>
                  <a:pt x="279" y="239"/>
                </a:lnTo>
                <a:lnTo>
                  <a:pt x="293" y="239"/>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altLang="de-DE" sz="1800" b="0" kern="0">
              <a:solidFill>
                <a:sysClr val="windowText" lastClr="000000"/>
              </a:solidFill>
              <a:latin typeface="Arial Narrow" pitchFamily="34" charset="0"/>
              <a:ea typeface="宋体" pitchFamily="2" charset="-122"/>
            </a:endParaRPr>
          </a:p>
        </p:txBody>
      </p:sp>
      <p:sp>
        <p:nvSpPr>
          <p:cNvPr id="1280" name="Freeform 115"/>
          <p:cNvSpPr/>
          <p:nvPr/>
        </p:nvSpPr>
        <p:spPr bwMode="auto">
          <a:xfrm>
            <a:off x="3143089" y="2945439"/>
            <a:ext cx="810056" cy="522119"/>
          </a:xfrm>
          <a:custGeom>
            <a:cxnLst>
              <a:cxn ang="0">
                <a:pos x="512" y="100"/>
              </a:cxn>
              <a:cxn ang="0">
                <a:pos x="479" y="100"/>
              </a:cxn>
              <a:cxn ang="0">
                <a:pos x="452" y="80"/>
              </a:cxn>
              <a:cxn ang="0">
                <a:pos x="433" y="80"/>
              </a:cxn>
              <a:cxn ang="0">
                <a:pos x="399" y="120"/>
              </a:cxn>
              <a:cxn ang="0">
                <a:pos x="373" y="100"/>
              </a:cxn>
              <a:cxn ang="0">
                <a:pos x="346" y="67"/>
              </a:cxn>
              <a:cxn ang="0">
                <a:pos x="333" y="100"/>
              </a:cxn>
              <a:cxn ang="0">
                <a:pos x="306" y="80"/>
              </a:cxn>
              <a:cxn ang="0">
                <a:pos x="280" y="73"/>
              </a:cxn>
              <a:cxn ang="0">
                <a:pos x="253" y="40"/>
              </a:cxn>
              <a:cxn ang="0">
                <a:pos x="213" y="47"/>
              </a:cxn>
              <a:cxn ang="0">
                <a:pos x="167" y="40"/>
              </a:cxn>
              <a:cxn ang="0">
                <a:pos x="140" y="47"/>
              </a:cxn>
              <a:cxn ang="0">
                <a:pos x="100" y="0"/>
              </a:cxn>
              <a:cxn ang="0">
                <a:pos x="47" y="27"/>
              </a:cxn>
              <a:cxn ang="0">
                <a:pos x="7" y="33"/>
              </a:cxn>
              <a:cxn ang="0">
                <a:pos x="0" y="60"/>
              </a:cxn>
              <a:cxn ang="0">
                <a:pos x="27" y="93"/>
              </a:cxn>
              <a:cxn ang="0">
                <a:pos x="40" y="140"/>
              </a:cxn>
              <a:cxn ang="0">
                <a:pos x="54" y="160"/>
              </a:cxn>
              <a:cxn ang="0">
                <a:pos x="113" y="173"/>
              </a:cxn>
              <a:cxn ang="0">
                <a:pos x="133" y="206"/>
              </a:cxn>
              <a:cxn ang="0">
                <a:pos x="160" y="206"/>
              </a:cxn>
              <a:cxn ang="0">
                <a:pos x="193" y="219"/>
              </a:cxn>
              <a:cxn ang="0">
                <a:pos x="240" y="273"/>
              </a:cxn>
              <a:cxn ang="0">
                <a:pos x="266" y="326"/>
              </a:cxn>
              <a:cxn ang="0">
                <a:pos x="293" y="339"/>
              </a:cxn>
              <a:cxn ang="0">
                <a:pos x="326" y="279"/>
              </a:cxn>
              <a:cxn ang="0">
                <a:pos x="386" y="286"/>
              </a:cxn>
              <a:cxn ang="0">
                <a:pos x="379" y="246"/>
              </a:cxn>
              <a:cxn ang="0">
                <a:pos x="419" y="233"/>
              </a:cxn>
              <a:cxn ang="0">
                <a:pos x="446" y="193"/>
              </a:cxn>
              <a:cxn ang="0">
                <a:pos x="452" y="153"/>
              </a:cxn>
              <a:cxn ang="0">
                <a:pos x="472" y="160"/>
              </a:cxn>
              <a:cxn ang="0">
                <a:pos x="506" y="133"/>
              </a:cxn>
              <a:cxn ang="0">
                <a:pos x="512" y="100"/>
              </a:cxn>
            </a:cxnLst>
            <a:rect l="0" t="0" r="r" b="b"/>
            <a:pathLst>
              <a:path w="512" h="352">
                <a:moveTo>
                  <a:pt x="512" y="100"/>
                </a:moveTo>
                <a:lnTo>
                  <a:pt x="512" y="100"/>
                </a:lnTo>
                <a:lnTo>
                  <a:pt x="499" y="100"/>
                </a:lnTo>
                <a:lnTo>
                  <a:pt x="479" y="100"/>
                </a:lnTo>
                <a:lnTo>
                  <a:pt x="459" y="93"/>
                </a:lnTo>
                <a:lnTo>
                  <a:pt x="452" y="80"/>
                </a:lnTo>
                <a:lnTo>
                  <a:pt x="439" y="87"/>
                </a:lnTo>
                <a:lnTo>
                  <a:pt x="433" y="80"/>
                </a:lnTo>
                <a:lnTo>
                  <a:pt x="406" y="113"/>
                </a:lnTo>
                <a:lnTo>
                  <a:pt x="399" y="120"/>
                </a:lnTo>
                <a:lnTo>
                  <a:pt x="393" y="120"/>
                </a:lnTo>
                <a:lnTo>
                  <a:pt x="373" y="100"/>
                </a:lnTo>
                <a:lnTo>
                  <a:pt x="359" y="93"/>
                </a:lnTo>
                <a:lnTo>
                  <a:pt x="346" y="67"/>
                </a:lnTo>
                <a:lnTo>
                  <a:pt x="333" y="73"/>
                </a:lnTo>
                <a:lnTo>
                  <a:pt x="333" y="100"/>
                </a:lnTo>
                <a:lnTo>
                  <a:pt x="326" y="106"/>
                </a:lnTo>
                <a:lnTo>
                  <a:pt x="306" y="80"/>
                </a:lnTo>
                <a:lnTo>
                  <a:pt x="300" y="73"/>
                </a:lnTo>
                <a:lnTo>
                  <a:pt x="280" y="73"/>
                </a:lnTo>
                <a:lnTo>
                  <a:pt x="273" y="47"/>
                </a:lnTo>
                <a:lnTo>
                  <a:pt x="253" y="40"/>
                </a:lnTo>
                <a:lnTo>
                  <a:pt x="220" y="47"/>
                </a:lnTo>
                <a:lnTo>
                  <a:pt x="213" y="47"/>
                </a:lnTo>
                <a:lnTo>
                  <a:pt x="193" y="27"/>
                </a:lnTo>
                <a:lnTo>
                  <a:pt x="167" y="40"/>
                </a:lnTo>
                <a:lnTo>
                  <a:pt x="153" y="40"/>
                </a:lnTo>
                <a:lnTo>
                  <a:pt x="140" y="47"/>
                </a:lnTo>
                <a:lnTo>
                  <a:pt x="113" y="33"/>
                </a:lnTo>
                <a:lnTo>
                  <a:pt x="100" y="0"/>
                </a:lnTo>
                <a:lnTo>
                  <a:pt x="60" y="7"/>
                </a:lnTo>
                <a:lnTo>
                  <a:pt x="47" y="27"/>
                </a:lnTo>
                <a:lnTo>
                  <a:pt x="47" y="47"/>
                </a:lnTo>
                <a:lnTo>
                  <a:pt x="7" y="33"/>
                </a:lnTo>
                <a:lnTo>
                  <a:pt x="0" y="47"/>
                </a:lnTo>
                <a:lnTo>
                  <a:pt x="0" y="60"/>
                </a:lnTo>
                <a:lnTo>
                  <a:pt x="27" y="73"/>
                </a:lnTo>
                <a:lnTo>
                  <a:pt x="27" y="93"/>
                </a:lnTo>
                <a:lnTo>
                  <a:pt x="27" y="120"/>
                </a:lnTo>
                <a:lnTo>
                  <a:pt x="40" y="140"/>
                </a:lnTo>
                <a:lnTo>
                  <a:pt x="40" y="153"/>
                </a:lnTo>
                <a:lnTo>
                  <a:pt x="54" y="160"/>
                </a:lnTo>
                <a:lnTo>
                  <a:pt x="80" y="133"/>
                </a:lnTo>
                <a:lnTo>
                  <a:pt x="113" y="173"/>
                </a:lnTo>
                <a:lnTo>
                  <a:pt x="113" y="200"/>
                </a:lnTo>
                <a:lnTo>
                  <a:pt x="133" y="206"/>
                </a:lnTo>
                <a:lnTo>
                  <a:pt x="133" y="200"/>
                </a:lnTo>
                <a:lnTo>
                  <a:pt x="160" y="206"/>
                </a:lnTo>
                <a:lnTo>
                  <a:pt x="180" y="226"/>
                </a:lnTo>
                <a:lnTo>
                  <a:pt x="193" y="219"/>
                </a:lnTo>
                <a:lnTo>
                  <a:pt x="193" y="213"/>
                </a:lnTo>
                <a:lnTo>
                  <a:pt x="240" y="273"/>
                </a:lnTo>
                <a:lnTo>
                  <a:pt x="240" y="299"/>
                </a:lnTo>
                <a:lnTo>
                  <a:pt x="266" y="326"/>
                </a:lnTo>
                <a:lnTo>
                  <a:pt x="273" y="352"/>
                </a:lnTo>
                <a:lnTo>
                  <a:pt x="293" y="339"/>
                </a:lnTo>
                <a:lnTo>
                  <a:pt x="313" y="279"/>
                </a:lnTo>
                <a:lnTo>
                  <a:pt x="326" y="279"/>
                </a:lnTo>
                <a:lnTo>
                  <a:pt x="346" y="293"/>
                </a:lnTo>
                <a:lnTo>
                  <a:pt x="386" y="286"/>
                </a:lnTo>
                <a:lnTo>
                  <a:pt x="393" y="273"/>
                </a:lnTo>
                <a:lnTo>
                  <a:pt x="379" y="246"/>
                </a:lnTo>
                <a:lnTo>
                  <a:pt x="386" y="239"/>
                </a:lnTo>
                <a:lnTo>
                  <a:pt x="419" y="233"/>
                </a:lnTo>
                <a:lnTo>
                  <a:pt x="433" y="200"/>
                </a:lnTo>
                <a:lnTo>
                  <a:pt x="446" y="193"/>
                </a:lnTo>
                <a:lnTo>
                  <a:pt x="452" y="166"/>
                </a:lnTo>
                <a:lnTo>
                  <a:pt x="452" y="153"/>
                </a:lnTo>
                <a:lnTo>
                  <a:pt x="466" y="146"/>
                </a:lnTo>
                <a:lnTo>
                  <a:pt x="472" y="160"/>
                </a:lnTo>
                <a:lnTo>
                  <a:pt x="486" y="166"/>
                </a:lnTo>
                <a:lnTo>
                  <a:pt x="506" y="133"/>
                </a:lnTo>
                <a:lnTo>
                  <a:pt x="512" y="106"/>
                </a:lnTo>
                <a:lnTo>
                  <a:pt x="512" y="100"/>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1281" name="Freeform 116"/>
          <p:cNvSpPr/>
          <p:nvPr/>
        </p:nvSpPr>
        <p:spPr bwMode="auto">
          <a:xfrm>
            <a:off x="2955449" y="2176832"/>
            <a:ext cx="1124901" cy="946339"/>
          </a:xfrm>
          <a:custGeom>
            <a:cxnLst>
              <a:cxn ang="0">
                <a:pos x="179" y="525"/>
              </a:cxn>
              <a:cxn ang="0">
                <a:pos x="232" y="551"/>
              </a:cxn>
              <a:cxn ang="0">
                <a:pos x="272" y="558"/>
              </a:cxn>
              <a:cxn ang="0">
                <a:pos x="312" y="545"/>
              </a:cxn>
              <a:cxn ang="0">
                <a:pos x="339" y="565"/>
              </a:cxn>
              <a:cxn ang="0">
                <a:pos x="392" y="565"/>
              </a:cxn>
              <a:cxn ang="0">
                <a:pos x="419" y="591"/>
              </a:cxn>
              <a:cxn ang="0">
                <a:pos x="445" y="624"/>
              </a:cxn>
              <a:cxn ang="0">
                <a:pos x="452" y="591"/>
              </a:cxn>
              <a:cxn ang="0">
                <a:pos x="478" y="611"/>
              </a:cxn>
              <a:cxn ang="0">
                <a:pos x="512" y="638"/>
              </a:cxn>
              <a:cxn ang="0">
                <a:pos x="525" y="631"/>
              </a:cxn>
              <a:cxn ang="0">
                <a:pos x="558" y="605"/>
              </a:cxn>
              <a:cxn ang="0">
                <a:pos x="578" y="611"/>
              </a:cxn>
              <a:cxn ang="0">
                <a:pos x="618" y="618"/>
              </a:cxn>
              <a:cxn ang="0">
                <a:pos x="625" y="605"/>
              </a:cxn>
              <a:cxn ang="0">
                <a:pos x="591" y="525"/>
              </a:cxn>
              <a:cxn ang="0">
                <a:pos x="618" y="478"/>
              </a:cxn>
              <a:cxn ang="0">
                <a:pos x="684" y="472"/>
              </a:cxn>
              <a:cxn ang="0">
                <a:pos x="691" y="432"/>
              </a:cxn>
              <a:cxn ang="0">
                <a:pos x="691" y="399"/>
              </a:cxn>
              <a:cxn ang="0">
                <a:pos x="711" y="272"/>
              </a:cxn>
              <a:cxn ang="0">
                <a:pos x="691" y="239"/>
              </a:cxn>
              <a:cxn ang="0">
                <a:pos x="665" y="232"/>
              </a:cxn>
              <a:cxn ang="0">
                <a:pos x="618" y="272"/>
              </a:cxn>
              <a:cxn ang="0">
                <a:pos x="532" y="325"/>
              </a:cxn>
              <a:cxn ang="0">
                <a:pos x="512" y="292"/>
              </a:cxn>
              <a:cxn ang="0">
                <a:pos x="492" y="252"/>
              </a:cxn>
              <a:cxn ang="0">
                <a:pos x="425" y="226"/>
              </a:cxn>
              <a:cxn ang="0">
                <a:pos x="392" y="226"/>
              </a:cxn>
              <a:cxn ang="0">
                <a:pos x="339" y="219"/>
              </a:cxn>
              <a:cxn ang="0">
                <a:pos x="312" y="186"/>
              </a:cxn>
              <a:cxn ang="0">
                <a:pos x="286" y="153"/>
              </a:cxn>
              <a:cxn ang="0">
                <a:pos x="252" y="99"/>
              </a:cxn>
              <a:cxn ang="0">
                <a:pos x="213" y="40"/>
              </a:cxn>
              <a:cxn ang="0">
                <a:pos x="173" y="0"/>
              </a:cxn>
              <a:cxn ang="0">
                <a:pos x="126" y="6"/>
              </a:cxn>
              <a:cxn ang="0">
                <a:pos x="20" y="20"/>
              </a:cxn>
              <a:cxn ang="0">
                <a:pos x="20" y="46"/>
              </a:cxn>
              <a:cxn ang="0">
                <a:pos x="6" y="93"/>
              </a:cxn>
              <a:cxn ang="0">
                <a:pos x="46" y="86"/>
              </a:cxn>
              <a:cxn ang="0">
                <a:pos x="73" y="113"/>
              </a:cxn>
              <a:cxn ang="0">
                <a:pos x="100" y="159"/>
              </a:cxn>
              <a:cxn ang="0">
                <a:pos x="139" y="153"/>
              </a:cxn>
              <a:cxn ang="0">
                <a:pos x="193" y="119"/>
              </a:cxn>
              <a:cxn ang="0">
                <a:pos x="226" y="219"/>
              </a:cxn>
              <a:cxn ang="0">
                <a:pos x="232" y="299"/>
              </a:cxn>
              <a:cxn ang="0">
                <a:pos x="219" y="379"/>
              </a:cxn>
              <a:cxn ang="0">
                <a:pos x="199" y="359"/>
              </a:cxn>
              <a:cxn ang="0">
                <a:pos x="193" y="365"/>
              </a:cxn>
              <a:cxn ang="0">
                <a:pos x="133" y="452"/>
              </a:cxn>
              <a:cxn ang="0">
                <a:pos x="173" y="485"/>
              </a:cxn>
              <a:cxn ang="0">
                <a:pos x="199" y="485"/>
              </a:cxn>
              <a:cxn ang="0">
                <a:pos x="173" y="498"/>
              </a:cxn>
              <a:cxn ang="0">
                <a:pos x="179" y="525"/>
              </a:cxn>
            </a:cxnLst>
            <a:rect l="0" t="0" r="r" b="b"/>
            <a:pathLst>
              <a:path w="711" h="638">
                <a:moveTo>
                  <a:pt x="179" y="525"/>
                </a:moveTo>
                <a:lnTo>
                  <a:pt x="179" y="525"/>
                </a:lnTo>
                <a:lnTo>
                  <a:pt x="219" y="518"/>
                </a:lnTo>
                <a:lnTo>
                  <a:pt x="232" y="551"/>
                </a:lnTo>
                <a:lnTo>
                  <a:pt x="259" y="565"/>
                </a:lnTo>
                <a:lnTo>
                  <a:pt x="272" y="558"/>
                </a:lnTo>
                <a:lnTo>
                  <a:pt x="286" y="558"/>
                </a:lnTo>
                <a:lnTo>
                  <a:pt x="312" y="545"/>
                </a:lnTo>
                <a:lnTo>
                  <a:pt x="332" y="565"/>
                </a:lnTo>
                <a:lnTo>
                  <a:pt x="339" y="565"/>
                </a:lnTo>
                <a:lnTo>
                  <a:pt x="372" y="558"/>
                </a:lnTo>
                <a:lnTo>
                  <a:pt x="392" y="565"/>
                </a:lnTo>
                <a:lnTo>
                  <a:pt x="399" y="591"/>
                </a:lnTo>
                <a:lnTo>
                  <a:pt x="419" y="591"/>
                </a:lnTo>
                <a:lnTo>
                  <a:pt x="425" y="598"/>
                </a:lnTo>
                <a:lnTo>
                  <a:pt x="445" y="624"/>
                </a:lnTo>
                <a:lnTo>
                  <a:pt x="452" y="618"/>
                </a:lnTo>
                <a:lnTo>
                  <a:pt x="452" y="591"/>
                </a:lnTo>
                <a:lnTo>
                  <a:pt x="465" y="585"/>
                </a:lnTo>
                <a:lnTo>
                  <a:pt x="478" y="611"/>
                </a:lnTo>
                <a:lnTo>
                  <a:pt x="492" y="618"/>
                </a:lnTo>
                <a:lnTo>
                  <a:pt x="512" y="638"/>
                </a:lnTo>
                <a:lnTo>
                  <a:pt x="518" y="638"/>
                </a:lnTo>
                <a:lnTo>
                  <a:pt x="525" y="631"/>
                </a:lnTo>
                <a:lnTo>
                  <a:pt x="552" y="598"/>
                </a:lnTo>
                <a:lnTo>
                  <a:pt x="558" y="605"/>
                </a:lnTo>
                <a:lnTo>
                  <a:pt x="571" y="598"/>
                </a:lnTo>
                <a:lnTo>
                  <a:pt x="578" y="611"/>
                </a:lnTo>
                <a:lnTo>
                  <a:pt x="598" y="618"/>
                </a:lnTo>
                <a:lnTo>
                  <a:pt x="618" y="618"/>
                </a:lnTo>
                <a:lnTo>
                  <a:pt x="631" y="618"/>
                </a:lnTo>
                <a:lnTo>
                  <a:pt x="625" y="605"/>
                </a:lnTo>
                <a:lnTo>
                  <a:pt x="618" y="571"/>
                </a:lnTo>
                <a:lnTo>
                  <a:pt x="591" y="525"/>
                </a:lnTo>
                <a:lnTo>
                  <a:pt x="605" y="511"/>
                </a:lnTo>
                <a:lnTo>
                  <a:pt x="618" y="478"/>
                </a:lnTo>
                <a:lnTo>
                  <a:pt x="671" y="478"/>
                </a:lnTo>
                <a:lnTo>
                  <a:pt x="684" y="472"/>
                </a:lnTo>
                <a:lnTo>
                  <a:pt x="678" y="452"/>
                </a:lnTo>
                <a:lnTo>
                  <a:pt x="691" y="432"/>
                </a:lnTo>
                <a:lnTo>
                  <a:pt x="691" y="418"/>
                </a:lnTo>
                <a:lnTo>
                  <a:pt x="691" y="399"/>
                </a:lnTo>
                <a:lnTo>
                  <a:pt x="691" y="299"/>
                </a:lnTo>
                <a:lnTo>
                  <a:pt x="711" y="272"/>
                </a:lnTo>
                <a:lnTo>
                  <a:pt x="691" y="246"/>
                </a:lnTo>
                <a:lnTo>
                  <a:pt x="691" y="239"/>
                </a:lnTo>
                <a:lnTo>
                  <a:pt x="684" y="226"/>
                </a:lnTo>
                <a:lnTo>
                  <a:pt x="665" y="232"/>
                </a:lnTo>
                <a:lnTo>
                  <a:pt x="638" y="259"/>
                </a:lnTo>
                <a:lnTo>
                  <a:pt x="618" y="272"/>
                </a:lnTo>
                <a:lnTo>
                  <a:pt x="591" y="305"/>
                </a:lnTo>
                <a:lnTo>
                  <a:pt x="532" y="325"/>
                </a:lnTo>
                <a:lnTo>
                  <a:pt x="505" y="305"/>
                </a:lnTo>
                <a:lnTo>
                  <a:pt x="512" y="292"/>
                </a:lnTo>
                <a:lnTo>
                  <a:pt x="498" y="272"/>
                </a:lnTo>
                <a:lnTo>
                  <a:pt x="492" y="252"/>
                </a:lnTo>
                <a:lnTo>
                  <a:pt x="465" y="246"/>
                </a:lnTo>
                <a:lnTo>
                  <a:pt x="425" y="226"/>
                </a:lnTo>
                <a:lnTo>
                  <a:pt x="412" y="232"/>
                </a:lnTo>
                <a:lnTo>
                  <a:pt x="392" y="226"/>
                </a:lnTo>
                <a:lnTo>
                  <a:pt x="365" y="232"/>
                </a:lnTo>
                <a:lnTo>
                  <a:pt x="339" y="219"/>
                </a:lnTo>
                <a:lnTo>
                  <a:pt x="326" y="199"/>
                </a:lnTo>
                <a:lnTo>
                  <a:pt x="312" y="186"/>
                </a:lnTo>
                <a:lnTo>
                  <a:pt x="306" y="166"/>
                </a:lnTo>
                <a:lnTo>
                  <a:pt x="286" y="153"/>
                </a:lnTo>
                <a:lnTo>
                  <a:pt x="279" y="133"/>
                </a:lnTo>
                <a:lnTo>
                  <a:pt x="252" y="99"/>
                </a:lnTo>
                <a:lnTo>
                  <a:pt x="246" y="79"/>
                </a:lnTo>
                <a:lnTo>
                  <a:pt x="213" y="40"/>
                </a:lnTo>
                <a:lnTo>
                  <a:pt x="206" y="20"/>
                </a:lnTo>
                <a:lnTo>
                  <a:pt x="173" y="0"/>
                </a:lnTo>
                <a:lnTo>
                  <a:pt x="146" y="13"/>
                </a:lnTo>
                <a:lnTo>
                  <a:pt x="126" y="6"/>
                </a:lnTo>
                <a:lnTo>
                  <a:pt x="80" y="0"/>
                </a:lnTo>
                <a:lnTo>
                  <a:pt x="20" y="20"/>
                </a:lnTo>
                <a:lnTo>
                  <a:pt x="6" y="26"/>
                </a:lnTo>
                <a:lnTo>
                  <a:pt x="20" y="46"/>
                </a:lnTo>
                <a:lnTo>
                  <a:pt x="0" y="86"/>
                </a:lnTo>
                <a:lnTo>
                  <a:pt x="6" y="93"/>
                </a:lnTo>
                <a:lnTo>
                  <a:pt x="33" y="113"/>
                </a:lnTo>
                <a:lnTo>
                  <a:pt x="46" y="86"/>
                </a:lnTo>
                <a:lnTo>
                  <a:pt x="73" y="99"/>
                </a:lnTo>
                <a:lnTo>
                  <a:pt x="73" y="113"/>
                </a:lnTo>
                <a:lnTo>
                  <a:pt x="80" y="139"/>
                </a:lnTo>
                <a:lnTo>
                  <a:pt x="100" y="159"/>
                </a:lnTo>
                <a:lnTo>
                  <a:pt x="133" y="166"/>
                </a:lnTo>
                <a:lnTo>
                  <a:pt x="139" y="153"/>
                </a:lnTo>
                <a:lnTo>
                  <a:pt x="159" y="153"/>
                </a:lnTo>
                <a:lnTo>
                  <a:pt x="193" y="119"/>
                </a:lnTo>
                <a:lnTo>
                  <a:pt x="246" y="159"/>
                </a:lnTo>
                <a:lnTo>
                  <a:pt x="226" y="219"/>
                </a:lnTo>
                <a:lnTo>
                  <a:pt x="232" y="266"/>
                </a:lnTo>
                <a:lnTo>
                  <a:pt x="232" y="299"/>
                </a:lnTo>
                <a:lnTo>
                  <a:pt x="219" y="305"/>
                </a:lnTo>
                <a:lnTo>
                  <a:pt x="219" y="379"/>
                </a:lnTo>
                <a:lnTo>
                  <a:pt x="213" y="372"/>
                </a:lnTo>
                <a:lnTo>
                  <a:pt x="199" y="359"/>
                </a:lnTo>
                <a:lnTo>
                  <a:pt x="193" y="359"/>
                </a:lnTo>
                <a:lnTo>
                  <a:pt x="193" y="365"/>
                </a:lnTo>
                <a:lnTo>
                  <a:pt x="153" y="425"/>
                </a:lnTo>
                <a:lnTo>
                  <a:pt x="133" y="452"/>
                </a:lnTo>
                <a:lnTo>
                  <a:pt x="133" y="458"/>
                </a:lnTo>
                <a:lnTo>
                  <a:pt x="173" y="485"/>
                </a:lnTo>
                <a:lnTo>
                  <a:pt x="193" y="478"/>
                </a:lnTo>
                <a:lnTo>
                  <a:pt x="199" y="485"/>
                </a:lnTo>
                <a:lnTo>
                  <a:pt x="193" y="492"/>
                </a:lnTo>
                <a:lnTo>
                  <a:pt x="173" y="498"/>
                </a:lnTo>
                <a:lnTo>
                  <a:pt x="173" y="518"/>
                </a:lnTo>
                <a:lnTo>
                  <a:pt x="179" y="525"/>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1254" name="Freeform 95"/>
          <p:cNvSpPr/>
          <p:nvPr/>
        </p:nvSpPr>
        <p:spPr bwMode="auto">
          <a:xfrm>
            <a:off x="3132656" y="4553018"/>
            <a:ext cx="378132" cy="403455"/>
          </a:xfrm>
          <a:custGeom>
            <a:cxnLst>
              <a:cxn ang="0">
                <a:pos x="173" y="259"/>
              </a:cxn>
              <a:cxn ang="0">
                <a:pos x="173" y="259"/>
              </a:cxn>
              <a:cxn ang="0">
                <a:pos x="139" y="272"/>
              </a:cxn>
              <a:cxn ang="0">
                <a:pos x="119" y="252"/>
              </a:cxn>
              <a:cxn ang="0">
                <a:pos x="106" y="272"/>
              </a:cxn>
              <a:cxn ang="0">
                <a:pos x="80" y="272"/>
              </a:cxn>
              <a:cxn ang="0">
                <a:pos x="73" y="252"/>
              </a:cxn>
              <a:cxn ang="0">
                <a:pos x="60" y="225"/>
              </a:cxn>
              <a:cxn ang="0">
                <a:pos x="40" y="219"/>
              </a:cxn>
              <a:cxn ang="0">
                <a:pos x="20" y="179"/>
              </a:cxn>
              <a:cxn ang="0">
                <a:pos x="0" y="159"/>
              </a:cxn>
              <a:cxn ang="0">
                <a:pos x="13" y="146"/>
              </a:cxn>
              <a:cxn ang="0">
                <a:pos x="20" y="146"/>
              </a:cxn>
              <a:cxn ang="0">
                <a:pos x="40" y="113"/>
              </a:cxn>
              <a:cxn ang="0">
                <a:pos x="40" y="86"/>
              </a:cxn>
              <a:cxn ang="0">
                <a:pos x="46" y="73"/>
              </a:cxn>
              <a:cxn ang="0">
                <a:pos x="66" y="73"/>
              </a:cxn>
              <a:cxn ang="0">
                <a:pos x="73" y="59"/>
              </a:cxn>
              <a:cxn ang="0">
                <a:pos x="66" y="46"/>
              </a:cxn>
              <a:cxn ang="0">
                <a:pos x="73" y="33"/>
              </a:cxn>
              <a:cxn ang="0">
                <a:pos x="73" y="13"/>
              </a:cxn>
              <a:cxn ang="0">
                <a:pos x="86" y="6"/>
              </a:cxn>
              <a:cxn ang="0">
                <a:pos x="113" y="19"/>
              </a:cxn>
              <a:cxn ang="0">
                <a:pos x="139" y="19"/>
              </a:cxn>
              <a:cxn ang="0">
                <a:pos x="153" y="0"/>
              </a:cxn>
              <a:cxn ang="0">
                <a:pos x="179" y="19"/>
              </a:cxn>
              <a:cxn ang="0">
                <a:pos x="166" y="26"/>
              </a:cxn>
              <a:cxn ang="0">
                <a:pos x="159" y="46"/>
              </a:cxn>
              <a:cxn ang="0">
                <a:pos x="139" y="46"/>
              </a:cxn>
              <a:cxn ang="0">
                <a:pos x="133" y="53"/>
              </a:cxn>
              <a:cxn ang="0">
                <a:pos x="153" y="66"/>
              </a:cxn>
              <a:cxn ang="0">
                <a:pos x="179" y="46"/>
              </a:cxn>
              <a:cxn ang="0">
                <a:pos x="232" y="73"/>
              </a:cxn>
              <a:cxn ang="0">
                <a:pos x="239" y="113"/>
              </a:cxn>
              <a:cxn ang="0">
                <a:pos x="219" y="113"/>
              </a:cxn>
              <a:cxn ang="0">
                <a:pos x="219" y="126"/>
              </a:cxn>
              <a:cxn ang="0">
                <a:pos x="226" y="146"/>
              </a:cxn>
              <a:cxn ang="0">
                <a:pos x="219" y="159"/>
              </a:cxn>
              <a:cxn ang="0">
                <a:pos x="232" y="179"/>
              </a:cxn>
              <a:cxn ang="0">
                <a:pos x="213" y="199"/>
              </a:cxn>
              <a:cxn ang="0">
                <a:pos x="206" y="186"/>
              </a:cxn>
              <a:cxn ang="0">
                <a:pos x="179" y="252"/>
              </a:cxn>
              <a:cxn ang="0">
                <a:pos x="173" y="259"/>
              </a:cxn>
            </a:cxnLst>
            <a:rect l="0" t="0" r="r" b="b"/>
            <a:pathLst>
              <a:path w="239" h="272">
                <a:moveTo>
                  <a:pt x="173" y="259"/>
                </a:moveTo>
                <a:lnTo>
                  <a:pt x="173" y="259"/>
                </a:lnTo>
                <a:lnTo>
                  <a:pt x="139" y="272"/>
                </a:lnTo>
                <a:lnTo>
                  <a:pt x="119" y="252"/>
                </a:lnTo>
                <a:lnTo>
                  <a:pt x="106" y="272"/>
                </a:lnTo>
                <a:lnTo>
                  <a:pt x="80" y="272"/>
                </a:lnTo>
                <a:lnTo>
                  <a:pt x="73" y="252"/>
                </a:lnTo>
                <a:lnTo>
                  <a:pt x="60" y="225"/>
                </a:lnTo>
                <a:lnTo>
                  <a:pt x="40" y="219"/>
                </a:lnTo>
                <a:lnTo>
                  <a:pt x="20" y="179"/>
                </a:lnTo>
                <a:lnTo>
                  <a:pt x="0" y="159"/>
                </a:lnTo>
                <a:lnTo>
                  <a:pt x="13" y="146"/>
                </a:lnTo>
                <a:lnTo>
                  <a:pt x="20" y="146"/>
                </a:lnTo>
                <a:lnTo>
                  <a:pt x="40" y="113"/>
                </a:lnTo>
                <a:lnTo>
                  <a:pt x="40" y="86"/>
                </a:lnTo>
                <a:lnTo>
                  <a:pt x="46" y="73"/>
                </a:lnTo>
                <a:lnTo>
                  <a:pt x="66" y="73"/>
                </a:lnTo>
                <a:lnTo>
                  <a:pt x="73" y="59"/>
                </a:lnTo>
                <a:lnTo>
                  <a:pt x="66" y="46"/>
                </a:lnTo>
                <a:lnTo>
                  <a:pt x="73" y="33"/>
                </a:lnTo>
                <a:lnTo>
                  <a:pt x="73" y="13"/>
                </a:lnTo>
                <a:lnTo>
                  <a:pt x="86" y="6"/>
                </a:lnTo>
                <a:lnTo>
                  <a:pt x="113" y="19"/>
                </a:lnTo>
                <a:lnTo>
                  <a:pt x="139" y="19"/>
                </a:lnTo>
                <a:lnTo>
                  <a:pt x="153" y="0"/>
                </a:lnTo>
                <a:lnTo>
                  <a:pt x="179" y="19"/>
                </a:lnTo>
                <a:lnTo>
                  <a:pt x="166" y="26"/>
                </a:lnTo>
                <a:lnTo>
                  <a:pt x="159" y="46"/>
                </a:lnTo>
                <a:lnTo>
                  <a:pt x="139" y="46"/>
                </a:lnTo>
                <a:lnTo>
                  <a:pt x="133" y="53"/>
                </a:lnTo>
                <a:lnTo>
                  <a:pt x="153" y="66"/>
                </a:lnTo>
                <a:lnTo>
                  <a:pt x="179" y="46"/>
                </a:lnTo>
                <a:lnTo>
                  <a:pt x="232" y="73"/>
                </a:lnTo>
                <a:lnTo>
                  <a:pt x="239" y="113"/>
                </a:lnTo>
                <a:lnTo>
                  <a:pt x="219" y="113"/>
                </a:lnTo>
                <a:lnTo>
                  <a:pt x="219" y="126"/>
                </a:lnTo>
                <a:lnTo>
                  <a:pt x="226" y="146"/>
                </a:lnTo>
                <a:lnTo>
                  <a:pt x="219" y="159"/>
                </a:lnTo>
                <a:lnTo>
                  <a:pt x="232" y="179"/>
                </a:lnTo>
                <a:lnTo>
                  <a:pt x="213" y="199"/>
                </a:lnTo>
                <a:lnTo>
                  <a:pt x="206" y="186"/>
                </a:lnTo>
                <a:lnTo>
                  <a:pt x="179" y="252"/>
                </a:lnTo>
                <a:lnTo>
                  <a:pt x="173" y="259"/>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255" name="Freeform 98"/>
          <p:cNvSpPr/>
          <p:nvPr/>
        </p:nvSpPr>
        <p:spPr bwMode="auto">
          <a:xfrm>
            <a:off x="2890288" y="4177736"/>
            <a:ext cx="556913" cy="403455"/>
          </a:xfrm>
          <a:custGeom>
            <a:cxnLst>
              <a:cxn ang="0">
                <a:pos x="326" y="219"/>
              </a:cxn>
              <a:cxn ang="0">
                <a:pos x="326" y="219"/>
              </a:cxn>
              <a:cxn ang="0">
                <a:pos x="319" y="239"/>
              </a:cxn>
              <a:cxn ang="0">
                <a:pos x="306" y="253"/>
              </a:cxn>
              <a:cxn ang="0">
                <a:pos x="292" y="272"/>
              </a:cxn>
              <a:cxn ang="0">
                <a:pos x="266" y="272"/>
              </a:cxn>
              <a:cxn ang="0">
                <a:pos x="239" y="259"/>
              </a:cxn>
              <a:cxn ang="0">
                <a:pos x="226" y="266"/>
              </a:cxn>
              <a:cxn ang="0">
                <a:pos x="179" y="259"/>
              </a:cxn>
              <a:cxn ang="0">
                <a:pos x="179" y="239"/>
              </a:cxn>
              <a:cxn ang="0">
                <a:pos x="153" y="226"/>
              </a:cxn>
              <a:cxn ang="0">
                <a:pos x="146" y="206"/>
              </a:cxn>
              <a:cxn ang="0">
                <a:pos x="159" y="199"/>
              </a:cxn>
              <a:cxn ang="0">
                <a:pos x="159" y="186"/>
              </a:cxn>
              <a:cxn ang="0">
                <a:pos x="159" y="173"/>
              </a:cxn>
              <a:cxn ang="0">
                <a:pos x="186" y="173"/>
              </a:cxn>
              <a:cxn ang="0">
                <a:pos x="186" y="159"/>
              </a:cxn>
              <a:cxn ang="0">
                <a:pos x="179" y="146"/>
              </a:cxn>
              <a:cxn ang="0">
                <a:pos x="166" y="146"/>
              </a:cxn>
              <a:cxn ang="0">
                <a:pos x="153" y="159"/>
              </a:cxn>
              <a:cxn ang="0">
                <a:pos x="133" y="159"/>
              </a:cxn>
              <a:cxn ang="0">
                <a:pos x="126" y="146"/>
              </a:cxn>
              <a:cxn ang="0">
                <a:pos x="106" y="133"/>
              </a:cxn>
              <a:cxn ang="0">
                <a:pos x="113" y="100"/>
              </a:cxn>
              <a:cxn ang="0">
                <a:pos x="113" y="93"/>
              </a:cxn>
              <a:cxn ang="0">
                <a:pos x="93" y="100"/>
              </a:cxn>
              <a:cxn ang="0">
                <a:pos x="80" y="86"/>
              </a:cxn>
              <a:cxn ang="0">
                <a:pos x="53" y="80"/>
              </a:cxn>
              <a:cxn ang="0">
                <a:pos x="40" y="66"/>
              </a:cxn>
              <a:cxn ang="0">
                <a:pos x="0" y="46"/>
              </a:cxn>
              <a:cxn ang="0">
                <a:pos x="7" y="33"/>
              </a:cxn>
              <a:cxn ang="0">
                <a:pos x="20" y="27"/>
              </a:cxn>
              <a:cxn ang="0">
                <a:pos x="46" y="46"/>
              </a:cxn>
              <a:cxn ang="0">
                <a:pos x="53" y="46"/>
              </a:cxn>
              <a:cxn ang="0">
                <a:pos x="80" y="46"/>
              </a:cxn>
              <a:cxn ang="0">
                <a:pos x="93" y="33"/>
              </a:cxn>
              <a:cxn ang="0">
                <a:pos x="113" y="53"/>
              </a:cxn>
              <a:cxn ang="0">
                <a:pos x="120" y="40"/>
              </a:cxn>
              <a:cxn ang="0">
                <a:pos x="120" y="27"/>
              </a:cxn>
              <a:cxn ang="0">
                <a:pos x="140" y="20"/>
              </a:cxn>
              <a:cxn ang="0">
                <a:pos x="140" y="0"/>
              </a:cxn>
              <a:cxn ang="0">
                <a:pos x="159" y="0"/>
              </a:cxn>
              <a:cxn ang="0">
                <a:pos x="199" y="27"/>
              </a:cxn>
              <a:cxn ang="0">
                <a:pos x="226" y="33"/>
              </a:cxn>
              <a:cxn ang="0">
                <a:pos x="279" y="126"/>
              </a:cxn>
              <a:cxn ang="0">
                <a:pos x="279" y="133"/>
              </a:cxn>
              <a:cxn ang="0">
                <a:pos x="312" y="153"/>
              </a:cxn>
              <a:cxn ang="0">
                <a:pos x="326" y="166"/>
              </a:cxn>
              <a:cxn ang="0">
                <a:pos x="346" y="179"/>
              </a:cxn>
              <a:cxn ang="0">
                <a:pos x="352" y="193"/>
              </a:cxn>
              <a:cxn ang="0">
                <a:pos x="339" y="199"/>
              </a:cxn>
              <a:cxn ang="0">
                <a:pos x="319" y="193"/>
              </a:cxn>
              <a:cxn ang="0">
                <a:pos x="292" y="193"/>
              </a:cxn>
              <a:cxn ang="0">
                <a:pos x="272" y="186"/>
              </a:cxn>
              <a:cxn ang="0">
                <a:pos x="259" y="193"/>
              </a:cxn>
              <a:cxn ang="0">
                <a:pos x="286" y="199"/>
              </a:cxn>
              <a:cxn ang="0">
                <a:pos x="306" y="206"/>
              </a:cxn>
              <a:cxn ang="0">
                <a:pos x="326" y="219"/>
              </a:cxn>
            </a:cxnLst>
            <a:rect l="0" t="0" r="r" b="b"/>
            <a:pathLst>
              <a:path w="352" h="272">
                <a:moveTo>
                  <a:pt x="326" y="219"/>
                </a:moveTo>
                <a:lnTo>
                  <a:pt x="326" y="219"/>
                </a:lnTo>
                <a:lnTo>
                  <a:pt x="319" y="239"/>
                </a:lnTo>
                <a:lnTo>
                  <a:pt x="306" y="253"/>
                </a:lnTo>
                <a:lnTo>
                  <a:pt x="292" y="272"/>
                </a:lnTo>
                <a:lnTo>
                  <a:pt x="266" y="272"/>
                </a:lnTo>
                <a:lnTo>
                  <a:pt x="239" y="259"/>
                </a:lnTo>
                <a:lnTo>
                  <a:pt x="226" y="266"/>
                </a:lnTo>
                <a:lnTo>
                  <a:pt x="179" y="259"/>
                </a:lnTo>
                <a:lnTo>
                  <a:pt x="179" y="239"/>
                </a:lnTo>
                <a:lnTo>
                  <a:pt x="153" y="226"/>
                </a:lnTo>
                <a:lnTo>
                  <a:pt x="146" y="206"/>
                </a:lnTo>
                <a:lnTo>
                  <a:pt x="159" y="199"/>
                </a:lnTo>
                <a:lnTo>
                  <a:pt x="159" y="186"/>
                </a:lnTo>
                <a:lnTo>
                  <a:pt x="159" y="173"/>
                </a:lnTo>
                <a:lnTo>
                  <a:pt x="186" y="173"/>
                </a:lnTo>
                <a:lnTo>
                  <a:pt x="186" y="159"/>
                </a:lnTo>
                <a:lnTo>
                  <a:pt x="179" y="146"/>
                </a:lnTo>
                <a:lnTo>
                  <a:pt x="166" y="146"/>
                </a:lnTo>
                <a:lnTo>
                  <a:pt x="153" y="159"/>
                </a:lnTo>
                <a:lnTo>
                  <a:pt x="133" y="159"/>
                </a:lnTo>
                <a:lnTo>
                  <a:pt x="126" y="146"/>
                </a:lnTo>
                <a:lnTo>
                  <a:pt x="106" y="133"/>
                </a:lnTo>
                <a:lnTo>
                  <a:pt x="113" y="100"/>
                </a:lnTo>
                <a:lnTo>
                  <a:pt x="113" y="93"/>
                </a:lnTo>
                <a:lnTo>
                  <a:pt x="93" y="100"/>
                </a:lnTo>
                <a:lnTo>
                  <a:pt x="80" y="86"/>
                </a:lnTo>
                <a:lnTo>
                  <a:pt x="53" y="80"/>
                </a:lnTo>
                <a:lnTo>
                  <a:pt x="40" y="66"/>
                </a:lnTo>
                <a:lnTo>
                  <a:pt x="0" y="46"/>
                </a:lnTo>
                <a:lnTo>
                  <a:pt x="7" y="33"/>
                </a:lnTo>
                <a:lnTo>
                  <a:pt x="20" y="27"/>
                </a:lnTo>
                <a:lnTo>
                  <a:pt x="46" y="46"/>
                </a:lnTo>
                <a:lnTo>
                  <a:pt x="53" y="46"/>
                </a:lnTo>
                <a:lnTo>
                  <a:pt x="80" y="46"/>
                </a:lnTo>
                <a:lnTo>
                  <a:pt x="93" y="33"/>
                </a:lnTo>
                <a:lnTo>
                  <a:pt x="113" y="53"/>
                </a:lnTo>
                <a:lnTo>
                  <a:pt x="120" y="40"/>
                </a:lnTo>
                <a:lnTo>
                  <a:pt x="120" y="27"/>
                </a:lnTo>
                <a:lnTo>
                  <a:pt x="140" y="20"/>
                </a:lnTo>
                <a:lnTo>
                  <a:pt x="140" y="0"/>
                </a:lnTo>
                <a:lnTo>
                  <a:pt x="159" y="0"/>
                </a:lnTo>
                <a:lnTo>
                  <a:pt x="199" y="27"/>
                </a:lnTo>
                <a:lnTo>
                  <a:pt x="226" y="33"/>
                </a:lnTo>
                <a:lnTo>
                  <a:pt x="279" y="126"/>
                </a:lnTo>
                <a:lnTo>
                  <a:pt x="279" y="133"/>
                </a:lnTo>
                <a:lnTo>
                  <a:pt x="312" y="153"/>
                </a:lnTo>
                <a:lnTo>
                  <a:pt x="326" y="166"/>
                </a:lnTo>
                <a:lnTo>
                  <a:pt x="346" y="179"/>
                </a:lnTo>
                <a:lnTo>
                  <a:pt x="352" y="193"/>
                </a:lnTo>
                <a:lnTo>
                  <a:pt x="339" y="199"/>
                </a:lnTo>
                <a:lnTo>
                  <a:pt x="319" y="193"/>
                </a:lnTo>
                <a:lnTo>
                  <a:pt x="292" y="193"/>
                </a:lnTo>
                <a:lnTo>
                  <a:pt x="272" y="186"/>
                </a:lnTo>
                <a:lnTo>
                  <a:pt x="259" y="193"/>
                </a:lnTo>
                <a:lnTo>
                  <a:pt x="286" y="199"/>
                </a:lnTo>
                <a:lnTo>
                  <a:pt x="306" y="206"/>
                </a:lnTo>
                <a:lnTo>
                  <a:pt x="326" y="219"/>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256" name="Freeform 108"/>
          <p:cNvSpPr/>
          <p:nvPr/>
        </p:nvSpPr>
        <p:spPr bwMode="auto">
          <a:xfrm>
            <a:off x="2755419" y="3861994"/>
            <a:ext cx="629692" cy="404938"/>
          </a:xfrm>
          <a:custGeom>
            <a:cxnLst>
              <a:cxn ang="0">
                <a:pos x="86" y="259"/>
              </a:cxn>
              <a:cxn ang="0">
                <a:pos x="86" y="259"/>
              </a:cxn>
              <a:cxn ang="0">
                <a:pos x="93" y="246"/>
              </a:cxn>
              <a:cxn ang="0">
                <a:pos x="106" y="240"/>
              </a:cxn>
              <a:cxn ang="0">
                <a:pos x="132" y="259"/>
              </a:cxn>
              <a:cxn ang="0">
                <a:pos x="139" y="259"/>
              </a:cxn>
              <a:cxn ang="0">
                <a:pos x="166" y="259"/>
              </a:cxn>
              <a:cxn ang="0">
                <a:pos x="179" y="246"/>
              </a:cxn>
              <a:cxn ang="0">
                <a:pos x="199" y="266"/>
              </a:cxn>
              <a:cxn ang="0">
                <a:pos x="206" y="253"/>
              </a:cxn>
              <a:cxn ang="0">
                <a:pos x="206" y="240"/>
              </a:cxn>
              <a:cxn ang="0">
                <a:pos x="226" y="233"/>
              </a:cxn>
              <a:cxn ang="0">
                <a:pos x="226" y="213"/>
              </a:cxn>
              <a:cxn ang="0">
                <a:pos x="245" y="213"/>
              </a:cxn>
              <a:cxn ang="0">
                <a:pos x="285" y="133"/>
              </a:cxn>
              <a:cxn ang="0">
                <a:pos x="279" y="120"/>
              </a:cxn>
              <a:cxn ang="0">
                <a:pos x="285" y="113"/>
              </a:cxn>
              <a:cxn ang="0">
                <a:pos x="299" y="120"/>
              </a:cxn>
              <a:cxn ang="0">
                <a:pos x="312" y="107"/>
              </a:cxn>
              <a:cxn ang="0">
                <a:pos x="319" y="93"/>
              </a:cxn>
              <a:cxn ang="0">
                <a:pos x="358" y="60"/>
              </a:cxn>
              <a:cxn ang="0">
                <a:pos x="385" y="47"/>
              </a:cxn>
              <a:cxn ang="0">
                <a:pos x="398" y="33"/>
              </a:cxn>
              <a:cxn ang="0">
                <a:pos x="398" y="7"/>
              </a:cxn>
              <a:cxn ang="0">
                <a:pos x="378" y="7"/>
              </a:cxn>
              <a:cxn ang="0">
                <a:pos x="332" y="14"/>
              </a:cxn>
              <a:cxn ang="0">
                <a:pos x="305" y="0"/>
              </a:cxn>
              <a:cxn ang="0">
                <a:pos x="285" y="0"/>
              </a:cxn>
              <a:cxn ang="0">
                <a:pos x="239" y="60"/>
              </a:cxn>
              <a:cxn ang="0">
                <a:pos x="226" y="67"/>
              </a:cxn>
              <a:cxn ang="0">
                <a:pos x="199" y="53"/>
              </a:cxn>
              <a:cxn ang="0">
                <a:pos x="199" y="40"/>
              </a:cxn>
              <a:cxn ang="0">
                <a:pos x="192" y="14"/>
              </a:cxn>
              <a:cxn ang="0">
                <a:pos x="172" y="7"/>
              </a:cxn>
              <a:cxn ang="0">
                <a:pos x="152" y="14"/>
              </a:cxn>
              <a:cxn ang="0">
                <a:pos x="132" y="0"/>
              </a:cxn>
              <a:cxn ang="0">
                <a:pos x="113" y="27"/>
              </a:cxn>
              <a:cxn ang="0">
                <a:pos x="86" y="33"/>
              </a:cxn>
              <a:cxn ang="0">
                <a:pos x="46" y="67"/>
              </a:cxn>
              <a:cxn ang="0">
                <a:pos x="13" y="140"/>
              </a:cxn>
              <a:cxn ang="0">
                <a:pos x="19" y="160"/>
              </a:cxn>
              <a:cxn ang="0">
                <a:pos x="19" y="166"/>
              </a:cxn>
              <a:cxn ang="0">
                <a:pos x="19" y="173"/>
              </a:cxn>
              <a:cxn ang="0">
                <a:pos x="26" y="180"/>
              </a:cxn>
              <a:cxn ang="0">
                <a:pos x="39" y="173"/>
              </a:cxn>
              <a:cxn ang="0">
                <a:pos x="59" y="166"/>
              </a:cxn>
              <a:cxn ang="0">
                <a:pos x="0" y="233"/>
              </a:cxn>
              <a:cxn ang="0">
                <a:pos x="0" y="246"/>
              </a:cxn>
              <a:cxn ang="0">
                <a:pos x="13" y="246"/>
              </a:cxn>
              <a:cxn ang="0">
                <a:pos x="39" y="273"/>
              </a:cxn>
              <a:cxn ang="0">
                <a:pos x="79" y="266"/>
              </a:cxn>
              <a:cxn ang="0">
                <a:pos x="86" y="259"/>
              </a:cxn>
            </a:cxnLst>
            <a:rect l="0" t="0" r="r" b="b"/>
            <a:pathLst>
              <a:path w="398" h="273">
                <a:moveTo>
                  <a:pt x="86" y="259"/>
                </a:moveTo>
                <a:lnTo>
                  <a:pt x="86" y="259"/>
                </a:lnTo>
                <a:lnTo>
                  <a:pt x="93" y="246"/>
                </a:lnTo>
                <a:lnTo>
                  <a:pt x="106" y="240"/>
                </a:lnTo>
                <a:lnTo>
                  <a:pt x="132" y="259"/>
                </a:lnTo>
                <a:lnTo>
                  <a:pt x="139" y="259"/>
                </a:lnTo>
                <a:lnTo>
                  <a:pt x="166" y="259"/>
                </a:lnTo>
                <a:lnTo>
                  <a:pt x="179" y="246"/>
                </a:lnTo>
                <a:lnTo>
                  <a:pt x="199" y="266"/>
                </a:lnTo>
                <a:lnTo>
                  <a:pt x="206" y="253"/>
                </a:lnTo>
                <a:lnTo>
                  <a:pt x="206" y="240"/>
                </a:lnTo>
                <a:lnTo>
                  <a:pt x="226" y="233"/>
                </a:lnTo>
                <a:lnTo>
                  <a:pt x="226" y="213"/>
                </a:lnTo>
                <a:lnTo>
                  <a:pt x="245" y="213"/>
                </a:lnTo>
                <a:lnTo>
                  <a:pt x="285" y="133"/>
                </a:lnTo>
                <a:lnTo>
                  <a:pt x="279" y="120"/>
                </a:lnTo>
                <a:lnTo>
                  <a:pt x="285" y="113"/>
                </a:lnTo>
                <a:lnTo>
                  <a:pt x="299" y="120"/>
                </a:lnTo>
                <a:lnTo>
                  <a:pt x="312" y="107"/>
                </a:lnTo>
                <a:lnTo>
                  <a:pt x="319" y="93"/>
                </a:lnTo>
                <a:lnTo>
                  <a:pt x="358" y="60"/>
                </a:lnTo>
                <a:lnTo>
                  <a:pt x="385" y="47"/>
                </a:lnTo>
                <a:lnTo>
                  <a:pt x="398" y="33"/>
                </a:lnTo>
                <a:lnTo>
                  <a:pt x="398" y="7"/>
                </a:lnTo>
                <a:lnTo>
                  <a:pt x="378" y="7"/>
                </a:lnTo>
                <a:lnTo>
                  <a:pt x="332" y="14"/>
                </a:lnTo>
                <a:lnTo>
                  <a:pt x="305" y="0"/>
                </a:lnTo>
                <a:lnTo>
                  <a:pt x="285" y="0"/>
                </a:lnTo>
                <a:lnTo>
                  <a:pt x="239" y="60"/>
                </a:lnTo>
                <a:lnTo>
                  <a:pt x="226" y="67"/>
                </a:lnTo>
                <a:lnTo>
                  <a:pt x="199" y="53"/>
                </a:lnTo>
                <a:lnTo>
                  <a:pt x="199" y="40"/>
                </a:lnTo>
                <a:lnTo>
                  <a:pt x="192" y="14"/>
                </a:lnTo>
                <a:lnTo>
                  <a:pt x="172" y="7"/>
                </a:lnTo>
                <a:lnTo>
                  <a:pt x="152" y="14"/>
                </a:lnTo>
                <a:lnTo>
                  <a:pt x="132" y="0"/>
                </a:lnTo>
                <a:lnTo>
                  <a:pt x="113" y="27"/>
                </a:lnTo>
                <a:lnTo>
                  <a:pt x="86" y="33"/>
                </a:lnTo>
                <a:lnTo>
                  <a:pt x="46" y="67"/>
                </a:lnTo>
                <a:lnTo>
                  <a:pt x="13" y="140"/>
                </a:lnTo>
                <a:lnTo>
                  <a:pt x="19" y="160"/>
                </a:lnTo>
                <a:lnTo>
                  <a:pt x="19" y="166"/>
                </a:lnTo>
                <a:lnTo>
                  <a:pt x="19" y="173"/>
                </a:lnTo>
                <a:lnTo>
                  <a:pt x="26" y="180"/>
                </a:lnTo>
                <a:lnTo>
                  <a:pt x="39" y="173"/>
                </a:lnTo>
                <a:lnTo>
                  <a:pt x="59" y="166"/>
                </a:lnTo>
                <a:lnTo>
                  <a:pt x="0" y="233"/>
                </a:lnTo>
                <a:lnTo>
                  <a:pt x="0" y="246"/>
                </a:lnTo>
                <a:lnTo>
                  <a:pt x="13" y="246"/>
                </a:lnTo>
                <a:lnTo>
                  <a:pt x="39" y="273"/>
                </a:lnTo>
                <a:lnTo>
                  <a:pt x="79" y="266"/>
                </a:lnTo>
                <a:lnTo>
                  <a:pt x="86" y="259"/>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257" name="Freeform 113"/>
          <p:cNvSpPr/>
          <p:nvPr/>
        </p:nvSpPr>
        <p:spPr bwMode="auto">
          <a:xfrm>
            <a:off x="1195486" y="2214720"/>
            <a:ext cx="2156456" cy="1824447"/>
          </a:xfrm>
          <a:custGeom>
            <a:cxnLst>
              <a:cxn ang="0">
                <a:pos x="419" y="1217"/>
              </a:cxn>
              <a:cxn ang="0">
                <a:pos x="498" y="1084"/>
              </a:cxn>
              <a:cxn ang="0">
                <a:pos x="492" y="1170"/>
              </a:cxn>
              <a:cxn ang="0">
                <a:pos x="591" y="1203"/>
              </a:cxn>
              <a:cxn ang="0">
                <a:pos x="671" y="1117"/>
              </a:cxn>
              <a:cxn ang="0">
                <a:pos x="731" y="1064"/>
              </a:cxn>
              <a:cxn ang="0">
                <a:pos x="804" y="1004"/>
              </a:cxn>
              <a:cxn ang="0">
                <a:pos x="897" y="971"/>
              </a:cxn>
              <a:cxn ang="0">
                <a:pos x="910" y="858"/>
              </a:cxn>
              <a:cxn ang="0">
                <a:pos x="957" y="878"/>
              </a:cxn>
              <a:cxn ang="0">
                <a:pos x="1023" y="858"/>
              </a:cxn>
              <a:cxn ang="0">
                <a:pos x="1063" y="805"/>
              </a:cxn>
              <a:cxn ang="0">
                <a:pos x="1150" y="891"/>
              </a:cxn>
              <a:cxn ang="0">
                <a:pos x="1183" y="818"/>
              </a:cxn>
              <a:cxn ang="0">
                <a:pos x="1256" y="778"/>
              </a:cxn>
              <a:cxn ang="0">
                <a:pos x="1303" y="745"/>
              </a:cxn>
              <a:cxn ang="0">
                <a:pos x="1362" y="698"/>
              </a:cxn>
              <a:cxn ang="0">
                <a:pos x="1283" y="652"/>
              </a:cxn>
              <a:cxn ang="0">
                <a:pos x="1256" y="585"/>
              </a:cxn>
              <a:cxn ang="0">
                <a:pos x="1236" y="525"/>
              </a:cxn>
              <a:cxn ang="0">
                <a:pos x="1283" y="492"/>
              </a:cxn>
              <a:cxn ang="0">
                <a:pos x="1303" y="452"/>
              </a:cxn>
              <a:cxn ang="0">
                <a:pos x="1263" y="399"/>
              </a:cxn>
              <a:cxn ang="0">
                <a:pos x="1323" y="346"/>
              </a:cxn>
              <a:cxn ang="0">
                <a:pos x="1342" y="240"/>
              </a:cxn>
              <a:cxn ang="0">
                <a:pos x="1269" y="127"/>
              </a:cxn>
              <a:cxn ang="0">
                <a:pos x="1190" y="113"/>
              </a:cxn>
              <a:cxn ang="0">
                <a:pos x="1143" y="87"/>
              </a:cxn>
              <a:cxn ang="0">
                <a:pos x="1116" y="0"/>
              </a:cxn>
              <a:cxn ang="0">
                <a:pos x="1063" y="67"/>
              </a:cxn>
              <a:cxn ang="0">
                <a:pos x="1070" y="140"/>
              </a:cxn>
              <a:cxn ang="0">
                <a:pos x="990" y="306"/>
              </a:cxn>
              <a:cxn ang="0">
                <a:pos x="910" y="406"/>
              </a:cxn>
              <a:cxn ang="0">
                <a:pos x="944" y="439"/>
              </a:cxn>
              <a:cxn ang="0">
                <a:pos x="1070" y="432"/>
              </a:cxn>
              <a:cxn ang="0">
                <a:pos x="1050" y="505"/>
              </a:cxn>
              <a:cxn ang="0">
                <a:pos x="970" y="545"/>
              </a:cxn>
              <a:cxn ang="0">
                <a:pos x="884" y="625"/>
              </a:cxn>
              <a:cxn ang="0">
                <a:pos x="758" y="658"/>
              </a:cxn>
              <a:cxn ang="0">
                <a:pos x="738" y="778"/>
              </a:cxn>
              <a:cxn ang="0">
                <a:pos x="545" y="871"/>
              </a:cxn>
              <a:cxn ang="0">
                <a:pos x="379" y="931"/>
              </a:cxn>
              <a:cxn ang="0">
                <a:pos x="232" y="878"/>
              </a:cxn>
              <a:cxn ang="0">
                <a:pos x="0" y="878"/>
              </a:cxn>
              <a:cxn ang="0">
                <a:pos x="53" y="1011"/>
              </a:cxn>
              <a:cxn ang="0">
                <a:pos x="159" y="1011"/>
              </a:cxn>
              <a:cxn ang="0">
                <a:pos x="159" y="1090"/>
              </a:cxn>
              <a:cxn ang="0">
                <a:pos x="199" y="1124"/>
              </a:cxn>
              <a:cxn ang="0">
                <a:pos x="345" y="1097"/>
              </a:cxn>
              <a:cxn ang="0">
                <a:pos x="339" y="1170"/>
              </a:cxn>
              <a:cxn ang="0">
                <a:pos x="385" y="1230"/>
              </a:cxn>
            </a:cxnLst>
            <a:rect l="0" t="0" r="r" b="b"/>
            <a:pathLst>
              <a:path w="1362" h="1230">
                <a:moveTo>
                  <a:pt x="385" y="1230"/>
                </a:moveTo>
                <a:lnTo>
                  <a:pt x="385" y="1230"/>
                </a:lnTo>
                <a:lnTo>
                  <a:pt x="399" y="1223"/>
                </a:lnTo>
                <a:lnTo>
                  <a:pt x="419" y="1217"/>
                </a:lnTo>
                <a:lnTo>
                  <a:pt x="445" y="1197"/>
                </a:lnTo>
                <a:lnTo>
                  <a:pt x="452" y="1157"/>
                </a:lnTo>
                <a:lnTo>
                  <a:pt x="465" y="1110"/>
                </a:lnTo>
                <a:lnTo>
                  <a:pt x="498" y="1084"/>
                </a:lnTo>
                <a:lnTo>
                  <a:pt x="505" y="1090"/>
                </a:lnTo>
                <a:lnTo>
                  <a:pt x="512" y="1124"/>
                </a:lnTo>
                <a:lnTo>
                  <a:pt x="498" y="1150"/>
                </a:lnTo>
                <a:lnTo>
                  <a:pt x="492" y="1170"/>
                </a:lnTo>
                <a:lnTo>
                  <a:pt x="545" y="1190"/>
                </a:lnTo>
                <a:lnTo>
                  <a:pt x="551" y="1203"/>
                </a:lnTo>
                <a:lnTo>
                  <a:pt x="578" y="1203"/>
                </a:lnTo>
                <a:lnTo>
                  <a:pt x="591" y="1203"/>
                </a:lnTo>
                <a:lnTo>
                  <a:pt x="598" y="1210"/>
                </a:lnTo>
                <a:lnTo>
                  <a:pt x="651" y="1130"/>
                </a:lnTo>
                <a:lnTo>
                  <a:pt x="664" y="1130"/>
                </a:lnTo>
                <a:lnTo>
                  <a:pt x="671" y="1117"/>
                </a:lnTo>
                <a:lnTo>
                  <a:pt x="671" y="1104"/>
                </a:lnTo>
                <a:lnTo>
                  <a:pt x="684" y="1077"/>
                </a:lnTo>
                <a:lnTo>
                  <a:pt x="718" y="1077"/>
                </a:lnTo>
                <a:lnTo>
                  <a:pt x="731" y="1064"/>
                </a:lnTo>
                <a:lnTo>
                  <a:pt x="744" y="1070"/>
                </a:lnTo>
                <a:lnTo>
                  <a:pt x="758" y="1050"/>
                </a:lnTo>
                <a:lnTo>
                  <a:pt x="771" y="1050"/>
                </a:lnTo>
                <a:lnTo>
                  <a:pt x="804" y="1004"/>
                </a:lnTo>
                <a:lnTo>
                  <a:pt x="824" y="1004"/>
                </a:lnTo>
                <a:lnTo>
                  <a:pt x="844" y="991"/>
                </a:lnTo>
                <a:lnTo>
                  <a:pt x="851" y="997"/>
                </a:lnTo>
                <a:lnTo>
                  <a:pt x="897" y="971"/>
                </a:lnTo>
                <a:lnTo>
                  <a:pt x="871" y="937"/>
                </a:lnTo>
                <a:lnTo>
                  <a:pt x="877" y="904"/>
                </a:lnTo>
                <a:lnTo>
                  <a:pt x="897" y="864"/>
                </a:lnTo>
                <a:lnTo>
                  <a:pt x="910" y="858"/>
                </a:lnTo>
                <a:lnTo>
                  <a:pt x="924" y="864"/>
                </a:lnTo>
                <a:lnTo>
                  <a:pt x="924" y="891"/>
                </a:lnTo>
                <a:lnTo>
                  <a:pt x="930" y="898"/>
                </a:lnTo>
                <a:lnTo>
                  <a:pt x="957" y="878"/>
                </a:lnTo>
                <a:lnTo>
                  <a:pt x="970" y="871"/>
                </a:lnTo>
                <a:lnTo>
                  <a:pt x="984" y="871"/>
                </a:lnTo>
                <a:lnTo>
                  <a:pt x="990" y="864"/>
                </a:lnTo>
                <a:lnTo>
                  <a:pt x="1023" y="858"/>
                </a:lnTo>
                <a:lnTo>
                  <a:pt x="1023" y="851"/>
                </a:lnTo>
                <a:lnTo>
                  <a:pt x="1017" y="838"/>
                </a:lnTo>
                <a:lnTo>
                  <a:pt x="1037" y="818"/>
                </a:lnTo>
                <a:lnTo>
                  <a:pt x="1063" y="805"/>
                </a:lnTo>
                <a:lnTo>
                  <a:pt x="1097" y="844"/>
                </a:lnTo>
                <a:lnTo>
                  <a:pt x="1097" y="858"/>
                </a:lnTo>
                <a:lnTo>
                  <a:pt x="1110" y="884"/>
                </a:lnTo>
                <a:lnTo>
                  <a:pt x="1150" y="891"/>
                </a:lnTo>
                <a:lnTo>
                  <a:pt x="1163" y="871"/>
                </a:lnTo>
                <a:lnTo>
                  <a:pt x="1150" y="811"/>
                </a:lnTo>
                <a:lnTo>
                  <a:pt x="1163" y="805"/>
                </a:lnTo>
                <a:lnTo>
                  <a:pt x="1183" y="818"/>
                </a:lnTo>
                <a:lnTo>
                  <a:pt x="1196" y="844"/>
                </a:lnTo>
                <a:lnTo>
                  <a:pt x="1223" y="805"/>
                </a:lnTo>
                <a:lnTo>
                  <a:pt x="1236" y="798"/>
                </a:lnTo>
                <a:lnTo>
                  <a:pt x="1256" y="778"/>
                </a:lnTo>
                <a:lnTo>
                  <a:pt x="1269" y="778"/>
                </a:lnTo>
                <a:lnTo>
                  <a:pt x="1283" y="758"/>
                </a:lnTo>
                <a:lnTo>
                  <a:pt x="1296" y="758"/>
                </a:lnTo>
                <a:lnTo>
                  <a:pt x="1303" y="745"/>
                </a:lnTo>
                <a:lnTo>
                  <a:pt x="1329" y="745"/>
                </a:lnTo>
                <a:lnTo>
                  <a:pt x="1349" y="725"/>
                </a:lnTo>
                <a:lnTo>
                  <a:pt x="1362" y="711"/>
                </a:lnTo>
                <a:lnTo>
                  <a:pt x="1362" y="698"/>
                </a:lnTo>
                <a:lnTo>
                  <a:pt x="1342" y="692"/>
                </a:lnTo>
                <a:lnTo>
                  <a:pt x="1342" y="665"/>
                </a:lnTo>
                <a:lnTo>
                  <a:pt x="1309" y="625"/>
                </a:lnTo>
                <a:lnTo>
                  <a:pt x="1283" y="652"/>
                </a:lnTo>
                <a:lnTo>
                  <a:pt x="1269" y="645"/>
                </a:lnTo>
                <a:lnTo>
                  <a:pt x="1269" y="632"/>
                </a:lnTo>
                <a:lnTo>
                  <a:pt x="1256" y="612"/>
                </a:lnTo>
                <a:lnTo>
                  <a:pt x="1256" y="585"/>
                </a:lnTo>
                <a:lnTo>
                  <a:pt x="1256" y="565"/>
                </a:lnTo>
                <a:lnTo>
                  <a:pt x="1229" y="552"/>
                </a:lnTo>
                <a:lnTo>
                  <a:pt x="1229" y="539"/>
                </a:lnTo>
                <a:lnTo>
                  <a:pt x="1236" y="525"/>
                </a:lnTo>
                <a:lnTo>
                  <a:pt x="1276" y="539"/>
                </a:lnTo>
                <a:lnTo>
                  <a:pt x="1276" y="519"/>
                </a:lnTo>
                <a:lnTo>
                  <a:pt x="1289" y="499"/>
                </a:lnTo>
                <a:lnTo>
                  <a:pt x="1283" y="492"/>
                </a:lnTo>
                <a:lnTo>
                  <a:pt x="1283" y="472"/>
                </a:lnTo>
                <a:lnTo>
                  <a:pt x="1303" y="466"/>
                </a:lnTo>
                <a:lnTo>
                  <a:pt x="1309" y="459"/>
                </a:lnTo>
                <a:lnTo>
                  <a:pt x="1303" y="452"/>
                </a:lnTo>
                <a:lnTo>
                  <a:pt x="1283" y="459"/>
                </a:lnTo>
                <a:lnTo>
                  <a:pt x="1243" y="432"/>
                </a:lnTo>
                <a:lnTo>
                  <a:pt x="1243" y="426"/>
                </a:lnTo>
                <a:lnTo>
                  <a:pt x="1263" y="399"/>
                </a:lnTo>
                <a:lnTo>
                  <a:pt x="1303" y="339"/>
                </a:lnTo>
                <a:lnTo>
                  <a:pt x="1303" y="333"/>
                </a:lnTo>
                <a:lnTo>
                  <a:pt x="1309" y="333"/>
                </a:lnTo>
                <a:lnTo>
                  <a:pt x="1323" y="346"/>
                </a:lnTo>
                <a:lnTo>
                  <a:pt x="1329" y="353"/>
                </a:lnTo>
                <a:lnTo>
                  <a:pt x="1329" y="279"/>
                </a:lnTo>
                <a:lnTo>
                  <a:pt x="1342" y="273"/>
                </a:lnTo>
                <a:lnTo>
                  <a:pt x="1342" y="240"/>
                </a:lnTo>
                <a:lnTo>
                  <a:pt x="1336" y="193"/>
                </a:lnTo>
                <a:lnTo>
                  <a:pt x="1356" y="133"/>
                </a:lnTo>
                <a:lnTo>
                  <a:pt x="1303" y="93"/>
                </a:lnTo>
                <a:lnTo>
                  <a:pt x="1269" y="127"/>
                </a:lnTo>
                <a:lnTo>
                  <a:pt x="1249" y="127"/>
                </a:lnTo>
                <a:lnTo>
                  <a:pt x="1243" y="140"/>
                </a:lnTo>
                <a:lnTo>
                  <a:pt x="1210" y="133"/>
                </a:lnTo>
                <a:lnTo>
                  <a:pt x="1190" y="113"/>
                </a:lnTo>
                <a:lnTo>
                  <a:pt x="1183" y="87"/>
                </a:lnTo>
                <a:lnTo>
                  <a:pt x="1183" y="73"/>
                </a:lnTo>
                <a:lnTo>
                  <a:pt x="1156" y="60"/>
                </a:lnTo>
                <a:lnTo>
                  <a:pt x="1143" y="87"/>
                </a:lnTo>
                <a:lnTo>
                  <a:pt x="1116" y="67"/>
                </a:lnTo>
                <a:lnTo>
                  <a:pt x="1110" y="60"/>
                </a:lnTo>
                <a:lnTo>
                  <a:pt x="1130" y="20"/>
                </a:lnTo>
                <a:lnTo>
                  <a:pt x="1116" y="0"/>
                </a:lnTo>
                <a:lnTo>
                  <a:pt x="1103" y="0"/>
                </a:lnTo>
                <a:lnTo>
                  <a:pt x="1077" y="20"/>
                </a:lnTo>
                <a:lnTo>
                  <a:pt x="1050" y="60"/>
                </a:lnTo>
                <a:lnTo>
                  <a:pt x="1063" y="67"/>
                </a:lnTo>
                <a:lnTo>
                  <a:pt x="1077" y="67"/>
                </a:lnTo>
                <a:lnTo>
                  <a:pt x="1097" y="100"/>
                </a:lnTo>
                <a:lnTo>
                  <a:pt x="1083" y="120"/>
                </a:lnTo>
                <a:lnTo>
                  <a:pt x="1070" y="140"/>
                </a:lnTo>
                <a:lnTo>
                  <a:pt x="1043" y="233"/>
                </a:lnTo>
                <a:lnTo>
                  <a:pt x="1057" y="253"/>
                </a:lnTo>
                <a:lnTo>
                  <a:pt x="1050" y="266"/>
                </a:lnTo>
                <a:lnTo>
                  <a:pt x="990" y="306"/>
                </a:lnTo>
                <a:lnTo>
                  <a:pt x="957" y="299"/>
                </a:lnTo>
                <a:lnTo>
                  <a:pt x="937" y="293"/>
                </a:lnTo>
                <a:lnTo>
                  <a:pt x="937" y="306"/>
                </a:lnTo>
                <a:lnTo>
                  <a:pt x="910" y="406"/>
                </a:lnTo>
                <a:lnTo>
                  <a:pt x="897" y="419"/>
                </a:lnTo>
                <a:lnTo>
                  <a:pt x="904" y="439"/>
                </a:lnTo>
                <a:lnTo>
                  <a:pt x="917" y="452"/>
                </a:lnTo>
                <a:lnTo>
                  <a:pt x="944" y="439"/>
                </a:lnTo>
                <a:lnTo>
                  <a:pt x="990" y="439"/>
                </a:lnTo>
                <a:lnTo>
                  <a:pt x="1003" y="419"/>
                </a:lnTo>
                <a:lnTo>
                  <a:pt x="1023" y="412"/>
                </a:lnTo>
                <a:lnTo>
                  <a:pt x="1070" y="432"/>
                </a:lnTo>
                <a:lnTo>
                  <a:pt x="1123" y="485"/>
                </a:lnTo>
                <a:lnTo>
                  <a:pt x="1123" y="499"/>
                </a:lnTo>
                <a:lnTo>
                  <a:pt x="1110" y="505"/>
                </a:lnTo>
                <a:lnTo>
                  <a:pt x="1050" y="505"/>
                </a:lnTo>
                <a:lnTo>
                  <a:pt x="1030" y="525"/>
                </a:lnTo>
                <a:lnTo>
                  <a:pt x="1010" y="525"/>
                </a:lnTo>
                <a:lnTo>
                  <a:pt x="1003" y="539"/>
                </a:lnTo>
                <a:lnTo>
                  <a:pt x="970" y="545"/>
                </a:lnTo>
                <a:lnTo>
                  <a:pt x="950" y="572"/>
                </a:lnTo>
                <a:lnTo>
                  <a:pt x="950" y="598"/>
                </a:lnTo>
                <a:lnTo>
                  <a:pt x="910" y="625"/>
                </a:lnTo>
                <a:lnTo>
                  <a:pt x="884" y="625"/>
                </a:lnTo>
                <a:lnTo>
                  <a:pt x="857" y="665"/>
                </a:lnTo>
                <a:lnTo>
                  <a:pt x="824" y="678"/>
                </a:lnTo>
                <a:lnTo>
                  <a:pt x="777" y="672"/>
                </a:lnTo>
                <a:lnTo>
                  <a:pt x="758" y="658"/>
                </a:lnTo>
                <a:lnTo>
                  <a:pt x="738" y="685"/>
                </a:lnTo>
                <a:lnTo>
                  <a:pt x="724" y="718"/>
                </a:lnTo>
                <a:lnTo>
                  <a:pt x="758" y="758"/>
                </a:lnTo>
                <a:lnTo>
                  <a:pt x="738" y="778"/>
                </a:lnTo>
                <a:lnTo>
                  <a:pt x="711" y="798"/>
                </a:lnTo>
                <a:lnTo>
                  <a:pt x="671" y="844"/>
                </a:lnTo>
                <a:lnTo>
                  <a:pt x="625" y="864"/>
                </a:lnTo>
                <a:lnTo>
                  <a:pt x="545" y="871"/>
                </a:lnTo>
                <a:lnTo>
                  <a:pt x="532" y="871"/>
                </a:lnTo>
                <a:lnTo>
                  <a:pt x="432" y="911"/>
                </a:lnTo>
                <a:lnTo>
                  <a:pt x="392" y="937"/>
                </a:lnTo>
                <a:lnTo>
                  <a:pt x="379" y="931"/>
                </a:lnTo>
                <a:lnTo>
                  <a:pt x="372" y="918"/>
                </a:lnTo>
                <a:lnTo>
                  <a:pt x="319" y="918"/>
                </a:lnTo>
                <a:lnTo>
                  <a:pt x="252" y="898"/>
                </a:lnTo>
                <a:lnTo>
                  <a:pt x="232" y="878"/>
                </a:lnTo>
                <a:lnTo>
                  <a:pt x="133" y="864"/>
                </a:lnTo>
                <a:lnTo>
                  <a:pt x="119" y="871"/>
                </a:lnTo>
                <a:lnTo>
                  <a:pt x="0" y="858"/>
                </a:lnTo>
                <a:lnTo>
                  <a:pt x="0" y="878"/>
                </a:lnTo>
                <a:lnTo>
                  <a:pt x="6" y="904"/>
                </a:lnTo>
                <a:lnTo>
                  <a:pt x="0" y="951"/>
                </a:lnTo>
                <a:lnTo>
                  <a:pt x="33" y="997"/>
                </a:lnTo>
                <a:lnTo>
                  <a:pt x="53" y="1011"/>
                </a:lnTo>
                <a:lnTo>
                  <a:pt x="80" y="991"/>
                </a:lnTo>
                <a:lnTo>
                  <a:pt x="139" y="991"/>
                </a:lnTo>
                <a:lnTo>
                  <a:pt x="153" y="997"/>
                </a:lnTo>
                <a:lnTo>
                  <a:pt x="159" y="1011"/>
                </a:lnTo>
                <a:lnTo>
                  <a:pt x="153" y="1024"/>
                </a:lnTo>
                <a:lnTo>
                  <a:pt x="119" y="1050"/>
                </a:lnTo>
                <a:lnTo>
                  <a:pt x="126" y="1057"/>
                </a:lnTo>
                <a:lnTo>
                  <a:pt x="159" y="1090"/>
                </a:lnTo>
                <a:lnTo>
                  <a:pt x="173" y="1090"/>
                </a:lnTo>
                <a:lnTo>
                  <a:pt x="179" y="1090"/>
                </a:lnTo>
                <a:lnTo>
                  <a:pt x="179" y="1104"/>
                </a:lnTo>
                <a:lnTo>
                  <a:pt x="199" y="1124"/>
                </a:lnTo>
                <a:lnTo>
                  <a:pt x="252" y="1130"/>
                </a:lnTo>
                <a:lnTo>
                  <a:pt x="279" y="1124"/>
                </a:lnTo>
                <a:lnTo>
                  <a:pt x="306" y="1090"/>
                </a:lnTo>
                <a:lnTo>
                  <a:pt x="345" y="1097"/>
                </a:lnTo>
                <a:lnTo>
                  <a:pt x="365" y="1117"/>
                </a:lnTo>
                <a:lnTo>
                  <a:pt x="352" y="1143"/>
                </a:lnTo>
                <a:lnTo>
                  <a:pt x="359" y="1157"/>
                </a:lnTo>
                <a:lnTo>
                  <a:pt x="339" y="1170"/>
                </a:lnTo>
                <a:lnTo>
                  <a:pt x="325" y="1177"/>
                </a:lnTo>
                <a:lnTo>
                  <a:pt x="332" y="1203"/>
                </a:lnTo>
                <a:lnTo>
                  <a:pt x="365" y="1230"/>
                </a:lnTo>
                <a:lnTo>
                  <a:pt x="385" y="1230"/>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275" name="Freeform 109"/>
          <p:cNvSpPr/>
          <p:nvPr/>
        </p:nvSpPr>
        <p:spPr bwMode="auto">
          <a:xfrm>
            <a:off x="2576288" y="3409129"/>
            <a:ext cx="525270" cy="709012"/>
          </a:xfrm>
          <a:custGeom>
            <a:cxnLst>
              <a:cxn ang="0">
                <a:pos x="132" y="471"/>
              </a:cxn>
              <a:cxn ang="0">
                <a:pos x="126" y="445"/>
              </a:cxn>
              <a:cxn ang="0">
                <a:pos x="199" y="338"/>
              </a:cxn>
              <a:cxn ang="0">
                <a:pos x="245" y="305"/>
              </a:cxn>
              <a:cxn ang="0">
                <a:pos x="226" y="279"/>
              </a:cxn>
              <a:cxn ang="0">
                <a:pos x="179" y="279"/>
              </a:cxn>
              <a:cxn ang="0">
                <a:pos x="179" y="219"/>
              </a:cxn>
              <a:cxn ang="0">
                <a:pos x="152" y="232"/>
              </a:cxn>
              <a:cxn ang="0">
                <a:pos x="106" y="232"/>
              </a:cxn>
              <a:cxn ang="0">
                <a:pos x="99" y="192"/>
              </a:cxn>
              <a:cxn ang="0">
                <a:pos x="126" y="146"/>
              </a:cxn>
              <a:cxn ang="0">
                <a:pos x="186" y="139"/>
              </a:cxn>
              <a:cxn ang="0">
                <a:pos x="199" y="166"/>
              </a:cxn>
              <a:cxn ang="0">
                <a:pos x="219" y="192"/>
              </a:cxn>
              <a:cxn ang="0">
                <a:pos x="239" y="219"/>
              </a:cxn>
              <a:cxn ang="0">
                <a:pos x="259" y="239"/>
              </a:cxn>
              <a:cxn ang="0">
                <a:pos x="305" y="199"/>
              </a:cxn>
              <a:cxn ang="0">
                <a:pos x="312" y="132"/>
              </a:cxn>
              <a:cxn ang="0">
                <a:pos x="272" y="113"/>
              </a:cxn>
              <a:cxn ang="0">
                <a:pos x="239" y="79"/>
              </a:cxn>
              <a:cxn ang="0">
                <a:pos x="226" y="39"/>
              </a:cxn>
              <a:cxn ang="0">
                <a:pos x="166" y="13"/>
              </a:cxn>
              <a:cxn ang="0">
                <a:pos x="152" y="46"/>
              </a:cxn>
              <a:cxn ang="0">
                <a:pos x="119" y="59"/>
              </a:cxn>
              <a:cxn ang="0">
                <a:pos x="99" y="66"/>
              </a:cxn>
              <a:cxn ang="0">
                <a:pos x="59" y="93"/>
              </a:cxn>
              <a:cxn ang="0">
                <a:pos x="53" y="59"/>
              </a:cxn>
              <a:cxn ang="0">
                <a:pos x="26" y="59"/>
              </a:cxn>
              <a:cxn ang="0">
                <a:pos x="0" y="132"/>
              </a:cxn>
              <a:cxn ang="0">
                <a:pos x="39" y="186"/>
              </a:cxn>
              <a:cxn ang="0">
                <a:pos x="53" y="239"/>
              </a:cxn>
              <a:cxn ang="0">
                <a:pos x="19" y="285"/>
              </a:cxn>
              <a:cxn ang="0">
                <a:pos x="33" y="352"/>
              </a:cxn>
              <a:cxn ang="0">
                <a:pos x="33" y="398"/>
              </a:cxn>
              <a:cxn ang="0">
                <a:pos x="26" y="432"/>
              </a:cxn>
              <a:cxn ang="0">
                <a:pos x="33" y="471"/>
              </a:cxn>
              <a:cxn ang="0">
                <a:pos x="119" y="465"/>
              </a:cxn>
            </a:cxnLst>
            <a:rect l="0" t="0" r="r" b="b"/>
            <a:pathLst>
              <a:path w="332" h="478">
                <a:moveTo>
                  <a:pt x="132" y="471"/>
                </a:moveTo>
                <a:lnTo>
                  <a:pt x="132" y="471"/>
                </a:lnTo>
                <a:lnTo>
                  <a:pt x="132" y="465"/>
                </a:lnTo>
                <a:lnTo>
                  <a:pt x="126" y="445"/>
                </a:lnTo>
                <a:lnTo>
                  <a:pt x="159" y="372"/>
                </a:lnTo>
                <a:lnTo>
                  <a:pt x="199" y="338"/>
                </a:lnTo>
                <a:lnTo>
                  <a:pt x="226" y="332"/>
                </a:lnTo>
                <a:lnTo>
                  <a:pt x="245" y="305"/>
                </a:lnTo>
                <a:lnTo>
                  <a:pt x="239" y="299"/>
                </a:lnTo>
                <a:lnTo>
                  <a:pt x="226" y="279"/>
                </a:lnTo>
                <a:lnTo>
                  <a:pt x="212" y="285"/>
                </a:lnTo>
                <a:lnTo>
                  <a:pt x="179" y="279"/>
                </a:lnTo>
                <a:lnTo>
                  <a:pt x="179" y="265"/>
                </a:lnTo>
                <a:lnTo>
                  <a:pt x="179" y="219"/>
                </a:lnTo>
                <a:lnTo>
                  <a:pt x="159" y="226"/>
                </a:lnTo>
                <a:lnTo>
                  <a:pt x="152" y="232"/>
                </a:lnTo>
                <a:lnTo>
                  <a:pt x="132" y="226"/>
                </a:lnTo>
                <a:lnTo>
                  <a:pt x="106" y="232"/>
                </a:lnTo>
                <a:lnTo>
                  <a:pt x="99" y="219"/>
                </a:lnTo>
                <a:lnTo>
                  <a:pt x="99" y="192"/>
                </a:lnTo>
                <a:lnTo>
                  <a:pt x="119" y="172"/>
                </a:lnTo>
                <a:lnTo>
                  <a:pt x="126" y="146"/>
                </a:lnTo>
                <a:lnTo>
                  <a:pt x="146" y="126"/>
                </a:lnTo>
                <a:lnTo>
                  <a:pt x="186" y="139"/>
                </a:lnTo>
                <a:lnTo>
                  <a:pt x="192" y="139"/>
                </a:lnTo>
                <a:lnTo>
                  <a:pt x="199" y="166"/>
                </a:lnTo>
                <a:lnTo>
                  <a:pt x="212" y="172"/>
                </a:lnTo>
                <a:lnTo>
                  <a:pt x="219" y="192"/>
                </a:lnTo>
                <a:lnTo>
                  <a:pt x="212" y="206"/>
                </a:lnTo>
                <a:lnTo>
                  <a:pt x="239" y="219"/>
                </a:lnTo>
                <a:lnTo>
                  <a:pt x="239" y="232"/>
                </a:lnTo>
                <a:lnTo>
                  <a:pt x="259" y="239"/>
                </a:lnTo>
                <a:lnTo>
                  <a:pt x="305" y="212"/>
                </a:lnTo>
                <a:lnTo>
                  <a:pt x="305" y="199"/>
                </a:lnTo>
                <a:lnTo>
                  <a:pt x="332" y="159"/>
                </a:lnTo>
                <a:lnTo>
                  <a:pt x="312" y="132"/>
                </a:lnTo>
                <a:lnTo>
                  <a:pt x="299" y="132"/>
                </a:lnTo>
                <a:lnTo>
                  <a:pt x="272" y="113"/>
                </a:lnTo>
                <a:lnTo>
                  <a:pt x="279" y="86"/>
                </a:lnTo>
                <a:lnTo>
                  <a:pt x="239" y="79"/>
                </a:lnTo>
                <a:lnTo>
                  <a:pt x="226" y="53"/>
                </a:lnTo>
                <a:lnTo>
                  <a:pt x="226" y="39"/>
                </a:lnTo>
                <a:lnTo>
                  <a:pt x="192" y="0"/>
                </a:lnTo>
                <a:lnTo>
                  <a:pt x="166" y="13"/>
                </a:lnTo>
                <a:lnTo>
                  <a:pt x="146" y="33"/>
                </a:lnTo>
                <a:lnTo>
                  <a:pt x="152" y="46"/>
                </a:lnTo>
                <a:lnTo>
                  <a:pt x="152" y="53"/>
                </a:lnTo>
                <a:lnTo>
                  <a:pt x="119" y="59"/>
                </a:lnTo>
                <a:lnTo>
                  <a:pt x="113" y="66"/>
                </a:lnTo>
                <a:lnTo>
                  <a:pt x="99" y="66"/>
                </a:lnTo>
                <a:lnTo>
                  <a:pt x="86" y="73"/>
                </a:lnTo>
                <a:lnTo>
                  <a:pt x="59" y="93"/>
                </a:lnTo>
                <a:lnTo>
                  <a:pt x="53" y="86"/>
                </a:lnTo>
                <a:lnTo>
                  <a:pt x="53" y="59"/>
                </a:lnTo>
                <a:lnTo>
                  <a:pt x="39" y="53"/>
                </a:lnTo>
                <a:lnTo>
                  <a:pt x="26" y="59"/>
                </a:lnTo>
                <a:lnTo>
                  <a:pt x="6" y="99"/>
                </a:lnTo>
                <a:lnTo>
                  <a:pt x="0" y="132"/>
                </a:lnTo>
                <a:lnTo>
                  <a:pt x="26" y="166"/>
                </a:lnTo>
                <a:lnTo>
                  <a:pt x="39" y="186"/>
                </a:lnTo>
                <a:lnTo>
                  <a:pt x="39" y="212"/>
                </a:lnTo>
                <a:lnTo>
                  <a:pt x="53" y="239"/>
                </a:lnTo>
                <a:lnTo>
                  <a:pt x="46" y="265"/>
                </a:lnTo>
                <a:lnTo>
                  <a:pt x="19" y="285"/>
                </a:lnTo>
                <a:lnTo>
                  <a:pt x="6" y="325"/>
                </a:lnTo>
                <a:lnTo>
                  <a:pt x="33" y="352"/>
                </a:lnTo>
                <a:lnTo>
                  <a:pt x="46" y="378"/>
                </a:lnTo>
                <a:lnTo>
                  <a:pt x="33" y="398"/>
                </a:lnTo>
                <a:lnTo>
                  <a:pt x="33" y="418"/>
                </a:lnTo>
                <a:lnTo>
                  <a:pt x="26" y="432"/>
                </a:lnTo>
                <a:lnTo>
                  <a:pt x="19" y="451"/>
                </a:lnTo>
                <a:lnTo>
                  <a:pt x="33" y="471"/>
                </a:lnTo>
                <a:lnTo>
                  <a:pt x="99" y="478"/>
                </a:lnTo>
                <a:lnTo>
                  <a:pt x="119" y="465"/>
                </a:lnTo>
                <a:lnTo>
                  <a:pt x="132" y="471"/>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276" name="Freeform 110"/>
          <p:cNvSpPr/>
          <p:nvPr/>
        </p:nvSpPr>
        <p:spPr bwMode="auto">
          <a:xfrm>
            <a:off x="2859706" y="3654506"/>
            <a:ext cx="94928" cy="176512"/>
          </a:xfrm>
          <a:custGeom>
            <a:cxnLst>
              <a:cxn ang="0">
                <a:pos x="47" y="113"/>
              </a:cxn>
              <a:cxn ang="0">
                <a:pos x="47" y="113"/>
              </a:cxn>
              <a:cxn ang="0">
                <a:pos x="33" y="119"/>
              </a:cxn>
              <a:cxn ang="0">
                <a:pos x="0" y="113"/>
              </a:cxn>
              <a:cxn ang="0">
                <a:pos x="0" y="99"/>
              </a:cxn>
              <a:cxn ang="0">
                <a:pos x="0" y="53"/>
              </a:cxn>
              <a:cxn ang="0">
                <a:pos x="20" y="40"/>
              </a:cxn>
              <a:cxn ang="0">
                <a:pos x="13" y="33"/>
              </a:cxn>
              <a:cxn ang="0">
                <a:pos x="20" y="13"/>
              </a:cxn>
              <a:cxn ang="0">
                <a:pos x="20" y="0"/>
              </a:cxn>
              <a:cxn ang="0">
                <a:pos x="33" y="6"/>
              </a:cxn>
              <a:cxn ang="0">
                <a:pos x="40" y="26"/>
              </a:cxn>
              <a:cxn ang="0">
                <a:pos x="33" y="40"/>
              </a:cxn>
              <a:cxn ang="0">
                <a:pos x="60" y="53"/>
              </a:cxn>
              <a:cxn ang="0">
                <a:pos x="60" y="66"/>
              </a:cxn>
              <a:cxn ang="0">
                <a:pos x="47" y="73"/>
              </a:cxn>
              <a:cxn ang="0">
                <a:pos x="47" y="93"/>
              </a:cxn>
              <a:cxn ang="0">
                <a:pos x="47" y="113"/>
              </a:cxn>
            </a:cxnLst>
            <a:rect l="0" t="0" r="r" b="b"/>
            <a:pathLst>
              <a:path w="60" h="119">
                <a:moveTo>
                  <a:pt x="47" y="113"/>
                </a:moveTo>
                <a:lnTo>
                  <a:pt x="47" y="113"/>
                </a:lnTo>
                <a:lnTo>
                  <a:pt x="33" y="119"/>
                </a:lnTo>
                <a:lnTo>
                  <a:pt x="0" y="113"/>
                </a:lnTo>
                <a:lnTo>
                  <a:pt x="0" y="99"/>
                </a:lnTo>
                <a:lnTo>
                  <a:pt x="0" y="53"/>
                </a:lnTo>
                <a:lnTo>
                  <a:pt x="20" y="40"/>
                </a:lnTo>
                <a:lnTo>
                  <a:pt x="13" y="33"/>
                </a:lnTo>
                <a:lnTo>
                  <a:pt x="20" y="13"/>
                </a:lnTo>
                <a:lnTo>
                  <a:pt x="20" y="0"/>
                </a:lnTo>
                <a:lnTo>
                  <a:pt x="33" y="6"/>
                </a:lnTo>
                <a:lnTo>
                  <a:pt x="40" y="26"/>
                </a:lnTo>
                <a:lnTo>
                  <a:pt x="33" y="40"/>
                </a:lnTo>
                <a:lnTo>
                  <a:pt x="60" y="53"/>
                </a:lnTo>
                <a:lnTo>
                  <a:pt x="60" y="66"/>
                </a:lnTo>
                <a:lnTo>
                  <a:pt x="47" y="73"/>
                </a:lnTo>
                <a:lnTo>
                  <a:pt x="47" y="93"/>
                </a:lnTo>
                <a:lnTo>
                  <a:pt x="47" y="113"/>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277" name="Freeform 111"/>
          <p:cNvSpPr/>
          <p:nvPr/>
        </p:nvSpPr>
        <p:spPr bwMode="auto">
          <a:xfrm>
            <a:off x="2732656" y="3596770"/>
            <a:ext cx="158213" cy="157229"/>
          </a:xfrm>
          <a:custGeom>
            <a:cxnLst>
              <a:cxn ang="0">
                <a:pos x="80" y="93"/>
              </a:cxn>
              <a:cxn ang="0">
                <a:pos x="80" y="93"/>
              </a:cxn>
              <a:cxn ang="0">
                <a:pos x="73" y="73"/>
              </a:cxn>
              <a:cxn ang="0">
                <a:pos x="73" y="66"/>
              </a:cxn>
              <a:cxn ang="0">
                <a:pos x="100" y="53"/>
              </a:cxn>
              <a:cxn ang="0">
                <a:pos x="100" y="40"/>
              </a:cxn>
              <a:cxn ang="0">
                <a:pos x="93" y="13"/>
              </a:cxn>
              <a:cxn ang="0">
                <a:pos x="87" y="13"/>
              </a:cxn>
              <a:cxn ang="0">
                <a:pos x="47" y="0"/>
              </a:cxn>
              <a:cxn ang="0">
                <a:pos x="27" y="20"/>
              </a:cxn>
              <a:cxn ang="0">
                <a:pos x="20" y="46"/>
              </a:cxn>
              <a:cxn ang="0">
                <a:pos x="0" y="66"/>
              </a:cxn>
              <a:cxn ang="0">
                <a:pos x="0" y="93"/>
              </a:cxn>
              <a:cxn ang="0">
                <a:pos x="7" y="106"/>
              </a:cxn>
              <a:cxn ang="0">
                <a:pos x="33" y="100"/>
              </a:cxn>
              <a:cxn ang="0">
                <a:pos x="53" y="106"/>
              </a:cxn>
              <a:cxn ang="0">
                <a:pos x="60" y="100"/>
              </a:cxn>
              <a:cxn ang="0">
                <a:pos x="80" y="93"/>
              </a:cxn>
            </a:cxnLst>
            <a:rect l="0" t="0" r="r" b="b"/>
            <a:pathLst>
              <a:path w="100" h="105">
                <a:moveTo>
                  <a:pt x="80" y="93"/>
                </a:moveTo>
                <a:lnTo>
                  <a:pt x="80" y="93"/>
                </a:lnTo>
                <a:lnTo>
                  <a:pt x="73" y="73"/>
                </a:lnTo>
                <a:lnTo>
                  <a:pt x="73" y="66"/>
                </a:lnTo>
                <a:lnTo>
                  <a:pt x="100" y="53"/>
                </a:lnTo>
                <a:lnTo>
                  <a:pt x="100" y="40"/>
                </a:lnTo>
                <a:lnTo>
                  <a:pt x="93" y="13"/>
                </a:lnTo>
                <a:lnTo>
                  <a:pt x="87" y="13"/>
                </a:lnTo>
                <a:lnTo>
                  <a:pt x="47" y="0"/>
                </a:lnTo>
                <a:lnTo>
                  <a:pt x="27" y="20"/>
                </a:lnTo>
                <a:lnTo>
                  <a:pt x="20" y="46"/>
                </a:lnTo>
                <a:lnTo>
                  <a:pt x="0" y="66"/>
                </a:lnTo>
                <a:lnTo>
                  <a:pt x="0" y="93"/>
                </a:lnTo>
                <a:lnTo>
                  <a:pt x="7" y="106"/>
                </a:lnTo>
                <a:lnTo>
                  <a:pt x="33" y="100"/>
                </a:lnTo>
                <a:lnTo>
                  <a:pt x="53" y="106"/>
                </a:lnTo>
                <a:lnTo>
                  <a:pt x="60" y="100"/>
                </a:lnTo>
                <a:lnTo>
                  <a:pt x="80" y="93"/>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278" name="Freeform 117"/>
          <p:cNvSpPr/>
          <p:nvPr/>
        </p:nvSpPr>
        <p:spPr bwMode="auto">
          <a:xfrm>
            <a:off x="2847978" y="3674353"/>
            <a:ext cx="42719" cy="59331"/>
          </a:xfrm>
          <a:custGeom>
            <a:cxnLst>
              <a:cxn ang="0">
                <a:pos x="27" y="0"/>
              </a:cxn>
              <a:cxn ang="0">
                <a:pos x="27" y="0"/>
              </a:cxn>
              <a:cxn ang="0">
                <a:pos x="20" y="20"/>
              </a:cxn>
              <a:cxn ang="0">
                <a:pos x="27" y="27"/>
              </a:cxn>
              <a:cxn ang="0">
                <a:pos x="7" y="40"/>
              </a:cxn>
              <a:cxn ang="0">
                <a:pos x="0" y="20"/>
              </a:cxn>
              <a:cxn ang="0">
                <a:pos x="0" y="13"/>
              </a:cxn>
              <a:cxn ang="0">
                <a:pos x="27" y="0"/>
              </a:cxn>
            </a:cxnLst>
            <a:rect l="0" t="0" r="r" b="b"/>
            <a:pathLst>
              <a:path w="27" h="40">
                <a:moveTo>
                  <a:pt x="27" y="0"/>
                </a:moveTo>
                <a:lnTo>
                  <a:pt x="27" y="0"/>
                </a:lnTo>
                <a:lnTo>
                  <a:pt x="20" y="20"/>
                </a:lnTo>
                <a:lnTo>
                  <a:pt x="27" y="27"/>
                </a:lnTo>
                <a:lnTo>
                  <a:pt x="7" y="40"/>
                </a:lnTo>
                <a:lnTo>
                  <a:pt x="0" y="20"/>
                </a:lnTo>
                <a:lnTo>
                  <a:pt x="0" y="13"/>
                </a:lnTo>
                <a:lnTo>
                  <a:pt x="27" y="0"/>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259" name="Freeform 88"/>
          <p:cNvSpPr/>
          <p:nvPr/>
        </p:nvSpPr>
        <p:spPr bwMode="auto">
          <a:xfrm>
            <a:off x="2397604" y="5232288"/>
            <a:ext cx="745188" cy="581449"/>
          </a:xfrm>
          <a:custGeom>
            <a:cxnLst>
              <a:cxn ang="0">
                <a:pos x="126" y="67"/>
              </a:cxn>
              <a:cxn ang="0">
                <a:pos x="139" y="33"/>
              </a:cxn>
              <a:cxn ang="0">
                <a:pos x="159" y="33"/>
              </a:cxn>
              <a:cxn ang="0">
                <a:pos x="192" y="33"/>
              </a:cxn>
              <a:cxn ang="0">
                <a:pos x="186" y="13"/>
              </a:cxn>
              <a:cxn ang="0">
                <a:pos x="232" y="7"/>
              </a:cxn>
              <a:cxn ang="0">
                <a:pos x="265" y="13"/>
              </a:cxn>
              <a:cxn ang="0">
                <a:pos x="299" y="13"/>
              </a:cxn>
              <a:cxn ang="0">
                <a:pos x="272" y="53"/>
              </a:cxn>
              <a:cxn ang="0">
                <a:pos x="285" y="60"/>
              </a:cxn>
              <a:cxn ang="0">
                <a:pos x="372" y="53"/>
              </a:cxn>
              <a:cxn ang="0">
                <a:pos x="372" y="27"/>
              </a:cxn>
              <a:cxn ang="0">
                <a:pos x="412" y="27"/>
              </a:cxn>
              <a:cxn ang="0">
                <a:pos x="432" y="33"/>
              </a:cxn>
              <a:cxn ang="0">
                <a:pos x="471" y="100"/>
              </a:cxn>
              <a:cxn ang="0">
                <a:pos x="445" y="126"/>
              </a:cxn>
              <a:cxn ang="0">
                <a:pos x="425" y="153"/>
              </a:cxn>
              <a:cxn ang="0">
                <a:pos x="385" y="160"/>
              </a:cxn>
              <a:cxn ang="0">
                <a:pos x="372" y="180"/>
              </a:cxn>
              <a:cxn ang="0">
                <a:pos x="345" y="180"/>
              </a:cxn>
              <a:cxn ang="0">
                <a:pos x="319" y="180"/>
              </a:cxn>
              <a:cxn ang="0">
                <a:pos x="272" y="206"/>
              </a:cxn>
              <a:cxn ang="0">
                <a:pos x="239" y="200"/>
              </a:cxn>
              <a:cxn ang="0">
                <a:pos x="226" y="239"/>
              </a:cxn>
              <a:cxn ang="0">
                <a:pos x="186" y="266"/>
              </a:cxn>
              <a:cxn ang="0">
                <a:pos x="139" y="273"/>
              </a:cxn>
              <a:cxn ang="0">
                <a:pos x="66" y="306"/>
              </a:cxn>
              <a:cxn ang="0">
                <a:pos x="33" y="339"/>
              </a:cxn>
              <a:cxn ang="0">
                <a:pos x="39" y="392"/>
              </a:cxn>
              <a:cxn ang="0">
                <a:pos x="0" y="346"/>
              </a:cxn>
              <a:cxn ang="0">
                <a:pos x="0" y="306"/>
              </a:cxn>
              <a:cxn ang="0">
                <a:pos x="39" y="273"/>
              </a:cxn>
              <a:cxn ang="0">
                <a:pos x="59" y="253"/>
              </a:cxn>
              <a:cxn ang="0">
                <a:pos x="99" y="200"/>
              </a:cxn>
              <a:cxn ang="0">
                <a:pos x="126" y="126"/>
              </a:cxn>
              <a:cxn ang="0">
                <a:pos x="132" y="93"/>
              </a:cxn>
            </a:cxnLst>
            <a:rect l="0" t="0" r="r" b="b"/>
            <a:pathLst>
              <a:path w="471" h="392">
                <a:moveTo>
                  <a:pt x="126" y="67"/>
                </a:moveTo>
                <a:lnTo>
                  <a:pt x="126" y="67"/>
                </a:lnTo>
                <a:lnTo>
                  <a:pt x="139" y="53"/>
                </a:lnTo>
                <a:lnTo>
                  <a:pt x="139" y="33"/>
                </a:lnTo>
                <a:lnTo>
                  <a:pt x="146" y="27"/>
                </a:lnTo>
                <a:lnTo>
                  <a:pt x="159" y="33"/>
                </a:lnTo>
                <a:lnTo>
                  <a:pt x="186" y="47"/>
                </a:lnTo>
                <a:lnTo>
                  <a:pt x="192" y="33"/>
                </a:lnTo>
                <a:lnTo>
                  <a:pt x="186" y="20"/>
                </a:lnTo>
                <a:lnTo>
                  <a:pt x="186" y="13"/>
                </a:lnTo>
                <a:lnTo>
                  <a:pt x="206" y="0"/>
                </a:lnTo>
                <a:lnTo>
                  <a:pt x="232" y="7"/>
                </a:lnTo>
                <a:lnTo>
                  <a:pt x="252" y="0"/>
                </a:lnTo>
                <a:lnTo>
                  <a:pt x="265" y="13"/>
                </a:lnTo>
                <a:lnTo>
                  <a:pt x="292" y="0"/>
                </a:lnTo>
                <a:lnTo>
                  <a:pt x="299" y="13"/>
                </a:lnTo>
                <a:lnTo>
                  <a:pt x="292" y="27"/>
                </a:lnTo>
                <a:lnTo>
                  <a:pt x="272" y="53"/>
                </a:lnTo>
                <a:lnTo>
                  <a:pt x="272" y="53"/>
                </a:lnTo>
                <a:lnTo>
                  <a:pt x="285" y="60"/>
                </a:lnTo>
                <a:lnTo>
                  <a:pt x="345" y="40"/>
                </a:lnTo>
                <a:lnTo>
                  <a:pt x="372" y="53"/>
                </a:lnTo>
                <a:lnTo>
                  <a:pt x="378" y="47"/>
                </a:lnTo>
                <a:lnTo>
                  <a:pt x="372" y="27"/>
                </a:lnTo>
                <a:lnTo>
                  <a:pt x="372" y="20"/>
                </a:lnTo>
                <a:lnTo>
                  <a:pt x="412" y="27"/>
                </a:lnTo>
                <a:lnTo>
                  <a:pt x="425" y="33"/>
                </a:lnTo>
                <a:lnTo>
                  <a:pt x="432" y="33"/>
                </a:lnTo>
                <a:lnTo>
                  <a:pt x="452" y="53"/>
                </a:lnTo>
                <a:lnTo>
                  <a:pt x="471" y="100"/>
                </a:lnTo>
                <a:lnTo>
                  <a:pt x="458" y="106"/>
                </a:lnTo>
                <a:lnTo>
                  <a:pt x="445" y="126"/>
                </a:lnTo>
                <a:lnTo>
                  <a:pt x="438" y="133"/>
                </a:lnTo>
                <a:lnTo>
                  <a:pt x="425" y="153"/>
                </a:lnTo>
                <a:lnTo>
                  <a:pt x="392" y="166"/>
                </a:lnTo>
                <a:lnTo>
                  <a:pt x="385" y="160"/>
                </a:lnTo>
                <a:lnTo>
                  <a:pt x="372" y="173"/>
                </a:lnTo>
                <a:lnTo>
                  <a:pt x="372" y="180"/>
                </a:lnTo>
                <a:lnTo>
                  <a:pt x="365" y="180"/>
                </a:lnTo>
                <a:lnTo>
                  <a:pt x="345" y="180"/>
                </a:lnTo>
                <a:lnTo>
                  <a:pt x="332" y="186"/>
                </a:lnTo>
                <a:lnTo>
                  <a:pt x="319" y="180"/>
                </a:lnTo>
                <a:lnTo>
                  <a:pt x="305" y="193"/>
                </a:lnTo>
                <a:lnTo>
                  <a:pt x="272" y="206"/>
                </a:lnTo>
                <a:lnTo>
                  <a:pt x="239" y="186"/>
                </a:lnTo>
                <a:lnTo>
                  <a:pt x="239" y="200"/>
                </a:lnTo>
                <a:lnTo>
                  <a:pt x="252" y="226"/>
                </a:lnTo>
                <a:lnTo>
                  <a:pt x="226" y="239"/>
                </a:lnTo>
                <a:lnTo>
                  <a:pt x="212" y="259"/>
                </a:lnTo>
                <a:lnTo>
                  <a:pt x="186" y="266"/>
                </a:lnTo>
                <a:lnTo>
                  <a:pt x="166" y="273"/>
                </a:lnTo>
                <a:lnTo>
                  <a:pt x="139" y="273"/>
                </a:lnTo>
                <a:lnTo>
                  <a:pt x="119" y="293"/>
                </a:lnTo>
                <a:lnTo>
                  <a:pt x="66" y="306"/>
                </a:lnTo>
                <a:lnTo>
                  <a:pt x="46" y="326"/>
                </a:lnTo>
                <a:lnTo>
                  <a:pt x="33" y="339"/>
                </a:lnTo>
                <a:lnTo>
                  <a:pt x="53" y="379"/>
                </a:lnTo>
                <a:lnTo>
                  <a:pt x="39" y="392"/>
                </a:lnTo>
                <a:lnTo>
                  <a:pt x="19" y="392"/>
                </a:lnTo>
                <a:lnTo>
                  <a:pt x="0" y="346"/>
                </a:lnTo>
                <a:lnTo>
                  <a:pt x="0" y="319"/>
                </a:lnTo>
                <a:lnTo>
                  <a:pt x="0" y="306"/>
                </a:lnTo>
                <a:lnTo>
                  <a:pt x="19" y="279"/>
                </a:lnTo>
                <a:lnTo>
                  <a:pt x="39" y="273"/>
                </a:lnTo>
                <a:lnTo>
                  <a:pt x="39" y="259"/>
                </a:lnTo>
                <a:lnTo>
                  <a:pt x="59" y="253"/>
                </a:lnTo>
                <a:lnTo>
                  <a:pt x="59" y="226"/>
                </a:lnTo>
                <a:lnTo>
                  <a:pt x="99" y="200"/>
                </a:lnTo>
                <a:lnTo>
                  <a:pt x="99" y="160"/>
                </a:lnTo>
                <a:lnTo>
                  <a:pt x="126" y="126"/>
                </a:lnTo>
                <a:lnTo>
                  <a:pt x="126" y="106"/>
                </a:lnTo>
                <a:lnTo>
                  <a:pt x="132" y="93"/>
                </a:lnTo>
                <a:lnTo>
                  <a:pt x="126" y="67"/>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lang="en-US" sz="1800" b="0" kern="0">
              <a:solidFill>
                <a:sysClr val="windowText" lastClr="000000"/>
              </a:solidFill>
              <a:latin typeface="Arial Narrow" pitchFamily="34" charset="0"/>
              <a:ea typeface="宋体" pitchFamily="2" charset="-122"/>
            </a:endParaRPr>
          </a:p>
        </p:txBody>
      </p:sp>
      <p:sp>
        <p:nvSpPr>
          <p:cNvPr id="1260" name="Freeform 1259"/>
          <p:cNvSpPr/>
          <p:nvPr/>
        </p:nvSpPr>
        <p:spPr bwMode="auto">
          <a:xfrm>
            <a:off x="2986160" y="4877781"/>
            <a:ext cx="420850" cy="502835"/>
          </a:xfrm>
          <a:custGeom>
            <a:cxnLst>
              <a:cxn ang="0">
                <a:pos x="0" y="259"/>
              </a:cxn>
              <a:cxn ang="0">
                <a:pos x="0" y="259"/>
              </a:cxn>
              <a:cxn ang="0">
                <a:pos x="13" y="199"/>
              </a:cxn>
              <a:cxn ang="0">
                <a:pos x="20" y="186"/>
              </a:cxn>
              <a:cxn ang="0">
                <a:pos x="26" y="173"/>
              </a:cxn>
              <a:cxn ang="0">
                <a:pos x="33" y="146"/>
              </a:cxn>
              <a:cxn ang="0">
                <a:pos x="26" y="139"/>
              </a:cxn>
              <a:cxn ang="0">
                <a:pos x="33" y="119"/>
              </a:cxn>
              <a:cxn ang="0">
                <a:pos x="60" y="86"/>
              </a:cxn>
              <a:cxn ang="0">
                <a:pos x="53" y="66"/>
              </a:cxn>
              <a:cxn ang="0">
                <a:pos x="73" y="33"/>
              </a:cxn>
              <a:cxn ang="0">
                <a:pos x="93" y="40"/>
              </a:cxn>
              <a:cxn ang="0">
                <a:pos x="126" y="13"/>
              </a:cxn>
              <a:cxn ang="0">
                <a:pos x="133" y="0"/>
              </a:cxn>
              <a:cxn ang="0">
                <a:pos x="153" y="6"/>
              </a:cxn>
              <a:cxn ang="0">
                <a:pos x="166" y="33"/>
              </a:cxn>
              <a:cxn ang="0">
                <a:pos x="173" y="53"/>
              </a:cxn>
              <a:cxn ang="0">
                <a:pos x="199" y="53"/>
              </a:cxn>
              <a:cxn ang="0">
                <a:pos x="212" y="33"/>
              </a:cxn>
              <a:cxn ang="0">
                <a:pos x="232" y="53"/>
              </a:cxn>
              <a:cxn ang="0">
                <a:pos x="266" y="40"/>
              </a:cxn>
              <a:cxn ang="0">
                <a:pos x="246" y="100"/>
              </a:cxn>
              <a:cxn ang="0">
                <a:pos x="232" y="93"/>
              </a:cxn>
              <a:cxn ang="0">
                <a:pos x="219" y="93"/>
              </a:cxn>
              <a:cxn ang="0">
                <a:pos x="219" y="100"/>
              </a:cxn>
              <a:cxn ang="0">
                <a:pos x="232" y="113"/>
              </a:cxn>
              <a:cxn ang="0">
                <a:pos x="232" y="166"/>
              </a:cxn>
              <a:cxn ang="0">
                <a:pos x="232" y="179"/>
              </a:cxn>
              <a:cxn ang="0">
                <a:pos x="232" y="186"/>
              </a:cxn>
              <a:cxn ang="0">
                <a:pos x="212" y="179"/>
              </a:cxn>
              <a:cxn ang="0">
                <a:pos x="206" y="193"/>
              </a:cxn>
              <a:cxn ang="0">
                <a:pos x="212" y="206"/>
              </a:cxn>
              <a:cxn ang="0">
                <a:pos x="193" y="219"/>
              </a:cxn>
              <a:cxn ang="0">
                <a:pos x="199" y="226"/>
              </a:cxn>
              <a:cxn ang="0">
                <a:pos x="179" y="239"/>
              </a:cxn>
              <a:cxn ang="0">
                <a:pos x="186" y="252"/>
              </a:cxn>
              <a:cxn ang="0">
                <a:pos x="179" y="259"/>
              </a:cxn>
              <a:cxn ang="0">
                <a:pos x="153" y="259"/>
              </a:cxn>
              <a:cxn ang="0">
                <a:pos x="139" y="266"/>
              </a:cxn>
              <a:cxn ang="0">
                <a:pos x="139" y="272"/>
              </a:cxn>
              <a:cxn ang="0">
                <a:pos x="153" y="279"/>
              </a:cxn>
              <a:cxn ang="0">
                <a:pos x="139" y="299"/>
              </a:cxn>
              <a:cxn ang="0">
                <a:pos x="119" y="319"/>
              </a:cxn>
              <a:cxn ang="0">
                <a:pos x="113" y="319"/>
              </a:cxn>
              <a:cxn ang="0">
                <a:pos x="99" y="339"/>
              </a:cxn>
              <a:cxn ang="0">
                <a:pos x="80" y="292"/>
              </a:cxn>
              <a:cxn ang="0">
                <a:pos x="60" y="272"/>
              </a:cxn>
              <a:cxn ang="0">
                <a:pos x="53" y="272"/>
              </a:cxn>
              <a:cxn ang="0">
                <a:pos x="40" y="266"/>
              </a:cxn>
              <a:cxn ang="0">
                <a:pos x="0" y="259"/>
              </a:cxn>
            </a:cxnLst>
            <a:rect l="0" t="0" r="r" b="b"/>
            <a:pathLst>
              <a:path w="266" h="339">
                <a:moveTo>
                  <a:pt x="0" y="259"/>
                </a:moveTo>
                <a:lnTo>
                  <a:pt x="0" y="259"/>
                </a:lnTo>
                <a:lnTo>
                  <a:pt x="13" y="199"/>
                </a:lnTo>
                <a:lnTo>
                  <a:pt x="20" y="186"/>
                </a:lnTo>
                <a:lnTo>
                  <a:pt x="26" y="173"/>
                </a:lnTo>
                <a:lnTo>
                  <a:pt x="33" y="146"/>
                </a:lnTo>
                <a:lnTo>
                  <a:pt x="26" y="139"/>
                </a:lnTo>
                <a:lnTo>
                  <a:pt x="33" y="119"/>
                </a:lnTo>
                <a:lnTo>
                  <a:pt x="60" y="86"/>
                </a:lnTo>
                <a:lnTo>
                  <a:pt x="53" y="66"/>
                </a:lnTo>
                <a:lnTo>
                  <a:pt x="73" y="33"/>
                </a:lnTo>
                <a:lnTo>
                  <a:pt x="93" y="40"/>
                </a:lnTo>
                <a:lnTo>
                  <a:pt x="126" y="13"/>
                </a:lnTo>
                <a:lnTo>
                  <a:pt x="133" y="0"/>
                </a:lnTo>
                <a:lnTo>
                  <a:pt x="153" y="6"/>
                </a:lnTo>
                <a:lnTo>
                  <a:pt x="166" y="33"/>
                </a:lnTo>
                <a:lnTo>
                  <a:pt x="173" y="53"/>
                </a:lnTo>
                <a:lnTo>
                  <a:pt x="199" y="53"/>
                </a:lnTo>
                <a:lnTo>
                  <a:pt x="212" y="33"/>
                </a:lnTo>
                <a:lnTo>
                  <a:pt x="232" y="53"/>
                </a:lnTo>
                <a:lnTo>
                  <a:pt x="266" y="40"/>
                </a:lnTo>
                <a:lnTo>
                  <a:pt x="246" y="100"/>
                </a:lnTo>
                <a:lnTo>
                  <a:pt x="232" y="93"/>
                </a:lnTo>
                <a:lnTo>
                  <a:pt x="219" y="93"/>
                </a:lnTo>
                <a:lnTo>
                  <a:pt x="219" y="100"/>
                </a:lnTo>
                <a:lnTo>
                  <a:pt x="232" y="113"/>
                </a:lnTo>
                <a:lnTo>
                  <a:pt x="232" y="166"/>
                </a:lnTo>
                <a:lnTo>
                  <a:pt x="232" y="179"/>
                </a:lnTo>
                <a:lnTo>
                  <a:pt x="232" y="186"/>
                </a:lnTo>
                <a:lnTo>
                  <a:pt x="212" y="179"/>
                </a:lnTo>
                <a:lnTo>
                  <a:pt x="206" y="193"/>
                </a:lnTo>
                <a:lnTo>
                  <a:pt x="212" y="206"/>
                </a:lnTo>
                <a:lnTo>
                  <a:pt x="193" y="219"/>
                </a:lnTo>
                <a:lnTo>
                  <a:pt x="199" y="226"/>
                </a:lnTo>
                <a:lnTo>
                  <a:pt x="179" y="239"/>
                </a:lnTo>
                <a:lnTo>
                  <a:pt x="186" y="252"/>
                </a:lnTo>
                <a:lnTo>
                  <a:pt x="179" y="259"/>
                </a:lnTo>
                <a:lnTo>
                  <a:pt x="153" y="259"/>
                </a:lnTo>
                <a:lnTo>
                  <a:pt x="139" y="266"/>
                </a:lnTo>
                <a:lnTo>
                  <a:pt x="139" y="272"/>
                </a:lnTo>
                <a:lnTo>
                  <a:pt x="153" y="279"/>
                </a:lnTo>
                <a:lnTo>
                  <a:pt x="139" y="299"/>
                </a:lnTo>
                <a:lnTo>
                  <a:pt x="119" y="319"/>
                </a:lnTo>
                <a:lnTo>
                  <a:pt x="113" y="319"/>
                </a:lnTo>
                <a:lnTo>
                  <a:pt x="99" y="339"/>
                </a:lnTo>
                <a:lnTo>
                  <a:pt x="80" y="292"/>
                </a:lnTo>
                <a:lnTo>
                  <a:pt x="60" y="272"/>
                </a:lnTo>
                <a:lnTo>
                  <a:pt x="53" y="272"/>
                </a:lnTo>
                <a:lnTo>
                  <a:pt x="40" y="266"/>
                </a:lnTo>
                <a:lnTo>
                  <a:pt x="0" y="259"/>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1261" name="Freeform 118"/>
          <p:cNvSpPr/>
          <p:nvPr/>
        </p:nvSpPr>
        <p:spPr bwMode="auto">
          <a:xfrm>
            <a:off x="2389694" y="5881969"/>
            <a:ext cx="248395" cy="210627"/>
          </a:xfrm>
          <a:custGeom>
            <a:cxnLst>
              <a:cxn ang="0">
                <a:pos x="12582" y="1162"/>
              </a:cxn>
              <a:cxn ang="0">
                <a:pos x="13681" y="1162"/>
              </a:cxn>
              <a:cxn ang="0">
                <a:pos x="15769" y="0"/>
              </a:cxn>
              <a:cxn ang="0">
                <a:pos x="15769" y="0"/>
              </a:cxn>
              <a:cxn ang="0">
                <a:pos x="16813" y="0"/>
              </a:cxn>
              <a:cxn ang="0">
                <a:pos x="17802" y="1162"/>
              </a:cxn>
              <a:cxn ang="0">
                <a:pos x="18901" y="1162"/>
              </a:cxn>
              <a:cxn ang="0">
                <a:pos x="18901" y="2385"/>
              </a:cxn>
              <a:cxn ang="0">
                <a:pos x="19945" y="2385"/>
              </a:cxn>
              <a:cxn ang="0">
                <a:pos x="18901" y="3486"/>
              </a:cxn>
              <a:cxn ang="0">
                <a:pos x="18901" y="4771"/>
              </a:cxn>
              <a:cxn ang="0">
                <a:pos x="17802" y="5933"/>
              </a:cxn>
              <a:cxn ang="0">
                <a:pos x="17802" y="7034"/>
              </a:cxn>
              <a:cxn ang="0">
                <a:pos x="16813" y="8257"/>
              </a:cxn>
              <a:cxn ang="0">
                <a:pos x="16813" y="8257"/>
              </a:cxn>
              <a:cxn ang="0">
                <a:pos x="16813" y="9419"/>
              </a:cxn>
              <a:cxn ang="0">
                <a:pos x="16813" y="10581"/>
              </a:cxn>
              <a:cxn ang="0">
                <a:pos x="15769" y="12966"/>
              </a:cxn>
              <a:cxn ang="0">
                <a:pos x="14725" y="14128"/>
              </a:cxn>
              <a:cxn ang="0">
                <a:pos x="13681" y="15229"/>
              </a:cxn>
              <a:cxn ang="0">
                <a:pos x="13681" y="15229"/>
              </a:cxn>
              <a:cxn ang="0">
                <a:pos x="12582" y="16453"/>
              </a:cxn>
              <a:cxn ang="0">
                <a:pos x="11593" y="17554"/>
              </a:cxn>
              <a:cxn ang="0">
                <a:pos x="10495" y="18777"/>
              </a:cxn>
              <a:cxn ang="0">
                <a:pos x="10495" y="18777"/>
              </a:cxn>
              <a:cxn ang="0">
                <a:pos x="9505" y="19939"/>
              </a:cxn>
              <a:cxn ang="0">
                <a:pos x="8407" y="19939"/>
              </a:cxn>
              <a:cxn ang="0">
                <a:pos x="7418" y="19939"/>
              </a:cxn>
              <a:cxn ang="0">
                <a:pos x="7418" y="18777"/>
              </a:cxn>
              <a:cxn ang="0">
                <a:pos x="6319" y="18777"/>
              </a:cxn>
              <a:cxn ang="0">
                <a:pos x="5275" y="17554"/>
              </a:cxn>
              <a:cxn ang="0">
                <a:pos x="4231" y="17554"/>
              </a:cxn>
              <a:cxn ang="0">
                <a:pos x="3077" y="17554"/>
              </a:cxn>
              <a:cxn ang="0">
                <a:pos x="2143" y="17554"/>
              </a:cxn>
              <a:cxn ang="0">
                <a:pos x="1044" y="16453"/>
              </a:cxn>
              <a:cxn ang="0">
                <a:pos x="0" y="15229"/>
              </a:cxn>
              <a:cxn ang="0">
                <a:pos x="0" y="14128"/>
              </a:cxn>
              <a:cxn ang="0">
                <a:pos x="0" y="12966"/>
              </a:cxn>
              <a:cxn ang="0">
                <a:pos x="1044" y="11743"/>
              </a:cxn>
              <a:cxn ang="0">
                <a:pos x="0" y="10581"/>
              </a:cxn>
              <a:cxn ang="0">
                <a:pos x="0" y="8257"/>
              </a:cxn>
              <a:cxn ang="0">
                <a:pos x="0" y="7034"/>
              </a:cxn>
              <a:cxn ang="0">
                <a:pos x="1044" y="5933"/>
              </a:cxn>
              <a:cxn ang="0">
                <a:pos x="2143" y="5933"/>
              </a:cxn>
              <a:cxn ang="0">
                <a:pos x="3077" y="4771"/>
              </a:cxn>
              <a:cxn ang="0">
                <a:pos x="3077" y="3486"/>
              </a:cxn>
              <a:cxn ang="0">
                <a:pos x="4231" y="2385"/>
              </a:cxn>
              <a:cxn ang="0">
                <a:pos x="5275" y="2385"/>
              </a:cxn>
              <a:cxn ang="0">
                <a:pos x="6319" y="2385"/>
              </a:cxn>
              <a:cxn ang="0">
                <a:pos x="8407" y="2385"/>
              </a:cxn>
              <a:cxn ang="0">
                <a:pos x="10495" y="1162"/>
              </a:cxn>
              <a:cxn ang="0">
                <a:pos x="11593" y="1162"/>
              </a:cxn>
              <a:cxn ang="0">
                <a:pos x="12582" y="1162"/>
              </a:cxn>
            </a:cxnLst>
            <a:rect l="0" t="0" r="r" b="b"/>
            <a:pathLst>
              <a:path w="20000" h="20000">
                <a:moveTo>
                  <a:pt x="12582" y="1162"/>
                </a:moveTo>
                <a:lnTo>
                  <a:pt x="13681" y="1162"/>
                </a:lnTo>
                <a:lnTo>
                  <a:pt x="15769" y="0"/>
                </a:lnTo>
                <a:lnTo>
                  <a:pt x="16813" y="0"/>
                </a:lnTo>
                <a:lnTo>
                  <a:pt x="17802" y="1162"/>
                </a:lnTo>
                <a:lnTo>
                  <a:pt x="18901" y="1162"/>
                </a:lnTo>
                <a:lnTo>
                  <a:pt x="18901" y="2385"/>
                </a:lnTo>
                <a:lnTo>
                  <a:pt x="19945" y="2385"/>
                </a:lnTo>
                <a:lnTo>
                  <a:pt x="18901" y="3486"/>
                </a:lnTo>
                <a:lnTo>
                  <a:pt x="18901" y="4771"/>
                </a:lnTo>
                <a:lnTo>
                  <a:pt x="17802" y="5933"/>
                </a:lnTo>
                <a:lnTo>
                  <a:pt x="17802" y="7034"/>
                </a:lnTo>
                <a:lnTo>
                  <a:pt x="16813" y="8257"/>
                </a:lnTo>
                <a:lnTo>
                  <a:pt x="16813" y="9419"/>
                </a:lnTo>
                <a:lnTo>
                  <a:pt x="16813" y="10581"/>
                </a:lnTo>
                <a:lnTo>
                  <a:pt x="15769" y="12966"/>
                </a:lnTo>
                <a:lnTo>
                  <a:pt x="14725" y="14128"/>
                </a:lnTo>
                <a:lnTo>
                  <a:pt x="13681" y="15229"/>
                </a:lnTo>
                <a:lnTo>
                  <a:pt x="12582" y="16453"/>
                </a:lnTo>
                <a:lnTo>
                  <a:pt x="11593" y="17554"/>
                </a:lnTo>
                <a:lnTo>
                  <a:pt x="10495" y="18777"/>
                </a:lnTo>
                <a:lnTo>
                  <a:pt x="9505" y="19939"/>
                </a:lnTo>
                <a:lnTo>
                  <a:pt x="8407" y="19939"/>
                </a:lnTo>
                <a:lnTo>
                  <a:pt x="7418" y="19939"/>
                </a:lnTo>
                <a:lnTo>
                  <a:pt x="7418" y="18777"/>
                </a:lnTo>
                <a:lnTo>
                  <a:pt x="6319" y="18777"/>
                </a:lnTo>
                <a:lnTo>
                  <a:pt x="5275" y="17554"/>
                </a:lnTo>
                <a:lnTo>
                  <a:pt x="4231" y="17554"/>
                </a:lnTo>
                <a:lnTo>
                  <a:pt x="3077" y="17554"/>
                </a:lnTo>
                <a:lnTo>
                  <a:pt x="2143" y="17554"/>
                </a:lnTo>
                <a:lnTo>
                  <a:pt x="1044" y="16453"/>
                </a:lnTo>
                <a:lnTo>
                  <a:pt x="0" y="15229"/>
                </a:lnTo>
                <a:lnTo>
                  <a:pt x="0" y="14128"/>
                </a:lnTo>
                <a:lnTo>
                  <a:pt x="0" y="12966"/>
                </a:lnTo>
                <a:lnTo>
                  <a:pt x="1044" y="11743"/>
                </a:lnTo>
                <a:lnTo>
                  <a:pt x="0" y="10581"/>
                </a:lnTo>
                <a:lnTo>
                  <a:pt x="0" y="8257"/>
                </a:lnTo>
                <a:lnTo>
                  <a:pt x="0" y="7034"/>
                </a:lnTo>
                <a:lnTo>
                  <a:pt x="1044" y="5933"/>
                </a:lnTo>
                <a:lnTo>
                  <a:pt x="2143" y="5933"/>
                </a:lnTo>
                <a:lnTo>
                  <a:pt x="3077" y="4771"/>
                </a:lnTo>
                <a:lnTo>
                  <a:pt x="3077" y="3486"/>
                </a:lnTo>
                <a:lnTo>
                  <a:pt x="4231" y="2385"/>
                </a:lnTo>
                <a:lnTo>
                  <a:pt x="5275" y="2385"/>
                </a:lnTo>
                <a:lnTo>
                  <a:pt x="6319" y="2385"/>
                </a:lnTo>
                <a:lnTo>
                  <a:pt x="8407" y="2385"/>
                </a:lnTo>
                <a:lnTo>
                  <a:pt x="10495" y="1162"/>
                </a:lnTo>
                <a:lnTo>
                  <a:pt x="11593" y="1162"/>
                </a:lnTo>
                <a:lnTo>
                  <a:pt x="12582" y="1162"/>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sz="1800" b="0" kern="0">
              <a:solidFill>
                <a:sysClr val="windowText" lastClr="000000"/>
              </a:solidFill>
              <a:latin typeface="Arial Narrow" pitchFamily="34" charset="0"/>
              <a:ea typeface="宋体" pitchFamily="2" charset="-122"/>
            </a:endParaRPr>
          </a:p>
        </p:txBody>
      </p:sp>
      <p:sp>
        <p:nvSpPr>
          <p:cNvPr id="1262" name="Freeform 89"/>
          <p:cNvSpPr/>
          <p:nvPr/>
        </p:nvSpPr>
        <p:spPr bwMode="auto">
          <a:xfrm>
            <a:off x="1829908" y="5171873"/>
            <a:ext cx="776831" cy="523602"/>
          </a:xfrm>
          <a:custGeom>
            <a:cxnLst>
              <a:cxn ang="0">
                <a:pos x="6" y="133"/>
              </a:cxn>
              <a:cxn ang="0">
                <a:pos x="46" y="113"/>
              </a:cxn>
              <a:cxn ang="0">
                <a:pos x="99" y="140"/>
              </a:cxn>
              <a:cxn ang="0">
                <a:pos x="106" y="120"/>
              </a:cxn>
              <a:cxn ang="0">
                <a:pos x="179" y="73"/>
              </a:cxn>
              <a:cxn ang="0">
                <a:pos x="226" y="93"/>
              </a:cxn>
              <a:cxn ang="0">
                <a:pos x="259" y="73"/>
              </a:cxn>
              <a:cxn ang="0">
                <a:pos x="272" y="67"/>
              </a:cxn>
              <a:cxn ang="0">
                <a:pos x="292" y="53"/>
              </a:cxn>
              <a:cxn ang="0">
                <a:pos x="305" y="47"/>
              </a:cxn>
              <a:cxn ang="0">
                <a:pos x="339" y="33"/>
              </a:cxn>
              <a:cxn ang="0">
                <a:pos x="359" y="27"/>
              </a:cxn>
              <a:cxn ang="0">
                <a:pos x="392" y="0"/>
              </a:cxn>
              <a:cxn ang="0">
                <a:pos x="412" y="0"/>
              </a:cxn>
              <a:cxn ang="0">
                <a:pos x="432" y="27"/>
              </a:cxn>
              <a:cxn ang="0">
                <a:pos x="438" y="53"/>
              </a:cxn>
              <a:cxn ang="0">
                <a:pos x="418" y="93"/>
              </a:cxn>
              <a:cxn ang="0">
                <a:pos x="445" y="80"/>
              </a:cxn>
              <a:cxn ang="0">
                <a:pos x="472" y="107"/>
              </a:cxn>
              <a:cxn ang="0">
                <a:pos x="491" y="133"/>
              </a:cxn>
              <a:cxn ang="0">
                <a:pos x="485" y="166"/>
              </a:cxn>
              <a:cxn ang="0">
                <a:pos x="458" y="240"/>
              </a:cxn>
              <a:cxn ang="0">
                <a:pos x="418" y="293"/>
              </a:cxn>
              <a:cxn ang="0">
                <a:pos x="398" y="313"/>
              </a:cxn>
              <a:cxn ang="0">
                <a:pos x="359" y="346"/>
              </a:cxn>
              <a:cxn ang="0">
                <a:pos x="299" y="333"/>
              </a:cxn>
              <a:cxn ang="0">
                <a:pos x="252" y="346"/>
              </a:cxn>
              <a:cxn ang="0">
                <a:pos x="206" y="353"/>
              </a:cxn>
              <a:cxn ang="0">
                <a:pos x="146" y="299"/>
              </a:cxn>
              <a:cxn ang="0">
                <a:pos x="146" y="259"/>
              </a:cxn>
              <a:cxn ang="0">
                <a:pos x="119" y="253"/>
              </a:cxn>
              <a:cxn ang="0">
                <a:pos x="79" y="246"/>
              </a:cxn>
              <a:cxn ang="0">
                <a:pos x="106" y="220"/>
              </a:cxn>
              <a:cxn ang="0">
                <a:pos x="113" y="200"/>
              </a:cxn>
              <a:cxn ang="0">
                <a:pos x="53" y="173"/>
              </a:cxn>
              <a:cxn ang="0">
                <a:pos x="26" y="160"/>
              </a:cxn>
              <a:cxn ang="0">
                <a:pos x="0" y="140"/>
              </a:cxn>
            </a:cxnLst>
            <a:rect l="0" t="0" r="r" b="b"/>
            <a:pathLst>
              <a:path w="491" h="353">
                <a:moveTo>
                  <a:pt x="6" y="133"/>
                </a:moveTo>
                <a:lnTo>
                  <a:pt x="6" y="133"/>
                </a:lnTo>
                <a:lnTo>
                  <a:pt x="26" y="133"/>
                </a:lnTo>
                <a:lnTo>
                  <a:pt x="46" y="113"/>
                </a:lnTo>
                <a:lnTo>
                  <a:pt x="59" y="120"/>
                </a:lnTo>
                <a:lnTo>
                  <a:pt x="99" y="140"/>
                </a:lnTo>
                <a:lnTo>
                  <a:pt x="106" y="133"/>
                </a:lnTo>
                <a:lnTo>
                  <a:pt x="106" y="120"/>
                </a:lnTo>
                <a:lnTo>
                  <a:pt x="119" y="113"/>
                </a:lnTo>
                <a:lnTo>
                  <a:pt x="179" y="73"/>
                </a:lnTo>
                <a:lnTo>
                  <a:pt x="186" y="87"/>
                </a:lnTo>
                <a:lnTo>
                  <a:pt x="226" y="93"/>
                </a:lnTo>
                <a:lnTo>
                  <a:pt x="246" y="67"/>
                </a:lnTo>
                <a:lnTo>
                  <a:pt x="259" y="73"/>
                </a:lnTo>
                <a:lnTo>
                  <a:pt x="272" y="73"/>
                </a:lnTo>
                <a:lnTo>
                  <a:pt x="272" y="67"/>
                </a:lnTo>
                <a:lnTo>
                  <a:pt x="292" y="60"/>
                </a:lnTo>
                <a:lnTo>
                  <a:pt x="292" y="53"/>
                </a:lnTo>
                <a:lnTo>
                  <a:pt x="299" y="47"/>
                </a:lnTo>
                <a:lnTo>
                  <a:pt x="305" y="47"/>
                </a:lnTo>
                <a:lnTo>
                  <a:pt x="319" y="27"/>
                </a:lnTo>
                <a:lnTo>
                  <a:pt x="339" y="33"/>
                </a:lnTo>
                <a:lnTo>
                  <a:pt x="352" y="14"/>
                </a:lnTo>
                <a:lnTo>
                  <a:pt x="359" y="27"/>
                </a:lnTo>
                <a:lnTo>
                  <a:pt x="365" y="27"/>
                </a:lnTo>
                <a:lnTo>
                  <a:pt x="392" y="0"/>
                </a:lnTo>
                <a:lnTo>
                  <a:pt x="398" y="7"/>
                </a:lnTo>
                <a:lnTo>
                  <a:pt x="412" y="0"/>
                </a:lnTo>
                <a:lnTo>
                  <a:pt x="432" y="7"/>
                </a:lnTo>
                <a:lnTo>
                  <a:pt x="432" y="27"/>
                </a:lnTo>
                <a:lnTo>
                  <a:pt x="445" y="27"/>
                </a:lnTo>
                <a:lnTo>
                  <a:pt x="438" y="53"/>
                </a:lnTo>
                <a:lnTo>
                  <a:pt x="425" y="73"/>
                </a:lnTo>
                <a:lnTo>
                  <a:pt x="418" y="93"/>
                </a:lnTo>
                <a:lnTo>
                  <a:pt x="425" y="93"/>
                </a:lnTo>
                <a:lnTo>
                  <a:pt x="445" y="80"/>
                </a:lnTo>
                <a:lnTo>
                  <a:pt x="458" y="113"/>
                </a:lnTo>
                <a:lnTo>
                  <a:pt x="472" y="107"/>
                </a:lnTo>
                <a:lnTo>
                  <a:pt x="485" y="107"/>
                </a:lnTo>
                <a:lnTo>
                  <a:pt x="491" y="133"/>
                </a:lnTo>
                <a:lnTo>
                  <a:pt x="485" y="146"/>
                </a:lnTo>
                <a:lnTo>
                  <a:pt x="485" y="166"/>
                </a:lnTo>
                <a:lnTo>
                  <a:pt x="458" y="200"/>
                </a:lnTo>
                <a:lnTo>
                  <a:pt x="458" y="240"/>
                </a:lnTo>
                <a:lnTo>
                  <a:pt x="418" y="266"/>
                </a:lnTo>
                <a:lnTo>
                  <a:pt x="418" y="293"/>
                </a:lnTo>
                <a:lnTo>
                  <a:pt x="398" y="299"/>
                </a:lnTo>
                <a:lnTo>
                  <a:pt x="398" y="313"/>
                </a:lnTo>
                <a:lnTo>
                  <a:pt x="378" y="319"/>
                </a:lnTo>
                <a:lnTo>
                  <a:pt x="359" y="346"/>
                </a:lnTo>
                <a:lnTo>
                  <a:pt x="319" y="353"/>
                </a:lnTo>
                <a:lnTo>
                  <a:pt x="299" y="333"/>
                </a:lnTo>
                <a:lnTo>
                  <a:pt x="272" y="326"/>
                </a:lnTo>
                <a:lnTo>
                  <a:pt x="252" y="346"/>
                </a:lnTo>
                <a:lnTo>
                  <a:pt x="232" y="353"/>
                </a:lnTo>
                <a:lnTo>
                  <a:pt x="206" y="353"/>
                </a:lnTo>
                <a:lnTo>
                  <a:pt x="152" y="326"/>
                </a:lnTo>
                <a:lnTo>
                  <a:pt x="146" y="299"/>
                </a:lnTo>
                <a:lnTo>
                  <a:pt x="159" y="273"/>
                </a:lnTo>
                <a:lnTo>
                  <a:pt x="146" y="259"/>
                </a:lnTo>
                <a:lnTo>
                  <a:pt x="126" y="259"/>
                </a:lnTo>
                <a:lnTo>
                  <a:pt x="119" y="253"/>
                </a:lnTo>
                <a:lnTo>
                  <a:pt x="99" y="259"/>
                </a:lnTo>
                <a:lnTo>
                  <a:pt x="79" y="246"/>
                </a:lnTo>
                <a:lnTo>
                  <a:pt x="86" y="226"/>
                </a:lnTo>
                <a:lnTo>
                  <a:pt x="106" y="220"/>
                </a:lnTo>
                <a:lnTo>
                  <a:pt x="106" y="220"/>
                </a:lnTo>
                <a:lnTo>
                  <a:pt x="113" y="200"/>
                </a:lnTo>
                <a:lnTo>
                  <a:pt x="106" y="186"/>
                </a:lnTo>
                <a:lnTo>
                  <a:pt x="53" y="173"/>
                </a:lnTo>
                <a:lnTo>
                  <a:pt x="46" y="160"/>
                </a:lnTo>
                <a:lnTo>
                  <a:pt x="26" y="160"/>
                </a:lnTo>
                <a:lnTo>
                  <a:pt x="13" y="160"/>
                </a:lnTo>
                <a:lnTo>
                  <a:pt x="0" y="140"/>
                </a:lnTo>
                <a:lnTo>
                  <a:pt x="6" y="133"/>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263" name="Freeform 90"/>
          <p:cNvSpPr/>
          <p:nvPr/>
        </p:nvSpPr>
        <p:spPr bwMode="auto">
          <a:xfrm>
            <a:off x="1122341" y="4897629"/>
            <a:ext cx="885999" cy="857341"/>
          </a:xfrm>
          <a:custGeom>
            <a:cxnLst>
              <a:cxn ang="0">
                <a:pos x="492" y="106"/>
              </a:cxn>
              <a:cxn ang="0">
                <a:pos x="472" y="80"/>
              </a:cxn>
              <a:cxn ang="0">
                <a:pos x="432" y="87"/>
              </a:cxn>
              <a:cxn ang="0">
                <a:pos x="426" y="60"/>
              </a:cxn>
              <a:cxn ang="0">
                <a:pos x="406" y="40"/>
              </a:cxn>
              <a:cxn ang="0">
                <a:pos x="399" y="67"/>
              </a:cxn>
              <a:cxn ang="0">
                <a:pos x="379" y="87"/>
              </a:cxn>
              <a:cxn ang="0">
                <a:pos x="346" y="146"/>
              </a:cxn>
              <a:cxn ang="0">
                <a:pos x="333" y="213"/>
              </a:cxn>
              <a:cxn ang="0">
                <a:pos x="279" y="226"/>
              </a:cxn>
              <a:cxn ang="0">
                <a:pos x="213" y="113"/>
              </a:cxn>
              <a:cxn ang="0">
                <a:pos x="173" y="93"/>
              </a:cxn>
              <a:cxn ang="0">
                <a:pos x="173" y="60"/>
              </a:cxn>
              <a:cxn ang="0">
                <a:pos x="140" y="67"/>
              </a:cxn>
              <a:cxn ang="0">
                <a:pos x="107" y="13"/>
              </a:cxn>
              <a:cxn ang="0">
                <a:pos x="87" y="20"/>
              </a:cxn>
              <a:cxn ang="0">
                <a:pos x="80" y="60"/>
              </a:cxn>
              <a:cxn ang="0">
                <a:pos x="67" y="73"/>
              </a:cxn>
              <a:cxn ang="0">
                <a:pos x="47" y="73"/>
              </a:cxn>
              <a:cxn ang="0">
                <a:pos x="67" y="113"/>
              </a:cxn>
              <a:cxn ang="0">
                <a:pos x="80" y="146"/>
              </a:cxn>
              <a:cxn ang="0">
                <a:pos x="14" y="286"/>
              </a:cxn>
              <a:cxn ang="0">
                <a:pos x="0" y="319"/>
              </a:cxn>
              <a:cxn ang="0">
                <a:pos x="7" y="359"/>
              </a:cxn>
              <a:cxn ang="0">
                <a:pos x="7" y="379"/>
              </a:cxn>
              <a:cxn ang="0">
                <a:pos x="80" y="366"/>
              </a:cxn>
              <a:cxn ang="0">
                <a:pos x="80" y="399"/>
              </a:cxn>
              <a:cxn ang="0">
                <a:pos x="87" y="432"/>
              </a:cxn>
              <a:cxn ang="0">
                <a:pos x="127" y="439"/>
              </a:cxn>
              <a:cxn ang="0">
                <a:pos x="113" y="479"/>
              </a:cxn>
              <a:cxn ang="0">
                <a:pos x="107" y="505"/>
              </a:cxn>
              <a:cxn ang="0">
                <a:pos x="153" y="519"/>
              </a:cxn>
              <a:cxn ang="0">
                <a:pos x="166" y="558"/>
              </a:cxn>
              <a:cxn ang="0">
                <a:pos x="226" y="539"/>
              </a:cxn>
              <a:cxn ang="0">
                <a:pos x="233" y="552"/>
              </a:cxn>
              <a:cxn ang="0">
                <a:pos x="246" y="578"/>
              </a:cxn>
              <a:cxn ang="0">
                <a:pos x="273" y="578"/>
              </a:cxn>
              <a:cxn ang="0">
                <a:pos x="273" y="545"/>
              </a:cxn>
              <a:cxn ang="0">
                <a:pos x="273" y="485"/>
              </a:cxn>
              <a:cxn ang="0">
                <a:pos x="306" y="485"/>
              </a:cxn>
              <a:cxn ang="0">
                <a:pos x="359" y="479"/>
              </a:cxn>
              <a:cxn ang="0">
                <a:pos x="386" y="479"/>
              </a:cxn>
              <a:cxn ang="0">
                <a:pos x="412" y="479"/>
              </a:cxn>
              <a:cxn ang="0">
                <a:pos x="426" y="472"/>
              </a:cxn>
              <a:cxn ang="0">
                <a:pos x="446" y="465"/>
              </a:cxn>
              <a:cxn ang="0">
                <a:pos x="479" y="445"/>
              </a:cxn>
              <a:cxn ang="0">
                <a:pos x="512" y="419"/>
              </a:cxn>
              <a:cxn ang="0">
                <a:pos x="532" y="412"/>
              </a:cxn>
              <a:cxn ang="0">
                <a:pos x="552" y="406"/>
              </a:cxn>
              <a:cxn ang="0">
                <a:pos x="552" y="372"/>
              </a:cxn>
              <a:cxn ang="0">
                <a:pos x="492" y="346"/>
              </a:cxn>
              <a:cxn ang="0">
                <a:pos x="459" y="346"/>
              </a:cxn>
              <a:cxn ang="0">
                <a:pos x="452" y="319"/>
              </a:cxn>
              <a:cxn ang="0">
                <a:pos x="432" y="259"/>
              </a:cxn>
              <a:cxn ang="0">
                <a:pos x="439" y="186"/>
              </a:cxn>
              <a:cxn ang="0">
                <a:pos x="399" y="180"/>
              </a:cxn>
              <a:cxn ang="0">
                <a:pos x="392" y="160"/>
              </a:cxn>
              <a:cxn ang="0">
                <a:pos x="426" y="140"/>
              </a:cxn>
              <a:cxn ang="0">
                <a:pos x="472" y="133"/>
              </a:cxn>
              <a:cxn ang="0">
                <a:pos x="492" y="106"/>
              </a:cxn>
            </a:cxnLst>
            <a:rect l="0" t="0" r="r" b="b"/>
            <a:pathLst>
              <a:path w="559" h="578">
                <a:moveTo>
                  <a:pt x="492" y="106"/>
                </a:moveTo>
                <a:lnTo>
                  <a:pt x="492" y="106"/>
                </a:lnTo>
                <a:lnTo>
                  <a:pt x="492" y="87"/>
                </a:lnTo>
                <a:lnTo>
                  <a:pt x="472" y="80"/>
                </a:lnTo>
                <a:lnTo>
                  <a:pt x="452" y="100"/>
                </a:lnTo>
                <a:lnTo>
                  <a:pt x="432" y="87"/>
                </a:lnTo>
                <a:lnTo>
                  <a:pt x="432" y="67"/>
                </a:lnTo>
                <a:lnTo>
                  <a:pt x="426" y="60"/>
                </a:lnTo>
                <a:lnTo>
                  <a:pt x="426" y="47"/>
                </a:lnTo>
                <a:lnTo>
                  <a:pt x="406" y="40"/>
                </a:lnTo>
                <a:lnTo>
                  <a:pt x="399" y="47"/>
                </a:lnTo>
                <a:lnTo>
                  <a:pt x="399" y="67"/>
                </a:lnTo>
                <a:lnTo>
                  <a:pt x="386" y="73"/>
                </a:lnTo>
                <a:lnTo>
                  <a:pt x="379" y="87"/>
                </a:lnTo>
                <a:lnTo>
                  <a:pt x="386" y="100"/>
                </a:lnTo>
                <a:lnTo>
                  <a:pt x="346" y="146"/>
                </a:lnTo>
                <a:lnTo>
                  <a:pt x="353" y="200"/>
                </a:lnTo>
                <a:lnTo>
                  <a:pt x="333" y="213"/>
                </a:lnTo>
                <a:lnTo>
                  <a:pt x="319" y="206"/>
                </a:lnTo>
                <a:lnTo>
                  <a:pt x="279" y="226"/>
                </a:lnTo>
                <a:lnTo>
                  <a:pt x="266" y="219"/>
                </a:lnTo>
                <a:lnTo>
                  <a:pt x="213" y="113"/>
                </a:lnTo>
                <a:lnTo>
                  <a:pt x="193" y="100"/>
                </a:lnTo>
                <a:lnTo>
                  <a:pt x="173" y="93"/>
                </a:lnTo>
                <a:lnTo>
                  <a:pt x="166" y="80"/>
                </a:lnTo>
                <a:lnTo>
                  <a:pt x="173" y="60"/>
                </a:lnTo>
                <a:lnTo>
                  <a:pt x="160" y="47"/>
                </a:lnTo>
                <a:lnTo>
                  <a:pt x="140" y="67"/>
                </a:lnTo>
                <a:lnTo>
                  <a:pt x="120" y="67"/>
                </a:lnTo>
                <a:lnTo>
                  <a:pt x="107" y="13"/>
                </a:lnTo>
                <a:lnTo>
                  <a:pt x="107" y="0"/>
                </a:lnTo>
                <a:lnTo>
                  <a:pt x="87" y="20"/>
                </a:lnTo>
                <a:lnTo>
                  <a:pt x="73" y="27"/>
                </a:lnTo>
                <a:lnTo>
                  <a:pt x="80" y="60"/>
                </a:lnTo>
                <a:lnTo>
                  <a:pt x="73" y="73"/>
                </a:lnTo>
                <a:lnTo>
                  <a:pt x="67" y="73"/>
                </a:lnTo>
                <a:lnTo>
                  <a:pt x="53" y="60"/>
                </a:lnTo>
                <a:lnTo>
                  <a:pt x="47" y="73"/>
                </a:lnTo>
                <a:lnTo>
                  <a:pt x="53" y="113"/>
                </a:lnTo>
                <a:lnTo>
                  <a:pt x="67" y="113"/>
                </a:lnTo>
                <a:lnTo>
                  <a:pt x="73" y="120"/>
                </a:lnTo>
                <a:lnTo>
                  <a:pt x="80" y="146"/>
                </a:lnTo>
                <a:lnTo>
                  <a:pt x="73" y="233"/>
                </a:lnTo>
                <a:lnTo>
                  <a:pt x="14" y="286"/>
                </a:lnTo>
                <a:lnTo>
                  <a:pt x="14" y="313"/>
                </a:lnTo>
                <a:lnTo>
                  <a:pt x="0" y="319"/>
                </a:lnTo>
                <a:lnTo>
                  <a:pt x="0" y="332"/>
                </a:lnTo>
                <a:lnTo>
                  <a:pt x="7" y="359"/>
                </a:lnTo>
                <a:lnTo>
                  <a:pt x="0" y="372"/>
                </a:lnTo>
                <a:lnTo>
                  <a:pt x="7" y="379"/>
                </a:lnTo>
                <a:lnTo>
                  <a:pt x="33" y="372"/>
                </a:lnTo>
                <a:lnTo>
                  <a:pt x="80" y="366"/>
                </a:lnTo>
                <a:lnTo>
                  <a:pt x="73" y="386"/>
                </a:lnTo>
                <a:lnTo>
                  <a:pt x="80" y="399"/>
                </a:lnTo>
                <a:lnTo>
                  <a:pt x="87" y="426"/>
                </a:lnTo>
                <a:lnTo>
                  <a:pt x="87" y="432"/>
                </a:lnTo>
                <a:lnTo>
                  <a:pt x="113" y="432"/>
                </a:lnTo>
                <a:lnTo>
                  <a:pt x="127" y="439"/>
                </a:lnTo>
                <a:lnTo>
                  <a:pt x="113" y="459"/>
                </a:lnTo>
                <a:lnTo>
                  <a:pt x="113" y="479"/>
                </a:lnTo>
                <a:lnTo>
                  <a:pt x="100" y="499"/>
                </a:lnTo>
                <a:lnTo>
                  <a:pt x="107" y="505"/>
                </a:lnTo>
                <a:lnTo>
                  <a:pt x="127" y="512"/>
                </a:lnTo>
                <a:lnTo>
                  <a:pt x="153" y="519"/>
                </a:lnTo>
                <a:lnTo>
                  <a:pt x="146" y="525"/>
                </a:lnTo>
                <a:lnTo>
                  <a:pt x="166" y="558"/>
                </a:lnTo>
                <a:lnTo>
                  <a:pt x="193" y="558"/>
                </a:lnTo>
                <a:lnTo>
                  <a:pt x="226" y="539"/>
                </a:lnTo>
                <a:lnTo>
                  <a:pt x="233" y="545"/>
                </a:lnTo>
                <a:lnTo>
                  <a:pt x="233" y="552"/>
                </a:lnTo>
                <a:lnTo>
                  <a:pt x="240" y="572"/>
                </a:lnTo>
                <a:lnTo>
                  <a:pt x="246" y="578"/>
                </a:lnTo>
                <a:lnTo>
                  <a:pt x="266" y="572"/>
                </a:lnTo>
                <a:lnTo>
                  <a:pt x="273" y="578"/>
                </a:lnTo>
                <a:lnTo>
                  <a:pt x="273" y="572"/>
                </a:lnTo>
                <a:lnTo>
                  <a:pt x="273" y="545"/>
                </a:lnTo>
                <a:lnTo>
                  <a:pt x="266" y="499"/>
                </a:lnTo>
                <a:lnTo>
                  <a:pt x="273" y="485"/>
                </a:lnTo>
                <a:lnTo>
                  <a:pt x="299" y="485"/>
                </a:lnTo>
                <a:lnTo>
                  <a:pt x="306" y="485"/>
                </a:lnTo>
                <a:lnTo>
                  <a:pt x="319" y="472"/>
                </a:lnTo>
                <a:lnTo>
                  <a:pt x="359" y="479"/>
                </a:lnTo>
                <a:lnTo>
                  <a:pt x="372" y="465"/>
                </a:lnTo>
                <a:lnTo>
                  <a:pt x="386" y="479"/>
                </a:lnTo>
                <a:lnTo>
                  <a:pt x="399" y="465"/>
                </a:lnTo>
                <a:lnTo>
                  <a:pt x="412" y="479"/>
                </a:lnTo>
                <a:lnTo>
                  <a:pt x="419" y="479"/>
                </a:lnTo>
                <a:lnTo>
                  <a:pt x="426" y="472"/>
                </a:lnTo>
                <a:lnTo>
                  <a:pt x="439" y="459"/>
                </a:lnTo>
                <a:lnTo>
                  <a:pt x="446" y="465"/>
                </a:lnTo>
                <a:lnTo>
                  <a:pt x="459" y="459"/>
                </a:lnTo>
                <a:lnTo>
                  <a:pt x="479" y="445"/>
                </a:lnTo>
                <a:lnTo>
                  <a:pt x="492" y="426"/>
                </a:lnTo>
                <a:lnTo>
                  <a:pt x="512" y="419"/>
                </a:lnTo>
                <a:lnTo>
                  <a:pt x="525" y="432"/>
                </a:lnTo>
                <a:lnTo>
                  <a:pt x="532" y="412"/>
                </a:lnTo>
                <a:lnTo>
                  <a:pt x="552" y="406"/>
                </a:lnTo>
                <a:lnTo>
                  <a:pt x="552" y="406"/>
                </a:lnTo>
                <a:lnTo>
                  <a:pt x="559" y="386"/>
                </a:lnTo>
                <a:lnTo>
                  <a:pt x="552" y="372"/>
                </a:lnTo>
                <a:lnTo>
                  <a:pt x="499" y="359"/>
                </a:lnTo>
                <a:lnTo>
                  <a:pt x="492" y="346"/>
                </a:lnTo>
                <a:lnTo>
                  <a:pt x="472" y="346"/>
                </a:lnTo>
                <a:lnTo>
                  <a:pt x="459" y="346"/>
                </a:lnTo>
                <a:lnTo>
                  <a:pt x="446" y="326"/>
                </a:lnTo>
                <a:lnTo>
                  <a:pt x="452" y="319"/>
                </a:lnTo>
                <a:lnTo>
                  <a:pt x="459" y="279"/>
                </a:lnTo>
                <a:lnTo>
                  <a:pt x="432" y="259"/>
                </a:lnTo>
                <a:lnTo>
                  <a:pt x="452" y="193"/>
                </a:lnTo>
                <a:lnTo>
                  <a:pt x="439" y="186"/>
                </a:lnTo>
                <a:lnTo>
                  <a:pt x="406" y="193"/>
                </a:lnTo>
                <a:lnTo>
                  <a:pt x="399" y="180"/>
                </a:lnTo>
                <a:lnTo>
                  <a:pt x="399" y="166"/>
                </a:lnTo>
                <a:lnTo>
                  <a:pt x="392" y="160"/>
                </a:lnTo>
                <a:lnTo>
                  <a:pt x="406" y="133"/>
                </a:lnTo>
                <a:lnTo>
                  <a:pt x="426" y="140"/>
                </a:lnTo>
                <a:lnTo>
                  <a:pt x="432" y="133"/>
                </a:lnTo>
                <a:lnTo>
                  <a:pt x="472" y="133"/>
                </a:lnTo>
                <a:lnTo>
                  <a:pt x="485" y="133"/>
                </a:lnTo>
                <a:lnTo>
                  <a:pt x="492" y="106"/>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lang="en-US" sz="1800" b="0" kern="0">
              <a:solidFill>
                <a:sysClr val="windowText" lastClr="000000"/>
              </a:solidFill>
              <a:latin typeface="Arial Narrow" pitchFamily="34" charset="0"/>
              <a:ea typeface="宋体" pitchFamily="2" charset="-122"/>
            </a:endParaRPr>
          </a:p>
        </p:txBody>
      </p:sp>
      <p:sp>
        <p:nvSpPr>
          <p:cNvPr id="1264" name="Freeform 94"/>
          <p:cNvSpPr/>
          <p:nvPr/>
        </p:nvSpPr>
        <p:spPr bwMode="auto">
          <a:xfrm>
            <a:off x="1743328" y="4886803"/>
            <a:ext cx="590138" cy="493936"/>
          </a:xfrm>
          <a:custGeom>
            <a:cxnLst>
              <a:cxn ang="0">
                <a:pos x="100" y="113"/>
              </a:cxn>
              <a:cxn ang="0">
                <a:pos x="100" y="113"/>
              </a:cxn>
              <a:cxn ang="0">
                <a:pos x="93" y="140"/>
              </a:cxn>
              <a:cxn ang="0">
                <a:pos x="80" y="140"/>
              </a:cxn>
              <a:cxn ang="0">
                <a:pos x="40" y="140"/>
              </a:cxn>
              <a:cxn ang="0">
                <a:pos x="34" y="147"/>
              </a:cxn>
              <a:cxn ang="0">
                <a:pos x="14" y="140"/>
              </a:cxn>
              <a:cxn ang="0">
                <a:pos x="0" y="167"/>
              </a:cxn>
              <a:cxn ang="0">
                <a:pos x="7" y="173"/>
              </a:cxn>
              <a:cxn ang="0">
                <a:pos x="7" y="187"/>
              </a:cxn>
              <a:cxn ang="0">
                <a:pos x="14" y="200"/>
              </a:cxn>
              <a:cxn ang="0">
                <a:pos x="47" y="193"/>
              </a:cxn>
              <a:cxn ang="0">
                <a:pos x="60" y="200"/>
              </a:cxn>
              <a:cxn ang="0">
                <a:pos x="40" y="266"/>
              </a:cxn>
              <a:cxn ang="0">
                <a:pos x="67" y="286"/>
              </a:cxn>
              <a:cxn ang="0">
                <a:pos x="60" y="326"/>
              </a:cxn>
              <a:cxn ang="0">
                <a:pos x="80" y="326"/>
              </a:cxn>
              <a:cxn ang="0">
                <a:pos x="100" y="306"/>
              </a:cxn>
              <a:cxn ang="0">
                <a:pos x="113" y="313"/>
              </a:cxn>
              <a:cxn ang="0">
                <a:pos x="153" y="333"/>
              </a:cxn>
              <a:cxn ang="0">
                <a:pos x="160" y="326"/>
              </a:cxn>
              <a:cxn ang="0">
                <a:pos x="160" y="313"/>
              </a:cxn>
              <a:cxn ang="0">
                <a:pos x="173" y="306"/>
              </a:cxn>
              <a:cxn ang="0">
                <a:pos x="233" y="266"/>
              </a:cxn>
              <a:cxn ang="0">
                <a:pos x="240" y="280"/>
              </a:cxn>
              <a:cxn ang="0">
                <a:pos x="280" y="286"/>
              </a:cxn>
              <a:cxn ang="0">
                <a:pos x="300" y="260"/>
              </a:cxn>
              <a:cxn ang="0">
                <a:pos x="313" y="266"/>
              </a:cxn>
              <a:cxn ang="0">
                <a:pos x="326" y="266"/>
              </a:cxn>
              <a:cxn ang="0">
                <a:pos x="326" y="260"/>
              </a:cxn>
              <a:cxn ang="0">
                <a:pos x="346" y="253"/>
              </a:cxn>
              <a:cxn ang="0">
                <a:pos x="346" y="246"/>
              </a:cxn>
              <a:cxn ang="0">
                <a:pos x="353" y="240"/>
              </a:cxn>
              <a:cxn ang="0">
                <a:pos x="359" y="240"/>
              </a:cxn>
              <a:cxn ang="0">
                <a:pos x="373" y="220"/>
              </a:cxn>
              <a:cxn ang="0">
                <a:pos x="359" y="193"/>
              </a:cxn>
              <a:cxn ang="0">
                <a:pos x="366" y="153"/>
              </a:cxn>
              <a:cxn ang="0">
                <a:pos x="359" y="140"/>
              </a:cxn>
              <a:cxn ang="0">
                <a:pos x="326" y="147"/>
              </a:cxn>
              <a:cxn ang="0">
                <a:pos x="326" y="140"/>
              </a:cxn>
              <a:cxn ang="0">
                <a:pos x="359" y="107"/>
              </a:cxn>
              <a:cxn ang="0">
                <a:pos x="346" y="54"/>
              </a:cxn>
              <a:cxn ang="0">
                <a:pos x="319" y="67"/>
              </a:cxn>
              <a:cxn ang="0">
                <a:pos x="306" y="47"/>
              </a:cxn>
              <a:cxn ang="0">
                <a:pos x="286" y="27"/>
              </a:cxn>
              <a:cxn ang="0">
                <a:pos x="286" y="7"/>
              </a:cxn>
              <a:cxn ang="0">
                <a:pos x="273" y="7"/>
              </a:cxn>
              <a:cxn ang="0">
                <a:pos x="260" y="14"/>
              </a:cxn>
              <a:cxn ang="0">
                <a:pos x="233" y="0"/>
              </a:cxn>
              <a:cxn ang="0">
                <a:pos x="220" y="27"/>
              </a:cxn>
              <a:cxn ang="0">
                <a:pos x="200" y="27"/>
              </a:cxn>
              <a:cxn ang="0">
                <a:pos x="187" y="54"/>
              </a:cxn>
              <a:cxn ang="0">
                <a:pos x="180" y="47"/>
              </a:cxn>
              <a:cxn ang="0">
                <a:pos x="160" y="54"/>
              </a:cxn>
              <a:cxn ang="0">
                <a:pos x="140" y="40"/>
              </a:cxn>
              <a:cxn ang="0">
                <a:pos x="120" y="60"/>
              </a:cxn>
              <a:cxn ang="0">
                <a:pos x="120" y="67"/>
              </a:cxn>
              <a:cxn ang="0">
                <a:pos x="160" y="87"/>
              </a:cxn>
              <a:cxn ang="0">
                <a:pos x="167" y="100"/>
              </a:cxn>
              <a:cxn ang="0">
                <a:pos x="140" y="113"/>
              </a:cxn>
              <a:cxn ang="0">
                <a:pos x="100" y="113"/>
              </a:cxn>
            </a:cxnLst>
            <a:rect l="0" t="0" r="r" b="b"/>
            <a:pathLst>
              <a:path w="373" h="333">
                <a:moveTo>
                  <a:pt x="100" y="113"/>
                </a:moveTo>
                <a:lnTo>
                  <a:pt x="100" y="113"/>
                </a:lnTo>
                <a:lnTo>
                  <a:pt x="93" y="140"/>
                </a:lnTo>
                <a:lnTo>
                  <a:pt x="80" y="140"/>
                </a:lnTo>
                <a:lnTo>
                  <a:pt x="40" y="140"/>
                </a:lnTo>
                <a:lnTo>
                  <a:pt x="34" y="147"/>
                </a:lnTo>
                <a:lnTo>
                  <a:pt x="14" y="140"/>
                </a:lnTo>
                <a:lnTo>
                  <a:pt x="0" y="167"/>
                </a:lnTo>
                <a:lnTo>
                  <a:pt x="7" y="173"/>
                </a:lnTo>
                <a:lnTo>
                  <a:pt x="7" y="187"/>
                </a:lnTo>
                <a:lnTo>
                  <a:pt x="14" y="200"/>
                </a:lnTo>
                <a:lnTo>
                  <a:pt x="47" y="193"/>
                </a:lnTo>
                <a:lnTo>
                  <a:pt x="60" y="200"/>
                </a:lnTo>
                <a:lnTo>
                  <a:pt x="40" y="266"/>
                </a:lnTo>
                <a:lnTo>
                  <a:pt x="67" y="286"/>
                </a:lnTo>
                <a:lnTo>
                  <a:pt x="60" y="326"/>
                </a:lnTo>
                <a:lnTo>
                  <a:pt x="80" y="326"/>
                </a:lnTo>
                <a:lnTo>
                  <a:pt x="100" y="306"/>
                </a:lnTo>
                <a:lnTo>
                  <a:pt x="113" y="313"/>
                </a:lnTo>
                <a:lnTo>
                  <a:pt x="153" y="333"/>
                </a:lnTo>
                <a:lnTo>
                  <a:pt x="160" y="326"/>
                </a:lnTo>
                <a:lnTo>
                  <a:pt x="160" y="313"/>
                </a:lnTo>
                <a:lnTo>
                  <a:pt x="173" y="306"/>
                </a:lnTo>
                <a:lnTo>
                  <a:pt x="233" y="266"/>
                </a:lnTo>
                <a:lnTo>
                  <a:pt x="240" y="280"/>
                </a:lnTo>
                <a:lnTo>
                  <a:pt x="280" y="286"/>
                </a:lnTo>
                <a:lnTo>
                  <a:pt x="300" y="260"/>
                </a:lnTo>
                <a:lnTo>
                  <a:pt x="313" y="266"/>
                </a:lnTo>
                <a:lnTo>
                  <a:pt x="326" y="266"/>
                </a:lnTo>
                <a:lnTo>
                  <a:pt x="326" y="260"/>
                </a:lnTo>
                <a:lnTo>
                  <a:pt x="346" y="253"/>
                </a:lnTo>
                <a:lnTo>
                  <a:pt x="346" y="246"/>
                </a:lnTo>
                <a:lnTo>
                  <a:pt x="353" y="240"/>
                </a:lnTo>
                <a:lnTo>
                  <a:pt x="359" y="240"/>
                </a:lnTo>
                <a:lnTo>
                  <a:pt x="373" y="220"/>
                </a:lnTo>
                <a:lnTo>
                  <a:pt x="359" y="193"/>
                </a:lnTo>
                <a:lnTo>
                  <a:pt x="366" y="153"/>
                </a:lnTo>
                <a:lnTo>
                  <a:pt x="359" y="140"/>
                </a:lnTo>
                <a:lnTo>
                  <a:pt x="326" y="147"/>
                </a:lnTo>
                <a:lnTo>
                  <a:pt x="326" y="140"/>
                </a:lnTo>
                <a:lnTo>
                  <a:pt x="359" y="107"/>
                </a:lnTo>
                <a:lnTo>
                  <a:pt x="346" y="54"/>
                </a:lnTo>
                <a:lnTo>
                  <a:pt x="319" y="67"/>
                </a:lnTo>
                <a:lnTo>
                  <a:pt x="306" y="47"/>
                </a:lnTo>
                <a:lnTo>
                  <a:pt x="286" y="27"/>
                </a:lnTo>
                <a:lnTo>
                  <a:pt x="286" y="7"/>
                </a:lnTo>
                <a:lnTo>
                  <a:pt x="273" y="7"/>
                </a:lnTo>
                <a:lnTo>
                  <a:pt x="260" y="14"/>
                </a:lnTo>
                <a:lnTo>
                  <a:pt x="233" y="0"/>
                </a:lnTo>
                <a:lnTo>
                  <a:pt x="220" y="27"/>
                </a:lnTo>
                <a:lnTo>
                  <a:pt x="200" y="27"/>
                </a:lnTo>
                <a:lnTo>
                  <a:pt x="187" y="54"/>
                </a:lnTo>
                <a:lnTo>
                  <a:pt x="180" y="47"/>
                </a:lnTo>
                <a:lnTo>
                  <a:pt x="160" y="54"/>
                </a:lnTo>
                <a:lnTo>
                  <a:pt x="140" y="40"/>
                </a:lnTo>
                <a:lnTo>
                  <a:pt x="120" y="60"/>
                </a:lnTo>
                <a:lnTo>
                  <a:pt x="120" y="67"/>
                </a:lnTo>
                <a:lnTo>
                  <a:pt x="160" y="87"/>
                </a:lnTo>
                <a:lnTo>
                  <a:pt x="167" y="100"/>
                </a:lnTo>
                <a:lnTo>
                  <a:pt x="140" y="113"/>
                </a:lnTo>
                <a:lnTo>
                  <a:pt x="100" y="113"/>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1265" name="Freeform 100"/>
          <p:cNvSpPr/>
          <p:nvPr/>
        </p:nvSpPr>
        <p:spPr bwMode="auto">
          <a:xfrm>
            <a:off x="1144732" y="4374398"/>
            <a:ext cx="1210338" cy="857341"/>
          </a:xfrm>
          <a:custGeom>
            <a:cxnLst>
              <a:cxn ang="0">
                <a:pos x="292" y="73"/>
              </a:cxn>
              <a:cxn ang="0">
                <a:pos x="285" y="40"/>
              </a:cxn>
              <a:cxn ang="0">
                <a:pos x="325" y="0"/>
              </a:cxn>
              <a:cxn ang="0">
                <a:pos x="339" y="20"/>
              </a:cxn>
              <a:cxn ang="0">
                <a:pos x="365" y="46"/>
              </a:cxn>
              <a:cxn ang="0">
                <a:pos x="405" y="66"/>
              </a:cxn>
              <a:cxn ang="0">
                <a:pos x="418" y="100"/>
              </a:cxn>
              <a:cxn ang="0">
                <a:pos x="471" y="113"/>
              </a:cxn>
              <a:cxn ang="0">
                <a:pos x="478" y="93"/>
              </a:cxn>
              <a:cxn ang="0">
                <a:pos x="511" y="93"/>
              </a:cxn>
              <a:cxn ang="0">
                <a:pos x="525" y="106"/>
              </a:cxn>
              <a:cxn ang="0">
                <a:pos x="578" y="106"/>
              </a:cxn>
              <a:cxn ang="0">
                <a:pos x="598" y="120"/>
              </a:cxn>
              <a:cxn ang="0">
                <a:pos x="651" y="126"/>
              </a:cxn>
              <a:cxn ang="0">
                <a:pos x="704" y="159"/>
              </a:cxn>
              <a:cxn ang="0">
                <a:pos x="744" y="153"/>
              </a:cxn>
              <a:cxn ang="0">
                <a:pos x="764" y="213"/>
              </a:cxn>
              <a:cxn ang="0">
                <a:pos x="751" y="219"/>
              </a:cxn>
              <a:cxn ang="0">
                <a:pos x="678" y="246"/>
              </a:cxn>
              <a:cxn ang="0">
                <a:pos x="671" y="272"/>
              </a:cxn>
              <a:cxn ang="0">
                <a:pos x="691" y="306"/>
              </a:cxn>
              <a:cxn ang="0">
                <a:pos x="724" y="399"/>
              </a:cxn>
              <a:cxn ang="0">
                <a:pos x="684" y="392"/>
              </a:cxn>
              <a:cxn ang="0">
                <a:pos x="664" y="352"/>
              </a:cxn>
              <a:cxn ang="0">
                <a:pos x="638" y="359"/>
              </a:cxn>
              <a:cxn ang="0">
                <a:pos x="598" y="372"/>
              </a:cxn>
              <a:cxn ang="0">
                <a:pos x="565" y="399"/>
              </a:cxn>
              <a:cxn ang="0">
                <a:pos x="538" y="399"/>
              </a:cxn>
              <a:cxn ang="0">
                <a:pos x="498" y="405"/>
              </a:cxn>
              <a:cxn ang="0">
                <a:pos x="538" y="432"/>
              </a:cxn>
              <a:cxn ang="0">
                <a:pos x="518" y="458"/>
              </a:cxn>
              <a:cxn ang="0">
                <a:pos x="478" y="439"/>
              </a:cxn>
              <a:cxn ang="0">
                <a:pos x="438" y="452"/>
              </a:cxn>
              <a:cxn ang="0">
                <a:pos x="418" y="419"/>
              </a:cxn>
              <a:cxn ang="0">
                <a:pos x="412" y="399"/>
              </a:cxn>
              <a:cxn ang="0">
                <a:pos x="385" y="399"/>
              </a:cxn>
              <a:cxn ang="0">
                <a:pos x="372" y="425"/>
              </a:cxn>
              <a:cxn ang="0">
                <a:pos x="372" y="452"/>
              </a:cxn>
              <a:cxn ang="0">
                <a:pos x="339" y="552"/>
              </a:cxn>
              <a:cxn ang="0">
                <a:pos x="305" y="558"/>
              </a:cxn>
              <a:cxn ang="0">
                <a:pos x="252" y="571"/>
              </a:cxn>
              <a:cxn ang="0">
                <a:pos x="179" y="452"/>
              </a:cxn>
              <a:cxn ang="0">
                <a:pos x="152" y="432"/>
              </a:cxn>
              <a:cxn ang="0">
                <a:pos x="146" y="399"/>
              </a:cxn>
              <a:cxn ang="0">
                <a:pos x="106" y="419"/>
              </a:cxn>
              <a:cxn ang="0">
                <a:pos x="93" y="352"/>
              </a:cxn>
              <a:cxn ang="0">
                <a:pos x="66" y="213"/>
              </a:cxn>
              <a:cxn ang="0">
                <a:pos x="46" y="133"/>
              </a:cxn>
              <a:cxn ang="0">
                <a:pos x="6" y="80"/>
              </a:cxn>
              <a:cxn ang="0">
                <a:pos x="79" y="60"/>
              </a:cxn>
              <a:cxn ang="0">
                <a:pos x="146" y="66"/>
              </a:cxn>
              <a:cxn ang="0">
                <a:pos x="186" y="113"/>
              </a:cxn>
              <a:cxn ang="0">
                <a:pos x="212" y="93"/>
              </a:cxn>
              <a:cxn ang="0">
                <a:pos x="245" y="66"/>
              </a:cxn>
              <a:cxn ang="0">
                <a:pos x="265" y="73"/>
              </a:cxn>
              <a:cxn ang="0">
                <a:pos x="292" y="73"/>
              </a:cxn>
            </a:cxnLst>
            <a:rect l="0" t="0" r="r" b="b"/>
            <a:pathLst>
              <a:path w="764" h="578">
                <a:moveTo>
                  <a:pt x="292" y="73"/>
                </a:moveTo>
                <a:lnTo>
                  <a:pt x="292" y="73"/>
                </a:lnTo>
                <a:lnTo>
                  <a:pt x="299" y="53"/>
                </a:lnTo>
                <a:lnTo>
                  <a:pt x="285" y="40"/>
                </a:lnTo>
                <a:lnTo>
                  <a:pt x="285" y="20"/>
                </a:lnTo>
                <a:lnTo>
                  <a:pt x="325" y="0"/>
                </a:lnTo>
                <a:lnTo>
                  <a:pt x="339" y="0"/>
                </a:lnTo>
                <a:lnTo>
                  <a:pt x="339" y="20"/>
                </a:lnTo>
                <a:lnTo>
                  <a:pt x="345" y="33"/>
                </a:lnTo>
                <a:lnTo>
                  <a:pt x="365" y="46"/>
                </a:lnTo>
                <a:lnTo>
                  <a:pt x="385" y="73"/>
                </a:lnTo>
                <a:lnTo>
                  <a:pt x="405" y="66"/>
                </a:lnTo>
                <a:lnTo>
                  <a:pt x="412" y="73"/>
                </a:lnTo>
                <a:lnTo>
                  <a:pt x="418" y="100"/>
                </a:lnTo>
                <a:lnTo>
                  <a:pt x="432" y="113"/>
                </a:lnTo>
                <a:lnTo>
                  <a:pt x="471" y="113"/>
                </a:lnTo>
                <a:lnTo>
                  <a:pt x="478" y="106"/>
                </a:lnTo>
                <a:lnTo>
                  <a:pt x="478" y="93"/>
                </a:lnTo>
                <a:lnTo>
                  <a:pt x="498" y="86"/>
                </a:lnTo>
                <a:lnTo>
                  <a:pt x="511" y="93"/>
                </a:lnTo>
                <a:lnTo>
                  <a:pt x="518" y="106"/>
                </a:lnTo>
                <a:lnTo>
                  <a:pt x="525" y="106"/>
                </a:lnTo>
                <a:lnTo>
                  <a:pt x="571" y="100"/>
                </a:lnTo>
                <a:lnTo>
                  <a:pt x="578" y="106"/>
                </a:lnTo>
                <a:lnTo>
                  <a:pt x="578" y="113"/>
                </a:lnTo>
                <a:lnTo>
                  <a:pt x="598" y="120"/>
                </a:lnTo>
                <a:lnTo>
                  <a:pt x="631" y="139"/>
                </a:lnTo>
                <a:lnTo>
                  <a:pt x="651" y="126"/>
                </a:lnTo>
                <a:lnTo>
                  <a:pt x="697" y="146"/>
                </a:lnTo>
                <a:lnTo>
                  <a:pt x="704" y="159"/>
                </a:lnTo>
                <a:lnTo>
                  <a:pt x="731" y="153"/>
                </a:lnTo>
                <a:lnTo>
                  <a:pt x="744" y="153"/>
                </a:lnTo>
                <a:lnTo>
                  <a:pt x="757" y="173"/>
                </a:lnTo>
                <a:lnTo>
                  <a:pt x="764" y="213"/>
                </a:lnTo>
                <a:lnTo>
                  <a:pt x="757" y="226"/>
                </a:lnTo>
                <a:lnTo>
                  <a:pt x="751" y="219"/>
                </a:lnTo>
                <a:lnTo>
                  <a:pt x="724" y="239"/>
                </a:lnTo>
                <a:lnTo>
                  <a:pt x="678" y="246"/>
                </a:lnTo>
                <a:lnTo>
                  <a:pt x="664" y="259"/>
                </a:lnTo>
                <a:lnTo>
                  <a:pt x="671" y="272"/>
                </a:lnTo>
                <a:lnTo>
                  <a:pt x="678" y="299"/>
                </a:lnTo>
                <a:lnTo>
                  <a:pt x="691" y="306"/>
                </a:lnTo>
                <a:lnTo>
                  <a:pt x="717" y="345"/>
                </a:lnTo>
                <a:lnTo>
                  <a:pt x="724" y="399"/>
                </a:lnTo>
                <a:lnTo>
                  <a:pt x="697" y="412"/>
                </a:lnTo>
                <a:lnTo>
                  <a:pt x="684" y="392"/>
                </a:lnTo>
                <a:lnTo>
                  <a:pt x="664" y="372"/>
                </a:lnTo>
                <a:lnTo>
                  <a:pt x="664" y="352"/>
                </a:lnTo>
                <a:lnTo>
                  <a:pt x="651" y="352"/>
                </a:lnTo>
                <a:lnTo>
                  <a:pt x="638" y="359"/>
                </a:lnTo>
                <a:lnTo>
                  <a:pt x="611" y="345"/>
                </a:lnTo>
                <a:lnTo>
                  <a:pt x="598" y="372"/>
                </a:lnTo>
                <a:lnTo>
                  <a:pt x="578" y="372"/>
                </a:lnTo>
                <a:lnTo>
                  <a:pt x="565" y="399"/>
                </a:lnTo>
                <a:lnTo>
                  <a:pt x="558" y="392"/>
                </a:lnTo>
                <a:lnTo>
                  <a:pt x="538" y="399"/>
                </a:lnTo>
                <a:lnTo>
                  <a:pt x="518" y="385"/>
                </a:lnTo>
                <a:lnTo>
                  <a:pt x="498" y="405"/>
                </a:lnTo>
                <a:lnTo>
                  <a:pt x="498" y="412"/>
                </a:lnTo>
                <a:lnTo>
                  <a:pt x="538" y="432"/>
                </a:lnTo>
                <a:lnTo>
                  <a:pt x="545" y="445"/>
                </a:lnTo>
                <a:lnTo>
                  <a:pt x="518" y="458"/>
                </a:lnTo>
                <a:lnTo>
                  <a:pt x="478" y="458"/>
                </a:lnTo>
                <a:lnTo>
                  <a:pt x="478" y="439"/>
                </a:lnTo>
                <a:lnTo>
                  <a:pt x="458" y="432"/>
                </a:lnTo>
                <a:lnTo>
                  <a:pt x="438" y="452"/>
                </a:lnTo>
                <a:lnTo>
                  <a:pt x="418" y="439"/>
                </a:lnTo>
                <a:lnTo>
                  <a:pt x="418" y="419"/>
                </a:lnTo>
                <a:lnTo>
                  <a:pt x="412" y="412"/>
                </a:lnTo>
                <a:lnTo>
                  <a:pt x="412" y="399"/>
                </a:lnTo>
                <a:lnTo>
                  <a:pt x="392" y="392"/>
                </a:lnTo>
                <a:lnTo>
                  <a:pt x="385" y="399"/>
                </a:lnTo>
                <a:lnTo>
                  <a:pt x="385" y="419"/>
                </a:lnTo>
                <a:lnTo>
                  <a:pt x="372" y="425"/>
                </a:lnTo>
                <a:lnTo>
                  <a:pt x="365" y="439"/>
                </a:lnTo>
                <a:lnTo>
                  <a:pt x="372" y="452"/>
                </a:lnTo>
                <a:lnTo>
                  <a:pt x="332" y="498"/>
                </a:lnTo>
                <a:lnTo>
                  <a:pt x="339" y="552"/>
                </a:lnTo>
                <a:lnTo>
                  <a:pt x="319" y="565"/>
                </a:lnTo>
                <a:lnTo>
                  <a:pt x="305" y="558"/>
                </a:lnTo>
                <a:lnTo>
                  <a:pt x="265" y="578"/>
                </a:lnTo>
                <a:lnTo>
                  <a:pt x="252" y="571"/>
                </a:lnTo>
                <a:lnTo>
                  <a:pt x="199" y="465"/>
                </a:lnTo>
                <a:lnTo>
                  <a:pt x="179" y="452"/>
                </a:lnTo>
                <a:lnTo>
                  <a:pt x="159" y="445"/>
                </a:lnTo>
                <a:lnTo>
                  <a:pt x="152" y="432"/>
                </a:lnTo>
                <a:lnTo>
                  <a:pt x="159" y="412"/>
                </a:lnTo>
                <a:lnTo>
                  <a:pt x="146" y="399"/>
                </a:lnTo>
                <a:lnTo>
                  <a:pt x="126" y="419"/>
                </a:lnTo>
                <a:lnTo>
                  <a:pt x="106" y="419"/>
                </a:lnTo>
                <a:lnTo>
                  <a:pt x="93" y="365"/>
                </a:lnTo>
                <a:lnTo>
                  <a:pt x="93" y="352"/>
                </a:lnTo>
                <a:lnTo>
                  <a:pt x="86" y="259"/>
                </a:lnTo>
                <a:lnTo>
                  <a:pt x="66" y="213"/>
                </a:lnTo>
                <a:lnTo>
                  <a:pt x="79" y="199"/>
                </a:lnTo>
                <a:lnTo>
                  <a:pt x="46" y="133"/>
                </a:lnTo>
                <a:lnTo>
                  <a:pt x="0" y="100"/>
                </a:lnTo>
                <a:lnTo>
                  <a:pt x="6" y="80"/>
                </a:lnTo>
                <a:lnTo>
                  <a:pt x="13" y="73"/>
                </a:lnTo>
                <a:lnTo>
                  <a:pt x="79" y="60"/>
                </a:lnTo>
                <a:lnTo>
                  <a:pt x="119" y="73"/>
                </a:lnTo>
                <a:lnTo>
                  <a:pt x="146" y="66"/>
                </a:lnTo>
                <a:lnTo>
                  <a:pt x="152" y="80"/>
                </a:lnTo>
                <a:lnTo>
                  <a:pt x="186" y="113"/>
                </a:lnTo>
                <a:lnTo>
                  <a:pt x="212" y="113"/>
                </a:lnTo>
                <a:lnTo>
                  <a:pt x="212" y="93"/>
                </a:lnTo>
                <a:lnTo>
                  <a:pt x="219" y="80"/>
                </a:lnTo>
                <a:lnTo>
                  <a:pt x="245" y="66"/>
                </a:lnTo>
                <a:lnTo>
                  <a:pt x="252" y="86"/>
                </a:lnTo>
                <a:lnTo>
                  <a:pt x="265" y="73"/>
                </a:lnTo>
                <a:lnTo>
                  <a:pt x="292" y="73"/>
                </a:lnTo>
                <a:lnTo>
                  <a:pt x="292" y="73"/>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sz="1800" b="0" kern="0">
              <a:solidFill>
                <a:sysClr val="windowText" lastClr="000000"/>
              </a:solidFill>
              <a:latin typeface="Arial Narrow" pitchFamily="34" charset="0"/>
              <a:ea typeface="宋体" pitchFamily="2" charset="-122"/>
            </a:endParaRPr>
          </a:p>
        </p:txBody>
      </p:sp>
      <p:sp>
        <p:nvSpPr>
          <p:cNvPr id="1266" name="Freeform 120"/>
          <p:cNvSpPr/>
          <p:nvPr/>
        </p:nvSpPr>
        <p:spPr bwMode="auto">
          <a:xfrm>
            <a:off x="1968736" y="4601445"/>
            <a:ext cx="392370" cy="394556"/>
          </a:xfrm>
          <a:custGeom>
            <a:cxnLst>
              <a:cxn ang="0">
                <a:pos x="166" y="18"/>
              </a:cxn>
              <a:cxn ang="0">
                <a:pos x="140" y="56"/>
              </a:cxn>
              <a:cxn ang="0">
                <a:pos x="110" y="80"/>
              </a:cxn>
              <a:cxn ang="0">
                <a:pos x="72" y="80"/>
              </a:cxn>
              <a:cxn ang="0">
                <a:pos x="34" y="80"/>
              </a:cxn>
              <a:cxn ang="0">
                <a:pos x="8" y="92"/>
              </a:cxn>
              <a:cxn ang="0">
                <a:pos x="4" y="136"/>
              </a:cxn>
              <a:cxn ang="0">
                <a:pos x="8" y="162"/>
              </a:cxn>
              <a:cxn ang="0">
                <a:pos x="28" y="164"/>
              </a:cxn>
              <a:cxn ang="0">
                <a:pos x="54" y="168"/>
              </a:cxn>
              <a:cxn ang="0">
                <a:pos x="52" y="204"/>
              </a:cxn>
              <a:cxn ang="0">
                <a:pos x="24" y="226"/>
              </a:cxn>
              <a:cxn ang="0">
                <a:pos x="0" y="242"/>
              </a:cxn>
              <a:cxn ang="0">
                <a:pos x="38" y="244"/>
              </a:cxn>
              <a:cxn ang="0">
                <a:pos x="54" y="224"/>
              </a:cxn>
              <a:cxn ang="0">
                <a:pos x="82" y="224"/>
              </a:cxn>
              <a:cxn ang="0">
                <a:pos x="86" y="202"/>
              </a:cxn>
              <a:cxn ang="0">
                <a:pos x="118" y="214"/>
              </a:cxn>
              <a:cxn ang="0">
                <a:pos x="146" y="224"/>
              </a:cxn>
              <a:cxn ang="0">
                <a:pos x="160" y="248"/>
              </a:cxn>
              <a:cxn ang="0">
                <a:pos x="182" y="270"/>
              </a:cxn>
              <a:cxn ang="0">
                <a:pos x="202" y="252"/>
              </a:cxn>
              <a:cxn ang="0">
                <a:pos x="192" y="224"/>
              </a:cxn>
              <a:cxn ang="0">
                <a:pos x="192" y="190"/>
              </a:cxn>
              <a:cxn ang="0">
                <a:pos x="170" y="172"/>
              </a:cxn>
              <a:cxn ang="0">
                <a:pos x="158" y="142"/>
              </a:cxn>
              <a:cxn ang="0">
                <a:pos x="142" y="110"/>
              </a:cxn>
              <a:cxn ang="0">
                <a:pos x="162" y="98"/>
              </a:cxn>
              <a:cxn ang="0">
                <a:pos x="188" y="94"/>
              </a:cxn>
              <a:cxn ang="0">
                <a:pos x="210" y="80"/>
              </a:cxn>
              <a:cxn ang="0">
                <a:pos x="238" y="60"/>
              </a:cxn>
              <a:cxn ang="0">
                <a:pos x="240" y="24"/>
              </a:cxn>
              <a:cxn ang="0">
                <a:pos x="220" y="4"/>
              </a:cxn>
              <a:cxn ang="0">
                <a:pos x="198" y="14"/>
              </a:cxn>
              <a:cxn ang="0">
                <a:pos x="174" y="6"/>
              </a:cxn>
            </a:cxnLst>
            <a:rect l="0" t="0" r="r" b="b"/>
            <a:pathLst>
              <a:path w="241" h="270">
                <a:moveTo>
                  <a:pt x="174" y="6"/>
                </a:moveTo>
                <a:lnTo>
                  <a:pt x="166" y="18"/>
                </a:lnTo>
                <a:lnTo>
                  <a:pt x="154" y="36"/>
                </a:lnTo>
                <a:lnTo>
                  <a:pt x="140" y="56"/>
                </a:lnTo>
                <a:lnTo>
                  <a:pt x="128" y="66"/>
                </a:lnTo>
                <a:lnTo>
                  <a:pt x="110" y="80"/>
                </a:lnTo>
                <a:lnTo>
                  <a:pt x="88" y="74"/>
                </a:lnTo>
                <a:lnTo>
                  <a:pt x="72" y="80"/>
                </a:lnTo>
                <a:lnTo>
                  <a:pt x="50" y="88"/>
                </a:lnTo>
                <a:lnTo>
                  <a:pt x="34" y="80"/>
                </a:lnTo>
                <a:lnTo>
                  <a:pt x="14" y="78"/>
                </a:lnTo>
                <a:lnTo>
                  <a:pt x="8" y="92"/>
                </a:lnTo>
                <a:lnTo>
                  <a:pt x="4" y="122"/>
                </a:lnTo>
                <a:lnTo>
                  <a:pt x="4" y="136"/>
                </a:lnTo>
                <a:lnTo>
                  <a:pt x="8" y="150"/>
                </a:lnTo>
                <a:lnTo>
                  <a:pt x="8" y="162"/>
                </a:lnTo>
                <a:lnTo>
                  <a:pt x="18" y="172"/>
                </a:lnTo>
                <a:lnTo>
                  <a:pt x="28" y="164"/>
                </a:lnTo>
                <a:lnTo>
                  <a:pt x="44" y="158"/>
                </a:lnTo>
                <a:lnTo>
                  <a:pt x="54" y="168"/>
                </a:lnTo>
                <a:lnTo>
                  <a:pt x="54" y="180"/>
                </a:lnTo>
                <a:lnTo>
                  <a:pt x="52" y="204"/>
                </a:lnTo>
                <a:lnTo>
                  <a:pt x="44" y="218"/>
                </a:lnTo>
                <a:lnTo>
                  <a:pt x="24" y="226"/>
                </a:lnTo>
                <a:lnTo>
                  <a:pt x="10" y="234"/>
                </a:lnTo>
                <a:lnTo>
                  <a:pt x="0" y="242"/>
                </a:lnTo>
                <a:lnTo>
                  <a:pt x="14" y="244"/>
                </a:lnTo>
                <a:lnTo>
                  <a:pt x="38" y="244"/>
                </a:lnTo>
                <a:lnTo>
                  <a:pt x="50" y="240"/>
                </a:lnTo>
                <a:lnTo>
                  <a:pt x="54" y="224"/>
                </a:lnTo>
                <a:lnTo>
                  <a:pt x="70" y="228"/>
                </a:lnTo>
                <a:lnTo>
                  <a:pt x="82" y="224"/>
                </a:lnTo>
                <a:lnTo>
                  <a:pt x="88" y="214"/>
                </a:lnTo>
                <a:lnTo>
                  <a:pt x="86" y="202"/>
                </a:lnTo>
                <a:lnTo>
                  <a:pt x="104" y="204"/>
                </a:lnTo>
                <a:lnTo>
                  <a:pt x="118" y="214"/>
                </a:lnTo>
                <a:lnTo>
                  <a:pt x="134" y="210"/>
                </a:lnTo>
                <a:lnTo>
                  <a:pt x="146" y="224"/>
                </a:lnTo>
                <a:lnTo>
                  <a:pt x="154" y="236"/>
                </a:lnTo>
                <a:lnTo>
                  <a:pt x="160" y="248"/>
                </a:lnTo>
                <a:lnTo>
                  <a:pt x="166" y="264"/>
                </a:lnTo>
                <a:lnTo>
                  <a:pt x="182" y="270"/>
                </a:lnTo>
                <a:lnTo>
                  <a:pt x="192" y="264"/>
                </a:lnTo>
                <a:lnTo>
                  <a:pt x="202" y="252"/>
                </a:lnTo>
                <a:lnTo>
                  <a:pt x="196" y="238"/>
                </a:lnTo>
                <a:lnTo>
                  <a:pt x="192" y="224"/>
                </a:lnTo>
                <a:lnTo>
                  <a:pt x="194" y="206"/>
                </a:lnTo>
                <a:lnTo>
                  <a:pt x="192" y="190"/>
                </a:lnTo>
                <a:lnTo>
                  <a:pt x="184" y="176"/>
                </a:lnTo>
                <a:lnTo>
                  <a:pt x="170" y="172"/>
                </a:lnTo>
                <a:lnTo>
                  <a:pt x="168" y="156"/>
                </a:lnTo>
                <a:lnTo>
                  <a:pt x="158" y="142"/>
                </a:lnTo>
                <a:lnTo>
                  <a:pt x="152" y="130"/>
                </a:lnTo>
                <a:lnTo>
                  <a:pt x="142" y="110"/>
                </a:lnTo>
                <a:lnTo>
                  <a:pt x="146" y="98"/>
                </a:lnTo>
                <a:lnTo>
                  <a:pt x="162" y="98"/>
                </a:lnTo>
                <a:lnTo>
                  <a:pt x="176" y="98"/>
                </a:lnTo>
                <a:lnTo>
                  <a:pt x="188" y="94"/>
                </a:lnTo>
                <a:lnTo>
                  <a:pt x="198" y="86"/>
                </a:lnTo>
                <a:lnTo>
                  <a:pt x="210" y="80"/>
                </a:lnTo>
                <a:lnTo>
                  <a:pt x="226" y="70"/>
                </a:lnTo>
                <a:lnTo>
                  <a:pt x="238" y="60"/>
                </a:lnTo>
                <a:lnTo>
                  <a:pt x="242" y="40"/>
                </a:lnTo>
                <a:lnTo>
                  <a:pt x="240" y="24"/>
                </a:lnTo>
                <a:lnTo>
                  <a:pt x="226" y="18"/>
                </a:lnTo>
                <a:lnTo>
                  <a:pt x="220" y="4"/>
                </a:lnTo>
                <a:lnTo>
                  <a:pt x="206" y="0"/>
                </a:lnTo>
                <a:lnTo>
                  <a:pt x="198" y="14"/>
                </a:lnTo>
                <a:lnTo>
                  <a:pt x="182" y="16"/>
                </a:lnTo>
                <a:lnTo>
                  <a:pt x="174" y="6"/>
                </a:lnTo>
                <a:close/>
              </a:path>
            </a:pathLst>
          </a:custGeom>
          <a:no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sz="1800" b="0" kern="0">
              <a:solidFill>
                <a:sysClr val="windowText" lastClr="000000"/>
              </a:solidFill>
              <a:latin typeface="Arial Narrow" pitchFamily="34" charset="0"/>
              <a:ea typeface="宋体" pitchFamily="2" charset="-122"/>
            </a:endParaRPr>
          </a:p>
        </p:txBody>
      </p:sp>
      <p:sp>
        <p:nvSpPr>
          <p:cNvPr id="1267" name="Freeform 36"/>
          <p:cNvSpPr/>
          <p:nvPr/>
        </p:nvSpPr>
        <p:spPr bwMode="auto">
          <a:xfrm>
            <a:off x="3389842" y="5202545"/>
            <a:ext cx="146143" cy="324763"/>
          </a:xfrm>
          <a:custGeom>
            <a:cxnLst>
              <a:cxn ang="0">
                <a:pos x="14978" y="0"/>
              </a:cxn>
              <a:cxn ang="0">
                <a:pos x="13333" y="706"/>
              </a:cxn>
              <a:cxn ang="0">
                <a:pos x="11688" y="1450"/>
              </a:cxn>
              <a:cxn ang="0">
                <a:pos x="10043" y="2119"/>
              </a:cxn>
              <a:cxn ang="0">
                <a:pos x="8312" y="2119"/>
              </a:cxn>
              <a:cxn ang="0">
                <a:pos x="6667" y="2825"/>
              </a:cxn>
              <a:cxn ang="0">
                <a:pos x="6667" y="2825"/>
              </a:cxn>
              <a:cxn ang="0">
                <a:pos x="6667" y="3532"/>
              </a:cxn>
              <a:cxn ang="0">
                <a:pos x="6667" y="4275"/>
              </a:cxn>
              <a:cxn ang="0">
                <a:pos x="5022" y="4981"/>
              </a:cxn>
              <a:cxn ang="0">
                <a:pos x="5022" y="5725"/>
              </a:cxn>
              <a:cxn ang="0">
                <a:pos x="5022" y="6431"/>
              </a:cxn>
              <a:cxn ang="0">
                <a:pos x="5022" y="7138"/>
              </a:cxn>
              <a:cxn ang="0">
                <a:pos x="3463" y="7844"/>
              </a:cxn>
              <a:cxn ang="0">
                <a:pos x="1645" y="8550"/>
              </a:cxn>
              <a:cxn ang="0">
                <a:pos x="1645" y="9294"/>
              </a:cxn>
              <a:cxn ang="0">
                <a:pos x="1645" y="10000"/>
              </a:cxn>
              <a:cxn ang="0">
                <a:pos x="0" y="10669"/>
              </a:cxn>
              <a:cxn ang="0">
                <a:pos x="0" y="11413"/>
              </a:cxn>
              <a:cxn ang="0">
                <a:pos x="0" y="12825"/>
              </a:cxn>
              <a:cxn ang="0">
                <a:pos x="1645" y="13532"/>
              </a:cxn>
              <a:cxn ang="0">
                <a:pos x="1645" y="14238"/>
              </a:cxn>
              <a:cxn ang="0">
                <a:pos x="3463" y="14944"/>
              </a:cxn>
              <a:cxn ang="0">
                <a:pos x="3463" y="15688"/>
              </a:cxn>
              <a:cxn ang="0">
                <a:pos x="3463" y="16431"/>
              </a:cxn>
              <a:cxn ang="0">
                <a:pos x="5022" y="17100"/>
              </a:cxn>
              <a:cxn ang="0">
                <a:pos x="6667" y="17100"/>
              </a:cxn>
              <a:cxn ang="0">
                <a:pos x="6667" y="17844"/>
              </a:cxn>
              <a:cxn ang="0">
                <a:pos x="8312" y="18513"/>
              </a:cxn>
              <a:cxn ang="0">
                <a:pos x="10043" y="19257"/>
              </a:cxn>
              <a:cxn ang="0">
                <a:pos x="11688" y="19257"/>
              </a:cxn>
              <a:cxn ang="0">
                <a:pos x="13333" y="19963"/>
              </a:cxn>
              <a:cxn ang="0">
                <a:pos x="14978" y="19963"/>
              </a:cxn>
              <a:cxn ang="0">
                <a:pos x="14978" y="19257"/>
              </a:cxn>
              <a:cxn ang="0">
                <a:pos x="16537" y="18513"/>
              </a:cxn>
              <a:cxn ang="0">
                <a:pos x="14978" y="17844"/>
              </a:cxn>
              <a:cxn ang="0">
                <a:pos x="14978" y="16431"/>
              </a:cxn>
              <a:cxn ang="0">
                <a:pos x="14978" y="15688"/>
              </a:cxn>
              <a:cxn ang="0">
                <a:pos x="14978" y="14944"/>
              </a:cxn>
              <a:cxn ang="0">
                <a:pos x="14978" y="14238"/>
              </a:cxn>
              <a:cxn ang="0">
                <a:pos x="16537" y="12825"/>
              </a:cxn>
              <a:cxn ang="0">
                <a:pos x="16537" y="12082"/>
              </a:cxn>
              <a:cxn ang="0">
                <a:pos x="18268" y="10669"/>
              </a:cxn>
              <a:cxn ang="0">
                <a:pos x="18268" y="10000"/>
              </a:cxn>
              <a:cxn ang="0">
                <a:pos x="18268" y="8550"/>
              </a:cxn>
              <a:cxn ang="0">
                <a:pos x="18268" y="7844"/>
              </a:cxn>
              <a:cxn ang="0">
                <a:pos x="18268" y="7138"/>
              </a:cxn>
              <a:cxn ang="0">
                <a:pos x="18268" y="6431"/>
              </a:cxn>
              <a:cxn ang="0">
                <a:pos x="19913" y="4981"/>
              </a:cxn>
              <a:cxn ang="0">
                <a:pos x="19913" y="4275"/>
              </a:cxn>
              <a:cxn ang="0">
                <a:pos x="19913" y="2825"/>
              </a:cxn>
              <a:cxn ang="0">
                <a:pos x="18268" y="2825"/>
              </a:cxn>
              <a:cxn ang="0">
                <a:pos x="18268" y="2119"/>
              </a:cxn>
              <a:cxn ang="0">
                <a:pos x="18268" y="1450"/>
              </a:cxn>
              <a:cxn ang="0">
                <a:pos x="18268" y="0"/>
              </a:cxn>
              <a:cxn ang="0">
                <a:pos x="16537" y="0"/>
              </a:cxn>
              <a:cxn ang="0">
                <a:pos x="14978" y="0"/>
              </a:cxn>
            </a:cxnLst>
            <a:rect l="0" t="0" r="r" b="b"/>
            <a:pathLst>
              <a:path w="20000" h="20000">
                <a:moveTo>
                  <a:pt x="14978" y="0"/>
                </a:moveTo>
                <a:lnTo>
                  <a:pt x="13333" y="706"/>
                </a:lnTo>
                <a:lnTo>
                  <a:pt x="11688" y="1450"/>
                </a:lnTo>
                <a:lnTo>
                  <a:pt x="10043" y="2119"/>
                </a:lnTo>
                <a:lnTo>
                  <a:pt x="8312" y="2119"/>
                </a:lnTo>
                <a:lnTo>
                  <a:pt x="6667" y="2825"/>
                </a:lnTo>
                <a:lnTo>
                  <a:pt x="6667" y="3532"/>
                </a:lnTo>
                <a:lnTo>
                  <a:pt x="6667" y="4275"/>
                </a:lnTo>
                <a:lnTo>
                  <a:pt x="5022" y="4981"/>
                </a:lnTo>
                <a:lnTo>
                  <a:pt x="5022" y="5725"/>
                </a:lnTo>
                <a:lnTo>
                  <a:pt x="5022" y="6431"/>
                </a:lnTo>
                <a:lnTo>
                  <a:pt x="5022" y="7138"/>
                </a:lnTo>
                <a:lnTo>
                  <a:pt x="3463" y="7844"/>
                </a:lnTo>
                <a:lnTo>
                  <a:pt x="1645" y="8550"/>
                </a:lnTo>
                <a:lnTo>
                  <a:pt x="1645" y="9294"/>
                </a:lnTo>
                <a:lnTo>
                  <a:pt x="1645" y="10000"/>
                </a:lnTo>
                <a:lnTo>
                  <a:pt x="0" y="10669"/>
                </a:lnTo>
                <a:lnTo>
                  <a:pt x="0" y="11413"/>
                </a:lnTo>
                <a:lnTo>
                  <a:pt x="0" y="12825"/>
                </a:lnTo>
                <a:lnTo>
                  <a:pt x="1645" y="13532"/>
                </a:lnTo>
                <a:lnTo>
                  <a:pt x="1645" y="14238"/>
                </a:lnTo>
                <a:lnTo>
                  <a:pt x="3463" y="14944"/>
                </a:lnTo>
                <a:lnTo>
                  <a:pt x="3463" y="15688"/>
                </a:lnTo>
                <a:lnTo>
                  <a:pt x="3463" y="16431"/>
                </a:lnTo>
                <a:lnTo>
                  <a:pt x="5022" y="17100"/>
                </a:lnTo>
                <a:lnTo>
                  <a:pt x="6667" y="17100"/>
                </a:lnTo>
                <a:lnTo>
                  <a:pt x="6667" y="17844"/>
                </a:lnTo>
                <a:lnTo>
                  <a:pt x="8312" y="18513"/>
                </a:lnTo>
                <a:lnTo>
                  <a:pt x="10043" y="19257"/>
                </a:lnTo>
                <a:lnTo>
                  <a:pt x="11688" y="19257"/>
                </a:lnTo>
                <a:lnTo>
                  <a:pt x="13333" y="19963"/>
                </a:lnTo>
                <a:lnTo>
                  <a:pt x="14978" y="19963"/>
                </a:lnTo>
                <a:lnTo>
                  <a:pt x="14978" y="19257"/>
                </a:lnTo>
                <a:lnTo>
                  <a:pt x="16537" y="18513"/>
                </a:lnTo>
                <a:lnTo>
                  <a:pt x="14978" y="17844"/>
                </a:lnTo>
                <a:lnTo>
                  <a:pt x="14978" y="16431"/>
                </a:lnTo>
                <a:lnTo>
                  <a:pt x="14978" y="15688"/>
                </a:lnTo>
                <a:lnTo>
                  <a:pt x="14978" y="14944"/>
                </a:lnTo>
                <a:lnTo>
                  <a:pt x="14978" y="14238"/>
                </a:lnTo>
                <a:lnTo>
                  <a:pt x="16537" y="12825"/>
                </a:lnTo>
                <a:lnTo>
                  <a:pt x="16537" y="12082"/>
                </a:lnTo>
                <a:lnTo>
                  <a:pt x="18268" y="10669"/>
                </a:lnTo>
                <a:lnTo>
                  <a:pt x="18268" y="10000"/>
                </a:lnTo>
                <a:lnTo>
                  <a:pt x="18268" y="8550"/>
                </a:lnTo>
                <a:lnTo>
                  <a:pt x="18268" y="7844"/>
                </a:lnTo>
                <a:lnTo>
                  <a:pt x="18268" y="7138"/>
                </a:lnTo>
                <a:lnTo>
                  <a:pt x="18268" y="6431"/>
                </a:lnTo>
                <a:lnTo>
                  <a:pt x="19913" y="4981"/>
                </a:lnTo>
                <a:lnTo>
                  <a:pt x="19913" y="4275"/>
                </a:lnTo>
                <a:lnTo>
                  <a:pt x="19913" y="2825"/>
                </a:lnTo>
                <a:lnTo>
                  <a:pt x="18268" y="2825"/>
                </a:lnTo>
                <a:lnTo>
                  <a:pt x="18268" y="2119"/>
                </a:lnTo>
                <a:lnTo>
                  <a:pt x="18268" y="1450"/>
                </a:lnTo>
                <a:lnTo>
                  <a:pt x="18268" y="0"/>
                </a:lnTo>
                <a:lnTo>
                  <a:pt x="16537" y="0"/>
                </a:lnTo>
                <a:lnTo>
                  <a:pt x="14978" y="0"/>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sz="1800" b="0" kern="0">
              <a:solidFill>
                <a:sysClr val="windowText" lastClr="000000"/>
              </a:solidFill>
              <a:latin typeface="Arial Narrow" pitchFamily="34" charset="0"/>
              <a:ea typeface="宋体" pitchFamily="2" charset="-122"/>
            </a:endParaRPr>
          </a:p>
        </p:txBody>
      </p:sp>
      <p:sp>
        <p:nvSpPr>
          <p:cNvPr id="1269" name="Freeform 1268"/>
          <p:cNvSpPr/>
          <p:nvPr/>
        </p:nvSpPr>
        <p:spPr bwMode="auto">
          <a:xfrm>
            <a:off x="2732686" y="4720814"/>
            <a:ext cx="463567" cy="600732"/>
          </a:xfrm>
          <a:custGeom>
            <a:cxnLst>
              <a:cxn ang="0">
                <a:pos x="7" y="86"/>
              </a:cxn>
              <a:cxn ang="0">
                <a:pos x="7" y="86"/>
              </a:cxn>
              <a:cxn ang="0">
                <a:pos x="27" y="126"/>
              </a:cxn>
              <a:cxn ang="0">
                <a:pos x="27" y="146"/>
              </a:cxn>
              <a:cxn ang="0">
                <a:pos x="14" y="166"/>
              </a:cxn>
              <a:cxn ang="0">
                <a:pos x="0" y="172"/>
              </a:cxn>
              <a:cxn ang="0">
                <a:pos x="0" y="212"/>
              </a:cxn>
              <a:cxn ang="0">
                <a:pos x="7" y="212"/>
              </a:cxn>
              <a:cxn ang="0">
                <a:pos x="14" y="212"/>
              </a:cxn>
              <a:cxn ang="0">
                <a:pos x="14" y="212"/>
              </a:cxn>
              <a:cxn ang="0">
                <a:pos x="14" y="239"/>
              </a:cxn>
              <a:cxn ang="0">
                <a:pos x="27" y="265"/>
              </a:cxn>
              <a:cxn ang="0">
                <a:pos x="40" y="265"/>
              </a:cxn>
              <a:cxn ang="0">
                <a:pos x="40" y="305"/>
              </a:cxn>
              <a:cxn ang="0">
                <a:pos x="33" y="332"/>
              </a:cxn>
              <a:cxn ang="0">
                <a:pos x="40" y="345"/>
              </a:cxn>
              <a:cxn ang="0">
                <a:pos x="53" y="358"/>
              </a:cxn>
              <a:cxn ang="0">
                <a:pos x="80" y="345"/>
              </a:cxn>
              <a:cxn ang="0">
                <a:pos x="87" y="358"/>
              </a:cxn>
              <a:cxn ang="0">
                <a:pos x="80" y="372"/>
              </a:cxn>
              <a:cxn ang="0">
                <a:pos x="60" y="398"/>
              </a:cxn>
              <a:cxn ang="0">
                <a:pos x="60" y="398"/>
              </a:cxn>
              <a:cxn ang="0">
                <a:pos x="73" y="405"/>
              </a:cxn>
              <a:cxn ang="0">
                <a:pos x="133" y="385"/>
              </a:cxn>
              <a:cxn ang="0">
                <a:pos x="160" y="398"/>
              </a:cxn>
              <a:cxn ang="0">
                <a:pos x="166" y="392"/>
              </a:cxn>
              <a:cxn ang="0">
                <a:pos x="160" y="372"/>
              </a:cxn>
              <a:cxn ang="0">
                <a:pos x="160" y="365"/>
              </a:cxn>
              <a:cxn ang="0">
                <a:pos x="173" y="305"/>
              </a:cxn>
              <a:cxn ang="0">
                <a:pos x="180" y="292"/>
              </a:cxn>
              <a:cxn ang="0">
                <a:pos x="186" y="279"/>
              </a:cxn>
              <a:cxn ang="0">
                <a:pos x="193" y="252"/>
              </a:cxn>
              <a:cxn ang="0">
                <a:pos x="186" y="245"/>
              </a:cxn>
              <a:cxn ang="0">
                <a:pos x="193" y="225"/>
              </a:cxn>
              <a:cxn ang="0">
                <a:pos x="220" y="192"/>
              </a:cxn>
              <a:cxn ang="0">
                <a:pos x="213" y="172"/>
              </a:cxn>
              <a:cxn ang="0">
                <a:pos x="233" y="139"/>
              </a:cxn>
              <a:cxn ang="0">
                <a:pos x="253" y="146"/>
              </a:cxn>
              <a:cxn ang="0">
                <a:pos x="286" y="119"/>
              </a:cxn>
              <a:cxn ang="0">
                <a:pos x="293" y="106"/>
              </a:cxn>
              <a:cxn ang="0">
                <a:pos x="273" y="66"/>
              </a:cxn>
              <a:cxn ang="0">
                <a:pos x="253" y="46"/>
              </a:cxn>
              <a:cxn ang="0">
                <a:pos x="266" y="33"/>
              </a:cxn>
              <a:cxn ang="0">
                <a:pos x="253" y="26"/>
              </a:cxn>
              <a:cxn ang="0">
                <a:pos x="220" y="26"/>
              </a:cxn>
              <a:cxn ang="0">
                <a:pos x="206" y="6"/>
              </a:cxn>
              <a:cxn ang="0">
                <a:pos x="180" y="33"/>
              </a:cxn>
              <a:cxn ang="0">
                <a:pos x="166" y="33"/>
              </a:cxn>
              <a:cxn ang="0">
                <a:pos x="180" y="6"/>
              </a:cxn>
              <a:cxn ang="0">
                <a:pos x="180" y="0"/>
              </a:cxn>
              <a:cxn ang="0">
                <a:pos x="166" y="0"/>
              </a:cxn>
              <a:cxn ang="0">
                <a:pos x="133" y="19"/>
              </a:cxn>
              <a:cxn ang="0">
                <a:pos x="113" y="26"/>
              </a:cxn>
              <a:cxn ang="0">
                <a:pos x="93" y="26"/>
              </a:cxn>
              <a:cxn ang="0">
                <a:pos x="47" y="66"/>
              </a:cxn>
              <a:cxn ang="0">
                <a:pos x="20" y="73"/>
              </a:cxn>
              <a:cxn ang="0">
                <a:pos x="7" y="86"/>
              </a:cxn>
            </a:cxnLst>
            <a:rect l="0" t="0" r="r" b="b"/>
            <a:pathLst>
              <a:path w="293" h="405">
                <a:moveTo>
                  <a:pt x="7" y="86"/>
                </a:moveTo>
                <a:lnTo>
                  <a:pt x="7" y="86"/>
                </a:lnTo>
                <a:lnTo>
                  <a:pt x="27" y="126"/>
                </a:lnTo>
                <a:lnTo>
                  <a:pt x="27" y="146"/>
                </a:lnTo>
                <a:lnTo>
                  <a:pt x="14" y="166"/>
                </a:lnTo>
                <a:lnTo>
                  <a:pt x="0" y="172"/>
                </a:lnTo>
                <a:lnTo>
                  <a:pt x="0" y="212"/>
                </a:lnTo>
                <a:lnTo>
                  <a:pt x="7" y="212"/>
                </a:lnTo>
                <a:lnTo>
                  <a:pt x="14" y="212"/>
                </a:lnTo>
                <a:lnTo>
                  <a:pt x="14" y="212"/>
                </a:lnTo>
                <a:lnTo>
                  <a:pt x="14" y="239"/>
                </a:lnTo>
                <a:lnTo>
                  <a:pt x="27" y="265"/>
                </a:lnTo>
                <a:lnTo>
                  <a:pt x="40" y="265"/>
                </a:lnTo>
                <a:lnTo>
                  <a:pt x="40" y="305"/>
                </a:lnTo>
                <a:lnTo>
                  <a:pt x="33" y="332"/>
                </a:lnTo>
                <a:lnTo>
                  <a:pt x="40" y="345"/>
                </a:lnTo>
                <a:lnTo>
                  <a:pt x="53" y="358"/>
                </a:lnTo>
                <a:lnTo>
                  <a:pt x="80" y="345"/>
                </a:lnTo>
                <a:lnTo>
                  <a:pt x="87" y="358"/>
                </a:lnTo>
                <a:lnTo>
                  <a:pt x="80" y="372"/>
                </a:lnTo>
                <a:lnTo>
                  <a:pt x="60" y="398"/>
                </a:lnTo>
                <a:lnTo>
                  <a:pt x="60" y="398"/>
                </a:lnTo>
                <a:lnTo>
                  <a:pt x="73" y="405"/>
                </a:lnTo>
                <a:lnTo>
                  <a:pt x="133" y="385"/>
                </a:lnTo>
                <a:lnTo>
                  <a:pt x="160" y="398"/>
                </a:lnTo>
                <a:lnTo>
                  <a:pt x="166" y="392"/>
                </a:lnTo>
                <a:lnTo>
                  <a:pt x="160" y="372"/>
                </a:lnTo>
                <a:lnTo>
                  <a:pt x="160" y="365"/>
                </a:lnTo>
                <a:lnTo>
                  <a:pt x="173" y="305"/>
                </a:lnTo>
                <a:lnTo>
                  <a:pt x="180" y="292"/>
                </a:lnTo>
                <a:lnTo>
                  <a:pt x="186" y="279"/>
                </a:lnTo>
                <a:lnTo>
                  <a:pt x="193" y="252"/>
                </a:lnTo>
                <a:lnTo>
                  <a:pt x="186" y="245"/>
                </a:lnTo>
                <a:lnTo>
                  <a:pt x="193" y="225"/>
                </a:lnTo>
                <a:lnTo>
                  <a:pt x="220" y="192"/>
                </a:lnTo>
                <a:lnTo>
                  <a:pt x="213" y="172"/>
                </a:lnTo>
                <a:lnTo>
                  <a:pt x="233" y="139"/>
                </a:lnTo>
                <a:lnTo>
                  <a:pt x="253" y="146"/>
                </a:lnTo>
                <a:lnTo>
                  <a:pt x="286" y="119"/>
                </a:lnTo>
                <a:lnTo>
                  <a:pt x="293" y="106"/>
                </a:lnTo>
                <a:lnTo>
                  <a:pt x="273" y="66"/>
                </a:lnTo>
                <a:lnTo>
                  <a:pt x="253" y="46"/>
                </a:lnTo>
                <a:lnTo>
                  <a:pt x="266" y="33"/>
                </a:lnTo>
                <a:lnTo>
                  <a:pt x="253" y="26"/>
                </a:lnTo>
                <a:lnTo>
                  <a:pt x="220" y="26"/>
                </a:lnTo>
                <a:lnTo>
                  <a:pt x="206" y="6"/>
                </a:lnTo>
                <a:lnTo>
                  <a:pt x="180" y="33"/>
                </a:lnTo>
                <a:lnTo>
                  <a:pt x="166" y="33"/>
                </a:lnTo>
                <a:lnTo>
                  <a:pt x="180" y="6"/>
                </a:lnTo>
                <a:lnTo>
                  <a:pt x="180" y="0"/>
                </a:lnTo>
                <a:lnTo>
                  <a:pt x="166" y="0"/>
                </a:lnTo>
                <a:lnTo>
                  <a:pt x="133" y="19"/>
                </a:lnTo>
                <a:lnTo>
                  <a:pt x="113" y="26"/>
                </a:lnTo>
                <a:lnTo>
                  <a:pt x="93" y="26"/>
                </a:lnTo>
                <a:lnTo>
                  <a:pt x="47" y="66"/>
                </a:lnTo>
                <a:lnTo>
                  <a:pt x="20" y="73"/>
                </a:lnTo>
                <a:lnTo>
                  <a:pt x="7" y="86"/>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1270" name="Freeform 96"/>
          <p:cNvSpPr/>
          <p:nvPr/>
        </p:nvSpPr>
        <p:spPr bwMode="auto">
          <a:xfrm>
            <a:off x="2785461" y="4246297"/>
            <a:ext cx="463567" cy="523602"/>
          </a:xfrm>
          <a:custGeom>
            <a:cxnLst>
              <a:cxn ang="0">
                <a:pos x="60" y="7"/>
              </a:cxn>
              <a:cxn ang="0">
                <a:pos x="107" y="20"/>
              </a:cxn>
              <a:cxn ang="0">
                <a:pos x="147" y="40"/>
              </a:cxn>
              <a:cxn ang="0">
                <a:pos x="180" y="47"/>
              </a:cxn>
              <a:cxn ang="0">
                <a:pos x="173" y="87"/>
              </a:cxn>
              <a:cxn ang="0">
                <a:pos x="200" y="113"/>
              </a:cxn>
              <a:cxn ang="0">
                <a:pos x="233" y="100"/>
              </a:cxn>
              <a:cxn ang="0">
                <a:pos x="253" y="113"/>
              </a:cxn>
              <a:cxn ang="0">
                <a:pos x="226" y="127"/>
              </a:cxn>
              <a:cxn ang="0">
                <a:pos x="226" y="153"/>
              </a:cxn>
              <a:cxn ang="0">
                <a:pos x="220" y="180"/>
              </a:cxn>
              <a:cxn ang="0">
                <a:pos x="246" y="213"/>
              </a:cxn>
              <a:cxn ang="0">
                <a:pos x="293" y="240"/>
              </a:cxn>
              <a:cxn ang="0">
                <a:pos x="293" y="266"/>
              </a:cxn>
              <a:cxn ang="0">
                <a:pos x="266" y="280"/>
              </a:cxn>
              <a:cxn ang="0">
                <a:pos x="260" y="320"/>
              </a:cxn>
              <a:cxn ang="0">
                <a:pos x="233" y="353"/>
              </a:cxn>
              <a:cxn ang="0">
                <a:pos x="187" y="346"/>
              </a:cxn>
              <a:cxn ang="0">
                <a:pos x="147" y="353"/>
              </a:cxn>
              <a:cxn ang="0">
                <a:pos x="147" y="326"/>
              </a:cxn>
              <a:cxn ang="0">
                <a:pos x="133" y="320"/>
              </a:cxn>
              <a:cxn ang="0">
                <a:pos x="74" y="280"/>
              </a:cxn>
              <a:cxn ang="0">
                <a:pos x="80" y="253"/>
              </a:cxn>
              <a:cxn ang="0">
                <a:pos x="34" y="233"/>
              </a:cxn>
              <a:cxn ang="0">
                <a:pos x="60" y="207"/>
              </a:cxn>
              <a:cxn ang="0">
                <a:pos x="60" y="153"/>
              </a:cxn>
              <a:cxn ang="0">
                <a:pos x="40" y="167"/>
              </a:cxn>
              <a:cxn ang="0">
                <a:pos x="0" y="127"/>
              </a:cxn>
              <a:cxn ang="0">
                <a:pos x="20" y="94"/>
              </a:cxn>
              <a:cxn ang="0">
                <a:pos x="34" y="54"/>
              </a:cxn>
              <a:cxn ang="0">
                <a:pos x="54" y="54"/>
              </a:cxn>
              <a:cxn ang="0">
                <a:pos x="80" y="54"/>
              </a:cxn>
              <a:cxn ang="0">
                <a:pos x="87" y="34"/>
              </a:cxn>
              <a:cxn ang="0">
                <a:pos x="60" y="7"/>
              </a:cxn>
            </a:cxnLst>
            <a:rect l="0" t="0" r="r" b="b"/>
            <a:pathLst>
              <a:path w="293" h="353">
                <a:moveTo>
                  <a:pt x="60" y="7"/>
                </a:moveTo>
                <a:lnTo>
                  <a:pt x="60" y="7"/>
                </a:lnTo>
                <a:lnTo>
                  <a:pt x="67" y="0"/>
                </a:lnTo>
                <a:lnTo>
                  <a:pt x="107" y="20"/>
                </a:lnTo>
                <a:lnTo>
                  <a:pt x="120" y="34"/>
                </a:lnTo>
                <a:lnTo>
                  <a:pt x="147" y="40"/>
                </a:lnTo>
                <a:lnTo>
                  <a:pt x="160" y="54"/>
                </a:lnTo>
                <a:lnTo>
                  <a:pt x="180" y="47"/>
                </a:lnTo>
                <a:lnTo>
                  <a:pt x="180" y="54"/>
                </a:lnTo>
                <a:lnTo>
                  <a:pt x="173" y="87"/>
                </a:lnTo>
                <a:lnTo>
                  <a:pt x="193" y="100"/>
                </a:lnTo>
                <a:lnTo>
                  <a:pt x="200" y="113"/>
                </a:lnTo>
                <a:lnTo>
                  <a:pt x="220" y="113"/>
                </a:lnTo>
                <a:lnTo>
                  <a:pt x="233" y="100"/>
                </a:lnTo>
                <a:lnTo>
                  <a:pt x="246" y="100"/>
                </a:lnTo>
                <a:lnTo>
                  <a:pt x="253" y="113"/>
                </a:lnTo>
                <a:lnTo>
                  <a:pt x="253" y="127"/>
                </a:lnTo>
                <a:lnTo>
                  <a:pt x="226" y="127"/>
                </a:lnTo>
                <a:lnTo>
                  <a:pt x="226" y="140"/>
                </a:lnTo>
                <a:lnTo>
                  <a:pt x="226" y="153"/>
                </a:lnTo>
                <a:lnTo>
                  <a:pt x="213" y="160"/>
                </a:lnTo>
                <a:lnTo>
                  <a:pt x="220" y="180"/>
                </a:lnTo>
                <a:lnTo>
                  <a:pt x="246" y="193"/>
                </a:lnTo>
                <a:lnTo>
                  <a:pt x="246" y="213"/>
                </a:lnTo>
                <a:lnTo>
                  <a:pt x="293" y="220"/>
                </a:lnTo>
                <a:lnTo>
                  <a:pt x="293" y="240"/>
                </a:lnTo>
                <a:lnTo>
                  <a:pt x="286" y="253"/>
                </a:lnTo>
                <a:lnTo>
                  <a:pt x="293" y="266"/>
                </a:lnTo>
                <a:lnTo>
                  <a:pt x="286" y="280"/>
                </a:lnTo>
                <a:lnTo>
                  <a:pt x="266" y="280"/>
                </a:lnTo>
                <a:lnTo>
                  <a:pt x="260" y="293"/>
                </a:lnTo>
                <a:lnTo>
                  <a:pt x="260" y="320"/>
                </a:lnTo>
                <a:lnTo>
                  <a:pt x="240" y="353"/>
                </a:lnTo>
                <a:lnTo>
                  <a:pt x="233" y="353"/>
                </a:lnTo>
                <a:lnTo>
                  <a:pt x="220" y="346"/>
                </a:lnTo>
                <a:lnTo>
                  <a:pt x="187" y="346"/>
                </a:lnTo>
                <a:lnTo>
                  <a:pt x="173" y="326"/>
                </a:lnTo>
                <a:lnTo>
                  <a:pt x="147" y="353"/>
                </a:lnTo>
                <a:lnTo>
                  <a:pt x="133" y="353"/>
                </a:lnTo>
                <a:lnTo>
                  <a:pt x="147" y="326"/>
                </a:lnTo>
                <a:lnTo>
                  <a:pt x="147" y="320"/>
                </a:lnTo>
                <a:lnTo>
                  <a:pt x="133" y="320"/>
                </a:lnTo>
                <a:lnTo>
                  <a:pt x="100" y="339"/>
                </a:lnTo>
                <a:lnTo>
                  <a:pt x="74" y="280"/>
                </a:lnTo>
                <a:lnTo>
                  <a:pt x="80" y="260"/>
                </a:lnTo>
                <a:lnTo>
                  <a:pt x="80" y="253"/>
                </a:lnTo>
                <a:lnTo>
                  <a:pt x="60" y="253"/>
                </a:lnTo>
                <a:lnTo>
                  <a:pt x="34" y="233"/>
                </a:lnTo>
                <a:lnTo>
                  <a:pt x="47" y="213"/>
                </a:lnTo>
                <a:lnTo>
                  <a:pt x="60" y="207"/>
                </a:lnTo>
                <a:lnTo>
                  <a:pt x="67" y="187"/>
                </a:lnTo>
                <a:lnTo>
                  <a:pt x="60" y="153"/>
                </a:lnTo>
                <a:lnTo>
                  <a:pt x="60" y="153"/>
                </a:lnTo>
                <a:lnTo>
                  <a:pt x="40" y="167"/>
                </a:lnTo>
                <a:lnTo>
                  <a:pt x="20" y="147"/>
                </a:lnTo>
                <a:lnTo>
                  <a:pt x="0" y="127"/>
                </a:lnTo>
                <a:lnTo>
                  <a:pt x="20" y="113"/>
                </a:lnTo>
                <a:lnTo>
                  <a:pt x="20" y="94"/>
                </a:lnTo>
                <a:lnTo>
                  <a:pt x="34" y="80"/>
                </a:lnTo>
                <a:lnTo>
                  <a:pt x="34" y="54"/>
                </a:lnTo>
                <a:lnTo>
                  <a:pt x="40" y="47"/>
                </a:lnTo>
                <a:lnTo>
                  <a:pt x="54" y="54"/>
                </a:lnTo>
                <a:lnTo>
                  <a:pt x="60" y="67"/>
                </a:lnTo>
                <a:lnTo>
                  <a:pt x="80" y="54"/>
                </a:lnTo>
                <a:lnTo>
                  <a:pt x="87" y="47"/>
                </a:lnTo>
                <a:lnTo>
                  <a:pt x="87" y="34"/>
                </a:lnTo>
                <a:lnTo>
                  <a:pt x="60" y="20"/>
                </a:lnTo>
                <a:lnTo>
                  <a:pt x="60" y="7"/>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1271" name="Freeform 93"/>
          <p:cNvSpPr/>
          <p:nvPr/>
        </p:nvSpPr>
        <p:spPr bwMode="auto">
          <a:xfrm>
            <a:off x="2259675" y="4778549"/>
            <a:ext cx="536345" cy="562167"/>
          </a:xfrm>
          <a:custGeom>
            <a:cxnLst>
              <a:cxn ang="0">
                <a:pos x="306" y="47"/>
              </a:cxn>
              <a:cxn ang="0">
                <a:pos x="286" y="40"/>
              </a:cxn>
              <a:cxn ang="0">
                <a:pos x="273" y="0"/>
              </a:cxn>
              <a:cxn ang="0">
                <a:pos x="253" y="34"/>
              </a:cxn>
              <a:cxn ang="0">
                <a:pos x="239" y="14"/>
              </a:cxn>
              <a:cxn ang="0">
                <a:pos x="206" y="34"/>
              </a:cxn>
              <a:cxn ang="0">
                <a:pos x="166" y="7"/>
              </a:cxn>
              <a:cxn ang="0">
                <a:pos x="87" y="7"/>
              </a:cxn>
              <a:cxn ang="0">
                <a:pos x="80" y="40"/>
              </a:cxn>
              <a:cxn ang="0">
                <a:pos x="27" y="47"/>
              </a:cxn>
              <a:cxn ang="0">
                <a:pos x="20" y="127"/>
              </a:cxn>
              <a:cxn ang="0">
                <a:pos x="0" y="213"/>
              </a:cxn>
              <a:cxn ang="0">
                <a:pos x="33" y="213"/>
              </a:cxn>
              <a:cxn ang="0">
                <a:pos x="33" y="266"/>
              </a:cxn>
              <a:cxn ang="0">
                <a:pos x="67" y="299"/>
              </a:cxn>
              <a:cxn ang="0">
                <a:pos x="87" y="293"/>
              </a:cxn>
              <a:cxn ang="0">
                <a:pos x="120" y="266"/>
              </a:cxn>
              <a:cxn ang="0">
                <a:pos x="140" y="266"/>
              </a:cxn>
              <a:cxn ang="0">
                <a:pos x="160" y="293"/>
              </a:cxn>
              <a:cxn ang="0">
                <a:pos x="166" y="319"/>
              </a:cxn>
              <a:cxn ang="0">
                <a:pos x="146" y="359"/>
              </a:cxn>
              <a:cxn ang="0">
                <a:pos x="173" y="346"/>
              </a:cxn>
              <a:cxn ang="0">
                <a:pos x="200" y="373"/>
              </a:cxn>
              <a:cxn ang="0">
                <a:pos x="226" y="359"/>
              </a:cxn>
              <a:cxn ang="0">
                <a:pos x="233" y="333"/>
              </a:cxn>
              <a:cxn ang="0">
                <a:pos x="273" y="353"/>
              </a:cxn>
              <a:cxn ang="0">
                <a:pos x="273" y="326"/>
              </a:cxn>
              <a:cxn ang="0">
                <a:pos x="293" y="306"/>
              </a:cxn>
              <a:cxn ang="0">
                <a:pos x="339" y="306"/>
              </a:cxn>
              <a:cxn ang="0">
                <a:pos x="339" y="266"/>
              </a:cxn>
              <a:cxn ang="0">
                <a:pos x="326" y="226"/>
              </a:cxn>
              <a:cxn ang="0">
                <a:pos x="313" y="173"/>
              </a:cxn>
              <a:cxn ang="0">
                <a:pos x="306" y="173"/>
              </a:cxn>
              <a:cxn ang="0">
                <a:pos x="299" y="133"/>
              </a:cxn>
              <a:cxn ang="0">
                <a:pos x="326" y="107"/>
              </a:cxn>
              <a:cxn ang="0">
                <a:pos x="306" y="47"/>
              </a:cxn>
            </a:cxnLst>
            <a:rect l="0" t="0" r="r" b="b"/>
            <a:pathLst>
              <a:path w="339" h="379">
                <a:moveTo>
                  <a:pt x="306" y="47"/>
                </a:moveTo>
                <a:lnTo>
                  <a:pt x="306" y="47"/>
                </a:lnTo>
                <a:lnTo>
                  <a:pt x="293" y="47"/>
                </a:lnTo>
                <a:lnTo>
                  <a:pt x="286" y="40"/>
                </a:lnTo>
                <a:lnTo>
                  <a:pt x="286" y="14"/>
                </a:lnTo>
                <a:lnTo>
                  <a:pt x="273" y="0"/>
                </a:lnTo>
                <a:lnTo>
                  <a:pt x="259" y="20"/>
                </a:lnTo>
                <a:lnTo>
                  <a:pt x="253" y="34"/>
                </a:lnTo>
                <a:lnTo>
                  <a:pt x="239" y="34"/>
                </a:lnTo>
                <a:lnTo>
                  <a:pt x="239" y="14"/>
                </a:lnTo>
                <a:lnTo>
                  <a:pt x="226" y="20"/>
                </a:lnTo>
                <a:lnTo>
                  <a:pt x="206" y="34"/>
                </a:lnTo>
                <a:lnTo>
                  <a:pt x="193" y="20"/>
                </a:lnTo>
                <a:lnTo>
                  <a:pt x="166" y="7"/>
                </a:lnTo>
                <a:lnTo>
                  <a:pt x="93" y="0"/>
                </a:lnTo>
                <a:lnTo>
                  <a:pt x="87" y="7"/>
                </a:lnTo>
                <a:lnTo>
                  <a:pt x="100" y="27"/>
                </a:lnTo>
                <a:lnTo>
                  <a:pt x="80" y="40"/>
                </a:lnTo>
                <a:lnTo>
                  <a:pt x="53" y="27"/>
                </a:lnTo>
                <a:lnTo>
                  <a:pt x="27" y="47"/>
                </a:lnTo>
                <a:lnTo>
                  <a:pt x="13" y="73"/>
                </a:lnTo>
                <a:lnTo>
                  <a:pt x="20" y="127"/>
                </a:lnTo>
                <a:lnTo>
                  <a:pt x="33" y="180"/>
                </a:lnTo>
                <a:lnTo>
                  <a:pt x="0" y="213"/>
                </a:lnTo>
                <a:lnTo>
                  <a:pt x="0" y="220"/>
                </a:lnTo>
                <a:lnTo>
                  <a:pt x="33" y="213"/>
                </a:lnTo>
                <a:lnTo>
                  <a:pt x="40" y="226"/>
                </a:lnTo>
                <a:lnTo>
                  <a:pt x="33" y="266"/>
                </a:lnTo>
                <a:lnTo>
                  <a:pt x="47" y="293"/>
                </a:lnTo>
                <a:lnTo>
                  <a:pt x="67" y="299"/>
                </a:lnTo>
                <a:lnTo>
                  <a:pt x="80" y="280"/>
                </a:lnTo>
                <a:lnTo>
                  <a:pt x="87" y="293"/>
                </a:lnTo>
                <a:lnTo>
                  <a:pt x="93" y="293"/>
                </a:lnTo>
                <a:lnTo>
                  <a:pt x="120" y="266"/>
                </a:lnTo>
                <a:lnTo>
                  <a:pt x="126" y="273"/>
                </a:lnTo>
                <a:lnTo>
                  <a:pt x="140" y="266"/>
                </a:lnTo>
                <a:lnTo>
                  <a:pt x="160" y="273"/>
                </a:lnTo>
                <a:lnTo>
                  <a:pt x="160" y="293"/>
                </a:lnTo>
                <a:lnTo>
                  <a:pt x="173" y="293"/>
                </a:lnTo>
                <a:lnTo>
                  <a:pt x="166" y="319"/>
                </a:lnTo>
                <a:lnTo>
                  <a:pt x="153" y="339"/>
                </a:lnTo>
                <a:lnTo>
                  <a:pt x="146" y="359"/>
                </a:lnTo>
                <a:lnTo>
                  <a:pt x="153" y="359"/>
                </a:lnTo>
                <a:lnTo>
                  <a:pt x="173" y="346"/>
                </a:lnTo>
                <a:lnTo>
                  <a:pt x="186" y="379"/>
                </a:lnTo>
                <a:lnTo>
                  <a:pt x="200" y="373"/>
                </a:lnTo>
                <a:lnTo>
                  <a:pt x="213" y="373"/>
                </a:lnTo>
                <a:lnTo>
                  <a:pt x="226" y="359"/>
                </a:lnTo>
                <a:lnTo>
                  <a:pt x="226" y="339"/>
                </a:lnTo>
                <a:lnTo>
                  <a:pt x="233" y="333"/>
                </a:lnTo>
                <a:lnTo>
                  <a:pt x="246" y="339"/>
                </a:lnTo>
                <a:lnTo>
                  <a:pt x="273" y="353"/>
                </a:lnTo>
                <a:lnTo>
                  <a:pt x="279" y="339"/>
                </a:lnTo>
                <a:lnTo>
                  <a:pt x="273" y="326"/>
                </a:lnTo>
                <a:lnTo>
                  <a:pt x="273" y="319"/>
                </a:lnTo>
                <a:lnTo>
                  <a:pt x="293" y="306"/>
                </a:lnTo>
                <a:lnTo>
                  <a:pt x="319" y="313"/>
                </a:lnTo>
                <a:lnTo>
                  <a:pt x="339" y="306"/>
                </a:lnTo>
                <a:lnTo>
                  <a:pt x="332" y="293"/>
                </a:lnTo>
                <a:lnTo>
                  <a:pt x="339" y="266"/>
                </a:lnTo>
                <a:lnTo>
                  <a:pt x="339" y="226"/>
                </a:lnTo>
                <a:lnTo>
                  <a:pt x="326" y="226"/>
                </a:lnTo>
                <a:lnTo>
                  <a:pt x="313" y="200"/>
                </a:lnTo>
                <a:lnTo>
                  <a:pt x="313" y="173"/>
                </a:lnTo>
                <a:lnTo>
                  <a:pt x="313" y="173"/>
                </a:lnTo>
                <a:lnTo>
                  <a:pt x="306" y="173"/>
                </a:lnTo>
                <a:lnTo>
                  <a:pt x="299" y="173"/>
                </a:lnTo>
                <a:lnTo>
                  <a:pt x="299" y="133"/>
                </a:lnTo>
                <a:lnTo>
                  <a:pt x="313" y="127"/>
                </a:lnTo>
                <a:lnTo>
                  <a:pt x="326" y="107"/>
                </a:lnTo>
                <a:lnTo>
                  <a:pt x="326" y="87"/>
                </a:lnTo>
                <a:lnTo>
                  <a:pt x="306" y="47"/>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lang="en-US" altLang="de-DE" sz="1800" b="0" kern="0">
              <a:solidFill>
                <a:sysClr val="windowText" lastClr="000000"/>
              </a:solidFill>
              <a:latin typeface="Arial Narrow" pitchFamily="34" charset="0"/>
              <a:ea typeface="宋体" pitchFamily="2" charset="-122"/>
            </a:endParaRPr>
          </a:p>
        </p:txBody>
      </p:sp>
      <p:sp>
        <p:nvSpPr>
          <p:cNvPr id="1272" name="Freeform 99"/>
          <p:cNvSpPr/>
          <p:nvPr/>
        </p:nvSpPr>
        <p:spPr bwMode="auto">
          <a:xfrm>
            <a:off x="2197127" y="4434227"/>
            <a:ext cx="746770" cy="443504"/>
          </a:xfrm>
          <a:custGeom>
            <a:cxnLst>
              <a:cxn ang="0">
                <a:pos x="53" y="299"/>
              </a:cxn>
              <a:cxn ang="0">
                <a:pos x="93" y="253"/>
              </a:cxn>
              <a:cxn ang="0">
                <a:pos x="140" y="253"/>
              </a:cxn>
              <a:cxn ang="0">
                <a:pos x="133" y="226"/>
              </a:cxn>
              <a:cxn ang="0">
                <a:pos x="233" y="246"/>
              </a:cxn>
              <a:cxn ang="0">
                <a:pos x="266" y="246"/>
              </a:cxn>
              <a:cxn ang="0">
                <a:pos x="279" y="260"/>
              </a:cxn>
              <a:cxn ang="0">
                <a:pos x="299" y="246"/>
              </a:cxn>
              <a:cxn ang="0">
                <a:pos x="326" y="240"/>
              </a:cxn>
              <a:cxn ang="0">
                <a:pos x="333" y="273"/>
              </a:cxn>
              <a:cxn ang="0">
                <a:pos x="359" y="260"/>
              </a:cxn>
              <a:cxn ang="0">
                <a:pos x="432" y="213"/>
              </a:cxn>
              <a:cxn ang="0">
                <a:pos x="472" y="206"/>
              </a:cxn>
              <a:cxn ang="0">
                <a:pos x="452" y="127"/>
              </a:cxn>
              <a:cxn ang="0">
                <a:pos x="432" y="120"/>
              </a:cxn>
              <a:cxn ang="0">
                <a:pos x="392" y="93"/>
              </a:cxn>
              <a:cxn ang="0">
                <a:pos x="359" y="87"/>
              </a:cxn>
              <a:cxn ang="0">
                <a:pos x="313" y="74"/>
              </a:cxn>
              <a:cxn ang="0">
                <a:pos x="299" y="47"/>
              </a:cxn>
              <a:cxn ang="0">
                <a:pos x="273" y="54"/>
              </a:cxn>
              <a:cxn ang="0">
                <a:pos x="193" y="47"/>
              </a:cxn>
              <a:cxn ang="0">
                <a:pos x="120" y="14"/>
              </a:cxn>
              <a:cxn ang="0">
                <a:pos x="107" y="7"/>
              </a:cxn>
              <a:cxn ang="0">
                <a:pos x="53" y="14"/>
              </a:cxn>
              <a:cxn ang="0">
                <a:pos x="80" y="34"/>
              </a:cxn>
              <a:cxn ang="0">
                <a:pos x="87" y="47"/>
              </a:cxn>
              <a:cxn ang="0">
                <a:pos x="60" y="74"/>
              </a:cxn>
              <a:cxn ang="0">
                <a:pos x="67" y="107"/>
              </a:cxn>
              <a:cxn ang="0">
                <a:pos x="93" y="127"/>
              </a:cxn>
              <a:cxn ang="0">
                <a:pos x="93" y="180"/>
              </a:cxn>
              <a:cxn ang="0">
                <a:pos x="60" y="193"/>
              </a:cxn>
              <a:cxn ang="0">
                <a:pos x="0" y="213"/>
              </a:cxn>
              <a:cxn ang="0">
                <a:pos x="14" y="253"/>
              </a:cxn>
              <a:cxn ang="0">
                <a:pos x="53" y="299"/>
              </a:cxn>
            </a:cxnLst>
            <a:rect l="0" t="0" r="r" b="b"/>
            <a:pathLst>
              <a:path w="472" h="299">
                <a:moveTo>
                  <a:pt x="53" y="299"/>
                </a:moveTo>
                <a:lnTo>
                  <a:pt x="53" y="299"/>
                </a:lnTo>
                <a:lnTo>
                  <a:pt x="67" y="273"/>
                </a:lnTo>
                <a:lnTo>
                  <a:pt x="93" y="253"/>
                </a:lnTo>
                <a:lnTo>
                  <a:pt x="120" y="266"/>
                </a:lnTo>
                <a:lnTo>
                  <a:pt x="140" y="253"/>
                </a:lnTo>
                <a:lnTo>
                  <a:pt x="127" y="233"/>
                </a:lnTo>
                <a:lnTo>
                  <a:pt x="133" y="226"/>
                </a:lnTo>
                <a:lnTo>
                  <a:pt x="206" y="233"/>
                </a:lnTo>
                <a:lnTo>
                  <a:pt x="233" y="246"/>
                </a:lnTo>
                <a:lnTo>
                  <a:pt x="246" y="260"/>
                </a:lnTo>
                <a:lnTo>
                  <a:pt x="266" y="246"/>
                </a:lnTo>
                <a:lnTo>
                  <a:pt x="279" y="240"/>
                </a:lnTo>
                <a:lnTo>
                  <a:pt x="279" y="260"/>
                </a:lnTo>
                <a:lnTo>
                  <a:pt x="293" y="260"/>
                </a:lnTo>
                <a:lnTo>
                  <a:pt x="299" y="246"/>
                </a:lnTo>
                <a:lnTo>
                  <a:pt x="313" y="226"/>
                </a:lnTo>
                <a:lnTo>
                  <a:pt x="326" y="240"/>
                </a:lnTo>
                <a:lnTo>
                  <a:pt x="326" y="266"/>
                </a:lnTo>
                <a:lnTo>
                  <a:pt x="333" y="273"/>
                </a:lnTo>
                <a:lnTo>
                  <a:pt x="346" y="273"/>
                </a:lnTo>
                <a:lnTo>
                  <a:pt x="359" y="260"/>
                </a:lnTo>
                <a:lnTo>
                  <a:pt x="386" y="253"/>
                </a:lnTo>
                <a:lnTo>
                  <a:pt x="432" y="213"/>
                </a:lnTo>
                <a:lnTo>
                  <a:pt x="452" y="213"/>
                </a:lnTo>
                <a:lnTo>
                  <a:pt x="472" y="206"/>
                </a:lnTo>
                <a:lnTo>
                  <a:pt x="446" y="147"/>
                </a:lnTo>
                <a:lnTo>
                  <a:pt x="452" y="127"/>
                </a:lnTo>
                <a:lnTo>
                  <a:pt x="452" y="120"/>
                </a:lnTo>
                <a:lnTo>
                  <a:pt x="432" y="120"/>
                </a:lnTo>
                <a:lnTo>
                  <a:pt x="406" y="100"/>
                </a:lnTo>
                <a:lnTo>
                  <a:pt x="392" y="93"/>
                </a:lnTo>
                <a:lnTo>
                  <a:pt x="379" y="100"/>
                </a:lnTo>
                <a:lnTo>
                  <a:pt x="359" y="87"/>
                </a:lnTo>
                <a:lnTo>
                  <a:pt x="333" y="87"/>
                </a:lnTo>
                <a:lnTo>
                  <a:pt x="313" y="74"/>
                </a:lnTo>
                <a:lnTo>
                  <a:pt x="313" y="60"/>
                </a:lnTo>
                <a:lnTo>
                  <a:pt x="299" y="47"/>
                </a:lnTo>
                <a:lnTo>
                  <a:pt x="286" y="60"/>
                </a:lnTo>
                <a:lnTo>
                  <a:pt x="273" y="54"/>
                </a:lnTo>
                <a:lnTo>
                  <a:pt x="233" y="60"/>
                </a:lnTo>
                <a:lnTo>
                  <a:pt x="193" y="47"/>
                </a:lnTo>
                <a:lnTo>
                  <a:pt x="140" y="0"/>
                </a:lnTo>
                <a:lnTo>
                  <a:pt x="120" y="14"/>
                </a:lnTo>
                <a:lnTo>
                  <a:pt x="113" y="7"/>
                </a:lnTo>
                <a:lnTo>
                  <a:pt x="107" y="7"/>
                </a:lnTo>
                <a:lnTo>
                  <a:pt x="60" y="7"/>
                </a:lnTo>
                <a:lnTo>
                  <a:pt x="53" y="14"/>
                </a:lnTo>
                <a:lnTo>
                  <a:pt x="67" y="27"/>
                </a:lnTo>
                <a:lnTo>
                  <a:pt x="80" y="34"/>
                </a:lnTo>
                <a:lnTo>
                  <a:pt x="93" y="34"/>
                </a:lnTo>
                <a:lnTo>
                  <a:pt x="87" y="47"/>
                </a:lnTo>
                <a:lnTo>
                  <a:pt x="60" y="60"/>
                </a:lnTo>
                <a:lnTo>
                  <a:pt x="60" y="74"/>
                </a:lnTo>
                <a:lnTo>
                  <a:pt x="60" y="80"/>
                </a:lnTo>
                <a:lnTo>
                  <a:pt x="67" y="107"/>
                </a:lnTo>
                <a:lnTo>
                  <a:pt x="80" y="107"/>
                </a:lnTo>
                <a:lnTo>
                  <a:pt x="93" y="127"/>
                </a:lnTo>
                <a:lnTo>
                  <a:pt x="100" y="167"/>
                </a:lnTo>
                <a:lnTo>
                  <a:pt x="93" y="180"/>
                </a:lnTo>
                <a:lnTo>
                  <a:pt x="87" y="173"/>
                </a:lnTo>
                <a:lnTo>
                  <a:pt x="60" y="193"/>
                </a:lnTo>
                <a:lnTo>
                  <a:pt x="14" y="200"/>
                </a:lnTo>
                <a:lnTo>
                  <a:pt x="0" y="213"/>
                </a:lnTo>
                <a:lnTo>
                  <a:pt x="7" y="226"/>
                </a:lnTo>
                <a:lnTo>
                  <a:pt x="14" y="253"/>
                </a:lnTo>
                <a:lnTo>
                  <a:pt x="27" y="260"/>
                </a:lnTo>
                <a:lnTo>
                  <a:pt x="53" y="299"/>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1273" name="Freeform 106"/>
          <p:cNvSpPr/>
          <p:nvPr/>
        </p:nvSpPr>
        <p:spPr bwMode="auto">
          <a:xfrm>
            <a:off x="2343724" y="4098350"/>
            <a:ext cx="579063" cy="492452"/>
          </a:xfrm>
          <a:custGeom>
            <a:cxnLst>
              <a:cxn ang="0">
                <a:pos x="47" y="232"/>
              </a:cxn>
              <a:cxn ang="0">
                <a:pos x="47" y="232"/>
              </a:cxn>
              <a:cxn ang="0">
                <a:pos x="100" y="279"/>
              </a:cxn>
              <a:cxn ang="0">
                <a:pos x="140" y="292"/>
              </a:cxn>
              <a:cxn ang="0">
                <a:pos x="180" y="286"/>
              </a:cxn>
              <a:cxn ang="0">
                <a:pos x="193" y="292"/>
              </a:cxn>
              <a:cxn ang="0">
                <a:pos x="206" y="279"/>
              </a:cxn>
              <a:cxn ang="0">
                <a:pos x="220" y="292"/>
              </a:cxn>
              <a:cxn ang="0">
                <a:pos x="220" y="306"/>
              </a:cxn>
              <a:cxn ang="0">
                <a:pos x="240" y="319"/>
              </a:cxn>
              <a:cxn ang="0">
                <a:pos x="266" y="319"/>
              </a:cxn>
              <a:cxn ang="0">
                <a:pos x="286" y="332"/>
              </a:cxn>
              <a:cxn ang="0">
                <a:pos x="299" y="325"/>
              </a:cxn>
              <a:cxn ang="0">
                <a:pos x="313" y="332"/>
              </a:cxn>
              <a:cxn ang="0">
                <a:pos x="326" y="312"/>
              </a:cxn>
              <a:cxn ang="0">
                <a:pos x="339" y="306"/>
              </a:cxn>
              <a:cxn ang="0">
                <a:pos x="346" y="286"/>
              </a:cxn>
              <a:cxn ang="0">
                <a:pos x="339" y="252"/>
              </a:cxn>
              <a:cxn ang="0">
                <a:pos x="339" y="252"/>
              </a:cxn>
              <a:cxn ang="0">
                <a:pos x="319" y="266"/>
              </a:cxn>
              <a:cxn ang="0">
                <a:pos x="299" y="246"/>
              </a:cxn>
              <a:cxn ang="0">
                <a:pos x="279" y="226"/>
              </a:cxn>
              <a:cxn ang="0">
                <a:pos x="299" y="212"/>
              </a:cxn>
              <a:cxn ang="0">
                <a:pos x="299" y="193"/>
              </a:cxn>
              <a:cxn ang="0">
                <a:pos x="313" y="179"/>
              </a:cxn>
              <a:cxn ang="0">
                <a:pos x="313" y="153"/>
              </a:cxn>
              <a:cxn ang="0">
                <a:pos x="319" y="146"/>
              </a:cxn>
              <a:cxn ang="0">
                <a:pos x="333" y="153"/>
              </a:cxn>
              <a:cxn ang="0">
                <a:pos x="339" y="166"/>
              </a:cxn>
              <a:cxn ang="0">
                <a:pos x="359" y="153"/>
              </a:cxn>
              <a:cxn ang="0">
                <a:pos x="366" y="146"/>
              </a:cxn>
              <a:cxn ang="0">
                <a:pos x="366" y="133"/>
              </a:cxn>
              <a:cxn ang="0">
                <a:pos x="339" y="119"/>
              </a:cxn>
              <a:cxn ang="0">
                <a:pos x="339" y="106"/>
              </a:cxn>
              <a:cxn ang="0">
                <a:pos x="299" y="113"/>
              </a:cxn>
              <a:cxn ang="0">
                <a:pos x="273" y="86"/>
              </a:cxn>
              <a:cxn ang="0">
                <a:pos x="260" y="86"/>
              </a:cxn>
              <a:cxn ang="0">
                <a:pos x="260" y="73"/>
              </a:cxn>
              <a:cxn ang="0">
                <a:pos x="319" y="6"/>
              </a:cxn>
              <a:cxn ang="0">
                <a:pos x="299" y="13"/>
              </a:cxn>
              <a:cxn ang="0">
                <a:pos x="286" y="20"/>
              </a:cxn>
              <a:cxn ang="0">
                <a:pos x="279" y="13"/>
              </a:cxn>
              <a:cxn ang="0">
                <a:pos x="279" y="6"/>
              </a:cxn>
              <a:cxn ang="0">
                <a:pos x="266" y="0"/>
              </a:cxn>
              <a:cxn ang="0">
                <a:pos x="246" y="13"/>
              </a:cxn>
              <a:cxn ang="0">
                <a:pos x="180" y="6"/>
              </a:cxn>
              <a:cxn ang="0">
                <a:pos x="180" y="60"/>
              </a:cxn>
              <a:cxn ang="0">
                <a:pos x="147" y="80"/>
              </a:cxn>
              <a:cxn ang="0">
                <a:pos x="107" y="86"/>
              </a:cxn>
              <a:cxn ang="0">
                <a:pos x="47" y="126"/>
              </a:cxn>
              <a:cxn ang="0">
                <a:pos x="0" y="139"/>
              </a:cxn>
              <a:cxn ang="0">
                <a:pos x="0" y="146"/>
              </a:cxn>
              <a:cxn ang="0">
                <a:pos x="47" y="212"/>
              </a:cxn>
              <a:cxn ang="0">
                <a:pos x="47" y="232"/>
              </a:cxn>
            </a:cxnLst>
            <a:rect l="0" t="0" r="r" b="b"/>
            <a:pathLst>
              <a:path w="366" h="332">
                <a:moveTo>
                  <a:pt x="47" y="232"/>
                </a:moveTo>
                <a:lnTo>
                  <a:pt x="47" y="232"/>
                </a:lnTo>
                <a:lnTo>
                  <a:pt x="100" y="279"/>
                </a:lnTo>
                <a:lnTo>
                  <a:pt x="140" y="292"/>
                </a:lnTo>
                <a:lnTo>
                  <a:pt x="180" y="286"/>
                </a:lnTo>
                <a:lnTo>
                  <a:pt x="193" y="292"/>
                </a:lnTo>
                <a:lnTo>
                  <a:pt x="206" y="279"/>
                </a:lnTo>
                <a:lnTo>
                  <a:pt x="220" y="292"/>
                </a:lnTo>
                <a:lnTo>
                  <a:pt x="220" y="306"/>
                </a:lnTo>
                <a:lnTo>
                  <a:pt x="240" y="319"/>
                </a:lnTo>
                <a:lnTo>
                  <a:pt x="266" y="319"/>
                </a:lnTo>
                <a:lnTo>
                  <a:pt x="286" y="332"/>
                </a:lnTo>
                <a:lnTo>
                  <a:pt x="299" y="325"/>
                </a:lnTo>
                <a:lnTo>
                  <a:pt x="313" y="332"/>
                </a:lnTo>
                <a:lnTo>
                  <a:pt x="326" y="312"/>
                </a:lnTo>
                <a:lnTo>
                  <a:pt x="339" y="306"/>
                </a:lnTo>
                <a:lnTo>
                  <a:pt x="346" y="286"/>
                </a:lnTo>
                <a:lnTo>
                  <a:pt x="339" y="252"/>
                </a:lnTo>
                <a:lnTo>
                  <a:pt x="339" y="252"/>
                </a:lnTo>
                <a:lnTo>
                  <a:pt x="319" y="266"/>
                </a:lnTo>
                <a:lnTo>
                  <a:pt x="299" y="246"/>
                </a:lnTo>
                <a:lnTo>
                  <a:pt x="279" y="226"/>
                </a:lnTo>
                <a:lnTo>
                  <a:pt x="299" y="212"/>
                </a:lnTo>
                <a:lnTo>
                  <a:pt x="299" y="193"/>
                </a:lnTo>
                <a:lnTo>
                  <a:pt x="313" y="179"/>
                </a:lnTo>
                <a:lnTo>
                  <a:pt x="313" y="153"/>
                </a:lnTo>
                <a:lnTo>
                  <a:pt x="319" y="146"/>
                </a:lnTo>
                <a:lnTo>
                  <a:pt x="333" y="153"/>
                </a:lnTo>
                <a:lnTo>
                  <a:pt x="339" y="166"/>
                </a:lnTo>
                <a:lnTo>
                  <a:pt x="359" y="153"/>
                </a:lnTo>
                <a:lnTo>
                  <a:pt x="366" y="146"/>
                </a:lnTo>
                <a:lnTo>
                  <a:pt x="366" y="133"/>
                </a:lnTo>
                <a:lnTo>
                  <a:pt x="339" y="119"/>
                </a:lnTo>
                <a:lnTo>
                  <a:pt x="339" y="106"/>
                </a:lnTo>
                <a:lnTo>
                  <a:pt x="299" y="113"/>
                </a:lnTo>
                <a:lnTo>
                  <a:pt x="273" y="86"/>
                </a:lnTo>
                <a:lnTo>
                  <a:pt x="260" y="86"/>
                </a:lnTo>
                <a:lnTo>
                  <a:pt x="260" y="73"/>
                </a:lnTo>
                <a:lnTo>
                  <a:pt x="319" y="6"/>
                </a:lnTo>
                <a:lnTo>
                  <a:pt x="299" y="13"/>
                </a:lnTo>
                <a:lnTo>
                  <a:pt x="286" y="20"/>
                </a:lnTo>
                <a:lnTo>
                  <a:pt x="279" y="13"/>
                </a:lnTo>
                <a:lnTo>
                  <a:pt x="279" y="6"/>
                </a:lnTo>
                <a:lnTo>
                  <a:pt x="266" y="0"/>
                </a:lnTo>
                <a:lnTo>
                  <a:pt x="246" y="13"/>
                </a:lnTo>
                <a:lnTo>
                  <a:pt x="180" y="6"/>
                </a:lnTo>
                <a:lnTo>
                  <a:pt x="180" y="60"/>
                </a:lnTo>
                <a:lnTo>
                  <a:pt x="147" y="80"/>
                </a:lnTo>
                <a:lnTo>
                  <a:pt x="107" y="86"/>
                </a:lnTo>
                <a:lnTo>
                  <a:pt x="47" y="126"/>
                </a:lnTo>
                <a:lnTo>
                  <a:pt x="0" y="139"/>
                </a:lnTo>
                <a:lnTo>
                  <a:pt x="0" y="146"/>
                </a:lnTo>
                <a:lnTo>
                  <a:pt x="47" y="212"/>
                </a:lnTo>
                <a:lnTo>
                  <a:pt x="47" y="232"/>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90000"/>
              </a:lnSpc>
              <a:spcBef>
                <a:spcPct val="0"/>
              </a:spcBef>
              <a:spcAft>
                <a:spcPct val="0"/>
              </a:spcAft>
              <a:buClrTx/>
              <a:buSzTx/>
              <a:buFontTx/>
              <a:buNone/>
              <a:defRPr/>
            </a:pPr>
            <a:endParaRPr lang="en-US" altLang="de-DE" sz="1800" b="0" kern="0">
              <a:solidFill>
                <a:sysClr val="windowText" lastClr="000000"/>
              </a:solidFill>
              <a:latin typeface="Arial Narrow" pitchFamily="34" charset="0"/>
              <a:ea typeface="宋体" pitchFamily="2" charset="-122"/>
            </a:endParaRPr>
          </a:p>
        </p:txBody>
      </p:sp>
      <p:sp>
        <p:nvSpPr>
          <p:cNvPr id="1274" name="Freeform 107"/>
          <p:cNvSpPr/>
          <p:nvPr/>
        </p:nvSpPr>
        <p:spPr bwMode="auto">
          <a:xfrm>
            <a:off x="2324176" y="3654506"/>
            <a:ext cx="336996" cy="649682"/>
          </a:xfrm>
          <a:custGeom>
            <a:cxnLst>
              <a:cxn ang="0">
                <a:pos x="13" y="438"/>
              </a:cxn>
              <a:cxn ang="0">
                <a:pos x="13" y="438"/>
              </a:cxn>
              <a:cxn ang="0">
                <a:pos x="60" y="425"/>
              </a:cxn>
              <a:cxn ang="0">
                <a:pos x="120" y="385"/>
              </a:cxn>
              <a:cxn ang="0">
                <a:pos x="160" y="379"/>
              </a:cxn>
              <a:cxn ang="0">
                <a:pos x="193" y="359"/>
              </a:cxn>
              <a:cxn ang="0">
                <a:pos x="193" y="305"/>
              </a:cxn>
              <a:cxn ang="0">
                <a:pos x="179" y="285"/>
              </a:cxn>
              <a:cxn ang="0">
                <a:pos x="186" y="266"/>
              </a:cxn>
              <a:cxn ang="0">
                <a:pos x="193" y="252"/>
              </a:cxn>
              <a:cxn ang="0">
                <a:pos x="193" y="232"/>
              </a:cxn>
              <a:cxn ang="0">
                <a:pos x="206" y="212"/>
              </a:cxn>
              <a:cxn ang="0">
                <a:pos x="193" y="186"/>
              </a:cxn>
              <a:cxn ang="0">
                <a:pos x="166" y="159"/>
              </a:cxn>
              <a:cxn ang="0">
                <a:pos x="179" y="119"/>
              </a:cxn>
              <a:cxn ang="0">
                <a:pos x="206" y="99"/>
              </a:cxn>
              <a:cxn ang="0">
                <a:pos x="213" y="73"/>
              </a:cxn>
              <a:cxn ang="0">
                <a:pos x="199" y="46"/>
              </a:cxn>
              <a:cxn ang="0">
                <a:pos x="199" y="20"/>
              </a:cxn>
              <a:cxn ang="0">
                <a:pos x="186" y="0"/>
              </a:cxn>
              <a:cxn ang="0">
                <a:pos x="140" y="26"/>
              </a:cxn>
              <a:cxn ang="0">
                <a:pos x="133" y="20"/>
              </a:cxn>
              <a:cxn ang="0">
                <a:pos x="113" y="33"/>
              </a:cxn>
              <a:cxn ang="0">
                <a:pos x="93" y="33"/>
              </a:cxn>
              <a:cxn ang="0">
                <a:pos x="60" y="79"/>
              </a:cxn>
              <a:cxn ang="0">
                <a:pos x="47" y="79"/>
              </a:cxn>
              <a:cxn ang="0">
                <a:pos x="33" y="99"/>
              </a:cxn>
              <a:cxn ang="0">
                <a:pos x="33" y="119"/>
              </a:cxn>
              <a:cxn ang="0">
                <a:pos x="20" y="139"/>
              </a:cxn>
              <a:cxn ang="0">
                <a:pos x="20" y="166"/>
              </a:cxn>
              <a:cxn ang="0">
                <a:pos x="0" y="192"/>
              </a:cxn>
              <a:cxn ang="0">
                <a:pos x="20" y="232"/>
              </a:cxn>
              <a:cxn ang="0">
                <a:pos x="13" y="252"/>
              </a:cxn>
              <a:cxn ang="0">
                <a:pos x="0" y="279"/>
              </a:cxn>
              <a:cxn ang="0">
                <a:pos x="20" y="372"/>
              </a:cxn>
              <a:cxn ang="0">
                <a:pos x="7" y="418"/>
              </a:cxn>
              <a:cxn ang="0">
                <a:pos x="13" y="438"/>
              </a:cxn>
            </a:cxnLst>
            <a:rect l="0" t="0" r="r" b="b"/>
            <a:pathLst>
              <a:path w="213" h="438">
                <a:moveTo>
                  <a:pt x="13" y="438"/>
                </a:moveTo>
                <a:lnTo>
                  <a:pt x="13" y="438"/>
                </a:lnTo>
                <a:lnTo>
                  <a:pt x="60" y="425"/>
                </a:lnTo>
                <a:lnTo>
                  <a:pt x="120" y="385"/>
                </a:lnTo>
                <a:lnTo>
                  <a:pt x="160" y="379"/>
                </a:lnTo>
                <a:lnTo>
                  <a:pt x="193" y="359"/>
                </a:lnTo>
                <a:lnTo>
                  <a:pt x="193" y="305"/>
                </a:lnTo>
                <a:lnTo>
                  <a:pt x="179" y="285"/>
                </a:lnTo>
                <a:lnTo>
                  <a:pt x="186" y="266"/>
                </a:lnTo>
                <a:lnTo>
                  <a:pt x="193" y="252"/>
                </a:lnTo>
                <a:lnTo>
                  <a:pt x="193" y="232"/>
                </a:lnTo>
                <a:lnTo>
                  <a:pt x="206" y="212"/>
                </a:lnTo>
                <a:lnTo>
                  <a:pt x="193" y="186"/>
                </a:lnTo>
                <a:lnTo>
                  <a:pt x="166" y="159"/>
                </a:lnTo>
                <a:lnTo>
                  <a:pt x="179" y="119"/>
                </a:lnTo>
                <a:lnTo>
                  <a:pt x="206" y="99"/>
                </a:lnTo>
                <a:lnTo>
                  <a:pt x="213" y="73"/>
                </a:lnTo>
                <a:lnTo>
                  <a:pt x="199" y="46"/>
                </a:lnTo>
                <a:lnTo>
                  <a:pt x="199" y="20"/>
                </a:lnTo>
                <a:lnTo>
                  <a:pt x="186" y="0"/>
                </a:lnTo>
                <a:lnTo>
                  <a:pt x="140" y="26"/>
                </a:lnTo>
                <a:lnTo>
                  <a:pt x="133" y="20"/>
                </a:lnTo>
                <a:lnTo>
                  <a:pt x="113" y="33"/>
                </a:lnTo>
                <a:lnTo>
                  <a:pt x="93" y="33"/>
                </a:lnTo>
                <a:lnTo>
                  <a:pt x="60" y="79"/>
                </a:lnTo>
                <a:lnTo>
                  <a:pt x="47" y="79"/>
                </a:lnTo>
                <a:lnTo>
                  <a:pt x="33" y="99"/>
                </a:lnTo>
                <a:lnTo>
                  <a:pt x="33" y="119"/>
                </a:lnTo>
                <a:lnTo>
                  <a:pt x="20" y="139"/>
                </a:lnTo>
                <a:lnTo>
                  <a:pt x="20" y="166"/>
                </a:lnTo>
                <a:lnTo>
                  <a:pt x="0" y="192"/>
                </a:lnTo>
                <a:lnTo>
                  <a:pt x="20" y="232"/>
                </a:lnTo>
                <a:lnTo>
                  <a:pt x="13" y="252"/>
                </a:lnTo>
                <a:lnTo>
                  <a:pt x="0" y="279"/>
                </a:lnTo>
                <a:lnTo>
                  <a:pt x="20" y="372"/>
                </a:lnTo>
                <a:lnTo>
                  <a:pt x="7" y="418"/>
                </a:lnTo>
                <a:lnTo>
                  <a:pt x="13" y="438"/>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1134" name="TextBox 1133"/>
          <p:cNvSpPr txBox="1"/>
          <p:nvPr/>
        </p:nvSpPr>
        <p:spPr>
          <a:xfrm>
            <a:off x="1290290" y="4639545"/>
            <a:ext cx="456040" cy="1622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smtClean="0">
                <a:latin typeface="+mn-lt"/>
                <a:cs typeface="Arial Narrow" pitchFamily="34" charset="0"/>
              </a:rPr>
              <a:t>成都</a:t>
            </a:r>
          </a:p>
        </p:txBody>
      </p:sp>
      <p:sp>
        <p:nvSpPr>
          <p:cNvPr id="1135" name="TextBox 1134"/>
          <p:cNvSpPr txBox="1"/>
          <p:nvPr/>
        </p:nvSpPr>
        <p:spPr>
          <a:xfrm>
            <a:off x="3417284" y="4295562"/>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smtClean="0">
                <a:latin typeface="+mn-lt"/>
                <a:cs typeface="Arial Narrow" pitchFamily="34" charset="0"/>
              </a:rPr>
              <a:t>苏州</a:t>
            </a:r>
            <a:endParaRPr lang="zh-CN" altLang="en-US" sz="1100" b="0" noProof="0" smtClean="0">
              <a:latin typeface="+mn-lt"/>
              <a:cs typeface="Arial Narrow" pitchFamily="34" charset="0"/>
            </a:endParaRPr>
          </a:p>
        </p:txBody>
      </p:sp>
      <p:sp>
        <p:nvSpPr>
          <p:cNvPr id="1136" name="TextBox 1135"/>
          <p:cNvSpPr txBox="1"/>
          <p:nvPr/>
        </p:nvSpPr>
        <p:spPr>
          <a:xfrm>
            <a:off x="3560266" y="4453475"/>
            <a:ext cx="456040" cy="1622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smtClean="0">
                <a:latin typeface="+mn-lt"/>
                <a:cs typeface="Arial Narrow" pitchFamily="34" charset="0"/>
              </a:rPr>
              <a:t>上海</a:t>
            </a:r>
          </a:p>
        </p:txBody>
      </p:sp>
      <p:sp>
        <p:nvSpPr>
          <p:cNvPr id="1137" name="TextBox 1136"/>
          <p:cNvSpPr txBox="1"/>
          <p:nvPr/>
        </p:nvSpPr>
        <p:spPr>
          <a:xfrm>
            <a:off x="3522664" y="4791752"/>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a:latin typeface="+mn-lt"/>
                <a:cs typeface="Arial Narrow" pitchFamily="34" charset="0"/>
              </a:rPr>
              <a:t>宁波</a:t>
            </a:r>
            <a:endParaRPr lang="zh-CN" altLang="en-US" sz="1100" b="0" noProof="0" smtClean="0">
              <a:latin typeface="+mn-lt"/>
              <a:cs typeface="Arial Narrow" pitchFamily="34" charset="0"/>
            </a:endParaRPr>
          </a:p>
        </p:txBody>
      </p:sp>
      <p:sp>
        <p:nvSpPr>
          <p:cNvPr id="1138" name="TextBox 1137"/>
          <p:cNvSpPr txBox="1"/>
          <p:nvPr/>
        </p:nvSpPr>
        <p:spPr>
          <a:xfrm>
            <a:off x="3346237" y="5040245"/>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a:latin typeface="+mn-lt"/>
                <a:cs typeface="Arial Narrow" pitchFamily="34" charset="0"/>
              </a:rPr>
              <a:t>厦门</a:t>
            </a:r>
            <a:endParaRPr lang="zh-CN" altLang="en-US" sz="1100" noProof="0" smtClean="0">
              <a:latin typeface="+mn-lt"/>
              <a:cs typeface="Arial Narrow" pitchFamily="34" charset="0"/>
            </a:endParaRPr>
          </a:p>
        </p:txBody>
      </p:sp>
      <p:sp>
        <p:nvSpPr>
          <p:cNvPr id="1139" name="TextBox 1138"/>
          <p:cNvSpPr txBox="1"/>
          <p:nvPr/>
        </p:nvSpPr>
        <p:spPr>
          <a:xfrm>
            <a:off x="2731035" y="5582837"/>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a:latin typeface="+mn-lt"/>
                <a:cs typeface="Arial Narrow" pitchFamily="34" charset="0"/>
              </a:rPr>
              <a:t>深圳</a:t>
            </a:r>
            <a:endParaRPr lang="zh-CN" altLang="en-US" sz="1100" noProof="0" smtClean="0">
              <a:latin typeface="+mn-lt"/>
              <a:cs typeface="Arial Narrow" pitchFamily="34" charset="0"/>
            </a:endParaRPr>
          </a:p>
        </p:txBody>
      </p:sp>
      <p:cxnSp>
        <p:nvCxnSpPr>
          <p:cNvPr id="1140" name="Straight Connector 1139"/>
          <p:cNvCxnSpPr>
            <a:stCxn id="1177" idx="2"/>
          </p:cNvCxnSpPr>
          <p:nvPr/>
        </p:nvCxnSpPr>
        <p:spPr>
          <a:xfrm flipH="1">
            <a:off x="2049378" y="4553417"/>
            <a:ext cx="1365579" cy="232126"/>
          </a:xfrm>
          <a:prstGeom prst="line">
            <a:avLst/>
          </a:prstGeom>
          <a:ln w="28575">
            <a:solidFill>
              <a:schemeClr val="tx1"/>
            </a:solidFill>
            <a:prstDash val="solid"/>
            <a:headEnd type="none" w="lg" len="lg"/>
            <a:tailEnd type="none" w="lg" len="lg"/>
          </a:ln>
          <a:effectLst/>
        </p:spPr>
        <p:style>
          <a:lnRef idx="1">
            <a:schemeClr val="accent1"/>
          </a:lnRef>
          <a:fillRef idx="0">
            <a:schemeClr val="accent1"/>
          </a:fillRef>
          <a:effectRef idx="0">
            <a:schemeClr val="accent1"/>
          </a:effectRef>
          <a:fontRef idx="minor">
            <a:schemeClr val="tx1"/>
          </a:fontRef>
        </p:style>
      </p:cxnSp>
      <p:cxnSp>
        <p:nvCxnSpPr>
          <p:cNvPr id="1141" name="Straight Connector 1140"/>
          <p:cNvCxnSpPr>
            <a:stCxn id="1180" idx="2"/>
          </p:cNvCxnSpPr>
          <p:nvPr/>
        </p:nvCxnSpPr>
        <p:spPr>
          <a:xfrm flipH="1" flipV="1">
            <a:off x="2085309" y="4877781"/>
            <a:ext cx="1128414" cy="247102"/>
          </a:xfrm>
          <a:prstGeom prst="line">
            <a:avLst/>
          </a:prstGeom>
          <a:ln w="28575">
            <a:solidFill>
              <a:schemeClr val="tx1"/>
            </a:solidFill>
            <a:prstDash val="solid"/>
            <a:headEnd type="none" w="lg" len="lg"/>
            <a:tailEnd type="none" w="lg" len="lg"/>
          </a:ln>
          <a:effectLst/>
        </p:spPr>
        <p:style>
          <a:lnRef idx="1">
            <a:schemeClr val="accent1"/>
          </a:lnRef>
          <a:fillRef idx="0">
            <a:schemeClr val="accent1"/>
          </a:fillRef>
          <a:effectRef idx="0">
            <a:schemeClr val="accent1"/>
          </a:effectRef>
          <a:fontRef idx="minor">
            <a:schemeClr val="tx1"/>
          </a:fontRef>
        </p:style>
      </p:cxnSp>
      <p:sp>
        <p:nvSpPr>
          <p:cNvPr id="1142" name="TextBox 1141"/>
          <p:cNvSpPr txBox="1"/>
          <p:nvPr/>
        </p:nvSpPr>
        <p:spPr>
          <a:xfrm>
            <a:off x="3825555" y="3712283"/>
            <a:ext cx="382773" cy="1622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smtClean="0">
                <a:latin typeface="+mn-lt"/>
                <a:cs typeface="Arial Narrow" pitchFamily="34" charset="0"/>
              </a:rPr>
              <a:t>日韩</a:t>
            </a:r>
          </a:p>
        </p:txBody>
      </p:sp>
      <p:cxnSp>
        <p:nvCxnSpPr>
          <p:cNvPr id="1143" name="Straight Connector 1142"/>
          <p:cNvCxnSpPr/>
          <p:nvPr/>
        </p:nvCxnSpPr>
        <p:spPr>
          <a:xfrm flipV="1">
            <a:off x="1565341" y="5081962"/>
            <a:ext cx="103460" cy="244338"/>
          </a:xfrm>
          <a:prstGeom prst="line">
            <a:avLst/>
          </a:prstGeom>
          <a:ln w="28575">
            <a:solidFill>
              <a:schemeClr val="tx1"/>
            </a:solidFill>
            <a:prstDash val="dash"/>
            <a:headEnd type="none" w="lg" len="lg"/>
            <a:tailEnd type="none" w="lg" len="lg"/>
          </a:ln>
          <a:effectLst/>
        </p:spPr>
        <p:style>
          <a:lnRef idx="1">
            <a:schemeClr val="accent1"/>
          </a:lnRef>
          <a:fillRef idx="0">
            <a:schemeClr val="accent1"/>
          </a:fillRef>
          <a:effectRef idx="0">
            <a:schemeClr val="accent1"/>
          </a:effectRef>
          <a:fontRef idx="minor">
            <a:schemeClr val="tx1"/>
          </a:fontRef>
        </p:style>
      </p:cxnSp>
      <p:sp>
        <p:nvSpPr>
          <p:cNvPr id="1144" name="Freeform 9"/>
          <p:cNvSpPr/>
          <p:nvPr/>
        </p:nvSpPr>
        <p:spPr bwMode="auto">
          <a:xfrm>
            <a:off x="3827542" y="3906372"/>
            <a:ext cx="319219" cy="144036"/>
          </a:xfrm>
          <a:custGeom>
            <a:gdLst>
              <a:gd name="T0" fmla="*/ 702 w 2091"/>
              <a:gd name="T1" fmla="*/ 582 h 942"/>
              <a:gd name="T2" fmla="*/ 249 w 2091"/>
              <a:gd name="T3" fmla="*/ 418 h 942"/>
              <a:gd name="T4" fmla="*/ 154 w 2091"/>
              <a:gd name="T5" fmla="*/ 366 h 942"/>
              <a:gd name="T6" fmla="*/ 90 w 2091"/>
              <a:gd name="T7" fmla="*/ 311 h 942"/>
              <a:gd name="T8" fmla="*/ 13 w 2091"/>
              <a:gd name="T9" fmla="*/ 184 h 942"/>
              <a:gd name="T10" fmla="*/ 62 w 2091"/>
              <a:gd name="T11" fmla="*/ 50 h 942"/>
              <a:gd name="T12" fmla="*/ 287 w 2091"/>
              <a:gd name="T13" fmla="*/ 7 h 942"/>
              <a:gd name="T14" fmla="*/ 406 w 2091"/>
              <a:gd name="T15" fmla="*/ 33 h 942"/>
              <a:gd name="T16" fmla="*/ 1305 w 2091"/>
              <a:gd name="T17" fmla="*/ 359 h 942"/>
              <a:gd name="T18" fmla="*/ 1355 w 2091"/>
              <a:gd name="T19" fmla="*/ 367 h 942"/>
              <a:gd name="T20" fmla="*/ 1405 w 2091"/>
              <a:gd name="T21" fmla="*/ 355 h 942"/>
              <a:gd name="T22" fmla="*/ 1849 w 2091"/>
              <a:gd name="T23" fmla="*/ 153 h 942"/>
              <a:gd name="T24" fmla="*/ 1903 w 2091"/>
              <a:gd name="T25" fmla="*/ 150 h 942"/>
              <a:gd name="T26" fmla="*/ 2042 w 2091"/>
              <a:gd name="T27" fmla="*/ 200 h 942"/>
              <a:gd name="T28" fmla="*/ 2086 w 2091"/>
              <a:gd name="T29" fmla="*/ 250 h 942"/>
              <a:gd name="T30" fmla="*/ 2072 w 2091"/>
              <a:gd name="T31" fmla="*/ 314 h 942"/>
              <a:gd name="T32" fmla="*/ 1869 w 2091"/>
              <a:gd name="T33" fmla="*/ 564 h 942"/>
              <a:gd name="T34" fmla="*/ 1852 w 2091"/>
              <a:gd name="T35" fmla="*/ 599 h 942"/>
              <a:gd name="T36" fmla="*/ 1850 w 2091"/>
              <a:gd name="T37" fmla="*/ 657 h 942"/>
              <a:gd name="T38" fmla="*/ 1866 w 2091"/>
              <a:gd name="T39" fmla="*/ 693 h 942"/>
              <a:gd name="T40" fmla="*/ 1868 w 2091"/>
              <a:gd name="T41" fmla="*/ 748 h 942"/>
              <a:gd name="T42" fmla="*/ 1840 w 2091"/>
              <a:gd name="T43" fmla="*/ 822 h 942"/>
              <a:gd name="T44" fmla="*/ 1803 w 2091"/>
              <a:gd name="T45" fmla="*/ 861 h 942"/>
              <a:gd name="T46" fmla="*/ 1765 w 2091"/>
              <a:gd name="T47" fmla="*/ 878 h 942"/>
              <a:gd name="T48" fmla="*/ 1720 w 2091"/>
              <a:gd name="T49" fmla="*/ 883 h 942"/>
              <a:gd name="T50" fmla="*/ 1352 w 2091"/>
              <a:gd name="T51" fmla="*/ 797 h 942"/>
              <a:gd name="T52" fmla="*/ 1257 w 2091"/>
              <a:gd name="T53" fmla="*/ 596 h 942"/>
              <a:gd name="T54" fmla="*/ 1150 w 2091"/>
              <a:gd name="T55" fmla="*/ 558 h 942"/>
              <a:gd name="T56" fmla="*/ 1302 w 2091"/>
              <a:gd name="T57" fmla="*/ 880 h 942"/>
              <a:gd name="T58" fmla="*/ 1304 w 2091"/>
              <a:gd name="T59" fmla="*/ 910 h 942"/>
              <a:gd name="T60" fmla="*/ 1252 w 2091"/>
              <a:gd name="T61" fmla="*/ 934 h 942"/>
              <a:gd name="T62" fmla="*/ 1123 w 2091"/>
              <a:gd name="T63" fmla="*/ 886 h 942"/>
              <a:gd name="T64" fmla="*/ 1071 w 2091"/>
              <a:gd name="T65" fmla="*/ 851 h 942"/>
              <a:gd name="T66" fmla="*/ 598 w 2091"/>
              <a:gd name="T67" fmla="*/ 358 h 942"/>
              <a:gd name="T68" fmla="*/ 500 w 2091"/>
              <a:gd name="T69" fmla="*/ 322 h 942"/>
              <a:gd name="T70" fmla="*/ 536 w 2091"/>
              <a:gd name="T71" fmla="*/ 409 h 942"/>
              <a:gd name="T72" fmla="*/ 702 w 2091"/>
              <a:gd name="T73" fmla="*/ 582 h 942"/>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91" h="942">
                <a:moveTo>
                  <a:pt x="702" y="582"/>
                </a:moveTo>
                <a:cubicBezTo>
                  <a:pt x="249" y="418"/>
                  <a:pt x="249" y="418"/>
                  <a:pt x="249" y="418"/>
                </a:cubicBezTo>
                <a:cubicBezTo>
                  <a:pt x="213" y="400"/>
                  <a:pt x="188" y="391"/>
                  <a:pt x="154" y="366"/>
                </a:cubicBezTo>
                <a:cubicBezTo>
                  <a:pt x="131" y="351"/>
                  <a:pt x="109" y="332"/>
                  <a:pt x="90" y="311"/>
                </a:cubicBezTo>
                <a:cubicBezTo>
                  <a:pt x="56" y="277"/>
                  <a:pt x="24" y="231"/>
                  <a:pt x="13" y="184"/>
                </a:cubicBezTo>
                <a:cubicBezTo>
                  <a:pt x="0" y="130"/>
                  <a:pt x="15" y="83"/>
                  <a:pt x="62" y="50"/>
                </a:cubicBezTo>
                <a:cubicBezTo>
                  <a:pt x="122" y="8"/>
                  <a:pt x="216" y="0"/>
                  <a:pt x="287" y="7"/>
                </a:cubicBezTo>
                <a:cubicBezTo>
                  <a:pt x="328" y="10"/>
                  <a:pt x="368" y="18"/>
                  <a:pt x="406" y="33"/>
                </a:cubicBezTo>
                <a:cubicBezTo>
                  <a:pt x="1305" y="359"/>
                  <a:pt x="1305" y="359"/>
                  <a:pt x="1305" y="359"/>
                </a:cubicBezTo>
                <a:cubicBezTo>
                  <a:pt x="1322" y="365"/>
                  <a:pt x="1339" y="368"/>
                  <a:pt x="1355" y="367"/>
                </a:cubicBezTo>
                <a:cubicBezTo>
                  <a:pt x="1372" y="367"/>
                  <a:pt x="1388" y="363"/>
                  <a:pt x="1405" y="355"/>
                </a:cubicBezTo>
                <a:cubicBezTo>
                  <a:pt x="1849" y="153"/>
                  <a:pt x="1849" y="153"/>
                  <a:pt x="1849" y="153"/>
                </a:cubicBezTo>
                <a:cubicBezTo>
                  <a:pt x="1866" y="144"/>
                  <a:pt x="1885" y="144"/>
                  <a:pt x="1903" y="150"/>
                </a:cubicBezTo>
                <a:cubicBezTo>
                  <a:pt x="2042" y="200"/>
                  <a:pt x="2042" y="200"/>
                  <a:pt x="2042" y="200"/>
                </a:cubicBezTo>
                <a:cubicBezTo>
                  <a:pt x="2064" y="208"/>
                  <a:pt x="2080" y="226"/>
                  <a:pt x="2086" y="250"/>
                </a:cubicBezTo>
                <a:cubicBezTo>
                  <a:pt x="2091" y="272"/>
                  <a:pt x="2086" y="296"/>
                  <a:pt x="2072" y="314"/>
                </a:cubicBezTo>
                <a:cubicBezTo>
                  <a:pt x="1869" y="564"/>
                  <a:pt x="1869" y="564"/>
                  <a:pt x="1869" y="564"/>
                </a:cubicBezTo>
                <a:cubicBezTo>
                  <a:pt x="1862" y="573"/>
                  <a:pt x="1857" y="586"/>
                  <a:pt x="1852" y="599"/>
                </a:cubicBezTo>
                <a:cubicBezTo>
                  <a:pt x="1844" y="621"/>
                  <a:pt x="1840" y="635"/>
                  <a:pt x="1850" y="657"/>
                </a:cubicBezTo>
                <a:cubicBezTo>
                  <a:pt x="1866" y="693"/>
                  <a:pt x="1866" y="693"/>
                  <a:pt x="1866" y="693"/>
                </a:cubicBezTo>
                <a:cubicBezTo>
                  <a:pt x="1874" y="711"/>
                  <a:pt x="1875" y="730"/>
                  <a:pt x="1868" y="748"/>
                </a:cubicBezTo>
                <a:cubicBezTo>
                  <a:pt x="1840" y="822"/>
                  <a:pt x="1840" y="822"/>
                  <a:pt x="1840" y="822"/>
                </a:cubicBezTo>
                <a:cubicBezTo>
                  <a:pt x="1833" y="840"/>
                  <a:pt x="1821" y="853"/>
                  <a:pt x="1803" y="861"/>
                </a:cubicBezTo>
                <a:cubicBezTo>
                  <a:pt x="1765" y="878"/>
                  <a:pt x="1765" y="878"/>
                  <a:pt x="1765" y="878"/>
                </a:cubicBezTo>
                <a:cubicBezTo>
                  <a:pt x="1750" y="885"/>
                  <a:pt x="1736" y="887"/>
                  <a:pt x="1720" y="883"/>
                </a:cubicBezTo>
                <a:cubicBezTo>
                  <a:pt x="1352" y="797"/>
                  <a:pt x="1352" y="797"/>
                  <a:pt x="1352" y="797"/>
                </a:cubicBezTo>
                <a:cubicBezTo>
                  <a:pt x="1257" y="596"/>
                  <a:pt x="1257" y="596"/>
                  <a:pt x="1257" y="596"/>
                </a:cubicBezTo>
                <a:cubicBezTo>
                  <a:pt x="1150" y="558"/>
                  <a:pt x="1150" y="558"/>
                  <a:pt x="1150" y="558"/>
                </a:cubicBezTo>
                <a:cubicBezTo>
                  <a:pt x="1302" y="880"/>
                  <a:pt x="1302" y="880"/>
                  <a:pt x="1302" y="880"/>
                </a:cubicBezTo>
                <a:cubicBezTo>
                  <a:pt x="1302" y="880"/>
                  <a:pt x="1304" y="908"/>
                  <a:pt x="1304" y="910"/>
                </a:cubicBezTo>
                <a:cubicBezTo>
                  <a:pt x="1296" y="931"/>
                  <a:pt x="1273" y="942"/>
                  <a:pt x="1252" y="934"/>
                </a:cubicBezTo>
                <a:cubicBezTo>
                  <a:pt x="1123" y="886"/>
                  <a:pt x="1123" y="886"/>
                  <a:pt x="1123" y="886"/>
                </a:cubicBezTo>
                <a:cubicBezTo>
                  <a:pt x="1102" y="878"/>
                  <a:pt x="1087" y="867"/>
                  <a:pt x="1071" y="851"/>
                </a:cubicBezTo>
                <a:cubicBezTo>
                  <a:pt x="913" y="686"/>
                  <a:pt x="756" y="522"/>
                  <a:pt x="598" y="358"/>
                </a:cubicBezTo>
                <a:cubicBezTo>
                  <a:pt x="500" y="322"/>
                  <a:pt x="500" y="322"/>
                  <a:pt x="500" y="322"/>
                </a:cubicBezTo>
                <a:cubicBezTo>
                  <a:pt x="500" y="355"/>
                  <a:pt x="513" y="386"/>
                  <a:pt x="536" y="409"/>
                </a:cubicBezTo>
                <a:lnTo>
                  <a:pt x="702" y="582"/>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145" name="Freeform 9"/>
          <p:cNvSpPr/>
          <p:nvPr/>
        </p:nvSpPr>
        <p:spPr bwMode="auto">
          <a:xfrm>
            <a:off x="1405731" y="5828732"/>
            <a:ext cx="319219" cy="144036"/>
          </a:xfrm>
          <a:custGeom>
            <a:gdLst>
              <a:gd name="T0" fmla="*/ 702 w 2091"/>
              <a:gd name="T1" fmla="*/ 582 h 942"/>
              <a:gd name="T2" fmla="*/ 249 w 2091"/>
              <a:gd name="T3" fmla="*/ 418 h 942"/>
              <a:gd name="T4" fmla="*/ 154 w 2091"/>
              <a:gd name="T5" fmla="*/ 366 h 942"/>
              <a:gd name="T6" fmla="*/ 90 w 2091"/>
              <a:gd name="T7" fmla="*/ 311 h 942"/>
              <a:gd name="T8" fmla="*/ 13 w 2091"/>
              <a:gd name="T9" fmla="*/ 184 h 942"/>
              <a:gd name="T10" fmla="*/ 62 w 2091"/>
              <a:gd name="T11" fmla="*/ 50 h 942"/>
              <a:gd name="T12" fmla="*/ 287 w 2091"/>
              <a:gd name="T13" fmla="*/ 7 h 942"/>
              <a:gd name="T14" fmla="*/ 406 w 2091"/>
              <a:gd name="T15" fmla="*/ 33 h 942"/>
              <a:gd name="T16" fmla="*/ 1305 w 2091"/>
              <a:gd name="T17" fmla="*/ 359 h 942"/>
              <a:gd name="T18" fmla="*/ 1355 w 2091"/>
              <a:gd name="T19" fmla="*/ 367 h 942"/>
              <a:gd name="T20" fmla="*/ 1405 w 2091"/>
              <a:gd name="T21" fmla="*/ 355 h 942"/>
              <a:gd name="T22" fmla="*/ 1849 w 2091"/>
              <a:gd name="T23" fmla="*/ 153 h 942"/>
              <a:gd name="T24" fmla="*/ 1903 w 2091"/>
              <a:gd name="T25" fmla="*/ 150 h 942"/>
              <a:gd name="T26" fmla="*/ 2042 w 2091"/>
              <a:gd name="T27" fmla="*/ 200 h 942"/>
              <a:gd name="T28" fmla="*/ 2086 w 2091"/>
              <a:gd name="T29" fmla="*/ 250 h 942"/>
              <a:gd name="T30" fmla="*/ 2072 w 2091"/>
              <a:gd name="T31" fmla="*/ 314 h 942"/>
              <a:gd name="T32" fmla="*/ 1869 w 2091"/>
              <a:gd name="T33" fmla="*/ 564 h 942"/>
              <a:gd name="T34" fmla="*/ 1852 w 2091"/>
              <a:gd name="T35" fmla="*/ 599 h 942"/>
              <a:gd name="T36" fmla="*/ 1850 w 2091"/>
              <a:gd name="T37" fmla="*/ 657 h 942"/>
              <a:gd name="T38" fmla="*/ 1866 w 2091"/>
              <a:gd name="T39" fmla="*/ 693 h 942"/>
              <a:gd name="T40" fmla="*/ 1868 w 2091"/>
              <a:gd name="T41" fmla="*/ 748 h 942"/>
              <a:gd name="T42" fmla="*/ 1840 w 2091"/>
              <a:gd name="T43" fmla="*/ 822 h 942"/>
              <a:gd name="T44" fmla="*/ 1803 w 2091"/>
              <a:gd name="T45" fmla="*/ 861 h 942"/>
              <a:gd name="T46" fmla="*/ 1765 w 2091"/>
              <a:gd name="T47" fmla="*/ 878 h 942"/>
              <a:gd name="T48" fmla="*/ 1720 w 2091"/>
              <a:gd name="T49" fmla="*/ 883 h 942"/>
              <a:gd name="T50" fmla="*/ 1352 w 2091"/>
              <a:gd name="T51" fmla="*/ 797 h 942"/>
              <a:gd name="T52" fmla="*/ 1257 w 2091"/>
              <a:gd name="T53" fmla="*/ 596 h 942"/>
              <a:gd name="T54" fmla="*/ 1150 w 2091"/>
              <a:gd name="T55" fmla="*/ 558 h 942"/>
              <a:gd name="T56" fmla="*/ 1302 w 2091"/>
              <a:gd name="T57" fmla="*/ 880 h 942"/>
              <a:gd name="T58" fmla="*/ 1304 w 2091"/>
              <a:gd name="T59" fmla="*/ 910 h 942"/>
              <a:gd name="T60" fmla="*/ 1252 w 2091"/>
              <a:gd name="T61" fmla="*/ 934 h 942"/>
              <a:gd name="T62" fmla="*/ 1123 w 2091"/>
              <a:gd name="T63" fmla="*/ 886 h 942"/>
              <a:gd name="T64" fmla="*/ 1071 w 2091"/>
              <a:gd name="T65" fmla="*/ 851 h 942"/>
              <a:gd name="T66" fmla="*/ 598 w 2091"/>
              <a:gd name="T67" fmla="*/ 358 h 942"/>
              <a:gd name="T68" fmla="*/ 500 w 2091"/>
              <a:gd name="T69" fmla="*/ 322 h 942"/>
              <a:gd name="T70" fmla="*/ 536 w 2091"/>
              <a:gd name="T71" fmla="*/ 409 h 942"/>
              <a:gd name="T72" fmla="*/ 702 w 2091"/>
              <a:gd name="T73" fmla="*/ 582 h 942"/>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91" h="942">
                <a:moveTo>
                  <a:pt x="702" y="582"/>
                </a:moveTo>
                <a:cubicBezTo>
                  <a:pt x="249" y="418"/>
                  <a:pt x="249" y="418"/>
                  <a:pt x="249" y="418"/>
                </a:cubicBezTo>
                <a:cubicBezTo>
                  <a:pt x="213" y="400"/>
                  <a:pt x="188" y="391"/>
                  <a:pt x="154" y="366"/>
                </a:cubicBezTo>
                <a:cubicBezTo>
                  <a:pt x="131" y="351"/>
                  <a:pt x="109" y="332"/>
                  <a:pt x="90" y="311"/>
                </a:cubicBezTo>
                <a:cubicBezTo>
                  <a:pt x="56" y="277"/>
                  <a:pt x="24" y="231"/>
                  <a:pt x="13" y="184"/>
                </a:cubicBezTo>
                <a:cubicBezTo>
                  <a:pt x="0" y="130"/>
                  <a:pt x="15" y="83"/>
                  <a:pt x="62" y="50"/>
                </a:cubicBezTo>
                <a:cubicBezTo>
                  <a:pt x="122" y="8"/>
                  <a:pt x="216" y="0"/>
                  <a:pt x="287" y="7"/>
                </a:cubicBezTo>
                <a:cubicBezTo>
                  <a:pt x="328" y="10"/>
                  <a:pt x="368" y="18"/>
                  <a:pt x="406" y="33"/>
                </a:cubicBezTo>
                <a:cubicBezTo>
                  <a:pt x="1305" y="359"/>
                  <a:pt x="1305" y="359"/>
                  <a:pt x="1305" y="359"/>
                </a:cubicBezTo>
                <a:cubicBezTo>
                  <a:pt x="1322" y="365"/>
                  <a:pt x="1339" y="368"/>
                  <a:pt x="1355" y="367"/>
                </a:cubicBezTo>
                <a:cubicBezTo>
                  <a:pt x="1372" y="367"/>
                  <a:pt x="1388" y="363"/>
                  <a:pt x="1405" y="355"/>
                </a:cubicBezTo>
                <a:cubicBezTo>
                  <a:pt x="1849" y="153"/>
                  <a:pt x="1849" y="153"/>
                  <a:pt x="1849" y="153"/>
                </a:cubicBezTo>
                <a:cubicBezTo>
                  <a:pt x="1866" y="144"/>
                  <a:pt x="1885" y="144"/>
                  <a:pt x="1903" y="150"/>
                </a:cubicBezTo>
                <a:cubicBezTo>
                  <a:pt x="2042" y="200"/>
                  <a:pt x="2042" y="200"/>
                  <a:pt x="2042" y="200"/>
                </a:cubicBezTo>
                <a:cubicBezTo>
                  <a:pt x="2064" y="208"/>
                  <a:pt x="2080" y="226"/>
                  <a:pt x="2086" y="250"/>
                </a:cubicBezTo>
                <a:cubicBezTo>
                  <a:pt x="2091" y="272"/>
                  <a:pt x="2086" y="296"/>
                  <a:pt x="2072" y="314"/>
                </a:cubicBezTo>
                <a:cubicBezTo>
                  <a:pt x="1869" y="564"/>
                  <a:pt x="1869" y="564"/>
                  <a:pt x="1869" y="564"/>
                </a:cubicBezTo>
                <a:cubicBezTo>
                  <a:pt x="1862" y="573"/>
                  <a:pt x="1857" y="586"/>
                  <a:pt x="1852" y="599"/>
                </a:cubicBezTo>
                <a:cubicBezTo>
                  <a:pt x="1844" y="621"/>
                  <a:pt x="1840" y="635"/>
                  <a:pt x="1850" y="657"/>
                </a:cubicBezTo>
                <a:cubicBezTo>
                  <a:pt x="1866" y="693"/>
                  <a:pt x="1866" y="693"/>
                  <a:pt x="1866" y="693"/>
                </a:cubicBezTo>
                <a:cubicBezTo>
                  <a:pt x="1874" y="711"/>
                  <a:pt x="1875" y="730"/>
                  <a:pt x="1868" y="748"/>
                </a:cubicBezTo>
                <a:cubicBezTo>
                  <a:pt x="1840" y="822"/>
                  <a:pt x="1840" y="822"/>
                  <a:pt x="1840" y="822"/>
                </a:cubicBezTo>
                <a:cubicBezTo>
                  <a:pt x="1833" y="840"/>
                  <a:pt x="1821" y="853"/>
                  <a:pt x="1803" y="861"/>
                </a:cubicBezTo>
                <a:cubicBezTo>
                  <a:pt x="1765" y="878"/>
                  <a:pt x="1765" y="878"/>
                  <a:pt x="1765" y="878"/>
                </a:cubicBezTo>
                <a:cubicBezTo>
                  <a:pt x="1750" y="885"/>
                  <a:pt x="1736" y="887"/>
                  <a:pt x="1720" y="883"/>
                </a:cubicBezTo>
                <a:cubicBezTo>
                  <a:pt x="1352" y="797"/>
                  <a:pt x="1352" y="797"/>
                  <a:pt x="1352" y="797"/>
                </a:cubicBezTo>
                <a:cubicBezTo>
                  <a:pt x="1257" y="596"/>
                  <a:pt x="1257" y="596"/>
                  <a:pt x="1257" y="596"/>
                </a:cubicBezTo>
                <a:cubicBezTo>
                  <a:pt x="1150" y="558"/>
                  <a:pt x="1150" y="558"/>
                  <a:pt x="1150" y="558"/>
                </a:cubicBezTo>
                <a:cubicBezTo>
                  <a:pt x="1302" y="880"/>
                  <a:pt x="1302" y="880"/>
                  <a:pt x="1302" y="880"/>
                </a:cubicBezTo>
                <a:cubicBezTo>
                  <a:pt x="1302" y="880"/>
                  <a:pt x="1304" y="908"/>
                  <a:pt x="1304" y="910"/>
                </a:cubicBezTo>
                <a:cubicBezTo>
                  <a:pt x="1296" y="931"/>
                  <a:pt x="1273" y="942"/>
                  <a:pt x="1252" y="934"/>
                </a:cubicBezTo>
                <a:cubicBezTo>
                  <a:pt x="1123" y="886"/>
                  <a:pt x="1123" y="886"/>
                  <a:pt x="1123" y="886"/>
                </a:cubicBezTo>
                <a:cubicBezTo>
                  <a:pt x="1102" y="878"/>
                  <a:pt x="1087" y="867"/>
                  <a:pt x="1071" y="851"/>
                </a:cubicBezTo>
                <a:cubicBezTo>
                  <a:pt x="913" y="686"/>
                  <a:pt x="756" y="522"/>
                  <a:pt x="598" y="358"/>
                </a:cubicBezTo>
                <a:cubicBezTo>
                  <a:pt x="500" y="322"/>
                  <a:pt x="500" y="322"/>
                  <a:pt x="500" y="322"/>
                </a:cubicBezTo>
                <a:cubicBezTo>
                  <a:pt x="500" y="355"/>
                  <a:pt x="513" y="386"/>
                  <a:pt x="536" y="409"/>
                </a:cubicBezTo>
                <a:lnTo>
                  <a:pt x="702" y="582"/>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146" name="Oval 1145"/>
          <p:cNvSpPr/>
          <p:nvPr/>
        </p:nvSpPr>
        <p:spPr>
          <a:xfrm>
            <a:off x="1634727" y="4660488"/>
            <a:ext cx="180000" cy="180000"/>
          </a:xfrm>
          <a:prstGeom prst="ellipse">
            <a:avLst/>
          </a:prstGeom>
          <a:solidFill>
            <a:schemeClr val="accent3"/>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47" name="Arc 1146"/>
          <p:cNvSpPr/>
          <p:nvPr/>
        </p:nvSpPr>
        <p:spPr>
          <a:xfrm rot="16925880">
            <a:off x="2463874" y="3343390"/>
            <a:ext cx="2084757" cy="3311517"/>
          </a:xfrm>
          <a:prstGeom prst="arc">
            <a:avLst/>
          </a:prstGeom>
          <a:ln w="19050">
            <a:solidFill>
              <a:schemeClr val="accent6"/>
            </a:solidFill>
            <a:prstDash val="solid"/>
            <a:headEnd type="arrow" w="lg" len="lg"/>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1148" name="TextBox 1147"/>
          <p:cNvSpPr txBox="1"/>
          <p:nvPr/>
        </p:nvSpPr>
        <p:spPr>
          <a:xfrm>
            <a:off x="3617223" y="5424203"/>
            <a:ext cx="382773"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a:latin typeface="+mn-lt"/>
                <a:cs typeface="Arial Narrow" pitchFamily="34" charset="0"/>
              </a:rPr>
              <a:t>台湾</a:t>
            </a:r>
            <a:endParaRPr lang="zh-CN" altLang="en-US" sz="1100" noProof="0" smtClean="0">
              <a:latin typeface="+mn-lt"/>
              <a:cs typeface="Arial Narrow" pitchFamily="34" charset="0"/>
            </a:endParaRPr>
          </a:p>
        </p:txBody>
      </p:sp>
      <p:sp>
        <p:nvSpPr>
          <p:cNvPr id="1150" name="Freeform 9"/>
          <p:cNvSpPr/>
          <p:nvPr/>
        </p:nvSpPr>
        <p:spPr bwMode="auto">
          <a:xfrm>
            <a:off x="3311017" y="5494543"/>
            <a:ext cx="319219" cy="144036"/>
          </a:xfrm>
          <a:custGeom>
            <a:gdLst>
              <a:gd name="T0" fmla="*/ 702 w 2091"/>
              <a:gd name="T1" fmla="*/ 582 h 942"/>
              <a:gd name="T2" fmla="*/ 249 w 2091"/>
              <a:gd name="T3" fmla="*/ 418 h 942"/>
              <a:gd name="T4" fmla="*/ 154 w 2091"/>
              <a:gd name="T5" fmla="*/ 366 h 942"/>
              <a:gd name="T6" fmla="*/ 90 w 2091"/>
              <a:gd name="T7" fmla="*/ 311 h 942"/>
              <a:gd name="T8" fmla="*/ 13 w 2091"/>
              <a:gd name="T9" fmla="*/ 184 h 942"/>
              <a:gd name="T10" fmla="*/ 62 w 2091"/>
              <a:gd name="T11" fmla="*/ 50 h 942"/>
              <a:gd name="T12" fmla="*/ 287 w 2091"/>
              <a:gd name="T13" fmla="*/ 7 h 942"/>
              <a:gd name="T14" fmla="*/ 406 w 2091"/>
              <a:gd name="T15" fmla="*/ 33 h 942"/>
              <a:gd name="T16" fmla="*/ 1305 w 2091"/>
              <a:gd name="T17" fmla="*/ 359 h 942"/>
              <a:gd name="T18" fmla="*/ 1355 w 2091"/>
              <a:gd name="T19" fmla="*/ 367 h 942"/>
              <a:gd name="T20" fmla="*/ 1405 w 2091"/>
              <a:gd name="T21" fmla="*/ 355 h 942"/>
              <a:gd name="T22" fmla="*/ 1849 w 2091"/>
              <a:gd name="T23" fmla="*/ 153 h 942"/>
              <a:gd name="T24" fmla="*/ 1903 w 2091"/>
              <a:gd name="T25" fmla="*/ 150 h 942"/>
              <a:gd name="T26" fmla="*/ 2042 w 2091"/>
              <a:gd name="T27" fmla="*/ 200 h 942"/>
              <a:gd name="T28" fmla="*/ 2086 w 2091"/>
              <a:gd name="T29" fmla="*/ 250 h 942"/>
              <a:gd name="T30" fmla="*/ 2072 w 2091"/>
              <a:gd name="T31" fmla="*/ 314 h 942"/>
              <a:gd name="T32" fmla="*/ 1869 w 2091"/>
              <a:gd name="T33" fmla="*/ 564 h 942"/>
              <a:gd name="T34" fmla="*/ 1852 w 2091"/>
              <a:gd name="T35" fmla="*/ 599 h 942"/>
              <a:gd name="T36" fmla="*/ 1850 w 2091"/>
              <a:gd name="T37" fmla="*/ 657 h 942"/>
              <a:gd name="T38" fmla="*/ 1866 w 2091"/>
              <a:gd name="T39" fmla="*/ 693 h 942"/>
              <a:gd name="T40" fmla="*/ 1868 w 2091"/>
              <a:gd name="T41" fmla="*/ 748 h 942"/>
              <a:gd name="T42" fmla="*/ 1840 w 2091"/>
              <a:gd name="T43" fmla="*/ 822 h 942"/>
              <a:gd name="T44" fmla="*/ 1803 w 2091"/>
              <a:gd name="T45" fmla="*/ 861 h 942"/>
              <a:gd name="T46" fmla="*/ 1765 w 2091"/>
              <a:gd name="T47" fmla="*/ 878 h 942"/>
              <a:gd name="T48" fmla="*/ 1720 w 2091"/>
              <a:gd name="T49" fmla="*/ 883 h 942"/>
              <a:gd name="T50" fmla="*/ 1352 w 2091"/>
              <a:gd name="T51" fmla="*/ 797 h 942"/>
              <a:gd name="T52" fmla="*/ 1257 w 2091"/>
              <a:gd name="T53" fmla="*/ 596 h 942"/>
              <a:gd name="T54" fmla="*/ 1150 w 2091"/>
              <a:gd name="T55" fmla="*/ 558 h 942"/>
              <a:gd name="T56" fmla="*/ 1302 w 2091"/>
              <a:gd name="T57" fmla="*/ 880 h 942"/>
              <a:gd name="T58" fmla="*/ 1304 w 2091"/>
              <a:gd name="T59" fmla="*/ 910 h 942"/>
              <a:gd name="T60" fmla="*/ 1252 w 2091"/>
              <a:gd name="T61" fmla="*/ 934 h 942"/>
              <a:gd name="T62" fmla="*/ 1123 w 2091"/>
              <a:gd name="T63" fmla="*/ 886 h 942"/>
              <a:gd name="T64" fmla="*/ 1071 w 2091"/>
              <a:gd name="T65" fmla="*/ 851 h 942"/>
              <a:gd name="T66" fmla="*/ 598 w 2091"/>
              <a:gd name="T67" fmla="*/ 358 h 942"/>
              <a:gd name="T68" fmla="*/ 500 w 2091"/>
              <a:gd name="T69" fmla="*/ 322 h 942"/>
              <a:gd name="T70" fmla="*/ 536 w 2091"/>
              <a:gd name="T71" fmla="*/ 409 h 942"/>
              <a:gd name="T72" fmla="*/ 702 w 2091"/>
              <a:gd name="T73" fmla="*/ 582 h 942"/>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91" h="942">
                <a:moveTo>
                  <a:pt x="702" y="582"/>
                </a:moveTo>
                <a:cubicBezTo>
                  <a:pt x="249" y="418"/>
                  <a:pt x="249" y="418"/>
                  <a:pt x="249" y="418"/>
                </a:cubicBezTo>
                <a:cubicBezTo>
                  <a:pt x="213" y="400"/>
                  <a:pt x="188" y="391"/>
                  <a:pt x="154" y="366"/>
                </a:cubicBezTo>
                <a:cubicBezTo>
                  <a:pt x="131" y="351"/>
                  <a:pt x="109" y="332"/>
                  <a:pt x="90" y="311"/>
                </a:cubicBezTo>
                <a:cubicBezTo>
                  <a:pt x="56" y="277"/>
                  <a:pt x="24" y="231"/>
                  <a:pt x="13" y="184"/>
                </a:cubicBezTo>
                <a:cubicBezTo>
                  <a:pt x="0" y="130"/>
                  <a:pt x="15" y="83"/>
                  <a:pt x="62" y="50"/>
                </a:cubicBezTo>
                <a:cubicBezTo>
                  <a:pt x="122" y="8"/>
                  <a:pt x="216" y="0"/>
                  <a:pt x="287" y="7"/>
                </a:cubicBezTo>
                <a:cubicBezTo>
                  <a:pt x="328" y="10"/>
                  <a:pt x="368" y="18"/>
                  <a:pt x="406" y="33"/>
                </a:cubicBezTo>
                <a:cubicBezTo>
                  <a:pt x="1305" y="359"/>
                  <a:pt x="1305" y="359"/>
                  <a:pt x="1305" y="359"/>
                </a:cubicBezTo>
                <a:cubicBezTo>
                  <a:pt x="1322" y="365"/>
                  <a:pt x="1339" y="368"/>
                  <a:pt x="1355" y="367"/>
                </a:cubicBezTo>
                <a:cubicBezTo>
                  <a:pt x="1372" y="367"/>
                  <a:pt x="1388" y="363"/>
                  <a:pt x="1405" y="355"/>
                </a:cubicBezTo>
                <a:cubicBezTo>
                  <a:pt x="1849" y="153"/>
                  <a:pt x="1849" y="153"/>
                  <a:pt x="1849" y="153"/>
                </a:cubicBezTo>
                <a:cubicBezTo>
                  <a:pt x="1866" y="144"/>
                  <a:pt x="1885" y="144"/>
                  <a:pt x="1903" y="150"/>
                </a:cubicBezTo>
                <a:cubicBezTo>
                  <a:pt x="2042" y="200"/>
                  <a:pt x="2042" y="200"/>
                  <a:pt x="2042" y="200"/>
                </a:cubicBezTo>
                <a:cubicBezTo>
                  <a:pt x="2064" y="208"/>
                  <a:pt x="2080" y="226"/>
                  <a:pt x="2086" y="250"/>
                </a:cubicBezTo>
                <a:cubicBezTo>
                  <a:pt x="2091" y="272"/>
                  <a:pt x="2086" y="296"/>
                  <a:pt x="2072" y="314"/>
                </a:cubicBezTo>
                <a:cubicBezTo>
                  <a:pt x="1869" y="564"/>
                  <a:pt x="1869" y="564"/>
                  <a:pt x="1869" y="564"/>
                </a:cubicBezTo>
                <a:cubicBezTo>
                  <a:pt x="1862" y="573"/>
                  <a:pt x="1857" y="586"/>
                  <a:pt x="1852" y="599"/>
                </a:cubicBezTo>
                <a:cubicBezTo>
                  <a:pt x="1844" y="621"/>
                  <a:pt x="1840" y="635"/>
                  <a:pt x="1850" y="657"/>
                </a:cubicBezTo>
                <a:cubicBezTo>
                  <a:pt x="1866" y="693"/>
                  <a:pt x="1866" y="693"/>
                  <a:pt x="1866" y="693"/>
                </a:cubicBezTo>
                <a:cubicBezTo>
                  <a:pt x="1874" y="711"/>
                  <a:pt x="1875" y="730"/>
                  <a:pt x="1868" y="748"/>
                </a:cubicBezTo>
                <a:cubicBezTo>
                  <a:pt x="1840" y="822"/>
                  <a:pt x="1840" y="822"/>
                  <a:pt x="1840" y="822"/>
                </a:cubicBezTo>
                <a:cubicBezTo>
                  <a:pt x="1833" y="840"/>
                  <a:pt x="1821" y="853"/>
                  <a:pt x="1803" y="861"/>
                </a:cubicBezTo>
                <a:cubicBezTo>
                  <a:pt x="1765" y="878"/>
                  <a:pt x="1765" y="878"/>
                  <a:pt x="1765" y="878"/>
                </a:cubicBezTo>
                <a:cubicBezTo>
                  <a:pt x="1750" y="885"/>
                  <a:pt x="1736" y="887"/>
                  <a:pt x="1720" y="883"/>
                </a:cubicBezTo>
                <a:cubicBezTo>
                  <a:pt x="1352" y="797"/>
                  <a:pt x="1352" y="797"/>
                  <a:pt x="1352" y="797"/>
                </a:cubicBezTo>
                <a:cubicBezTo>
                  <a:pt x="1257" y="596"/>
                  <a:pt x="1257" y="596"/>
                  <a:pt x="1257" y="596"/>
                </a:cubicBezTo>
                <a:cubicBezTo>
                  <a:pt x="1150" y="558"/>
                  <a:pt x="1150" y="558"/>
                  <a:pt x="1150" y="558"/>
                </a:cubicBezTo>
                <a:cubicBezTo>
                  <a:pt x="1302" y="880"/>
                  <a:pt x="1302" y="880"/>
                  <a:pt x="1302" y="880"/>
                </a:cubicBezTo>
                <a:cubicBezTo>
                  <a:pt x="1302" y="880"/>
                  <a:pt x="1304" y="908"/>
                  <a:pt x="1304" y="910"/>
                </a:cubicBezTo>
                <a:cubicBezTo>
                  <a:pt x="1296" y="931"/>
                  <a:pt x="1273" y="942"/>
                  <a:pt x="1252" y="934"/>
                </a:cubicBezTo>
                <a:cubicBezTo>
                  <a:pt x="1123" y="886"/>
                  <a:pt x="1123" y="886"/>
                  <a:pt x="1123" y="886"/>
                </a:cubicBezTo>
                <a:cubicBezTo>
                  <a:pt x="1102" y="878"/>
                  <a:pt x="1087" y="867"/>
                  <a:pt x="1071" y="851"/>
                </a:cubicBezTo>
                <a:cubicBezTo>
                  <a:pt x="913" y="686"/>
                  <a:pt x="756" y="522"/>
                  <a:pt x="598" y="358"/>
                </a:cubicBezTo>
                <a:cubicBezTo>
                  <a:pt x="500" y="322"/>
                  <a:pt x="500" y="322"/>
                  <a:pt x="500" y="322"/>
                </a:cubicBezTo>
                <a:cubicBezTo>
                  <a:pt x="500" y="355"/>
                  <a:pt x="513" y="386"/>
                  <a:pt x="536" y="409"/>
                </a:cubicBezTo>
                <a:lnTo>
                  <a:pt x="702" y="582"/>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151" name="TextBox 1150"/>
          <p:cNvSpPr txBox="1"/>
          <p:nvPr/>
        </p:nvSpPr>
        <p:spPr>
          <a:xfrm>
            <a:off x="1743329" y="6032950"/>
            <a:ext cx="466480" cy="162299"/>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smtClean="0">
                <a:latin typeface="+mn-lt"/>
                <a:cs typeface="Arial Narrow" pitchFamily="34" charset="0"/>
              </a:rPr>
              <a:t>东南亚</a:t>
            </a:r>
            <a:endParaRPr lang="zh-CN" altLang="en-US" sz="1100" noProof="0" smtClean="0">
              <a:latin typeface="+mn-lt"/>
              <a:cs typeface="Arial Narrow" pitchFamily="34" charset="0"/>
            </a:endParaRPr>
          </a:p>
        </p:txBody>
      </p:sp>
      <p:cxnSp>
        <p:nvCxnSpPr>
          <p:cNvPr id="1152" name="Straight Connector 1151"/>
          <p:cNvCxnSpPr>
            <a:stCxn id="1147" idx="2"/>
            <a:endCxn id="1136" idx="1"/>
          </p:cNvCxnSpPr>
          <p:nvPr/>
        </p:nvCxnSpPr>
        <p:spPr>
          <a:xfrm flipH="1">
            <a:off x="3560266" y="3979921"/>
            <a:ext cx="164453" cy="554704"/>
          </a:xfrm>
          <a:prstGeom prst="line">
            <a:avLst/>
          </a:prstGeom>
          <a:ln w="19050">
            <a:solidFill>
              <a:schemeClr val="accent6"/>
            </a:solidFill>
            <a:prstDash val="dash"/>
          </a:ln>
          <a:effectLst/>
        </p:spPr>
        <p:style>
          <a:lnRef idx="1">
            <a:schemeClr val="accent1"/>
          </a:lnRef>
          <a:fillRef idx="0">
            <a:schemeClr val="accent1"/>
          </a:fillRef>
          <a:effectRef idx="0">
            <a:schemeClr val="accent1"/>
          </a:effectRef>
          <a:fontRef idx="minor">
            <a:schemeClr val="tx1"/>
          </a:fontRef>
        </p:style>
      </p:cxnSp>
      <p:cxnSp>
        <p:nvCxnSpPr>
          <p:cNvPr id="1153" name="Straight Connector 1152"/>
          <p:cNvCxnSpPr/>
          <p:nvPr/>
        </p:nvCxnSpPr>
        <p:spPr>
          <a:xfrm flipH="1">
            <a:off x="2259676" y="5625177"/>
            <a:ext cx="539217" cy="380004"/>
          </a:xfrm>
          <a:prstGeom prst="line">
            <a:avLst/>
          </a:prstGeom>
          <a:ln w="19050">
            <a:solidFill>
              <a:schemeClr val="accent6"/>
            </a:solidFill>
            <a:prstDash val="dash"/>
          </a:ln>
          <a:effectLst/>
        </p:spPr>
        <p:style>
          <a:lnRef idx="1">
            <a:schemeClr val="accent1"/>
          </a:lnRef>
          <a:fillRef idx="0">
            <a:schemeClr val="accent1"/>
          </a:fillRef>
          <a:effectRef idx="0">
            <a:schemeClr val="accent1"/>
          </a:effectRef>
          <a:fontRef idx="minor">
            <a:schemeClr val="tx1"/>
          </a:fontRef>
        </p:style>
      </p:cxnSp>
      <p:cxnSp>
        <p:nvCxnSpPr>
          <p:cNvPr id="1154" name="Straight Connector 1153"/>
          <p:cNvCxnSpPr/>
          <p:nvPr/>
        </p:nvCxnSpPr>
        <p:spPr>
          <a:xfrm flipH="1" flipV="1">
            <a:off x="3297321" y="5233196"/>
            <a:ext cx="122784" cy="107520"/>
          </a:xfrm>
          <a:prstGeom prst="line">
            <a:avLst/>
          </a:prstGeom>
          <a:ln w="19050">
            <a:solidFill>
              <a:schemeClr val="accent6"/>
            </a:solidFill>
            <a:prstDash val="dash"/>
          </a:ln>
          <a:effectLst/>
        </p:spPr>
        <p:style>
          <a:lnRef idx="1">
            <a:schemeClr val="accent1"/>
          </a:lnRef>
          <a:fillRef idx="0">
            <a:schemeClr val="accent1"/>
          </a:fillRef>
          <a:effectRef idx="0">
            <a:schemeClr val="accent1"/>
          </a:effectRef>
          <a:fontRef idx="minor">
            <a:schemeClr val="tx1"/>
          </a:fontRef>
        </p:style>
      </p:cxnSp>
      <p:cxnSp>
        <p:nvCxnSpPr>
          <p:cNvPr id="1155" name="Straight Connector 1154"/>
          <p:cNvCxnSpPr/>
          <p:nvPr/>
        </p:nvCxnSpPr>
        <p:spPr>
          <a:xfrm flipH="1" flipV="1">
            <a:off x="1565341" y="5380616"/>
            <a:ext cx="180989" cy="352312"/>
          </a:xfrm>
          <a:prstGeom prst="line">
            <a:avLst/>
          </a:prstGeom>
          <a:ln w="28575">
            <a:solidFill>
              <a:schemeClr val="tx1"/>
            </a:solidFill>
            <a:prstDash val="dash"/>
            <a:headEnd type="none" w="lg" len="lg"/>
            <a:tailEnd type="none" w="lg" len="lg"/>
          </a:ln>
          <a:effectLst/>
        </p:spPr>
        <p:style>
          <a:lnRef idx="1">
            <a:schemeClr val="accent1"/>
          </a:lnRef>
          <a:fillRef idx="0">
            <a:schemeClr val="accent1"/>
          </a:fillRef>
          <a:effectRef idx="0">
            <a:schemeClr val="accent1"/>
          </a:effectRef>
          <a:fontRef idx="minor">
            <a:schemeClr val="tx1"/>
          </a:fontRef>
        </p:style>
      </p:cxnSp>
      <p:sp>
        <p:nvSpPr>
          <p:cNvPr id="1156" name="TextBox 1155"/>
          <p:cNvSpPr txBox="1"/>
          <p:nvPr/>
        </p:nvSpPr>
        <p:spPr>
          <a:xfrm>
            <a:off x="1097412" y="5264489"/>
            <a:ext cx="46648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a:latin typeface="+mn-lt"/>
                <a:cs typeface="Arial Narrow" pitchFamily="34" charset="0"/>
              </a:rPr>
              <a:t>昆明</a:t>
            </a:r>
            <a:endParaRPr lang="zh-CN" altLang="en-US" sz="1100" noProof="0" smtClean="0">
              <a:latin typeface="+mn-lt"/>
              <a:cs typeface="Arial Narrow" pitchFamily="34" charset="0"/>
            </a:endParaRPr>
          </a:p>
        </p:txBody>
      </p:sp>
      <p:sp>
        <p:nvSpPr>
          <p:cNvPr id="1157" name="TextBox 1156"/>
          <p:cNvSpPr txBox="1"/>
          <p:nvPr/>
        </p:nvSpPr>
        <p:spPr>
          <a:xfrm>
            <a:off x="2240980" y="5439179"/>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a:latin typeface="+mn-lt"/>
                <a:cs typeface="Arial Narrow" pitchFamily="34" charset="0"/>
              </a:rPr>
              <a:t>凭祥</a:t>
            </a:r>
            <a:endParaRPr lang="zh-CN" altLang="en-US" sz="1100" noProof="0" smtClean="0">
              <a:latin typeface="+mn-lt"/>
              <a:cs typeface="Arial Narrow" pitchFamily="34" charset="0"/>
            </a:endParaRPr>
          </a:p>
        </p:txBody>
      </p:sp>
      <p:cxnSp>
        <p:nvCxnSpPr>
          <p:cNvPr id="1158" name="Straight Connector 1157"/>
          <p:cNvCxnSpPr>
            <a:stCxn id="1185" idx="1"/>
          </p:cNvCxnSpPr>
          <p:nvPr/>
        </p:nvCxnSpPr>
        <p:spPr>
          <a:xfrm flipH="1" flipV="1">
            <a:off x="1858867" y="5003993"/>
            <a:ext cx="259077" cy="502720"/>
          </a:xfrm>
          <a:prstGeom prst="line">
            <a:avLst/>
          </a:prstGeom>
          <a:ln w="28575">
            <a:solidFill>
              <a:schemeClr val="tx1"/>
            </a:solidFill>
            <a:prstDash val="dash"/>
            <a:headEnd type="none" w="lg" len="lg"/>
            <a:tailEnd type="none" w="lg" len="lg"/>
          </a:ln>
          <a:effectLst/>
        </p:spPr>
        <p:style>
          <a:lnRef idx="1">
            <a:schemeClr val="accent1"/>
          </a:lnRef>
          <a:fillRef idx="0">
            <a:schemeClr val="accent1"/>
          </a:fillRef>
          <a:effectRef idx="0">
            <a:schemeClr val="accent1"/>
          </a:effectRef>
          <a:fontRef idx="minor">
            <a:schemeClr val="tx1"/>
          </a:fontRef>
        </p:style>
      </p:cxnSp>
      <p:sp>
        <p:nvSpPr>
          <p:cNvPr id="1159" name="TextBox 1158"/>
          <p:cNvSpPr txBox="1"/>
          <p:nvPr/>
        </p:nvSpPr>
        <p:spPr>
          <a:xfrm>
            <a:off x="3324471" y="3940785"/>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a:latin typeface="+mn-lt"/>
                <a:cs typeface="Arial Narrow" pitchFamily="34" charset="0"/>
              </a:rPr>
              <a:t>青岛</a:t>
            </a:r>
            <a:endParaRPr lang="zh-CN" altLang="en-US" sz="1100" noProof="0" smtClean="0">
              <a:latin typeface="+mn-lt"/>
              <a:cs typeface="Arial Narrow" pitchFamily="34" charset="0"/>
            </a:endParaRPr>
          </a:p>
        </p:txBody>
      </p:sp>
      <p:sp>
        <p:nvSpPr>
          <p:cNvPr id="1160" name="TextBox 1159"/>
          <p:cNvSpPr txBox="1"/>
          <p:nvPr/>
        </p:nvSpPr>
        <p:spPr>
          <a:xfrm>
            <a:off x="2422670" y="3620521"/>
            <a:ext cx="328131"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a:latin typeface="+mn-lt"/>
                <a:cs typeface="Arial Narrow" pitchFamily="34" charset="0"/>
              </a:rPr>
              <a:t>北京</a:t>
            </a:r>
            <a:endParaRPr lang="zh-CN" altLang="en-US" sz="1100" noProof="0" smtClean="0">
              <a:latin typeface="+mn-lt"/>
              <a:cs typeface="Arial Narrow" pitchFamily="34" charset="0"/>
            </a:endParaRPr>
          </a:p>
        </p:txBody>
      </p:sp>
      <p:sp>
        <p:nvSpPr>
          <p:cNvPr id="1161" name="TextBox 1160"/>
          <p:cNvSpPr txBox="1"/>
          <p:nvPr/>
        </p:nvSpPr>
        <p:spPr>
          <a:xfrm>
            <a:off x="3003027" y="3632949"/>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a:latin typeface="+mn-lt"/>
                <a:cs typeface="Arial Narrow" pitchFamily="34" charset="0"/>
              </a:rPr>
              <a:t>天津</a:t>
            </a:r>
            <a:endParaRPr lang="zh-CN" altLang="en-US" sz="1100" b="0" noProof="0" smtClean="0">
              <a:latin typeface="+mn-lt"/>
              <a:cs typeface="Arial Narrow" pitchFamily="34" charset="0"/>
            </a:endParaRPr>
          </a:p>
        </p:txBody>
      </p:sp>
      <p:cxnSp>
        <p:nvCxnSpPr>
          <p:cNvPr id="1163" name="Straight Connector 1162"/>
          <p:cNvCxnSpPr>
            <a:endCxn id="1172" idx="3"/>
          </p:cNvCxnSpPr>
          <p:nvPr/>
        </p:nvCxnSpPr>
        <p:spPr>
          <a:xfrm flipV="1">
            <a:off x="1843427" y="3747819"/>
            <a:ext cx="924096" cy="751598"/>
          </a:xfrm>
          <a:prstGeom prst="line">
            <a:avLst/>
          </a:prstGeom>
          <a:ln w="28575">
            <a:solidFill>
              <a:schemeClr val="tx1"/>
            </a:solidFill>
            <a:prstDash val="dash"/>
            <a:headEnd type="none" w="lg" len="lg"/>
            <a:tailEnd type="none" w="lg" len="lg"/>
          </a:ln>
          <a:effectLst/>
        </p:spPr>
        <p:style>
          <a:lnRef idx="1">
            <a:schemeClr val="accent1"/>
          </a:lnRef>
          <a:fillRef idx="0">
            <a:schemeClr val="accent1"/>
          </a:fillRef>
          <a:effectRef idx="0">
            <a:schemeClr val="accent1"/>
          </a:effectRef>
          <a:fontRef idx="minor">
            <a:schemeClr val="tx1"/>
          </a:fontRef>
        </p:style>
      </p:cxnSp>
      <p:sp>
        <p:nvSpPr>
          <p:cNvPr id="1166" name="TextBox 1165"/>
          <p:cNvSpPr txBox="1"/>
          <p:nvPr/>
        </p:nvSpPr>
        <p:spPr>
          <a:xfrm>
            <a:off x="2992559" y="5438373"/>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广州</a:t>
            </a:r>
            <a:endParaRPr lang="zh-CN" altLang="en-US" sz="1100" b="0" noProof="0" smtClean="0">
              <a:latin typeface="+mn-lt"/>
              <a:cs typeface="Arial Narrow" pitchFamily="34" charset="0"/>
            </a:endParaRPr>
          </a:p>
        </p:txBody>
      </p:sp>
      <p:sp>
        <p:nvSpPr>
          <p:cNvPr id="1167" name="TextBox 1166"/>
          <p:cNvSpPr txBox="1"/>
          <p:nvPr/>
        </p:nvSpPr>
        <p:spPr>
          <a:xfrm>
            <a:off x="3489215" y="4619475"/>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杭州</a:t>
            </a:r>
            <a:endParaRPr lang="zh-CN" altLang="en-US" sz="1100" b="0" noProof="0" smtClean="0">
              <a:latin typeface="+mn-lt"/>
              <a:cs typeface="Arial Narrow" pitchFamily="34" charset="0"/>
            </a:endParaRPr>
          </a:p>
        </p:txBody>
      </p:sp>
      <p:sp>
        <p:nvSpPr>
          <p:cNvPr id="1168" name="TextBox 1167"/>
          <p:cNvSpPr txBox="1"/>
          <p:nvPr/>
        </p:nvSpPr>
        <p:spPr>
          <a:xfrm>
            <a:off x="2979959" y="5236907"/>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a:latin typeface="+mn-lt"/>
                <a:cs typeface="Arial Narrow" pitchFamily="34" charset="0"/>
              </a:rPr>
              <a:t>东莞</a:t>
            </a:r>
            <a:endParaRPr lang="zh-CN" altLang="en-US" sz="1100" b="0" noProof="0" smtClean="0">
              <a:latin typeface="+mn-lt"/>
              <a:cs typeface="Arial Narrow" pitchFamily="34" charset="0"/>
            </a:endParaRPr>
          </a:p>
        </p:txBody>
      </p:sp>
      <p:cxnSp>
        <p:nvCxnSpPr>
          <p:cNvPr id="1169" name="Straight Connector 1168"/>
          <p:cNvCxnSpPr>
            <a:stCxn id="1183" idx="1"/>
          </p:cNvCxnSpPr>
          <p:nvPr/>
        </p:nvCxnSpPr>
        <p:spPr>
          <a:xfrm flipH="1" flipV="1">
            <a:off x="2043441" y="4961030"/>
            <a:ext cx="712354" cy="516996"/>
          </a:xfrm>
          <a:prstGeom prst="line">
            <a:avLst/>
          </a:prstGeom>
          <a:ln w="28575">
            <a:solidFill>
              <a:schemeClr val="tx1"/>
            </a:solidFill>
            <a:prstDash val="solid"/>
            <a:headEnd type="none" w="lg" len="lg"/>
            <a:tailEnd type="none" w="lg" len="lg"/>
          </a:ln>
          <a:effectLst/>
        </p:spPr>
        <p:style>
          <a:lnRef idx="1">
            <a:schemeClr val="accent1"/>
          </a:lnRef>
          <a:fillRef idx="0">
            <a:schemeClr val="accent1"/>
          </a:fillRef>
          <a:effectRef idx="0">
            <a:schemeClr val="accent1"/>
          </a:effectRef>
          <a:fontRef idx="minor">
            <a:schemeClr val="tx1"/>
          </a:fontRef>
        </p:style>
      </p:cxnSp>
      <p:sp>
        <p:nvSpPr>
          <p:cNvPr id="1170" name="TextBox 1169"/>
          <p:cNvSpPr txBox="1"/>
          <p:nvPr/>
        </p:nvSpPr>
        <p:spPr>
          <a:xfrm>
            <a:off x="3251148" y="4141564"/>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a:latin typeface="+mn-lt"/>
                <a:cs typeface="Arial Narrow" pitchFamily="34" charset="0"/>
              </a:rPr>
              <a:t>南京</a:t>
            </a:r>
            <a:endParaRPr lang="zh-CN" altLang="en-US" sz="1100" b="0" noProof="0" smtClean="0">
              <a:latin typeface="+mn-lt"/>
              <a:cs typeface="Arial Narrow" pitchFamily="34" charset="0"/>
            </a:endParaRPr>
          </a:p>
        </p:txBody>
      </p:sp>
      <p:sp>
        <p:nvSpPr>
          <p:cNvPr id="1174" name="Oval 1173"/>
          <p:cNvSpPr/>
          <p:nvPr/>
        </p:nvSpPr>
        <p:spPr>
          <a:xfrm>
            <a:off x="2884559" y="3742762"/>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75" name="Oval 1174"/>
          <p:cNvSpPr/>
          <p:nvPr/>
        </p:nvSpPr>
        <p:spPr>
          <a:xfrm>
            <a:off x="3153979" y="4227117"/>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76" name="Oval 1175"/>
          <p:cNvSpPr/>
          <p:nvPr/>
        </p:nvSpPr>
        <p:spPr>
          <a:xfrm>
            <a:off x="3308844" y="4356839"/>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78" name="Oval 1177"/>
          <p:cNvSpPr/>
          <p:nvPr/>
        </p:nvSpPr>
        <p:spPr>
          <a:xfrm>
            <a:off x="3308844" y="4640956"/>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79" name="Oval 1178"/>
          <p:cNvSpPr/>
          <p:nvPr/>
        </p:nvSpPr>
        <p:spPr>
          <a:xfrm>
            <a:off x="3440118" y="4843629"/>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81" name="Oval 1180"/>
          <p:cNvSpPr/>
          <p:nvPr/>
        </p:nvSpPr>
        <p:spPr>
          <a:xfrm>
            <a:off x="2762555" y="5343185"/>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82" name="Oval 1181"/>
          <p:cNvSpPr/>
          <p:nvPr/>
        </p:nvSpPr>
        <p:spPr>
          <a:xfrm>
            <a:off x="2833834" y="5400956"/>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84" name="Oval 1183"/>
          <p:cNvSpPr/>
          <p:nvPr/>
        </p:nvSpPr>
        <p:spPr>
          <a:xfrm>
            <a:off x="1528855" y="5331179"/>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85" name="Oval 1184"/>
          <p:cNvSpPr/>
          <p:nvPr/>
        </p:nvSpPr>
        <p:spPr>
          <a:xfrm>
            <a:off x="2102128" y="5490897"/>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grpSp>
        <p:nvGrpSpPr>
          <p:cNvPr id="25" name="Group 24"/>
          <p:cNvGrpSpPr/>
          <p:nvPr/>
        </p:nvGrpSpPr>
        <p:grpSpPr>
          <a:xfrm>
            <a:off x="1877275" y="3773997"/>
            <a:ext cx="131066" cy="201169"/>
            <a:chOff x="1877275" y="3773997"/>
            <a:chExt cx="131066" cy="201169"/>
          </a:xfrm>
        </p:grpSpPr>
        <p:sp>
          <p:nvSpPr>
            <p:cNvPr id="1241" name="Oval 5"/>
            <p:cNvSpPr>
              <a:spLocks noChangeArrowheads="1"/>
            </p:cNvSpPr>
            <p:nvPr/>
          </p:nvSpPr>
          <p:spPr bwMode="auto">
            <a:xfrm>
              <a:off x="1975834" y="3905252"/>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42" name="Oval 6"/>
            <p:cNvSpPr>
              <a:spLocks noChangeArrowheads="1"/>
            </p:cNvSpPr>
            <p:nvPr/>
          </p:nvSpPr>
          <p:spPr bwMode="auto">
            <a:xfrm>
              <a:off x="1903846" y="3905252"/>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43" name="Freeform 7"/>
            <p:cNvSpPr/>
            <p:nvPr/>
          </p:nvSpPr>
          <p:spPr bwMode="auto">
            <a:xfrm>
              <a:off x="1897062" y="3822523"/>
              <a:ext cx="91492" cy="42118"/>
            </a:xfrm>
            <a:custGeom>
              <a:gdLst>
                <a:gd name="T0" fmla="*/ 811 w 931"/>
                <a:gd name="T1" fmla="*/ 0 h 428"/>
                <a:gd name="T2" fmla="*/ 120 w 931"/>
                <a:gd name="T3" fmla="*/ 0 h 428"/>
                <a:gd name="T4" fmla="*/ 0 w 931"/>
                <a:gd name="T5" fmla="*/ 120 h 428"/>
                <a:gd name="T6" fmla="*/ 0 w 931"/>
                <a:gd name="T7" fmla="*/ 308 h 428"/>
                <a:gd name="T8" fmla="*/ 120 w 931"/>
                <a:gd name="T9" fmla="*/ 428 h 428"/>
                <a:gd name="T10" fmla="*/ 811 w 931"/>
                <a:gd name="T11" fmla="*/ 428 h 428"/>
                <a:gd name="T12" fmla="*/ 931 w 931"/>
                <a:gd name="T13" fmla="*/ 308 h 428"/>
                <a:gd name="T14" fmla="*/ 931 w 931"/>
                <a:gd name="T15" fmla="*/ 120 h 428"/>
                <a:gd name="T16" fmla="*/ 811 w 931"/>
                <a:gd name="T17" fmla="*/ 0 h 428"/>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428">
                  <a:moveTo>
                    <a:pt x="811" y="0"/>
                  </a:moveTo>
                  <a:cubicBezTo>
                    <a:pt x="120" y="0"/>
                    <a:pt x="120" y="0"/>
                    <a:pt x="120" y="0"/>
                  </a:cubicBezTo>
                  <a:cubicBezTo>
                    <a:pt x="54" y="0"/>
                    <a:pt x="0" y="54"/>
                    <a:pt x="0" y="120"/>
                  </a:cubicBezTo>
                  <a:cubicBezTo>
                    <a:pt x="0" y="308"/>
                    <a:pt x="0" y="308"/>
                    <a:pt x="0" y="308"/>
                  </a:cubicBezTo>
                  <a:cubicBezTo>
                    <a:pt x="0" y="374"/>
                    <a:pt x="54" y="428"/>
                    <a:pt x="120" y="428"/>
                  </a:cubicBezTo>
                  <a:cubicBezTo>
                    <a:pt x="811" y="428"/>
                    <a:pt x="811" y="428"/>
                    <a:pt x="811" y="428"/>
                  </a:cubicBezTo>
                  <a:cubicBezTo>
                    <a:pt x="877" y="428"/>
                    <a:pt x="931" y="374"/>
                    <a:pt x="931" y="308"/>
                  </a:cubicBezTo>
                  <a:cubicBezTo>
                    <a:pt x="931" y="120"/>
                    <a:pt x="931" y="120"/>
                    <a:pt x="931" y="120"/>
                  </a:cubicBezTo>
                  <a:cubicBezTo>
                    <a:pt x="931" y="54"/>
                    <a:pt x="877" y="0"/>
                    <a:pt x="811"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44" name="Freeform 8"/>
            <p:cNvSpPr>
              <a:spLocks noEditPoints="1"/>
            </p:cNvSpPr>
            <p:nvPr/>
          </p:nvSpPr>
          <p:spPr bwMode="auto">
            <a:xfrm>
              <a:off x="1877275" y="3773997"/>
              <a:ext cx="131066" cy="168756"/>
            </a:xfrm>
            <a:custGeom>
              <a:gdLst>
                <a:gd name="T0" fmla="*/ 1133 w 1333"/>
                <a:gd name="T1" fmla="*/ 78 h 1717"/>
                <a:gd name="T2" fmla="*/ 752 w 1333"/>
                <a:gd name="T3" fmla="*/ 78 h 1717"/>
                <a:gd name="T4" fmla="*/ 752 w 1333"/>
                <a:gd name="T5" fmla="*/ 0 h 1717"/>
                <a:gd name="T6" fmla="*/ 596 w 1333"/>
                <a:gd name="T7" fmla="*/ 0 h 1717"/>
                <a:gd name="T8" fmla="*/ 596 w 1333"/>
                <a:gd name="T9" fmla="*/ 78 h 1717"/>
                <a:gd name="T10" fmla="*/ 200 w 1333"/>
                <a:gd name="T11" fmla="*/ 78 h 1717"/>
                <a:gd name="T12" fmla="*/ 0 w 1333"/>
                <a:gd name="T13" fmla="*/ 278 h 1717"/>
                <a:gd name="T14" fmla="*/ 0 w 1333"/>
                <a:gd name="T15" fmla="*/ 1517 h 1717"/>
                <a:gd name="T16" fmla="*/ 200 w 1333"/>
                <a:gd name="T17" fmla="*/ 1717 h 1717"/>
                <a:gd name="T18" fmla="*/ 1133 w 1333"/>
                <a:gd name="T19" fmla="*/ 1717 h 1717"/>
                <a:gd name="T20" fmla="*/ 1333 w 1333"/>
                <a:gd name="T21" fmla="*/ 1517 h 1717"/>
                <a:gd name="T22" fmla="*/ 1333 w 1333"/>
                <a:gd name="T23" fmla="*/ 278 h 1717"/>
                <a:gd name="T24" fmla="*/ 1133 w 1333"/>
                <a:gd name="T25" fmla="*/ 78 h 1717"/>
                <a:gd name="T26" fmla="*/ 546 w 1333"/>
                <a:gd name="T27" fmla="*/ 255 h 1717"/>
                <a:gd name="T28" fmla="*/ 786 w 1333"/>
                <a:gd name="T29" fmla="*/ 255 h 1717"/>
                <a:gd name="T30" fmla="*/ 826 w 1333"/>
                <a:gd name="T31" fmla="*/ 295 h 1717"/>
                <a:gd name="T32" fmla="*/ 786 w 1333"/>
                <a:gd name="T33" fmla="*/ 335 h 1717"/>
                <a:gd name="T34" fmla="*/ 546 w 1333"/>
                <a:gd name="T35" fmla="*/ 335 h 1717"/>
                <a:gd name="T36" fmla="*/ 506 w 1333"/>
                <a:gd name="T37" fmla="*/ 295 h 1717"/>
                <a:gd name="T38" fmla="*/ 546 w 1333"/>
                <a:gd name="T39" fmla="*/ 255 h 1717"/>
                <a:gd name="T40" fmla="*/ 310 w 1333"/>
                <a:gd name="T41" fmla="*/ 1496 h 1717"/>
                <a:gd name="T42" fmla="*/ 190 w 1333"/>
                <a:gd name="T43" fmla="*/ 1376 h 1717"/>
                <a:gd name="T44" fmla="*/ 310 w 1333"/>
                <a:gd name="T45" fmla="*/ 1256 h 1717"/>
                <a:gd name="T46" fmla="*/ 430 w 1333"/>
                <a:gd name="T47" fmla="*/ 1376 h 1717"/>
                <a:gd name="T48" fmla="*/ 310 w 1333"/>
                <a:gd name="T49" fmla="*/ 1496 h 1717"/>
                <a:gd name="T50" fmla="*/ 1042 w 1333"/>
                <a:gd name="T51" fmla="*/ 1496 h 1717"/>
                <a:gd name="T52" fmla="*/ 922 w 1333"/>
                <a:gd name="T53" fmla="*/ 1376 h 1717"/>
                <a:gd name="T54" fmla="*/ 1042 w 1333"/>
                <a:gd name="T55" fmla="*/ 1256 h 1717"/>
                <a:gd name="T56" fmla="*/ 1162 w 1333"/>
                <a:gd name="T57" fmla="*/ 1376 h 1717"/>
                <a:gd name="T58" fmla="*/ 1042 w 1333"/>
                <a:gd name="T59" fmla="*/ 1496 h 1717"/>
                <a:gd name="T60" fmla="*/ 1212 w 1333"/>
                <a:gd name="T61" fmla="*/ 802 h 1717"/>
                <a:gd name="T62" fmla="*/ 1012 w 1333"/>
                <a:gd name="T63" fmla="*/ 1002 h 1717"/>
                <a:gd name="T64" fmla="*/ 321 w 1333"/>
                <a:gd name="T65" fmla="*/ 1002 h 1717"/>
                <a:gd name="T66" fmla="*/ 121 w 1333"/>
                <a:gd name="T67" fmla="*/ 802 h 1717"/>
                <a:gd name="T68" fmla="*/ 121 w 1333"/>
                <a:gd name="T69" fmla="*/ 614 h 1717"/>
                <a:gd name="T70" fmla="*/ 321 w 1333"/>
                <a:gd name="T71" fmla="*/ 414 h 1717"/>
                <a:gd name="T72" fmla="*/ 1012 w 1333"/>
                <a:gd name="T73" fmla="*/ 414 h 1717"/>
                <a:gd name="T74" fmla="*/ 1212 w 1333"/>
                <a:gd name="T75" fmla="*/ 614 h 1717"/>
                <a:gd name="T76" fmla="*/ 1212 w 1333"/>
                <a:gd name="T77" fmla="*/ 802 h 17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3" h="1716">
                  <a:moveTo>
                    <a:pt x="1133" y="78"/>
                  </a:moveTo>
                  <a:cubicBezTo>
                    <a:pt x="752" y="78"/>
                    <a:pt x="752" y="78"/>
                    <a:pt x="752" y="78"/>
                  </a:cubicBezTo>
                  <a:cubicBezTo>
                    <a:pt x="752" y="0"/>
                    <a:pt x="752" y="0"/>
                    <a:pt x="752" y="0"/>
                  </a:cubicBezTo>
                  <a:cubicBezTo>
                    <a:pt x="596" y="0"/>
                    <a:pt x="596" y="0"/>
                    <a:pt x="596" y="0"/>
                  </a:cubicBezTo>
                  <a:cubicBezTo>
                    <a:pt x="596" y="78"/>
                    <a:pt x="596" y="78"/>
                    <a:pt x="596" y="78"/>
                  </a:cubicBezTo>
                  <a:cubicBezTo>
                    <a:pt x="200" y="78"/>
                    <a:pt x="200" y="78"/>
                    <a:pt x="200" y="78"/>
                  </a:cubicBezTo>
                  <a:cubicBezTo>
                    <a:pt x="90" y="78"/>
                    <a:pt x="0" y="168"/>
                    <a:pt x="0" y="278"/>
                  </a:cubicBezTo>
                  <a:cubicBezTo>
                    <a:pt x="0" y="1517"/>
                    <a:pt x="0" y="1517"/>
                    <a:pt x="0" y="1517"/>
                  </a:cubicBezTo>
                  <a:cubicBezTo>
                    <a:pt x="0" y="1627"/>
                    <a:pt x="90" y="1717"/>
                    <a:pt x="200" y="1717"/>
                  </a:cubicBezTo>
                  <a:cubicBezTo>
                    <a:pt x="1133" y="1717"/>
                    <a:pt x="1133" y="1717"/>
                    <a:pt x="1133" y="1717"/>
                  </a:cubicBezTo>
                  <a:cubicBezTo>
                    <a:pt x="1243" y="1717"/>
                    <a:pt x="1333" y="1627"/>
                    <a:pt x="1333" y="1517"/>
                  </a:cubicBezTo>
                  <a:cubicBezTo>
                    <a:pt x="1333" y="278"/>
                    <a:pt x="1333" y="278"/>
                    <a:pt x="1333" y="278"/>
                  </a:cubicBezTo>
                  <a:cubicBezTo>
                    <a:pt x="1333" y="168"/>
                    <a:pt x="1243" y="78"/>
                    <a:pt x="1133" y="78"/>
                  </a:cubicBezTo>
                  <a:close/>
                  <a:moveTo>
                    <a:pt x="546" y="255"/>
                  </a:moveTo>
                  <a:cubicBezTo>
                    <a:pt x="786" y="255"/>
                    <a:pt x="786" y="255"/>
                    <a:pt x="786" y="255"/>
                  </a:cubicBezTo>
                  <a:cubicBezTo>
                    <a:pt x="808" y="255"/>
                    <a:pt x="826" y="273"/>
                    <a:pt x="826" y="295"/>
                  </a:cubicBezTo>
                  <a:cubicBezTo>
                    <a:pt x="826" y="317"/>
                    <a:pt x="808" y="335"/>
                    <a:pt x="786" y="335"/>
                  </a:cubicBezTo>
                  <a:cubicBezTo>
                    <a:pt x="546" y="335"/>
                    <a:pt x="546" y="335"/>
                    <a:pt x="546" y="335"/>
                  </a:cubicBezTo>
                  <a:cubicBezTo>
                    <a:pt x="524" y="335"/>
                    <a:pt x="506" y="317"/>
                    <a:pt x="506" y="295"/>
                  </a:cubicBezTo>
                  <a:cubicBezTo>
                    <a:pt x="506" y="273"/>
                    <a:pt x="524" y="255"/>
                    <a:pt x="546" y="255"/>
                  </a:cubicBezTo>
                  <a:close/>
                  <a:moveTo>
                    <a:pt x="310" y="1496"/>
                  </a:moveTo>
                  <a:cubicBezTo>
                    <a:pt x="244" y="1496"/>
                    <a:pt x="190" y="1442"/>
                    <a:pt x="190" y="1376"/>
                  </a:cubicBezTo>
                  <a:cubicBezTo>
                    <a:pt x="190" y="1310"/>
                    <a:pt x="244" y="1256"/>
                    <a:pt x="310" y="1256"/>
                  </a:cubicBezTo>
                  <a:cubicBezTo>
                    <a:pt x="376" y="1256"/>
                    <a:pt x="430" y="1310"/>
                    <a:pt x="430" y="1376"/>
                  </a:cubicBezTo>
                  <a:cubicBezTo>
                    <a:pt x="430" y="1442"/>
                    <a:pt x="376" y="1496"/>
                    <a:pt x="310" y="1496"/>
                  </a:cubicBezTo>
                  <a:close/>
                  <a:moveTo>
                    <a:pt x="1042" y="1496"/>
                  </a:moveTo>
                  <a:cubicBezTo>
                    <a:pt x="976" y="1496"/>
                    <a:pt x="922" y="1442"/>
                    <a:pt x="922" y="1376"/>
                  </a:cubicBezTo>
                  <a:cubicBezTo>
                    <a:pt x="922" y="1310"/>
                    <a:pt x="976" y="1256"/>
                    <a:pt x="1042" y="1256"/>
                  </a:cubicBezTo>
                  <a:cubicBezTo>
                    <a:pt x="1108" y="1256"/>
                    <a:pt x="1162" y="1310"/>
                    <a:pt x="1162" y="1376"/>
                  </a:cubicBezTo>
                  <a:cubicBezTo>
                    <a:pt x="1162" y="1442"/>
                    <a:pt x="1108" y="1496"/>
                    <a:pt x="1042" y="1496"/>
                  </a:cubicBezTo>
                  <a:close/>
                  <a:moveTo>
                    <a:pt x="1212" y="802"/>
                  </a:moveTo>
                  <a:cubicBezTo>
                    <a:pt x="1212" y="912"/>
                    <a:pt x="1122" y="1002"/>
                    <a:pt x="1012" y="1002"/>
                  </a:cubicBezTo>
                  <a:cubicBezTo>
                    <a:pt x="321" y="1002"/>
                    <a:pt x="321" y="1002"/>
                    <a:pt x="321" y="1002"/>
                  </a:cubicBezTo>
                  <a:cubicBezTo>
                    <a:pt x="211" y="1002"/>
                    <a:pt x="121" y="912"/>
                    <a:pt x="121" y="802"/>
                  </a:cubicBezTo>
                  <a:cubicBezTo>
                    <a:pt x="121" y="614"/>
                    <a:pt x="121" y="614"/>
                    <a:pt x="121" y="614"/>
                  </a:cubicBezTo>
                  <a:cubicBezTo>
                    <a:pt x="121" y="504"/>
                    <a:pt x="211" y="414"/>
                    <a:pt x="321" y="414"/>
                  </a:cubicBezTo>
                  <a:cubicBezTo>
                    <a:pt x="1012" y="414"/>
                    <a:pt x="1012" y="414"/>
                    <a:pt x="1012" y="414"/>
                  </a:cubicBezTo>
                  <a:cubicBezTo>
                    <a:pt x="1122" y="414"/>
                    <a:pt x="1212" y="504"/>
                    <a:pt x="1212" y="614"/>
                  </a:cubicBezTo>
                  <a:lnTo>
                    <a:pt x="1212" y="80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45" name="Freeform 9"/>
            <p:cNvSpPr/>
            <p:nvPr/>
          </p:nvSpPr>
          <p:spPr bwMode="auto">
            <a:xfrm>
              <a:off x="1980733" y="3945580"/>
              <a:ext cx="21577" cy="29586"/>
            </a:xfrm>
            <a:custGeom>
              <a:gdLst>
                <a:gd name="T0" fmla="*/ 0 w 229"/>
                <a:gd name="T1" fmla="*/ 42 h 314"/>
                <a:gd name="T2" fmla="*/ 157 w 229"/>
                <a:gd name="T3" fmla="*/ 314 h 314"/>
                <a:gd name="T4" fmla="*/ 229 w 229"/>
                <a:gd name="T5" fmla="*/ 272 h 314"/>
                <a:gd name="T6" fmla="*/ 73 w 229"/>
                <a:gd name="T7" fmla="*/ 0 h 314"/>
                <a:gd name="T8" fmla="*/ 0 w 229"/>
                <a:gd name="T9" fmla="*/ 42 h 314"/>
              </a:gdLst>
              <a:cxnLst>
                <a:cxn ang="0">
                  <a:pos x="T0" y="T1"/>
                </a:cxn>
                <a:cxn ang="0">
                  <a:pos x="T2" y="T3"/>
                </a:cxn>
                <a:cxn ang="0">
                  <a:pos x="T4" y="T5"/>
                </a:cxn>
                <a:cxn ang="0">
                  <a:pos x="T6" y="T7"/>
                </a:cxn>
                <a:cxn ang="0">
                  <a:pos x="T8" y="T9"/>
                </a:cxn>
              </a:cxnLst>
              <a:rect l="0" t="0" r="r" b="b"/>
              <a:pathLst>
                <a:path w="229" h="314">
                  <a:moveTo>
                    <a:pt x="0" y="42"/>
                  </a:moveTo>
                  <a:lnTo>
                    <a:pt x="157" y="314"/>
                  </a:lnTo>
                  <a:lnTo>
                    <a:pt x="229" y="272"/>
                  </a:lnTo>
                  <a:lnTo>
                    <a:pt x="73" y="0"/>
                  </a:lnTo>
                  <a:lnTo>
                    <a:pt x="0" y="4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46" name="Rectangle 10"/>
            <p:cNvSpPr>
              <a:spLocks noChangeArrowheads="1"/>
            </p:cNvSpPr>
            <p:nvPr/>
          </p:nvSpPr>
          <p:spPr bwMode="auto">
            <a:xfrm>
              <a:off x="1912326" y="3952552"/>
              <a:ext cx="64355" cy="7915"/>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47" name="Rectangle 11"/>
            <p:cNvSpPr>
              <a:spLocks noChangeArrowheads="1"/>
            </p:cNvSpPr>
            <p:nvPr/>
          </p:nvSpPr>
          <p:spPr bwMode="auto">
            <a:xfrm>
              <a:off x="1907804" y="3967345"/>
              <a:ext cx="72930" cy="7821"/>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48" name="Freeform 12"/>
            <p:cNvSpPr/>
            <p:nvPr/>
          </p:nvSpPr>
          <p:spPr bwMode="auto">
            <a:xfrm>
              <a:off x="1885190" y="3945580"/>
              <a:ext cx="21577" cy="29586"/>
            </a:xfrm>
            <a:custGeom>
              <a:gdLst>
                <a:gd name="T0" fmla="*/ 0 w 229"/>
                <a:gd name="T1" fmla="*/ 272 h 314"/>
                <a:gd name="T2" fmla="*/ 73 w 229"/>
                <a:gd name="T3" fmla="*/ 314 h 314"/>
                <a:gd name="T4" fmla="*/ 229 w 229"/>
                <a:gd name="T5" fmla="*/ 42 h 314"/>
                <a:gd name="T6" fmla="*/ 157 w 229"/>
                <a:gd name="T7" fmla="*/ 0 h 314"/>
                <a:gd name="T8" fmla="*/ 0 w 229"/>
                <a:gd name="T9" fmla="*/ 272 h 314"/>
              </a:gdLst>
              <a:cxnLst>
                <a:cxn ang="0">
                  <a:pos x="T0" y="T1"/>
                </a:cxn>
                <a:cxn ang="0">
                  <a:pos x="T2" y="T3"/>
                </a:cxn>
                <a:cxn ang="0">
                  <a:pos x="T4" y="T5"/>
                </a:cxn>
                <a:cxn ang="0">
                  <a:pos x="T6" y="T7"/>
                </a:cxn>
                <a:cxn ang="0">
                  <a:pos x="T8" y="T9"/>
                </a:cxn>
              </a:cxnLst>
              <a:rect l="0" t="0" r="r" b="b"/>
              <a:pathLst>
                <a:path w="229" h="314">
                  <a:moveTo>
                    <a:pt x="0" y="272"/>
                  </a:moveTo>
                  <a:lnTo>
                    <a:pt x="73" y="314"/>
                  </a:lnTo>
                  <a:lnTo>
                    <a:pt x="229" y="42"/>
                  </a:lnTo>
                  <a:lnTo>
                    <a:pt x="157" y="0"/>
                  </a:lnTo>
                  <a:lnTo>
                    <a:pt x="0" y="27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grpSp>
      <p:grpSp>
        <p:nvGrpSpPr>
          <p:cNvPr id="27" name="Group 26"/>
          <p:cNvGrpSpPr/>
          <p:nvPr/>
        </p:nvGrpSpPr>
        <p:grpSpPr>
          <a:xfrm>
            <a:off x="2627616" y="4903407"/>
            <a:ext cx="131066" cy="201169"/>
            <a:chOff x="2627616" y="4903407"/>
            <a:chExt cx="131066" cy="201169"/>
          </a:xfrm>
        </p:grpSpPr>
        <p:sp>
          <p:nvSpPr>
            <p:cNvPr id="1209" name="Oval 5"/>
            <p:cNvSpPr>
              <a:spLocks noChangeArrowheads="1"/>
            </p:cNvSpPr>
            <p:nvPr/>
          </p:nvSpPr>
          <p:spPr bwMode="auto">
            <a:xfrm>
              <a:off x="2726175" y="5034662"/>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10" name="Oval 6"/>
            <p:cNvSpPr>
              <a:spLocks noChangeArrowheads="1"/>
            </p:cNvSpPr>
            <p:nvPr/>
          </p:nvSpPr>
          <p:spPr bwMode="auto">
            <a:xfrm>
              <a:off x="2654187" y="5034662"/>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11" name="Freeform 7"/>
            <p:cNvSpPr/>
            <p:nvPr/>
          </p:nvSpPr>
          <p:spPr bwMode="auto">
            <a:xfrm>
              <a:off x="2647403" y="4951933"/>
              <a:ext cx="91492" cy="42118"/>
            </a:xfrm>
            <a:custGeom>
              <a:gdLst>
                <a:gd name="T0" fmla="*/ 811 w 931"/>
                <a:gd name="T1" fmla="*/ 0 h 428"/>
                <a:gd name="T2" fmla="*/ 120 w 931"/>
                <a:gd name="T3" fmla="*/ 0 h 428"/>
                <a:gd name="T4" fmla="*/ 0 w 931"/>
                <a:gd name="T5" fmla="*/ 120 h 428"/>
                <a:gd name="T6" fmla="*/ 0 w 931"/>
                <a:gd name="T7" fmla="*/ 308 h 428"/>
                <a:gd name="T8" fmla="*/ 120 w 931"/>
                <a:gd name="T9" fmla="*/ 428 h 428"/>
                <a:gd name="T10" fmla="*/ 811 w 931"/>
                <a:gd name="T11" fmla="*/ 428 h 428"/>
                <a:gd name="T12" fmla="*/ 931 w 931"/>
                <a:gd name="T13" fmla="*/ 308 h 428"/>
                <a:gd name="T14" fmla="*/ 931 w 931"/>
                <a:gd name="T15" fmla="*/ 120 h 428"/>
                <a:gd name="T16" fmla="*/ 811 w 931"/>
                <a:gd name="T17" fmla="*/ 0 h 428"/>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428">
                  <a:moveTo>
                    <a:pt x="811" y="0"/>
                  </a:moveTo>
                  <a:cubicBezTo>
                    <a:pt x="120" y="0"/>
                    <a:pt x="120" y="0"/>
                    <a:pt x="120" y="0"/>
                  </a:cubicBezTo>
                  <a:cubicBezTo>
                    <a:pt x="54" y="0"/>
                    <a:pt x="0" y="54"/>
                    <a:pt x="0" y="120"/>
                  </a:cubicBezTo>
                  <a:cubicBezTo>
                    <a:pt x="0" y="308"/>
                    <a:pt x="0" y="308"/>
                    <a:pt x="0" y="308"/>
                  </a:cubicBezTo>
                  <a:cubicBezTo>
                    <a:pt x="0" y="374"/>
                    <a:pt x="54" y="428"/>
                    <a:pt x="120" y="428"/>
                  </a:cubicBezTo>
                  <a:cubicBezTo>
                    <a:pt x="811" y="428"/>
                    <a:pt x="811" y="428"/>
                    <a:pt x="811" y="428"/>
                  </a:cubicBezTo>
                  <a:cubicBezTo>
                    <a:pt x="877" y="428"/>
                    <a:pt x="931" y="374"/>
                    <a:pt x="931" y="308"/>
                  </a:cubicBezTo>
                  <a:cubicBezTo>
                    <a:pt x="931" y="120"/>
                    <a:pt x="931" y="120"/>
                    <a:pt x="931" y="120"/>
                  </a:cubicBezTo>
                  <a:cubicBezTo>
                    <a:pt x="931" y="54"/>
                    <a:pt x="877" y="0"/>
                    <a:pt x="811"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12" name="Freeform 8"/>
            <p:cNvSpPr>
              <a:spLocks noEditPoints="1"/>
            </p:cNvSpPr>
            <p:nvPr/>
          </p:nvSpPr>
          <p:spPr bwMode="auto">
            <a:xfrm>
              <a:off x="2627616" y="4903407"/>
              <a:ext cx="131066" cy="168756"/>
            </a:xfrm>
            <a:custGeom>
              <a:gdLst>
                <a:gd name="T0" fmla="*/ 1133 w 1333"/>
                <a:gd name="T1" fmla="*/ 78 h 1717"/>
                <a:gd name="T2" fmla="*/ 752 w 1333"/>
                <a:gd name="T3" fmla="*/ 78 h 1717"/>
                <a:gd name="T4" fmla="*/ 752 w 1333"/>
                <a:gd name="T5" fmla="*/ 0 h 1717"/>
                <a:gd name="T6" fmla="*/ 596 w 1333"/>
                <a:gd name="T7" fmla="*/ 0 h 1717"/>
                <a:gd name="T8" fmla="*/ 596 w 1333"/>
                <a:gd name="T9" fmla="*/ 78 h 1717"/>
                <a:gd name="T10" fmla="*/ 200 w 1333"/>
                <a:gd name="T11" fmla="*/ 78 h 1717"/>
                <a:gd name="T12" fmla="*/ 0 w 1333"/>
                <a:gd name="T13" fmla="*/ 278 h 1717"/>
                <a:gd name="T14" fmla="*/ 0 w 1333"/>
                <a:gd name="T15" fmla="*/ 1517 h 1717"/>
                <a:gd name="T16" fmla="*/ 200 w 1333"/>
                <a:gd name="T17" fmla="*/ 1717 h 1717"/>
                <a:gd name="T18" fmla="*/ 1133 w 1333"/>
                <a:gd name="T19" fmla="*/ 1717 h 1717"/>
                <a:gd name="T20" fmla="*/ 1333 w 1333"/>
                <a:gd name="T21" fmla="*/ 1517 h 1717"/>
                <a:gd name="T22" fmla="*/ 1333 w 1333"/>
                <a:gd name="T23" fmla="*/ 278 h 1717"/>
                <a:gd name="T24" fmla="*/ 1133 w 1333"/>
                <a:gd name="T25" fmla="*/ 78 h 1717"/>
                <a:gd name="T26" fmla="*/ 546 w 1333"/>
                <a:gd name="T27" fmla="*/ 255 h 1717"/>
                <a:gd name="T28" fmla="*/ 786 w 1333"/>
                <a:gd name="T29" fmla="*/ 255 h 1717"/>
                <a:gd name="T30" fmla="*/ 826 w 1333"/>
                <a:gd name="T31" fmla="*/ 295 h 1717"/>
                <a:gd name="T32" fmla="*/ 786 w 1333"/>
                <a:gd name="T33" fmla="*/ 335 h 1717"/>
                <a:gd name="T34" fmla="*/ 546 w 1333"/>
                <a:gd name="T35" fmla="*/ 335 h 1717"/>
                <a:gd name="T36" fmla="*/ 506 w 1333"/>
                <a:gd name="T37" fmla="*/ 295 h 1717"/>
                <a:gd name="T38" fmla="*/ 546 w 1333"/>
                <a:gd name="T39" fmla="*/ 255 h 1717"/>
                <a:gd name="T40" fmla="*/ 310 w 1333"/>
                <a:gd name="T41" fmla="*/ 1496 h 1717"/>
                <a:gd name="T42" fmla="*/ 190 w 1333"/>
                <a:gd name="T43" fmla="*/ 1376 h 1717"/>
                <a:gd name="T44" fmla="*/ 310 w 1333"/>
                <a:gd name="T45" fmla="*/ 1256 h 1717"/>
                <a:gd name="T46" fmla="*/ 430 w 1333"/>
                <a:gd name="T47" fmla="*/ 1376 h 1717"/>
                <a:gd name="T48" fmla="*/ 310 w 1333"/>
                <a:gd name="T49" fmla="*/ 1496 h 1717"/>
                <a:gd name="T50" fmla="*/ 1042 w 1333"/>
                <a:gd name="T51" fmla="*/ 1496 h 1717"/>
                <a:gd name="T52" fmla="*/ 922 w 1333"/>
                <a:gd name="T53" fmla="*/ 1376 h 1717"/>
                <a:gd name="T54" fmla="*/ 1042 w 1333"/>
                <a:gd name="T55" fmla="*/ 1256 h 1717"/>
                <a:gd name="T56" fmla="*/ 1162 w 1333"/>
                <a:gd name="T57" fmla="*/ 1376 h 1717"/>
                <a:gd name="T58" fmla="*/ 1042 w 1333"/>
                <a:gd name="T59" fmla="*/ 1496 h 1717"/>
                <a:gd name="T60" fmla="*/ 1212 w 1333"/>
                <a:gd name="T61" fmla="*/ 802 h 1717"/>
                <a:gd name="T62" fmla="*/ 1012 w 1333"/>
                <a:gd name="T63" fmla="*/ 1002 h 1717"/>
                <a:gd name="T64" fmla="*/ 321 w 1333"/>
                <a:gd name="T65" fmla="*/ 1002 h 1717"/>
                <a:gd name="T66" fmla="*/ 121 w 1333"/>
                <a:gd name="T67" fmla="*/ 802 h 1717"/>
                <a:gd name="T68" fmla="*/ 121 w 1333"/>
                <a:gd name="T69" fmla="*/ 614 h 1717"/>
                <a:gd name="T70" fmla="*/ 321 w 1333"/>
                <a:gd name="T71" fmla="*/ 414 h 1717"/>
                <a:gd name="T72" fmla="*/ 1012 w 1333"/>
                <a:gd name="T73" fmla="*/ 414 h 1717"/>
                <a:gd name="T74" fmla="*/ 1212 w 1333"/>
                <a:gd name="T75" fmla="*/ 614 h 1717"/>
                <a:gd name="T76" fmla="*/ 1212 w 1333"/>
                <a:gd name="T77" fmla="*/ 802 h 17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3" h="1716">
                  <a:moveTo>
                    <a:pt x="1133" y="78"/>
                  </a:moveTo>
                  <a:cubicBezTo>
                    <a:pt x="752" y="78"/>
                    <a:pt x="752" y="78"/>
                    <a:pt x="752" y="78"/>
                  </a:cubicBezTo>
                  <a:cubicBezTo>
                    <a:pt x="752" y="0"/>
                    <a:pt x="752" y="0"/>
                    <a:pt x="752" y="0"/>
                  </a:cubicBezTo>
                  <a:cubicBezTo>
                    <a:pt x="596" y="0"/>
                    <a:pt x="596" y="0"/>
                    <a:pt x="596" y="0"/>
                  </a:cubicBezTo>
                  <a:cubicBezTo>
                    <a:pt x="596" y="78"/>
                    <a:pt x="596" y="78"/>
                    <a:pt x="596" y="78"/>
                  </a:cubicBezTo>
                  <a:cubicBezTo>
                    <a:pt x="200" y="78"/>
                    <a:pt x="200" y="78"/>
                    <a:pt x="200" y="78"/>
                  </a:cubicBezTo>
                  <a:cubicBezTo>
                    <a:pt x="90" y="78"/>
                    <a:pt x="0" y="168"/>
                    <a:pt x="0" y="278"/>
                  </a:cubicBezTo>
                  <a:cubicBezTo>
                    <a:pt x="0" y="1517"/>
                    <a:pt x="0" y="1517"/>
                    <a:pt x="0" y="1517"/>
                  </a:cubicBezTo>
                  <a:cubicBezTo>
                    <a:pt x="0" y="1627"/>
                    <a:pt x="90" y="1717"/>
                    <a:pt x="200" y="1717"/>
                  </a:cubicBezTo>
                  <a:cubicBezTo>
                    <a:pt x="1133" y="1717"/>
                    <a:pt x="1133" y="1717"/>
                    <a:pt x="1133" y="1717"/>
                  </a:cubicBezTo>
                  <a:cubicBezTo>
                    <a:pt x="1243" y="1717"/>
                    <a:pt x="1333" y="1627"/>
                    <a:pt x="1333" y="1517"/>
                  </a:cubicBezTo>
                  <a:cubicBezTo>
                    <a:pt x="1333" y="278"/>
                    <a:pt x="1333" y="278"/>
                    <a:pt x="1333" y="278"/>
                  </a:cubicBezTo>
                  <a:cubicBezTo>
                    <a:pt x="1333" y="168"/>
                    <a:pt x="1243" y="78"/>
                    <a:pt x="1133" y="78"/>
                  </a:cubicBezTo>
                  <a:close/>
                  <a:moveTo>
                    <a:pt x="546" y="255"/>
                  </a:moveTo>
                  <a:cubicBezTo>
                    <a:pt x="786" y="255"/>
                    <a:pt x="786" y="255"/>
                    <a:pt x="786" y="255"/>
                  </a:cubicBezTo>
                  <a:cubicBezTo>
                    <a:pt x="808" y="255"/>
                    <a:pt x="826" y="273"/>
                    <a:pt x="826" y="295"/>
                  </a:cubicBezTo>
                  <a:cubicBezTo>
                    <a:pt x="826" y="317"/>
                    <a:pt x="808" y="335"/>
                    <a:pt x="786" y="335"/>
                  </a:cubicBezTo>
                  <a:cubicBezTo>
                    <a:pt x="546" y="335"/>
                    <a:pt x="546" y="335"/>
                    <a:pt x="546" y="335"/>
                  </a:cubicBezTo>
                  <a:cubicBezTo>
                    <a:pt x="524" y="335"/>
                    <a:pt x="506" y="317"/>
                    <a:pt x="506" y="295"/>
                  </a:cubicBezTo>
                  <a:cubicBezTo>
                    <a:pt x="506" y="273"/>
                    <a:pt x="524" y="255"/>
                    <a:pt x="546" y="255"/>
                  </a:cubicBezTo>
                  <a:close/>
                  <a:moveTo>
                    <a:pt x="310" y="1496"/>
                  </a:moveTo>
                  <a:cubicBezTo>
                    <a:pt x="244" y="1496"/>
                    <a:pt x="190" y="1442"/>
                    <a:pt x="190" y="1376"/>
                  </a:cubicBezTo>
                  <a:cubicBezTo>
                    <a:pt x="190" y="1310"/>
                    <a:pt x="244" y="1256"/>
                    <a:pt x="310" y="1256"/>
                  </a:cubicBezTo>
                  <a:cubicBezTo>
                    <a:pt x="376" y="1256"/>
                    <a:pt x="430" y="1310"/>
                    <a:pt x="430" y="1376"/>
                  </a:cubicBezTo>
                  <a:cubicBezTo>
                    <a:pt x="430" y="1442"/>
                    <a:pt x="376" y="1496"/>
                    <a:pt x="310" y="1496"/>
                  </a:cubicBezTo>
                  <a:close/>
                  <a:moveTo>
                    <a:pt x="1042" y="1496"/>
                  </a:moveTo>
                  <a:cubicBezTo>
                    <a:pt x="976" y="1496"/>
                    <a:pt x="922" y="1442"/>
                    <a:pt x="922" y="1376"/>
                  </a:cubicBezTo>
                  <a:cubicBezTo>
                    <a:pt x="922" y="1310"/>
                    <a:pt x="976" y="1256"/>
                    <a:pt x="1042" y="1256"/>
                  </a:cubicBezTo>
                  <a:cubicBezTo>
                    <a:pt x="1108" y="1256"/>
                    <a:pt x="1162" y="1310"/>
                    <a:pt x="1162" y="1376"/>
                  </a:cubicBezTo>
                  <a:cubicBezTo>
                    <a:pt x="1162" y="1442"/>
                    <a:pt x="1108" y="1496"/>
                    <a:pt x="1042" y="1496"/>
                  </a:cubicBezTo>
                  <a:close/>
                  <a:moveTo>
                    <a:pt x="1212" y="802"/>
                  </a:moveTo>
                  <a:cubicBezTo>
                    <a:pt x="1212" y="912"/>
                    <a:pt x="1122" y="1002"/>
                    <a:pt x="1012" y="1002"/>
                  </a:cubicBezTo>
                  <a:cubicBezTo>
                    <a:pt x="321" y="1002"/>
                    <a:pt x="321" y="1002"/>
                    <a:pt x="321" y="1002"/>
                  </a:cubicBezTo>
                  <a:cubicBezTo>
                    <a:pt x="211" y="1002"/>
                    <a:pt x="121" y="912"/>
                    <a:pt x="121" y="802"/>
                  </a:cubicBezTo>
                  <a:cubicBezTo>
                    <a:pt x="121" y="614"/>
                    <a:pt x="121" y="614"/>
                    <a:pt x="121" y="614"/>
                  </a:cubicBezTo>
                  <a:cubicBezTo>
                    <a:pt x="121" y="504"/>
                    <a:pt x="211" y="414"/>
                    <a:pt x="321" y="414"/>
                  </a:cubicBezTo>
                  <a:cubicBezTo>
                    <a:pt x="1012" y="414"/>
                    <a:pt x="1012" y="414"/>
                    <a:pt x="1012" y="414"/>
                  </a:cubicBezTo>
                  <a:cubicBezTo>
                    <a:pt x="1122" y="414"/>
                    <a:pt x="1212" y="504"/>
                    <a:pt x="1212" y="614"/>
                  </a:cubicBezTo>
                  <a:lnTo>
                    <a:pt x="1212" y="80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13" name="Freeform 9"/>
            <p:cNvSpPr/>
            <p:nvPr/>
          </p:nvSpPr>
          <p:spPr bwMode="auto">
            <a:xfrm>
              <a:off x="2731074" y="5074990"/>
              <a:ext cx="21577" cy="29586"/>
            </a:xfrm>
            <a:custGeom>
              <a:gdLst>
                <a:gd name="T0" fmla="*/ 0 w 229"/>
                <a:gd name="T1" fmla="*/ 42 h 314"/>
                <a:gd name="T2" fmla="*/ 157 w 229"/>
                <a:gd name="T3" fmla="*/ 314 h 314"/>
                <a:gd name="T4" fmla="*/ 229 w 229"/>
                <a:gd name="T5" fmla="*/ 272 h 314"/>
                <a:gd name="T6" fmla="*/ 73 w 229"/>
                <a:gd name="T7" fmla="*/ 0 h 314"/>
                <a:gd name="T8" fmla="*/ 0 w 229"/>
                <a:gd name="T9" fmla="*/ 42 h 314"/>
              </a:gdLst>
              <a:cxnLst>
                <a:cxn ang="0">
                  <a:pos x="T0" y="T1"/>
                </a:cxn>
                <a:cxn ang="0">
                  <a:pos x="T2" y="T3"/>
                </a:cxn>
                <a:cxn ang="0">
                  <a:pos x="T4" y="T5"/>
                </a:cxn>
                <a:cxn ang="0">
                  <a:pos x="T6" y="T7"/>
                </a:cxn>
                <a:cxn ang="0">
                  <a:pos x="T8" y="T9"/>
                </a:cxn>
              </a:cxnLst>
              <a:rect l="0" t="0" r="r" b="b"/>
              <a:pathLst>
                <a:path w="229" h="314">
                  <a:moveTo>
                    <a:pt x="0" y="42"/>
                  </a:moveTo>
                  <a:lnTo>
                    <a:pt x="157" y="314"/>
                  </a:lnTo>
                  <a:lnTo>
                    <a:pt x="229" y="272"/>
                  </a:lnTo>
                  <a:lnTo>
                    <a:pt x="73" y="0"/>
                  </a:lnTo>
                  <a:lnTo>
                    <a:pt x="0" y="4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14" name="Rectangle 10"/>
            <p:cNvSpPr>
              <a:spLocks noChangeArrowheads="1"/>
            </p:cNvSpPr>
            <p:nvPr/>
          </p:nvSpPr>
          <p:spPr bwMode="auto">
            <a:xfrm>
              <a:off x="2662667" y="5081962"/>
              <a:ext cx="64355" cy="7915"/>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15" name="Rectangle 11"/>
            <p:cNvSpPr>
              <a:spLocks noChangeArrowheads="1"/>
            </p:cNvSpPr>
            <p:nvPr/>
          </p:nvSpPr>
          <p:spPr bwMode="auto">
            <a:xfrm>
              <a:off x="2658145" y="5096755"/>
              <a:ext cx="72930" cy="7821"/>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16" name="Freeform 12"/>
            <p:cNvSpPr/>
            <p:nvPr/>
          </p:nvSpPr>
          <p:spPr bwMode="auto">
            <a:xfrm>
              <a:off x="2635531" y="5074990"/>
              <a:ext cx="21577" cy="29586"/>
            </a:xfrm>
            <a:custGeom>
              <a:gdLst>
                <a:gd name="T0" fmla="*/ 0 w 229"/>
                <a:gd name="T1" fmla="*/ 272 h 314"/>
                <a:gd name="T2" fmla="*/ 73 w 229"/>
                <a:gd name="T3" fmla="*/ 314 h 314"/>
                <a:gd name="T4" fmla="*/ 229 w 229"/>
                <a:gd name="T5" fmla="*/ 42 h 314"/>
                <a:gd name="T6" fmla="*/ 157 w 229"/>
                <a:gd name="T7" fmla="*/ 0 h 314"/>
                <a:gd name="T8" fmla="*/ 0 w 229"/>
                <a:gd name="T9" fmla="*/ 272 h 314"/>
              </a:gdLst>
              <a:cxnLst>
                <a:cxn ang="0">
                  <a:pos x="T0" y="T1"/>
                </a:cxn>
                <a:cxn ang="0">
                  <a:pos x="T2" y="T3"/>
                </a:cxn>
                <a:cxn ang="0">
                  <a:pos x="T4" y="T5"/>
                </a:cxn>
                <a:cxn ang="0">
                  <a:pos x="T6" y="T7"/>
                </a:cxn>
                <a:cxn ang="0">
                  <a:pos x="T8" y="T9"/>
                </a:cxn>
              </a:cxnLst>
              <a:rect l="0" t="0" r="r" b="b"/>
              <a:pathLst>
                <a:path w="229" h="314">
                  <a:moveTo>
                    <a:pt x="0" y="272"/>
                  </a:moveTo>
                  <a:lnTo>
                    <a:pt x="73" y="314"/>
                  </a:lnTo>
                  <a:lnTo>
                    <a:pt x="229" y="42"/>
                  </a:lnTo>
                  <a:lnTo>
                    <a:pt x="157" y="0"/>
                  </a:lnTo>
                  <a:lnTo>
                    <a:pt x="0" y="27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grpSp>
      <p:grpSp>
        <p:nvGrpSpPr>
          <p:cNvPr id="28" name="Group 27"/>
          <p:cNvGrpSpPr/>
          <p:nvPr/>
        </p:nvGrpSpPr>
        <p:grpSpPr>
          <a:xfrm>
            <a:off x="2354770" y="5081320"/>
            <a:ext cx="131066" cy="201169"/>
            <a:chOff x="2354770" y="5081320"/>
            <a:chExt cx="131066" cy="201169"/>
          </a:xfrm>
        </p:grpSpPr>
        <p:sp>
          <p:nvSpPr>
            <p:cNvPr id="1201" name="Oval 5"/>
            <p:cNvSpPr>
              <a:spLocks noChangeArrowheads="1"/>
            </p:cNvSpPr>
            <p:nvPr/>
          </p:nvSpPr>
          <p:spPr bwMode="auto">
            <a:xfrm>
              <a:off x="2453329" y="5212575"/>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02" name="Oval 6"/>
            <p:cNvSpPr>
              <a:spLocks noChangeArrowheads="1"/>
            </p:cNvSpPr>
            <p:nvPr/>
          </p:nvSpPr>
          <p:spPr bwMode="auto">
            <a:xfrm>
              <a:off x="2381341" y="5212575"/>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03" name="Freeform 7"/>
            <p:cNvSpPr/>
            <p:nvPr/>
          </p:nvSpPr>
          <p:spPr bwMode="auto">
            <a:xfrm>
              <a:off x="2374557" y="5129846"/>
              <a:ext cx="91492" cy="42118"/>
            </a:xfrm>
            <a:custGeom>
              <a:gdLst>
                <a:gd name="T0" fmla="*/ 811 w 931"/>
                <a:gd name="T1" fmla="*/ 0 h 428"/>
                <a:gd name="T2" fmla="*/ 120 w 931"/>
                <a:gd name="T3" fmla="*/ 0 h 428"/>
                <a:gd name="T4" fmla="*/ 0 w 931"/>
                <a:gd name="T5" fmla="*/ 120 h 428"/>
                <a:gd name="T6" fmla="*/ 0 w 931"/>
                <a:gd name="T7" fmla="*/ 308 h 428"/>
                <a:gd name="T8" fmla="*/ 120 w 931"/>
                <a:gd name="T9" fmla="*/ 428 h 428"/>
                <a:gd name="T10" fmla="*/ 811 w 931"/>
                <a:gd name="T11" fmla="*/ 428 h 428"/>
                <a:gd name="T12" fmla="*/ 931 w 931"/>
                <a:gd name="T13" fmla="*/ 308 h 428"/>
                <a:gd name="T14" fmla="*/ 931 w 931"/>
                <a:gd name="T15" fmla="*/ 120 h 428"/>
                <a:gd name="T16" fmla="*/ 811 w 931"/>
                <a:gd name="T17" fmla="*/ 0 h 428"/>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428">
                  <a:moveTo>
                    <a:pt x="811" y="0"/>
                  </a:moveTo>
                  <a:cubicBezTo>
                    <a:pt x="120" y="0"/>
                    <a:pt x="120" y="0"/>
                    <a:pt x="120" y="0"/>
                  </a:cubicBezTo>
                  <a:cubicBezTo>
                    <a:pt x="54" y="0"/>
                    <a:pt x="0" y="54"/>
                    <a:pt x="0" y="120"/>
                  </a:cubicBezTo>
                  <a:cubicBezTo>
                    <a:pt x="0" y="308"/>
                    <a:pt x="0" y="308"/>
                    <a:pt x="0" y="308"/>
                  </a:cubicBezTo>
                  <a:cubicBezTo>
                    <a:pt x="0" y="374"/>
                    <a:pt x="54" y="428"/>
                    <a:pt x="120" y="428"/>
                  </a:cubicBezTo>
                  <a:cubicBezTo>
                    <a:pt x="811" y="428"/>
                    <a:pt x="811" y="428"/>
                    <a:pt x="811" y="428"/>
                  </a:cubicBezTo>
                  <a:cubicBezTo>
                    <a:pt x="877" y="428"/>
                    <a:pt x="931" y="374"/>
                    <a:pt x="931" y="308"/>
                  </a:cubicBezTo>
                  <a:cubicBezTo>
                    <a:pt x="931" y="120"/>
                    <a:pt x="931" y="120"/>
                    <a:pt x="931" y="120"/>
                  </a:cubicBezTo>
                  <a:cubicBezTo>
                    <a:pt x="931" y="54"/>
                    <a:pt x="877" y="0"/>
                    <a:pt x="811"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04" name="Freeform 8"/>
            <p:cNvSpPr>
              <a:spLocks noEditPoints="1"/>
            </p:cNvSpPr>
            <p:nvPr/>
          </p:nvSpPr>
          <p:spPr bwMode="auto">
            <a:xfrm>
              <a:off x="2354770" y="5081320"/>
              <a:ext cx="131066" cy="168756"/>
            </a:xfrm>
            <a:custGeom>
              <a:gdLst>
                <a:gd name="T0" fmla="*/ 1133 w 1333"/>
                <a:gd name="T1" fmla="*/ 78 h 1717"/>
                <a:gd name="T2" fmla="*/ 752 w 1333"/>
                <a:gd name="T3" fmla="*/ 78 h 1717"/>
                <a:gd name="T4" fmla="*/ 752 w 1333"/>
                <a:gd name="T5" fmla="*/ 0 h 1717"/>
                <a:gd name="T6" fmla="*/ 596 w 1333"/>
                <a:gd name="T7" fmla="*/ 0 h 1717"/>
                <a:gd name="T8" fmla="*/ 596 w 1333"/>
                <a:gd name="T9" fmla="*/ 78 h 1717"/>
                <a:gd name="T10" fmla="*/ 200 w 1333"/>
                <a:gd name="T11" fmla="*/ 78 h 1717"/>
                <a:gd name="T12" fmla="*/ 0 w 1333"/>
                <a:gd name="T13" fmla="*/ 278 h 1717"/>
                <a:gd name="T14" fmla="*/ 0 w 1333"/>
                <a:gd name="T15" fmla="*/ 1517 h 1717"/>
                <a:gd name="T16" fmla="*/ 200 w 1333"/>
                <a:gd name="T17" fmla="*/ 1717 h 1717"/>
                <a:gd name="T18" fmla="*/ 1133 w 1333"/>
                <a:gd name="T19" fmla="*/ 1717 h 1717"/>
                <a:gd name="T20" fmla="*/ 1333 w 1333"/>
                <a:gd name="T21" fmla="*/ 1517 h 1717"/>
                <a:gd name="T22" fmla="*/ 1333 w 1333"/>
                <a:gd name="T23" fmla="*/ 278 h 1717"/>
                <a:gd name="T24" fmla="*/ 1133 w 1333"/>
                <a:gd name="T25" fmla="*/ 78 h 1717"/>
                <a:gd name="T26" fmla="*/ 546 w 1333"/>
                <a:gd name="T27" fmla="*/ 255 h 1717"/>
                <a:gd name="T28" fmla="*/ 786 w 1333"/>
                <a:gd name="T29" fmla="*/ 255 h 1717"/>
                <a:gd name="T30" fmla="*/ 826 w 1333"/>
                <a:gd name="T31" fmla="*/ 295 h 1717"/>
                <a:gd name="T32" fmla="*/ 786 w 1333"/>
                <a:gd name="T33" fmla="*/ 335 h 1717"/>
                <a:gd name="T34" fmla="*/ 546 w 1333"/>
                <a:gd name="T35" fmla="*/ 335 h 1717"/>
                <a:gd name="T36" fmla="*/ 506 w 1333"/>
                <a:gd name="T37" fmla="*/ 295 h 1717"/>
                <a:gd name="T38" fmla="*/ 546 w 1333"/>
                <a:gd name="T39" fmla="*/ 255 h 1717"/>
                <a:gd name="T40" fmla="*/ 310 w 1333"/>
                <a:gd name="T41" fmla="*/ 1496 h 1717"/>
                <a:gd name="T42" fmla="*/ 190 w 1333"/>
                <a:gd name="T43" fmla="*/ 1376 h 1717"/>
                <a:gd name="T44" fmla="*/ 310 w 1333"/>
                <a:gd name="T45" fmla="*/ 1256 h 1717"/>
                <a:gd name="T46" fmla="*/ 430 w 1333"/>
                <a:gd name="T47" fmla="*/ 1376 h 1717"/>
                <a:gd name="T48" fmla="*/ 310 w 1333"/>
                <a:gd name="T49" fmla="*/ 1496 h 1717"/>
                <a:gd name="T50" fmla="*/ 1042 w 1333"/>
                <a:gd name="T51" fmla="*/ 1496 h 1717"/>
                <a:gd name="T52" fmla="*/ 922 w 1333"/>
                <a:gd name="T53" fmla="*/ 1376 h 1717"/>
                <a:gd name="T54" fmla="*/ 1042 w 1333"/>
                <a:gd name="T55" fmla="*/ 1256 h 1717"/>
                <a:gd name="T56" fmla="*/ 1162 w 1333"/>
                <a:gd name="T57" fmla="*/ 1376 h 1717"/>
                <a:gd name="T58" fmla="*/ 1042 w 1333"/>
                <a:gd name="T59" fmla="*/ 1496 h 1717"/>
                <a:gd name="T60" fmla="*/ 1212 w 1333"/>
                <a:gd name="T61" fmla="*/ 802 h 1717"/>
                <a:gd name="T62" fmla="*/ 1012 w 1333"/>
                <a:gd name="T63" fmla="*/ 1002 h 1717"/>
                <a:gd name="T64" fmla="*/ 321 w 1333"/>
                <a:gd name="T65" fmla="*/ 1002 h 1717"/>
                <a:gd name="T66" fmla="*/ 121 w 1333"/>
                <a:gd name="T67" fmla="*/ 802 h 1717"/>
                <a:gd name="T68" fmla="*/ 121 w 1333"/>
                <a:gd name="T69" fmla="*/ 614 h 1717"/>
                <a:gd name="T70" fmla="*/ 321 w 1333"/>
                <a:gd name="T71" fmla="*/ 414 h 1717"/>
                <a:gd name="T72" fmla="*/ 1012 w 1333"/>
                <a:gd name="T73" fmla="*/ 414 h 1717"/>
                <a:gd name="T74" fmla="*/ 1212 w 1333"/>
                <a:gd name="T75" fmla="*/ 614 h 1717"/>
                <a:gd name="T76" fmla="*/ 1212 w 1333"/>
                <a:gd name="T77" fmla="*/ 802 h 17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3" h="1716">
                  <a:moveTo>
                    <a:pt x="1133" y="78"/>
                  </a:moveTo>
                  <a:cubicBezTo>
                    <a:pt x="752" y="78"/>
                    <a:pt x="752" y="78"/>
                    <a:pt x="752" y="78"/>
                  </a:cubicBezTo>
                  <a:cubicBezTo>
                    <a:pt x="752" y="0"/>
                    <a:pt x="752" y="0"/>
                    <a:pt x="752" y="0"/>
                  </a:cubicBezTo>
                  <a:cubicBezTo>
                    <a:pt x="596" y="0"/>
                    <a:pt x="596" y="0"/>
                    <a:pt x="596" y="0"/>
                  </a:cubicBezTo>
                  <a:cubicBezTo>
                    <a:pt x="596" y="78"/>
                    <a:pt x="596" y="78"/>
                    <a:pt x="596" y="78"/>
                  </a:cubicBezTo>
                  <a:cubicBezTo>
                    <a:pt x="200" y="78"/>
                    <a:pt x="200" y="78"/>
                    <a:pt x="200" y="78"/>
                  </a:cubicBezTo>
                  <a:cubicBezTo>
                    <a:pt x="90" y="78"/>
                    <a:pt x="0" y="168"/>
                    <a:pt x="0" y="278"/>
                  </a:cubicBezTo>
                  <a:cubicBezTo>
                    <a:pt x="0" y="1517"/>
                    <a:pt x="0" y="1517"/>
                    <a:pt x="0" y="1517"/>
                  </a:cubicBezTo>
                  <a:cubicBezTo>
                    <a:pt x="0" y="1627"/>
                    <a:pt x="90" y="1717"/>
                    <a:pt x="200" y="1717"/>
                  </a:cubicBezTo>
                  <a:cubicBezTo>
                    <a:pt x="1133" y="1717"/>
                    <a:pt x="1133" y="1717"/>
                    <a:pt x="1133" y="1717"/>
                  </a:cubicBezTo>
                  <a:cubicBezTo>
                    <a:pt x="1243" y="1717"/>
                    <a:pt x="1333" y="1627"/>
                    <a:pt x="1333" y="1517"/>
                  </a:cubicBezTo>
                  <a:cubicBezTo>
                    <a:pt x="1333" y="278"/>
                    <a:pt x="1333" y="278"/>
                    <a:pt x="1333" y="278"/>
                  </a:cubicBezTo>
                  <a:cubicBezTo>
                    <a:pt x="1333" y="168"/>
                    <a:pt x="1243" y="78"/>
                    <a:pt x="1133" y="78"/>
                  </a:cubicBezTo>
                  <a:close/>
                  <a:moveTo>
                    <a:pt x="546" y="255"/>
                  </a:moveTo>
                  <a:cubicBezTo>
                    <a:pt x="786" y="255"/>
                    <a:pt x="786" y="255"/>
                    <a:pt x="786" y="255"/>
                  </a:cubicBezTo>
                  <a:cubicBezTo>
                    <a:pt x="808" y="255"/>
                    <a:pt x="826" y="273"/>
                    <a:pt x="826" y="295"/>
                  </a:cubicBezTo>
                  <a:cubicBezTo>
                    <a:pt x="826" y="317"/>
                    <a:pt x="808" y="335"/>
                    <a:pt x="786" y="335"/>
                  </a:cubicBezTo>
                  <a:cubicBezTo>
                    <a:pt x="546" y="335"/>
                    <a:pt x="546" y="335"/>
                    <a:pt x="546" y="335"/>
                  </a:cubicBezTo>
                  <a:cubicBezTo>
                    <a:pt x="524" y="335"/>
                    <a:pt x="506" y="317"/>
                    <a:pt x="506" y="295"/>
                  </a:cubicBezTo>
                  <a:cubicBezTo>
                    <a:pt x="506" y="273"/>
                    <a:pt x="524" y="255"/>
                    <a:pt x="546" y="255"/>
                  </a:cubicBezTo>
                  <a:close/>
                  <a:moveTo>
                    <a:pt x="310" y="1496"/>
                  </a:moveTo>
                  <a:cubicBezTo>
                    <a:pt x="244" y="1496"/>
                    <a:pt x="190" y="1442"/>
                    <a:pt x="190" y="1376"/>
                  </a:cubicBezTo>
                  <a:cubicBezTo>
                    <a:pt x="190" y="1310"/>
                    <a:pt x="244" y="1256"/>
                    <a:pt x="310" y="1256"/>
                  </a:cubicBezTo>
                  <a:cubicBezTo>
                    <a:pt x="376" y="1256"/>
                    <a:pt x="430" y="1310"/>
                    <a:pt x="430" y="1376"/>
                  </a:cubicBezTo>
                  <a:cubicBezTo>
                    <a:pt x="430" y="1442"/>
                    <a:pt x="376" y="1496"/>
                    <a:pt x="310" y="1496"/>
                  </a:cubicBezTo>
                  <a:close/>
                  <a:moveTo>
                    <a:pt x="1042" y="1496"/>
                  </a:moveTo>
                  <a:cubicBezTo>
                    <a:pt x="976" y="1496"/>
                    <a:pt x="922" y="1442"/>
                    <a:pt x="922" y="1376"/>
                  </a:cubicBezTo>
                  <a:cubicBezTo>
                    <a:pt x="922" y="1310"/>
                    <a:pt x="976" y="1256"/>
                    <a:pt x="1042" y="1256"/>
                  </a:cubicBezTo>
                  <a:cubicBezTo>
                    <a:pt x="1108" y="1256"/>
                    <a:pt x="1162" y="1310"/>
                    <a:pt x="1162" y="1376"/>
                  </a:cubicBezTo>
                  <a:cubicBezTo>
                    <a:pt x="1162" y="1442"/>
                    <a:pt x="1108" y="1496"/>
                    <a:pt x="1042" y="1496"/>
                  </a:cubicBezTo>
                  <a:close/>
                  <a:moveTo>
                    <a:pt x="1212" y="802"/>
                  </a:moveTo>
                  <a:cubicBezTo>
                    <a:pt x="1212" y="912"/>
                    <a:pt x="1122" y="1002"/>
                    <a:pt x="1012" y="1002"/>
                  </a:cubicBezTo>
                  <a:cubicBezTo>
                    <a:pt x="321" y="1002"/>
                    <a:pt x="321" y="1002"/>
                    <a:pt x="321" y="1002"/>
                  </a:cubicBezTo>
                  <a:cubicBezTo>
                    <a:pt x="211" y="1002"/>
                    <a:pt x="121" y="912"/>
                    <a:pt x="121" y="802"/>
                  </a:cubicBezTo>
                  <a:cubicBezTo>
                    <a:pt x="121" y="614"/>
                    <a:pt x="121" y="614"/>
                    <a:pt x="121" y="614"/>
                  </a:cubicBezTo>
                  <a:cubicBezTo>
                    <a:pt x="121" y="504"/>
                    <a:pt x="211" y="414"/>
                    <a:pt x="321" y="414"/>
                  </a:cubicBezTo>
                  <a:cubicBezTo>
                    <a:pt x="1012" y="414"/>
                    <a:pt x="1012" y="414"/>
                    <a:pt x="1012" y="414"/>
                  </a:cubicBezTo>
                  <a:cubicBezTo>
                    <a:pt x="1122" y="414"/>
                    <a:pt x="1212" y="504"/>
                    <a:pt x="1212" y="614"/>
                  </a:cubicBezTo>
                  <a:lnTo>
                    <a:pt x="1212" y="80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05" name="Freeform 9"/>
            <p:cNvSpPr/>
            <p:nvPr/>
          </p:nvSpPr>
          <p:spPr bwMode="auto">
            <a:xfrm>
              <a:off x="2458228" y="5252903"/>
              <a:ext cx="21577" cy="29586"/>
            </a:xfrm>
            <a:custGeom>
              <a:gdLst>
                <a:gd name="T0" fmla="*/ 0 w 229"/>
                <a:gd name="T1" fmla="*/ 42 h 314"/>
                <a:gd name="T2" fmla="*/ 157 w 229"/>
                <a:gd name="T3" fmla="*/ 314 h 314"/>
                <a:gd name="T4" fmla="*/ 229 w 229"/>
                <a:gd name="T5" fmla="*/ 272 h 314"/>
                <a:gd name="T6" fmla="*/ 73 w 229"/>
                <a:gd name="T7" fmla="*/ 0 h 314"/>
                <a:gd name="T8" fmla="*/ 0 w 229"/>
                <a:gd name="T9" fmla="*/ 42 h 314"/>
              </a:gdLst>
              <a:cxnLst>
                <a:cxn ang="0">
                  <a:pos x="T0" y="T1"/>
                </a:cxn>
                <a:cxn ang="0">
                  <a:pos x="T2" y="T3"/>
                </a:cxn>
                <a:cxn ang="0">
                  <a:pos x="T4" y="T5"/>
                </a:cxn>
                <a:cxn ang="0">
                  <a:pos x="T6" y="T7"/>
                </a:cxn>
                <a:cxn ang="0">
                  <a:pos x="T8" y="T9"/>
                </a:cxn>
              </a:cxnLst>
              <a:rect l="0" t="0" r="r" b="b"/>
              <a:pathLst>
                <a:path w="229" h="314">
                  <a:moveTo>
                    <a:pt x="0" y="42"/>
                  </a:moveTo>
                  <a:lnTo>
                    <a:pt x="157" y="314"/>
                  </a:lnTo>
                  <a:lnTo>
                    <a:pt x="229" y="272"/>
                  </a:lnTo>
                  <a:lnTo>
                    <a:pt x="73" y="0"/>
                  </a:lnTo>
                  <a:lnTo>
                    <a:pt x="0" y="4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06" name="Rectangle 10"/>
            <p:cNvSpPr>
              <a:spLocks noChangeArrowheads="1"/>
            </p:cNvSpPr>
            <p:nvPr/>
          </p:nvSpPr>
          <p:spPr bwMode="auto">
            <a:xfrm>
              <a:off x="2389821" y="5259875"/>
              <a:ext cx="64355" cy="7915"/>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07" name="Rectangle 11"/>
            <p:cNvSpPr>
              <a:spLocks noChangeArrowheads="1"/>
            </p:cNvSpPr>
            <p:nvPr/>
          </p:nvSpPr>
          <p:spPr bwMode="auto">
            <a:xfrm>
              <a:off x="2385299" y="5274668"/>
              <a:ext cx="72930" cy="7821"/>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08" name="Freeform 12"/>
            <p:cNvSpPr/>
            <p:nvPr/>
          </p:nvSpPr>
          <p:spPr bwMode="auto">
            <a:xfrm>
              <a:off x="2362685" y="5252903"/>
              <a:ext cx="21577" cy="29586"/>
            </a:xfrm>
            <a:custGeom>
              <a:gdLst>
                <a:gd name="T0" fmla="*/ 0 w 229"/>
                <a:gd name="T1" fmla="*/ 272 h 314"/>
                <a:gd name="T2" fmla="*/ 73 w 229"/>
                <a:gd name="T3" fmla="*/ 314 h 314"/>
                <a:gd name="T4" fmla="*/ 229 w 229"/>
                <a:gd name="T5" fmla="*/ 42 h 314"/>
                <a:gd name="T6" fmla="*/ 157 w 229"/>
                <a:gd name="T7" fmla="*/ 0 h 314"/>
                <a:gd name="T8" fmla="*/ 0 w 229"/>
                <a:gd name="T9" fmla="*/ 272 h 314"/>
              </a:gdLst>
              <a:cxnLst>
                <a:cxn ang="0">
                  <a:pos x="T0" y="T1"/>
                </a:cxn>
                <a:cxn ang="0">
                  <a:pos x="T2" y="T3"/>
                </a:cxn>
                <a:cxn ang="0">
                  <a:pos x="T4" y="T5"/>
                </a:cxn>
                <a:cxn ang="0">
                  <a:pos x="T6" y="T7"/>
                </a:cxn>
                <a:cxn ang="0">
                  <a:pos x="T8" y="T9"/>
                </a:cxn>
              </a:cxnLst>
              <a:rect l="0" t="0" r="r" b="b"/>
              <a:pathLst>
                <a:path w="229" h="314">
                  <a:moveTo>
                    <a:pt x="0" y="272"/>
                  </a:moveTo>
                  <a:lnTo>
                    <a:pt x="73" y="314"/>
                  </a:lnTo>
                  <a:lnTo>
                    <a:pt x="229" y="42"/>
                  </a:lnTo>
                  <a:lnTo>
                    <a:pt x="157" y="0"/>
                  </a:lnTo>
                  <a:lnTo>
                    <a:pt x="0" y="27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grpSp>
      <p:grpSp>
        <p:nvGrpSpPr>
          <p:cNvPr id="29" name="Group 28"/>
          <p:cNvGrpSpPr/>
          <p:nvPr/>
        </p:nvGrpSpPr>
        <p:grpSpPr>
          <a:xfrm>
            <a:off x="1944882" y="5164604"/>
            <a:ext cx="131066" cy="201169"/>
            <a:chOff x="1944882" y="5164604"/>
            <a:chExt cx="131066" cy="201169"/>
          </a:xfrm>
        </p:grpSpPr>
        <p:sp>
          <p:nvSpPr>
            <p:cNvPr id="1193" name="Oval 5"/>
            <p:cNvSpPr>
              <a:spLocks noChangeArrowheads="1"/>
            </p:cNvSpPr>
            <p:nvPr/>
          </p:nvSpPr>
          <p:spPr bwMode="auto">
            <a:xfrm>
              <a:off x="2043441" y="5295859"/>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194" name="Oval 6"/>
            <p:cNvSpPr>
              <a:spLocks noChangeArrowheads="1"/>
            </p:cNvSpPr>
            <p:nvPr/>
          </p:nvSpPr>
          <p:spPr bwMode="auto">
            <a:xfrm>
              <a:off x="1971453" y="5295859"/>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195" name="Freeform 7"/>
            <p:cNvSpPr/>
            <p:nvPr/>
          </p:nvSpPr>
          <p:spPr bwMode="auto">
            <a:xfrm>
              <a:off x="1964669" y="5213130"/>
              <a:ext cx="91492" cy="42118"/>
            </a:xfrm>
            <a:custGeom>
              <a:gdLst>
                <a:gd name="T0" fmla="*/ 811 w 931"/>
                <a:gd name="T1" fmla="*/ 0 h 428"/>
                <a:gd name="T2" fmla="*/ 120 w 931"/>
                <a:gd name="T3" fmla="*/ 0 h 428"/>
                <a:gd name="T4" fmla="*/ 0 w 931"/>
                <a:gd name="T5" fmla="*/ 120 h 428"/>
                <a:gd name="T6" fmla="*/ 0 w 931"/>
                <a:gd name="T7" fmla="*/ 308 h 428"/>
                <a:gd name="T8" fmla="*/ 120 w 931"/>
                <a:gd name="T9" fmla="*/ 428 h 428"/>
                <a:gd name="T10" fmla="*/ 811 w 931"/>
                <a:gd name="T11" fmla="*/ 428 h 428"/>
                <a:gd name="T12" fmla="*/ 931 w 931"/>
                <a:gd name="T13" fmla="*/ 308 h 428"/>
                <a:gd name="T14" fmla="*/ 931 w 931"/>
                <a:gd name="T15" fmla="*/ 120 h 428"/>
                <a:gd name="T16" fmla="*/ 811 w 931"/>
                <a:gd name="T17" fmla="*/ 0 h 428"/>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428">
                  <a:moveTo>
                    <a:pt x="811" y="0"/>
                  </a:moveTo>
                  <a:cubicBezTo>
                    <a:pt x="120" y="0"/>
                    <a:pt x="120" y="0"/>
                    <a:pt x="120" y="0"/>
                  </a:cubicBezTo>
                  <a:cubicBezTo>
                    <a:pt x="54" y="0"/>
                    <a:pt x="0" y="54"/>
                    <a:pt x="0" y="120"/>
                  </a:cubicBezTo>
                  <a:cubicBezTo>
                    <a:pt x="0" y="308"/>
                    <a:pt x="0" y="308"/>
                    <a:pt x="0" y="308"/>
                  </a:cubicBezTo>
                  <a:cubicBezTo>
                    <a:pt x="0" y="374"/>
                    <a:pt x="54" y="428"/>
                    <a:pt x="120" y="428"/>
                  </a:cubicBezTo>
                  <a:cubicBezTo>
                    <a:pt x="811" y="428"/>
                    <a:pt x="811" y="428"/>
                    <a:pt x="811" y="428"/>
                  </a:cubicBezTo>
                  <a:cubicBezTo>
                    <a:pt x="877" y="428"/>
                    <a:pt x="931" y="374"/>
                    <a:pt x="931" y="308"/>
                  </a:cubicBezTo>
                  <a:cubicBezTo>
                    <a:pt x="931" y="120"/>
                    <a:pt x="931" y="120"/>
                    <a:pt x="931" y="120"/>
                  </a:cubicBezTo>
                  <a:cubicBezTo>
                    <a:pt x="931" y="54"/>
                    <a:pt x="877" y="0"/>
                    <a:pt x="811"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196" name="Freeform 8"/>
            <p:cNvSpPr>
              <a:spLocks noEditPoints="1"/>
            </p:cNvSpPr>
            <p:nvPr/>
          </p:nvSpPr>
          <p:spPr bwMode="auto">
            <a:xfrm>
              <a:off x="1944882" y="5164604"/>
              <a:ext cx="131066" cy="168756"/>
            </a:xfrm>
            <a:custGeom>
              <a:gdLst>
                <a:gd name="T0" fmla="*/ 1133 w 1333"/>
                <a:gd name="T1" fmla="*/ 78 h 1717"/>
                <a:gd name="T2" fmla="*/ 752 w 1333"/>
                <a:gd name="T3" fmla="*/ 78 h 1717"/>
                <a:gd name="T4" fmla="*/ 752 w 1333"/>
                <a:gd name="T5" fmla="*/ 0 h 1717"/>
                <a:gd name="T6" fmla="*/ 596 w 1333"/>
                <a:gd name="T7" fmla="*/ 0 h 1717"/>
                <a:gd name="T8" fmla="*/ 596 w 1333"/>
                <a:gd name="T9" fmla="*/ 78 h 1717"/>
                <a:gd name="T10" fmla="*/ 200 w 1333"/>
                <a:gd name="T11" fmla="*/ 78 h 1717"/>
                <a:gd name="T12" fmla="*/ 0 w 1333"/>
                <a:gd name="T13" fmla="*/ 278 h 1717"/>
                <a:gd name="T14" fmla="*/ 0 w 1333"/>
                <a:gd name="T15" fmla="*/ 1517 h 1717"/>
                <a:gd name="T16" fmla="*/ 200 w 1333"/>
                <a:gd name="T17" fmla="*/ 1717 h 1717"/>
                <a:gd name="T18" fmla="*/ 1133 w 1333"/>
                <a:gd name="T19" fmla="*/ 1717 h 1717"/>
                <a:gd name="T20" fmla="*/ 1333 w 1333"/>
                <a:gd name="T21" fmla="*/ 1517 h 1717"/>
                <a:gd name="T22" fmla="*/ 1333 w 1333"/>
                <a:gd name="T23" fmla="*/ 278 h 1717"/>
                <a:gd name="T24" fmla="*/ 1133 w 1333"/>
                <a:gd name="T25" fmla="*/ 78 h 1717"/>
                <a:gd name="T26" fmla="*/ 546 w 1333"/>
                <a:gd name="T27" fmla="*/ 255 h 1717"/>
                <a:gd name="T28" fmla="*/ 786 w 1333"/>
                <a:gd name="T29" fmla="*/ 255 h 1717"/>
                <a:gd name="T30" fmla="*/ 826 w 1333"/>
                <a:gd name="T31" fmla="*/ 295 h 1717"/>
                <a:gd name="T32" fmla="*/ 786 w 1333"/>
                <a:gd name="T33" fmla="*/ 335 h 1717"/>
                <a:gd name="T34" fmla="*/ 546 w 1333"/>
                <a:gd name="T35" fmla="*/ 335 h 1717"/>
                <a:gd name="T36" fmla="*/ 506 w 1333"/>
                <a:gd name="T37" fmla="*/ 295 h 1717"/>
                <a:gd name="T38" fmla="*/ 546 w 1333"/>
                <a:gd name="T39" fmla="*/ 255 h 1717"/>
                <a:gd name="T40" fmla="*/ 310 w 1333"/>
                <a:gd name="T41" fmla="*/ 1496 h 1717"/>
                <a:gd name="T42" fmla="*/ 190 w 1333"/>
                <a:gd name="T43" fmla="*/ 1376 h 1717"/>
                <a:gd name="T44" fmla="*/ 310 w 1333"/>
                <a:gd name="T45" fmla="*/ 1256 h 1717"/>
                <a:gd name="T46" fmla="*/ 430 w 1333"/>
                <a:gd name="T47" fmla="*/ 1376 h 1717"/>
                <a:gd name="T48" fmla="*/ 310 w 1333"/>
                <a:gd name="T49" fmla="*/ 1496 h 1717"/>
                <a:gd name="T50" fmla="*/ 1042 w 1333"/>
                <a:gd name="T51" fmla="*/ 1496 h 1717"/>
                <a:gd name="T52" fmla="*/ 922 w 1333"/>
                <a:gd name="T53" fmla="*/ 1376 h 1717"/>
                <a:gd name="T54" fmla="*/ 1042 w 1333"/>
                <a:gd name="T55" fmla="*/ 1256 h 1717"/>
                <a:gd name="T56" fmla="*/ 1162 w 1333"/>
                <a:gd name="T57" fmla="*/ 1376 h 1717"/>
                <a:gd name="T58" fmla="*/ 1042 w 1333"/>
                <a:gd name="T59" fmla="*/ 1496 h 1717"/>
                <a:gd name="T60" fmla="*/ 1212 w 1333"/>
                <a:gd name="T61" fmla="*/ 802 h 1717"/>
                <a:gd name="T62" fmla="*/ 1012 w 1333"/>
                <a:gd name="T63" fmla="*/ 1002 h 1717"/>
                <a:gd name="T64" fmla="*/ 321 w 1333"/>
                <a:gd name="T65" fmla="*/ 1002 h 1717"/>
                <a:gd name="T66" fmla="*/ 121 w 1333"/>
                <a:gd name="T67" fmla="*/ 802 h 1717"/>
                <a:gd name="T68" fmla="*/ 121 w 1333"/>
                <a:gd name="T69" fmla="*/ 614 h 1717"/>
                <a:gd name="T70" fmla="*/ 321 w 1333"/>
                <a:gd name="T71" fmla="*/ 414 h 1717"/>
                <a:gd name="T72" fmla="*/ 1012 w 1333"/>
                <a:gd name="T73" fmla="*/ 414 h 1717"/>
                <a:gd name="T74" fmla="*/ 1212 w 1333"/>
                <a:gd name="T75" fmla="*/ 614 h 1717"/>
                <a:gd name="T76" fmla="*/ 1212 w 1333"/>
                <a:gd name="T77" fmla="*/ 802 h 17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3" h="1716">
                  <a:moveTo>
                    <a:pt x="1133" y="78"/>
                  </a:moveTo>
                  <a:cubicBezTo>
                    <a:pt x="752" y="78"/>
                    <a:pt x="752" y="78"/>
                    <a:pt x="752" y="78"/>
                  </a:cubicBezTo>
                  <a:cubicBezTo>
                    <a:pt x="752" y="0"/>
                    <a:pt x="752" y="0"/>
                    <a:pt x="752" y="0"/>
                  </a:cubicBezTo>
                  <a:cubicBezTo>
                    <a:pt x="596" y="0"/>
                    <a:pt x="596" y="0"/>
                    <a:pt x="596" y="0"/>
                  </a:cubicBezTo>
                  <a:cubicBezTo>
                    <a:pt x="596" y="78"/>
                    <a:pt x="596" y="78"/>
                    <a:pt x="596" y="78"/>
                  </a:cubicBezTo>
                  <a:cubicBezTo>
                    <a:pt x="200" y="78"/>
                    <a:pt x="200" y="78"/>
                    <a:pt x="200" y="78"/>
                  </a:cubicBezTo>
                  <a:cubicBezTo>
                    <a:pt x="90" y="78"/>
                    <a:pt x="0" y="168"/>
                    <a:pt x="0" y="278"/>
                  </a:cubicBezTo>
                  <a:cubicBezTo>
                    <a:pt x="0" y="1517"/>
                    <a:pt x="0" y="1517"/>
                    <a:pt x="0" y="1517"/>
                  </a:cubicBezTo>
                  <a:cubicBezTo>
                    <a:pt x="0" y="1627"/>
                    <a:pt x="90" y="1717"/>
                    <a:pt x="200" y="1717"/>
                  </a:cubicBezTo>
                  <a:cubicBezTo>
                    <a:pt x="1133" y="1717"/>
                    <a:pt x="1133" y="1717"/>
                    <a:pt x="1133" y="1717"/>
                  </a:cubicBezTo>
                  <a:cubicBezTo>
                    <a:pt x="1243" y="1717"/>
                    <a:pt x="1333" y="1627"/>
                    <a:pt x="1333" y="1517"/>
                  </a:cubicBezTo>
                  <a:cubicBezTo>
                    <a:pt x="1333" y="278"/>
                    <a:pt x="1333" y="278"/>
                    <a:pt x="1333" y="278"/>
                  </a:cubicBezTo>
                  <a:cubicBezTo>
                    <a:pt x="1333" y="168"/>
                    <a:pt x="1243" y="78"/>
                    <a:pt x="1133" y="78"/>
                  </a:cubicBezTo>
                  <a:close/>
                  <a:moveTo>
                    <a:pt x="546" y="255"/>
                  </a:moveTo>
                  <a:cubicBezTo>
                    <a:pt x="786" y="255"/>
                    <a:pt x="786" y="255"/>
                    <a:pt x="786" y="255"/>
                  </a:cubicBezTo>
                  <a:cubicBezTo>
                    <a:pt x="808" y="255"/>
                    <a:pt x="826" y="273"/>
                    <a:pt x="826" y="295"/>
                  </a:cubicBezTo>
                  <a:cubicBezTo>
                    <a:pt x="826" y="317"/>
                    <a:pt x="808" y="335"/>
                    <a:pt x="786" y="335"/>
                  </a:cubicBezTo>
                  <a:cubicBezTo>
                    <a:pt x="546" y="335"/>
                    <a:pt x="546" y="335"/>
                    <a:pt x="546" y="335"/>
                  </a:cubicBezTo>
                  <a:cubicBezTo>
                    <a:pt x="524" y="335"/>
                    <a:pt x="506" y="317"/>
                    <a:pt x="506" y="295"/>
                  </a:cubicBezTo>
                  <a:cubicBezTo>
                    <a:pt x="506" y="273"/>
                    <a:pt x="524" y="255"/>
                    <a:pt x="546" y="255"/>
                  </a:cubicBezTo>
                  <a:close/>
                  <a:moveTo>
                    <a:pt x="310" y="1496"/>
                  </a:moveTo>
                  <a:cubicBezTo>
                    <a:pt x="244" y="1496"/>
                    <a:pt x="190" y="1442"/>
                    <a:pt x="190" y="1376"/>
                  </a:cubicBezTo>
                  <a:cubicBezTo>
                    <a:pt x="190" y="1310"/>
                    <a:pt x="244" y="1256"/>
                    <a:pt x="310" y="1256"/>
                  </a:cubicBezTo>
                  <a:cubicBezTo>
                    <a:pt x="376" y="1256"/>
                    <a:pt x="430" y="1310"/>
                    <a:pt x="430" y="1376"/>
                  </a:cubicBezTo>
                  <a:cubicBezTo>
                    <a:pt x="430" y="1442"/>
                    <a:pt x="376" y="1496"/>
                    <a:pt x="310" y="1496"/>
                  </a:cubicBezTo>
                  <a:close/>
                  <a:moveTo>
                    <a:pt x="1042" y="1496"/>
                  </a:moveTo>
                  <a:cubicBezTo>
                    <a:pt x="976" y="1496"/>
                    <a:pt x="922" y="1442"/>
                    <a:pt x="922" y="1376"/>
                  </a:cubicBezTo>
                  <a:cubicBezTo>
                    <a:pt x="922" y="1310"/>
                    <a:pt x="976" y="1256"/>
                    <a:pt x="1042" y="1256"/>
                  </a:cubicBezTo>
                  <a:cubicBezTo>
                    <a:pt x="1108" y="1256"/>
                    <a:pt x="1162" y="1310"/>
                    <a:pt x="1162" y="1376"/>
                  </a:cubicBezTo>
                  <a:cubicBezTo>
                    <a:pt x="1162" y="1442"/>
                    <a:pt x="1108" y="1496"/>
                    <a:pt x="1042" y="1496"/>
                  </a:cubicBezTo>
                  <a:close/>
                  <a:moveTo>
                    <a:pt x="1212" y="802"/>
                  </a:moveTo>
                  <a:cubicBezTo>
                    <a:pt x="1212" y="912"/>
                    <a:pt x="1122" y="1002"/>
                    <a:pt x="1012" y="1002"/>
                  </a:cubicBezTo>
                  <a:cubicBezTo>
                    <a:pt x="321" y="1002"/>
                    <a:pt x="321" y="1002"/>
                    <a:pt x="321" y="1002"/>
                  </a:cubicBezTo>
                  <a:cubicBezTo>
                    <a:pt x="211" y="1002"/>
                    <a:pt x="121" y="912"/>
                    <a:pt x="121" y="802"/>
                  </a:cubicBezTo>
                  <a:cubicBezTo>
                    <a:pt x="121" y="614"/>
                    <a:pt x="121" y="614"/>
                    <a:pt x="121" y="614"/>
                  </a:cubicBezTo>
                  <a:cubicBezTo>
                    <a:pt x="121" y="504"/>
                    <a:pt x="211" y="414"/>
                    <a:pt x="321" y="414"/>
                  </a:cubicBezTo>
                  <a:cubicBezTo>
                    <a:pt x="1012" y="414"/>
                    <a:pt x="1012" y="414"/>
                    <a:pt x="1012" y="414"/>
                  </a:cubicBezTo>
                  <a:cubicBezTo>
                    <a:pt x="1122" y="414"/>
                    <a:pt x="1212" y="504"/>
                    <a:pt x="1212" y="614"/>
                  </a:cubicBezTo>
                  <a:lnTo>
                    <a:pt x="1212" y="80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197" name="Freeform 9"/>
            <p:cNvSpPr/>
            <p:nvPr/>
          </p:nvSpPr>
          <p:spPr bwMode="auto">
            <a:xfrm>
              <a:off x="2048340" y="5336187"/>
              <a:ext cx="21577" cy="29586"/>
            </a:xfrm>
            <a:custGeom>
              <a:gdLst>
                <a:gd name="T0" fmla="*/ 0 w 229"/>
                <a:gd name="T1" fmla="*/ 42 h 314"/>
                <a:gd name="T2" fmla="*/ 157 w 229"/>
                <a:gd name="T3" fmla="*/ 314 h 314"/>
                <a:gd name="T4" fmla="*/ 229 w 229"/>
                <a:gd name="T5" fmla="*/ 272 h 314"/>
                <a:gd name="T6" fmla="*/ 73 w 229"/>
                <a:gd name="T7" fmla="*/ 0 h 314"/>
                <a:gd name="T8" fmla="*/ 0 w 229"/>
                <a:gd name="T9" fmla="*/ 42 h 314"/>
              </a:gdLst>
              <a:cxnLst>
                <a:cxn ang="0">
                  <a:pos x="T0" y="T1"/>
                </a:cxn>
                <a:cxn ang="0">
                  <a:pos x="T2" y="T3"/>
                </a:cxn>
                <a:cxn ang="0">
                  <a:pos x="T4" y="T5"/>
                </a:cxn>
                <a:cxn ang="0">
                  <a:pos x="T6" y="T7"/>
                </a:cxn>
                <a:cxn ang="0">
                  <a:pos x="T8" y="T9"/>
                </a:cxn>
              </a:cxnLst>
              <a:rect l="0" t="0" r="r" b="b"/>
              <a:pathLst>
                <a:path w="229" h="314">
                  <a:moveTo>
                    <a:pt x="0" y="42"/>
                  </a:moveTo>
                  <a:lnTo>
                    <a:pt x="157" y="314"/>
                  </a:lnTo>
                  <a:lnTo>
                    <a:pt x="229" y="272"/>
                  </a:lnTo>
                  <a:lnTo>
                    <a:pt x="73" y="0"/>
                  </a:lnTo>
                  <a:lnTo>
                    <a:pt x="0" y="4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198" name="Rectangle 10"/>
            <p:cNvSpPr>
              <a:spLocks noChangeArrowheads="1"/>
            </p:cNvSpPr>
            <p:nvPr/>
          </p:nvSpPr>
          <p:spPr bwMode="auto">
            <a:xfrm>
              <a:off x="1979933" y="5343159"/>
              <a:ext cx="64355" cy="7915"/>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199" name="Rectangle 11"/>
            <p:cNvSpPr>
              <a:spLocks noChangeArrowheads="1"/>
            </p:cNvSpPr>
            <p:nvPr/>
          </p:nvSpPr>
          <p:spPr bwMode="auto">
            <a:xfrm>
              <a:off x="1975411" y="5357952"/>
              <a:ext cx="72930" cy="7821"/>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00" name="Freeform 12"/>
            <p:cNvSpPr/>
            <p:nvPr/>
          </p:nvSpPr>
          <p:spPr bwMode="auto">
            <a:xfrm>
              <a:off x="1952797" y="5336187"/>
              <a:ext cx="21577" cy="29586"/>
            </a:xfrm>
            <a:custGeom>
              <a:gdLst>
                <a:gd name="T0" fmla="*/ 0 w 229"/>
                <a:gd name="T1" fmla="*/ 272 h 314"/>
                <a:gd name="T2" fmla="*/ 73 w 229"/>
                <a:gd name="T3" fmla="*/ 314 h 314"/>
                <a:gd name="T4" fmla="*/ 229 w 229"/>
                <a:gd name="T5" fmla="*/ 42 h 314"/>
                <a:gd name="T6" fmla="*/ 157 w 229"/>
                <a:gd name="T7" fmla="*/ 0 h 314"/>
                <a:gd name="T8" fmla="*/ 0 w 229"/>
                <a:gd name="T9" fmla="*/ 272 h 314"/>
              </a:gdLst>
              <a:cxnLst>
                <a:cxn ang="0">
                  <a:pos x="T0" y="T1"/>
                </a:cxn>
                <a:cxn ang="0">
                  <a:pos x="T2" y="T3"/>
                </a:cxn>
                <a:cxn ang="0">
                  <a:pos x="T4" y="T5"/>
                </a:cxn>
                <a:cxn ang="0">
                  <a:pos x="T6" y="T7"/>
                </a:cxn>
                <a:cxn ang="0">
                  <a:pos x="T8" y="T9"/>
                </a:cxn>
              </a:cxnLst>
              <a:rect l="0" t="0" r="r" b="b"/>
              <a:pathLst>
                <a:path w="229" h="314">
                  <a:moveTo>
                    <a:pt x="0" y="272"/>
                  </a:moveTo>
                  <a:lnTo>
                    <a:pt x="73" y="314"/>
                  </a:lnTo>
                  <a:lnTo>
                    <a:pt x="229" y="42"/>
                  </a:lnTo>
                  <a:lnTo>
                    <a:pt x="157" y="0"/>
                  </a:lnTo>
                  <a:lnTo>
                    <a:pt x="0" y="27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grpSp>
      <p:sp>
        <p:nvSpPr>
          <p:cNvPr id="3" name="Title 2"/>
          <p:cNvSpPr>
            <a:spLocks noGrp="1"/>
          </p:cNvSpPr>
          <p:nvPr>
            <p:ph type="title"/>
          </p:nvPr>
        </p:nvSpPr>
        <p:spPr>
          <a:xfrm>
            <a:off x="737999" y="720000"/>
            <a:ext cx="8815434" cy="707886"/>
          </a:xfrm>
        </p:spPr>
        <p:txBody>
          <a:bodyPr/>
          <a:lstStyle/>
          <a:p>
            <a:r>
              <a:rPr lang="zh-CN" altLang="en-US" b="1">
                <a:solidFill>
                  <a:srgbClr val="C00000"/>
                </a:solidFill>
              </a:rPr>
              <a:t>成</a:t>
            </a:r>
            <a:r>
              <a:rPr lang="zh-CN" altLang="en-US" b="1" smtClean="0">
                <a:solidFill>
                  <a:srgbClr val="C00000"/>
                </a:solidFill>
              </a:rPr>
              <a:t>都的分拨和辐射网络</a:t>
            </a:r>
            <a:r>
              <a:rPr lang="zh-CN" altLang="en-US" smtClean="0"/>
              <a:t>：通过</a:t>
            </a:r>
            <a:r>
              <a:rPr lang="zh-CN" altLang="en-US" b="1" smtClean="0">
                <a:solidFill>
                  <a:srgbClr val="C00000"/>
                </a:solidFill>
              </a:rPr>
              <a:t>铁铁、空</a:t>
            </a:r>
            <a:r>
              <a:rPr lang="zh-CN" altLang="en-US" b="1">
                <a:solidFill>
                  <a:srgbClr val="C00000"/>
                </a:solidFill>
              </a:rPr>
              <a:t>铁、公</a:t>
            </a:r>
            <a:r>
              <a:rPr lang="zh-CN" altLang="en-US" b="1" smtClean="0">
                <a:solidFill>
                  <a:srgbClr val="C00000"/>
                </a:solidFill>
              </a:rPr>
              <a:t>铁多式联运</a:t>
            </a:r>
            <a:r>
              <a:rPr lang="zh-CN" altLang="en-US" smtClean="0"/>
              <a:t>构建蓉欧的境内辐射网</a:t>
            </a:r>
            <a:endParaRPr lang="zh-CN" altLang="en-US"/>
          </a:p>
        </p:txBody>
      </p:sp>
      <p:sp>
        <p:nvSpPr>
          <p:cNvPr id="154" name="Subtitle"/>
          <p:cNvSpPr txBox="1"/>
          <p:nvPr/>
        </p:nvSpPr>
        <p:spPr>
          <a:xfrm>
            <a:off x="738000" y="1710000"/>
            <a:ext cx="8535988" cy="2923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buClr>
                <a:schemeClr val="tx1"/>
              </a:buClr>
              <a:buSzTx/>
            </a:pPr>
            <a:r>
              <a:rPr lang="zh-CN" altLang="en-US" sz="1900" b="0" smtClean="0">
                <a:solidFill>
                  <a:schemeClr val="tx2"/>
                </a:solidFill>
                <a:latin typeface="+mn-lt"/>
                <a:sym typeface="+mn-lt"/>
              </a:rPr>
              <a:t>“蓉欧</a:t>
            </a:r>
            <a:r>
              <a:rPr lang="en-US" altLang="zh-CN" sz="1900" b="0" smtClean="0">
                <a:solidFill>
                  <a:schemeClr val="tx2"/>
                </a:solidFill>
                <a:latin typeface="+mn-lt"/>
                <a:sym typeface="+mn-lt"/>
              </a:rPr>
              <a:t>+</a:t>
            </a:r>
            <a:r>
              <a:rPr lang="zh-CN" altLang="en-US" sz="1900" b="0" smtClean="0">
                <a:solidFill>
                  <a:schemeClr val="tx2"/>
                </a:solidFill>
                <a:latin typeface="+mn-lt"/>
                <a:sym typeface="+mn-lt"/>
              </a:rPr>
              <a:t>”以成都为主节点的辐射网络</a:t>
            </a:r>
            <a:endParaRPr lang="en-US" sz="1900" b="0" smtClean="0">
              <a:solidFill>
                <a:schemeClr val="tx2"/>
              </a:solidFill>
              <a:latin typeface="+mn-lt"/>
              <a:cs typeface="+mn-cs"/>
              <a:sym typeface="+mn-lt"/>
            </a:endParaRPr>
          </a:p>
        </p:txBody>
      </p:sp>
      <p:sp>
        <p:nvSpPr>
          <p:cNvPr id="185" name="TextBox 184"/>
          <p:cNvSpPr txBox="1"/>
          <p:nvPr/>
        </p:nvSpPr>
        <p:spPr>
          <a:xfrm>
            <a:off x="5200650" y="2918936"/>
            <a:ext cx="3945048" cy="69249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81895" lvl="1" indent="-181895">
              <a:spcBef>
                <a:spcPts val="400"/>
              </a:spcBef>
              <a:buSzTx/>
              <a:buFont typeface="Arial Narrow"/>
              <a:buChar char="&gt;"/>
            </a:pPr>
            <a:r>
              <a:rPr lang="zh-CN" altLang="en-US" sz="1500" b="0" smtClean="0">
                <a:latin typeface="+mn-lt"/>
                <a:cs typeface="Arial Narrow" pitchFamily="34" charset="0"/>
              </a:rPr>
              <a:t>除已开行线路外，</a:t>
            </a:r>
            <a:r>
              <a:rPr lang="zh-CN" altLang="en-US" sz="1500" b="0" noProof="0" smtClean="0">
                <a:latin typeface="+mn-lt"/>
                <a:cs typeface="Arial Narrow" pitchFamily="34" charset="0"/>
              </a:rPr>
              <a:t>成都应尽快开通至</a:t>
            </a:r>
            <a:r>
              <a:rPr lang="zh-CN" altLang="en-US" sz="1500" noProof="0" smtClean="0">
                <a:latin typeface="+mn-lt"/>
                <a:cs typeface="Arial Narrow" pitchFamily="34" charset="0"/>
              </a:rPr>
              <a:t>浙江</a:t>
            </a:r>
            <a:r>
              <a:rPr lang="zh-CN" altLang="en-US" sz="1500" b="0" noProof="0" smtClean="0">
                <a:latin typeface="+mn-lt"/>
                <a:cs typeface="Arial Narrow" pitchFamily="34" charset="0"/>
              </a:rPr>
              <a:t>的五定班列，实现东南沿海全覆盖</a:t>
            </a:r>
            <a:r>
              <a:rPr lang="zh-CN" altLang="en-US" sz="1500" b="0" smtClean="0">
                <a:latin typeface="+mn-lt"/>
                <a:cs typeface="Arial Narrow" pitchFamily="34" charset="0"/>
              </a:rPr>
              <a:t>；</a:t>
            </a:r>
            <a:r>
              <a:rPr lang="zh-CN" altLang="en-US" sz="1500" b="0">
                <a:latin typeface="+mn-lt"/>
                <a:cs typeface="Arial Narrow" pitchFamily="34" charset="0"/>
              </a:rPr>
              <a:t>远</a:t>
            </a:r>
            <a:r>
              <a:rPr lang="zh-CN" altLang="en-US" sz="1500" b="0" noProof="0" smtClean="0">
                <a:latin typeface="+mn-lt"/>
                <a:cs typeface="Arial Narrow" pitchFamily="34" charset="0"/>
              </a:rPr>
              <a:t>期应开通</a:t>
            </a:r>
            <a:r>
              <a:rPr lang="zh-CN" altLang="en-US" sz="1500" noProof="0" smtClean="0">
                <a:latin typeface="+mn-lt"/>
                <a:cs typeface="Arial Narrow" pitchFamily="34" charset="0"/>
              </a:rPr>
              <a:t>京津冀</a:t>
            </a:r>
            <a:r>
              <a:rPr lang="zh-CN" altLang="en-US" sz="1500" b="0" noProof="0" smtClean="0">
                <a:latin typeface="+mn-lt"/>
                <a:cs typeface="Arial Narrow" pitchFamily="34" charset="0"/>
              </a:rPr>
              <a:t>、</a:t>
            </a:r>
            <a:r>
              <a:rPr lang="zh-CN" altLang="en-US" sz="1500">
                <a:latin typeface="+mn-lt"/>
                <a:cs typeface="Arial Narrow" pitchFamily="34" charset="0"/>
              </a:rPr>
              <a:t>山</a:t>
            </a:r>
            <a:r>
              <a:rPr lang="zh-CN" altLang="en-US" sz="1500" smtClean="0">
                <a:latin typeface="+mn-lt"/>
                <a:cs typeface="Arial Narrow" pitchFamily="34" charset="0"/>
              </a:rPr>
              <a:t>东、</a:t>
            </a:r>
            <a:r>
              <a:rPr lang="zh-CN" altLang="en-US" sz="1500" noProof="0" smtClean="0">
                <a:latin typeface="+mn-lt"/>
                <a:cs typeface="Arial Narrow" pitchFamily="34" charset="0"/>
              </a:rPr>
              <a:t>东南亚</a:t>
            </a:r>
            <a:r>
              <a:rPr lang="zh-CN" altLang="en-US" sz="1500" b="0" noProof="0" smtClean="0">
                <a:latin typeface="+mn-lt"/>
                <a:cs typeface="Arial Narrow" pitchFamily="34" charset="0"/>
              </a:rPr>
              <a:t>班列</a:t>
            </a:r>
          </a:p>
        </p:txBody>
      </p:sp>
      <p:sp>
        <p:nvSpPr>
          <p:cNvPr id="188" name="TextBox 187"/>
          <p:cNvSpPr txBox="1"/>
          <p:nvPr/>
        </p:nvSpPr>
        <p:spPr>
          <a:xfrm>
            <a:off x="5258284" y="5238180"/>
            <a:ext cx="3090676" cy="230832"/>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500" noProof="0" smtClean="0">
                <a:latin typeface="+mn-lt"/>
                <a:cs typeface="Arial Narrow" pitchFamily="34" charset="0"/>
              </a:rPr>
              <a:t>空铁联运：空港陆港联动</a:t>
            </a:r>
          </a:p>
        </p:txBody>
      </p:sp>
      <p:sp>
        <p:nvSpPr>
          <p:cNvPr id="195" name="TextBox 194"/>
          <p:cNvSpPr txBox="1"/>
          <p:nvPr/>
        </p:nvSpPr>
        <p:spPr>
          <a:xfrm>
            <a:off x="5200650" y="5524885"/>
            <a:ext cx="3945048" cy="69249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81895" lvl="1" indent="-181895">
              <a:spcBef>
                <a:spcPts val="400"/>
              </a:spcBef>
              <a:buSzTx/>
              <a:buFont typeface="Arial Narrow"/>
              <a:buChar char="&gt;"/>
            </a:pPr>
            <a:r>
              <a:rPr lang="zh-CN" altLang="en-US" sz="1500" b="0" smtClean="0">
                <a:latin typeface="+mn-lt"/>
                <a:cs typeface="Arial Narrow" pitchFamily="34" charset="0"/>
              </a:rPr>
              <a:t>针对</a:t>
            </a:r>
            <a:r>
              <a:rPr lang="zh-CN" altLang="en-US" sz="1500" smtClean="0">
                <a:latin typeface="+mn-lt"/>
                <a:cs typeface="Arial Narrow" pitchFamily="34" charset="0"/>
              </a:rPr>
              <a:t>日韩、台湾、东南亚</a:t>
            </a:r>
            <a:r>
              <a:rPr lang="zh-CN" altLang="en-US" sz="1500" b="0" smtClean="0">
                <a:latin typeface="+mn-lt"/>
                <a:cs typeface="Arial Narrow" pitchFamily="34" charset="0"/>
              </a:rPr>
              <a:t>等地区的适铁出口物资，成都应发挥机场及铁路港优势，</a:t>
            </a:r>
            <a:r>
              <a:rPr lang="zh-CN" altLang="en-US" sz="1500" b="0">
                <a:latin typeface="+mn-lt"/>
                <a:cs typeface="Arial Narrow" pitchFamily="34" charset="0"/>
              </a:rPr>
              <a:t>实现</a:t>
            </a:r>
            <a:r>
              <a:rPr lang="zh-CN" altLang="en-US" sz="1500" b="0" smtClean="0">
                <a:latin typeface="+mn-lt"/>
                <a:cs typeface="Arial Narrow" pitchFamily="34" charset="0"/>
              </a:rPr>
              <a:t>空铁联运</a:t>
            </a:r>
            <a:endParaRPr lang="en-US" altLang="zh-CN" sz="1500" b="0" smtClean="0">
              <a:latin typeface="+mn-lt"/>
              <a:cs typeface="Arial Narrow" pitchFamily="34" charset="0"/>
            </a:endParaRPr>
          </a:p>
        </p:txBody>
      </p:sp>
      <p:sp>
        <p:nvSpPr>
          <p:cNvPr id="534" name="Oval 533"/>
          <p:cNvSpPr/>
          <p:nvPr/>
        </p:nvSpPr>
        <p:spPr>
          <a:xfrm>
            <a:off x="804558" y="6587024"/>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535" name="TextBox 534"/>
          <p:cNvSpPr txBox="1"/>
          <p:nvPr/>
        </p:nvSpPr>
        <p:spPr>
          <a:xfrm>
            <a:off x="995718" y="6546426"/>
            <a:ext cx="1445613"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五定班</a:t>
            </a:r>
            <a:r>
              <a:rPr lang="zh-CN" altLang="en-US" sz="1100" b="0" smtClean="0">
                <a:latin typeface="+mn-lt"/>
                <a:cs typeface="Arial Narrow" pitchFamily="34" charset="0"/>
              </a:rPr>
              <a:t>列</a:t>
            </a:r>
            <a:r>
              <a:rPr lang="zh-CN" altLang="en-US" sz="1100" b="0">
                <a:latin typeface="+mn-lt"/>
                <a:cs typeface="Arial Narrow" pitchFamily="34" charset="0"/>
              </a:rPr>
              <a:t>重</a:t>
            </a:r>
            <a:r>
              <a:rPr lang="zh-CN" altLang="en-US" sz="1100" b="0" smtClean="0">
                <a:latin typeface="+mn-lt"/>
                <a:cs typeface="Arial Narrow" pitchFamily="34" charset="0"/>
              </a:rPr>
              <a:t>点连接地区</a:t>
            </a:r>
            <a:endParaRPr lang="zh-CN" altLang="en-US" sz="1100" b="0" noProof="0" smtClean="0">
              <a:latin typeface="+mn-lt"/>
              <a:cs typeface="Arial Narrow" pitchFamily="34" charset="0"/>
            </a:endParaRPr>
          </a:p>
        </p:txBody>
      </p:sp>
      <p:sp>
        <p:nvSpPr>
          <p:cNvPr id="1131" name="Arc 1130"/>
          <p:cNvSpPr/>
          <p:nvPr/>
        </p:nvSpPr>
        <p:spPr>
          <a:xfrm rot="7740584" flipV="1">
            <a:off x="1688588" y="4479915"/>
            <a:ext cx="1888644" cy="2442929"/>
          </a:xfrm>
          <a:prstGeom prst="arc">
            <a:avLst>
              <a:gd name="adj1" fmla="val 16200000"/>
              <a:gd name="adj2" fmla="val 18457664"/>
            </a:avLst>
          </a:prstGeom>
          <a:ln w="19050">
            <a:solidFill>
              <a:schemeClr val="accent6"/>
            </a:solidFill>
            <a:prstDash val="solid"/>
            <a:headEnd type="arrow" w="lg" len="lg"/>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143" name="TextBox 142"/>
          <p:cNvSpPr txBox="1"/>
          <p:nvPr/>
        </p:nvSpPr>
        <p:spPr>
          <a:xfrm>
            <a:off x="5258284" y="2648236"/>
            <a:ext cx="3296864" cy="230832"/>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500" smtClean="0">
                <a:latin typeface="+mn-lt"/>
                <a:cs typeface="Arial Narrow" pitchFamily="34" charset="0"/>
              </a:rPr>
              <a:t>铁铁联运：“五定班列”网络</a:t>
            </a:r>
            <a:endParaRPr lang="zh-CN" altLang="en-US" sz="1500" noProof="0" smtClean="0">
              <a:latin typeface="+mn-lt"/>
              <a:cs typeface="Arial Narrow" pitchFamily="34" charset="0"/>
            </a:endParaRPr>
          </a:p>
        </p:txBody>
      </p:sp>
      <p:grpSp>
        <p:nvGrpSpPr>
          <p:cNvPr id="2" name="Group 1"/>
          <p:cNvGrpSpPr/>
          <p:nvPr/>
        </p:nvGrpSpPr>
        <p:grpSpPr>
          <a:xfrm>
            <a:off x="4957125" y="2004230"/>
            <a:ext cx="4188573" cy="646546"/>
            <a:chOff x="5547675" y="2004230"/>
            <a:chExt cx="4188573" cy="646546"/>
          </a:xfrm>
        </p:grpSpPr>
        <p:cxnSp>
          <p:nvCxnSpPr>
            <p:cNvPr id="168" name="Straight Connector 167"/>
            <p:cNvCxnSpPr/>
            <p:nvPr/>
          </p:nvCxnSpPr>
          <p:spPr>
            <a:xfrm>
              <a:off x="6140788" y="2541102"/>
              <a:ext cx="3595460" cy="0"/>
            </a:xfrm>
            <a:prstGeom prst="line">
              <a:avLst/>
            </a:prstGeom>
            <a:ln w="22225" cmpd="sng">
              <a:solidFill>
                <a:schemeClr val="accent6"/>
              </a:solidFill>
            </a:ln>
            <a:effectLst/>
          </p:spPr>
          <p:style>
            <a:lnRef idx="1">
              <a:schemeClr val="accent1"/>
            </a:lnRef>
            <a:fillRef idx="0">
              <a:schemeClr val="accent1"/>
            </a:fillRef>
            <a:effectRef idx="0">
              <a:schemeClr val="accent1"/>
            </a:effectRef>
            <a:fontRef idx="minor">
              <a:schemeClr val="tx1"/>
            </a:fontRef>
          </p:style>
        </p:cxnSp>
        <p:pic>
          <p:nvPicPr>
            <p:cNvPr id="169" name="Picture 30" descr="D:\Users\peng_wang\Desktop\Graphics\BJS\Database\rules\新建文件夹\several\arrow471.png"/>
            <p:cNvPicPr>
              <a:picLocks noChangeAspect="1" noChangeArrowheads="1"/>
            </p:cNvPicPr>
            <p:nvPr/>
          </p:nvPicPr>
          <p:blipFill>
            <a:blip r:embed="rId6">
              <a:extLst>
                <a:ext uri="{BEBA8EAE-BF5A-486C-A8C5-ECC9F3942E4B}">
                  <a14:imgProps xmlns="" xmlns:a14="http://schemas.microsoft.com/office/drawing/2010/main">
                    <a14:imgLayer r:embed="rId7">
                      <a14:imgEffect>
                        <a14:brightnessContrast bright="100000"/>
                      </a14:imgEffect>
                    </a14:imgLayer>
                  </a14:imgProps>
                </a:ext>
                <a:ext uri="{28A0092B-C50C-407E-A947-70E740481C1C}">
                  <a14:useLocalDpi xmlns="" xmlns:a14="http://schemas.microsoft.com/office/drawing/2010/main" val="0"/>
                </a:ext>
              </a:extLst>
            </a:blip>
            <a:stretch>
              <a:fillRect/>
            </a:stretch>
          </p:blipFill>
          <p:spPr bwMode="auto">
            <a:xfrm flipH="1">
              <a:off x="5547675" y="2004230"/>
              <a:ext cx="646546" cy="646546"/>
            </a:xfrm>
            <a:prstGeom prst="rect">
              <a:avLst/>
            </a:prstGeom>
            <a:noFill/>
            <a:effectLst>
              <a:outerShdw blurRad="50800" dist="38100" dir="2700000" algn="tl" rotWithShape="0">
                <a:prstClr val="black">
                  <a:alpha val="40000"/>
                </a:prstClr>
              </a:outerShdw>
            </a:effectLst>
            <a:extLst>
              <a:ext uri="{909E8E84-426E-40DD-AFC4-6F175D3DCCD1}">
                <a14:hiddenFill xmlns="" xmlns:a14="http://schemas.microsoft.com/office/drawing/2010/main">
                  <a:solidFill>
                    <a:srgbClr val="FFFFFF"/>
                  </a:solidFill>
                </a14:hiddenFill>
              </a:ext>
            </a:extLst>
          </p:spPr>
        </p:pic>
        <p:sp>
          <p:nvSpPr>
            <p:cNvPr id="170" name="Rectangle 169"/>
            <p:cNvSpPr/>
            <p:nvPr/>
          </p:nvSpPr>
          <p:spPr>
            <a:xfrm>
              <a:off x="6140788" y="2205910"/>
              <a:ext cx="2300630" cy="323165"/>
            </a:xfrm>
            <a:prstGeom prst="rect">
              <a:avLst/>
            </a:prstGeom>
          </p:spPr>
          <p:txBody>
            <a:bodyPr wrap="non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r>
                <a:rPr lang="zh-CN" altLang="en-US" sz="1500">
                  <a:solidFill>
                    <a:schemeClr val="accent6"/>
                  </a:solidFill>
                </a:rPr>
                <a:t>多式联</a:t>
              </a:r>
              <a:r>
                <a:rPr lang="zh-CN" altLang="en-US" sz="1500" smtClean="0">
                  <a:solidFill>
                    <a:schemeClr val="accent6"/>
                  </a:solidFill>
                </a:rPr>
                <a:t>运的成都集散网络</a:t>
              </a:r>
              <a:endParaRPr lang="zh-CN" altLang="en-US" sz="1500">
                <a:solidFill>
                  <a:schemeClr val="accent6"/>
                </a:solidFill>
              </a:endParaRPr>
            </a:p>
          </p:txBody>
        </p:sp>
      </p:grpSp>
      <p:sp>
        <p:nvSpPr>
          <p:cNvPr id="178" name="TextBox 177"/>
          <p:cNvSpPr txBox="1"/>
          <p:nvPr/>
        </p:nvSpPr>
        <p:spPr>
          <a:xfrm>
            <a:off x="5200650" y="4127882"/>
            <a:ext cx="3945048" cy="743793"/>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81895" lvl="1" indent="-181895">
              <a:spcBef>
                <a:spcPts val="400"/>
              </a:spcBef>
              <a:buSzTx/>
              <a:buFont typeface="Arial Narrow"/>
              <a:buChar char="&gt;"/>
            </a:pPr>
            <a:r>
              <a:rPr lang="zh-CN" altLang="en-US" sz="1500" b="0" smtClean="0">
                <a:latin typeface="+mn-lt"/>
                <a:cs typeface="Arial Narrow" pitchFamily="34" charset="0"/>
              </a:rPr>
              <a:t>推进公铁联运公路港功能的</a:t>
            </a:r>
            <a:r>
              <a:rPr lang="zh-CN" altLang="en-US" sz="1500" b="0">
                <a:latin typeface="+mn-lt"/>
                <a:cs typeface="Arial Narrow" pitchFamily="34" charset="0"/>
              </a:rPr>
              <a:t>完善</a:t>
            </a:r>
            <a:r>
              <a:rPr lang="zh-CN" altLang="en-US" sz="1500" b="0" smtClean="0">
                <a:latin typeface="+mn-lt"/>
                <a:cs typeface="Arial Narrow" pitchFamily="34" charset="0"/>
              </a:rPr>
              <a:t>，实现</a:t>
            </a:r>
            <a:r>
              <a:rPr lang="zh-CN" altLang="en-US" sz="1500" b="0">
                <a:latin typeface="+mn-lt"/>
                <a:cs typeface="Arial Narrow" pitchFamily="34" charset="0"/>
              </a:rPr>
              <a:t>周边</a:t>
            </a:r>
            <a:r>
              <a:rPr lang="zh-CN" altLang="en-US" sz="1500" b="0" smtClean="0">
                <a:latin typeface="+mn-lt"/>
                <a:cs typeface="Arial Narrow" pitchFamily="34" charset="0"/>
              </a:rPr>
              <a:t>核心腹地的快速集散</a:t>
            </a:r>
            <a:endParaRPr lang="en-US" altLang="zh-CN" sz="1500" b="0" smtClean="0">
              <a:latin typeface="+mn-lt"/>
              <a:cs typeface="Arial Narrow" pitchFamily="34" charset="0"/>
            </a:endParaRPr>
          </a:p>
          <a:p>
            <a:pPr marL="181895" lvl="1" indent="-181895">
              <a:spcBef>
                <a:spcPts val="400"/>
              </a:spcBef>
              <a:buSzTx/>
              <a:buFont typeface="Arial Narrow"/>
              <a:buChar char="&gt;"/>
            </a:pPr>
            <a:r>
              <a:rPr lang="zh-CN" altLang="en-US" sz="1500" b="0">
                <a:cs typeface="Arial Narrow" pitchFamily="34" charset="0"/>
              </a:rPr>
              <a:t>积</a:t>
            </a:r>
            <a:r>
              <a:rPr lang="zh-CN" altLang="en-US" sz="1500" b="0" smtClean="0">
                <a:cs typeface="Arial Narrow" pitchFamily="34" charset="0"/>
              </a:rPr>
              <a:t>极推动</a:t>
            </a:r>
            <a:r>
              <a:rPr lang="zh-CN" altLang="en-US" sz="1500" smtClean="0">
                <a:cs typeface="Arial Narrow" pitchFamily="34" charset="0"/>
              </a:rPr>
              <a:t>驼</a:t>
            </a:r>
            <a:r>
              <a:rPr lang="zh-CN" altLang="en-US" sz="1500">
                <a:cs typeface="Arial Narrow" pitchFamily="34" charset="0"/>
              </a:rPr>
              <a:t>背运输</a:t>
            </a:r>
            <a:r>
              <a:rPr lang="zh-CN" altLang="en-US" sz="1500" b="0">
                <a:cs typeface="Arial Narrow" pitchFamily="34" charset="0"/>
              </a:rPr>
              <a:t>等多式联运</a:t>
            </a:r>
            <a:r>
              <a:rPr lang="zh-CN" altLang="en-US" sz="1500" b="0" smtClean="0">
                <a:cs typeface="Arial Narrow" pitchFamily="34" charset="0"/>
              </a:rPr>
              <a:t>新</a:t>
            </a:r>
            <a:r>
              <a:rPr lang="zh-CN" altLang="en-US" sz="1500" b="0">
                <a:cs typeface="Arial Narrow" pitchFamily="34" charset="0"/>
              </a:rPr>
              <a:t>方式</a:t>
            </a:r>
            <a:r>
              <a:rPr lang="zh-CN" altLang="en-US" sz="1500" b="0" smtClean="0">
                <a:cs typeface="Arial Narrow" pitchFamily="34" charset="0"/>
              </a:rPr>
              <a:t>的</a:t>
            </a:r>
            <a:r>
              <a:rPr lang="zh-CN" altLang="en-US" sz="1500" b="0">
                <a:cs typeface="Arial Narrow" pitchFamily="34" charset="0"/>
              </a:rPr>
              <a:t>应</a:t>
            </a:r>
            <a:r>
              <a:rPr lang="zh-CN" altLang="en-US" sz="1500" b="0" smtClean="0">
                <a:cs typeface="Arial Narrow" pitchFamily="34" charset="0"/>
              </a:rPr>
              <a:t>用</a:t>
            </a:r>
            <a:endParaRPr lang="zh-CN" altLang="en-US" sz="1500" b="0" noProof="0" smtClean="0">
              <a:latin typeface="+mn-lt"/>
              <a:cs typeface="Arial Narrow" pitchFamily="34" charset="0"/>
            </a:endParaRPr>
          </a:p>
        </p:txBody>
      </p:sp>
      <p:sp>
        <p:nvSpPr>
          <p:cNvPr id="179" name="TextBox 178"/>
          <p:cNvSpPr txBox="1"/>
          <p:nvPr/>
        </p:nvSpPr>
        <p:spPr>
          <a:xfrm>
            <a:off x="5258284" y="3893040"/>
            <a:ext cx="3296864" cy="230832"/>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500" smtClean="0">
                <a:latin typeface="+mn-lt"/>
                <a:cs typeface="Arial Narrow" pitchFamily="34" charset="0"/>
              </a:rPr>
              <a:t>公铁联运：联运公路港</a:t>
            </a:r>
            <a:endParaRPr lang="zh-CN" altLang="en-US" sz="1500" noProof="0" smtClean="0">
              <a:latin typeface="+mn-lt"/>
              <a:cs typeface="Arial Narrow" pitchFamily="34" charset="0"/>
            </a:endParaRPr>
          </a:p>
        </p:txBody>
      </p:sp>
      <p:sp>
        <p:nvSpPr>
          <p:cNvPr id="180" name="RbSticker"/>
          <p:cNvSpPr txBox="1"/>
          <p:nvPr/>
        </p:nvSpPr>
        <p:spPr>
          <a:xfrm>
            <a:off x="780030" y="260349"/>
            <a:ext cx="1606209" cy="200055"/>
          </a:xfrm>
          <a:prstGeom prst="rect">
            <a:avLst/>
          </a:prstGeom>
          <a:noFill/>
          <a:ln w="9525">
            <a:noFill/>
          </a:ln>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noProof="0" smtClean="0">
                <a:solidFill>
                  <a:schemeClr val="accent3"/>
                </a:solidFill>
                <a:latin typeface="+mn-lt"/>
                <a:cs typeface="Arial Narrow" pitchFamily="34" charset="0"/>
              </a:rPr>
              <a:t>两张集散网络</a:t>
            </a:r>
            <a:r>
              <a:rPr lang="en-US" altLang="zh-CN" noProof="0" smtClean="0">
                <a:solidFill>
                  <a:schemeClr val="accent3"/>
                </a:solidFill>
                <a:latin typeface="+mn-lt"/>
                <a:cs typeface="Arial Narrow" pitchFamily="34" charset="0"/>
              </a:rPr>
              <a:t>——</a:t>
            </a:r>
            <a:r>
              <a:rPr lang="zh-CN" altLang="en-US" noProof="0" smtClean="0">
                <a:solidFill>
                  <a:schemeClr val="accent3"/>
                </a:solidFill>
                <a:latin typeface="+mn-lt"/>
                <a:cs typeface="Arial Narrow" pitchFamily="34" charset="0"/>
              </a:rPr>
              <a:t>境内</a:t>
            </a:r>
          </a:p>
        </p:txBody>
      </p:sp>
      <p:grpSp>
        <p:nvGrpSpPr>
          <p:cNvPr id="193" name="Group 192"/>
          <p:cNvGrpSpPr/>
          <p:nvPr/>
        </p:nvGrpSpPr>
        <p:grpSpPr>
          <a:xfrm>
            <a:off x="131167" y="192558"/>
            <a:ext cx="433418" cy="382347"/>
            <a:chOff x="3044142" y="3745325"/>
            <a:chExt cx="618875" cy="545952"/>
          </a:xfrm>
        </p:grpSpPr>
        <p:grpSp>
          <p:nvGrpSpPr>
            <p:cNvPr id="194" name="Group 193"/>
            <p:cNvGrpSpPr/>
            <p:nvPr/>
          </p:nvGrpSpPr>
          <p:grpSpPr>
            <a:xfrm>
              <a:off x="3065963" y="3745325"/>
              <a:ext cx="524030" cy="545952"/>
              <a:chOff x="6814862" y="2342788"/>
              <a:chExt cx="1435328" cy="1448459"/>
            </a:xfrm>
            <a:solidFill>
              <a:schemeClr val="bg1"/>
            </a:solidFill>
          </p:grpSpPr>
          <p:sp>
            <p:nvSpPr>
              <p:cNvPr id="197" name="Arc 196"/>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198" name="Arc 197"/>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199" name="Arc 198"/>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grpSp>
        <p:sp>
          <p:nvSpPr>
            <p:cNvPr id="196" name="TextBox 195"/>
            <p:cNvSpPr txBox="1"/>
            <p:nvPr/>
          </p:nvSpPr>
          <p:spPr>
            <a:xfrm>
              <a:off x="3044142" y="3818075"/>
              <a:ext cx="618875" cy="43947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000" b="0" noProof="0" smtClean="0">
                  <a:solidFill>
                    <a:schemeClr val="bg2"/>
                  </a:solidFill>
                  <a:latin typeface="Arial" pitchFamily="34" charset="0"/>
                  <a:cs typeface="Arial" pitchFamily="34" charset="0"/>
                </a:rPr>
                <a:t>2</a:t>
              </a:r>
              <a:endParaRPr lang="zh-CN" altLang="en-US" sz="2000" b="0" noProof="0" smtClean="0">
                <a:solidFill>
                  <a:schemeClr val="bg2"/>
                </a:solidFill>
                <a:latin typeface="Arial" pitchFamily="34" charset="0"/>
                <a:cs typeface="Arial" pitchFamily="34" charset="0"/>
              </a:endParaRPr>
            </a:p>
          </p:txBody>
        </p:sp>
      </p:grpSp>
      <p:sp>
        <p:nvSpPr>
          <p:cNvPr id="176" name="Oval 175"/>
          <p:cNvSpPr/>
          <p:nvPr/>
        </p:nvSpPr>
        <p:spPr>
          <a:xfrm>
            <a:off x="2564670" y="3496431"/>
            <a:ext cx="462941" cy="462631"/>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81" name="Oval 180"/>
          <p:cNvSpPr/>
          <p:nvPr/>
        </p:nvSpPr>
        <p:spPr>
          <a:xfrm>
            <a:off x="3194746" y="4299462"/>
            <a:ext cx="462941" cy="462631"/>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82" name="Oval 181"/>
          <p:cNvSpPr/>
          <p:nvPr/>
        </p:nvSpPr>
        <p:spPr>
          <a:xfrm>
            <a:off x="2613667" y="5247315"/>
            <a:ext cx="462941" cy="462631"/>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83" name="Oval 182"/>
          <p:cNvSpPr/>
          <p:nvPr/>
        </p:nvSpPr>
        <p:spPr>
          <a:xfrm>
            <a:off x="3090320" y="4889321"/>
            <a:ext cx="462941" cy="462631"/>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87" name="Oval 186"/>
          <p:cNvSpPr/>
          <p:nvPr/>
        </p:nvSpPr>
        <p:spPr>
          <a:xfrm>
            <a:off x="1731632" y="5882783"/>
            <a:ext cx="462941" cy="462631"/>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89" name="Oval 188"/>
          <p:cNvSpPr/>
          <p:nvPr/>
        </p:nvSpPr>
        <p:spPr>
          <a:xfrm>
            <a:off x="3755680" y="3675384"/>
            <a:ext cx="462941" cy="462631"/>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92" name="Freeform 184"/>
          <p:cNvSpPr>
            <a:spLocks noEditPoints="1"/>
          </p:cNvSpPr>
          <p:nvPr/>
        </p:nvSpPr>
        <p:spPr bwMode="auto">
          <a:xfrm>
            <a:off x="3506253" y="5245171"/>
            <a:ext cx="277344" cy="135568"/>
          </a:xfrm>
          <a:custGeom>
            <a:cxnLst>
              <a:cxn ang="0">
                <a:pos x="484" y="146"/>
              </a:cxn>
              <a:cxn ang="0">
                <a:pos x="452" y="92"/>
              </a:cxn>
              <a:cxn ang="0">
                <a:pos x="370" y="92"/>
              </a:cxn>
              <a:cxn ang="0">
                <a:pos x="370" y="14"/>
              </a:cxn>
              <a:cxn ang="0">
                <a:pos x="312" y="14"/>
              </a:cxn>
              <a:cxn ang="0">
                <a:pos x="288" y="56"/>
              </a:cxn>
              <a:cxn ang="0">
                <a:pos x="228" y="56"/>
              </a:cxn>
              <a:cxn ang="0">
                <a:pos x="228" y="0"/>
              </a:cxn>
              <a:cxn ang="0">
                <a:pos x="224" y="0"/>
              </a:cxn>
              <a:cxn ang="0">
                <a:pos x="206" y="56"/>
              </a:cxn>
              <a:cxn ang="0">
                <a:pos x="190" y="56"/>
              </a:cxn>
              <a:cxn ang="0">
                <a:pos x="170" y="92"/>
              </a:cxn>
              <a:cxn ang="0">
                <a:pos x="124" y="92"/>
              </a:cxn>
              <a:cxn ang="0">
                <a:pos x="92" y="146"/>
              </a:cxn>
              <a:cxn ang="0">
                <a:pos x="0" y="146"/>
              </a:cxn>
              <a:cxn ang="0">
                <a:pos x="0" y="150"/>
              </a:cxn>
              <a:cxn ang="0">
                <a:pos x="0" y="150"/>
              </a:cxn>
              <a:cxn ang="0">
                <a:pos x="24" y="174"/>
              </a:cxn>
              <a:cxn ang="0">
                <a:pos x="46" y="202"/>
              </a:cxn>
              <a:cxn ang="0">
                <a:pos x="62" y="230"/>
              </a:cxn>
              <a:cxn ang="0">
                <a:pos x="76" y="262"/>
              </a:cxn>
              <a:cxn ang="0">
                <a:pos x="494" y="262"/>
              </a:cxn>
              <a:cxn ang="0">
                <a:pos x="494" y="262"/>
              </a:cxn>
              <a:cxn ang="0">
                <a:pos x="502" y="250"/>
              </a:cxn>
              <a:cxn ang="0">
                <a:pos x="512" y="238"/>
              </a:cxn>
              <a:cxn ang="0">
                <a:pos x="518" y="224"/>
              </a:cxn>
              <a:cxn ang="0">
                <a:pos x="524" y="210"/>
              </a:cxn>
              <a:cxn ang="0">
                <a:pos x="530" y="194"/>
              </a:cxn>
              <a:cxn ang="0">
                <a:pos x="534" y="178"/>
              </a:cxn>
              <a:cxn ang="0">
                <a:pos x="536" y="162"/>
              </a:cxn>
              <a:cxn ang="0">
                <a:pos x="536" y="146"/>
              </a:cxn>
              <a:cxn ang="0">
                <a:pos x="484" y="146"/>
              </a:cxn>
              <a:cxn ang="0">
                <a:pos x="114" y="146"/>
              </a:cxn>
              <a:cxn ang="0">
                <a:pos x="134" y="110"/>
              </a:cxn>
              <a:cxn ang="0">
                <a:pos x="180" y="110"/>
              </a:cxn>
              <a:cxn ang="0">
                <a:pos x="202" y="76"/>
              </a:cxn>
              <a:cxn ang="0">
                <a:pos x="276" y="76"/>
              </a:cxn>
              <a:cxn ang="0">
                <a:pos x="256" y="110"/>
              </a:cxn>
              <a:cxn ang="0">
                <a:pos x="440" y="110"/>
              </a:cxn>
              <a:cxn ang="0">
                <a:pos x="460" y="146"/>
              </a:cxn>
              <a:cxn ang="0">
                <a:pos x="114" y="146"/>
              </a:cxn>
            </a:cxnLst>
            <a:rect l="0" t="0" r="r" b="b"/>
            <a:pathLst>
              <a:path w="536" h="262">
                <a:moveTo>
                  <a:pt x="484" y="146"/>
                </a:moveTo>
                <a:lnTo>
                  <a:pt x="452" y="92"/>
                </a:lnTo>
                <a:lnTo>
                  <a:pt x="370" y="92"/>
                </a:lnTo>
                <a:lnTo>
                  <a:pt x="370" y="14"/>
                </a:lnTo>
                <a:lnTo>
                  <a:pt x="312" y="14"/>
                </a:lnTo>
                <a:lnTo>
                  <a:pt x="288" y="56"/>
                </a:lnTo>
                <a:lnTo>
                  <a:pt x="228" y="56"/>
                </a:lnTo>
                <a:lnTo>
                  <a:pt x="228" y="0"/>
                </a:lnTo>
                <a:lnTo>
                  <a:pt x="224" y="0"/>
                </a:lnTo>
                <a:lnTo>
                  <a:pt x="206" y="56"/>
                </a:lnTo>
                <a:lnTo>
                  <a:pt x="190" y="56"/>
                </a:lnTo>
                <a:lnTo>
                  <a:pt x="170" y="92"/>
                </a:lnTo>
                <a:lnTo>
                  <a:pt x="124" y="92"/>
                </a:lnTo>
                <a:lnTo>
                  <a:pt x="92" y="146"/>
                </a:lnTo>
                <a:lnTo>
                  <a:pt x="0" y="146"/>
                </a:lnTo>
                <a:lnTo>
                  <a:pt x="0" y="150"/>
                </a:lnTo>
                <a:lnTo>
                  <a:pt x="0" y="150"/>
                </a:lnTo>
                <a:lnTo>
                  <a:pt x="24" y="174"/>
                </a:lnTo>
                <a:lnTo>
                  <a:pt x="46" y="202"/>
                </a:lnTo>
                <a:lnTo>
                  <a:pt x="62" y="230"/>
                </a:lnTo>
                <a:lnTo>
                  <a:pt x="76" y="262"/>
                </a:lnTo>
                <a:lnTo>
                  <a:pt x="494" y="262"/>
                </a:lnTo>
                <a:lnTo>
                  <a:pt x="494" y="262"/>
                </a:lnTo>
                <a:lnTo>
                  <a:pt x="502" y="250"/>
                </a:lnTo>
                <a:lnTo>
                  <a:pt x="512" y="238"/>
                </a:lnTo>
                <a:lnTo>
                  <a:pt x="518" y="224"/>
                </a:lnTo>
                <a:lnTo>
                  <a:pt x="524" y="210"/>
                </a:lnTo>
                <a:lnTo>
                  <a:pt x="530" y="194"/>
                </a:lnTo>
                <a:lnTo>
                  <a:pt x="534" y="178"/>
                </a:lnTo>
                <a:lnTo>
                  <a:pt x="536" y="162"/>
                </a:lnTo>
                <a:lnTo>
                  <a:pt x="536" y="146"/>
                </a:lnTo>
                <a:lnTo>
                  <a:pt x="484" y="146"/>
                </a:lnTo>
                <a:close/>
                <a:moveTo>
                  <a:pt x="114" y="146"/>
                </a:moveTo>
                <a:lnTo>
                  <a:pt x="134" y="110"/>
                </a:lnTo>
                <a:lnTo>
                  <a:pt x="180" y="110"/>
                </a:lnTo>
                <a:lnTo>
                  <a:pt x="202" y="76"/>
                </a:lnTo>
                <a:lnTo>
                  <a:pt x="276" y="76"/>
                </a:lnTo>
                <a:lnTo>
                  <a:pt x="256" y="110"/>
                </a:lnTo>
                <a:lnTo>
                  <a:pt x="440" y="110"/>
                </a:lnTo>
                <a:lnTo>
                  <a:pt x="460" y="146"/>
                </a:lnTo>
                <a:lnTo>
                  <a:pt x="114" y="146"/>
                </a:lnTo>
                <a:close/>
              </a:path>
            </a:pathLst>
          </a:custGeom>
          <a:solidFill>
            <a:schemeClr val="accent3"/>
          </a:solidFill>
          <a:ln w="9525">
            <a:noFill/>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solidFill>
                <a:schemeClr val="bg1"/>
              </a:solidFill>
            </a:endParaRPr>
          </a:p>
        </p:txBody>
      </p:sp>
      <p:grpSp>
        <p:nvGrpSpPr>
          <p:cNvPr id="10" name="Group 9"/>
          <p:cNvGrpSpPr/>
          <p:nvPr/>
        </p:nvGrpSpPr>
        <p:grpSpPr>
          <a:xfrm>
            <a:off x="1952797" y="5674768"/>
            <a:ext cx="269207" cy="165463"/>
            <a:chOff x="-375549" y="4855578"/>
            <a:chExt cx="471590" cy="289854"/>
          </a:xfrm>
        </p:grpSpPr>
        <p:sp>
          <p:nvSpPr>
            <p:cNvPr id="203" name="Freeform 727"/>
            <p:cNvSpPr/>
            <p:nvPr>
              <p:custDataLst>
                <p:tags r:id="rId8"/>
              </p:custDataLst>
            </p:nvPr>
          </p:nvSpPr>
          <p:spPr bwMode="auto">
            <a:xfrm>
              <a:off x="-375549" y="4855578"/>
              <a:ext cx="161089" cy="227455"/>
            </a:xfrm>
            <a:custGeom>
              <a:gdLst>
                <a:gd name="connsiteX0" fmla="*/ 193 w 213"/>
                <a:gd name="connsiteY0" fmla="*/ 73 h 300"/>
                <a:gd name="connsiteX1" fmla="*/ 193 w 213"/>
                <a:gd name="connsiteY1" fmla="*/ 0 h 300"/>
                <a:gd name="connsiteX2" fmla="*/ 213 w 213"/>
                <a:gd name="connsiteY2" fmla="*/ 297 h 300"/>
                <a:gd name="connsiteX3" fmla="*/ 2 w 213"/>
                <a:gd name="connsiteY3" fmla="*/ 300 h 300"/>
                <a:gd name="connsiteX4" fmla="*/ 0 w 213"/>
                <a:gd name="connsiteY4" fmla="*/ 73 h 300"/>
                <a:gd name="connsiteX5" fmla="*/ 193 w 213"/>
                <a:gd name="connsiteY5" fmla="*/ 73 h 300"/>
                <a:gd name="connsiteX6" fmla="*/ 193 w 719"/>
                <a:gd name="connsiteY6" fmla="*/ 73 h 300"/>
                <a:gd name="connsiteX7" fmla="*/ 193 w 719"/>
                <a:gd name="connsiteY7" fmla="*/ 73 h 300"/>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 h="300">
                  <a:moveTo>
                    <a:pt x="193" y="73"/>
                  </a:moveTo>
                  <a:lnTo>
                    <a:pt x="193" y="0"/>
                  </a:lnTo>
                  <a:cubicBezTo>
                    <a:pt x="200" y="99"/>
                    <a:pt x="206" y="198"/>
                    <a:pt x="213" y="297"/>
                  </a:cubicBezTo>
                  <a:lnTo>
                    <a:pt x="2" y="300"/>
                  </a:lnTo>
                  <a:cubicBezTo>
                    <a:pt x="1" y="224"/>
                    <a:pt x="1" y="149"/>
                    <a:pt x="0" y="73"/>
                  </a:cubicBezTo>
                  <a:lnTo>
                    <a:pt x="193" y="73"/>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solidFill>
                  <a:schemeClr val="bg1"/>
                </a:solidFill>
              </a:endParaRPr>
            </a:p>
          </p:txBody>
        </p:sp>
        <p:sp>
          <p:nvSpPr>
            <p:cNvPr id="204" name="Rectangle 767"/>
            <p:cNvSpPr>
              <a:spLocks noChangeArrowheads="1"/>
            </p:cNvSpPr>
            <p:nvPr>
              <p:custDataLst>
                <p:tags r:id="rId9"/>
              </p:custDataLst>
            </p:nvPr>
          </p:nvSpPr>
          <p:spPr bwMode="auto">
            <a:xfrm>
              <a:off x="-355837" y="4926848"/>
              <a:ext cx="86434" cy="56106"/>
            </a:xfrm>
            <a:prstGeom prst="rect">
              <a:avLst/>
            </a:prstGeom>
            <a:solidFill>
              <a:schemeClr val="bg1"/>
            </a:solidFill>
            <a:ln w="9525">
              <a:noFill/>
              <a:miter lim="800000"/>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solidFill>
                  <a:schemeClr val="bg1"/>
                </a:solidFill>
              </a:endParaRPr>
            </a:p>
          </p:txBody>
        </p:sp>
        <p:sp>
          <p:nvSpPr>
            <p:cNvPr id="205" name="Rectangle 204"/>
            <p:cNvSpPr/>
            <p:nvPr>
              <p:custDataLst>
                <p:tags r:id="rId10"/>
              </p:custDataLst>
            </p:nvPr>
          </p:nvSpPr>
          <p:spPr>
            <a:xfrm>
              <a:off x="-229978" y="4860128"/>
              <a:ext cx="326019" cy="219872"/>
            </a:xfrm>
            <a:prstGeom prst="rect">
              <a:avLst/>
            </a:prstGeom>
            <a:solidFill>
              <a:schemeClr val="accent3"/>
            </a:solidFill>
            <a:ln w="9525" cmpd="sng">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de-DE"/>
              </a:defPPr>
              <a:lvl1pPr algn="l" rtl="0" fontAlgn="base">
                <a:spcBef>
                  <a:spcPct val="0"/>
                </a:spcBef>
                <a:spcAft>
                  <a:spcPct val="0"/>
                </a:spcAft>
                <a:defRPr sz="1300" b="1" kern="1200">
                  <a:solidFill>
                    <a:srgbClr val="FFFFFF"/>
                  </a:solidFill>
                  <a:latin typeface="Arial Narrow"/>
                  <a:ea typeface="+mn-ea"/>
                  <a:cs typeface="+mn-cs"/>
                </a:defRPr>
              </a:lvl1pPr>
              <a:lvl2pPr marL="457200" algn="l" rtl="0" fontAlgn="base">
                <a:spcBef>
                  <a:spcPct val="0"/>
                </a:spcBef>
                <a:spcAft>
                  <a:spcPct val="0"/>
                </a:spcAft>
                <a:defRPr sz="1300" b="1" kern="1200">
                  <a:solidFill>
                    <a:srgbClr val="FFFFFF"/>
                  </a:solidFill>
                  <a:latin typeface="Arial Narrow"/>
                  <a:ea typeface="+mn-ea"/>
                  <a:cs typeface="+mn-cs"/>
                </a:defRPr>
              </a:lvl2pPr>
              <a:lvl3pPr marL="914400" algn="l" rtl="0" fontAlgn="base">
                <a:spcBef>
                  <a:spcPct val="0"/>
                </a:spcBef>
                <a:spcAft>
                  <a:spcPct val="0"/>
                </a:spcAft>
                <a:defRPr sz="1300" b="1" kern="1200">
                  <a:solidFill>
                    <a:srgbClr val="FFFFFF"/>
                  </a:solidFill>
                  <a:latin typeface="Arial Narrow"/>
                  <a:ea typeface="+mn-ea"/>
                  <a:cs typeface="+mn-cs"/>
                </a:defRPr>
              </a:lvl3pPr>
              <a:lvl4pPr marL="1371600" algn="l" rtl="0" fontAlgn="base">
                <a:spcBef>
                  <a:spcPct val="0"/>
                </a:spcBef>
                <a:spcAft>
                  <a:spcPct val="0"/>
                </a:spcAft>
                <a:defRPr sz="1300" b="1" kern="1200">
                  <a:solidFill>
                    <a:srgbClr val="FFFFFF"/>
                  </a:solidFill>
                  <a:latin typeface="Arial Narrow"/>
                  <a:ea typeface="+mn-ea"/>
                  <a:cs typeface="+mn-cs"/>
                </a:defRPr>
              </a:lvl4pPr>
              <a:lvl5pPr marL="1828800" algn="l" rtl="0" fontAlgn="base">
                <a:spcBef>
                  <a:spcPct val="0"/>
                </a:spcBef>
                <a:spcAft>
                  <a:spcPct val="0"/>
                </a:spcAft>
                <a:defRPr sz="1300" b="1" kern="1200">
                  <a:solidFill>
                    <a:srgbClr val="FFFFFF"/>
                  </a:solidFill>
                  <a:latin typeface="Arial Narrow"/>
                  <a:ea typeface="+mn-ea"/>
                  <a:cs typeface="+mn-cs"/>
                </a:defRPr>
              </a:lvl5pPr>
              <a:lvl6pPr marL="2286000" algn="l" defTabSz="914400" rtl="0" eaLnBrk="1" latinLnBrk="0" hangingPunct="1">
                <a:defRPr sz="1300" b="1" kern="1200">
                  <a:solidFill>
                    <a:srgbClr val="FFFFFF"/>
                  </a:solidFill>
                  <a:latin typeface="Arial Narrow"/>
                  <a:ea typeface="+mn-ea"/>
                  <a:cs typeface="+mn-cs"/>
                </a:defRPr>
              </a:lvl6pPr>
              <a:lvl7pPr marL="2743200" algn="l" defTabSz="914400" rtl="0" eaLnBrk="1" latinLnBrk="0" hangingPunct="1">
                <a:defRPr sz="1300" b="1" kern="1200">
                  <a:solidFill>
                    <a:srgbClr val="FFFFFF"/>
                  </a:solidFill>
                  <a:latin typeface="Arial Narrow"/>
                  <a:ea typeface="+mn-ea"/>
                  <a:cs typeface="+mn-cs"/>
                </a:defRPr>
              </a:lvl7pPr>
              <a:lvl8pPr marL="3200400" algn="l" defTabSz="914400" rtl="0" eaLnBrk="1" latinLnBrk="0" hangingPunct="1">
                <a:defRPr sz="1300" b="1" kern="1200">
                  <a:solidFill>
                    <a:srgbClr val="FFFFFF"/>
                  </a:solidFill>
                  <a:latin typeface="Arial Narrow"/>
                  <a:ea typeface="+mn-ea"/>
                  <a:cs typeface="+mn-cs"/>
                </a:defRPr>
              </a:lvl8pPr>
              <a:lvl9pPr marL="3657600" algn="l" defTabSz="914400" rtl="0" eaLnBrk="1" latinLnBrk="0" hangingPunct="1">
                <a:defRPr sz="1300" b="1" kern="1200">
                  <a:solidFill>
                    <a:srgbClr val="FFFFFF"/>
                  </a:solidFill>
                  <a:latin typeface="Arial Narrow"/>
                  <a:ea typeface="+mn-ea"/>
                  <a:cs typeface="+mn-cs"/>
                </a:defRPr>
              </a:lvl9pPr>
            </a:lstStyle>
            <a:p>
              <a:pPr algn="ctr"/>
              <a:endParaRPr lang="en-US" sz="1300" b="0" smtClean="0">
                <a:solidFill>
                  <a:schemeClr val="bg1"/>
                </a:solidFill>
                <a:cs typeface="Arial" pitchFamily="34" charset="0"/>
              </a:endParaRPr>
            </a:p>
          </p:txBody>
        </p:sp>
        <p:sp>
          <p:nvSpPr>
            <p:cNvPr id="206" name="Freeform 740"/>
            <p:cNvSpPr/>
            <p:nvPr>
              <p:custDataLst>
                <p:tags r:id="rId11"/>
              </p:custDataLst>
            </p:nvPr>
          </p:nvSpPr>
          <p:spPr bwMode="auto">
            <a:xfrm>
              <a:off x="-314644" y="5035798"/>
              <a:ext cx="107922" cy="109633"/>
            </a:xfrm>
            <a:custGeom>
              <a:cxnLst>
                <a:cxn ang="0">
                  <a:pos x="0" y="65"/>
                </a:cxn>
                <a:cxn ang="0">
                  <a:pos x="0" y="51"/>
                </a:cxn>
                <a:cxn ang="0">
                  <a:pos x="2" y="45"/>
                </a:cxn>
                <a:cxn ang="0">
                  <a:pos x="5" y="39"/>
                </a:cxn>
                <a:cxn ang="0">
                  <a:pos x="8" y="34"/>
                </a:cxn>
                <a:cxn ang="0">
                  <a:pos x="11" y="28"/>
                </a:cxn>
                <a:cxn ang="0">
                  <a:pos x="19" y="19"/>
                </a:cxn>
                <a:cxn ang="0">
                  <a:pos x="23" y="16"/>
                </a:cxn>
                <a:cxn ang="0">
                  <a:pos x="28" y="11"/>
                </a:cxn>
                <a:cxn ang="0">
                  <a:pos x="32" y="8"/>
                </a:cxn>
                <a:cxn ang="0">
                  <a:pos x="39" y="5"/>
                </a:cxn>
                <a:cxn ang="0">
                  <a:pos x="51" y="2"/>
                </a:cxn>
                <a:cxn ang="0">
                  <a:pos x="63" y="0"/>
                </a:cxn>
                <a:cxn ang="0">
                  <a:pos x="75" y="2"/>
                </a:cxn>
                <a:cxn ang="0">
                  <a:pos x="81" y="3"/>
                </a:cxn>
                <a:cxn ang="0">
                  <a:pos x="87" y="5"/>
                </a:cxn>
                <a:cxn ang="0">
                  <a:pos x="94" y="8"/>
                </a:cxn>
                <a:cxn ang="0">
                  <a:pos x="98" y="11"/>
                </a:cxn>
                <a:cxn ang="0">
                  <a:pos x="107" y="19"/>
                </a:cxn>
                <a:cxn ang="0">
                  <a:pos x="112" y="23"/>
                </a:cxn>
                <a:cxn ang="0">
                  <a:pos x="116" y="28"/>
                </a:cxn>
                <a:cxn ang="0">
                  <a:pos x="120" y="34"/>
                </a:cxn>
                <a:cxn ang="0">
                  <a:pos x="121" y="39"/>
                </a:cxn>
                <a:cxn ang="0">
                  <a:pos x="126" y="51"/>
                </a:cxn>
                <a:cxn ang="0">
                  <a:pos x="126" y="57"/>
                </a:cxn>
                <a:cxn ang="0">
                  <a:pos x="127" y="65"/>
                </a:cxn>
                <a:cxn ang="0">
                  <a:pos x="126" y="77"/>
                </a:cxn>
                <a:cxn ang="0">
                  <a:pos x="124" y="83"/>
                </a:cxn>
                <a:cxn ang="0">
                  <a:pos x="121" y="89"/>
                </a:cxn>
                <a:cxn ang="0">
                  <a:pos x="120" y="94"/>
                </a:cxn>
                <a:cxn ang="0">
                  <a:pos x="116" y="100"/>
                </a:cxn>
                <a:cxn ang="0">
                  <a:pos x="107" y="109"/>
                </a:cxn>
                <a:cxn ang="0">
                  <a:pos x="104" y="114"/>
                </a:cxn>
                <a:cxn ang="0">
                  <a:pos x="98" y="117"/>
                </a:cxn>
                <a:cxn ang="0">
                  <a:pos x="94" y="120"/>
                </a:cxn>
                <a:cxn ang="0">
                  <a:pos x="87" y="123"/>
                </a:cxn>
                <a:cxn ang="0">
                  <a:pos x="75" y="126"/>
                </a:cxn>
                <a:cxn ang="0">
                  <a:pos x="63" y="127"/>
                </a:cxn>
                <a:cxn ang="0">
                  <a:pos x="51" y="126"/>
                </a:cxn>
                <a:cxn ang="0">
                  <a:pos x="45" y="124"/>
                </a:cxn>
                <a:cxn ang="0">
                  <a:pos x="39" y="123"/>
                </a:cxn>
                <a:cxn ang="0">
                  <a:pos x="32" y="120"/>
                </a:cxn>
                <a:cxn ang="0">
                  <a:pos x="28" y="117"/>
                </a:cxn>
                <a:cxn ang="0">
                  <a:pos x="19" y="109"/>
                </a:cxn>
                <a:cxn ang="0">
                  <a:pos x="14" y="104"/>
                </a:cxn>
                <a:cxn ang="0">
                  <a:pos x="11" y="100"/>
                </a:cxn>
                <a:cxn ang="0">
                  <a:pos x="8" y="94"/>
                </a:cxn>
                <a:cxn ang="0">
                  <a:pos x="5" y="89"/>
                </a:cxn>
                <a:cxn ang="0">
                  <a:pos x="0" y="77"/>
                </a:cxn>
                <a:cxn ang="0">
                  <a:pos x="0" y="71"/>
                </a:cxn>
                <a:cxn ang="0">
                  <a:pos x="0" y="65"/>
                </a:cxn>
              </a:cxnLst>
              <a:rect l="0" t="0" r="r" b="b"/>
              <a:pathLst>
                <a:path w="127" h="127">
                  <a:moveTo>
                    <a:pt x="0" y="65"/>
                  </a:moveTo>
                  <a:lnTo>
                    <a:pt x="0" y="51"/>
                  </a:lnTo>
                  <a:lnTo>
                    <a:pt x="2" y="45"/>
                  </a:lnTo>
                  <a:lnTo>
                    <a:pt x="5" y="39"/>
                  </a:lnTo>
                  <a:lnTo>
                    <a:pt x="8" y="34"/>
                  </a:lnTo>
                  <a:lnTo>
                    <a:pt x="11" y="28"/>
                  </a:lnTo>
                  <a:lnTo>
                    <a:pt x="19" y="19"/>
                  </a:lnTo>
                  <a:lnTo>
                    <a:pt x="23" y="16"/>
                  </a:lnTo>
                  <a:lnTo>
                    <a:pt x="28" y="11"/>
                  </a:lnTo>
                  <a:lnTo>
                    <a:pt x="32" y="8"/>
                  </a:lnTo>
                  <a:lnTo>
                    <a:pt x="39" y="5"/>
                  </a:lnTo>
                  <a:lnTo>
                    <a:pt x="51" y="2"/>
                  </a:lnTo>
                  <a:lnTo>
                    <a:pt x="63" y="0"/>
                  </a:lnTo>
                  <a:lnTo>
                    <a:pt x="75" y="2"/>
                  </a:lnTo>
                  <a:lnTo>
                    <a:pt x="81" y="3"/>
                  </a:lnTo>
                  <a:lnTo>
                    <a:pt x="87" y="5"/>
                  </a:lnTo>
                  <a:lnTo>
                    <a:pt x="94" y="8"/>
                  </a:lnTo>
                  <a:lnTo>
                    <a:pt x="98" y="11"/>
                  </a:lnTo>
                  <a:lnTo>
                    <a:pt x="107" y="19"/>
                  </a:lnTo>
                  <a:lnTo>
                    <a:pt x="112" y="23"/>
                  </a:lnTo>
                  <a:lnTo>
                    <a:pt x="116" y="28"/>
                  </a:lnTo>
                  <a:lnTo>
                    <a:pt x="120" y="34"/>
                  </a:lnTo>
                  <a:lnTo>
                    <a:pt x="121" y="39"/>
                  </a:lnTo>
                  <a:lnTo>
                    <a:pt x="126" y="51"/>
                  </a:lnTo>
                  <a:lnTo>
                    <a:pt x="126" y="57"/>
                  </a:lnTo>
                  <a:lnTo>
                    <a:pt x="127" y="65"/>
                  </a:lnTo>
                  <a:lnTo>
                    <a:pt x="126" y="77"/>
                  </a:lnTo>
                  <a:lnTo>
                    <a:pt x="124" y="83"/>
                  </a:lnTo>
                  <a:lnTo>
                    <a:pt x="121" y="89"/>
                  </a:lnTo>
                  <a:lnTo>
                    <a:pt x="120" y="94"/>
                  </a:lnTo>
                  <a:lnTo>
                    <a:pt x="116" y="100"/>
                  </a:lnTo>
                  <a:lnTo>
                    <a:pt x="107" y="109"/>
                  </a:lnTo>
                  <a:lnTo>
                    <a:pt x="104" y="114"/>
                  </a:lnTo>
                  <a:lnTo>
                    <a:pt x="98" y="117"/>
                  </a:lnTo>
                  <a:lnTo>
                    <a:pt x="94" y="120"/>
                  </a:lnTo>
                  <a:lnTo>
                    <a:pt x="87" y="123"/>
                  </a:lnTo>
                  <a:lnTo>
                    <a:pt x="75" y="126"/>
                  </a:lnTo>
                  <a:lnTo>
                    <a:pt x="63" y="127"/>
                  </a:lnTo>
                  <a:lnTo>
                    <a:pt x="51" y="126"/>
                  </a:lnTo>
                  <a:lnTo>
                    <a:pt x="45" y="124"/>
                  </a:lnTo>
                  <a:lnTo>
                    <a:pt x="39" y="123"/>
                  </a:lnTo>
                  <a:lnTo>
                    <a:pt x="32" y="120"/>
                  </a:lnTo>
                  <a:lnTo>
                    <a:pt x="28" y="117"/>
                  </a:lnTo>
                  <a:lnTo>
                    <a:pt x="19" y="109"/>
                  </a:lnTo>
                  <a:lnTo>
                    <a:pt x="14" y="104"/>
                  </a:lnTo>
                  <a:lnTo>
                    <a:pt x="11" y="100"/>
                  </a:lnTo>
                  <a:lnTo>
                    <a:pt x="8" y="94"/>
                  </a:lnTo>
                  <a:lnTo>
                    <a:pt x="5" y="89"/>
                  </a:lnTo>
                  <a:lnTo>
                    <a:pt x="0" y="77"/>
                  </a:lnTo>
                  <a:lnTo>
                    <a:pt x="0" y="71"/>
                  </a:lnTo>
                  <a:lnTo>
                    <a:pt x="0" y="65"/>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solidFill>
                  <a:schemeClr val="bg1"/>
                </a:solidFill>
              </a:endParaRPr>
            </a:p>
          </p:txBody>
        </p:sp>
        <p:sp>
          <p:nvSpPr>
            <p:cNvPr id="207" name="Freeform 749"/>
            <p:cNvSpPr/>
            <p:nvPr>
              <p:custDataLst>
                <p:tags r:id="rId12"/>
              </p:custDataLst>
            </p:nvPr>
          </p:nvSpPr>
          <p:spPr bwMode="auto">
            <a:xfrm>
              <a:off x="-47812" y="5035798"/>
              <a:ext cx="109634" cy="109634"/>
            </a:xfrm>
            <a:custGeom>
              <a:cxnLst>
                <a:cxn ang="0">
                  <a:pos x="0" y="65"/>
                </a:cxn>
                <a:cxn ang="0">
                  <a:pos x="1" y="51"/>
                </a:cxn>
                <a:cxn ang="0">
                  <a:pos x="3" y="45"/>
                </a:cxn>
                <a:cxn ang="0">
                  <a:pos x="4" y="39"/>
                </a:cxn>
                <a:cxn ang="0">
                  <a:pos x="7" y="34"/>
                </a:cxn>
                <a:cxn ang="0">
                  <a:pos x="10" y="28"/>
                </a:cxn>
                <a:cxn ang="0">
                  <a:pos x="18" y="19"/>
                </a:cxn>
                <a:cxn ang="0">
                  <a:pos x="22" y="16"/>
                </a:cxn>
                <a:cxn ang="0">
                  <a:pos x="27" y="11"/>
                </a:cxn>
                <a:cxn ang="0">
                  <a:pos x="33" y="8"/>
                </a:cxn>
                <a:cxn ang="0">
                  <a:pos x="38" y="5"/>
                </a:cxn>
                <a:cxn ang="0">
                  <a:pos x="50" y="2"/>
                </a:cxn>
                <a:cxn ang="0">
                  <a:pos x="64" y="0"/>
                </a:cxn>
                <a:cxn ang="0">
                  <a:pos x="76" y="2"/>
                </a:cxn>
                <a:cxn ang="0">
                  <a:pos x="82" y="3"/>
                </a:cxn>
                <a:cxn ang="0">
                  <a:pos x="88" y="5"/>
                </a:cxn>
                <a:cxn ang="0">
                  <a:pos x="93" y="8"/>
                </a:cxn>
                <a:cxn ang="0">
                  <a:pos x="99" y="11"/>
                </a:cxn>
                <a:cxn ang="0">
                  <a:pos x="108" y="19"/>
                </a:cxn>
                <a:cxn ang="0">
                  <a:pos x="113" y="23"/>
                </a:cxn>
                <a:cxn ang="0">
                  <a:pos x="116" y="28"/>
                </a:cxn>
                <a:cxn ang="0">
                  <a:pos x="119" y="34"/>
                </a:cxn>
                <a:cxn ang="0">
                  <a:pos x="122" y="39"/>
                </a:cxn>
                <a:cxn ang="0">
                  <a:pos x="125" y="51"/>
                </a:cxn>
                <a:cxn ang="0">
                  <a:pos x="126" y="57"/>
                </a:cxn>
                <a:cxn ang="0">
                  <a:pos x="126" y="65"/>
                </a:cxn>
                <a:cxn ang="0">
                  <a:pos x="125" y="77"/>
                </a:cxn>
                <a:cxn ang="0">
                  <a:pos x="123" y="83"/>
                </a:cxn>
                <a:cxn ang="0">
                  <a:pos x="122" y="89"/>
                </a:cxn>
                <a:cxn ang="0">
                  <a:pos x="119" y="94"/>
                </a:cxn>
                <a:cxn ang="0">
                  <a:pos x="116" y="100"/>
                </a:cxn>
                <a:cxn ang="0">
                  <a:pos x="108" y="109"/>
                </a:cxn>
                <a:cxn ang="0">
                  <a:pos x="103" y="114"/>
                </a:cxn>
                <a:cxn ang="0">
                  <a:pos x="99" y="117"/>
                </a:cxn>
                <a:cxn ang="0">
                  <a:pos x="93" y="120"/>
                </a:cxn>
                <a:cxn ang="0">
                  <a:pos x="88" y="123"/>
                </a:cxn>
                <a:cxn ang="0">
                  <a:pos x="76" y="126"/>
                </a:cxn>
                <a:cxn ang="0">
                  <a:pos x="64" y="127"/>
                </a:cxn>
                <a:cxn ang="0">
                  <a:pos x="50" y="126"/>
                </a:cxn>
                <a:cxn ang="0">
                  <a:pos x="44" y="124"/>
                </a:cxn>
                <a:cxn ang="0">
                  <a:pos x="38" y="123"/>
                </a:cxn>
                <a:cxn ang="0">
                  <a:pos x="33" y="120"/>
                </a:cxn>
                <a:cxn ang="0">
                  <a:pos x="27" y="117"/>
                </a:cxn>
                <a:cxn ang="0">
                  <a:pos x="18" y="109"/>
                </a:cxn>
                <a:cxn ang="0">
                  <a:pos x="15" y="104"/>
                </a:cxn>
                <a:cxn ang="0">
                  <a:pos x="10" y="100"/>
                </a:cxn>
                <a:cxn ang="0">
                  <a:pos x="7" y="94"/>
                </a:cxn>
                <a:cxn ang="0">
                  <a:pos x="4" y="89"/>
                </a:cxn>
                <a:cxn ang="0">
                  <a:pos x="1" y="77"/>
                </a:cxn>
                <a:cxn ang="0">
                  <a:pos x="0" y="71"/>
                </a:cxn>
                <a:cxn ang="0">
                  <a:pos x="0" y="65"/>
                </a:cxn>
              </a:cxnLst>
              <a:rect l="0" t="0" r="r" b="b"/>
              <a:pathLst>
                <a:path w="125" h="127">
                  <a:moveTo>
                    <a:pt x="0" y="65"/>
                  </a:moveTo>
                  <a:lnTo>
                    <a:pt x="1" y="51"/>
                  </a:lnTo>
                  <a:lnTo>
                    <a:pt x="3" y="45"/>
                  </a:lnTo>
                  <a:lnTo>
                    <a:pt x="4" y="39"/>
                  </a:lnTo>
                  <a:lnTo>
                    <a:pt x="7" y="34"/>
                  </a:lnTo>
                  <a:lnTo>
                    <a:pt x="10" y="28"/>
                  </a:lnTo>
                  <a:lnTo>
                    <a:pt x="18" y="19"/>
                  </a:lnTo>
                  <a:lnTo>
                    <a:pt x="22" y="16"/>
                  </a:lnTo>
                  <a:lnTo>
                    <a:pt x="27" y="11"/>
                  </a:lnTo>
                  <a:lnTo>
                    <a:pt x="33" y="8"/>
                  </a:lnTo>
                  <a:lnTo>
                    <a:pt x="38" y="5"/>
                  </a:lnTo>
                  <a:lnTo>
                    <a:pt x="50" y="2"/>
                  </a:lnTo>
                  <a:lnTo>
                    <a:pt x="64" y="0"/>
                  </a:lnTo>
                  <a:lnTo>
                    <a:pt x="76" y="2"/>
                  </a:lnTo>
                  <a:lnTo>
                    <a:pt x="82" y="3"/>
                  </a:lnTo>
                  <a:lnTo>
                    <a:pt x="88" y="5"/>
                  </a:lnTo>
                  <a:lnTo>
                    <a:pt x="93" y="8"/>
                  </a:lnTo>
                  <a:lnTo>
                    <a:pt x="99" y="11"/>
                  </a:lnTo>
                  <a:lnTo>
                    <a:pt x="108" y="19"/>
                  </a:lnTo>
                  <a:lnTo>
                    <a:pt x="113" y="23"/>
                  </a:lnTo>
                  <a:lnTo>
                    <a:pt x="116" y="28"/>
                  </a:lnTo>
                  <a:lnTo>
                    <a:pt x="119" y="34"/>
                  </a:lnTo>
                  <a:lnTo>
                    <a:pt x="122" y="39"/>
                  </a:lnTo>
                  <a:lnTo>
                    <a:pt x="125" y="51"/>
                  </a:lnTo>
                  <a:lnTo>
                    <a:pt x="126" y="57"/>
                  </a:lnTo>
                  <a:lnTo>
                    <a:pt x="126" y="65"/>
                  </a:lnTo>
                  <a:lnTo>
                    <a:pt x="125" y="77"/>
                  </a:lnTo>
                  <a:lnTo>
                    <a:pt x="123" y="83"/>
                  </a:lnTo>
                  <a:lnTo>
                    <a:pt x="122" y="89"/>
                  </a:lnTo>
                  <a:lnTo>
                    <a:pt x="119" y="94"/>
                  </a:lnTo>
                  <a:lnTo>
                    <a:pt x="116" y="100"/>
                  </a:lnTo>
                  <a:lnTo>
                    <a:pt x="108" y="109"/>
                  </a:lnTo>
                  <a:lnTo>
                    <a:pt x="103" y="114"/>
                  </a:lnTo>
                  <a:lnTo>
                    <a:pt x="99" y="117"/>
                  </a:lnTo>
                  <a:lnTo>
                    <a:pt x="93" y="120"/>
                  </a:lnTo>
                  <a:lnTo>
                    <a:pt x="88" y="123"/>
                  </a:lnTo>
                  <a:lnTo>
                    <a:pt x="76" y="126"/>
                  </a:lnTo>
                  <a:lnTo>
                    <a:pt x="64" y="127"/>
                  </a:lnTo>
                  <a:lnTo>
                    <a:pt x="50" y="126"/>
                  </a:lnTo>
                  <a:lnTo>
                    <a:pt x="44" y="124"/>
                  </a:lnTo>
                  <a:lnTo>
                    <a:pt x="38" y="123"/>
                  </a:lnTo>
                  <a:lnTo>
                    <a:pt x="33" y="120"/>
                  </a:lnTo>
                  <a:lnTo>
                    <a:pt x="27" y="117"/>
                  </a:lnTo>
                  <a:lnTo>
                    <a:pt x="18" y="109"/>
                  </a:lnTo>
                  <a:lnTo>
                    <a:pt x="15" y="104"/>
                  </a:lnTo>
                  <a:lnTo>
                    <a:pt x="10" y="100"/>
                  </a:lnTo>
                  <a:lnTo>
                    <a:pt x="7" y="94"/>
                  </a:lnTo>
                  <a:lnTo>
                    <a:pt x="4" y="89"/>
                  </a:lnTo>
                  <a:lnTo>
                    <a:pt x="1" y="77"/>
                  </a:lnTo>
                  <a:lnTo>
                    <a:pt x="0" y="71"/>
                  </a:lnTo>
                  <a:lnTo>
                    <a:pt x="0" y="65"/>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solidFill>
                  <a:schemeClr val="bg1"/>
                </a:solidFill>
              </a:endParaRPr>
            </a:p>
          </p:txBody>
        </p:sp>
        <p:sp>
          <p:nvSpPr>
            <p:cNvPr id="208" name="Freeform 740"/>
            <p:cNvSpPr/>
            <p:nvPr>
              <p:custDataLst>
                <p:tags r:id="rId13"/>
              </p:custDataLst>
            </p:nvPr>
          </p:nvSpPr>
          <p:spPr bwMode="auto">
            <a:xfrm>
              <a:off x="-306252" y="5044323"/>
              <a:ext cx="91138" cy="92584"/>
            </a:xfrm>
            <a:custGeom>
              <a:cxnLst>
                <a:cxn ang="0">
                  <a:pos x="0" y="65"/>
                </a:cxn>
                <a:cxn ang="0">
                  <a:pos x="0" y="51"/>
                </a:cxn>
                <a:cxn ang="0">
                  <a:pos x="2" y="45"/>
                </a:cxn>
                <a:cxn ang="0">
                  <a:pos x="5" y="39"/>
                </a:cxn>
                <a:cxn ang="0">
                  <a:pos x="8" y="34"/>
                </a:cxn>
                <a:cxn ang="0">
                  <a:pos x="11" y="28"/>
                </a:cxn>
                <a:cxn ang="0">
                  <a:pos x="19" y="19"/>
                </a:cxn>
                <a:cxn ang="0">
                  <a:pos x="23" y="16"/>
                </a:cxn>
                <a:cxn ang="0">
                  <a:pos x="28" y="11"/>
                </a:cxn>
                <a:cxn ang="0">
                  <a:pos x="32" y="8"/>
                </a:cxn>
                <a:cxn ang="0">
                  <a:pos x="39" y="5"/>
                </a:cxn>
                <a:cxn ang="0">
                  <a:pos x="51" y="2"/>
                </a:cxn>
                <a:cxn ang="0">
                  <a:pos x="63" y="0"/>
                </a:cxn>
                <a:cxn ang="0">
                  <a:pos x="75" y="2"/>
                </a:cxn>
                <a:cxn ang="0">
                  <a:pos x="81" y="3"/>
                </a:cxn>
                <a:cxn ang="0">
                  <a:pos x="87" y="5"/>
                </a:cxn>
                <a:cxn ang="0">
                  <a:pos x="94" y="8"/>
                </a:cxn>
                <a:cxn ang="0">
                  <a:pos x="98" y="11"/>
                </a:cxn>
                <a:cxn ang="0">
                  <a:pos x="107" y="19"/>
                </a:cxn>
                <a:cxn ang="0">
                  <a:pos x="112" y="23"/>
                </a:cxn>
                <a:cxn ang="0">
                  <a:pos x="116" y="28"/>
                </a:cxn>
                <a:cxn ang="0">
                  <a:pos x="120" y="34"/>
                </a:cxn>
                <a:cxn ang="0">
                  <a:pos x="121" y="39"/>
                </a:cxn>
                <a:cxn ang="0">
                  <a:pos x="126" y="51"/>
                </a:cxn>
                <a:cxn ang="0">
                  <a:pos x="126" y="57"/>
                </a:cxn>
                <a:cxn ang="0">
                  <a:pos x="127" y="65"/>
                </a:cxn>
                <a:cxn ang="0">
                  <a:pos x="126" y="77"/>
                </a:cxn>
                <a:cxn ang="0">
                  <a:pos x="124" y="83"/>
                </a:cxn>
                <a:cxn ang="0">
                  <a:pos x="121" y="89"/>
                </a:cxn>
                <a:cxn ang="0">
                  <a:pos x="120" y="94"/>
                </a:cxn>
                <a:cxn ang="0">
                  <a:pos x="116" y="100"/>
                </a:cxn>
                <a:cxn ang="0">
                  <a:pos x="107" y="109"/>
                </a:cxn>
                <a:cxn ang="0">
                  <a:pos x="104" y="114"/>
                </a:cxn>
                <a:cxn ang="0">
                  <a:pos x="98" y="117"/>
                </a:cxn>
                <a:cxn ang="0">
                  <a:pos x="94" y="120"/>
                </a:cxn>
                <a:cxn ang="0">
                  <a:pos x="87" y="123"/>
                </a:cxn>
                <a:cxn ang="0">
                  <a:pos x="75" y="126"/>
                </a:cxn>
                <a:cxn ang="0">
                  <a:pos x="63" y="127"/>
                </a:cxn>
                <a:cxn ang="0">
                  <a:pos x="51" y="126"/>
                </a:cxn>
                <a:cxn ang="0">
                  <a:pos x="45" y="124"/>
                </a:cxn>
                <a:cxn ang="0">
                  <a:pos x="39" y="123"/>
                </a:cxn>
                <a:cxn ang="0">
                  <a:pos x="32" y="120"/>
                </a:cxn>
                <a:cxn ang="0">
                  <a:pos x="28" y="117"/>
                </a:cxn>
                <a:cxn ang="0">
                  <a:pos x="19" y="109"/>
                </a:cxn>
                <a:cxn ang="0">
                  <a:pos x="14" y="104"/>
                </a:cxn>
                <a:cxn ang="0">
                  <a:pos x="11" y="100"/>
                </a:cxn>
                <a:cxn ang="0">
                  <a:pos x="8" y="94"/>
                </a:cxn>
                <a:cxn ang="0">
                  <a:pos x="5" y="89"/>
                </a:cxn>
                <a:cxn ang="0">
                  <a:pos x="0" y="77"/>
                </a:cxn>
                <a:cxn ang="0">
                  <a:pos x="0" y="71"/>
                </a:cxn>
                <a:cxn ang="0">
                  <a:pos x="0" y="65"/>
                </a:cxn>
              </a:cxnLst>
              <a:rect l="0" t="0" r="r" b="b"/>
              <a:pathLst>
                <a:path w="127" h="127">
                  <a:moveTo>
                    <a:pt x="0" y="65"/>
                  </a:moveTo>
                  <a:lnTo>
                    <a:pt x="0" y="51"/>
                  </a:lnTo>
                  <a:lnTo>
                    <a:pt x="2" y="45"/>
                  </a:lnTo>
                  <a:lnTo>
                    <a:pt x="5" y="39"/>
                  </a:lnTo>
                  <a:lnTo>
                    <a:pt x="8" y="34"/>
                  </a:lnTo>
                  <a:lnTo>
                    <a:pt x="11" y="28"/>
                  </a:lnTo>
                  <a:lnTo>
                    <a:pt x="19" y="19"/>
                  </a:lnTo>
                  <a:lnTo>
                    <a:pt x="23" y="16"/>
                  </a:lnTo>
                  <a:lnTo>
                    <a:pt x="28" y="11"/>
                  </a:lnTo>
                  <a:lnTo>
                    <a:pt x="32" y="8"/>
                  </a:lnTo>
                  <a:lnTo>
                    <a:pt x="39" y="5"/>
                  </a:lnTo>
                  <a:lnTo>
                    <a:pt x="51" y="2"/>
                  </a:lnTo>
                  <a:lnTo>
                    <a:pt x="63" y="0"/>
                  </a:lnTo>
                  <a:lnTo>
                    <a:pt x="75" y="2"/>
                  </a:lnTo>
                  <a:lnTo>
                    <a:pt x="81" y="3"/>
                  </a:lnTo>
                  <a:lnTo>
                    <a:pt x="87" y="5"/>
                  </a:lnTo>
                  <a:lnTo>
                    <a:pt x="94" y="8"/>
                  </a:lnTo>
                  <a:lnTo>
                    <a:pt x="98" y="11"/>
                  </a:lnTo>
                  <a:lnTo>
                    <a:pt x="107" y="19"/>
                  </a:lnTo>
                  <a:lnTo>
                    <a:pt x="112" y="23"/>
                  </a:lnTo>
                  <a:lnTo>
                    <a:pt x="116" y="28"/>
                  </a:lnTo>
                  <a:lnTo>
                    <a:pt x="120" y="34"/>
                  </a:lnTo>
                  <a:lnTo>
                    <a:pt x="121" y="39"/>
                  </a:lnTo>
                  <a:lnTo>
                    <a:pt x="126" y="51"/>
                  </a:lnTo>
                  <a:lnTo>
                    <a:pt x="126" y="57"/>
                  </a:lnTo>
                  <a:lnTo>
                    <a:pt x="127" y="65"/>
                  </a:lnTo>
                  <a:lnTo>
                    <a:pt x="126" y="77"/>
                  </a:lnTo>
                  <a:lnTo>
                    <a:pt x="124" y="83"/>
                  </a:lnTo>
                  <a:lnTo>
                    <a:pt x="121" y="89"/>
                  </a:lnTo>
                  <a:lnTo>
                    <a:pt x="120" y="94"/>
                  </a:lnTo>
                  <a:lnTo>
                    <a:pt x="116" y="100"/>
                  </a:lnTo>
                  <a:lnTo>
                    <a:pt x="107" y="109"/>
                  </a:lnTo>
                  <a:lnTo>
                    <a:pt x="104" y="114"/>
                  </a:lnTo>
                  <a:lnTo>
                    <a:pt x="98" y="117"/>
                  </a:lnTo>
                  <a:lnTo>
                    <a:pt x="94" y="120"/>
                  </a:lnTo>
                  <a:lnTo>
                    <a:pt x="87" y="123"/>
                  </a:lnTo>
                  <a:lnTo>
                    <a:pt x="75" y="126"/>
                  </a:lnTo>
                  <a:lnTo>
                    <a:pt x="63" y="127"/>
                  </a:lnTo>
                  <a:lnTo>
                    <a:pt x="51" y="126"/>
                  </a:lnTo>
                  <a:lnTo>
                    <a:pt x="45" y="124"/>
                  </a:lnTo>
                  <a:lnTo>
                    <a:pt x="39" y="123"/>
                  </a:lnTo>
                  <a:lnTo>
                    <a:pt x="32" y="120"/>
                  </a:lnTo>
                  <a:lnTo>
                    <a:pt x="28" y="117"/>
                  </a:lnTo>
                  <a:lnTo>
                    <a:pt x="19" y="109"/>
                  </a:lnTo>
                  <a:lnTo>
                    <a:pt x="14" y="104"/>
                  </a:lnTo>
                  <a:lnTo>
                    <a:pt x="11" y="100"/>
                  </a:lnTo>
                  <a:lnTo>
                    <a:pt x="8" y="94"/>
                  </a:lnTo>
                  <a:lnTo>
                    <a:pt x="5" y="89"/>
                  </a:lnTo>
                  <a:lnTo>
                    <a:pt x="0" y="77"/>
                  </a:lnTo>
                  <a:lnTo>
                    <a:pt x="0" y="71"/>
                  </a:lnTo>
                  <a:lnTo>
                    <a:pt x="0" y="65"/>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solidFill>
                  <a:schemeClr val="bg1"/>
                </a:solidFill>
              </a:endParaRPr>
            </a:p>
          </p:txBody>
        </p:sp>
        <p:sp>
          <p:nvSpPr>
            <p:cNvPr id="209" name="Freeform 749"/>
            <p:cNvSpPr/>
            <p:nvPr>
              <p:custDataLst>
                <p:tags r:id="rId14"/>
              </p:custDataLst>
            </p:nvPr>
          </p:nvSpPr>
          <p:spPr bwMode="auto">
            <a:xfrm>
              <a:off x="-39287" y="5044323"/>
              <a:ext cx="92584" cy="92584"/>
            </a:xfrm>
            <a:custGeom>
              <a:cxnLst>
                <a:cxn ang="0">
                  <a:pos x="0" y="65"/>
                </a:cxn>
                <a:cxn ang="0">
                  <a:pos x="1" y="51"/>
                </a:cxn>
                <a:cxn ang="0">
                  <a:pos x="3" y="45"/>
                </a:cxn>
                <a:cxn ang="0">
                  <a:pos x="4" y="39"/>
                </a:cxn>
                <a:cxn ang="0">
                  <a:pos x="7" y="34"/>
                </a:cxn>
                <a:cxn ang="0">
                  <a:pos x="10" y="28"/>
                </a:cxn>
                <a:cxn ang="0">
                  <a:pos x="18" y="19"/>
                </a:cxn>
                <a:cxn ang="0">
                  <a:pos x="22" y="16"/>
                </a:cxn>
                <a:cxn ang="0">
                  <a:pos x="27" y="11"/>
                </a:cxn>
                <a:cxn ang="0">
                  <a:pos x="33" y="8"/>
                </a:cxn>
                <a:cxn ang="0">
                  <a:pos x="38" y="5"/>
                </a:cxn>
                <a:cxn ang="0">
                  <a:pos x="50" y="2"/>
                </a:cxn>
                <a:cxn ang="0">
                  <a:pos x="64" y="0"/>
                </a:cxn>
                <a:cxn ang="0">
                  <a:pos x="76" y="2"/>
                </a:cxn>
                <a:cxn ang="0">
                  <a:pos x="82" y="3"/>
                </a:cxn>
                <a:cxn ang="0">
                  <a:pos x="88" y="5"/>
                </a:cxn>
                <a:cxn ang="0">
                  <a:pos x="93" y="8"/>
                </a:cxn>
                <a:cxn ang="0">
                  <a:pos x="99" y="11"/>
                </a:cxn>
                <a:cxn ang="0">
                  <a:pos x="108" y="19"/>
                </a:cxn>
                <a:cxn ang="0">
                  <a:pos x="113" y="23"/>
                </a:cxn>
                <a:cxn ang="0">
                  <a:pos x="116" y="28"/>
                </a:cxn>
                <a:cxn ang="0">
                  <a:pos x="119" y="34"/>
                </a:cxn>
                <a:cxn ang="0">
                  <a:pos x="122" y="39"/>
                </a:cxn>
                <a:cxn ang="0">
                  <a:pos x="125" y="51"/>
                </a:cxn>
                <a:cxn ang="0">
                  <a:pos x="126" y="57"/>
                </a:cxn>
                <a:cxn ang="0">
                  <a:pos x="126" y="65"/>
                </a:cxn>
                <a:cxn ang="0">
                  <a:pos x="125" y="77"/>
                </a:cxn>
                <a:cxn ang="0">
                  <a:pos x="123" y="83"/>
                </a:cxn>
                <a:cxn ang="0">
                  <a:pos x="122" y="89"/>
                </a:cxn>
                <a:cxn ang="0">
                  <a:pos x="119" y="94"/>
                </a:cxn>
                <a:cxn ang="0">
                  <a:pos x="116" y="100"/>
                </a:cxn>
                <a:cxn ang="0">
                  <a:pos x="108" y="109"/>
                </a:cxn>
                <a:cxn ang="0">
                  <a:pos x="103" y="114"/>
                </a:cxn>
                <a:cxn ang="0">
                  <a:pos x="99" y="117"/>
                </a:cxn>
                <a:cxn ang="0">
                  <a:pos x="93" y="120"/>
                </a:cxn>
                <a:cxn ang="0">
                  <a:pos x="88" y="123"/>
                </a:cxn>
                <a:cxn ang="0">
                  <a:pos x="76" y="126"/>
                </a:cxn>
                <a:cxn ang="0">
                  <a:pos x="64" y="127"/>
                </a:cxn>
                <a:cxn ang="0">
                  <a:pos x="50" y="126"/>
                </a:cxn>
                <a:cxn ang="0">
                  <a:pos x="44" y="124"/>
                </a:cxn>
                <a:cxn ang="0">
                  <a:pos x="38" y="123"/>
                </a:cxn>
                <a:cxn ang="0">
                  <a:pos x="33" y="120"/>
                </a:cxn>
                <a:cxn ang="0">
                  <a:pos x="27" y="117"/>
                </a:cxn>
                <a:cxn ang="0">
                  <a:pos x="18" y="109"/>
                </a:cxn>
                <a:cxn ang="0">
                  <a:pos x="15" y="104"/>
                </a:cxn>
                <a:cxn ang="0">
                  <a:pos x="10" y="100"/>
                </a:cxn>
                <a:cxn ang="0">
                  <a:pos x="7" y="94"/>
                </a:cxn>
                <a:cxn ang="0">
                  <a:pos x="4" y="89"/>
                </a:cxn>
                <a:cxn ang="0">
                  <a:pos x="1" y="77"/>
                </a:cxn>
                <a:cxn ang="0">
                  <a:pos x="0" y="71"/>
                </a:cxn>
                <a:cxn ang="0">
                  <a:pos x="0" y="65"/>
                </a:cxn>
              </a:cxnLst>
              <a:rect l="0" t="0" r="r" b="b"/>
              <a:pathLst>
                <a:path w="125" h="127">
                  <a:moveTo>
                    <a:pt x="0" y="65"/>
                  </a:moveTo>
                  <a:lnTo>
                    <a:pt x="1" y="51"/>
                  </a:lnTo>
                  <a:lnTo>
                    <a:pt x="3" y="45"/>
                  </a:lnTo>
                  <a:lnTo>
                    <a:pt x="4" y="39"/>
                  </a:lnTo>
                  <a:lnTo>
                    <a:pt x="7" y="34"/>
                  </a:lnTo>
                  <a:lnTo>
                    <a:pt x="10" y="28"/>
                  </a:lnTo>
                  <a:lnTo>
                    <a:pt x="18" y="19"/>
                  </a:lnTo>
                  <a:lnTo>
                    <a:pt x="22" y="16"/>
                  </a:lnTo>
                  <a:lnTo>
                    <a:pt x="27" y="11"/>
                  </a:lnTo>
                  <a:lnTo>
                    <a:pt x="33" y="8"/>
                  </a:lnTo>
                  <a:lnTo>
                    <a:pt x="38" y="5"/>
                  </a:lnTo>
                  <a:lnTo>
                    <a:pt x="50" y="2"/>
                  </a:lnTo>
                  <a:lnTo>
                    <a:pt x="64" y="0"/>
                  </a:lnTo>
                  <a:lnTo>
                    <a:pt x="76" y="2"/>
                  </a:lnTo>
                  <a:lnTo>
                    <a:pt x="82" y="3"/>
                  </a:lnTo>
                  <a:lnTo>
                    <a:pt x="88" y="5"/>
                  </a:lnTo>
                  <a:lnTo>
                    <a:pt x="93" y="8"/>
                  </a:lnTo>
                  <a:lnTo>
                    <a:pt x="99" y="11"/>
                  </a:lnTo>
                  <a:lnTo>
                    <a:pt x="108" y="19"/>
                  </a:lnTo>
                  <a:lnTo>
                    <a:pt x="113" y="23"/>
                  </a:lnTo>
                  <a:lnTo>
                    <a:pt x="116" y="28"/>
                  </a:lnTo>
                  <a:lnTo>
                    <a:pt x="119" y="34"/>
                  </a:lnTo>
                  <a:lnTo>
                    <a:pt x="122" y="39"/>
                  </a:lnTo>
                  <a:lnTo>
                    <a:pt x="125" y="51"/>
                  </a:lnTo>
                  <a:lnTo>
                    <a:pt x="126" y="57"/>
                  </a:lnTo>
                  <a:lnTo>
                    <a:pt x="126" y="65"/>
                  </a:lnTo>
                  <a:lnTo>
                    <a:pt x="125" y="77"/>
                  </a:lnTo>
                  <a:lnTo>
                    <a:pt x="123" y="83"/>
                  </a:lnTo>
                  <a:lnTo>
                    <a:pt x="122" y="89"/>
                  </a:lnTo>
                  <a:lnTo>
                    <a:pt x="119" y="94"/>
                  </a:lnTo>
                  <a:lnTo>
                    <a:pt x="116" y="100"/>
                  </a:lnTo>
                  <a:lnTo>
                    <a:pt x="108" y="109"/>
                  </a:lnTo>
                  <a:lnTo>
                    <a:pt x="103" y="114"/>
                  </a:lnTo>
                  <a:lnTo>
                    <a:pt x="99" y="117"/>
                  </a:lnTo>
                  <a:lnTo>
                    <a:pt x="93" y="120"/>
                  </a:lnTo>
                  <a:lnTo>
                    <a:pt x="88" y="123"/>
                  </a:lnTo>
                  <a:lnTo>
                    <a:pt x="76" y="126"/>
                  </a:lnTo>
                  <a:lnTo>
                    <a:pt x="64" y="127"/>
                  </a:lnTo>
                  <a:lnTo>
                    <a:pt x="50" y="126"/>
                  </a:lnTo>
                  <a:lnTo>
                    <a:pt x="44" y="124"/>
                  </a:lnTo>
                  <a:lnTo>
                    <a:pt x="38" y="123"/>
                  </a:lnTo>
                  <a:lnTo>
                    <a:pt x="33" y="120"/>
                  </a:lnTo>
                  <a:lnTo>
                    <a:pt x="27" y="117"/>
                  </a:lnTo>
                  <a:lnTo>
                    <a:pt x="18" y="109"/>
                  </a:lnTo>
                  <a:lnTo>
                    <a:pt x="15" y="104"/>
                  </a:lnTo>
                  <a:lnTo>
                    <a:pt x="10" y="100"/>
                  </a:lnTo>
                  <a:lnTo>
                    <a:pt x="7" y="94"/>
                  </a:lnTo>
                  <a:lnTo>
                    <a:pt x="4" y="89"/>
                  </a:lnTo>
                  <a:lnTo>
                    <a:pt x="1" y="77"/>
                  </a:lnTo>
                  <a:lnTo>
                    <a:pt x="0" y="71"/>
                  </a:lnTo>
                  <a:lnTo>
                    <a:pt x="0" y="65"/>
                  </a:lnTo>
                  <a:close/>
                </a:path>
              </a:pathLst>
            </a:custGeom>
            <a:solidFill>
              <a:schemeClr val="accent3"/>
            </a:solidFill>
            <a:ln w="9525">
              <a:no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solidFill>
                  <a:schemeClr val="bg1"/>
                </a:solidFill>
              </a:endParaRPr>
            </a:p>
          </p:txBody>
        </p:sp>
      </p:grpSp>
      <p:sp>
        <p:nvSpPr>
          <p:cNvPr id="210" name="Oval 209"/>
          <p:cNvSpPr/>
          <p:nvPr/>
        </p:nvSpPr>
        <p:spPr>
          <a:xfrm>
            <a:off x="3009458" y="3831018"/>
            <a:ext cx="462941" cy="462631"/>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cxnSp>
        <p:nvCxnSpPr>
          <p:cNvPr id="211" name="Straight Connector 210"/>
          <p:cNvCxnSpPr>
            <a:endCxn id="1173" idx="3"/>
          </p:cNvCxnSpPr>
          <p:nvPr/>
        </p:nvCxnSpPr>
        <p:spPr>
          <a:xfrm flipV="1">
            <a:off x="2075948" y="4047101"/>
            <a:ext cx="1108613" cy="534013"/>
          </a:xfrm>
          <a:prstGeom prst="line">
            <a:avLst/>
          </a:prstGeom>
          <a:ln w="28575">
            <a:solidFill>
              <a:schemeClr val="tx1"/>
            </a:solidFill>
            <a:prstDash val="dash"/>
            <a:headEnd type="none" w="lg" len="lg"/>
            <a:tailEnd type="none" w="lg" len="lg"/>
          </a:ln>
          <a:effectLst/>
        </p:spPr>
        <p:style>
          <a:lnRef idx="1">
            <a:schemeClr val="accent1"/>
          </a:lnRef>
          <a:fillRef idx="0">
            <a:schemeClr val="accent1"/>
          </a:fillRef>
          <a:effectRef idx="0">
            <a:schemeClr val="accent1"/>
          </a:effectRef>
          <a:fontRef idx="minor">
            <a:schemeClr val="tx1"/>
          </a:fontRef>
        </p:style>
      </p:cxnSp>
      <p:sp>
        <p:nvSpPr>
          <p:cNvPr id="212" name="TextBox 211"/>
          <p:cNvSpPr txBox="1"/>
          <p:nvPr/>
        </p:nvSpPr>
        <p:spPr>
          <a:xfrm>
            <a:off x="2605814" y="4492031"/>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a:latin typeface="+mn-lt"/>
                <a:cs typeface="Arial Narrow" pitchFamily="34" charset="0"/>
              </a:rPr>
              <a:t>武汉</a:t>
            </a:r>
            <a:endParaRPr lang="zh-CN" altLang="en-US" sz="1100" noProof="0" smtClean="0">
              <a:latin typeface="+mn-lt"/>
              <a:cs typeface="Arial Narrow" pitchFamily="34" charset="0"/>
            </a:endParaRPr>
          </a:p>
        </p:txBody>
      </p:sp>
      <p:sp>
        <p:nvSpPr>
          <p:cNvPr id="213" name="Oval 212"/>
          <p:cNvSpPr/>
          <p:nvPr/>
        </p:nvSpPr>
        <p:spPr>
          <a:xfrm>
            <a:off x="2498758" y="4638853"/>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72" name="Oval 1171"/>
          <p:cNvSpPr/>
          <p:nvPr/>
        </p:nvSpPr>
        <p:spPr>
          <a:xfrm>
            <a:off x="2751707" y="3655635"/>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73" name="Oval 1172"/>
          <p:cNvSpPr/>
          <p:nvPr/>
        </p:nvSpPr>
        <p:spPr>
          <a:xfrm>
            <a:off x="3168745" y="3954917"/>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77" name="Oval 1176"/>
          <p:cNvSpPr/>
          <p:nvPr/>
        </p:nvSpPr>
        <p:spPr>
          <a:xfrm>
            <a:off x="3414957" y="4499417"/>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80" name="Oval 1179"/>
          <p:cNvSpPr/>
          <p:nvPr/>
        </p:nvSpPr>
        <p:spPr>
          <a:xfrm>
            <a:off x="3213723" y="5070883"/>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183" name="Oval 1182"/>
          <p:cNvSpPr/>
          <p:nvPr/>
        </p:nvSpPr>
        <p:spPr>
          <a:xfrm>
            <a:off x="2739979" y="5462210"/>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grpSp>
        <p:nvGrpSpPr>
          <p:cNvPr id="223" name="Group 222"/>
          <p:cNvGrpSpPr/>
          <p:nvPr/>
        </p:nvGrpSpPr>
        <p:grpSpPr>
          <a:xfrm>
            <a:off x="2979772" y="4538960"/>
            <a:ext cx="131066" cy="201169"/>
            <a:chOff x="1877275" y="3773997"/>
            <a:chExt cx="131066" cy="201169"/>
          </a:xfrm>
        </p:grpSpPr>
        <p:sp>
          <p:nvSpPr>
            <p:cNvPr id="224" name="Oval 5"/>
            <p:cNvSpPr>
              <a:spLocks noChangeArrowheads="1"/>
            </p:cNvSpPr>
            <p:nvPr/>
          </p:nvSpPr>
          <p:spPr bwMode="auto">
            <a:xfrm>
              <a:off x="1975834" y="3905252"/>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25" name="Oval 6"/>
            <p:cNvSpPr>
              <a:spLocks noChangeArrowheads="1"/>
            </p:cNvSpPr>
            <p:nvPr/>
          </p:nvSpPr>
          <p:spPr bwMode="auto">
            <a:xfrm>
              <a:off x="1903846" y="3905252"/>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26" name="Freeform 7"/>
            <p:cNvSpPr/>
            <p:nvPr/>
          </p:nvSpPr>
          <p:spPr bwMode="auto">
            <a:xfrm>
              <a:off x="1897062" y="3822523"/>
              <a:ext cx="91492" cy="42118"/>
            </a:xfrm>
            <a:custGeom>
              <a:gdLst>
                <a:gd name="T0" fmla="*/ 811 w 931"/>
                <a:gd name="T1" fmla="*/ 0 h 428"/>
                <a:gd name="T2" fmla="*/ 120 w 931"/>
                <a:gd name="T3" fmla="*/ 0 h 428"/>
                <a:gd name="T4" fmla="*/ 0 w 931"/>
                <a:gd name="T5" fmla="*/ 120 h 428"/>
                <a:gd name="T6" fmla="*/ 0 w 931"/>
                <a:gd name="T7" fmla="*/ 308 h 428"/>
                <a:gd name="T8" fmla="*/ 120 w 931"/>
                <a:gd name="T9" fmla="*/ 428 h 428"/>
                <a:gd name="T10" fmla="*/ 811 w 931"/>
                <a:gd name="T11" fmla="*/ 428 h 428"/>
                <a:gd name="T12" fmla="*/ 931 w 931"/>
                <a:gd name="T13" fmla="*/ 308 h 428"/>
                <a:gd name="T14" fmla="*/ 931 w 931"/>
                <a:gd name="T15" fmla="*/ 120 h 428"/>
                <a:gd name="T16" fmla="*/ 811 w 931"/>
                <a:gd name="T17" fmla="*/ 0 h 428"/>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428">
                  <a:moveTo>
                    <a:pt x="811" y="0"/>
                  </a:moveTo>
                  <a:cubicBezTo>
                    <a:pt x="120" y="0"/>
                    <a:pt x="120" y="0"/>
                    <a:pt x="120" y="0"/>
                  </a:cubicBezTo>
                  <a:cubicBezTo>
                    <a:pt x="54" y="0"/>
                    <a:pt x="0" y="54"/>
                    <a:pt x="0" y="120"/>
                  </a:cubicBezTo>
                  <a:cubicBezTo>
                    <a:pt x="0" y="308"/>
                    <a:pt x="0" y="308"/>
                    <a:pt x="0" y="308"/>
                  </a:cubicBezTo>
                  <a:cubicBezTo>
                    <a:pt x="0" y="374"/>
                    <a:pt x="54" y="428"/>
                    <a:pt x="120" y="428"/>
                  </a:cubicBezTo>
                  <a:cubicBezTo>
                    <a:pt x="811" y="428"/>
                    <a:pt x="811" y="428"/>
                    <a:pt x="811" y="428"/>
                  </a:cubicBezTo>
                  <a:cubicBezTo>
                    <a:pt x="877" y="428"/>
                    <a:pt x="931" y="374"/>
                    <a:pt x="931" y="308"/>
                  </a:cubicBezTo>
                  <a:cubicBezTo>
                    <a:pt x="931" y="120"/>
                    <a:pt x="931" y="120"/>
                    <a:pt x="931" y="120"/>
                  </a:cubicBezTo>
                  <a:cubicBezTo>
                    <a:pt x="931" y="54"/>
                    <a:pt x="877" y="0"/>
                    <a:pt x="811"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27" name="Freeform 8"/>
            <p:cNvSpPr>
              <a:spLocks noEditPoints="1"/>
            </p:cNvSpPr>
            <p:nvPr/>
          </p:nvSpPr>
          <p:spPr bwMode="auto">
            <a:xfrm>
              <a:off x="1877275" y="3773997"/>
              <a:ext cx="131066" cy="168756"/>
            </a:xfrm>
            <a:custGeom>
              <a:gdLst>
                <a:gd name="T0" fmla="*/ 1133 w 1333"/>
                <a:gd name="T1" fmla="*/ 78 h 1717"/>
                <a:gd name="T2" fmla="*/ 752 w 1333"/>
                <a:gd name="T3" fmla="*/ 78 h 1717"/>
                <a:gd name="T4" fmla="*/ 752 w 1333"/>
                <a:gd name="T5" fmla="*/ 0 h 1717"/>
                <a:gd name="T6" fmla="*/ 596 w 1333"/>
                <a:gd name="T7" fmla="*/ 0 h 1717"/>
                <a:gd name="T8" fmla="*/ 596 w 1333"/>
                <a:gd name="T9" fmla="*/ 78 h 1717"/>
                <a:gd name="T10" fmla="*/ 200 w 1333"/>
                <a:gd name="T11" fmla="*/ 78 h 1717"/>
                <a:gd name="T12" fmla="*/ 0 w 1333"/>
                <a:gd name="T13" fmla="*/ 278 h 1717"/>
                <a:gd name="T14" fmla="*/ 0 w 1333"/>
                <a:gd name="T15" fmla="*/ 1517 h 1717"/>
                <a:gd name="T16" fmla="*/ 200 w 1333"/>
                <a:gd name="T17" fmla="*/ 1717 h 1717"/>
                <a:gd name="T18" fmla="*/ 1133 w 1333"/>
                <a:gd name="T19" fmla="*/ 1717 h 1717"/>
                <a:gd name="T20" fmla="*/ 1333 w 1333"/>
                <a:gd name="T21" fmla="*/ 1517 h 1717"/>
                <a:gd name="T22" fmla="*/ 1333 w 1333"/>
                <a:gd name="T23" fmla="*/ 278 h 1717"/>
                <a:gd name="T24" fmla="*/ 1133 w 1333"/>
                <a:gd name="T25" fmla="*/ 78 h 1717"/>
                <a:gd name="T26" fmla="*/ 546 w 1333"/>
                <a:gd name="T27" fmla="*/ 255 h 1717"/>
                <a:gd name="T28" fmla="*/ 786 w 1333"/>
                <a:gd name="T29" fmla="*/ 255 h 1717"/>
                <a:gd name="T30" fmla="*/ 826 w 1333"/>
                <a:gd name="T31" fmla="*/ 295 h 1717"/>
                <a:gd name="T32" fmla="*/ 786 w 1333"/>
                <a:gd name="T33" fmla="*/ 335 h 1717"/>
                <a:gd name="T34" fmla="*/ 546 w 1333"/>
                <a:gd name="T35" fmla="*/ 335 h 1717"/>
                <a:gd name="T36" fmla="*/ 506 w 1333"/>
                <a:gd name="T37" fmla="*/ 295 h 1717"/>
                <a:gd name="T38" fmla="*/ 546 w 1333"/>
                <a:gd name="T39" fmla="*/ 255 h 1717"/>
                <a:gd name="T40" fmla="*/ 310 w 1333"/>
                <a:gd name="T41" fmla="*/ 1496 h 1717"/>
                <a:gd name="T42" fmla="*/ 190 w 1333"/>
                <a:gd name="T43" fmla="*/ 1376 h 1717"/>
                <a:gd name="T44" fmla="*/ 310 w 1333"/>
                <a:gd name="T45" fmla="*/ 1256 h 1717"/>
                <a:gd name="T46" fmla="*/ 430 w 1333"/>
                <a:gd name="T47" fmla="*/ 1376 h 1717"/>
                <a:gd name="T48" fmla="*/ 310 w 1333"/>
                <a:gd name="T49" fmla="*/ 1496 h 1717"/>
                <a:gd name="T50" fmla="*/ 1042 w 1333"/>
                <a:gd name="T51" fmla="*/ 1496 h 1717"/>
                <a:gd name="T52" fmla="*/ 922 w 1333"/>
                <a:gd name="T53" fmla="*/ 1376 h 1717"/>
                <a:gd name="T54" fmla="*/ 1042 w 1333"/>
                <a:gd name="T55" fmla="*/ 1256 h 1717"/>
                <a:gd name="T56" fmla="*/ 1162 w 1333"/>
                <a:gd name="T57" fmla="*/ 1376 h 1717"/>
                <a:gd name="T58" fmla="*/ 1042 w 1333"/>
                <a:gd name="T59" fmla="*/ 1496 h 1717"/>
                <a:gd name="T60" fmla="*/ 1212 w 1333"/>
                <a:gd name="T61" fmla="*/ 802 h 1717"/>
                <a:gd name="T62" fmla="*/ 1012 w 1333"/>
                <a:gd name="T63" fmla="*/ 1002 h 1717"/>
                <a:gd name="T64" fmla="*/ 321 w 1333"/>
                <a:gd name="T65" fmla="*/ 1002 h 1717"/>
                <a:gd name="T66" fmla="*/ 121 w 1333"/>
                <a:gd name="T67" fmla="*/ 802 h 1717"/>
                <a:gd name="T68" fmla="*/ 121 w 1333"/>
                <a:gd name="T69" fmla="*/ 614 h 1717"/>
                <a:gd name="T70" fmla="*/ 321 w 1333"/>
                <a:gd name="T71" fmla="*/ 414 h 1717"/>
                <a:gd name="T72" fmla="*/ 1012 w 1333"/>
                <a:gd name="T73" fmla="*/ 414 h 1717"/>
                <a:gd name="T74" fmla="*/ 1212 w 1333"/>
                <a:gd name="T75" fmla="*/ 614 h 1717"/>
                <a:gd name="T76" fmla="*/ 1212 w 1333"/>
                <a:gd name="T77" fmla="*/ 802 h 17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3" h="1716">
                  <a:moveTo>
                    <a:pt x="1133" y="78"/>
                  </a:moveTo>
                  <a:cubicBezTo>
                    <a:pt x="752" y="78"/>
                    <a:pt x="752" y="78"/>
                    <a:pt x="752" y="78"/>
                  </a:cubicBezTo>
                  <a:cubicBezTo>
                    <a:pt x="752" y="0"/>
                    <a:pt x="752" y="0"/>
                    <a:pt x="752" y="0"/>
                  </a:cubicBezTo>
                  <a:cubicBezTo>
                    <a:pt x="596" y="0"/>
                    <a:pt x="596" y="0"/>
                    <a:pt x="596" y="0"/>
                  </a:cubicBezTo>
                  <a:cubicBezTo>
                    <a:pt x="596" y="78"/>
                    <a:pt x="596" y="78"/>
                    <a:pt x="596" y="78"/>
                  </a:cubicBezTo>
                  <a:cubicBezTo>
                    <a:pt x="200" y="78"/>
                    <a:pt x="200" y="78"/>
                    <a:pt x="200" y="78"/>
                  </a:cubicBezTo>
                  <a:cubicBezTo>
                    <a:pt x="90" y="78"/>
                    <a:pt x="0" y="168"/>
                    <a:pt x="0" y="278"/>
                  </a:cubicBezTo>
                  <a:cubicBezTo>
                    <a:pt x="0" y="1517"/>
                    <a:pt x="0" y="1517"/>
                    <a:pt x="0" y="1517"/>
                  </a:cubicBezTo>
                  <a:cubicBezTo>
                    <a:pt x="0" y="1627"/>
                    <a:pt x="90" y="1717"/>
                    <a:pt x="200" y="1717"/>
                  </a:cubicBezTo>
                  <a:cubicBezTo>
                    <a:pt x="1133" y="1717"/>
                    <a:pt x="1133" y="1717"/>
                    <a:pt x="1133" y="1717"/>
                  </a:cubicBezTo>
                  <a:cubicBezTo>
                    <a:pt x="1243" y="1717"/>
                    <a:pt x="1333" y="1627"/>
                    <a:pt x="1333" y="1517"/>
                  </a:cubicBezTo>
                  <a:cubicBezTo>
                    <a:pt x="1333" y="278"/>
                    <a:pt x="1333" y="278"/>
                    <a:pt x="1333" y="278"/>
                  </a:cubicBezTo>
                  <a:cubicBezTo>
                    <a:pt x="1333" y="168"/>
                    <a:pt x="1243" y="78"/>
                    <a:pt x="1133" y="78"/>
                  </a:cubicBezTo>
                  <a:close/>
                  <a:moveTo>
                    <a:pt x="546" y="255"/>
                  </a:moveTo>
                  <a:cubicBezTo>
                    <a:pt x="786" y="255"/>
                    <a:pt x="786" y="255"/>
                    <a:pt x="786" y="255"/>
                  </a:cubicBezTo>
                  <a:cubicBezTo>
                    <a:pt x="808" y="255"/>
                    <a:pt x="826" y="273"/>
                    <a:pt x="826" y="295"/>
                  </a:cubicBezTo>
                  <a:cubicBezTo>
                    <a:pt x="826" y="317"/>
                    <a:pt x="808" y="335"/>
                    <a:pt x="786" y="335"/>
                  </a:cubicBezTo>
                  <a:cubicBezTo>
                    <a:pt x="546" y="335"/>
                    <a:pt x="546" y="335"/>
                    <a:pt x="546" y="335"/>
                  </a:cubicBezTo>
                  <a:cubicBezTo>
                    <a:pt x="524" y="335"/>
                    <a:pt x="506" y="317"/>
                    <a:pt x="506" y="295"/>
                  </a:cubicBezTo>
                  <a:cubicBezTo>
                    <a:pt x="506" y="273"/>
                    <a:pt x="524" y="255"/>
                    <a:pt x="546" y="255"/>
                  </a:cubicBezTo>
                  <a:close/>
                  <a:moveTo>
                    <a:pt x="310" y="1496"/>
                  </a:moveTo>
                  <a:cubicBezTo>
                    <a:pt x="244" y="1496"/>
                    <a:pt x="190" y="1442"/>
                    <a:pt x="190" y="1376"/>
                  </a:cubicBezTo>
                  <a:cubicBezTo>
                    <a:pt x="190" y="1310"/>
                    <a:pt x="244" y="1256"/>
                    <a:pt x="310" y="1256"/>
                  </a:cubicBezTo>
                  <a:cubicBezTo>
                    <a:pt x="376" y="1256"/>
                    <a:pt x="430" y="1310"/>
                    <a:pt x="430" y="1376"/>
                  </a:cubicBezTo>
                  <a:cubicBezTo>
                    <a:pt x="430" y="1442"/>
                    <a:pt x="376" y="1496"/>
                    <a:pt x="310" y="1496"/>
                  </a:cubicBezTo>
                  <a:close/>
                  <a:moveTo>
                    <a:pt x="1042" y="1496"/>
                  </a:moveTo>
                  <a:cubicBezTo>
                    <a:pt x="976" y="1496"/>
                    <a:pt x="922" y="1442"/>
                    <a:pt x="922" y="1376"/>
                  </a:cubicBezTo>
                  <a:cubicBezTo>
                    <a:pt x="922" y="1310"/>
                    <a:pt x="976" y="1256"/>
                    <a:pt x="1042" y="1256"/>
                  </a:cubicBezTo>
                  <a:cubicBezTo>
                    <a:pt x="1108" y="1256"/>
                    <a:pt x="1162" y="1310"/>
                    <a:pt x="1162" y="1376"/>
                  </a:cubicBezTo>
                  <a:cubicBezTo>
                    <a:pt x="1162" y="1442"/>
                    <a:pt x="1108" y="1496"/>
                    <a:pt x="1042" y="1496"/>
                  </a:cubicBezTo>
                  <a:close/>
                  <a:moveTo>
                    <a:pt x="1212" y="802"/>
                  </a:moveTo>
                  <a:cubicBezTo>
                    <a:pt x="1212" y="912"/>
                    <a:pt x="1122" y="1002"/>
                    <a:pt x="1012" y="1002"/>
                  </a:cubicBezTo>
                  <a:cubicBezTo>
                    <a:pt x="321" y="1002"/>
                    <a:pt x="321" y="1002"/>
                    <a:pt x="321" y="1002"/>
                  </a:cubicBezTo>
                  <a:cubicBezTo>
                    <a:pt x="211" y="1002"/>
                    <a:pt x="121" y="912"/>
                    <a:pt x="121" y="802"/>
                  </a:cubicBezTo>
                  <a:cubicBezTo>
                    <a:pt x="121" y="614"/>
                    <a:pt x="121" y="614"/>
                    <a:pt x="121" y="614"/>
                  </a:cubicBezTo>
                  <a:cubicBezTo>
                    <a:pt x="121" y="504"/>
                    <a:pt x="211" y="414"/>
                    <a:pt x="321" y="414"/>
                  </a:cubicBezTo>
                  <a:cubicBezTo>
                    <a:pt x="1012" y="414"/>
                    <a:pt x="1012" y="414"/>
                    <a:pt x="1012" y="414"/>
                  </a:cubicBezTo>
                  <a:cubicBezTo>
                    <a:pt x="1122" y="414"/>
                    <a:pt x="1212" y="504"/>
                    <a:pt x="1212" y="614"/>
                  </a:cubicBezTo>
                  <a:lnTo>
                    <a:pt x="1212" y="80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28" name="Freeform 9"/>
            <p:cNvSpPr/>
            <p:nvPr/>
          </p:nvSpPr>
          <p:spPr bwMode="auto">
            <a:xfrm>
              <a:off x="1980733" y="3945580"/>
              <a:ext cx="21577" cy="29586"/>
            </a:xfrm>
            <a:custGeom>
              <a:gdLst>
                <a:gd name="T0" fmla="*/ 0 w 229"/>
                <a:gd name="T1" fmla="*/ 42 h 314"/>
                <a:gd name="T2" fmla="*/ 157 w 229"/>
                <a:gd name="T3" fmla="*/ 314 h 314"/>
                <a:gd name="T4" fmla="*/ 229 w 229"/>
                <a:gd name="T5" fmla="*/ 272 h 314"/>
                <a:gd name="T6" fmla="*/ 73 w 229"/>
                <a:gd name="T7" fmla="*/ 0 h 314"/>
                <a:gd name="T8" fmla="*/ 0 w 229"/>
                <a:gd name="T9" fmla="*/ 42 h 314"/>
              </a:gdLst>
              <a:cxnLst>
                <a:cxn ang="0">
                  <a:pos x="T0" y="T1"/>
                </a:cxn>
                <a:cxn ang="0">
                  <a:pos x="T2" y="T3"/>
                </a:cxn>
                <a:cxn ang="0">
                  <a:pos x="T4" y="T5"/>
                </a:cxn>
                <a:cxn ang="0">
                  <a:pos x="T6" y="T7"/>
                </a:cxn>
                <a:cxn ang="0">
                  <a:pos x="T8" y="T9"/>
                </a:cxn>
              </a:cxnLst>
              <a:rect l="0" t="0" r="r" b="b"/>
              <a:pathLst>
                <a:path w="229" h="314">
                  <a:moveTo>
                    <a:pt x="0" y="42"/>
                  </a:moveTo>
                  <a:lnTo>
                    <a:pt x="157" y="314"/>
                  </a:lnTo>
                  <a:lnTo>
                    <a:pt x="229" y="272"/>
                  </a:lnTo>
                  <a:lnTo>
                    <a:pt x="73" y="0"/>
                  </a:lnTo>
                  <a:lnTo>
                    <a:pt x="0" y="4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29" name="Rectangle 10"/>
            <p:cNvSpPr>
              <a:spLocks noChangeArrowheads="1"/>
            </p:cNvSpPr>
            <p:nvPr/>
          </p:nvSpPr>
          <p:spPr bwMode="auto">
            <a:xfrm>
              <a:off x="1912326" y="3952552"/>
              <a:ext cx="64355" cy="7915"/>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30" name="Rectangle 11"/>
            <p:cNvSpPr>
              <a:spLocks noChangeArrowheads="1"/>
            </p:cNvSpPr>
            <p:nvPr/>
          </p:nvSpPr>
          <p:spPr bwMode="auto">
            <a:xfrm>
              <a:off x="1907804" y="3967345"/>
              <a:ext cx="72930" cy="7821"/>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31" name="Freeform 12"/>
            <p:cNvSpPr/>
            <p:nvPr/>
          </p:nvSpPr>
          <p:spPr bwMode="auto">
            <a:xfrm>
              <a:off x="1885190" y="3945580"/>
              <a:ext cx="21577" cy="29586"/>
            </a:xfrm>
            <a:custGeom>
              <a:gdLst>
                <a:gd name="T0" fmla="*/ 0 w 229"/>
                <a:gd name="T1" fmla="*/ 272 h 314"/>
                <a:gd name="T2" fmla="*/ 73 w 229"/>
                <a:gd name="T3" fmla="*/ 314 h 314"/>
                <a:gd name="T4" fmla="*/ 229 w 229"/>
                <a:gd name="T5" fmla="*/ 42 h 314"/>
                <a:gd name="T6" fmla="*/ 157 w 229"/>
                <a:gd name="T7" fmla="*/ 0 h 314"/>
                <a:gd name="T8" fmla="*/ 0 w 229"/>
                <a:gd name="T9" fmla="*/ 272 h 314"/>
              </a:gdLst>
              <a:cxnLst>
                <a:cxn ang="0">
                  <a:pos x="T0" y="T1"/>
                </a:cxn>
                <a:cxn ang="0">
                  <a:pos x="T2" y="T3"/>
                </a:cxn>
                <a:cxn ang="0">
                  <a:pos x="T4" y="T5"/>
                </a:cxn>
                <a:cxn ang="0">
                  <a:pos x="T6" y="T7"/>
                </a:cxn>
                <a:cxn ang="0">
                  <a:pos x="T8" y="T9"/>
                </a:cxn>
              </a:cxnLst>
              <a:rect l="0" t="0" r="r" b="b"/>
              <a:pathLst>
                <a:path w="229" h="314">
                  <a:moveTo>
                    <a:pt x="0" y="272"/>
                  </a:moveTo>
                  <a:lnTo>
                    <a:pt x="73" y="314"/>
                  </a:lnTo>
                  <a:lnTo>
                    <a:pt x="229" y="42"/>
                  </a:lnTo>
                  <a:lnTo>
                    <a:pt x="157" y="0"/>
                  </a:lnTo>
                  <a:lnTo>
                    <a:pt x="0" y="27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grpSp>
      <p:grpSp>
        <p:nvGrpSpPr>
          <p:cNvPr id="26" name="Group 25"/>
          <p:cNvGrpSpPr/>
          <p:nvPr/>
        </p:nvGrpSpPr>
        <p:grpSpPr>
          <a:xfrm>
            <a:off x="2620641" y="4227117"/>
            <a:ext cx="131066" cy="201169"/>
            <a:chOff x="2448359" y="4261994"/>
            <a:chExt cx="131066" cy="201169"/>
          </a:xfrm>
        </p:grpSpPr>
        <p:sp>
          <p:nvSpPr>
            <p:cNvPr id="1225" name="Oval 5"/>
            <p:cNvSpPr>
              <a:spLocks noChangeArrowheads="1"/>
            </p:cNvSpPr>
            <p:nvPr/>
          </p:nvSpPr>
          <p:spPr bwMode="auto">
            <a:xfrm>
              <a:off x="2546918" y="4393249"/>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26" name="Oval 6"/>
            <p:cNvSpPr>
              <a:spLocks noChangeArrowheads="1"/>
            </p:cNvSpPr>
            <p:nvPr/>
          </p:nvSpPr>
          <p:spPr bwMode="auto">
            <a:xfrm>
              <a:off x="2474930" y="4393249"/>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27" name="Freeform 7"/>
            <p:cNvSpPr/>
            <p:nvPr/>
          </p:nvSpPr>
          <p:spPr bwMode="auto">
            <a:xfrm>
              <a:off x="2468146" y="4310520"/>
              <a:ext cx="91492" cy="42118"/>
            </a:xfrm>
            <a:custGeom>
              <a:gdLst>
                <a:gd name="T0" fmla="*/ 811 w 931"/>
                <a:gd name="T1" fmla="*/ 0 h 428"/>
                <a:gd name="T2" fmla="*/ 120 w 931"/>
                <a:gd name="T3" fmla="*/ 0 h 428"/>
                <a:gd name="T4" fmla="*/ 0 w 931"/>
                <a:gd name="T5" fmla="*/ 120 h 428"/>
                <a:gd name="T6" fmla="*/ 0 w 931"/>
                <a:gd name="T7" fmla="*/ 308 h 428"/>
                <a:gd name="T8" fmla="*/ 120 w 931"/>
                <a:gd name="T9" fmla="*/ 428 h 428"/>
                <a:gd name="T10" fmla="*/ 811 w 931"/>
                <a:gd name="T11" fmla="*/ 428 h 428"/>
                <a:gd name="T12" fmla="*/ 931 w 931"/>
                <a:gd name="T13" fmla="*/ 308 h 428"/>
                <a:gd name="T14" fmla="*/ 931 w 931"/>
                <a:gd name="T15" fmla="*/ 120 h 428"/>
                <a:gd name="T16" fmla="*/ 811 w 931"/>
                <a:gd name="T17" fmla="*/ 0 h 428"/>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428">
                  <a:moveTo>
                    <a:pt x="811" y="0"/>
                  </a:moveTo>
                  <a:cubicBezTo>
                    <a:pt x="120" y="0"/>
                    <a:pt x="120" y="0"/>
                    <a:pt x="120" y="0"/>
                  </a:cubicBezTo>
                  <a:cubicBezTo>
                    <a:pt x="54" y="0"/>
                    <a:pt x="0" y="54"/>
                    <a:pt x="0" y="120"/>
                  </a:cubicBezTo>
                  <a:cubicBezTo>
                    <a:pt x="0" y="308"/>
                    <a:pt x="0" y="308"/>
                    <a:pt x="0" y="308"/>
                  </a:cubicBezTo>
                  <a:cubicBezTo>
                    <a:pt x="0" y="374"/>
                    <a:pt x="54" y="428"/>
                    <a:pt x="120" y="428"/>
                  </a:cubicBezTo>
                  <a:cubicBezTo>
                    <a:pt x="811" y="428"/>
                    <a:pt x="811" y="428"/>
                    <a:pt x="811" y="428"/>
                  </a:cubicBezTo>
                  <a:cubicBezTo>
                    <a:pt x="877" y="428"/>
                    <a:pt x="931" y="374"/>
                    <a:pt x="931" y="308"/>
                  </a:cubicBezTo>
                  <a:cubicBezTo>
                    <a:pt x="931" y="120"/>
                    <a:pt x="931" y="120"/>
                    <a:pt x="931" y="120"/>
                  </a:cubicBezTo>
                  <a:cubicBezTo>
                    <a:pt x="931" y="54"/>
                    <a:pt x="877" y="0"/>
                    <a:pt x="811"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28" name="Freeform 8"/>
            <p:cNvSpPr>
              <a:spLocks noEditPoints="1"/>
            </p:cNvSpPr>
            <p:nvPr/>
          </p:nvSpPr>
          <p:spPr bwMode="auto">
            <a:xfrm>
              <a:off x="2448359" y="4261994"/>
              <a:ext cx="131066" cy="168756"/>
            </a:xfrm>
            <a:custGeom>
              <a:gdLst>
                <a:gd name="T0" fmla="*/ 1133 w 1333"/>
                <a:gd name="T1" fmla="*/ 78 h 1717"/>
                <a:gd name="T2" fmla="*/ 752 w 1333"/>
                <a:gd name="T3" fmla="*/ 78 h 1717"/>
                <a:gd name="T4" fmla="*/ 752 w 1333"/>
                <a:gd name="T5" fmla="*/ 0 h 1717"/>
                <a:gd name="T6" fmla="*/ 596 w 1333"/>
                <a:gd name="T7" fmla="*/ 0 h 1717"/>
                <a:gd name="T8" fmla="*/ 596 w 1333"/>
                <a:gd name="T9" fmla="*/ 78 h 1717"/>
                <a:gd name="T10" fmla="*/ 200 w 1333"/>
                <a:gd name="T11" fmla="*/ 78 h 1717"/>
                <a:gd name="T12" fmla="*/ 0 w 1333"/>
                <a:gd name="T13" fmla="*/ 278 h 1717"/>
                <a:gd name="T14" fmla="*/ 0 w 1333"/>
                <a:gd name="T15" fmla="*/ 1517 h 1717"/>
                <a:gd name="T16" fmla="*/ 200 w 1333"/>
                <a:gd name="T17" fmla="*/ 1717 h 1717"/>
                <a:gd name="T18" fmla="*/ 1133 w 1333"/>
                <a:gd name="T19" fmla="*/ 1717 h 1717"/>
                <a:gd name="T20" fmla="*/ 1333 w 1333"/>
                <a:gd name="T21" fmla="*/ 1517 h 1717"/>
                <a:gd name="T22" fmla="*/ 1333 w 1333"/>
                <a:gd name="T23" fmla="*/ 278 h 1717"/>
                <a:gd name="T24" fmla="*/ 1133 w 1333"/>
                <a:gd name="T25" fmla="*/ 78 h 1717"/>
                <a:gd name="T26" fmla="*/ 546 w 1333"/>
                <a:gd name="T27" fmla="*/ 255 h 1717"/>
                <a:gd name="T28" fmla="*/ 786 w 1333"/>
                <a:gd name="T29" fmla="*/ 255 h 1717"/>
                <a:gd name="T30" fmla="*/ 826 w 1333"/>
                <a:gd name="T31" fmla="*/ 295 h 1717"/>
                <a:gd name="T32" fmla="*/ 786 w 1333"/>
                <a:gd name="T33" fmla="*/ 335 h 1717"/>
                <a:gd name="T34" fmla="*/ 546 w 1333"/>
                <a:gd name="T35" fmla="*/ 335 h 1717"/>
                <a:gd name="T36" fmla="*/ 506 w 1333"/>
                <a:gd name="T37" fmla="*/ 295 h 1717"/>
                <a:gd name="T38" fmla="*/ 546 w 1333"/>
                <a:gd name="T39" fmla="*/ 255 h 1717"/>
                <a:gd name="T40" fmla="*/ 310 w 1333"/>
                <a:gd name="T41" fmla="*/ 1496 h 1717"/>
                <a:gd name="T42" fmla="*/ 190 w 1333"/>
                <a:gd name="T43" fmla="*/ 1376 h 1717"/>
                <a:gd name="T44" fmla="*/ 310 w 1333"/>
                <a:gd name="T45" fmla="*/ 1256 h 1717"/>
                <a:gd name="T46" fmla="*/ 430 w 1333"/>
                <a:gd name="T47" fmla="*/ 1376 h 1717"/>
                <a:gd name="T48" fmla="*/ 310 w 1333"/>
                <a:gd name="T49" fmla="*/ 1496 h 1717"/>
                <a:gd name="T50" fmla="*/ 1042 w 1333"/>
                <a:gd name="T51" fmla="*/ 1496 h 1717"/>
                <a:gd name="T52" fmla="*/ 922 w 1333"/>
                <a:gd name="T53" fmla="*/ 1376 h 1717"/>
                <a:gd name="T54" fmla="*/ 1042 w 1333"/>
                <a:gd name="T55" fmla="*/ 1256 h 1717"/>
                <a:gd name="T56" fmla="*/ 1162 w 1333"/>
                <a:gd name="T57" fmla="*/ 1376 h 1717"/>
                <a:gd name="T58" fmla="*/ 1042 w 1333"/>
                <a:gd name="T59" fmla="*/ 1496 h 1717"/>
                <a:gd name="T60" fmla="*/ 1212 w 1333"/>
                <a:gd name="T61" fmla="*/ 802 h 1717"/>
                <a:gd name="T62" fmla="*/ 1012 w 1333"/>
                <a:gd name="T63" fmla="*/ 1002 h 1717"/>
                <a:gd name="T64" fmla="*/ 321 w 1333"/>
                <a:gd name="T65" fmla="*/ 1002 h 1717"/>
                <a:gd name="T66" fmla="*/ 121 w 1333"/>
                <a:gd name="T67" fmla="*/ 802 h 1717"/>
                <a:gd name="T68" fmla="*/ 121 w 1333"/>
                <a:gd name="T69" fmla="*/ 614 h 1717"/>
                <a:gd name="T70" fmla="*/ 321 w 1333"/>
                <a:gd name="T71" fmla="*/ 414 h 1717"/>
                <a:gd name="T72" fmla="*/ 1012 w 1333"/>
                <a:gd name="T73" fmla="*/ 414 h 1717"/>
                <a:gd name="T74" fmla="*/ 1212 w 1333"/>
                <a:gd name="T75" fmla="*/ 614 h 1717"/>
                <a:gd name="T76" fmla="*/ 1212 w 1333"/>
                <a:gd name="T77" fmla="*/ 802 h 17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3" h="1716">
                  <a:moveTo>
                    <a:pt x="1133" y="78"/>
                  </a:moveTo>
                  <a:cubicBezTo>
                    <a:pt x="752" y="78"/>
                    <a:pt x="752" y="78"/>
                    <a:pt x="752" y="78"/>
                  </a:cubicBezTo>
                  <a:cubicBezTo>
                    <a:pt x="752" y="0"/>
                    <a:pt x="752" y="0"/>
                    <a:pt x="752" y="0"/>
                  </a:cubicBezTo>
                  <a:cubicBezTo>
                    <a:pt x="596" y="0"/>
                    <a:pt x="596" y="0"/>
                    <a:pt x="596" y="0"/>
                  </a:cubicBezTo>
                  <a:cubicBezTo>
                    <a:pt x="596" y="78"/>
                    <a:pt x="596" y="78"/>
                    <a:pt x="596" y="78"/>
                  </a:cubicBezTo>
                  <a:cubicBezTo>
                    <a:pt x="200" y="78"/>
                    <a:pt x="200" y="78"/>
                    <a:pt x="200" y="78"/>
                  </a:cubicBezTo>
                  <a:cubicBezTo>
                    <a:pt x="90" y="78"/>
                    <a:pt x="0" y="168"/>
                    <a:pt x="0" y="278"/>
                  </a:cubicBezTo>
                  <a:cubicBezTo>
                    <a:pt x="0" y="1517"/>
                    <a:pt x="0" y="1517"/>
                    <a:pt x="0" y="1517"/>
                  </a:cubicBezTo>
                  <a:cubicBezTo>
                    <a:pt x="0" y="1627"/>
                    <a:pt x="90" y="1717"/>
                    <a:pt x="200" y="1717"/>
                  </a:cubicBezTo>
                  <a:cubicBezTo>
                    <a:pt x="1133" y="1717"/>
                    <a:pt x="1133" y="1717"/>
                    <a:pt x="1133" y="1717"/>
                  </a:cubicBezTo>
                  <a:cubicBezTo>
                    <a:pt x="1243" y="1717"/>
                    <a:pt x="1333" y="1627"/>
                    <a:pt x="1333" y="1517"/>
                  </a:cubicBezTo>
                  <a:cubicBezTo>
                    <a:pt x="1333" y="278"/>
                    <a:pt x="1333" y="278"/>
                    <a:pt x="1333" y="278"/>
                  </a:cubicBezTo>
                  <a:cubicBezTo>
                    <a:pt x="1333" y="168"/>
                    <a:pt x="1243" y="78"/>
                    <a:pt x="1133" y="78"/>
                  </a:cubicBezTo>
                  <a:close/>
                  <a:moveTo>
                    <a:pt x="546" y="255"/>
                  </a:moveTo>
                  <a:cubicBezTo>
                    <a:pt x="786" y="255"/>
                    <a:pt x="786" y="255"/>
                    <a:pt x="786" y="255"/>
                  </a:cubicBezTo>
                  <a:cubicBezTo>
                    <a:pt x="808" y="255"/>
                    <a:pt x="826" y="273"/>
                    <a:pt x="826" y="295"/>
                  </a:cubicBezTo>
                  <a:cubicBezTo>
                    <a:pt x="826" y="317"/>
                    <a:pt x="808" y="335"/>
                    <a:pt x="786" y="335"/>
                  </a:cubicBezTo>
                  <a:cubicBezTo>
                    <a:pt x="546" y="335"/>
                    <a:pt x="546" y="335"/>
                    <a:pt x="546" y="335"/>
                  </a:cubicBezTo>
                  <a:cubicBezTo>
                    <a:pt x="524" y="335"/>
                    <a:pt x="506" y="317"/>
                    <a:pt x="506" y="295"/>
                  </a:cubicBezTo>
                  <a:cubicBezTo>
                    <a:pt x="506" y="273"/>
                    <a:pt x="524" y="255"/>
                    <a:pt x="546" y="255"/>
                  </a:cubicBezTo>
                  <a:close/>
                  <a:moveTo>
                    <a:pt x="310" y="1496"/>
                  </a:moveTo>
                  <a:cubicBezTo>
                    <a:pt x="244" y="1496"/>
                    <a:pt x="190" y="1442"/>
                    <a:pt x="190" y="1376"/>
                  </a:cubicBezTo>
                  <a:cubicBezTo>
                    <a:pt x="190" y="1310"/>
                    <a:pt x="244" y="1256"/>
                    <a:pt x="310" y="1256"/>
                  </a:cubicBezTo>
                  <a:cubicBezTo>
                    <a:pt x="376" y="1256"/>
                    <a:pt x="430" y="1310"/>
                    <a:pt x="430" y="1376"/>
                  </a:cubicBezTo>
                  <a:cubicBezTo>
                    <a:pt x="430" y="1442"/>
                    <a:pt x="376" y="1496"/>
                    <a:pt x="310" y="1496"/>
                  </a:cubicBezTo>
                  <a:close/>
                  <a:moveTo>
                    <a:pt x="1042" y="1496"/>
                  </a:moveTo>
                  <a:cubicBezTo>
                    <a:pt x="976" y="1496"/>
                    <a:pt x="922" y="1442"/>
                    <a:pt x="922" y="1376"/>
                  </a:cubicBezTo>
                  <a:cubicBezTo>
                    <a:pt x="922" y="1310"/>
                    <a:pt x="976" y="1256"/>
                    <a:pt x="1042" y="1256"/>
                  </a:cubicBezTo>
                  <a:cubicBezTo>
                    <a:pt x="1108" y="1256"/>
                    <a:pt x="1162" y="1310"/>
                    <a:pt x="1162" y="1376"/>
                  </a:cubicBezTo>
                  <a:cubicBezTo>
                    <a:pt x="1162" y="1442"/>
                    <a:pt x="1108" y="1496"/>
                    <a:pt x="1042" y="1496"/>
                  </a:cubicBezTo>
                  <a:close/>
                  <a:moveTo>
                    <a:pt x="1212" y="802"/>
                  </a:moveTo>
                  <a:cubicBezTo>
                    <a:pt x="1212" y="912"/>
                    <a:pt x="1122" y="1002"/>
                    <a:pt x="1012" y="1002"/>
                  </a:cubicBezTo>
                  <a:cubicBezTo>
                    <a:pt x="321" y="1002"/>
                    <a:pt x="321" y="1002"/>
                    <a:pt x="321" y="1002"/>
                  </a:cubicBezTo>
                  <a:cubicBezTo>
                    <a:pt x="211" y="1002"/>
                    <a:pt x="121" y="912"/>
                    <a:pt x="121" y="802"/>
                  </a:cubicBezTo>
                  <a:cubicBezTo>
                    <a:pt x="121" y="614"/>
                    <a:pt x="121" y="614"/>
                    <a:pt x="121" y="614"/>
                  </a:cubicBezTo>
                  <a:cubicBezTo>
                    <a:pt x="121" y="504"/>
                    <a:pt x="211" y="414"/>
                    <a:pt x="321" y="414"/>
                  </a:cubicBezTo>
                  <a:cubicBezTo>
                    <a:pt x="1012" y="414"/>
                    <a:pt x="1012" y="414"/>
                    <a:pt x="1012" y="414"/>
                  </a:cubicBezTo>
                  <a:cubicBezTo>
                    <a:pt x="1122" y="414"/>
                    <a:pt x="1212" y="504"/>
                    <a:pt x="1212" y="614"/>
                  </a:cubicBezTo>
                  <a:lnTo>
                    <a:pt x="1212" y="80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29" name="Freeform 9"/>
            <p:cNvSpPr/>
            <p:nvPr/>
          </p:nvSpPr>
          <p:spPr bwMode="auto">
            <a:xfrm>
              <a:off x="2551817" y="4433577"/>
              <a:ext cx="21577" cy="29586"/>
            </a:xfrm>
            <a:custGeom>
              <a:gdLst>
                <a:gd name="T0" fmla="*/ 0 w 229"/>
                <a:gd name="T1" fmla="*/ 42 h 314"/>
                <a:gd name="T2" fmla="*/ 157 w 229"/>
                <a:gd name="T3" fmla="*/ 314 h 314"/>
                <a:gd name="T4" fmla="*/ 229 w 229"/>
                <a:gd name="T5" fmla="*/ 272 h 314"/>
                <a:gd name="T6" fmla="*/ 73 w 229"/>
                <a:gd name="T7" fmla="*/ 0 h 314"/>
                <a:gd name="T8" fmla="*/ 0 w 229"/>
                <a:gd name="T9" fmla="*/ 42 h 314"/>
              </a:gdLst>
              <a:cxnLst>
                <a:cxn ang="0">
                  <a:pos x="T0" y="T1"/>
                </a:cxn>
                <a:cxn ang="0">
                  <a:pos x="T2" y="T3"/>
                </a:cxn>
                <a:cxn ang="0">
                  <a:pos x="T4" y="T5"/>
                </a:cxn>
                <a:cxn ang="0">
                  <a:pos x="T6" y="T7"/>
                </a:cxn>
                <a:cxn ang="0">
                  <a:pos x="T8" y="T9"/>
                </a:cxn>
              </a:cxnLst>
              <a:rect l="0" t="0" r="r" b="b"/>
              <a:pathLst>
                <a:path w="229" h="314">
                  <a:moveTo>
                    <a:pt x="0" y="42"/>
                  </a:moveTo>
                  <a:lnTo>
                    <a:pt x="157" y="314"/>
                  </a:lnTo>
                  <a:lnTo>
                    <a:pt x="229" y="272"/>
                  </a:lnTo>
                  <a:lnTo>
                    <a:pt x="73" y="0"/>
                  </a:lnTo>
                  <a:lnTo>
                    <a:pt x="0" y="4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30" name="Rectangle 10"/>
            <p:cNvSpPr>
              <a:spLocks noChangeArrowheads="1"/>
            </p:cNvSpPr>
            <p:nvPr/>
          </p:nvSpPr>
          <p:spPr bwMode="auto">
            <a:xfrm>
              <a:off x="2483410" y="4440549"/>
              <a:ext cx="64355" cy="7915"/>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31" name="Rectangle 11"/>
            <p:cNvSpPr>
              <a:spLocks noChangeArrowheads="1"/>
            </p:cNvSpPr>
            <p:nvPr/>
          </p:nvSpPr>
          <p:spPr bwMode="auto">
            <a:xfrm>
              <a:off x="2478888" y="4455342"/>
              <a:ext cx="72930" cy="7821"/>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1232" name="Freeform 12"/>
            <p:cNvSpPr/>
            <p:nvPr/>
          </p:nvSpPr>
          <p:spPr bwMode="auto">
            <a:xfrm>
              <a:off x="2456274" y="4433577"/>
              <a:ext cx="21577" cy="29586"/>
            </a:xfrm>
            <a:custGeom>
              <a:gdLst>
                <a:gd name="T0" fmla="*/ 0 w 229"/>
                <a:gd name="T1" fmla="*/ 272 h 314"/>
                <a:gd name="T2" fmla="*/ 73 w 229"/>
                <a:gd name="T3" fmla="*/ 314 h 314"/>
                <a:gd name="T4" fmla="*/ 229 w 229"/>
                <a:gd name="T5" fmla="*/ 42 h 314"/>
                <a:gd name="T6" fmla="*/ 157 w 229"/>
                <a:gd name="T7" fmla="*/ 0 h 314"/>
                <a:gd name="T8" fmla="*/ 0 w 229"/>
                <a:gd name="T9" fmla="*/ 272 h 314"/>
              </a:gdLst>
              <a:cxnLst>
                <a:cxn ang="0">
                  <a:pos x="T0" y="T1"/>
                </a:cxn>
                <a:cxn ang="0">
                  <a:pos x="T2" y="T3"/>
                </a:cxn>
                <a:cxn ang="0">
                  <a:pos x="T4" y="T5"/>
                </a:cxn>
                <a:cxn ang="0">
                  <a:pos x="T6" y="T7"/>
                </a:cxn>
                <a:cxn ang="0">
                  <a:pos x="T8" y="T9"/>
                </a:cxn>
              </a:cxnLst>
              <a:rect l="0" t="0" r="r" b="b"/>
              <a:pathLst>
                <a:path w="229" h="314">
                  <a:moveTo>
                    <a:pt x="0" y="272"/>
                  </a:moveTo>
                  <a:lnTo>
                    <a:pt x="73" y="314"/>
                  </a:lnTo>
                  <a:lnTo>
                    <a:pt x="229" y="42"/>
                  </a:lnTo>
                  <a:lnTo>
                    <a:pt x="157" y="0"/>
                  </a:lnTo>
                  <a:lnTo>
                    <a:pt x="0" y="27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grpSp>
      <p:grpSp>
        <p:nvGrpSpPr>
          <p:cNvPr id="235" name="Group 234"/>
          <p:cNvGrpSpPr/>
          <p:nvPr/>
        </p:nvGrpSpPr>
        <p:grpSpPr>
          <a:xfrm>
            <a:off x="1621348" y="5531759"/>
            <a:ext cx="131066" cy="201169"/>
            <a:chOff x="1944882" y="5164604"/>
            <a:chExt cx="131066" cy="201169"/>
          </a:xfrm>
        </p:grpSpPr>
        <p:sp>
          <p:nvSpPr>
            <p:cNvPr id="236" name="Oval 5"/>
            <p:cNvSpPr>
              <a:spLocks noChangeArrowheads="1"/>
            </p:cNvSpPr>
            <p:nvPr/>
          </p:nvSpPr>
          <p:spPr bwMode="auto">
            <a:xfrm>
              <a:off x="2043441" y="5295859"/>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37" name="Oval 6"/>
            <p:cNvSpPr>
              <a:spLocks noChangeArrowheads="1"/>
            </p:cNvSpPr>
            <p:nvPr/>
          </p:nvSpPr>
          <p:spPr bwMode="auto">
            <a:xfrm>
              <a:off x="1971453" y="5295859"/>
              <a:ext cx="7821" cy="7915"/>
            </a:xfrm>
            <a:prstGeom prst="ellipse">
              <a:avLst/>
            </a:pr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38" name="Freeform 7"/>
            <p:cNvSpPr/>
            <p:nvPr/>
          </p:nvSpPr>
          <p:spPr bwMode="auto">
            <a:xfrm>
              <a:off x="1964669" y="5213130"/>
              <a:ext cx="91492" cy="42118"/>
            </a:xfrm>
            <a:custGeom>
              <a:gdLst>
                <a:gd name="T0" fmla="*/ 811 w 931"/>
                <a:gd name="T1" fmla="*/ 0 h 428"/>
                <a:gd name="T2" fmla="*/ 120 w 931"/>
                <a:gd name="T3" fmla="*/ 0 h 428"/>
                <a:gd name="T4" fmla="*/ 0 w 931"/>
                <a:gd name="T5" fmla="*/ 120 h 428"/>
                <a:gd name="T6" fmla="*/ 0 w 931"/>
                <a:gd name="T7" fmla="*/ 308 h 428"/>
                <a:gd name="T8" fmla="*/ 120 w 931"/>
                <a:gd name="T9" fmla="*/ 428 h 428"/>
                <a:gd name="T10" fmla="*/ 811 w 931"/>
                <a:gd name="T11" fmla="*/ 428 h 428"/>
                <a:gd name="T12" fmla="*/ 931 w 931"/>
                <a:gd name="T13" fmla="*/ 308 h 428"/>
                <a:gd name="T14" fmla="*/ 931 w 931"/>
                <a:gd name="T15" fmla="*/ 120 h 428"/>
                <a:gd name="T16" fmla="*/ 811 w 931"/>
                <a:gd name="T17" fmla="*/ 0 h 428"/>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1" h="428">
                  <a:moveTo>
                    <a:pt x="811" y="0"/>
                  </a:moveTo>
                  <a:cubicBezTo>
                    <a:pt x="120" y="0"/>
                    <a:pt x="120" y="0"/>
                    <a:pt x="120" y="0"/>
                  </a:cubicBezTo>
                  <a:cubicBezTo>
                    <a:pt x="54" y="0"/>
                    <a:pt x="0" y="54"/>
                    <a:pt x="0" y="120"/>
                  </a:cubicBezTo>
                  <a:cubicBezTo>
                    <a:pt x="0" y="308"/>
                    <a:pt x="0" y="308"/>
                    <a:pt x="0" y="308"/>
                  </a:cubicBezTo>
                  <a:cubicBezTo>
                    <a:pt x="0" y="374"/>
                    <a:pt x="54" y="428"/>
                    <a:pt x="120" y="428"/>
                  </a:cubicBezTo>
                  <a:cubicBezTo>
                    <a:pt x="811" y="428"/>
                    <a:pt x="811" y="428"/>
                    <a:pt x="811" y="428"/>
                  </a:cubicBezTo>
                  <a:cubicBezTo>
                    <a:pt x="877" y="428"/>
                    <a:pt x="931" y="374"/>
                    <a:pt x="931" y="308"/>
                  </a:cubicBezTo>
                  <a:cubicBezTo>
                    <a:pt x="931" y="120"/>
                    <a:pt x="931" y="120"/>
                    <a:pt x="931" y="120"/>
                  </a:cubicBezTo>
                  <a:cubicBezTo>
                    <a:pt x="931" y="54"/>
                    <a:pt x="877" y="0"/>
                    <a:pt x="811" y="0"/>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39" name="Freeform 8"/>
            <p:cNvSpPr>
              <a:spLocks noEditPoints="1"/>
            </p:cNvSpPr>
            <p:nvPr/>
          </p:nvSpPr>
          <p:spPr bwMode="auto">
            <a:xfrm>
              <a:off x="1944882" y="5164604"/>
              <a:ext cx="131066" cy="168756"/>
            </a:xfrm>
            <a:custGeom>
              <a:gdLst>
                <a:gd name="T0" fmla="*/ 1133 w 1333"/>
                <a:gd name="T1" fmla="*/ 78 h 1717"/>
                <a:gd name="T2" fmla="*/ 752 w 1333"/>
                <a:gd name="T3" fmla="*/ 78 h 1717"/>
                <a:gd name="T4" fmla="*/ 752 w 1333"/>
                <a:gd name="T5" fmla="*/ 0 h 1717"/>
                <a:gd name="T6" fmla="*/ 596 w 1333"/>
                <a:gd name="T7" fmla="*/ 0 h 1717"/>
                <a:gd name="T8" fmla="*/ 596 w 1333"/>
                <a:gd name="T9" fmla="*/ 78 h 1717"/>
                <a:gd name="T10" fmla="*/ 200 w 1333"/>
                <a:gd name="T11" fmla="*/ 78 h 1717"/>
                <a:gd name="T12" fmla="*/ 0 w 1333"/>
                <a:gd name="T13" fmla="*/ 278 h 1717"/>
                <a:gd name="T14" fmla="*/ 0 w 1333"/>
                <a:gd name="T15" fmla="*/ 1517 h 1717"/>
                <a:gd name="T16" fmla="*/ 200 w 1333"/>
                <a:gd name="T17" fmla="*/ 1717 h 1717"/>
                <a:gd name="T18" fmla="*/ 1133 w 1333"/>
                <a:gd name="T19" fmla="*/ 1717 h 1717"/>
                <a:gd name="T20" fmla="*/ 1333 w 1333"/>
                <a:gd name="T21" fmla="*/ 1517 h 1717"/>
                <a:gd name="T22" fmla="*/ 1333 w 1333"/>
                <a:gd name="T23" fmla="*/ 278 h 1717"/>
                <a:gd name="T24" fmla="*/ 1133 w 1333"/>
                <a:gd name="T25" fmla="*/ 78 h 1717"/>
                <a:gd name="T26" fmla="*/ 546 w 1333"/>
                <a:gd name="T27" fmla="*/ 255 h 1717"/>
                <a:gd name="T28" fmla="*/ 786 w 1333"/>
                <a:gd name="T29" fmla="*/ 255 h 1717"/>
                <a:gd name="T30" fmla="*/ 826 w 1333"/>
                <a:gd name="T31" fmla="*/ 295 h 1717"/>
                <a:gd name="T32" fmla="*/ 786 w 1333"/>
                <a:gd name="T33" fmla="*/ 335 h 1717"/>
                <a:gd name="T34" fmla="*/ 546 w 1333"/>
                <a:gd name="T35" fmla="*/ 335 h 1717"/>
                <a:gd name="T36" fmla="*/ 506 w 1333"/>
                <a:gd name="T37" fmla="*/ 295 h 1717"/>
                <a:gd name="T38" fmla="*/ 546 w 1333"/>
                <a:gd name="T39" fmla="*/ 255 h 1717"/>
                <a:gd name="T40" fmla="*/ 310 w 1333"/>
                <a:gd name="T41" fmla="*/ 1496 h 1717"/>
                <a:gd name="T42" fmla="*/ 190 w 1333"/>
                <a:gd name="T43" fmla="*/ 1376 h 1717"/>
                <a:gd name="T44" fmla="*/ 310 w 1333"/>
                <a:gd name="T45" fmla="*/ 1256 h 1717"/>
                <a:gd name="T46" fmla="*/ 430 w 1333"/>
                <a:gd name="T47" fmla="*/ 1376 h 1717"/>
                <a:gd name="T48" fmla="*/ 310 w 1333"/>
                <a:gd name="T49" fmla="*/ 1496 h 1717"/>
                <a:gd name="T50" fmla="*/ 1042 w 1333"/>
                <a:gd name="T51" fmla="*/ 1496 h 1717"/>
                <a:gd name="T52" fmla="*/ 922 w 1333"/>
                <a:gd name="T53" fmla="*/ 1376 h 1717"/>
                <a:gd name="T54" fmla="*/ 1042 w 1333"/>
                <a:gd name="T55" fmla="*/ 1256 h 1717"/>
                <a:gd name="T56" fmla="*/ 1162 w 1333"/>
                <a:gd name="T57" fmla="*/ 1376 h 1717"/>
                <a:gd name="T58" fmla="*/ 1042 w 1333"/>
                <a:gd name="T59" fmla="*/ 1496 h 1717"/>
                <a:gd name="T60" fmla="*/ 1212 w 1333"/>
                <a:gd name="T61" fmla="*/ 802 h 1717"/>
                <a:gd name="T62" fmla="*/ 1012 w 1333"/>
                <a:gd name="T63" fmla="*/ 1002 h 1717"/>
                <a:gd name="T64" fmla="*/ 321 w 1333"/>
                <a:gd name="T65" fmla="*/ 1002 h 1717"/>
                <a:gd name="T66" fmla="*/ 121 w 1333"/>
                <a:gd name="T67" fmla="*/ 802 h 1717"/>
                <a:gd name="T68" fmla="*/ 121 w 1333"/>
                <a:gd name="T69" fmla="*/ 614 h 1717"/>
                <a:gd name="T70" fmla="*/ 321 w 1333"/>
                <a:gd name="T71" fmla="*/ 414 h 1717"/>
                <a:gd name="T72" fmla="*/ 1012 w 1333"/>
                <a:gd name="T73" fmla="*/ 414 h 1717"/>
                <a:gd name="T74" fmla="*/ 1212 w 1333"/>
                <a:gd name="T75" fmla="*/ 614 h 1717"/>
                <a:gd name="T76" fmla="*/ 1212 w 1333"/>
                <a:gd name="T77" fmla="*/ 802 h 17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3" h="1716">
                  <a:moveTo>
                    <a:pt x="1133" y="78"/>
                  </a:moveTo>
                  <a:cubicBezTo>
                    <a:pt x="752" y="78"/>
                    <a:pt x="752" y="78"/>
                    <a:pt x="752" y="78"/>
                  </a:cubicBezTo>
                  <a:cubicBezTo>
                    <a:pt x="752" y="0"/>
                    <a:pt x="752" y="0"/>
                    <a:pt x="752" y="0"/>
                  </a:cubicBezTo>
                  <a:cubicBezTo>
                    <a:pt x="596" y="0"/>
                    <a:pt x="596" y="0"/>
                    <a:pt x="596" y="0"/>
                  </a:cubicBezTo>
                  <a:cubicBezTo>
                    <a:pt x="596" y="78"/>
                    <a:pt x="596" y="78"/>
                    <a:pt x="596" y="78"/>
                  </a:cubicBezTo>
                  <a:cubicBezTo>
                    <a:pt x="200" y="78"/>
                    <a:pt x="200" y="78"/>
                    <a:pt x="200" y="78"/>
                  </a:cubicBezTo>
                  <a:cubicBezTo>
                    <a:pt x="90" y="78"/>
                    <a:pt x="0" y="168"/>
                    <a:pt x="0" y="278"/>
                  </a:cubicBezTo>
                  <a:cubicBezTo>
                    <a:pt x="0" y="1517"/>
                    <a:pt x="0" y="1517"/>
                    <a:pt x="0" y="1517"/>
                  </a:cubicBezTo>
                  <a:cubicBezTo>
                    <a:pt x="0" y="1627"/>
                    <a:pt x="90" y="1717"/>
                    <a:pt x="200" y="1717"/>
                  </a:cubicBezTo>
                  <a:cubicBezTo>
                    <a:pt x="1133" y="1717"/>
                    <a:pt x="1133" y="1717"/>
                    <a:pt x="1133" y="1717"/>
                  </a:cubicBezTo>
                  <a:cubicBezTo>
                    <a:pt x="1243" y="1717"/>
                    <a:pt x="1333" y="1627"/>
                    <a:pt x="1333" y="1517"/>
                  </a:cubicBezTo>
                  <a:cubicBezTo>
                    <a:pt x="1333" y="278"/>
                    <a:pt x="1333" y="278"/>
                    <a:pt x="1333" y="278"/>
                  </a:cubicBezTo>
                  <a:cubicBezTo>
                    <a:pt x="1333" y="168"/>
                    <a:pt x="1243" y="78"/>
                    <a:pt x="1133" y="78"/>
                  </a:cubicBezTo>
                  <a:close/>
                  <a:moveTo>
                    <a:pt x="546" y="255"/>
                  </a:moveTo>
                  <a:cubicBezTo>
                    <a:pt x="786" y="255"/>
                    <a:pt x="786" y="255"/>
                    <a:pt x="786" y="255"/>
                  </a:cubicBezTo>
                  <a:cubicBezTo>
                    <a:pt x="808" y="255"/>
                    <a:pt x="826" y="273"/>
                    <a:pt x="826" y="295"/>
                  </a:cubicBezTo>
                  <a:cubicBezTo>
                    <a:pt x="826" y="317"/>
                    <a:pt x="808" y="335"/>
                    <a:pt x="786" y="335"/>
                  </a:cubicBezTo>
                  <a:cubicBezTo>
                    <a:pt x="546" y="335"/>
                    <a:pt x="546" y="335"/>
                    <a:pt x="546" y="335"/>
                  </a:cubicBezTo>
                  <a:cubicBezTo>
                    <a:pt x="524" y="335"/>
                    <a:pt x="506" y="317"/>
                    <a:pt x="506" y="295"/>
                  </a:cubicBezTo>
                  <a:cubicBezTo>
                    <a:pt x="506" y="273"/>
                    <a:pt x="524" y="255"/>
                    <a:pt x="546" y="255"/>
                  </a:cubicBezTo>
                  <a:close/>
                  <a:moveTo>
                    <a:pt x="310" y="1496"/>
                  </a:moveTo>
                  <a:cubicBezTo>
                    <a:pt x="244" y="1496"/>
                    <a:pt x="190" y="1442"/>
                    <a:pt x="190" y="1376"/>
                  </a:cubicBezTo>
                  <a:cubicBezTo>
                    <a:pt x="190" y="1310"/>
                    <a:pt x="244" y="1256"/>
                    <a:pt x="310" y="1256"/>
                  </a:cubicBezTo>
                  <a:cubicBezTo>
                    <a:pt x="376" y="1256"/>
                    <a:pt x="430" y="1310"/>
                    <a:pt x="430" y="1376"/>
                  </a:cubicBezTo>
                  <a:cubicBezTo>
                    <a:pt x="430" y="1442"/>
                    <a:pt x="376" y="1496"/>
                    <a:pt x="310" y="1496"/>
                  </a:cubicBezTo>
                  <a:close/>
                  <a:moveTo>
                    <a:pt x="1042" y="1496"/>
                  </a:moveTo>
                  <a:cubicBezTo>
                    <a:pt x="976" y="1496"/>
                    <a:pt x="922" y="1442"/>
                    <a:pt x="922" y="1376"/>
                  </a:cubicBezTo>
                  <a:cubicBezTo>
                    <a:pt x="922" y="1310"/>
                    <a:pt x="976" y="1256"/>
                    <a:pt x="1042" y="1256"/>
                  </a:cubicBezTo>
                  <a:cubicBezTo>
                    <a:pt x="1108" y="1256"/>
                    <a:pt x="1162" y="1310"/>
                    <a:pt x="1162" y="1376"/>
                  </a:cubicBezTo>
                  <a:cubicBezTo>
                    <a:pt x="1162" y="1442"/>
                    <a:pt x="1108" y="1496"/>
                    <a:pt x="1042" y="1496"/>
                  </a:cubicBezTo>
                  <a:close/>
                  <a:moveTo>
                    <a:pt x="1212" y="802"/>
                  </a:moveTo>
                  <a:cubicBezTo>
                    <a:pt x="1212" y="912"/>
                    <a:pt x="1122" y="1002"/>
                    <a:pt x="1012" y="1002"/>
                  </a:cubicBezTo>
                  <a:cubicBezTo>
                    <a:pt x="321" y="1002"/>
                    <a:pt x="321" y="1002"/>
                    <a:pt x="321" y="1002"/>
                  </a:cubicBezTo>
                  <a:cubicBezTo>
                    <a:pt x="211" y="1002"/>
                    <a:pt x="121" y="912"/>
                    <a:pt x="121" y="802"/>
                  </a:cubicBezTo>
                  <a:cubicBezTo>
                    <a:pt x="121" y="614"/>
                    <a:pt x="121" y="614"/>
                    <a:pt x="121" y="614"/>
                  </a:cubicBezTo>
                  <a:cubicBezTo>
                    <a:pt x="121" y="504"/>
                    <a:pt x="211" y="414"/>
                    <a:pt x="321" y="414"/>
                  </a:cubicBezTo>
                  <a:cubicBezTo>
                    <a:pt x="1012" y="414"/>
                    <a:pt x="1012" y="414"/>
                    <a:pt x="1012" y="414"/>
                  </a:cubicBezTo>
                  <a:cubicBezTo>
                    <a:pt x="1122" y="414"/>
                    <a:pt x="1212" y="504"/>
                    <a:pt x="1212" y="614"/>
                  </a:cubicBezTo>
                  <a:lnTo>
                    <a:pt x="1212" y="80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40" name="Freeform 9"/>
            <p:cNvSpPr/>
            <p:nvPr/>
          </p:nvSpPr>
          <p:spPr bwMode="auto">
            <a:xfrm>
              <a:off x="2048340" y="5336187"/>
              <a:ext cx="21577" cy="29586"/>
            </a:xfrm>
            <a:custGeom>
              <a:gdLst>
                <a:gd name="T0" fmla="*/ 0 w 229"/>
                <a:gd name="T1" fmla="*/ 42 h 314"/>
                <a:gd name="T2" fmla="*/ 157 w 229"/>
                <a:gd name="T3" fmla="*/ 314 h 314"/>
                <a:gd name="T4" fmla="*/ 229 w 229"/>
                <a:gd name="T5" fmla="*/ 272 h 314"/>
                <a:gd name="T6" fmla="*/ 73 w 229"/>
                <a:gd name="T7" fmla="*/ 0 h 314"/>
                <a:gd name="T8" fmla="*/ 0 w 229"/>
                <a:gd name="T9" fmla="*/ 42 h 314"/>
              </a:gdLst>
              <a:cxnLst>
                <a:cxn ang="0">
                  <a:pos x="T0" y="T1"/>
                </a:cxn>
                <a:cxn ang="0">
                  <a:pos x="T2" y="T3"/>
                </a:cxn>
                <a:cxn ang="0">
                  <a:pos x="T4" y="T5"/>
                </a:cxn>
                <a:cxn ang="0">
                  <a:pos x="T6" y="T7"/>
                </a:cxn>
                <a:cxn ang="0">
                  <a:pos x="T8" y="T9"/>
                </a:cxn>
              </a:cxnLst>
              <a:rect l="0" t="0" r="r" b="b"/>
              <a:pathLst>
                <a:path w="229" h="314">
                  <a:moveTo>
                    <a:pt x="0" y="42"/>
                  </a:moveTo>
                  <a:lnTo>
                    <a:pt x="157" y="314"/>
                  </a:lnTo>
                  <a:lnTo>
                    <a:pt x="229" y="272"/>
                  </a:lnTo>
                  <a:lnTo>
                    <a:pt x="73" y="0"/>
                  </a:lnTo>
                  <a:lnTo>
                    <a:pt x="0" y="4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41" name="Rectangle 10"/>
            <p:cNvSpPr>
              <a:spLocks noChangeArrowheads="1"/>
            </p:cNvSpPr>
            <p:nvPr/>
          </p:nvSpPr>
          <p:spPr bwMode="auto">
            <a:xfrm>
              <a:off x="1979933" y="5343159"/>
              <a:ext cx="64355" cy="7915"/>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42" name="Rectangle 11"/>
            <p:cNvSpPr>
              <a:spLocks noChangeArrowheads="1"/>
            </p:cNvSpPr>
            <p:nvPr/>
          </p:nvSpPr>
          <p:spPr bwMode="auto">
            <a:xfrm>
              <a:off x="1975411" y="5357952"/>
              <a:ext cx="72930" cy="7821"/>
            </a:xfrm>
            <a:prstGeom prst="rect">
              <a:avLst/>
            </a:prstGeom>
            <a:solidFill>
              <a:schemeClr val="accent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sp>
          <p:nvSpPr>
            <p:cNvPr id="243" name="Freeform 12"/>
            <p:cNvSpPr/>
            <p:nvPr/>
          </p:nvSpPr>
          <p:spPr bwMode="auto">
            <a:xfrm>
              <a:off x="1952797" y="5336187"/>
              <a:ext cx="21577" cy="29586"/>
            </a:xfrm>
            <a:custGeom>
              <a:gdLst>
                <a:gd name="T0" fmla="*/ 0 w 229"/>
                <a:gd name="T1" fmla="*/ 272 h 314"/>
                <a:gd name="T2" fmla="*/ 73 w 229"/>
                <a:gd name="T3" fmla="*/ 314 h 314"/>
                <a:gd name="T4" fmla="*/ 229 w 229"/>
                <a:gd name="T5" fmla="*/ 42 h 314"/>
                <a:gd name="T6" fmla="*/ 157 w 229"/>
                <a:gd name="T7" fmla="*/ 0 h 314"/>
                <a:gd name="T8" fmla="*/ 0 w 229"/>
                <a:gd name="T9" fmla="*/ 272 h 314"/>
              </a:gdLst>
              <a:cxnLst>
                <a:cxn ang="0">
                  <a:pos x="T0" y="T1"/>
                </a:cxn>
                <a:cxn ang="0">
                  <a:pos x="T2" y="T3"/>
                </a:cxn>
                <a:cxn ang="0">
                  <a:pos x="T4" y="T5"/>
                </a:cxn>
                <a:cxn ang="0">
                  <a:pos x="T6" y="T7"/>
                </a:cxn>
                <a:cxn ang="0">
                  <a:pos x="T8" y="T9"/>
                </a:cxn>
              </a:cxnLst>
              <a:rect l="0" t="0" r="r" b="b"/>
              <a:pathLst>
                <a:path w="229" h="314">
                  <a:moveTo>
                    <a:pt x="0" y="272"/>
                  </a:moveTo>
                  <a:lnTo>
                    <a:pt x="73" y="314"/>
                  </a:lnTo>
                  <a:lnTo>
                    <a:pt x="229" y="42"/>
                  </a:lnTo>
                  <a:lnTo>
                    <a:pt x="157" y="0"/>
                  </a:lnTo>
                  <a:lnTo>
                    <a:pt x="0" y="272"/>
                  </a:ln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latin typeface="+mn-lt"/>
                <a:sym typeface="+mn-lt"/>
              </a:endParaRPr>
            </a:p>
          </p:txBody>
        </p:sp>
      </p:grpSp>
      <p:sp>
        <p:nvSpPr>
          <p:cNvPr id="244" name="Freeform 184"/>
          <p:cNvSpPr>
            <a:spLocks noEditPoints="1"/>
          </p:cNvSpPr>
          <p:nvPr/>
        </p:nvSpPr>
        <p:spPr bwMode="auto">
          <a:xfrm>
            <a:off x="3848478" y="4015853"/>
            <a:ext cx="277344" cy="135568"/>
          </a:xfrm>
          <a:custGeom>
            <a:cxnLst>
              <a:cxn ang="0">
                <a:pos x="484" y="146"/>
              </a:cxn>
              <a:cxn ang="0">
                <a:pos x="452" y="92"/>
              </a:cxn>
              <a:cxn ang="0">
                <a:pos x="370" y="92"/>
              </a:cxn>
              <a:cxn ang="0">
                <a:pos x="370" y="14"/>
              </a:cxn>
              <a:cxn ang="0">
                <a:pos x="312" y="14"/>
              </a:cxn>
              <a:cxn ang="0">
                <a:pos x="288" y="56"/>
              </a:cxn>
              <a:cxn ang="0">
                <a:pos x="228" y="56"/>
              </a:cxn>
              <a:cxn ang="0">
                <a:pos x="228" y="0"/>
              </a:cxn>
              <a:cxn ang="0">
                <a:pos x="224" y="0"/>
              </a:cxn>
              <a:cxn ang="0">
                <a:pos x="206" y="56"/>
              </a:cxn>
              <a:cxn ang="0">
                <a:pos x="190" y="56"/>
              </a:cxn>
              <a:cxn ang="0">
                <a:pos x="170" y="92"/>
              </a:cxn>
              <a:cxn ang="0">
                <a:pos x="124" y="92"/>
              </a:cxn>
              <a:cxn ang="0">
                <a:pos x="92" y="146"/>
              </a:cxn>
              <a:cxn ang="0">
                <a:pos x="0" y="146"/>
              </a:cxn>
              <a:cxn ang="0">
                <a:pos x="0" y="150"/>
              </a:cxn>
              <a:cxn ang="0">
                <a:pos x="0" y="150"/>
              </a:cxn>
              <a:cxn ang="0">
                <a:pos x="24" y="174"/>
              </a:cxn>
              <a:cxn ang="0">
                <a:pos x="46" y="202"/>
              </a:cxn>
              <a:cxn ang="0">
                <a:pos x="62" y="230"/>
              </a:cxn>
              <a:cxn ang="0">
                <a:pos x="76" y="262"/>
              </a:cxn>
              <a:cxn ang="0">
                <a:pos x="494" y="262"/>
              </a:cxn>
              <a:cxn ang="0">
                <a:pos x="494" y="262"/>
              </a:cxn>
              <a:cxn ang="0">
                <a:pos x="502" y="250"/>
              </a:cxn>
              <a:cxn ang="0">
                <a:pos x="512" y="238"/>
              </a:cxn>
              <a:cxn ang="0">
                <a:pos x="518" y="224"/>
              </a:cxn>
              <a:cxn ang="0">
                <a:pos x="524" y="210"/>
              </a:cxn>
              <a:cxn ang="0">
                <a:pos x="530" y="194"/>
              </a:cxn>
              <a:cxn ang="0">
                <a:pos x="534" y="178"/>
              </a:cxn>
              <a:cxn ang="0">
                <a:pos x="536" y="162"/>
              </a:cxn>
              <a:cxn ang="0">
                <a:pos x="536" y="146"/>
              </a:cxn>
              <a:cxn ang="0">
                <a:pos x="484" y="146"/>
              </a:cxn>
              <a:cxn ang="0">
                <a:pos x="114" y="146"/>
              </a:cxn>
              <a:cxn ang="0">
                <a:pos x="134" y="110"/>
              </a:cxn>
              <a:cxn ang="0">
                <a:pos x="180" y="110"/>
              </a:cxn>
              <a:cxn ang="0">
                <a:pos x="202" y="76"/>
              </a:cxn>
              <a:cxn ang="0">
                <a:pos x="276" y="76"/>
              </a:cxn>
              <a:cxn ang="0">
                <a:pos x="256" y="110"/>
              </a:cxn>
              <a:cxn ang="0">
                <a:pos x="440" y="110"/>
              </a:cxn>
              <a:cxn ang="0">
                <a:pos x="460" y="146"/>
              </a:cxn>
              <a:cxn ang="0">
                <a:pos x="114" y="146"/>
              </a:cxn>
            </a:cxnLst>
            <a:rect l="0" t="0" r="r" b="b"/>
            <a:pathLst>
              <a:path w="536" h="262">
                <a:moveTo>
                  <a:pt x="484" y="146"/>
                </a:moveTo>
                <a:lnTo>
                  <a:pt x="452" y="92"/>
                </a:lnTo>
                <a:lnTo>
                  <a:pt x="370" y="92"/>
                </a:lnTo>
                <a:lnTo>
                  <a:pt x="370" y="14"/>
                </a:lnTo>
                <a:lnTo>
                  <a:pt x="312" y="14"/>
                </a:lnTo>
                <a:lnTo>
                  <a:pt x="288" y="56"/>
                </a:lnTo>
                <a:lnTo>
                  <a:pt x="228" y="56"/>
                </a:lnTo>
                <a:lnTo>
                  <a:pt x="228" y="0"/>
                </a:lnTo>
                <a:lnTo>
                  <a:pt x="224" y="0"/>
                </a:lnTo>
                <a:lnTo>
                  <a:pt x="206" y="56"/>
                </a:lnTo>
                <a:lnTo>
                  <a:pt x="190" y="56"/>
                </a:lnTo>
                <a:lnTo>
                  <a:pt x="170" y="92"/>
                </a:lnTo>
                <a:lnTo>
                  <a:pt x="124" y="92"/>
                </a:lnTo>
                <a:lnTo>
                  <a:pt x="92" y="146"/>
                </a:lnTo>
                <a:lnTo>
                  <a:pt x="0" y="146"/>
                </a:lnTo>
                <a:lnTo>
                  <a:pt x="0" y="150"/>
                </a:lnTo>
                <a:lnTo>
                  <a:pt x="0" y="150"/>
                </a:lnTo>
                <a:lnTo>
                  <a:pt x="24" y="174"/>
                </a:lnTo>
                <a:lnTo>
                  <a:pt x="46" y="202"/>
                </a:lnTo>
                <a:lnTo>
                  <a:pt x="62" y="230"/>
                </a:lnTo>
                <a:lnTo>
                  <a:pt x="76" y="262"/>
                </a:lnTo>
                <a:lnTo>
                  <a:pt x="494" y="262"/>
                </a:lnTo>
                <a:lnTo>
                  <a:pt x="494" y="262"/>
                </a:lnTo>
                <a:lnTo>
                  <a:pt x="502" y="250"/>
                </a:lnTo>
                <a:lnTo>
                  <a:pt x="512" y="238"/>
                </a:lnTo>
                <a:lnTo>
                  <a:pt x="518" y="224"/>
                </a:lnTo>
                <a:lnTo>
                  <a:pt x="524" y="210"/>
                </a:lnTo>
                <a:lnTo>
                  <a:pt x="530" y="194"/>
                </a:lnTo>
                <a:lnTo>
                  <a:pt x="534" y="178"/>
                </a:lnTo>
                <a:lnTo>
                  <a:pt x="536" y="162"/>
                </a:lnTo>
                <a:lnTo>
                  <a:pt x="536" y="146"/>
                </a:lnTo>
                <a:lnTo>
                  <a:pt x="484" y="146"/>
                </a:lnTo>
                <a:close/>
                <a:moveTo>
                  <a:pt x="114" y="146"/>
                </a:moveTo>
                <a:lnTo>
                  <a:pt x="134" y="110"/>
                </a:lnTo>
                <a:lnTo>
                  <a:pt x="180" y="110"/>
                </a:lnTo>
                <a:lnTo>
                  <a:pt x="202" y="76"/>
                </a:lnTo>
                <a:lnTo>
                  <a:pt x="276" y="76"/>
                </a:lnTo>
                <a:lnTo>
                  <a:pt x="256" y="110"/>
                </a:lnTo>
                <a:lnTo>
                  <a:pt x="440" y="110"/>
                </a:lnTo>
                <a:lnTo>
                  <a:pt x="460" y="146"/>
                </a:lnTo>
                <a:lnTo>
                  <a:pt x="114" y="146"/>
                </a:lnTo>
                <a:close/>
              </a:path>
            </a:pathLst>
          </a:custGeom>
          <a:solidFill>
            <a:schemeClr val="accent3"/>
          </a:solidFill>
          <a:ln w="9525">
            <a:noFill/>
            <a:round/>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solidFill>
                <a:schemeClr val="bg1"/>
              </a:solidFill>
            </a:endParaRPr>
          </a:p>
        </p:txBody>
      </p:sp>
      <p:cxnSp>
        <p:nvCxnSpPr>
          <p:cNvPr id="245" name="Straight Connector 244"/>
          <p:cNvCxnSpPr/>
          <p:nvPr/>
        </p:nvCxnSpPr>
        <p:spPr>
          <a:xfrm flipH="1">
            <a:off x="2535582" y="6430052"/>
            <a:ext cx="473682" cy="0"/>
          </a:xfrm>
          <a:prstGeom prst="line">
            <a:avLst/>
          </a:prstGeom>
          <a:ln w="28575">
            <a:solidFill>
              <a:schemeClr val="tx1"/>
            </a:solidFill>
            <a:prstDash val="solid"/>
            <a:headEnd type="none" w="lg" len="lg"/>
            <a:tailEnd type="none" w="lg" len="lg"/>
          </a:ln>
          <a:effectLst/>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3670406" y="6430052"/>
            <a:ext cx="568868" cy="0"/>
          </a:xfrm>
          <a:prstGeom prst="line">
            <a:avLst/>
          </a:prstGeom>
          <a:ln w="28575">
            <a:solidFill>
              <a:schemeClr val="tx1"/>
            </a:solidFill>
            <a:prstDash val="dash"/>
            <a:headEnd type="none" w="lg" len="lg"/>
            <a:tailEnd type="none" w="lg" len="lg"/>
          </a:ln>
          <a:effectLst/>
        </p:spPr>
        <p:style>
          <a:lnRef idx="1">
            <a:schemeClr val="accent1"/>
          </a:lnRef>
          <a:fillRef idx="0">
            <a:schemeClr val="accent1"/>
          </a:fillRef>
          <a:effectRef idx="0">
            <a:schemeClr val="accent1"/>
          </a:effectRef>
          <a:fontRef idx="minor">
            <a:schemeClr val="tx1"/>
          </a:fontRef>
        </p:style>
      </p:cxnSp>
      <p:sp>
        <p:nvSpPr>
          <p:cNvPr id="250" name="TextBox 249"/>
          <p:cNvSpPr txBox="1"/>
          <p:nvPr/>
        </p:nvSpPr>
        <p:spPr>
          <a:xfrm>
            <a:off x="3111815" y="6345414"/>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smtClean="0">
                <a:latin typeface="+mn-lt"/>
                <a:cs typeface="Arial Narrow" pitchFamily="34" charset="0"/>
              </a:rPr>
              <a:t>近期</a:t>
            </a:r>
          </a:p>
        </p:txBody>
      </p:sp>
      <p:sp>
        <p:nvSpPr>
          <p:cNvPr id="252" name="TextBox 251"/>
          <p:cNvSpPr txBox="1"/>
          <p:nvPr/>
        </p:nvSpPr>
        <p:spPr>
          <a:xfrm>
            <a:off x="4341824" y="6345414"/>
            <a:ext cx="456040"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a:latin typeface="+mn-lt"/>
                <a:cs typeface="Arial Narrow" pitchFamily="34" charset="0"/>
              </a:rPr>
              <a:t>远期</a:t>
            </a:r>
            <a:endParaRPr lang="zh-CN" altLang="en-US" sz="1100" noProof="0" smtClean="0">
              <a:latin typeface="+mn-lt"/>
              <a:cs typeface="Arial Narrow" pitchFamily="34" charset="0"/>
            </a:endParaRPr>
          </a:p>
        </p:txBody>
      </p:sp>
      <p:sp>
        <p:nvSpPr>
          <p:cNvPr id="190" name="Oval 189"/>
          <p:cNvSpPr/>
          <p:nvPr/>
        </p:nvSpPr>
        <p:spPr>
          <a:xfrm>
            <a:off x="2338084" y="4446814"/>
            <a:ext cx="462941" cy="462631"/>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Tree>
    <p:extLst>
      <p:ext uri="{BB962C8B-B14F-4D97-AF65-F5344CB8AC3E}">
        <p14:creationId xmlns="" xmlns:p14="http://schemas.microsoft.com/office/powerpoint/2010/main" val="1020746600"/>
      </p:ext>
    </p:extLst>
  </p:cSld>
  <p:clrMapOvr>
    <a:masterClrMapping/>
  </p:clrMapOvr>
  <p:transition/>
  <p:timing/>
</p:sld>
</file>

<file path=ppt/slides/slide13.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112" name="Object 111" hidden="1"/>
          <p:cNvGraphicFramePr>
            <a:graphicFrameLocks noChangeAspect="1"/>
          </p:cNvGraphicFramePr>
          <p:nvPr>
            <p:custDataLst>
              <p:tags r:id="rId3"/>
            </p:custDataLst>
            <p:extLst>
              <p:ext uri="{D42A27DB-BD31-4B8C-83A1-F6EECF244321}">
                <p14:modId xmlns="" xmlns:p14="http://schemas.microsoft.com/office/powerpoint/2010/main" val="629681440"/>
              </p:ext>
            </p:extLst>
          </p:nvPr>
        </p:nvGraphicFramePr>
        <p:xfrm>
          <a:off x="1587" y="1588"/>
          <a:ext cx="1587" cy="1587"/>
        </p:xfrm>
        <a:graphic>
          <a:graphicData uri="http://schemas.openxmlformats.org/presentationml/2006/ole">
            <mc:AlternateContent>
              <mc:Choice xmlns:v="urn:schemas-microsoft-com:vml" Requires="v">
                <p:oleObj spid="_x0000_s1053" name="think-cell Slide" r:id="rId4" imgW="360" imgH="360" progId="">
                  <p:embed/>
                </p:oleObj>
              </mc:Choice>
              <mc:Fallback>
                <p:oleObj name="think-cell Slide" r:id="rId4" imgW="360" imgH="360" progId="">
                  <p:embed/>
                  <p:pic>
                    <p:nvPicPr>
                      <p:cNvPr id="0" name="OLE substitute image"/>
                      <p:cNvPicPr/>
                      <p:nvPr/>
                    </p:nvPicPr>
                    <p:blipFill>
                      <a:blip r:embed="rId5"/>
                      <a:stretch>
                        <a:fillRect/>
                      </a:stretch>
                    </p:blipFill>
                    <p:spPr>
                      <a:xfrm>
                        <a:off x="1587" y="1588"/>
                        <a:ext cx="1587" cy="1587"/>
                      </a:xfrm>
                      <a:prstGeom prst="rect">
                        <a:avLst/>
                      </a:prstGeom>
                      <a:noFill/>
                    </p:spPr>
                  </p:pic>
                </p:oleObj>
              </mc:Fallback>
            </mc:AlternateContent>
          </a:graphicData>
        </a:graphic>
      </p:graphicFrame>
      <p:sp>
        <p:nvSpPr>
          <p:cNvPr id="109" name="Rectangle 108" hidden="1"/>
          <p:cNvSpPr/>
          <p:nvPr>
            <p:custDataLst>
              <p:tags r:id="rId6"/>
            </p:custDataLst>
          </p:nvPr>
        </p:nvSpPr>
        <p:spPr bwMode="auto">
          <a:xfrm>
            <a:off x="0" y="0"/>
            <a:ext cx="158750" cy="158750"/>
          </a:xfrm>
          <a:prstGeom prst="rect">
            <a:avLst/>
          </a:prstGeom>
          <a:solidFill>
            <a:scrgbClr r="0" g="0" b="0"/>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none" lIns="0" tIns="0" rIns="0" bIns="0" numCol="1" spcCol="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endParaRPr lang="zh-CN" altLang="en-US" smtClean="0">
              <a:latin typeface="Arial Narrow"/>
              <a:ea typeface="宋体"/>
              <a:sym typeface="Arial Narrow"/>
            </a:endParaRPr>
          </a:p>
        </p:txBody>
      </p:sp>
      <p:sp>
        <p:nvSpPr>
          <p:cNvPr id="3" name="Title 2"/>
          <p:cNvSpPr>
            <a:spLocks noGrp="1"/>
          </p:cNvSpPr>
          <p:nvPr>
            <p:ph type="title"/>
          </p:nvPr>
        </p:nvSpPr>
        <p:spPr>
          <a:xfrm>
            <a:off x="737999" y="720000"/>
            <a:ext cx="8535989" cy="707886"/>
          </a:xfrm>
        </p:spPr>
        <p:txBody>
          <a:bodyPr/>
          <a:lstStyle/>
          <a:p>
            <a:r>
              <a:rPr lang="zh-CN" altLang="en-US" b="1" smtClean="0">
                <a:solidFill>
                  <a:srgbClr val="C00000"/>
                </a:solidFill>
              </a:rPr>
              <a:t>库特诺的分拨和辐射网络</a:t>
            </a:r>
            <a:r>
              <a:rPr lang="zh-CN" altLang="en-US" smtClean="0"/>
              <a:t>：通过</a:t>
            </a:r>
            <a:r>
              <a:rPr lang="zh-CN" altLang="en-US" b="1">
                <a:solidFill>
                  <a:srgbClr val="C00000"/>
                </a:solidFill>
              </a:rPr>
              <a:t>铁路公共班列</a:t>
            </a:r>
            <a:r>
              <a:rPr lang="zh-CN" altLang="en-US" smtClean="0"/>
              <a:t>、</a:t>
            </a:r>
            <a:r>
              <a:rPr lang="zh-CN" altLang="en-US" b="1">
                <a:solidFill>
                  <a:srgbClr val="C00000"/>
                </a:solidFill>
              </a:rPr>
              <a:t>公铁联运</a:t>
            </a:r>
            <a:r>
              <a:rPr lang="zh-CN" altLang="en-US" smtClean="0"/>
              <a:t>构建蓉欧中线对中欧以及西欧市场的有效覆盖</a:t>
            </a:r>
            <a:endParaRPr lang="zh-CN" altLang="en-US"/>
          </a:p>
        </p:txBody>
      </p:sp>
      <p:sp>
        <p:nvSpPr>
          <p:cNvPr id="154" name="Subtitle"/>
          <p:cNvSpPr txBox="1"/>
          <p:nvPr/>
        </p:nvSpPr>
        <p:spPr>
          <a:xfrm>
            <a:off x="738000" y="1710000"/>
            <a:ext cx="8535988" cy="2923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buClr>
                <a:schemeClr val="tx1"/>
              </a:buClr>
              <a:buSzTx/>
            </a:pPr>
            <a:r>
              <a:rPr lang="zh-CN" altLang="en-US" sz="1900" b="0" smtClean="0">
                <a:solidFill>
                  <a:schemeClr val="tx2"/>
                </a:solidFill>
                <a:latin typeface="+mn-lt"/>
                <a:sym typeface="+mn-lt"/>
              </a:rPr>
              <a:t>“蓉欧</a:t>
            </a:r>
            <a:r>
              <a:rPr lang="en-US" altLang="zh-CN" sz="1900" b="0" smtClean="0">
                <a:solidFill>
                  <a:schemeClr val="tx2"/>
                </a:solidFill>
                <a:latin typeface="+mn-lt"/>
                <a:sym typeface="+mn-lt"/>
              </a:rPr>
              <a:t>+</a:t>
            </a:r>
            <a:r>
              <a:rPr lang="zh-CN" altLang="en-US" sz="1900" b="0" smtClean="0">
                <a:solidFill>
                  <a:schemeClr val="tx2"/>
                </a:solidFill>
                <a:latin typeface="+mn-lt"/>
                <a:sym typeface="+mn-lt"/>
              </a:rPr>
              <a:t>”中线主节点库特诺的辐射网络</a:t>
            </a:r>
            <a:endParaRPr lang="en-US" sz="1900" b="0" smtClean="0">
              <a:solidFill>
                <a:schemeClr val="tx2"/>
              </a:solidFill>
              <a:latin typeface="+mn-lt"/>
              <a:cs typeface="+mn-cs"/>
              <a:sym typeface="+mn-lt"/>
            </a:endParaRPr>
          </a:p>
        </p:txBody>
      </p:sp>
      <p:sp>
        <p:nvSpPr>
          <p:cNvPr id="104" name="RbSticker"/>
          <p:cNvSpPr txBox="1"/>
          <p:nvPr/>
        </p:nvSpPr>
        <p:spPr>
          <a:xfrm>
            <a:off x="780030" y="260349"/>
            <a:ext cx="2439770" cy="200055"/>
          </a:xfrm>
          <a:prstGeom prst="rect">
            <a:avLst/>
          </a:prstGeom>
          <a:noFill/>
          <a:ln w="9525">
            <a:noFill/>
          </a:ln>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noProof="0" smtClean="0">
                <a:solidFill>
                  <a:schemeClr val="accent3"/>
                </a:solidFill>
                <a:latin typeface="+mn-lt"/>
                <a:cs typeface="Arial Narrow" pitchFamily="34" charset="0"/>
              </a:rPr>
              <a:t>两张集散网络</a:t>
            </a:r>
            <a:r>
              <a:rPr lang="en-US" altLang="zh-CN" noProof="0" smtClean="0">
                <a:solidFill>
                  <a:schemeClr val="accent3"/>
                </a:solidFill>
                <a:latin typeface="+mn-lt"/>
                <a:cs typeface="Arial Narrow" pitchFamily="34" charset="0"/>
              </a:rPr>
              <a:t>——</a:t>
            </a:r>
            <a:r>
              <a:rPr lang="zh-CN" altLang="en-US" noProof="0" smtClean="0">
                <a:solidFill>
                  <a:schemeClr val="accent3"/>
                </a:solidFill>
                <a:latin typeface="+mn-lt"/>
                <a:cs typeface="Arial Narrow" pitchFamily="34" charset="0"/>
              </a:rPr>
              <a:t>境外（库特诺）</a:t>
            </a:r>
          </a:p>
        </p:txBody>
      </p:sp>
      <p:grpSp>
        <p:nvGrpSpPr>
          <p:cNvPr id="105" name="Group 104"/>
          <p:cNvGrpSpPr/>
          <p:nvPr/>
        </p:nvGrpSpPr>
        <p:grpSpPr>
          <a:xfrm>
            <a:off x="131167" y="192558"/>
            <a:ext cx="433418" cy="382347"/>
            <a:chOff x="3044142" y="3745325"/>
            <a:chExt cx="618875" cy="545952"/>
          </a:xfrm>
        </p:grpSpPr>
        <p:grpSp>
          <p:nvGrpSpPr>
            <p:cNvPr id="106" name="Group 105"/>
            <p:cNvGrpSpPr/>
            <p:nvPr/>
          </p:nvGrpSpPr>
          <p:grpSpPr>
            <a:xfrm>
              <a:off x="3065963" y="3745325"/>
              <a:ext cx="524030" cy="545952"/>
              <a:chOff x="6814862" y="2342788"/>
              <a:chExt cx="1435328" cy="1448459"/>
            </a:xfrm>
            <a:solidFill>
              <a:schemeClr val="bg1"/>
            </a:solidFill>
          </p:grpSpPr>
          <p:sp>
            <p:nvSpPr>
              <p:cNvPr id="108" name="Arc 107"/>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110" name="Arc 109"/>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114" name="Arc 113"/>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grpSp>
        <p:sp>
          <p:nvSpPr>
            <p:cNvPr id="107" name="TextBox 106"/>
            <p:cNvSpPr txBox="1"/>
            <p:nvPr/>
          </p:nvSpPr>
          <p:spPr>
            <a:xfrm>
              <a:off x="3044142" y="3818075"/>
              <a:ext cx="618875" cy="43947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000" b="0" noProof="0" smtClean="0">
                  <a:solidFill>
                    <a:schemeClr val="bg2"/>
                  </a:solidFill>
                  <a:latin typeface="Arial" pitchFamily="34" charset="0"/>
                  <a:cs typeface="Arial" pitchFamily="34" charset="0"/>
                </a:rPr>
                <a:t>2</a:t>
              </a:r>
              <a:endParaRPr lang="zh-CN" altLang="en-US" sz="2000" b="0" noProof="0" smtClean="0">
                <a:solidFill>
                  <a:schemeClr val="bg2"/>
                </a:solidFill>
                <a:latin typeface="Arial" pitchFamily="34" charset="0"/>
                <a:cs typeface="Arial" pitchFamily="34" charset="0"/>
              </a:endParaRPr>
            </a:p>
          </p:txBody>
        </p:sp>
      </p:grpSp>
      <p:sp>
        <p:nvSpPr>
          <p:cNvPr id="147" name="Pentagon 146"/>
          <p:cNvSpPr/>
          <p:nvPr/>
        </p:nvSpPr>
        <p:spPr>
          <a:xfrm>
            <a:off x="4990418" y="2143978"/>
            <a:ext cx="4283569" cy="823140"/>
          </a:xfrm>
          <a:prstGeom prst="homePlate">
            <a:avLst>
              <a:gd name="adj" fmla="val 16234"/>
            </a:avLst>
          </a:prstGeom>
          <a:solidFill>
            <a:schemeClr val="accent4"/>
          </a:solidFill>
          <a:ln w="19050" cmpd="sng">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vert="horz" lIns="91440" tIns="91440" rIns="91440" bIns="91440" rtlCol="0" anchor="ctr"/>
          <a:lstStyle>
            <a:defPPr>
              <a:defRPr lang="de-DE"/>
            </a:defPPr>
            <a:lvl1pPr algn="l" rtl="0" fontAlgn="base">
              <a:spcBef>
                <a:spcPct val="0"/>
              </a:spcBef>
              <a:spcAft>
                <a:spcPct val="0"/>
              </a:spcAft>
              <a:defRPr sz="1300" b="1" kern="1200">
                <a:solidFill>
                  <a:srgbClr val="FFFFFF"/>
                </a:solidFill>
                <a:latin typeface="Arial Narrow"/>
                <a:ea typeface="+mn-ea"/>
                <a:cs typeface="+mn-cs"/>
              </a:defRPr>
            </a:lvl1pPr>
            <a:lvl2pPr marL="457200" algn="l" rtl="0" fontAlgn="base">
              <a:spcBef>
                <a:spcPct val="0"/>
              </a:spcBef>
              <a:spcAft>
                <a:spcPct val="0"/>
              </a:spcAft>
              <a:defRPr sz="1300" b="1" kern="1200">
                <a:solidFill>
                  <a:srgbClr val="FFFFFF"/>
                </a:solidFill>
                <a:latin typeface="Arial Narrow"/>
                <a:ea typeface="+mn-ea"/>
                <a:cs typeface="+mn-cs"/>
              </a:defRPr>
            </a:lvl2pPr>
            <a:lvl3pPr marL="914400" algn="l" rtl="0" fontAlgn="base">
              <a:spcBef>
                <a:spcPct val="0"/>
              </a:spcBef>
              <a:spcAft>
                <a:spcPct val="0"/>
              </a:spcAft>
              <a:defRPr sz="1300" b="1" kern="1200">
                <a:solidFill>
                  <a:srgbClr val="FFFFFF"/>
                </a:solidFill>
                <a:latin typeface="Arial Narrow"/>
                <a:ea typeface="+mn-ea"/>
                <a:cs typeface="+mn-cs"/>
              </a:defRPr>
            </a:lvl3pPr>
            <a:lvl4pPr marL="1371600" algn="l" rtl="0" fontAlgn="base">
              <a:spcBef>
                <a:spcPct val="0"/>
              </a:spcBef>
              <a:spcAft>
                <a:spcPct val="0"/>
              </a:spcAft>
              <a:defRPr sz="1300" b="1" kern="1200">
                <a:solidFill>
                  <a:srgbClr val="FFFFFF"/>
                </a:solidFill>
                <a:latin typeface="Arial Narrow"/>
                <a:ea typeface="+mn-ea"/>
                <a:cs typeface="+mn-cs"/>
              </a:defRPr>
            </a:lvl4pPr>
            <a:lvl5pPr marL="1828800" algn="l" rtl="0" fontAlgn="base">
              <a:spcBef>
                <a:spcPct val="0"/>
              </a:spcBef>
              <a:spcAft>
                <a:spcPct val="0"/>
              </a:spcAft>
              <a:defRPr sz="1300" b="1" kern="1200">
                <a:solidFill>
                  <a:srgbClr val="FFFFFF"/>
                </a:solidFill>
                <a:latin typeface="Arial Narrow"/>
                <a:ea typeface="+mn-ea"/>
                <a:cs typeface="+mn-cs"/>
              </a:defRPr>
            </a:lvl5pPr>
            <a:lvl6pPr marL="2286000" algn="l" defTabSz="914400" rtl="0" eaLnBrk="1" latinLnBrk="0" hangingPunct="1">
              <a:defRPr sz="1300" b="1" kern="1200">
                <a:solidFill>
                  <a:srgbClr val="FFFFFF"/>
                </a:solidFill>
                <a:latin typeface="Arial Narrow"/>
                <a:ea typeface="+mn-ea"/>
                <a:cs typeface="+mn-cs"/>
              </a:defRPr>
            </a:lvl6pPr>
            <a:lvl7pPr marL="2743200" algn="l" defTabSz="914400" rtl="0" eaLnBrk="1" latinLnBrk="0" hangingPunct="1">
              <a:defRPr sz="1300" b="1" kern="1200">
                <a:solidFill>
                  <a:srgbClr val="FFFFFF"/>
                </a:solidFill>
                <a:latin typeface="Arial Narrow"/>
                <a:ea typeface="+mn-ea"/>
                <a:cs typeface="+mn-cs"/>
              </a:defRPr>
            </a:lvl7pPr>
            <a:lvl8pPr marL="3200400" algn="l" defTabSz="914400" rtl="0" eaLnBrk="1" latinLnBrk="0" hangingPunct="1">
              <a:defRPr sz="1300" b="1" kern="1200">
                <a:solidFill>
                  <a:srgbClr val="FFFFFF"/>
                </a:solidFill>
                <a:latin typeface="Arial Narrow"/>
                <a:ea typeface="+mn-ea"/>
                <a:cs typeface="+mn-cs"/>
              </a:defRPr>
            </a:lvl8pPr>
            <a:lvl9pPr marL="3657600" algn="l" defTabSz="914400" rtl="0" eaLnBrk="1" latinLnBrk="0" hangingPunct="1">
              <a:defRPr sz="1300" b="1" kern="1200">
                <a:solidFill>
                  <a:srgbClr val="FFFFFF"/>
                </a:solidFill>
                <a:latin typeface="Arial Narrow"/>
                <a:ea typeface="+mn-ea"/>
                <a:cs typeface="+mn-cs"/>
              </a:defRPr>
            </a:lvl9pPr>
          </a:lstStyle>
          <a:p>
            <a:endParaRPr lang="en-US" sz="1300">
              <a:solidFill>
                <a:schemeClr val="tx1"/>
              </a:solidFill>
              <a:cs typeface="Arial" pitchFamily="34" charset="0"/>
            </a:endParaRPr>
          </a:p>
        </p:txBody>
      </p:sp>
      <p:sp>
        <p:nvSpPr>
          <p:cNvPr id="148" name="ListLeanHorizontalTextDetail0"/>
          <p:cNvSpPr txBox="1"/>
          <p:nvPr/>
        </p:nvSpPr>
        <p:spPr>
          <a:xfrm>
            <a:off x="5203851" y="2203271"/>
            <a:ext cx="3896135" cy="644022"/>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lnSpc>
                <a:spcPct val="93000"/>
              </a:lnSpc>
              <a:spcBef>
                <a:spcPct val="0"/>
              </a:spcBef>
              <a:spcAft>
                <a:spcPct val="0"/>
              </a:spcAft>
              <a:buSzTx/>
              <a:buFont typeface="Arial Narrow"/>
              <a:buChar char="&gt;"/>
            </a:pPr>
            <a:r>
              <a:rPr lang="zh-CN" altLang="en-US" sz="1500" i="1">
                <a:cs typeface="Arial" pitchFamily="34" charset="0"/>
              </a:rPr>
              <a:t>综</a:t>
            </a:r>
            <a:r>
              <a:rPr lang="zh-CN" altLang="en-US" sz="1500" i="1" smtClean="0">
                <a:cs typeface="Arial" pitchFamily="34" charset="0"/>
              </a:rPr>
              <a:t>合对比硬件设施和互联互通，库特诺相比罗兹</a:t>
            </a:r>
            <a:r>
              <a:rPr lang="en-US" altLang="zh-CN" sz="1500" i="1" baseline="30000" smtClean="0">
                <a:cs typeface="Arial" pitchFamily="34" charset="0"/>
              </a:rPr>
              <a:t>1)</a:t>
            </a:r>
            <a:r>
              <a:rPr lang="zh-CN" altLang="en-US" sz="1500" i="1" smtClean="0">
                <a:cs typeface="Arial" pitchFamily="34" charset="0"/>
              </a:rPr>
              <a:t>更具优势，建议以库特诺为主节点辐射中欧、西欧</a:t>
            </a:r>
            <a:endParaRPr lang="en-US" altLang="zh-CN" sz="1500" i="1">
              <a:cs typeface="Arial" pitchFamily="34" charset="0"/>
            </a:endParaRPr>
          </a:p>
        </p:txBody>
      </p:sp>
      <p:sp>
        <p:nvSpPr>
          <p:cNvPr id="151" name="Notes"/>
          <p:cNvSpPr txBox="1"/>
          <p:nvPr/>
        </p:nvSpPr>
        <p:spPr>
          <a:xfrm>
            <a:off x="738189" y="6417474"/>
            <a:ext cx="3840795" cy="138499"/>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en-US" sz="1000" b="0" smtClean="0">
                <a:solidFill>
                  <a:schemeClr val="tx1"/>
                </a:solidFill>
                <a:latin typeface="+mn-lt"/>
                <a:cs typeface="+mn-cs"/>
                <a:sym typeface="+mn-lt"/>
              </a:rPr>
              <a:t>1) </a:t>
            </a:r>
            <a:r>
              <a:rPr lang="zh-CN" altLang="en-US" sz="1000" b="0">
                <a:latin typeface="+mn-lt"/>
                <a:sym typeface="+mn-lt"/>
              </a:rPr>
              <a:t>此</a:t>
            </a:r>
            <a:r>
              <a:rPr lang="zh-CN" altLang="en-US" sz="1000" b="0" smtClean="0">
                <a:latin typeface="+mn-lt"/>
                <a:sym typeface="+mn-lt"/>
              </a:rPr>
              <a:t>处罗兹为罗兹站，库特诺同为铁路站点，也位于罗兹市的范围内</a:t>
            </a:r>
            <a:endParaRPr lang="en-US" sz="1000" b="0" smtClean="0">
              <a:solidFill>
                <a:schemeClr val="tx1"/>
              </a:solidFill>
              <a:latin typeface="+mn-lt"/>
              <a:cs typeface="+mn-cs"/>
              <a:sym typeface="+mn-lt"/>
            </a:endParaRPr>
          </a:p>
        </p:txBody>
      </p:sp>
      <p:grpSp>
        <p:nvGrpSpPr>
          <p:cNvPr id="6" name="Group 5"/>
          <p:cNvGrpSpPr/>
          <p:nvPr/>
        </p:nvGrpSpPr>
        <p:grpSpPr>
          <a:xfrm>
            <a:off x="832637" y="2316276"/>
            <a:ext cx="3802270" cy="3514610"/>
            <a:chOff x="5262012" y="2826901"/>
            <a:chExt cx="3802270" cy="3514610"/>
          </a:xfrm>
        </p:grpSpPr>
        <p:grpSp>
          <p:nvGrpSpPr>
            <p:cNvPr id="386" name="Group 385"/>
            <p:cNvGrpSpPr/>
            <p:nvPr/>
          </p:nvGrpSpPr>
          <p:grpSpPr>
            <a:xfrm>
              <a:off x="5798820" y="5815633"/>
              <a:ext cx="1765723" cy="169277"/>
              <a:chOff x="3418164" y="6472724"/>
              <a:chExt cx="1765723" cy="169277"/>
            </a:xfrm>
          </p:grpSpPr>
          <p:sp>
            <p:nvSpPr>
              <p:cNvPr id="387" name="Oval 386"/>
              <p:cNvSpPr/>
              <p:nvPr/>
            </p:nvSpPr>
            <p:spPr>
              <a:xfrm>
                <a:off x="3418164" y="6504300"/>
                <a:ext cx="106124" cy="106124"/>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100" smtClean="0"/>
              </a:p>
            </p:txBody>
          </p:sp>
          <p:sp>
            <p:nvSpPr>
              <p:cNvPr id="388" name="Oval 387"/>
              <p:cNvSpPr/>
              <p:nvPr/>
            </p:nvSpPr>
            <p:spPr>
              <a:xfrm>
                <a:off x="4166288" y="6504300"/>
                <a:ext cx="106124" cy="10612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100" smtClean="0"/>
              </a:p>
            </p:txBody>
          </p:sp>
          <p:sp>
            <p:nvSpPr>
              <p:cNvPr id="389" name="TextBox 388"/>
              <p:cNvSpPr txBox="1"/>
              <p:nvPr/>
            </p:nvSpPr>
            <p:spPr>
              <a:xfrm>
                <a:off x="3589377" y="6472724"/>
                <a:ext cx="423193"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a:latin typeface="+mn-lt"/>
                    <a:cs typeface="Arial Narrow" pitchFamily="34" charset="0"/>
                  </a:rPr>
                  <a:t>库特诺</a:t>
                </a:r>
                <a:endParaRPr lang="zh-CN" altLang="en-US" sz="1100" noProof="0" smtClean="0">
                  <a:latin typeface="+mn-lt"/>
                  <a:cs typeface="Arial Narrow" pitchFamily="34" charset="0"/>
                </a:endParaRPr>
              </a:p>
            </p:txBody>
          </p:sp>
          <p:sp>
            <p:nvSpPr>
              <p:cNvPr id="390" name="TextBox 389"/>
              <p:cNvSpPr txBox="1"/>
              <p:nvPr/>
            </p:nvSpPr>
            <p:spPr>
              <a:xfrm>
                <a:off x="4337501" y="6472724"/>
                <a:ext cx="846386"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smtClean="0">
                    <a:latin typeface="+mn-lt"/>
                    <a:cs typeface="Arial Narrow" pitchFamily="34" charset="0"/>
                  </a:rPr>
                  <a:t>公共班列节点</a:t>
                </a:r>
              </a:p>
            </p:txBody>
          </p:sp>
        </p:grpSp>
        <p:cxnSp>
          <p:nvCxnSpPr>
            <p:cNvPr id="391" name="Straight Connector 390"/>
            <p:cNvCxnSpPr/>
            <p:nvPr/>
          </p:nvCxnSpPr>
          <p:spPr>
            <a:xfrm>
              <a:off x="5830912" y="6246425"/>
              <a:ext cx="321596" cy="0"/>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sp>
          <p:nvSpPr>
            <p:cNvPr id="392" name="TextBox 391"/>
            <p:cNvSpPr txBox="1"/>
            <p:nvPr/>
          </p:nvSpPr>
          <p:spPr>
            <a:xfrm>
              <a:off x="6212380" y="6161787"/>
              <a:ext cx="564257"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smtClean="0">
                  <a:latin typeface="+mn-lt"/>
                  <a:cs typeface="Arial Narrow" pitchFamily="34" charset="0"/>
                </a:rPr>
                <a:t>公共班列</a:t>
              </a:r>
            </a:p>
          </p:txBody>
        </p:sp>
        <p:grpSp>
          <p:nvGrpSpPr>
            <p:cNvPr id="29" name="Group 28"/>
            <p:cNvGrpSpPr/>
            <p:nvPr/>
          </p:nvGrpSpPr>
          <p:grpSpPr>
            <a:xfrm>
              <a:off x="7074911" y="6151339"/>
              <a:ext cx="1989371" cy="190172"/>
              <a:chOff x="4985177" y="6478064"/>
              <a:chExt cx="1989371" cy="190172"/>
            </a:xfrm>
          </p:grpSpPr>
          <p:sp>
            <p:nvSpPr>
              <p:cNvPr id="136" name="Oval 135"/>
              <p:cNvSpPr/>
              <p:nvPr/>
            </p:nvSpPr>
            <p:spPr>
              <a:xfrm>
                <a:off x="4985177" y="6478064"/>
                <a:ext cx="190300" cy="190172"/>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38" name="TextBox 137"/>
              <p:cNvSpPr txBox="1"/>
              <p:nvPr/>
            </p:nvSpPr>
            <p:spPr>
              <a:xfrm>
                <a:off x="5265747" y="6478064"/>
                <a:ext cx="1708801"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Clr>
                    <a:srgbClr val="000000"/>
                  </a:buClr>
                  <a:buSzTx/>
                </a:pPr>
                <a:r>
                  <a:rPr lang="zh-CN" altLang="en-US" sz="1100">
                    <a:cs typeface="Arial Narrow" pitchFamily="34" charset="0"/>
                  </a:rPr>
                  <a:t>公路分拨范围，半径</a:t>
                </a:r>
                <a:r>
                  <a:rPr lang="en-US" altLang="zh-CN" sz="1100">
                    <a:cs typeface="Arial Narrow" pitchFamily="34" charset="0"/>
                  </a:rPr>
                  <a:t>~</a:t>
                </a:r>
                <a:r>
                  <a:rPr lang="en-US" altLang="zh-CN" sz="1100" err="1" smtClean="0">
                    <a:cs typeface="Arial Narrow" pitchFamily="34" charset="0"/>
                  </a:rPr>
                  <a:t>150KM</a:t>
                </a:r>
                <a:endParaRPr lang="zh-CN" altLang="en-US" sz="1100" noProof="0" smtClean="0">
                  <a:latin typeface="+mn-lt"/>
                  <a:cs typeface="Arial Narrow" pitchFamily="34" charset="0"/>
                </a:endParaRPr>
              </a:p>
            </p:txBody>
          </p:sp>
        </p:grpSp>
        <p:sp>
          <p:nvSpPr>
            <p:cNvPr id="133" name="TextBox 132"/>
            <p:cNvSpPr txBox="1"/>
            <p:nvPr/>
          </p:nvSpPr>
          <p:spPr>
            <a:xfrm>
              <a:off x="8216869" y="4061706"/>
              <a:ext cx="358141"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登比察</a:t>
              </a:r>
              <a:endParaRPr lang="zh-CN" altLang="en-US" sz="1100" b="0" noProof="0" smtClean="0">
                <a:latin typeface="+mn-lt"/>
                <a:cs typeface="Arial Narrow" pitchFamily="34" charset="0"/>
              </a:endParaRPr>
            </a:p>
          </p:txBody>
        </p:sp>
        <p:grpSp>
          <p:nvGrpSpPr>
            <p:cNvPr id="4" name="Group 3"/>
            <p:cNvGrpSpPr/>
            <p:nvPr/>
          </p:nvGrpSpPr>
          <p:grpSpPr>
            <a:xfrm>
              <a:off x="5262012" y="2826901"/>
              <a:ext cx="3574424" cy="3120870"/>
              <a:chOff x="794161" y="2669015"/>
              <a:chExt cx="1842980" cy="1387276"/>
            </a:xfrm>
          </p:grpSpPr>
          <p:sp>
            <p:nvSpPr>
              <p:cNvPr id="153" name="Freeform 104"/>
              <p:cNvSpPr/>
              <p:nvPr/>
            </p:nvSpPr>
            <p:spPr bwMode="auto">
              <a:xfrm>
                <a:off x="794161" y="3120685"/>
                <a:ext cx="790425" cy="600886"/>
              </a:xfrm>
              <a:custGeom>
                <a:gdLst>
                  <a:gd name="T0" fmla="*/ 311150 w 144"/>
                  <a:gd name="T1" fmla="*/ 103485 h 128"/>
                  <a:gd name="T2" fmla="*/ 311150 w 144"/>
                  <a:gd name="T3" fmla="*/ 73918 h 128"/>
                  <a:gd name="T4" fmla="*/ 276578 w 144"/>
                  <a:gd name="T5" fmla="*/ 44351 h 128"/>
                  <a:gd name="T6" fmla="*/ 259292 w 144"/>
                  <a:gd name="T7" fmla="*/ 44351 h 128"/>
                  <a:gd name="T8" fmla="*/ 242006 w 144"/>
                  <a:gd name="T9" fmla="*/ 44351 h 128"/>
                  <a:gd name="T10" fmla="*/ 242006 w 144"/>
                  <a:gd name="T11" fmla="*/ 29567 h 128"/>
                  <a:gd name="T12" fmla="*/ 224719 w 144"/>
                  <a:gd name="T13" fmla="*/ 44351 h 128"/>
                  <a:gd name="T14" fmla="*/ 190147 w 144"/>
                  <a:gd name="T15" fmla="*/ 14784 h 128"/>
                  <a:gd name="T16" fmla="*/ 190147 w 144"/>
                  <a:gd name="T17" fmla="*/ 0 h 128"/>
                  <a:gd name="T18" fmla="*/ 172861 w 144"/>
                  <a:gd name="T19" fmla="*/ 14784 h 128"/>
                  <a:gd name="T20" fmla="*/ 155575 w 144"/>
                  <a:gd name="T21" fmla="*/ 29567 h 128"/>
                  <a:gd name="T22" fmla="*/ 121003 w 144"/>
                  <a:gd name="T23" fmla="*/ 44351 h 128"/>
                  <a:gd name="T24" fmla="*/ 121003 w 144"/>
                  <a:gd name="T25" fmla="*/ 59135 h 128"/>
                  <a:gd name="T26" fmla="*/ 86431 w 144"/>
                  <a:gd name="T27" fmla="*/ 59135 h 128"/>
                  <a:gd name="T28" fmla="*/ 86431 w 144"/>
                  <a:gd name="T29" fmla="*/ 44351 h 128"/>
                  <a:gd name="T30" fmla="*/ 69144 w 144"/>
                  <a:gd name="T31" fmla="*/ 44351 h 128"/>
                  <a:gd name="T32" fmla="*/ 86431 w 144"/>
                  <a:gd name="T33" fmla="*/ 73918 h 128"/>
                  <a:gd name="T34" fmla="*/ 51858 w 144"/>
                  <a:gd name="T35" fmla="*/ 73918 h 128"/>
                  <a:gd name="T36" fmla="*/ 34572 w 144"/>
                  <a:gd name="T37" fmla="*/ 73918 h 128"/>
                  <a:gd name="T38" fmla="*/ 0 w 144"/>
                  <a:gd name="T39" fmla="*/ 73918 h 128"/>
                  <a:gd name="T40" fmla="*/ 0 w 144"/>
                  <a:gd name="T41" fmla="*/ 88702 h 128"/>
                  <a:gd name="T42" fmla="*/ 51858 w 144"/>
                  <a:gd name="T43" fmla="*/ 103485 h 128"/>
                  <a:gd name="T44" fmla="*/ 86431 w 144"/>
                  <a:gd name="T45" fmla="*/ 133053 h 128"/>
                  <a:gd name="T46" fmla="*/ 86431 w 144"/>
                  <a:gd name="T47" fmla="*/ 147836 h 128"/>
                  <a:gd name="T48" fmla="*/ 69144 w 144"/>
                  <a:gd name="T49" fmla="*/ 206971 h 128"/>
                  <a:gd name="T50" fmla="*/ 69144 w 144"/>
                  <a:gd name="T51" fmla="*/ 221754 h 128"/>
                  <a:gd name="T52" fmla="*/ 103717 w 144"/>
                  <a:gd name="T53" fmla="*/ 236538 h 128"/>
                  <a:gd name="T54" fmla="*/ 190147 w 144"/>
                  <a:gd name="T55" fmla="*/ 236538 h 128"/>
                  <a:gd name="T56" fmla="*/ 207433 w 144"/>
                  <a:gd name="T57" fmla="*/ 221754 h 128"/>
                  <a:gd name="T58" fmla="*/ 276578 w 144"/>
                  <a:gd name="T59" fmla="*/ 221754 h 128"/>
                  <a:gd name="T60" fmla="*/ 311150 w 144"/>
                  <a:gd name="T61" fmla="*/ 206971 h 128"/>
                  <a:gd name="T62" fmla="*/ 276578 w 144"/>
                  <a:gd name="T63" fmla="*/ 177403 h 128"/>
                  <a:gd name="T64" fmla="*/ 293864 w 144"/>
                  <a:gd name="T65" fmla="*/ 147836 h 128"/>
                  <a:gd name="T66" fmla="*/ 276578 w 144"/>
                  <a:gd name="T67" fmla="*/ 133053 h 128"/>
                  <a:gd name="T68" fmla="*/ 276578 w 144"/>
                  <a:gd name="T69" fmla="*/ 147836 h 128"/>
                  <a:gd name="T70" fmla="*/ 259292 w 144"/>
                  <a:gd name="T71" fmla="*/ 133053 h 128"/>
                  <a:gd name="T72" fmla="*/ 293864 w 144"/>
                  <a:gd name="T73" fmla="*/ 103485 h 128"/>
                  <a:gd name="T74" fmla="*/ 311150 w 144"/>
                  <a:gd name="T75" fmla="*/ 103485 h 1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4"/>
                  <a:gd name="T115" fmla="*/ 0 h 128"/>
                  <a:gd name="T116" fmla="*/ 144 w 144"/>
                  <a:gd name="T117" fmla="*/ 128 h 128"/>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4" h="128">
                    <a:moveTo>
                      <a:pt x="144" y="56"/>
                    </a:moveTo>
                    <a:lnTo>
                      <a:pt x="144" y="40"/>
                    </a:lnTo>
                    <a:lnTo>
                      <a:pt x="128" y="24"/>
                    </a:lnTo>
                    <a:lnTo>
                      <a:pt x="120" y="24"/>
                    </a:lnTo>
                    <a:lnTo>
                      <a:pt x="112" y="24"/>
                    </a:lnTo>
                    <a:lnTo>
                      <a:pt x="112" y="16"/>
                    </a:lnTo>
                    <a:lnTo>
                      <a:pt x="104" y="24"/>
                    </a:lnTo>
                    <a:lnTo>
                      <a:pt x="88" y="8"/>
                    </a:lnTo>
                    <a:lnTo>
                      <a:pt x="88" y="0"/>
                    </a:lnTo>
                    <a:lnTo>
                      <a:pt x="80" y="8"/>
                    </a:lnTo>
                    <a:lnTo>
                      <a:pt x="72" y="16"/>
                    </a:lnTo>
                    <a:lnTo>
                      <a:pt x="56" y="24"/>
                    </a:lnTo>
                    <a:lnTo>
                      <a:pt x="56" y="32"/>
                    </a:lnTo>
                    <a:lnTo>
                      <a:pt x="40" y="32"/>
                    </a:lnTo>
                    <a:lnTo>
                      <a:pt x="40" y="24"/>
                    </a:lnTo>
                    <a:lnTo>
                      <a:pt x="32" y="24"/>
                    </a:lnTo>
                    <a:lnTo>
                      <a:pt x="40" y="40"/>
                    </a:lnTo>
                    <a:lnTo>
                      <a:pt x="24" y="40"/>
                    </a:lnTo>
                    <a:lnTo>
                      <a:pt x="16" y="40"/>
                    </a:lnTo>
                    <a:lnTo>
                      <a:pt x="0" y="40"/>
                    </a:lnTo>
                    <a:lnTo>
                      <a:pt x="0" y="48"/>
                    </a:lnTo>
                    <a:lnTo>
                      <a:pt x="24" y="56"/>
                    </a:lnTo>
                    <a:lnTo>
                      <a:pt x="40" y="72"/>
                    </a:lnTo>
                    <a:lnTo>
                      <a:pt x="40" y="80"/>
                    </a:lnTo>
                    <a:lnTo>
                      <a:pt x="32" y="112"/>
                    </a:lnTo>
                    <a:lnTo>
                      <a:pt x="32" y="120"/>
                    </a:lnTo>
                    <a:lnTo>
                      <a:pt x="48" y="128"/>
                    </a:lnTo>
                    <a:lnTo>
                      <a:pt x="88" y="128"/>
                    </a:lnTo>
                    <a:lnTo>
                      <a:pt x="96" y="120"/>
                    </a:lnTo>
                    <a:lnTo>
                      <a:pt x="128" y="120"/>
                    </a:lnTo>
                    <a:lnTo>
                      <a:pt x="144" y="112"/>
                    </a:lnTo>
                    <a:lnTo>
                      <a:pt x="128" y="96"/>
                    </a:lnTo>
                    <a:lnTo>
                      <a:pt x="136" y="80"/>
                    </a:lnTo>
                    <a:lnTo>
                      <a:pt x="128" y="72"/>
                    </a:lnTo>
                    <a:lnTo>
                      <a:pt x="128" y="80"/>
                    </a:lnTo>
                    <a:lnTo>
                      <a:pt x="120" y="72"/>
                    </a:lnTo>
                    <a:lnTo>
                      <a:pt x="136" y="56"/>
                    </a:lnTo>
                    <a:lnTo>
                      <a:pt x="144" y="5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55" name="Freeform 105"/>
              <p:cNvSpPr/>
              <p:nvPr/>
            </p:nvSpPr>
            <p:spPr bwMode="auto">
              <a:xfrm>
                <a:off x="1495864" y="3419112"/>
                <a:ext cx="790425" cy="637179"/>
              </a:xfrm>
              <a:custGeom>
                <a:gdLst>
                  <a:gd name="T0" fmla="*/ 0 w 144"/>
                  <a:gd name="T1" fmla="*/ 59018 h 136"/>
                  <a:gd name="T2" fmla="*/ 17286 w 144"/>
                  <a:gd name="T3" fmla="*/ 29509 h 136"/>
                  <a:gd name="T4" fmla="*/ 51858 w 144"/>
                  <a:gd name="T5" fmla="*/ 14754 h 136"/>
                  <a:gd name="T6" fmla="*/ 69144 w 144"/>
                  <a:gd name="T7" fmla="*/ 29509 h 136"/>
                  <a:gd name="T8" fmla="*/ 69144 w 144"/>
                  <a:gd name="T9" fmla="*/ 14754 h 136"/>
                  <a:gd name="T10" fmla="*/ 86431 w 144"/>
                  <a:gd name="T11" fmla="*/ 14754 h 136"/>
                  <a:gd name="T12" fmla="*/ 103717 w 144"/>
                  <a:gd name="T13" fmla="*/ 0 h 136"/>
                  <a:gd name="T14" fmla="*/ 138289 w 144"/>
                  <a:gd name="T15" fmla="*/ 0 h 136"/>
                  <a:gd name="T16" fmla="*/ 155575 w 144"/>
                  <a:gd name="T17" fmla="*/ 0 h 136"/>
                  <a:gd name="T18" fmla="*/ 190147 w 144"/>
                  <a:gd name="T19" fmla="*/ 14754 h 136"/>
                  <a:gd name="T20" fmla="*/ 190147 w 144"/>
                  <a:gd name="T21" fmla="*/ 29509 h 136"/>
                  <a:gd name="T22" fmla="*/ 190147 w 144"/>
                  <a:gd name="T23" fmla="*/ 44263 h 136"/>
                  <a:gd name="T24" fmla="*/ 172861 w 144"/>
                  <a:gd name="T25" fmla="*/ 29509 h 136"/>
                  <a:gd name="T26" fmla="*/ 155575 w 144"/>
                  <a:gd name="T27" fmla="*/ 44263 h 136"/>
                  <a:gd name="T28" fmla="*/ 155575 w 144"/>
                  <a:gd name="T29" fmla="*/ 73772 h 136"/>
                  <a:gd name="T30" fmla="*/ 190147 w 144"/>
                  <a:gd name="T31" fmla="*/ 103281 h 136"/>
                  <a:gd name="T32" fmla="*/ 207433 w 144"/>
                  <a:gd name="T33" fmla="*/ 132790 h 136"/>
                  <a:gd name="T34" fmla="*/ 224719 w 144"/>
                  <a:gd name="T35" fmla="*/ 147544 h 136"/>
                  <a:gd name="T36" fmla="*/ 259292 w 144"/>
                  <a:gd name="T37" fmla="*/ 147544 h 136"/>
                  <a:gd name="T38" fmla="*/ 242006 w 144"/>
                  <a:gd name="T39" fmla="*/ 147544 h 136"/>
                  <a:gd name="T40" fmla="*/ 311150 w 144"/>
                  <a:gd name="T41" fmla="*/ 191807 h 136"/>
                  <a:gd name="T42" fmla="*/ 276578 w 144"/>
                  <a:gd name="T43" fmla="*/ 177053 h 136"/>
                  <a:gd name="T44" fmla="*/ 259292 w 144"/>
                  <a:gd name="T45" fmla="*/ 206562 h 136"/>
                  <a:gd name="T46" fmla="*/ 276578 w 144"/>
                  <a:gd name="T47" fmla="*/ 206562 h 136"/>
                  <a:gd name="T48" fmla="*/ 276578 w 144"/>
                  <a:gd name="T49" fmla="*/ 221316 h 136"/>
                  <a:gd name="T50" fmla="*/ 259292 w 144"/>
                  <a:gd name="T51" fmla="*/ 221316 h 136"/>
                  <a:gd name="T52" fmla="*/ 259292 w 144"/>
                  <a:gd name="T53" fmla="*/ 250825 h 136"/>
                  <a:gd name="T54" fmla="*/ 242006 w 144"/>
                  <a:gd name="T55" fmla="*/ 250825 h 136"/>
                  <a:gd name="T56" fmla="*/ 259292 w 144"/>
                  <a:gd name="T57" fmla="*/ 221316 h 136"/>
                  <a:gd name="T58" fmla="*/ 242006 w 144"/>
                  <a:gd name="T59" fmla="*/ 191807 h 136"/>
                  <a:gd name="T60" fmla="*/ 190147 w 144"/>
                  <a:gd name="T61" fmla="*/ 162299 h 136"/>
                  <a:gd name="T62" fmla="*/ 155575 w 144"/>
                  <a:gd name="T63" fmla="*/ 147544 h 136"/>
                  <a:gd name="T64" fmla="*/ 138289 w 144"/>
                  <a:gd name="T65" fmla="*/ 132790 h 136"/>
                  <a:gd name="T66" fmla="*/ 121003 w 144"/>
                  <a:gd name="T67" fmla="*/ 132790 h 136"/>
                  <a:gd name="T68" fmla="*/ 86431 w 144"/>
                  <a:gd name="T69" fmla="*/ 88526 h 136"/>
                  <a:gd name="T70" fmla="*/ 51858 w 144"/>
                  <a:gd name="T71" fmla="*/ 73772 h 136"/>
                  <a:gd name="T72" fmla="*/ 34572 w 144"/>
                  <a:gd name="T73" fmla="*/ 88526 h 136"/>
                  <a:gd name="T74" fmla="*/ 0 w 144"/>
                  <a:gd name="T75" fmla="*/ 59018 h 1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4"/>
                  <a:gd name="T115" fmla="*/ 0 h 136"/>
                  <a:gd name="T116" fmla="*/ 144 w 144"/>
                  <a:gd name="T117" fmla="*/ 136 h 136"/>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4" h="136">
                    <a:moveTo>
                      <a:pt x="0" y="32"/>
                    </a:moveTo>
                    <a:lnTo>
                      <a:pt x="8" y="16"/>
                    </a:lnTo>
                    <a:lnTo>
                      <a:pt x="24" y="8"/>
                    </a:lnTo>
                    <a:lnTo>
                      <a:pt x="32" y="16"/>
                    </a:lnTo>
                    <a:lnTo>
                      <a:pt x="32" y="8"/>
                    </a:lnTo>
                    <a:lnTo>
                      <a:pt x="40" y="8"/>
                    </a:lnTo>
                    <a:lnTo>
                      <a:pt x="48" y="0"/>
                    </a:lnTo>
                    <a:lnTo>
                      <a:pt x="64" y="0"/>
                    </a:lnTo>
                    <a:lnTo>
                      <a:pt x="72" y="0"/>
                    </a:lnTo>
                    <a:lnTo>
                      <a:pt x="88" y="8"/>
                    </a:lnTo>
                    <a:lnTo>
                      <a:pt x="88" y="16"/>
                    </a:lnTo>
                    <a:lnTo>
                      <a:pt x="88" y="24"/>
                    </a:lnTo>
                    <a:lnTo>
                      <a:pt x="80" y="16"/>
                    </a:lnTo>
                    <a:lnTo>
                      <a:pt x="72" y="24"/>
                    </a:lnTo>
                    <a:lnTo>
                      <a:pt x="72" y="40"/>
                    </a:lnTo>
                    <a:lnTo>
                      <a:pt x="88" y="56"/>
                    </a:lnTo>
                    <a:lnTo>
                      <a:pt x="96" y="72"/>
                    </a:lnTo>
                    <a:lnTo>
                      <a:pt x="104" y="80"/>
                    </a:lnTo>
                    <a:lnTo>
                      <a:pt x="120" y="80"/>
                    </a:lnTo>
                    <a:lnTo>
                      <a:pt x="112" y="80"/>
                    </a:lnTo>
                    <a:lnTo>
                      <a:pt x="144" y="104"/>
                    </a:lnTo>
                    <a:lnTo>
                      <a:pt x="128" y="96"/>
                    </a:lnTo>
                    <a:lnTo>
                      <a:pt x="120" y="112"/>
                    </a:lnTo>
                    <a:lnTo>
                      <a:pt x="128" y="112"/>
                    </a:lnTo>
                    <a:lnTo>
                      <a:pt x="128" y="120"/>
                    </a:lnTo>
                    <a:lnTo>
                      <a:pt x="120" y="120"/>
                    </a:lnTo>
                    <a:lnTo>
                      <a:pt x="120" y="136"/>
                    </a:lnTo>
                    <a:lnTo>
                      <a:pt x="112" y="136"/>
                    </a:lnTo>
                    <a:lnTo>
                      <a:pt x="120" y="120"/>
                    </a:lnTo>
                    <a:lnTo>
                      <a:pt x="112" y="104"/>
                    </a:lnTo>
                    <a:lnTo>
                      <a:pt x="88" y="88"/>
                    </a:lnTo>
                    <a:lnTo>
                      <a:pt x="72" y="80"/>
                    </a:lnTo>
                    <a:lnTo>
                      <a:pt x="64" y="72"/>
                    </a:lnTo>
                    <a:lnTo>
                      <a:pt x="56" y="72"/>
                    </a:lnTo>
                    <a:lnTo>
                      <a:pt x="40" y="48"/>
                    </a:lnTo>
                    <a:lnTo>
                      <a:pt x="24" y="40"/>
                    </a:lnTo>
                    <a:lnTo>
                      <a:pt x="16" y="48"/>
                    </a:lnTo>
                    <a:lnTo>
                      <a:pt x="0" y="32"/>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59" name="Freeform 109"/>
              <p:cNvSpPr/>
              <p:nvPr/>
            </p:nvSpPr>
            <p:spPr bwMode="auto">
              <a:xfrm>
                <a:off x="1979797" y="3419112"/>
                <a:ext cx="173410" cy="112918"/>
              </a:xfrm>
              <a:custGeom>
                <a:gdLst>
                  <a:gd name="T0" fmla="*/ 0 w 32"/>
                  <a:gd name="T1" fmla="*/ 44450 h 24"/>
                  <a:gd name="T2" fmla="*/ 0 w 32"/>
                  <a:gd name="T3" fmla="*/ 29633 h 24"/>
                  <a:gd name="T4" fmla="*/ 0 w 32"/>
                  <a:gd name="T5" fmla="*/ 14817 h 24"/>
                  <a:gd name="T6" fmla="*/ 51197 w 32"/>
                  <a:gd name="T7" fmla="*/ 0 h 24"/>
                  <a:gd name="T8" fmla="*/ 68263 w 32"/>
                  <a:gd name="T9" fmla="*/ 14817 h 24"/>
                  <a:gd name="T10" fmla="*/ 34132 w 32"/>
                  <a:gd name="T11" fmla="*/ 29633 h 24"/>
                  <a:gd name="T12" fmla="*/ 34132 w 32"/>
                  <a:gd name="T13" fmla="*/ 44450 h 24"/>
                  <a:gd name="T14" fmla="*/ 17066 w 32"/>
                  <a:gd name="T15" fmla="*/ 29633 h 24"/>
                  <a:gd name="T16" fmla="*/ 0 w 32"/>
                  <a:gd name="T17" fmla="*/ 44450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24"/>
                  <a:gd name="T29" fmla="*/ 32 w 32"/>
                  <a:gd name="T30" fmla="*/ 24 h 24"/>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24">
                    <a:moveTo>
                      <a:pt x="0" y="24"/>
                    </a:moveTo>
                    <a:lnTo>
                      <a:pt x="0" y="16"/>
                    </a:lnTo>
                    <a:lnTo>
                      <a:pt x="0" y="8"/>
                    </a:lnTo>
                    <a:lnTo>
                      <a:pt x="24" y="0"/>
                    </a:lnTo>
                    <a:lnTo>
                      <a:pt x="32" y="8"/>
                    </a:lnTo>
                    <a:lnTo>
                      <a:pt x="16" y="16"/>
                    </a:lnTo>
                    <a:lnTo>
                      <a:pt x="16" y="24"/>
                    </a:lnTo>
                    <a:lnTo>
                      <a:pt x="8" y="16"/>
                    </a:lnTo>
                    <a:lnTo>
                      <a:pt x="0"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5" name="Freeform 115"/>
              <p:cNvSpPr/>
              <p:nvPr/>
            </p:nvSpPr>
            <p:spPr bwMode="auto">
              <a:xfrm>
                <a:off x="1979797" y="2894850"/>
                <a:ext cx="657344" cy="375049"/>
              </a:xfrm>
              <a:custGeom>
                <a:gdLst>
                  <a:gd name="T0" fmla="*/ 241512 w 120"/>
                  <a:gd name="T1" fmla="*/ 88583 h 80"/>
                  <a:gd name="T2" fmla="*/ 224261 w 120"/>
                  <a:gd name="T3" fmla="*/ 73819 h 80"/>
                  <a:gd name="T4" fmla="*/ 241512 w 120"/>
                  <a:gd name="T5" fmla="*/ 44291 h 80"/>
                  <a:gd name="T6" fmla="*/ 224261 w 120"/>
                  <a:gd name="T7" fmla="*/ 14764 h 80"/>
                  <a:gd name="T8" fmla="*/ 207010 w 120"/>
                  <a:gd name="T9" fmla="*/ 14764 h 80"/>
                  <a:gd name="T10" fmla="*/ 138007 w 120"/>
                  <a:gd name="T11" fmla="*/ 0 h 80"/>
                  <a:gd name="T12" fmla="*/ 120756 w 120"/>
                  <a:gd name="T13" fmla="*/ 14764 h 80"/>
                  <a:gd name="T14" fmla="*/ 103505 w 120"/>
                  <a:gd name="T15" fmla="*/ 0 h 80"/>
                  <a:gd name="T16" fmla="*/ 0 w 120"/>
                  <a:gd name="T17" fmla="*/ 29528 h 80"/>
                  <a:gd name="T18" fmla="*/ 17251 w 120"/>
                  <a:gd name="T19" fmla="*/ 103347 h 80"/>
                  <a:gd name="T20" fmla="*/ 51753 w 120"/>
                  <a:gd name="T21" fmla="*/ 103347 h 80"/>
                  <a:gd name="T22" fmla="*/ 69003 w 120"/>
                  <a:gd name="T23" fmla="*/ 118110 h 80"/>
                  <a:gd name="T24" fmla="*/ 103505 w 120"/>
                  <a:gd name="T25" fmla="*/ 132874 h 80"/>
                  <a:gd name="T26" fmla="*/ 155258 w 120"/>
                  <a:gd name="T27" fmla="*/ 147638 h 80"/>
                  <a:gd name="T28" fmla="*/ 189760 w 120"/>
                  <a:gd name="T29" fmla="*/ 147638 h 80"/>
                  <a:gd name="T30" fmla="*/ 207010 w 120"/>
                  <a:gd name="T31" fmla="*/ 147638 h 80"/>
                  <a:gd name="T32" fmla="*/ 258763 w 120"/>
                  <a:gd name="T33" fmla="*/ 118110 h 80"/>
                  <a:gd name="T34" fmla="*/ 241512 w 120"/>
                  <a:gd name="T35" fmla="*/ 88583 h 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
                  <a:gd name="T55" fmla="*/ 0 h 80"/>
                  <a:gd name="T56" fmla="*/ 120 w 120"/>
                  <a:gd name="T57" fmla="*/ 80 h 80"/>
                </a:gd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 h="80">
                    <a:moveTo>
                      <a:pt x="112" y="48"/>
                    </a:moveTo>
                    <a:lnTo>
                      <a:pt x="104" y="40"/>
                    </a:lnTo>
                    <a:lnTo>
                      <a:pt x="112" y="24"/>
                    </a:lnTo>
                    <a:lnTo>
                      <a:pt x="104" y="8"/>
                    </a:lnTo>
                    <a:lnTo>
                      <a:pt x="96" y="8"/>
                    </a:lnTo>
                    <a:lnTo>
                      <a:pt x="64" y="0"/>
                    </a:lnTo>
                    <a:lnTo>
                      <a:pt x="56" y="8"/>
                    </a:lnTo>
                    <a:lnTo>
                      <a:pt x="48" y="0"/>
                    </a:lnTo>
                    <a:lnTo>
                      <a:pt x="0" y="16"/>
                    </a:lnTo>
                    <a:lnTo>
                      <a:pt x="8" y="56"/>
                    </a:lnTo>
                    <a:lnTo>
                      <a:pt x="24" y="56"/>
                    </a:lnTo>
                    <a:lnTo>
                      <a:pt x="32" y="64"/>
                    </a:lnTo>
                    <a:lnTo>
                      <a:pt x="48" y="72"/>
                    </a:lnTo>
                    <a:lnTo>
                      <a:pt x="72" y="80"/>
                    </a:lnTo>
                    <a:lnTo>
                      <a:pt x="88" y="80"/>
                    </a:lnTo>
                    <a:lnTo>
                      <a:pt x="96" y="80"/>
                    </a:lnTo>
                    <a:lnTo>
                      <a:pt x="120" y="64"/>
                    </a:lnTo>
                    <a:lnTo>
                      <a:pt x="112" y="4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6" name="Freeform 116"/>
              <p:cNvSpPr/>
              <p:nvPr/>
            </p:nvSpPr>
            <p:spPr bwMode="auto">
              <a:xfrm>
                <a:off x="1495864" y="2894850"/>
                <a:ext cx="528295" cy="487968"/>
              </a:xfrm>
              <a:custGeom>
                <a:gdLst>
                  <a:gd name="T0" fmla="*/ 121312 w 96"/>
                  <a:gd name="T1" fmla="*/ 14776 h 104"/>
                  <a:gd name="T2" fmla="*/ 86651 w 96"/>
                  <a:gd name="T3" fmla="*/ 0 h 104"/>
                  <a:gd name="T4" fmla="*/ 69321 w 96"/>
                  <a:gd name="T5" fmla="*/ 0 h 104"/>
                  <a:gd name="T6" fmla="*/ 51991 w 96"/>
                  <a:gd name="T7" fmla="*/ 29552 h 104"/>
                  <a:gd name="T8" fmla="*/ 34661 w 96"/>
                  <a:gd name="T9" fmla="*/ 29552 h 104"/>
                  <a:gd name="T10" fmla="*/ 17330 w 96"/>
                  <a:gd name="T11" fmla="*/ 59104 h 104"/>
                  <a:gd name="T12" fmla="*/ 0 w 96"/>
                  <a:gd name="T13" fmla="*/ 73880 h 104"/>
                  <a:gd name="T14" fmla="*/ 0 w 96"/>
                  <a:gd name="T15" fmla="*/ 103432 h 104"/>
                  <a:gd name="T16" fmla="*/ 0 w 96"/>
                  <a:gd name="T17" fmla="*/ 118208 h 104"/>
                  <a:gd name="T18" fmla="*/ 0 w 96"/>
                  <a:gd name="T19" fmla="*/ 132984 h 104"/>
                  <a:gd name="T20" fmla="*/ 34661 w 96"/>
                  <a:gd name="T21" fmla="*/ 162536 h 104"/>
                  <a:gd name="T22" fmla="*/ 34661 w 96"/>
                  <a:gd name="T23" fmla="*/ 192088 h 104"/>
                  <a:gd name="T24" fmla="*/ 86651 w 96"/>
                  <a:gd name="T25" fmla="*/ 192088 h 104"/>
                  <a:gd name="T26" fmla="*/ 173303 w 96"/>
                  <a:gd name="T27" fmla="*/ 192088 h 104"/>
                  <a:gd name="T28" fmla="*/ 155972 w 96"/>
                  <a:gd name="T29" fmla="*/ 177312 h 104"/>
                  <a:gd name="T30" fmla="*/ 190633 w 96"/>
                  <a:gd name="T31" fmla="*/ 162536 h 104"/>
                  <a:gd name="T32" fmla="*/ 155972 w 96"/>
                  <a:gd name="T33" fmla="*/ 132984 h 104"/>
                  <a:gd name="T34" fmla="*/ 138642 w 96"/>
                  <a:gd name="T35" fmla="*/ 118208 h 104"/>
                  <a:gd name="T36" fmla="*/ 207963 w 96"/>
                  <a:gd name="T37" fmla="*/ 88656 h 104"/>
                  <a:gd name="T38" fmla="*/ 207963 w 96"/>
                  <a:gd name="T39" fmla="*/ 103432 h 104"/>
                  <a:gd name="T40" fmla="*/ 190633 w 96"/>
                  <a:gd name="T41" fmla="*/ 29552 h 104"/>
                  <a:gd name="T42" fmla="*/ 173303 w 96"/>
                  <a:gd name="T43" fmla="*/ 14776 h 104"/>
                  <a:gd name="T44" fmla="*/ 190633 w 96"/>
                  <a:gd name="T45" fmla="*/ 14776 h 104"/>
                  <a:gd name="T46" fmla="*/ 173303 w 96"/>
                  <a:gd name="T47" fmla="*/ 0 h 104"/>
                  <a:gd name="T48" fmla="*/ 121312 w 96"/>
                  <a:gd name="T49" fmla="*/ 29552 h 104"/>
                  <a:gd name="T50" fmla="*/ 121312 w 96"/>
                  <a:gd name="T51" fmla="*/ 14776 h 1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6"/>
                  <a:gd name="T79" fmla="*/ 0 h 104"/>
                  <a:gd name="T80" fmla="*/ 96 w 96"/>
                  <a:gd name="T81" fmla="*/ 104 h 104"/>
                </a:gd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6" h="104">
                    <a:moveTo>
                      <a:pt x="56" y="8"/>
                    </a:moveTo>
                    <a:lnTo>
                      <a:pt x="40" y="0"/>
                    </a:lnTo>
                    <a:lnTo>
                      <a:pt x="32" y="0"/>
                    </a:lnTo>
                    <a:lnTo>
                      <a:pt x="24" y="16"/>
                    </a:lnTo>
                    <a:lnTo>
                      <a:pt x="16" y="16"/>
                    </a:lnTo>
                    <a:lnTo>
                      <a:pt x="8" y="32"/>
                    </a:lnTo>
                    <a:lnTo>
                      <a:pt x="0" y="40"/>
                    </a:lnTo>
                    <a:lnTo>
                      <a:pt x="0" y="56"/>
                    </a:lnTo>
                    <a:lnTo>
                      <a:pt x="0" y="64"/>
                    </a:lnTo>
                    <a:lnTo>
                      <a:pt x="0" y="72"/>
                    </a:lnTo>
                    <a:lnTo>
                      <a:pt x="16" y="88"/>
                    </a:lnTo>
                    <a:lnTo>
                      <a:pt x="16" y="104"/>
                    </a:lnTo>
                    <a:lnTo>
                      <a:pt x="40" y="104"/>
                    </a:lnTo>
                    <a:lnTo>
                      <a:pt x="80" y="104"/>
                    </a:lnTo>
                    <a:lnTo>
                      <a:pt x="72" y="96"/>
                    </a:lnTo>
                    <a:lnTo>
                      <a:pt x="88" y="88"/>
                    </a:lnTo>
                    <a:lnTo>
                      <a:pt x="72" y="72"/>
                    </a:lnTo>
                    <a:lnTo>
                      <a:pt x="64" y="64"/>
                    </a:lnTo>
                    <a:lnTo>
                      <a:pt x="96" y="48"/>
                    </a:lnTo>
                    <a:lnTo>
                      <a:pt x="96" y="56"/>
                    </a:lnTo>
                    <a:lnTo>
                      <a:pt x="88" y="16"/>
                    </a:lnTo>
                    <a:lnTo>
                      <a:pt x="80" y="8"/>
                    </a:lnTo>
                    <a:lnTo>
                      <a:pt x="88" y="8"/>
                    </a:lnTo>
                    <a:lnTo>
                      <a:pt x="80" y="0"/>
                    </a:lnTo>
                    <a:lnTo>
                      <a:pt x="56" y="16"/>
                    </a:lnTo>
                    <a:lnTo>
                      <a:pt x="56"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7" name="Freeform 117"/>
              <p:cNvSpPr/>
              <p:nvPr/>
            </p:nvSpPr>
            <p:spPr bwMode="auto">
              <a:xfrm>
                <a:off x="1278096" y="3120685"/>
                <a:ext cx="217769" cy="112918"/>
              </a:xfrm>
              <a:custGeom>
                <a:gdLst>
                  <a:gd name="T0" fmla="*/ 17145 w 40"/>
                  <a:gd name="T1" fmla="*/ 0 h 24"/>
                  <a:gd name="T2" fmla="*/ 51435 w 40"/>
                  <a:gd name="T3" fmla="*/ 0 h 24"/>
                  <a:gd name="T4" fmla="*/ 85725 w 40"/>
                  <a:gd name="T5" fmla="*/ 14817 h 24"/>
                  <a:gd name="T6" fmla="*/ 85725 w 40"/>
                  <a:gd name="T7" fmla="*/ 29633 h 24"/>
                  <a:gd name="T8" fmla="*/ 68580 w 40"/>
                  <a:gd name="T9" fmla="*/ 44450 h 24"/>
                  <a:gd name="T10" fmla="*/ 51435 w 40"/>
                  <a:gd name="T11" fmla="*/ 44450 h 24"/>
                  <a:gd name="T12" fmla="*/ 51435 w 40"/>
                  <a:gd name="T13" fmla="*/ 29633 h 24"/>
                  <a:gd name="T14" fmla="*/ 34290 w 40"/>
                  <a:gd name="T15" fmla="*/ 44450 h 24"/>
                  <a:gd name="T16" fmla="*/ 0 w 40"/>
                  <a:gd name="T17" fmla="*/ 14817 h 24"/>
                  <a:gd name="T18" fmla="*/ 17145 w 40"/>
                  <a:gd name="T19" fmla="*/ 0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24"/>
                  <a:gd name="T32" fmla="*/ 40 w 40"/>
                  <a:gd name="T33" fmla="*/ 24 h 24"/>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24">
                    <a:moveTo>
                      <a:pt x="8" y="0"/>
                    </a:moveTo>
                    <a:lnTo>
                      <a:pt x="24" y="0"/>
                    </a:lnTo>
                    <a:lnTo>
                      <a:pt x="40" y="8"/>
                    </a:lnTo>
                    <a:lnTo>
                      <a:pt x="40" y="16"/>
                    </a:lnTo>
                    <a:lnTo>
                      <a:pt x="32" y="24"/>
                    </a:lnTo>
                    <a:lnTo>
                      <a:pt x="24" y="24"/>
                    </a:lnTo>
                    <a:lnTo>
                      <a:pt x="24" y="16"/>
                    </a:lnTo>
                    <a:lnTo>
                      <a:pt x="16" y="24"/>
                    </a:lnTo>
                    <a:lnTo>
                      <a:pt x="0" y="8"/>
                    </a:lnTo>
                    <a:lnTo>
                      <a:pt x="8"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8" name="Freeform 147"/>
              <p:cNvSpPr/>
              <p:nvPr/>
            </p:nvSpPr>
            <p:spPr bwMode="auto">
              <a:xfrm>
                <a:off x="1713634" y="3382817"/>
                <a:ext cx="8065" cy="36296"/>
              </a:xfrm>
              <a:custGeom>
                <a:gdLst>
                  <a:gd name="T0" fmla="*/ 0 w 2"/>
                  <a:gd name="T1" fmla="*/ 0 h 8"/>
                  <a:gd name="T2" fmla="*/ 0 w 2"/>
                  <a:gd name="T3" fmla="*/ 14288 h 8"/>
                  <a:gd name="T4" fmla="*/ 0 w 2"/>
                  <a:gd name="T5" fmla="*/ 0 h 8"/>
                  <a:gd name="T6" fmla="*/ 0 60000 65536"/>
                  <a:gd name="T7" fmla="*/ 0 60000 65536"/>
                  <a:gd name="T8" fmla="*/ 0 60000 65536"/>
                  <a:gd name="T9" fmla="*/ 0 w 2"/>
                  <a:gd name="T10" fmla="*/ 0 h 8"/>
                  <a:gd name="T11" fmla="*/ 2 w 2"/>
                  <a:gd name="T12" fmla="*/ 8 h 8"/>
                </a:gdLst>
                <a:cxnLst>
                  <a:cxn ang="T6">
                    <a:pos x="T0" y="T1"/>
                  </a:cxn>
                  <a:cxn ang="T7">
                    <a:pos x="T2" y="T3"/>
                  </a:cxn>
                  <a:cxn ang="T8">
                    <a:pos x="T4" y="T5"/>
                  </a:cxn>
                </a:cxnLst>
                <a:rect l="T9" t="T10" r="T11" b="T12"/>
                <a:pathLst>
                  <a:path w="2" h="8">
                    <a:moveTo>
                      <a:pt x="0" y="0"/>
                    </a:moveTo>
                    <a:lnTo>
                      <a:pt x="0" y="8"/>
                    </a:lnTo>
                    <a:lnTo>
                      <a:pt x="0"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9" name="Freeform 148"/>
              <p:cNvSpPr/>
              <p:nvPr/>
            </p:nvSpPr>
            <p:spPr bwMode="auto">
              <a:xfrm>
                <a:off x="1713634" y="3382817"/>
                <a:ext cx="8065" cy="36296"/>
              </a:xfrm>
              <a:custGeom>
                <a:gdLst>
                  <a:gd name="T0" fmla="*/ 0 w 2"/>
                  <a:gd name="T1" fmla="*/ 0 h 8"/>
                  <a:gd name="T2" fmla="*/ 0 w 2"/>
                  <a:gd name="T3" fmla="*/ 14288 h 8"/>
                  <a:gd name="T4" fmla="*/ 0 w 2"/>
                  <a:gd name="T5" fmla="*/ 0 h 8"/>
                  <a:gd name="T6" fmla="*/ 0 60000 65536"/>
                  <a:gd name="T7" fmla="*/ 0 60000 65536"/>
                  <a:gd name="T8" fmla="*/ 0 60000 65536"/>
                  <a:gd name="T9" fmla="*/ 0 w 2"/>
                  <a:gd name="T10" fmla="*/ 0 h 8"/>
                  <a:gd name="T11" fmla="*/ 2 w 2"/>
                  <a:gd name="T12" fmla="*/ 8 h 8"/>
                </a:gdLst>
                <a:cxnLst>
                  <a:cxn ang="T6">
                    <a:pos x="T0" y="T1"/>
                  </a:cxn>
                  <a:cxn ang="T7">
                    <a:pos x="T2" y="T3"/>
                  </a:cxn>
                  <a:cxn ang="T8">
                    <a:pos x="T4" y="T5"/>
                  </a:cxn>
                </a:cxnLst>
                <a:rect l="T9" t="T10" r="T11" b="T12"/>
                <a:pathLst>
                  <a:path w="2" h="8">
                    <a:moveTo>
                      <a:pt x="0" y="0"/>
                    </a:moveTo>
                    <a:lnTo>
                      <a:pt x="0" y="8"/>
                    </a:lnTo>
                    <a:lnTo>
                      <a:pt x="0"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9" name="Freeform 172"/>
              <p:cNvSpPr/>
              <p:nvPr/>
            </p:nvSpPr>
            <p:spPr bwMode="auto">
              <a:xfrm>
                <a:off x="1628949" y="2709341"/>
                <a:ext cx="173410" cy="185509"/>
              </a:xfrm>
              <a:custGeom>
                <a:gdLst>
                  <a:gd name="T0" fmla="*/ 17066 w 32"/>
                  <a:gd name="T1" fmla="*/ 73025 h 40"/>
                  <a:gd name="T2" fmla="*/ 34132 w 32"/>
                  <a:gd name="T3" fmla="*/ 73025 h 40"/>
                  <a:gd name="T4" fmla="*/ 51197 w 32"/>
                  <a:gd name="T5" fmla="*/ 43815 h 40"/>
                  <a:gd name="T6" fmla="*/ 68263 w 32"/>
                  <a:gd name="T7" fmla="*/ 29210 h 40"/>
                  <a:gd name="T8" fmla="*/ 51197 w 32"/>
                  <a:gd name="T9" fmla="*/ 29210 h 40"/>
                  <a:gd name="T10" fmla="*/ 51197 w 32"/>
                  <a:gd name="T11" fmla="*/ 0 h 40"/>
                  <a:gd name="T12" fmla="*/ 17066 w 32"/>
                  <a:gd name="T13" fmla="*/ 14605 h 40"/>
                  <a:gd name="T14" fmla="*/ 0 w 32"/>
                  <a:gd name="T15" fmla="*/ 29210 h 40"/>
                  <a:gd name="T16" fmla="*/ 0 w 32"/>
                  <a:gd name="T17" fmla="*/ 43815 h 40"/>
                  <a:gd name="T18" fmla="*/ 17066 w 32"/>
                  <a:gd name="T19" fmla="*/ 58420 h 40"/>
                  <a:gd name="T20" fmla="*/ 17066 w 32"/>
                  <a:gd name="T21" fmla="*/ 73025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40"/>
                  <a:gd name="T35" fmla="*/ 32 w 32"/>
                  <a:gd name="T36" fmla="*/ 40 h 40"/>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40">
                    <a:moveTo>
                      <a:pt x="8" y="40"/>
                    </a:moveTo>
                    <a:lnTo>
                      <a:pt x="16" y="40"/>
                    </a:lnTo>
                    <a:lnTo>
                      <a:pt x="24" y="24"/>
                    </a:lnTo>
                    <a:lnTo>
                      <a:pt x="32" y="16"/>
                    </a:lnTo>
                    <a:lnTo>
                      <a:pt x="24" y="16"/>
                    </a:lnTo>
                    <a:lnTo>
                      <a:pt x="24" y="0"/>
                    </a:lnTo>
                    <a:lnTo>
                      <a:pt x="8" y="8"/>
                    </a:lnTo>
                    <a:lnTo>
                      <a:pt x="0" y="16"/>
                    </a:lnTo>
                    <a:lnTo>
                      <a:pt x="0" y="24"/>
                    </a:lnTo>
                    <a:lnTo>
                      <a:pt x="8" y="32"/>
                    </a:lnTo>
                    <a:lnTo>
                      <a:pt x="8" y="4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80" name="Freeform 173"/>
              <p:cNvSpPr/>
              <p:nvPr/>
            </p:nvSpPr>
            <p:spPr bwMode="auto">
              <a:xfrm>
                <a:off x="1451506" y="3197310"/>
                <a:ext cx="44361" cy="36296"/>
              </a:xfrm>
              <a:custGeom>
                <a:gdLst>
                  <a:gd name="T0" fmla="*/ 0 w 8"/>
                  <a:gd name="T1" fmla="*/ 14288 h 8"/>
                  <a:gd name="T2" fmla="*/ 17463 w 8"/>
                  <a:gd name="T3" fmla="*/ 0 h 8"/>
                  <a:gd name="T4" fmla="*/ 17463 w 8"/>
                  <a:gd name="T5" fmla="*/ 14288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0"/>
                    </a:lnTo>
                    <a:lnTo>
                      <a:pt x="8" y="8"/>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81" name="Freeform 174"/>
              <p:cNvSpPr/>
              <p:nvPr/>
            </p:nvSpPr>
            <p:spPr bwMode="auto">
              <a:xfrm>
                <a:off x="1451506" y="3197310"/>
                <a:ext cx="44361" cy="36296"/>
              </a:xfrm>
              <a:custGeom>
                <a:gdLst>
                  <a:gd name="T0" fmla="*/ 0 w 8"/>
                  <a:gd name="T1" fmla="*/ 14288 h 8"/>
                  <a:gd name="T2" fmla="*/ 17463 w 8"/>
                  <a:gd name="T3" fmla="*/ 0 h 8"/>
                  <a:gd name="T4" fmla="*/ 17463 w 8"/>
                  <a:gd name="T5" fmla="*/ 14288 h 8"/>
                  <a:gd name="T6" fmla="*/ 0 w 8"/>
                  <a:gd name="T7" fmla="*/ 14288 h 8"/>
                  <a:gd name="T8" fmla="*/ 0 60000 65536"/>
                  <a:gd name="T9" fmla="*/ 0 60000 65536"/>
                  <a:gd name="T10" fmla="*/ 0 60000 65536"/>
                  <a:gd name="T11" fmla="*/ 0 60000 65536"/>
                  <a:gd name="T12" fmla="*/ 0 w 8"/>
                  <a:gd name="T13" fmla="*/ 0 h 8"/>
                  <a:gd name="T14" fmla="*/ 8 w 8"/>
                  <a:gd name="T15" fmla="*/ 8 h 8"/>
                </a:gdLst>
                <a:cxnLst>
                  <a:cxn ang="T8">
                    <a:pos x="T0" y="T1"/>
                  </a:cxn>
                  <a:cxn ang="T9">
                    <a:pos x="T2" y="T3"/>
                  </a:cxn>
                  <a:cxn ang="T10">
                    <a:pos x="T4" y="T5"/>
                  </a:cxn>
                  <a:cxn ang="T11">
                    <a:pos x="T6" y="T7"/>
                  </a:cxn>
                </a:cxnLst>
                <a:rect l="T12" t="T13" r="T14" b="T15"/>
                <a:pathLst>
                  <a:path w="8" h="8">
                    <a:moveTo>
                      <a:pt x="0" y="8"/>
                    </a:moveTo>
                    <a:lnTo>
                      <a:pt x="8" y="0"/>
                    </a:lnTo>
                    <a:lnTo>
                      <a:pt x="8" y="8"/>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82" name="Freeform 175"/>
              <p:cNvSpPr/>
              <p:nvPr/>
            </p:nvSpPr>
            <p:spPr bwMode="auto">
              <a:xfrm>
                <a:off x="1713634" y="3269900"/>
                <a:ext cx="483935" cy="189541"/>
              </a:xfrm>
              <a:custGeom>
                <a:gdLst>
                  <a:gd name="T0" fmla="*/ 0 w 88"/>
                  <a:gd name="T1" fmla="*/ 44768 h 40"/>
                  <a:gd name="T2" fmla="*/ 0 w 88"/>
                  <a:gd name="T3" fmla="*/ 59690 h 40"/>
                  <a:gd name="T4" fmla="*/ 17318 w 88"/>
                  <a:gd name="T5" fmla="*/ 59690 h 40"/>
                  <a:gd name="T6" fmla="*/ 51955 w 88"/>
                  <a:gd name="T7" fmla="*/ 59690 h 40"/>
                  <a:gd name="T8" fmla="*/ 69273 w 88"/>
                  <a:gd name="T9" fmla="*/ 59690 h 40"/>
                  <a:gd name="T10" fmla="*/ 103909 w 88"/>
                  <a:gd name="T11" fmla="*/ 74613 h 40"/>
                  <a:gd name="T12" fmla="*/ 155864 w 88"/>
                  <a:gd name="T13" fmla="*/ 59690 h 40"/>
                  <a:gd name="T14" fmla="*/ 190500 w 88"/>
                  <a:gd name="T15" fmla="*/ 29845 h 40"/>
                  <a:gd name="T16" fmla="*/ 173182 w 88"/>
                  <a:gd name="T17" fmla="*/ 14923 h 40"/>
                  <a:gd name="T18" fmla="*/ 138545 w 88"/>
                  <a:gd name="T19" fmla="*/ 0 h 40"/>
                  <a:gd name="T20" fmla="*/ 121227 w 88"/>
                  <a:gd name="T21" fmla="*/ 14923 h 40"/>
                  <a:gd name="T22" fmla="*/ 103909 w 88"/>
                  <a:gd name="T23" fmla="*/ 14923 h 40"/>
                  <a:gd name="T24" fmla="*/ 69273 w 88"/>
                  <a:gd name="T25" fmla="*/ 29845 h 40"/>
                  <a:gd name="T26" fmla="*/ 86591 w 88"/>
                  <a:gd name="T27" fmla="*/ 44768 h 40"/>
                  <a:gd name="T28" fmla="*/ 0 w 88"/>
                  <a:gd name="T29" fmla="*/ 44768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8"/>
                  <a:gd name="T46" fmla="*/ 0 h 40"/>
                  <a:gd name="T47" fmla="*/ 88 w 88"/>
                  <a:gd name="T48" fmla="*/ 40 h 40"/>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8" h="40">
                    <a:moveTo>
                      <a:pt x="0" y="24"/>
                    </a:moveTo>
                    <a:lnTo>
                      <a:pt x="0" y="32"/>
                    </a:lnTo>
                    <a:lnTo>
                      <a:pt x="8" y="32"/>
                    </a:lnTo>
                    <a:lnTo>
                      <a:pt x="24" y="32"/>
                    </a:lnTo>
                    <a:lnTo>
                      <a:pt x="32" y="32"/>
                    </a:lnTo>
                    <a:lnTo>
                      <a:pt x="48" y="40"/>
                    </a:lnTo>
                    <a:lnTo>
                      <a:pt x="72" y="32"/>
                    </a:lnTo>
                    <a:lnTo>
                      <a:pt x="88" y="16"/>
                    </a:lnTo>
                    <a:lnTo>
                      <a:pt x="80" y="8"/>
                    </a:lnTo>
                    <a:lnTo>
                      <a:pt x="64" y="0"/>
                    </a:lnTo>
                    <a:lnTo>
                      <a:pt x="56" y="8"/>
                    </a:lnTo>
                    <a:lnTo>
                      <a:pt x="48" y="8"/>
                    </a:lnTo>
                    <a:lnTo>
                      <a:pt x="32" y="16"/>
                    </a:lnTo>
                    <a:lnTo>
                      <a:pt x="40" y="24"/>
                    </a:lnTo>
                    <a:lnTo>
                      <a:pt x="0"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83" name="Freeform 176"/>
              <p:cNvSpPr/>
              <p:nvPr/>
            </p:nvSpPr>
            <p:spPr bwMode="auto">
              <a:xfrm>
                <a:off x="1451506" y="3382817"/>
                <a:ext cx="306491" cy="112918"/>
              </a:xfrm>
              <a:custGeom>
                <a:gdLst>
                  <a:gd name="T0" fmla="*/ 34471 w 56"/>
                  <a:gd name="T1" fmla="*/ 44450 h 24"/>
                  <a:gd name="T2" fmla="*/ 17236 w 56"/>
                  <a:gd name="T3" fmla="*/ 29633 h 24"/>
                  <a:gd name="T4" fmla="*/ 17236 w 56"/>
                  <a:gd name="T5" fmla="*/ 44450 h 24"/>
                  <a:gd name="T6" fmla="*/ 0 w 56"/>
                  <a:gd name="T7" fmla="*/ 29633 h 24"/>
                  <a:gd name="T8" fmla="*/ 34471 w 56"/>
                  <a:gd name="T9" fmla="*/ 0 h 24"/>
                  <a:gd name="T10" fmla="*/ 51707 w 56"/>
                  <a:gd name="T11" fmla="*/ 0 h 24"/>
                  <a:gd name="T12" fmla="*/ 103414 w 56"/>
                  <a:gd name="T13" fmla="*/ 0 h 24"/>
                  <a:gd name="T14" fmla="*/ 103414 w 56"/>
                  <a:gd name="T15" fmla="*/ 14817 h 24"/>
                  <a:gd name="T16" fmla="*/ 120650 w 56"/>
                  <a:gd name="T17" fmla="*/ 14817 h 24"/>
                  <a:gd name="T18" fmla="*/ 103414 w 56"/>
                  <a:gd name="T19" fmla="*/ 29633 h 24"/>
                  <a:gd name="T20" fmla="*/ 86179 w 56"/>
                  <a:gd name="T21" fmla="*/ 29633 h 24"/>
                  <a:gd name="T22" fmla="*/ 86179 w 56"/>
                  <a:gd name="T23" fmla="*/ 44450 h 24"/>
                  <a:gd name="T24" fmla="*/ 68943 w 56"/>
                  <a:gd name="T25" fmla="*/ 29633 h 24"/>
                  <a:gd name="T26" fmla="*/ 34471 w 56"/>
                  <a:gd name="T27" fmla="*/ 44450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6"/>
                  <a:gd name="T43" fmla="*/ 0 h 24"/>
                  <a:gd name="T44" fmla="*/ 56 w 56"/>
                  <a:gd name="T45" fmla="*/ 24 h 24"/>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6" h="24">
                    <a:moveTo>
                      <a:pt x="16" y="24"/>
                    </a:moveTo>
                    <a:lnTo>
                      <a:pt x="8" y="16"/>
                    </a:lnTo>
                    <a:lnTo>
                      <a:pt x="8" y="24"/>
                    </a:lnTo>
                    <a:lnTo>
                      <a:pt x="0" y="16"/>
                    </a:lnTo>
                    <a:lnTo>
                      <a:pt x="16" y="0"/>
                    </a:lnTo>
                    <a:lnTo>
                      <a:pt x="24" y="0"/>
                    </a:lnTo>
                    <a:lnTo>
                      <a:pt x="48" y="0"/>
                    </a:lnTo>
                    <a:lnTo>
                      <a:pt x="48" y="8"/>
                    </a:lnTo>
                    <a:lnTo>
                      <a:pt x="56" y="8"/>
                    </a:lnTo>
                    <a:lnTo>
                      <a:pt x="48" y="16"/>
                    </a:lnTo>
                    <a:lnTo>
                      <a:pt x="40" y="16"/>
                    </a:lnTo>
                    <a:lnTo>
                      <a:pt x="40" y="24"/>
                    </a:lnTo>
                    <a:lnTo>
                      <a:pt x="32" y="16"/>
                    </a:lnTo>
                    <a:lnTo>
                      <a:pt x="16"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86" name="Freeform 178"/>
              <p:cNvSpPr/>
              <p:nvPr/>
            </p:nvSpPr>
            <p:spPr bwMode="auto">
              <a:xfrm>
                <a:off x="2108846" y="3306194"/>
                <a:ext cx="439575" cy="189541"/>
              </a:xfrm>
              <a:custGeom>
                <a:gdLst>
                  <a:gd name="T0" fmla="*/ 17304 w 80"/>
                  <a:gd name="T1" fmla="*/ 59690 h 40"/>
                  <a:gd name="T2" fmla="*/ 51911 w 80"/>
                  <a:gd name="T3" fmla="*/ 74613 h 40"/>
                  <a:gd name="T4" fmla="*/ 121127 w 80"/>
                  <a:gd name="T5" fmla="*/ 74613 h 40"/>
                  <a:gd name="T6" fmla="*/ 138430 w 80"/>
                  <a:gd name="T7" fmla="*/ 59690 h 40"/>
                  <a:gd name="T8" fmla="*/ 155734 w 80"/>
                  <a:gd name="T9" fmla="*/ 29845 h 40"/>
                  <a:gd name="T10" fmla="*/ 173038 w 80"/>
                  <a:gd name="T11" fmla="*/ 14923 h 40"/>
                  <a:gd name="T12" fmla="*/ 155734 w 80"/>
                  <a:gd name="T13" fmla="*/ 14923 h 40"/>
                  <a:gd name="T14" fmla="*/ 155734 w 80"/>
                  <a:gd name="T15" fmla="*/ 0 h 40"/>
                  <a:gd name="T16" fmla="*/ 121127 w 80"/>
                  <a:gd name="T17" fmla="*/ 0 h 40"/>
                  <a:gd name="T18" fmla="*/ 69215 w 80"/>
                  <a:gd name="T19" fmla="*/ 29845 h 40"/>
                  <a:gd name="T20" fmla="*/ 34608 w 80"/>
                  <a:gd name="T21" fmla="*/ 14923 h 40"/>
                  <a:gd name="T22" fmla="*/ 0 w 80"/>
                  <a:gd name="T23" fmla="*/ 44768 h 40"/>
                  <a:gd name="T24" fmla="*/ 17304 w 80"/>
                  <a:gd name="T25" fmla="*/ 59690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0"/>
                  <a:gd name="T40" fmla="*/ 0 h 40"/>
                  <a:gd name="T41" fmla="*/ 80 w 80"/>
                  <a:gd name="T42" fmla="*/ 40 h 40"/>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0" h="40">
                    <a:moveTo>
                      <a:pt x="8" y="32"/>
                    </a:moveTo>
                    <a:lnTo>
                      <a:pt x="24" y="40"/>
                    </a:lnTo>
                    <a:lnTo>
                      <a:pt x="56" y="40"/>
                    </a:lnTo>
                    <a:lnTo>
                      <a:pt x="64" y="32"/>
                    </a:lnTo>
                    <a:lnTo>
                      <a:pt x="72" y="16"/>
                    </a:lnTo>
                    <a:lnTo>
                      <a:pt x="80" y="8"/>
                    </a:lnTo>
                    <a:lnTo>
                      <a:pt x="72" y="8"/>
                    </a:lnTo>
                    <a:lnTo>
                      <a:pt x="72" y="0"/>
                    </a:lnTo>
                    <a:lnTo>
                      <a:pt x="56" y="0"/>
                    </a:lnTo>
                    <a:lnTo>
                      <a:pt x="32" y="16"/>
                    </a:lnTo>
                    <a:lnTo>
                      <a:pt x="16" y="8"/>
                    </a:lnTo>
                    <a:lnTo>
                      <a:pt x="0" y="24"/>
                    </a:lnTo>
                    <a:lnTo>
                      <a:pt x="8" y="32"/>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89" name="Freeform 292"/>
              <p:cNvSpPr/>
              <p:nvPr/>
            </p:nvSpPr>
            <p:spPr bwMode="auto">
              <a:xfrm>
                <a:off x="2241930" y="2669015"/>
                <a:ext cx="44361" cy="76624"/>
              </a:xfrm>
              <a:custGeom>
                <a:gdLst>
                  <a:gd name="T0" fmla="*/ 0 w 8"/>
                  <a:gd name="T1" fmla="*/ 15082 h 16"/>
                  <a:gd name="T2" fmla="*/ 0 w 8"/>
                  <a:gd name="T3" fmla="*/ 30163 h 16"/>
                  <a:gd name="T4" fmla="*/ 0 w 8"/>
                  <a:gd name="T5" fmla="*/ 15082 h 16"/>
                  <a:gd name="T6" fmla="*/ 17463 w 8"/>
                  <a:gd name="T7" fmla="*/ 0 h 16"/>
                  <a:gd name="T8" fmla="*/ 0 w 8"/>
                  <a:gd name="T9" fmla="*/ 15082 h 16"/>
                  <a:gd name="T10" fmla="*/ 0 60000 65536"/>
                  <a:gd name="T11" fmla="*/ 0 60000 65536"/>
                  <a:gd name="T12" fmla="*/ 0 60000 65536"/>
                  <a:gd name="T13" fmla="*/ 0 60000 65536"/>
                  <a:gd name="T14" fmla="*/ 0 60000 65536"/>
                  <a:gd name="T15" fmla="*/ 0 w 8"/>
                  <a:gd name="T16" fmla="*/ 0 h 16"/>
                  <a:gd name="T17" fmla="*/ 8 w 8"/>
                  <a:gd name="T18" fmla="*/ 16 h 16"/>
                </a:gdLst>
                <a:cxnLst>
                  <a:cxn ang="T10">
                    <a:pos x="T0" y="T1"/>
                  </a:cxn>
                  <a:cxn ang="T11">
                    <a:pos x="T2" y="T3"/>
                  </a:cxn>
                  <a:cxn ang="T12">
                    <a:pos x="T4" y="T5"/>
                  </a:cxn>
                  <a:cxn ang="T13">
                    <a:pos x="T6" y="T7"/>
                  </a:cxn>
                  <a:cxn ang="T14">
                    <a:pos x="T8" y="T9"/>
                  </a:cxn>
                </a:cxnLst>
                <a:rect l="T15" t="T16" r="T17" b="T18"/>
                <a:pathLst>
                  <a:path w="8" h="16">
                    <a:moveTo>
                      <a:pt x="0" y="8"/>
                    </a:moveTo>
                    <a:lnTo>
                      <a:pt x="0" y="16"/>
                    </a:lnTo>
                    <a:lnTo>
                      <a:pt x="0" y="8"/>
                    </a:lnTo>
                    <a:lnTo>
                      <a:pt x="8" y="0"/>
                    </a:lnTo>
                    <a:lnTo>
                      <a:pt x="0" y="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2" name="Freeform 347"/>
              <p:cNvSpPr/>
              <p:nvPr/>
            </p:nvSpPr>
            <p:spPr bwMode="auto">
              <a:xfrm>
                <a:off x="1802356" y="2822260"/>
                <a:ext cx="88721" cy="36296"/>
              </a:xfrm>
              <a:custGeom>
                <a:gdLst>
                  <a:gd name="T0" fmla="*/ 0 w 16"/>
                  <a:gd name="T1" fmla="*/ 0 h 8"/>
                  <a:gd name="T2" fmla="*/ 0 w 16"/>
                  <a:gd name="T3" fmla="*/ 14288 h 8"/>
                  <a:gd name="T4" fmla="*/ 17463 w 16"/>
                  <a:gd name="T5" fmla="*/ 14288 h 8"/>
                  <a:gd name="T6" fmla="*/ 34925 w 16"/>
                  <a:gd name="T7" fmla="*/ 14288 h 8"/>
                  <a:gd name="T8" fmla="*/ 17463 w 16"/>
                  <a:gd name="T9" fmla="*/ 14288 h 8"/>
                  <a:gd name="T10" fmla="*/ 34925 w 16"/>
                  <a:gd name="T11" fmla="*/ 0 h 8"/>
                  <a:gd name="T12" fmla="*/ 0 w 16"/>
                  <a:gd name="T13" fmla="*/ 0 h 8"/>
                  <a:gd name="T14" fmla="*/ 0 60000 65536"/>
                  <a:gd name="T15" fmla="*/ 0 60000 65536"/>
                  <a:gd name="T16" fmla="*/ 0 60000 65536"/>
                  <a:gd name="T17" fmla="*/ 0 60000 65536"/>
                  <a:gd name="T18" fmla="*/ 0 60000 65536"/>
                  <a:gd name="T19" fmla="*/ 0 60000 65536"/>
                  <a:gd name="T20" fmla="*/ 0 60000 65536"/>
                  <a:gd name="T21" fmla="*/ 0 w 16"/>
                  <a:gd name="T22" fmla="*/ 0 h 8"/>
                  <a:gd name="T23" fmla="*/ 16 w 16"/>
                  <a:gd name="T24" fmla="*/ 8 h 8"/>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8">
                    <a:moveTo>
                      <a:pt x="0" y="0"/>
                    </a:moveTo>
                    <a:lnTo>
                      <a:pt x="0" y="8"/>
                    </a:lnTo>
                    <a:lnTo>
                      <a:pt x="8" y="8"/>
                    </a:lnTo>
                    <a:lnTo>
                      <a:pt x="16" y="8"/>
                    </a:lnTo>
                    <a:lnTo>
                      <a:pt x="8" y="8"/>
                    </a:lnTo>
                    <a:lnTo>
                      <a:pt x="16" y="0"/>
                    </a:lnTo>
                    <a:lnTo>
                      <a:pt x="0" y="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3" name="Line 348"/>
              <p:cNvSpPr>
                <a:spLocks noChangeShapeType="1"/>
              </p:cNvSpPr>
              <p:nvPr/>
            </p:nvSpPr>
            <p:spPr bwMode="auto">
              <a:xfrm flipV="1">
                <a:off x="1757999" y="2858556"/>
                <a:ext cx="8065" cy="36296"/>
              </a:xfrm>
              <a:prstGeom prst="line">
                <a:avLst/>
              </a:prstGeom>
              <a:no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4" name="Line 349"/>
              <p:cNvSpPr>
                <a:spLocks noChangeShapeType="1"/>
              </p:cNvSpPr>
              <p:nvPr/>
            </p:nvSpPr>
            <p:spPr bwMode="auto">
              <a:xfrm>
                <a:off x="1802356" y="2935178"/>
                <a:ext cx="44361" cy="4034"/>
              </a:xfrm>
              <a:prstGeom prst="line">
                <a:avLst/>
              </a:prstGeom>
              <a:no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6" name="Freeform 355"/>
              <p:cNvSpPr/>
              <p:nvPr/>
            </p:nvSpPr>
            <p:spPr bwMode="auto">
              <a:xfrm>
                <a:off x="1318424" y="2971473"/>
                <a:ext cx="266164" cy="185509"/>
              </a:xfrm>
              <a:custGeom>
                <a:gdLst>
                  <a:gd name="T0" fmla="*/ 0 w 48"/>
                  <a:gd name="T1" fmla="*/ 58420 h 40"/>
                  <a:gd name="T2" fmla="*/ 34925 w 48"/>
                  <a:gd name="T3" fmla="*/ 14605 h 40"/>
                  <a:gd name="T4" fmla="*/ 34925 w 48"/>
                  <a:gd name="T5" fmla="*/ 29210 h 40"/>
                  <a:gd name="T6" fmla="*/ 52387 w 48"/>
                  <a:gd name="T7" fmla="*/ 29210 h 40"/>
                  <a:gd name="T8" fmla="*/ 69850 w 48"/>
                  <a:gd name="T9" fmla="*/ 29210 h 40"/>
                  <a:gd name="T10" fmla="*/ 52387 w 48"/>
                  <a:gd name="T11" fmla="*/ 14605 h 40"/>
                  <a:gd name="T12" fmla="*/ 104775 w 48"/>
                  <a:gd name="T13" fmla="*/ 0 h 40"/>
                  <a:gd name="T14" fmla="*/ 87313 w 48"/>
                  <a:gd name="T15" fmla="*/ 29210 h 40"/>
                  <a:gd name="T16" fmla="*/ 69850 w 48"/>
                  <a:gd name="T17" fmla="*/ 43815 h 40"/>
                  <a:gd name="T18" fmla="*/ 69850 w 48"/>
                  <a:gd name="T19" fmla="*/ 73025 h 40"/>
                  <a:gd name="T20" fmla="*/ 34925 w 48"/>
                  <a:gd name="T21" fmla="*/ 58420 h 40"/>
                  <a:gd name="T22" fmla="*/ 0 w 48"/>
                  <a:gd name="T23" fmla="*/ 584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
                  <a:gd name="T37" fmla="*/ 0 h 40"/>
                  <a:gd name="T38" fmla="*/ 48 w 48"/>
                  <a:gd name="T39" fmla="*/ 40 h 40"/>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 h="40">
                    <a:moveTo>
                      <a:pt x="0" y="32"/>
                    </a:moveTo>
                    <a:lnTo>
                      <a:pt x="16" y="8"/>
                    </a:lnTo>
                    <a:lnTo>
                      <a:pt x="16" y="16"/>
                    </a:lnTo>
                    <a:lnTo>
                      <a:pt x="24" y="16"/>
                    </a:lnTo>
                    <a:lnTo>
                      <a:pt x="32" y="16"/>
                    </a:lnTo>
                    <a:lnTo>
                      <a:pt x="24" y="8"/>
                    </a:lnTo>
                    <a:lnTo>
                      <a:pt x="48" y="0"/>
                    </a:lnTo>
                    <a:lnTo>
                      <a:pt x="40" y="16"/>
                    </a:lnTo>
                    <a:lnTo>
                      <a:pt x="32" y="24"/>
                    </a:lnTo>
                    <a:lnTo>
                      <a:pt x="32" y="40"/>
                    </a:lnTo>
                    <a:lnTo>
                      <a:pt x="16" y="32"/>
                    </a:lnTo>
                    <a:lnTo>
                      <a:pt x="0" y="32"/>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7" name="Freeform 356"/>
              <p:cNvSpPr/>
              <p:nvPr/>
            </p:nvSpPr>
            <p:spPr bwMode="auto">
              <a:xfrm>
                <a:off x="2153209" y="3233605"/>
                <a:ext cx="354885" cy="149214"/>
              </a:xfrm>
              <a:custGeom>
                <a:gdLst>
                  <a:gd name="T0" fmla="*/ 0 w 64"/>
                  <a:gd name="T1" fmla="*/ 29369 h 32"/>
                  <a:gd name="T2" fmla="*/ 17463 w 64"/>
                  <a:gd name="T3" fmla="*/ 44053 h 32"/>
                  <a:gd name="T4" fmla="*/ 52387 w 64"/>
                  <a:gd name="T5" fmla="*/ 58738 h 32"/>
                  <a:gd name="T6" fmla="*/ 104775 w 64"/>
                  <a:gd name="T7" fmla="*/ 29369 h 32"/>
                  <a:gd name="T8" fmla="*/ 139700 w 64"/>
                  <a:gd name="T9" fmla="*/ 29369 h 32"/>
                  <a:gd name="T10" fmla="*/ 139700 w 64"/>
                  <a:gd name="T11" fmla="*/ 14685 h 32"/>
                  <a:gd name="T12" fmla="*/ 122237 w 64"/>
                  <a:gd name="T13" fmla="*/ 14685 h 32"/>
                  <a:gd name="T14" fmla="*/ 87312 w 64"/>
                  <a:gd name="T15" fmla="*/ 14685 h 32"/>
                  <a:gd name="T16" fmla="*/ 34925 w 64"/>
                  <a:gd name="T17" fmla="*/ 0 h 32"/>
                  <a:gd name="T18" fmla="*/ 0 w 64"/>
                  <a:gd name="T19" fmla="*/ 29369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4"/>
                  <a:gd name="T31" fmla="*/ 0 h 32"/>
                  <a:gd name="T32" fmla="*/ 64 w 64"/>
                  <a:gd name="T33" fmla="*/ 32 h 32"/>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4" h="32">
                    <a:moveTo>
                      <a:pt x="0" y="16"/>
                    </a:moveTo>
                    <a:lnTo>
                      <a:pt x="8" y="24"/>
                    </a:lnTo>
                    <a:lnTo>
                      <a:pt x="24" y="32"/>
                    </a:lnTo>
                    <a:lnTo>
                      <a:pt x="48" y="16"/>
                    </a:lnTo>
                    <a:lnTo>
                      <a:pt x="64" y="16"/>
                    </a:lnTo>
                    <a:lnTo>
                      <a:pt x="64" y="8"/>
                    </a:lnTo>
                    <a:lnTo>
                      <a:pt x="56" y="8"/>
                    </a:lnTo>
                    <a:lnTo>
                      <a:pt x="40" y="8"/>
                    </a:lnTo>
                    <a:lnTo>
                      <a:pt x="16" y="0"/>
                    </a:lnTo>
                    <a:lnTo>
                      <a:pt x="0"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98" name="Freeform 357"/>
              <p:cNvSpPr/>
              <p:nvPr/>
            </p:nvSpPr>
            <p:spPr bwMode="auto">
              <a:xfrm>
                <a:off x="1846717" y="3120685"/>
                <a:ext cx="395212" cy="185509"/>
              </a:xfrm>
              <a:custGeom>
                <a:gdLst>
                  <a:gd name="T0" fmla="*/ 155575 w 72"/>
                  <a:gd name="T1" fmla="*/ 43815 h 40"/>
                  <a:gd name="T2" fmla="*/ 121003 w 72"/>
                  <a:gd name="T3" fmla="*/ 29210 h 40"/>
                  <a:gd name="T4" fmla="*/ 103717 w 72"/>
                  <a:gd name="T5" fmla="*/ 14605 h 40"/>
                  <a:gd name="T6" fmla="*/ 69144 w 72"/>
                  <a:gd name="T7" fmla="*/ 14605 h 40"/>
                  <a:gd name="T8" fmla="*/ 69144 w 72"/>
                  <a:gd name="T9" fmla="*/ 0 h 40"/>
                  <a:gd name="T10" fmla="*/ 0 w 72"/>
                  <a:gd name="T11" fmla="*/ 29210 h 40"/>
                  <a:gd name="T12" fmla="*/ 17286 w 72"/>
                  <a:gd name="T13" fmla="*/ 43815 h 40"/>
                  <a:gd name="T14" fmla="*/ 51858 w 72"/>
                  <a:gd name="T15" fmla="*/ 73025 h 40"/>
                  <a:gd name="T16" fmla="*/ 69144 w 72"/>
                  <a:gd name="T17" fmla="*/ 73025 h 40"/>
                  <a:gd name="T18" fmla="*/ 86431 w 72"/>
                  <a:gd name="T19" fmla="*/ 58420 h 40"/>
                  <a:gd name="T20" fmla="*/ 121003 w 72"/>
                  <a:gd name="T21" fmla="*/ 73025 h 40"/>
                  <a:gd name="T22" fmla="*/ 155575 w 72"/>
                  <a:gd name="T23" fmla="*/ 43815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40"/>
                  <a:gd name="T38" fmla="*/ 72 w 72"/>
                  <a:gd name="T39" fmla="*/ 40 h 40"/>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40">
                    <a:moveTo>
                      <a:pt x="72" y="24"/>
                    </a:moveTo>
                    <a:lnTo>
                      <a:pt x="56" y="16"/>
                    </a:lnTo>
                    <a:lnTo>
                      <a:pt x="48" y="8"/>
                    </a:lnTo>
                    <a:lnTo>
                      <a:pt x="32" y="8"/>
                    </a:lnTo>
                    <a:lnTo>
                      <a:pt x="32" y="0"/>
                    </a:lnTo>
                    <a:lnTo>
                      <a:pt x="0" y="16"/>
                    </a:lnTo>
                    <a:lnTo>
                      <a:pt x="8" y="24"/>
                    </a:lnTo>
                    <a:lnTo>
                      <a:pt x="24" y="40"/>
                    </a:lnTo>
                    <a:lnTo>
                      <a:pt x="32" y="40"/>
                    </a:lnTo>
                    <a:lnTo>
                      <a:pt x="40" y="32"/>
                    </a:lnTo>
                    <a:lnTo>
                      <a:pt x="56" y="40"/>
                    </a:lnTo>
                    <a:lnTo>
                      <a:pt x="72"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grpSp>
        <p:cxnSp>
          <p:nvCxnSpPr>
            <p:cNvPr id="218" name="Straight Connector 217"/>
            <p:cNvCxnSpPr>
              <a:stCxn id="208" idx="7"/>
            </p:cNvCxnSpPr>
            <p:nvPr/>
          </p:nvCxnSpPr>
          <p:spPr>
            <a:xfrm flipV="1">
              <a:off x="8096593" y="3756811"/>
              <a:ext cx="86614" cy="183767"/>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19" name="Straight Connector 218"/>
            <p:cNvCxnSpPr>
              <a:stCxn id="209" idx="0"/>
              <a:endCxn id="199" idx="4"/>
            </p:cNvCxnSpPr>
            <p:nvPr/>
          </p:nvCxnSpPr>
          <p:spPr>
            <a:xfrm flipH="1" flipV="1">
              <a:off x="8227343" y="3742477"/>
              <a:ext cx="107024" cy="244105"/>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22" name="Straight Connector 221"/>
            <p:cNvCxnSpPr>
              <a:stCxn id="210" idx="0"/>
              <a:endCxn id="199" idx="5"/>
            </p:cNvCxnSpPr>
            <p:nvPr/>
          </p:nvCxnSpPr>
          <p:spPr>
            <a:xfrm flipH="1" flipV="1">
              <a:off x="8299154" y="3712733"/>
              <a:ext cx="283808" cy="253831"/>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25" name="Straight Connector 224"/>
            <p:cNvCxnSpPr>
              <a:stCxn id="207" idx="2"/>
              <a:endCxn id="199" idx="6"/>
            </p:cNvCxnSpPr>
            <p:nvPr/>
          </p:nvCxnSpPr>
          <p:spPr>
            <a:xfrm flipH="1" flipV="1">
              <a:off x="8328898" y="3640922"/>
              <a:ext cx="224926" cy="106539"/>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28" name="Straight Connector 227"/>
            <p:cNvCxnSpPr>
              <a:stCxn id="200" idx="4"/>
              <a:endCxn id="199" idx="0"/>
            </p:cNvCxnSpPr>
            <p:nvPr/>
          </p:nvCxnSpPr>
          <p:spPr>
            <a:xfrm>
              <a:off x="8167408" y="3416120"/>
              <a:ext cx="59936" cy="123247"/>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33" name="Straight Connector 232"/>
            <p:cNvCxnSpPr>
              <a:stCxn id="204" idx="6"/>
              <a:endCxn id="199" idx="2"/>
            </p:cNvCxnSpPr>
            <p:nvPr/>
          </p:nvCxnSpPr>
          <p:spPr>
            <a:xfrm flipV="1">
              <a:off x="6473663" y="3640922"/>
              <a:ext cx="1652125" cy="79710"/>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37" name="Straight Connector 236"/>
            <p:cNvCxnSpPr>
              <a:stCxn id="201" idx="6"/>
              <a:endCxn id="199" idx="2"/>
            </p:cNvCxnSpPr>
            <p:nvPr/>
          </p:nvCxnSpPr>
          <p:spPr>
            <a:xfrm>
              <a:off x="7011428" y="3448364"/>
              <a:ext cx="1114360" cy="192558"/>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40" name="Straight Connector 239"/>
            <p:cNvCxnSpPr>
              <a:stCxn id="205" idx="6"/>
              <a:endCxn id="199" idx="2"/>
            </p:cNvCxnSpPr>
            <p:nvPr/>
          </p:nvCxnSpPr>
          <p:spPr>
            <a:xfrm>
              <a:off x="6935448" y="3572350"/>
              <a:ext cx="1190340" cy="68573"/>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43" name="Straight Connector 242"/>
            <p:cNvCxnSpPr>
              <a:stCxn id="202" idx="6"/>
              <a:endCxn id="199" idx="2"/>
            </p:cNvCxnSpPr>
            <p:nvPr/>
          </p:nvCxnSpPr>
          <p:spPr>
            <a:xfrm flipV="1">
              <a:off x="6830399" y="3640922"/>
              <a:ext cx="1295389" cy="250137"/>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51" name="Straight Connector 250"/>
            <p:cNvCxnSpPr>
              <a:stCxn id="203" idx="6"/>
              <a:endCxn id="199" idx="2"/>
            </p:cNvCxnSpPr>
            <p:nvPr/>
          </p:nvCxnSpPr>
          <p:spPr>
            <a:xfrm flipV="1">
              <a:off x="6307480" y="3640922"/>
              <a:ext cx="1818308" cy="242901"/>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H="1">
              <a:off x="7324809" y="3715986"/>
              <a:ext cx="815091" cy="434663"/>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61" name="Straight Connector 260"/>
            <p:cNvCxnSpPr>
              <a:stCxn id="111" idx="7"/>
            </p:cNvCxnSpPr>
            <p:nvPr/>
          </p:nvCxnSpPr>
          <p:spPr>
            <a:xfrm flipV="1">
              <a:off x="6144849" y="3706492"/>
              <a:ext cx="1968177" cy="475898"/>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64" name="Straight Connector 263"/>
            <p:cNvCxnSpPr>
              <a:stCxn id="113" idx="0"/>
            </p:cNvCxnSpPr>
            <p:nvPr/>
          </p:nvCxnSpPr>
          <p:spPr>
            <a:xfrm flipV="1">
              <a:off x="6426937" y="3706492"/>
              <a:ext cx="1728595" cy="1294891"/>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68" name="Straight Connector 267"/>
            <p:cNvCxnSpPr>
              <a:stCxn id="115" idx="0"/>
            </p:cNvCxnSpPr>
            <p:nvPr/>
          </p:nvCxnSpPr>
          <p:spPr>
            <a:xfrm flipV="1">
              <a:off x="7247157" y="3742477"/>
              <a:ext cx="936050" cy="1148653"/>
            </a:xfrm>
            <a:prstGeom prst="line">
              <a:avLst/>
            </a:prstGeom>
            <a:ln w="28575">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sp>
          <p:nvSpPr>
            <p:cNvPr id="395" name="TextBox 394"/>
            <p:cNvSpPr txBox="1"/>
            <p:nvPr/>
          </p:nvSpPr>
          <p:spPr>
            <a:xfrm>
              <a:off x="8475558" y="3393585"/>
              <a:ext cx="358141"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a:latin typeface="+mn-lt"/>
                  <a:cs typeface="Arial Narrow" pitchFamily="34" charset="0"/>
                </a:rPr>
                <a:t>库特诺</a:t>
              </a:r>
              <a:endParaRPr lang="zh-CN" altLang="en-US" sz="1100" noProof="0" smtClean="0">
                <a:latin typeface="+mn-lt"/>
                <a:cs typeface="Arial Narrow" pitchFamily="34" charset="0"/>
              </a:endParaRPr>
            </a:p>
          </p:txBody>
        </p:sp>
        <p:sp>
          <p:nvSpPr>
            <p:cNvPr id="396" name="TextBox 395"/>
            <p:cNvSpPr txBox="1"/>
            <p:nvPr/>
          </p:nvSpPr>
          <p:spPr>
            <a:xfrm>
              <a:off x="8678785" y="3623279"/>
              <a:ext cx="238761"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smtClean="0">
                  <a:latin typeface="+mn-lt"/>
                  <a:cs typeface="Arial Narrow" pitchFamily="34" charset="0"/>
                </a:rPr>
                <a:t>马拉</a:t>
              </a:r>
            </a:p>
          </p:txBody>
        </p:sp>
        <p:sp>
          <p:nvSpPr>
            <p:cNvPr id="397" name="TextBox 396"/>
            <p:cNvSpPr txBox="1"/>
            <p:nvPr/>
          </p:nvSpPr>
          <p:spPr>
            <a:xfrm>
              <a:off x="7583907" y="3148705"/>
              <a:ext cx="982175"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格但斯</a:t>
              </a:r>
              <a:r>
                <a:rPr lang="zh-CN" altLang="en-US" sz="1100" b="0" smtClean="0">
                  <a:latin typeface="+mn-lt"/>
                  <a:cs typeface="Arial Narrow" pitchFamily="34" charset="0"/>
                </a:rPr>
                <a:t>克</a:t>
              </a:r>
              <a:r>
                <a:rPr lang="en-US" altLang="zh-CN" sz="1100" b="0" smtClean="0">
                  <a:latin typeface="+mn-lt"/>
                  <a:cs typeface="Arial Narrow" pitchFamily="34" charset="0"/>
                </a:rPr>
                <a:t>/</a:t>
              </a:r>
              <a:r>
                <a:rPr lang="zh-CN" altLang="en-US" sz="1100" b="0">
                  <a:latin typeface="+mn-lt"/>
                  <a:cs typeface="Arial Narrow" pitchFamily="34" charset="0"/>
                </a:rPr>
                <a:t>格丁尼亚</a:t>
              </a:r>
              <a:endParaRPr lang="zh-CN" altLang="en-US" sz="1100" b="0" noProof="0" smtClean="0">
                <a:latin typeface="+mn-lt"/>
                <a:cs typeface="Arial Narrow" pitchFamily="34" charset="0"/>
              </a:endParaRPr>
            </a:p>
          </p:txBody>
        </p:sp>
        <p:sp>
          <p:nvSpPr>
            <p:cNvPr id="398" name="TextBox 397"/>
            <p:cNvSpPr txBox="1"/>
            <p:nvPr/>
          </p:nvSpPr>
          <p:spPr>
            <a:xfrm>
              <a:off x="8183207" y="4124013"/>
              <a:ext cx="477522"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格</a:t>
              </a:r>
              <a:r>
                <a:rPr lang="zh-CN" altLang="en-US" sz="1100" b="0" smtClean="0">
                  <a:latin typeface="+mn-lt"/>
                  <a:cs typeface="Arial Narrow" pitchFamily="34" charset="0"/>
                </a:rPr>
                <a:t>利维采</a:t>
              </a:r>
              <a:endParaRPr lang="zh-CN" altLang="en-US" sz="1100" b="0" noProof="0" smtClean="0">
                <a:latin typeface="+mn-lt"/>
                <a:cs typeface="Arial Narrow" pitchFamily="34" charset="0"/>
              </a:endParaRPr>
            </a:p>
          </p:txBody>
        </p:sp>
        <p:sp>
          <p:nvSpPr>
            <p:cNvPr id="149" name="TextBox 148"/>
            <p:cNvSpPr txBox="1"/>
            <p:nvPr/>
          </p:nvSpPr>
          <p:spPr>
            <a:xfrm>
              <a:off x="7621615" y="4043320"/>
              <a:ext cx="477522"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下布热格</a:t>
              </a:r>
              <a:endParaRPr lang="zh-CN" altLang="en-US" sz="1100" b="0" noProof="0" smtClean="0">
                <a:latin typeface="+mn-lt"/>
                <a:cs typeface="Arial Narrow" pitchFamily="34" charset="0"/>
              </a:endParaRPr>
            </a:p>
          </p:txBody>
        </p:sp>
        <p:sp>
          <p:nvSpPr>
            <p:cNvPr id="514" name="TextBox 513"/>
            <p:cNvSpPr txBox="1"/>
            <p:nvPr/>
          </p:nvSpPr>
          <p:spPr>
            <a:xfrm>
              <a:off x="8660729" y="3979031"/>
              <a:ext cx="358141"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登比察</a:t>
              </a:r>
              <a:endParaRPr lang="zh-CN" altLang="en-US" sz="1100" b="0" noProof="0" smtClean="0">
                <a:latin typeface="+mn-lt"/>
                <a:cs typeface="Arial Narrow" pitchFamily="34" charset="0"/>
              </a:endParaRPr>
            </a:p>
          </p:txBody>
        </p:sp>
        <p:sp>
          <p:nvSpPr>
            <p:cNvPr id="515" name="TextBox 514"/>
            <p:cNvSpPr txBox="1"/>
            <p:nvPr/>
          </p:nvSpPr>
          <p:spPr>
            <a:xfrm>
              <a:off x="6874892" y="3222497"/>
              <a:ext cx="238761"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汉堡</a:t>
              </a:r>
              <a:endParaRPr lang="zh-CN" altLang="en-US" sz="1100" b="0" noProof="0" smtClean="0">
                <a:latin typeface="+mn-lt"/>
                <a:cs typeface="Arial Narrow" pitchFamily="34" charset="0"/>
              </a:endParaRPr>
            </a:p>
          </p:txBody>
        </p:sp>
        <p:sp>
          <p:nvSpPr>
            <p:cNvPr id="516" name="TextBox 515"/>
            <p:cNvSpPr txBox="1"/>
            <p:nvPr/>
          </p:nvSpPr>
          <p:spPr>
            <a:xfrm>
              <a:off x="6501375" y="3306628"/>
              <a:ext cx="358141"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smtClean="0">
                  <a:latin typeface="+mn-lt"/>
                  <a:cs typeface="Arial Narrow" pitchFamily="34" charset="0"/>
                </a:rPr>
                <a:t>不莱梅</a:t>
              </a:r>
            </a:p>
          </p:txBody>
        </p:sp>
        <p:sp>
          <p:nvSpPr>
            <p:cNvPr id="517" name="TextBox 516"/>
            <p:cNvSpPr txBox="1"/>
            <p:nvPr/>
          </p:nvSpPr>
          <p:spPr>
            <a:xfrm>
              <a:off x="6935448" y="3894935"/>
              <a:ext cx="477522"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杜伊斯堡</a:t>
              </a:r>
              <a:endParaRPr lang="zh-CN" altLang="en-US" sz="1100" b="0" noProof="0" smtClean="0">
                <a:latin typeface="+mn-lt"/>
                <a:cs typeface="Arial Narrow" pitchFamily="34" charset="0"/>
              </a:endParaRPr>
            </a:p>
          </p:txBody>
        </p:sp>
        <p:sp>
          <p:nvSpPr>
            <p:cNvPr id="519" name="TextBox 518"/>
            <p:cNvSpPr txBox="1"/>
            <p:nvPr/>
          </p:nvSpPr>
          <p:spPr>
            <a:xfrm>
              <a:off x="6321930" y="5194772"/>
              <a:ext cx="238761"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smtClean="0">
                  <a:latin typeface="+mn-lt"/>
                  <a:cs typeface="Arial Narrow" pitchFamily="34" charset="0"/>
                </a:rPr>
                <a:t>马赛</a:t>
              </a:r>
            </a:p>
          </p:txBody>
        </p:sp>
        <p:sp>
          <p:nvSpPr>
            <p:cNvPr id="520" name="TextBox 519"/>
            <p:cNvSpPr txBox="1"/>
            <p:nvPr/>
          </p:nvSpPr>
          <p:spPr>
            <a:xfrm>
              <a:off x="7154444" y="4289442"/>
              <a:ext cx="743415"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smtClean="0">
                  <a:latin typeface="+mn-lt"/>
                  <a:cs typeface="Arial Narrow" pitchFamily="34" charset="0"/>
                </a:rPr>
                <a:t>纽伦堡</a:t>
              </a:r>
              <a:r>
                <a:rPr lang="en-US" altLang="zh-CN" sz="1100" b="0" noProof="0" smtClean="0">
                  <a:latin typeface="+mn-lt"/>
                  <a:cs typeface="Arial Narrow" pitchFamily="34" charset="0"/>
                </a:rPr>
                <a:t>/</a:t>
              </a:r>
              <a:r>
                <a:rPr lang="zh-CN" altLang="en-US" sz="1100" b="0" noProof="0" smtClean="0">
                  <a:latin typeface="+mn-lt"/>
                  <a:cs typeface="Arial Narrow" pitchFamily="34" charset="0"/>
                </a:rPr>
                <a:t>慕尼黑</a:t>
              </a:r>
            </a:p>
          </p:txBody>
        </p:sp>
        <p:sp>
          <p:nvSpPr>
            <p:cNvPr id="521" name="TextBox 520"/>
            <p:cNvSpPr txBox="1"/>
            <p:nvPr/>
          </p:nvSpPr>
          <p:spPr>
            <a:xfrm>
              <a:off x="7113591" y="5019148"/>
              <a:ext cx="477522"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smtClean="0">
                  <a:latin typeface="+mn-lt"/>
                  <a:cs typeface="Arial Narrow" pitchFamily="34" charset="0"/>
                </a:rPr>
                <a:t>博洛尼亚</a:t>
              </a:r>
            </a:p>
          </p:txBody>
        </p:sp>
        <p:sp>
          <p:nvSpPr>
            <p:cNvPr id="523" name="TextBox 522"/>
            <p:cNvSpPr txBox="1"/>
            <p:nvPr/>
          </p:nvSpPr>
          <p:spPr>
            <a:xfrm>
              <a:off x="5940469" y="4007393"/>
              <a:ext cx="238761"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smtClean="0">
                  <a:latin typeface="+mn-lt"/>
                  <a:cs typeface="Arial Narrow" pitchFamily="34" charset="0"/>
                </a:rPr>
                <a:t>巴黎</a:t>
              </a:r>
            </a:p>
          </p:txBody>
        </p:sp>
        <p:sp>
          <p:nvSpPr>
            <p:cNvPr id="199" name="Oval 198"/>
            <p:cNvSpPr/>
            <p:nvPr/>
          </p:nvSpPr>
          <p:spPr>
            <a:xfrm>
              <a:off x="8125788" y="3539367"/>
              <a:ext cx="203110" cy="20311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b="0" smtClean="0"/>
            </a:p>
          </p:txBody>
        </p:sp>
        <p:sp>
          <p:nvSpPr>
            <p:cNvPr id="201" name="Oval 200"/>
            <p:cNvSpPr/>
            <p:nvPr/>
          </p:nvSpPr>
          <p:spPr>
            <a:xfrm>
              <a:off x="6902665" y="3393982"/>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202" name="Oval 201"/>
            <p:cNvSpPr/>
            <p:nvPr/>
          </p:nvSpPr>
          <p:spPr>
            <a:xfrm>
              <a:off x="6721635" y="3836677"/>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203" name="Oval 202"/>
            <p:cNvSpPr/>
            <p:nvPr/>
          </p:nvSpPr>
          <p:spPr>
            <a:xfrm>
              <a:off x="6198716" y="3829441"/>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204" name="Oval 203"/>
            <p:cNvSpPr/>
            <p:nvPr/>
          </p:nvSpPr>
          <p:spPr>
            <a:xfrm>
              <a:off x="6364900" y="3666250"/>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205" name="Oval 204"/>
            <p:cNvSpPr/>
            <p:nvPr/>
          </p:nvSpPr>
          <p:spPr>
            <a:xfrm>
              <a:off x="6826685" y="3517967"/>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200" name="Oval 199"/>
            <p:cNvSpPr/>
            <p:nvPr/>
          </p:nvSpPr>
          <p:spPr>
            <a:xfrm>
              <a:off x="8113025" y="3307357"/>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207" name="Oval 206"/>
            <p:cNvSpPr/>
            <p:nvPr/>
          </p:nvSpPr>
          <p:spPr>
            <a:xfrm>
              <a:off x="8553824" y="3693079"/>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208" name="Oval 207"/>
            <p:cNvSpPr/>
            <p:nvPr/>
          </p:nvSpPr>
          <p:spPr>
            <a:xfrm>
              <a:off x="8003757" y="3924650"/>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209" name="Oval 208"/>
            <p:cNvSpPr/>
            <p:nvPr/>
          </p:nvSpPr>
          <p:spPr>
            <a:xfrm>
              <a:off x="8279985" y="3986582"/>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210" name="Oval 209"/>
            <p:cNvSpPr/>
            <p:nvPr/>
          </p:nvSpPr>
          <p:spPr>
            <a:xfrm>
              <a:off x="8528580" y="3966564"/>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11" name="Oval 110"/>
            <p:cNvSpPr/>
            <p:nvPr/>
          </p:nvSpPr>
          <p:spPr>
            <a:xfrm>
              <a:off x="6052013" y="4166461"/>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13" name="Oval 112"/>
            <p:cNvSpPr/>
            <p:nvPr/>
          </p:nvSpPr>
          <p:spPr>
            <a:xfrm>
              <a:off x="6372555" y="5001382"/>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15" name="Oval 114"/>
            <p:cNvSpPr/>
            <p:nvPr/>
          </p:nvSpPr>
          <p:spPr>
            <a:xfrm>
              <a:off x="7192774" y="4891130"/>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19" name="Oval 118"/>
            <p:cNvSpPr/>
            <p:nvPr/>
          </p:nvSpPr>
          <p:spPr>
            <a:xfrm>
              <a:off x="7234654" y="4150612"/>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25" name="Oval 124"/>
            <p:cNvSpPr/>
            <p:nvPr/>
          </p:nvSpPr>
          <p:spPr>
            <a:xfrm>
              <a:off x="6988193" y="4686722"/>
              <a:ext cx="517926" cy="517579"/>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26" name="Oval 125"/>
            <p:cNvSpPr/>
            <p:nvPr/>
          </p:nvSpPr>
          <p:spPr>
            <a:xfrm>
              <a:off x="6167973" y="4796974"/>
              <a:ext cx="517926" cy="517579"/>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27" name="Oval 126"/>
            <p:cNvSpPr/>
            <p:nvPr/>
          </p:nvSpPr>
          <p:spPr>
            <a:xfrm>
              <a:off x="7030072" y="3946204"/>
              <a:ext cx="517926" cy="517579"/>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28" name="Oval 127"/>
            <p:cNvSpPr/>
            <p:nvPr/>
          </p:nvSpPr>
          <p:spPr>
            <a:xfrm>
              <a:off x="5847432" y="3962053"/>
              <a:ext cx="517926" cy="517579"/>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34" name="Oval 133"/>
            <p:cNvSpPr/>
            <p:nvPr/>
          </p:nvSpPr>
          <p:spPr>
            <a:xfrm>
              <a:off x="6517054" y="3632269"/>
              <a:ext cx="517926" cy="517579"/>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35" name="Oval 134"/>
            <p:cNvSpPr/>
            <p:nvPr/>
          </p:nvSpPr>
          <p:spPr>
            <a:xfrm>
              <a:off x="7968380" y="3382133"/>
              <a:ext cx="517926" cy="517579"/>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03" name="TextBox 102"/>
            <p:cNvSpPr txBox="1"/>
            <p:nvPr/>
          </p:nvSpPr>
          <p:spPr>
            <a:xfrm>
              <a:off x="6015423" y="3570874"/>
              <a:ext cx="358141"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smtClean="0">
                  <a:latin typeface="+mn-lt"/>
                  <a:cs typeface="Arial Narrow" pitchFamily="34" charset="0"/>
                </a:rPr>
                <a:t>鹿特丹</a:t>
              </a:r>
            </a:p>
          </p:txBody>
        </p:sp>
        <p:sp>
          <p:nvSpPr>
            <p:cNvPr id="116" name="Oval 115"/>
            <p:cNvSpPr/>
            <p:nvPr/>
          </p:nvSpPr>
          <p:spPr>
            <a:xfrm>
              <a:off x="6521982" y="3653718"/>
              <a:ext cx="108764" cy="10876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17" name="TextBox 116"/>
            <p:cNvSpPr txBox="1"/>
            <p:nvPr/>
          </p:nvSpPr>
          <p:spPr>
            <a:xfrm>
              <a:off x="5687235" y="3791584"/>
              <a:ext cx="477522"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安特卫普</a:t>
              </a:r>
              <a:endParaRPr lang="zh-CN" altLang="en-US" sz="1100" b="0" noProof="0" smtClean="0">
                <a:latin typeface="+mn-lt"/>
                <a:cs typeface="Arial Narrow" pitchFamily="34" charset="0"/>
              </a:endParaRPr>
            </a:p>
          </p:txBody>
        </p:sp>
        <p:sp>
          <p:nvSpPr>
            <p:cNvPr id="118" name="TextBox 117"/>
            <p:cNvSpPr txBox="1"/>
            <p:nvPr/>
          </p:nvSpPr>
          <p:spPr>
            <a:xfrm>
              <a:off x="6335588" y="3476020"/>
              <a:ext cx="358141" cy="143256"/>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smtClean="0">
                  <a:latin typeface="+mn-lt"/>
                  <a:cs typeface="Arial Narrow" pitchFamily="34" charset="0"/>
                </a:rPr>
                <a:t>蒂尔堡</a:t>
              </a:r>
            </a:p>
          </p:txBody>
        </p:sp>
        <p:sp>
          <p:nvSpPr>
            <p:cNvPr id="152" name="Oval 151"/>
            <p:cNvSpPr/>
            <p:nvPr/>
          </p:nvSpPr>
          <p:spPr>
            <a:xfrm>
              <a:off x="8287853" y="3775014"/>
              <a:ext cx="108764" cy="108764"/>
            </a:xfrm>
            <a:prstGeom prst="ellipse">
              <a:avLst/>
            </a:prstGeom>
            <a:solidFill>
              <a:schemeClr val="bg2"/>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solidFill>
                  <a:schemeClr val="tx2"/>
                </a:solidFill>
              </a:endParaRPr>
            </a:p>
          </p:txBody>
        </p:sp>
        <p:sp>
          <p:nvSpPr>
            <p:cNvPr id="156" name="TextBox 155"/>
            <p:cNvSpPr txBox="1"/>
            <p:nvPr/>
          </p:nvSpPr>
          <p:spPr>
            <a:xfrm>
              <a:off x="8441058" y="3790061"/>
              <a:ext cx="282129"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罗兹</a:t>
              </a:r>
              <a:endParaRPr lang="zh-CN" altLang="en-US" sz="1100" b="0" noProof="0" smtClean="0">
                <a:latin typeface="+mn-lt"/>
                <a:cs typeface="Arial Narrow" pitchFamily="34" charset="0"/>
              </a:endParaRPr>
            </a:p>
          </p:txBody>
        </p:sp>
      </p:grpSp>
      <p:sp>
        <p:nvSpPr>
          <p:cNvPr id="185" name="RbLeanShape Left U-Shape 6"/>
          <p:cNvSpPr/>
          <p:nvPr/>
        </p:nvSpPr>
        <p:spPr>
          <a:xfrm>
            <a:off x="4986338" y="3098800"/>
            <a:ext cx="508496" cy="1504081"/>
          </a:xfrm>
          <a:custGeom>
            <a:gdLst>
              <a:gd name="connsiteX0" fmla="*/ 0 w 1270000"/>
              <a:gd name="connsiteY0" fmla="*/ 0 h 3175000"/>
              <a:gd name="connsiteX1" fmla="*/ 1270000 w 1270000"/>
              <a:gd name="connsiteY1" fmla="*/ 0 h 3175000"/>
              <a:gd name="connsiteX2" fmla="*/ 1270000 w 1270000"/>
              <a:gd name="connsiteY2" fmla="*/ 3175000 h 3175000"/>
              <a:gd name="connsiteX3" fmla="*/ 0 w 1270000"/>
              <a:gd name="connsiteY3" fmla="*/ 3175000 h 3175000"/>
            </a:gdLst>
            <a:cxnLst>
              <a:cxn ang="0">
                <a:pos x="connsiteX0" y="connsiteY0"/>
              </a:cxn>
              <a:cxn ang="0">
                <a:pos x="connsiteX1" y="connsiteY1"/>
              </a:cxn>
              <a:cxn ang="0">
                <a:pos x="connsiteX2" y="connsiteY2"/>
              </a:cxn>
              <a:cxn ang="0">
                <a:pos x="connsiteX3" y="connsiteY3"/>
              </a:cxn>
            </a:cxnLst>
            <a:rect l="l" t="t" r="r" b="b"/>
            <a:pathLst>
              <a:path w="1270000" h="3175000">
                <a:moveTo>
                  <a:pt x="0" y="0"/>
                </a:moveTo>
                <a:lnTo>
                  <a:pt x="1270000" y="0"/>
                </a:lnTo>
                <a:lnTo>
                  <a:pt x="1270000" y="3175000"/>
                </a:lnTo>
                <a:lnTo>
                  <a:pt x="0" y="3175000"/>
                </a:lnTo>
              </a:path>
            </a:pathLst>
          </a:custGeom>
          <a:ln w="222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0" tIns="90000" rIns="0" bIns="0"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fontAlgn="ctr"/>
            <a:r>
              <a:rPr lang="zh-CN" altLang="en-US" sz="1500" smtClean="0">
                <a:solidFill>
                  <a:schemeClr val="bg2"/>
                </a:solidFill>
              </a:rPr>
              <a:t>硬件设施</a:t>
            </a:r>
            <a:endParaRPr lang="zh-CN" altLang="en-US" sz="1500">
              <a:solidFill>
                <a:schemeClr val="bg2"/>
              </a:solidFill>
            </a:endParaRPr>
          </a:p>
        </p:txBody>
      </p:sp>
      <p:sp>
        <p:nvSpPr>
          <p:cNvPr id="187" name="RbLeanShape Left U-Shape 6"/>
          <p:cNvSpPr/>
          <p:nvPr/>
        </p:nvSpPr>
        <p:spPr>
          <a:xfrm>
            <a:off x="4986338" y="4838700"/>
            <a:ext cx="508496" cy="1504081"/>
          </a:xfrm>
          <a:custGeom>
            <a:gdLst>
              <a:gd name="connsiteX0" fmla="*/ 0 w 1270000"/>
              <a:gd name="connsiteY0" fmla="*/ 0 h 3175000"/>
              <a:gd name="connsiteX1" fmla="*/ 1270000 w 1270000"/>
              <a:gd name="connsiteY1" fmla="*/ 0 h 3175000"/>
              <a:gd name="connsiteX2" fmla="*/ 1270000 w 1270000"/>
              <a:gd name="connsiteY2" fmla="*/ 3175000 h 3175000"/>
              <a:gd name="connsiteX3" fmla="*/ 0 w 1270000"/>
              <a:gd name="connsiteY3" fmla="*/ 3175000 h 3175000"/>
            </a:gdLst>
            <a:cxnLst>
              <a:cxn ang="0">
                <a:pos x="connsiteX0" y="connsiteY0"/>
              </a:cxn>
              <a:cxn ang="0">
                <a:pos x="connsiteX1" y="connsiteY1"/>
              </a:cxn>
              <a:cxn ang="0">
                <a:pos x="connsiteX2" y="connsiteY2"/>
              </a:cxn>
              <a:cxn ang="0">
                <a:pos x="connsiteX3" y="connsiteY3"/>
              </a:cxn>
            </a:cxnLst>
            <a:rect l="l" t="t" r="r" b="b"/>
            <a:pathLst>
              <a:path w="1270000" h="3175000">
                <a:moveTo>
                  <a:pt x="0" y="0"/>
                </a:moveTo>
                <a:lnTo>
                  <a:pt x="1270000" y="0"/>
                </a:lnTo>
                <a:lnTo>
                  <a:pt x="1270000" y="3175000"/>
                </a:lnTo>
                <a:lnTo>
                  <a:pt x="0" y="3175000"/>
                </a:lnTo>
              </a:path>
            </a:pathLst>
          </a:custGeom>
          <a:ln w="222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0" tIns="90000" rIns="0" bIns="0"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fontAlgn="ctr"/>
            <a:r>
              <a:rPr lang="zh-CN" altLang="en-US" sz="1500" smtClean="0">
                <a:solidFill>
                  <a:schemeClr val="bg2"/>
                </a:solidFill>
              </a:rPr>
              <a:t>互联互通</a:t>
            </a:r>
            <a:endParaRPr lang="zh-CN" altLang="en-US" sz="1500">
              <a:solidFill>
                <a:schemeClr val="bg2"/>
              </a:solidFill>
            </a:endParaRPr>
          </a:p>
        </p:txBody>
      </p:sp>
      <p:graphicFrame>
        <p:nvGraphicFramePr>
          <p:cNvPr id="188" name="Object 187"/>
          <p:cNvGraphicFramePr>
            <a:graphicFrameLocks noChangeAspect="1"/>
          </p:cNvGraphicFramePr>
          <p:nvPr>
            <p:custDataLst>
              <p:tags r:id="rId7"/>
            </p:custDataLst>
            <p:extLst>
              <p:ext uri="{D42A27DB-BD31-4B8C-83A1-F6EECF244321}">
                <p14:modId xmlns="" xmlns:p14="http://schemas.microsoft.com/office/powerpoint/2010/main" val="2197358706"/>
              </p:ext>
            </p:extLst>
          </p:nvPr>
        </p:nvGraphicFramePr>
        <p:xfrm>
          <a:off x="7505700" y="3695700"/>
          <a:ext cx="1809684" cy="914535"/>
        </p:xfrm>
        <a:graphic>
          <a:graphicData uri="http://schemas.openxmlformats.org/presentationml/2006/ole">
            <mc:AlternateContent>
              <mc:Choice xmlns:v="urn:schemas-microsoft-com:vml" Requires="v">
                <p:oleObj spid="_x0000_s1054" name="Chart" r:id="rId8" imgW="1809684" imgH="914535" progId="MSGraph.Chart.8">
                  <p:embed/>
                </p:oleObj>
              </mc:Choice>
              <mc:Fallback>
                <p:oleObj name="Chart" r:id="rId8" imgW="1809684" imgH="914535" progId="MSGraph.Chart.8">
                  <p:embed/>
                  <p:pic>
                    <p:nvPicPr>
                      <p:cNvPr id="0" name="OLE substitute image"/>
                      <p:cNvPicPr/>
                      <p:nvPr/>
                    </p:nvPicPr>
                    <p:blipFill>
                      <a:blip r:embed="rId9"/>
                      <a:stretch>
                        <a:fillRect/>
                      </a:stretch>
                    </p:blipFill>
                    <p:spPr>
                      <a:xfrm>
                        <a:off x="7505700" y="3695700"/>
                        <a:ext cx="1809684" cy="914535"/>
                      </a:xfrm>
                      <a:prstGeom prst="rect">
                        <a:avLst/>
                      </a:prstGeom>
                      <a:noFill/>
                    </p:spPr>
                  </p:pic>
                </p:oleObj>
              </mc:Fallback>
            </mc:AlternateContent>
          </a:graphicData>
        </a:graphic>
      </p:graphicFrame>
      <p:sp>
        <p:nvSpPr>
          <p:cNvPr id="190" name="Text Placeholder 1"/>
          <p:cNvSpPr>
            <a:spLocks noGrp="1"/>
          </p:cNvSpPr>
          <p:nvPr>
            <p:custDataLst>
              <p:tags r:id="rId10"/>
            </p:custDataLst>
          </p:nvPr>
        </p:nvSpPr>
        <p:spPr bwMode="auto">
          <a:xfrm>
            <a:off x="8669338" y="4460875"/>
            <a:ext cx="292100" cy="168275"/>
          </a:xfrm>
          <a:prstGeom prst="rect">
            <a:avLst/>
          </a:prstGeom>
          <a:noFill/>
          <a:extLst>
            <a:ext uri="{909E8E84-426E-40DD-AFC4-6F175D3DCCD1}">
              <a14:hiddenFill xmlns="" xmlns:a14="http://schemas.microsoft.com/office/drawing/2010/main">
                <a:solidFill>
                  <a:scrgbClr r="0" g="0" b="0"/>
                </a:solidFill>
              </a14:hiddenFill>
            </a:ext>
          </a:extLst>
        </p:spPr>
        <p:txBody>
          <a:bodyPr vert="horz" wrap="square" lIns="0" tIns="0" rIns="0" bIns="0" numCol="1" spcCol="0" rtlCol="0" anchor="t"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1A9F2D6A-8107-4ACB-94AA-1652B36FDDC6}" type="datetime'''''''''''''''''罗''''''''''''''''''''''''''兹'''''''''''''">
              <a:rPr lang="en-US" altLang="zh-CN" sz="1100"/>
              <a:pPr>
                <a:spcBef>
                  <a:spcPct val="0"/>
                </a:spcBef>
              </a:pPr>
              <a:t>罗兹</a:t>
            </a:fld>
            <a:endParaRPr lang="zh-CN" altLang="en-US" sz="1100">
              <a:latin typeface="Arial Narrow"/>
              <a:ea typeface="宋体"/>
              <a:sym typeface="Arial Narrow"/>
            </a:endParaRPr>
          </a:p>
        </p:txBody>
      </p:sp>
      <p:sp>
        <p:nvSpPr>
          <p:cNvPr id="191" name="Text Placeholder 16"/>
          <p:cNvSpPr>
            <a:spLocks noGrp="1"/>
          </p:cNvSpPr>
          <p:nvPr>
            <p:custDataLst>
              <p:tags r:id="rId11"/>
            </p:custDataLst>
          </p:nvPr>
        </p:nvSpPr>
        <p:spPr bwMode="auto">
          <a:xfrm>
            <a:off x="7799388" y="4460875"/>
            <a:ext cx="431800" cy="168275"/>
          </a:xfrm>
          <a:prstGeom prst="rect">
            <a:avLst/>
          </a:prstGeom>
          <a:noFill/>
          <a:extLst>
            <a:ext uri="{909E8E84-426E-40DD-AFC4-6F175D3DCCD1}">
              <a14:hiddenFill xmlns="" xmlns:a14="http://schemas.microsoft.com/office/drawing/2010/main">
                <a:solidFill>
                  <a:scrgbClr r="0" g="0" b="0"/>
                </a:solidFill>
              </a14:hiddenFill>
            </a:ext>
          </a:extLst>
        </p:spPr>
        <p:txBody>
          <a:bodyPr wrap="square" lIns="0" tIns="0" rIns="0" bIns="0" numCol="1" spcCol="0" anchor="t"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8AA3ADA8-047C-4AEB-B5C5-8749CBFC7505}" type="datetime'''库''''''''''''''''''''''特''诺'''''''''''''">
              <a:rPr lang="en-US" altLang="zh-CN" sz="1100"/>
              <a:pPr>
                <a:spcBef>
                  <a:spcPct val="0"/>
                </a:spcBef>
              </a:pPr>
              <a:t>库特诺</a:t>
            </a:fld>
            <a:endParaRPr lang="zh-CN" altLang="en-US" sz="1100"/>
          </a:p>
        </p:txBody>
      </p:sp>
      <p:sp>
        <p:nvSpPr>
          <p:cNvPr id="195" name="Text Placeholder 4"/>
          <p:cNvSpPr>
            <a:spLocks noGrp="1"/>
          </p:cNvSpPr>
          <p:nvPr>
            <p:custDataLst>
              <p:tags r:id="rId12"/>
            </p:custDataLst>
          </p:nvPr>
        </p:nvSpPr>
        <p:spPr bwMode="gray">
          <a:xfrm>
            <a:off x="8610600" y="3671888"/>
            <a:ext cx="411163" cy="198438"/>
          </a:xfrm>
          <a:prstGeom prst="rect">
            <a:avLst/>
          </a:prstGeom>
          <a:noFill/>
          <a:extLst>
            <a:ext uri="{909E8E84-426E-40DD-AFC4-6F175D3DCCD1}">
              <a14:hiddenFill xmlns="" xmlns:a14="http://schemas.microsoft.com/office/drawing/2010/main">
                <a:solidFill>
                  <a:scrgbClr r="0" g="0" b="0"/>
                </a:solidFill>
              </a14:hiddenFill>
            </a:ext>
          </a:extLst>
        </p:spPr>
        <p:txBody>
          <a:bodyPr vert="horz" wrap="none" lIns="0" tIns="0" rIns="0" bIns="0" numCol="1" spcCol="0" rtlCol="0" anchor="b"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EECE3483-8FFF-4848-9FFE-4B231ADD4ABB}" type="datetime'''''''''''''7''''''''''''''''0'',''''0''''0''0'''''''''''''''">
              <a:rPr lang="en-US" altLang="zh-CN" sz="1300" b="1"/>
              <a:pPr algn="ctr">
                <a:spcBef>
                  <a:spcPct val="0"/>
                </a:spcBef>
              </a:pPr>
              <a:t>70,000</a:t>
            </a:fld>
            <a:endParaRPr lang="zh-CN" altLang="en-US" sz="1300" b="1">
              <a:latin typeface="Arial Narrow"/>
              <a:ea typeface="宋体"/>
              <a:sym typeface="Arial Narrow"/>
            </a:endParaRPr>
          </a:p>
        </p:txBody>
      </p:sp>
      <p:sp>
        <p:nvSpPr>
          <p:cNvPr id="206" name="Text Placeholder 4"/>
          <p:cNvSpPr>
            <a:spLocks noGrp="1"/>
          </p:cNvSpPr>
          <p:nvPr>
            <p:custDataLst>
              <p:tags r:id="rId13"/>
            </p:custDataLst>
          </p:nvPr>
        </p:nvSpPr>
        <p:spPr bwMode="gray">
          <a:xfrm>
            <a:off x="7810500" y="3605213"/>
            <a:ext cx="411163" cy="198438"/>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b"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88497576-4EF5-43BB-93C6-05A32F0DE884}" type="datetime'''8''0,''''''0''''0''''''''''''''''''''''''''''''''''''''0'''">
              <a:rPr lang="en-US" altLang="zh-CN" sz="1300" b="1"/>
              <a:pPr algn="ctr">
                <a:spcBef>
                  <a:spcPct val="0"/>
                </a:spcBef>
              </a:pPr>
              <a:t>80,000</a:t>
            </a:fld>
            <a:endParaRPr lang="zh-CN" altLang="en-US" sz="1300" b="1">
              <a:latin typeface="Arial Narrow"/>
              <a:ea typeface="宋体"/>
              <a:sym typeface="Arial Narrow"/>
            </a:endParaRPr>
          </a:p>
        </p:txBody>
      </p:sp>
      <p:graphicFrame>
        <p:nvGraphicFramePr>
          <p:cNvPr id="211" name="Object 210"/>
          <p:cNvGraphicFramePr>
            <a:graphicFrameLocks noChangeAspect="1"/>
          </p:cNvGraphicFramePr>
          <p:nvPr>
            <p:custDataLst>
              <p:tags r:id="rId14"/>
            </p:custDataLst>
            <p:extLst>
              <p:ext uri="{D42A27DB-BD31-4B8C-83A1-F6EECF244321}">
                <p14:modId xmlns="" xmlns:p14="http://schemas.microsoft.com/office/powerpoint/2010/main" val="685791511"/>
              </p:ext>
            </p:extLst>
          </p:nvPr>
        </p:nvGraphicFramePr>
        <p:xfrm>
          <a:off x="5600700" y="3695700"/>
          <a:ext cx="1819401" cy="914535"/>
        </p:xfrm>
        <a:graphic>
          <a:graphicData uri="http://schemas.openxmlformats.org/presentationml/2006/ole">
            <mc:AlternateContent>
              <mc:Choice xmlns:v="urn:schemas-microsoft-com:vml" Requires="v">
                <p:oleObj spid="_x0000_s1055" name="Chart" r:id="rId15" imgW="1819401" imgH="914535" progId="MSGraph.Chart.8">
                  <p:embed/>
                </p:oleObj>
              </mc:Choice>
              <mc:Fallback>
                <p:oleObj name="Chart" r:id="rId15" imgW="1819401" imgH="914535" progId="MSGraph.Chart.8">
                  <p:embed/>
                  <p:pic>
                    <p:nvPicPr>
                      <p:cNvPr id="0" name="OLE substitute image"/>
                      <p:cNvPicPr/>
                      <p:nvPr/>
                    </p:nvPicPr>
                    <p:blipFill>
                      <a:blip r:embed="rId16"/>
                      <a:stretch>
                        <a:fillRect/>
                      </a:stretch>
                    </p:blipFill>
                    <p:spPr>
                      <a:xfrm>
                        <a:off x="5600700" y="3695700"/>
                        <a:ext cx="1819401" cy="914535"/>
                      </a:xfrm>
                      <a:prstGeom prst="rect">
                        <a:avLst/>
                      </a:prstGeom>
                      <a:noFill/>
                    </p:spPr>
                  </p:pic>
                </p:oleObj>
              </mc:Fallback>
            </mc:AlternateContent>
          </a:graphicData>
        </a:graphic>
      </p:graphicFrame>
      <p:sp>
        <p:nvSpPr>
          <p:cNvPr id="212" name="Text Placeholder 16"/>
          <p:cNvSpPr>
            <a:spLocks noGrp="1"/>
          </p:cNvSpPr>
          <p:nvPr>
            <p:custDataLst>
              <p:tags r:id="rId17"/>
            </p:custDataLst>
          </p:nvPr>
        </p:nvSpPr>
        <p:spPr bwMode="auto">
          <a:xfrm>
            <a:off x="5903913" y="4460875"/>
            <a:ext cx="431800" cy="168275"/>
          </a:xfrm>
          <a:prstGeom prst="rect">
            <a:avLst/>
          </a:prstGeom>
          <a:noFill/>
          <a:extLst>
            <a:ext uri="{909E8E84-426E-40DD-AFC4-6F175D3DCCD1}">
              <a14:hiddenFill xmlns="" xmlns:a14="http://schemas.microsoft.com/office/drawing/2010/main">
                <a:solidFill>
                  <a:scrgbClr r="0" g="0" b="0"/>
                </a:solidFill>
              </a14:hiddenFill>
            </a:ext>
          </a:extLst>
        </p:spPr>
        <p:txBody>
          <a:bodyPr wrap="square" lIns="0" tIns="0" rIns="0" bIns="0" numCol="1" spcCol="0" anchor="t"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95223802-1267-40C7-9423-46B9B65FD21F}" type="datetime'''库''''''''''''''''''''''''''''特''诺'''''''''''''''''''''''''''">
              <a:rPr lang="en-US" altLang="zh-CN" sz="1100"/>
              <a:pPr>
                <a:spcBef>
                  <a:spcPct val="0"/>
                </a:spcBef>
              </a:pPr>
              <a:t>库特诺</a:t>
            </a:fld>
            <a:endParaRPr lang="zh-CN" altLang="en-US" sz="1100"/>
          </a:p>
        </p:txBody>
      </p:sp>
      <p:sp>
        <p:nvSpPr>
          <p:cNvPr id="213" name="Text Placeholder 9"/>
          <p:cNvSpPr>
            <a:spLocks noGrp="1"/>
          </p:cNvSpPr>
          <p:nvPr>
            <p:custDataLst>
              <p:tags r:id="rId18"/>
            </p:custDataLst>
          </p:nvPr>
        </p:nvSpPr>
        <p:spPr bwMode="auto">
          <a:xfrm>
            <a:off x="6773863" y="4460875"/>
            <a:ext cx="292100" cy="168275"/>
          </a:xfrm>
          <a:prstGeom prst="rect">
            <a:avLst/>
          </a:prstGeom>
          <a:noFill/>
          <a:extLst>
            <a:ext uri="{909E8E84-426E-40DD-AFC4-6F175D3DCCD1}">
              <a14:hiddenFill xmlns="" xmlns:a14="http://schemas.microsoft.com/office/drawing/2010/main">
                <a:solidFill>
                  <a:scrgbClr r="0" g="0" b="0"/>
                </a:solidFill>
              </a14:hiddenFill>
            </a:ext>
          </a:extLst>
        </p:spPr>
        <p:txBody>
          <a:bodyPr vert="horz" wrap="square" lIns="0" tIns="0" rIns="0" bIns="0" numCol="1" spcCol="0" rtlCol="0" anchor="t"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25A1E937-930B-4B13-9796-066D3F65E7FF}" type="datetime'''''罗''''''''''''''''''兹'''''''''''''">
              <a:rPr lang="en-US" altLang="zh-CN" sz="1100"/>
              <a:pPr>
                <a:spcBef>
                  <a:spcPct val="0"/>
                </a:spcBef>
              </a:pPr>
              <a:t>罗兹</a:t>
            </a:fld>
            <a:endParaRPr lang="zh-CN" altLang="en-US" sz="1100">
              <a:latin typeface="Arial Narrow"/>
              <a:ea typeface="宋体"/>
              <a:sym typeface="Arial Narrow"/>
            </a:endParaRPr>
          </a:p>
        </p:txBody>
      </p:sp>
      <p:sp>
        <p:nvSpPr>
          <p:cNvPr id="214" name="Text Placeholder 10"/>
          <p:cNvSpPr>
            <a:spLocks noGrp="1"/>
          </p:cNvSpPr>
          <p:nvPr>
            <p:custDataLst>
              <p:tags r:id="rId19"/>
            </p:custDataLst>
          </p:nvPr>
        </p:nvSpPr>
        <p:spPr bwMode="gray">
          <a:xfrm>
            <a:off x="5951538" y="3605213"/>
            <a:ext cx="336550" cy="198438"/>
          </a:xfrm>
          <a:prstGeom prst="rect">
            <a:avLst/>
          </a:prstGeom>
          <a:noFill/>
          <a:extLst>
            <a:ext uri="{909E8E84-426E-40DD-AFC4-6F175D3DCCD1}">
              <a14:hiddenFill xmlns="" xmlns:a14="http://schemas.microsoft.com/office/drawing/2010/main">
                <a:solidFill>
                  <a:scrgbClr r="0" g="0" b="0"/>
                </a:solidFill>
              </a14:hiddenFill>
            </a:ext>
          </a:extLst>
        </p:spPr>
        <p:txBody>
          <a:bodyPr vert="horz" wrap="none" lIns="0" tIns="0" rIns="0" bIns="0" numCol="1" spcCol="0" rtlCol="0" anchor="b"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26C4E822-E66C-482A-9D0D-CE7201525CBF}" type="datetime'2'''',''''''''''''''''''8''''''''''''''''''0''''''''0'''''''">
              <a:rPr lang="en-US" altLang="zh-CN" sz="1300" b="1"/>
              <a:pPr algn="ctr">
                <a:spcBef>
                  <a:spcPct val="0"/>
                </a:spcBef>
              </a:pPr>
              <a:t>2,800</a:t>
            </a:fld>
            <a:endParaRPr lang="zh-CN" altLang="en-US" sz="1300" b="1">
              <a:latin typeface="Arial Narrow"/>
              <a:ea typeface="宋体"/>
              <a:sym typeface="Arial Narrow"/>
            </a:endParaRPr>
          </a:p>
        </p:txBody>
      </p:sp>
      <p:sp>
        <p:nvSpPr>
          <p:cNvPr id="215" name="ListLeanHorizontalTextTopic0"/>
          <p:cNvSpPr txBox="1"/>
          <p:nvPr/>
        </p:nvSpPr>
        <p:spPr>
          <a:xfrm>
            <a:off x="7804150" y="3098800"/>
            <a:ext cx="1316050" cy="272758"/>
          </a:xfrm>
          <a:prstGeom prst="rect">
            <a:avLst/>
          </a:prstGeom>
          <a:noFill/>
          <a:ln w="9525">
            <a:noFill/>
          </a:ln>
        </p:spPr>
        <p:txBody>
          <a:bodyPr vert="horz" wrap="square" lIns="0" tIns="0" rIns="0" bIns="72000" rtlCol="0" anchor="b">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i="1" smtClean="0">
                <a:latin typeface="+mn-lt"/>
                <a:cs typeface="Arial Narrow" pitchFamily="34" charset="0"/>
              </a:rPr>
              <a:t>货站面积 </a:t>
            </a:r>
            <a:r>
              <a:rPr lang="en-US" altLang="zh-CN" i="1" smtClean="0">
                <a:latin typeface="+mn-lt"/>
                <a:cs typeface="Arial Narrow" pitchFamily="34" charset="0"/>
              </a:rPr>
              <a:t>[</a:t>
            </a:r>
            <a:r>
              <a:rPr lang="zh-CN" altLang="en-US" i="1" smtClean="0">
                <a:latin typeface="+mn-lt"/>
                <a:cs typeface="Arial Narrow" pitchFamily="34" charset="0"/>
              </a:rPr>
              <a:t>平米</a:t>
            </a:r>
            <a:r>
              <a:rPr lang="en-US" altLang="zh-CN" i="1" smtClean="0">
                <a:latin typeface="+mn-lt"/>
                <a:cs typeface="Arial Narrow" pitchFamily="34" charset="0"/>
              </a:rPr>
              <a:t>]</a:t>
            </a:r>
            <a:endParaRPr lang="zh-CN" altLang="en-US" i="1" noProof="0" smtClean="0">
              <a:latin typeface="+mn-lt"/>
              <a:cs typeface="Arial Narrow" pitchFamily="34" charset="0"/>
            </a:endParaRPr>
          </a:p>
        </p:txBody>
      </p:sp>
      <p:sp>
        <p:nvSpPr>
          <p:cNvPr id="216" name="ListLeanHorizontalTextTopic0"/>
          <p:cNvSpPr txBox="1"/>
          <p:nvPr/>
        </p:nvSpPr>
        <p:spPr>
          <a:xfrm>
            <a:off x="5894388" y="3100388"/>
            <a:ext cx="1170000" cy="272758"/>
          </a:xfrm>
          <a:prstGeom prst="rect">
            <a:avLst/>
          </a:prstGeom>
          <a:noFill/>
          <a:ln w="9525">
            <a:noFill/>
          </a:ln>
        </p:spPr>
        <p:txBody>
          <a:bodyPr vert="horz" wrap="square" lIns="0" tIns="0" rIns="0" bIns="72000" rtlCol="0" anchor="b">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i="1">
                <a:latin typeface="+mn-lt"/>
                <a:cs typeface="Arial Narrow" pitchFamily="34" charset="0"/>
              </a:rPr>
              <a:t>总</a:t>
            </a:r>
            <a:r>
              <a:rPr lang="zh-CN" altLang="en-US" i="1" noProof="0" smtClean="0">
                <a:latin typeface="+mn-lt"/>
                <a:cs typeface="Arial Narrow" pitchFamily="34" charset="0"/>
              </a:rPr>
              <a:t>轨道长度 </a:t>
            </a:r>
            <a:r>
              <a:rPr lang="en-US" altLang="zh-CN" i="1" noProof="0" smtClean="0">
                <a:latin typeface="+mn-lt"/>
                <a:cs typeface="Arial Narrow" pitchFamily="34" charset="0"/>
              </a:rPr>
              <a:t>[</a:t>
            </a:r>
            <a:r>
              <a:rPr lang="zh-CN" altLang="en-US" i="1" noProof="0" smtClean="0">
                <a:latin typeface="+mn-lt"/>
                <a:cs typeface="Arial Narrow" pitchFamily="34" charset="0"/>
              </a:rPr>
              <a:t>米</a:t>
            </a:r>
            <a:r>
              <a:rPr lang="en-US" altLang="zh-CN" i="1" smtClean="0">
                <a:latin typeface="+mn-lt"/>
                <a:cs typeface="Arial Narrow" pitchFamily="34" charset="0"/>
              </a:rPr>
              <a:t>]</a:t>
            </a:r>
            <a:endParaRPr lang="zh-CN" altLang="en-US" i="1" noProof="0" smtClean="0">
              <a:latin typeface="+mn-lt"/>
              <a:cs typeface="Arial Narrow" pitchFamily="34" charset="0"/>
            </a:endParaRPr>
          </a:p>
        </p:txBody>
      </p:sp>
      <p:sp>
        <p:nvSpPr>
          <p:cNvPr id="217" name="ListLeanHorizontalTextTopic0"/>
          <p:cNvSpPr txBox="1"/>
          <p:nvPr/>
        </p:nvSpPr>
        <p:spPr>
          <a:xfrm>
            <a:off x="6345238" y="4700588"/>
            <a:ext cx="1170000" cy="272758"/>
          </a:xfrm>
          <a:prstGeom prst="rect">
            <a:avLst/>
          </a:prstGeom>
          <a:noFill/>
          <a:ln w="9525">
            <a:noFill/>
          </a:ln>
        </p:spPr>
        <p:txBody>
          <a:bodyPr vert="horz" wrap="square" lIns="0" tIns="0" rIns="0" bIns="72000" rtlCol="0" anchor="b">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i="1" noProof="0" smtClean="0">
                <a:latin typeface="+mn-lt"/>
                <a:cs typeface="Arial Narrow" pitchFamily="34" charset="0"/>
              </a:rPr>
              <a:t>库特诺</a:t>
            </a:r>
          </a:p>
        </p:txBody>
      </p:sp>
      <p:sp>
        <p:nvSpPr>
          <p:cNvPr id="220" name="ListLeanHorizontalTextTopic0"/>
          <p:cNvSpPr txBox="1"/>
          <p:nvPr/>
        </p:nvSpPr>
        <p:spPr>
          <a:xfrm>
            <a:off x="8262938" y="4700588"/>
            <a:ext cx="432000" cy="272758"/>
          </a:xfrm>
          <a:prstGeom prst="rect">
            <a:avLst/>
          </a:prstGeom>
          <a:noFill/>
          <a:ln w="9525">
            <a:noFill/>
          </a:ln>
        </p:spPr>
        <p:txBody>
          <a:bodyPr vert="horz" wrap="square" lIns="0" tIns="0" rIns="0" bIns="72000" rtlCol="0" anchor="b">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i="1" noProof="0">
                <a:latin typeface="+mn-lt"/>
                <a:cs typeface="Arial Narrow" pitchFamily="34" charset="0"/>
              </a:rPr>
              <a:t>罗兹</a:t>
            </a:r>
            <a:endParaRPr lang="zh-CN" altLang="en-US" i="1" noProof="0" smtClean="0">
              <a:latin typeface="+mn-lt"/>
              <a:cs typeface="Arial Narrow" pitchFamily="34" charset="0"/>
            </a:endParaRPr>
          </a:p>
        </p:txBody>
      </p:sp>
      <p:graphicFrame>
        <p:nvGraphicFramePr>
          <p:cNvPr id="221" name="Table 220"/>
          <p:cNvGraphicFramePr>
            <a:graphicFrameLocks noGrp="1"/>
          </p:cNvGraphicFramePr>
          <p:nvPr>
            <p:extLst>
              <p:ext uri="{D42A27DB-BD31-4B8C-83A1-F6EECF244321}">
                <p14:modId xmlns="" xmlns:p14="http://schemas.microsoft.com/office/powerpoint/2010/main" val="572419006"/>
              </p:ext>
            </p:extLst>
          </p:nvPr>
        </p:nvGraphicFramePr>
        <p:xfrm>
          <a:off x="5775325" y="4938713"/>
          <a:ext cx="1853999" cy="1311341"/>
        </p:xfrm>
        <a:graphic>
          <a:graphicData uri="http://schemas.openxmlformats.org/drawingml/2006/table">
            <a:tbl>
              <a:tblPr>
                <a:tableStyleId>{9D7B26C5-4107-4FEC-AEDC-1716B250A1EF}</a:tableStyleId>
              </a:tblPr>
              <a:tblGrid>
                <a:gridCol w="1343707"/>
                <a:gridCol w="510292"/>
              </a:tblGrid>
              <a:tr h="164341">
                <a:tc>
                  <a:txBody>
                    <a:bodyPr vert="horz" wrap="square"/>
                    <a:lstStyle/>
                    <a:p>
                      <a:pPr algn="ctr" fontAlgn="ctr">
                        <a:lnSpc>
                          <a:spcPct val="93000"/>
                        </a:lnSpc>
                      </a:pPr>
                      <a:r>
                        <a:rPr lang="zh-CN" altLang="en-US" sz="900" u="none" strike="noStrike" smtClean="0"/>
                        <a:t>公共班列</a:t>
                      </a:r>
                      <a:endParaRPr lang="en-US" sz="900" b="1" i="0" u="none" strike="noStrike">
                        <a:solidFill>
                          <a:srgbClr val="000000"/>
                        </a:solidFill>
                        <a:latin typeface="Arial"/>
                      </a:endParaRPr>
                    </a:p>
                  </a:txBody>
                  <a:tcPr marL="8334" marR="4411" marT="8334" marB="25006"/>
                </a:tc>
                <a:tc>
                  <a:txBody>
                    <a:bodyPr vert="horz" wrap="square"/>
                    <a:lstStyle/>
                    <a:p>
                      <a:pPr algn="ctr" fontAlgn="ctr">
                        <a:lnSpc>
                          <a:spcPct val="93000"/>
                        </a:lnSpc>
                      </a:pPr>
                      <a:r>
                        <a:rPr lang="zh-CN" altLang="en-US" sz="900" u="none" strike="noStrike" smtClean="0"/>
                        <a:t>频次</a:t>
                      </a:r>
                      <a:r>
                        <a:rPr lang="en-US" altLang="zh-CN" sz="900" u="none" strike="noStrike" smtClean="0"/>
                        <a:t>/</a:t>
                      </a:r>
                      <a:r>
                        <a:rPr lang="zh-CN" altLang="en-US" sz="900" u="none" strike="noStrike" smtClean="0"/>
                        <a:t>周</a:t>
                      </a:r>
                      <a:endParaRPr lang="en-US" sz="900" b="1" i="0" u="none" strike="noStrike">
                        <a:solidFill>
                          <a:schemeClr val="bg2"/>
                        </a:solidFill>
                        <a:latin typeface="Arial"/>
                      </a:endParaRPr>
                    </a:p>
                  </a:txBody>
                  <a:tcPr marL="8334" marR="4411" marT="8334" marB="25006"/>
                </a:tc>
              </a:tr>
              <a:tr h="286750">
                <a:tc>
                  <a:txBody>
                    <a:bodyPr vert="horz" wrap="square"/>
                    <a:lstStyle/>
                    <a:p>
                      <a:pPr algn="ctr" fontAlgn="b"/>
                      <a:r>
                        <a:rPr lang="zh-CN" altLang="en-US" sz="900" u="none" strike="noStrike" smtClean="0"/>
                        <a:t>汉堡</a:t>
                      </a:r>
                      <a:r>
                        <a:rPr lang="en-US" altLang="zh-CN" sz="900" u="none" strike="noStrike" smtClean="0"/>
                        <a:t>/</a:t>
                      </a:r>
                      <a:r>
                        <a:rPr lang="zh-CN" altLang="en-US" sz="900" u="none" strike="noStrike" smtClean="0"/>
                        <a:t>不莱梅</a:t>
                      </a:r>
                      <a:endParaRPr lang="zh-CN" altLang="en-US" sz="900" b="0" i="0" u="none" strike="noStrike">
                        <a:latin typeface="宋体"/>
                      </a:endParaRPr>
                    </a:p>
                  </a:txBody>
                  <a:tcPr marL="4849" marR="4849" marT="4849" marB="0" anchor="ctr"/>
                </a:tc>
                <a:tc>
                  <a:txBody>
                    <a:bodyPr vert="horz" wrap="square"/>
                    <a:lstStyle/>
                    <a:p>
                      <a:pPr marL="0" algn="ctr" defTabSz="914400" rtl="0" eaLnBrk="1" fontAlgn="b" latinLnBrk="0" hangingPunct="1"/>
                      <a:r>
                        <a:rPr lang="en-US" altLang="zh-CN" sz="900" u="none" strike="noStrike" kern="1200" smtClean="0">
                          <a:solidFill>
                            <a:schemeClr val="tx1"/>
                          </a:solidFill>
                          <a:latin typeface="+mn-lt"/>
                          <a:ea typeface="+mn-ea"/>
                          <a:cs typeface="+mn-cs"/>
                        </a:rPr>
                        <a:t>5</a:t>
                      </a:r>
                      <a:endParaRPr lang="en-US" altLang="zh-CN" sz="900" u="none" strike="noStrike" kern="1200">
                        <a:solidFill>
                          <a:schemeClr val="tx1"/>
                        </a:solidFill>
                        <a:latin typeface="+mn-lt"/>
                        <a:ea typeface="+mn-ea"/>
                        <a:cs typeface="+mn-cs"/>
                      </a:endParaRPr>
                    </a:p>
                  </a:txBody>
                  <a:tcPr marL="0" marR="0" marT="0" marB="0" anchor="ctr"/>
                </a:tc>
              </a:tr>
              <a:tr h="286750">
                <a:tc>
                  <a:txBody>
                    <a:bodyPr vert="horz" wrap="square"/>
                    <a:lstStyle/>
                    <a:p>
                      <a:pPr algn="ctr" fontAlgn="b"/>
                      <a:r>
                        <a:rPr lang="zh-CN" altLang="en-US" sz="900" u="none" strike="noStrike" smtClean="0"/>
                        <a:t>鹿特丹</a:t>
                      </a:r>
                      <a:r>
                        <a:rPr lang="en-US" altLang="zh-CN" sz="900" u="none" strike="noStrike" smtClean="0"/>
                        <a:t>/</a:t>
                      </a:r>
                      <a:r>
                        <a:rPr lang="zh-CN" altLang="en-US" sz="900" u="none" strike="noStrike" smtClean="0"/>
                        <a:t>安特卫普</a:t>
                      </a:r>
                      <a:endParaRPr lang="zh-CN" altLang="en-US" sz="900" b="0" i="0" u="none" strike="noStrike">
                        <a:latin typeface="宋体"/>
                      </a:endParaRPr>
                    </a:p>
                  </a:txBody>
                  <a:tcPr marL="4849" marR="4849" marT="4849" marB="0" anchor="ctr"/>
                </a:tc>
                <a:tc>
                  <a:txBody>
                    <a:bodyPr vert="horz" wrap="square"/>
                    <a:lstStyle/>
                    <a:p>
                      <a:pPr marL="0" algn="ctr" defTabSz="914400" rtl="0" eaLnBrk="1" fontAlgn="b" latinLnBrk="0" hangingPunct="1"/>
                      <a:r>
                        <a:rPr lang="zh-CN" altLang="en-US" sz="900" u="none" strike="noStrike" kern="1200">
                          <a:solidFill>
                            <a:schemeClr val="tx1"/>
                          </a:solidFill>
                          <a:latin typeface="+mn-lt"/>
                          <a:ea typeface="+mn-ea"/>
                          <a:cs typeface="+mn-cs"/>
                        </a:rPr>
                        <a:t>                       </a:t>
                      </a:r>
                      <a:r>
                        <a:rPr lang="en-US" altLang="zh-CN" sz="900" u="none" strike="noStrike" kern="1200" smtClean="0">
                          <a:solidFill>
                            <a:schemeClr val="tx1"/>
                          </a:solidFill>
                          <a:latin typeface="+mn-lt"/>
                          <a:ea typeface="+mn-ea"/>
                          <a:cs typeface="+mn-cs"/>
                        </a:rPr>
                        <a:t>5 </a:t>
                      </a:r>
                      <a:endParaRPr lang="en-US" altLang="zh-CN" sz="900" u="none" strike="noStrike" kern="1200">
                        <a:solidFill>
                          <a:schemeClr val="tx1"/>
                        </a:solidFill>
                        <a:latin typeface="+mn-lt"/>
                        <a:ea typeface="+mn-ea"/>
                        <a:cs typeface="+mn-cs"/>
                      </a:endParaRPr>
                    </a:p>
                  </a:txBody>
                  <a:tcPr marL="0" marR="0" marT="0" marB="0" anchor="ctr"/>
                </a:tc>
              </a:tr>
              <a:tr h="286750">
                <a:tc>
                  <a:txBody>
                    <a:bodyPr vert="horz" wrap="square"/>
                    <a:lstStyle/>
                    <a:p>
                      <a:pPr algn="ctr" fontAlgn="b"/>
                      <a:r>
                        <a:rPr lang="zh-CN" altLang="en-US" sz="900" u="none" strike="noStrike" smtClean="0"/>
                        <a:t>杜伊斯堡</a:t>
                      </a:r>
                      <a:endParaRPr lang="zh-CN" altLang="en-US" sz="900" b="0" i="0" u="none" strike="noStrike">
                        <a:latin typeface="宋体"/>
                      </a:endParaRPr>
                    </a:p>
                  </a:txBody>
                  <a:tcPr marL="4849" marR="4849" marT="4849" marB="0" anchor="ctr"/>
                </a:tc>
                <a:tc>
                  <a:txBody>
                    <a:bodyPr vert="horz" wrap="square"/>
                    <a:lstStyle/>
                    <a:p>
                      <a:pPr marL="0" algn="ctr" defTabSz="914400" rtl="0" eaLnBrk="1" fontAlgn="b" latinLnBrk="0" hangingPunct="1"/>
                      <a:r>
                        <a:rPr lang="zh-CN" altLang="en-US" sz="900" u="none" strike="noStrike" kern="1200">
                          <a:solidFill>
                            <a:schemeClr val="tx1"/>
                          </a:solidFill>
                          <a:latin typeface="+mn-lt"/>
                          <a:ea typeface="+mn-ea"/>
                          <a:cs typeface="+mn-cs"/>
                        </a:rPr>
                        <a:t>                       </a:t>
                      </a:r>
                      <a:r>
                        <a:rPr lang="en-US" altLang="zh-CN" sz="900" u="none" strike="noStrike" kern="1200" smtClean="0">
                          <a:solidFill>
                            <a:schemeClr val="tx1"/>
                          </a:solidFill>
                          <a:latin typeface="+mn-lt"/>
                          <a:ea typeface="+mn-ea"/>
                          <a:cs typeface="+mn-cs"/>
                        </a:rPr>
                        <a:t>4 </a:t>
                      </a:r>
                      <a:endParaRPr lang="en-US" altLang="zh-CN" sz="900" u="none" strike="noStrike" kern="1200">
                        <a:solidFill>
                          <a:schemeClr val="tx1"/>
                        </a:solidFill>
                        <a:latin typeface="+mn-lt"/>
                        <a:ea typeface="+mn-ea"/>
                        <a:cs typeface="+mn-cs"/>
                      </a:endParaRPr>
                    </a:p>
                  </a:txBody>
                  <a:tcPr marL="0" marR="0" marT="0" marB="0" anchor="ctr"/>
                </a:tc>
              </a:tr>
              <a:tr h="286750">
                <a:tc>
                  <a:txBody>
                    <a:bodyPr vert="horz" wrap="square"/>
                    <a:lstStyle/>
                    <a:p>
                      <a:pPr algn="ctr" fontAlgn="b"/>
                      <a:r>
                        <a:rPr lang="zh-CN" altLang="en-US" sz="900" u="none" strike="noStrike" smtClean="0"/>
                        <a:t>格但斯克</a:t>
                      </a:r>
                      <a:r>
                        <a:rPr lang="en-US" altLang="zh-CN" sz="900" u="none" strike="noStrike" smtClean="0"/>
                        <a:t>/</a:t>
                      </a:r>
                      <a:r>
                        <a:rPr lang="zh-CN" altLang="en-US" sz="900" u="none" strike="noStrike" smtClean="0"/>
                        <a:t>格丁尼亚</a:t>
                      </a:r>
                      <a:endParaRPr lang="zh-CN" altLang="en-US" sz="900" b="0" i="0" u="none" strike="noStrike">
                        <a:latin typeface="宋体"/>
                      </a:endParaRPr>
                    </a:p>
                  </a:txBody>
                  <a:tcPr marL="4849" marR="4849" marT="4849" marB="0" anchor="ctr"/>
                </a:tc>
                <a:tc>
                  <a:txBody>
                    <a:bodyPr vert="horz" wrap="square"/>
                    <a:lstStyle/>
                    <a:p>
                      <a:pPr marL="0" algn="ctr" defTabSz="914400" rtl="0" eaLnBrk="1" fontAlgn="b" latinLnBrk="0" hangingPunct="1"/>
                      <a:r>
                        <a:rPr lang="zh-CN" altLang="en-US" sz="900" u="none" strike="noStrike" kern="1200">
                          <a:solidFill>
                            <a:schemeClr val="tx1"/>
                          </a:solidFill>
                          <a:latin typeface="+mn-lt"/>
                          <a:ea typeface="+mn-ea"/>
                          <a:cs typeface="+mn-cs"/>
                        </a:rPr>
                        <a:t>                       </a:t>
                      </a:r>
                      <a:r>
                        <a:rPr lang="en-US" altLang="zh-CN" sz="900" u="none" strike="noStrike" kern="1200" smtClean="0">
                          <a:solidFill>
                            <a:schemeClr val="tx1"/>
                          </a:solidFill>
                          <a:latin typeface="+mn-lt"/>
                          <a:ea typeface="+mn-ea"/>
                          <a:cs typeface="+mn-cs"/>
                        </a:rPr>
                        <a:t>7</a:t>
                      </a:r>
                      <a:endParaRPr lang="en-US" altLang="zh-CN" sz="900" u="none" strike="noStrike" kern="1200">
                        <a:solidFill>
                          <a:schemeClr val="tx1"/>
                        </a:solidFill>
                        <a:latin typeface="+mn-lt"/>
                        <a:ea typeface="+mn-ea"/>
                        <a:cs typeface="+mn-cs"/>
                      </a:endParaRPr>
                    </a:p>
                  </a:txBody>
                  <a:tcPr marL="0" marR="0" marT="0" marB="0" anchor="ctr"/>
                </a:tc>
              </a:tr>
            </a:tbl>
          </a:graphicData>
        </a:graphic>
      </p:graphicFrame>
      <p:sp>
        <p:nvSpPr>
          <p:cNvPr id="223" name="ListLeanHorizontalTextDetail0"/>
          <p:cNvSpPr txBox="1"/>
          <p:nvPr/>
        </p:nvSpPr>
        <p:spPr>
          <a:xfrm>
            <a:off x="7880350" y="4902200"/>
            <a:ext cx="1373182" cy="1347855"/>
          </a:xfrm>
          <a:prstGeom prst="rect">
            <a:avLst/>
          </a:prstGeom>
          <a:noFill/>
          <a:ln w="9525">
            <a:noFill/>
          </a:ln>
        </p:spPr>
        <p:txBody>
          <a:bodyPr vert="horz" wrap="square" lIns="0" tIns="10800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81895" lvl="1" indent="-181895">
              <a:spcBef>
                <a:spcPts val="300"/>
              </a:spcBef>
              <a:buSzTx/>
              <a:buFont typeface="Arial Narrow"/>
              <a:buChar char="&gt;"/>
            </a:pPr>
            <a:r>
              <a:rPr lang="zh-CN" altLang="en-US" b="0"/>
              <a:t>罗</a:t>
            </a:r>
            <a:r>
              <a:rPr lang="zh-CN" altLang="en-US" b="0" smtClean="0"/>
              <a:t>兹暂无连接西欧公共班列</a:t>
            </a:r>
            <a:endParaRPr lang="en-US" altLang="zh-CN" b="0" smtClean="0"/>
          </a:p>
          <a:p>
            <a:pPr marL="181895" lvl="1" indent="-181895">
              <a:spcBef>
                <a:spcPts val="300"/>
              </a:spcBef>
              <a:buSzTx/>
              <a:buFont typeface="Arial Narrow"/>
              <a:buChar char="&gt;"/>
            </a:pPr>
            <a:r>
              <a:rPr lang="zh-CN" altLang="en-US" b="0" smtClean="0"/>
              <a:t>以卡车为主要集疏方式，或拖至库特诺转搭公共班列</a:t>
            </a:r>
            <a:endParaRPr lang="en-US" altLang="zh-CN" b="0" smtClean="0"/>
          </a:p>
        </p:txBody>
      </p:sp>
    </p:spTree>
    <p:extLst>
      <p:ext uri="{BB962C8B-B14F-4D97-AF65-F5344CB8AC3E}">
        <p14:creationId xmlns="" xmlns:p14="http://schemas.microsoft.com/office/powerpoint/2010/main" val="1532370561"/>
      </p:ext>
    </p:extLst>
  </p:cSld>
  <p:clrMapOvr>
    <a:masterClrMapping/>
  </p:clrMapOvr>
  <p:transition/>
  <p:timing/>
</p:sld>
</file>

<file path=ppt/slides/slide14.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112" name="Object 111" hidden="1"/>
          <p:cNvGraphicFramePr>
            <a:graphicFrameLocks noChangeAspect="1"/>
          </p:cNvGraphicFramePr>
          <p:nvPr>
            <p:custDataLst>
              <p:tags r:id="rId2"/>
            </p:custDataLst>
            <p:extLst>
              <p:ext uri="{D42A27DB-BD31-4B8C-83A1-F6EECF244321}">
                <p14:modId xmlns="" xmlns:p14="http://schemas.microsoft.com/office/powerpoint/2010/main" val="3800742652"/>
              </p:ext>
            </p:extLst>
          </p:nvPr>
        </p:nvGraphicFramePr>
        <p:xfrm>
          <a:off x="1587" y="1588"/>
          <a:ext cx="1587" cy="1587"/>
        </p:xfrm>
        <a:graphic>
          <a:graphicData uri="http://schemas.openxmlformats.org/presentationml/2006/ole">
            <mc:AlternateContent>
              <mc:Choice xmlns:v="urn:schemas-microsoft-com:vml" Requires="v">
                <p:oleObj spid="_x0000_s1056"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7" y="1588"/>
                        <a:ext cx="1587" cy="1587"/>
                      </a:xfrm>
                      <a:prstGeom prst="rect">
                        <a:avLst/>
                      </a:prstGeom>
                      <a:noFill/>
                    </p:spPr>
                  </p:pic>
                </p:oleObj>
              </mc:Fallback>
            </mc:AlternateContent>
          </a:graphicData>
        </a:graphic>
      </p:graphicFrame>
      <p:sp>
        <p:nvSpPr>
          <p:cNvPr id="109" name="Rectangle 108" hidden="1"/>
          <p:cNvSpPr/>
          <p:nvPr>
            <p:custDataLst>
              <p:tags r:id="rId5"/>
            </p:custDataLst>
          </p:nvPr>
        </p:nvSpPr>
        <p:spPr bwMode="auto">
          <a:xfrm>
            <a:off x="0" y="0"/>
            <a:ext cx="158750" cy="158750"/>
          </a:xfrm>
          <a:prstGeom prst="rect">
            <a:avLst/>
          </a:prstGeom>
          <a:solidFill>
            <a:scrgbClr r="0" g="0" b="0"/>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none" lIns="0" tIns="0" rIns="0" bIns="0" numCol="1" spcCol="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endParaRPr lang="zh-CN" altLang="en-US" sz="1100" b="0" smtClean="0">
              <a:latin typeface="Arial Narrow"/>
              <a:ea typeface="宋体"/>
              <a:sym typeface="Arial Narrow"/>
            </a:endParaRPr>
          </a:p>
        </p:txBody>
      </p:sp>
      <p:sp>
        <p:nvSpPr>
          <p:cNvPr id="3" name="Title 2"/>
          <p:cNvSpPr>
            <a:spLocks noGrp="1"/>
          </p:cNvSpPr>
          <p:nvPr>
            <p:ph type="title"/>
          </p:nvPr>
        </p:nvSpPr>
        <p:spPr>
          <a:xfrm>
            <a:off x="737999" y="720000"/>
            <a:ext cx="8535989" cy="727800"/>
          </a:xfrm>
        </p:spPr>
        <p:txBody>
          <a:bodyPr/>
          <a:lstStyle/>
          <a:p>
            <a:r>
              <a:rPr lang="zh-CN" altLang="en-US" b="1">
                <a:solidFill>
                  <a:srgbClr val="C00000"/>
                </a:solidFill>
              </a:rPr>
              <a:t>莫斯科</a:t>
            </a:r>
            <a:r>
              <a:rPr lang="zh-CN" altLang="en-US" b="1" smtClean="0">
                <a:solidFill>
                  <a:srgbClr val="C00000"/>
                </a:solidFill>
              </a:rPr>
              <a:t>的分拨和辐射网络</a:t>
            </a:r>
            <a:r>
              <a:rPr lang="zh-CN" altLang="en-US" smtClean="0"/>
              <a:t>：通过</a:t>
            </a:r>
            <a:r>
              <a:rPr lang="zh-CN" altLang="en-US" b="1">
                <a:solidFill>
                  <a:srgbClr val="C00000"/>
                </a:solidFill>
              </a:rPr>
              <a:t>铁路公共班列、公铁联运</a:t>
            </a:r>
            <a:r>
              <a:rPr lang="zh-CN" altLang="en-US"/>
              <a:t>构</a:t>
            </a:r>
            <a:r>
              <a:rPr lang="zh-CN" altLang="en-US" smtClean="0"/>
              <a:t>建蓉欧北线对俄罗斯以及独联体市场的有效覆盖</a:t>
            </a:r>
            <a:endParaRPr lang="zh-CN" altLang="en-US"/>
          </a:p>
        </p:txBody>
      </p:sp>
      <p:sp>
        <p:nvSpPr>
          <p:cNvPr id="154" name="Subtitle"/>
          <p:cNvSpPr txBox="1"/>
          <p:nvPr/>
        </p:nvSpPr>
        <p:spPr>
          <a:xfrm>
            <a:off x="738000" y="1710000"/>
            <a:ext cx="8535988" cy="2923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buClr>
                <a:schemeClr val="tx1"/>
              </a:buClr>
              <a:buSzTx/>
            </a:pPr>
            <a:r>
              <a:rPr lang="zh-CN" altLang="en-US" sz="1900" b="0" smtClean="0">
                <a:solidFill>
                  <a:schemeClr val="tx2"/>
                </a:solidFill>
                <a:latin typeface="+mn-lt"/>
                <a:sym typeface="+mn-lt"/>
              </a:rPr>
              <a:t>“蓉欧</a:t>
            </a:r>
            <a:r>
              <a:rPr lang="en-US" altLang="zh-CN" sz="1900" b="0" smtClean="0">
                <a:solidFill>
                  <a:schemeClr val="tx2"/>
                </a:solidFill>
                <a:latin typeface="+mn-lt"/>
                <a:sym typeface="+mn-lt"/>
              </a:rPr>
              <a:t>+</a:t>
            </a:r>
            <a:r>
              <a:rPr lang="zh-CN" altLang="en-US" sz="1900" b="0" smtClean="0">
                <a:solidFill>
                  <a:schemeClr val="tx2"/>
                </a:solidFill>
                <a:latin typeface="+mn-lt"/>
                <a:sym typeface="+mn-lt"/>
              </a:rPr>
              <a:t>”北线主节点莫斯科的辐射网络</a:t>
            </a:r>
            <a:endParaRPr lang="en-US" sz="1900" b="0" smtClean="0">
              <a:solidFill>
                <a:schemeClr val="tx2"/>
              </a:solidFill>
              <a:latin typeface="+mn-lt"/>
              <a:cs typeface="+mn-cs"/>
              <a:sym typeface="+mn-lt"/>
            </a:endParaRPr>
          </a:p>
        </p:txBody>
      </p:sp>
      <p:cxnSp>
        <p:nvCxnSpPr>
          <p:cNvPr id="1643" name="Straight Connector 1642"/>
          <p:cNvCxnSpPr/>
          <p:nvPr/>
        </p:nvCxnSpPr>
        <p:spPr>
          <a:xfrm>
            <a:off x="6454692" y="2622990"/>
            <a:ext cx="2819296" cy="0"/>
          </a:xfrm>
          <a:prstGeom prst="line">
            <a:avLst/>
          </a:prstGeom>
          <a:ln w="22225" cmpd="sng">
            <a:solidFill>
              <a:schemeClr val="accent6"/>
            </a:solidFill>
          </a:ln>
          <a:effectLst/>
        </p:spPr>
        <p:style>
          <a:lnRef idx="1">
            <a:schemeClr val="accent1"/>
          </a:lnRef>
          <a:fillRef idx="0">
            <a:schemeClr val="accent1"/>
          </a:fillRef>
          <a:effectRef idx="0">
            <a:schemeClr val="accent1"/>
          </a:effectRef>
          <a:fontRef idx="minor">
            <a:schemeClr val="tx1"/>
          </a:fontRef>
        </p:style>
      </p:cxnSp>
      <p:pic>
        <p:nvPicPr>
          <p:cNvPr id="1645" name="Picture 30" descr="D:\Users\peng_wang\Desktop\Graphics\BJS\Database\rules\新建文件夹\several\arrow471.png"/>
          <p:cNvPicPr>
            <a:picLocks noChangeAspect="1" noChangeArrowheads="1"/>
          </p:cNvPicPr>
          <p:nvPr/>
        </p:nvPicPr>
        <p:blipFill>
          <a:blip r:embed="rId6">
            <a:extLst>
              <a:ext uri="{BEBA8EAE-BF5A-486C-A8C5-ECC9F3942E4B}">
                <a14:imgProps xmlns="" xmlns:a14="http://schemas.microsoft.com/office/drawing/2010/main">
                  <a14:imgLayer r:embed="rId7">
                    <a14:imgEffect>
                      <a14:brightnessContrast bright="100000"/>
                    </a14:imgEffect>
                  </a14:imgLayer>
                </a14:imgProps>
              </a:ext>
              <a:ext uri="{28A0092B-C50C-407E-A947-70E740481C1C}">
                <a14:useLocalDpi xmlns="" xmlns:a14="http://schemas.microsoft.com/office/drawing/2010/main" val="0"/>
              </a:ext>
            </a:extLst>
          </a:blip>
          <a:stretch>
            <a:fillRect/>
          </a:stretch>
        </p:blipFill>
        <p:spPr bwMode="auto">
          <a:xfrm flipH="1">
            <a:off x="5861579" y="2086118"/>
            <a:ext cx="646546" cy="646546"/>
          </a:xfrm>
          <a:prstGeom prst="rect">
            <a:avLst/>
          </a:prstGeom>
          <a:noFill/>
          <a:effectLst>
            <a:outerShdw blurRad="50800" dist="38100" dir="2700000" algn="tl" rotWithShape="0">
              <a:prstClr val="black">
                <a:alpha val="40000"/>
              </a:prstClr>
            </a:outerShdw>
          </a:effectLst>
          <a:extLst>
            <a:ext uri="{909E8E84-426E-40DD-AFC4-6F175D3DCCD1}">
              <a14:hiddenFill xmlns="" xmlns:a14="http://schemas.microsoft.com/office/drawing/2010/main">
                <a:solidFill>
                  <a:srgbClr val="FFFFFF"/>
                </a:solidFill>
              </a14:hiddenFill>
            </a:ext>
          </a:extLst>
        </p:spPr>
      </p:pic>
      <p:sp>
        <p:nvSpPr>
          <p:cNvPr id="1651" name="Rectangle 1650"/>
          <p:cNvSpPr/>
          <p:nvPr/>
        </p:nvSpPr>
        <p:spPr>
          <a:xfrm>
            <a:off x="6454692" y="2287798"/>
            <a:ext cx="569387" cy="323165"/>
          </a:xfrm>
          <a:prstGeom prst="rect">
            <a:avLst/>
          </a:prstGeom>
        </p:spPr>
        <p:txBody>
          <a:bodyPr wrap="non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r>
              <a:rPr lang="zh-CN" altLang="en-US" sz="1500">
                <a:solidFill>
                  <a:schemeClr val="accent6"/>
                </a:solidFill>
              </a:rPr>
              <a:t>评述</a:t>
            </a:r>
          </a:p>
        </p:txBody>
      </p:sp>
      <p:sp>
        <p:nvSpPr>
          <p:cNvPr id="1652" name="Textframe 1652"/>
          <p:cNvSpPr txBox="1"/>
          <p:nvPr/>
        </p:nvSpPr>
        <p:spPr>
          <a:xfrm>
            <a:off x="6567311" y="2698502"/>
            <a:ext cx="2632158" cy="2872581"/>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spcBef>
                <a:spcPts val="400"/>
              </a:spcBef>
              <a:buSzTx/>
              <a:buFont typeface="Arial Narrow"/>
              <a:buChar char="&gt;"/>
            </a:pPr>
            <a:r>
              <a:rPr lang="zh-CN" altLang="en-US" sz="1500">
                <a:latin typeface="+mn-lt"/>
                <a:cs typeface="Arial Narrow" pitchFamily="34" charset="0"/>
              </a:rPr>
              <a:t>莫斯</a:t>
            </a:r>
            <a:r>
              <a:rPr lang="zh-CN" altLang="en-US" sz="1500" smtClean="0">
                <a:latin typeface="+mn-lt"/>
                <a:cs typeface="Arial Narrow" pitchFamily="34" charset="0"/>
              </a:rPr>
              <a:t>科为俄罗斯国际综合性物流枢纽，</a:t>
            </a:r>
            <a:r>
              <a:rPr lang="zh-CN" altLang="en-US" sz="1500" b="0" smtClean="0">
                <a:latin typeface="+mn-lt"/>
                <a:cs typeface="Arial Narrow" pitchFamily="34" charset="0"/>
              </a:rPr>
              <a:t>网络覆盖全国，并贯通周边多个独联体国家及部分东欧国家</a:t>
            </a:r>
            <a:endParaRPr lang="en-US" altLang="zh-CN" sz="1500" b="0" smtClean="0">
              <a:latin typeface="+mn-lt"/>
              <a:cs typeface="Arial Narrow" pitchFamily="34" charset="0"/>
            </a:endParaRPr>
          </a:p>
          <a:p>
            <a:pPr marL="157642" lvl="1" indent="-157642">
              <a:spcBef>
                <a:spcPts val="400"/>
              </a:spcBef>
              <a:buSzTx/>
              <a:buFont typeface="Arial Narrow"/>
              <a:buChar char="&gt;"/>
            </a:pPr>
            <a:r>
              <a:rPr lang="zh-CN" altLang="en-US" sz="1500" smtClean="0">
                <a:latin typeface="+mn-lt"/>
                <a:cs typeface="Arial Narrow" pitchFamily="34" charset="0"/>
              </a:rPr>
              <a:t>通过</a:t>
            </a:r>
            <a:r>
              <a:rPr lang="zh-CN" altLang="en-US" sz="1500">
                <a:latin typeface="+mn-lt"/>
                <a:cs typeface="Arial Narrow" pitchFamily="34" charset="0"/>
              </a:rPr>
              <a:t>公共</a:t>
            </a:r>
            <a:r>
              <a:rPr lang="zh-CN" altLang="en-US" sz="1500" smtClean="0">
                <a:latin typeface="+mn-lt"/>
                <a:cs typeface="Arial Narrow" pitchFamily="34" charset="0"/>
              </a:rPr>
              <a:t>班列、公铁联运将莫斯科作为</a:t>
            </a:r>
            <a:r>
              <a:rPr lang="zh-CN" altLang="en-US" sz="1500">
                <a:latin typeface="+mn-lt"/>
                <a:cs typeface="Arial Narrow" pitchFamily="34" charset="0"/>
              </a:rPr>
              <a:t>北</a:t>
            </a:r>
            <a:r>
              <a:rPr lang="zh-CN" altLang="en-US" sz="1500" smtClean="0">
                <a:latin typeface="+mn-lt"/>
                <a:cs typeface="Arial Narrow" pitchFamily="34" charset="0"/>
              </a:rPr>
              <a:t>线</a:t>
            </a:r>
            <a:r>
              <a:rPr lang="zh-CN" altLang="en-US" sz="1500">
                <a:latin typeface="+mn-lt"/>
                <a:cs typeface="Arial Narrow" pitchFamily="34" charset="0"/>
              </a:rPr>
              <a:t>主节点</a:t>
            </a:r>
            <a:r>
              <a:rPr lang="zh-CN" altLang="en-US" sz="1500" smtClean="0">
                <a:latin typeface="+mn-lt"/>
                <a:cs typeface="Arial Narrow" pitchFamily="34" charset="0"/>
              </a:rPr>
              <a:t>，</a:t>
            </a:r>
            <a:r>
              <a:rPr lang="zh-CN" altLang="en-US" sz="1500" b="0" smtClean="0">
                <a:latin typeface="+mn-lt"/>
                <a:cs typeface="Arial Narrow" pitchFamily="34" charset="0"/>
              </a:rPr>
              <a:t>能较为便捷地建立对俄及独联体市场覆盖</a:t>
            </a:r>
            <a:endParaRPr lang="en-US" altLang="zh-CN" sz="1500" b="0" smtClean="0">
              <a:latin typeface="+mn-lt"/>
              <a:cs typeface="Arial Narrow" pitchFamily="34" charset="0"/>
            </a:endParaRPr>
          </a:p>
          <a:p>
            <a:pPr marL="157642" lvl="1" indent="-157642">
              <a:spcBef>
                <a:spcPts val="400"/>
              </a:spcBef>
              <a:buSzTx/>
              <a:buFont typeface="Arial Narrow"/>
              <a:buChar char="&gt;"/>
            </a:pPr>
            <a:r>
              <a:rPr lang="zh-CN" altLang="en-US" sz="1500" b="0" smtClean="0">
                <a:latin typeface="+mn-lt"/>
                <a:cs typeface="Arial Narrow" pitchFamily="34" charset="0"/>
              </a:rPr>
              <a:t>境内主要城市（圣彼得堡、伏尔加格勒）有每日开行班列，独联体及波罗的海沿岸国家有每周开行的公共班列</a:t>
            </a:r>
            <a:endParaRPr lang="en-US" altLang="zh-CN" sz="1500" b="0" smtClean="0">
              <a:latin typeface="+mn-lt"/>
              <a:cs typeface="Arial Narrow" pitchFamily="34" charset="0"/>
            </a:endParaRPr>
          </a:p>
        </p:txBody>
      </p:sp>
      <p:pic>
        <p:nvPicPr>
          <p:cNvPr id="589826" name="Picture 2"/>
          <p:cNvPicPr>
            <a:picLocks noChangeArrowheads="1"/>
          </p:cNvPicPr>
          <p:nvPr/>
        </p:nvPicPr>
        <p:blipFill>
          <a:blip r:embed="rId8">
            <a:extLst>
              <a:ext uri="{28A0092B-C50C-407E-A947-70E740481C1C}">
                <a14:useLocalDpi xmlns="" xmlns:a14="http://schemas.microsoft.com/office/drawing/2010/main" val="0"/>
              </a:ext>
            </a:extLst>
          </a:blip>
          <a:stretch>
            <a:fillRect/>
          </a:stretch>
        </p:blipFill>
        <p:spPr bwMode="auto">
          <a:xfrm>
            <a:off x="767270" y="2553686"/>
            <a:ext cx="4992086" cy="3800326"/>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Lst>
        </p:spPr>
      </p:pic>
      <p:sp>
        <p:nvSpPr>
          <p:cNvPr id="152" name="Rectangle 99"/>
          <p:cNvSpPr>
            <a:spLocks noChangeArrowheads="1"/>
          </p:cNvSpPr>
          <p:nvPr/>
        </p:nvSpPr>
        <p:spPr bwMode="auto">
          <a:xfrm>
            <a:off x="2593344" y="3270778"/>
            <a:ext cx="423193" cy="15234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lang="zh-CN" altLang="en-US" sz="1100">
                <a:solidFill>
                  <a:srgbClr val="000000"/>
                </a:solidFill>
                <a:latin typeface="+mj-lt"/>
                <a:cs typeface="Arial" pitchFamily="34" charset="0"/>
              </a:rPr>
              <a:t>莫斯</a:t>
            </a:r>
            <a:r>
              <a:rPr lang="zh-CN" altLang="en-US" sz="1100" smtClean="0">
                <a:solidFill>
                  <a:srgbClr val="000000"/>
                </a:solidFill>
                <a:latin typeface="+mj-lt"/>
                <a:cs typeface="Arial" pitchFamily="34" charset="0"/>
              </a:rPr>
              <a:t>科</a:t>
            </a:r>
            <a:endParaRPr kumimoji="0" lang="de-DE" sz="1100" i="0" u="none" strike="noStrike" cap="none" normalizeH="0" baseline="0" smtClean="0">
              <a:ln>
                <a:noFill/>
              </a:ln>
              <a:solidFill>
                <a:schemeClr val="tx1"/>
              </a:solidFill>
              <a:effectLst/>
              <a:latin typeface="+mj-lt"/>
              <a:cs typeface="Arial" pitchFamily="34" charset="0"/>
            </a:endParaRPr>
          </a:p>
        </p:txBody>
      </p:sp>
      <p:grpSp>
        <p:nvGrpSpPr>
          <p:cNvPr id="5" name="Group 4"/>
          <p:cNvGrpSpPr/>
          <p:nvPr/>
        </p:nvGrpSpPr>
        <p:grpSpPr>
          <a:xfrm>
            <a:off x="2412576" y="5935932"/>
            <a:ext cx="1124823" cy="169277"/>
            <a:chOff x="2412576" y="5893928"/>
            <a:chExt cx="1124823" cy="169277"/>
          </a:xfrm>
        </p:grpSpPr>
        <p:cxnSp>
          <p:nvCxnSpPr>
            <p:cNvPr id="167" name="Straight Connector 166"/>
            <p:cNvCxnSpPr/>
            <p:nvPr/>
          </p:nvCxnSpPr>
          <p:spPr>
            <a:xfrm>
              <a:off x="2412576" y="5978566"/>
              <a:ext cx="247785" cy="0"/>
            </a:xfrm>
            <a:prstGeom prst="line">
              <a:avLst/>
            </a:prstGeom>
            <a:ln w="28575" cmpd="sng">
              <a:solidFill>
                <a:schemeClr val="bg2"/>
              </a:solidFill>
              <a:prstDash val="sysDot"/>
            </a:ln>
            <a:effectLst/>
          </p:spPr>
          <p:style>
            <a:lnRef idx="1">
              <a:schemeClr val="accent1"/>
            </a:lnRef>
            <a:fillRef idx="0">
              <a:schemeClr val="accent1"/>
            </a:fillRef>
            <a:effectRef idx="0">
              <a:schemeClr val="accent1"/>
            </a:effectRef>
            <a:fontRef idx="minor">
              <a:schemeClr val="tx1"/>
            </a:fontRef>
          </p:style>
        </p:cxnSp>
        <p:sp>
          <p:nvSpPr>
            <p:cNvPr id="168" name="Textframe 27666.269227.0172"/>
            <p:cNvSpPr txBox="1"/>
            <p:nvPr/>
          </p:nvSpPr>
          <p:spPr>
            <a:xfrm>
              <a:off x="2770833" y="5893928"/>
              <a:ext cx="766566"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100" noProof="0" smtClean="0">
                  <a:latin typeface="+mn-lt"/>
                  <a:cs typeface="Arial Narrow" pitchFamily="34" charset="0"/>
                </a:rPr>
                <a:t>铁路线路</a:t>
              </a:r>
            </a:p>
          </p:txBody>
        </p:sp>
      </p:grpSp>
      <p:sp>
        <p:nvSpPr>
          <p:cNvPr id="169" name="Freeform 38"/>
          <p:cNvSpPr/>
          <p:nvPr/>
        </p:nvSpPr>
        <p:spPr bwMode="auto">
          <a:xfrm rot="1047855">
            <a:off x="3752846" y="4031568"/>
            <a:ext cx="499318" cy="391959"/>
          </a:xfrm>
          <a:custGeom>
            <a:cxnLst>
              <a:cxn ang="0">
                <a:pos x="280" y="14"/>
              </a:cxn>
              <a:cxn ang="0">
                <a:pos x="298" y="18"/>
              </a:cxn>
              <a:cxn ang="0">
                <a:pos x="315" y="27"/>
              </a:cxn>
              <a:cxn ang="0">
                <a:pos x="333" y="27"/>
              </a:cxn>
              <a:cxn ang="0">
                <a:pos x="364" y="14"/>
              </a:cxn>
              <a:cxn ang="0">
                <a:pos x="377" y="0"/>
              </a:cxn>
              <a:cxn ang="0">
                <a:pos x="400" y="9"/>
              </a:cxn>
              <a:cxn ang="0">
                <a:pos x="413" y="27"/>
              </a:cxn>
              <a:cxn ang="0">
                <a:pos x="417" y="45"/>
              </a:cxn>
              <a:cxn ang="0">
                <a:pos x="435" y="58"/>
              </a:cxn>
              <a:cxn ang="0">
                <a:pos x="453" y="80"/>
              </a:cxn>
              <a:cxn ang="0">
                <a:pos x="471" y="94"/>
              </a:cxn>
              <a:cxn ang="0">
                <a:pos x="484" y="111"/>
              </a:cxn>
              <a:cxn ang="0">
                <a:pos x="493" y="125"/>
              </a:cxn>
              <a:cxn ang="0">
                <a:pos x="488" y="147"/>
              </a:cxn>
              <a:cxn ang="0">
                <a:pos x="488" y="174"/>
              </a:cxn>
              <a:cxn ang="0">
                <a:pos x="484" y="196"/>
              </a:cxn>
              <a:cxn ang="0">
                <a:pos x="475" y="209"/>
              </a:cxn>
              <a:cxn ang="0">
                <a:pos x="462" y="231"/>
              </a:cxn>
              <a:cxn ang="0">
                <a:pos x="444" y="253"/>
              </a:cxn>
              <a:cxn ang="0">
                <a:pos x="435" y="271"/>
              </a:cxn>
              <a:cxn ang="0">
                <a:pos x="417" y="289"/>
              </a:cxn>
              <a:cxn ang="0">
                <a:pos x="391" y="302"/>
              </a:cxn>
              <a:cxn ang="0">
                <a:pos x="404" y="320"/>
              </a:cxn>
              <a:cxn ang="0">
                <a:pos x="386" y="351"/>
              </a:cxn>
              <a:cxn ang="0">
                <a:pos x="377" y="373"/>
              </a:cxn>
              <a:cxn ang="0">
                <a:pos x="338" y="382"/>
              </a:cxn>
              <a:cxn ang="0">
                <a:pos x="311" y="387"/>
              </a:cxn>
              <a:cxn ang="0">
                <a:pos x="298" y="360"/>
              </a:cxn>
              <a:cxn ang="0">
                <a:pos x="271" y="347"/>
              </a:cxn>
              <a:cxn ang="0">
                <a:pos x="258" y="329"/>
              </a:cxn>
              <a:cxn ang="0">
                <a:pos x="240" y="316"/>
              </a:cxn>
              <a:cxn ang="0">
                <a:pos x="209" y="307"/>
              </a:cxn>
              <a:cxn ang="0">
                <a:pos x="165" y="298"/>
              </a:cxn>
              <a:cxn ang="0">
                <a:pos x="147" y="289"/>
              </a:cxn>
              <a:cxn ang="0">
                <a:pos x="138" y="262"/>
              </a:cxn>
              <a:cxn ang="0">
                <a:pos x="111" y="253"/>
              </a:cxn>
              <a:cxn ang="0">
                <a:pos x="98" y="240"/>
              </a:cxn>
              <a:cxn ang="0">
                <a:pos x="62" y="240"/>
              </a:cxn>
              <a:cxn ang="0">
                <a:pos x="36" y="236"/>
              </a:cxn>
              <a:cxn ang="0">
                <a:pos x="14" y="222"/>
              </a:cxn>
              <a:cxn ang="0">
                <a:pos x="0" y="209"/>
              </a:cxn>
              <a:cxn ang="0">
                <a:pos x="14" y="196"/>
              </a:cxn>
              <a:cxn ang="0">
                <a:pos x="31" y="182"/>
              </a:cxn>
              <a:cxn ang="0">
                <a:pos x="54" y="169"/>
              </a:cxn>
              <a:cxn ang="0">
                <a:pos x="71" y="151"/>
              </a:cxn>
              <a:cxn ang="0">
                <a:pos x="107" y="151"/>
              </a:cxn>
              <a:cxn ang="0">
                <a:pos x="125" y="134"/>
              </a:cxn>
              <a:cxn ang="0">
                <a:pos x="147" y="120"/>
              </a:cxn>
              <a:cxn ang="0">
                <a:pos x="178" y="107"/>
              </a:cxn>
              <a:cxn ang="0">
                <a:pos x="196" y="107"/>
              </a:cxn>
              <a:cxn ang="0">
                <a:pos x="213" y="94"/>
              </a:cxn>
              <a:cxn ang="0">
                <a:pos x="222" y="71"/>
              </a:cxn>
              <a:cxn ang="0">
                <a:pos x="222" y="54"/>
              </a:cxn>
              <a:cxn ang="0">
                <a:pos x="213" y="32"/>
              </a:cxn>
              <a:cxn ang="0">
                <a:pos x="222" y="18"/>
              </a:cxn>
              <a:cxn ang="0">
                <a:pos x="240" y="9"/>
              </a:cxn>
              <a:cxn ang="0">
                <a:pos x="271" y="0"/>
              </a:cxn>
            </a:cxnLst>
            <a:rect l="0" t="0" r="r" b="b"/>
            <a:pathLst>
              <a:path w="492" h="387">
                <a:moveTo>
                  <a:pt x="271" y="0"/>
                </a:moveTo>
                <a:lnTo>
                  <a:pt x="271" y="5"/>
                </a:lnTo>
                <a:lnTo>
                  <a:pt x="275" y="5"/>
                </a:lnTo>
                <a:lnTo>
                  <a:pt x="275" y="9"/>
                </a:lnTo>
                <a:lnTo>
                  <a:pt x="280" y="14"/>
                </a:lnTo>
                <a:lnTo>
                  <a:pt x="284" y="14"/>
                </a:lnTo>
                <a:lnTo>
                  <a:pt x="284" y="18"/>
                </a:lnTo>
                <a:lnTo>
                  <a:pt x="289" y="18"/>
                </a:lnTo>
                <a:lnTo>
                  <a:pt x="293" y="18"/>
                </a:lnTo>
                <a:lnTo>
                  <a:pt x="298" y="18"/>
                </a:lnTo>
                <a:lnTo>
                  <a:pt x="302" y="23"/>
                </a:lnTo>
                <a:lnTo>
                  <a:pt x="307" y="23"/>
                </a:lnTo>
                <a:lnTo>
                  <a:pt x="307" y="27"/>
                </a:lnTo>
                <a:lnTo>
                  <a:pt x="311" y="27"/>
                </a:lnTo>
                <a:lnTo>
                  <a:pt x="315" y="27"/>
                </a:lnTo>
                <a:lnTo>
                  <a:pt x="320" y="27"/>
                </a:lnTo>
                <a:lnTo>
                  <a:pt x="320" y="32"/>
                </a:lnTo>
                <a:lnTo>
                  <a:pt x="324" y="27"/>
                </a:lnTo>
                <a:lnTo>
                  <a:pt x="329" y="27"/>
                </a:lnTo>
                <a:lnTo>
                  <a:pt x="333" y="27"/>
                </a:lnTo>
                <a:lnTo>
                  <a:pt x="338" y="27"/>
                </a:lnTo>
                <a:lnTo>
                  <a:pt x="342" y="23"/>
                </a:lnTo>
                <a:lnTo>
                  <a:pt x="351" y="18"/>
                </a:lnTo>
                <a:lnTo>
                  <a:pt x="360" y="14"/>
                </a:lnTo>
                <a:lnTo>
                  <a:pt x="364" y="14"/>
                </a:lnTo>
                <a:lnTo>
                  <a:pt x="364" y="9"/>
                </a:lnTo>
                <a:lnTo>
                  <a:pt x="369" y="5"/>
                </a:lnTo>
                <a:lnTo>
                  <a:pt x="373" y="5"/>
                </a:lnTo>
                <a:lnTo>
                  <a:pt x="373" y="0"/>
                </a:lnTo>
                <a:lnTo>
                  <a:pt x="377" y="0"/>
                </a:lnTo>
                <a:lnTo>
                  <a:pt x="382" y="0"/>
                </a:lnTo>
                <a:lnTo>
                  <a:pt x="386" y="0"/>
                </a:lnTo>
                <a:lnTo>
                  <a:pt x="391" y="5"/>
                </a:lnTo>
                <a:lnTo>
                  <a:pt x="400" y="5"/>
                </a:lnTo>
                <a:lnTo>
                  <a:pt x="400" y="9"/>
                </a:lnTo>
                <a:lnTo>
                  <a:pt x="404" y="14"/>
                </a:lnTo>
                <a:lnTo>
                  <a:pt x="404" y="18"/>
                </a:lnTo>
                <a:lnTo>
                  <a:pt x="404" y="23"/>
                </a:lnTo>
                <a:lnTo>
                  <a:pt x="409" y="27"/>
                </a:lnTo>
                <a:lnTo>
                  <a:pt x="413" y="27"/>
                </a:lnTo>
                <a:lnTo>
                  <a:pt x="413" y="32"/>
                </a:lnTo>
                <a:lnTo>
                  <a:pt x="417" y="32"/>
                </a:lnTo>
                <a:lnTo>
                  <a:pt x="422" y="36"/>
                </a:lnTo>
                <a:lnTo>
                  <a:pt x="422" y="40"/>
                </a:lnTo>
                <a:lnTo>
                  <a:pt x="417" y="45"/>
                </a:lnTo>
                <a:lnTo>
                  <a:pt x="417" y="49"/>
                </a:lnTo>
                <a:lnTo>
                  <a:pt x="422" y="54"/>
                </a:lnTo>
                <a:lnTo>
                  <a:pt x="426" y="54"/>
                </a:lnTo>
                <a:lnTo>
                  <a:pt x="431" y="58"/>
                </a:lnTo>
                <a:lnTo>
                  <a:pt x="435" y="58"/>
                </a:lnTo>
                <a:lnTo>
                  <a:pt x="444" y="58"/>
                </a:lnTo>
                <a:lnTo>
                  <a:pt x="444" y="63"/>
                </a:lnTo>
                <a:lnTo>
                  <a:pt x="448" y="67"/>
                </a:lnTo>
                <a:lnTo>
                  <a:pt x="453" y="76"/>
                </a:lnTo>
                <a:lnTo>
                  <a:pt x="453" y="80"/>
                </a:lnTo>
                <a:lnTo>
                  <a:pt x="457" y="80"/>
                </a:lnTo>
                <a:lnTo>
                  <a:pt x="462" y="85"/>
                </a:lnTo>
                <a:lnTo>
                  <a:pt x="466" y="85"/>
                </a:lnTo>
                <a:lnTo>
                  <a:pt x="466" y="89"/>
                </a:lnTo>
                <a:lnTo>
                  <a:pt x="471" y="94"/>
                </a:lnTo>
                <a:lnTo>
                  <a:pt x="475" y="94"/>
                </a:lnTo>
                <a:lnTo>
                  <a:pt x="480" y="98"/>
                </a:lnTo>
                <a:lnTo>
                  <a:pt x="480" y="103"/>
                </a:lnTo>
                <a:lnTo>
                  <a:pt x="484" y="107"/>
                </a:lnTo>
                <a:lnTo>
                  <a:pt x="484" y="111"/>
                </a:lnTo>
                <a:lnTo>
                  <a:pt x="488" y="111"/>
                </a:lnTo>
                <a:lnTo>
                  <a:pt x="488" y="116"/>
                </a:lnTo>
                <a:lnTo>
                  <a:pt x="488" y="120"/>
                </a:lnTo>
                <a:lnTo>
                  <a:pt x="493" y="120"/>
                </a:lnTo>
                <a:lnTo>
                  <a:pt x="493" y="125"/>
                </a:lnTo>
                <a:lnTo>
                  <a:pt x="493" y="129"/>
                </a:lnTo>
                <a:lnTo>
                  <a:pt x="493" y="138"/>
                </a:lnTo>
                <a:lnTo>
                  <a:pt x="493" y="142"/>
                </a:lnTo>
                <a:lnTo>
                  <a:pt x="488" y="142"/>
                </a:lnTo>
                <a:lnTo>
                  <a:pt x="488" y="147"/>
                </a:lnTo>
                <a:lnTo>
                  <a:pt x="488" y="151"/>
                </a:lnTo>
                <a:lnTo>
                  <a:pt x="488" y="156"/>
                </a:lnTo>
                <a:lnTo>
                  <a:pt x="488" y="160"/>
                </a:lnTo>
                <a:lnTo>
                  <a:pt x="488" y="169"/>
                </a:lnTo>
                <a:lnTo>
                  <a:pt x="488" y="174"/>
                </a:lnTo>
                <a:lnTo>
                  <a:pt x="488" y="178"/>
                </a:lnTo>
                <a:lnTo>
                  <a:pt x="488" y="187"/>
                </a:lnTo>
                <a:lnTo>
                  <a:pt x="488" y="191"/>
                </a:lnTo>
                <a:lnTo>
                  <a:pt x="484" y="191"/>
                </a:lnTo>
                <a:lnTo>
                  <a:pt x="484" y="196"/>
                </a:lnTo>
                <a:lnTo>
                  <a:pt x="484" y="200"/>
                </a:lnTo>
                <a:lnTo>
                  <a:pt x="480" y="200"/>
                </a:lnTo>
                <a:lnTo>
                  <a:pt x="480" y="205"/>
                </a:lnTo>
                <a:lnTo>
                  <a:pt x="475" y="205"/>
                </a:lnTo>
                <a:lnTo>
                  <a:pt x="475" y="209"/>
                </a:lnTo>
                <a:lnTo>
                  <a:pt x="471" y="209"/>
                </a:lnTo>
                <a:lnTo>
                  <a:pt x="466" y="218"/>
                </a:lnTo>
                <a:lnTo>
                  <a:pt x="462" y="222"/>
                </a:lnTo>
                <a:lnTo>
                  <a:pt x="462" y="227"/>
                </a:lnTo>
                <a:lnTo>
                  <a:pt x="462" y="231"/>
                </a:lnTo>
                <a:lnTo>
                  <a:pt x="462" y="236"/>
                </a:lnTo>
                <a:lnTo>
                  <a:pt x="453" y="245"/>
                </a:lnTo>
                <a:lnTo>
                  <a:pt x="448" y="249"/>
                </a:lnTo>
                <a:lnTo>
                  <a:pt x="448" y="253"/>
                </a:lnTo>
                <a:lnTo>
                  <a:pt x="444" y="253"/>
                </a:lnTo>
                <a:lnTo>
                  <a:pt x="444" y="258"/>
                </a:lnTo>
                <a:lnTo>
                  <a:pt x="440" y="262"/>
                </a:lnTo>
                <a:lnTo>
                  <a:pt x="440" y="267"/>
                </a:lnTo>
                <a:lnTo>
                  <a:pt x="435" y="267"/>
                </a:lnTo>
                <a:lnTo>
                  <a:pt x="435" y="271"/>
                </a:lnTo>
                <a:lnTo>
                  <a:pt x="435" y="276"/>
                </a:lnTo>
                <a:lnTo>
                  <a:pt x="431" y="276"/>
                </a:lnTo>
                <a:lnTo>
                  <a:pt x="431" y="280"/>
                </a:lnTo>
                <a:lnTo>
                  <a:pt x="422" y="285"/>
                </a:lnTo>
                <a:lnTo>
                  <a:pt x="417" y="289"/>
                </a:lnTo>
                <a:lnTo>
                  <a:pt x="413" y="289"/>
                </a:lnTo>
                <a:lnTo>
                  <a:pt x="409" y="293"/>
                </a:lnTo>
                <a:lnTo>
                  <a:pt x="404" y="293"/>
                </a:lnTo>
                <a:lnTo>
                  <a:pt x="400" y="298"/>
                </a:lnTo>
                <a:lnTo>
                  <a:pt x="391" y="302"/>
                </a:lnTo>
                <a:lnTo>
                  <a:pt x="391" y="307"/>
                </a:lnTo>
                <a:lnTo>
                  <a:pt x="400" y="311"/>
                </a:lnTo>
                <a:lnTo>
                  <a:pt x="400" y="316"/>
                </a:lnTo>
                <a:lnTo>
                  <a:pt x="404" y="316"/>
                </a:lnTo>
                <a:lnTo>
                  <a:pt x="404" y="320"/>
                </a:lnTo>
                <a:lnTo>
                  <a:pt x="409" y="324"/>
                </a:lnTo>
                <a:lnTo>
                  <a:pt x="404" y="333"/>
                </a:lnTo>
                <a:lnTo>
                  <a:pt x="400" y="338"/>
                </a:lnTo>
                <a:lnTo>
                  <a:pt x="391" y="347"/>
                </a:lnTo>
                <a:lnTo>
                  <a:pt x="386" y="351"/>
                </a:lnTo>
                <a:lnTo>
                  <a:pt x="386" y="356"/>
                </a:lnTo>
                <a:lnTo>
                  <a:pt x="382" y="356"/>
                </a:lnTo>
                <a:lnTo>
                  <a:pt x="382" y="360"/>
                </a:lnTo>
                <a:lnTo>
                  <a:pt x="382" y="364"/>
                </a:lnTo>
                <a:lnTo>
                  <a:pt x="377" y="373"/>
                </a:lnTo>
                <a:lnTo>
                  <a:pt x="373" y="378"/>
                </a:lnTo>
                <a:lnTo>
                  <a:pt x="360" y="378"/>
                </a:lnTo>
                <a:lnTo>
                  <a:pt x="355" y="382"/>
                </a:lnTo>
                <a:lnTo>
                  <a:pt x="342" y="382"/>
                </a:lnTo>
                <a:lnTo>
                  <a:pt x="338" y="382"/>
                </a:lnTo>
                <a:lnTo>
                  <a:pt x="333" y="382"/>
                </a:lnTo>
                <a:lnTo>
                  <a:pt x="324" y="378"/>
                </a:lnTo>
                <a:lnTo>
                  <a:pt x="320" y="378"/>
                </a:lnTo>
                <a:lnTo>
                  <a:pt x="315" y="382"/>
                </a:lnTo>
                <a:lnTo>
                  <a:pt x="311" y="387"/>
                </a:lnTo>
                <a:lnTo>
                  <a:pt x="311" y="378"/>
                </a:lnTo>
                <a:lnTo>
                  <a:pt x="307" y="369"/>
                </a:lnTo>
                <a:lnTo>
                  <a:pt x="302" y="369"/>
                </a:lnTo>
                <a:lnTo>
                  <a:pt x="302" y="364"/>
                </a:lnTo>
                <a:lnTo>
                  <a:pt x="298" y="360"/>
                </a:lnTo>
                <a:lnTo>
                  <a:pt x="293" y="360"/>
                </a:lnTo>
                <a:lnTo>
                  <a:pt x="289" y="360"/>
                </a:lnTo>
                <a:lnTo>
                  <a:pt x="280" y="356"/>
                </a:lnTo>
                <a:lnTo>
                  <a:pt x="275" y="351"/>
                </a:lnTo>
                <a:lnTo>
                  <a:pt x="271" y="347"/>
                </a:lnTo>
                <a:lnTo>
                  <a:pt x="267" y="347"/>
                </a:lnTo>
                <a:lnTo>
                  <a:pt x="267" y="342"/>
                </a:lnTo>
                <a:lnTo>
                  <a:pt x="262" y="342"/>
                </a:lnTo>
                <a:lnTo>
                  <a:pt x="258" y="333"/>
                </a:lnTo>
                <a:lnTo>
                  <a:pt x="258" y="329"/>
                </a:lnTo>
                <a:lnTo>
                  <a:pt x="258" y="324"/>
                </a:lnTo>
                <a:lnTo>
                  <a:pt x="258" y="320"/>
                </a:lnTo>
                <a:lnTo>
                  <a:pt x="253" y="316"/>
                </a:lnTo>
                <a:lnTo>
                  <a:pt x="249" y="316"/>
                </a:lnTo>
                <a:lnTo>
                  <a:pt x="240" y="316"/>
                </a:lnTo>
                <a:lnTo>
                  <a:pt x="236" y="316"/>
                </a:lnTo>
                <a:lnTo>
                  <a:pt x="231" y="316"/>
                </a:lnTo>
                <a:lnTo>
                  <a:pt x="227" y="311"/>
                </a:lnTo>
                <a:lnTo>
                  <a:pt x="218" y="311"/>
                </a:lnTo>
                <a:lnTo>
                  <a:pt x="209" y="307"/>
                </a:lnTo>
                <a:lnTo>
                  <a:pt x="204" y="307"/>
                </a:lnTo>
                <a:lnTo>
                  <a:pt x="200" y="307"/>
                </a:lnTo>
                <a:lnTo>
                  <a:pt x="182" y="302"/>
                </a:lnTo>
                <a:lnTo>
                  <a:pt x="178" y="302"/>
                </a:lnTo>
                <a:lnTo>
                  <a:pt x="165" y="298"/>
                </a:lnTo>
                <a:lnTo>
                  <a:pt x="165" y="293"/>
                </a:lnTo>
                <a:lnTo>
                  <a:pt x="160" y="293"/>
                </a:lnTo>
                <a:lnTo>
                  <a:pt x="156" y="293"/>
                </a:lnTo>
                <a:lnTo>
                  <a:pt x="151" y="293"/>
                </a:lnTo>
                <a:lnTo>
                  <a:pt x="147" y="289"/>
                </a:lnTo>
                <a:lnTo>
                  <a:pt x="142" y="289"/>
                </a:lnTo>
                <a:lnTo>
                  <a:pt x="133" y="276"/>
                </a:lnTo>
                <a:lnTo>
                  <a:pt x="138" y="271"/>
                </a:lnTo>
                <a:lnTo>
                  <a:pt x="142" y="271"/>
                </a:lnTo>
                <a:lnTo>
                  <a:pt x="138" y="262"/>
                </a:lnTo>
                <a:lnTo>
                  <a:pt x="133" y="262"/>
                </a:lnTo>
                <a:lnTo>
                  <a:pt x="129" y="262"/>
                </a:lnTo>
                <a:lnTo>
                  <a:pt x="129" y="258"/>
                </a:lnTo>
                <a:lnTo>
                  <a:pt x="120" y="258"/>
                </a:lnTo>
                <a:lnTo>
                  <a:pt x="111" y="253"/>
                </a:lnTo>
                <a:lnTo>
                  <a:pt x="111" y="249"/>
                </a:lnTo>
                <a:lnTo>
                  <a:pt x="111" y="245"/>
                </a:lnTo>
                <a:lnTo>
                  <a:pt x="107" y="240"/>
                </a:lnTo>
                <a:lnTo>
                  <a:pt x="102" y="240"/>
                </a:lnTo>
                <a:lnTo>
                  <a:pt x="98" y="240"/>
                </a:lnTo>
                <a:lnTo>
                  <a:pt x="89" y="240"/>
                </a:lnTo>
                <a:lnTo>
                  <a:pt x="80" y="240"/>
                </a:lnTo>
                <a:lnTo>
                  <a:pt x="76" y="240"/>
                </a:lnTo>
                <a:lnTo>
                  <a:pt x="71" y="245"/>
                </a:lnTo>
                <a:lnTo>
                  <a:pt x="62" y="240"/>
                </a:lnTo>
                <a:lnTo>
                  <a:pt x="58" y="245"/>
                </a:lnTo>
                <a:lnTo>
                  <a:pt x="49" y="240"/>
                </a:lnTo>
                <a:lnTo>
                  <a:pt x="45" y="236"/>
                </a:lnTo>
                <a:lnTo>
                  <a:pt x="40" y="236"/>
                </a:lnTo>
                <a:lnTo>
                  <a:pt x="36" y="236"/>
                </a:lnTo>
                <a:lnTo>
                  <a:pt x="31" y="236"/>
                </a:lnTo>
                <a:lnTo>
                  <a:pt x="27" y="236"/>
                </a:lnTo>
                <a:lnTo>
                  <a:pt x="18" y="227"/>
                </a:lnTo>
                <a:lnTo>
                  <a:pt x="14" y="227"/>
                </a:lnTo>
                <a:lnTo>
                  <a:pt x="14" y="222"/>
                </a:lnTo>
                <a:lnTo>
                  <a:pt x="9" y="222"/>
                </a:lnTo>
                <a:lnTo>
                  <a:pt x="9" y="218"/>
                </a:lnTo>
                <a:lnTo>
                  <a:pt x="5" y="218"/>
                </a:lnTo>
                <a:lnTo>
                  <a:pt x="5" y="214"/>
                </a:lnTo>
                <a:lnTo>
                  <a:pt x="0" y="209"/>
                </a:lnTo>
                <a:lnTo>
                  <a:pt x="0" y="205"/>
                </a:lnTo>
                <a:lnTo>
                  <a:pt x="5" y="200"/>
                </a:lnTo>
                <a:lnTo>
                  <a:pt x="5" y="196"/>
                </a:lnTo>
                <a:lnTo>
                  <a:pt x="9" y="196"/>
                </a:lnTo>
                <a:lnTo>
                  <a:pt x="14" y="196"/>
                </a:lnTo>
                <a:lnTo>
                  <a:pt x="14" y="191"/>
                </a:lnTo>
                <a:lnTo>
                  <a:pt x="18" y="191"/>
                </a:lnTo>
                <a:lnTo>
                  <a:pt x="27" y="187"/>
                </a:lnTo>
                <a:lnTo>
                  <a:pt x="27" y="182"/>
                </a:lnTo>
                <a:lnTo>
                  <a:pt x="31" y="182"/>
                </a:lnTo>
                <a:lnTo>
                  <a:pt x="36" y="178"/>
                </a:lnTo>
                <a:lnTo>
                  <a:pt x="40" y="178"/>
                </a:lnTo>
                <a:lnTo>
                  <a:pt x="45" y="174"/>
                </a:lnTo>
                <a:lnTo>
                  <a:pt x="49" y="169"/>
                </a:lnTo>
                <a:lnTo>
                  <a:pt x="54" y="169"/>
                </a:lnTo>
                <a:lnTo>
                  <a:pt x="54" y="165"/>
                </a:lnTo>
                <a:lnTo>
                  <a:pt x="54" y="160"/>
                </a:lnTo>
                <a:lnTo>
                  <a:pt x="58" y="156"/>
                </a:lnTo>
                <a:lnTo>
                  <a:pt x="67" y="151"/>
                </a:lnTo>
                <a:lnTo>
                  <a:pt x="71" y="151"/>
                </a:lnTo>
                <a:lnTo>
                  <a:pt x="71" y="147"/>
                </a:lnTo>
                <a:lnTo>
                  <a:pt x="76" y="147"/>
                </a:lnTo>
                <a:lnTo>
                  <a:pt x="85" y="147"/>
                </a:lnTo>
                <a:lnTo>
                  <a:pt x="94" y="147"/>
                </a:lnTo>
                <a:lnTo>
                  <a:pt x="107" y="151"/>
                </a:lnTo>
                <a:lnTo>
                  <a:pt x="111" y="151"/>
                </a:lnTo>
                <a:lnTo>
                  <a:pt x="116" y="147"/>
                </a:lnTo>
                <a:lnTo>
                  <a:pt x="120" y="142"/>
                </a:lnTo>
                <a:lnTo>
                  <a:pt x="125" y="138"/>
                </a:lnTo>
                <a:lnTo>
                  <a:pt x="125" y="134"/>
                </a:lnTo>
                <a:lnTo>
                  <a:pt x="129" y="134"/>
                </a:lnTo>
                <a:lnTo>
                  <a:pt x="129" y="129"/>
                </a:lnTo>
                <a:lnTo>
                  <a:pt x="133" y="129"/>
                </a:lnTo>
                <a:lnTo>
                  <a:pt x="138" y="125"/>
                </a:lnTo>
                <a:lnTo>
                  <a:pt x="147" y="120"/>
                </a:lnTo>
                <a:lnTo>
                  <a:pt x="160" y="111"/>
                </a:lnTo>
                <a:lnTo>
                  <a:pt x="165" y="107"/>
                </a:lnTo>
                <a:lnTo>
                  <a:pt x="173" y="103"/>
                </a:lnTo>
                <a:lnTo>
                  <a:pt x="173" y="107"/>
                </a:lnTo>
                <a:lnTo>
                  <a:pt x="178" y="107"/>
                </a:lnTo>
                <a:lnTo>
                  <a:pt x="178" y="111"/>
                </a:lnTo>
                <a:lnTo>
                  <a:pt x="182" y="111"/>
                </a:lnTo>
                <a:lnTo>
                  <a:pt x="187" y="111"/>
                </a:lnTo>
                <a:lnTo>
                  <a:pt x="191" y="111"/>
                </a:lnTo>
                <a:lnTo>
                  <a:pt x="196" y="107"/>
                </a:lnTo>
                <a:lnTo>
                  <a:pt x="200" y="103"/>
                </a:lnTo>
                <a:lnTo>
                  <a:pt x="204" y="103"/>
                </a:lnTo>
                <a:lnTo>
                  <a:pt x="204" y="98"/>
                </a:lnTo>
                <a:lnTo>
                  <a:pt x="209" y="98"/>
                </a:lnTo>
                <a:lnTo>
                  <a:pt x="213" y="94"/>
                </a:lnTo>
                <a:lnTo>
                  <a:pt x="218" y="94"/>
                </a:lnTo>
                <a:lnTo>
                  <a:pt x="227" y="85"/>
                </a:lnTo>
                <a:lnTo>
                  <a:pt x="227" y="80"/>
                </a:lnTo>
                <a:lnTo>
                  <a:pt x="227" y="76"/>
                </a:lnTo>
                <a:lnTo>
                  <a:pt x="222" y="71"/>
                </a:lnTo>
                <a:lnTo>
                  <a:pt x="222" y="67"/>
                </a:lnTo>
                <a:lnTo>
                  <a:pt x="218" y="67"/>
                </a:lnTo>
                <a:lnTo>
                  <a:pt x="218" y="63"/>
                </a:lnTo>
                <a:lnTo>
                  <a:pt x="222" y="58"/>
                </a:lnTo>
                <a:lnTo>
                  <a:pt x="222" y="54"/>
                </a:lnTo>
                <a:lnTo>
                  <a:pt x="227" y="49"/>
                </a:lnTo>
                <a:lnTo>
                  <a:pt x="222" y="49"/>
                </a:lnTo>
                <a:lnTo>
                  <a:pt x="218" y="45"/>
                </a:lnTo>
                <a:lnTo>
                  <a:pt x="213" y="40"/>
                </a:lnTo>
                <a:lnTo>
                  <a:pt x="213" y="32"/>
                </a:lnTo>
                <a:lnTo>
                  <a:pt x="213" y="27"/>
                </a:lnTo>
                <a:lnTo>
                  <a:pt x="213" y="23"/>
                </a:lnTo>
                <a:lnTo>
                  <a:pt x="218" y="23"/>
                </a:lnTo>
                <a:lnTo>
                  <a:pt x="218" y="18"/>
                </a:lnTo>
                <a:lnTo>
                  <a:pt x="222" y="18"/>
                </a:lnTo>
                <a:lnTo>
                  <a:pt x="227" y="18"/>
                </a:lnTo>
                <a:lnTo>
                  <a:pt x="231" y="14"/>
                </a:lnTo>
                <a:lnTo>
                  <a:pt x="236" y="14"/>
                </a:lnTo>
                <a:lnTo>
                  <a:pt x="240" y="14"/>
                </a:lnTo>
                <a:lnTo>
                  <a:pt x="240" y="9"/>
                </a:lnTo>
                <a:lnTo>
                  <a:pt x="244" y="9"/>
                </a:lnTo>
                <a:lnTo>
                  <a:pt x="249" y="9"/>
                </a:lnTo>
                <a:lnTo>
                  <a:pt x="253" y="9"/>
                </a:lnTo>
                <a:lnTo>
                  <a:pt x="253" y="5"/>
                </a:lnTo>
                <a:lnTo>
                  <a:pt x="271" y="0"/>
                </a:lnTo>
                <a:close/>
              </a:path>
            </a:pathLst>
          </a:custGeom>
          <a:solidFill>
            <a:schemeClr val="accent2"/>
          </a:solidFill>
          <a:ln w="9525" cmpd="sng">
            <a:solidFill>
              <a:schemeClr val="bg1"/>
            </a:solidFill>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cxnSp>
        <p:nvCxnSpPr>
          <p:cNvPr id="178" name="Straight Connector 177"/>
          <p:cNvCxnSpPr>
            <a:stCxn id="135" idx="7"/>
            <a:endCxn id="286" idx="3"/>
          </p:cNvCxnSpPr>
          <p:nvPr/>
        </p:nvCxnSpPr>
        <p:spPr>
          <a:xfrm flipV="1">
            <a:off x="2784720" y="3427762"/>
            <a:ext cx="316413" cy="129327"/>
          </a:xfrm>
          <a:prstGeom prst="line">
            <a:avLst/>
          </a:prstGeom>
          <a:ln w="28575" cmpd="sng">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27" name="Straight Connector 226"/>
          <p:cNvCxnSpPr>
            <a:stCxn id="143" idx="5"/>
            <a:endCxn id="144" idx="1"/>
          </p:cNvCxnSpPr>
          <p:nvPr/>
        </p:nvCxnSpPr>
        <p:spPr>
          <a:xfrm>
            <a:off x="2686287" y="4581354"/>
            <a:ext cx="725316" cy="776559"/>
          </a:xfrm>
          <a:prstGeom prst="line">
            <a:avLst/>
          </a:prstGeom>
          <a:ln w="28575" cmpd="sng">
            <a:solidFill>
              <a:schemeClr val="bg2"/>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230" name="Straight Connector 229"/>
          <p:cNvCxnSpPr>
            <a:stCxn id="135" idx="5"/>
            <a:endCxn id="146" idx="1"/>
          </p:cNvCxnSpPr>
          <p:nvPr/>
        </p:nvCxnSpPr>
        <p:spPr>
          <a:xfrm>
            <a:off x="2784720" y="3726797"/>
            <a:ext cx="467589" cy="931252"/>
          </a:xfrm>
          <a:prstGeom prst="line">
            <a:avLst/>
          </a:prstGeom>
          <a:ln w="28575" cmpd="sng">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40" name="Straight Connector 239"/>
          <p:cNvCxnSpPr>
            <a:stCxn id="135" idx="3"/>
            <a:endCxn id="141" idx="7"/>
          </p:cNvCxnSpPr>
          <p:nvPr/>
        </p:nvCxnSpPr>
        <p:spPr>
          <a:xfrm flipH="1">
            <a:off x="2027804" y="3726797"/>
            <a:ext cx="587208" cy="394390"/>
          </a:xfrm>
          <a:prstGeom prst="line">
            <a:avLst/>
          </a:prstGeom>
          <a:ln w="28575" cmpd="sng">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43" name="Straight Connector 242"/>
          <p:cNvCxnSpPr>
            <a:stCxn id="135" idx="4"/>
            <a:endCxn id="143" idx="0"/>
          </p:cNvCxnSpPr>
          <p:nvPr/>
        </p:nvCxnSpPr>
        <p:spPr>
          <a:xfrm flipH="1">
            <a:off x="2640849" y="3761944"/>
            <a:ext cx="59017" cy="709712"/>
          </a:xfrm>
          <a:prstGeom prst="line">
            <a:avLst/>
          </a:prstGeom>
          <a:ln w="28575" cmpd="sng">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246" name="Straight Connector 245"/>
          <p:cNvCxnSpPr>
            <a:stCxn id="146" idx="5"/>
            <a:endCxn id="145" idx="2"/>
          </p:cNvCxnSpPr>
          <p:nvPr/>
        </p:nvCxnSpPr>
        <p:spPr>
          <a:xfrm>
            <a:off x="3343186" y="4748926"/>
            <a:ext cx="2201783" cy="561758"/>
          </a:xfrm>
          <a:prstGeom prst="line">
            <a:avLst/>
          </a:prstGeom>
          <a:ln w="28575" cmpd="sng">
            <a:solidFill>
              <a:schemeClr val="bg2"/>
            </a:solidFill>
            <a:prstDash val="sysDot"/>
          </a:ln>
          <a:effectLst/>
        </p:spPr>
        <p:style>
          <a:lnRef idx="1">
            <a:schemeClr val="accent1"/>
          </a:lnRef>
          <a:fillRef idx="0">
            <a:schemeClr val="accent1"/>
          </a:fillRef>
          <a:effectRef idx="0">
            <a:schemeClr val="accent1"/>
          </a:effectRef>
          <a:fontRef idx="minor">
            <a:schemeClr val="tx1"/>
          </a:fontRef>
        </p:style>
      </p:cxnSp>
      <p:sp>
        <p:nvSpPr>
          <p:cNvPr id="249" name="Rectangle 98"/>
          <p:cNvSpPr>
            <a:spLocks noChangeArrowheads="1"/>
          </p:cNvSpPr>
          <p:nvPr/>
        </p:nvSpPr>
        <p:spPr bwMode="auto">
          <a:xfrm>
            <a:off x="1108612" y="2629252"/>
            <a:ext cx="705321"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lang="zh-CN" altLang="en-US" sz="1000" b="0">
                <a:latin typeface="+mj-lt"/>
                <a:cs typeface="Arial" pitchFamily="34" charset="0"/>
              </a:rPr>
              <a:t>赫尔辛基</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50" name="Rectangle 94"/>
          <p:cNvSpPr>
            <a:spLocks noChangeArrowheads="1"/>
          </p:cNvSpPr>
          <p:nvPr/>
        </p:nvSpPr>
        <p:spPr bwMode="auto">
          <a:xfrm>
            <a:off x="1027432" y="2886218"/>
            <a:ext cx="705321"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lang="zh-CN" altLang="en-US" sz="1000" b="0">
                <a:latin typeface="+mj-lt"/>
                <a:cs typeface="Arial" pitchFamily="34" charset="0"/>
              </a:rPr>
              <a:t>塔林</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51" name="Rectangle 94"/>
          <p:cNvSpPr>
            <a:spLocks noChangeArrowheads="1"/>
          </p:cNvSpPr>
          <p:nvPr/>
        </p:nvSpPr>
        <p:spPr bwMode="auto">
          <a:xfrm>
            <a:off x="890730" y="3128025"/>
            <a:ext cx="705321"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kumimoji="0" lang="zh-CN" altLang="en-US" sz="1000" b="0" i="0" u="none" strike="noStrike" cap="none" normalizeH="0" baseline="0" smtClean="0">
                <a:ln>
                  <a:noFill/>
                </a:ln>
                <a:solidFill>
                  <a:schemeClr val="tx1"/>
                </a:solidFill>
                <a:effectLst/>
                <a:latin typeface="+mj-lt"/>
                <a:cs typeface="Arial" pitchFamily="34" charset="0"/>
              </a:rPr>
              <a:t>里加</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52" name="Rectangle 94"/>
          <p:cNvSpPr>
            <a:spLocks noChangeArrowheads="1"/>
          </p:cNvSpPr>
          <p:nvPr/>
        </p:nvSpPr>
        <p:spPr bwMode="auto">
          <a:xfrm>
            <a:off x="837436" y="3668870"/>
            <a:ext cx="705321"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lang="zh-CN" altLang="en-US" sz="1000" b="0">
                <a:latin typeface="+mj-lt"/>
                <a:cs typeface="Arial" pitchFamily="34" charset="0"/>
              </a:rPr>
              <a:t>维尔纽斯</a:t>
            </a:r>
            <a:endParaRPr kumimoji="0" lang="de-DE" sz="1000" b="0" i="0" u="none" strike="noStrike" cap="none" normalizeH="0" baseline="0" smtClean="0">
              <a:ln>
                <a:noFill/>
              </a:ln>
              <a:solidFill>
                <a:schemeClr val="tx1"/>
              </a:solidFill>
              <a:effectLst/>
              <a:latin typeface="+mj-lt"/>
              <a:cs typeface="Arial" pitchFamily="34" charset="0"/>
            </a:endParaRPr>
          </a:p>
        </p:txBody>
      </p:sp>
      <p:cxnSp>
        <p:nvCxnSpPr>
          <p:cNvPr id="259" name="Straight Connector 258"/>
          <p:cNvCxnSpPr>
            <a:stCxn id="135" idx="2"/>
            <a:endCxn id="139" idx="7"/>
          </p:cNvCxnSpPr>
          <p:nvPr/>
        </p:nvCxnSpPr>
        <p:spPr>
          <a:xfrm flipH="1" flipV="1">
            <a:off x="1315293" y="3519544"/>
            <a:ext cx="1264572" cy="122399"/>
          </a:xfrm>
          <a:prstGeom prst="line">
            <a:avLst/>
          </a:prstGeom>
          <a:ln w="28575" cmpd="sng">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sp>
        <p:nvSpPr>
          <p:cNvPr id="262" name="Rectangle 98"/>
          <p:cNvSpPr>
            <a:spLocks noChangeArrowheads="1"/>
          </p:cNvSpPr>
          <p:nvPr/>
        </p:nvSpPr>
        <p:spPr bwMode="auto">
          <a:xfrm>
            <a:off x="1300599" y="3858035"/>
            <a:ext cx="705321"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lang="zh-CN" altLang="en-US" sz="1000" b="0">
                <a:latin typeface="+mj-lt"/>
                <a:cs typeface="Arial" pitchFamily="34" charset="0"/>
              </a:rPr>
              <a:t>明克</a:t>
            </a:r>
            <a:r>
              <a:rPr lang="zh-CN" altLang="en-US" sz="1000" b="0" smtClean="0">
                <a:latin typeface="+mj-lt"/>
                <a:cs typeface="Arial" pitchFamily="34" charset="0"/>
              </a:rPr>
              <a:t>斯</a:t>
            </a:r>
            <a:r>
              <a:rPr lang="en-US" altLang="zh-CN" sz="1000" b="0" smtClean="0">
                <a:latin typeface="+mj-lt"/>
                <a:cs typeface="Arial" pitchFamily="34" charset="0"/>
              </a:rPr>
              <a:t>-</a:t>
            </a:r>
            <a:r>
              <a:rPr lang="zh-CN" altLang="en-US" sz="1000" b="0" smtClean="0">
                <a:latin typeface="+mj-lt"/>
                <a:cs typeface="Arial" pitchFamily="34" charset="0"/>
              </a:rPr>
              <a:t>华沙</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63" name="Rectangle 98"/>
          <p:cNvSpPr>
            <a:spLocks noChangeArrowheads="1"/>
          </p:cNvSpPr>
          <p:nvPr/>
        </p:nvSpPr>
        <p:spPr bwMode="auto">
          <a:xfrm>
            <a:off x="1844929" y="4308091"/>
            <a:ext cx="705321"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kumimoji="0" lang="zh-CN" altLang="en-US" sz="1000" b="0" i="0" u="none" strike="noStrike" cap="none" normalizeH="0" baseline="0" smtClean="0">
                <a:ln>
                  <a:noFill/>
                </a:ln>
                <a:solidFill>
                  <a:schemeClr val="tx1"/>
                </a:solidFill>
                <a:effectLst/>
                <a:latin typeface="+mj-lt"/>
                <a:cs typeface="Arial" pitchFamily="34" charset="0"/>
              </a:rPr>
              <a:t>基辅</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65" name="Rectangle 106"/>
          <p:cNvSpPr>
            <a:spLocks noChangeArrowheads="1"/>
          </p:cNvSpPr>
          <p:nvPr/>
        </p:nvSpPr>
        <p:spPr bwMode="auto">
          <a:xfrm>
            <a:off x="2309102" y="4675182"/>
            <a:ext cx="705321"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lang="zh-CN" altLang="en-US" sz="1000" b="0">
                <a:latin typeface="+mj-lt"/>
                <a:cs typeface="Arial" pitchFamily="34" charset="0"/>
              </a:rPr>
              <a:t>罗斯托</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66" name="Rectangle 106"/>
          <p:cNvSpPr>
            <a:spLocks noChangeArrowheads="1"/>
          </p:cNvSpPr>
          <p:nvPr/>
        </p:nvSpPr>
        <p:spPr bwMode="auto">
          <a:xfrm>
            <a:off x="3367284" y="5532201"/>
            <a:ext cx="705321"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kumimoji="0" lang="zh-CN" altLang="en-US" sz="1000" b="0" i="0" u="none" strike="noStrike" cap="none" normalizeH="0" baseline="0" smtClean="0">
                <a:ln>
                  <a:noFill/>
                </a:ln>
                <a:solidFill>
                  <a:schemeClr val="tx1"/>
                </a:solidFill>
                <a:effectLst/>
                <a:latin typeface="+mj-lt"/>
                <a:cs typeface="Arial" pitchFamily="34" charset="0"/>
              </a:rPr>
              <a:t>巴库</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67" name="Rectangle 106"/>
          <p:cNvSpPr>
            <a:spLocks noChangeArrowheads="1"/>
          </p:cNvSpPr>
          <p:nvPr/>
        </p:nvSpPr>
        <p:spPr bwMode="auto">
          <a:xfrm>
            <a:off x="3290144" y="4493274"/>
            <a:ext cx="962834"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lang="zh-CN" altLang="en-US" sz="1000" b="0">
                <a:latin typeface="+mj-lt"/>
                <a:cs typeface="Arial" pitchFamily="34" charset="0"/>
              </a:rPr>
              <a:t>伏尔</a:t>
            </a:r>
            <a:r>
              <a:rPr lang="zh-CN" altLang="en-US" sz="1000" b="0" smtClean="0">
                <a:latin typeface="+mj-lt"/>
                <a:cs typeface="Arial" pitchFamily="34" charset="0"/>
              </a:rPr>
              <a:t>加格勒</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68" name="Rectangle 106"/>
          <p:cNvSpPr>
            <a:spLocks noChangeArrowheads="1"/>
          </p:cNvSpPr>
          <p:nvPr/>
        </p:nvSpPr>
        <p:spPr bwMode="auto">
          <a:xfrm>
            <a:off x="5388804" y="5061822"/>
            <a:ext cx="481417"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kumimoji="0" lang="zh-CN" altLang="en-US" sz="1000" b="0" i="0" u="none" strike="noStrike" cap="none" normalizeH="0" baseline="0" smtClean="0">
                <a:ln>
                  <a:noFill/>
                </a:ln>
                <a:solidFill>
                  <a:schemeClr val="tx1"/>
                </a:solidFill>
                <a:effectLst/>
                <a:latin typeface="+mj-lt"/>
                <a:cs typeface="Arial" pitchFamily="34" charset="0"/>
              </a:rPr>
              <a:t>塔什干</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69" name="Rectangle 98"/>
          <p:cNvSpPr>
            <a:spLocks noChangeArrowheads="1"/>
          </p:cNvSpPr>
          <p:nvPr/>
        </p:nvSpPr>
        <p:spPr bwMode="auto">
          <a:xfrm>
            <a:off x="1771073" y="2322845"/>
            <a:ext cx="705321"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lang="zh-CN" altLang="en-US" sz="1000" b="0">
                <a:latin typeface="+mj-lt"/>
                <a:cs typeface="Arial" pitchFamily="34" charset="0"/>
              </a:rPr>
              <a:t>摩尔曼斯克</a:t>
            </a:r>
            <a:endParaRPr kumimoji="0" lang="de-DE" sz="1000" b="0" i="0" u="none" strike="noStrike" cap="none" normalizeH="0" baseline="0" smtClean="0">
              <a:ln>
                <a:noFill/>
              </a:ln>
              <a:solidFill>
                <a:schemeClr val="tx1"/>
              </a:solidFill>
              <a:effectLst/>
              <a:latin typeface="+mj-lt"/>
              <a:cs typeface="Arial" pitchFamily="34" charset="0"/>
            </a:endParaRPr>
          </a:p>
        </p:txBody>
      </p:sp>
      <p:cxnSp>
        <p:nvCxnSpPr>
          <p:cNvPr id="271" name="Straight Connector 270"/>
          <p:cNvCxnSpPr>
            <a:stCxn id="147" idx="7"/>
            <a:endCxn id="270" idx="4"/>
          </p:cNvCxnSpPr>
          <p:nvPr/>
        </p:nvCxnSpPr>
        <p:spPr>
          <a:xfrm flipH="1" flipV="1">
            <a:off x="2166355" y="2606730"/>
            <a:ext cx="73727" cy="467770"/>
          </a:xfrm>
          <a:prstGeom prst="line">
            <a:avLst/>
          </a:prstGeom>
          <a:ln w="28575" cmpd="sng">
            <a:solidFill>
              <a:schemeClr val="bg2"/>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278" name="Straight Connector 277"/>
          <p:cNvCxnSpPr>
            <a:stCxn id="135" idx="5"/>
            <a:endCxn id="277" idx="1"/>
          </p:cNvCxnSpPr>
          <p:nvPr/>
        </p:nvCxnSpPr>
        <p:spPr>
          <a:xfrm>
            <a:off x="2784720" y="3726797"/>
            <a:ext cx="486743" cy="299389"/>
          </a:xfrm>
          <a:prstGeom prst="line">
            <a:avLst/>
          </a:prstGeom>
          <a:ln w="28575" cmpd="sng">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sp>
        <p:nvSpPr>
          <p:cNvPr id="282" name="Rectangle 106"/>
          <p:cNvSpPr>
            <a:spLocks noChangeArrowheads="1"/>
          </p:cNvSpPr>
          <p:nvPr/>
        </p:nvSpPr>
        <p:spPr bwMode="auto">
          <a:xfrm>
            <a:off x="3392782" y="4096132"/>
            <a:ext cx="962834"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lang="zh-CN" altLang="en-US" sz="1000" b="0">
                <a:latin typeface="+mj-lt"/>
                <a:cs typeface="Arial" pitchFamily="34" charset="0"/>
              </a:rPr>
              <a:t>萨拉</a:t>
            </a:r>
            <a:r>
              <a:rPr lang="zh-CN" altLang="en-US" sz="1000" b="0" smtClean="0">
                <a:latin typeface="+mj-lt"/>
                <a:cs typeface="Arial" pitchFamily="34" charset="0"/>
              </a:rPr>
              <a:t>多夫</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83" name="Rectangle 98"/>
          <p:cNvSpPr>
            <a:spLocks noChangeArrowheads="1"/>
          </p:cNvSpPr>
          <p:nvPr/>
        </p:nvSpPr>
        <p:spPr bwMode="auto">
          <a:xfrm>
            <a:off x="2896323" y="2537480"/>
            <a:ext cx="705321"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lang="zh-CN" altLang="en-US" sz="1000" b="0">
                <a:latin typeface="+mj-lt"/>
                <a:cs typeface="Arial" pitchFamily="34" charset="0"/>
              </a:rPr>
              <a:t>基诺莎</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84" name="Rectangle 106"/>
          <p:cNvSpPr>
            <a:spLocks noChangeArrowheads="1"/>
          </p:cNvSpPr>
          <p:nvPr/>
        </p:nvSpPr>
        <p:spPr bwMode="auto">
          <a:xfrm>
            <a:off x="2230614" y="2918107"/>
            <a:ext cx="705321"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kumimoji="0" lang="zh-CN" altLang="en-US" sz="1000" b="0" i="0" u="none" strike="noStrike" cap="none" normalizeH="0" baseline="0" smtClean="0">
                <a:ln>
                  <a:noFill/>
                </a:ln>
                <a:solidFill>
                  <a:schemeClr val="tx1"/>
                </a:solidFill>
                <a:effectLst/>
                <a:latin typeface="+mj-lt"/>
                <a:cs typeface="Arial" pitchFamily="34" charset="0"/>
              </a:rPr>
              <a:t>圣彼得堡</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85" name="Rectangle 106"/>
          <p:cNvSpPr>
            <a:spLocks noChangeArrowheads="1"/>
          </p:cNvSpPr>
          <p:nvPr/>
        </p:nvSpPr>
        <p:spPr bwMode="auto">
          <a:xfrm>
            <a:off x="3546938" y="3451883"/>
            <a:ext cx="705321"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kumimoji="0" lang="zh-CN" altLang="en-US" sz="1000" b="0" i="0" u="none" strike="noStrike" cap="none" normalizeH="0" baseline="0" smtClean="0">
                <a:ln>
                  <a:noFill/>
                </a:ln>
                <a:solidFill>
                  <a:schemeClr val="tx1"/>
                </a:solidFill>
                <a:effectLst/>
                <a:latin typeface="+mj-lt"/>
                <a:cs typeface="Arial" pitchFamily="34" charset="0"/>
              </a:rPr>
              <a:t>叶卡捷琳堡</a:t>
            </a:r>
            <a:endParaRPr kumimoji="0" lang="de-DE" sz="1000" b="0" i="0" u="none" strike="noStrike" cap="none" normalizeH="0" baseline="0" smtClean="0">
              <a:ln>
                <a:noFill/>
              </a:ln>
              <a:solidFill>
                <a:schemeClr val="tx1"/>
              </a:solidFill>
              <a:effectLst/>
              <a:latin typeface="+mj-lt"/>
              <a:cs typeface="Arial" pitchFamily="34" charset="0"/>
            </a:endParaRPr>
          </a:p>
        </p:txBody>
      </p:sp>
      <p:sp>
        <p:nvSpPr>
          <p:cNvPr id="287" name="Rectangle 106"/>
          <p:cNvSpPr>
            <a:spLocks noChangeArrowheads="1"/>
          </p:cNvSpPr>
          <p:nvPr/>
        </p:nvSpPr>
        <p:spPr bwMode="auto">
          <a:xfrm>
            <a:off x="3248182" y="3148706"/>
            <a:ext cx="848505" cy="1384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90000"/>
              </a:lnSpc>
              <a:spcBef>
                <a:spcPct val="0"/>
              </a:spcBef>
              <a:spcAft>
                <a:spcPct val="0"/>
              </a:spcAft>
              <a:buClrTx/>
              <a:buSzTx/>
              <a:buFontTx/>
              <a:buNone/>
            </a:pPr>
            <a:r>
              <a:rPr kumimoji="0" lang="zh-CN" altLang="en-US" sz="1000" b="0" i="0" u="none" strike="noStrike" cap="none" normalizeH="0" baseline="0" smtClean="0">
                <a:ln>
                  <a:noFill/>
                </a:ln>
                <a:solidFill>
                  <a:schemeClr val="tx1"/>
                </a:solidFill>
                <a:effectLst/>
                <a:latin typeface="+mj-lt"/>
                <a:cs typeface="Arial" pitchFamily="34" charset="0"/>
              </a:rPr>
              <a:t>雅罗斯拉夫尔</a:t>
            </a:r>
            <a:endParaRPr kumimoji="0" lang="de-DE" sz="1000" b="0" i="0" u="none" strike="noStrike" cap="none" normalizeH="0" baseline="0" smtClean="0">
              <a:ln>
                <a:noFill/>
              </a:ln>
              <a:solidFill>
                <a:schemeClr val="tx1"/>
              </a:solidFill>
              <a:effectLst/>
              <a:latin typeface="+mj-lt"/>
              <a:cs typeface="Arial" pitchFamily="34" charset="0"/>
            </a:endParaRPr>
          </a:p>
        </p:txBody>
      </p:sp>
      <p:cxnSp>
        <p:nvCxnSpPr>
          <p:cNvPr id="290" name="Straight Connector 289"/>
          <p:cNvCxnSpPr>
            <a:stCxn id="286" idx="0"/>
            <a:endCxn id="148" idx="4"/>
          </p:cNvCxnSpPr>
          <p:nvPr/>
        </p:nvCxnSpPr>
        <p:spPr>
          <a:xfrm flipH="1" flipV="1">
            <a:off x="3093835" y="2838086"/>
            <a:ext cx="52737" cy="479978"/>
          </a:xfrm>
          <a:prstGeom prst="line">
            <a:avLst/>
          </a:prstGeom>
          <a:ln w="28575" cmpd="sng">
            <a:solidFill>
              <a:schemeClr val="bg2"/>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293" name="Straight Connector 292"/>
          <p:cNvCxnSpPr>
            <a:stCxn id="149" idx="1"/>
            <a:endCxn id="286" idx="5"/>
          </p:cNvCxnSpPr>
          <p:nvPr/>
        </p:nvCxnSpPr>
        <p:spPr>
          <a:xfrm flipH="1" flipV="1">
            <a:off x="3192010" y="3427762"/>
            <a:ext cx="519658" cy="205765"/>
          </a:xfrm>
          <a:prstGeom prst="line">
            <a:avLst/>
          </a:prstGeom>
          <a:ln w="28575" cmpd="sng">
            <a:solidFill>
              <a:schemeClr val="bg2"/>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297" name="Straight Connector 296"/>
          <p:cNvCxnSpPr>
            <a:stCxn id="135" idx="1"/>
            <a:endCxn id="138" idx="6"/>
          </p:cNvCxnSpPr>
          <p:nvPr/>
        </p:nvCxnSpPr>
        <p:spPr>
          <a:xfrm flipH="1" flipV="1">
            <a:off x="1331637" y="3296544"/>
            <a:ext cx="1283375" cy="260545"/>
          </a:xfrm>
          <a:prstGeom prst="line">
            <a:avLst/>
          </a:prstGeom>
          <a:ln w="28575" cmpd="sng">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300" name="Straight Connector 299"/>
          <p:cNvCxnSpPr>
            <a:stCxn id="135" idx="2"/>
            <a:endCxn id="140" idx="6"/>
          </p:cNvCxnSpPr>
          <p:nvPr/>
        </p:nvCxnSpPr>
        <p:spPr>
          <a:xfrm flipH="1">
            <a:off x="1580088" y="3641943"/>
            <a:ext cx="999777" cy="138447"/>
          </a:xfrm>
          <a:prstGeom prst="line">
            <a:avLst/>
          </a:prstGeom>
          <a:ln w="28575" cmpd="sng">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303" name="Straight Connector 302"/>
          <p:cNvCxnSpPr>
            <a:stCxn id="147" idx="1"/>
            <a:endCxn id="142" idx="5"/>
          </p:cNvCxnSpPr>
          <p:nvPr/>
        </p:nvCxnSpPr>
        <p:spPr>
          <a:xfrm flipH="1" flipV="1">
            <a:off x="1529476" y="2930502"/>
            <a:ext cx="619729" cy="143998"/>
          </a:xfrm>
          <a:prstGeom prst="line">
            <a:avLst/>
          </a:prstGeom>
          <a:ln w="28575" cmpd="sng">
            <a:solidFill>
              <a:schemeClr val="bg2"/>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307" name="Straight Connector 306"/>
          <p:cNvCxnSpPr>
            <a:stCxn id="135" idx="1"/>
            <a:endCxn id="137" idx="6"/>
          </p:cNvCxnSpPr>
          <p:nvPr/>
        </p:nvCxnSpPr>
        <p:spPr>
          <a:xfrm flipH="1" flipV="1">
            <a:off x="1395897" y="3098424"/>
            <a:ext cx="1219115" cy="458665"/>
          </a:xfrm>
          <a:prstGeom prst="line">
            <a:avLst/>
          </a:prstGeom>
          <a:ln w="28575" cmpd="sng">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311" name="Straight Connector 310"/>
          <p:cNvCxnSpPr>
            <a:stCxn id="135" idx="1"/>
            <a:endCxn id="147" idx="5"/>
          </p:cNvCxnSpPr>
          <p:nvPr/>
        </p:nvCxnSpPr>
        <p:spPr>
          <a:xfrm flipH="1" flipV="1">
            <a:off x="2240082" y="3165377"/>
            <a:ext cx="374930" cy="391712"/>
          </a:xfrm>
          <a:prstGeom prst="line">
            <a:avLst/>
          </a:prstGeom>
          <a:ln w="28575" cmpd="sng">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sp>
        <p:nvSpPr>
          <p:cNvPr id="1644" name="Oval 67"/>
          <p:cNvSpPr>
            <a:spLocks noChangeArrowheads="1"/>
          </p:cNvSpPr>
          <p:nvPr/>
        </p:nvSpPr>
        <p:spPr bwMode="auto">
          <a:xfrm>
            <a:off x="6393571" y="2553686"/>
            <a:ext cx="114554" cy="114554"/>
          </a:xfrm>
          <a:prstGeom prst="ellipse">
            <a:avLst/>
          </a:prstGeom>
          <a:solidFill>
            <a:schemeClr val="accent6"/>
          </a:solidFill>
          <a:ln w="0" cap="flat">
            <a:solidFill>
              <a:schemeClr val="accent6"/>
            </a:solidFill>
            <a:prstDash val="solid"/>
            <a:miter lim="800000"/>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900">
              <a:solidFill>
                <a:schemeClr val="bg1"/>
              </a:solidFill>
            </a:endParaRPr>
          </a:p>
        </p:txBody>
      </p:sp>
      <p:sp>
        <p:nvSpPr>
          <p:cNvPr id="135" name="Oval 134"/>
          <p:cNvSpPr/>
          <p:nvPr/>
        </p:nvSpPr>
        <p:spPr>
          <a:xfrm>
            <a:off x="2579865" y="3521942"/>
            <a:ext cx="240002" cy="240002"/>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b="0" smtClean="0"/>
          </a:p>
        </p:txBody>
      </p:sp>
      <p:sp>
        <p:nvSpPr>
          <p:cNvPr id="137" name="Oval 136"/>
          <p:cNvSpPr/>
          <p:nvPr/>
        </p:nvSpPr>
        <p:spPr>
          <a:xfrm>
            <a:off x="1267378" y="3034164"/>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38" name="Oval 137"/>
          <p:cNvSpPr/>
          <p:nvPr/>
        </p:nvSpPr>
        <p:spPr>
          <a:xfrm>
            <a:off x="1203118" y="3232284"/>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39" name="Oval 138"/>
          <p:cNvSpPr/>
          <p:nvPr/>
        </p:nvSpPr>
        <p:spPr>
          <a:xfrm>
            <a:off x="1205595" y="3500723"/>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40" name="Oval 139"/>
          <p:cNvSpPr/>
          <p:nvPr/>
        </p:nvSpPr>
        <p:spPr>
          <a:xfrm>
            <a:off x="1451569" y="3716130"/>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41" name="Oval 140"/>
          <p:cNvSpPr/>
          <p:nvPr/>
        </p:nvSpPr>
        <p:spPr>
          <a:xfrm>
            <a:off x="1918106" y="4102366"/>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42" name="Oval 141"/>
          <p:cNvSpPr/>
          <p:nvPr/>
        </p:nvSpPr>
        <p:spPr>
          <a:xfrm>
            <a:off x="1419778" y="2820804"/>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43" name="Oval 142"/>
          <p:cNvSpPr/>
          <p:nvPr/>
        </p:nvSpPr>
        <p:spPr>
          <a:xfrm>
            <a:off x="2576589" y="4471656"/>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44" name="Oval 143"/>
          <p:cNvSpPr/>
          <p:nvPr/>
        </p:nvSpPr>
        <p:spPr>
          <a:xfrm>
            <a:off x="3392782" y="5339092"/>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45" name="Oval 144"/>
          <p:cNvSpPr/>
          <p:nvPr/>
        </p:nvSpPr>
        <p:spPr>
          <a:xfrm>
            <a:off x="5544969" y="5246424"/>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46" name="Oval 145"/>
          <p:cNvSpPr/>
          <p:nvPr/>
        </p:nvSpPr>
        <p:spPr>
          <a:xfrm>
            <a:off x="3233488" y="4639228"/>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47" name="Oval 146"/>
          <p:cNvSpPr/>
          <p:nvPr/>
        </p:nvSpPr>
        <p:spPr>
          <a:xfrm>
            <a:off x="2130384" y="3055679"/>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48" name="Oval 147"/>
          <p:cNvSpPr/>
          <p:nvPr/>
        </p:nvSpPr>
        <p:spPr>
          <a:xfrm>
            <a:off x="3029575" y="2709567"/>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149" name="Oval 148"/>
          <p:cNvSpPr/>
          <p:nvPr/>
        </p:nvSpPr>
        <p:spPr>
          <a:xfrm>
            <a:off x="3692847" y="3614706"/>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270" name="Oval 269"/>
          <p:cNvSpPr/>
          <p:nvPr/>
        </p:nvSpPr>
        <p:spPr>
          <a:xfrm>
            <a:off x="2102095" y="2478211"/>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277" name="Oval 276"/>
          <p:cNvSpPr/>
          <p:nvPr/>
        </p:nvSpPr>
        <p:spPr>
          <a:xfrm>
            <a:off x="3252642" y="4007365"/>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sp>
        <p:nvSpPr>
          <p:cNvPr id="286" name="Oval 285"/>
          <p:cNvSpPr/>
          <p:nvPr/>
        </p:nvSpPr>
        <p:spPr>
          <a:xfrm>
            <a:off x="3082312" y="3318064"/>
            <a:ext cx="128519" cy="128519"/>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b="0"/>
          </a:p>
        </p:txBody>
      </p:sp>
      <p:grpSp>
        <p:nvGrpSpPr>
          <p:cNvPr id="6" name="Group 5"/>
          <p:cNvGrpSpPr/>
          <p:nvPr/>
        </p:nvGrpSpPr>
        <p:grpSpPr>
          <a:xfrm>
            <a:off x="959149" y="5935932"/>
            <a:ext cx="1328619" cy="169277"/>
            <a:chOff x="959149" y="5893928"/>
            <a:chExt cx="1328619" cy="169277"/>
          </a:xfrm>
        </p:grpSpPr>
        <p:sp>
          <p:nvSpPr>
            <p:cNvPr id="317" name="TextBox 316"/>
            <p:cNvSpPr txBox="1"/>
            <p:nvPr/>
          </p:nvSpPr>
          <p:spPr>
            <a:xfrm>
              <a:off x="1159254" y="5893928"/>
              <a:ext cx="1128514"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a:latin typeface="+mn-lt"/>
                  <a:cs typeface="Arial Narrow" pitchFamily="34" charset="0"/>
                </a:rPr>
                <a:t>集</a:t>
              </a:r>
              <a:r>
                <a:rPr lang="zh-CN" altLang="en-US" sz="1100" noProof="0" smtClean="0">
                  <a:latin typeface="+mn-lt"/>
                  <a:cs typeface="Arial Narrow" pitchFamily="34" charset="0"/>
                </a:rPr>
                <a:t>疏节点</a:t>
              </a:r>
              <a:r>
                <a:rPr lang="zh-CN" altLang="en-US" sz="1100" smtClean="0">
                  <a:latin typeface="+mn-lt"/>
                  <a:cs typeface="Arial Narrow" pitchFamily="34" charset="0"/>
                </a:rPr>
                <a:t>（部分）</a:t>
              </a:r>
              <a:endParaRPr lang="zh-CN" altLang="en-US" sz="1100" noProof="0" smtClean="0">
                <a:latin typeface="+mn-lt"/>
                <a:cs typeface="Arial Narrow" pitchFamily="34" charset="0"/>
              </a:endParaRPr>
            </a:p>
          </p:txBody>
        </p:sp>
        <p:sp>
          <p:nvSpPr>
            <p:cNvPr id="316" name="Oval 315"/>
            <p:cNvSpPr/>
            <p:nvPr/>
          </p:nvSpPr>
          <p:spPr>
            <a:xfrm>
              <a:off x="959149" y="5925504"/>
              <a:ext cx="106124" cy="106124"/>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100" smtClean="0"/>
            </a:p>
          </p:txBody>
        </p:sp>
      </p:grpSp>
      <p:grpSp>
        <p:nvGrpSpPr>
          <p:cNvPr id="79" name="Group 78"/>
          <p:cNvGrpSpPr/>
          <p:nvPr/>
        </p:nvGrpSpPr>
        <p:grpSpPr>
          <a:xfrm>
            <a:off x="3501966" y="5925484"/>
            <a:ext cx="1989371" cy="190172"/>
            <a:chOff x="4985177" y="6478064"/>
            <a:chExt cx="1989371" cy="190172"/>
          </a:xfrm>
        </p:grpSpPr>
        <p:sp>
          <p:nvSpPr>
            <p:cNvPr id="80" name="Oval 79"/>
            <p:cNvSpPr/>
            <p:nvPr/>
          </p:nvSpPr>
          <p:spPr>
            <a:xfrm>
              <a:off x="4985177" y="6478064"/>
              <a:ext cx="190300" cy="190172"/>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81" name="TextBox 80"/>
            <p:cNvSpPr txBox="1"/>
            <p:nvPr/>
          </p:nvSpPr>
          <p:spPr>
            <a:xfrm>
              <a:off x="5265747" y="6478064"/>
              <a:ext cx="1708801"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Clr>
                  <a:srgbClr val="000000"/>
                </a:buClr>
                <a:buSzTx/>
              </a:pPr>
              <a:r>
                <a:rPr lang="zh-CN" altLang="en-US" sz="1100">
                  <a:cs typeface="Arial Narrow" pitchFamily="34" charset="0"/>
                </a:rPr>
                <a:t>公路分拨范围，半径</a:t>
              </a:r>
              <a:r>
                <a:rPr lang="en-US" altLang="zh-CN" sz="1100">
                  <a:cs typeface="Arial Narrow" pitchFamily="34" charset="0"/>
                </a:rPr>
                <a:t>~150KM</a:t>
              </a:r>
              <a:endParaRPr lang="zh-CN" altLang="en-US" sz="1100">
                <a:cs typeface="Arial Narrow" pitchFamily="34" charset="0"/>
              </a:endParaRPr>
            </a:p>
          </p:txBody>
        </p:sp>
      </p:grpSp>
      <p:sp>
        <p:nvSpPr>
          <p:cNvPr id="84" name="Oval 83"/>
          <p:cNvSpPr/>
          <p:nvPr/>
        </p:nvSpPr>
        <p:spPr>
          <a:xfrm>
            <a:off x="1676365" y="3860830"/>
            <a:ext cx="612000" cy="611590"/>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85" name="Oval 84"/>
          <p:cNvSpPr/>
          <p:nvPr/>
        </p:nvSpPr>
        <p:spPr>
          <a:xfrm>
            <a:off x="2334848" y="4230120"/>
            <a:ext cx="612000" cy="611590"/>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86" name="Oval 85"/>
          <p:cNvSpPr/>
          <p:nvPr/>
        </p:nvSpPr>
        <p:spPr>
          <a:xfrm>
            <a:off x="2991747" y="4397692"/>
            <a:ext cx="612000" cy="611590"/>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87" name="Oval 86"/>
          <p:cNvSpPr/>
          <p:nvPr/>
        </p:nvSpPr>
        <p:spPr>
          <a:xfrm>
            <a:off x="3010901" y="3765829"/>
            <a:ext cx="612000" cy="611590"/>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91" name="Oval 90"/>
          <p:cNvSpPr/>
          <p:nvPr/>
        </p:nvSpPr>
        <p:spPr>
          <a:xfrm>
            <a:off x="3451106" y="3373170"/>
            <a:ext cx="612000" cy="611590"/>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92" name="Oval 91"/>
          <p:cNvSpPr/>
          <p:nvPr/>
        </p:nvSpPr>
        <p:spPr>
          <a:xfrm>
            <a:off x="2326919" y="3269246"/>
            <a:ext cx="745895" cy="745395"/>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93" name="Oval 92"/>
          <p:cNvSpPr/>
          <p:nvPr/>
        </p:nvSpPr>
        <p:spPr>
          <a:xfrm>
            <a:off x="2787834" y="2468031"/>
            <a:ext cx="612000" cy="611590"/>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94" name="Oval 93"/>
          <p:cNvSpPr/>
          <p:nvPr/>
        </p:nvSpPr>
        <p:spPr>
          <a:xfrm>
            <a:off x="1888643" y="2814143"/>
            <a:ext cx="612000" cy="611590"/>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95" name="Oval 94"/>
          <p:cNvSpPr/>
          <p:nvPr/>
        </p:nvSpPr>
        <p:spPr>
          <a:xfrm>
            <a:off x="5303228" y="5004888"/>
            <a:ext cx="612000" cy="611590"/>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02" name="RbSticker"/>
          <p:cNvSpPr txBox="1"/>
          <p:nvPr/>
        </p:nvSpPr>
        <p:spPr>
          <a:xfrm>
            <a:off x="780030" y="260349"/>
            <a:ext cx="2439770" cy="200055"/>
          </a:xfrm>
          <a:prstGeom prst="rect">
            <a:avLst/>
          </a:prstGeom>
          <a:noFill/>
          <a:ln w="9525">
            <a:noFill/>
          </a:ln>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noProof="0" smtClean="0">
                <a:solidFill>
                  <a:schemeClr val="accent3"/>
                </a:solidFill>
                <a:latin typeface="+mn-lt"/>
                <a:cs typeface="Arial Narrow" pitchFamily="34" charset="0"/>
              </a:rPr>
              <a:t>两张集散网络</a:t>
            </a:r>
            <a:r>
              <a:rPr lang="en-US" altLang="zh-CN" noProof="0" smtClean="0">
                <a:solidFill>
                  <a:schemeClr val="accent3"/>
                </a:solidFill>
                <a:latin typeface="+mn-lt"/>
                <a:cs typeface="Arial Narrow" pitchFamily="34" charset="0"/>
              </a:rPr>
              <a:t>——</a:t>
            </a:r>
            <a:r>
              <a:rPr lang="zh-CN" altLang="en-US" noProof="0" smtClean="0">
                <a:solidFill>
                  <a:schemeClr val="accent3"/>
                </a:solidFill>
                <a:latin typeface="+mn-lt"/>
                <a:cs typeface="Arial Narrow" pitchFamily="34" charset="0"/>
              </a:rPr>
              <a:t>境外（莫斯科）</a:t>
            </a:r>
          </a:p>
        </p:txBody>
      </p:sp>
      <p:grpSp>
        <p:nvGrpSpPr>
          <p:cNvPr id="103" name="Group 102"/>
          <p:cNvGrpSpPr/>
          <p:nvPr/>
        </p:nvGrpSpPr>
        <p:grpSpPr>
          <a:xfrm>
            <a:off x="131167" y="192558"/>
            <a:ext cx="433418" cy="382347"/>
            <a:chOff x="3044142" y="3745325"/>
            <a:chExt cx="618875" cy="545952"/>
          </a:xfrm>
        </p:grpSpPr>
        <p:grpSp>
          <p:nvGrpSpPr>
            <p:cNvPr id="104" name="Group 103"/>
            <p:cNvGrpSpPr/>
            <p:nvPr/>
          </p:nvGrpSpPr>
          <p:grpSpPr>
            <a:xfrm>
              <a:off x="3065963" y="3745325"/>
              <a:ext cx="524030" cy="545952"/>
              <a:chOff x="6814862" y="2342788"/>
              <a:chExt cx="1435328" cy="1448459"/>
            </a:xfrm>
            <a:solidFill>
              <a:schemeClr val="bg1"/>
            </a:solidFill>
          </p:grpSpPr>
          <p:sp>
            <p:nvSpPr>
              <p:cNvPr id="106" name="Arc 105"/>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107" name="Arc 106"/>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108" name="Arc 107"/>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grpSp>
        <p:sp>
          <p:nvSpPr>
            <p:cNvPr id="105" name="TextBox 104"/>
            <p:cNvSpPr txBox="1"/>
            <p:nvPr/>
          </p:nvSpPr>
          <p:spPr>
            <a:xfrm>
              <a:off x="3044142" y="3818075"/>
              <a:ext cx="618875" cy="43947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000" b="0" noProof="0" smtClean="0">
                  <a:solidFill>
                    <a:schemeClr val="bg2"/>
                  </a:solidFill>
                  <a:latin typeface="Arial" pitchFamily="34" charset="0"/>
                  <a:cs typeface="Arial" pitchFamily="34" charset="0"/>
                </a:rPr>
                <a:t>2</a:t>
              </a:r>
              <a:endParaRPr lang="zh-CN" altLang="en-US" sz="2000" b="0" noProof="0" smtClean="0">
                <a:solidFill>
                  <a:schemeClr val="bg2"/>
                </a:solidFill>
                <a:latin typeface="Arial" pitchFamily="34" charset="0"/>
                <a:cs typeface="Arial" pitchFamily="34" charset="0"/>
              </a:endParaRPr>
            </a:p>
          </p:txBody>
        </p:sp>
      </p:grpSp>
    </p:spTree>
    <p:extLst>
      <p:ext uri="{BB962C8B-B14F-4D97-AF65-F5344CB8AC3E}">
        <p14:creationId xmlns="" xmlns:p14="http://schemas.microsoft.com/office/powerpoint/2010/main" val="1475493646"/>
      </p:ext>
    </p:extLst>
  </p:cSld>
  <p:clrMapOvr>
    <a:masterClrMapping/>
  </p:clrMapOvr>
  <p:transition/>
  <p:timing/>
</p:sld>
</file>

<file path=ppt/slides/slide15.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112" name="Object 111" hidden="1"/>
          <p:cNvGraphicFramePr>
            <a:graphicFrameLocks noChangeAspect="1"/>
          </p:cNvGraphicFramePr>
          <p:nvPr>
            <p:custDataLst>
              <p:tags r:id="rId2"/>
            </p:custDataLst>
            <p:extLst>
              <p:ext uri="{D42A27DB-BD31-4B8C-83A1-F6EECF244321}">
                <p14:modId xmlns:p14="http://schemas.microsoft.com/office/powerpoint/2010/main" xmlns="" val="595029900"/>
              </p:ext>
            </p:extLst>
          </p:nvPr>
        </p:nvGraphicFramePr>
        <p:xfrm>
          <a:off x="1587" y="1588"/>
          <a:ext cx="1587" cy="1587"/>
        </p:xfrm>
        <a:graphic>
          <a:graphicData uri="http://schemas.openxmlformats.org/presentationml/2006/ole">
            <mc:AlternateContent>
              <mc:Choice xmlns:v="urn:schemas-microsoft-com:vml" Requires="v">
                <p:oleObj spid="_x0000_s1057"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7" y="1588"/>
                        <a:ext cx="1587" cy="1587"/>
                      </a:xfrm>
                      <a:prstGeom prst="rect">
                        <a:avLst/>
                      </a:prstGeom>
                      <a:noFill/>
                    </p:spPr>
                  </p:pic>
                </p:oleObj>
              </mc:Fallback>
            </mc:AlternateContent>
          </a:graphicData>
        </a:graphic>
      </p:graphicFrame>
      <p:sp>
        <p:nvSpPr>
          <p:cNvPr id="109" name="Rectangle 108" hidden="1"/>
          <p:cNvSpPr/>
          <p:nvPr>
            <p:custDataLst>
              <p:tags r:id="rId5"/>
            </p:custDataLst>
          </p:nvPr>
        </p:nvSpPr>
        <p:spPr bwMode="auto">
          <a:xfrm>
            <a:off x="0" y="0"/>
            <a:ext cx="158750" cy="158750"/>
          </a:xfrm>
          <a:prstGeom prst="rect">
            <a:avLst/>
          </a:prstGeom>
          <a:solidFill>
            <a:scrgbClr r="0" g="0" b="0"/>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none" lIns="0" tIns="0" rIns="0" bIns="0" numCol="1" spcCol="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endParaRPr lang="zh-CN" altLang="en-US" sz="1100" b="0" smtClean="0">
              <a:latin typeface="Arial Narrow"/>
              <a:ea typeface="宋体"/>
              <a:sym typeface="Arial Narrow"/>
            </a:endParaRPr>
          </a:p>
        </p:txBody>
      </p:sp>
      <p:cxnSp>
        <p:nvCxnSpPr>
          <p:cNvPr id="553" name="LeanLine Vertical 635811364023571918"/>
          <p:cNvCxnSpPr/>
          <p:nvPr/>
        </p:nvCxnSpPr>
        <p:spPr>
          <a:xfrm flipH="1">
            <a:off x="6406568" y="4503441"/>
            <a:ext cx="2887564" cy="0"/>
          </a:xfrm>
          <a:prstGeom prst="line">
            <a:avLst/>
          </a:prstGeom>
          <a:ln w="9525" cmpd="sng">
            <a:solidFill>
              <a:schemeClr val="bg1"/>
            </a:solidFill>
          </a:ln>
          <a:effectLst/>
        </p:spPr>
        <p:style>
          <a:lnRef idx="1">
            <a:schemeClr val="accent1"/>
          </a:lnRef>
          <a:fillRef idx="0">
            <a:schemeClr val="accent1"/>
          </a:fillRef>
          <a:effectRef idx="0">
            <a:schemeClr val="accent1"/>
          </a:effectRef>
          <a:fontRef idx="minor">
            <a:schemeClr val="tx1"/>
          </a:fontRef>
        </p:style>
      </p:cxnSp>
      <p:sp>
        <p:nvSpPr>
          <p:cNvPr id="3" name="Title 2"/>
          <p:cNvSpPr>
            <a:spLocks noGrp="1"/>
          </p:cNvSpPr>
          <p:nvPr>
            <p:ph type="title"/>
          </p:nvPr>
        </p:nvSpPr>
        <p:spPr>
          <a:xfrm>
            <a:off x="737999" y="720000"/>
            <a:ext cx="8535989" cy="707886"/>
          </a:xfrm>
        </p:spPr>
        <p:txBody>
          <a:bodyPr/>
          <a:lstStyle/>
          <a:p>
            <a:r>
              <a:rPr lang="zh-CN" altLang="en-US" b="1">
                <a:solidFill>
                  <a:srgbClr val="C00000"/>
                </a:solidFill>
              </a:rPr>
              <a:t>伊斯坦布</a:t>
            </a:r>
            <a:r>
              <a:rPr lang="zh-CN" altLang="en-US" b="1" smtClean="0">
                <a:solidFill>
                  <a:srgbClr val="C00000"/>
                </a:solidFill>
              </a:rPr>
              <a:t>尔</a:t>
            </a:r>
            <a:r>
              <a:rPr lang="en-US" altLang="zh-CN" b="1" smtClean="0">
                <a:solidFill>
                  <a:srgbClr val="C00000"/>
                </a:solidFill>
              </a:rPr>
              <a:t>/</a:t>
            </a:r>
            <a:r>
              <a:rPr lang="zh-CN" altLang="en-US" b="1" smtClean="0">
                <a:solidFill>
                  <a:srgbClr val="C00000"/>
                </a:solidFill>
              </a:rPr>
              <a:t>阿拉木图的</a:t>
            </a:r>
            <a:r>
              <a:rPr lang="zh-CN" altLang="en-US" b="1">
                <a:solidFill>
                  <a:srgbClr val="C00000"/>
                </a:solidFill>
              </a:rPr>
              <a:t>分拨和辐射网络</a:t>
            </a:r>
            <a:r>
              <a:rPr lang="zh-CN" altLang="en-US" smtClean="0"/>
              <a:t>：通过</a:t>
            </a:r>
            <a:r>
              <a:rPr lang="zh-CN" altLang="en-US" b="1">
                <a:solidFill>
                  <a:srgbClr val="C00000"/>
                </a:solidFill>
              </a:rPr>
              <a:t>公铁联运</a:t>
            </a:r>
            <a:r>
              <a:rPr lang="zh-CN" altLang="en-US"/>
              <a:t>构</a:t>
            </a:r>
            <a:r>
              <a:rPr lang="zh-CN" altLang="en-US" smtClean="0"/>
              <a:t>建蓉欧南线对中亚、南欧及土耳其核心区域的有效覆盖</a:t>
            </a:r>
            <a:endParaRPr lang="zh-CN" altLang="en-US"/>
          </a:p>
        </p:txBody>
      </p:sp>
      <p:sp>
        <p:nvSpPr>
          <p:cNvPr id="154" name="Subtitle"/>
          <p:cNvSpPr txBox="1"/>
          <p:nvPr/>
        </p:nvSpPr>
        <p:spPr>
          <a:xfrm>
            <a:off x="738000" y="1710000"/>
            <a:ext cx="8535988" cy="2923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buClr>
                <a:schemeClr val="tx1"/>
              </a:buClr>
              <a:buSzTx/>
            </a:pPr>
            <a:r>
              <a:rPr lang="zh-CN" altLang="en-US" sz="1900" b="0" smtClean="0">
                <a:solidFill>
                  <a:schemeClr val="tx2"/>
                </a:solidFill>
                <a:latin typeface="+mn-lt"/>
                <a:sym typeface="+mn-lt"/>
              </a:rPr>
              <a:t>“蓉欧</a:t>
            </a:r>
            <a:r>
              <a:rPr lang="en-US" altLang="zh-CN" sz="1900" b="0" smtClean="0">
                <a:solidFill>
                  <a:schemeClr val="tx2"/>
                </a:solidFill>
                <a:latin typeface="+mn-lt"/>
                <a:sym typeface="+mn-lt"/>
              </a:rPr>
              <a:t>+</a:t>
            </a:r>
            <a:r>
              <a:rPr lang="zh-CN" altLang="en-US" sz="1900" b="0" smtClean="0">
                <a:solidFill>
                  <a:schemeClr val="tx2"/>
                </a:solidFill>
                <a:latin typeface="+mn-lt"/>
                <a:sym typeface="+mn-lt"/>
              </a:rPr>
              <a:t>”南线</a:t>
            </a:r>
            <a:r>
              <a:rPr lang="zh-CN" altLang="en-US" sz="1900" b="0">
                <a:solidFill>
                  <a:schemeClr val="tx2"/>
                </a:solidFill>
                <a:latin typeface="+mn-lt"/>
                <a:sym typeface="+mn-lt"/>
              </a:rPr>
              <a:t>主节</a:t>
            </a:r>
            <a:r>
              <a:rPr lang="zh-CN" altLang="en-US" sz="1900" b="0" smtClean="0">
                <a:solidFill>
                  <a:schemeClr val="tx2"/>
                </a:solidFill>
                <a:latin typeface="+mn-lt"/>
                <a:sym typeface="+mn-lt"/>
              </a:rPr>
              <a:t>点伊斯坦布尔</a:t>
            </a:r>
            <a:r>
              <a:rPr lang="en-US" altLang="zh-CN" sz="1900" b="0" smtClean="0">
                <a:solidFill>
                  <a:schemeClr val="tx2"/>
                </a:solidFill>
                <a:latin typeface="+mn-lt"/>
                <a:sym typeface="+mn-lt"/>
              </a:rPr>
              <a:t>/</a:t>
            </a:r>
            <a:r>
              <a:rPr lang="zh-CN" altLang="en-US" sz="1900" b="0">
                <a:solidFill>
                  <a:schemeClr val="tx2"/>
                </a:solidFill>
                <a:sym typeface="+mn-lt"/>
              </a:rPr>
              <a:t>阿拉木图</a:t>
            </a:r>
            <a:r>
              <a:rPr lang="zh-CN" altLang="en-US" sz="1900" b="0" smtClean="0">
                <a:solidFill>
                  <a:schemeClr val="tx2"/>
                </a:solidFill>
                <a:latin typeface="+mn-lt"/>
                <a:sym typeface="+mn-lt"/>
              </a:rPr>
              <a:t>的辐射网络</a:t>
            </a:r>
            <a:endParaRPr lang="en-US" sz="1900" b="0" smtClean="0">
              <a:solidFill>
                <a:schemeClr val="tx2"/>
              </a:solidFill>
              <a:latin typeface="+mn-lt"/>
              <a:cs typeface="+mn-cs"/>
              <a:sym typeface="+mn-lt"/>
            </a:endParaRPr>
          </a:p>
        </p:txBody>
      </p:sp>
      <p:sp>
        <p:nvSpPr>
          <p:cNvPr id="729" name="Footer Placeholder 3"/>
          <p:cNvSpPr txBox="1"/>
          <p:nvPr/>
        </p:nvSpPr>
        <p:spPr>
          <a:xfrm>
            <a:off x="5689600" y="6704013"/>
            <a:ext cx="3465513" cy="136525"/>
          </a:xfrm>
          <a:prstGeom prst="rect">
            <a:avLst/>
          </a:prstGeom>
          <a:noFill/>
        </p:spPr>
        <p:txBody>
          <a:bodyPr vert="horz" wrap="none" lIns="0" tIns="0" rIns="0" bIns="0" rtlCol="0" anchor="ctr">
            <a:spAutoFit/>
          </a:bodyPr>
          <a:lstStyle>
            <a:defPPr>
              <a:defRPr lang="de-DE"/>
            </a:defPPr>
            <a:lvl1pPr algn="l" rtl="0" fontAlgn="base">
              <a:spcBef>
                <a:spcPct val="0"/>
              </a:spcBef>
              <a:spcAft>
                <a:spcPct val="0"/>
              </a:spcAft>
              <a:defRPr sz="200" b="0" kern="1200">
                <a:solidFill>
                  <a:schemeClr val="bg1">
                    <a:lumMod val="75000"/>
                  </a:schemeClr>
                </a:solidFill>
                <a:latin typeface="+mn-lt"/>
                <a:ea typeface="+mn-ea"/>
                <a:cs typeface="+mn-cs"/>
                <a:sym typeface="+mn-lt"/>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r>
              <a:rPr lang="en-US" altLang="de-DE" smtClean="0"/>
              <a:t>Europe-M021-13-E.ppt</a:t>
            </a:r>
            <a:endParaRPr lang="en-US" altLang="de-DE"/>
          </a:p>
        </p:txBody>
      </p:sp>
      <p:sp>
        <p:nvSpPr>
          <p:cNvPr id="563" name="Rectangle 562"/>
          <p:cNvSpPr/>
          <p:nvPr/>
        </p:nvSpPr>
        <p:spPr>
          <a:xfrm>
            <a:off x="6721124" y="4806064"/>
            <a:ext cx="2880416" cy="1886670"/>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nSpc>
                <a:spcPct val="93000"/>
              </a:lnSpc>
              <a:spcBef>
                <a:spcPts val="300"/>
              </a:spcBef>
              <a:buSzTx/>
            </a:pPr>
            <a:r>
              <a:rPr lang="zh-CN" altLang="en-US" sz="1500"/>
              <a:t>集散通道</a:t>
            </a:r>
            <a:endParaRPr lang="en-US" altLang="zh-CN" sz="1500"/>
          </a:p>
          <a:p>
            <a:pPr marL="157642" lvl="1" indent="-157642">
              <a:lnSpc>
                <a:spcPct val="93000"/>
              </a:lnSpc>
              <a:spcBef>
                <a:spcPts val="300"/>
              </a:spcBef>
              <a:buSzTx/>
              <a:buFont typeface="Arial Narrow"/>
              <a:buChar char="&gt;"/>
            </a:pPr>
            <a:r>
              <a:rPr lang="zh-CN" altLang="en-US" sz="1500" b="0" smtClean="0"/>
              <a:t>以阿拉木图为主节点，利用铁路连接塔什干，并通过公路覆盖周边</a:t>
            </a:r>
            <a:endParaRPr lang="en-US" altLang="zh-CN" sz="1500" b="0" smtClean="0"/>
          </a:p>
          <a:p>
            <a:pPr marL="157642" lvl="1" indent="-157642">
              <a:lnSpc>
                <a:spcPct val="93000"/>
              </a:lnSpc>
              <a:spcBef>
                <a:spcPts val="300"/>
              </a:spcBef>
              <a:buSzTx/>
              <a:buFont typeface="Arial Narrow"/>
              <a:buChar char="&gt;"/>
            </a:pPr>
            <a:r>
              <a:rPr lang="zh-CN" altLang="en-US" sz="1500" b="0" smtClean="0"/>
              <a:t>土</a:t>
            </a:r>
            <a:r>
              <a:rPr lang="zh-CN" altLang="en-US" sz="1500" b="0"/>
              <a:t>耳</a:t>
            </a:r>
            <a:r>
              <a:rPr lang="zh-CN" altLang="en-US" sz="1500" b="0" smtClean="0"/>
              <a:t>其核心经济地区位于距离伊斯坦布尔</a:t>
            </a:r>
            <a:r>
              <a:rPr lang="en-US" altLang="zh-CN" sz="1500" smtClean="0"/>
              <a:t>300</a:t>
            </a:r>
            <a:r>
              <a:rPr lang="zh-CN" altLang="en-US" sz="1500" smtClean="0"/>
              <a:t>公里</a:t>
            </a:r>
            <a:r>
              <a:rPr lang="zh-CN" altLang="en-US" sz="1500" b="0" smtClean="0"/>
              <a:t>内，可通过发达的公路集散网络，实现货物分拨</a:t>
            </a:r>
            <a:endParaRPr lang="en-US" altLang="zh-CN" sz="1500" b="0"/>
          </a:p>
        </p:txBody>
      </p:sp>
      <p:sp>
        <p:nvSpPr>
          <p:cNvPr id="562" name="Rectangle 561"/>
          <p:cNvSpPr/>
          <p:nvPr/>
        </p:nvSpPr>
        <p:spPr>
          <a:xfrm>
            <a:off x="6721124" y="2689127"/>
            <a:ext cx="2880416" cy="2139817"/>
          </a:xfrm>
          <a:prstGeom prst="rect">
            <a:avLst/>
          </a:prstGeom>
        </p:spPr>
        <p:txBody>
          <a:bodyPr wrap="squar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lvl="1">
              <a:lnSpc>
                <a:spcPct val="93000"/>
              </a:lnSpc>
              <a:spcBef>
                <a:spcPts val="300"/>
              </a:spcBef>
              <a:buSzTx/>
            </a:pPr>
            <a:r>
              <a:rPr lang="zh-CN" altLang="en-US" sz="1500" smtClean="0"/>
              <a:t>经济分布</a:t>
            </a:r>
            <a:endParaRPr lang="en-US" altLang="zh-CN" sz="1500" smtClean="0"/>
          </a:p>
          <a:p>
            <a:pPr marL="157642" lvl="1" indent="-157642">
              <a:lnSpc>
                <a:spcPct val="93000"/>
              </a:lnSpc>
              <a:spcBef>
                <a:spcPts val="300"/>
              </a:spcBef>
              <a:buSzTx/>
              <a:buFont typeface="Arial Narrow"/>
              <a:buChar char="&gt;"/>
            </a:pPr>
            <a:r>
              <a:rPr lang="zh-CN" altLang="en-US" sz="1500" b="0" smtClean="0"/>
              <a:t>中亚整体经济集中与阿拉木图、塔什干等东南、中南部</a:t>
            </a:r>
            <a:endParaRPr lang="en-US" altLang="zh-CN" sz="1500" b="0" smtClean="0"/>
          </a:p>
          <a:p>
            <a:pPr marL="157642" lvl="1" indent="-157642">
              <a:lnSpc>
                <a:spcPct val="93000"/>
              </a:lnSpc>
              <a:spcBef>
                <a:spcPts val="300"/>
              </a:spcBef>
              <a:buSzTx/>
              <a:buFont typeface="Arial Narrow"/>
              <a:buChar char="&gt;"/>
            </a:pPr>
            <a:r>
              <a:rPr lang="zh-CN" altLang="en-US" sz="1500" b="0" smtClean="0"/>
              <a:t>土</a:t>
            </a:r>
            <a:r>
              <a:rPr lang="zh-CN" altLang="en-US" sz="1500" b="0"/>
              <a:t>耳</a:t>
            </a:r>
            <a:r>
              <a:rPr lang="zh-CN" altLang="en-US" sz="1500" b="0" smtClean="0"/>
              <a:t>其整体经济水平以</a:t>
            </a:r>
            <a:r>
              <a:rPr lang="zh-CN" altLang="en-US" sz="1500" smtClean="0"/>
              <a:t>伊斯坦布尔</a:t>
            </a:r>
            <a:r>
              <a:rPr lang="zh-CN" altLang="en-US" sz="1500" b="0" smtClean="0"/>
              <a:t>为</a:t>
            </a:r>
            <a:r>
              <a:rPr lang="zh-CN" altLang="en-US" sz="1500" b="0"/>
              <a:t>重</a:t>
            </a:r>
            <a:r>
              <a:rPr lang="zh-CN" altLang="en-US" sz="1500" b="0" smtClean="0"/>
              <a:t>心高地，逐步向外辐射衰减</a:t>
            </a:r>
            <a:endParaRPr lang="en-US" altLang="zh-CN" sz="1500" b="0" smtClean="0"/>
          </a:p>
          <a:p>
            <a:pPr marL="157642" lvl="1" indent="-157642">
              <a:lnSpc>
                <a:spcPct val="93000"/>
              </a:lnSpc>
              <a:spcBef>
                <a:spcPts val="300"/>
              </a:spcBef>
              <a:buSzTx/>
              <a:buFont typeface="Arial Narrow"/>
              <a:buChar char="&gt;"/>
            </a:pPr>
            <a:r>
              <a:rPr lang="zh-CN" altLang="en-US" sz="1500" b="0" smtClean="0"/>
              <a:t>核心城市包括伊斯坦布尔、安卡拉、布尔萨、伊兹密尔安塔利亚等</a:t>
            </a:r>
            <a:endParaRPr lang="en-US" altLang="zh-CN" sz="1500" b="0" smtClean="0"/>
          </a:p>
        </p:txBody>
      </p:sp>
      <p:cxnSp>
        <p:nvCxnSpPr>
          <p:cNvPr id="22" name="Straight Connector 21"/>
          <p:cNvCxnSpPr/>
          <p:nvPr/>
        </p:nvCxnSpPr>
        <p:spPr>
          <a:xfrm>
            <a:off x="1829781" y="6169381"/>
            <a:ext cx="559559" cy="0"/>
          </a:xfrm>
          <a:prstGeom prst="line">
            <a:avLst/>
          </a:prstGeom>
          <a:ln w="28575" cmpd="sng">
            <a:solidFill>
              <a:srgbClr val="FF960C"/>
            </a:solidFill>
          </a:ln>
          <a:effectLst/>
        </p:spPr>
        <p:style>
          <a:lnRef idx="1">
            <a:schemeClr val="accent1"/>
          </a:lnRef>
          <a:fillRef idx="0">
            <a:schemeClr val="accent1"/>
          </a:fillRef>
          <a:effectRef idx="0">
            <a:schemeClr val="accent1"/>
          </a:effectRef>
          <a:fontRef idx="minor">
            <a:schemeClr val="tx1"/>
          </a:fontRef>
        </p:style>
      </p:cxnSp>
      <p:cxnSp>
        <p:nvCxnSpPr>
          <p:cNvPr id="774" name="Straight Connector 773"/>
          <p:cNvCxnSpPr/>
          <p:nvPr/>
        </p:nvCxnSpPr>
        <p:spPr>
          <a:xfrm>
            <a:off x="3029268" y="6169381"/>
            <a:ext cx="559559" cy="0"/>
          </a:xfrm>
          <a:prstGeom prst="line">
            <a:avLst/>
          </a:prstGeom>
          <a:ln w="28575" cmpd="sng">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sp>
        <p:nvSpPr>
          <p:cNvPr id="27" name="Textframe 27666.269227.0172"/>
          <p:cNvSpPr txBox="1"/>
          <p:nvPr/>
        </p:nvSpPr>
        <p:spPr>
          <a:xfrm>
            <a:off x="1387311" y="6069354"/>
            <a:ext cx="559559"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b="0" noProof="0" smtClean="0">
                <a:latin typeface="+mn-lt"/>
                <a:cs typeface="Arial Narrow" pitchFamily="34" charset="0"/>
              </a:rPr>
              <a:t>公路</a:t>
            </a:r>
          </a:p>
        </p:txBody>
      </p:sp>
      <p:sp>
        <p:nvSpPr>
          <p:cNvPr id="775" name="Textframe 27666.269227.0172"/>
          <p:cNvSpPr txBox="1"/>
          <p:nvPr/>
        </p:nvSpPr>
        <p:spPr>
          <a:xfrm>
            <a:off x="2586798" y="6069354"/>
            <a:ext cx="559559"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b="0" noProof="0" smtClean="0">
                <a:latin typeface="+mn-lt"/>
                <a:cs typeface="Arial Narrow" pitchFamily="34" charset="0"/>
              </a:rPr>
              <a:t>铁路</a:t>
            </a:r>
          </a:p>
        </p:txBody>
      </p:sp>
      <p:grpSp>
        <p:nvGrpSpPr>
          <p:cNvPr id="2" name="Group 1"/>
          <p:cNvGrpSpPr/>
          <p:nvPr/>
        </p:nvGrpSpPr>
        <p:grpSpPr>
          <a:xfrm>
            <a:off x="642570" y="3245479"/>
            <a:ext cx="5534489" cy="3007027"/>
            <a:chOff x="347605" y="2405459"/>
            <a:chExt cx="6091769" cy="3309811"/>
          </a:xfrm>
        </p:grpSpPr>
        <p:grpSp>
          <p:nvGrpSpPr>
            <p:cNvPr id="4" name="Group 17"/>
            <p:cNvGrpSpPr/>
            <p:nvPr/>
          </p:nvGrpSpPr>
          <p:grpSpPr>
            <a:xfrm>
              <a:off x="347605" y="2405459"/>
              <a:ext cx="6091769" cy="3309811"/>
              <a:chOff x="3174232" y="2415909"/>
              <a:chExt cx="6091769" cy="3309811"/>
            </a:xfrm>
          </p:grpSpPr>
          <p:grpSp>
            <p:nvGrpSpPr>
              <p:cNvPr id="9" name="Group 734"/>
              <p:cNvGrpSpPr/>
              <p:nvPr/>
            </p:nvGrpSpPr>
            <p:grpSpPr>
              <a:xfrm>
                <a:off x="3174232" y="2730310"/>
                <a:ext cx="2111272" cy="1905740"/>
                <a:chOff x="3215176" y="2716662"/>
                <a:chExt cx="2111272" cy="1905740"/>
              </a:xfrm>
            </p:grpSpPr>
            <p:sp>
              <p:nvSpPr>
                <p:cNvPr id="736" name="Freeform 735"/>
                <p:cNvSpPr/>
                <p:nvPr>
                  <p:custDataLst>
                    <p:tags r:id="rId6"/>
                  </p:custDataLst>
                </p:nvPr>
              </p:nvSpPr>
              <p:spPr bwMode="auto">
                <a:xfrm rot="1096271">
                  <a:off x="3504482" y="2971194"/>
                  <a:ext cx="360851" cy="415892"/>
                </a:xfrm>
                <a:custGeom>
                  <a:gdLst>
                    <a:gd name="connsiteX0" fmla="*/ 21433 w 140496"/>
                    <a:gd name="connsiteY0" fmla="*/ 102394 h 161926"/>
                    <a:gd name="connsiteX1" fmla="*/ 43658 w 140496"/>
                    <a:gd name="connsiteY1" fmla="*/ 111919 h 161926"/>
                    <a:gd name="connsiteX2" fmla="*/ 54770 w 140496"/>
                    <a:gd name="connsiteY2" fmla="*/ 161926 h 161926"/>
                    <a:gd name="connsiteX3" fmla="*/ 88108 w 140496"/>
                    <a:gd name="connsiteY3" fmla="*/ 107157 h 161926"/>
                    <a:gd name="connsiteX4" fmla="*/ 133352 w 140496"/>
                    <a:gd name="connsiteY4" fmla="*/ 95251 h 161926"/>
                    <a:gd name="connsiteX5" fmla="*/ 140496 w 140496"/>
                    <a:gd name="connsiteY5" fmla="*/ 59531 h 161926"/>
                    <a:gd name="connsiteX6" fmla="*/ 104777 w 140496"/>
                    <a:gd name="connsiteY6" fmla="*/ 47626 h 161926"/>
                    <a:gd name="connsiteX7" fmla="*/ 100014 w 140496"/>
                    <a:gd name="connsiteY7" fmla="*/ 33338 h 161926"/>
                    <a:gd name="connsiteX8" fmla="*/ 69058 w 140496"/>
                    <a:gd name="connsiteY8" fmla="*/ 0 h 161926"/>
                    <a:gd name="connsiteX9" fmla="*/ 16671 w 140496"/>
                    <a:gd name="connsiteY9" fmla="*/ 30957 h 161926"/>
                    <a:gd name="connsiteX10" fmla="*/ 2 w 140496"/>
                    <a:gd name="connsiteY10" fmla="*/ 54769 h 161926"/>
                    <a:gd name="connsiteX11" fmla="*/ 0 w 140496"/>
                    <a:gd name="connsiteY11" fmla="*/ 76200 h 161926"/>
                    <a:gd name="connsiteX12" fmla="*/ 21433 w 140496"/>
                    <a:gd name="connsiteY12" fmla="*/ 102394 h 161926"/>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96" h="161926">
                      <a:moveTo>
                        <a:pt x="21433" y="102394"/>
                      </a:moveTo>
                      <a:lnTo>
                        <a:pt x="43658" y="111919"/>
                      </a:lnTo>
                      <a:lnTo>
                        <a:pt x="54770" y="161926"/>
                      </a:lnTo>
                      <a:lnTo>
                        <a:pt x="88108" y="107157"/>
                      </a:lnTo>
                      <a:lnTo>
                        <a:pt x="133352" y="95251"/>
                      </a:lnTo>
                      <a:lnTo>
                        <a:pt x="140496" y="59531"/>
                      </a:lnTo>
                      <a:lnTo>
                        <a:pt x="104777" y="47626"/>
                      </a:lnTo>
                      <a:lnTo>
                        <a:pt x="100014" y="33338"/>
                      </a:lnTo>
                      <a:lnTo>
                        <a:pt x="69058" y="0"/>
                      </a:lnTo>
                      <a:lnTo>
                        <a:pt x="16671" y="30957"/>
                      </a:lnTo>
                      <a:lnTo>
                        <a:pt x="2" y="54769"/>
                      </a:lnTo>
                      <a:cubicBezTo>
                        <a:pt x="1" y="61913"/>
                        <a:pt x="1" y="69056"/>
                        <a:pt x="0" y="76200"/>
                      </a:cubicBezTo>
                      <a:lnTo>
                        <a:pt x="21433" y="102394"/>
                      </a:lnTo>
                      <a:close/>
                    </a:path>
                  </a:pathLst>
                </a:custGeom>
                <a:solidFill>
                  <a:schemeClr val="accent2"/>
                </a:solidFill>
                <a:ln w="3175">
                  <a:solidFill>
                    <a:schemeClr val="bg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indent="0" defTabSz="330200" latinLnBrk="0">
                    <a:lnSpc>
                      <a:spcPct val="100000"/>
                    </a:lnSpc>
                    <a:buClrTx/>
                    <a:buSzTx/>
                    <a:buFontTx/>
                    <a:buNone/>
                  </a:pPr>
                  <a:endParaRPr lang="en-US" smtClean="0"/>
                </a:p>
              </p:txBody>
            </p:sp>
            <p:sp>
              <p:nvSpPr>
                <p:cNvPr id="737" name="Freeform 2465"/>
                <p:cNvSpPr>
                  <a:spLocks noChangeAspect="1"/>
                </p:cNvSpPr>
                <p:nvPr/>
              </p:nvSpPr>
              <p:spPr bwMode="auto">
                <a:xfrm rot="1096271">
                  <a:off x="4410330" y="3778926"/>
                  <a:ext cx="77471" cy="69316"/>
                </a:xfrm>
                <a:custGeom>
                  <a:gdLst>
                    <a:gd name="T0" fmla="*/ 16 w 19"/>
                    <a:gd name="T1" fmla="*/ 0 h 17"/>
                    <a:gd name="T2" fmla="*/ 6 w 19"/>
                    <a:gd name="T3" fmla="*/ 3 h 17"/>
                    <a:gd name="T4" fmla="*/ 1 w 19"/>
                    <a:gd name="T5" fmla="*/ 9 h 17"/>
                    <a:gd name="T6" fmla="*/ 12 w 19"/>
                    <a:gd name="T7" fmla="*/ 17 h 17"/>
                    <a:gd name="T8" fmla="*/ 17 w 19"/>
                    <a:gd name="T9" fmla="*/ 15 h 17"/>
                    <a:gd name="T10" fmla="*/ 19 w 19"/>
                    <a:gd name="T11" fmla="*/ 9 h 17"/>
                    <a:gd name="T12" fmla="*/ 16 w 19"/>
                    <a:gd name="T13" fmla="*/ 0 h 17"/>
                    <a:gd name="T14" fmla="*/ 0 60000 65536"/>
                    <a:gd name="T15" fmla="*/ 0 60000 65536"/>
                    <a:gd name="T16" fmla="*/ 0 60000 65536"/>
                    <a:gd name="T17" fmla="*/ 0 60000 65536"/>
                    <a:gd name="T18" fmla="*/ 0 60000 65536"/>
                    <a:gd name="T19" fmla="*/ 0 60000 65536"/>
                    <a:gd name="T20" fmla="*/ 0 60000 65536"/>
                    <a:gd name="T21" fmla="*/ 0 w 19"/>
                    <a:gd name="T22" fmla="*/ 0 h 17"/>
                    <a:gd name="T23" fmla="*/ 19 w 19"/>
                    <a:gd name="T24" fmla="*/ 17 h 17"/>
                  </a:gd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17">
                      <a:moveTo>
                        <a:pt x="16" y="0"/>
                      </a:moveTo>
                      <a:cubicBezTo>
                        <a:pt x="13" y="1"/>
                        <a:pt x="9" y="2"/>
                        <a:pt x="6" y="3"/>
                      </a:cubicBezTo>
                      <a:cubicBezTo>
                        <a:pt x="5" y="5"/>
                        <a:pt x="2" y="6"/>
                        <a:pt x="1" y="9"/>
                      </a:cubicBezTo>
                      <a:cubicBezTo>
                        <a:pt x="0" y="13"/>
                        <a:pt x="9" y="15"/>
                        <a:pt x="12" y="17"/>
                      </a:cubicBezTo>
                      <a:cubicBezTo>
                        <a:pt x="14" y="16"/>
                        <a:pt x="16" y="16"/>
                        <a:pt x="17" y="15"/>
                      </a:cubicBezTo>
                      <a:cubicBezTo>
                        <a:pt x="18" y="13"/>
                        <a:pt x="19" y="9"/>
                        <a:pt x="19" y="9"/>
                      </a:cubicBezTo>
                      <a:cubicBezTo>
                        <a:pt x="19" y="7"/>
                        <a:pt x="16" y="0"/>
                        <a:pt x="16" y="0"/>
                      </a:cubicBezTo>
                      <a:close/>
                    </a:path>
                  </a:pathLst>
                </a:custGeom>
                <a:solidFill>
                  <a:schemeClr val="accent2"/>
                </a:solidFill>
                <a:ln w="3175">
                  <a:solidFill>
                    <a:schemeClr val="bg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738" name="Freeform 2466"/>
                <p:cNvSpPr>
                  <a:spLocks noChangeAspect="1"/>
                </p:cNvSpPr>
                <p:nvPr/>
              </p:nvSpPr>
              <p:spPr bwMode="auto">
                <a:xfrm rot="1096271">
                  <a:off x="4622242" y="3872875"/>
                  <a:ext cx="69317" cy="53007"/>
                </a:xfrm>
                <a:custGeom>
                  <a:gdLst>
                    <a:gd name="T0" fmla="*/ 15 w 17"/>
                    <a:gd name="T1" fmla="*/ 3 h 13"/>
                    <a:gd name="T2" fmla="*/ 11 w 17"/>
                    <a:gd name="T3" fmla="*/ 13 h 13"/>
                    <a:gd name="T4" fmla="*/ 15 w 17"/>
                    <a:gd name="T5" fmla="*/ 3 h 13"/>
                    <a:gd name="T6" fmla="*/ 0 60000 65536"/>
                    <a:gd name="T7" fmla="*/ 0 60000 65536"/>
                    <a:gd name="T8" fmla="*/ 0 60000 65536"/>
                    <a:gd name="T9" fmla="*/ 0 w 17"/>
                    <a:gd name="T10" fmla="*/ 0 h 13"/>
                    <a:gd name="T11" fmla="*/ 17 w 17"/>
                    <a:gd name="T12" fmla="*/ 13 h 13"/>
                  </a:gdLst>
                  <a:cxnLst>
                    <a:cxn ang="T6">
                      <a:pos x="T0" y="T1"/>
                    </a:cxn>
                    <a:cxn ang="T7">
                      <a:pos x="T2" y="T3"/>
                    </a:cxn>
                    <a:cxn ang="T8">
                      <a:pos x="T4" y="T5"/>
                    </a:cxn>
                  </a:cxnLst>
                  <a:rect l="T9" t="T10" r="T11" b="T12"/>
                  <a:pathLst>
                    <a:path w="17" h="13">
                      <a:moveTo>
                        <a:pt x="15" y="3"/>
                      </a:moveTo>
                      <a:cubicBezTo>
                        <a:pt x="3" y="0"/>
                        <a:pt x="0" y="9"/>
                        <a:pt x="11" y="13"/>
                      </a:cubicBezTo>
                      <a:cubicBezTo>
                        <a:pt x="17" y="11"/>
                        <a:pt x="15" y="8"/>
                        <a:pt x="15" y="3"/>
                      </a:cubicBezTo>
                      <a:close/>
                    </a:path>
                  </a:pathLst>
                </a:custGeom>
                <a:solidFill>
                  <a:schemeClr val="accent2"/>
                </a:solidFill>
                <a:ln w="3175">
                  <a:solidFill>
                    <a:schemeClr val="bg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739" name="Freeform 2467"/>
                <p:cNvSpPr>
                  <a:spLocks noChangeAspect="1"/>
                </p:cNvSpPr>
                <p:nvPr/>
              </p:nvSpPr>
              <p:spPr bwMode="auto">
                <a:xfrm rot="1096271">
                  <a:off x="4478880" y="4015824"/>
                  <a:ext cx="122320" cy="97856"/>
                </a:xfrm>
                <a:custGeom>
                  <a:gdLst>
                    <a:gd name="T0" fmla="*/ 29 w 30"/>
                    <a:gd name="T1" fmla="*/ 0 h 24"/>
                    <a:gd name="T2" fmla="*/ 25 w 30"/>
                    <a:gd name="T3" fmla="*/ 9 h 24"/>
                    <a:gd name="T4" fmla="*/ 16 w 30"/>
                    <a:gd name="T5" fmla="*/ 6 h 24"/>
                    <a:gd name="T6" fmla="*/ 10 w 30"/>
                    <a:gd name="T7" fmla="*/ 13 h 24"/>
                    <a:gd name="T8" fmla="*/ 28 w 30"/>
                    <a:gd name="T9" fmla="*/ 19 h 24"/>
                    <a:gd name="T10" fmla="*/ 29 w 30"/>
                    <a:gd name="T11" fmla="*/ 0 h 24"/>
                    <a:gd name="T12" fmla="*/ 0 60000 65536"/>
                    <a:gd name="T13" fmla="*/ 0 60000 65536"/>
                    <a:gd name="T14" fmla="*/ 0 60000 65536"/>
                    <a:gd name="T15" fmla="*/ 0 60000 65536"/>
                    <a:gd name="T16" fmla="*/ 0 60000 65536"/>
                    <a:gd name="T17" fmla="*/ 0 60000 65536"/>
                    <a:gd name="T18" fmla="*/ 0 w 30"/>
                    <a:gd name="T19" fmla="*/ 0 h 24"/>
                    <a:gd name="T20" fmla="*/ 30 w 30"/>
                    <a:gd name="T21" fmla="*/ 24 h 24"/>
                  </a:gdLst>
                  <a:cxnLst>
                    <a:cxn ang="T12">
                      <a:pos x="T0" y="T1"/>
                    </a:cxn>
                    <a:cxn ang="T13">
                      <a:pos x="T2" y="T3"/>
                    </a:cxn>
                    <a:cxn ang="T14">
                      <a:pos x="T4" y="T5"/>
                    </a:cxn>
                    <a:cxn ang="T15">
                      <a:pos x="T6" y="T7"/>
                    </a:cxn>
                    <a:cxn ang="T16">
                      <a:pos x="T8" y="T9"/>
                    </a:cxn>
                    <a:cxn ang="T17">
                      <a:pos x="T10" y="T11"/>
                    </a:cxn>
                  </a:cxnLst>
                  <a:rect l="T18" t="T19" r="T20" b="T21"/>
                  <a:pathLst>
                    <a:path w="30" h="24">
                      <a:moveTo>
                        <a:pt x="29" y="0"/>
                      </a:moveTo>
                      <a:cubicBezTo>
                        <a:pt x="28" y="3"/>
                        <a:pt x="26" y="6"/>
                        <a:pt x="25" y="9"/>
                      </a:cubicBezTo>
                      <a:cubicBezTo>
                        <a:pt x="22" y="8"/>
                        <a:pt x="16" y="6"/>
                        <a:pt x="16" y="6"/>
                      </a:cubicBezTo>
                      <a:cubicBezTo>
                        <a:pt x="10" y="7"/>
                        <a:pt x="0" y="8"/>
                        <a:pt x="10" y="13"/>
                      </a:cubicBezTo>
                      <a:cubicBezTo>
                        <a:pt x="12" y="24"/>
                        <a:pt x="16" y="20"/>
                        <a:pt x="28" y="19"/>
                      </a:cubicBezTo>
                      <a:cubicBezTo>
                        <a:pt x="30" y="12"/>
                        <a:pt x="30" y="7"/>
                        <a:pt x="29" y="0"/>
                      </a:cubicBezTo>
                      <a:close/>
                    </a:path>
                  </a:pathLst>
                </a:custGeom>
                <a:solidFill>
                  <a:schemeClr val="accent2"/>
                </a:solidFill>
                <a:ln w="3175">
                  <a:solidFill>
                    <a:schemeClr val="bg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740" name="Freeform 2469"/>
                <p:cNvSpPr>
                  <a:spLocks noChangeAspect="1"/>
                </p:cNvSpPr>
                <p:nvPr/>
              </p:nvSpPr>
              <p:spPr bwMode="auto">
                <a:xfrm rot="1096271">
                  <a:off x="4680427" y="4235243"/>
                  <a:ext cx="183482" cy="138630"/>
                </a:xfrm>
                <a:custGeom>
                  <a:gdLst>
                    <a:gd name="T0" fmla="*/ 26 w 45"/>
                    <a:gd name="T1" fmla="*/ 0 h 34"/>
                    <a:gd name="T2" fmla="*/ 35 w 45"/>
                    <a:gd name="T3" fmla="*/ 10 h 34"/>
                    <a:gd name="T4" fmla="*/ 41 w 45"/>
                    <a:gd name="T5" fmla="*/ 14 h 34"/>
                    <a:gd name="T6" fmla="*/ 45 w 45"/>
                    <a:gd name="T7" fmla="*/ 23 h 34"/>
                    <a:gd name="T8" fmla="*/ 32 w 45"/>
                    <a:gd name="T9" fmla="*/ 33 h 34"/>
                    <a:gd name="T10" fmla="*/ 23 w 45"/>
                    <a:gd name="T11" fmla="*/ 32 h 34"/>
                    <a:gd name="T12" fmla="*/ 29 w 45"/>
                    <a:gd name="T13" fmla="*/ 17 h 34"/>
                    <a:gd name="T14" fmla="*/ 19 w 45"/>
                    <a:gd name="T15" fmla="*/ 12 h 34"/>
                    <a:gd name="T16" fmla="*/ 8 w 45"/>
                    <a:gd name="T17" fmla="*/ 28 h 34"/>
                    <a:gd name="T18" fmla="*/ 0 w 45"/>
                    <a:gd name="T19" fmla="*/ 18 h 34"/>
                    <a:gd name="T20" fmla="*/ 11 w 45"/>
                    <a:gd name="T21" fmla="*/ 11 h 34"/>
                    <a:gd name="T22" fmla="*/ 17 w 45"/>
                    <a:gd name="T23" fmla="*/ 8 h 34"/>
                    <a:gd name="T24" fmla="*/ 26 w 45"/>
                    <a:gd name="T25" fmla="*/ 0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34"/>
                    <a:gd name="T41" fmla="*/ 45 w 45"/>
                    <a:gd name="T42" fmla="*/ 34 h 34"/>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34">
                      <a:moveTo>
                        <a:pt x="26" y="0"/>
                      </a:moveTo>
                      <a:cubicBezTo>
                        <a:pt x="27" y="4"/>
                        <a:pt x="31" y="8"/>
                        <a:pt x="35" y="10"/>
                      </a:cubicBezTo>
                      <a:cubicBezTo>
                        <a:pt x="37" y="11"/>
                        <a:pt x="41" y="14"/>
                        <a:pt x="41" y="14"/>
                      </a:cubicBezTo>
                      <a:cubicBezTo>
                        <a:pt x="43" y="17"/>
                        <a:pt x="45" y="23"/>
                        <a:pt x="45" y="23"/>
                      </a:cubicBezTo>
                      <a:cubicBezTo>
                        <a:pt x="43" y="29"/>
                        <a:pt x="37" y="31"/>
                        <a:pt x="32" y="33"/>
                      </a:cubicBezTo>
                      <a:cubicBezTo>
                        <a:pt x="29" y="33"/>
                        <a:pt x="25" y="34"/>
                        <a:pt x="23" y="32"/>
                      </a:cubicBezTo>
                      <a:cubicBezTo>
                        <a:pt x="19" y="28"/>
                        <a:pt x="29" y="17"/>
                        <a:pt x="29" y="17"/>
                      </a:cubicBezTo>
                      <a:cubicBezTo>
                        <a:pt x="26" y="10"/>
                        <a:pt x="26" y="11"/>
                        <a:pt x="19" y="12"/>
                      </a:cubicBezTo>
                      <a:cubicBezTo>
                        <a:pt x="17" y="19"/>
                        <a:pt x="16" y="26"/>
                        <a:pt x="8" y="28"/>
                      </a:cubicBezTo>
                      <a:cubicBezTo>
                        <a:pt x="4" y="27"/>
                        <a:pt x="0" y="18"/>
                        <a:pt x="0" y="18"/>
                      </a:cubicBezTo>
                      <a:cubicBezTo>
                        <a:pt x="2" y="12"/>
                        <a:pt x="5" y="12"/>
                        <a:pt x="11" y="11"/>
                      </a:cubicBezTo>
                      <a:cubicBezTo>
                        <a:pt x="13" y="10"/>
                        <a:pt x="15" y="10"/>
                        <a:pt x="17" y="8"/>
                      </a:cubicBezTo>
                      <a:cubicBezTo>
                        <a:pt x="21" y="4"/>
                        <a:pt x="19" y="0"/>
                        <a:pt x="26" y="0"/>
                      </a:cubicBezTo>
                      <a:close/>
                    </a:path>
                  </a:pathLst>
                </a:custGeom>
                <a:solidFill>
                  <a:schemeClr val="accent2"/>
                </a:solidFill>
                <a:ln w="3175">
                  <a:solidFill>
                    <a:schemeClr val="bg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741" name="Freeform 2476"/>
                <p:cNvSpPr>
                  <a:spLocks noChangeAspect="1"/>
                </p:cNvSpPr>
                <p:nvPr/>
              </p:nvSpPr>
              <p:spPr bwMode="auto">
                <a:xfrm rot="1096271">
                  <a:off x="3439676" y="3313572"/>
                  <a:ext cx="1341449" cy="1308830"/>
                </a:xfrm>
                <a:custGeom>
                  <a:gdLst>
                    <a:gd name="T0" fmla="*/ 312 w 329"/>
                    <a:gd name="T1" fmla="*/ 75 h 321"/>
                    <a:gd name="T2" fmla="*/ 321 w 329"/>
                    <a:gd name="T3" fmla="*/ 57 h 321"/>
                    <a:gd name="T4" fmla="*/ 305 w 329"/>
                    <a:gd name="T5" fmla="*/ 5 h 321"/>
                    <a:gd name="T6" fmla="*/ 304 w 329"/>
                    <a:gd name="T7" fmla="*/ 26 h 321"/>
                    <a:gd name="T8" fmla="*/ 250 w 329"/>
                    <a:gd name="T9" fmla="*/ 49 h 321"/>
                    <a:gd name="T10" fmla="*/ 216 w 329"/>
                    <a:gd name="T11" fmla="*/ 42 h 321"/>
                    <a:gd name="T12" fmla="*/ 187 w 329"/>
                    <a:gd name="T13" fmla="*/ 47 h 321"/>
                    <a:gd name="T14" fmla="*/ 178 w 329"/>
                    <a:gd name="T15" fmla="*/ 59 h 321"/>
                    <a:gd name="T16" fmla="*/ 132 w 329"/>
                    <a:gd name="T17" fmla="*/ 67 h 321"/>
                    <a:gd name="T18" fmla="*/ 75 w 329"/>
                    <a:gd name="T19" fmla="*/ 103 h 321"/>
                    <a:gd name="T20" fmla="*/ 22 w 329"/>
                    <a:gd name="T21" fmla="*/ 126 h 321"/>
                    <a:gd name="T22" fmla="*/ 35 w 329"/>
                    <a:gd name="T23" fmla="*/ 149 h 321"/>
                    <a:gd name="T24" fmla="*/ 19 w 329"/>
                    <a:gd name="T25" fmla="*/ 157 h 321"/>
                    <a:gd name="T26" fmla="*/ 4 w 329"/>
                    <a:gd name="T27" fmla="*/ 188 h 321"/>
                    <a:gd name="T28" fmla="*/ 4 w 329"/>
                    <a:gd name="T29" fmla="*/ 233 h 321"/>
                    <a:gd name="T30" fmla="*/ 19 w 329"/>
                    <a:gd name="T31" fmla="*/ 245 h 321"/>
                    <a:gd name="T32" fmla="*/ 43 w 329"/>
                    <a:gd name="T33" fmla="*/ 254 h 321"/>
                    <a:gd name="T34" fmla="*/ 43 w 329"/>
                    <a:gd name="T35" fmla="*/ 269 h 321"/>
                    <a:gd name="T36" fmla="*/ 66 w 329"/>
                    <a:gd name="T37" fmla="*/ 302 h 321"/>
                    <a:gd name="T38" fmla="*/ 90 w 329"/>
                    <a:gd name="T39" fmla="*/ 302 h 321"/>
                    <a:gd name="T40" fmla="*/ 154 w 329"/>
                    <a:gd name="T41" fmla="*/ 295 h 321"/>
                    <a:gd name="T42" fmla="*/ 178 w 329"/>
                    <a:gd name="T43" fmla="*/ 301 h 321"/>
                    <a:gd name="T44" fmla="*/ 198 w 329"/>
                    <a:gd name="T45" fmla="*/ 308 h 321"/>
                    <a:gd name="T46" fmla="*/ 231 w 329"/>
                    <a:gd name="T47" fmla="*/ 319 h 321"/>
                    <a:gd name="T48" fmla="*/ 239 w 329"/>
                    <a:gd name="T49" fmla="*/ 312 h 321"/>
                    <a:gd name="T50" fmla="*/ 216 w 329"/>
                    <a:gd name="T51" fmla="*/ 277 h 321"/>
                    <a:gd name="T52" fmla="*/ 135 w 329"/>
                    <a:gd name="T53" fmla="*/ 253 h 321"/>
                    <a:gd name="T54" fmla="*/ 156 w 329"/>
                    <a:gd name="T55" fmla="*/ 234 h 321"/>
                    <a:gd name="T56" fmla="*/ 180 w 329"/>
                    <a:gd name="T57" fmla="*/ 222 h 321"/>
                    <a:gd name="T58" fmla="*/ 157 w 329"/>
                    <a:gd name="T59" fmla="*/ 197 h 321"/>
                    <a:gd name="T60" fmla="*/ 144 w 329"/>
                    <a:gd name="T61" fmla="*/ 180 h 321"/>
                    <a:gd name="T62" fmla="*/ 127 w 329"/>
                    <a:gd name="T63" fmla="*/ 162 h 321"/>
                    <a:gd name="T64" fmla="*/ 130 w 329"/>
                    <a:gd name="T65" fmla="*/ 125 h 321"/>
                    <a:gd name="T66" fmla="*/ 147 w 329"/>
                    <a:gd name="T67" fmla="*/ 135 h 321"/>
                    <a:gd name="T68" fmla="*/ 177 w 329"/>
                    <a:gd name="T69" fmla="*/ 168 h 321"/>
                    <a:gd name="T70" fmla="*/ 177 w 329"/>
                    <a:gd name="T71" fmla="*/ 144 h 321"/>
                    <a:gd name="T72" fmla="*/ 172 w 329"/>
                    <a:gd name="T73" fmla="*/ 137 h 321"/>
                    <a:gd name="T74" fmla="*/ 199 w 329"/>
                    <a:gd name="T75" fmla="*/ 144 h 321"/>
                    <a:gd name="T76" fmla="*/ 207 w 329"/>
                    <a:gd name="T77" fmla="*/ 135 h 321"/>
                    <a:gd name="T78" fmla="*/ 228 w 329"/>
                    <a:gd name="T79" fmla="*/ 141 h 321"/>
                    <a:gd name="T80" fmla="*/ 199 w 329"/>
                    <a:gd name="T81" fmla="*/ 121 h 321"/>
                    <a:gd name="T82" fmla="*/ 186 w 329"/>
                    <a:gd name="T83" fmla="*/ 105 h 321"/>
                    <a:gd name="T84" fmla="*/ 217 w 329"/>
                    <a:gd name="T85" fmla="*/ 87 h 321"/>
                    <a:gd name="T86" fmla="*/ 257 w 329"/>
                    <a:gd name="T87" fmla="*/ 77 h 321"/>
                    <a:gd name="T88" fmla="*/ 297 w 329"/>
                    <a:gd name="T89" fmla="*/ 75 h 3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29"/>
                    <a:gd name="T136" fmla="*/ 0 h 321"/>
                    <a:gd name="T137" fmla="*/ 329 w 329"/>
                    <a:gd name="T138" fmla="*/ 321 h 321"/>
                  </a:gd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29" h="321">
                      <a:moveTo>
                        <a:pt x="310" y="79"/>
                      </a:moveTo>
                      <a:cubicBezTo>
                        <a:pt x="311" y="78"/>
                        <a:pt x="311" y="76"/>
                        <a:pt x="312" y="75"/>
                      </a:cubicBezTo>
                      <a:cubicBezTo>
                        <a:pt x="313" y="74"/>
                        <a:pt x="314" y="74"/>
                        <a:pt x="315" y="73"/>
                      </a:cubicBezTo>
                      <a:cubicBezTo>
                        <a:pt x="318" y="69"/>
                        <a:pt x="318" y="62"/>
                        <a:pt x="321" y="57"/>
                      </a:cubicBezTo>
                      <a:cubicBezTo>
                        <a:pt x="317" y="41"/>
                        <a:pt x="321" y="36"/>
                        <a:pt x="329" y="24"/>
                      </a:cubicBezTo>
                      <a:cubicBezTo>
                        <a:pt x="326" y="15"/>
                        <a:pt x="310" y="8"/>
                        <a:pt x="305" y="5"/>
                      </a:cubicBezTo>
                      <a:cubicBezTo>
                        <a:pt x="301" y="0"/>
                        <a:pt x="299" y="0"/>
                        <a:pt x="297" y="6"/>
                      </a:cubicBezTo>
                      <a:cubicBezTo>
                        <a:pt x="299" y="13"/>
                        <a:pt x="302" y="19"/>
                        <a:pt x="304" y="26"/>
                      </a:cubicBezTo>
                      <a:cubicBezTo>
                        <a:pt x="302" y="37"/>
                        <a:pt x="297" y="36"/>
                        <a:pt x="287" y="37"/>
                      </a:cubicBezTo>
                      <a:cubicBezTo>
                        <a:pt x="273" y="48"/>
                        <a:pt x="271" y="48"/>
                        <a:pt x="250" y="49"/>
                      </a:cubicBezTo>
                      <a:cubicBezTo>
                        <a:pt x="243" y="49"/>
                        <a:pt x="235" y="50"/>
                        <a:pt x="228" y="47"/>
                      </a:cubicBezTo>
                      <a:cubicBezTo>
                        <a:pt x="224" y="45"/>
                        <a:pt x="216" y="42"/>
                        <a:pt x="216" y="42"/>
                      </a:cubicBezTo>
                      <a:cubicBezTo>
                        <a:pt x="213" y="39"/>
                        <a:pt x="203" y="37"/>
                        <a:pt x="203" y="37"/>
                      </a:cubicBezTo>
                      <a:cubicBezTo>
                        <a:pt x="197" y="38"/>
                        <a:pt x="192" y="43"/>
                        <a:pt x="187" y="47"/>
                      </a:cubicBezTo>
                      <a:cubicBezTo>
                        <a:pt x="185" y="49"/>
                        <a:pt x="181" y="53"/>
                        <a:pt x="181" y="53"/>
                      </a:cubicBezTo>
                      <a:cubicBezTo>
                        <a:pt x="180" y="55"/>
                        <a:pt x="180" y="58"/>
                        <a:pt x="178" y="59"/>
                      </a:cubicBezTo>
                      <a:cubicBezTo>
                        <a:pt x="176" y="60"/>
                        <a:pt x="172" y="61"/>
                        <a:pt x="172" y="61"/>
                      </a:cubicBezTo>
                      <a:cubicBezTo>
                        <a:pt x="155" y="60"/>
                        <a:pt x="147" y="62"/>
                        <a:pt x="132" y="67"/>
                      </a:cubicBezTo>
                      <a:cubicBezTo>
                        <a:pt x="126" y="92"/>
                        <a:pt x="119" y="89"/>
                        <a:pt x="90" y="90"/>
                      </a:cubicBezTo>
                      <a:cubicBezTo>
                        <a:pt x="82" y="97"/>
                        <a:pt x="79" y="99"/>
                        <a:pt x="75" y="103"/>
                      </a:cubicBezTo>
                      <a:cubicBezTo>
                        <a:pt x="71" y="108"/>
                        <a:pt x="71" y="110"/>
                        <a:pt x="64" y="113"/>
                      </a:cubicBezTo>
                      <a:cubicBezTo>
                        <a:pt x="51" y="119"/>
                        <a:pt x="36" y="121"/>
                        <a:pt x="22" y="126"/>
                      </a:cubicBezTo>
                      <a:cubicBezTo>
                        <a:pt x="31" y="128"/>
                        <a:pt x="27" y="133"/>
                        <a:pt x="31" y="140"/>
                      </a:cubicBezTo>
                      <a:cubicBezTo>
                        <a:pt x="33" y="143"/>
                        <a:pt x="35" y="149"/>
                        <a:pt x="35" y="149"/>
                      </a:cubicBezTo>
                      <a:cubicBezTo>
                        <a:pt x="33" y="155"/>
                        <a:pt x="36" y="150"/>
                        <a:pt x="27" y="153"/>
                      </a:cubicBezTo>
                      <a:cubicBezTo>
                        <a:pt x="24" y="154"/>
                        <a:pt x="19" y="157"/>
                        <a:pt x="19" y="157"/>
                      </a:cubicBezTo>
                      <a:cubicBezTo>
                        <a:pt x="22" y="163"/>
                        <a:pt x="22" y="179"/>
                        <a:pt x="16" y="183"/>
                      </a:cubicBezTo>
                      <a:cubicBezTo>
                        <a:pt x="12" y="185"/>
                        <a:pt x="4" y="188"/>
                        <a:pt x="4" y="188"/>
                      </a:cubicBezTo>
                      <a:cubicBezTo>
                        <a:pt x="2" y="193"/>
                        <a:pt x="0" y="193"/>
                        <a:pt x="3" y="198"/>
                      </a:cubicBezTo>
                      <a:cubicBezTo>
                        <a:pt x="2" y="205"/>
                        <a:pt x="6" y="224"/>
                        <a:pt x="4" y="233"/>
                      </a:cubicBezTo>
                      <a:cubicBezTo>
                        <a:pt x="5" y="238"/>
                        <a:pt x="15" y="240"/>
                        <a:pt x="15" y="240"/>
                      </a:cubicBezTo>
                      <a:cubicBezTo>
                        <a:pt x="17" y="241"/>
                        <a:pt x="17" y="244"/>
                        <a:pt x="19" y="245"/>
                      </a:cubicBezTo>
                      <a:cubicBezTo>
                        <a:pt x="22" y="246"/>
                        <a:pt x="31" y="248"/>
                        <a:pt x="34" y="249"/>
                      </a:cubicBezTo>
                      <a:cubicBezTo>
                        <a:pt x="37" y="251"/>
                        <a:pt x="40" y="252"/>
                        <a:pt x="43" y="254"/>
                      </a:cubicBezTo>
                      <a:cubicBezTo>
                        <a:pt x="47" y="260"/>
                        <a:pt x="51" y="260"/>
                        <a:pt x="57" y="261"/>
                      </a:cubicBezTo>
                      <a:cubicBezTo>
                        <a:pt x="49" y="263"/>
                        <a:pt x="46" y="262"/>
                        <a:pt x="43" y="269"/>
                      </a:cubicBezTo>
                      <a:cubicBezTo>
                        <a:pt x="44" y="273"/>
                        <a:pt x="44" y="283"/>
                        <a:pt x="47" y="287"/>
                      </a:cubicBezTo>
                      <a:cubicBezTo>
                        <a:pt x="52" y="293"/>
                        <a:pt x="60" y="296"/>
                        <a:pt x="66" y="302"/>
                      </a:cubicBezTo>
                      <a:cubicBezTo>
                        <a:pt x="67" y="306"/>
                        <a:pt x="69" y="306"/>
                        <a:pt x="73" y="305"/>
                      </a:cubicBezTo>
                      <a:cubicBezTo>
                        <a:pt x="80" y="298"/>
                        <a:pt x="79" y="298"/>
                        <a:pt x="90" y="302"/>
                      </a:cubicBezTo>
                      <a:cubicBezTo>
                        <a:pt x="98" y="301"/>
                        <a:pt x="100" y="297"/>
                        <a:pt x="108" y="294"/>
                      </a:cubicBezTo>
                      <a:cubicBezTo>
                        <a:pt x="124" y="296"/>
                        <a:pt x="138" y="296"/>
                        <a:pt x="154" y="295"/>
                      </a:cubicBezTo>
                      <a:cubicBezTo>
                        <a:pt x="160" y="294"/>
                        <a:pt x="168" y="293"/>
                        <a:pt x="174" y="295"/>
                      </a:cubicBezTo>
                      <a:cubicBezTo>
                        <a:pt x="176" y="296"/>
                        <a:pt x="176" y="300"/>
                        <a:pt x="178" y="301"/>
                      </a:cubicBezTo>
                      <a:cubicBezTo>
                        <a:pt x="187" y="299"/>
                        <a:pt x="185" y="303"/>
                        <a:pt x="183" y="311"/>
                      </a:cubicBezTo>
                      <a:cubicBezTo>
                        <a:pt x="185" y="321"/>
                        <a:pt x="193" y="310"/>
                        <a:pt x="198" y="308"/>
                      </a:cubicBezTo>
                      <a:cubicBezTo>
                        <a:pt x="212" y="309"/>
                        <a:pt x="211" y="311"/>
                        <a:pt x="221" y="315"/>
                      </a:cubicBezTo>
                      <a:cubicBezTo>
                        <a:pt x="224" y="316"/>
                        <a:pt x="231" y="319"/>
                        <a:pt x="231" y="319"/>
                      </a:cubicBezTo>
                      <a:cubicBezTo>
                        <a:pt x="234" y="319"/>
                        <a:pt x="238" y="320"/>
                        <a:pt x="241" y="318"/>
                      </a:cubicBezTo>
                      <a:cubicBezTo>
                        <a:pt x="243" y="317"/>
                        <a:pt x="239" y="312"/>
                        <a:pt x="239" y="312"/>
                      </a:cubicBezTo>
                      <a:cubicBezTo>
                        <a:pt x="238" y="298"/>
                        <a:pt x="235" y="297"/>
                        <a:pt x="226" y="288"/>
                      </a:cubicBezTo>
                      <a:cubicBezTo>
                        <a:pt x="225" y="285"/>
                        <a:pt x="220" y="278"/>
                        <a:pt x="216" y="277"/>
                      </a:cubicBezTo>
                      <a:cubicBezTo>
                        <a:pt x="212" y="269"/>
                        <a:pt x="205" y="271"/>
                        <a:pt x="197" y="270"/>
                      </a:cubicBezTo>
                      <a:cubicBezTo>
                        <a:pt x="180" y="257"/>
                        <a:pt x="154" y="259"/>
                        <a:pt x="135" y="253"/>
                      </a:cubicBezTo>
                      <a:cubicBezTo>
                        <a:pt x="139" y="245"/>
                        <a:pt x="150" y="248"/>
                        <a:pt x="159" y="247"/>
                      </a:cubicBezTo>
                      <a:cubicBezTo>
                        <a:pt x="162" y="242"/>
                        <a:pt x="161" y="237"/>
                        <a:pt x="156" y="234"/>
                      </a:cubicBezTo>
                      <a:cubicBezTo>
                        <a:pt x="154" y="231"/>
                        <a:pt x="153" y="228"/>
                        <a:pt x="151" y="225"/>
                      </a:cubicBezTo>
                      <a:cubicBezTo>
                        <a:pt x="156" y="217"/>
                        <a:pt x="171" y="223"/>
                        <a:pt x="180" y="222"/>
                      </a:cubicBezTo>
                      <a:cubicBezTo>
                        <a:pt x="179" y="218"/>
                        <a:pt x="178" y="216"/>
                        <a:pt x="174" y="215"/>
                      </a:cubicBezTo>
                      <a:cubicBezTo>
                        <a:pt x="172" y="208"/>
                        <a:pt x="164" y="199"/>
                        <a:pt x="157" y="197"/>
                      </a:cubicBezTo>
                      <a:cubicBezTo>
                        <a:pt x="156" y="193"/>
                        <a:pt x="154" y="193"/>
                        <a:pt x="150" y="191"/>
                      </a:cubicBezTo>
                      <a:cubicBezTo>
                        <a:pt x="148" y="185"/>
                        <a:pt x="149" y="183"/>
                        <a:pt x="144" y="180"/>
                      </a:cubicBezTo>
                      <a:cubicBezTo>
                        <a:pt x="142" y="177"/>
                        <a:pt x="136" y="175"/>
                        <a:pt x="136" y="175"/>
                      </a:cubicBezTo>
                      <a:cubicBezTo>
                        <a:pt x="133" y="171"/>
                        <a:pt x="131" y="166"/>
                        <a:pt x="127" y="162"/>
                      </a:cubicBezTo>
                      <a:cubicBezTo>
                        <a:pt x="125" y="157"/>
                        <a:pt x="124" y="152"/>
                        <a:pt x="121" y="147"/>
                      </a:cubicBezTo>
                      <a:cubicBezTo>
                        <a:pt x="122" y="136"/>
                        <a:pt x="120" y="128"/>
                        <a:pt x="130" y="125"/>
                      </a:cubicBezTo>
                      <a:cubicBezTo>
                        <a:pt x="132" y="122"/>
                        <a:pt x="138" y="120"/>
                        <a:pt x="138" y="120"/>
                      </a:cubicBezTo>
                      <a:cubicBezTo>
                        <a:pt x="150" y="122"/>
                        <a:pt x="152" y="127"/>
                        <a:pt x="147" y="135"/>
                      </a:cubicBezTo>
                      <a:cubicBezTo>
                        <a:pt x="150" y="145"/>
                        <a:pt x="161" y="139"/>
                        <a:pt x="169" y="144"/>
                      </a:cubicBezTo>
                      <a:cubicBezTo>
                        <a:pt x="170" y="150"/>
                        <a:pt x="170" y="166"/>
                        <a:pt x="177" y="168"/>
                      </a:cubicBezTo>
                      <a:cubicBezTo>
                        <a:pt x="186" y="167"/>
                        <a:pt x="197" y="168"/>
                        <a:pt x="187" y="162"/>
                      </a:cubicBezTo>
                      <a:cubicBezTo>
                        <a:pt x="185" y="156"/>
                        <a:pt x="181" y="149"/>
                        <a:pt x="177" y="144"/>
                      </a:cubicBezTo>
                      <a:cubicBezTo>
                        <a:pt x="174" y="141"/>
                        <a:pt x="166" y="133"/>
                        <a:pt x="169" y="135"/>
                      </a:cubicBezTo>
                      <a:cubicBezTo>
                        <a:pt x="170" y="136"/>
                        <a:pt x="171" y="136"/>
                        <a:pt x="172" y="137"/>
                      </a:cubicBezTo>
                      <a:cubicBezTo>
                        <a:pt x="178" y="147"/>
                        <a:pt x="194" y="153"/>
                        <a:pt x="205" y="156"/>
                      </a:cubicBezTo>
                      <a:cubicBezTo>
                        <a:pt x="215" y="153"/>
                        <a:pt x="207" y="147"/>
                        <a:pt x="199" y="144"/>
                      </a:cubicBezTo>
                      <a:cubicBezTo>
                        <a:pt x="197" y="138"/>
                        <a:pt x="195" y="138"/>
                        <a:pt x="190" y="135"/>
                      </a:cubicBezTo>
                      <a:cubicBezTo>
                        <a:pt x="195" y="131"/>
                        <a:pt x="201" y="134"/>
                        <a:pt x="207" y="135"/>
                      </a:cubicBezTo>
                      <a:cubicBezTo>
                        <a:pt x="210" y="140"/>
                        <a:pt x="217" y="140"/>
                        <a:pt x="222" y="143"/>
                      </a:cubicBezTo>
                      <a:cubicBezTo>
                        <a:pt x="224" y="142"/>
                        <a:pt x="227" y="142"/>
                        <a:pt x="228" y="141"/>
                      </a:cubicBezTo>
                      <a:cubicBezTo>
                        <a:pt x="230" y="139"/>
                        <a:pt x="225" y="136"/>
                        <a:pt x="223" y="135"/>
                      </a:cubicBezTo>
                      <a:cubicBezTo>
                        <a:pt x="215" y="131"/>
                        <a:pt x="207" y="124"/>
                        <a:pt x="199" y="121"/>
                      </a:cubicBezTo>
                      <a:cubicBezTo>
                        <a:pt x="197" y="117"/>
                        <a:pt x="196" y="114"/>
                        <a:pt x="192" y="113"/>
                      </a:cubicBezTo>
                      <a:cubicBezTo>
                        <a:pt x="191" y="109"/>
                        <a:pt x="187" y="109"/>
                        <a:pt x="186" y="105"/>
                      </a:cubicBezTo>
                      <a:cubicBezTo>
                        <a:pt x="188" y="96"/>
                        <a:pt x="197" y="98"/>
                        <a:pt x="205" y="97"/>
                      </a:cubicBezTo>
                      <a:cubicBezTo>
                        <a:pt x="211" y="95"/>
                        <a:pt x="212" y="90"/>
                        <a:pt x="217" y="87"/>
                      </a:cubicBezTo>
                      <a:cubicBezTo>
                        <a:pt x="222" y="84"/>
                        <a:pt x="232" y="83"/>
                        <a:pt x="237" y="83"/>
                      </a:cubicBezTo>
                      <a:cubicBezTo>
                        <a:pt x="243" y="79"/>
                        <a:pt x="250" y="78"/>
                        <a:pt x="257" y="77"/>
                      </a:cubicBezTo>
                      <a:cubicBezTo>
                        <a:pt x="262" y="74"/>
                        <a:pt x="268" y="73"/>
                        <a:pt x="274" y="72"/>
                      </a:cubicBezTo>
                      <a:cubicBezTo>
                        <a:pt x="282" y="73"/>
                        <a:pt x="297" y="75"/>
                        <a:pt x="297" y="75"/>
                      </a:cubicBezTo>
                      <a:cubicBezTo>
                        <a:pt x="301" y="78"/>
                        <a:pt x="305" y="79"/>
                        <a:pt x="310" y="79"/>
                      </a:cubicBezTo>
                      <a:close/>
                    </a:path>
                  </a:pathLst>
                </a:custGeom>
                <a:solidFill>
                  <a:schemeClr val="accent2"/>
                </a:solidFill>
                <a:ln w="3175">
                  <a:solidFill>
                    <a:schemeClr val="bg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742" name="Freeform 2528"/>
                <p:cNvSpPr>
                  <a:spLocks noChangeAspect="1"/>
                </p:cNvSpPr>
                <p:nvPr>
                  <p:custDataLst>
                    <p:tags r:id="rId7"/>
                  </p:custDataLst>
                </p:nvPr>
              </p:nvSpPr>
              <p:spPr bwMode="auto">
                <a:xfrm rot="1096271">
                  <a:off x="3980923" y="2716662"/>
                  <a:ext cx="1345525" cy="1019337"/>
                </a:xfrm>
                <a:custGeom>
                  <a:gdLst>
                    <a:gd name="T0" fmla="*/ 1283 w 1320"/>
                    <a:gd name="T1" fmla="*/ 578 h 999"/>
                    <a:gd name="T2" fmla="*/ 1276 w 1320"/>
                    <a:gd name="T3" fmla="*/ 507 h 999"/>
                    <a:gd name="T4" fmla="*/ 1216 w 1320"/>
                    <a:gd name="T5" fmla="*/ 480 h 999"/>
                    <a:gd name="T6" fmla="*/ 1192 w 1320"/>
                    <a:gd name="T7" fmla="*/ 464 h 999"/>
                    <a:gd name="T8" fmla="*/ 1188 w 1320"/>
                    <a:gd name="T9" fmla="*/ 368 h 999"/>
                    <a:gd name="T10" fmla="*/ 1192 w 1320"/>
                    <a:gd name="T11" fmla="*/ 288 h 999"/>
                    <a:gd name="T12" fmla="*/ 1312 w 1320"/>
                    <a:gd name="T13" fmla="*/ 128 h 999"/>
                    <a:gd name="T14" fmla="*/ 1272 w 1320"/>
                    <a:gd name="T15" fmla="*/ 48 h 999"/>
                    <a:gd name="T16" fmla="*/ 1216 w 1320"/>
                    <a:gd name="T17" fmla="*/ 40 h 999"/>
                    <a:gd name="T18" fmla="*/ 1104 w 1320"/>
                    <a:gd name="T19" fmla="*/ 16 h 999"/>
                    <a:gd name="T20" fmla="*/ 1044 w 1320"/>
                    <a:gd name="T21" fmla="*/ 0 h 999"/>
                    <a:gd name="T22" fmla="*/ 924 w 1320"/>
                    <a:gd name="T23" fmla="*/ 24 h 999"/>
                    <a:gd name="T24" fmla="*/ 888 w 1320"/>
                    <a:gd name="T25" fmla="*/ 48 h 999"/>
                    <a:gd name="T26" fmla="*/ 784 w 1320"/>
                    <a:gd name="T27" fmla="*/ 80 h 999"/>
                    <a:gd name="T28" fmla="*/ 760 w 1320"/>
                    <a:gd name="T29" fmla="*/ 112 h 999"/>
                    <a:gd name="T30" fmla="*/ 736 w 1320"/>
                    <a:gd name="T31" fmla="*/ 140 h 999"/>
                    <a:gd name="T32" fmla="*/ 700 w 1320"/>
                    <a:gd name="T33" fmla="*/ 172 h 999"/>
                    <a:gd name="T34" fmla="*/ 612 w 1320"/>
                    <a:gd name="T35" fmla="*/ 224 h 999"/>
                    <a:gd name="T36" fmla="*/ 192 w 1320"/>
                    <a:gd name="T37" fmla="*/ 272 h 999"/>
                    <a:gd name="T38" fmla="*/ 96 w 1320"/>
                    <a:gd name="T39" fmla="*/ 196 h 999"/>
                    <a:gd name="T40" fmla="*/ 60 w 1320"/>
                    <a:gd name="T41" fmla="*/ 160 h 999"/>
                    <a:gd name="T42" fmla="*/ 16 w 1320"/>
                    <a:gd name="T43" fmla="*/ 244 h 999"/>
                    <a:gd name="T44" fmla="*/ 36 w 1320"/>
                    <a:gd name="T45" fmla="*/ 370 h 999"/>
                    <a:gd name="T46" fmla="*/ 51 w 1320"/>
                    <a:gd name="T47" fmla="*/ 410 h 999"/>
                    <a:gd name="T48" fmla="*/ 124 w 1320"/>
                    <a:gd name="T49" fmla="*/ 432 h 999"/>
                    <a:gd name="T50" fmla="*/ 156 w 1320"/>
                    <a:gd name="T51" fmla="*/ 460 h 999"/>
                    <a:gd name="T52" fmla="*/ 129 w 1320"/>
                    <a:gd name="T53" fmla="*/ 541 h 999"/>
                    <a:gd name="T54" fmla="*/ 84 w 1320"/>
                    <a:gd name="T55" fmla="*/ 571 h 999"/>
                    <a:gd name="T56" fmla="*/ 88 w 1320"/>
                    <a:gd name="T57" fmla="*/ 603 h 999"/>
                    <a:gd name="T58" fmla="*/ 86 w 1320"/>
                    <a:gd name="T59" fmla="*/ 662 h 999"/>
                    <a:gd name="T60" fmla="*/ 78 w 1320"/>
                    <a:gd name="T61" fmla="*/ 739 h 999"/>
                    <a:gd name="T62" fmla="*/ 93 w 1320"/>
                    <a:gd name="T63" fmla="*/ 764 h 999"/>
                    <a:gd name="T64" fmla="*/ 160 w 1320"/>
                    <a:gd name="T65" fmla="*/ 799 h 999"/>
                    <a:gd name="T66" fmla="*/ 216 w 1320"/>
                    <a:gd name="T67" fmla="*/ 835 h 999"/>
                    <a:gd name="T68" fmla="*/ 252 w 1320"/>
                    <a:gd name="T69" fmla="*/ 907 h 999"/>
                    <a:gd name="T70" fmla="*/ 248 w 1320"/>
                    <a:gd name="T71" fmla="*/ 999 h 999"/>
                    <a:gd name="T72" fmla="*/ 269 w 1320"/>
                    <a:gd name="T73" fmla="*/ 977 h 999"/>
                    <a:gd name="T74" fmla="*/ 438 w 1320"/>
                    <a:gd name="T75" fmla="*/ 956 h 999"/>
                    <a:gd name="T76" fmla="*/ 450 w 1320"/>
                    <a:gd name="T77" fmla="*/ 923 h 999"/>
                    <a:gd name="T78" fmla="*/ 500 w 1320"/>
                    <a:gd name="T79" fmla="*/ 878 h 999"/>
                    <a:gd name="T80" fmla="*/ 536 w 1320"/>
                    <a:gd name="T81" fmla="*/ 865 h 999"/>
                    <a:gd name="T82" fmla="*/ 600 w 1320"/>
                    <a:gd name="T83" fmla="*/ 887 h 999"/>
                    <a:gd name="T84" fmla="*/ 720 w 1320"/>
                    <a:gd name="T85" fmla="*/ 911 h 999"/>
                    <a:gd name="T86" fmla="*/ 819 w 1320"/>
                    <a:gd name="T87" fmla="*/ 898 h 999"/>
                    <a:gd name="T88" fmla="*/ 852 w 1320"/>
                    <a:gd name="T89" fmla="*/ 883 h 999"/>
                    <a:gd name="T90" fmla="*/ 928 w 1320"/>
                    <a:gd name="T91" fmla="*/ 855 h 999"/>
                    <a:gd name="T92" fmla="*/ 924 w 1320"/>
                    <a:gd name="T93" fmla="*/ 770 h 999"/>
                    <a:gd name="T94" fmla="*/ 917 w 1320"/>
                    <a:gd name="T95" fmla="*/ 722 h 999"/>
                    <a:gd name="T96" fmla="*/ 941 w 1320"/>
                    <a:gd name="T97" fmla="*/ 730 h 999"/>
                    <a:gd name="T98" fmla="*/ 965 w 1320"/>
                    <a:gd name="T99" fmla="*/ 749 h 999"/>
                    <a:gd name="T100" fmla="*/ 1002 w 1320"/>
                    <a:gd name="T101" fmla="*/ 767 h 999"/>
                    <a:gd name="T102" fmla="*/ 969 w 1320"/>
                    <a:gd name="T103" fmla="*/ 737 h 999"/>
                    <a:gd name="T104" fmla="*/ 975 w 1320"/>
                    <a:gd name="T105" fmla="*/ 716 h 999"/>
                    <a:gd name="T106" fmla="*/ 992 w 1320"/>
                    <a:gd name="T107" fmla="*/ 701 h 999"/>
                    <a:gd name="T108" fmla="*/ 995 w 1320"/>
                    <a:gd name="T109" fmla="*/ 685 h 999"/>
                    <a:gd name="T110" fmla="*/ 1007 w 1320"/>
                    <a:gd name="T111" fmla="*/ 655 h 999"/>
                    <a:gd name="T112" fmla="*/ 1037 w 1320"/>
                    <a:gd name="T113" fmla="*/ 638 h 999"/>
                    <a:gd name="T114" fmla="*/ 1118 w 1320"/>
                    <a:gd name="T115" fmla="*/ 586 h 999"/>
                    <a:gd name="T116" fmla="*/ 1200 w 1320"/>
                    <a:gd name="T117" fmla="*/ 603 h 999"/>
                    <a:gd name="T118" fmla="*/ 1257 w 1320"/>
                    <a:gd name="T119" fmla="*/ 596 h 999"/>
                    <a:gd name="T120" fmla="*/ 1283 w 1320"/>
                    <a:gd name="T121" fmla="*/ 578 h 99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20"/>
                    <a:gd name="T184" fmla="*/ 0 h 999"/>
                    <a:gd name="T185" fmla="*/ 1320 w 1320"/>
                    <a:gd name="T186" fmla="*/ 999 h 999"/>
                  </a:gd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20" h="999">
                      <a:moveTo>
                        <a:pt x="1283" y="578"/>
                      </a:moveTo>
                      <a:cubicBezTo>
                        <a:pt x="1307" y="570"/>
                        <a:pt x="1284" y="527"/>
                        <a:pt x="1276" y="507"/>
                      </a:cubicBezTo>
                      <a:cubicBezTo>
                        <a:pt x="1272" y="500"/>
                        <a:pt x="1224" y="484"/>
                        <a:pt x="1216" y="480"/>
                      </a:cubicBezTo>
                      <a:cubicBezTo>
                        <a:pt x="1208" y="476"/>
                        <a:pt x="1192" y="464"/>
                        <a:pt x="1192" y="464"/>
                      </a:cubicBezTo>
                      <a:cubicBezTo>
                        <a:pt x="1172" y="436"/>
                        <a:pt x="1184" y="400"/>
                        <a:pt x="1188" y="368"/>
                      </a:cubicBezTo>
                      <a:cubicBezTo>
                        <a:pt x="1188" y="340"/>
                        <a:pt x="1192" y="316"/>
                        <a:pt x="1192" y="288"/>
                      </a:cubicBezTo>
                      <a:cubicBezTo>
                        <a:pt x="1200" y="164"/>
                        <a:pt x="1196" y="144"/>
                        <a:pt x="1312" y="128"/>
                      </a:cubicBezTo>
                      <a:cubicBezTo>
                        <a:pt x="1320" y="116"/>
                        <a:pt x="1292" y="56"/>
                        <a:pt x="1272" y="48"/>
                      </a:cubicBezTo>
                      <a:cubicBezTo>
                        <a:pt x="1256" y="40"/>
                        <a:pt x="1228" y="40"/>
                        <a:pt x="1216" y="40"/>
                      </a:cubicBezTo>
                      <a:cubicBezTo>
                        <a:pt x="1176" y="28"/>
                        <a:pt x="1144" y="20"/>
                        <a:pt x="1104" y="16"/>
                      </a:cubicBezTo>
                      <a:cubicBezTo>
                        <a:pt x="1084" y="8"/>
                        <a:pt x="1064" y="4"/>
                        <a:pt x="1044" y="0"/>
                      </a:cubicBezTo>
                      <a:cubicBezTo>
                        <a:pt x="996" y="4"/>
                        <a:pt x="968" y="8"/>
                        <a:pt x="924" y="24"/>
                      </a:cubicBezTo>
                      <a:cubicBezTo>
                        <a:pt x="912" y="28"/>
                        <a:pt x="900" y="44"/>
                        <a:pt x="888" y="48"/>
                      </a:cubicBezTo>
                      <a:cubicBezTo>
                        <a:pt x="852" y="56"/>
                        <a:pt x="816" y="64"/>
                        <a:pt x="784" y="80"/>
                      </a:cubicBezTo>
                      <a:cubicBezTo>
                        <a:pt x="780" y="96"/>
                        <a:pt x="772" y="104"/>
                        <a:pt x="760" y="112"/>
                      </a:cubicBezTo>
                      <a:cubicBezTo>
                        <a:pt x="752" y="128"/>
                        <a:pt x="752" y="136"/>
                        <a:pt x="736" y="140"/>
                      </a:cubicBezTo>
                      <a:cubicBezTo>
                        <a:pt x="708" y="168"/>
                        <a:pt x="720" y="156"/>
                        <a:pt x="700" y="172"/>
                      </a:cubicBezTo>
                      <a:cubicBezTo>
                        <a:pt x="688" y="208"/>
                        <a:pt x="648" y="200"/>
                        <a:pt x="612" y="224"/>
                      </a:cubicBezTo>
                      <a:cubicBezTo>
                        <a:pt x="492" y="232"/>
                        <a:pt x="336" y="264"/>
                        <a:pt x="192" y="272"/>
                      </a:cubicBezTo>
                      <a:cubicBezTo>
                        <a:pt x="72" y="264"/>
                        <a:pt x="152" y="252"/>
                        <a:pt x="96" y="196"/>
                      </a:cubicBezTo>
                      <a:cubicBezTo>
                        <a:pt x="88" y="168"/>
                        <a:pt x="80" y="172"/>
                        <a:pt x="60" y="160"/>
                      </a:cubicBezTo>
                      <a:cubicBezTo>
                        <a:pt x="48" y="191"/>
                        <a:pt x="33" y="242"/>
                        <a:pt x="16" y="244"/>
                      </a:cubicBezTo>
                      <a:cubicBezTo>
                        <a:pt x="0" y="288"/>
                        <a:pt x="27" y="326"/>
                        <a:pt x="36" y="370"/>
                      </a:cubicBezTo>
                      <a:cubicBezTo>
                        <a:pt x="39" y="397"/>
                        <a:pt x="43" y="406"/>
                        <a:pt x="51" y="410"/>
                      </a:cubicBezTo>
                      <a:cubicBezTo>
                        <a:pt x="86" y="415"/>
                        <a:pt x="108" y="424"/>
                        <a:pt x="124" y="432"/>
                      </a:cubicBezTo>
                      <a:cubicBezTo>
                        <a:pt x="136" y="448"/>
                        <a:pt x="140" y="448"/>
                        <a:pt x="156" y="460"/>
                      </a:cubicBezTo>
                      <a:cubicBezTo>
                        <a:pt x="169" y="502"/>
                        <a:pt x="142" y="523"/>
                        <a:pt x="129" y="541"/>
                      </a:cubicBezTo>
                      <a:cubicBezTo>
                        <a:pt x="115" y="557"/>
                        <a:pt x="91" y="559"/>
                        <a:pt x="84" y="571"/>
                      </a:cubicBezTo>
                      <a:cubicBezTo>
                        <a:pt x="80" y="592"/>
                        <a:pt x="80" y="583"/>
                        <a:pt x="88" y="603"/>
                      </a:cubicBezTo>
                      <a:cubicBezTo>
                        <a:pt x="92" y="626"/>
                        <a:pt x="87" y="637"/>
                        <a:pt x="86" y="662"/>
                      </a:cubicBezTo>
                      <a:cubicBezTo>
                        <a:pt x="89" y="695"/>
                        <a:pt x="86" y="715"/>
                        <a:pt x="78" y="739"/>
                      </a:cubicBezTo>
                      <a:cubicBezTo>
                        <a:pt x="84" y="755"/>
                        <a:pt x="79" y="754"/>
                        <a:pt x="93" y="764"/>
                      </a:cubicBezTo>
                      <a:cubicBezTo>
                        <a:pt x="107" y="774"/>
                        <a:pt x="139" y="787"/>
                        <a:pt x="160" y="799"/>
                      </a:cubicBezTo>
                      <a:cubicBezTo>
                        <a:pt x="183" y="817"/>
                        <a:pt x="201" y="817"/>
                        <a:pt x="216" y="835"/>
                      </a:cubicBezTo>
                      <a:cubicBezTo>
                        <a:pt x="232" y="859"/>
                        <a:pt x="245" y="878"/>
                        <a:pt x="252" y="907"/>
                      </a:cubicBezTo>
                      <a:cubicBezTo>
                        <a:pt x="248" y="943"/>
                        <a:pt x="244" y="963"/>
                        <a:pt x="248" y="999"/>
                      </a:cubicBezTo>
                      <a:cubicBezTo>
                        <a:pt x="252" y="983"/>
                        <a:pt x="269" y="977"/>
                        <a:pt x="269" y="977"/>
                      </a:cubicBezTo>
                      <a:cubicBezTo>
                        <a:pt x="311" y="961"/>
                        <a:pt x="422" y="956"/>
                        <a:pt x="438" y="956"/>
                      </a:cubicBezTo>
                      <a:cubicBezTo>
                        <a:pt x="444" y="941"/>
                        <a:pt x="447" y="931"/>
                        <a:pt x="450" y="923"/>
                      </a:cubicBezTo>
                      <a:cubicBezTo>
                        <a:pt x="477" y="911"/>
                        <a:pt x="480" y="899"/>
                        <a:pt x="500" y="878"/>
                      </a:cubicBezTo>
                      <a:cubicBezTo>
                        <a:pt x="516" y="866"/>
                        <a:pt x="516" y="869"/>
                        <a:pt x="536" y="865"/>
                      </a:cubicBezTo>
                      <a:cubicBezTo>
                        <a:pt x="568" y="869"/>
                        <a:pt x="576" y="875"/>
                        <a:pt x="600" y="887"/>
                      </a:cubicBezTo>
                      <a:cubicBezTo>
                        <a:pt x="650" y="920"/>
                        <a:pt x="668" y="907"/>
                        <a:pt x="720" y="911"/>
                      </a:cubicBezTo>
                      <a:cubicBezTo>
                        <a:pt x="753" y="911"/>
                        <a:pt x="777" y="913"/>
                        <a:pt x="819" y="898"/>
                      </a:cubicBezTo>
                      <a:cubicBezTo>
                        <a:pt x="831" y="894"/>
                        <a:pt x="848" y="881"/>
                        <a:pt x="852" y="883"/>
                      </a:cubicBezTo>
                      <a:cubicBezTo>
                        <a:pt x="869" y="859"/>
                        <a:pt x="900" y="863"/>
                        <a:pt x="928" y="855"/>
                      </a:cubicBezTo>
                      <a:cubicBezTo>
                        <a:pt x="948" y="827"/>
                        <a:pt x="931" y="802"/>
                        <a:pt x="924" y="770"/>
                      </a:cubicBezTo>
                      <a:cubicBezTo>
                        <a:pt x="904" y="753"/>
                        <a:pt x="917" y="722"/>
                        <a:pt x="917" y="722"/>
                      </a:cubicBezTo>
                      <a:cubicBezTo>
                        <a:pt x="933" y="719"/>
                        <a:pt x="925" y="718"/>
                        <a:pt x="941" y="730"/>
                      </a:cubicBezTo>
                      <a:cubicBezTo>
                        <a:pt x="951" y="745"/>
                        <a:pt x="955" y="743"/>
                        <a:pt x="965" y="749"/>
                      </a:cubicBezTo>
                      <a:cubicBezTo>
                        <a:pt x="975" y="755"/>
                        <a:pt x="1001" y="769"/>
                        <a:pt x="1002" y="767"/>
                      </a:cubicBezTo>
                      <a:cubicBezTo>
                        <a:pt x="992" y="728"/>
                        <a:pt x="973" y="745"/>
                        <a:pt x="969" y="737"/>
                      </a:cubicBezTo>
                      <a:cubicBezTo>
                        <a:pt x="965" y="729"/>
                        <a:pt x="971" y="722"/>
                        <a:pt x="975" y="716"/>
                      </a:cubicBezTo>
                      <a:cubicBezTo>
                        <a:pt x="979" y="716"/>
                        <a:pt x="988" y="701"/>
                        <a:pt x="992" y="701"/>
                      </a:cubicBezTo>
                      <a:cubicBezTo>
                        <a:pt x="996" y="697"/>
                        <a:pt x="995" y="689"/>
                        <a:pt x="995" y="685"/>
                      </a:cubicBezTo>
                      <a:cubicBezTo>
                        <a:pt x="995" y="673"/>
                        <a:pt x="1003" y="663"/>
                        <a:pt x="1007" y="655"/>
                      </a:cubicBezTo>
                      <a:cubicBezTo>
                        <a:pt x="1011" y="644"/>
                        <a:pt x="1029" y="642"/>
                        <a:pt x="1037" y="638"/>
                      </a:cubicBezTo>
                      <a:cubicBezTo>
                        <a:pt x="1065" y="620"/>
                        <a:pt x="1082" y="598"/>
                        <a:pt x="1118" y="586"/>
                      </a:cubicBezTo>
                      <a:cubicBezTo>
                        <a:pt x="1145" y="581"/>
                        <a:pt x="1157" y="602"/>
                        <a:pt x="1200" y="603"/>
                      </a:cubicBezTo>
                      <a:cubicBezTo>
                        <a:pt x="1222" y="603"/>
                        <a:pt x="1243" y="600"/>
                        <a:pt x="1257" y="596"/>
                      </a:cubicBezTo>
                      <a:cubicBezTo>
                        <a:pt x="1271" y="592"/>
                        <a:pt x="1266" y="583"/>
                        <a:pt x="1283" y="578"/>
                      </a:cubicBezTo>
                      <a:close/>
                    </a:path>
                  </a:pathLst>
                </a:custGeom>
                <a:solidFill>
                  <a:schemeClr val="accent2"/>
                </a:solidFill>
                <a:ln w="3175">
                  <a:solidFill>
                    <a:schemeClr val="bg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743" name="Freeform 2529"/>
                <p:cNvSpPr>
                  <a:spLocks noChangeAspect="1"/>
                </p:cNvSpPr>
                <p:nvPr>
                  <p:custDataLst>
                    <p:tags r:id="rId8"/>
                  </p:custDataLst>
                </p:nvPr>
              </p:nvSpPr>
              <p:spPr bwMode="auto">
                <a:xfrm rot="1096271">
                  <a:off x="3554042" y="3194639"/>
                  <a:ext cx="570829" cy="521901"/>
                </a:xfrm>
                <a:custGeom>
                  <a:gdLst>
                    <a:gd name="T0" fmla="*/ 380 w 559"/>
                    <a:gd name="T1" fmla="*/ 28 h 512"/>
                    <a:gd name="T2" fmla="*/ 200 w 559"/>
                    <a:gd name="T3" fmla="*/ 83 h 512"/>
                    <a:gd name="T4" fmla="*/ 155 w 559"/>
                    <a:gd name="T5" fmla="*/ 102 h 512"/>
                    <a:gd name="T6" fmla="*/ 52 w 559"/>
                    <a:gd name="T7" fmla="*/ 160 h 512"/>
                    <a:gd name="T8" fmla="*/ 32 w 559"/>
                    <a:gd name="T9" fmla="*/ 200 h 512"/>
                    <a:gd name="T10" fmla="*/ 0 w 559"/>
                    <a:gd name="T11" fmla="*/ 268 h 512"/>
                    <a:gd name="T12" fmla="*/ 16 w 559"/>
                    <a:gd name="T13" fmla="*/ 380 h 512"/>
                    <a:gd name="T14" fmla="*/ 43 w 559"/>
                    <a:gd name="T15" fmla="*/ 437 h 512"/>
                    <a:gd name="T16" fmla="*/ 80 w 559"/>
                    <a:gd name="T17" fmla="*/ 484 h 512"/>
                    <a:gd name="T18" fmla="*/ 121 w 559"/>
                    <a:gd name="T19" fmla="*/ 512 h 512"/>
                    <a:gd name="T20" fmla="*/ 216 w 559"/>
                    <a:gd name="T21" fmla="*/ 484 h 512"/>
                    <a:gd name="T22" fmla="*/ 298 w 559"/>
                    <a:gd name="T23" fmla="*/ 456 h 512"/>
                    <a:gd name="T24" fmla="*/ 329 w 559"/>
                    <a:gd name="T25" fmla="*/ 426 h 512"/>
                    <a:gd name="T26" fmla="*/ 392 w 559"/>
                    <a:gd name="T27" fmla="*/ 369 h 512"/>
                    <a:gd name="T28" fmla="*/ 556 w 559"/>
                    <a:gd name="T29" fmla="*/ 284 h 512"/>
                    <a:gd name="T30" fmla="*/ 559 w 559"/>
                    <a:gd name="T31" fmla="*/ 198 h 512"/>
                    <a:gd name="T32" fmla="*/ 508 w 559"/>
                    <a:gd name="T33" fmla="*/ 116 h 512"/>
                    <a:gd name="T34" fmla="*/ 396 w 559"/>
                    <a:gd name="T35" fmla="*/ 56 h 512"/>
                    <a:gd name="T36" fmla="*/ 380 w 559"/>
                    <a:gd name="T37" fmla="*/ 28 h 5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59"/>
                    <a:gd name="T58" fmla="*/ 0 h 512"/>
                    <a:gd name="T59" fmla="*/ 559 w 559"/>
                    <a:gd name="T60" fmla="*/ 512 h 512"/>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59" h="512">
                      <a:moveTo>
                        <a:pt x="380" y="28"/>
                      </a:moveTo>
                      <a:cubicBezTo>
                        <a:pt x="310" y="36"/>
                        <a:pt x="242" y="57"/>
                        <a:pt x="200" y="83"/>
                      </a:cubicBezTo>
                      <a:cubicBezTo>
                        <a:pt x="184" y="87"/>
                        <a:pt x="155" y="102"/>
                        <a:pt x="155" y="102"/>
                      </a:cubicBezTo>
                      <a:cubicBezTo>
                        <a:pt x="110" y="107"/>
                        <a:pt x="74" y="123"/>
                        <a:pt x="52" y="160"/>
                      </a:cubicBezTo>
                      <a:cubicBezTo>
                        <a:pt x="48" y="180"/>
                        <a:pt x="49" y="188"/>
                        <a:pt x="32" y="200"/>
                      </a:cubicBezTo>
                      <a:cubicBezTo>
                        <a:pt x="16" y="220"/>
                        <a:pt x="5" y="227"/>
                        <a:pt x="0" y="268"/>
                      </a:cubicBezTo>
                      <a:cubicBezTo>
                        <a:pt x="4" y="308"/>
                        <a:pt x="5" y="341"/>
                        <a:pt x="16" y="380"/>
                      </a:cubicBezTo>
                      <a:cubicBezTo>
                        <a:pt x="23" y="401"/>
                        <a:pt x="27" y="421"/>
                        <a:pt x="43" y="437"/>
                      </a:cubicBezTo>
                      <a:cubicBezTo>
                        <a:pt x="51" y="457"/>
                        <a:pt x="76" y="467"/>
                        <a:pt x="80" y="484"/>
                      </a:cubicBezTo>
                      <a:cubicBezTo>
                        <a:pt x="94" y="494"/>
                        <a:pt x="101" y="491"/>
                        <a:pt x="121" y="512"/>
                      </a:cubicBezTo>
                      <a:cubicBezTo>
                        <a:pt x="154" y="503"/>
                        <a:pt x="184" y="492"/>
                        <a:pt x="216" y="484"/>
                      </a:cubicBezTo>
                      <a:cubicBezTo>
                        <a:pt x="248" y="477"/>
                        <a:pt x="275" y="468"/>
                        <a:pt x="298" y="456"/>
                      </a:cubicBezTo>
                      <a:cubicBezTo>
                        <a:pt x="313" y="447"/>
                        <a:pt x="317" y="440"/>
                        <a:pt x="329" y="426"/>
                      </a:cubicBezTo>
                      <a:cubicBezTo>
                        <a:pt x="356" y="395"/>
                        <a:pt x="352" y="397"/>
                        <a:pt x="392" y="369"/>
                      </a:cubicBezTo>
                      <a:cubicBezTo>
                        <a:pt x="433" y="360"/>
                        <a:pt x="542" y="398"/>
                        <a:pt x="556" y="284"/>
                      </a:cubicBezTo>
                      <a:cubicBezTo>
                        <a:pt x="555" y="257"/>
                        <a:pt x="557" y="233"/>
                        <a:pt x="559" y="198"/>
                      </a:cubicBezTo>
                      <a:cubicBezTo>
                        <a:pt x="552" y="166"/>
                        <a:pt x="535" y="140"/>
                        <a:pt x="508" y="116"/>
                      </a:cubicBezTo>
                      <a:cubicBezTo>
                        <a:pt x="464" y="92"/>
                        <a:pt x="432" y="68"/>
                        <a:pt x="396" y="56"/>
                      </a:cubicBezTo>
                      <a:cubicBezTo>
                        <a:pt x="392" y="48"/>
                        <a:pt x="380" y="0"/>
                        <a:pt x="380" y="28"/>
                      </a:cubicBezTo>
                      <a:close/>
                    </a:path>
                  </a:pathLst>
                </a:custGeom>
                <a:solidFill>
                  <a:schemeClr val="accent2"/>
                </a:solidFill>
                <a:ln w="3175">
                  <a:solidFill>
                    <a:schemeClr val="bg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744" name="Freeform 2530"/>
                <p:cNvSpPr>
                  <a:spLocks noChangeAspect="1"/>
                </p:cNvSpPr>
                <p:nvPr>
                  <p:custDataLst>
                    <p:tags r:id="rId9"/>
                  </p:custDataLst>
                </p:nvPr>
              </p:nvSpPr>
              <p:spPr bwMode="auto">
                <a:xfrm rot="1096271">
                  <a:off x="3215176" y="3094821"/>
                  <a:ext cx="472973" cy="937790"/>
                </a:xfrm>
                <a:custGeom>
                  <a:gdLst>
                    <a:gd name="T0" fmla="*/ 76 w 116"/>
                    <a:gd name="T1" fmla="*/ 47 h 230"/>
                    <a:gd name="T2" fmla="*/ 72 w 116"/>
                    <a:gd name="T3" fmla="*/ 34 h 230"/>
                    <a:gd name="T4" fmla="*/ 68 w 116"/>
                    <a:gd name="T5" fmla="*/ 23 h 230"/>
                    <a:gd name="T6" fmla="*/ 54 w 116"/>
                    <a:gd name="T7" fmla="*/ 20 h 230"/>
                    <a:gd name="T8" fmla="*/ 46 w 116"/>
                    <a:gd name="T9" fmla="*/ 13 h 230"/>
                    <a:gd name="T10" fmla="*/ 39 w 116"/>
                    <a:gd name="T11" fmla="*/ 5 h 230"/>
                    <a:gd name="T12" fmla="*/ 30 w 116"/>
                    <a:gd name="T13" fmla="*/ 10 h 230"/>
                    <a:gd name="T14" fmla="*/ 21 w 116"/>
                    <a:gd name="T15" fmla="*/ 0 h 230"/>
                    <a:gd name="T16" fmla="*/ 8 w 116"/>
                    <a:gd name="T17" fmla="*/ 19 h 230"/>
                    <a:gd name="T18" fmla="*/ 2 w 116"/>
                    <a:gd name="T19" fmla="*/ 32 h 230"/>
                    <a:gd name="T20" fmla="*/ 4 w 116"/>
                    <a:gd name="T21" fmla="*/ 37 h 230"/>
                    <a:gd name="T22" fmla="*/ 9 w 116"/>
                    <a:gd name="T23" fmla="*/ 48 h 230"/>
                    <a:gd name="T24" fmla="*/ 22 w 116"/>
                    <a:gd name="T25" fmla="*/ 69 h 230"/>
                    <a:gd name="T26" fmla="*/ 20 w 116"/>
                    <a:gd name="T27" fmla="*/ 78 h 230"/>
                    <a:gd name="T28" fmla="*/ 26 w 116"/>
                    <a:gd name="T29" fmla="*/ 161 h 230"/>
                    <a:gd name="T30" fmla="*/ 36 w 116"/>
                    <a:gd name="T31" fmla="*/ 187 h 230"/>
                    <a:gd name="T32" fmla="*/ 55 w 116"/>
                    <a:gd name="T33" fmla="*/ 193 h 230"/>
                    <a:gd name="T34" fmla="*/ 63 w 116"/>
                    <a:gd name="T35" fmla="*/ 199 h 230"/>
                    <a:gd name="T36" fmla="*/ 82 w 116"/>
                    <a:gd name="T37" fmla="*/ 230 h 230"/>
                    <a:gd name="T38" fmla="*/ 81 w 116"/>
                    <a:gd name="T39" fmla="*/ 202 h 230"/>
                    <a:gd name="T40" fmla="*/ 95 w 116"/>
                    <a:gd name="T41" fmla="*/ 180 h 230"/>
                    <a:gd name="T42" fmla="*/ 99 w 116"/>
                    <a:gd name="T43" fmla="*/ 161 h 230"/>
                    <a:gd name="T44" fmla="*/ 108 w 116"/>
                    <a:gd name="T45" fmla="*/ 150 h 230"/>
                    <a:gd name="T46" fmla="*/ 109 w 116"/>
                    <a:gd name="T47" fmla="*/ 136 h 230"/>
                    <a:gd name="T48" fmla="*/ 105 w 116"/>
                    <a:gd name="T49" fmla="*/ 126 h 230"/>
                    <a:gd name="T50" fmla="*/ 100 w 116"/>
                    <a:gd name="T51" fmla="*/ 124 h 230"/>
                    <a:gd name="T52" fmla="*/ 91 w 116"/>
                    <a:gd name="T53" fmla="*/ 117 h 230"/>
                    <a:gd name="T54" fmla="*/ 81 w 116"/>
                    <a:gd name="T55" fmla="*/ 106 h 230"/>
                    <a:gd name="T56" fmla="*/ 72 w 116"/>
                    <a:gd name="T57" fmla="*/ 84 h 230"/>
                    <a:gd name="T58" fmla="*/ 70 w 116"/>
                    <a:gd name="T59" fmla="*/ 61 h 230"/>
                    <a:gd name="T60" fmla="*/ 76 w 116"/>
                    <a:gd name="T61" fmla="*/ 47 h 2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6"/>
                    <a:gd name="T94" fmla="*/ 0 h 230"/>
                    <a:gd name="T95" fmla="*/ 116 w 116"/>
                    <a:gd name="T96" fmla="*/ 230 h 230"/>
                  </a:gd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5" h="230">
                      <a:moveTo>
                        <a:pt x="76" y="47"/>
                      </a:moveTo>
                      <a:cubicBezTo>
                        <a:pt x="73" y="47"/>
                        <a:pt x="70" y="39"/>
                        <a:pt x="72" y="34"/>
                      </a:cubicBezTo>
                      <a:cubicBezTo>
                        <a:pt x="71" y="30"/>
                        <a:pt x="69" y="26"/>
                        <a:pt x="68" y="23"/>
                      </a:cubicBezTo>
                      <a:cubicBezTo>
                        <a:pt x="64" y="21"/>
                        <a:pt x="59" y="23"/>
                        <a:pt x="54" y="20"/>
                      </a:cubicBezTo>
                      <a:cubicBezTo>
                        <a:pt x="48" y="17"/>
                        <a:pt x="47" y="14"/>
                        <a:pt x="46" y="13"/>
                      </a:cubicBezTo>
                      <a:cubicBezTo>
                        <a:pt x="43" y="11"/>
                        <a:pt x="41" y="5"/>
                        <a:pt x="39" y="5"/>
                      </a:cubicBezTo>
                      <a:cubicBezTo>
                        <a:pt x="37" y="8"/>
                        <a:pt x="34" y="9"/>
                        <a:pt x="30" y="10"/>
                      </a:cubicBezTo>
                      <a:cubicBezTo>
                        <a:pt x="23" y="8"/>
                        <a:pt x="25" y="5"/>
                        <a:pt x="21" y="0"/>
                      </a:cubicBezTo>
                      <a:cubicBezTo>
                        <a:pt x="13" y="6"/>
                        <a:pt x="10" y="14"/>
                        <a:pt x="8" y="19"/>
                      </a:cubicBezTo>
                      <a:cubicBezTo>
                        <a:pt x="6" y="26"/>
                        <a:pt x="4" y="28"/>
                        <a:pt x="2" y="32"/>
                      </a:cubicBezTo>
                      <a:cubicBezTo>
                        <a:pt x="0" y="37"/>
                        <a:pt x="1" y="34"/>
                        <a:pt x="4" y="37"/>
                      </a:cubicBezTo>
                      <a:cubicBezTo>
                        <a:pt x="6" y="41"/>
                        <a:pt x="7" y="44"/>
                        <a:pt x="9" y="48"/>
                      </a:cubicBezTo>
                      <a:cubicBezTo>
                        <a:pt x="10" y="57"/>
                        <a:pt x="13" y="65"/>
                        <a:pt x="22" y="69"/>
                      </a:cubicBezTo>
                      <a:cubicBezTo>
                        <a:pt x="23" y="73"/>
                        <a:pt x="22" y="74"/>
                        <a:pt x="20" y="78"/>
                      </a:cubicBezTo>
                      <a:cubicBezTo>
                        <a:pt x="17" y="88"/>
                        <a:pt x="22" y="159"/>
                        <a:pt x="26" y="161"/>
                      </a:cubicBezTo>
                      <a:cubicBezTo>
                        <a:pt x="30" y="169"/>
                        <a:pt x="33" y="179"/>
                        <a:pt x="36" y="187"/>
                      </a:cubicBezTo>
                      <a:cubicBezTo>
                        <a:pt x="37" y="191"/>
                        <a:pt x="51" y="192"/>
                        <a:pt x="55" y="193"/>
                      </a:cubicBezTo>
                      <a:cubicBezTo>
                        <a:pt x="58" y="195"/>
                        <a:pt x="59" y="198"/>
                        <a:pt x="63" y="199"/>
                      </a:cubicBezTo>
                      <a:cubicBezTo>
                        <a:pt x="69" y="209"/>
                        <a:pt x="77" y="221"/>
                        <a:pt x="82" y="230"/>
                      </a:cubicBezTo>
                      <a:cubicBezTo>
                        <a:pt x="85" y="224"/>
                        <a:pt x="81" y="210"/>
                        <a:pt x="81" y="202"/>
                      </a:cubicBezTo>
                      <a:cubicBezTo>
                        <a:pt x="83" y="194"/>
                        <a:pt x="72" y="187"/>
                        <a:pt x="95" y="180"/>
                      </a:cubicBezTo>
                      <a:cubicBezTo>
                        <a:pt x="98" y="174"/>
                        <a:pt x="101" y="169"/>
                        <a:pt x="99" y="161"/>
                      </a:cubicBezTo>
                      <a:cubicBezTo>
                        <a:pt x="95" y="154"/>
                        <a:pt x="100" y="153"/>
                        <a:pt x="108" y="150"/>
                      </a:cubicBezTo>
                      <a:cubicBezTo>
                        <a:pt x="116" y="152"/>
                        <a:pt x="113" y="145"/>
                        <a:pt x="109" y="136"/>
                      </a:cubicBezTo>
                      <a:cubicBezTo>
                        <a:pt x="107" y="133"/>
                        <a:pt x="107" y="129"/>
                        <a:pt x="105" y="126"/>
                      </a:cubicBezTo>
                      <a:cubicBezTo>
                        <a:pt x="104" y="124"/>
                        <a:pt x="100" y="124"/>
                        <a:pt x="100" y="124"/>
                      </a:cubicBezTo>
                      <a:cubicBezTo>
                        <a:pt x="97" y="121"/>
                        <a:pt x="91" y="117"/>
                        <a:pt x="91" y="117"/>
                      </a:cubicBezTo>
                      <a:cubicBezTo>
                        <a:pt x="88" y="113"/>
                        <a:pt x="85" y="109"/>
                        <a:pt x="81" y="106"/>
                      </a:cubicBezTo>
                      <a:cubicBezTo>
                        <a:pt x="78" y="101"/>
                        <a:pt x="73" y="94"/>
                        <a:pt x="72" y="84"/>
                      </a:cubicBezTo>
                      <a:cubicBezTo>
                        <a:pt x="71" y="76"/>
                        <a:pt x="70" y="66"/>
                        <a:pt x="70" y="61"/>
                      </a:cubicBezTo>
                      <a:cubicBezTo>
                        <a:pt x="71" y="55"/>
                        <a:pt x="75" y="49"/>
                        <a:pt x="76" y="47"/>
                      </a:cubicBezTo>
                      <a:close/>
                    </a:path>
                  </a:pathLst>
                </a:custGeom>
                <a:solidFill>
                  <a:schemeClr val="accent2"/>
                </a:solidFill>
                <a:ln w="3175">
                  <a:solidFill>
                    <a:schemeClr val="bg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sp>
              <p:nvSpPr>
                <p:cNvPr id="745" name="Freeform 2533"/>
                <p:cNvSpPr>
                  <a:spLocks noChangeAspect="1"/>
                </p:cNvSpPr>
                <p:nvPr/>
              </p:nvSpPr>
              <p:spPr bwMode="auto">
                <a:xfrm rot="1096271">
                  <a:off x="4676888" y="3958972"/>
                  <a:ext cx="65253" cy="69342"/>
                </a:xfrm>
                <a:custGeom>
                  <a:gdLst>
                    <a:gd name="T0" fmla="*/ 13 w 16"/>
                    <a:gd name="T1" fmla="*/ 3 h 17"/>
                    <a:gd name="T2" fmla="*/ 3 w 16"/>
                    <a:gd name="T3" fmla="*/ 8 h 17"/>
                    <a:gd name="T4" fmla="*/ 2 w 16"/>
                    <a:gd name="T5" fmla="*/ 17 h 17"/>
                    <a:gd name="T6" fmla="*/ 12 w 16"/>
                    <a:gd name="T7" fmla="*/ 13 h 17"/>
                    <a:gd name="T8" fmla="*/ 13 w 16"/>
                    <a:gd name="T9" fmla="*/ 3 h 17"/>
                    <a:gd name="T10" fmla="*/ 0 60000 65536"/>
                    <a:gd name="T11" fmla="*/ 0 60000 65536"/>
                    <a:gd name="T12" fmla="*/ 0 60000 65536"/>
                    <a:gd name="T13" fmla="*/ 0 60000 65536"/>
                    <a:gd name="T14" fmla="*/ 0 60000 65536"/>
                    <a:gd name="T15" fmla="*/ 0 w 16"/>
                    <a:gd name="T16" fmla="*/ 0 h 17"/>
                    <a:gd name="T17" fmla="*/ 16 w 16"/>
                    <a:gd name="T18" fmla="*/ 17 h 17"/>
                  </a:gdLst>
                  <a:cxnLst>
                    <a:cxn ang="T10">
                      <a:pos x="T0" y="T1"/>
                    </a:cxn>
                    <a:cxn ang="T11">
                      <a:pos x="T2" y="T3"/>
                    </a:cxn>
                    <a:cxn ang="T12">
                      <a:pos x="T4" y="T5"/>
                    </a:cxn>
                    <a:cxn ang="T13">
                      <a:pos x="T6" y="T7"/>
                    </a:cxn>
                    <a:cxn ang="T14">
                      <a:pos x="T8" y="T9"/>
                    </a:cxn>
                  </a:cxnLst>
                  <a:rect l="T15" t="T16" r="T17" b="T18"/>
                  <a:pathLst>
                    <a:path w="16" h="17">
                      <a:moveTo>
                        <a:pt x="13" y="3"/>
                      </a:moveTo>
                      <a:cubicBezTo>
                        <a:pt x="10" y="5"/>
                        <a:pt x="7" y="7"/>
                        <a:pt x="3" y="8"/>
                      </a:cubicBezTo>
                      <a:cubicBezTo>
                        <a:pt x="1" y="15"/>
                        <a:pt x="0" y="12"/>
                        <a:pt x="2" y="17"/>
                      </a:cubicBezTo>
                      <a:cubicBezTo>
                        <a:pt x="6" y="16"/>
                        <a:pt x="8" y="14"/>
                        <a:pt x="12" y="13"/>
                      </a:cubicBezTo>
                      <a:cubicBezTo>
                        <a:pt x="13" y="11"/>
                        <a:pt x="16" y="0"/>
                        <a:pt x="13" y="3"/>
                      </a:cubicBezTo>
                      <a:close/>
                    </a:path>
                  </a:pathLst>
                </a:custGeom>
                <a:solidFill>
                  <a:schemeClr val="accent2"/>
                </a:solidFill>
                <a:ln w="3175">
                  <a:solidFill>
                    <a:schemeClr val="bg1"/>
                  </a:solidFill>
                  <a:prstDash val="solid"/>
                  <a:round/>
                </a:ln>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p>
              </p:txBody>
            </p:sp>
          </p:grpSp>
          <p:grpSp>
            <p:nvGrpSpPr>
              <p:cNvPr id="10" name="Group 440"/>
              <p:cNvGrpSpPr/>
              <p:nvPr/>
            </p:nvGrpSpPr>
            <p:grpSpPr>
              <a:xfrm rot="1047855">
                <a:off x="4628323" y="3032647"/>
                <a:ext cx="4637678" cy="2693073"/>
                <a:chOff x="1080840" y="2063751"/>
                <a:chExt cx="7269163" cy="4221162"/>
              </a:xfrm>
            </p:grpSpPr>
            <p:sp>
              <p:nvSpPr>
                <p:cNvPr id="442" name="Freeform 52"/>
                <p:cNvSpPr>
                  <a:spLocks noEditPoints="1"/>
                </p:cNvSpPr>
                <p:nvPr/>
              </p:nvSpPr>
              <p:spPr bwMode="auto">
                <a:xfrm>
                  <a:off x="1080840" y="4381501"/>
                  <a:ext cx="690563" cy="676275"/>
                </a:xfrm>
                <a:custGeom>
                  <a:cxnLst>
                    <a:cxn ang="0">
                      <a:pos x="93" y="324"/>
                    </a:cxn>
                    <a:cxn ang="0">
                      <a:pos x="111" y="315"/>
                    </a:cxn>
                    <a:cxn ang="0">
                      <a:pos x="76" y="227"/>
                    </a:cxn>
                    <a:cxn ang="0">
                      <a:pos x="40" y="249"/>
                    </a:cxn>
                    <a:cxn ang="0">
                      <a:pos x="14" y="253"/>
                    </a:cxn>
                    <a:cxn ang="0">
                      <a:pos x="14" y="227"/>
                    </a:cxn>
                    <a:cxn ang="0">
                      <a:pos x="45" y="209"/>
                    </a:cxn>
                    <a:cxn ang="0">
                      <a:pos x="67" y="213"/>
                    </a:cxn>
                    <a:cxn ang="0">
                      <a:pos x="404" y="116"/>
                    </a:cxn>
                    <a:cxn ang="0">
                      <a:pos x="391" y="138"/>
                    </a:cxn>
                    <a:cxn ang="0">
                      <a:pos x="391" y="160"/>
                    </a:cxn>
                    <a:cxn ang="0">
                      <a:pos x="413" y="182"/>
                    </a:cxn>
                    <a:cxn ang="0">
                      <a:pos x="422" y="204"/>
                    </a:cxn>
                    <a:cxn ang="0">
                      <a:pos x="435" y="240"/>
                    </a:cxn>
                    <a:cxn ang="0">
                      <a:pos x="426" y="262"/>
                    </a:cxn>
                    <a:cxn ang="0">
                      <a:pos x="404" y="284"/>
                    </a:cxn>
                    <a:cxn ang="0">
                      <a:pos x="377" y="293"/>
                    </a:cxn>
                    <a:cxn ang="0">
                      <a:pos x="351" y="289"/>
                    </a:cxn>
                    <a:cxn ang="0">
                      <a:pos x="324" y="289"/>
                    </a:cxn>
                    <a:cxn ang="0">
                      <a:pos x="306" y="298"/>
                    </a:cxn>
                    <a:cxn ang="0">
                      <a:pos x="289" y="311"/>
                    </a:cxn>
                    <a:cxn ang="0">
                      <a:pos x="266" y="320"/>
                    </a:cxn>
                    <a:cxn ang="0">
                      <a:pos x="258" y="346"/>
                    </a:cxn>
                    <a:cxn ang="0">
                      <a:pos x="240" y="382"/>
                    </a:cxn>
                    <a:cxn ang="0">
                      <a:pos x="204" y="409"/>
                    </a:cxn>
                    <a:cxn ang="0">
                      <a:pos x="169" y="422"/>
                    </a:cxn>
                    <a:cxn ang="0">
                      <a:pos x="133" y="417"/>
                    </a:cxn>
                    <a:cxn ang="0">
                      <a:pos x="142" y="377"/>
                    </a:cxn>
                    <a:cxn ang="0">
                      <a:pos x="133" y="333"/>
                    </a:cxn>
                    <a:cxn ang="0">
                      <a:pos x="125" y="284"/>
                    </a:cxn>
                    <a:cxn ang="0">
                      <a:pos x="138" y="262"/>
                    </a:cxn>
                    <a:cxn ang="0">
                      <a:pos x="156" y="240"/>
                    </a:cxn>
                    <a:cxn ang="0">
                      <a:pos x="164" y="213"/>
                    </a:cxn>
                    <a:cxn ang="0">
                      <a:pos x="173" y="191"/>
                    </a:cxn>
                    <a:cxn ang="0">
                      <a:pos x="196" y="156"/>
                    </a:cxn>
                    <a:cxn ang="0">
                      <a:pos x="218" y="124"/>
                    </a:cxn>
                    <a:cxn ang="0">
                      <a:pos x="249" y="111"/>
                    </a:cxn>
                    <a:cxn ang="0">
                      <a:pos x="284" y="107"/>
                    </a:cxn>
                    <a:cxn ang="0">
                      <a:pos x="311" y="80"/>
                    </a:cxn>
                    <a:cxn ang="0">
                      <a:pos x="342" y="67"/>
                    </a:cxn>
                    <a:cxn ang="0">
                      <a:pos x="351" y="89"/>
                    </a:cxn>
                    <a:cxn ang="0">
                      <a:pos x="218" y="9"/>
                    </a:cxn>
                    <a:cxn ang="0">
                      <a:pos x="240" y="0"/>
                    </a:cxn>
                    <a:cxn ang="0">
                      <a:pos x="262" y="13"/>
                    </a:cxn>
                    <a:cxn ang="0">
                      <a:pos x="253" y="45"/>
                    </a:cxn>
                    <a:cxn ang="0">
                      <a:pos x="249" y="67"/>
                    </a:cxn>
                    <a:cxn ang="0">
                      <a:pos x="213" y="102"/>
                    </a:cxn>
                    <a:cxn ang="0">
                      <a:pos x="200" y="124"/>
                    </a:cxn>
                    <a:cxn ang="0">
                      <a:pos x="182" y="160"/>
                    </a:cxn>
                    <a:cxn ang="0">
                      <a:pos x="164" y="187"/>
                    </a:cxn>
                    <a:cxn ang="0">
                      <a:pos x="160" y="209"/>
                    </a:cxn>
                    <a:cxn ang="0">
                      <a:pos x="138" y="240"/>
                    </a:cxn>
                    <a:cxn ang="0">
                      <a:pos x="120" y="240"/>
                    </a:cxn>
                    <a:cxn ang="0">
                      <a:pos x="129" y="204"/>
                    </a:cxn>
                    <a:cxn ang="0">
                      <a:pos x="116" y="173"/>
                    </a:cxn>
                    <a:cxn ang="0">
                      <a:pos x="129" y="147"/>
                    </a:cxn>
                    <a:cxn ang="0">
                      <a:pos x="160" y="116"/>
                    </a:cxn>
                    <a:cxn ang="0">
                      <a:pos x="200" y="89"/>
                    </a:cxn>
                    <a:cxn ang="0">
                      <a:pos x="222" y="67"/>
                    </a:cxn>
                    <a:cxn ang="0">
                      <a:pos x="209" y="36"/>
                    </a:cxn>
                    <a:cxn ang="0">
                      <a:pos x="213" y="9"/>
                    </a:cxn>
                  </a:cxnLst>
                  <a:rect l="0" t="0" r="r" b="b"/>
                  <a:pathLst>
                    <a:path w="435" h="426">
                      <a:moveTo>
                        <a:pt x="111" y="315"/>
                      </a:moveTo>
                      <a:lnTo>
                        <a:pt x="116" y="324"/>
                      </a:lnTo>
                      <a:lnTo>
                        <a:pt x="111" y="333"/>
                      </a:lnTo>
                      <a:lnTo>
                        <a:pt x="107" y="329"/>
                      </a:lnTo>
                      <a:lnTo>
                        <a:pt x="98" y="324"/>
                      </a:lnTo>
                      <a:lnTo>
                        <a:pt x="93" y="324"/>
                      </a:lnTo>
                      <a:lnTo>
                        <a:pt x="89" y="324"/>
                      </a:lnTo>
                      <a:lnTo>
                        <a:pt x="85" y="320"/>
                      </a:lnTo>
                      <a:lnTo>
                        <a:pt x="93" y="315"/>
                      </a:lnTo>
                      <a:lnTo>
                        <a:pt x="98" y="315"/>
                      </a:lnTo>
                      <a:lnTo>
                        <a:pt x="107" y="315"/>
                      </a:lnTo>
                      <a:lnTo>
                        <a:pt x="111" y="315"/>
                      </a:lnTo>
                      <a:close/>
                      <a:moveTo>
                        <a:pt x="67" y="231"/>
                      </a:moveTo>
                      <a:lnTo>
                        <a:pt x="71" y="231"/>
                      </a:lnTo>
                      <a:lnTo>
                        <a:pt x="71" y="227"/>
                      </a:lnTo>
                      <a:lnTo>
                        <a:pt x="71" y="222"/>
                      </a:lnTo>
                      <a:lnTo>
                        <a:pt x="76" y="222"/>
                      </a:lnTo>
                      <a:lnTo>
                        <a:pt x="76" y="227"/>
                      </a:lnTo>
                      <a:lnTo>
                        <a:pt x="76" y="231"/>
                      </a:lnTo>
                      <a:lnTo>
                        <a:pt x="67" y="235"/>
                      </a:lnTo>
                      <a:lnTo>
                        <a:pt x="62" y="235"/>
                      </a:lnTo>
                      <a:lnTo>
                        <a:pt x="54" y="240"/>
                      </a:lnTo>
                      <a:lnTo>
                        <a:pt x="45" y="244"/>
                      </a:lnTo>
                      <a:lnTo>
                        <a:pt x="40" y="249"/>
                      </a:lnTo>
                      <a:lnTo>
                        <a:pt x="31" y="249"/>
                      </a:lnTo>
                      <a:lnTo>
                        <a:pt x="31" y="253"/>
                      </a:lnTo>
                      <a:lnTo>
                        <a:pt x="22" y="253"/>
                      </a:lnTo>
                      <a:lnTo>
                        <a:pt x="18" y="258"/>
                      </a:lnTo>
                      <a:lnTo>
                        <a:pt x="18" y="253"/>
                      </a:lnTo>
                      <a:lnTo>
                        <a:pt x="14" y="253"/>
                      </a:lnTo>
                      <a:lnTo>
                        <a:pt x="5" y="249"/>
                      </a:lnTo>
                      <a:lnTo>
                        <a:pt x="0" y="249"/>
                      </a:lnTo>
                      <a:lnTo>
                        <a:pt x="0" y="240"/>
                      </a:lnTo>
                      <a:lnTo>
                        <a:pt x="5" y="235"/>
                      </a:lnTo>
                      <a:lnTo>
                        <a:pt x="14" y="231"/>
                      </a:lnTo>
                      <a:lnTo>
                        <a:pt x="14" y="227"/>
                      </a:lnTo>
                      <a:lnTo>
                        <a:pt x="22" y="222"/>
                      </a:lnTo>
                      <a:lnTo>
                        <a:pt x="27" y="218"/>
                      </a:lnTo>
                      <a:lnTo>
                        <a:pt x="31" y="213"/>
                      </a:lnTo>
                      <a:lnTo>
                        <a:pt x="36" y="213"/>
                      </a:lnTo>
                      <a:lnTo>
                        <a:pt x="40" y="209"/>
                      </a:lnTo>
                      <a:lnTo>
                        <a:pt x="45" y="209"/>
                      </a:lnTo>
                      <a:lnTo>
                        <a:pt x="54" y="204"/>
                      </a:lnTo>
                      <a:lnTo>
                        <a:pt x="58" y="200"/>
                      </a:lnTo>
                      <a:lnTo>
                        <a:pt x="58" y="204"/>
                      </a:lnTo>
                      <a:lnTo>
                        <a:pt x="58" y="209"/>
                      </a:lnTo>
                      <a:lnTo>
                        <a:pt x="62" y="209"/>
                      </a:lnTo>
                      <a:lnTo>
                        <a:pt x="67" y="213"/>
                      </a:lnTo>
                      <a:lnTo>
                        <a:pt x="67" y="222"/>
                      </a:lnTo>
                      <a:lnTo>
                        <a:pt x="67" y="231"/>
                      </a:lnTo>
                      <a:close/>
                      <a:moveTo>
                        <a:pt x="408" y="102"/>
                      </a:moveTo>
                      <a:lnTo>
                        <a:pt x="408" y="107"/>
                      </a:lnTo>
                      <a:lnTo>
                        <a:pt x="408" y="111"/>
                      </a:lnTo>
                      <a:lnTo>
                        <a:pt x="404" y="116"/>
                      </a:lnTo>
                      <a:lnTo>
                        <a:pt x="404" y="120"/>
                      </a:lnTo>
                      <a:lnTo>
                        <a:pt x="404" y="124"/>
                      </a:lnTo>
                      <a:lnTo>
                        <a:pt x="400" y="124"/>
                      </a:lnTo>
                      <a:lnTo>
                        <a:pt x="395" y="133"/>
                      </a:lnTo>
                      <a:lnTo>
                        <a:pt x="391" y="133"/>
                      </a:lnTo>
                      <a:lnTo>
                        <a:pt x="391" y="138"/>
                      </a:lnTo>
                      <a:lnTo>
                        <a:pt x="386" y="142"/>
                      </a:lnTo>
                      <a:lnTo>
                        <a:pt x="386" y="147"/>
                      </a:lnTo>
                      <a:lnTo>
                        <a:pt x="386" y="151"/>
                      </a:lnTo>
                      <a:lnTo>
                        <a:pt x="386" y="156"/>
                      </a:lnTo>
                      <a:lnTo>
                        <a:pt x="386" y="160"/>
                      </a:lnTo>
                      <a:lnTo>
                        <a:pt x="391" y="160"/>
                      </a:lnTo>
                      <a:lnTo>
                        <a:pt x="395" y="164"/>
                      </a:lnTo>
                      <a:lnTo>
                        <a:pt x="400" y="164"/>
                      </a:lnTo>
                      <a:lnTo>
                        <a:pt x="404" y="169"/>
                      </a:lnTo>
                      <a:lnTo>
                        <a:pt x="408" y="173"/>
                      </a:lnTo>
                      <a:lnTo>
                        <a:pt x="413" y="178"/>
                      </a:lnTo>
                      <a:lnTo>
                        <a:pt x="413" y="182"/>
                      </a:lnTo>
                      <a:lnTo>
                        <a:pt x="413" y="187"/>
                      </a:lnTo>
                      <a:lnTo>
                        <a:pt x="417" y="191"/>
                      </a:lnTo>
                      <a:lnTo>
                        <a:pt x="417" y="195"/>
                      </a:lnTo>
                      <a:lnTo>
                        <a:pt x="417" y="200"/>
                      </a:lnTo>
                      <a:lnTo>
                        <a:pt x="422" y="200"/>
                      </a:lnTo>
                      <a:lnTo>
                        <a:pt x="422" y="204"/>
                      </a:lnTo>
                      <a:lnTo>
                        <a:pt x="426" y="209"/>
                      </a:lnTo>
                      <a:lnTo>
                        <a:pt x="426" y="213"/>
                      </a:lnTo>
                      <a:lnTo>
                        <a:pt x="431" y="218"/>
                      </a:lnTo>
                      <a:lnTo>
                        <a:pt x="435" y="231"/>
                      </a:lnTo>
                      <a:lnTo>
                        <a:pt x="435" y="235"/>
                      </a:lnTo>
                      <a:lnTo>
                        <a:pt x="435" y="240"/>
                      </a:lnTo>
                      <a:lnTo>
                        <a:pt x="435" y="244"/>
                      </a:lnTo>
                      <a:lnTo>
                        <a:pt x="431" y="244"/>
                      </a:lnTo>
                      <a:lnTo>
                        <a:pt x="431" y="249"/>
                      </a:lnTo>
                      <a:lnTo>
                        <a:pt x="431" y="258"/>
                      </a:lnTo>
                      <a:lnTo>
                        <a:pt x="426" y="258"/>
                      </a:lnTo>
                      <a:lnTo>
                        <a:pt x="426" y="262"/>
                      </a:lnTo>
                      <a:lnTo>
                        <a:pt x="426" y="266"/>
                      </a:lnTo>
                      <a:lnTo>
                        <a:pt x="417" y="271"/>
                      </a:lnTo>
                      <a:lnTo>
                        <a:pt x="417" y="275"/>
                      </a:lnTo>
                      <a:lnTo>
                        <a:pt x="413" y="275"/>
                      </a:lnTo>
                      <a:lnTo>
                        <a:pt x="408" y="280"/>
                      </a:lnTo>
                      <a:lnTo>
                        <a:pt x="404" y="284"/>
                      </a:lnTo>
                      <a:lnTo>
                        <a:pt x="400" y="289"/>
                      </a:lnTo>
                      <a:lnTo>
                        <a:pt x="395" y="293"/>
                      </a:lnTo>
                      <a:lnTo>
                        <a:pt x="391" y="298"/>
                      </a:lnTo>
                      <a:lnTo>
                        <a:pt x="386" y="298"/>
                      </a:lnTo>
                      <a:lnTo>
                        <a:pt x="382" y="298"/>
                      </a:lnTo>
                      <a:lnTo>
                        <a:pt x="377" y="293"/>
                      </a:lnTo>
                      <a:lnTo>
                        <a:pt x="373" y="293"/>
                      </a:lnTo>
                      <a:lnTo>
                        <a:pt x="369" y="289"/>
                      </a:lnTo>
                      <a:lnTo>
                        <a:pt x="364" y="289"/>
                      </a:lnTo>
                      <a:lnTo>
                        <a:pt x="360" y="289"/>
                      </a:lnTo>
                      <a:lnTo>
                        <a:pt x="355" y="289"/>
                      </a:lnTo>
                      <a:lnTo>
                        <a:pt x="351" y="289"/>
                      </a:lnTo>
                      <a:lnTo>
                        <a:pt x="346" y="289"/>
                      </a:lnTo>
                      <a:lnTo>
                        <a:pt x="342" y="289"/>
                      </a:lnTo>
                      <a:lnTo>
                        <a:pt x="337" y="289"/>
                      </a:lnTo>
                      <a:lnTo>
                        <a:pt x="333" y="284"/>
                      </a:lnTo>
                      <a:lnTo>
                        <a:pt x="329" y="284"/>
                      </a:lnTo>
                      <a:lnTo>
                        <a:pt x="324" y="289"/>
                      </a:lnTo>
                      <a:lnTo>
                        <a:pt x="320" y="289"/>
                      </a:lnTo>
                      <a:lnTo>
                        <a:pt x="315" y="289"/>
                      </a:lnTo>
                      <a:lnTo>
                        <a:pt x="311" y="289"/>
                      </a:lnTo>
                      <a:lnTo>
                        <a:pt x="311" y="293"/>
                      </a:lnTo>
                      <a:lnTo>
                        <a:pt x="306" y="293"/>
                      </a:lnTo>
                      <a:lnTo>
                        <a:pt x="306" y="298"/>
                      </a:lnTo>
                      <a:lnTo>
                        <a:pt x="306" y="302"/>
                      </a:lnTo>
                      <a:lnTo>
                        <a:pt x="302" y="302"/>
                      </a:lnTo>
                      <a:lnTo>
                        <a:pt x="302" y="306"/>
                      </a:lnTo>
                      <a:lnTo>
                        <a:pt x="298" y="306"/>
                      </a:lnTo>
                      <a:lnTo>
                        <a:pt x="293" y="311"/>
                      </a:lnTo>
                      <a:lnTo>
                        <a:pt x="289" y="311"/>
                      </a:lnTo>
                      <a:lnTo>
                        <a:pt x="289" y="315"/>
                      </a:lnTo>
                      <a:lnTo>
                        <a:pt x="284" y="315"/>
                      </a:lnTo>
                      <a:lnTo>
                        <a:pt x="280" y="315"/>
                      </a:lnTo>
                      <a:lnTo>
                        <a:pt x="275" y="315"/>
                      </a:lnTo>
                      <a:lnTo>
                        <a:pt x="271" y="315"/>
                      </a:lnTo>
                      <a:lnTo>
                        <a:pt x="266" y="320"/>
                      </a:lnTo>
                      <a:lnTo>
                        <a:pt x="262" y="324"/>
                      </a:lnTo>
                      <a:lnTo>
                        <a:pt x="262" y="329"/>
                      </a:lnTo>
                      <a:lnTo>
                        <a:pt x="262" y="333"/>
                      </a:lnTo>
                      <a:lnTo>
                        <a:pt x="262" y="338"/>
                      </a:lnTo>
                      <a:lnTo>
                        <a:pt x="258" y="342"/>
                      </a:lnTo>
                      <a:lnTo>
                        <a:pt x="258" y="346"/>
                      </a:lnTo>
                      <a:lnTo>
                        <a:pt x="258" y="351"/>
                      </a:lnTo>
                      <a:lnTo>
                        <a:pt x="258" y="355"/>
                      </a:lnTo>
                      <a:lnTo>
                        <a:pt x="258" y="360"/>
                      </a:lnTo>
                      <a:lnTo>
                        <a:pt x="258" y="369"/>
                      </a:lnTo>
                      <a:lnTo>
                        <a:pt x="249" y="377"/>
                      </a:lnTo>
                      <a:lnTo>
                        <a:pt x="240" y="382"/>
                      </a:lnTo>
                      <a:lnTo>
                        <a:pt x="231" y="386"/>
                      </a:lnTo>
                      <a:lnTo>
                        <a:pt x="227" y="386"/>
                      </a:lnTo>
                      <a:lnTo>
                        <a:pt x="218" y="391"/>
                      </a:lnTo>
                      <a:lnTo>
                        <a:pt x="213" y="395"/>
                      </a:lnTo>
                      <a:lnTo>
                        <a:pt x="204" y="400"/>
                      </a:lnTo>
                      <a:lnTo>
                        <a:pt x="204" y="409"/>
                      </a:lnTo>
                      <a:lnTo>
                        <a:pt x="196" y="409"/>
                      </a:lnTo>
                      <a:lnTo>
                        <a:pt x="191" y="409"/>
                      </a:lnTo>
                      <a:lnTo>
                        <a:pt x="182" y="413"/>
                      </a:lnTo>
                      <a:lnTo>
                        <a:pt x="178" y="417"/>
                      </a:lnTo>
                      <a:lnTo>
                        <a:pt x="173" y="417"/>
                      </a:lnTo>
                      <a:lnTo>
                        <a:pt x="169" y="422"/>
                      </a:lnTo>
                      <a:lnTo>
                        <a:pt x="164" y="422"/>
                      </a:lnTo>
                      <a:lnTo>
                        <a:pt x="156" y="426"/>
                      </a:lnTo>
                      <a:lnTo>
                        <a:pt x="147" y="426"/>
                      </a:lnTo>
                      <a:lnTo>
                        <a:pt x="138" y="426"/>
                      </a:lnTo>
                      <a:lnTo>
                        <a:pt x="133" y="422"/>
                      </a:lnTo>
                      <a:lnTo>
                        <a:pt x="133" y="417"/>
                      </a:lnTo>
                      <a:lnTo>
                        <a:pt x="138" y="413"/>
                      </a:lnTo>
                      <a:lnTo>
                        <a:pt x="138" y="409"/>
                      </a:lnTo>
                      <a:lnTo>
                        <a:pt x="138" y="404"/>
                      </a:lnTo>
                      <a:lnTo>
                        <a:pt x="138" y="395"/>
                      </a:lnTo>
                      <a:lnTo>
                        <a:pt x="138" y="386"/>
                      </a:lnTo>
                      <a:lnTo>
                        <a:pt x="142" y="377"/>
                      </a:lnTo>
                      <a:lnTo>
                        <a:pt x="142" y="373"/>
                      </a:lnTo>
                      <a:lnTo>
                        <a:pt x="142" y="360"/>
                      </a:lnTo>
                      <a:lnTo>
                        <a:pt x="138" y="346"/>
                      </a:lnTo>
                      <a:lnTo>
                        <a:pt x="133" y="342"/>
                      </a:lnTo>
                      <a:lnTo>
                        <a:pt x="133" y="338"/>
                      </a:lnTo>
                      <a:lnTo>
                        <a:pt x="133" y="333"/>
                      </a:lnTo>
                      <a:lnTo>
                        <a:pt x="133" y="320"/>
                      </a:lnTo>
                      <a:lnTo>
                        <a:pt x="133" y="315"/>
                      </a:lnTo>
                      <a:lnTo>
                        <a:pt x="129" y="311"/>
                      </a:lnTo>
                      <a:lnTo>
                        <a:pt x="125" y="306"/>
                      </a:lnTo>
                      <a:lnTo>
                        <a:pt x="125" y="293"/>
                      </a:lnTo>
                      <a:lnTo>
                        <a:pt x="125" y="284"/>
                      </a:lnTo>
                      <a:lnTo>
                        <a:pt x="125" y="275"/>
                      </a:lnTo>
                      <a:lnTo>
                        <a:pt x="125" y="266"/>
                      </a:lnTo>
                      <a:lnTo>
                        <a:pt x="125" y="262"/>
                      </a:lnTo>
                      <a:lnTo>
                        <a:pt x="129" y="258"/>
                      </a:lnTo>
                      <a:lnTo>
                        <a:pt x="133" y="258"/>
                      </a:lnTo>
                      <a:lnTo>
                        <a:pt x="138" y="262"/>
                      </a:lnTo>
                      <a:lnTo>
                        <a:pt x="138" y="258"/>
                      </a:lnTo>
                      <a:lnTo>
                        <a:pt x="142" y="258"/>
                      </a:lnTo>
                      <a:lnTo>
                        <a:pt x="147" y="253"/>
                      </a:lnTo>
                      <a:lnTo>
                        <a:pt x="156" y="249"/>
                      </a:lnTo>
                      <a:lnTo>
                        <a:pt x="156" y="244"/>
                      </a:lnTo>
                      <a:lnTo>
                        <a:pt x="156" y="240"/>
                      </a:lnTo>
                      <a:lnTo>
                        <a:pt x="160" y="235"/>
                      </a:lnTo>
                      <a:lnTo>
                        <a:pt x="160" y="231"/>
                      </a:lnTo>
                      <a:lnTo>
                        <a:pt x="160" y="227"/>
                      </a:lnTo>
                      <a:lnTo>
                        <a:pt x="160" y="222"/>
                      </a:lnTo>
                      <a:lnTo>
                        <a:pt x="164" y="218"/>
                      </a:lnTo>
                      <a:lnTo>
                        <a:pt x="164" y="213"/>
                      </a:lnTo>
                      <a:lnTo>
                        <a:pt x="164" y="204"/>
                      </a:lnTo>
                      <a:lnTo>
                        <a:pt x="160" y="204"/>
                      </a:lnTo>
                      <a:lnTo>
                        <a:pt x="160" y="200"/>
                      </a:lnTo>
                      <a:lnTo>
                        <a:pt x="160" y="195"/>
                      </a:lnTo>
                      <a:lnTo>
                        <a:pt x="164" y="191"/>
                      </a:lnTo>
                      <a:lnTo>
                        <a:pt x="173" y="191"/>
                      </a:lnTo>
                      <a:lnTo>
                        <a:pt x="182" y="182"/>
                      </a:lnTo>
                      <a:lnTo>
                        <a:pt x="187" y="182"/>
                      </a:lnTo>
                      <a:lnTo>
                        <a:pt x="187" y="178"/>
                      </a:lnTo>
                      <a:lnTo>
                        <a:pt x="187" y="173"/>
                      </a:lnTo>
                      <a:lnTo>
                        <a:pt x="191" y="164"/>
                      </a:lnTo>
                      <a:lnTo>
                        <a:pt x="196" y="156"/>
                      </a:lnTo>
                      <a:lnTo>
                        <a:pt x="200" y="156"/>
                      </a:lnTo>
                      <a:lnTo>
                        <a:pt x="204" y="147"/>
                      </a:lnTo>
                      <a:lnTo>
                        <a:pt x="213" y="133"/>
                      </a:lnTo>
                      <a:lnTo>
                        <a:pt x="213" y="129"/>
                      </a:lnTo>
                      <a:lnTo>
                        <a:pt x="213" y="124"/>
                      </a:lnTo>
                      <a:lnTo>
                        <a:pt x="218" y="124"/>
                      </a:lnTo>
                      <a:lnTo>
                        <a:pt x="218" y="120"/>
                      </a:lnTo>
                      <a:lnTo>
                        <a:pt x="222" y="116"/>
                      </a:lnTo>
                      <a:lnTo>
                        <a:pt x="227" y="111"/>
                      </a:lnTo>
                      <a:lnTo>
                        <a:pt x="235" y="111"/>
                      </a:lnTo>
                      <a:lnTo>
                        <a:pt x="240" y="111"/>
                      </a:lnTo>
                      <a:lnTo>
                        <a:pt x="249" y="111"/>
                      </a:lnTo>
                      <a:lnTo>
                        <a:pt x="258" y="107"/>
                      </a:lnTo>
                      <a:lnTo>
                        <a:pt x="262" y="107"/>
                      </a:lnTo>
                      <a:lnTo>
                        <a:pt x="266" y="107"/>
                      </a:lnTo>
                      <a:lnTo>
                        <a:pt x="271" y="111"/>
                      </a:lnTo>
                      <a:lnTo>
                        <a:pt x="280" y="107"/>
                      </a:lnTo>
                      <a:lnTo>
                        <a:pt x="284" y="107"/>
                      </a:lnTo>
                      <a:lnTo>
                        <a:pt x="289" y="102"/>
                      </a:lnTo>
                      <a:lnTo>
                        <a:pt x="293" y="93"/>
                      </a:lnTo>
                      <a:lnTo>
                        <a:pt x="293" y="89"/>
                      </a:lnTo>
                      <a:lnTo>
                        <a:pt x="298" y="84"/>
                      </a:lnTo>
                      <a:lnTo>
                        <a:pt x="306" y="80"/>
                      </a:lnTo>
                      <a:lnTo>
                        <a:pt x="311" y="80"/>
                      </a:lnTo>
                      <a:lnTo>
                        <a:pt x="315" y="80"/>
                      </a:lnTo>
                      <a:lnTo>
                        <a:pt x="320" y="80"/>
                      </a:lnTo>
                      <a:lnTo>
                        <a:pt x="329" y="76"/>
                      </a:lnTo>
                      <a:lnTo>
                        <a:pt x="333" y="71"/>
                      </a:lnTo>
                      <a:lnTo>
                        <a:pt x="337" y="67"/>
                      </a:lnTo>
                      <a:lnTo>
                        <a:pt x="342" y="67"/>
                      </a:lnTo>
                      <a:lnTo>
                        <a:pt x="346" y="71"/>
                      </a:lnTo>
                      <a:lnTo>
                        <a:pt x="351" y="71"/>
                      </a:lnTo>
                      <a:lnTo>
                        <a:pt x="355" y="80"/>
                      </a:lnTo>
                      <a:lnTo>
                        <a:pt x="351" y="80"/>
                      </a:lnTo>
                      <a:lnTo>
                        <a:pt x="351" y="84"/>
                      </a:lnTo>
                      <a:lnTo>
                        <a:pt x="351" y="89"/>
                      </a:lnTo>
                      <a:lnTo>
                        <a:pt x="364" y="98"/>
                      </a:lnTo>
                      <a:lnTo>
                        <a:pt x="377" y="98"/>
                      </a:lnTo>
                      <a:lnTo>
                        <a:pt x="391" y="102"/>
                      </a:lnTo>
                      <a:lnTo>
                        <a:pt x="408" y="102"/>
                      </a:lnTo>
                      <a:close/>
                      <a:moveTo>
                        <a:pt x="213" y="9"/>
                      </a:moveTo>
                      <a:lnTo>
                        <a:pt x="218" y="9"/>
                      </a:lnTo>
                      <a:lnTo>
                        <a:pt x="222" y="5"/>
                      </a:lnTo>
                      <a:lnTo>
                        <a:pt x="227" y="5"/>
                      </a:lnTo>
                      <a:lnTo>
                        <a:pt x="231" y="5"/>
                      </a:lnTo>
                      <a:lnTo>
                        <a:pt x="235" y="5"/>
                      </a:lnTo>
                      <a:lnTo>
                        <a:pt x="235" y="0"/>
                      </a:lnTo>
                      <a:lnTo>
                        <a:pt x="240" y="0"/>
                      </a:lnTo>
                      <a:lnTo>
                        <a:pt x="244" y="0"/>
                      </a:lnTo>
                      <a:lnTo>
                        <a:pt x="249" y="0"/>
                      </a:lnTo>
                      <a:lnTo>
                        <a:pt x="258" y="0"/>
                      </a:lnTo>
                      <a:lnTo>
                        <a:pt x="258" y="5"/>
                      </a:lnTo>
                      <a:lnTo>
                        <a:pt x="258" y="9"/>
                      </a:lnTo>
                      <a:lnTo>
                        <a:pt x="262" y="13"/>
                      </a:lnTo>
                      <a:lnTo>
                        <a:pt x="262" y="18"/>
                      </a:lnTo>
                      <a:lnTo>
                        <a:pt x="258" y="22"/>
                      </a:lnTo>
                      <a:lnTo>
                        <a:pt x="258" y="27"/>
                      </a:lnTo>
                      <a:lnTo>
                        <a:pt x="253" y="36"/>
                      </a:lnTo>
                      <a:lnTo>
                        <a:pt x="253" y="40"/>
                      </a:lnTo>
                      <a:lnTo>
                        <a:pt x="253" y="45"/>
                      </a:lnTo>
                      <a:lnTo>
                        <a:pt x="253" y="49"/>
                      </a:lnTo>
                      <a:lnTo>
                        <a:pt x="258" y="49"/>
                      </a:lnTo>
                      <a:lnTo>
                        <a:pt x="262" y="53"/>
                      </a:lnTo>
                      <a:lnTo>
                        <a:pt x="266" y="53"/>
                      </a:lnTo>
                      <a:lnTo>
                        <a:pt x="253" y="62"/>
                      </a:lnTo>
                      <a:lnTo>
                        <a:pt x="249" y="67"/>
                      </a:lnTo>
                      <a:lnTo>
                        <a:pt x="244" y="71"/>
                      </a:lnTo>
                      <a:lnTo>
                        <a:pt x="240" y="80"/>
                      </a:lnTo>
                      <a:lnTo>
                        <a:pt x="227" y="84"/>
                      </a:lnTo>
                      <a:lnTo>
                        <a:pt x="222" y="89"/>
                      </a:lnTo>
                      <a:lnTo>
                        <a:pt x="218" y="93"/>
                      </a:lnTo>
                      <a:lnTo>
                        <a:pt x="213" y="102"/>
                      </a:lnTo>
                      <a:lnTo>
                        <a:pt x="209" y="102"/>
                      </a:lnTo>
                      <a:lnTo>
                        <a:pt x="209" y="107"/>
                      </a:lnTo>
                      <a:lnTo>
                        <a:pt x="213" y="111"/>
                      </a:lnTo>
                      <a:lnTo>
                        <a:pt x="209" y="120"/>
                      </a:lnTo>
                      <a:lnTo>
                        <a:pt x="204" y="120"/>
                      </a:lnTo>
                      <a:lnTo>
                        <a:pt x="200" y="124"/>
                      </a:lnTo>
                      <a:lnTo>
                        <a:pt x="200" y="129"/>
                      </a:lnTo>
                      <a:lnTo>
                        <a:pt x="200" y="133"/>
                      </a:lnTo>
                      <a:lnTo>
                        <a:pt x="196" y="142"/>
                      </a:lnTo>
                      <a:lnTo>
                        <a:pt x="191" y="147"/>
                      </a:lnTo>
                      <a:lnTo>
                        <a:pt x="187" y="156"/>
                      </a:lnTo>
                      <a:lnTo>
                        <a:pt x="182" y="160"/>
                      </a:lnTo>
                      <a:lnTo>
                        <a:pt x="178" y="160"/>
                      </a:lnTo>
                      <a:lnTo>
                        <a:pt x="178" y="164"/>
                      </a:lnTo>
                      <a:lnTo>
                        <a:pt x="173" y="173"/>
                      </a:lnTo>
                      <a:lnTo>
                        <a:pt x="173" y="178"/>
                      </a:lnTo>
                      <a:lnTo>
                        <a:pt x="164" y="182"/>
                      </a:lnTo>
                      <a:lnTo>
                        <a:pt x="164" y="187"/>
                      </a:lnTo>
                      <a:lnTo>
                        <a:pt x="156" y="191"/>
                      </a:lnTo>
                      <a:lnTo>
                        <a:pt x="151" y="195"/>
                      </a:lnTo>
                      <a:lnTo>
                        <a:pt x="151" y="200"/>
                      </a:lnTo>
                      <a:lnTo>
                        <a:pt x="156" y="204"/>
                      </a:lnTo>
                      <a:lnTo>
                        <a:pt x="160" y="204"/>
                      </a:lnTo>
                      <a:lnTo>
                        <a:pt x="160" y="209"/>
                      </a:lnTo>
                      <a:lnTo>
                        <a:pt x="156" y="213"/>
                      </a:lnTo>
                      <a:lnTo>
                        <a:pt x="151" y="218"/>
                      </a:lnTo>
                      <a:lnTo>
                        <a:pt x="151" y="222"/>
                      </a:lnTo>
                      <a:lnTo>
                        <a:pt x="147" y="227"/>
                      </a:lnTo>
                      <a:lnTo>
                        <a:pt x="142" y="231"/>
                      </a:lnTo>
                      <a:lnTo>
                        <a:pt x="138" y="240"/>
                      </a:lnTo>
                      <a:lnTo>
                        <a:pt x="129" y="244"/>
                      </a:lnTo>
                      <a:lnTo>
                        <a:pt x="125" y="244"/>
                      </a:lnTo>
                      <a:lnTo>
                        <a:pt x="120" y="249"/>
                      </a:lnTo>
                      <a:lnTo>
                        <a:pt x="116" y="249"/>
                      </a:lnTo>
                      <a:lnTo>
                        <a:pt x="116" y="244"/>
                      </a:lnTo>
                      <a:lnTo>
                        <a:pt x="120" y="240"/>
                      </a:lnTo>
                      <a:lnTo>
                        <a:pt x="120" y="235"/>
                      </a:lnTo>
                      <a:lnTo>
                        <a:pt x="125" y="227"/>
                      </a:lnTo>
                      <a:lnTo>
                        <a:pt x="125" y="218"/>
                      </a:lnTo>
                      <a:lnTo>
                        <a:pt x="125" y="213"/>
                      </a:lnTo>
                      <a:lnTo>
                        <a:pt x="129" y="209"/>
                      </a:lnTo>
                      <a:lnTo>
                        <a:pt x="129" y="204"/>
                      </a:lnTo>
                      <a:lnTo>
                        <a:pt x="129" y="195"/>
                      </a:lnTo>
                      <a:lnTo>
                        <a:pt x="129" y="187"/>
                      </a:lnTo>
                      <a:lnTo>
                        <a:pt x="129" y="182"/>
                      </a:lnTo>
                      <a:lnTo>
                        <a:pt x="125" y="178"/>
                      </a:lnTo>
                      <a:lnTo>
                        <a:pt x="116" y="178"/>
                      </a:lnTo>
                      <a:lnTo>
                        <a:pt x="116" y="173"/>
                      </a:lnTo>
                      <a:lnTo>
                        <a:pt x="116" y="169"/>
                      </a:lnTo>
                      <a:lnTo>
                        <a:pt x="111" y="169"/>
                      </a:lnTo>
                      <a:lnTo>
                        <a:pt x="111" y="160"/>
                      </a:lnTo>
                      <a:lnTo>
                        <a:pt x="120" y="156"/>
                      </a:lnTo>
                      <a:lnTo>
                        <a:pt x="125" y="156"/>
                      </a:lnTo>
                      <a:lnTo>
                        <a:pt x="129" y="147"/>
                      </a:lnTo>
                      <a:lnTo>
                        <a:pt x="133" y="147"/>
                      </a:lnTo>
                      <a:lnTo>
                        <a:pt x="138" y="138"/>
                      </a:lnTo>
                      <a:lnTo>
                        <a:pt x="142" y="133"/>
                      </a:lnTo>
                      <a:lnTo>
                        <a:pt x="151" y="124"/>
                      </a:lnTo>
                      <a:lnTo>
                        <a:pt x="156" y="120"/>
                      </a:lnTo>
                      <a:lnTo>
                        <a:pt x="160" y="116"/>
                      </a:lnTo>
                      <a:lnTo>
                        <a:pt x="164" y="116"/>
                      </a:lnTo>
                      <a:lnTo>
                        <a:pt x="169" y="107"/>
                      </a:lnTo>
                      <a:lnTo>
                        <a:pt x="173" y="102"/>
                      </a:lnTo>
                      <a:lnTo>
                        <a:pt x="182" y="93"/>
                      </a:lnTo>
                      <a:lnTo>
                        <a:pt x="191" y="89"/>
                      </a:lnTo>
                      <a:lnTo>
                        <a:pt x="200" y="89"/>
                      </a:lnTo>
                      <a:lnTo>
                        <a:pt x="204" y="84"/>
                      </a:lnTo>
                      <a:lnTo>
                        <a:pt x="209" y="76"/>
                      </a:lnTo>
                      <a:lnTo>
                        <a:pt x="209" y="71"/>
                      </a:lnTo>
                      <a:lnTo>
                        <a:pt x="213" y="71"/>
                      </a:lnTo>
                      <a:lnTo>
                        <a:pt x="218" y="71"/>
                      </a:lnTo>
                      <a:lnTo>
                        <a:pt x="222" y="67"/>
                      </a:lnTo>
                      <a:lnTo>
                        <a:pt x="231" y="58"/>
                      </a:lnTo>
                      <a:lnTo>
                        <a:pt x="231" y="53"/>
                      </a:lnTo>
                      <a:lnTo>
                        <a:pt x="227" y="45"/>
                      </a:lnTo>
                      <a:lnTo>
                        <a:pt x="222" y="40"/>
                      </a:lnTo>
                      <a:lnTo>
                        <a:pt x="213" y="40"/>
                      </a:lnTo>
                      <a:lnTo>
                        <a:pt x="209" y="36"/>
                      </a:lnTo>
                      <a:lnTo>
                        <a:pt x="209" y="31"/>
                      </a:lnTo>
                      <a:lnTo>
                        <a:pt x="209" y="27"/>
                      </a:lnTo>
                      <a:lnTo>
                        <a:pt x="204" y="22"/>
                      </a:lnTo>
                      <a:lnTo>
                        <a:pt x="209" y="18"/>
                      </a:lnTo>
                      <a:lnTo>
                        <a:pt x="209" y="9"/>
                      </a:lnTo>
                      <a:lnTo>
                        <a:pt x="213" y="9"/>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43" name="Freeform 57"/>
                <p:cNvSpPr>
                  <a:spLocks noEditPoints="1"/>
                </p:cNvSpPr>
                <p:nvPr/>
              </p:nvSpPr>
              <p:spPr bwMode="auto">
                <a:xfrm>
                  <a:off x="1490415" y="4360863"/>
                  <a:ext cx="844550" cy="782638"/>
                </a:xfrm>
                <a:custGeom>
                  <a:cxnLst>
                    <a:cxn ang="0">
                      <a:pos x="26" y="448"/>
                    </a:cxn>
                    <a:cxn ang="0">
                      <a:pos x="4" y="435"/>
                    </a:cxn>
                    <a:cxn ang="0">
                      <a:pos x="164" y="62"/>
                    </a:cxn>
                    <a:cxn ang="0">
                      <a:pos x="150" y="53"/>
                    </a:cxn>
                    <a:cxn ang="0">
                      <a:pos x="279" y="80"/>
                    </a:cxn>
                    <a:cxn ang="0">
                      <a:pos x="292" y="111"/>
                    </a:cxn>
                    <a:cxn ang="0">
                      <a:pos x="319" y="146"/>
                    </a:cxn>
                    <a:cxn ang="0">
                      <a:pos x="341" y="191"/>
                    </a:cxn>
                    <a:cxn ang="0">
                      <a:pos x="372" y="204"/>
                    </a:cxn>
                    <a:cxn ang="0">
                      <a:pos x="403" y="217"/>
                    </a:cxn>
                    <a:cxn ang="0">
                      <a:pos x="434" y="213"/>
                    </a:cxn>
                    <a:cxn ang="0">
                      <a:pos x="465" y="222"/>
                    </a:cxn>
                    <a:cxn ang="0">
                      <a:pos x="501" y="240"/>
                    </a:cxn>
                    <a:cxn ang="0">
                      <a:pos x="532" y="235"/>
                    </a:cxn>
                    <a:cxn ang="0">
                      <a:pos x="528" y="275"/>
                    </a:cxn>
                    <a:cxn ang="0">
                      <a:pos x="519" y="319"/>
                    </a:cxn>
                    <a:cxn ang="0">
                      <a:pos x="497" y="342"/>
                    </a:cxn>
                    <a:cxn ang="0">
                      <a:pos x="483" y="364"/>
                    </a:cxn>
                    <a:cxn ang="0">
                      <a:pos x="483" y="390"/>
                    </a:cxn>
                    <a:cxn ang="0">
                      <a:pos x="430" y="417"/>
                    </a:cxn>
                    <a:cxn ang="0">
                      <a:pos x="408" y="435"/>
                    </a:cxn>
                    <a:cxn ang="0">
                      <a:pos x="377" y="435"/>
                    </a:cxn>
                    <a:cxn ang="0">
                      <a:pos x="337" y="417"/>
                    </a:cxn>
                    <a:cxn ang="0">
                      <a:pos x="315" y="382"/>
                    </a:cxn>
                    <a:cxn ang="0">
                      <a:pos x="288" y="386"/>
                    </a:cxn>
                    <a:cxn ang="0">
                      <a:pos x="257" y="390"/>
                    </a:cxn>
                    <a:cxn ang="0">
                      <a:pos x="217" y="386"/>
                    </a:cxn>
                    <a:cxn ang="0">
                      <a:pos x="182" y="399"/>
                    </a:cxn>
                    <a:cxn ang="0">
                      <a:pos x="142" y="399"/>
                    </a:cxn>
                    <a:cxn ang="0">
                      <a:pos x="102" y="417"/>
                    </a:cxn>
                    <a:cxn ang="0">
                      <a:pos x="79" y="448"/>
                    </a:cxn>
                    <a:cxn ang="0">
                      <a:pos x="57" y="488"/>
                    </a:cxn>
                    <a:cxn ang="0">
                      <a:pos x="17" y="453"/>
                    </a:cxn>
                    <a:cxn ang="0">
                      <a:pos x="31" y="439"/>
                    </a:cxn>
                    <a:cxn ang="0">
                      <a:pos x="57" y="395"/>
                    </a:cxn>
                    <a:cxn ang="0">
                      <a:pos x="71" y="359"/>
                    </a:cxn>
                    <a:cxn ang="0">
                      <a:pos x="22" y="373"/>
                    </a:cxn>
                    <a:cxn ang="0">
                      <a:pos x="0" y="359"/>
                    </a:cxn>
                    <a:cxn ang="0">
                      <a:pos x="22" y="328"/>
                    </a:cxn>
                    <a:cxn ang="0">
                      <a:pos x="48" y="311"/>
                    </a:cxn>
                    <a:cxn ang="0">
                      <a:pos x="79" y="302"/>
                    </a:cxn>
                    <a:cxn ang="0">
                      <a:pos x="119" y="306"/>
                    </a:cxn>
                    <a:cxn ang="0">
                      <a:pos x="159" y="288"/>
                    </a:cxn>
                    <a:cxn ang="0">
                      <a:pos x="177" y="253"/>
                    </a:cxn>
                    <a:cxn ang="0">
                      <a:pos x="159" y="208"/>
                    </a:cxn>
                    <a:cxn ang="0">
                      <a:pos x="133" y="173"/>
                    </a:cxn>
                    <a:cxn ang="0">
                      <a:pos x="142" y="137"/>
                    </a:cxn>
                    <a:cxn ang="0">
                      <a:pos x="164" y="102"/>
                    </a:cxn>
                    <a:cxn ang="0">
                      <a:pos x="213" y="84"/>
                    </a:cxn>
                    <a:cxn ang="0">
                      <a:pos x="186" y="66"/>
                    </a:cxn>
                    <a:cxn ang="0">
                      <a:pos x="173" y="40"/>
                    </a:cxn>
                    <a:cxn ang="0">
                      <a:pos x="208" y="31"/>
                    </a:cxn>
                    <a:cxn ang="0">
                      <a:pos x="248" y="31"/>
                    </a:cxn>
                    <a:cxn ang="0">
                      <a:pos x="226" y="71"/>
                    </a:cxn>
                    <a:cxn ang="0">
                      <a:pos x="266" y="58"/>
                    </a:cxn>
                    <a:cxn ang="0">
                      <a:pos x="124" y="62"/>
                    </a:cxn>
                    <a:cxn ang="0">
                      <a:pos x="133" y="58"/>
                    </a:cxn>
                    <a:cxn ang="0">
                      <a:pos x="173" y="9"/>
                    </a:cxn>
                    <a:cxn ang="0">
                      <a:pos x="137" y="31"/>
                    </a:cxn>
                    <a:cxn ang="0">
                      <a:pos x="146" y="0"/>
                    </a:cxn>
                  </a:cxnLst>
                  <a:rect l="0" t="0" r="r" b="b"/>
                  <a:pathLst>
                    <a:path w="532" h="492">
                      <a:moveTo>
                        <a:pt x="8" y="430"/>
                      </a:moveTo>
                      <a:lnTo>
                        <a:pt x="17" y="430"/>
                      </a:lnTo>
                      <a:lnTo>
                        <a:pt x="17" y="435"/>
                      </a:lnTo>
                      <a:lnTo>
                        <a:pt x="13" y="435"/>
                      </a:lnTo>
                      <a:lnTo>
                        <a:pt x="13" y="439"/>
                      </a:lnTo>
                      <a:lnTo>
                        <a:pt x="17" y="439"/>
                      </a:lnTo>
                      <a:lnTo>
                        <a:pt x="17" y="444"/>
                      </a:lnTo>
                      <a:lnTo>
                        <a:pt x="26" y="444"/>
                      </a:lnTo>
                      <a:lnTo>
                        <a:pt x="26" y="448"/>
                      </a:lnTo>
                      <a:lnTo>
                        <a:pt x="22" y="448"/>
                      </a:lnTo>
                      <a:lnTo>
                        <a:pt x="17" y="448"/>
                      </a:lnTo>
                      <a:lnTo>
                        <a:pt x="17" y="453"/>
                      </a:lnTo>
                      <a:lnTo>
                        <a:pt x="8" y="448"/>
                      </a:lnTo>
                      <a:lnTo>
                        <a:pt x="8" y="444"/>
                      </a:lnTo>
                      <a:lnTo>
                        <a:pt x="13" y="444"/>
                      </a:lnTo>
                      <a:lnTo>
                        <a:pt x="8" y="439"/>
                      </a:lnTo>
                      <a:lnTo>
                        <a:pt x="8" y="435"/>
                      </a:lnTo>
                      <a:lnTo>
                        <a:pt x="4" y="435"/>
                      </a:lnTo>
                      <a:lnTo>
                        <a:pt x="4" y="430"/>
                      </a:lnTo>
                      <a:lnTo>
                        <a:pt x="8" y="430"/>
                      </a:lnTo>
                      <a:close/>
                      <a:moveTo>
                        <a:pt x="155" y="49"/>
                      </a:moveTo>
                      <a:lnTo>
                        <a:pt x="155" y="53"/>
                      </a:lnTo>
                      <a:lnTo>
                        <a:pt x="159" y="49"/>
                      </a:lnTo>
                      <a:lnTo>
                        <a:pt x="164" y="53"/>
                      </a:lnTo>
                      <a:lnTo>
                        <a:pt x="159" y="53"/>
                      </a:lnTo>
                      <a:lnTo>
                        <a:pt x="159" y="58"/>
                      </a:lnTo>
                      <a:lnTo>
                        <a:pt x="164" y="62"/>
                      </a:lnTo>
                      <a:lnTo>
                        <a:pt x="168" y="58"/>
                      </a:lnTo>
                      <a:lnTo>
                        <a:pt x="168" y="62"/>
                      </a:lnTo>
                      <a:lnTo>
                        <a:pt x="168" y="66"/>
                      </a:lnTo>
                      <a:lnTo>
                        <a:pt x="164" y="62"/>
                      </a:lnTo>
                      <a:lnTo>
                        <a:pt x="159" y="62"/>
                      </a:lnTo>
                      <a:lnTo>
                        <a:pt x="155" y="62"/>
                      </a:lnTo>
                      <a:lnTo>
                        <a:pt x="150" y="62"/>
                      </a:lnTo>
                      <a:lnTo>
                        <a:pt x="150" y="58"/>
                      </a:lnTo>
                      <a:lnTo>
                        <a:pt x="150" y="53"/>
                      </a:lnTo>
                      <a:lnTo>
                        <a:pt x="150" y="49"/>
                      </a:lnTo>
                      <a:lnTo>
                        <a:pt x="155" y="49"/>
                      </a:lnTo>
                      <a:close/>
                      <a:moveTo>
                        <a:pt x="288" y="44"/>
                      </a:moveTo>
                      <a:lnTo>
                        <a:pt x="288" y="49"/>
                      </a:lnTo>
                      <a:lnTo>
                        <a:pt x="288" y="53"/>
                      </a:lnTo>
                      <a:lnTo>
                        <a:pt x="288" y="58"/>
                      </a:lnTo>
                      <a:lnTo>
                        <a:pt x="288" y="62"/>
                      </a:lnTo>
                      <a:lnTo>
                        <a:pt x="284" y="66"/>
                      </a:lnTo>
                      <a:lnTo>
                        <a:pt x="279" y="80"/>
                      </a:lnTo>
                      <a:lnTo>
                        <a:pt x="279" y="84"/>
                      </a:lnTo>
                      <a:lnTo>
                        <a:pt x="279" y="89"/>
                      </a:lnTo>
                      <a:lnTo>
                        <a:pt x="275" y="93"/>
                      </a:lnTo>
                      <a:lnTo>
                        <a:pt x="279" y="97"/>
                      </a:lnTo>
                      <a:lnTo>
                        <a:pt x="279" y="102"/>
                      </a:lnTo>
                      <a:lnTo>
                        <a:pt x="284" y="102"/>
                      </a:lnTo>
                      <a:lnTo>
                        <a:pt x="288" y="106"/>
                      </a:lnTo>
                      <a:lnTo>
                        <a:pt x="288" y="111"/>
                      </a:lnTo>
                      <a:lnTo>
                        <a:pt x="292" y="111"/>
                      </a:lnTo>
                      <a:lnTo>
                        <a:pt x="292" y="120"/>
                      </a:lnTo>
                      <a:lnTo>
                        <a:pt x="292" y="124"/>
                      </a:lnTo>
                      <a:lnTo>
                        <a:pt x="297" y="129"/>
                      </a:lnTo>
                      <a:lnTo>
                        <a:pt x="297" y="133"/>
                      </a:lnTo>
                      <a:lnTo>
                        <a:pt x="301" y="133"/>
                      </a:lnTo>
                      <a:lnTo>
                        <a:pt x="301" y="137"/>
                      </a:lnTo>
                      <a:lnTo>
                        <a:pt x="310" y="142"/>
                      </a:lnTo>
                      <a:lnTo>
                        <a:pt x="315" y="142"/>
                      </a:lnTo>
                      <a:lnTo>
                        <a:pt x="319" y="146"/>
                      </a:lnTo>
                      <a:lnTo>
                        <a:pt x="319" y="151"/>
                      </a:lnTo>
                      <a:lnTo>
                        <a:pt x="324" y="155"/>
                      </a:lnTo>
                      <a:lnTo>
                        <a:pt x="324" y="164"/>
                      </a:lnTo>
                      <a:lnTo>
                        <a:pt x="332" y="173"/>
                      </a:lnTo>
                      <a:lnTo>
                        <a:pt x="332" y="177"/>
                      </a:lnTo>
                      <a:lnTo>
                        <a:pt x="337" y="182"/>
                      </a:lnTo>
                      <a:lnTo>
                        <a:pt x="337" y="186"/>
                      </a:lnTo>
                      <a:lnTo>
                        <a:pt x="341" y="186"/>
                      </a:lnTo>
                      <a:lnTo>
                        <a:pt x="341" y="191"/>
                      </a:lnTo>
                      <a:lnTo>
                        <a:pt x="346" y="191"/>
                      </a:lnTo>
                      <a:lnTo>
                        <a:pt x="346" y="195"/>
                      </a:lnTo>
                      <a:lnTo>
                        <a:pt x="350" y="200"/>
                      </a:lnTo>
                      <a:lnTo>
                        <a:pt x="355" y="200"/>
                      </a:lnTo>
                      <a:lnTo>
                        <a:pt x="359" y="200"/>
                      </a:lnTo>
                      <a:lnTo>
                        <a:pt x="363" y="200"/>
                      </a:lnTo>
                      <a:lnTo>
                        <a:pt x="368" y="200"/>
                      </a:lnTo>
                      <a:lnTo>
                        <a:pt x="368" y="204"/>
                      </a:lnTo>
                      <a:lnTo>
                        <a:pt x="372" y="204"/>
                      </a:lnTo>
                      <a:lnTo>
                        <a:pt x="377" y="204"/>
                      </a:lnTo>
                      <a:lnTo>
                        <a:pt x="381" y="204"/>
                      </a:lnTo>
                      <a:lnTo>
                        <a:pt x="386" y="204"/>
                      </a:lnTo>
                      <a:lnTo>
                        <a:pt x="390" y="204"/>
                      </a:lnTo>
                      <a:lnTo>
                        <a:pt x="394" y="204"/>
                      </a:lnTo>
                      <a:lnTo>
                        <a:pt x="394" y="208"/>
                      </a:lnTo>
                      <a:lnTo>
                        <a:pt x="399" y="208"/>
                      </a:lnTo>
                      <a:lnTo>
                        <a:pt x="399" y="213"/>
                      </a:lnTo>
                      <a:lnTo>
                        <a:pt x="403" y="217"/>
                      </a:lnTo>
                      <a:lnTo>
                        <a:pt x="408" y="217"/>
                      </a:lnTo>
                      <a:lnTo>
                        <a:pt x="408" y="222"/>
                      </a:lnTo>
                      <a:lnTo>
                        <a:pt x="412" y="222"/>
                      </a:lnTo>
                      <a:lnTo>
                        <a:pt x="417" y="222"/>
                      </a:lnTo>
                      <a:lnTo>
                        <a:pt x="421" y="222"/>
                      </a:lnTo>
                      <a:lnTo>
                        <a:pt x="426" y="222"/>
                      </a:lnTo>
                      <a:lnTo>
                        <a:pt x="426" y="217"/>
                      </a:lnTo>
                      <a:lnTo>
                        <a:pt x="430" y="217"/>
                      </a:lnTo>
                      <a:lnTo>
                        <a:pt x="434" y="213"/>
                      </a:lnTo>
                      <a:lnTo>
                        <a:pt x="443" y="208"/>
                      </a:lnTo>
                      <a:lnTo>
                        <a:pt x="448" y="204"/>
                      </a:lnTo>
                      <a:lnTo>
                        <a:pt x="452" y="204"/>
                      </a:lnTo>
                      <a:lnTo>
                        <a:pt x="457" y="204"/>
                      </a:lnTo>
                      <a:lnTo>
                        <a:pt x="461" y="208"/>
                      </a:lnTo>
                      <a:lnTo>
                        <a:pt x="461" y="213"/>
                      </a:lnTo>
                      <a:lnTo>
                        <a:pt x="465" y="213"/>
                      </a:lnTo>
                      <a:lnTo>
                        <a:pt x="465" y="217"/>
                      </a:lnTo>
                      <a:lnTo>
                        <a:pt x="465" y="222"/>
                      </a:lnTo>
                      <a:lnTo>
                        <a:pt x="470" y="222"/>
                      </a:lnTo>
                      <a:lnTo>
                        <a:pt x="470" y="226"/>
                      </a:lnTo>
                      <a:lnTo>
                        <a:pt x="470" y="231"/>
                      </a:lnTo>
                      <a:lnTo>
                        <a:pt x="474" y="231"/>
                      </a:lnTo>
                      <a:lnTo>
                        <a:pt x="479" y="231"/>
                      </a:lnTo>
                      <a:lnTo>
                        <a:pt x="483" y="235"/>
                      </a:lnTo>
                      <a:lnTo>
                        <a:pt x="488" y="240"/>
                      </a:lnTo>
                      <a:lnTo>
                        <a:pt x="492" y="240"/>
                      </a:lnTo>
                      <a:lnTo>
                        <a:pt x="501" y="240"/>
                      </a:lnTo>
                      <a:lnTo>
                        <a:pt x="501" y="235"/>
                      </a:lnTo>
                      <a:lnTo>
                        <a:pt x="505" y="235"/>
                      </a:lnTo>
                      <a:lnTo>
                        <a:pt x="505" y="231"/>
                      </a:lnTo>
                      <a:lnTo>
                        <a:pt x="510" y="231"/>
                      </a:lnTo>
                      <a:lnTo>
                        <a:pt x="514" y="226"/>
                      </a:lnTo>
                      <a:lnTo>
                        <a:pt x="519" y="226"/>
                      </a:lnTo>
                      <a:lnTo>
                        <a:pt x="523" y="226"/>
                      </a:lnTo>
                      <a:lnTo>
                        <a:pt x="528" y="231"/>
                      </a:lnTo>
                      <a:lnTo>
                        <a:pt x="532" y="235"/>
                      </a:lnTo>
                      <a:lnTo>
                        <a:pt x="532" y="240"/>
                      </a:lnTo>
                      <a:lnTo>
                        <a:pt x="532" y="244"/>
                      </a:lnTo>
                      <a:lnTo>
                        <a:pt x="532" y="248"/>
                      </a:lnTo>
                      <a:lnTo>
                        <a:pt x="528" y="253"/>
                      </a:lnTo>
                      <a:lnTo>
                        <a:pt x="523" y="257"/>
                      </a:lnTo>
                      <a:lnTo>
                        <a:pt x="523" y="262"/>
                      </a:lnTo>
                      <a:lnTo>
                        <a:pt x="523" y="266"/>
                      </a:lnTo>
                      <a:lnTo>
                        <a:pt x="523" y="271"/>
                      </a:lnTo>
                      <a:lnTo>
                        <a:pt x="528" y="275"/>
                      </a:lnTo>
                      <a:lnTo>
                        <a:pt x="528" y="279"/>
                      </a:lnTo>
                      <a:lnTo>
                        <a:pt x="532" y="288"/>
                      </a:lnTo>
                      <a:lnTo>
                        <a:pt x="532" y="293"/>
                      </a:lnTo>
                      <a:lnTo>
                        <a:pt x="532" y="297"/>
                      </a:lnTo>
                      <a:lnTo>
                        <a:pt x="532" y="302"/>
                      </a:lnTo>
                      <a:lnTo>
                        <a:pt x="528" y="306"/>
                      </a:lnTo>
                      <a:lnTo>
                        <a:pt x="528" y="311"/>
                      </a:lnTo>
                      <a:lnTo>
                        <a:pt x="523" y="315"/>
                      </a:lnTo>
                      <a:lnTo>
                        <a:pt x="519" y="319"/>
                      </a:lnTo>
                      <a:lnTo>
                        <a:pt x="519" y="324"/>
                      </a:lnTo>
                      <a:lnTo>
                        <a:pt x="514" y="328"/>
                      </a:lnTo>
                      <a:lnTo>
                        <a:pt x="514" y="333"/>
                      </a:lnTo>
                      <a:lnTo>
                        <a:pt x="510" y="333"/>
                      </a:lnTo>
                      <a:lnTo>
                        <a:pt x="510" y="337"/>
                      </a:lnTo>
                      <a:lnTo>
                        <a:pt x="505" y="337"/>
                      </a:lnTo>
                      <a:lnTo>
                        <a:pt x="501" y="337"/>
                      </a:lnTo>
                      <a:lnTo>
                        <a:pt x="501" y="342"/>
                      </a:lnTo>
                      <a:lnTo>
                        <a:pt x="497" y="342"/>
                      </a:lnTo>
                      <a:lnTo>
                        <a:pt x="492" y="342"/>
                      </a:lnTo>
                      <a:lnTo>
                        <a:pt x="483" y="346"/>
                      </a:lnTo>
                      <a:lnTo>
                        <a:pt x="479" y="346"/>
                      </a:lnTo>
                      <a:lnTo>
                        <a:pt x="474" y="346"/>
                      </a:lnTo>
                      <a:lnTo>
                        <a:pt x="474" y="351"/>
                      </a:lnTo>
                      <a:lnTo>
                        <a:pt x="474" y="355"/>
                      </a:lnTo>
                      <a:lnTo>
                        <a:pt x="479" y="355"/>
                      </a:lnTo>
                      <a:lnTo>
                        <a:pt x="479" y="359"/>
                      </a:lnTo>
                      <a:lnTo>
                        <a:pt x="483" y="364"/>
                      </a:lnTo>
                      <a:lnTo>
                        <a:pt x="488" y="368"/>
                      </a:lnTo>
                      <a:lnTo>
                        <a:pt x="492" y="368"/>
                      </a:lnTo>
                      <a:lnTo>
                        <a:pt x="492" y="373"/>
                      </a:lnTo>
                      <a:lnTo>
                        <a:pt x="497" y="373"/>
                      </a:lnTo>
                      <a:lnTo>
                        <a:pt x="497" y="377"/>
                      </a:lnTo>
                      <a:lnTo>
                        <a:pt x="497" y="382"/>
                      </a:lnTo>
                      <a:lnTo>
                        <a:pt x="497" y="386"/>
                      </a:lnTo>
                      <a:lnTo>
                        <a:pt x="488" y="390"/>
                      </a:lnTo>
                      <a:lnTo>
                        <a:pt x="483" y="390"/>
                      </a:lnTo>
                      <a:lnTo>
                        <a:pt x="483" y="395"/>
                      </a:lnTo>
                      <a:lnTo>
                        <a:pt x="479" y="395"/>
                      </a:lnTo>
                      <a:lnTo>
                        <a:pt x="470" y="399"/>
                      </a:lnTo>
                      <a:lnTo>
                        <a:pt x="465" y="399"/>
                      </a:lnTo>
                      <a:lnTo>
                        <a:pt x="461" y="399"/>
                      </a:lnTo>
                      <a:lnTo>
                        <a:pt x="457" y="404"/>
                      </a:lnTo>
                      <a:lnTo>
                        <a:pt x="443" y="408"/>
                      </a:lnTo>
                      <a:lnTo>
                        <a:pt x="434" y="413"/>
                      </a:lnTo>
                      <a:lnTo>
                        <a:pt x="430" y="417"/>
                      </a:lnTo>
                      <a:lnTo>
                        <a:pt x="426" y="417"/>
                      </a:lnTo>
                      <a:lnTo>
                        <a:pt x="426" y="422"/>
                      </a:lnTo>
                      <a:lnTo>
                        <a:pt x="421" y="422"/>
                      </a:lnTo>
                      <a:lnTo>
                        <a:pt x="421" y="426"/>
                      </a:lnTo>
                      <a:lnTo>
                        <a:pt x="417" y="426"/>
                      </a:lnTo>
                      <a:lnTo>
                        <a:pt x="417" y="430"/>
                      </a:lnTo>
                      <a:lnTo>
                        <a:pt x="412" y="430"/>
                      </a:lnTo>
                      <a:lnTo>
                        <a:pt x="412" y="435"/>
                      </a:lnTo>
                      <a:lnTo>
                        <a:pt x="408" y="435"/>
                      </a:lnTo>
                      <a:lnTo>
                        <a:pt x="403" y="435"/>
                      </a:lnTo>
                      <a:lnTo>
                        <a:pt x="399" y="439"/>
                      </a:lnTo>
                      <a:lnTo>
                        <a:pt x="394" y="439"/>
                      </a:lnTo>
                      <a:lnTo>
                        <a:pt x="390" y="439"/>
                      </a:lnTo>
                      <a:lnTo>
                        <a:pt x="390" y="444"/>
                      </a:lnTo>
                      <a:lnTo>
                        <a:pt x="386" y="444"/>
                      </a:lnTo>
                      <a:lnTo>
                        <a:pt x="386" y="439"/>
                      </a:lnTo>
                      <a:lnTo>
                        <a:pt x="381" y="439"/>
                      </a:lnTo>
                      <a:lnTo>
                        <a:pt x="377" y="435"/>
                      </a:lnTo>
                      <a:lnTo>
                        <a:pt x="372" y="430"/>
                      </a:lnTo>
                      <a:lnTo>
                        <a:pt x="368" y="426"/>
                      </a:lnTo>
                      <a:lnTo>
                        <a:pt x="363" y="426"/>
                      </a:lnTo>
                      <a:lnTo>
                        <a:pt x="359" y="422"/>
                      </a:lnTo>
                      <a:lnTo>
                        <a:pt x="355" y="422"/>
                      </a:lnTo>
                      <a:lnTo>
                        <a:pt x="350" y="422"/>
                      </a:lnTo>
                      <a:lnTo>
                        <a:pt x="346" y="417"/>
                      </a:lnTo>
                      <a:lnTo>
                        <a:pt x="341" y="417"/>
                      </a:lnTo>
                      <a:lnTo>
                        <a:pt x="337" y="417"/>
                      </a:lnTo>
                      <a:lnTo>
                        <a:pt x="337" y="413"/>
                      </a:lnTo>
                      <a:lnTo>
                        <a:pt x="332" y="408"/>
                      </a:lnTo>
                      <a:lnTo>
                        <a:pt x="328" y="404"/>
                      </a:lnTo>
                      <a:lnTo>
                        <a:pt x="324" y="399"/>
                      </a:lnTo>
                      <a:lnTo>
                        <a:pt x="319" y="395"/>
                      </a:lnTo>
                      <a:lnTo>
                        <a:pt x="315" y="395"/>
                      </a:lnTo>
                      <a:lnTo>
                        <a:pt x="315" y="390"/>
                      </a:lnTo>
                      <a:lnTo>
                        <a:pt x="315" y="386"/>
                      </a:lnTo>
                      <a:lnTo>
                        <a:pt x="315" y="382"/>
                      </a:lnTo>
                      <a:lnTo>
                        <a:pt x="310" y="377"/>
                      </a:lnTo>
                      <a:lnTo>
                        <a:pt x="310" y="373"/>
                      </a:lnTo>
                      <a:lnTo>
                        <a:pt x="306" y="373"/>
                      </a:lnTo>
                      <a:lnTo>
                        <a:pt x="301" y="377"/>
                      </a:lnTo>
                      <a:lnTo>
                        <a:pt x="297" y="377"/>
                      </a:lnTo>
                      <a:lnTo>
                        <a:pt x="297" y="382"/>
                      </a:lnTo>
                      <a:lnTo>
                        <a:pt x="292" y="382"/>
                      </a:lnTo>
                      <a:lnTo>
                        <a:pt x="292" y="386"/>
                      </a:lnTo>
                      <a:lnTo>
                        <a:pt x="288" y="386"/>
                      </a:lnTo>
                      <a:lnTo>
                        <a:pt x="284" y="386"/>
                      </a:lnTo>
                      <a:lnTo>
                        <a:pt x="279" y="390"/>
                      </a:lnTo>
                      <a:lnTo>
                        <a:pt x="275" y="386"/>
                      </a:lnTo>
                      <a:lnTo>
                        <a:pt x="270" y="386"/>
                      </a:lnTo>
                      <a:lnTo>
                        <a:pt x="266" y="382"/>
                      </a:lnTo>
                      <a:lnTo>
                        <a:pt x="266" y="386"/>
                      </a:lnTo>
                      <a:lnTo>
                        <a:pt x="261" y="386"/>
                      </a:lnTo>
                      <a:lnTo>
                        <a:pt x="257" y="386"/>
                      </a:lnTo>
                      <a:lnTo>
                        <a:pt x="257" y="390"/>
                      </a:lnTo>
                      <a:lnTo>
                        <a:pt x="253" y="390"/>
                      </a:lnTo>
                      <a:lnTo>
                        <a:pt x="248" y="390"/>
                      </a:lnTo>
                      <a:lnTo>
                        <a:pt x="244" y="395"/>
                      </a:lnTo>
                      <a:lnTo>
                        <a:pt x="239" y="395"/>
                      </a:lnTo>
                      <a:lnTo>
                        <a:pt x="230" y="390"/>
                      </a:lnTo>
                      <a:lnTo>
                        <a:pt x="226" y="390"/>
                      </a:lnTo>
                      <a:lnTo>
                        <a:pt x="221" y="390"/>
                      </a:lnTo>
                      <a:lnTo>
                        <a:pt x="221" y="386"/>
                      </a:lnTo>
                      <a:lnTo>
                        <a:pt x="217" y="386"/>
                      </a:lnTo>
                      <a:lnTo>
                        <a:pt x="213" y="386"/>
                      </a:lnTo>
                      <a:lnTo>
                        <a:pt x="208" y="382"/>
                      </a:lnTo>
                      <a:lnTo>
                        <a:pt x="204" y="382"/>
                      </a:lnTo>
                      <a:lnTo>
                        <a:pt x="199" y="382"/>
                      </a:lnTo>
                      <a:lnTo>
                        <a:pt x="195" y="386"/>
                      </a:lnTo>
                      <a:lnTo>
                        <a:pt x="190" y="386"/>
                      </a:lnTo>
                      <a:lnTo>
                        <a:pt x="190" y="390"/>
                      </a:lnTo>
                      <a:lnTo>
                        <a:pt x="186" y="399"/>
                      </a:lnTo>
                      <a:lnTo>
                        <a:pt x="182" y="399"/>
                      </a:lnTo>
                      <a:lnTo>
                        <a:pt x="177" y="399"/>
                      </a:lnTo>
                      <a:lnTo>
                        <a:pt x="173" y="399"/>
                      </a:lnTo>
                      <a:lnTo>
                        <a:pt x="168" y="399"/>
                      </a:lnTo>
                      <a:lnTo>
                        <a:pt x="164" y="399"/>
                      </a:lnTo>
                      <a:lnTo>
                        <a:pt x="159" y="399"/>
                      </a:lnTo>
                      <a:lnTo>
                        <a:pt x="155" y="399"/>
                      </a:lnTo>
                      <a:lnTo>
                        <a:pt x="150" y="399"/>
                      </a:lnTo>
                      <a:lnTo>
                        <a:pt x="146" y="399"/>
                      </a:lnTo>
                      <a:lnTo>
                        <a:pt x="142" y="399"/>
                      </a:lnTo>
                      <a:lnTo>
                        <a:pt x="137" y="399"/>
                      </a:lnTo>
                      <a:lnTo>
                        <a:pt x="133" y="404"/>
                      </a:lnTo>
                      <a:lnTo>
                        <a:pt x="128" y="404"/>
                      </a:lnTo>
                      <a:lnTo>
                        <a:pt x="124" y="404"/>
                      </a:lnTo>
                      <a:lnTo>
                        <a:pt x="119" y="408"/>
                      </a:lnTo>
                      <a:lnTo>
                        <a:pt x="115" y="408"/>
                      </a:lnTo>
                      <a:lnTo>
                        <a:pt x="111" y="413"/>
                      </a:lnTo>
                      <a:lnTo>
                        <a:pt x="106" y="417"/>
                      </a:lnTo>
                      <a:lnTo>
                        <a:pt x="102" y="417"/>
                      </a:lnTo>
                      <a:lnTo>
                        <a:pt x="102" y="426"/>
                      </a:lnTo>
                      <a:lnTo>
                        <a:pt x="102" y="430"/>
                      </a:lnTo>
                      <a:lnTo>
                        <a:pt x="97" y="430"/>
                      </a:lnTo>
                      <a:lnTo>
                        <a:pt x="93" y="435"/>
                      </a:lnTo>
                      <a:lnTo>
                        <a:pt x="88" y="435"/>
                      </a:lnTo>
                      <a:lnTo>
                        <a:pt x="88" y="439"/>
                      </a:lnTo>
                      <a:lnTo>
                        <a:pt x="84" y="439"/>
                      </a:lnTo>
                      <a:lnTo>
                        <a:pt x="79" y="444"/>
                      </a:lnTo>
                      <a:lnTo>
                        <a:pt x="79" y="448"/>
                      </a:lnTo>
                      <a:lnTo>
                        <a:pt x="75" y="457"/>
                      </a:lnTo>
                      <a:lnTo>
                        <a:pt x="71" y="457"/>
                      </a:lnTo>
                      <a:lnTo>
                        <a:pt x="66" y="461"/>
                      </a:lnTo>
                      <a:lnTo>
                        <a:pt x="66" y="466"/>
                      </a:lnTo>
                      <a:lnTo>
                        <a:pt x="62" y="470"/>
                      </a:lnTo>
                      <a:lnTo>
                        <a:pt x="62" y="475"/>
                      </a:lnTo>
                      <a:lnTo>
                        <a:pt x="57" y="479"/>
                      </a:lnTo>
                      <a:lnTo>
                        <a:pt x="57" y="493"/>
                      </a:lnTo>
                      <a:lnTo>
                        <a:pt x="57" y="488"/>
                      </a:lnTo>
                      <a:lnTo>
                        <a:pt x="53" y="484"/>
                      </a:lnTo>
                      <a:lnTo>
                        <a:pt x="48" y="479"/>
                      </a:lnTo>
                      <a:lnTo>
                        <a:pt x="48" y="475"/>
                      </a:lnTo>
                      <a:lnTo>
                        <a:pt x="44" y="466"/>
                      </a:lnTo>
                      <a:lnTo>
                        <a:pt x="40" y="466"/>
                      </a:lnTo>
                      <a:lnTo>
                        <a:pt x="31" y="466"/>
                      </a:lnTo>
                      <a:lnTo>
                        <a:pt x="17" y="466"/>
                      </a:lnTo>
                      <a:lnTo>
                        <a:pt x="17" y="461"/>
                      </a:lnTo>
                      <a:lnTo>
                        <a:pt x="17" y="453"/>
                      </a:lnTo>
                      <a:lnTo>
                        <a:pt x="22" y="453"/>
                      </a:lnTo>
                      <a:lnTo>
                        <a:pt x="22" y="457"/>
                      </a:lnTo>
                      <a:lnTo>
                        <a:pt x="26" y="457"/>
                      </a:lnTo>
                      <a:lnTo>
                        <a:pt x="26" y="461"/>
                      </a:lnTo>
                      <a:lnTo>
                        <a:pt x="26" y="457"/>
                      </a:lnTo>
                      <a:lnTo>
                        <a:pt x="26" y="453"/>
                      </a:lnTo>
                      <a:lnTo>
                        <a:pt x="31" y="448"/>
                      </a:lnTo>
                      <a:lnTo>
                        <a:pt x="31" y="444"/>
                      </a:lnTo>
                      <a:lnTo>
                        <a:pt x="31" y="439"/>
                      </a:lnTo>
                      <a:lnTo>
                        <a:pt x="35" y="439"/>
                      </a:lnTo>
                      <a:lnTo>
                        <a:pt x="40" y="435"/>
                      </a:lnTo>
                      <a:lnTo>
                        <a:pt x="44" y="430"/>
                      </a:lnTo>
                      <a:lnTo>
                        <a:pt x="48" y="426"/>
                      </a:lnTo>
                      <a:lnTo>
                        <a:pt x="48" y="417"/>
                      </a:lnTo>
                      <a:lnTo>
                        <a:pt x="48" y="413"/>
                      </a:lnTo>
                      <a:lnTo>
                        <a:pt x="53" y="408"/>
                      </a:lnTo>
                      <a:lnTo>
                        <a:pt x="57" y="404"/>
                      </a:lnTo>
                      <a:lnTo>
                        <a:pt x="57" y="395"/>
                      </a:lnTo>
                      <a:lnTo>
                        <a:pt x="57" y="390"/>
                      </a:lnTo>
                      <a:lnTo>
                        <a:pt x="62" y="390"/>
                      </a:lnTo>
                      <a:lnTo>
                        <a:pt x="71" y="390"/>
                      </a:lnTo>
                      <a:lnTo>
                        <a:pt x="71" y="386"/>
                      </a:lnTo>
                      <a:lnTo>
                        <a:pt x="71" y="382"/>
                      </a:lnTo>
                      <a:lnTo>
                        <a:pt x="71" y="373"/>
                      </a:lnTo>
                      <a:lnTo>
                        <a:pt x="75" y="368"/>
                      </a:lnTo>
                      <a:lnTo>
                        <a:pt x="71" y="364"/>
                      </a:lnTo>
                      <a:lnTo>
                        <a:pt x="71" y="359"/>
                      </a:lnTo>
                      <a:lnTo>
                        <a:pt x="66" y="359"/>
                      </a:lnTo>
                      <a:lnTo>
                        <a:pt x="57" y="359"/>
                      </a:lnTo>
                      <a:lnTo>
                        <a:pt x="53" y="368"/>
                      </a:lnTo>
                      <a:lnTo>
                        <a:pt x="48" y="368"/>
                      </a:lnTo>
                      <a:lnTo>
                        <a:pt x="48" y="373"/>
                      </a:lnTo>
                      <a:lnTo>
                        <a:pt x="44" y="368"/>
                      </a:lnTo>
                      <a:lnTo>
                        <a:pt x="35" y="368"/>
                      </a:lnTo>
                      <a:lnTo>
                        <a:pt x="26" y="373"/>
                      </a:lnTo>
                      <a:lnTo>
                        <a:pt x="22" y="373"/>
                      </a:lnTo>
                      <a:lnTo>
                        <a:pt x="17" y="377"/>
                      </a:lnTo>
                      <a:lnTo>
                        <a:pt x="13" y="382"/>
                      </a:lnTo>
                      <a:lnTo>
                        <a:pt x="8" y="382"/>
                      </a:lnTo>
                      <a:lnTo>
                        <a:pt x="4" y="382"/>
                      </a:lnTo>
                      <a:lnTo>
                        <a:pt x="0" y="382"/>
                      </a:lnTo>
                      <a:lnTo>
                        <a:pt x="0" y="373"/>
                      </a:lnTo>
                      <a:lnTo>
                        <a:pt x="0" y="368"/>
                      </a:lnTo>
                      <a:lnTo>
                        <a:pt x="0" y="364"/>
                      </a:lnTo>
                      <a:lnTo>
                        <a:pt x="0" y="359"/>
                      </a:lnTo>
                      <a:lnTo>
                        <a:pt x="0" y="355"/>
                      </a:lnTo>
                      <a:lnTo>
                        <a:pt x="4" y="351"/>
                      </a:lnTo>
                      <a:lnTo>
                        <a:pt x="4" y="346"/>
                      </a:lnTo>
                      <a:lnTo>
                        <a:pt x="4" y="342"/>
                      </a:lnTo>
                      <a:lnTo>
                        <a:pt x="4" y="337"/>
                      </a:lnTo>
                      <a:lnTo>
                        <a:pt x="8" y="333"/>
                      </a:lnTo>
                      <a:lnTo>
                        <a:pt x="13" y="328"/>
                      </a:lnTo>
                      <a:lnTo>
                        <a:pt x="17" y="328"/>
                      </a:lnTo>
                      <a:lnTo>
                        <a:pt x="22" y="328"/>
                      </a:lnTo>
                      <a:lnTo>
                        <a:pt x="26" y="328"/>
                      </a:lnTo>
                      <a:lnTo>
                        <a:pt x="31" y="328"/>
                      </a:lnTo>
                      <a:lnTo>
                        <a:pt x="31" y="324"/>
                      </a:lnTo>
                      <a:lnTo>
                        <a:pt x="35" y="324"/>
                      </a:lnTo>
                      <a:lnTo>
                        <a:pt x="40" y="319"/>
                      </a:lnTo>
                      <a:lnTo>
                        <a:pt x="44" y="319"/>
                      </a:lnTo>
                      <a:lnTo>
                        <a:pt x="44" y="315"/>
                      </a:lnTo>
                      <a:lnTo>
                        <a:pt x="48" y="315"/>
                      </a:lnTo>
                      <a:lnTo>
                        <a:pt x="48" y="311"/>
                      </a:lnTo>
                      <a:lnTo>
                        <a:pt x="48" y="306"/>
                      </a:lnTo>
                      <a:lnTo>
                        <a:pt x="53" y="306"/>
                      </a:lnTo>
                      <a:lnTo>
                        <a:pt x="53" y="302"/>
                      </a:lnTo>
                      <a:lnTo>
                        <a:pt x="57" y="302"/>
                      </a:lnTo>
                      <a:lnTo>
                        <a:pt x="62" y="302"/>
                      </a:lnTo>
                      <a:lnTo>
                        <a:pt x="66" y="302"/>
                      </a:lnTo>
                      <a:lnTo>
                        <a:pt x="71" y="297"/>
                      </a:lnTo>
                      <a:lnTo>
                        <a:pt x="75" y="297"/>
                      </a:lnTo>
                      <a:lnTo>
                        <a:pt x="79" y="302"/>
                      </a:lnTo>
                      <a:lnTo>
                        <a:pt x="84" y="302"/>
                      </a:lnTo>
                      <a:lnTo>
                        <a:pt x="88" y="302"/>
                      </a:lnTo>
                      <a:lnTo>
                        <a:pt x="93" y="302"/>
                      </a:lnTo>
                      <a:lnTo>
                        <a:pt x="97" y="302"/>
                      </a:lnTo>
                      <a:lnTo>
                        <a:pt x="102" y="302"/>
                      </a:lnTo>
                      <a:lnTo>
                        <a:pt x="106" y="302"/>
                      </a:lnTo>
                      <a:lnTo>
                        <a:pt x="111" y="302"/>
                      </a:lnTo>
                      <a:lnTo>
                        <a:pt x="115" y="306"/>
                      </a:lnTo>
                      <a:lnTo>
                        <a:pt x="119" y="306"/>
                      </a:lnTo>
                      <a:lnTo>
                        <a:pt x="124" y="311"/>
                      </a:lnTo>
                      <a:lnTo>
                        <a:pt x="128" y="311"/>
                      </a:lnTo>
                      <a:lnTo>
                        <a:pt x="133" y="311"/>
                      </a:lnTo>
                      <a:lnTo>
                        <a:pt x="137" y="306"/>
                      </a:lnTo>
                      <a:lnTo>
                        <a:pt x="142" y="302"/>
                      </a:lnTo>
                      <a:lnTo>
                        <a:pt x="146" y="297"/>
                      </a:lnTo>
                      <a:lnTo>
                        <a:pt x="150" y="293"/>
                      </a:lnTo>
                      <a:lnTo>
                        <a:pt x="155" y="288"/>
                      </a:lnTo>
                      <a:lnTo>
                        <a:pt x="159" y="288"/>
                      </a:lnTo>
                      <a:lnTo>
                        <a:pt x="159" y="284"/>
                      </a:lnTo>
                      <a:lnTo>
                        <a:pt x="168" y="279"/>
                      </a:lnTo>
                      <a:lnTo>
                        <a:pt x="168" y="275"/>
                      </a:lnTo>
                      <a:lnTo>
                        <a:pt x="168" y="271"/>
                      </a:lnTo>
                      <a:lnTo>
                        <a:pt x="173" y="271"/>
                      </a:lnTo>
                      <a:lnTo>
                        <a:pt x="173" y="262"/>
                      </a:lnTo>
                      <a:lnTo>
                        <a:pt x="173" y="257"/>
                      </a:lnTo>
                      <a:lnTo>
                        <a:pt x="177" y="257"/>
                      </a:lnTo>
                      <a:lnTo>
                        <a:pt x="177" y="253"/>
                      </a:lnTo>
                      <a:lnTo>
                        <a:pt x="177" y="248"/>
                      </a:lnTo>
                      <a:lnTo>
                        <a:pt x="177" y="244"/>
                      </a:lnTo>
                      <a:lnTo>
                        <a:pt x="173" y="231"/>
                      </a:lnTo>
                      <a:lnTo>
                        <a:pt x="168" y="226"/>
                      </a:lnTo>
                      <a:lnTo>
                        <a:pt x="168" y="222"/>
                      </a:lnTo>
                      <a:lnTo>
                        <a:pt x="164" y="217"/>
                      </a:lnTo>
                      <a:lnTo>
                        <a:pt x="164" y="213"/>
                      </a:lnTo>
                      <a:lnTo>
                        <a:pt x="159" y="213"/>
                      </a:lnTo>
                      <a:lnTo>
                        <a:pt x="159" y="208"/>
                      </a:lnTo>
                      <a:lnTo>
                        <a:pt x="159" y="204"/>
                      </a:lnTo>
                      <a:lnTo>
                        <a:pt x="155" y="200"/>
                      </a:lnTo>
                      <a:lnTo>
                        <a:pt x="155" y="195"/>
                      </a:lnTo>
                      <a:lnTo>
                        <a:pt x="155" y="191"/>
                      </a:lnTo>
                      <a:lnTo>
                        <a:pt x="150" y="186"/>
                      </a:lnTo>
                      <a:lnTo>
                        <a:pt x="146" y="182"/>
                      </a:lnTo>
                      <a:lnTo>
                        <a:pt x="142" y="177"/>
                      </a:lnTo>
                      <a:lnTo>
                        <a:pt x="137" y="177"/>
                      </a:lnTo>
                      <a:lnTo>
                        <a:pt x="133" y="173"/>
                      </a:lnTo>
                      <a:lnTo>
                        <a:pt x="128" y="173"/>
                      </a:lnTo>
                      <a:lnTo>
                        <a:pt x="128" y="169"/>
                      </a:lnTo>
                      <a:lnTo>
                        <a:pt x="128" y="164"/>
                      </a:lnTo>
                      <a:lnTo>
                        <a:pt x="128" y="160"/>
                      </a:lnTo>
                      <a:lnTo>
                        <a:pt x="128" y="155"/>
                      </a:lnTo>
                      <a:lnTo>
                        <a:pt x="133" y="151"/>
                      </a:lnTo>
                      <a:lnTo>
                        <a:pt x="133" y="146"/>
                      </a:lnTo>
                      <a:lnTo>
                        <a:pt x="137" y="146"/>
                      </a:lnTo>
                      <a:lnTo>
                        <a:pt x="142" y="137"/>
                      </a:lnTo>
                      <a:lnTo>
                        <a:pt x="146" y="137"/>
                      </a:lnTo>
                      <a:lnTo>
                        <a:pt x="146" y="133"/>
                      </a:lnTo>
                      <a:lnTo>
                        <a:pt x="146" y="129"/>
                      </a:lnTo>
                      <a:lnTo>
                        <a:pt x="150" y="124"/>
                      </a:lnTo>
                      <a:lnTo>
                        <a:pt x="150" y="120"/>
                      </a:lnTo>
                      <a:lnTo>
                        <a:pt x="150" y="115"/>
                      </a:lnTo>
                      <a:lnTo>
                        <a:pt x="155" y="115"/>
                      </a:lnTo>
                      <a:lnTo>
                        <a:pt x="159" y="106"/>
                      </a:lnTo>
                      <a:lnTo>
                        <a:pt x="164" y="102"/>
                      </a:lnTo>
                      <a:lnTo>
                        <a:pt x="168" y="102"/>
                      </a:lnTo>
                      <a:lnTo>
                        <a:pt x="173" y="102"/>
                      </a:lnTo>
                      <a:lnTo>
                        <a:pt x="182" y="106"/>
                      </a:lnTo>
                      <a:lnTo>
                        <a:pt x="186" y="102"/>
                      </a:lnTo>
                      <a:lnTo>
                        <a:pt x="195" y="102"/>
                      </a:lnTo>
                      <a:lnTo>
                        <a:pt x="199" y="102"/>
                      </a:lnTo>
                      <a:lnTo>
                        <a:pt x="204" y="97"/>
                      </a:lnTo>
                      <a:lnTo>
                        <a:pt x="208" y="89"/>
                      </a:lnTo>
                      <a:lnTo>
                        <a:pt x="213" y="84"/>
                      </a:lnTo>
                      <a:lnTo>
                        <a:pt x="217" y="80"/>
                      </a:lnTo>
                      <a:lnTo>
                        <a:pt x="221" y="75"/>
                      </a:lnTo>
                      <a:lnTo>
                        <a:pt x="208" y="71"/>
                      </a:lnTo>
                      <a:lnTo>
                        <a:pt x="204" y="71"/>
                      </a:lnTo>
                      <a:lnTo>
                        <a:pt x="204" y="75"/>
                      </a:lnTo>
                      <a:lnTo>
                        <a:pt x="199" y="71"/>
                      </a:lnTo>
                      <a:lnTo>
                        <a:pt x="195" y="71"/>
                      </a:lnTo>
                      <a:lnTo>
                        <a:pt x="190" y="66"/>
                      </a:lnTo>
                      <a:lnTo>
                        <a:pt x="186" y="66"/>
                      </a:lnTo>
                      <a:lnTo>
                        <a:pt x="186" y="62"/>
                      </a:lnTo>
                      <a:lnTo>
                        <a:pt x="186" y="58"/>
                      </a:lnTo>
                      <a:lnTo>
                        <a:pt x="182" y="58"/>
                      </a:lnTo>
                      <a:lnTo>
                        <a:pt x="177" y="58"/>
                      </a:lnTo>
                      <a:lnTo>
                        <a:pt x="173" y="58"/>
                      </a:lnTo>
                      <a:lnTo>
                        <a:pt x="168" y="53"/>
                      </a:lnTo>
                      <a:lnTo>
                        <a:pt x="168" y="49"/>
                      </a:lnTo>
                      <a:lnTo>
                        <a:pt x="173" y="44"/>
                      </a:lnTo>
                      <a:lnTo>
                        <a:pt x="173" y="40"/>
                      </a:lnTo>
                      <a:lnTo>
                        <a:pt x="177" y="40"/>
                      </a:lnTo>
                      <a:lnTo>
                        <a:pt x="182" y="35"/>
                      </a:lnTo>
                      <a:lnTo>
                        <a:pt x="186" y="35"/>
                      </a:lnTo>
                      <a:lnTo>
                        <a:pt x="190" y="40"/>
                      </a:lnTo>
                      <a:lnTo>
                        <a:pt x="195" y="35"/>
                      </a:lnTo>
                      <a:lnTo>
                        <a:pt x="199" y="35"/>
                      </a:lnTo>
                      <a:lnTo>
                        <a:pt x="204" y="35"/>
                      </a:lnTo>
                      <a:lnTo>
                        <a:pt x="208" y="35"/>
                      </a:lnTo>
                      <a:lnTo>
                        <a:pt x="208" y="31"/>
                      </a:lnTo>
                      <a:lnTo>
                        <a:pt x="213" y="31"/>
                      </a:lnTo>
                      <a:lnTo>
                        <a:pt x="217" y="31"/>
                      </a:lnTo>
                      <a:lnTo>
                        <a:pt x="217" y="35"/>
                      </a:lnTo>
                      <a:lnTo>
                        <a:pt x="221" y="31"/>
                      </a:lnTo>
                      <a:lnTo>
                        <a:pt x="226" y="31"/>
                      </a:lnTo>
                      <a:lnTo>
                        <a:pt x="230" y="35"/>
                      </a:lnTo>
                      <a:lnTo>
                        <a:pt x="235" y="35"/>
                      </a:lnTo>
                      <a:lnTo>
                        <a:pt x="244" y="31"/>
                      </a:lnTo>
                      <a:lnTo>
                        <a:pt x="248" y="31"/>
                      </a:lnTo>
                      <a:lnTo>
                        <a:pt x="248" y="35"/>
                      </a:lnTo>
                      <a:lnTo>
                        <a:pt x="248" y="40"/>
                      </a:lnTo>
                      <a:lnTo>
                        <a:pt x="248" y="44"/>
                      </a:lnTo>
                      <a:lnTo>
                        <a:pt x="244" y="49"/>
                      </a:lnTo>
                      <a:lnTo>
                        <a:pt x="239" y="53"/>
                      </a:lnTo>
                      <a:lnTo>
                        <a:pt x="235" y="58"/>
                      </a:lnTo>
                      <a:lnTo>
                        <a:pt x="230" y="62"/>
                      </a:lnTo>
                      <a:lnTo>
                        <a:pt x="226" y="66"/>
                      </a:lnTo>
                      <a:lnTo>
                        <a:pt x="226" y="71"/>
                      </a:lnTo>
                      <a:lnTo>
                        <a:pt x="230" y="71"/>
                      </a:lnTo>
                      <a:lnTo>
                        <a:pt x="235" y="75"/>
                      </a:lnTo>
                      <a:lnTo>
                        <a:pt x="239" y="75"/>
                      </a:lnTo>
                      <a:lnTo>
                        <a:pt x="244" y="75"/>
                      </a:lnTo>
                      <a:lnTo>
                        <a:pt x="244" y="71"/>
                      </a:lnTo>
                      <a:lnTo>
                        <a:pt x="248" y="71"/>
                      </a:lnTo>
                      <a:lnTo>
                        <a:pt x="253" y="66"/>
                      </a:lnTo>
                      <a:lnTo>
                        <a:pt x="257" y="62"/>
                      </a:lnTo>
                      <a:lnTo>
                        <a:pt x="266" y="58"/>
                      </a:lnTo>
                      <a:lnTo>
                        <a:pt x="275" y="53"/>
                      </a:lnTo>
                      <a:lnTo>
                        <a:pt x="279" y="53"/>
                      </a:lnTo>
                      <a:lnTo>
                        <a:pt x="279" y="49"/>
                      </a:lnTo>
                      <a:lnTo>
                        <a:pt x="288" y="44"/>
                      </a:lnTo>
                      <a:close/>
                      <a:moveTo>
                        <a:pt x="137" y="58"/>
                      </a:moveTo>
                      <a:lnTo>
                        <a:pt x="133" y="62"/>
                      </a:lnTo>
                      <a:lnTo>
                        <a:pt x="128" y="62"/>
                      </a:lnTo>
                      <a:lnTo>
                        <a:pt x="128" y="66"/>
                      </a:lnTo>
                      <a:lnTo>
                        <a:pt x="124" y="62"/>
                      </a:lnTo>
                      <a:lnTo>
                        <a:pt x="124" y="58"/>
                      </a:lnTo>
                      <a:lnTo>
                        <a:pt x="128" y="53"/>
                      </a:lnTo>
                      <a:lnTo>
                        <a:pt x="124" y="53"/>
                      </a:lnTo>
                      <a:lnTo>
                        <a:pt x="128" y="44"/>
                      </a:lnTo>
                      <a:lnTo>
                        <a:pt x="133" y="49"/>
                      </a:lnTo>
                      <a:lnTo>
                        <a:pt x="137" y="49"/>
                      </a:lnTo>
                      <a:lnTo>
                        <a:pt x="137" y="53"/>
                      </a:lnTo>
                      <a:lnTo>
                        <a:pt x="133" y="53"/>
                      </a:lnTo>
                      <a:lnTo>
                        <a:pt x="133" y="58"/>
                      </a:lnTo>
                      <a:lnTo>
                        <a:pt x="137" y="58"/>
                      </a:lnTo>
                      <a:close/>
                      <a:moveTo>
                        <a:pt x="146" y="0"/>
                      </a:moveTo>
                      <a:lnTo>
                        <a:pt x="150" y="0"/>
                      </a:lnTo>
                      <a:lnTo>
                        <a:pt x="155" y="0"/>
                      </a:lnTo>
                      <a:lnTo>
                        <a:pt x="159" y="0"/>
                      </a:lnTo>
                      <a:lnTo>
                        <a:pt x="164" y="0"/>
                      </a:lnTo>
                      <a:lnTo>
                        <a:pt x="168" y="0"/>
                      </a:lnTo>
                      <a:lnTo>
                        <a:pt x="173" y="4"/>
                      </a:lnTo>
                      <a:lnTo>
                        <a:pt x="173" y="9"/>
                      </a:lnTo>
                      <a:lnTo>
                        <a:pt x="168" y="13"/>
                      </a:lnTo>
                      <a:lnTo>
                        <a:pt x="164" y="13"/>
                      </a:lnTo>
                      <a:lnTo>
                        <a:pt x="159" y="18"/>
                      </a:lnTo>
                      <a:lnTo>
                        <a:pt x="159" y="22"/>
                      </a:lnTo>
                      <a:lnTo>
                        <a:pt x="155" y="26"/>
                      </a:lnTo>
                      <a:lnTo>
                        <a:pt x="150" y="26"/>
                      </a:lnTo>
                      <a:lnTo>
                        <a:pt x="146" y="31"/>
                      </a:lnTo>
                      <a:lnTo>
                        <a:pt x="142" y="31"/>
                      </a:lnTo>
                      <a:lnTo>
                        <a:pt x="137" y="31"/>
                      </a:lnTo>
                      <a:lnTo>
                        <a:pt x="128" y="26"/>
                      </a:lnTo>
                      <a:lnTo>
                        <a:pt x="128" y="22"/>
                      </a:lnTo>
                      <a:lnTo>
                        <a:pt x="128" y="18"/>
                      </a:lnTo>
                      <a:lnTo>
                        <a:pt x="124" y="13"/>
                      </a:lnTo>
                      <a:lnTo>
                        <a:pt x="128" y="9"/>
                      </a:lnTo>
                      <a:lnTo>
                        <a:pt x="133" y="9"/>
                      </a:lnTo>
                      <a:lnTo>
                        <a:pt x="137" y="4"/>
                      </a:lnTo>
                      <a:lnTo>
                        <a:pt x="142" y="4"/>
                      </a:lnTo>
                      <a:lnTo>
                        <a:pt x="146" y="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44" name="Freeform 113"/>
                <p:cNvSpPr>
                  <a:spLocks noEditPoints="1"/>
                </p:cNvSpPr>
                <p:nvPr/>
              </p:nvSpPr>
              <p:spPr bwMode="auto">
                <a:xfrm>
                  <a:off x="1990477" y="5762626"/>
                  <a:ext cx="963613" cy="508000"/>
                </a:xfrm>
                <a:custGeom>
                  <a:cxnLst>
                    <a:cxn ang="0">
                      <a:pos x="57" y="218"/>
                    </a:cxn>
                    <a:cxn ang="0">
                      <a:pos x="297" y="9"/>
                    </a:cxn>
                    <a:cxn ang="0">
                      <a:pos x="341" y="53"/>
                    </a:cxn>
                    <a:cxn ang="0">
                      <a:pos x="408" y="76"/>
                    </a:cxn>
                    <a:cxn ang="0">
                      <a:pos x="448" y="107"/>
                    </a:cxn>
                    <a:cxn ang="0">
                      <a:pos x="479" y="142"/>
                    </a:cxn>
                    <a:cxn ang="0">
                      <a:pos x="510" y="107"/>
                    </a:cxn>
                    <a:cxn ang="0">
                      <a:pos x="532" y="107"/>
                    </a:cxn>
                    <a:cxn ang="0">
                      <a:pos x="559" y="111"/>
                    </a:cxn>
                    <a:cxn ang="0">
                      <a:pos x="594" y="85"/>
                    </a:cxn>
                    <a:cxn ang="0">
                      <a:pos x="599" y="138"/>
                    </a:cxn>
                    <a:cxn ang="0">
                      <a:pos x="599" y="191"/>
                    </a:cxn>
                    <a:cxn ang="0">
                      <a:pos x="576" y="231"/>
                    </a:cxn>
                    <a:cxn ang="0">
                      <a:pos x="536" y="302"/>
                    </a:cxn>
                    <a:cxn ang="0">
                      <a:pos x="501" y="280"/>
                    </a:cxn>
                    <a:cxn ang="0">
                      <a:pos x="470" y="253"/>
                    </a:cxn>
                    <a:cxn ang="0">
                      <a:pos x="474" y="218"/>
                    </a:cxn>
                    <a:cxn ang="0">
                      <a:pos x="448" y="204"/>
                    </a:cxn>
                    <a:cxn ang="0">
                      <a:pos x="426" y="231"/>
                    </a:cxn>
                    <a:cxn ang="0">
                      <a:pos x="408" y="231"/>
                    </a:cxn>
                    <a:cxn ang="0">
                      <a:pos x="363" y="231"/>
                    </a:cxn>
                    <a:cxn ang="0">
                      <a:pos x="341" y="196"/>
                    </a:cxn>
                    <a:cxn ang="0">
                      <a:pos x="310" y="200"/>
                    </a:cxn>
                    <a:cxn ang="0">
                      <a:pos x="301" y="204"/>
                    </a:cxn>
                    <a:cxn ang="0">
                      <a:pos x="275" y="222"/>
                    </a:cxn>
                    <a:cxn ang="0">
                      <a:pos x="266" y="227"/>
                    </a:cxn>
                    <a:cxn ang="0">
                      <a:pos x="266" y="258"/>
                    </a:cxn>
                    <a:cxn ang="0">
                      <a:pos x="235" y="302"/>
                    </a:cxn>
                    <a:cxn ang="0">
                      <a:pos x="230" y="289"/>
                    </a:cxn>
                    <a:cxn ang="0">
                      <a:pos x="204" y="275"/>
                    </a:cxn>
                    <a:cxn ang="0">
                      <a:pos x="235" y="249"/>
                    </a:cxn>
                    <a:cxn ang="0">
                      <a:pos x="226" y="240"/>
                    </a:cxn>
                    <a:cxn ang="0">
                      <a:pos x="190" y="258"/>
                    </a:cxn>
                    <a:cxn ang="0">
                      <a:pos x="146" y="267"/>
                    </a:cxn>
                    <a:cxn ang="0">
                      <a:pos x="111" y="298"/>
                    </a:cxn>
                    <a:cxn ang="0">
                      <a:pos x="62" y="311"/>
                    </a:cxn>
                    <a:cxn ang="0">
                      <a:pos x="111" y="271"/>
                    </a:cxn>
                    <a:cxn ang="0">
                      <a:pos x="155" y="249"/>
                    </a:cxn>
                    <a:cxn ang="0">
                      <a:pos x="213" y="235"/>
                    </a:cxn>
                    <a:cxn ang="0">
                      <a:pos x="204" y="204"/>
                    </a:cxn>
                    <a:cxn ang="0">
                      <a:pos x="230" y="187"/>
                    </a:cxn>
                    <a:cxn ang="0">
                      <a:pos x="248" y="160"/>
                    </a:cxn>
                    <a:cxn ang="0">
                      <a:pos x="217" y="160"/>
                    </a:cxn>
                    <a:cxn ang="0">
                      <a:pos x="177" y="173"/>
                    </a:cxn>
                    <a:cxn ang="0">
                      <a:pos x="137" y="196"/>
                    </a:cxn>
                    <a:cxn ang="0">
                      <a:pos x="88" y="209"/>
                    </a:cxn>
                    <a:cxn ang="0">
                      <a:pos x="44" y="218"/>
                    </a:cxn>
                    <a:cxn ang="0">
                      <a:pos x="22" y="235"/>
                    </a:cxn>
                    <a:cxn ang="0">
                      <a:pos x="4" y="196"/>
                    </a:cxn>
                    <a:cxn ang="0">
                      <a:pos x="17" y="169"/>
                    </a:cxn>
                    <a:cxn ang="0">
                      <a:pos x="48" y="182"/>
                    </a:cxn>
                    <a:cxn ang="0">
                      <a:pos x="71" y="160"/>
                    </a:cxn>
                    <a:cxn ang="0">
                      <a:pos x="71" y="138"/>
                    </a:cxn>
                    <a:cxn ang="0">
                      <a:pos x="62" y="125"/>
                    </a:cxn>
                    <a:cxn ang="0">
                      <a:pos x="44" y="133"/>
                    </a:cxn>
                    <a:cxn ang="0">
                      <a:pos x="17" y="120"/>
                    </a:cxn>
                    <a:cxn ang="0">
                      <a:pos x="13" y="76"/>
                    </a:cxn>
                    <a:cxn ang="0">
                      <a:pos x="53" y="45"/>
                    </a:cxn>
                    <a:cxn ang="0">
                      <a:pos x="111" y="53"/>
                    </a:cxn>
                    <a:cxn ang="0">
                      <a:pos x="159" y="40"/>
                    </a:cxn>
                    <a:cxn ang="0">
                      <a:pos x="204" y="9"/>
                    </a:cxn>
                    <a:cxn ang="0">
                      <a:pos x="261" y="9"/>
                    </a:cxn>
                  </a:cxnLst>
                  <a:rect l="0" t="0" r="r" b="b"/>
                  <a:pathLst>
                    <a:path w="607" h="320">
                      <a:moveTo>
                        <a:pt x="439" y="218"/>
                      </a:moveTo>
                      <a:lnTo>
                        <a:pt x="434" y="227"/>
                      </a:lnTo>
                      <a:lnTo>
                        <a:pt x="430" y="222"/>
                      </a:lnTo>
                      <a:lnTo>
                        <a:pt x="430" y="218"/>
                      </a:lnTo>
                      <a:lnTo>
                        <a:pt x="439" y="218"/>
                      </a:lnTo>
                      <a:close/>
                      <a:moveTo>
                        <a:pt x="53" y="213"/>
                      </a:moveTo>
                      <a:lnTo>
                        <a:pt x="57" y="213"/>
                      </a:lnTo>
                      <a:lnTo>
                        <a:pt x="62" y="213"/>
                      </a:lnTo>
                      <a:lnTo>
                        <a:pt x="71" y="218"/>
                      </a:lnTo>
                      <a:lnTo>
                        <a:pt x="71" y="222"/>
                      </a:lnTo>
                      <a:lnTo>
                        <a:pt x="66" y="222"/>
                      </a:lnTo>
                      <a:lnTo>
                        <a:pt x="62" y="218"/>
                      </a:lnTo>
                      <a:lnTo>
                        <a:pt x="57" y="218"/>
                      </a:lnTo>
                      <a:lnTo>
                        <a:pt x="53" y="218"/>
                      </a:lnTo>
                      <a:lnTo>
                        <a:pt x="53" y="213"/>
                      </a:lnTo>
                      <a:close/>
                      <a:moveTo>
                        <a:pt x="62" y="160"/>
                      </a:moveTo>
                      <a:lnTo>
                        <a:pt x="66" y="160"/>
                      </a:lnTo>
                      <a:lnTo>
                        <a:pt x="66" y="164"/>
                      </a:lnTo>
                      <a:lnTo>
                        <a:pt x="62" y="164"/>
                      </a:lnTo>
                      <a:lnTo>
                        <a:pt x="62" y="169"/>
                      </a:lnTo>
                      <a:lnTo>
                        <a:pt x="57" y="169"/>
                      </a:lnTo>
                      <a:lnTo>
                        <a:pt x="57" y="160"/>
                      </a:lnTo>
                      <a:lnTo>
                        <a:pt x="62" y="160"/>
                      </a:lnTo>
                      <a:close/>
                      <a:moveTo>
                        <a:pt x="292" y="0"/>
                      </a:moveTo>
                      <a:lnTo>
                        <a:pt x="297" y="5"/>
                      </a:lnTo>
                      <a:lnTo>
                        <a:pt x="297" y="9"/>
                      </a:lnTo>
                      <a:lnTo>
                        <a:pt x="301" y="14"/>
                      </a:lnTo>
                      <a:lnTo>
                        <a:pt x="301" y="18"/>
                      </a:lnTo>
                      <a:lnTo>
                        <a:pt x="306" y="22"/>
                      </a:lnTo>
                      <a:lnTo>
                        <a:pt x="310" y="22"/>
                      </a:lnTo>
                      <a:lnTo>
                        <a:pt x="315" y="22"/>
                      </a:lnTo>
                      <a:lnTo>
                        <a:pt x="315" y="27"/>
                      </a:lnTo>
                      <a:lnTo>
                        <a:pt x="319" y="27"/>
                      </a:lnTo>
                      <a:lnTo>
                        <a:pt x="324" y="27"/>
                      </a:lnTo>
                      <a:lnTo>
                        <a:pt x="328" y="31"/>
                      </a:lnTo>
                      <a:lnTo>
                        <a:pt x="332" y="36"/>
                      </a:lnTo>
                      <a:lnTo>
                        <a:pt x="332" y="40"/>
                      </a:lnTo>
                      <a:lnTo>
                        <a:pt x="337" y="45"/>
                      </a:lnTo>
                      <a:lnTo>
                        <a:pt x="341" y="53"/>
                      </a:lnTo>
                      <a:lnTo>
                        <a:pt x="350" y="58"/>
                      </a:lnTo>
                      <a:lnTo>
                        <a:pt x="355" y="58"/>
                      </a:lnTo>
                      <a:lnTo>
                        <a:pt x="359" y="58"/>
                      </a:lnTo>
                      <a:lnTo>
                        <a:pt x="363" y="58"/>
                      </a:lnTo>
                      <a:lnTo>
                        <a:pt x="368" y="58"/>
                      </a:lnTo>
                      <a:lnTo>
                        <a:pt x="372" y="62"/>
                      </a:lnTo>
                      <a:lnTo>
                        <a:pt x="377" y="67"/>
                      </a:lnTo>
                      <a:lnTo>
                        <a:pt x="381" y="71"/>
                      </a:lnTo>
                      <a:lnTo>
                        <a:pt x="386" y="76"/>
                      </a:lnTo>
                      <a:lnTo>
                        <a:pt x="395" y="76"/>
                      </a:lnTo>
                      <a:lnTo>
                        <a:pt x="399" y="76"/>
                      </a:lnTo>
                      <a:lnTo>
                        <a:pt x="403" y="76"/>
                      </a:lnTo>
                      <a:lnTo>
                        <a:pt x="408" y="76"/>
                      </a:lnTo>
                      <a:lnTo>
                        <a:pt x="408" y="80"/>
                      </a:lnTo>
                      <a:lnTo>
                        <a:pt x="412" y="80"/>
                      </a:lnTo>
                      <a:lnTo>
                        <a:pt x="417" y="80"/>
                      </a:lnTo>
                      <a:lnTo>
                        <a:pt x="421" y="85"/>
                      </a:lnTo>
                      <a:lnTo>
                        <a:pt x="426" y="85"/>
                      </a:lnTo>
                      <a:lnTo>
                        <a:pt x="430" y="89"/>
                      </a:lnTo>
                      <a:lnTo>
                        <a:pt x="434" y="89"/>
                      </a:lnTo>
                      <a:lnTo>
                        <a:pt x="434" y="93"/>
                      </a:lnTo>
                      <a:lnTo>
                        <a:pt x="439" y="93"/>
                      </a:lnTo>
                      <a:lnTo>
                        <a:pt x="443" y="93"/>
                      </a:lnTo>
                      <a:lnTo>
                        <a:pt x="443" y="98"/>
                      </a:lnTo>
                      <a:lnTo>
                        <a:pt x="448" y="102"/>
                      </a:lnTo>
                      <a:lnTo>
                        <a:pt x="448" y="107"/>
                      </a:lnTo>
                      <a:lnTo>
                        <a:pt x="448" y="111"/>
                      </a:lnTo>
                      <a:lnTo>
                        <a:pt x="448" y="116"/>
                      </a:lnTo>
                      <a:lnTo>
                        <a:pt x="452" y="120"/>
                      </a:lnTo>
                      <a:lnTo>
                        <a:pt x="452" y="125"/>
                      </a:lnTo>
                      <a:lnTo>
                        <a:pt x="457" y="125"/>
                      </a:lnTo>
                      <a:lnTo>
                        <a:pt x="457" y="129"/>
                      </a:lnTo>
                      <a:lnTo>
                        <a:pt x="461" y="129"/>
                      </a:lnTo>
                      <a:lnTo>
                        <a:pt x="465" y="129"/>
                      </a:lnTo>
                      <a:lnTo>
                        <a:pt x="465" y="133"/>
                      </a:lnTo>
                      <a:lnTo>
                        <a:pt x="470" y="133"/>
                      </a:lnTo>
                      <a:lnTo>
                        <a:pt x="474" y="138"/>
                      </a:lnTo>
                      <a:lnTo>
                        <a:pt x="479" y="138"/>
                      </a:lnTo>
                      <a:lnTo>
                        <a:pt x="479" y="142"/>
                      </a:lnTo>
                      <a:lnTo>
                        <a:pt x="483" y="142"/>
                      </a:lnTo>
                      <a:lnTo>
                        <a:pt x="488" y="142"/>
                      </a:lnTo>
                      <a:lnTo>
                        <a:pt x="492" y="142"/>
                      </a:lnTo>
                      <a:lnTo>
                        <a:pt x="497" y="142"/>
                      </a:lnTo>
                      <a:lnTo>
                        <a:pt x="501" y="142"/>
                      </a:lnTo>
                      <a:lnTo>
                        <a:pt x="501" y="138"/>
                      </a:lnTo>
                      <a:lnTo>
                        <a:pt x="505" y="133"/>
                      </a:lnTo>
                      <a:lnTo>
                        <a:pt x="510" y="129"/>
                      </a:lnTo>
                      <a:lnTo>
                        <a:pt x="510" y="125"/>
                      </a:lnTo>
                      <a:lnTo>
                        <a:pt x="510" y="120"/>
                      </a:lnTo>
                      <a:lnTo>
                        <a:pt x="510" y="116"/>
                      </a:lnTo>
                      <a:lnTo>
                        <a:pt x="510" y="111"/>
                      </a:lnTo>
                      <a:lnTo>
                        <a:pt x="510" y="107"/>
                      </a:lnTo>
                      <a:lnTo>
                        <a:pt x="510" y="102"/>
                      </a:lnTo>
                      <a:lnTo>
                        <a:pt x="510" y="98"/>
                      </a:lnTo>
                      <a:lnTo>
                        <a:pt x="510" y="93"/>
                      </a:lnTo>
                      <a:lnTo>
                        <a:pt x="510" y="89"/>
                      </a:lnTo>
                      <a:lnTo>
                        <a:pt x="514" y="89"/>
                      </a:lnTo>
                      <a:lnTo>
                        <a:pt x="514" y="93"/>
                      </a:lnTo>
                      <a:lnTo>
                        <a:pt x="519" y="93"/>
                      </a:lnTo>
                      <a:lnTo>
                        <a:pt x="523" y="93"/>
                      </a:lnTo>
                      <a:lnTo>
                        <a:pt x="523" y="98"/>
                      </a:lnTo>
                      <a:lnTo>
                        <a:pt x="528" y="98"/>
                      </a:lnTo>
                      <a:lnTo>
                        <a:pt x="532" y="98"/>
                      </a:lnTo>
                      <a:lnTo>
                        <a:pt x="532" y="102"/>
                      </a:lnTo>
                      <a:lnTo>
                        <a:pt x="532" y="107"/>
                      </a:lnTo>
                      <a:lnTo>
                        <a:pt x="532" y="111"/>
                      </a:lnTo>
                      <a:lnTo>
                        <a:pt x="532" y="116"/>
                      </a:lnTo>
                      <a:lnTo>
                        <a:pt x="528" y="120"/>
                      </a:lnTo>
                      <a:lnTo>
                        <a:pt x="528" y="125"/>
                      </a:lnTo>
                      <a:lnTo>
                        <a:pt x="528" y="129"/>
                      </a:lnTo>
                      <a:lnTo>
                        <a:pt x="532" y="129"/>
                      </a:lnTo>
                      <a:lnTo>
                        <a:pt x="536" y="129"/>
                      </a:lnTo>
                      <a:lnTo>
                        <a:pt x="541" y="129"/>
                      </a:lnTo>
                      <a:lnTo>
                        <a:pt x="541" y="125"/>
                      </a:lnTo>
                      <a:lnTo>
                        <a:pt x="545" y="125"/>
                      </a:lnTo>
                      <a:lnTo>
                        <a:pt x="550" y="116"/>
                      </a:lnTo>
                      <a:lnTo>
                        <a:pt x="554" y="111"/>
                      </a:lnTo>
                      <a:lnTo>
                        <a:pt x="559" y="111"/>
                      </a:lnTo>
                      <a:lnTo>
                        <a:pt x="559" y="107"/>
                      </a:lnTo>
                      <a:lnTo>
                        <a:pt x="563" y="102"/>
                      </a:lnTo>
                      <a:lnTo>
                        <a:pt x="563" y="98"/>
                      </a:lnTo>
                      <a:lnTo>
                        <a:pt x="568" y="98"/>
                      </a:lnTo>
                      <a:lnTo>
                        <a:pt x="568" y="93"/>
                      </a:lnTo>
                      <a:lnTo>
                        <a:pt x="568" y="89"/>
                      </a:lnTo>
                      <a:lnTo>
                        <a:pt x="572" y="89"/>
                      </a:lnTo>
                      <a:lnTo>
                        <a:pt x="572" y="85"/>
                      </a:lnTo>
                      <a:lnTo>
                        <a:pt x="576" y="80"/>
                      </a:lnTo>
                      <a:lnTo>
                        <a:pt x="581" y="80"/>
                      </a:lnTo>
                      <a:lnTo>
                        <a:pt x="585" y="85"/>
                      </a:lnTo>
                      <a:lnTo>
                        <a:pt x="590" y="85"/>
                      </a:lnTo>
                      <a:lnTo>
                        <a:pt x="594" y="85"/>
                      </a:lnTo>
                      <a:lnTo>
                        <a:pt x="599" y="85"/>
                      </a:lnTo>
                      <a:lnTo>
                        <a:pt x="603" y="85"/>
                      </a:lnTo>
                      <a:lnTo>
                        <a:pt x="603" y="89"/>
                      </a:lnTo>
                      <a:lnTo>
                        <a:pt x="607" y="89"/>
                      </a:lnTo>
                      <a:lnTo>
                        <a:pt x="607" y="93"/>
                      </a:lnTo>
                      <a:lnTo>
                        <a:pt x="607" y="98"/>
                      </a:lnTo>
                      <a:lnTo>
                        <a:pt x="607" y="107"/>
                      </a:lnTo>
                      <a:lnTo>
                        <a:pt x="603" y="116"/>
                      </a:lnTo>
                      <a:lnTo>
                        <a:pt x="603" y="120"/>
                      </a:lnTo>
                      <a:lnTo>
                        <a:pt x="603" y="125"/>
                      </a:lnTo>
                      <a:lnTo>
                        <a:pt x="603" y="129"/>
                      </a:lnTo>
                      <a:lnTo>
                        <a:pt x="603" y="133"/>
                      </a:lnTo>
                      <a:lnTo>
                        <a:pt x="599" y="138"/>
                      </a:lnTo>
                      <a:lnTo>
                        <a:pt x="599" y="142"/>
                      </a:lnTo>
                      <a:lnTo>
                        <a:pt x="603" y="142"/>
                      </a:lnTo>
                      <a:lnTo>
                        <a:pt x="603" y="147"/>
                      </a:lnTo>
                      <a:lnTo>
                        <a:pt x="603" y="151"/>
                      </a:lnTo>
                      <a:lnTo>
                        <a:pt x="603" y="156"/>
                      </a:lnTo>
                      <a:lnTo>
                        <a:pt x="603" y="160"/>
                      </a:lnTo>
                      <a:lnTo>
                        <a:pt x="603" y="164"/>
                      </a:lnTo>
                      <a:lnTo>
                        <a:pt x="603" y="169"/>
                      </a:lnTo>
                      <a:lnTo>
                        <a:pt x="603" y="173"/>
                      </a:lnTo>
                      <a:lnTo>
                        <a:pt x="599" y="178"/>
                      </a:lnTo>
                      <a:lnTo>
                        <a:pt x="599" y="182"/>
                      </a:lnTo>
                      <a:lnTo>
                        <a:pt x="599" y="187"/>
                      </a:lnTo>
                      <a:lnTo>
                        <a:pt x="599" y="191"/>
                      </a:lnTo>
                      <a:lnTo>
                        <a:pt x="594" y="191"/>
                      </a:lnTo>
                      <a:lnTo>
                        <a:pt x="594" y="196"/>
                      </a:lnTo>
                      <a:lnTo>
                        <a:pt x="594" y="200"/>
                      </a:lnTo>
                      <a:lnTo>
                        <a:pt x="594" y="204"/>
                      </a:lnTo>
                      <a:lnTo>
                        <a:pt x="590" y="204"/>
                      </a:lnTo>
                      <a:lnTo>
                        <a:pt x="590" y="209"/>
                      </a:lnTo>
                      <a:lnTo>
                        <a:pt x="590" y="213"/>
                      </a:lnTo>
                      <a:lnTo>
                        <a:pt x="585" y="213"/>
                      </a:lnTo>
                      <a:lnTo>
                        <a:pt x="585" y="218"/>
                      </a:lnTo>
                      <a:lnTo>
                        <a:pt x="581" y="222"/>
                      </a:lnTo>
                      <a:lnTo>
                        <a:pt x="581" y="227"/>
                      </a:lnTo>
                      <a:lnTo>
                        <a:pt x="576" y="227"/>
                      </a:lnTo>
                      <a:lnTo>
                        <a:pt x="576" y="231"/>
                      </a:lnTo>
                      <a:lnTo>
                        <a:pt x="572" y="235"/>
                      </a:lnTo>
                      <a:lnTo>
                        <a:pt x="568" y="240"/>
                      </a:lnTo>
                      <a:lnTo>
                        <a:pt x="563" y="244"/>
                      </a:lnTo>
                      <a:lnTo>
                        <a:pt x="554" y="249"/>
                      </a:lnTo>
                      <a:lnTo>
                        <a:pt x="550" y="253"/>
                      </a:lnTo>
                      <a:lnTo>
                        <a:pt x="550" y="258"/>
                      </a:lnTo>
                      <a:lnTo>
                        <a:pt x="550" y="262"/>
                      </a:lnTo>
                      <a:lnTo>
                        <a:pt x="550" y="275"/>
                      </a:lnTo>
                      <a:lnTo>
                        <a:pt x="550" y="289"/>
                      </a:lnTo>
                      <a:lnTo>
                        <a:pt x="550" y="293"/>
                      </a:lnTo>
                      <a:lnTo>
                        <a:pt x="550" y="298"/>
                      </a:lnTo>
                      <a:lnTo>
                        <a:pt x="545" y="307"/>
                      </a:lnTo>
                      <a:lnTo>
                        <a:pt x="536" y="302"/>
                      </a:lnTo>
                      <a:lnTo>
                        <a:pt x="532" y="302"/>
                      </a:lnTo>
                      <a:lnTo>
                        <a:pt x="528" y="302"/>
                      </a:lnTo>
                      <a:lnTo>
                        <a:pt x="523" y="302"/>
                      </a:lnTo>
                      <a:lnTo>
                        <a:pt x="519" y="302"/>
                      </a:lnTo>
                      <a:lnTo>
                        <a:pt x="514" y="298"/>
                      </a:lnTo>
                      <a:lnTo>
                        <a:pt x="514" y="293"/>
                      </a:lnTo>
                      <a:lnTo>
                        <a:pt x="510" y="293"/>
                      </a:lnTo>
                      <a:lnTo>
                        <a:pt x="505" y="293"/>
                      </a:lnTo>
                      <a:lnTo>
                        <a:pt x="501" y="293"/>
                      </a:lnTo>
                      <a:lnTo>
                        <a:pt x="497" y="289"/>
                      </a:lnTo>
                      <a:lnTo>
                        <a:pt x="497" y="284"/>
                      </a:lnTo>
                      <a:lnTo>
                        <a:pt x="501" y="284"/>
                      </a:lnTo>
                      <a:lnTo>
                        <a:pt x="501" y="280"/>
                      </a:lnTo>
                      <a:lnTo>
                        <a:pt x="497" y="271"/>
                      </a:lnTo>
                      <a:lnTo>
                        <a:pt x="492" y="267"/>
                      </a:lnTo>
                      <a:lnTo>
                        <a:pt x="497" y="262"/>
                      </a:lnTo>
                      <a:lnTo>
                        <a:pt x="497" y="258"/>
                      </a:lnTo>
                      <a:lnTo>
                        <a:pt x="497" y="253"/>
                      </a:lnTo>
                      <a:lnTo>
                        <a:pt x="497" y="249"/>
                      </a:lnTo>
                      <a:lnTo>
                        <a:pt x="497" y="244"/>
                      </a:lnTo>
                      <a:lnTo>
                        <a:pt x="492" y="244"/>
                      </a:lnTo>
                      <a:lnTo>
                        <a:pt x="488" y="244"/>
                      </a:lnTo>
                      <a:lnTo>
                        <a:pt x="483" y="240"/>
                      </a:lnTo>
                      <a:lnTo>
                        <a:pt x="474" y="244"/>
                      </a:lnTo>
                      <a:lnTo>
                        <a:pt x="474" y="249"/>
                      </a:lnTo>
                      <a:lnTo>
                        <a:pt x="470" y="253"/>
                      </a:lnTo>
                      <a:lnTo>
                        <a:pt x="465" y="253"/>
                      </a:lnTo>
                      <a:lnTo>
                        <a:pt x="465" y="249"/>
                      </a:lnTo>
                      <a:lnTo>
                        <a:pt x="470" y="249"/>
                      </a:lnTo>
                      <a:lnTo>
                        <a:pt x="470" y="244"/>
                      </a:lnTo>
                      <a:lnTo>
                        <a:pt x="474" y="244"/>
                      </a:lnTo>
                      <a:lnTo>
                        <a:pt x="465" y="240"/>
                      </a:lnTo>
                      <a:lnTo>
                        <a:pt x="465" y="235"/>
                      </a:lnTo>
                      <a:lnTo>
                        <a:pt x="465" y="231"/>
                      </a:lnTo>
                      <a:lnTo>
                        <a:pt x="465" y="227"/>
                      </a:lnTo>
                      <a:lnTo>
                        <a:pt x="470" y="227"/>
                      </a:lnTo>
                      <a:lnTo>
                        <a:pt x="474" y="227"/>
                      </a:lnTo>
                      <a:lnTo>
                        <a:pt x="474" y="222"/>
                      </a:lnTo>
                      <a:lnTo>
                        <a:pt x="474" y="218"/>
                      </a:lnTo>
                      <a:lnTo>
                        <a:pt x="479" y="218"/>
                      </a:lnTo>
                      <a:lnTo>
                        <a:pt x="479" y="222"/>
                      </a:lnTo>
                      <a:lnTo>
                        <a:pt x="483" y="218"/>
                      </a:lnTo>
                      <a:lnTo>
                        <a:pt x="483" y="213"/>
                      </a:lnTo>
                      <a:lnTo>
                        <a:pt x="479" y="209"/>
                      </a:lnTo>
                      <a:lnTo>
                        <a:pt x="479" y="204"/>
                      </a:lnTo>
                      <a:lnTo>
                        <a:pt x="474" y="204"/>
                      </a:lnTo>
                      <a:lnTo>
                        <a:pt x="470" y="209"/>
                      </a:lnTo>
                      <a:lnTo>
                        <a:pt x="465" y="204"/>
                      </a:lnTo>
                      <a:lnTo>
                        <a:pt x="461" y="204"/>
                      </a:lnTo>
                      <a:lnTo>
                        <a:pt x="457" y="204"/>
                      </a:lnTo>
                      <a:lnTo>
                        <a:pt x="452" y="204"/>
                      </a:lnTo>
                      <a:lnTo>
                        <a:pt x="448" y="204"/>
                      </a:lnTo>
                      <a:lnTo>
                        <a:pt x="443" y="200"/>
                      </a:lnTo>
                      <a:lnTo>
                        <a:pt x="439" y="200"/>
                      </a:lnTo>
                      <a:lnTo>
                        <a:pt x="434" y="200"/>
                      </a:lnTo>
                      <a:lnTo>
                        <a:pt x="434" y="196"/>
                      </a:lnTo>
                      <a:lnTo>
                        <a:pt x="430" y="196"/>
                      </a:lnTo>
                      <a:lnTo>
                        <a:pt x="430" y="200"/>
                      </a:lnTo>
                      <a:lnTo>
                        <a:pt x="426" y="213"/>
                      </a:lnTo>
                      <a:lnTo>
                        <a:pt x="421" y="213"/>
                      </a:lnTo>
                      <a:lnTo>
                        <a:pt x="417" y="218"/>
                      </a:lnTo>
                      <a:lnTo>
                        <a:pt x="421" y="222"/>
                      </a:lnTo>
                      <a:lnTo>
                        <a:pt x="421" y="227"/>
                      </a:lnTo>
                      <a:lnTo>
                        <a:pt x="421" y="231"/>
                      </a:lnTo>
                      <a:lnTo>
                        <a:pt x="426" y="231"/>
                      </a:lnTo>
                      <a:lnTo>
                        <a:pt x="426" y="227"/>
                      </a:lnTo>
                      <a:lnTo>
                        <a:pt x="430" y="227"/>
                      </a:lnTo>
                      <a:lnTo>
                        <a:pt x="430" y="231"/>
                      </a:lnTo>
                      <a:lnTo>
                        <a:pt x="426" y="231"/>
                      </a:lnTo>
                      <a:lnTo>
                        <a:pt x="426" y="235"/>
                      </a:lnTo>
                      <a:lnTo>
                        <a:pt x="426" y="240"/>
                      </a:lnTo>
                      <a:lnTo>
                        <a:pt x="430" y="244"/>
                      </a:lnTo>
                      <a:lnTo>
                        <a:pt x="426" y="244"/>
                      </a:lnTo>
                      <a:lnTo>
                        <a:pt x="421" y="249"/>
                      </a:lnTo>
                      <a:lnTo>
                        <a:pt x="412" y="240"/>
                      </a:lnTo>
                      <a:lnTo>
                        <a:pt x="417" y="235"/>
                      </a:lnTo>
                      <a:lnTo>
                        <a:pt x="412" y="235"/>
                      </a:lnTo>
                      <a:lnTo>
                        <a:pt x="408" y="231"/>
                      </a:lnTo>
                      <a:lnTo>
                        <a:pt x="403" y="235"/>
                      </a:lnTo>
                      <a:lnTo>
                        <a:pt x="403" y="231"/>
                      </a:lnTo>
                      <a:lnTo>
                        <a:pt x="403" y="227"/>
                      </a:lnTo>
                      <a:lnTo>
                        <a:pt x="403" y="222"/>
                      </a:lnTo>
                      <a:lnTo>
                        <a:pt x="399" y="222"/>
                      </a:lnTo>
                      <a:lnTo>
                        <a:pt x="395" y="222"/>
                      </a:lnTo>
                      <a:lnTo>
                        <a:pt x="381" y="222"/>
                      </a:lnTo>
                      <a:lnTo>
                        <a:pt x="372" y="231"/>
                      </a:lnTo>
                      <a:lnTo>
                        <a:pt x="372" y="227"/>
                      </a:lnTo>
                      <a:lnTo>
                        <a:pt x="368" y="222"/>
                      </a:lnTo>
                      <a:lnTo>
                        <a:pt x="363" y="222"/>
                      </a:lnTo>
                      <a:lnTo>
                        <a:pt x="363" y="227"/>
                      </a:lnTo>
                      <a:lnTo>
                        <a:pt x="363" y="231"/>
                      </a:lnTo>
                      <a:lnTo>
                        <a:pt x="359" y="227"/>
                      </a:lnTo>
                      <a:lnTo>
                        <a:pt x="359" y="222"/>
                      </a:lnTo>
                      <a:lnTo>
                        <a:pt x="355" y="218"/>
                      </a:lnTo>
                      <a:lnTo>
                        <a:pt x="355" y="213"/>
                      </a:lnTo>
                      <a:lnTo>
                        <a:pt x="350" y="209"/>
                      </a:lnTo>
                      <a:lnTo>
                        <a:pt x="355" y="204"/>
                      </a:lnTo>
                      <a:lnTo>
                        <a:pt x="350" y="204"/>
                      </a:lnTo>
                      <a:lnTo>
                        <a:pt x="363" y="200"/>
                      </a:lnTo>
                      <a:lnTo>
                        <a:pt x="359" y="200"/>
                      </a:lnTo>
                      <a:lnTo>
                        <a:pt x="355" y="200"/>
                      </a:lnTo>
                      <a:lnTo>
                        <a:pt x="350" y="200"/>
                      </a:lnTo>
                      <a:lnTo>
                        <a:pt x="346" y="200"/>
                      </a:lnTo>
                      <a:lnTo>
                        <a:pt x="341" y="196"/>
                      </a:lnTo>
                      <a:lnTo>
                        <a:pt x="341" y="200"/>
                      </a:lnTo>
                      <a:lnTo>
                        <a:pt x="337" y="200"/>
                      </a:lnTo>
                      <a:lnTo>
                        <a:pt x="332" y="196"/>
                      </a:lnTo>
                      <a:lnTo>
                        <a:pt x="332" y="200"/>
                      </a:lnTo>
                      <a:lnTo>
                        <a:pt x="332" y="204"/>
                      </a:lnTo>
                      <a:lnTo>
                        <a:pt x="328" y="204"/>
                      </a:lnTo>
                      <a:lnTo>
                        <a:pt x="332" y="209"/>
                      </a:lnTo>
                      <a:lnTo>
                        <a:pt x="328" y="209"/>
                      </a:lnTo>
                      <a:lnTo>
                        <a:pt x="324" y="209"/>
                      </a:lnTo>
                      <a:lnTo>
                        <a:pt x="319" y="209"/>
                      </a:lnTo>
                      <a:lnTo>
                        <a:pt x="324" y="204"/>
                      </a:lnTo>
                      <a:lnTo>
                        <a:pt x="315" y="204"/>
                      </a:lnTo>
                      <a:lnTo>
                        <a:pt x="310" y="200"/>
                      </a:lnTo>
                      <a:lnTo>
                        <a:pt x="310" y="196"/>
                      </a:lnTo>
                      <a:lnTo>
                        <a:pt x="310" y="191"/>
                      </a:lnTo>
                      <a:lnTo>
                        <a:pt x="310" y="187"/>
                      </a:lnTo>
                      <a:lnTo>
                        <a:pt x="306" y="187"/>
                      </a:lnTo>
                      <a:lnTo>
                        <a:pt x="301" y="196"/>
                      </a:lnTo>
                      <a:lnTo>
                        <a:pt x="297" y="196"/>
                      </a:lnTo>
                      <a:lnTo>
                        <a:pt x="297" y="191"/>
                      </a:lnTo>
                      <a:lnTo>
                        <a:pt x="297" y="196"/>
                      </a:lnTo>
                      <a:lnTo>
                        <a:pt x="297" y="200"/>
                      </a:lnTo>
                      <a:lnTo>
                        <a:pt x="292" y="200"/>
                      </a:lnTo>
                      <a:lnTo>
                        <a:pt x="292" y="204"/>
                      </a:lnTo>
                      <a:lnTo>
                        <a:pt x="297" y="204"/>
                      </a:lnTo>
                      <a:lnTo>
                        <a:pt x="301" y="204"/>
                      </a:lnTo>
                      <a:lnTo>
                        <a:pt x="306" y="204"/>
                      </a:lnTo>
                      <a:lnTo>
                        <a:pt x="306" y="213"/>
                      </a:lnTo>
                      <a:lnTo>
                        <a:pt x="301" y="213"/>
                      </a:lnTo>
                      <a:lnTo>
                        <a:pt x="306" y="218"/>
                      </a:lnTo>
                      <a:lnTo>
                        <a:pt x="301" y="218"/>
                      </a:lnTo>
                      <a:lnTo>
                        <a:pt x="297" y="218"/>
                      </a:lnTo>
                      <a:lnTo>
                        <a:pt x="292" y="218"/>
                      </a:lnTo>
                      <a:lnTo>
                        <a:pt x="288" y="218"/>
                      </a:lnTo>
                      <a:lnTo>
                        <a:pt x="284" y="213"/>
                      </a:lnTo>
                      <a:lnTo>
                        <a:pt x="279" y="213"/>
                      </a:lnTo>
                      <a:lnTo>
                        <a:pt x="279" y="218"/>
                      </a:lnTo>
                      <a:lnTo>
                        <a:pt x="279" y="222"/>
                      </a:lnTo>
                      <a:lnTo>
                        <a:pt x="275" y="222"/>
                      </a:lnTo>
                      <a:lnTo>
                        <a:pt x="270" y="222"/>
                      </a:lnTo>
                      <a:lnTo>
                        <a:pt x="270" y="218"/>
                      </a:lnTo>
                      <a:lnTo>
                        <a:pt x="275" y="218"/>
                      </a:lnTo>
                      <a:lnTo>
                        <a:pt x="275" y="213"/>
                      </a:lnTo>
                      <a:lnTo>
                        <a:pt x="279" y="213"/>
                      </a:lnTo>
                      <a:lnTo>
                        <a:pt x="275" y="213"/>
                      </a:lnTo>
                      <a:lnTo>
                        <a:pt x="270" y="209"/>
                      </a:lnTo>
                      <a:lnTo>
                        <a:pt x="261" y="209"/>
                      </a:lnTo>
                      <a:lnTo>
                        <a:pt x="261" y="213"/>
                      </a:lnTo>
                      <a:lnTo>
                        <a:pt x="261" y="218"/>
                      </a:lnTo>
                      <a:lnTo>
                        <a:pt x="261" y="222"/>
                      </a:lnTo>
                      <a:lnTo>
                        <a:pt x="266" y="222"/>
                      </a:lnTo>
                      <a:lnTo>
                        <a:pt x="266" y="227"/>
                      </a:lnTo>
                      <a:lnTo>
                        <a:pt x="266" y="231"/>
                      </a:lnTo>
                      <a:lnTo>
                        <a:pt x="270" y="231"/>
                      </a:lnTo>
                      <a:lnTo>
                        <a:pt x="275" y="235"/>
                      </a:lnTo>
                      <a:lnTo>
                        <a:pt x="279" y="235"/>
                      </a:lnTo>
                      <a:lnTo>
                        <a:pt x="279" y="240"/>
                      </a:lnTo>
                      <a:lnTo>
                        <a:pt x="284" y="240"/>
                      </a:lnTo>
                      <a:lnTo>
                        <a:pt x="284" y="244"/>
                      </a:lnTo>
                      <a:lnTo>
                        <a:pt x="275" y="244"/>
                      </a:lnTo>
                      <a:lnTo>
                        <a:pt x="270" y="244"/>
                      </a:lnTo>
                      <a:lnTo>
                        <a:pt x="270" y="249"/>
                      </a:lnTo>
                      <a:lnTo>
                        <a:pt x="270" y="253"/>
                      </a:lnTo>
                      <a:lnTo>
                        <a:pt x="266" y="253"/>
                      </a:lnTo>
                      <a:lnTo>
                        <a:pt x="266" y="258"/>
                      </a:lnTo>
                      <a:lnTo>
                        <a:pt x="261" y="262"/>
                      </a:lnTo>
                      <a:lnTo>
                        <a:pt x="257" y="262"/>
                      </a:lnTo>
                      <a:lnTo>
                        <a:pt x="253" y="267"/>
                      </a:lnTo>
                      <a:lnTo>
                        <a:pt x="253" y="271"/>
                      </a:lnTo>
                      <a:lnTo>
                        <a:pt x="253" y="275"/>
                      </a:lnTo>
                      <a:lnTo>
                        <a:pt x="248" y="280"/>
                      </a:lnTo>
                      <a:lnTo>
                        <a:pt x="248" y="284"/>
                      </a:lnTo>
                      <a:lnTo>
                        <a:pt x="248" y="289"/>
                      </a:lnTo>
                      <a:lnTo>
                        <a:pt x="248" y="293"/>
                      </a:lnTo>
                      <a:lnTo>
                        <a:pt x="244" y="293"/>
                      </a:lnTo>
                      <a:lnTo>
                        <a:pt x="239" y="298"/>
                      </a:lnTo>
                      <a:lnTo>
                        <a:pt x="235" y="298"/>
                      </a:lnTo>
                      <a:lnTo>
                        <a:pt x="235" y="302"/>
                      </a:lnTo>
                      <a:lnTo>
                        <a:pt x="230" y="307"/>
                      </a:lnTo>
                      <a:lnTo>
                        <a:pt x="226" y="307"/>
                      </a:lnTo>
                      <a:lnTo>
                        <a:pt x="221" y="311"/>
                      </a:lnTo>
                      <a:lnTo>
                        <a:pt x="217" y="311"/>
                      </a:lnTo>
                      <a:lnTo>
                        <a:pt x="217" y="307"/>
                      </a:lnTo>
                      <a:lnTo>
                        <a:pt x="213" y="307"/>
                      </a:lnTo>
                      <a:lnTo>
                        <a:pt x="213" y="302"/>
                      </a:lnTo>
                      <a:lnTo>
                        <a:pt x="208" y="302"/>
                      </a:lnTo>
                      <a:lnTo>
                        <a:pt x="213" y="298"/>
                      </a:lnTo>
                      <a:lnTo>
                        <a:pt x="217" y="293"/>
                      </a:lnTo>
                      <a:lnTo>
                        <a:pt x="221" y="293"/>
                      </a:lnTo>
                      <a:lnTo>
                        <a:pt x="230" y="293"/>
                      </a:lnTo>
                      <a:lnTo>
                        <a:pt x="230" y="289"/>
                      </a:lnTo>
                      <a:lnTo>
                        <a:pt x="235" y="289"/>
                      </a:lnTo>
                      <a:lnTo>
                        <a:pt x="239" y="280"/>
                      </a:lnTo>
                      <a:lnTo>
                        <a:pt x="230" y="275"/>
                      </a:lnTo>
                      <a:lnTo>
                        <a:pt x="230" y="280"/>
                      </a:lnTo>
                      <a:lnTo>
                        <a:pt x="226" y="275"/>
                      </a:lnTo>
                      <a:lnTo>
                        <a:pt x="226" y="271"/>
                      </a:lnTo>
                      <a:lnTo>
                        <a:pt x="221" y="267"/>
                      </a:lnTo>
                      <a:lnTo>
                        <a:pt x="221" y="271"/>
                      </a:lnTo>
                      <a:lnTo>
                        <a:pt x="221" y="275"/>
                      </a:lnTo>
                      <a:lnTo>
                        <a:pt x="217" y="275"/>
                      </a:lnTo>
                      <a:lnTo>
                        <a:pt x="213" y="275"/>
                      </a:lnTo>
                      <a:lnTo>
                        <a:pt x="208" y="280"/>
                      </a:lnTo>
                      <a:lnTo>
                        <a:pt x="204" y="275"/>
                      </a:lnTo>
                      <a:lnTo>
                        <a:pt x="208" y="271"/>
                      </a:lnTo>
                      <a:lnTo>
                        <a:pt x="213" y="267"/>
                      </a:lnTo>
                      <a:lnTo>
                        <a:pt x="217" y="267"/>
                      </a:lnTo>
                      <a:lnTo>
                        <a:pt x="217" y="262"/>
                      </a:lnTo>
                      <a:lnTo>
                        <a:pt x="221" y="262"/>
                      </a:lnTo>
                      <a:lnTo>
                        <a:pt x="221" y="258"/>
                      </a:lnTo>
                      <a:lnTo>
                        <a:pt x="230" y="253"/>
                      </a:lnTo>
                      <a:lnTo>
                        <a:pt x="230" y="258"/>
                      </a:lnTo>
                      <a:lnTo>
                        <a:pt x="235" y="258"/>
                      </a:lnTo>
                      <a:lnTo>
                        <a:pt x="235" y="253"/>
                      </a:lnTo>
                      <a:lnTo>
                        <a:pt x="239" y="253"/>
                      </a:lnTo>
                      <a:lnTo>
                        <a:pt x="239" y="249"/>
                      </a:lnTo>
                      <a:lnTo>
                        <a:pt x="235" y="249"/>
                      </a:lnTo>
                      <a:lnTo>
                        <a:pt x="230" y="253"/>
                      </a:lnTo>
                      <a:lnTo>
                        <a:pt x="230" y="249"/>
                      </a:lnTo>
                      <a:lnTo>
                        <a:pt x="226" y="249"/>
                      </a:lnTo>
                      <a:lnTo>
                        <a:pt x="226" y="244"/>
                      </a:lnTo>
                      <a:lnTo>
                        <a:pt x="230" y="244"/>
                      </a:lnTo>
                      <a:lnTo>
                        <a:pt x="230" y="240"/>
                      </a:lnTo>
                      <a:lnTo>
                        <a:pt x="235" y="240"/>
                      </a:lnTo>
                      <a:lnTo>
                        <a:pt x="239" y="240"/>
                      </a:lnTo>
                      <a:lnTo>
                        <a:pt x="235" y="235"/>
                      </a:lnTo>
                      <a:lnTo>
                        <a:pt x="235" y="231"/>
                      </a:lnTo>
                      <a:lnTo>
                        <a:pt x="230" y="231"/>
                      </a:lnTo>
                      <a:lnTo>
                        <a:pt x="226" y="235"/>
                      </a:lnTo>
                      <a:lnTo>
                        <a:pt x="226" y="240"/>
                      </a:lnTo>
                      <a:lnTo>
                        <a:pt x="221" y="240"/>
                      </a:lnTo>
                      <a:lnTo>
                        <a:pt x="221" y="244"/>
                      </a:lnTo>
                      <a:lnTo>
                        <a:pt x="217" y="244"/>
                      </a:lnTo>
                      <a:lnTo>
                        <a:pt x="217" y="240"/>
                      </a:lnTo>
                      <a:lnTo>
                        <a:pt x="213" y="240"/>
                      </a:lnTo>
                      <a:lnTo>
                        <a:pt x="213" y="244"/>
                      </a:lnTo>
                      <a:lnTo>
                        <a:pt x="213" y="249"/>
                      </a:lnTo>
                      <a:lnTo>
                        <a:pt x="208" y="249"/>
                      </a:lnTo>
                      <a:lnTo>
                        <a:pt x="204" y="249"/>
                      </a:lnTo>
                      <a:lnTo>
                        <a:pt x="199" y="253"/>
                      </a:lnTo>
                      <a:lnTo>
                        <a:pt x="195" y="253"/>
                      </a:lnTo>
                      <a:lnTo>
                        <a:pt x="195" y="258"/>
                      </a:lnTo>
                      <a:lnTo>
                        <a:pt x="190" y="258"/>
                      </a:lnTo>
                      <a:lnTo>
                        <a:pt x="186" y="258"/>
                      </a:lnTo>
                      <a:lnTo>
                        <a:pt x="182" y="258"/>
                      </a:lnTo>
                      <a:lnTo>
                        <a:pt x="182" y="262"/>
                      </a:lnTo>
                      <a:lnTo>
                        <a:pt x="177" y="258"/>
                      </a:lnTo>
                      <a:lnTo>
                        <a:pt x="177" y="262"/>
                      </a:lnTo>
                      <a:lnTo>
                        <a:pt x="173" y="262"/>
                      </a:lnTo>
                      <a:lnTo>
                        <a:pt x="168" y="267"/>
                      </a:lnTo>
                      <a:lnTo>
                        <a:pt x="168" y="262"/>
                      </a:lnTo>
                      <a:lnTo>
                        <a:pt x="164" y="262"/>
                      </a:lnTo>
                      <a:lnTo>
                        <a:pt x="159" y="262"/>
                      </a:lnTo>
                      <a:lnTo>
                        <a:pt x="155" y="262"/>
                      </a:lnTo>
                      <a:lnTo>
                        <a:pt x="150" y="262"/>
                      </a:lnTo>
                      <a:lnTo>
                        <a:pt x="146" y="267"/>
                      </a:lnTo>
                      <a:lnTo>
                        <a:pt x="142" y="267"/>
                      </a:lnTo>
                      <a:lnTo>
                        <a:pt x="137" y="271"/>
                      </a:lnTo>
                      <a:lnTo>
                        <a:pt x="137" y="280"/>
                      </a:lnTo>
                      <a:lnTo>
                        <a:pt x="137" y="284"/>
                      </a:lnTo>
                      <a:lnTo>
                        <a:pt x="137" y="289"/>
                      </a:lnTo>
                      <a:lnTo>
                        <a:pt x="137" y="293"/>
                      </a:lnTo>
                      <a:lnTo>
                        <a:pt x="137" y="298"/>
                      </a:lnTo>
                      <a:lnTo>
                        <a:pt x="137" y="302"/>
                      </a:lnTo>
                      <a:lnTo>
                        <a:pt x="128" y="302"/>
                      </a:lnTo>
                      <a:lnTo>
                        <a:pt x="128" y="298"/>
                      </a:lnTo>
                      <a:lnTo>
                        <a:pt x="119" y="298"/>
                      </a:lnTo>
                      <a:lnTo>
                        <a:pt x="115" y="298"/>
                      </a:lnTo>
                      <a:lnTo>
                        <a:pt x="111" y="298"/>
                      </a:lnTo>
                      <a:lnTo>
                        <a:pt x="111" y="302"/>
                      </a:lnTo>
                      <a:lnTo>
                        <a:pt x="106" y="302"/>
                      </a:lnTo>
                      <a:lnTo>
                        <a:pt x="102" y="307"/>
                      </a:lnTo>
                      <a:lnTo>
                        <a:pt x="102" y="302"/>
                      </a:lnTo>
                      <a:lnTo>
                        <a:pt x="97" y="302"/>
                      </a:lnTo>
                      <a:lnTo>
                        <a:pt x="93" y="315"/>
                      </a:lnTo>
                      <a:lnTo>
                        <a:pt x="84" y="311"/>
                      </a:lnTo>
                      <a:lnTo>
                        <a:pt x="79" y="311"/>
                      </a:lnTo>
                      <a:lnTo>
                        <a:pt x="71" y="320"/>
                      </a:lnTo>
                      <a:lnTo>
                        <a:pt x="71" y="315"/>
                      </a:lnTo>
                      <a:lnTo>
                        <a:pt x="71" y="311"/>
                      </a:lnTo>
                      <a:lnTo>
                        <a:pt x="66" y="311"/>
                      </a:lnTo>
                      <a:lnTo>
                        <a:pt x="62" y="311"/>
                      </a:lnTo>
                      <a:lnTo>
                        <a:pt x="62" y="307"/>
                      </a:lnTo>
                      <a:lnTo>
                        <a:pt x="57" y="302"/>
                      </a:lnTo>
                      <a:lnTo>
                        <a:pt x="71" y="298"/>
                      </a:lnTo>
                      <a:lnTo>
                        <a:pt x="71" y="293"/>
                      </a:lnTo>
                      <a:lnTo>
                        <a:pt x="71" y="289"/>
                      </a:lnTo>
                      <a:lnTo>
                        <a:pt x="75" y="284"/>
                      </a:lnTo>
                      <a:lnTo>
                        <a:pt x="79" y="280"/>
                      </a:lnTo>
                      <a:lnTo>
                        <a:pt x="84" y="284"/>
                      </a:lnTo>
                      <a:lnTo>
                        <a:pt x="88" y="280"/>
                      </a:lnTo>
                      <a:lnTo>
                        <a:pt x="97" y="280"/>
                      </a:lnTo>
                      <a:lnTo>
                        <a:pt x="102" y="275"/>
                      </a:lnTo>
                      <a:lnTo>
                        <a:pt x="106" y="275"/>
                      </a:lnTo>
                      <a:lnTo>
                        <a:pt x="111" y="271"/>
                      </a:lnTo>
                      <a:lnTo>
                        <a:pt x="115" y="271"/>
                      </a:lnTo>
                      <a:lnTo>
                        <a:pt x="115" y="267"/>
                      </a:lnTo>
                      <a:lnTo>
                        <a:pt x="115" y="262"/>
                      </a:lnTo>
                      <a:lnTo>
                        <a:pt x="115" y="258"/>
                      </a:lnTo>
                      <a:lnTo>
                        <a:pt x="119" y="258"/>
                      </a:lnTo>
                      <a:lnTo>
                        <a:pt x="124" y="258"/>
                      </a:lnTo>
                      <a:lnTo>
                        <a:pt x="128" y="258"/>
                      </a:lnTo>
                      <a:lnTo>
                        <a:pt x="137" y="258"/>
                      </a:lnTo>
                      <a:lnTo>
                        <a:pt x="142" y="258"/>
                      </a:lnTo>
                      <a:lnTo>
                        <a:pt x="146" y="258"/>
                      </a:lnTo>
                      <a:lnTo>
                        <a:pt x="150" y="253"/>
                      </a:lnTo>
                      <a:lnTo>
                        <a:pt x="150" y="249"/>
                      </a:lnTo>
                      <a:lnTo>
                        <a:pt x="155" y="249"/>
                      </a:lnTo>
                      <a:lnTo>
                        <a:pt x="159" y="244"/>
                      </a:lnTo>
                      <a:lnTo>
                        <a:pt x="164" y="244"/>
                      </a:lnTo>
                      <a:lnTo>
                        <a:pt x="168" y="244"/>
                      </a:lnTo>
                      <a:lnTo>
                        <a:pt x="173" y="244"/>
                      </a:lnTo>
                      <a:lnTo>
                        <a:pt x="177" y="240"/>
                      </a:lnTo>
                      <a:lnTo>
                        <a:pt x="177" y="244"/>
                      </a:lnTo>
                      <a:lnTo>
                        <a:pt x="182" y="240"/>
                      </a:lnTo>
                      <a:lnTo>
                        <a:pt x="186" y="244"/>
                      </a:lnTo>
                      <a:lnTo>
                        <a:pt x="190" y="240"/>
                      </a:lnTo>
                      <a:lnTo>
                        <a:pt x="199" y="240"/>
                      </a:lnTo>
                      <a:lnTo>
                        <a:pt x="204" y="240"/>
                      </a:lnTo>
                      <a:lnTo>
                        <a:pt x="213" y="240"/>
                      </a:lnTo>
                      <a:lnTo>
                        <a:pt x="213" y="235"/>
                      </a:lnTo>
                      <a:lnTo>
                        <a:pt x="217" y="235"/>
                      </a:lnTo>
                      <a:lnTo>
                        <a:pt x="217" y="231"/>
                      </a:lnTo>
                      <a:lnTo>
                        <a:pt x="217" y="227"/>
                      </a:lnTo>
                      <a:lnTo>
                        <a:pt x="213" y="227"/>
                      </a:lnTo>
                      <a:lnTo>
                        <a:pt x="208" y="231"/>
                      </a:lnTo>
                      <a:lnTo>
                        <a:pt x="204" y="227"/>
                      </a:lnTo>
                      <a:lnTo>
                        <a:pt x="199" y="222"/>
                      </a:lnTo>
                      <a:lnTo>
                        <a:pt x="204" y="218"/>
                      </a:lnTo>
                      <a:lnTo>
                        <a:pt x="208" y="218"/>
                      </a:lnTo>
                      <a:lnTo>
                        <a:pt x="213" y="213"/>
                      </a:lnTo>
                      <a:lnTo>
                        <a:pt x="208" y="209"/>
                      </a:lnTo>
                      <a:lnTo>
                        <a:pt x="199" y="204"/>
                      </a:lnTo>
                      <a:lnTo>
                        <a:pt x="204" y="204"/>
                      </a:lnTo>
                      <a:lnTo>
                        <a:pt x="199" y="200"/>
                      </a:lnTo>
                      <a:lnTo>
                        <a:pt x="204" y="200"/>
                      </a:lnTo>
                      <a:lnTo>
                        <a:pt x="208" y="200"/>
                      </a:lnTo>
                      <a:lnTo>
                        <a:pt x="204" y="196"/>
                      </a:lnTo>
                      <a:lnTo>
                        <a:pt x="213" y="191"/>
                      </a:lnTo>
                      <a:lnTo>
                        <a:pt x="217" y="191"/>
                      </a:lnTo>
                      <a:lnTo>
                        <a:pt x="221" y="191"/>
                      </a:lnTo>
                      <a:lnTo>
                        <a:pt x="226" y="191"/>
                      </a:lnTo>
                      <a:lnTo>
                        <a:pt x="230" y="191"/>
                      </a:lnTo>
                      <a:lnTo>
                        <a:pt x="230" y="196"/>
                      </a:lnTo>
                      <a:lnTo>
                        <a:pt x="235" y="196"/>
                      </a:lnTo>
                      <a:lnTo>
                        <a:pt x="235" y="191"/>
                      </a:lnTo>
                      <a:lnTo>
                        <a:pt x="230" y="187"/>
                      </a:lnTo>
                      <a:lnTo>
                        <a:pt x="230" y="182"/>
                      </a:lnTo>
                      <a:lnTo>
                        <a:pt x="235" y="187"/>
                      </a:lnTo>
                      <a:lnTo>
                        <a:pt x="235" y="182"/>
                      </a:lnTo>
                      <a:lnTo>
                        <a:pt x="239" y="182"/>
                      </a:lnTo>
                      <a:lnTo>
                        <a:pt x="244" y="178"/>
                      </a:lnTo>
                      <a:lnTo>
                        <a:pt x="239" y="173"/>
                      </a:lnTo>
                      <a:lnTo>
                        <a:pt x="239" y="169"/>
                      </a:lnTo>
                      <a:lnTo>
                        <a:pt x="239" y="164"/>
                      </a:lnTo>
                      <a:lnTo>
                        <a:pt x="244" y="164"/>
                      </a:lnTo>
                      <a:lnTo>
                        <a:pt x="248" y="164"/>
                      </a:lnTo>
                      <a:lnTo>
                        <a:pt x="253" y="164"/>
                      </a:lnTo>
                      <a:lnTo>
                        <a:pt x="248" y="164"/>
                      </a:lnTo>
                      <a:lnTo>
                        <a:pt x="248" y="160"/>
                      </a:lnTo>
                      <a:lnTo>
                        <a:pt x="253" y="156"/>
                      </a:lnTo>
                      <a:lnTo>
                        <a:pt x="266" y="151"/>
                      </a:lnTo>
                      <a:lnTo>
                        <a:pt x="261" y="142"/>
                      </a:lnTo>
                      <a:lnTo>
                        <a:pt x="257" y="147"/>
                      </a:lnTo>
                      <a:lnTo>
                        <a:pt x="253" y="147"/>
                      </a:lnTo>
                      <a:lnTo>
                        <a:pt x="248" y="147"/>
                      </a:lnTo>
                      <a:lnTo>
                        <a:pt x="248" y="151"/>
                      </a:lnTo>
                      <a:lnTo>
                        <a:pt x="244" y="151"/>
                      </a:lnTo>
                      <a:lnTo>
                        <a:pt x="239" y="151"/>
                      </a:lnTo>
                      <a:lnTo>
                        <a:pt x="230" y="156"/>
                      </a:lnTo>
                      <a:lnTo>
                        <a:pt x="226" y="160"/>
                      </a:lnTo>
                      <a:lnTo>
                        <a:pt x="221" y="160"/>
                      </a:lnTo>
                      <a:lnTo>
                        <a:pt x="217" y="160"/>
                      </a:lnTo>
                      <a:lnTo>
                        <a:pt x="213" y="160"/>
                      </a:lnTo>
                      <a:lnTo>
                        <a:pt x="208" y="164"/>
                      </a:lnTo>
                      <a:lnTo>
                        <a:pt x="213" y="164"/>
                      </a:lnTo>
                      <a:lnTo>
                        <a:pt x="213" y="169"/>
                      </a:lnTo>
                      <a:lnTo>
                        <a:pt x="208" y="169"/>
                      </a:lnTo>
                      <a:lnTo>
                        <a:pt x="204" y="169"/>
                      </a:lnTo>
                      <a:lnTo>
                        <a:pt x="199" y="169"/>
                      </a:lnTo>
                      <a:lnTo>
                        <a:pt x="195" y="169"/>
                      </a:lnTo>
                      <a:lnTo>
                        <a:pt x="190" y="169"/>
                      </a:lnTo>
                      <a:lnTo>
                        <a:pt x="186" y="169"/>
                      </a:lnTo>
                      <a:lnTo>
                        <a:pt x="186" y="173"/>
                      </a:lnTo>
                      <a:lnTo>
                        <a:pt x="182" y="173"/>
                      </a:lnTo>
                      <a:lnTo>
                        <a:pt x="177" y="173"/>
                      </a:lnTo>
                      <a:lnTo>
                        <a:pt x="177" y="178"/>
                      </a:lnTo>
                      <a:lnTo>
                        <a:pt x="173" y="178"/>
                      </a:lnTo>
                      <a:lnTo>
                        <a:pt x="168" y="173"/>
                      </a:lnTo>
                      <a:lnTo>
                        <a:pt x="168" y="178"/>
                      </a:lnTo>
                      <a:lnTo>
                        <a:pt x="164" y="178"/>
                      </a:lnTo>
                      <a:lnTo>
                        <a:pt x="164" y="182"/>
                      </a:lnTo>
                      <a:lnTo>
                        <a:pt x="159" y="178"/>
                      </a:lnTo>
                      <a:lnTo>
                        <a:pt x="150" y="182"/>
                      </a:lnTo>
                      <a:lnTo>
                        <a:pt x="150" y="187"/>
                      </a:lnTo>
                      <a:lnTo>
                        <a:pt x="146" y="187"/>
                      </a:lnTo>
                      <a:lnTo>
                        <a:pt x="142" y="191"/>
                      </a:lnTo>
                      <a:lnTo>
                        <a:pt x="137" y="191"/>
                      </a:lnTo>
                      <a:lnTo>
                        <a:pt x="137" y="196"/>
                      </a:lnTo>
                      <a:lnTo>
                        <a:pt x="133" y="196"/>
                      </a:lnTo>
                      <a:lnTo>
                        <a:pt x="128" y="196"/>
                      </a:lnTo>
                      <a:lnTo>
                        <a:pt x="124" y="196"/>
                      </a:lnTo>
                      <a:lnTo>
                        <a:pt x="119" y="196"/>
                      </a:lnTo>
                      <a:lnTo>
                        <a:pt x="111" y="200"/>
                      </a:lnTo>
                      <a:lnTo>
                        <a:pt x="106" y="200"/>
                      </a:lnTo>
                      <a:lnTo>
                        <a:pt x="106" y="204"/>
                      </a:lnTo>
                      <a:lnTo>
                        <a:pt x="102" y="204"/>
                      </a:lnTo>
                      <a:lnTo>
                        <a:pt x="102" y="209"/>
                      </a:lnTo>
                      <a:lnTo>
                        <a:pt x="97" y="209"/>
                      </a:lnTo>
                      <a:lnTo>
                        <a:pt x="97" y="204"/>
                      </a:lnTo>
                      <a:lnTo>
                        <a:pt x="88" y="204"/>
                      </a:lnTo>
                      <a:lnTo>
                        <a:pt x="88" y="209"/>
                      </a:lnTo>
                      <a:lnTo>
                        <a:pt x="88" y="213"/>
                      </a:lnTo>
                      <a:lnTo>
                        <a:pt x="75" y="209"/>
                      </a:lnTo>
                      <a:lnTo>
                        <a:pt x="75" y="213"/>
                      </a:lnTo>
                      <a:lnTo>
                        <a:pt x="66" y="213"/>
                      </a:lnTo>
                      <a:lnTo>
                        <a:pt x="62" y="209"/>
                      </a:lnTo>
                      <a:lnTo>
                        <a:pt x="57" y="209"/>
                      </a:lnTo>
                      <a:lnTo>
                        <a:pt x="53" y="204"/>
                      </a:lnTo>
                      <a:lnTo>
                        <a:pt x="53" y="209"/>
                      </a:lnTo>
                      <a:lnTo>
                        <a:pt x="48" y="209"/>
                      </a:lnTo>
                      <a:lnTo>
                        <a:pt x="44" y="209"/>
                      </a:lnTo>
                      <a:lnTo>
                        <a:pt x="44" y="204"/>
                      </a:lnTo>
                      <a:lnTo>
                        <a:pt x="40" y="209"/>
                      </a:lnTo>
                      <a:lnTo>
                        <a:pt x="44" y="218"/>
                      </a:lnTo>
                      <a:lnTo>
                        <a:pt x="40" y="218"/>
                      </a:lnTo>
                      <a:lnTo>
                        <a:pt x="40" y="213"/>
                      </a:lnTo>
                      <a:lnTo>
                        <a:pt x="40" y="209"/>
                      </a:lnTo>
                      <a:lnTo>
                        <a:pt x="35" y="209"/>
                      </a:lnTo>
                      <a:lnTo>
                        <a:pt x="35" y="213"/>
                      </a:lnTo>
                      <a:lnTo>
                        <a:pt x="31" y="213"/>
                      </a:lnTo>
                      <a:lnTo>
                        <a:pt x="31" y="218"/>
                      </a:lnTo>
                      <a:lnTo>
                        <a:pt x="31" y="222"/>
                      </a:lnTo>
                      <a:lnTo>
                        <a:pt x="31" y="227"/>
                      </a:lnTo>
                      <a:lnTo>
                        <a:pt x="26" y="227"/>
                      </a:lnTo>
                      <a:lnTo>
                        <a:pt x="26" y="231"/>
                      </a:lnTo>
                      <a:lnTo>
                        <a:pt x="22" y="231"/>
                      </a:lnTo>
                      <a:lnTo>
                        <a:pt x="22" y="235"/>
                      </a:lnTo>
                      <a:lnTo>
                        <a:pt x="17" y="235"/>
                      </a:lnTo>
                      <a:lnTo>
                        <a:pt x="13" y="231"/>
                      </a:lnTo>
                      <a:lnTo>
                        <a:pt x="13" y="227"/>
                      </a:lnTo>
                      <a:lnTo>
                        <a:pt x="13" y="222"/>
                      </a:lnTo>
                      <a:lnTo>
                        <a:pt x="9" y="218"/>
                      </a:lnTo>
                      <a:lnTo>
                        <a:pt x="9" y="213"/>
                      </a:lnTo>
                      <a:lnTo>
                        <a:pt x="4" y="213"/>
                      </a:lnTo>
                      <a:lnTo>
                        <a:pt x="4" y="209"/>
                      </a:lnTo>
                      <a:lnTo>
                        <a:pt x="0" y="209"/>
                      </a:lnTo>
                      <a:lnTo>
                        <a:pt x="0" y="204"/>
                      </a:lnTo>
                      <a:lnTo>
                        <a:pt x="4" y="204"/>
                      </a:lnTo>
                      <a:lnTo>
                        <a:pt x="4" y="200"/>
                      </a:lnTo>
                      <a:lnTo>
                        <a:pt x="4" y="196"/>
                      </a:lnTo>
                      <a:lnTo>
                        <a:pt x="13" y="191"/>
                      </a:lnTo>
                      <a:lnTo>
                        <a:pt x="13" y="187"/>
                      </a:lnTo>
                      <a:lnTo>
                        <a:pt x="9" y="187"/>
                      </a:lnTo>
                      <a:lnTo>
                        <a:pt x="4" y="191"/>
                      </a:lnTo>
                      <a:lnTo>
                        <a:pt x="4" y="187"/>
                      </a:lnTo>
                      <a:lnTo>
                        <a:pt x="0" y="182"/>
                      </a:lnTo>
                      <a:lnTo>
                        <a:pt x="4" y="187"/>
                      </a:lnTo>
                      <a:lnTo>
                        <a:pt x="4" y="182"/>
                      </a:lnTo>
                      <a:lnTo>
                        <a:pt x="9" y="182"/>
                      </a:lnTo>
                      <a:lnTo>
                        <a:pt x="17" y="182"/>
                      </a:lnTo>
                      <a:lnTo>
                        <a:pt x="17" y="178"/>
                      </a:lnTo>
                      <a:lnTo>
                        <a:pt x="17" y="173"/>
                      </a:lnTo>
                      <a:lnTo>
                        <a:pt x="17" y="169"/>
                      </a:lnTo>
                      <a:lnTo>
                        <a:pt x="22" y="173"/>
                      </a:lnTo>
                      <a:lnTo>
                        <a:pt x="22" y="178"/>
                      </a:lnTo>
                      <a:lnTo>
                        <a:pt x="26" y="178"/>
                      </a:lnTo>
                      <a:lnTo>
                        <a:pt x="26" y="173"/>
                      </a:lnTo>
                      <a:lnTo>
                        <a:pt x="26" y="169"/>
                      </a:lnTo>
                      <a:lnTo>
                        <a:pt x="31" y="173"/>
                      </a:lnTo>
                      <a:lnTo>
                        <a:pt x="31" y="178"/>
                      </a:lnTo>
                      <a:lnTo>
                        <a:pt x="35" y="178"/>
                      </a:lnTo>
                      <a:lnTo>
                        <a:pt x="40" y="178"/>
                      </a:lnTo>
                      <a:lnTo>
                        <a:pt x="40" y="173"/>
                      </a:lnTo>
                      <a:lnTo>
                        <a:pt x="44" y="173"/>
                      </a:lnTo>
                      <a:lnTo>
                        <a:pt x="48" y="178"/>
                      </a:lnTo>
                      <a:lnTo>
                        <a:pt x="48" y="182"/>
                      </a:lnTo>
                      <a:lnTo>
                        <a:pt x="53" y="182"/>
                      </a:lnTo>
                      <a:lnTo>
                        <a:pt x="53" y="187"/>
                      </a:lnTo>
                      <a:lnTo>
                        <a:pt x="57" y="182"/>
                      </a:lnTo>
                      <a:lnTo>
                        <a:pt x="57" y="178"/>
                      </a:lnTo>
                      <a:lnTo>
                        <a:pt x="62" y="178"/>
                      </a:lnTo>
                      <a:lnTo>
                        <a:pt x="66" y="173"/>
                      </a:lnTo>
                      <a:lnTo>
                        <a:pt x="66" y="169"/>
                      </a:lnTo>
                      <a:lnTo>
                        <a:pt x="71" y="169"/>
                      </a:lnTo>
                      <a:lnTo>
                        <a:pt x="75" y="169"/>
                      </a:lnTo>
                      <a:lnTo>
                        <a:pt x="79" y="164"/>
                      </a:lnTo>
                      <a:lnTo>
                        <a:pt x="75" y="164"/>
                      </a:lnTo>
                      <a:lnTo>
                        <a:pt x="71" y="164"/>
                      </a:lnTo>
                      <a:lnTo>
                        <a:pt x="71" y="160"/>
                      </a:lnTo>
                      <a:lnTo>
                        <a:pt x="66" y="160"/>
                      </a:lnTo>
                      <a:lnTo>
                        <a:pt x="66" y="156"/>
                      </a:lnTo>
                      <a:lnTo>
                        <a:pt x="66" y="151"/>
                      </a:lnTo>
                      <a:lnTo>
                        <a:pt x="62" y="151"/>
                      </a:lnTo>
                      <a:lnTo>
                        <a:pt x="62" y="147"/>
                      </a:lnTo>
                      <a:lnTo>
                        <a:pt x="66" y="147"/>
                      </a:lnTo>
                      <a:lnTo>
                        <a:pt x="71" y="147"/>
                      </a:lnTo>
                      <a:lnTo>
                        <a:pt x="71" y="142"/>
                      </a:lnTo>
                      <a:lnTo>
                        <a:pt x="75" y="142"/>
                      </a:lnTo>
                      <a:lnTo>
                        <a:pt x="75" y="147"/>
                      </a:lnTo>
                      <a:lnTo>
                        <a:pt x="75" y="151"/>
                      </a:lnTo>
                      <a:lnTo>
                        <a:pt x="79" y="142"/>
                      </a:lnTo>
                      <a:lnTo>
                        <a:pt x="71" y="138"/>
                      </a:lnTo>
                      <a:lnTo>
                        <a:pt x="75" y="133"/>
                      </a:lnTo>
                      <a:lnTo>
                        <a:pt x="75" y="129"/>
                      </a:lnTo>
                      <a:lnTo>
                        <a:pt x="79" y="125"/>
                      </a:lnTo>
                      <a:lnTo>
                        <a:pt x="84" y="125"/>
                      </a:lnTo>
                      <a:lnTo>
                        <a:pt x="88" y="129"/>
                      </a:lnTo>
                      <a:lnTo>
                        <a:pt x="84" y="125"/>
                      </a:lnTo>
                      <a:lnTo>
                        <a:pt x="79" y="125"/>
                      </a:lnTo>
                      <a:lnTo>
                        <a:pt x="75" y="120"/>
                      </a:lnTo>
                      <a:lnTo>
                        <a:pt x="71" y="120"/>
                      </a:lnTo>
                      <a:lnTo>
                        <a:pt x="71" y="116"/>
                      </a:lnTo>
                      <a:lnTo>
                        <a:pt x="71" y="120"/>
                      </a:lnTo>
                      <a:lnTo>
                        <a:pt x="71" y="125"/>
                      </a:lnTo>
                      <a:lnTo>
                        <a:pt x="62" y="125"/>
                      </a:lnTo>
                      <a:lnTo>
                        <a:pt x="62" y="129"/>
                      </a:lnTo>
                      <a:lnTo>
                        <a:pt x="62" y="133"/>
                      </a:lnTo>
                      <a:lnTo>
                        <a:pt x="57" y="133"/>
                      </a:lnTo>
                      <a:lnTo>
                        <a:pt x="62" y="138"/>
                      </a:lnTo>
                      <a:lnTo>
                        <a:pt x="57" y="138"/>
                      </a:lnTo>
                      <a:lnTo>
                        <a:pt x="53" y="138"/>
                      </a:lnTo>
                      <a:lnTo>
                        <a:pt x="57" y="138"/>
                      </a:lnTo>
                      <a:lnTo>
                        <a:pt x="57" y="133"/>
                      </a:lnTo>
                      <a:lnTo>
                        <a:pt x="57" y="129"/>
                      </a:lnTo>
                      <a:lnTo>
                        <a:pt x="53" y="125"/>
                      </a:lnTo>
                      <a:lnTo>
                        <a:pt x="48" y="125"/>
                      </a:lnTo>
                      <a:lnTo>
                        <a:pt x="48" y="129"/>
                      </a:lnTo>
                      <a:lnTo>
                        <a:pt x="44" y="133"/>
                      </a:lnTo>
                      <a:lnTo>
                        <a:pt x="44" y="138"/>
                      </a:lnTo>
                      <a:lnTo>
                        <a:pt x="40" y="138"/>
                      </a:lnTo>
                      <a:lnTo>
                        <a:pt x="40" y="133"/>
                      </a:lnTo>
                      <a:lnTo>
                        <a:pt x="44" y="125"/>
                      </a:lnTo>
                      <a:lnTo>
                        <a:pt x="44" y="116"/>
                      </a:lnTo>
                      <a:lnTo>
                        <a:pt x="44" y="111"/>
                      </a:lnTo>
                      <a:lnTo>
                        <a:pt x="40" y="107"/>
                      </a:lnTo>
                      <a:lnTo>
                        <a:pt x="40" y="111"/>
                      </a:lnTo>
                      <a:lnTo>
                        <a:pt x="40" y="116"/>
                      </a:lnTo>
                      <a:lnTo>
                        <a:pt x="35" y="120"/>
                      </a:lnTo>
                      <a:lnTo>
                        <a:pt x="35" y="125"/>
                      </a:lnTo>
                      <a:lnTo>
                        <a:pt x="26" y="125"/>
                      </a:lnTo>
                      <a:lnTo>
                        <a:pt x="17" y="120"/>
                      </a:lnTo>
                      <a:lnTo>
                        <a:pt x="17" y="116"/>
                      </a:lnTo>
                      <a:lnTo>
                        <a:pt x="17" y="107"/>
                      </a:lnTo>
                      <a:lnTo>
                        <a:pt x="17" y="102"/>
                      </a:lnTo>
                      <a:lnTo>
                        <a:pt x="22" y="102"/>
                      </a:lnTo>
                      <a:lnTo>
                        <a:pt x="26" y="102"/>
                      </a:lnTo>
                      <a:lnTo>
                        <a:pt x="31" y="102"/>
                      </a:lnTo>
                      <a:lnTo>
                        <a:pt x="31" y="98"/>
                      </a:lnTo>
                      <a:lnTo>
                        <a:pt x="31" y="93"/>
                      </a:lnTo>
                      <a:lnTo>
                        <a:pt x="26" y="89"/>
                      </a:lnTo>
                      <a:lnTo>
                        <a:pt x="17" y="85"/>
                      </a:lnTo>
                      <a:lnTo>
                        <a:pt x="13" y="85"/>
                      </a:lnTo>
                      <a:lnTo>
                        <a:pt x="13" y="80"/>
                      </a:lnTo>
                      <a:lnTo>
                        <a:pt x="13" y="76"/>
                      </a:lnTo>
                      <a:lnTo>
                        <a:pt x="17" y="76"/>
                      </a:lnTo>
                      <a:lnTo>
                        <a:pt x="17" y="71"/>
                      </a:lnTo>
                      <a:lnTo>
                        <a:pt x="17" y="67"/>
                      </a:lnTo>
                      <a:lnTo>
                        <a:pt x="17" y="53"/>
                      </a:lnTo>
                      <a:lnTo>
                        <a:pt x="22" y="53"/>
                      </a:lnTo>
                      <a:lnTo>
                        <a:pt x="22" y="49"/>
                      </a:lnTo>
                      <a:lnTo>
                        <a:pt x="26" y="49"/>
                      </a:lnTo>
                      <a:lnTo>
                        <a:pt x="31" y="45"/>
                      </a:lnTo>
                      <a:lnTo>
                        <a:pt x="35" y="45"/>
                      </a:lnTo>
                      <a:lnTo>
                        <a:pt x="40" y="45"/>
                      </a:lnTo>
                      <a:lnTo>
                        <a:pt x="44" y="45"/>
                      </a:lnTo>
                      <a:lnTo>
                        <a:pt x="48" y="45"/>
                      </a:lnTo>
                      <a:lnTo>
                        <a:pt x="53" y="45"/>
                      </a:lnTo>
                      <a:lnTo>
                        <a:pt x="57" y="45"/>
                      </a:lnTo>
                      <a:lnTo>
                        <a:pt x="62" y="45"/>
                      </a:lnTo>
                      <a:lnTo>
                        <a:pt x="66" y="45"/>
                      </a:lnTo>
                      <a:lnTo>
                        <a:pt x="71" y="45"/>
                      </a:lnTo>
                      <a:lnTo>
                        <a:pt x="75" y="49"/>
                      </a:lnTo>
                      <a:lnTo>
                        <a:pt x="79" y="49"/>
                      </a:lnTo>
                      <a:lnTo>
                        <a:pt x="84" y="49"/>
                      </a:lnTo>
                      <a:lnTo>
                        <a:pt x="88" y="53"/>
                      </a:lnTo>
                      <a:lnTo>
                        <a:pt x="93" y="53"/>
                      </a:lnTo>
                      <a:lnTo>
                        <a:pt x="97" y="53"/>
                      </a:lnTo>
                      <a:lnTo>
                        <a:pt x="102" y="58"/>
                      </a:lnTo>
                      <a:lnTo>
                        <a:pt x="106" y="53"/>
                      </a:lnTo>
                      <a:lnTo>
                        <a:pt x="111" y="53"/>
                      </a:lnTo>
                      <a:lnTo>
                        <a:pt x="115" y="53"/>
                      </a:lnTo>
                      <a:lnTo>
                        <a:pt x="119" y="49"/>
                      </a:lnTo>
                      <a:lnTo>
                        <a:pt x="124" y="49"/>
                      </a:lnTo>
                      <a:lnTo>
                        <a:pt x="128" y="49"/>
                      </a:lnTo>
                      <a:lnTo>
                        <a:pt x="128" y="45"/>
                      </a:lnTo>
                      <a:lnTo>
                        <a:pt x="133" y="45"/>
                      </a:lnTo>
                      <a:lnTo>
                        <a:pt x="137" y="45"/>
                      </a:lnTo>
                      <a:lnTo>
                        <a:pt x="142" y="45"/>
                      </a:lnTo>
                      <a:lnTo>
                        <a:pt x="146" y="45"/>
                      </a:lnTo>
                      <a:lnTo>
                        <a:pt x="150" y="45"/>
                      </a:lnTo>
                      <a:lnTo>
                        <a:pt x="150" y="40"/>
                      </a:lnTo>
                      <a:lnTo>
                        <a:pt x="155" y="40"/>
                      </a:lnTo>
                      <a:lnTo>
                        <a:pt x="159" y="40"/>
                      </a:lnTo>
                      <a:lnTo>
                        <a:pt x="164" y="40"/>
                      </a:lnTo>
                      <a:lnTo>
                        <a:pt x="168" y="40"/>
                      </a:lnTo>
                      <a:lnTo>
                        <a:pt x="173" y="36"/>
                      </a:lnTo>
                      <a:lnTo>
                        <a:pt x="177" y="36"/>
                      </a:lnTo>
                      <a:lnTo>
                        <a:pt x="182" y="36"/>
                      </a:lnTo>
                      <a:lnTo>
                        <a:pt x="182" y="31"/>
                      </a:lnTo>
                      <a:lnTo>
                        <a:pt x="186" y="31"/>
                      </a:lnTo>
                      <a:lnTo>
                        <a:pt x="186" y="27"/>
                      </a:lnTo>
                      <a:lnTo>
                        <a:pt x="190" y="22"/>
                      </a:lnTo>
                      <a:lnTo>
                        <a:pt x="195" y="18"/>
                      </a:lnTo>
                      <a:lnTo>
                        <a:pt x="199" y="14"/>
                      </a:lnTo>
                      <a:lnTo>
                        <a:pt x="204" y="14"/>
                      </a:lnTo>
                      <a:lnTo>
                        <a:pt x="204" y="9"/>
                      </a:lnTo>
                      <a:lnTo>
                        <a:pt x="208" y="5"/>
                      </a:lnTo>
                      <a:lnTo>
                        <a:pt x="213" y="0"/>
                      </a:lnTo>
                      <a:lnTo>
                        <a:pt x="217" y="5"/>
                      </a:lnTo>
                      <a:lnTo>
                        <a:pt x="221" y="5"/>
                      </a:lnTo>
                      <a:lnTo>
                        <a:pt x="226" y="5"/>
                      </a:lnTo>
                      <a:lnTo>
                        <a:pt x="230" y="5"/>
                      </a:lnTo>
                      <a:lnTo>
                        <a:pt x="235" y="0"/>
                      </a:lnTo>
                      <a:lnTo>
                        <a:pt x="239" y="0"/>
                      </a:lnTo>
                      <a:lnTo>
                        <a:pt x="244" y="0"/>
                      </a:lnTo>
                      <a:lnTo>
                        <a:pt x="248" y="5"/>
                      </a:lnTo>
                      <a:lnTo>
                        <a:pt x="253" y="5"/>
                      </a:lnTo>
                      <a:lnTo>
                        <a:pt x="261" y="5"/>
                      </a:lnTo>
                      <a:lnTo>
                        <a:pt x="261" y="9"/>
                      </a:lnTo>
                      <a:lnTo>
                        <a:pt x="266" y="9"/>
                      </a:lnTo>
                      <a:lnTo>
                        <a:pt x="266" y="14"/>
                      </a:lnTo>
                      <a:lnTo>
                        <a:pt x="270" y="14"/>
                      </a:lnTo>
                      <a:lnTo>
                        <a:pt x="275" y="14"/>
                      </a:lnTo>
                      <a:lnTo>
                        <a:pt x="275" y="9"/>
                      </a:lnTo>
                      <a:lnTo>
                        <a:pt x="275" y="5"/>
                      </a:lnTo>
                      <a:lnTo>
                        <a:pt x="279" y="5"/>
                      </a:lnTo>
                      <a:lnTo>
                        <a:pt x="284" y="5"/>
                      </a:lnTo>
                      <a:lnTo>
                        <a:pt x="284" y="0"/>
                      </a:lnTo>
                      <a:lnTo>
                        <a:pt x="288" y="0"/>
                      </a:lnTo>
                      <a:lnTo>
                        <a:pt x="292" y="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45" name="Freeform 126"/>
                <p:cNvSpPr/>
                <p:nvPr/>
              </p:nvSpPr>
              <p:spPr bwMode="auto">
                <a:xfrm>
                  <a:off x="1750765" y="4953001"/>
                  <a:ext cx="711200" cy="528638"/>
                </a:xfrm>
                <a:custGeom>
                  <a:cxnLst>
                    <a:cxn ang="0">
                      <a:pos x="341" y="31"/>
                    </a:cxn>
                    <a:cxn ang="0">
                      <a:pos x="368" y="26"/>
                    </a:cxn>
                    <a:cxn ang="0">
                      <a:pos x="395" y="31"/>
                    </a:cxn>
                    <a:cxn ang="0">
                      <a:pos x="399" y="49"/>
                    </a:cxn>
                    <a:cxn ang="0">
                      <a:pos x="421" y="66"/>
                    </a:cxn>
                    <a:cxn ang="0">
                      <a:pos x="435" y="84"/>
                    </a:cxn>
                    <a:cxn ang="0">
                      <a:pos x="448" y="111"/>
                    </a:cxn>
                    <a:cxn ang="0">
                      <a:pos x="426" y="133"/>
                    </a:cxn>
                    <a:cxn ang="0">
                      <a:pos x="408" y="155"/>
                    </a:cxn>
                    <a:cxn ang="0">
                      <a:pos x="408" y="182"/>
                    </a:cxn>
                    <a:cxn ang="0">
                      <a:pos x="417" y="213"/>
                    </a:cxn>
                    <a:cxn ang="0">
                      <a:pos x="417" y="239"/>
                    </a:cxn>
                    <a:cxn ang="0">
                      <a:pos x="435" y="257"/>
                    </a:cxn>
                    <a:cxn ang="0">
                      <a:pos x="443" y="275"/>
                    </a:cxn>
                    <a:cxn ang="0">
                      <a:pos x="426" y="293"/>
                    </a:cxn>
                    <a:cxn ang="0">
                      <a:pos x="421" y="315"/>
                    </a:cxn>
                    <a:cxn ang="0">
                      <a:pos x="404" y="324"/>
                    </a:cxn>
                    <a:cxn ang="0">
                      <a:pos x="381" y="328"/>
                    </a:cxn>
                    <a:cxn ang="0">
                      <a:pos x="364" y="328"/>
                    </a:cxn>
                    <a:cxn ang="0">
                      <a:pos x="359" y="306"/>
                    </a:cxn>
                    <a:cxn ang="0">
                      <a:pos x="341" y="293"/>
                    </a:cxn>
                    <a:cxn ang="0">
                      <a:pos x="324" y="284"/>
                    </a:cxn>
                    <a:cxn ang="0">
                      <a:pos x="297" y="279"/>
                    </a:cxn>
                    <a:cxn ang="0">
                      <a:pos x="279" y="288"/>
                    </a:cxn>
                    <a:cxn ang="0">
                      <a:pos x="262" y="279"/>
                    </a:cxn>
                    <a:cxn ang="0">
                      <a:pos x="248" y="275"/>
                    </a:cxn>
                    <a:cxn ang="0">
                      <a:pos x="222" y="275"/>
                    </a:cxn>
                    <a:cxn ang="0">
                      <a:pos x="208" y="284"/>
                    </a:cxn>
                    <a:cxn ang="0">
                      <a:pos x="208" y="310"/>
                    </a:cxn>
                    <a:cxn ang="0">
                      <a:pos x="191" y="306"/>
                    </a:cxn>
                    <a:cxn ang="0">
                      <a:pos x="168" y="293"/>
                    </a:cxn>
                    <a:cxn ang="0">
                      <a:pos x="137" y="284"/>
                    </a:cxn>
                    <a:cxn ang="0">
                      <a:pos x="115" y="279"/>
                    </a:cxn>
                    <a:cxn ang="0">
                      <a:pos x="93" y="271"/>
                    </a:cxn>
                    <a:cxn ang="0">
                      <a:pos x="66" y="271"/>
                    </a:cxn>
                    <a:cxn ang="0">
                      <a:pos x="49" y="262"/>
                    </a:cxn>
                    <a:cxn ang="0">
                      <a:pos x="35" y="244"/>
                    </a:cxn>
                    <a:cxn ang="0">
                      <a:pos x="18" y="222"/>
                    </a:cxn>
                    <a:cxn ang="0">
                      <a:pos x="4" y="195"/>
                    </a:cxn>
                    <a:cxn ang="0">
                      <a:pos x="13" y="173"/>
                    </a:cxn>
                    <a:cxn ang="0">
                      <a:pos x="40" y="160"/>
                    </a:cxn>
                    <a:cxn ang="0">
                      <a:pos x="62" y="146"/>
                    </a:cxn>
                    <a:cxn ang="0">
                      <a:pos x="75" y="124"/>
                    </a:cxn>
                    <a:cxn ang="0">
                      <a:pos x="62" y="97"/>
                    </a:cxn>
                    <a:cxn ang="0">
                      <a:pos x="49" y="66"/>
                    </a:cxn>
                    <a:cxn ang="0">
                      <a:pos x="44" y="44"/>
                    </a:cxn>
                    <a:cxn ang="0">
                      <a:pos x="22" y="26"/>
                    </a:cxn>
                    <a:cxn ang="0">
                      <a:pos x="44" y="9"/>
                    </a:cxn>
                    <a:cxn ang="0">
                      <a:pos x="66" y="17"/>
                    </a:cxn>
                    <a:cxn ang="0">
                      <a:pos x="93" y="13"/>
                    </a:cxn>
                    <a:cxn ang="0">
                      <a:pos x="115" y="17"/>
                    </a:cxn>
                    <a:cxn ang="0">
                      <a:pos x="133" y="4"/>
                    </a:cxn>
                    <a:cxn ang="0">
                      <a:pos x="151" y="13"/>
                    </a:cxn>
                    <a:cxn ang="0">
                      <a:pos x="168" y="35"/>
                    </a:cxn>
                    <a:cxn ang="0">
                      <a:pos x="191" y="49"/>
                    </a:cxn>
                    <a:cxn ang="0">
                      <a:pos x="217" y="66"/>
                    </a:cxn>
                    <a:cxn ang="0">
                      <a:pos x="235" y="66"/>
                    </a:cxn>
                    <a:cxn ang="0">
                      <a:pos x="253" y="53"/>
                    </a:cxn>
                    <a:cxn ang="0">
                      <a:pos x="270" y="40"/>
                    </a:cxn>
                    <a:cxn ang="0">
                      <a:pos x="315" y="22"/>
                    </a:cxn>
                  </a:cxnLst>
                  <a:rect l="0" t="0" r="r" b="b"/>
                  <a:pathLst>
                    <a:path w="448" h="333">
                      <a:moveTo>
                        <a:pt x="333" y="13"/>
                      </a:moveTo>
                      <a:lnTo>
                        <a:pt x="333" y="17"/>
                      </a:lnTo>
                      <a:lnTo>
                        <a:pt x="333" y="22"/>
                      </a:lnTo>
                      <a:lnTo>
                        <a:pt x="337" y="22"/>
                      </a:lnTo>
                      <a:lnTo>
                        <a:pt x="337" y="26"/>
                      </a:lnTo>
                      <a:lnTo>
                        <a:pt x="341" y="31"/>
                      </a:lnTo>
                      <a:lnTo>
                        <a:pt x="346" y="35"/>
                      </a:lnTo>
                      <a:lnTo>
                        <a:pt x="350" y="31"/>
                      </a:lnTo>
                      <a:lnTo>
                        <a:pt x="355" y="31"/>
                      </a:lnTo>
                      <a:lnTo>
                        <a:pt x="359" y="31"/>
                      </a:lnTo>
                      <a:lnTo>
                        <a:pt x="364" y="26"/>
                      </a:lnTo>
                      <a:lnTo>
                        <a:pt x="368" y="26"/>
                      </a:lnTo>
                      <a:lnTo>
                        <a:pt x="372" y="22"/>
                      </a:lnTo>
                      <a:lnTo>
                        <a:pt x="377" y="22"/>
                      </a:lnTo>
                      <a:lnTo>
                        <a:pt x="381" y="26"/>
                      </a:lnTo>
                      <a:lnTo>
                        <a:pt x="386" y="26"/>
                      </a:lnTo>
                      <a:lnTo>
                        <a:pt x="390" y="31"/>
                      </a:lnTo>
                      <a:lnTo>
                        <a:pt x="395" y="31"/>
                      </a:lnTo>
                      <a:lnTo>
                        <a:pt x="395" y="35"/>
                      </a:lnTo>
                      <a:lnTo>
                        <a:pt x="399" y="35"/>
                      </a:lnTo>
                      <a:lnTo>
                        <a:pt x="399" y="40"/>
                      </a:lnTo>
                      <a:lnTo>
                        <a:pt x="404" y="40"/>
                      </a:lnTo>
                      <a:lnTo>
                        <a:pt x="404" y="44"/>
                      </a:lnTo>
                      <a:lnTo>
                        <a:pt x="399" y="49"/>
                      </a:lnTo>
                      <a:lnTo>
                        <a:pt x="399" y="53"/>
                      </a:lnTo>
                      <a:lnTo>
                        <a:pt x="399" y="57"/>
                      </a:lnTo>
                      <a:lnTo>
                        <a:pt x="408" y="57"/>
                      </a:lnTo>
                      <a:lnTo>
                        <a:pt x="412" y="57"/>
                      </a:lnTo>
                      <a:lnTo>
                        <a:pt x="421" y="62"/>
                      </a:lnTo>
                      <a:lnTo>
                        <a:pt x="421" y="66"/>
                      </a:lnTo>
                      <a:lnTo>
                        <a:pt x="421" y="75"/>
                      </a:lnTo>
                      <a:lnTo>
                        <a:pt x="421" y="80"/>
                      </a:lnTo>
                      <a:lnTo>
                        <a:pt x="426" y="80"/>
                      </a:lnTo>
                      <a:lnTo>
                        <a:pt x="430" y="80"/>
                      </a:lnTo>
                      <a:lnTo>
                        <a:pt x="430" y="84"/>
                      </a:lnTo>
                      <a:lnTo>
                        <a:pt x="435" y="84"/>
                      </a:lnTo>
                      <a:lnTo>
                        <a:pt x="439" y="84"/>
                      </a:lnTo>
                      <a:lnTo>
                        <a:pt x="443" y="88"/>
                      </a:lnTo>
                      <a:lnTo>
                        <a:pt x="448" y="93"/>
                      </a:lnTo>
                      <a:lnTo>
                        <a:pt x="448" y="97"/>
                      </a:lnTo>
                      <a:lnTo>
                        <a:pt x="448" y="102"/>
                      </a:lnTo>
                      <a:lnTo>
                        <a:pt x="448" y="111"/>
                      </a:lnTo>
                      <a:lnTo>
                        <a:pt x="448" y="115"/>
                      </a:lnTo>
                      <a:lnTo>
                        <a:pt x="443" y="120"/>
                      </a:lnTo>
                      <a:lnTo>
                        <a:pt x="443" y="124"/>
                      </a:lnTo>
                      <a:lnTo>
                        <a:pt x="439" y="124"/>
                      </a:lnTo>
                      <a:lnTo>
                        <a:pt x="435" y="128"/>
                      </a:lnTo>
                      <a:lnTo>
                        <a:pt x="426" y="133"/>
                      </a:lnTo>
                      <a:lnTo>
                        <a:pt x="421" y="137"/>
                      </a:lnTo>
                      <a:lnTo>
                        <a:pt x="417" y="142"/>
                      </a:lnTo>
                      <a:lnTo>
                        <a:pt x="412" y="146"/>
                      </a:lnTo>
                      <a:lnTo>
                        <a:pt x="408" y="146"/>
                      </a:lnTo>
                      <a:lnTo>
                        <a:pt x="408" y="151"/>
                      </a:lnTo>
                      <a:lnTo>
                        <a:pt x="408" y="155"/>
                      </a:lnTo>
                      <a:lnTo>
                        <a:pt x="404" y="160"/>
                      </a:lnTo>
                      <a:lnTo>
                        <a:pt x="408" y="164"/>
                      </a:lnTo>
                      <a:lnTo>
                        <a:pt x="408" y="168"/>
                      </a:lnTo>
                      <a:lnTo>
                        <a:pt x="408" y="173"/>
                      </a:lnTo>
                      <a:lnTo>
                        <a:pt x="408" y="177"/>
                      </a:lnTo>
                      <a:lnTo>
                        <a:pt x="408" y="182"/>
                      </a:lnTo>
                      <a:lnTo>
                        <a:pt x="412" y="186"/>
                      </a:lnTo>
                      <a:lnTo>
                        <a:pt x="412" y="191"/>
                      </a:lnTo>
                      <a:lnTo>
                        <a:pt x="412" y="195"/>
                      </a:lnTo>
                      <a:lnTo>
                        <a:pt x="417" y="204"/>
                      </a:lnTo>
                      <a:lnTo>
                        <a:pt x="417" y="208"/>
                      </a:lnTo>
                      <a:lnTo>
                        <a:pt x="417" y="213"/>
                      </a:lnTo>
                      <a:lnTo>
                        <a:pt x="417" y="217"/>
                      </a:lnTo>
                      <a:lnTo>
                        <a:pt x="417" y="222"/>
                      </a:lnTo>
                      <a:lnTo>
                        <a:pt x="417" y="226"/>
                      </a:lnTo>
                      <a:lnTo>
                        <a:pt x="417" y="235"/>
                      </a:lnTo>
                      <a:lnTo>
                        <a:pt x="412" y="235"/>
                      </a:lnTo>
                      <a:lnTo>
                        <a:pt x="417" y="239"/>
                      </a:lnTo>
                      <a:lnTo>
                        <a:pt x="417" y="244"/>
                      </a:lnTo>
                      <a:lnTo>
                        <a:pt x="421" y="248"/>
                      </a:lnTo>
                      <a:lnTo>
                        <a:pt x="426" y="248"/>
                      </a:lnTo>
                      <a:lnTo>
                        <a:pt x="430" y="253"/>
                      </a:lnTo>
                      <a:lnTo>
                        <a:pt x="435" y="253"/>
                      </a:lnTo>
                      <a:lnTo>
                        <a:pt x="435" y="257"/>
                      </a:lnTo>
                      <a:lnTo>
                        <a:pt x="439" y="257"/>
                      </a:lnTo>
                      <a:lnTo>
                        <a:pt x="439" y="262"/>
                      </a:lnTo>
                      <a:lnTo>
                        <a:pt x="443" y="262"/>
                      </a:lnTo>
                      <a:lnTo>
                        <a:pt x="443" y="266"/>
                      </a:lnTo>
                      <a:lnTo>
                        <a:pt x="443" y="271"/>
                      </a:lnTo>
                      <a:lnTo>
                        <a:pt x="443" y="275"/>
                      </a:lnTo>
                      <a:lnTo>
                        <a:pt x="439" y="275"/>
                      </a:lnTo>
                      <a:lnTo>
                        <a:pt x="435" y="279"/>
                      </a:lnTo>
                      <a:lnTo>
                        <a:pt x="430" y="284"/>
                      </a:lnTo>
                      <a:lnTo>
                        <a:pt x="430" y="288"/>
                      </a:lnTo>
                      <a:lnTo>
                        <a:pt x="426" y="288"/>
                      </a:lnTo>
                      <a:lnTo>
                        <a:pt x="426" y="293"/>
                      </a:lnTo>
                      <a:lnTo>
                        <a:pt x="426" y="297"/>
                      </a:lnTo>
                      <a:lnTo>
                        <a:pt x="426" y="302"/>
                      </a:lnTo>
                      <a:lnTo>
                        <a:pt x="426" y="306"/>
                      </a:lnTo>
                      <a:lnTo>
                        <a:pt x="421" y="306"/>
                      </a:lnTo>
                      <a:lnTo>
                        <a:pt x="421" y="310"/>
                      </a:lnTo>
                      <a:lnTo>
                        <a:pt x="421" y="315"/>
                      </a:lnTo>
                      <a:lnTo>
                        <a:pt x="421" y="319"/>
                      </a:lnTo>
                      <a:lnTo>
                        <a:pt x="417" y="319"/>
                      </a:lnTo>
                      <a:lnTo>
                        <a:pt x="417" y="324"/>
                      </a:lnTo>
                      <a:lnTo>
                        <a:pt x="412" y="324"/>
                      </a:lnTo>
                      <a:lnTo>
                        <a:pt x="408" y="324"/>
                      </a:lnTo>
                      <a:lnTo>
                        <a:pt x="404" y="324"/>
                      </a:lnTo>
                      <a:lnTo>
                        <a:pt x="399" y="324"/>
                      </a:lnTo>
                      <a:lnTo>
                        <a:pt x="399" y="328"/>
                      </a:lnTo>
                      <a:lnTo>
                        <a:pt x="395" y="328"/>
                      </a:lnTo>
                      <a:lnTo>
                        <a:pt x="390" y="328"/>
                      </a:lnTo>
                      <a:lnTo>
                        <a:pt x="386" y="328"/>
                      </a:lnTo>
                      <a:lnTo>
                        <a:pt x="381" y="328"/>
                      </a:lnTo>
                      <a:lnTo>
                        <a:pt x="377" y="328"/>
                      </a:lnTo>
                      <a:lnTo>
                        <a:pt x="372" y="328"/>
                      </a:lnTo>
                      <a:lnTo>
                        <a:pt x="368" y="328"/>
                      </a:lnTo>
                      <a:lnTo>
                        <a:pt x="368" y="333"/>
                      </a:lnTo>
                      <a:lnTo>
                        <a:pt x="364" y="333"/>
                      </a:lnTo>
                      <a:lnTo>
                        <a:pt x="364" y="328"/>
                      </a:lnTo>
                      <a:lnTo>
                        <a:pt x="359" y="328"/>
                      </a:lnTo>
                      <a:lnTo>
                        <a:pt x="359" y="324"/>
                      </a:lnTo>
                      <a:lnTo>
                        <a:pt x="359" y="319"/>
                      </a:lnTo>
                      <a:lnTo>
                        <a:pt x="359" y="315"/>
                      </a:lnTo>
                      <a:lnTo>
                        <a:pt x="359" y="310"/>
                      </a:lnTo>
                      <a:lnTo>
                        <a:pt x="359" y="306"/>
                      </a:lnTo>
                      <a:lnTo>
                        <a:pt x="359" y="302"/>
                      </a:lnTo>
                      <a:lnTo>
                        <a:pt x="355" y="297"/>
                      </a:lnTo>
                      <a:lnTo>
                        <a:pt x="350" y="297"/>
                      </a:lnTo>
                      <a:lnTo>
                        <a:pt x="350" y="293"/>
                      </a:lnTo>
                      <a:lnTo>
                        <a:pt x="346" y="293"/>
                      </a:lnTo>
                      <a:lnTo>
                        <a:pt x="341" y="293"/>
                      </a:lnTo>
                      <a:lnTo>
                        <a:pt x="341" y="288"/>
                      </a:lnTo>
                      <a:lnTo>
                        <a:pt x="337" y="288"/>
                      </a:lnTo>
                      <a:lnTo>
                        <a:pt x="333" y="288"/>
                      </a:lnTo>
                      <a:lnTo>
                        <a:pt x="333" y="284"/>
                      </a:lnTo>
                      <a:lnTo>
                        <a:pt x="328" y="284"/>
                      </a:lnTo>
                      <a:lnTo>
                        <a:pt x="324" y="284"/>
                      </a:lnTo>
                      <a:lnTo>
                        <a:pt x="319" y="284"/>
                      </a:lnTo>
                      <a:lnTo>
                        <a:pt x="315" y="284"/>
                      </a:lnTo>
                      <a:lnTo>
                        <a:pt x="310" y="279"/>
                      </a:lnTo>
                      <a:lnTo>
                        <a:pt x="306" y="279"/>
                      </a:lnTo>
                      <a:lnTo>
                        <a:pt x="301" y="279"/>
                      </a:lnTo>
                      <a:lnTo>
                        <a:pt x="297" y="279"/>
                      </a:lnTo>
                      <a:lnTo>
                        <a:pt x="293" y="279"/>
                      </a:lnTo>
                      <a:lnTo>
                        <a:pt x="293" y="284"/>
                      </a:lnTo>
                      <a:lnTo>
                        <a:pt x="288" y="284"/>
                      </a:lnTo>
                      <a:lnTo>
                        <a:pt x="284" y="284"/>
                      </a:lnTo>
                      <a:lnTo>
                        <a:pt x="284" y="288"/>
                      </a:lnTo>
                      <a:lnTo>
                        <a:pt x="279" y="288"/>
                      </a:lnTo>
                      <a:lnTo>
                        <a:pt x="275" y="293"/>
                      </a:lnTo>
                      <a:lnTo>
                        <a:pt x="275" y="288"/>
                      </a:lnTo>
                      <a:lnTo>
                        <a:pt x="270" y="288"/>
                      </a:lnTo>
                      <a:lnTo>
                        <a:pt x="266" y="288"/>
                      </a:lnTo>
                      <a:lnTo>
                        <a:pt x="262" y="284"/>
                      </a:lnTo>
                      <a:lnTo>
                        <a:pt x="262" y="279"/>
                      </a:lnTo>
                      <a:lnTo>
                        <a:pt x="262" y="275"/>
                      </a:lnTo>
                      <a:lnTo>
                        <a:pt x="257" y="275"/>
                      </a:lnTo>
                      <a:lnTo>
                        <a:pt x="257" y="271"/>
                      </a:lnTo>
                      <a:lnTo>
                        <a:pt x="253" y="271"/>
                      </a:lnTo>
                      <a:lnTo>
                        <a:pt x="248" y="271"/>
                      </a:lnTo>
                      <a:lnTo>
                        <a:pt x="248" y="275"/>
                      </a:lnTo>
                      <a:lnTo>
                        <a:pt x="244" y="275"/>
                      </a:lnTo>
                      <a:lnTo>
                        <a:pt x="239" y="275"/>
                      </a:lnTo>
                      <a:lnTo>
                        <a:pt x="235" y="275"/>
                      </a:lnTo>
                      <a:lnTo>
                        <a:pt x="230" y="275"/>
                      </a:lnTo>
                      <a:lnTo>
                        <a:pt x="226" y="275"/>
                      </a:lnTo>
                      <a:lnTo>
                        <a:pt x="222" y="275"/>
                      </a:lnTo>
                      <a:lnTo>
                        <a:pt x="217" y="275"/>
                      </a:lnTo>
                      <a:lnTo>
                        <a:pt x="213" y="275"/>
                      </a:lnTo>
                      <a:lnTo>
                        <a:pt x="208" y="275"/>
                      </a:lnTo>
                      <a:lnTo>
                        <a:pt x="208" y="279"/>
                      </a:lnTo>
                      <a:lnTo>
                        <a:pt x="204" y="284"/>
                      </a:lnTo>
                      <a:lnTo>
                        <a:pt x="208" y="284"/>
                      </a:lnTo>
                      <a:lnTo>
                        <a:pt x="208" y="288"/>
                      </a:lnTo>
                      <a:lnTo>
                        <a:pt x="208" y="293"/>
                      </a:lnTo>
                      <a:lnTo>
                        <a:pt x="213" y="302"/>
                      </a:lnTo>
                      <a:lnTo>
                        <a:pt x="213" y="306"/>
                      </a:lnTo>
                      <a:lnTo>
                        <a:pt x="213" y="310"/>
                      </a:lnTo>
                      <a:lnTo>
                        <a:pt x="208" y="310"/>
                      </a:lnTo>
                      <a:lnTo>
                        <a:pt x="208" y="315"/>
                      </a:lnTo>
                      <a:lnTo>
                        <a:pt x="204" y="315"/>
                      </a:lnTo>
                      <a:lnTo>
                        <a:pt x="199" y="315"/>
                      </a:lnTo>
                      <a:lnTo>
                        <a:pt x="195" y="310"/>
                      </a:lnTo>
                      <a:lnTo>
                        <a:pt x="191" y="310"/>
                      </a:lnTo>
                      <a:lnTo>
                        <a:pt x="191" y="306"/>
                      </a:lnTo>
                      <a:lnTo>
                        <a:pt x="186" y="306"/>
                      </a:lnTo>
                      <a:lnTo>
                        <a:pt x="182" y="302"/>
                      </a:lnTo>
                      <a:lnTo>
                        <a:pt x="177" y="297"/>
                      </a:lnTo>
                      <a:lnTo>
                        <a:pt x="173" y="297"/>
                      </a:lnTo>
                      <a:lnTo>
                        <a:pt x="173" y="293"/>
                      </a:lnTo>
                      <a:lnTo>
                        <a:pt x="168" y="293"/>
                      </a:lnTo>
                      <a:lnTo>
                        <a:pt x="168" y="288"/>
                      </a:lnTo>
                      <a:lnTo>
                        <a:pt x="164" y="288"/>
                      </a:lnTo>
                      <a:lnTo>
                        <a:pt x="164" y="284"/>
                      </a:lnTo>
                      <a:lnTo>
                        <a:pt x="160" y="284"/>
                      </a:lnTo>
                      <a:lnTo>
                        <a:pt x="155" y="284"/>
                      </a:lnTo>
                      <a:lnTo>
                        <a:pt x="137" y="284"/>
                      </a:lnTo>
                      <a:lnTo>
                        <a:pt x="133" y="284"/>
                      </a:lnTo>
                      <a:lnTo>
                        <a:pt x="128" y="284"/>
                      </a:lnTo>
                      <a:lnTo>
                        <a:pt x="124" y="284"/>
                      </a:lnTo>
                      <a:lnTo>
                        <a:pt x="124" y="279"/>
                      </a:lnTo>
                      <a:lnTo>
                        <a:pt x="120" y="279"/>
                      </a:lnTo>
                      <a:lnTo>
                        <a:pt x="115" y="279"/>
                      </a:lnTo>
                      <a:lnTo>
                        <a:pt x="111" y="279"/>
                      </a:lnTo>
                      <a:lnTo>
                        <a:pt x="111" y="275"/>
                      </a:lnTo>
                      <a:lnTo>
                        <a:pt x="102" y="275"/>
                      </a:lnTo>
                      <a:lnTo>
                        <a:pt x="102" y="271"/>
                      </a:lnTo>
                      <a:lnTo>
                        <a:pt x="97" y="271"/>
                      </a:lnTo>
                      <a:lnTo>
                        <a:pt x="93" y="271"/>
                      </a:lnTo>
                      <a:lnTo>
                        <a:pt x="89" y="271"/>
                      </a:lnTo>
                      <a:lnTo>
                        <a:pt x="84" y="271"/>
                      </a:lnTo>
                      <a:lnTo>
                        <a:pt x="80" y="271"/>
                      </a:lnTo>
                      <a:lnTo>
                        <a:pt x="75" y="271"/>
                      </a:lnTo>
                      <a:lnTo>
                        <a:pt x="71" y="271"/>
                      </a:lnTo>
                      <a:lnTo>
                        <a:pt x="66" y="271"/>
                      </a:lnTo>
                      <a:lnTo>
                        <a:pt x="62" y="271"/>
                      </a:lnTo>
                      <a:lnTo>
                        <a:pt x="57" y="271"/>
                      </a:lnTo>
                      <a:lnTo>
                        <a:pt x="53" y="271"/>
                      </a:lnTo>
                      <a:lnTo>
                        <a:pt x="53" y="266"/>
                      </a:lnTo>
                      <a:lnTo>
                        <a:pt x="49" y="266"/>
                      </a:lnTo>
                      <a:lnTo>
                        <a:pt x="49" y="262"/>
                      </a:lnTo>
                      <a:lnTo>
                        <a:pt x="44" y="262"/>
                      </a:lnTo>
                      <a:lnTo>
                        <a:pt x="44" y="257"/>
                      </a:lnTo>
                      <a:lnTo>
                        <a:pt x="40" y="253"/>
                      </a:lnTo>
                      <a:lnTo>
                        <a:pt x="40" y="248"/>
                      </a:lnTo>
                      <a:lnTo>
                        <a:pt x="40" y="244"/>
                      </a:lnTo>
                      <a:lnTo>
                        <a:pt x="35" y="244"/>
                      </a:lnTo>
                      <a:lnTo>
                        <a:pt x="35" y="239"/>
                      </a:lnTo>
                      <a:lnTo>
                        <a:pt x="31" y="231"/>
                      </a:lnTo>
                      <a:lnTo>
                        <a:pt x="26" y="231"/>
                      </a:lnTo>
                      <a:lnTo>
                        <a:pt x="26" y="226"/>
                      </a:lnTo>
                      <a:lnTo>
                        <a:pt x="22" y="226"/>
                      </a:lnTo>
                      <a:lnTo>
                        <a:pt x="18" y="222"/>
                      </a:lnTo>
                      <a:lnTo>
                        <a:pt x="13" y="222"/>
                      </a:lnTo>
                      <a:lnTo>
                        <a:pt x="9" y="217"/>
                      </a:lnTo>
                      <a:lnTo>
                        <a:pt x="4" y="213"/>
                      </a:lnTo>
                      <a:lnTo>
                        <a:pt x="4" y="208"/>
                      </a:lnTo>
                      <a:lnTo>
                        <a:pt x="0" y="204"/>
                      </a:lnTo>
                      <a:lnTo>
                        <a:pt x="4" y="195"/>
                      </a:lnTo>
                      <a:lnTo>
                        <a:pt x="4" y="191"/>
                      </a:lnTo>
                      <a:lnTo>
                        <a:pt x="4" y="186"/>
                      </a:lnTo>
                      <a:lnTo>
                        <a:pt x="4" y="182"/>
                      </a:lnTo>
                      <a:lnTo>
                        <a:pt x="18" y="182"/>
                      </a:lnTo>
                      <a:lnTo>
                        <a:pt x="18" y="177"/>
                      </a:lnTo>
                      <a:lnTo>
                        <a:pt x="13" y="173"/>
                      </a:lnTo>
                      <a:lnTo>
                        <a:pt x="18" y="168"/>
                      </a:lnTo>
                      <a:lnTo>
                        <a:pt x="22" y="168"/>
                      </a:lnTo>
                      <a:lnTo>
                        <a:pt x="26" y="168"/>
                      </a:lnTo>
                      <a:lnTo>
                        <a:pt x="31" y="164"/>
                      </a:lnTo>
                      <a:lnTo>
                        <a:pt x="35" y="164"/>
                      </a:lnTo>
                      <a:lnTo>
                        <a:pt x="40" y="160"/>
                      </a:lnTo>
                      <a:lnTo>
                        <a:pt x="44" y="160"/>
                      </a:lnTo>
                      <a:lnTo>
                        <a:pt x="49" y="160"/>
                      </a:lnTo>
                      <a:lnTo>
                        <a:pt x="49" y="155"/>
                      </a:lnTo>
                      <a:lnTo>
                        <a:pt x="53" y="155"/>
                      </a:lnTo>
                      <a:lnTo>
                        <a:pt x="57" y="155"/>
                      </a:lnTo>
                      <a:lnTo>
                        <a:pt x="62" y="146"/>
                      </a:lnTo>
                      <a:lnTo>
                        <a:pt x="66" y="142"/>
                      </a:lnTo>
                      <a:lnTo>
                        <a:pt x="66" y="137"/>
                      </a:lnTo>
                      <a:lnTo>
                        <a:pt x="71" y="133"/>
                      </a:lnTo>
                      <a:lnTo>
                        <a:pt x="71" y="128"/>
                      </a:lnTo>
                      <a:lnTo>
                        <a:pt x="71" y="124"/>
                      </a:lnTo>
                      <a:lnTo>
                        <a:pt x="75" y="124"/>
                      </a:lnTo>
                      <a:lnTo>
                        <a:pt x="75" y="120"/>
                      </a:lnTo>
                      <a:lnTo>
                        <a:pt x="75" y="115"/>
                      </a:lnTo>
                      <a:lnTo>
                        <a:pt x="71" y="111"/>
                      </a:lnTo>
                      <a:lnTo>
                        <a:pt x="71" y="106"/>
                      </a:lnTo>
                      <a:lnTo>
                        <a:pt x="66" y="97"/>
                      </a:lnTo>
                      <a:lnTo>
                        <a:pt x="62" y="97"/>
                      </a:lnTo>
                      <a:lnTo>
                        <a:pt x="62" y="93"/>
                      </a:lnTo>
                      <a:lnTo>
                        <a:pt x="62" y="88"/>
                      </a:lnTo>
                      <a:lnTo>
                        <a:pt x="57" y="84"/>
                      </a:lnTo>
                      <a:lnTo>
                        <a:pt x="53" y="80"/>
                      </a:lnTo>
                      <a:lnTo>
                        <a:pt x="53" y="75"/>
                      </a:lnTo>
                      <a:lnTo>
                        <a:pt x="49" y="66"/>
                      </a:lnTo>
                      <a:lnTo>
                        <a:pt x="49" y="62"/>
                      </a:lnTo>
                      <a:lnTo>
                        <a:pt x="49" y="57"/>
                      </a:lnTo>
                      <a:lnTo>
                        <a:pt x="49" y="53"/>
                      </a:lnTo>
                      <a:lnTo>
                        <a:pt x="49" y="49"/>
                      </a:lnTo>
                      <a:lnTo>
                        <a:pt x="44" y="49"/>
                      </a:lnTo>
                      <a:lnTo>
                        <a:pt x="44" y="44"/>
                      </a:lnTo>
                      <a:lnTo>
                        <a:pt x="40" y="44"/>
                      </a:lnTo>
                      <a:lnTo>
                        <a:pt x="35" y="40"/>
                      </a:lnTo>
                      <a:lnTo>
                        <a:pt x="31" y="40"/>
                      </a:lnTo>
                      <a:lnTo>
                        <a:pt x="26" y="35"/>
                      </a:lnTo>
                      <a:lnTo>
                        <a:pt x="22" y="31"/>
                      </a:lnTo>
                      <a:lnTo>
                        <a:pt x="22" y="26"/>
                      </a:lnTo>
                      <a:lnTo>
                        <a:pt x="26" y="17"/>
                      </a:lnTo>
                      <a:lnTo>
                        <a:pt x="26" y="13"/>
                      </a:lnTo>
                      <a:lnTo>
                        <a:pt x="31" y="13"/>
                      </a:lnTo>
                      <a:lnTo>
                        <a:pt x="35" y="9"/>
                      </a:lnTo>
                      <a:lnTo>
                        <a:pt x="40" y="9"/>
                      </a:lnTo>
                      <a:lnTo>
                        <a:pt x="44" y="9"/>
                      </a:lnTo>
                      <a:lnTo>
                        <a:pt x="49" y="13"/>
                      </a:lnTo>
                      <a:lnTo>
                        <a:pt x="53" y="13"/>
                      </a:lnTo>
                      <a:lnTo>
                        <a:pt x="57" y="13"/>
                      </a:lnTo>
                      <a:lnTo>
                        <a:pt x="57" y="17"/>
                      </a:lnTo>
                      <a:lnTo>
                        <a:pt x="62" y="17"/>
                      </a:lnTo>
                      <a:lnTo>
                        <a:pt x="66" y="17"/>
                      </a:lnTo>
                      <a:lnTo>
                        <a:pt x="75" y="22"/>
                      </a:lnTo>
                      <a:lnTo>
                        <a:pt x="80" y="22"/>
                      </a:lnTo>
                      <a:lnTo>
                        <a:pt x="84" y="17"/>
                      </a:lnTo>
                      <a:lnTo>
                        <a:pt x="89" y="17"/>
                      </a:lnTo>
                      <a:lnTo>
                        <a:pt x="93" y="17"/>
                      </a:lnTo>
                      <a:lnTo>
                        <a:pt x="93" y="13"/>
                      </a:lnTo>
                      <a:lnTo>
                        <a:pt x="97" y="13"/>
                      </a:lnTo>
                      <a:lnTo>
                        <a:pt x="102" y="13"/>
                      </a:lnTo>
                      <a:lnTo>
                        <a:pt x="102" y="9"/>
                      </a:lnTo>
                      <a:lnTo>
                        <a:pt x="106" y="13"/>
                      </a:lnTo>
                      <a:lnTo>
                        <a:pt x="111" y="13"/>
                      </a:lnTo>
                      <a:lnTo>
                        <a:pt x="115" y="17"/>
                      </a:lnTo>
                      <a:lnTo>
                        <a:pt x="120" y="13"/>
                      </a:lnTo>
                      <a:lnTo>
                        <a:pt x="124" y="13"/>
                      </a:lnTo>
                      <a:lnTo>
                        <a:pt x="128" y="13"/>
                      </a:lnTo>
                      <a:lnTo>
                        <a:pt x="128" y="9"/>
                      </a:lnTo>
                      <a:lnTo>
                        <a:pt x="133" y="9"/>
                      </a:lnTo>
                      <a:lnTo>
                        <a:pt x="133" y="4"/>
                      </a:lnTo>
                      <a:lnTo>
                        <a:pt x="137" y="4"/>
                      </a:lnTo>
                      <a:lnTo>
                        <a:pt x="142" y="0"/>
                      </a:lnTo>
                      <a:lnTo>
                        <a:pt x="146" y="0"/>
                      </a:lnTo>
                      <a:lnTo>
                        <a:pt x="146" y="4"/>
                      </a:lnTo>
                      <a:lnTo>
                        <a:pt x="151" y="9"/>
                      </a:lnTo>
                      <a:lnTo>
                        <a:pt x="151" y="13"/>
                      </a:lnTo>
                      <a:lnTo>
                        <a:pt x="151" y="17"/>
                      </a:lnTo>
                      <a:lnTo>
                        <a:pt x="151" y="22"/>
                      </a:lnTo>
                      <a:lnTo>
                        <a:pt x="155" y="22"/>
                      </a:lnTo>
                      <a:lnTo>
                        <a:pt x="160" y="26"/>
                      </a:lnTo>
                      <a:lnTo>
                        <a:pt x="164" y="31"/>
                      </a:lnTo>
                      <a:lnTo>
                        <a:pt x="168" y="35"/>
                      </a:lnTo>
                      <a:lnTo>
                        <a:pt x="173" y="40"/>
                      </a:lnTo>
                      <a:lnTo>
                        <a:pt x="173" y="44"/>
                      </a:lnTo>
                      <a:lnTo>
                        <a:pt x="177" y="44"/>
                      </a:lnTo>
                      <a:lnTo>
                        <a:pt x="182" y="44"/>
                      </a:lnTo>
                      <a:lnTo>
                        <a:pt x="186" y="49"/>
                      </a:lnTo>
                      <a:lnTo>
                        <a:pt x="191" y="49"/>
                      </a:lnTo>
                      <a:lnTo>
                        <a:pt x="195" y="49"/>
                      </a:lnTo>
                      <a:lnTo>
                        <a:pt x="199" y="53"/>
                      </a:lnTo>
                      <a:lnTo>
                        <a:pt x="204" y="53"/>
                      </a:lnTo>
                      <a:lnTo>
                        <a:pt x="208" y="57"/>
                      </a:lnTo>
                      <a:lnTo>
                        <a:pt x="213" y="62"/>
                      </a:lnTo>
                      <a:lnTo>
                        <a:pt x="217" y="66"/>
                      </a:lnTo>
                      <a:lnTo>
                        <a:pt x="222" y="66"/>
                      </a:lnTo>
                      <a:lnTo>
                        <a:pt x="222" y="71"/>
                      </a:lnTo>
                      <a:lnTo>
                        <a:pt x="226" y="71"/>
                      </a:lnTo>
                      <a:lnTo>
                        <a:pt x="226" y="66"/>
                      </a:lnTo>
                      <a:lnTo>
                        <a:pt x="230" y="66"/>
                      </a:lnTo>
                      <a:lnTo>
                        <a:pt x="235" y="66"/>
                      </a:lnTo>
                      <a:lnTo>
                        <a:pt x="239" y="62"/>
                      </a:lnTo>
                      <a:lnTo>
                        <a:pt x="244" y="62"/>
                      </a:lnTo>
                      <a:lnTo>
                        <a:pt x="248" y="62"/>
                      </a:lnTo>
                      <a:lnTo>
                        <a:pt x="248" y="57"/>
                      </a:lnTo>
                      <a:lnTo>
                        <a:pt x="253" y="57"/>
                      </a:lnTo>
                      <a:lnTo>
                        <a:pt x="253" y="53"/>
                      </a:lnTo>
                      <a:lnTo>
                        <a:pt x="257" y="53"/>
                      </a:lnTo>
                      <a:lnTo>
                        <a:pt x="257" y="49"/>
                      </a:lnTo>
                      <a:lnTo>
                        <a:pt x="262" y="49"/>
                      </a:lnTo>
                      <a:lnTo>
                        <a:pt x="262" y="44"/>
                      </a:lnTo>
                      <a:lnTo>
                        <a:pt x="266" y="44"/>
                      </a:lnTo>
                      <a:lnTo>
                        <a:pt x="270" y="40"/>
                      </a:lnTo>
                      <a:lnTo>
                        <a:pt x="279" y="35"/>
                      </a:lnTo>
                      <a:lnTo>
                        <a:pt x="293" y="31"/>
                      </a:lnTo>
                      <a:lnTo>
                        <a:pt x="297" y="26"/>
                      </a:lnTo>
                      <a:lnTo>
                        <a:pt x="301" y="26"/>
                      </a:lnTo>
                      <a:lnTo>
                        <a:pt x="306" y="26"/>
                      </a:lnTo>
                      <a:lnTo>
                        <a:pt x="315" y="22"/>
                      </a:lnTo>
                      <a:lnTo>
                        <a:pt x="319" y="22"/>
                      </a:lnTo>
                      <a:lnTo>
                        <a:pt x="319" y="17"/>
                      </a:lnTo>
                      <a:lnTo>
                        <a:pt x="324" y="17"/>
                      </a:lnTo>
                      <a:lnTo>
                        <a:pt x="333" y="13"/>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46" name="Freeform 128"/>
                <p:cNvSpPr>
                  <a:spLocks noEditPoints="1"/>
                </p:cNvSpPr>
                <p:nvPr/>
              </p:nvSpPr>
              <p:spPr bwMode="auto">
                <a:xfrm>
                  <a:off x="1482477" y="4994276"/>
                  <a:ext cx="846138" cy="704850"/>
                </a:xfrm>
                <a:custGeom>
                  <a:cxnLst>
                    <a:cxn ang="0">
                      <a:pos x="107" y="298"/>
                    </a:cxn>
                    <a:cxn ang="0">
                      <a:pos x="98" y="280"/>
                    </a:cxn>
                    <a:cxn ang="0">
                      <a:pos x="515" y="311"/>
                    </a:cxn>
                    <a:cxn ang="0">
                      <a:pos x="493" y="333"/>
                    </a:cxn>
                    <a:cxn ang="0">
                      <a:pos x="466" y="355"/>
                    </a:cxn>
                    <a:cxn ang="0">
                      <a:pos x="435" y="369"/>
                    </a:cxn>
                    <a:cxn ang="0">
                      <a:pos x="404" y="382"/>
                    </a:cxn>
                    <a:cxn ang="0">
                      <a:pos x="368" y="395"/>
                    </a:cxn>
                    <a:cxn ang="0">
                      <a:pos x="333" y="391"/>
                    </a:cxn>
                    <a:cxn ang="0">
                      <a:pos x="306" y="422"/>
                    </a:cxn>
                    <a:cxn ang="0">
                      <a:pos x="271" y="431"/>
                    </a:cxn>
                    <a:cxn ang="0">
                      <a:pos x="222" y="413"/>
                    </a:cxn>
                    <a:cxn ang="0">
                      <a:pos x="173" y="413"/>
                    </a:cxn>
                    <a:cxn ang="0">
                      <a:pos x="138" y="387"/>
                    </a:cxn>
                    <a:cxn ang="0">
                      <a:pos x="102" y="400"/>
                    </a:cxn>
                    <a:cxn ang="0">
                      <a:pos x="80" y="409"/>
                    </a:cxn>
                    <a:cxn ang="0">
                      <a:pos x="53" y="395"/>
                    </a:cxn>
                    <a:cxn ang="0">
                      <a:pos x="36" y="391"/>
                    </a:cxn>
                    <a:cxn ang="0">
                      <a:pos x="5" y="382"/>
                    </a:cxn>
                    <a:cxn ang="0">
                      <a:pos x="18" y="355"/>
                    </a:cxn>
                    <a:cxn ang="0">
                      <a:pos x="45" y="351"/>
                    </a:cxn>
                    <a:cxn ang="0">
                      <a:pos x="53" y="329"/>
                    </a:cxn>
                    <a:cxn ang="0">
                      <a:pos x="27" y="316"/>
                    </a:cxn>
                    <a:cxn ang="0">
                      <a:pos x="5" y="271"/>
                    </a:cxn>
                    <a:cxn ang="0">
                      <a:pos x="45" y="258"/>
                    </a:cxn>
                    <a:cxn ang="0">
                      <a:pos x="76" y="307"/>
                    </a:cxn>
                    <a:cxn ang="0">
                      <a:pos x="93" y="338"/>
                    </a:cxn>
                    <a:cxn ang="0">
                      <a:pos x="98" y="316"/>
                    </a:cxn>
                    <a:cxn ang="0">
                      <a:pos x="129" y="329"/>
                    </a:cxn>
                    <a:cxn ang="0">
                      <a:pos x="178" y="298"/>
                    </a:cxn>
                    <a:cxn ang="0">
                      <a:pos x="204" y="276"/>
                    </a:cxn>
                    <a:cxn ang="0">
                      <a:pos x="160" y="298"/>
                    </a:cxn>
                    <a:cxn ang="0">
                      <a:pos x="133" y="276"/>
                    </a:cxn>
                    <a:cxn ang="0">
                      <a:pos x="116" y="253"/>
                    </a:cxn>
                    <a:cxn ang="0">
                      <a:pos x="89" y="245"/>
                    </a:cxn>
                    <a:cxn ang="0">
                      <a:pos x="102" y="209"/>
                    </a:cxn>
                    <a:cxn ang="0">
                      <a:pos x="129" y="196"/>
                    </a:cxn>
                    <a:cxn ang="0">
                      <a:pos x="138" y="182"/>
                    </a:cxn>
                    <a:cxn ang="0">
                      <a:pos x="151" y="165"/>
                    </a:cxn>
                    <a:cxn ang="0">
                      <a:pos x="133" y="151"/>
                    </a:cxn>
                    <a:cxn ang="0">
                      <a:pos x="93" y="156"/>
                    </a:cxn>
                    <a:cxn ang="0">
                      <a:pos x="84" y="125"/>
                    </a:cxn>
                    <a:cxn ang="0">
                      <a:pos x="62" y="80"/>
                    </a:cxn>
                    <a:cxn ang="0">
                      <a:pos x="93" y="40"/>
                    </a:cxn>
                    <a:cxn ang="0">
                      <a:pos x="124" y="9"/>
                    </a:cxn>
                    <a:cxn ang="0">
                      <a:pos x="169" y="0"/>
                    </a:cxn>
                    <a:cxn ang="0">
                      <a:pos x="209" y="18"/>
                    </a:cxn>
                    <a:cxn ang="0">
                      <a:pos x="226" y="58"/>
                    </a:cxn>
                    <a:cxn ang="0">
                      <a:pos x="240" y="98"/>
                    </a:cxn>
                    <a:cxn ang="0">
                      <a:pos x="213" y="134"/>
                    </a:cxn>
                    <a:cxn ang="0">
                      <a:pos x="173" y="156"/>
                    </a:cxn>
                    <a:cxn ang="0">
                      <a:pos x="191" y="200"/>
                    </a:cxn>
                    <a:cxn ang="0">
                      <a:pos x="213" y="236"/>
                    </a:cxn>
                    <a:cxn ang="0">
                      <a:pos x="249" y="245"/>
                    </a:cxn>
                    <a:cxn ang="0">
                      <a:pos x="289" y="253"/>
                    </a:cxn>
                    <a:cxn ang="0">
                      <a:pos x="337" y="262"/>
                    </a:cxn>
                    <a:cxn ang="0">
                      <a:pos x="368" y="289"/>
                    </a:cxn>
                    <a:cxn ang="0">
                      <a:pos x="373" y="258"/>
                    </a:cxn>
                    <a:cxn ang="0">
                      <a:pos x="413" y="249"/>
                    </a:cxn>
                    <a:cxn ang="0">
                      <a:pos x="439" y="262"/>
                    </a:cxn>
                    <a:cxn ang="0">
                      <a:pos x="470" y="253"/>
                    </a:cxn>
                    <a:cxn ang="0">
                      <a:pos x="510" y="262"/>
                    </a:cxn>
                    <a:cxn ang="0">
                      <a:pos x="528" y="293"/>
                    </a:cxn>
                  </a:cxnLst>
                  <a:rect l="0" t="0" r="r" b="b"/>
                  <a:pathLst>
                    <a:path w="533" h="442">
                      <a:moveTo>
                        <a:pt x="22" y="333"/>
                      </a:moveTo>
                      <a:lnTo>
                        <a:pt x="18" y="333"/>
                      </a:lnTo>
                      <a:lnTo>
                        <a:pt x="13" y="338"/>
                      </a:lnTo>
                      <a:lnTo>
                        <a:pt x="13" y="333"/>
                      </a:lnTo>
                      <a:lnTo>
                        <a:pt x="9" y="329"/>
                      </a:lnTo>
                      <a:lnTo>
                        <a:pt x="13" y="329"/>
                      </a:lnTo>
                      <a:lnTo>
                        <a:pt x="13" y="324"/>
                      </a:lnTo>
                      <a:lnTo>
                        <a:pt x="18" y="324"/>
                      </a:lnTo>
                      <a:lnTo>
                        <a:pt x="22" y="333"/>
                      </a:lnTo>
                      <a:close/>
                      <a:moveTo>
                        <a:pt x="107" y="298"/>
                      </a:moveTo>
                      <a:lnTo>
                        <a:pt x="107" y="302"/>
                      </a:lnTo>
                      <a:lnTo>
                        <a:pt x="102" y="302"/>
                      </a:lnTo>
                      <a:lnTo>
                        <a:pt x="102" y="298"/>
                      </a:lnTo>
                      <a:lnTo>
                        <a:pt x="98" y="298"/>
                      </a:lnTo>
                      <a:lnTo>
                        <a:pt x="93" y="298"/>
                      </a:lnTo>
                      <a:lnTo>
                        <a:pt x="93" y="293"/>
                      </a:lnTo>
                      <a:lnTo>
                        <a:pt x="93" y="289"/>
                      </a:lnTo>
                      <a:lnTo>
                        <a:pt x="93" y="284"/>
                      </a:lnTo>
                      <a:lnTo>
                        <a:pt x="89" y="280"/>
                      </a:lnTo>
                      <a:lnTo>
                        <a:pt x="98" y="280"/>
                      </a:lnTo>
                      <a:lnTo>
                        <a:pt x="98" y="284"/>
                      </a:lnTo>
                      <a:lnTo>
                        <a:pt x="102" y="289"/>
                      </a:lnTo>
                      <a:lnTo>
                        <a:pt x="102" y="293"/>
                      </a:lnTo>
                      <a:lnTo>
                        <a:pt x="107" y="293"/>
                      </a:lnTo>
                      <a:lnTo>
                        <a:pt x="107" y="298"/>
                      </a:lnTo>
                      <a:close/>
                      <a:moveTo>
                        <a:pt x="533" y="307"/>
                      </a:moveTo>
                      <a:lnTo>
                        <a:pt x="528" y="307"/>
                      </a:lnTo>
                      <a:lnTo>
                        <a:pt x="524" y="311"/>
                      </a:lnTo>
                      <a:lnTo>
                        <a:pt x="519" y="311"/>
                      </a:lnTo>
                      <a:lnTo>
                        <a:pt x="515" y="311"/>
                      </a:lnTo>
                      <a:lnTo>
                        <a:pt x="510" y="311"/>
                      </a:lnTo>
                      <a:lnTo>
                        <a:pt x="506" y="311"/>
                      </a:lnTo>
                      <a:lnTo>
                        <a:pt x="502" y="311"/>
                      </a:lnTo>
                      <a:lnTo>
                        <a:pt x="497" y="311"/>
                      </a:lnTo>
                      <a:lnTo>
                        <a:pt x="497" y="316"/>
                      </a:lnTo>
                      <a:lnTo>
                        <a:pt x="493" y="316"/>
                      </a:lnTo>
                      <a:lnTo>
                        <a:pt x="493" y="320"/>
                      </a:lnTo>
                      <a:lnTo>
                        <a:pt x="493" y="324"/>
                      </a:lnTo>
                      <a:lnTo>
                        <a:pt x="493" y="329"/>
                      </a:lnTo>
                      <a:lnTo>
                        <a:pt x="493" y="333"/>
                      </a:lnTo>
                      <a:lnTo>
                        <a:pt x="493" y="338"/>
                      </a:lnTo>
                      <a:lnTo>
                        <a:pt x="488" y="338"/>
                      </a:lnTo>
                      <a:lnTo>
                        <a:pt x="488" y="342"/>
                      </a:lnTo>
                      <a:lnTo>
                        <a:pt x="488" y="347"/>
                      </a:lnTo>
                      <a:lnTo>
                        <a:pt x="484" y="347"/>
                      </a:lnTo>
                      <a:lnTo>
                        <a:pt x="484" y="351"/>
                      </a:lnTo>
                      <a:lnTo>
                        <a:pt x="479" y="351"/>
                      </a:lnTo>
                      <a:lnTo>
                        <a:pt x="475" y="355"/>
                      </a:lnTo>
                      <a:lnTo>
                        <a:pt x="470" y="355"/>
                      </a:lnTo>
                      <a:lnTo>
                        <a:pt x="466" y="355"/>
                      </a:lnTo>
                      <a:lnTo>
                        <a:pt x="466" y="360"/>
                      </a:lnTo>
                      <a:lnTo>
                        <a:pt x="462" y="360"/>
                      </a:lnTo>
                      <a:lnTo>
                        <a:pt x="457" y="360"/>
                      </a:lnTo>
                      <a:lnTo>
                        <a:pt x="453" y="360"/>
                      </a:lnTo>
                      <a:lnTo>
                        <a:pt x="448" y="360"/>
                      </a:lnTo>
                      <a:lnTo>
                        <a:pt x="448" y="364"/>
                      </a:lnTo>
                      <a:lnTo>
                        <a:pt x="444" y="364"/>
                      </a:lnTo>
                      <a:lnTo>
                        <a:pt x="439" y="364"/>
                      </a:lnTo>
                      <a:lnTo>
                        <a:pt x="439" y="369"/>
                      </a:lnTo>
                      <a:lnTo>
                        <a:pt x="435" y="369"/>
                      </a:lnTo>
                      <a:lnTo>
                        <a:pt x="431" y="369"/>
                      </a:lnTo>
                      <a:lnTo>
                        <a:pt x="431" y="373"/>
                      </a:lnTo>
                      <a:lnTo>
                        <a:pt x="426" y="373"/>
                      </a:lnTo>
                      <a:lnTo>
                        <a:pt x="426" y="378"/>
                      </a:lnTo>
                      <a:lnTo>
                        <a:pt x="422" y="378"/>
                      </a:lnTo>
                      <a:lnTo>
                        <a:pt x="417" y="378"/>
                      </a:lnTo>
                      <a:lnTo>
                        <a:pt x="417" y="382"/>
                      </a:lnTo>
                      <a:lnTo>
                        <a:pt x="413" y="382"/>
                      </a:lnTo>
                      <a:lnTo>
                        <a:pt x="408" y="382"/>
                      </a:lnTo>
                      <a:lnTo>
                        <a:pt x="404" y="382"/>
                      </a:lnTo>
                      <a:lnTo>
                        <a:pt x="399" y="382"/>
                      </a:lnTo>
                      <a:lnTo>
                        <a:pt x="399" y="387"/>
                      </a:lnTo>
                      <a:lnTo>
                        <a:pt x="395" y="387"/>
                      </a:lnTo>
                      <a:lnTo>
                        <a:pt x="391" y="391"/>
                      </a:lnTo>
                      <a:lnTo>
                        <a:pt x="386" y="391"/>
                      </a:lnTo>
                      <a:lnTo>
                        <a:pt x="382" y="391"/>
                      </a:lnTo>
                      <a:lnTo>
                        <a:pt x="382" y="395"/>
                      </a:lnTo>
                      <a:lnTo>
                        <a:pt x="377" y="395"/>
                      </a:lnTo>
                      <a:lnTo>
                        <a:pt x="373" y="395"/>
                      </a:lnTo>
                      <a:lnTo>
                        <a:pt x="368" y="395"/>
                      </a:lnTo>
                      <a:lnTo>
                        <a:pt x="364" y="395"/>
                      </a:lnTo>
                      <a:lnTo>
                        <a:pt x="360" y="391"/>
                      </a:lnTo>
                      <a:lnTo>
                        <a:pt x="355" y="391"/>
                      </a:lnTo>
                      <a:lnTo>
                        <a:pt x="351" y="391"/>
                      </a:lnTo>
                      <a:lnTo>
                        <a:pt x="351" y="387"/>
                      </a:lnTo>
                      <a:lnTo>
                        <a:pt x="346" y="387"/>
                      </a:lnTo>
                      <a:lnTo>
                        <a:pt x="342" y="387"/>
                      </a:lnTo>
                      <a:lnTo>
                        <a:pt x="337" y="387"/>
                      </a:lnTo>
                      <a:lnTo>
                        <a:pt x="333" y="387"/>
                      </a:lnTo>
                      <a:lnTo>
                        <a:pt x="333" y="391"/>
                      </a:lnTo>
                      <a:lnTo>
                        <a:pt x="324" y="391"/>
                      </a:lnTo>
                      <a:lnTo>
                        <a:pt x="324" y="395"/>
                      </a:lnTo>
                      <a:lnTo>
                        <a:pt x="320" y="400"/>
                      </a:lnTo>
                      <a:lnTo>
                        <a:pt x="320" y="404"/>
                      </a:lnTo>
                      <a:lnTo>
                        <a:pt x="315" y="409"/>
                      </a:lnTo>
                      <a:lnTo>
                        <a:pt x="311" y="409"/>
                      </a:lnTo>
                      <a:lnTo>
                        <a:pt x="311" y="413"/>
                      </a:lnTo>
                      <a:lnTo>
                        <a:pt x="311" y="418"/>
                      </a:lnTo>
                      <a:lnTo>
                        <a:pt x="311" y="422"/>
                      </a:lnTo>
                      <a:lnTo>
                        <a:pt x="306" y="422"/>
                      </a:lnTo>
                      <a:lnTo>
                        <a:pt x="306" y="431"/>
                      </a:lnTo>
                      <a:lnTo>
                        <a:pt x="302" y="435"/>
                      </a:lnTo>
                      <a:lnTo>
                        <a:pt x="302" y="440"/>
                      </a:lnTo>
                      <a:lnTo>
                        <a:pt x="289" y="444"/>
                      </a:lnTo>
                      <a:lnTo>
                        <a:pt x="284" y="444"/>
                      </a:lnTo>
                      <a:lnTo>
                        <a:pt x="280" y="440"/>
                      </a:lnTo>
                      <a:lnTo>
                        <a:pt x="275" y="440"/>
                      </a:lnTo>
                      <a:lnTo>
                        <a:pt x="271" y="440"/>
                      </a:lnTo>
                      <a:lnTo>
                        <a:pt x="266" y="435"/>
                      </a:lnTo>
                      <a:lnTo>
                        <a:pt x="271" y="431"/>
                      </a:lnTo>
                      <a:lnTo>
                        <a:pt x="266" y="427"/>
                      </a:lnTo>
                      <a:lnTo>
                        <a:pt x="262" y="422"/>
                      </a:lnTo>
                      <a:lnTo>
                        <a:pt x="258" y="413"/>
                      </a:lnTo>
                      <a:lnTo>
                        <a:pt x="253" y="413"/>
                      </a:lnTo>
                      <a:lnTo>
                        <a:pt x="249" y="413"/>
                      </a:lnTo>
                      <a:lnTo>
                        <a:pt x="244" y="418"/>
                      </a:lnTo>
                      <a:lnTo>
                        <a:pt x="240" y="418"/>
                      </a:lnTo>
                      <a:lnTo>
                        <a:pt x="231" y="418"/>
                      </a:lnTo>
                      <a:lnTo>
                        <a:pt x="226" y="418"/>
                      </a:lnTo>
                      <a:lnTo>
                        <a:pt x="222" y="413"/>
                      </a:lnTo>
                      <a:lnTo>
                        <a:pt x="218" y="413"/>
                      </a:lnTo>
                      <a:lnTo>
                        <a:pt x="213" y="409"/>
                      </a:lnTo>
                      <a:lnTo>
                        <a:pt x="204" y="409"/>
                      </a:lnTo>
                      <a:lnTo>
                        <a:pt x="200" y="409"/>
                      </a:lnTo>
                      <a:lnTo>
                        <a:pt x="195" y="404"/>
                      </a:lnTo>
                      <a:lnTo>
                        <a:pt x="191" y="404"/>
                      </a:lnTo>
                      <a:lnTo>
                        <a:pt x="182" y="404"/>
                      </a:lnTo>
                      <a:lnTo>
                        <a:pt x="178" y="409"/>
                      </a:lnTo>
                      <a:lnTo>
                        <a:pt x="173" y="409"/>
                      </a:lnTo>
                      <a:lnTo>
                        <a:pt x="173" y="413"/>
                      </a:lnTo>
                      <a:lnTo>
                        <a:pt x="169" y="422"/>
                      </a:lnTo>
                      <a:lnTo>
                        <a:pt x="164" y="418"/>
                      </a:lnTo>
                      <a:lnTo>
                        <a:pt x="160" y="409"/>
                      </a:lnTo>
                      <a:lnTo>
                        <a:pt x="160" y="404"/>
                      </a:lnTo>
                      <a:lnTo>
                        <a:pt x="155" y="400"/>
                      </a:lnTo>
                      <a:lnTo>
                        <a:pt x="151" y="395"/>
                      </a:lnTo>
                      <a:lnTo>
                        <a:pt x="147" y="391"/>
                      </a:lnTo>
                      <a:lnTo>
                        <a:pt x="147" y="387"/>
                      </a:lnTo>
                      <a:lnTo>
                        <a:pt x="142" y="387"/>
                      </a:lnTo>
                      <a:lnTo>
                        <a:pt x="138" y="387"/>
                      </a:lnTo>
                      <a:lnTo>
                        <a:pt x="133" y="387"/>
                      </a:lnTo>
                      <a:lnTo>
                        <a:pt x="133" y="378"/>
                      </a:lnTo>
                      <a:lnTo>
                        <a:pt x="129" y="373"/>
                      </a:lnTo>
                      <a:lnTo>
                        <a:pt x="124" y="378"/>
                      </a:lnTo>
                      <a:lnTo>
                        <a:pt x="120" y="378"/>
                      </a:lnTo>
                      <a:lnTo>
                        <a:pt x="111" y="382"/>
                      </a:lnTo>
                      <a:lnTo>
                        <a:pt x="107" y="382"/>
                      </a:lnTo>
                      <a:lnTo>
                        <a:pt x="102" y="387"/>
                      </a:lnTo>
                      <a:lnTo>
                        <a:pt x="102" y="395"/>
                      </a:lnTo>
                      <a:lnTo>
                        <a:pt x="102" y="400"/>
                      </a:lnTo>
                      <a:lnTo>
                        <a:pt x="102" y="404"/>
                      </a:lnTo>
                      <a:lnTo>
                        <a:pt x="98" y="404"/>
                      </a:lnTo>
                      <a:lnTo>
                        <a:pt x="102" y="409"/>
                      </a:lnTo>
                      <a:lnTo>
                        <a:pt x="102" y="413"/>
                      </a:lnTo>
                      <a:lnTo>
                        <a:pt x="98" y="418"/>
                      </a:lnTo>
                      <a:lnTo>
                        <a:pt x="93" y="409"/>
                      </a:lnTo>
                      <a:lnTo>
                        <a:pt x="89" y="404"/>
                      </a:lnTo>
                      <a:lnTo>
                        <a:pt x="89" y="413"/>
                      </a:lnTo>
                      <a:lnTo>
                        <a:pt x="84" y="413"/>
                      </a:lnTo>
                      <a:lnTo>
                        <a:pt x="80" y="409"/>
                      </a:lnTo>
                      <a:lnTo>
                        <a:pt x="76" y="404"/>
                      </a:lnTo>
                      <a:lnTo>
                        <a:pt x="76" y="400"/>
                      </a:lnTo>
                      <a:lnTo>
                        <a:pt x="76" y="395"/>
                      </a:lnTo>
                      <a:lnTo>
                        <a:pt x="71" y="400"/>
                      </a:lnTo>
                      <a:lnTo>
                        <a:pt x="67" y="395"/>
                      </a:lnTo>
                      <a:lnTo>
                        <a:pt x="62" y="395"/>
                      </a:lnTo>
                      <a:lnTo>
                        <a:pt x="53" y="395"/>
                      </a:lnTo>
                      <a:lnTo>
                        <a:pt x="53" y="391"/>
                      </a:lnTo>
                      <a:lnTo>
                        <a:pt x="49" y="391"/>
                      </a:lnTo>
                      <a:lnTo>
                        <a:pt x="53" y="395"/>
                      </a:lnTo>
                      <a:lnTo>
                        <a:pt x="53" y="400"/>
                      </a:lnTo>
                      <a:lnTo>
                        <a:pt x="49" y="395"/>
                      </a:lnTo>
                      <a:lnTo>
                        <a:pt x="45" y="395"/>
                      </a:lnTo>
                      <a:lnTo>
                        <a:pt x="40" y="391"/>
                      </a:lnTo>
                      <a:lnTo>
                        <a:pt x="40" y="387"/>
                      </a:lnTo>
                      <a:lnTo>
                        <a:pt x="45" y="387"/>
                      </a:lnTo>
                      <a:lnTo>
                        <a:pt x="40" y="382"/>
                      </a:lnTo>
                      <a:lnTo>
                        <a:pt x="36" y="382"/>
                      </a:lnTo>
                      <a:lnTo>
                        <a:pt x="36" y="387"/>
                      </a:lnTo>
                      <a:lnTo>
                        <a:pt x="36" y="391"/>
                      </a:lnTo>
                      <a:lnTo>
                        <a:pt x="27" y="395"/>
                      </a:lnTo>
                      <a:lnTo>
                        <a:pt x="22" y="391"/>
                      </a:lnTo>
                      <a:lnTo>
                        <a:pt x="22" y="387"/>
                      </a:lnTo>
                      <a:lnTo>
                        <a:pt x="18" y="387"/>
                      </a:lnTo>
                      <a:lnTo>
                        <a:pt x="9" y="387"/>
                      </a:lnTo>
                      <a:lnTo>
                        <a:pt x="5" y="391"/>
                      </a:lnTo>
                      <a:lnTo>
                        <a:pt x="0" y="387"/>
                      </a:lnTo>
                      <a:lnTo>
                        <a:pt x="0" y="382"/>
                      </a:lnTo>
                      <a:lnTo>
                        <a:pt x="0" y="378"/>
                      </a:lnTo>
                      <a:lnTo>
                        <a:pt x="5" y="382"/>
                      </a:lnTo>
                      <a:lnTo>
                        <a:pt x="9" y="378"/>
                      </a:lnTo>
                      <a:lnTo>
                        <a:pt x="9" y="373"/>
                      </a:lnTo>
                      <a:lnTo>
                        <a:pt x="9" y="369"/>
                      </a:lnTo>
                      <a:lnTo>
                        <a:pt x="9" y="364"/>
                      </a:lnTo>
                      <a:lnTo>
                        <a:pt x="9" y="360"/>
                      </a:lnTo>
                      <a:lnTo>
                        <a:pt x="5" y="355"/>
                      </a:lnTo>
                      <a:lnTo>
                        <a:pt x="9" y="355"/>
                      </a:lnTo>
                      <a:lnTo>
                        <a:pt x="13" y="351"/>
                      </a:lnTo>
                      <a:lnTo>
                        <a:pt x="13" y="355"/>
                      </a:lnTo>
                      <a:lnTo>
                        <a:pt x="18" y="355"/>
                      </a:lnTo>
                      <a:lnTo>
                        <a:pt x="18" y="360"/>
                      </a:lnTo>
                      <a:lnTo>
                        <a:pt x="18" y="364"/>
                      </a:lnTo>
                      <a:lnTo>
                        <a:pt x="22" y="364"/>
                      </a:lnTo>
                      <a:lnTo>
                        <a:pt x="31" y="369"/>
                      </a:lnTo>
                      <a:lnTo>
                        <a:pt x="31" y="364"/>
                      </a:lnTo>
                      <a:lnTo>
                        <a:pt x="31" y="355"/>
                      </a:lnTo>
                      <a:lnTo>
                        <a:pt x="36" y="355"/>
                      </a:lnTo>
                      <a:lnTo>
                        <a:pt x="36" y="360"/>
                      </a:lnTo>
                      <a:lnTo>
                        <a:pt x="40" y="355"/>
                      </a:lnTo>
                      <a:lnTo>
                        <a:pt x="45" y="351"/>
                      </a:lnTo>
                      <a:lnTo>
                        <a:pt x="49" y="347"/>
                      </a:lnTo>
                      <a:lnTo>
                        <a:pt x="49" y="342"/>
                      </a:lnTo>
                      <a:lnTo>
                        <a:pt x="49" y="338"/>
                      </a:lnTo>
                      <a:lnTo>
                        <a:pt x="49" y="333"/>
                      </a:lnTo>
                      <a:lnTo>
                        <a:pt x="45" y="333"/>
                      </a:lnTo>
                      <a:lnTo>
                        <a:pt x="45" y="329"/>
                      </a:lnTo>
                      <a:lnTo>
                        <a:pt x="40" y="329"/>
                      </a:lnTo>
                      <a:lnTo>
                        <a:pt x="45" y="329"/>
                      </a:lnTo>
                      <a:lnTo>
                        <a:pt x="49" y="333"/>
                      </a:lnTo>
                      <a:lnTo>
                        <a:pt x="53" y="329"/>
                      </a:lnTo>
                      <a:lnTo>
                        <a:pt x="53" y="324"/>
                      </a:lnTo>
                      <a:lnTo>
                        <a:pt x="49" y="320"/>
                      </a:lnTo>
                      <a:lnTo>
                        <a:pt x="45" y="316"/>
                      </a:lnTo>
                      <a:lnTo>
                        <a:pt x="40" y="316"/>
                      </a:lnTo>
                      <a:lnTo>
                        <a:pt x="36" y="316"/>
                      </a:lnTo>
                      <a:lnTo>
                        <a:pt x="31" y="316"/>
                      </a:lnTo>
                      <a:lnTo>
                        <a:pt x="31" y="324"/>
                      </a:lnTo>
                      <a:lnTo>
                        <a:pt x="27" y="324"/>
                      </a:lnTo>
                      <a:lnTo>
                        <a:pt x="27" y="320"/>
                      </a:lnTo>
                      <a:lnTo>
                        <a:pt x="27" y="316"/>
                      </a:lnTo>
                      <a:lnTo>
                        <a:pt x="27" y="311"/>
                      </a:lnTo>
                      <a:lnTo>
                        <a:pt x="22" y="307"/>
                      </a:lnTo>
                      <a:lnTo>
                        <a:pt x="18" y="307"/>
                      </a:lnTo>
                      <a:lnTo>
                        <a:pt x="13" y="302"/>
                      </a:lnTo>
                      <a:lnTo>
                        <a:pt x="18" y="298"/>
                      </a:lnTo>
                      <a:lnTo>
                        <a:pt x="13" y="293"/>
                      </a:lnTo>
                      <a:lnTo>
                        <a:pt x="9" y="289"/>
                      </a:lnTo>
                      <a:lnTo>
                        <a:pt x="9" y="280"/>
                      </a:lnTo>
                      <a:lnTo>
                        <a:pt x="9" y="276"/>
                      </a:lnTo>
                      <a:lnTo>
                        <a:pt x="5" y="271"/>
                      </a:lnTo>
                      <a:lnTo>
                        <a:pt x="5" y="267"/>
                      </a:lnTo>
                      <a:lnTo>
                        <a:pt x="9" y="262"/>
                      </a:lnTo>
                      <a:lnTo>
                        <a:pt x="13" y="258"/>
                      </a:lnTo>
                      <a:lnTo>
                        <a:pt x="18" y="253"/>
                      </a:lnTo>
                      <a:lnTo>
                        <a:pt x="22" y="253"/>
                      </a:lnTo>
                      <a:lnTo>
                        <a:pt x="27" y="253"/>
                      </a:lnTo>
                      <a:lnTo>
                        <a:pt x="31" y="253"/>
                      </a:lnTo>
                      <a:lnTo>
                        <a:pt x="36" y="253"/>
                      </a:lnTo>
                      <a:lnTo>
                        <a:pt x="40" y="258"/>
                      </a:lnTo>
                      <a:lnTo>
                        <a:pt x="45" y="258"/>
                      </a:lnTo>
                      <a:lnTo>
                        <a:pt x="45" y="262"/>
                      </a:lnTo>
                      <a:lnTo>
                        <a:pt x="53" y="267"/>
                      </a:lnTo>
                      <a:lnTo>
                        <a:pt x="58" y="276"/>
                      </a:lnTo>
                      <a:lnTo>
                        <a:pt x="62" y="280"/>
                      </a:lnTo>
                      <a:lnTo>
                        <a:pt x="71" y="284"/>
                      </a:lnTo>
                      <a:lnTo>
                        <a:pt x="76" y="284"/>
                      </a:lnTo>
                      <a:lnTo>
                        <a:pt x="76" y="289"/>
                      </a:lnTo>
                      <a:lnTo>
                        <a:pt x="80" y="298"/>
                      </a:lnTo>
                      <a:lnTo>
                        <a:pt x="80" y="307"/>
                      </a:lnTo>
                      <a:lnTo>
                        <a:pt x="76" y="307"/>
                      </a:lnTo>
                      <a:lnTo>
                        <a:pt x="71" y="307"/>
                      </a:lnTo>
                      <a:lnTo>
                        <a:pt x="71" y="311"/>
                      </a:lnTo>
                      <a:lnTo>
                        <a:pt x="76" y="311"/>
                      </a:lnTo>
                      <a:lnTo>
                        <a:pt x="76" y="316"/>
                      </a:lnTo>
                      <a:lnTo>
                        <a:pt x="71" y="320"/>
                      </a:lnTo>
                      <a:lnTo>
                        <a:pt x="76" y="324"/>
                      </a:lnTo>
                      <a:lnTo>
                        <a:pt x="80" y="324"/>
                      </a:lnTo>
                      <a:lnTo>
                        <a:pt x="84" y="329"/>
                      </a:lnTo>
                      <a:lnTo>
                        <a:pt x="89" y="333"/>
                      </a:lnTo>
                      <a:lnTo>
                        <a:pt x="93" y="338"/>
                      </a:lnTo>
                      <a:lnTo>
                        <a:pt x="93" y="342"/>
                      </a:lnTo>
                      <a:lnTo>
                        <a:pt x="98" y="347"/>
                      </a:lnTo>
                      <a:lnTo>
                        <a:pt x="107" y="351"/>
                      </a:lnTo>
                      <a:lnTo>
                        <a:pt x="107" y="347"/>
                      </a:lnTo>
                      <a:lnTo>
                        <a:pt x="107" y="338"/>
                      </a:lnTo>
                      <a:lnTo>
                        <a:pt x="98" y="338"/>
                      </a:lnTo>
                      <a:lnTo>
                        <a:pt x="102" y="338"/>
                      </a:lnTo>
                      <a:lnTo>
                        <a:pt x="98" y="329"/>
                      </a:lnTo>
                      <a:lnTo>
                        <a:pt x="98" y="320"/>
                      </a:lnTo>
                      <a:lnTo>
                        <a:pt x="98" y="316"/>
                      </a:lnTo>
                      <a:lnTo>
                        <a:pt x="102" y="311"/>
                      </a:lnTo>
                      <a:lnTo>
                        <a:pt x="107" y="316"/>
                      </a:lnTo>
                      <a:lnTo>
                        <a:pt x="111" y="320"/>
                      </a:lnTo>
                      <a:lnTo>
                        <a:pt x="116" y="320"/>
                      </a:lnTo>
                      <a:lnTo>
                        <a:pt x="116" y="324"/>
                      </a:lnTo>
                      <a:lnTo>
                        <a:pt x="116" y="329"/>
                      </a:lnTo>
                      <a:lnTo>
                        <a:pt x="120" y="329"/>
                      </a:lnTo>
                      <a:lnTo>
                        <a:pt x="120" y="324"/>
                      </a:lnTo>
                      <a:lnTo>
                        <a:pt x="124" y="329"/>
                      </a:lnTo>
                      <a:lnTo>
                        <a:pt x="129" y="329"/>
                      </a:lnTo>
                      <a:lnTo>
                        <a:pt x="133" y="324"/>
                      </a:lnTo>
                      <a:lnTo>
                        <a:pt x="138" y="324"/>
                      </a:lnTo>
                      <a:lnTo>
                        <a:pt x="147" y="320"/>
                      </a:lnTo>
                      <a:lnTo>
                        <a:pt x="151" y="316"/>
                      </a:lnTo>
                      <a:lnTo>
                        <a:pt x="155" y="316"/>
                      </a:lnTo>
                      <a:lnTo>
                        <a:pt x="160" y="311"/>
                      </a:lnTo>
                      <a:lnTo>
                        <a:pt x="169" y="307"/>
                      </a:lnTo>
                      <a:lnTo>
                        <a:pt x="169" y="302"/>
                      </a:lnTo>
                      <a:lnTo>
                        <a:pt x="173" y="302"/>
                      </a:lnTo>
                      <a:lnTo>
                        <a:pt x="178" y="298"/>
                      </a:lnTo>
                      <a:lnTo>
                        <a:pt x="182" y="298"/>
                      </a:lnTo>
                      <a:lnTo>
                        <a:pt x="187" y="302"/>
                      </a:lnTo>
                      <a:lnTo>
                        <a:pt x="191" y="302"/>
                      </a:lnTo>
                      <a:lnTo>
                        <a:pt x="191" y="298"/>
                      </a:lnTo>
                      <a:lnTo>
                        <a:pt x="195" y="293"/>
                      </a:lnTo>
                      <a:lnTo>
                        <a:pt x="200" y="293"/>
                      </a:lnTo>
                      <a:lnTo>
                        <a:pt x="200" y="289"/>
                      </a:lnTo>
                      <a:lnTo>
                        <a:pt x="200" y="284"/>
                      </a:lnTo>
                      <a:lnTo>
                        <a:pt x="204" y="284"/>
                      </a:lnTo>
                      <a:lnTo>
                        <a:pt x="204" y="276"/>
                      </a:lnTo>
                      <a:lnTo>
                        <a:pt x="195" y="280"/>
                      </a:lnTo>
                      <a:lnTo>
                        <a:pt x="191" y="284"/>
                      </a:lnTo>
                      <a:lnTo>
                        <a:pt x="187" y="280"/>
                      </a:lnTo>
                      <a:lnTo>
                        <a:pt x="182" y="284"/>
                      </a:lnTo>
                      <a:lnTo>
                        <a:pt x="178" y="284"/>
                      </a:lnTo>
                      <a:lnTo>
                        <a:pt x="173" y="284"/>
                      </a:lnTo>
                      <a:lnTo>
                        <a:pt x="169" y="289"/>
                      </a:lnTo>
                      <a:lnTo>
                        <a:pt x="164" y="293"/>
                      </a:lnTo>
                      <a:lnTo>
                        <a:pt x="160" y="293"/>
                      </a:lnTo>
                      <a:lnTo>
                        <a:pt x="160" y="298"/>
                      </a:lnTo>
                      <a:lnTo>
                        <a:pt x="155" y="298"/>
                      </a:lnTo>
                      <a:lnTo>
                        <a:pt x="151" y="293"/>
                      </a:lnTo>
                      <a:lnTo>
                        <a:pt x="151" y="289"/>
                      </a:lnTo>
                      <a:lnTo>
                        <a:pt x="147" y="289"/>
                      </a:lnTo>
                      <a:lnTo>
                        <a:pt x="147" y="284"/>
                      </a:lnTo>
                      <a:lnTo>
                        <a:pt x="138" y="280"/>
                      </a:lnTo>
                      <a:lnTo>
                        <a:pt x="129" y="280"/>
                      </a:lnTo>
                      <a:lnTo>
                        <a:pt x="133" y="276"/>
                      </a:lnTo>
                      <a:lnTo>
                        <a:pt x="138" y="276"/>
                      </a:lnTo>
                      <a:lnTo>
                        <a:pt x="133" y="276"/>
                      </a:lnTo>
                      <a:lnTo>
                        <a:pt x="133" y="271"/>
                      </a:lnTo>
                      <a:lnTo>
                        <a:pt x="129" y="271"/>
                      </a:lnTo>
                      <a:lnTo>
                        <a:pt x="124" y="271"/>
                      </a:lnTo>
                      <a:lnTo>
                        <a:pt x="124" y="267"/>
                      </a:lnTo>
                      <a:lnTo>
                        <a:pt x="120" y="267"/>
                      </a:lnTo>
                      <a:lnTo>
                        <a:pt x="120" y="262"/>
                      </a:lnTo>
                      <a:lnTo>
                        <a:pt x="120" y="258"/>
                      </a:lnTo>
                      <a:lnTo>
                        <a:pt x="124" y="258"/>
                      </a:lnTo>
                      <a:lnTo>
                        <a:pt x="120" y="253"/>
                      </a:lnTo>
                      <a:lnTo>
                        <a:pt x="116" y="253"/>
                      </a:lnTo>
                      <a:lnTo>
                        <a:pt x="116" y="258"/>
                      </a:lnTo>
                      <a:lnTo>
                        <a:pt x="111" y="258"/>
                      </a:lnTo>
                      <a:lnTo>
                        <a:pt x="111" y="253"/>
                      </a:lnTo>
                      <a:lnTo>
                        <a:pt x="107" y="253"/>
                      </a:lnTo>
                      <a:lnTo>
                        <a:pt x="102" y="253"/>
                      </a:lnTo>
                      <a:lnTo>
                        <a:pt x="98" y="253"/>
                      </a:lnTo>
                      <a:lnTo>
                        <a:pt x="102" y="249"/>
                      </a:lnTo>
                      <a:lnTo>
                        <a:pt x="98" y="249"/>
                      </a:lnTo>
                      <a:lnTo>
                        <a:pt x="93" y="249"/>
                      </a:lnTo>
                      <a:lnTo>
                        <a:pt x="89" y="245"/>
                      </a:lnTo>
                      <a:lnTo>
                        <a:pt x="89" y="240"/>
                      </a:lnTo>
                      <a:lnTo>
                        <a:pt x="84" y="236"/>
                      </a:lnTo>
                      <a:lnTo>
                        <a:pt x="89" y="236"/>
                      </a:lnTo>
                      <a:lnTo>
                        <a:pt x="89" y="231"/>
                      </a:lnTo>
                      <a:lnTo>
                        <a:pt x="89" y="227"/>
                      </a:lnTo>
                      <a:lnTo>
                        <a:pt x="84" y="227"/>
                      </a:lnTo>
                      <a:lnTo>
                        <a:pt x="89" y="218"/>
                      </a:lnTo>
                      <a:lnTo>
                        <a:pt x="93" y="218"/>
                      </a:lnTo>
                      <a:lnTo>
                        <a:pt x="98" y="213"/>
                      </a:lnTo>
                      <a:lnTo>
                        <a:pt x="102" y="209"/>
                      </a:lnTo>
                      <a:lnTo>
                        <a:pt x="107" y="209"/>
                      </a:lnTo>
                      <a:lnTo>
                        <a:pt x="111" y="213"/>
                      </a:lnTo>
                      <a:lnTo>
                        <a:pt x="111" y="209"/>
                      </a:lnTo>
                      <a:lnTo>
                        <a:pt x="116" y="209"/>
                      </a:lnTo>
                      <a:lnTo>
                        <a:pt x="120" y="213"/>
                      </a:lnTo>
                      <a:lnTo>
                        <a:pt x="124" y="209"/>
                      </a:lnTo>
                      <a:lnTo>
                        <a:pt x="124" y="205"/>
                      </a:lnTo>
                      <a:lnTo>
                        <a:pt x="124" y="200"/>
                      </a:lnTo>
                      <a:lnTo>
                        <a:pt x="129" y="205"/>
                      </a:lnTo>
                      <a:lnTo>
                        <a:pt x="129" y="196"/>
                      </a:lnTo>
                      <a:lnTo>
                        <a:pt x="124" y="196"/>
                      </a:lnTo>
                      <a:lnTo>
                        <a:pt x="120" y="191"/>
                      </a:lnTo>
                      <a:lnTo>
                        <a:pt x="116" y="187"/>
                      </a:lnTo>
                      <a:lnTo>
                        <a:pt x="120" y="187"/>
                      </a:lnTo>
                      <a:lnTo>
                        <a:pt x="124" y="182"/>
                      </a:lnTo>
                      <a:lnTo>
                        <a:pt x="124" y="178"/>
                      </a:lnTo>
                      <a:lnTo>
                        <a:pt x="129" y="178"/>
                      </a:lnTo>
                      <a:lnTo>
                        <a:pt x="129" y="187"/>
                      </a:lnTo>
                      <a:lnTo>
                        <a:pt x="133" y="187"/>
                      </a:lnTo>
                      <a:lnTo>
                        <a:pt x="138" y="182"/>
                      </a:lnTo>
                      <a:lnTo>
                        <a:pt x="133" y="182"/>
                      </a:lnTo>
                      <a:lnTo>
                        <a:pt x="133" y="178"/>
                      </a:lnTo>
                      <a:lnTo>
                        <a:pt x="133" y="173"/>
                      </a:lnTo>
                      <a:lnTo>
                        <a:pt x="138" y="173"/>
                      </a:lnTo>
                      <a:lnTo>
                        <a:pt x="138" y="169"/>
                      </a:lnTo>
                      <a:lnTo>
                        <a:pt x="142" y="165"/>
                      </a:lnTo>
                      <a:lnTo>
                        <a:pt x="142" y="169"/>
                      </a:lnTo>
                      <a:lnTo>
                        <a:pt x="147" y="169"/>
                      </a:lnTo>
                      <a:lnTo>
                        <a:pt x="147" y="165"/>
                      </a:lnTo>
                      <a:lnTo>
                        <a:pt x="151" y="165"/>
                      </a:lnTo>
                      <a:lnTo>
                        <a:pt x="151" y="160"/>
                      </a:lnTo>
                      <a:lnTo>
                        <a:pt x="147" y="156"/>
                      </a:lnTo>
                      <a:lnTo>
                        <a:pt x="147" y="151"/>
                      </a:lnTo>
                      <a:lnTo>
                        <a:pt x="147" y="147"/>
                      </a:lnTo>
                      <a:lnTo>
                        <a:pt x="142" y="142"/>
                      </a:lnTo>
                      <a:lnTo>
                        <a:pt x="142" y="147"/>
                      </a:lnTo>
                      <a:lnTo>
                        <a:pt x="138" y="151"/>
                      </a:lnTo>
                      <a:lnTo>
                        <a:pt x="138" y="156"/>
                      </a:lnTo>
                      <a:lnTo>
                        <a:pt x="133" y="156"/>
                      </a:lnTo>
                      <a:lnTo>
                        <a:pt x="133" y="151"/>
                      </a:lnTo>
                      <a:lnTo>
                        <a:pt x="129" y="151"/>
                      </a:lnTo>
                      <a:lnTo>
                        <a:pt x="124" y="147"/>
                      </a:lnTo>
                      <a:lnTo>
                        <a:pt x="120" y="147"/>
                      </a:lnTo>
                      <a:lnTo>
                        <a:pt x="116" y="147"/>
                      </a:lnTo>
                      <a:lnTo>
                        <a:pt x="116" y="151"/>
                      </a:lnTo>
                      <a:lnTo>
                        <a:pt x="107" y="156"/>
                      </a:lnTo>
                      <a:lnTo>
                        <a:pt x="107" y="160"/>
                      </a:lnTo>
                      <a:lnTo>
                        <a:pt x="102" y="160"/>
                      </a:lnTo>
                      <a:lnTo>
                        <a:pt x="98" y="156"/>
                      </a:lnTo>
                      <a:lnTo>
                        <a:pt x="93" y="156"/>
                      </a:lnTo>
                      <a:lnTo>
                        <a:pt x="89" y="151"/>
                      </a:lnTo>
                      <a:lnTo>
                        <a:pt x="84" y="151"/>
                      </a:lnTo>
                      <a:lnTo>
                        <a:pt x="84" y="147"/>
                      </a:lnTo>
                      <a:lnTo>
                        <a:pt x="80" y="142"/>
                      </a:lnTo>
                      <a:lnTo>
                        <a:pt x="80" y="138"/>
                      </a:lnTo>
                      <a:lnTo>
                        <a:pt x="84" y="138"/>
                      </a:lnTo>
                      <a:lnTo>
                        <a:pt x="84" y="134"/>
                      </a:lnTo>
                      <a:lnTo>
                        <a:pt x="80" y="134"/>
                      </a:lnTo>
                      <a:lnTo>
                        <a:pt x="84" y="129"/>
                      </a:lnTo>
                      <a:lnTo>
                        <a:pt x="84" y="125"/>
                      </a:lnTo>
                      <a:lnTo>
                        <a:pt x="89" y="120"/>
                      </a:lnTo>
                      <a:lnTo>
                        <a:pt x="93" y="116"/>
                      </a:lnTo>
                      <a:lnTo>
                        <a:pt x="98" y="111"/>
                      </a:lnTo>
                      <a:lnTo>
                        <a:pt x="93" y="107"/>
                      </a:lnTo>
                      <a:lnTo>
                        <a:pt x="84" y="102"/>
                      </a:lnTo>
                      <a:lnTo>
                        <a:pt x="84" y="98"/>
                      </a:lnTo>
                      <a:lnTo>
                        <a:pt x="76" y="94"/>
                      </a:lnTo>
                      <a:lnTo>
                        <a:pt x="71" y="94"/>
                      </a:lnTo>
                      <a:lnTo>
                        <a:pt x="62" y="94"/>
                      </a:lnTo>
                      <a:lnTo>
                        <a:pt x="62" y="80"/>
                      </a:lnTo>
                      <a:lnTo>
                        <a:pt x="67" y="76"/>
                      </a:lnTo>
                      <a:lnTo>
                        <a:pt x="67" y="71"/>
                      </a:lnTo>
                      <a:lnTo>
                        <a:pt x="71" y="67"/>
                      </a:lnTo>
                      <a:lnTo>
                        <a:pt x="71" y="62"/>
                      </a:lnTo>
                      <a:lnTo>
                        <a:pt x="76" y="58"/>
                      </a:lnTo>
                      <a:lnTo>
                        <a:pt x="80" y="58"/>
                      </a:lnTo>
                      <a:lnTo>
                        <a:pt x="84" y="49"/>
                      </a:lnTo>
                      <a:lnTo>
                        <a:pt x="84" y="45"/>
                      </a:lnTo>
                      <a:lnTo>
                        <a:pt x="89" y="40"/>
                      </a:lnTo>
                      <a:lnTo>
                        <a:pt x="93" y="40"/>
                      </a:lnTo>
                      <a:lnTo>
                        <a:pt x="93" y="36"/>
                      </a:lnTo>
                      <a:lnTo>
                        <a:pt x="98" y="36"/>
                      </a:lnTo>
                      <a:lnTo>
                        <a:pt x="102" y="31"/>
                      </a:lnTo>
                      <a:lnTo>
                        <a:pt x="107" y="31"/>
                      </a:lnTo>
                      <a:lnTo>
                        <a:pt x="107" y="27"/>
                      </a:lnTo>
                      <a:lnTo>
                        <a:pt x="107" y="18"/>
                      </a:lnTo>
                      <a:lnTo>
                        <a:pt x="111" y="18"/>
                      </a:lnTo>
                      <a:lnTo>
                        <a:pt x="116" y="14"/>
                      </a:lnTo>
                      <a:lnTo>
                        <a:pt x="120" y="9"/>
                      </a:lnTo>
                      <a:lnTo>
                        <a:pt x="124" y="9"/>
                      </a:lnTo>
                      <a:lnTo>
                        <a:pt x="129" y="5"/>
                      </a:lnTo>
                      <a:lnTo>
                        <a:pt x="133" y="5"/>
                      </a:lnTo>
                      <a:lnTo>
                        <a:pt x="138" y="5"/>
                      </a:lnTo>
                      <a:lnTo>
                        <a:pt x="142" y="0"/>
                      </a:lnTo>
                      <a:lnTo>
                        <a:pt x="147" y="0"/>
                      </a:lnTo>
                      <a:lnTo>
                        <a:pt x="151" y="0"/>
                      </a:lnTo>
                      <a:lnTo>
                        <a:pt x="155" y="0"/>
                      </a:lnTo>
                      <a:lnTo>
                        <a:pt x="160" y="0"/>
                      </a:lnTo>
                      <a:lnTo>
                        <a:pt x="164" y="0"/>
                      </a:lnTo>
                      <a:lnTo>
                        <a:pt x="169" y="0"/>
                      </a:lnTo>
                      <a:lnTo>
                        <a:pt x="173" y="0"/>
                      </a:lnTo>
                      <a:lnTo>
                        <a:pt x="178" y="0"/>
                      </a:lnTo>
                      <a:lnTo>
                        <a:pt x="182" y="0"/>
                      </a:lnTo>
                      <a:lnTo>
                        <a:pt x="187" y="0"/>
                      </a:lnTo>
                      <a:lnTo>
                        <a:pt x="191" y="0"/>
                      </a:lnTo>
                      <a:lnTo>
                        <a:pt x="191" y="5"/>
                      </a:lnTo>
                      <a:lnTo>
                        <a:pt x="195" y="9"/>
                      </a:lnTo>
                      <a:lnTo>
                        <a:pt x="200" y="14"/>
                      </a:lnTo>
                      <a:lnTo>
                        <a:pt x="204" y="14"/>
                      </a:lnTo>
                      <a:lnTo>
                        <a:pt x="209" y="18"/>
                      </a:lnTo>
                      <a:lnTo>
                        <a:pt x="213" y="18"/>
                      </a:lnTo>
                      <a:lnTo>
                        <a:pt x="213" y="23"/>
                      </a:lnTo>
                      <a:lnTo>
                        <a:pt x="218" y="23"/>
                      </a:lnTo>
                      <a:lnTo>
                        <a:pt x="218" y="27"/>
                      </a:lnTo>
                      <a:lnTo>
                        <a:pt x="218" y="31"/>
                      </a:lnTo>
                      <a:lnTo>
                        <a:pt x="218" y="36"/>
                      </a:lnTo>
                      <a:lnTo>
                        <a:pt x="218" y="40"/>
                      </a:lnTo>
                      <a:lnTo>
                        <a:pt x="222" y="49"/>
                      </a:lnTo>
                      <a:lnTo>
                        <a:pt x="222" y="54"/>
                      </a:lnTo>
                      <a:lnTo>
                        <a:pt x="226" y="58"/>
                      </a:lnTo>
                      <a:lnTo>
                        <a:pt x="231" y="62"/>
                      </a:lnTo>
                      <a:lnTo>
                        <a:pt x="231" y="67"/>
                      </a:lnTo>
                      <a:lnTo>
                        <a:pt x="231" y="71"/>
                      </a:lnTo>
                      <a:lnTo>
                        <a:pt x="235" y="71"/>
                      </a:lnTo>
                      <a:lnTo>
                        <a:pt x="240" y="80"/>
                      </a:lnTo>
                      <a:lnTo>
                        <a:pt x="240" y="85"/>
                      </a:lnTo>
                      <a:lnTo>
                        <a:pt x="244" y="89"/>
                      </a:lnTo>
                      <a:lnTo>
                        <a:pt x="244" y="94"/>
                      </a:lnTo>
                      <a:lnTo>
                        <a:pt x="244" y="98"/>
                      </a:lnTo>
                      <a:lnTo>
                        <a:pt x="240" y="98"/>
                      </a:lnTo>
                      <a:lnTo>
                        <a:pt x="240" y="102"/>
                      </a:lnTo>
                      <a:lnTo>
                        <a:pt x="240" y="107"/>
                      </a:lnTo>
                      <a:lnTo>
                        <a:pt x="235" y="111"/>
                      </a:lnTo>
                      <a:lnTo>
                        <a:pt x="235" y="116"/>
                      </a:lnTo>
                      <a:lnTo>
                        <a:pt x="231" y="120"/>
                      </a:lnTo>
                      <a:lnTo>
                        <a:pt x="226" y="129"/>
                      </a:lnTo>
                      <a:lnTo>
                        <a:pt x="222" y="129"/>
                      </a:lnTo>
                      <a:lnTo>
                        <a:pt x="218" y="129"/>
                      </a:lnTo>
                      <a:lnTo>
                        <a:pt x="218" y="134"/>
                      </a:lnTo>
                      <a:lnTo>
                        <a:pt x="213" y="134"/>
                      </a:lnTo>
                      <a:lnTo>
                        <a:pt x="209" y="134"/>
                      </a:lnTo>
                      <a:lnTo>
                        <a:pt x="204" y="138"/>
                      </a:lnTo>
                      <a:lnTo>
                        <a:pt x="200" y="138"/>
                      </a:lnTo>
                      <a:lnTo>
                        <a:pt x="195" y="142"/>
                      </a:lnTo>
                      <a:lnTo>
                        <a:pt x="191" y="142"/>
                      </a:lnTo>
                      <a:lnTo>
                        <a:pt x="187" y="142"/>
                      </a:lnTo>
                      <a:lnTo>
                        <a:pt x="182" y="147"/>
                      </a:lnTo>
                      <a:lnTo>
                        <a:pt x="187" y="151"/>
                      </a:lnTo>
                      <a:lnTo>
                        <a:pt x="187" y="156"/>
                      </a:lnTo>
                      <a:lnTo>
                        <a:pt x="173" y="156"/>
                      </a:lnTo>
                      <a:lnTo>
                        <a:pt x="173" y="160"/>
                      </a:lnTo>
                      <a:lnTo>
                        <a:pt x="173" y="165"/>
                      </a:lnTo>
                      <a:lnTo>
                        <a:pt x="173" y="169"/>
                      </a:lnTo>
                      <a:lnTo>
                        <a:pt x="169" y="178"/>
                      </a:lnTo>
                      <a:lnTo>
                        <a:pt x="173" y="182"/>
                      </a:lnTo>
                      <a:lnTo>
                        <a:pt x="173" y="187"/>
                      </a:lnTo>
                      <a:lnTo>
                        <a:pt x="178" y="191"/>
                      </a:lnTo>
                      <a:lnTo>
                        <a:pt x="182" y="196"/>
                      </a:lnTo>
                      <a:lnTo>
                        <a:pt x="187" y="196"/>
                      </a:lnTo>
                      <a:lnTo>
                        <a:pt x="191" y="200"/>
                      </a:lnTo>
                      <a:lnTo>
                        <a:pt x="195" y="200"/>
                      </a:lnTo>
                      <a:lnTo>
                        <a:pt x="195" y="205"/>
                      </a:lnTo>
                      <a:lnTo>
                        <a:pt x="200" y="205"/>
                      </a:lnTo>
                      <a:lnTo>
                        <a:pt x="204" y="213"/>
                      </a:lnTo>
                      <a:lnTo>
                        <a:pt x="204" y="218"/>
                      </a:lnTo>
                      <a:lnTo>
                        <a:pt x="209" y="218"/>
                      </a:lnTo>
                      <a:lnTo>
                        <a:pt x="209" y="222"/>
                      </a:lnTo>
                      <a:lnTo>
                        <a:pt x="209" y="227"/>
                      </a:lnTo>
                      <a:lnTo>
                        <a:pt x="213" y="231"/>
                      </a:lnTo>
                      <a:lnTo>
                        <a:pt x="213" y="236"/>
                      </a:lnTo>
                      <a:lnTo>
                        <a:pt x="218" y="236"/>
                      </a:lnTo>
                      <a:lnTo>
                        <a:pt x="218" y="240"/>
                      </a:lnTo>
                      <a:lnTo>
                        <a:pt x="222" y="240"/>
                      </a:lnTo>
                      <a:lnTo>
                        <a:pt x="222" y="245"/>
                      </a:lnTo>
                      <a:lnTo>
                        <a:pt x="226" y="245"/>
                      </a:lnTo>
                      <a:lnTo>
                        <a:pt x="231" y="245"/>
                      </a:lnTo>
                      <a:lnTo>
                        <a:pt x="235" y="245"/>
                      </a:lnTo>
                      <a:lnTo>
                        <a:pt x="240" y="245"/>
                      </a:lnTo>
                      <a:lnTo>
                        <a:pt x="244" y="245"/>
                      </a:lnTo>
                      <a:lnTo>
                        <a:pt x="249" y="245"/>
                      </a:lnTo>
                      <a:lnTo>
                        <a:pt x="253" y="245"/>
                      </a:lnTo>
                      <a:lnTo>
                        <a:pt x="258" y="245"/>
                      </a:lnTo>
                      <a:lnTo>
                        <a:pt x="262" y="245"/>
                      </a:lnTo>
                      <a:lnTo>
                        <a:pt x="266" y="245"/>
                      </a:lnTo>
                      <a:lnTo>
                        <a:pt x="271" y="245"/>
                      </a:lnTo>
                      <a:lnTo>
                        <a:pt x="271" y="249"/>
                      </a:lnTo>
                      <a:lnTo>
                        <a:pt x="280" y="249"/>
                      </a:lnTo>
                      <a:lnTo>
                        <a:pt x="280" y="253"/>
                      </a:lnTo>
                      <a:lnTo>
                        <a:pt x="284" y="253"/>
                      </a:lnTo>
                      <a:lnTo>
                        <a:pt x="289" y="253"/>
                      </a:lnTo>
                      <a:lnTo>
                        <a:pt x="293" y="253"/>
                      </a:lnTo>
                      <a:lnTo>
                        <a:pt x="293" y="258"/>
                      </a:lnTo>
                      <a:lnTo>
                        <a:pt x="297" y="258"/>
                      </a:lnTo>
                      <a:lnTo>
                        <a:pt x="302" y="258"/>
                      </a:lnTo>
                      <a:lnTo>
                        <a:pt x="306" y="258"/>
                      </a:lnTo>
                      <a:lnTo>
                        <a:pt x="324" y="258"/>
                      </a:lnTo>
                      <a:lnTo>
                        <a:pt x="329" y="258"/>
                      </a:lnTo>
                      <a:lnTo>
                        <a:pt x="333" y="258"/>
                      </a:lnTo>
                      <a:lnTo>
                        <a:pt x="333" y="262"/>
                      </a:lnTo>
                      <a:lnTo>
                        <a:pt x="337" y="262"/>
                      </a:lnTo>
                      <a:lnTo>
                        <a:pt x="337" y="267"/>
                      </a:lnTo>
                      <a:lnTo>
                        <a:pt x="342" y="267"/>
                      </a:lnTo>
                      <a:lnTo>
                        <a:pt x="342" y="271"/>
                      </a:lnTo>
                      <a:lnTo>
                        <a:pt x="346" y="271"/>
                      </a:lnTo>
                      <a:lnTo>
                        <a:pt x="351" y="276"/>
                      </a:lnTo>
                      <a:lnTo>
                        <a:pt x="355" y="280"/>
                      </a:lnTo>
                      <a:lnTo>
                        <a:pt x="360" y="280"/>
                      </a:lnTo>
                      <a:lnTo>
                        <a:pt x="360" y="284"/>
                      </a:lnTo>
                      <a:lnTo>
                        <a:pt x="364" y="284"/>
                      </a:lnTo>
                      <a:lnTo>
                        <a:pt x="368" y="289"/>
                      </a:lnTo>
                      <a:lnTo>
                        <a:pt x="373" y="289"/>
                      </a:lnTo>
                      <a:lnTo>
                        <a:pt x="377" y="289"/>
                      </a:lnTo>
                      <a:lnTo>
                        <a:pt x="377" y="284"/>
                      </a:lnTo>
                      <a:lnTo>
                        <a:pt x="382" y="284"/>
                      </a:lnTo>
                      <a:lnTo>
                        <a:pt x="382" y="280"/>
                      </a:lnTo>
                      <a:lnTo>
                        <a:pt x="382" y="276"/>
                      </a:lnTo>
                      <a:lnTo>
                        <a:pt x="377" y="267"/>
                      </a:lnTo>
                      <a:lnTo>
                        <a:pt x="377" y="262"/>
                      </a:lnTo>
                      <a:lnTo>
                        <a:pt x="377" y="258"/>
                      </a:lnTo>
                      <a:lnTo>
                        <a:pt x="373" y="258"/>
                      </a:lnTo>
                      <a:lnTo>
                        <a:pt x="377" y="253"/>
                      </a:lnTo>
                      <a:lnTo>
                        <a:pt x="377" y="249"/>
                      </a:lnTo>
                      <a:lnTo>
                        <a:pt x="382" y="249"/>
                      </a:lnTo>
                      <a:lnTo>
                        <a:pt x="386" y="249"/>
                      </a:lnTo>
                      <a:lnTo>
                        <a:pt x="391" y="249"/>
                      </a:lnTo>
                      <a:lnTo>
                        <a:pt x="395" y="249"/>
                      </a:lnTo>
                      <a:lnTo>
                        <a:pt x="399" y="249"/>
                      </a:lnTo>
                      <a:lnTo>
                        <a:pt x="404" y="249"/>
                      </a:lnTo>
                      <a:lnTo>
                        <a:pt x="408" y="249"/>
                      </a:lnTo>
                      <a:lnTo>
                        <a:pt x="413" y="249"/>
                      </a:lnTo>
                      <a:lnTo>
                        <a:pt x="417" y="249"/>
                      </a:lnTo>
                      <a:lnTo>
                        <a:pt x="417" y="245"/>
                      </a:lnTo>
                      <a:lnTo>
                        <a:pt x="422" y="245"/>
                      </a:lnTo>
                      <a:lnTo>
                        <a:pt x="426" y="245"/>
                      </a:lnTo>
                      <a:lnTo>
                        <a:pt x="426" y="249"/>
                      </a:lnTo>
                      <a:lnTo>
                        <a:pt x="431" y="249"/>
                      </a:lnTo>
                      <a:lnTo>
                        <a:pt x="431" y="253"/>
                      </a:lnTo>
                      <a:lnTo>
                        <a:pt x="431" y="258"/>
                      </a:lnTo>
                      <a:lnTo>
                        <a:pt x="435" y="262"/>
                      </a:lnTo>
                      <a:lnTo>
                        <a:pt x="439" y="262"/>
                      </a:lnTo>
                      <a:lnTo>
                        <a:pt x="444" y="262"/>
                      </a:lnTo>
                      <a:lnTo>
                        <a:pt x="444" y="267"/>
                      </a:lnTo>
                      <a:lnTo>
                        <a:pt x="448" y="262"/>
                      </a:lnTo>
                      <a:lnTo>
                        <a:pt x="453" y="262"/>
                      </a:lnTo>
                      <a:lnTo>
                        <a:pt x="453" y="258"/>
                      </a:lnTo>
                      <a:lnTo>
                        <a:pt x="457" y="258"/>
                      </a:lnTo>
                      <a:lnTo>
                        <a:pt x="462" y="258"/>
                      </a:lnTo>
                      <a:lnTo>
                        <a:pt x="462" y="253"/>
                      </a:lnTo>
                      <a:lnTo>
                        <a:pt x="466" y="253"/>
                      </a:lnTo>
                      <a:lnTo>
                        <a:pt x="470" y="253"/>
                      </a:lnTo>
                      <a:lnTo>
                        <a:pt x="475" y="253"/>
                      </a:lnTo>
                      <a:lnTo>
                        <a:pt x="479" y="253"/>
                      </a:lnTo>
                      <a:lnTo>
                        <a:pt x="484" y="258"/>
                      </a:lnTo>
                      <a:lnTo>
                        <a:pt x="488" y="258"/>
                      </a:lnTo>
                      <a:lnTo>
                        <a:pt x="493" y="258"/>
                      </a:lnTo>
                      <a:lnTo>
                        <a:pt x="497" y="258"/>
                      </a:lnTo>
                      <a:lnTo>
                        <a:pt x="502" y="258"/>
                      </a:lnTo>
                      <a:lnTo>
                        <a:pt x="502" y="262"/>
                      </a:lnTo>
                      <a:lnTo>
                        <a:pt x="506" y="262"/>
                      </a:lnTo>
                      <a:lnTo>
                        <a:pt x="510" y="262"/>
                      </a:lnTo>
                      <a:lnTo>
                        <a:pt x="510" y="267"/>
                      </a:lnTo>
                      <a:lnTo>
                        <a:pt x="515" y="267"/>
                      </a:lnTo>
                      <a:lnTo>
                        <a:pt x="519" y="267"/>
                      </a:lnTo>
                      <a:lnTo>
                        <a:pt x="519" y="271"/>
                      </a:lnTo>
                      <a:lnTo>
                        <a:pt x="524" y="271"/>
                      </a:lnTo>
                      <a:lnTo>
                        <a:pt x="528" y="276"/>
                      </a:lnTo>
                      <a:lnTo>
                        <a:pt x="528" y="280"/>
                      </a:lnTo>
                      <a:lnTo>
                        <a:pt x="528" y="284"/>
                      </a:lnTo>
                      <a:lnTo>
                        <a:pt x="528" y="289"/>
                      </a:lnTo>
                      <a:lnTo>
                        <a:pt x="528" y="293"/>
                      </a:lnTo>
                      <a:lnTo>
                        <a:pt x="528" y="298"/>
                      </a:lnTo>
                      <a:lnTo>
                        <a:pt x="528" y="302"/>
                      </a:lnTo>
                      <a:lnTo>
                        <a:pt x="533" y="302"/>
                      </a:lnTo>
                      <a:lnTo>
                        <a:pt x="533" y="307"/>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47" name="Freeform 132"/>
                <p:cNvSpPr/>
                <p:nvPr/>
              </p:nvSpPr>
              <p:spPr bwMode="auto">
                <a:xfrm>
                  <a:off x="1841252" y="5467351"/>
                  <a:ext cx="676275" cy="493713"/>
                </a:xfrm>
                <a:custGeom>
                  <a:cxnLst>
                    <a:cxn ang="0">
                      <a:pos x="320" y="4"/>
                    </a:cxn>
                    <a:cxn ang="0">
                      <a:pos x="342" y="4"/>
                    </a:cxn>
                    <a:cxn ang="0">
                      <a:pos x="355" y="9"/>
                    </a:cxn>
                    <a:cxn ang="0">
                      <a:pos x="373" y="18"/>
                    </a:cxn>
                    <a:cxn ang="0">
                      <a:pos x="391" y="22"/>
                    </a:cxn>
                    <a:cxn ang="0">
                      <a:pos x="391" y="31"/>
                    </a:cxn>
                    <a:cxn ang="0">
                      <a:pos x="382" y="44"/>
                    </a:cxn>
                    <a:cxn ang="0">
                      <a:pos x="391" y="75"/>
                    </a:cxn>
                    <a:cxn ang="0">
                      <a:pos x="404" y="89"/>
                    </a:cxn>
                    <a:cxn ang="0">
                      <a:pos x="426" y="93"/>
                    </a:cxn>
                    <a:cxn ang="0">
                      <a:pos x="422" y="111"/>
                    </a:cxn>
                    <a:cxn ang="0">
                      <a:pos x="413" y="129"/>
                    </a:cxn>
                    <a:cxn ang="0">
                      <a:pos x="395" y="155"/>
                    </a:cxn>
                    <a:cxn ang="0">
                      <a:pos x="378" y="168"/>
                    </a:cxn>
                    <a:cxn ang="0">
                      <a:pos x="386" y="186"/>
                    </a:cxn>
                    <a:cxn ang="0">
                      <a:pos x="369" y="191"/>
                    </a:cxn>
                    <a:cxn ang="0">
                      <a:pos x="360" y="195"/>
                    </a:cxn>
                    <a:cxn ang="0">
                      <a:pos x="338" y="186"/>
                    </a:cxn>
                    <a:cxn ang="0">
                      <a:pos x="315" y="191"/>
                    </a:cxn>
                    <a:cxn ang="0">
                      <a:pos x="298" y="200"/>
                    </a:cxn>
                    <a:cxn ang="0">
                      <a:pos x="280" y="217"/>
                    </a:cxn>
                    <a:cxn ang="0">
                      <a:pos x="262" y="226"/>
                    </a:cxn>
                    <a:cxn ang="0">
                      <a:pos x="244" y="231"/>
                    </a:cxn>
                    <a:cxn ang="0">
                      <a:pos x="222" y="231"/>
                    </a:cxn>
                    <a:cxn ang="0">
                      <a:pos x="205" y="239"/>
                    </a:cxn>
                    <a:cxn ang="0">
                      <a:pos x="182" y="239"/>
                    </a:cxn>
                    <a:cxn ang="0">
                      <a:pos x="160" y="231"/>
                    </a:cxn>
                    <a:cxn ang="0">
                      <a:pos x="138" y="231"/>
                    </a:cxn>
                    <a:cxn ang="0">
                      <a:pos x="116" y="235"/>
                    </a:cxn>
                    <a:cxn ang="0">
                      <a:pos x="111" y="262"/>
                    </a:cxn>
                    <a:cxn ang="0">
                      <a:pos x="120" y="275"/>
                    </a:cxn>
                    <a:cxn ang="0">
                      <a:pos x="116" y="288"/>
                    </a:cxn>
                    <a:cxn ang="0">
                      <a:pos x="111" y="279"/>
                    </a:cxn>
                    <a:cxn ang="0">
                      <a:pos x="98" y="293"/>
                    </a:cxn>
                    <a:cxn ang="0">
                      <a:pos x="89" y="302"/>
                    </a:cxn>
                    <a:cxn ang="0">
                      <a:pos x="76" y="306"/>
                    </a:cxn>
                    <a:cxn ang="0">
                      <a:pos x="67" y="293"/>
                    </a:cxn>
                    <a:cxn ang="0">
                      <a:pos x="63" y="275"/>
                    </a:cxn>
                    <a:cxn ang="0">
                      <a:pos x="54" y="275"/>
                    </a:cxn>
                    <a:cxn ang="0">
                      <a:pos x="54" y="248"/>
                    </a:cxn>
                    <a:cxn ang="0">
                      <a:pos x="54" y="248"/>
                    </a:cxn>
                    <a:cxn ang="0">
                      <a:pos x="36" y="231"/>
                    </a:cxn>
                    <a:cxn ang="0">
                      <a:pos x="9" y="226"/>
                    </a:cxn>
                    <a:cxn ang="0">
                      <a:pos x="9" y="217"/>
                    </a:cxn>
                    <a:cxn ang="0">
                      <a:pos x="36" y="204"/>
                    </a:cxn>
                    <a:cxn ang="0">
                      <a:pos x="49" y="173"/>
                    </a:cxn>
                    <a:cxn ang="0">
                      <a:pos x="45" y="142"/>
                    </a:cxn>
                    <a:cxn ang="0">
                      <a:pos x="76" y="142"/>
                    </a:cxn>
                    <a:cxn ang="0">
                      <a:pos x="85" y="120"/>
                    </a:cxn>
                    <a:cxn ang="0">
                      <a:pos x="94" y="102"/>
                    </a:cxn>
                    <a:cxn ang="0">
                      <a:pos x="111" y="89"/>
                    </a:cxn>
                    <a:cxn ang="0">
                      <a:pos x="129" y="93"/>
                    </a:cxn>
                    <a:cxn ang="0">
                      <a:pos x="151" y="97"/>
                    </a:cxn>
                    <a:cxn ang="0">
                      <a:pos x="169" y="89"/>
                    </a:cxn>
                    <a:cxn ang="0">
                      <a:pos x="187" y="84"/>
                    </a:cxn>
                    <a:cxn ang="0">
                      <a:pos x="200" y="75"/>
                    </a:cxn>
                    <a:cxn ang="0">
                      <a:pos x="213" y="66"/>
                    </a:cxn>
                    <a:cxn ang="0">
                      <a:pos x="231" y="62"/>
                    </a:cxn>
                    <a:cxn ang="0">
                      <a:pos x="249" y="57"/>
                    </a:cxn>
                    <a:cxn ang="0">
                      <a:pos x="262" y="44"/>
                    </a:cxn>
                    <a:cxn ang="0">
                      <a:pos x="267" y="26"/>
                    </a:cxn>
                    <a:cxn ang="0">
                      <a:pos x="276" y="13"/>
                    </a:cxn>
                    <a:cxn ang="0">
                      <a:pos x="298" y="13"/>
                    </a:cxn>
                  </a:cxnLst>
                  <a:rect l="0" t="0" r="r" b="b"/>
                  <a:pathLst>
                    <a:path w="426" h="311">
                      <a:moveTo>
                        <a:pt x="307" y="9"/>
                      </a:moveTo>
                      <a:lnTo>
                        <a:pt x="311" y="9"/>
                      </a:lnTo>
                      <a:lnTo>
                        <a:pt x="311" y="4"/>
                      </a:lnTo>
                      <a:lnTo>
                        <a:pt x="315" y="4"/>
                      </a:lnTo>
                      <a:lnTo>
                        <a:pt x="320" y="4"/>
                      </a:lnTo>
                      <a:lnTo>
                        <a:pt x="324" y="4"/>
                      </a:lnTo>
                      <a:lnTo>
                        <a:pt x="329" y="4"/>
                      </a:lnTo>
                      <a:lnTo>
                        <a:pt x="333" y="4"/>
                      </a:lnTo>
                      <a:lnTo>
                        <a:pt x="338" y="4"/>
                      </a:lnTo>
                      <a:lnTo>
                        <a:pt x="342" y="4"/>
                      </a:lnTo>
                      <a:lnTo>
                        <a:pt x="342" y="0"/>
                      </a:lnTo>
                      <a:lnTo>
                        <a:pt x="347" y="0"/>
                      </a:lnTo>
                      <a:lnTo>
                        <a:pt x="351" y="0"/>
                      </a:lnTo>
                      <a:lnTo>
                        <a:pt x="351" y="4"/>
                      </a:lnTo>
                      <a:lnTo>
                        <a:pt x="355" y="9"/>
                      </a:lnTo>
                      <a:lnTo>
                        <a:pt x="360" y="9"/>
                      </a:lnTo>
                      <a:lnTo>
                        <a:pt x="364" y="9"/>
                      </a:lnTo>
                      <a:lnTo>
                        <a:pt x="369" y="13"/>
                      </a:lnTo>
                      <a:lnTo>
                        <a:pt x="373" y="13"/>
                      </a:lnTo>
                      <a:lnTo>
                        <a:pt x="373" y="18"/>
                      </a:lnTo>
                      <a:lnTo>
                        <a:pt x="378" y="18"/>
                      </a:lnTo>
                      <a:lnTo>
                        <a:pt x="382" y="18"/>
                      </a:lnTo>
                      <a:lnTo>
                        <a:pt x="382" y="22"/>
                      </a:lnTo>
                      <a:lnTo>
                        <a:pt x="386" y="22"/>
                      </a:lnTo>
                      <a:lnTo>
                        <a:pt x="391" y="22"/>
                      </a:lnTo>
                      <a:lnTo>
                        <a:pt x="395" y="22"/>
                      </a:lnTo>
                      <a:lnTo>
                        <a:pt x="395" y="26"/>
                      </a:lnTo>
                      <a:lnTo>
                        <a:pt x="400" y="26"/>
                      </a:lnTo>
                      <a:lnTo>
                        <a:pt x="395" y="26"/>
                      </a:lnTo>
                      <a:lnTo>
                        <a:pt x="391" y="31"/>
                      </a:lnTo>
                      <a:lnTo>
                        <a:pt x="391" y="35"/>
                      </a:lnTo>
                      <a:lnTo>
                        <a:pt x="386" y="35"/>
                      </a:lnTo>
                      <a:lnTo>
                        <a:pt x="386" y="40"/>
                      </a:lnTo>
                      <a:lnTo>
                        <a:pt x="382" y="40"/>
                      </a:lnTo>
                      <a:lnTo>
                        <a:pt x="382" y="44"/>
                      </a:lnTo>
                      <a:lnTo>
                        <a:pt x="382" y="49"/>
                      </a:lnTo>
                      <a:lnTo>
                        <a:pt x="382" y="57"/>
                      </a:lnTo>
                      <a:lnTo>
                        <a:pt x="386" y="62"/>
                      </a:lnTo>
                      <a:lnTo>
                        <a:pt x="386" y="71"/>
                      </a:lnTo>
                      <a:lnTo>
                        <a:pt x="391" y="75"/>
                      </a:lnTo>
                      <a:lnTo>
                        <a:pt x="395" y="80"/>
                      </a:lnTo>
                      <a:lnTo>
                        <a:pt x="395" y="84"/>
                      </a:lnTo>
                      <a:lnTo>
                        <a:pt x="400" y="84"/>
                      </a:lnTo>
                      <a:lnTo>
                        <a:pt x="400" y="89"/>
                      </a:lnTo>
                      <a:lnTo>
                        <a:pt x="404" y="89"/>
                      </a:lnTo>
                      <a:lnTo>
                        <a:pt x="409" y="93"/>
                      </a:lnTo>
                      <a:lnTo>
                        <a:pt x="413" y="93"/>
                      </a:lnTo>
                      <a:lnTo>
                        <a:pt x="418" y="93"/>
                      </a:lnTo>
                      <a:lnTo>
                        <a:pt x="422" y="93"/>
                      </a:lnTo>
                      <a:lnTo>
                        <a:pt x="426" y="93"/>
                      </a:lnTo>
                      <a:lnTo>
                        <a:pt x="426" y="97"/>
                      </a:lnTo>
                      <a:lnTo>
                        <a:pt x="426" y="102"/>
                      </a:lnTo>
                      <a:lnTo>
                        <a:pt x="422" y="102"/>
                      </a:lnTo>
                      <a:lnTo>
                        <a:pt x="422" y="106"/>
                      </a:lnTo>
                      <a:lnTo>
                        <a:pt x="422" y="111"/>
                      </a:lnTo>
                      <a:lnTo>
                        <a:pt x="422" y="115"/>
                      </a:lnTo>
                      <a:lnTo>
                        <a:pt x="422" y="120"/>
                      </a:lnTo>
                      <a:lnTo>
                        <a:pt x="418" y="124"/>
                      </a:lnTo>
                      <a:lnTo>
                        <a:pt x="418" y="129"/>
                      </a:lnTo>
                      <a:lnTo>
                        <a:pt x="413" y="129"/>
                      </a:lnTo>
                      <a:lnTo>
                        <a:pt x="409" y="133"/>
                      </a:lnTo>
                      <a:lnTo>
                        <a:pt x="404" y="137"/>
                      </a:lnTo>
                      <a:lnTo>
                        <a:pt x="400" y="142"/>
                      </a:lnTo>
                      <a:lnTo>
                        <a:pt x="400" y="146"/>
                      </a:lnTo>
                      <a:lnTo>
                        <a:pt x="395" y="155"/>
                      </a:lnTo>
                      <a:lnTo>
                        <a:pt x="391" y="160"/>
                      </a:lnTo>
                      <a:lnTo>
                        <a:pt x="386" y="160"/>
                      </a:lnTo>
                      <a:lnTo>
                        <a:pt x="382" y="164"/>
                      </a:lnTo>
                      <a:lnTo>
                        <a:pt x="378" y="164"/>
                      </a:lnTo>
                      <a:lnTo>
                        <a:pt x="378" y="168"/>
                      </a:lnTo>
                      <a:lnTo>
                        <a:pt x="378" y="173"/>
                      </a:lnTo>
                      <a:lnTo>
                        <a:pt x="382" y="173"/>
                      </a:lnTo>
                      <a:lnTo>
                        <a:pt x="386" y="177"/>
                      </a:lnTo>
                      <a:lnTo>
                        <a:pt x="386" y="182"/>
                      </a:lnTo>
                      <a:lnTo>
                        <a:pt x="386" y="186"/>
                      </a:lnTo>
                      <a:lnTo>
                        <a:pt x="382" y="186"/>
                      </a:lnTo>
                      <a:lnTo>
                        <a:pt x="378" y="186"/>
                      </a:lnTo>
                      <a:lnTo>
                        <a:pt x="378" y="191"/>
                      </a:lnTo>
                      <a:lnTo>
                        <a:pt x="373" y="191"/>
                      </a:lnTo>
                      <a:lnTo>
                        <a:pt x="369" y="191"/>
                      </a:lnTo>
                      <a:lnTo>
                        <a:pt x="369" y="195"/>
                      </a:lnTo>
                      <a:lnTo>
                        <a:pt x="369" y="200"/>
                      </a:lnTo>
                      <a:lnTo>
                        <a:pt x="364" y="200"/>
                      </a:lnTo>
                      <a:lnTo>
                        <a:pt x="360" y="200"/>
                      </a:lnTo>
                      <a:lnTo>
                        <a:pt x="360" y="195"/>
                      </a:lnTo>
                      <a:lnTo>
                        <a:pt x="355" y="195"/>
                      </a:lnTo>
                      <a:lnTo>
                        <a:pt x="355" y="191"/>
                      </a:lnTo>
                      <a:lnTo>
                        <a:pt x="347" y="191"/>
                      </a:lnTo>
                      <a:lnTo>
                        <a:pt x="342" y="191"/>
                      </a:lnTo>
                      <a:lnTo>
                        <a:pt x="338" y="186"/>
                      </a:lnTo>
                      <a:lnTo>
                        <a:pt x="333" y="186"/>
                      </a:lnTo>
                      <a:lnTo>
                        <a:pt x="329" y="186"/>
                      </a:lnTo>
                      <a:lnTo>
                        <a:pt x="324" y="191"/>
                      </a:lnTo>
                      <a:lnTo>
                        <a:pt x="320" y="191"/>
                      </a:lnTo>
                      <a:lnTo>
                        <a:pt x="315" y="191"/>
                      </a:lnTo>
                      <a:lnTo>
                        <a:pt x="311" y="191"/>
                      </a:lnTo>
                      <a:lnTo>
                        <a:pt x="307" y="186"/>
                      </a:lnTo>
                      <a:lnTo>
                        <a:pt x="302" y="191"/>
                      </a:lnTo>
                      <a:lnTo>
                        <a:pt x="298" y="195"/>
                      </a:lnTo>
                      <a:lnTo>
                        <a:pt x="298" y="200"/>
                      </a:lnTo>
                      <a:lnTo>
                        <a:pt x="293" y="200"/>
                      </a:lnTo>
                      <a:lnTo>
                        <a:pt x="289" y="204"/>
                      </a:lnTo>
                      <a:lnTo>
                        <a:pt x="284" y="208"/>
                      </a:lnTo>
                      <a:lnTo>
                        <a:pt x="280" y="213"/>
                      </a:lnTo>
                      <a:lnTo>
                        <a:pt x="280" y="217"/>
                      </a:lnTo>
                      <a:lnTo>
                        <a:pt x="276" y="217"/>
                      </a:lnTo>
                      <a:lnTo>
                        <a:pt x="276" y="222"/>
                      </a:lnTo>
                      <a:lnTo>
                        <a:pt x="271" y="222"/>
                      </a:lnTo>
                      <a:lnTo>
                        <a:pt x="267" y="222"/>
                      </a:lnTo>
                      <a:lnTo>
                        <a:pt x="262" y="226"/>
                      </a:lnTo>
                      <a:lnTo>
                        <a:pt x="258" y="226"/>
                      </a:lnTo>
                      <a:lnTo>
                        <a:pt x="253" y="226"/>
                      </a:lnTo>
                      <a:lnTo>
                        <a:pt x="249" y="226"/>
                      </a:lnTo>
                      <a:lnTo>
                        <a:pt x="244" y="226"/>
                      </a:lnTo>
                      <a:lnTo>
                        <a:pt x="244" y="231"/>
                      </a:lnTo>
                      <a:lnTo>
                        <a:pt x="240" y="231"/>
                      </a:lnTo>
                      <a:lnTo>
                        <a:pt x="236" y="231"/>
                      </a:lnTo>
                      <a:lnTo>
                        <a:pt x="231" y="231"/>
                      </a:lnTo>
                      <a:lnTo>
                        <a:pt x="227" y="231"/>
                      </a:lnTo>
                      <a:lnTo>
                        <a:pt x="222" y="231"/>
                      </a:lnTo>
                      <a:lnTo>
                        <a:pt x="222" y="235"/>
                      </a:lnTo>
                      <a:lnTo>
                        <a:pt x="218" y="235"/>
                      </a:lnTo>
                      <a:lnTo>
                        <a:pt x="213" y="235"/>
                      </a:lnTo>
                      <a:lnTo>
                        <a:pt x="209" y="239"/>
                      </a:lnTo>
                      <a:lnTo>
                        <a:pt x="205" y="239"/>
                      </a:lnTo>
                      <a:lnTo>
                        <a:pt x="200" y="239"/>
                      </a:lnTo>
                      <a:lnTo>
                        <a:pt x="196" y="244"/>
                      </a:lnTo>
                      <a:lnTo>
                        <a:pt x="191" y="239"/>
                      </a:lnTo>
                      <a:lnTo>
                        <a:pt x="187" y="239"/>
                      </a:lnTo>
                      <a:lnTo>
                        <a:pt x="182" y="239"/>
                      </a:lnTo>
                      <a:lnTo>
                        <a:pt x="178" y="235"/>
                      </a:lnTo>
                      <a:lnTo>
                        <a:pt x="173" y="235"/>
                      </a:lnTo>
                      <a:lnTo>
                        <a:pt x="169" y="235"/>
                      </a:lnTo>
                      <a:lnTo>
                        <a:pt x="165" y="231"/>
                      </a:lnTo>
                      <a:lnTo>
                        <a:pt x="160" y="231"/>
                      </a:lnTo>
                      <a:lnTo>
                        <a:pt x="156" y="231"/>
                      </a:lnTo>
                      <a:lnTo>
                        <a:pt x="151" y="231"/>
                      </a:lnTo>
                      <a:lnTo>
                        <a:pt x="147" y="231"/>
                      </a:lnTo>
                      <a:lnTo>
                        <a:pt x="142" y="231"/>
                      </a:lnTo>
                      <a:lnTo>
                        <a:pt x="138" y="231"/>
                      </a:lnTo>
                      <a:lnTo>
                        <a:pt x="134" y="231"/>
                      </a:lnTo>
                      <a:lnTo>
                        <a:pt x="129" y="231"/>
                      </a:lnTo>
                      <a:lnTo>
                        <a:pt x="125" y="231"/>
                      </a:lnTo>
                      <a:lnTo>
                        <a:pt x="120" y="235"/>
                      </a:lnTo>
                      <a:lnTo>
                        <a:pt x="116" y="235"/>
                      </a:lnTo>
                      <a:lnTo>
                        <a:pt x="116" y="239"/>
                      </a:lnTo>
                      <a:lnTo>
                        <a:pt x="111" y="239"/>
                      </a:lnTo>
                      <a:lnTo>
                        <a:pt x="111" y="253"/>
                      </a:lnTo>
                      <a:lnTo>
                        <a:pt x="111" y="257"/>
                      </a:lnTo>
                      <a:lnTo>
                        <a:pt x="111" y="262"/>
                      </a:lnTo>
                      <a:lnTo>
                        <a:pt x="107" y="262"/>
                      </a:lnTo>
                      <a:lnTo>
                        <a:pt x="107" y="266"/>
                      </a:lnTo>
                      <a:lnTo>
                        <a:pt x="107" y="271"/>
                      </a:lnTo>
                      <a:lnTo>
                        <a:pt x="111" y="271"/>
                      </a:lnTo>
                      <a:lnTo>
                        <a:pt x="120" y="275"/>
                      </a:lnTo>
                      <a:lnTo>
                        <a:pt x="125" y="279"/>
                      </a:lnTo>
                      <a:lnTo>
                        <a:pt x="125" y="284"/>
                      </a:lnTo>
                      <a:lnTo>
                        <a:pt x="125" y="288"/>
                      </a:lnTo>
                      <a:lnTo>
                        <a:pt x="120" y="288"/>
                      </a:lnTo>
                      <a:lnTo>
                        <a:pt x="116" y="288"/>
                      </a:lnTo>
                      <a:lnTo>
                        <a:pt x="111" y="288"/>
                      </a:lnTo>
                      <a:lnTo>
                        <a:pt x="116" y="284"/>
                      </a:lnTo>
                      <a:lnTo>
                        <a:pt x="120" y="284"/>
                      </a:lnTo>
                      <a:lnTo>
                        <a:pt x="116" y="275"/>
                      </a:lnTo>
                      <a:lnTo>
                        <a:pt x="111" y="279"/>
                      </a:lnTo>
                      <a:lnTo>
                        <a:pt x="107" y="279"/>
                      </a:lnTo>
                      <a:lnTo>
                        <a:pt x="103" y="284"/>
                      </a:lnTo>
                      <a:lnTo>
                        <a:pt x="103" y="288"/>
                      </a:lnTo>
                      <a:lnTo>
                        <a:pt x="103" y="293"/>
                      </a:lnTo>
                      <a:lnTo>
                        <a:pt x="98" y="293"/>
                      </a:lnTo>
                      <a:lnTo>
                        <a:pt x="94" y="297"/>
                      </a:lnTo>
                      <a:lnTo>
                        <a:pt x="98" y="302"/>
                      </a:lnTo>
                      <a:lnTo>
                        <a:pt x="94" y="306"/>
                      </a:lnTo>
                      <a:lnTo>
                        <a:pt x="94" y="302"/>
                      </a:lnTo>
                      <a:lnTo>
                        <a:pt x="89" y="302"/>
                      </a:lnTo>
                      <a:lnTo>
                        <a:pt x="85" y="306"/>
                      </a:lnTo>
                      <a:lnTo>
                        <a:pt x="85" y="311"/>
                      </a:lnTo>
                      <a:lnTo>
                        <a:pt x="80" y="311"/>
                      </a:lnTo>
                      <a:lnTo>
                        <a:pt x="76" y="311"/>
                      </a:lnTo>
                      <a:lnTo>
                        <a:pt x="76" y="306"/>
                      </a:lnTo>
                      <a:lnTo>
                        <a:pt x="71" y="306"/>
                      </a:lnTo>
                      <a:lnTo>
                        <a:pt x="67" y="306"/>
                      </a:lnTo>
                      <a:lnTo>
                        <a:pt x="67" y="302"/>
                      </a:lnTo>
                      <a:lnTo>
                        <a:pt x="67" y="297"/>
                      </a:lnTo>
                      <a:lnTo>
                        <a:pt x="67" y="293"/>
                      </a:lnTo>
                      <a:lnTo>
                        <a:pt x="71" y="293"/>
                      </a:lnTo>
                      <a:lnTo>
                        <a:pt x="71" y="288"/>
                      </a:lnTo>
                      <a:lnTo>
                        <a:pt x="67" y="288"/>
                      </a:lnTo>
                      <a:lnTo>
                        <a:pt x="67" y="284"/>
                      </a:lnTo>
                      <a:lnTo>
                        <a:pt x="63" y="275"/>
                      </a:lnTo>
                      <a:lnTo>
                        <a:pt x="63" y="266"/>
                      </a:lnTo>
                      <a:lnTo>
                        <a:pt x="58" y="266"/>
                      </a:lnTo>
                      <a:lnTo>
                        <a:pt x="58" y="271"/>
                      </a:lnTo>
                      <a:lnTo>
                        <a:pt x="54" y="271"/>
                      </a:lnTo>
                      <a:lnTo>
                        <a:pt x="54" y="275"/>
                      </a:lnTo>
                      <a:lnTo>
                        <a:pt x="49" y="271"/>
                      </a:lnTo>
                      <a:lnTo>
                        <a:pt x="49" y="262"/>
                      </a:lnTo>
                      <a:lnTo>
                        <a:pt x="49" y="257"/>
                      </a:lnTo>
                      <a:lnTo>
                        <a:pt x="49" y="253"/>
                      </a:lnTo>
                      <a:lnTo>
                        <a:pt x="54" y="248"/>
                      </a:lnTo>
                      <a:lnTo>
                        <a:pt x="49" y="253"/>
                      </a:lnTo>
                      <a:lnTo>
                        <a:pt x="45" y="248"/>
                      </a:lnTo>
                      <a:lnTo>
                        <a:pt x="40" y="239"/>
                      </a:lnTo>
                      <a:lnTo>
                        <a:pt x="45" y="248"/>
                      </a:lnTo>
                      <a:lnTo>
                        <a:pt x="54" y="248"/>
                      </a:lnTo>
                      <a:lnTo>
                        <a:pt x="58" y="244"/>
                      </a:lnTo>
                      <a:lnTo>
                        <a:pt x="54" y="239"/>
                      </a:lnTo>
                      <a:lnTo>
                        <a:pt x="49" y="235"/>
                      </a:lnTo>
                      <a:lnTo>
                        <a:pt x="40" y="235"/>
                      </a:lnTo>
                      <a:lnTo>
                        <a:pt x="36" y="231"/>
                      </a:lnTo>
                      <a:lnTo>
                        <a:pt x="27" y="231"/>
                      </a:lnTo>
                      <a:lnTo>
                        <a:pt x="23" y="226"/>
                      </a:lnTo>
                      <a:lnTo>
                        <a:pt x="18" y="226"/>
                      </a:lnTo>
                      <a:lnTo>
                        <a:pt x="14" y="226"/>
                      </a:lnTo>
                      <a:lnTo>
                        <a:pt x="9" y="226"/>
                      </a:lnTo>
                      <a:lnTo>
                        <a:pt x="5" y="226"/>
                      </a:lnTo>
                      <a:lnTo>
                        <a:pt x="0" y="222"/>
                      </a:lnTo>
                      <a:lnTo>
                        <a:pt x="0" y="217"/>
                      </a:lnTo>
                      <a:lnTo>
                        <a:pt x="5" y="217"/>
                      </a:lnTo>
                      <a:lnTo>
                        <a:pt x="9" y="217"/>
                      </a:lnTo>
                      <a:lnTo>
                        <a:pt x="18" y="213"/>
                      </a:lnTo>
                      <a:lnTo>
                        <a:pt x="23" y="213"/>
                      </a:lnTo>
                      <a:lnTo>
                        <a:pt x="27" y="213"/>
                      </a:lnTo>
                      <a:lnTo>
                        <a:pt x="32" y="208"/>
                      </a:lnTo>
                      <a:lnTo>
                        <a:pt x="36" y="204"/>
                      </a:lnTo>
                      <a:lnTo>
                        <a:pt x="40" y="200"/>
                      </a:lnTo>
                      <a:lnTo>
                        <a:pt x="49" y="200"/>
                      </a:lnTo>
                      <a:lnTo>
                        <a:pt x="49" y="186"/>
                      </a:lnTo>
                      <a:lnTo>
                        <a:pt x="54" y="182"/>
                      </a:lnTo>
                      <a:lnTo>
                        <a:pt x="49" y="173"/>
                      </a:lnTo>
                      <a:lnTo>
                        <a:pt x="45" y="168"/>
                      </a:lnTo>
                      <a:lnTo>
                        <a:pt x="40" y="164"/>
                      </a:lnTo>
                      <a:lnTo>
                        <a:pt x="40" y="160"/>
                      </a:lnTo>
                      <a:lnTo>
                        <a:pt x="45" y="155"/>
                      </a:lnTo>
                      <a:lnTo>
                        <a:pt x="45" y="142"/>
                      </a:lnTo>
                      <a:lnTo>
                        <a:pt x="49" y="142"/>
                      </a:lnTo>
                      <a:lnTo>
                        <a:pt x="54" y="142"/>
                      </a:lnTo>
                      <a:lnTo>
                        <a:pt x="58" y="146"/>
                      </a:lnTo>
                      <a:lnTo>
                        <a:pt x="63" y="146"/>
                      </a:lnTo>
                      <a:lnTo>
                        <a:pt x="76" y="142"/>
                      </a:lnTo>
                      <a:lnTo>
                        <a:pt x="76" y="137"/>
                      </a:lnTo>
                      <a:lnTo>
                        <a:pt x="80" y="133"/>
                      </a:lnTo>
                      <a:lnTo>
                        <a:pt x="80" y="124"/>
                      </a:lnTo>
                      <a:lnTo>
                        <a:pt x="85" y="124"/>
                      </a:lnTo>
                      <a:lnTo>
                        <a:pt x="85" y="120"/>
                      </a:lnTo>
                      <a:lnTo>
                        <a:pt x="85" y="115"/>
                      </a:lnTo>
                      <a:lnTo>
                        <a:pt x="85" y="111"/>
                      </a:lnTo>
                      <a:lnTo>
                        <a:pt x="89" y="111"/>
                      </a:lnTo>
                      <a:lnTo>
                        <a:pt x="94" y="106"/>
                      </a:lnTo>
                      <a:lnTo>
                        <a:pt x="94" y="102"/>
                      </a:lnTo>
                      <a:lnTo>
                        <a:pt x="98" y="97"/>
                      </a:lnTo>
                      <a:lnTo>
                        <a:pt x="98" y="93"/>
                      </a:lnTo>
                      <a:lnTo>
                        <a:pt x="107" y="93"/>
                      </a:lnTo>
                      <a:lnTo>
                        <a:pt x="107" y="89"/>
                      </a:lnTo>
                      <a:lnTo>
                        <a:pt x="111" y="89"/>
                      </a:lnTo>
                      <a:lnTo>
                        <a:pt x="116" y="89"/>
                      </a:lnTo>
                      <a:lnTo>
                        <a:pt x="120" y="89"/>
                      </a:lnTo>
                      <a:lnTo>
                        <a:pt x="125" y="89"/>
                      </a:lnTo>
                      <a:lnTo>
                        <a:pt x="125" y="93"/>
                      </a:lnTo>
                      <a:lnTo>
                        <a:pt x="129" y="93"/>
                      </a:lnTo>
                      <a:lnTo>
                        <a:pt x="134" y="93"/>
                      </a:lnTo>
                      <a:lnTo>
                        <a:pt x="138" y="97"/>
                      </a:lnTo>
                      <a:lnTo>
                        <a:pt x="142" y="97"/>
                      </a:lnTo>
                      <a:lnTo>
                        <a:pt x="147" y="97"/>
                      </a:lnTo>
                      <a:lnTo>
                        <a:pt x="151" y="97"/>
                      </a:lnTo>
                      <a:lnTo>
                        <a:pt x="156" y="97"/>
                      </a:lnTo>
                      <a:lnTo>
                        <a:pt x="156" y="93"/>
                      </a:lnTo>
                      <a:lnTo>
                        <a:pt x="160" y="93"/>
                      </a:lnTo>
                      <a:lnTo>
                        <a:pt x="165" y="93"/>
                      </a:lnTo>
                      <a:lnTo>
                        <a:pt x="169" y="89"/>
                      </a:lnTo>
                      <a:lnTo>
                        <a:pt x="173" y="89"/>
                      </a:lnTo>
                      <a:lnTo>
                        <a:pt x="173" y="84"/>
                      </a:lnTo>
                      <a:lnTo>
                        <a:pt x="178" y="84"/>
                      </a:lnTo>
                      <a:lnTo>
                        <a:pt x="182" y="84"/>
                      </a:lnTo>
                      <a:lnTo>
                        <a:pt x="187" y="84"/>
                      </a:lnTo>
                      <a:lnTo>
                        <a:pt x="191" y="84"/>
                      </a:lnTo>
                      <a:lnTo>
                        <a:pt x="191" y="80"/>
                      </a:lnTo>
                      <a:lnTo>
                        <a:pt x="196" y="80"/>
                      </a:lnTo>
                      <a:lnTo>
                        <a:pt x="200" y="80"/>
                      </a:lnTo>
                      <a:lnTo>
                        <a:pt x="200" y="75"/>
                      </a:lnTo>
                      <a:lnTo>
                        <a:pt x="205" y="75"/>
                      </a:lnTo>
                      <a:lnTo>
                        <a:pt x="205" y="71"/>
                      </a:lnTo>
                      <a:lnTo>
                        <a:pt x="209" y="71"/>
                      </a:lnTo>
                      <a:lnTo>
                        <a:pt x="213" y="71"/>
                      </a:lnTo>
                      <a:lnTo>
                        <a:pt x="213" y="66"/>
                      </a:lnTo>
                      <a:lnTo>
                        <a:pt x="218" y="66"/>
                      </a:lnTo>
                      <a:lnTo>
                        <a:pt x="222" y="66"/>
                      </a:lnTo>
                      <a:lnTo>
                        <a:pt x="222" y="62"/>
                      </a:lnTo>
                      <a:lnTo>
                        <a:pt x="227" y="62"/>
                      </a:lnTo>
                      <a:lnTo>
                        <a:pt x="231" y="62"/>
                      </a:lnTo>
                      <a:lnTo>
                        <a:pt x="236" y="62"/>
                      </a:lnTo>
                      <a:lnTo>
                        <a:pt x="240" y="62"/>
                      </a:lnTo>
                      <a:lnTo>
                        <a:pt x="240" y="57"/>
                      </a:lnTo>
                      <a:lnTo>
                        <a:pt x="244" y="57"/>
                      </a:lnTo>
                      <a:lnTo>
                        <a:pt x="249" y="57"/>
                      </a:lnTo>
                      <a:lnTo>
                        <a:pt x="253" y="53"/>
                      </a:lnTo>
                      <a:lnTo>
                        <a:pt x="258" y="53"/>
                      </a:lnTo>
                      <a:lnTo>
                        <a:pt x="258" y="49"/>
                      </a:lnTo>
                      <a:lnTo>
                        <a:pt x="262" y="49"/>
                      </a:lnTo>
                      <a:lnTo>
                        <a:pt x="262" y="44"/>
                      </a:lnTo>
                      <a:lnTo>
                        <a:pt x="262" y="40"/>
                      </a:lnTo>
                      <a:lnTo>
                        <a:pt x="267" y="40"/>
                      </a:lnTo>
                      <a:lnTo>
                        <a:pt x="267" y="35"/>
                      </a:lnTo>
                      <a:lnTo>
                        <a:pt x="267" y="31"/>
                      </a:lnTo>
                      <a:lnTo>
                        <a:pt x="267" y="26"/>
                      </a:lnTo>
                      <a:lnTo>
                        <a:pt x="267" y="22"/>
                      </a:lnTo>
                      <a:lnTo>
                        <a:pt x="267" y="18"/>
                      </a:lnTo>
                      <a:lnTo>
                        <a:pt x="271" y="18"/>
                      </a:lnTo>
                      <a:lnTo>
                        <a:pt x="271" y="13"/>
                      </a:lnTo>
                      <a:lnTo>
                        <a:pt x="276" y="13"/>
                      </a:lnTo>
                      <a:lnTo>
                        <a:pt x="280" y="13"/>
                      </a:lnTo>
                      <a:lnTo>
                        <a:pt x="284" y="13"/>
                      </a:lnTo>
                      <a:lnTo>
                        <a:pt x="289" y="13"/>
                      </a:lnTo>
                      <a:lnTo>
                        <a:pt x="293" y="13"/>
                      </a:lnTo>
                      <a:lnTo>
                        <a:pt x="298" y="13"/>
                      </a:lnTo>
                      <a:lnTo>
                        <a:pt x="302" y="9"/>
                      </a:lnTo>
                      <a:lnTo>
                        <a:pt x="307" y="9"/>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48" name="Freeform 46"/>
                <p:cNvSpPr/>
                <p:nvPr/>
              </p:nvSpPr>
              <p:spPr bwMode="auto">
                <a:xfrm>
                  <a:off x="1341190" y="3711576"/>
                  <a:ext cx="458788" cy="401638"/>
                </a:xfrm>
                <a:custGeom>
                  <a:cxnLst>
                    <a:cxn ang="0">
                      <a:pos x="271" y="125"/>
                    </a:cxn>
                    <a:cxn ang="0">
                      <a:pos x="249" y="134"/>
                    </a:cxn>
                    <a:cxn ang="0">
                      <a:pos x="231" y="151"/>
                    </a:cxn>
                    <a:cxn ang="0">
                      <a:pos x="200" y="169"/>
                    </a:cxn>
                    <a:cxn ang="0">
                      <a:pos x="182" y="191"/>
                    </a:cxn>
                    <a:cxn ang="0">
                      <a:pos x="187" y="231"/>
                    </a:cxn>
                    <a:cxn ang="0">
                      <a:pos x="156" y="249"/>
                    </a:cxn>
                    <a:cxn ang="0">
                      <a:pos x="125" y="240"/>
                    </a:cxn>
                    <a:cxn ang="0">
                      <a:pos x="98" y="236"/>
                    </a:cxn>
                    <a:cxn ang="0">
                      <a:pos x="76" y="245"/>
                    </a:cxn>
                    <a:cxn ang="0">
                      <a:pos x="54" y="240"/>
                    </a:cxn>
                    <a:cxn ang="0">
                      <a:pos x="36" y="253"/>
                    </a:cxn>
                    <a:cxn ang="0">
                      <a:pos x="23" y="231"/>
                    </a:cxn>
                    <a:cxn ang="0">
                      <a:pos x="27" y="200"/>
                    </a:cxn>
                    <a:cxn ang="0">
                      <a:pos x="36" y="165"/>
                    </a:cxn>
                    <a:cxn ang="0">
                      <a:pos x="18" y="165"/>
                    </a:cxn>
                    <a:cxn ang="0">
                      <a:pos x="27" y="129"/>
                    </a:cxn>
                    <a:cxn ang="0">
                      <a:pos x="14" y="94"/>
                    </a:cxn>
                    <a:cxn ang="0">
                      <a:pos x="0" y="58"/>
                    </a:cxn>
                    <a:cxn ang="0">
                      <a:pos x="5" y="40"/>
                    </a:cxn>
                    <a:cxn ang="0">
                      <a:pos x="9" y="23"/>
                    </a:cxn>
                    <a:cxn ang="0">
                      <a:pos x="23" y="23"/>
                    </a:cxn>
                    <a:cxn ang="0">
                      <a:pos x="36" y="23"/>
                    </a:cxn>
                    <a:cxn ang="0">
                      <a:pos x="45" y="9"/>
                    </a:cxn>
                    <a:cxn ang="0">
                      <a:pos x="58" y="9"/>
                    </a:cxn>
                    <a:cxn ang="0">
                      <a:pos x="71" y="14"/>
                    </a:cxn>
                    <a:cxn ang="0">
                      <a:pos x="80" y="18"/>
                    </a:cxn>
                    <a:cxn ang="0">
                      <a:pos x="89" y="32"/>
                    </a:cxn>
                    <a:cxn ang="0">
                      <a:pos x="102" y="36"/>
                    </a:cxn>
                    <a:cxn ang="0">
                      <a:pos x="116" y="36"/>
                    </a:cxn>
                    <a:cxn ang="0">
                      <a:pos x="129" y="45"/>
                    </a:cxn>
                    <a:cxn ang="0">
                      <a:pos x="134" y="45"/>
                    </a:cxn>
                    <a:cxn ang="0">
                      <a:pos x="134" y="40"/>
                    </a:cxn>
                    <a:cxn ang="0">
                      <a:pos x="142" y="32"/>
                    </a:cxn>
                    <a:cxn ang="0">
                      <a:pos x="151" y="27"/>
                    </a:cxn>
                    <a:cxn ang="0">
                      <a:pos x="160" y="23"/>
                    </a:cxn>
                    <a:cxn ang="0">
                      <a:pos x="169" y="18"/>
                    </a:cxn>
                    <a:cxn ang="0">
                      <a:pos x="173" y="18"/>
                    </a:cxn>
                    <a:cxn ang="0">
                      <a:pos x="182" y="23"/>
                    </a:cxn>
                    <a:cxn ang="0">
                      <a:pos x="191" y="18"/>
                    </a:cxn>
                    <a:cxn ang="0">
                      <a:pos x="187" y="9"/>
                    </a:cxn>
                    <a:cxn ang="0">
                      <a:pos x="196" y="5"/>
                    </a:cxn>
                    <a:cxn ang="0">
                      <a:pos x="209" y="5"/>
                    </a:cxn>
                    <a:cxn ang="0">
                      <a:pos x="213" y="5"/>
                    </a:cxn>
                    <a:cxn ang="0">
                      <a:pos x="227" y="5"/>
                    </a:cxn>
                    <a:cxn ang="0">
                      <a:pos x="236" y="14"/>
                    </a:cxn>
                    <a:cxn ang="0">
                      <a:pos x="231" y="27"/>
                    </a:cxn>
                    <a:cxn ang="0">
                      <a:pos x="231" y="49"/>
                    </a:cxn>
                    <a:cxn ang="0">
                      <a:pos x="249" y="71"/>
                    </a:cxn>
                    <a:cxn ang="0">
                      <a:pos x="267" y="89"/>
                    </a:cxn>
                    <a:cxn ang="0">
                      <a:pos x="276" y="103"/>
                    </a:cxn>
                  </a:cxnLst>
                  <a:rect l="0" t="0" r="r" b="b"/>
                  <a:pathLst>
                    <a:path w="289" h="253">
                      <a:moveTo>
                        <a:pt x="289" y="111"/>
                      </a:moveTo>
                      <a:lnTo>
                        <a:pt x="289" y="116"/>
                      </a:lnTo>
                      <a:lnTo>
                        <a:pt x="284" y="116"/>
                      </a:lnTo>
                      <a:lnTo>
                        <a:pt x="280" y="120"/>
                      </a:lnTo>
                      <a:lnTo>
                        <a:pt x="271" y="125"/>
                      </a:lnTo>
                      <a:lnTo>
                        <a:pt x="262" y="125"/>
                      </a:lnTo>
                      <a:lnTo>
                        <a:pt x="258" y="125"/>
                      </a:lnTo>
                      <a:lnTo>
                        <a:pt x="253" y="129"/>
                      </a:lnTo>
                      <a:lnTo>
                        <a:pt x="249" y="129"/>
                      </a:lnTo>
                      <a:lnTo>
                        <a:pt x="249" y="134"/>
                      </a:lnTo>
                      <a:lnTo>
                        <a:pt x="244" y="134"/>
                      </a:lnTo>
                      <a:lnTo>
                        <a:pt x="244" y="138"/>
                      </a:lnTo>
                      <a:lnTo>
                        <a:pt x="236" y="147"/>
                      </a:lnTo>
                      <a:lnTo>
                        <a:pt x="231" y="147"/>
                      </a:lnTo>
                      <a:lnTo>
                        <a:pt x="231" y="151"/>
                      </a:lnTo>
                      <a:lnTo>
                        <a:pt x="227" y="151"/>
                      </a:lnTo>
                      <a:lnTo>
                        <a:pt x="222" y="156"/>
                      </a:lnTo>
                      <a:lnTo>
                        <a:pt x="218" y="156"/>
                      </a:lnTo>
                      <a:lnTo>
                        <a:pt x="209" y="165"/>
                      </a:lnTo>
                      <a:lnTo>
                        <a:pt x="200" y="169"/>
                      </a:lnTo>
                      <a:lnTo>
                        <a:pt x="196" y="174"/>
                      </a:lnTo>
                      <a:lnTo>
                        <a:pt x="191" y="178"/>
                      </a:lnTo>
                      <a:lnTo>
                        <a:pt x="187" y="182"/>
                      </a:lnTo>
                      <a:lnTo>
                        <a:pt x="187" y="191"/>
                      </a:lnTo>
                      <a:lnTo>
                        <a:pt x="182" y="191"/>
                      </a:lnTo>
                      <a:lnTo>
                        <a:pt x="182" y="196"/>
                      </a:lnTo>
                      <a:lnTo>
                        <a:pt x="182" y="205"/>
                      </a:lnTo>
                      <a:lnTo>
                        <a:pt x="182" y="222"/>
                      </a:lnTo>
                      <a:lnTo>
                        <a:pt x="182" y="227"/>
                      </a:lnTo>
                      <a:lnTo>
                        <a:pt x="187" y="231"/>
                      </a:lnTo>
                      <a:lnTo>
                        <a:pt x="187" y="236"/>
                      </a:lnTo>
                      <a:lnTo>
                        <a:pt x="182" y="236"/>
                      </a:lnTo>
                      <a:lnTo>
                        <a:pt x="173" y="240"/>
                      </a:lnTo>
                      <a:lnTo>
                        <a:pt x="165" y="245"/>
                      </a:lnTo>
                      <a:lnTo>
                        <a:pt x="156" y="249"/>
                      </a:lnTo>
                      <a:lnTo>
                        <a:pt x="147" y="253"/>
                      </a:lnTo>
                      <a:lnTo>
                        <a:pt x="142" y="253"/>
                      </a:lnTo>
                      <a:lnTo>
                        <a:pt x="134" y="249"/>
                      </a:lnTo>
                      <a:lnTo>
                        <a:pt x="129" y="245"/>
                      </a:lnTo>
                      <a:lnTo>
                        <a:pt x="125" y="240"/>
                      </a:lnTo>
                      <a:lnTo>
                        <a:pt x="125" y="236"/>
                      </a:lnTo>
                      <a:lnTo>
                        <a:pt x="120" y="236"/>
                      </a:lnTo>
                      <a:lnTo>
                        <a:pt x="111" y="236"/>
                      </a:lnTo>
                      <a:lnTo>
                        <a:pt x="107" y="236"/>
                      </a:lnTo>
                      <a:lnTo>
                        <a:pt x="98" y="236"/>
                      </a:lnTo>
                      <a:lnTo>
                        <a:pt x="94" y="240"/>
                      </a:lnTo>
                      <a:lnTo>
                        <a:pt x="89" y="240"/>
                      </a:lnTo>
                      <a:lnTo>
                        <a:pt x="85" y="245"/>
                      </a:lnTo>
                      <a:lnTo>
                        <a:pt x="80" y="245"/>
                      </a:lnTo>
                      <a:lnTo>
                        <a:pt x="76" y="245"/>
                      </a:lnTo>
                      <a:lnTo>
                        <a:pt x="71" y="245"/>
                      </a:lnTo>
                      <a:lnTo>
                        <a:pt x="71" y="240"/>
                      </a:lnTo>
                      <a:lnTo>
                        <a:pt x="63" y="240"/>
                      </a:lnTo>
                      <a:lnTo>
                        <a:pt x="58" y="240"/>
                      </a:lnTo>
                      <a:lnTo>
                        <a:pt x="54" y="240"/>
                      </a:lnTo>
                      <a:lnTo>
                        <a:pt x="49" y="240"/>
                      </a:lnTo>
                      <a:lnTo>
                        <a:pt x="45" y="245"/>
                      </a:lnTo>
                      <a:lnTo>
                        <a:pt x="45" y="249"/>
                      </a:lnTo>
                      <a:lnTo>
                        <a:pt x="40" y="249"/>
                      </a:lnTo>
                      <a:lnTo>
                        <a:pt x="36" y="253"/>
                      </a:lnTo>
                      <a:lnTo>
                        <a:pt x="32" y="253"/>
                      </a:lnTo>
                      <a:lnTo>
                        <a:pt x="27" y="249"/>
                      </a:lnTo>
                      <a:lnTo>
                        <a:pt x="27" y="245"/>
                      </a:lnTo>
                      <a:lnTo>
                        <a:pt x="23" y="236"/>
                      </a:lnTo>
                      <a:lnTo>
                        <a:pt x="23" y="231"/>
                      </a:lnTo>
                      <a:lnTo>
                        <a:pt x="23" y="227"/>
                      </a:lnTo>
                      <a:lnTo>
                        <a:pt x="23" y="222"/>
                      </a:lnTo>
                      <a:lnTo>
                        <a:pt x="23" y="214"/>
                      </a:lnTo>
                      <a:lnTo>
                        <a:pt x="23" y="205"/>
                      </a:lnTo>
                      <a:lnTo>
                        <a:pt x="27" y="200"/>
                      </a:lnTo>
                      <a:lnTo>
                        <a:pt x="27" y="196"/>
                      </a:lnTo>
                      <a:lnTo>
                        <a:pt x="32" y="182"/>
                      </a:lnTo>
                      <a:lnTo>
                        <a:pt x="36" y="174"/>
                      </a:lnTo>
                      <a:lnTo>
                        <a:pt x="36" y="169"/>
                      </a:lnTo>
                      <a:lnTo>
                        <a:pt x="36" y="165"/>
                      </a:lnTo>
                      <a:lnTo>
                        <a:pt x="32" y="165"/>
                      </a:lnTo>
                      <a:lnTo>
                        <a:pt x="32" y="160"/>
                      </a:lnTo>
                      <a:lnTo>
                        <a:pt x="27" y="165"/>
                      </a:lnTo>
                      <a:lnTo>
                        <a:pt x="23" y="165"/>
                      </a:lnTo>
                      <a:lnTo>
                        <a:pt x="18" y="165"/>
                      </a:lnTo>
                      <a:lnTo>
                        <a:pt x="14" y="160"/>
                      </a:lnTo>
                      <a:lnTo>
                        <a:pt x="18" y="151"/>
                      </a:lnTo>
                      <a:lnTo>
                        <a:pt x="18" y="147"/>
                      </a:lnTo>
                      <a:lnTo>
                        <a:pt x="23" y="134"/>
                      </a:lnTo>
                      <a:lnTo>
                        <a:pt x="27" y="129"/>
                      </a:lnTo>
                      <a:lnTo>
                        <a:pt x="23" y="120"/>
                      </a:lnTo>
                      <a:lnTo>
                        <a:pt x="23" y="116"/>
                      </a:lnTo>
                      <a:lnTo>
                        <a:pt x="23" y="111"/>
                      </a:lnTo>
                      <a:lnTo>
                        <a:pt x="18" y="103"/>
                      </a:lnTo>
                      <a:lnTo>
                        <a:pt x="14" y="94"/>
                      </a:lnTo>
                      <a:lnTo>
                        <a:pt x="9" y="85"/>
                      </a:lnTo>
                      <a:lnTo>
                        <a:pt x="9" y="80"/>
                      </a:lnTo>
                      <a:lnTo>
                        <a:pt x="9" y="76"/>
                      </a:lnTo>
                      <a:lnTo>
                        <a:pt x="5" y="71"/>
                      </a:lnTo>
                      <a:lnTo>
                        <a:pt x="0" y="58"/>
                      </a:lnTo>
                      <a:lnTo>
                        <a:pt x="0" y="54"/>
                      </a:lnTo>
                      <a:lnTo>
                        <a:pt x="0" y="49"/>
                      </a:lnTo>
                      <a:lnTo>
                        <a:pt x="0" y="45"/>
                      </a:lnTo>
                      <a:lnTo>
                        <a:pt x="0" y="40"/>
                      </a:lnTo>
                      <a:lnTo>
                        <a:pt x="5" y="40"/>
                      </a:lnTo>
                      <a:lnTo>
                        <a:pt x="5" y="36"/>
                      </a:lnTo>
                      <a:lnTo>
                        <a:pt x="5" y="32"/>
                      </a:lnTo>
                      <a:lnTo>
                        <a:pt x="5" y="27"/>
                      </a:lnTo>
                      <a:lnTo>
                        <a:pt x="9" y="27"/>
                      </a:lnTo>
                      <a:lnTo>
                        <a:pt x="9" y="23"/>
                      </a:lnTo>
                      <a:lnTo>
                        <a:pt x="9" y="27"/>
                      </a:lnTo>
                      <a:lnTo>
                        <a:pt x="9" y="23"/>
                      </a:lnTo>
                      <a:lnTo>
                        <a:pt x="14" y="23"/>
                      </a:lnTo>
                      <a:lnTo>
                        <a:pt x="18" y="23"/>
                      </a:lnTo>
                      <a:lnTo>
                        <a:pt x="23" y="23"/>
                      </a:lnTo>
                      <a:lnTo>
                        <a:pt x="27" y="23"/>
                      </a:lnTo>
                      <a:lnTo>
                        <a:pt x="27" y="27"/>
                      </a:lnTo>
                      <a:lnTo>
                        <a:pt x="32" y="27"/>
                      </a:lnTo>
                      <a:lnTo>
                        <a:pt x="32" y="23"/>
                      </a:lnTo>
                      <a:lnTo>
                        <a:pt x="36" y="23"/>
                      </a:lnTo>
                      <a:lnTo>
                        <a:pt x="40" y="23"/>
                      </a:lnTo>
                      <a:lnTo>
                        <a:pt x="45" y="23"/>
                      </a:lnTo>
                      <a:lnTo>
                        <a:pt x="45" y="18"/>
                      </a:lnTo>
                      <a:lnTo>
                        <a:pt x="45" y="14"/>
                      </a:lnTo>
                      <a:lnTo>
                        <a:pt x="45" y="9"/>
                      </a:lnTo>
                      <a:lnTo>
                        <a:pt x="49" y="9"/>
                      </a:lnTo>
                      <a:lnTo>
                        <a:pt x="54" y="9"/>
                      </a:lnTo>
                      <a:lnTo>
                        <a:pt x="58" y="9"/>
                      </a:lnTo>
                      <a:lnTo>
                        <a:pt x="58" y="5"/>
                      </a:lnTo>
                      <a:lnTo>
                        <a:pt x="58" y="9"/>
                      </a:lnTo>
                      <a:lnTo>
                        <a:pt x="63" y="9"/>
                      </a:lnTo>
                      <a:lnTo>
                        <a:pt x="67" y="9"/>
                      </a:lnTo>
                      <a:lnTo>
                        <a:pt x="67" y="14"/>
                      </a:lnTo>
                      <a:lnTo>
                        <a:pt x="71" y="9"/>
                      </a:lnTo>
                      <a:lnTo>
                        <a:pt x="71" y="14"/>
                      </a:lnTo>
                      <a:lnTo>
                        <a:pt x="71" y="18"/>
                      </a:lnTo>
                      <a:lnTo>
                        <a:pt x="76" y="18"/>
                      </a:lnTo>
                      <a:lnTo>
                        <a:pt x="76" y="14"/>
                      </a:lnTo>
                      <a:lnTo>
                        <a:pt x="80" y="14"/>
                      </a:lnTo>
                      <a:lnTo>
                        <a:pt x="80" y="18"/>
                      </a:lnTo>
                      <a:lnTo>
                        <a:pt x="85" y="18"/>
                      </a:lnTo>
                      <a:lnTo>
                        <a:pt x="85" y="23"/>
                      </a:lnTo>
                      <a:lnTo>
                        <a:pt x="85" y="27"/>
                      </a:lnTo>
                      <a:lnTo>
                        <a:pt x="89" y="27"/>
                      </a:lnTo>
                      <a:lnTo>
                        <a:pt x="89" y="32"/>
                      </a:lnTo>
                      <a:lnTo>
                        <a:pt x="94" y="27"/>
                      </a:lnTo>
                      <a:lnTo>
                        <a:pt x="94" y="32"/>
                      </a:lnTo>
                      <a:lnTo>
                        <a:pt x="98" y="32"/>
                      </a:lnTo>
                      <a:lnTo>
                        <a:pt x="102" y="32"/>
                      </a:lnTo>
                      <a:lnTo>
                        <a:pt x="102" y="36"/>
                      </a:lnTo>
                      <a:lnTo>
                        <a:pt x="107" y="36"/>
                      </a:lnTo>
                      <a:lnTo>
                        <a:pt x="111" y="36"/>
                      </a:lnTo>
                      <a:lnTo>
                        <a:pt x="111" y="40"/>
                      </a:lnTo>
                      <a:lnTo>
                        <a:pt x="116" y="40"/>
                      </a:lnTo>
                      <a:lnTo>
                        <a:pt x="116" y="36"/>
                      </a:lnTo>
                      <a:lnTo>
                        <a:pt x="120" y="36"/>
                      </a:lnTo>
                      <a:lnTo>
                        <a:pt x="120" y="40"/>
                      </a:lnTo>
                      <a:lnTo>
                        <a:pt x="125" y="40"/>
                      </a:lnTo>
                      <a:lnTo>
                        <a:pt x="125" y="45"/>
                      </a:lnTo>
                      <a:lnTo>
                        <a:pt x="129" y="45"/>
                      </a:lnTo>
                      <a:lnTo>
                        <a:pt x="129" y="49"/>
                      </a:lnTo>
                      <a:lnTo>
                        <a:pt x="134" y="49"/>
                      </a:lnTo>
                      <a:lnTo>
                        <a:pt x="138" y="49"/>
                      </a:lnTo>
                      <a:lnTo>
                        <a:pt x="134" y="49"/>
                      </a:lnTo>
                      <a:lnTo>
                        <a:pt x="134" y="45"/>
                      </a:lnTo>
                      <a:lnTo>
                        <a:pt x="134" y="49"/>
                      </a:lnTo>
                      <a:lnTo>
                        <a:pt x="134" y="45"/>
                      </a:lnTo>
                      <a:lnTo>
                        <a:pt x="138" y="45"/>
                      </a:lnTo>
                      <a:lnTo>
                        <a:pt x="134" y="45"/>
                      </a:lnTo>
                      <a:lnTo>
                        <a:pt x="134" y="40"/>
                      </a:lnTo>
                      <a:lnTo>
                        <a:pt x="138" y="40"/>
                      </a:lnTo>
                      <a:lnTo>
                        <a:pt x="138" y="36"/>
                      </a:lnTo>
                      <a:lnTo>
                        <a:pt x="142" y="36"/>
                      </a:lnTo>
                      <a:lnTo>
                        <a:pt x="147" y="32"/>
                      </a:lnTo>
                      <a:lnTo>
                        <a:pt x="142" y="32"/>
                      </a:lnTo>
                      <a:lnTo>
                        <a:pt x="147" y="32"/>
                      </a:lnTo>
                      <a:lnTo>
                        <a:pt x="142" y="32"/>
                      </a:lnTo>
                      <a:lnTo>
                        <a:pt x="147" y="32"/>
                      </a:lnTo>
                      <a:lnTo>
                        <a:pt x="147" y="27"/>
                      </a:lnTo>
                      <a:lnTo>
                        <a:pt x="151" y="27"/>
                      </a:lnTo>
                      <a:lnTo>
                        <a:pt x="151" y="32"/>
                      </a:lnTo>
                      <a:lnTo>
                        <a:pt x="151" y="27"/>
                      </a:lnTo>
                      <a:lnTo>
                        <a:pt x="156" y="27"/>
                      </a:lnTo>
                      <a:lnTo>
                        <a:pt x="156" y="23"/>
                      </a:lnTo>
                      <a:lnTo>
                        <a:pt x="160" y="23"/>
                      </a:lnTo>
                      <a:lnTo>
                        <a:pt x="160" y="18"/>
                      </a:lnTo>
                      <a:lnTo>
                        <a:pt x="165" y="18"/>
                      </a:lnTo>
                      <a:lnTo>
                        <a:pt x="165" y="23"/>
                      </a:lnTo>
                      <a:lnTo>
                        <a:pt x="165" y="18"/>
                      </a:lnTo>
                      <a:lnTo>
                        <a:pt x="169" y="18"/>
                      </a:lnTo>
                      <a:lnTo>
                        <a:pt x="169" y="23"/>
                      </a:lnTo>
                      <a:lnTo>
                        <a:pt x="169" y="18"/>
                      </a:lnTo>
                      <a:lnTo>
                        <a:pt x="173" y="18"/>
                      </a:lnTo>
                      <a:lnTo>
                        <a:pt x="173" y="23"/>
                      </a:lnTo>
                      <a:lnTo>
                        <a:pt x="173" y="18"/>
                      </a:lnTo>
                      <a:lnTo>
                        <a:pt x="173" y="23"/>
                      </a:lnTo>
                      <a:lnTo>
                        <a:pt x="178" y="23"/>
                      </a:lnTo>
                      <a:lnTo>
                        <a:pt x="178" y="18"/>
                      </a:lnTo>
                      <a:lnTo>
                        <a:pt x="178" y="23"/>
                      </a:lnTo>
                      <a:lnTo>
                        <a:pt x="182" y="23"/>
                      </a:lnTo>
                      <a:lnTo>
                        <a:pt x="187" y="23"/>
                      </a:lnTo>
                      <a:lnTo>
                        <a:pt x="187" y="27"/>
                      </a:lnTo>
                      <a:lnTo>
                        <a:pt x="187" y="23"/>
                      </a:lnTo>
                      <a:lnTo>
                        <a:pt x="191" y="23"/>
                      </a:lnTo>
                      <a:lnTo>
                        <a:pt x="191" y="18"/>
                      </a:lnTo>
                      <a:lnTo>
                        <a:pt x="187" y="18"/>
                      </a:lnTo>
                      <a:lnTo>
                        <a:pt x="187" y="14"/>
                      </a:lnTo>
                      <a:lnTo>
                        <a:pt x="182" y="14"/>
                      </a:lnTo>
                      <a:lnTo>
                        <a:pt x="182" y="9"/>
                      </a:lnTo>
                      <a:lnTo>
                        <a:pt x="187" y="9"/>
                      </a:lnTo>
                      <a:lnTo>
                        <a:pt x="191" y="9"/>
                      </a:lnTo>
                      <a:lnTo>
                        <a:pt x="191" y="5"/>
                      </a:lnTo>
                      <a:lnTo>
                        <a:pt x="191" y="9"/>
                      </a:lnTo>
                      <a:lnTo>
                        <a:pt x="191" y="5"/>
                      </a:lnTo>
                      <a:lnTo>
                        <a:pt x="196" y="5"/>
                      </a:lnTo>
                      <a:lnTo>
                        <a:pt x="200" y="5"/>
                      </a:lnTo>
                      <a:lnTo>
                        <a:pt x="200" y="9"/>
                      </a:lnTo>
                      <a:lnTo>
                        <a:pt x="205" y="9"/>
                      </a:lnTo>
                      <a:lnTo>
                        <a:pt x="209" y="9"/>
                      </a:lnTo>
                      <a:lnTo>
                        <a:pt x="209" y="5"/>
                      </a:lnTo>
                      <a:lnTo>
                        <a:pt x="209" y="9"/>
                      </a:lnTo>
                      <a:lnTo>
                        <a:pt x="213" y="9"/>
                      </a:lnTo>
                      <a:lnTo>
                        <a:pt x="213" y="5"/>
                      </a:lnTo>
                      <a:lnTo>
                        <a:pt x="213" y="9"/>
                      </a:lnTo>
                      <a:lnTo>
                        <a:pt x="213" y="5"/>
                      </a:lnTo>
                      <a:lnTo>
                        <a:pt x="218" y="5"/>
                      </a:lnTo>
                      <a:lnTo>
                        <a:pt x="218" y="0"/>
                      </a:lnTo>
                      <a:lnTo>
                        <a:pt x="218" y="5"/>
                      </a:lnTo>
                      <a:lnTo>
                        <a:pt x="222" y="5"/>
                      </a:lnTo>
                      <a:lnTo>
                        <a:pt x="227" y="5"/>
                      </a:lnTo>
                      <a:lnTo>
                        <a:pt x="227" y="0"/>
                      </a:lnTo>
                      <a:lnTo>
                        <a:pt x="231" y="0"/>
                      </a:lnTo>
                      <a:lnTo>
                        <a:pt x="231" y="5"/>
                      </a:lnTo>
                      <a:lnTo>
                        <a:pt x="236" y="9"/>
                      </a:lnTo>
                      <a:lnTo>
                        <a:pt x="236" y="14"/>
                      </a:lnTo>
                      <a:lnTo>
                        <a:pt x="236" y="18"/>
                      </a:lnTo>
                      <a:lnTo>
                        <a:pt x="240" y="23"/>
                      </a:lnTo>
                      <a:lnTo>
                        <a:pt x="244" y="27"/>
                      </a:lnTo>
                      <a:lnTo>
                        <a:pt x="240" y="27"/>
                      </a:lnTo>
                      <a:lnTo>
                        <a:pt x="231" y="27"/>
                      </a:lnTo>
                      <a:lnTo>
                        <a:pt x="231" y="32"/>
                      </a:lnTo>
                      <a:lnTo>
                        <a:pt x="231" y="36"/>
                      </a:lnTo>
                      <a:lnTo>
                        <a:pt x="227" y="40"/>
                      </a:lnTo>
                      <a:lnTo>
                        <a:pt x="231" y="45"/>
                      </a:lnTo>
                      <a:lnTo>
                        <a:pt x="231" y="49"/>
                      </a:lnTo>
                      <a:lnTo>
                        <a:pt x="231" y="54"/>
                      </a:lnTo>
                      <a:lnTo>
                        <a:pt x="236" y="58"/>
                      </a:lnTo>
                      <a:lnTo>
                        <a:pt x="240" y="63"/>
                      </a:lnTo>
                      <a:lnTo>
                        <a:pt x="249" y="67"/>
                      </a:lnTo>
                      <a:lnTo>
                        <a:pt x="249" y="71"/>
                      </a:lnTo>
                      <a:lnTo>
                        <a:pt x="253" y="76"/>
                      </a:lnTo>
                      <a:lnTo>
                        <a:pt x="258" y="80"/>
                      </a:lnTo>
                      <a:lnTo>
                        <a:pt x="262" y="85"/>
                      </a:lnTo>
                      <a:lnTo>
                        <a:pt x="267" y="85"/>
                      </a:lnTo>
                      <a:lnTo>
                        <a:pt x="267" y="89"/>
                      </a:lnTo>
                      <a:lnTo>
                        <a:pt x="271" y="89"/>
                      </a:lnTo>
                      <a:lnTo>
                        <a:pt x="267" y="94"/>
                      </a:lnTo>
                      <a:lnTo>
                        <a:pt x="267" y="98"/>
                      </a:lnTo>
                      <a:lnTo>
                        <a:pt x="271" y="98"/>
                      </a:lnTo>
                      <a:lnTo>
                        <a:pt x="276" y="103"/>
                      </a:lnTo>
                      <a:lnTo>
                        <a:pt x="280" y="107"/>
                      </a:lnTo>
                      <a:lnTo>
                        <a:pt x="284" y="107"/>
                      </a:lnTo>
                      <a:lnTo>
                        <a:pt x="284" y="111"/>
                      </a:lnTo>
                      <a:lnTo>
                        <a:pt x="289" y="111"/>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49" name="Freeform 48"/>
                <p:cNvSpPr/>
                <p:nvPr/>
              </p:nvSpPr>
              <p:spPr bwMode="auto">
                <a:xfrm>
                  <a:off x="1349127" y="3887788"/>
                  <a:ext cx="465138" cy="577850"/>
                </a:xfrm>
                <a:custGeom>
                  <a:cxnLst>
                    <a:cxn ang="0">
                      <a:pos x="279" y="18"/>
                    </a:cxn>
                    <a:cxn ang="0">
                      <a:pos x="279" y="27"/>
                    </a:cxn>
                    <a:cxn ang="0">
                      <a:pos x="293" y="40"/>
                    </a:cxn>
                    <a:cxn ang="0">
                      <a:pos x="293" y="58"/>
                    </a:cxn>
                    <a:cxn ang="0">
                      <a:pos x="284" y="85"/>
                    </a:cxn>
                    <a:cxn ang="0">
                      <a:pos x="284" y="103"/>
                    </a:cxn>
                    <a:cxn ang="0">
                      <a:pos x="279" y="129"/>
                    </a:cxn>
                    <a:cxn ang="0">
                      <a:pos x="279" y="151"/>
                    </a:cxn>
                    <a:cxn ang="0">
                      <a:pos x="293" y="169"/>
                    </a:cxn>
                    <a:cxn ang="0">
                      <a:pos x="288" y="187"/>
                    </a:cxn>
                    <a:cxn ang="0">
                      <a:pos x="275" y="196"/>
                    </a:cxn>
                    <a:cxn ang="0">
                      <a:pos x="248" y="191"/>
                    </a:cxn>
                    <a:cxn ang="0">
                      <a:pos x="231" y="196"/>
                    </a:cxn>
                    <a:cxn ang="0">
                      <a:pos x="200" y="209"/>
                    </a:cxn>
                    <a:cxn ang="0">
                      <a:pos x="182" y="218"/>
                    </a:cxn>
                    <a:cxn ang="0">
                      <a:pos x="182" y="240"/>
                    </a:cxn>
                    <a:cxn ang="0">
                      <a:pos x="182" y="262"/>
                    </a:cxn>
                    <a:cxn ang="0">
                      <a:pos x="160" y="289"/>
                    </a:cxn>
                    <a:cxn ang="0">
                      <a:pos x="146" y="320"/>
                    </a:cxn>
                    <a:cxn ang="0">
                      <a:pos x="124" y="342"/>
                    </a:cxn>
                    <a:cxn ang="0">
                      <a:pos x="102" y="360"/>
                    </a:cxn>
                    <a:cxn ang="0">
                      <a:pos x="84" y="360"/>
                    </a:cxn>
                    <a:cxn ang="0">
                      <a:pos x="89" y="338"/>
                    </a:cxn>
                    <a:cxn ang="0">
                      <a:pos x="89" y="320"/>
                    </a:cxn>
                    <a:cxn ang="0">
                      <a:pos x="75" y="311"/>
                    </a:cxn>
                    <a:cxn ang="0">
                      <a:pos x="62" y="316"/>
                    </a:cxn>
                    <a:cxn ang="0">
                      <a:pos x="44" y="320"/>
                    </a:cxn>
                    <a:cxn ang="0">
                      <a:pos x="31" y="307"/>
                    </a:cxn>
                    <a:cxn ang="0">
                      <a:pos x="22" y="293"/>
                    </a:cxn>
                    <a:cxn ang="0">
                      <a:pos x="18" y="276"/>
                    </a:cxn>
                    <a:cxn ang="0">
                      <a:pos x="13" y="249"/>
                    </a:cxn>
                    <a:cxn ang="0">
                      <a:pos x="0" y="240"/>
                    </a:cxn>
                    <a:cxn ang="0">
                      <a:pos x="9" y="227"/>
                    </a:cxn>
                    <a:cxn ang="0">
                      <a:pos x="27" y="213"/>
                    </a:cxn>
                    <a:cxn ang="0">
                      <a:pos x="44" y="191"/>
                    </a:cxn>
                    <a:cxn ang="0">
                      <a:pos x="44" y="160"/>
                    </a:cxn>
                    <a:cxn ang="0">
                      <a:pos x="31" y="147"/>
                    </a:cxn>
                    <a:cxn ang="0">
                      <a:pos x="40" y="138"/>
                    </a:cxn>
                    <a:cxn ang="0">
                      <a:pos x="53" y="129"/>
                    </a:cxn>
                    <a:cxn ang="0">
                      <a:pos x="71" y="134"/>
                    </a:cxn>
                    <a:cxn ang="0">
                      <a:pos x="89" y="129"/>
                    </a:cxn>
                    <a:cxn ang="0">
                      <a:pos x="115" y="125"/>
                    </a:cxn>
                    <a:cxn ang="0">
                      <a:pos x="129" y="138"/>
                    </a:cxn>
                    <a:cxn ang="0">
                      <a:pos x="160" y="134"/>
                    </a:cxn>
                    <a:cxn ang="0">
                      <a:pos x="182" y="120"/>
                    </a:cxn>
                    <a:cxn ang="0">
                      <a:pos x="177" y="85"/>
                    </a:cxn>
                    <a:cxn ang="0">
                      <a:pos x="186" y="67"/>
                    </a:cxn>
                    <a:cxn ang="0">
                      <a:pos x="213" y="45"/>
                    </a:cxn>
                    <a:cxn ang="0">
                      <a:pos x="226" y="36"/>
                    </a:cxn>
                    <a:cxn ang="0">
                      <a:pos x="244" y="23"/>
                    </a:cxn>
                    <a:cxn ang="0">
                      <a:pos x="257" y="14"/>
                    </a:cxn>
                    <a:cxn ang="0">
                      <a:pos x="284" y="5"/>
                    </a:cxn>
                    <a:cxn ang="0">
                      <a:pos x="293" y="9"/>
                    </a:cxn>
                  </a:cxnLst>
                  <a:rect l="0" t="0" r="r" b="b"/>
                  <a:pathLst>
                    <a:path w="293" h="364">
                      <a:moveTo>
                        <a:pt x="293" y="9"/>
                      </a:moveTo>
                      <a:lnTo>
                        <a:pt x="288" y="14"/>
                      </a:lnTo>
                      <a:lnTo>
                        <a:pt x="284" y="14"/>
                      </a:lnTo>
                      <a:lnTo>
                        <a:pt x="279" y="18"/>
                      </a:lnTo>
                      <a:lnTo>
                        <a:pt x="279" y="23"/>
                      </a:lnTo>
                      <a:lnTo>
                        <a:pt x="275" y="23"/>
                      </a:lnTo>
                      <a:lnTo>
                        <a:pt x="275" y="27"/>
                      </a:lnTo>
                      <a:lnTo>
                        <a:pt x="279" y="27"/>
                      </a:lnTo>
                      <a:lnTo>
                        <a:pt x="284" y="27"/>
                      </a:lnTo>
                      <a:lnTo>
                        <a:pt x="288" y="31"/>
                      </a:lnTo>
                      <a:lnTo>
                        <a:pt x="293" y="36"/>
                      </a:lnTo>
                      <a:lnTo>
                        <a:pt x="293" y="40"/>
                      </a:lnTo>
                      <a:lnTo>
                        <a:pt x="293" y="45"/>
                      </a:lnTo>
                      <a:lnTo>
                        <a:pt x="293" y="49"/>
                      </a:lnTo>
                      <a:lnTo>
                        <a:pt x="293" y="54"/>
                      </a:lnTo>
                      <a:lnTo>
                        <a:pt x="293" y="58"/>
                      </a:lnTo>
                      <a:lnTo>
                        <a:pt x="293" y="63"/>
                      </a:lnTo>
                      <a:lnTo>
                        <a:pt x="288" y="67"/>
                      </a:lnTo>
                      <a:lnTo>
                        <a:pt x="288" y="76"/>
                      </a:lnTo>
                      <a:lnTo>
                        <a:pt x="284" y="85"/>
                      </a:lnTo>
                      <a:lnTo>
                        <a:pt x="284" y="89"/>
                      </a:lnTo>
                      <a:lnTo>
                        <a:pt x="284" y="94"/>
                      </a:lnTo>
                      <a:lnTo>
                        <a:pt x="284" y="98"/>
                      </a:lnTo>
                      <a:lnTo>
                        <a:pt x="284" y="103"/>
                      </a:lnTo>
                      <a:lnTo>
                        <a:pt x="284" y="107"/>
                      </a:lnTo>
                      <a:lnTo>
                        <a:pt x="284" y="116"/>
                      </a:lnTo>
                      <a:lnTo>
                        <a:pt x="279" y="125"/>
                      </a:lnTo>
                      <a:lnTo>
                        <a:pt x="279" y="129"/>
                      </a:lnTo>
                      <a:lnTo>
                        <a:pt x="279" y="138"/>
                      </a:lnTo>
                      <a:lnTo>
                        <a:pt x="275" y="138"/>
                      </a:lnTo>
                      <a:lnTo>
                        <a:pt x="279" y="147"/>
                      </a:lnTo>
                      <a:lnTo>
                        <a:pt x="279" y="151"/>
                      </a:lnTo>
                      <a:lnTo>
                        <a:pt x="284" y="156"/>
                      </a:lnTo>
                      <a:lnTo>
                        <a:pt x="288" y="160"/>
                      </a:lnTo>
                      <a:lnTo>
                        <a:pt x="293" y="165"/>
                      </a:lnTo>
                      <a:lnTo>
                        <a:pt x="293" y="169"/>
                      </a:lnTo>
                      <a:lnTo>
                        <a:pt x="288" y="174"/>
                      </a:lnTo>
                      <a:lnTo>
                        <a:pt x="288" y="178"/>
                      </a:lnTo>
                      <a:lnTo>
                        <a:pt x="288" y="182"/>
                      </a:lnTo>
                      <a:lnTo>
                        <a:pt x="288" y="187"/>
                      </a:lnTo>
                      <a:lnTo>
                        <a:pt x="288" y="191"/>
                      </a:lnTo>
                      <a:lnTo>
                        <a:pt x="284" y="196"/>
                      </a:lnTo>
                      <a:lnTo>
                        <a:pt x="279" y="196"/>
                      </a:lnTo>
                      <a:lnTo>
                        <a:pt x="275" y="196"/>
                      </a:lnTo>
                      <a:lnTo>
                        <a:pt x="271" y="196"/>
                      </a:lnTo>
                      <a:lnTo>
                        <a:pt x="266" y="200"/>
                      </a:lnTo>
                      <a:lnTo>
                        <a:pt x="257" y="196"/>
                      </a:lnTo>
                      <a:lnTo>
                        <a:pt x="248" y="191"/>
                      </a:lnTo>
                      <a:lnTo>
                        <a:pt x="244" y="191"/>
                      </a:lnTo>
                      <a:lnTo>
                        <a:pt x="239" y="191"/>
                      </a:lnTo>
                      <a:lnTo>
                        <a:pt x="231" y="191"/>
                      </a:lnTo>
                      <a:lnTo>
                        <a:pt x="231" y="196"/>
                      </a:lnTo>
                      <a:lnTo>
                        <a:pt x="222" y="196"/>
                      </a:lnTo>
                      <a:lnTo>
                        <a:pt x="217" y="200"/>
                      </a:lnTo>
                      <a:lnTo>
                        <a:pt x="208" y="205"/>
                      </a:lnTo>
                      <a:lnTo>
                        <a:pt x="200" y="209"/>
                      </a:lnTo>
                      <a:lnTo>
                        <a:pt x="195" y="213"/>
                      </a:lnTo>
                      <a:lnTo>
                        <a:pt x="191" y="213"/>
                      </a:lnTo>
                      <a:lnTo>
                        <a:pt x="186" y="213"/>
                      </a:lnTo>
                      <a:lnTo>
                        <a:pt x="182" y="218"/>
                      </a:lnTo>
                      <a:lnTo>
                        <a:pt x="182" y="227"/>
                      </a:lnTo>
                      <a:lnTo>
                        <a:pt x="182" y="231"/>
                      </a:lnTo>
                      <a:lnTo>
                        <a:pt x="182" y="236"/>
                      </a:lnTo>
                      <a:lnTo>
                        <a:pt x="182" y="240"/>
                      </a:lnTo>
                      <a:lnTo>
                        <a:pt x="182" y="245"/>
                      </a:lnTo>
                      <a:lnTo>
                        <a:pt x="182" y="249"/>
                      </a:lnTo>
                      <a:lnTo>
                        <a:pt x="182" y="253"/>
                      </a:lnTo>
                      <a:lnTo>
                        <a:pt x="182" y="262"/>
                      </a:lnTo>
                      <a:lnTo>
                        <a:pt x="177" y="267"/>
                      </a:lnTo>
                      <a:lnTo>
                        <a:pt x="173" y="271"/>
                      </a:lnTo>
                      <a:lnTo>
                        <a:pt x="164" y="280"/>
                      </a:lnTo>
                      <a:lnTo>
                        <a:pt x="160" y="289"/>
                      </a:lnTo>
                      <a:lnTo>
                        <a:pt x="160" y="293"/>
                      </a:lnTo>
                      <a:lnTo>
                        <a:pt x="160" y="302"/>
                      </a:lnTo>
                      <a:lnTo>
                        <a:pt x="155" y="311"/>
                      </a:lnTo>
                      <a:lnTo>
                        <a:pt x="146" y="320"/>
                      </a:lnTo>
                      <a:lnTo>
                        <a:pt x="137" y="333"/>
                      </a:lnTo>
                      <a:lnTo>
                        <a:pt x="133" y="338"/>
                      </a:lnTo>
                      <a:lnTo>
                        <a:pt x="129" y="342"/>
                      </a:lnTo>
                      <a:lnTo>
                        <a:pt x="124" y="342"/>
                      </a:lnTo>
                      <a:lnTo>
                        <a:pt x="115" y="347"/>
                      </a:lnTo>
                      <a:lnTo>
                        <a:pt x="111" y="351"/>
                      </a:lnTo>
                      <a:lnTo>
                        <a:pt x="106" y="356"/>
                      </a:lnTo>
                      <a:lnTo>
                        <a:pt x="102" y="360"/>
                      </a:lnTo>
                      <a:lnTo>
                        <a:pt x="97" y="364"/>
                      </a:lnTo>
                      <a:lnTo>
                        <a:pt x="93" y="364"/>
                      </a:lnTo>
                      <a:lnTo>
                        <a:pt x="89" y="360"/>
                      </a:lnTo>
                      <a:lnTo>
                        <a:pt x="84" y="360"/>
                      </a:lnTo>
                      <a:lnTo>
                        <a:pt x="84" y="356"/>
                      </a:lnTo>
                      <a:lnTo>
                        <a:pt x="84" y="351"/>
                      </a:lnTo>
                      <a:lnTo>
                        <a:pt x="84" y="347"/>
                      </a:lnTo>
                      <a:lnTo>
                        <a:pt x="89" y="338"/>
                      </a:lnTo>
                      <a:lnTo>
                        <a:pt x="89" y="333"/>
                      </a:lnTo>
                      <a:lnTo>
                        <a:pt x="93" y="329"/>
                      </a:lnTo>
                      <a:lnTo>
                        <a:pt x="93" y="324"/>
                      </a:lnTo>
                      <a:lnTo>
                        <a:pt x="89" y="320"/>
                      </a:lnTo>
                      <a:lnTo>
                        <a:pt x="89" y="316"/>
                      </a:lnTo>
                      <a:lnTo>
                        <a:pt x="89" y="311"/>
                      </a:lnTo>
                      <a:lnTo>
                        <a:pt x="80" y="311"/>
                      </a:lnTo>
                      <a:lnTo>
                        <a:pt x="75" y="311"/>
                      </a:lnTo>
                      <a:lnTo>
                        <a:pt x="71" y="311"/>
                      </a:lnTo>
                      <a:lnTo>
                        <a:pt x="66" y="311"/>
                      </a:lnTo>
                      <a:lnTo>
                        <a:pt x="66" y="316"/>
                      </a:lnTo>
                      <a:lnTo>
                        <a:pt x="62" y="316"/>
                      </a:lnTo>
                      <a:lnTo>
                        <a:pt x="58" y="316"/>
                      </a:lnTo>
                      <a:lnTo>
                        <a:pt x="53" y="316"/>
                      </a:lnTo>
                      <a:lnTo>
                        <a:pt x="49" y="320"/>
                      </a:lnTo>
                      <a:lnTo>
                        <a:pt x="44" y="320"/>
                      </a:lnTo>
                      <a:lnTo>
                        <a:pt x="40" y="320"/>
                      </a:lnTo>
                      <a:lnTo>
                        <a:pt x="40" y="311"/>
                      </a:lnTo>
                      <a:lnTo>
                        <a:pt x="35" y="307"/>
                      </a:lnTo>
                      <a:lnTo>
                        <a:pt x="31" y="307"/>
                      </a:lnTo>
                      <a:lnTo>
                        <a:pt x="31" y="302"/>
                      </a:lnTo>
                      <a:lnTo>
                        <a:pt x="27" y="298"/>
                      </a:lnTo>
                      <a:lnTo>
                        <a:pt x="22" y="298"/>
                      </a:lnTo>
                      <a:lnTo>
                        <a:pt x="22" y="293"/>
                      </a:lnTo>
                      <a:lnTo>
                        <a:pt x="22" y="289"/>
                      </a:lnTo>
                      <a:lnTo>
                        <a:pt x="18" y="285"/>
                      </a:lnTo>
                      <a:lnTo>
                        <a:pt x="18" y="280"/>
                      </a:lnTo>
                      <a:lnTo>
                        <a:pt x="18" y="276"/>
                      </a:lnTo>
                      <a:lnTo>
                        <a:pt x="18" y="267"/>
                      </a:lnTo>
                      <a:lnTo>
                        <a:pt x="13" y="267"/>
                      </a:lnTo>
                      <a:lnTo>
                        <a:pt x="13" y="258"/>
                      </a:lnTo>
                      <a:lnTo>
                        <a:pt x="13" y="249"/>
                      </a:lnTo>
                      <a:lnTo>
                        <a:pt x="13" y="245"/>
                      </a:lnTo>
                      <a:lnTo>
                        <a:pt x="13" y="240"/>
                      </a:lnTo>
                      <a:lnTo>
                        <a:pt x="9" y="240"/>
                      </a:lnTo>
                      <a:lnTo>
                        <a:pt x="0" y="240"/>
                      </a:lnTo>
                      <a:lnTo>
                        <a:pt x="0" y="236"/>
                      </a:lnTo>
                      <a:lnTo>
                        <a:pt x="4" y="231"/>
                      </a:lnTo>
                      <a:lnTo>
                        <a:pt x="4" y="227"/>
                      </a:lnTo>
                      <a:lnTo>
                        <a:pt x="9" y="227"/>
                      </a:lnTo>
                      <a:lnTo>
                        <a:pt x="13" y="227"/>
                      </a:lnTo>
                      <a:lnTo>
                        <a:pt x="18" y="222"/>
                      </a:lnTo>
                      <a:lnTo>
                        <a:pt x="22" y="218"/>
                      </a:lnTo>
                      <a:lnTo>
                        <a:pt x="27" y="213"/>
                      </a:lnTo>
                      <a:lnTo>
                        <a:pt x="35" y="205"/>
                      </a:lnTo>
                      <a:lnTo>
                        <a:pt x="40" y="200"/>
                      </a:lnTo>
                      <a:lnTo>
                        <a:pt x="40" y="196"/>
                      </a:lnTo>
                      <a:lnTo>
                        <a:pt x="44" y="191"/>
                      </a:lnTo>
                      <a:lnTo>
                        <a:pt x="44" y="187"/>
                      </a:lnTo>
                      <a:lnTo>
                        <a:pt x="44" y="178"/>
                      </a:lnTo>
                      <a:lnTo>
                        <a:pt x="44" y="169"/>
                      </a:lnTo>
                      <a:lnTo>
                        <a:pt x="44" y="160"/>
                      </a:lnTo>
                      <a:lnTo>
                        <a:pt x="40" y="156"/>
                      </a:lnTo>
                      <a:lnTo>
                        <a:pt x="35" y="156"/>
                      </a:lnTo>
                      <a:lnTo>
                        <a:pt x="35" y="151"/>
                      </a:lnTo>
                      <a:lnTo>
                        <a:pt x="31" y="147"/>
                      </a:lnTo>
                      <a:lnTo>
                        <a:pt x="27" y="142"/>
                      </a:lnTo>
                      <a:lnTo>
                        <a:pt x="31" y="142"/>
                      </a:lnTo>
                      <a:lnTo>
                        <a:pt x="35" y="138"/>
                      </a:lnTo>
                      <a:lnTo>
                        <a:pt x="40" y="138"/>
                      </a:lnTo>
                      <a:lnTo>
                        <a:pt x="40" y="134"/>
                      </a:lnTo>
                      <a:lnTo>
                        <a:pt x="44" y="129"/>
                      </a:lnTo>
                      <a:lnTo>
                        <a:pt x="49" y="129"/>
                      </a:lnTo>
                      <a:lnTo>
                        <a:pt x="53" y="129"/>
                      </a:lnTo>
                      <a:lnTo>
                        <a:pt x="58" y="129"/>
                      </a:lnTo>
                      <a:lnTo>
                        <a:pt x="66" y="129"/>
                      </a:lnTo>
                      <a:lnTo>
                        <a:pt x="66" y="134"/>
                      </a:lnTo>
                      <a:lnTo>
                        <a:pt x="71" y="134"/>
                      </a:lnTo>
                      <a:lnTo>
                        <a:pt x="75" y="134"/>
                      </a:lnTo>
                      <a:lnTo>
                        <a:pt x="80" y="134"/>
                      </a:lnTo>
                      <a:lnTo>
                        <a:pt x="84" y="129"/>
                      </a:lnTo>
                      <a:lnTo>
                        <a:pt x="89" y="129"/>
                      </a:lnTo>
                      <a:lnTo>
                        <a:pt x="93" y="125"/>
                      </a:lnTo>
                      <a:lnTo>
                        <a:pt x="102" y="125"/>
                      </a:lnTo>
                      <a:lnTo>
                        <a:pt x="106" y="125"/>
                      </a:lnTo>
                      <a:lnTo>
                        <a:pt x="115" y="125"/>
                      </a:lnTo>
                      <a:lnTo>
                        <a:pt x="120" y="125"/>
                      </a:lnTo>
                      <a:lnTo>
                        <a:pt x="120" y="129"/>
                      </a:lnTo>
                      <a:lnTo>
                        <a:pt x="124" y="134"/>
                      </a:lnTo>
                      <a:lnTo>
                        <a:pt x="129" y="138"/>
                      </a:lnTo>
                      <a:lnTo>
                        <a:pt x="137" y="142"/>
                      </a:lnTo>
                      <a:lnTo>
                        <a:pt x="142" y="142"/>
                      </a:lnTo>
                      <a:lnTo>
                        <a:pt x="151" y="138"/>
                      </a:lnTo>
                      <a:lnTo>
                        <a:pt x="160" y="134"/>
                      </a:lnTo>
                      <a:lnTo>
                        <a:pt x="168" y="129"/>
                      </a:lnTo>
                      <a:lnTo>
                        <a:pt x="177" y="125"/>
                      </a:lnTo>
                      <a:lnTo>
                        <a:pt x="182" y="125"/>
                      </a:lnTo>
                      <a:lnTo>
                        <a:pt x="182" y="120"/>
                      </a:lnTo>
                      <a:lnTo>
                        <a:pt x="177" y="116"/>
                      </a:lnTo>
                      <a:lnTo>
                        <a:pt x="177" y="111"/>
                      </a:lnTo>
                      <a:lnTo>
                        <a:pt x="177" y="94"/>
                      </a:lnTo>
                      <a:lnTo>
                        <a:pt x="177" y="85"/>
                      </a:lnTo>
                      <a:lnTo>
                        <a:pt x="177" y="80"/>
                      </a:lnTo>
                      <a:lnTo>
                        <a:pt x="182" y="80"/>
                      </a:lnTo>
                      <a:lnTo>
                        <a:pt x="182" y="71"/>
                      </a:lnTo>
                      <a:lnTo>
                        <a:pt x="186" y="67"/>
                      </a:lnTo>
                      <a:lnTo>
                        <a:pt x="191" y="63"/>
                      </a:lnTo>
                      <a:lnTo>
                        <a:pt x="195" y="58"/>
                      </a:lnTo>
                      <a:lnTo>
                        <a:pt x="204" y="54"/>
                      </a:lnTo>
                      <a:lnTo>
                        <a:pt x="213" y="45"/>
                      </a:lnTo>
                      <a:lnTo>
                        <a:pt x="217" y="45"/>
                      </a:lnTo>
                      <a:lnTo>
                        <a:pt x="222" y="40"/>
                      </a:lnTo>
                      <a:lnTo>
                        <a:pt x="226" y="40"/>
                      </a:lnTo>
                      <a:lnTo>
                        <a:pt x="226" y="36"/>
                      </a:lnTo>
                      <a:lnTo>
                        <a:pt x="231" y="36"/>
                      </a:lnTo>
                      <a:lnTo>
                        <a:pt x="239" y="27"/>
                      </a:lnTo>
                      <a:lnTo>
                        <a:pt x="239" y="23"/>
                      </a:lnTo>
                      <a:lnTo>
                        <a:pt x="244" y="23"/>
                      </a:lnTo>
                      <a:lnTo>
                        <a:pt x="244" y="18"/>
                      </a:lnTo>
                      <a:lnTo>
                        <a:pt x="248" y="18"/>
                      </a:lnTo>
                      <a:lnTo>
                        <a:pt x="253" y="14"/>
                      </a:lnTo>
                      <a:lnTo>
                        <a:pt x="257" y="14"/>
                      </a:lnTo>
                      <a:lnTo>
                        <a:pt x="266" y="14"/>
                      </a:lnTo>
                      <a:lnTo>
                        <a:pt x="275" y="9"/>
                      </a:lnTo>
                      <a:lnTo>
                        <a:pt x="279" y="5"/>
                      </a:lnTo>
                      <a:lnTo>
                        <a:pt x="284" y="5"/>
                      </a:lnTo>
                      <a:lnTo>
                        <a:pt x="284" y="0"/>
                      </a:lnTo>
                      <a:lnTo>
                        <a:pt x="288" y="0"/>
                      </a:lnTo>
                      <a:lnTo>
                        <a:pt x="288" y="5"/>
                      </a:lnTo>
                      <a:lnTo>
                        <a:pt x="293" y="9"/>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50" name="Freeform 50"/>
                <p:cNvSpPr/>
                <p:nvPr/>
              </p:nvSpPr>
              <p:spPr bwMode="auto">
                <a:xfrm>
                  <a:off x="1144340" y="3789363"/>
                  <a:ext cx="274638" cy="733425"/>
                </a:xfrm>
                <a:custGeom>
                  <a:cxnLst>
                    <a:cxn ang="0">
                      <a:pos x="169" y="218"/>
                    </a:cxn>
                    <a:cxn ang="0">
                      <a:pos x="173" y="253"/>
                    </a:cxn>
                    <a:cxn ang="0">
                      <a:pos x="151" y="280"/>
                    </a:cxn>
                    <a:cxn ang="0">
                      <a:pos x="133" y="293"/>
                    </a:cxn>
                    <a:cxn ang="0">
                      <a:pos x="142" y="307"/>
                    </a:cxn>
                    <a:cxn ang="0">
                      <a:pos x="147" y="338"/>
                    </a:cxn>
                    <a:cxn ang="0">
                      <a:pos x="151" y="360"/>
                    </a:cxn>
                    <a:cxn ang="0">
                      <a:pos x="169" y="373"/>
                    </a:cxn>
                    <a:cxn ang="0">
                      <a:pos x="164" y="395"/>
                    </a:cxn>
                    <a:cxn ang="0">
                      <a:pos x="160" y="418"/>
                    </a:cxn>
                    <a:cxn ang="0">
                      <a:pos x="133" y="426"/>
                    </a:cxn>
                    <a:cxn ang="0">
                      <a:pos x="124" y="444"/>
                    </a:cxn>
                    <a:cxn ang="0">
                      <a:pos x="89" y="444"/>
                    </a:cxn>
                    <a:cxn ang="0">
                      <a:pos x="53" y="453"/>
                    </a:cxn>
                    <a:cxn ang="0">
                      <a:pos x="22" y="457"/>
                    </a:cxn>
                    <a:cxn ang="0">
                      <a:pos x="5" y="426"/>
                    </a:cxn>
                    <a:cxn ang="0">
                      <a:pos x="18" y="418"/>
                    </a:cxn>
                    <a:cxn ang="0">
                      <a:pos x="27" y="400"/>
                    </a:cxn>
                    <a:cxn ang="0">
                      <a:pos x="36" y="391"/>
                    </a:cxn>
                    <a:cxn ang="0">
                      <a:pos x="36" y="378"/>
                    </a:cxn>
                    <a:cxn ang="0">
                      <a:pos x="40" y="369"/>
                    </a:cxn>
                    <a:cxn ang="0">
                      <a:pos x="49" y="364"/>
                    </a:cxn>
                    <a:cxn ang="0">
                      <a:pos x="53" y="351"/>
                    </a:cxn>
                    <a:cxn ang="0">
                      <a:pos x="58" y="342"/>
                    </a:cxn>
                    <a:cxn ang="0">
                      <a:pos x="58" y="329"/>
                    </a:cxn>
                    <a:cxn ang="0">
                      <a:pos x="49" y="315"/>
                    </a:cxn>
                    <a:cxn ang="0">
                      <a:pos x="45" y="298"/>
                    </a:cxn>
                    <a:cxn ang="0">
                      <a:pos x="40" y="289"/>
                    </a:cxn>
                    <a:cxn ang="0">
                      <a:pos x="36" y="275"/>
                    </a:cxn>
                    <a:cxn ang="0">
                      <a:pos x="31" y="258"/>
                    </a:cxn>
                    <a:cxn ang="0">
                      <a:pos x="45" y="253"/>
                    </a:cxn>
                    <a:cxn ang="0">
                      <a:pos x="58" y="244"/>
                    </a:cxn>
                    <a:cxn ang="0">
                      <a:pos x="62" y="236"/>
                    </a:cxn>
                    <a:cxn ang="0">
                      <a:pos x="67" y="227"/>
                    </a:cxn>
                    <a:cxn ang="0">
                      <a:pos x="80" y="218"/>
                    </a:cxn>
                    <a:cxn ang="0">
                      <a:pos x="93" y="213"/>
                    </a:cxn>
                    <a:cxn ang="0">
                      <a:pos x="89" y="196"/>
                    </a:cxn>
                    <a:cxn ang="0">
                      <a:pos x="80" y="178"/>
                    </a:cxn>
                    <a:cxn ang="0">
                      <a:pos x="71" y="160"/>
                    </a:cxn>
                    <a:cxn ang="0">
                      <a:pos x="71" y="142"/>
                    </a:cxn>
                    <a:cxn ang="0">
                      <a:pos x="49" y="133"/>
                    </a:cxn>
                    <a:cxn ang="0">
                      <a:pos x="31" y="125"/>
                    </a:cxn>
                    <a:cxn ang="0">
                      <a:pos x="14" y="120"/>
                    </a:cxn>
                    <a:cxn ang="0">
                      <a:pos x="0" y="111"/>
                    </a:cxn>
                    <a:cxn ang="0">
                      <a:pos x="5" y="93"/>
                    </a:cxn>
                    <a:cxn ang="0">
                      <a:pos x="22" y="85"/>
                    </a:cxn>
                    <a:cxn ang="0">
                      <a:pos x="40" y="76"/>
                    </a:cxn>
                    <a:cxn ang="0">
                      <a:pos x="45" y="58"/>
                    </a:cxn>
                    <a:cxn ang="0">
                      <a:pos x="45" y="40"/>
                    </a:cxn>
                    <a:cxn ang="0">
                      <a:pos x="58" y="31"/>
                    </a:cxn>
                    <a:cxn ang="0">
                      <a:pos x="76" y="27"/>
                    </a:cxn>
                    <a:cxn ang="0">
                      <a:pos x="85" y="18"/>
                    </a:cxn>
                    <a:cxn ang="0">
                      <a:pos x="93" y="18"/>
                    </a:cxn>
                    <a:cxn ang="0">
                      <a:pos x="102" y="14"/>
                    </a:cxn>
                    <a:cxn ang="0">
                      <a:pos x="116" y="5"/>
                    </a:cxn>
                    <a:cxn ang="0">
                      <a:pos x="124" y="9"/>
                    </a:cxn>
                    <a:cxn ang="0">
                      <a:pos x="138" y="45"/>
                    </a:cxn>
                    <a:cxn ang="0">
                      <a:pos x="151" y="80"/>
                    </a:cxn>
                    <a:cxn ang="0">
                      <a:pos x="142" y="116"/>
                    </a:cxn>
                    <a:cxn ang="0">
                      <a:pos x="160" y="116"/>
                    </a:cxn>
                    <a:cxn ang="0">
                      <a:pos x="151" y="151"/>
                    </a:cxn>
                    <a:cxn ang="0">
                      <a:pos x="147" y="182"/>
                    </a:cxn>
                  </a:cxnLst>
                  <a:rect l="0" t="0" r="r" b="b"/>
                  <a:pathLst>
                    <a:path w="173" h="462">
                      <a:moveTo>
                        <a:pt x="156" y="204"/>
                      </a:moveTo>
                      <a:lnTo>
                        <a:pt x="160" y="209"/>
                      </a:lnTo>
                      <a:lnTo>
                        <a:pt x="164" y="213"/>
                      </a:lnTo>
                      <a:lnTo>
                        <a:pt x="164" y="218"/>
                      </a:lnTo>
                      <a:lnTo>
                        <a:pt x="169" y="218"/>
                      </a:lnTo>
                      <a:lnTo>
                        <a:pt x="173" y="222"/>
                      </a:lnTo>
                      <a:lnTo>
                        <a:pt x="173" y="231"/>
                      </a:lnTo>
                      <a:lnTo>
                        <a:pt x="173" y="240"/>
                      </a:lnTo>
                      <a:lnTo>
                        <a:pt x="173" y="249"/>
                      </a:lnTo>
                      <a:lnTo>
                        <a:pt x="173" y="253"/>
                      </a:lnTo>
                      <a:lnTo>
                        <a:pt x="169" y="258"/>
                      </a:lnTo>
                      <a:lnTo>
                        <a:pt x="169" y="262"/>
                      </a:lnTo>
                      <a:lnTo>
                        <a:pt x="164" y="267"/>
                      </a:lnTo>
                      <a:lnTo>
                        <a:pt x="156" y="275"/>
                      </a:lnTo>
                      <a:lnTo>
                        <a:pt x="151" y="280"/>
                      </a:lnTo>
                      <a:lnTo>
                        <a:pt x="147" y="284"/>
                      </a:lnTo>
                      <a:lnTo>
                        <a:pt x="142" y="289"/>
                      </a:lnTo>
                      <a:lnTo>
                        <a:pt x="138" y="289"/>
                      </a:lnTo>
                      <a:lnTo>
                        <a:pt x="133" y="289"/>
                      </a:lnTo>
                      <a:lnTo>
                        <a:pt x="133" y="293"/>
                      </a:lnTo>
                      <a:lnTo>
                        <a:pt x="129" y="298"/>
                      </a:lnTo>
                      <a:lnTo>
                        <a:pt x="129" y="302"/>
                      </a:lnTo>
                      <a:lnTo>
                        <a:pt x="138" y="302"/>
                      </a:lnTo>
                      <a:lnTo>
                        <a:pt x="142" y="302"/>
                      </a:lnTo>
                      <a:lnTo>
                        <a:pt x="142" y="307"/>
                      </a:lnTo>
                      <a:lnTo>
                        <a:pt x="142" y="311"/>
                      </a:lnTo>
                      <a:lnTo>
                        <a:pt x="142" y="320"/>
                      </a:lnTo>
                      <a:lnTo>
                        <a:pt x="142" y="329"/>
                      </a:lnTo>
                      <a:lnTo>
                        <a:pt x="147" y="329"/>
                      </a:lnTo>
                      <a:lnTo>
                        <a:pt x="147" y="338"/>
                      </a:lnTo>
                      <a:lnTo>
                        <a:pt x="147" y="342"/>
                      </a:lnTo>
                      <a:lnTo>
                        <a:pt x="147" y="347"/>
                      </a:lnTo>
                      <a:lnTo>
                        <a:pt x="151" y="351"/>
                      </a:lnTo>
                      <a:lnTo>
                        <a:pt x="151" y="355"/>
                      </a:lnTo>
                      <a:lnTo>
                        <a:pt x="151" y="360"/>
                      </a:lnTo>
                      <a:lnTo>
                        <a:pt x="156" y="360"/>
                      </a:lnTo>
                      <a:lnTo>
                        <a:pt x="160" y="364"/>
                      </a:lnTo>
                      <a:lnTo>
                        <a:pt x="160" y="369"/>
                      </a:lnTo>
                      <a:lnTo>
                        <a:pt x="164" y="369"/>
                      </a:lnTo>
                      <a:lnTo>
                        <a:pt x="169" y="373"/>
                      </a:lnTo>
                      <a:lnTo>
                        <a:pt x="169" y="382"/>
                      </a:lnTo>
                      <a:lnTo>
                        <a:pt x="173" y="382"/>
                      </a:lnTo>
                      <a:lnTo>
                        <a:pt x="169" y="382"/>
                      </a:lnTo>
                      <a:lnTo>
                        <a:pt x="169" y="391"/>
                      </a:lnTo>
                      <a:lnTo>
                        <a:pt x="164" y="395"/>
                      </a:lnTo>
                      <a:lnTo>
                        <a:pt x="169" y="400"/>
                      </a:lnTo>
                      <a:lnTo>
                        <a:pt x="169" y="404"/>
                      </a:lnTo>
                      <a:lnTo>
                        <a:pt x="169" y="409"/>
                      </a:lnTo>
                      <a:lnTo>
                        <a:pt x="164" y="418"/>
                      </a:lnTo>
                      <a:lnTo>
                        <a:pt x="160" y="418"/>
                      </a:lnTo>
                      <a:lnTo>
                        <a:pt x="156" y="418"/>
                      </a:lnTo>
                      <a:lnTo>
                        <a:pt x="147" y="422"/>
                      </a:lnTo>
                      <a:lnTo>
                        <a:pt x="142" y="422"/>
                      </a:lnTo>
                      <a:lnTo>
                        <a:pt x="138" y="422"/>
                      </a:lnTo>
                      <a:lnTo>
                        <a:pt x="133" y="426"/>
                      </a:lnTo>
                      <a:lnTo>
                        <a:pt x="129" y="431"/>
                      </a:lnTo>
                      <a:lnTo>
                        <a:pt x="129" y="435"/>
                      </a:lnTo>
                      <a:lnTo>
                        <a:pt x="124" y="435"/>
                      </a:lnTo>
                      <a:lnTo>
                        <a:pt x="124" y="440"/>
                      </a:lnTo>
                      <a:lnTo>
                        <a:pt x="124" y="444"/>
                      </a:lnTo>
                      <a:lnTo>
                        <a:pt x="111" y="440"/>
                      </a:lnTo>
                      <a:lnTo>
                        <a:pt x="107" y="440"/>
                      </a:lnTo>
                      <a:lnTo>
                        <a:pt x="102" y="440"/>
                      </a:lnTo>
                      <a:lnTo>
                        <a:pt x="98" y="444"/>
                      </a:lnTo>
                      <a:lnTo>
                        <a:pt x="89" y="444"/>
                      </a:lnTo>
                      <a:lnTo>
                        <a:pt x="85" y="444"/>
                      </a:lnTo>
                      <a:lnTo>
                        <a:pt x="80" y="449"/>
                      </a:lnTo>
                      <a:lnTo>
                        <a:pt x="71" y="453"/>
                      </a:lnTo>
                      <a:lnTo>
                        <a:pt x="62" y="453"/>
                      </a:lnTo>
                      <a:lnTo>
                        <a:pt x="53" y="453"/>
                      </a:lnTo>
                      <a:lnTo>
                        <a:pt x="45" y="457"/>
                      </a:lnTo>
                      <a:lnTo>
                        <a:pt x="40" y="462"/>
                      </a:lnTo>
                      <a:lnTo>
                        <a:pt x="36" y="462"/>
                      </a:lnTo>
                      <a:lnTo>
                        <a:pt x="27" y="462"/>
                      </a:lnTo>
                      <a:lnTo>
                        <a:pt x="22" y="457"/>
                      </a:lnTo>
                      <a:lnTo>
                        <a:pt x="18" y="453"/>
                      </a:lnTo>
                      <a:lnTo>
                        <a:pt x="14" y="444"/>
                      </a:lnTo>
                      <a:lnTo>
                        <a:pt x="14" y="435"/>
                      </a:lnTo>
                      <a:lnTo>
                        <a:pt x="9" y="431"/>
                      </a:lnTo>
                      <a:lnTo>
                        <a:pt x="5" y="426"/>
                      </a:lnTo>
                      <a:lnTo>
                        <a:pt x="9" y="426"/>
                      </a:lnTo>
                      <a:lnTo>
                        <a:pt x="14" y="426"/>
                      </a:lnTo>
                      <a:lnTo>
                        <a:pt x="14" y="422"/>
                      </a:lnTo>
                      <a:lnTo>
                        <a:pt x="18" y="422"/>
                      </a:lnTo>
                      <a:lnTo>
                        <a:pt x="18" y="418"/>
                      </a:lnTo>
                      <a:lnTo>
                        <a:pt x="22" y="418"/>
                      </a:lnTo>
                      <a:lnTo>
                        <a:pt x="22" y="413"/>
                      </a:lnTo>
                      <a:lnTo>
                        <a:pt x="22" y="409"/>
                      </a:lnTo>
                      <a:lnTo>
                        <a:pt x="22" y="404"/>
                      </a:lnTo>
                      <a:lnTo>
                        <a:pt x="27" y="400"/>
                      </a:lnTo>
                      <a:lnTo>
                        <a:pt x="22" y="395"/>
                      </a:lnTo>
                      <a:lnTo>
                        <a:pt x="27" y="395"/>
                      </a:lnTo>
                      <a:lnTo>
                        <a:pt x="31" y="395"/>
                      </a:lnTo>
                      <a:lnTo>
                        <a:pt x="31" y="391"/>
                      </a:lnTo>
                      <a:lnTo>
                        <a:pt x="36" y="391"/>
                      </a:lnTo>
                      <a:lnTo>
                        <a:pt x="36" y="386"/>
                      </a:lnTo>
                      <a:lnTo>
                        <a:pt x="36" y="382"/>
                      </a:lnTo>
                      <a:lnTo>
                        <a:pt x="31" y="382"/>
                      </a:lnTo>
                      <a:lnTo>
                        <a:pt x="36" y="382"/>
                      </a:lnTo>
                      <a:lnTo>
                        <a:pt x="36" y="378"/>
                      </a:lnTo>
                      <a:lnTo>
                        <a:pt x="31" y="378"/>
                      </a:lnTo>
                      <a:lnTo>
                        <a:pt x="36" y="378"/>
                      </a:lnTo>
                      <a:lnTo>
                        <a:pt x="36" y="373"/>
                      </a:lnTo>
                      <a:lnTo>
                        <a:pt x="36" y="369"/>
                      </a:lnTo>
                      <a:lnTo>
                        <a:pt x="40" y="369"/>
                      </a:lnTo>
                      <a:lnTo>
                        <a:pt x="40" y="364"/>
                      </a:lnTo>
                      <a:lnTo>
                        <a:pt x="40" y="360"/>
                      </a:lnTo>
                      <a:lnTo>
                        <a:pt x="40" y="364"/>
                      </a:lnTo>
                      <a:lnTo>
                        <a:pt x="45" y="364"/>
                      </a:lnTo>
                      <a:lnTo>
                        <a:pt x="49" y="364"/>
                      </a:lnTo>
                      <a:lnTo>
                        <a:pt x="49" y="360"/>
                      </a:lnTo>
                      <a:lnTo>
                        <a:pt x="45" y="355"/>
                      </a:lnTo>
                      <a:lnTo>
                        <a:pt x="49" y="355"/>
                      </a:lnTo>
                      <a:lnTo>
                        <a:pt x="49" y="351"/>
                      </a:lnTo>
                      <a:lnTo>
                        <a:pt x="53" y="351"/>
                      </a:lnTo>
                      <a:lnTo>
                        <a:pt x="53" y="347"/>
                      </a:lnTo>
                      <a:lnTo>
                        <a:pt x="58" y="347"/>
                      </a:lnTo>
                      <a:lnTo>
                        <a:pt x="62" y="347"/>
                      </a:lnTo>
                      <a:lnTo>
                        <a:pt x="62" y="342"/>
                      </a:lnTo>
                      <a:lnTo>
                        <a:pt x="58" y="342"/>
                      </a:lnTo>
                      <a:lnTo>
                        <a:pt x="53" y="338"/>
                      </a:lnTo>
                      <a:lnTo>
                        <a:pt x="49" y="338"/>
                      </a:lnTo>
                      <a:lnTo>
                        <a:pt x="49" y="333"/>
                      </a:lnTo>
                      <a:lnTo>
                        <a:pt x="53" y="333"/>
                      </a:lnTo>
                      <a:lnTo>
                        <a:pt x="58" y="329"/>
                      </a:lnTo>
                      <a:lnTo>
                        <a:pt x="58" y="324"/>
                      </a:lnTo>
                      <a:lnTo>
                        <a:pt x="53" y="320"/>
                      </a:lnTo>
                      <a:lnTo>
                        <a:pt x="49" y="320"/>
                      </a:lnTo>
                      <a:lnTo>
                        <a:pt x="45" y="320"/>
                      </a:lnTo>
                      <a:lnTo>
                        <a:pt x="49" y="315"/>
                      </a:lnTo>
                      <a:lnTo>
                        <a:pt x="45" y="315"/>
                      </a:lnTo>
                      <a:lnTo>
                        <a:pt x="40" y="311"/>
                      </a:lnTo>
                      <a:lnTo>
                        <a:pt x="40" y="307"/>
                      </a:lnTo>
                      <a:lnTo>
                        <a:pt x="45" y="302"/>
                      </a:lnTo>
                      <a:lnTo>
                        <a:pt x="45" y="298"/>
                      </a:lnTo>
                      <a:lnTo>
                        <a:pt x="40" y="298"/>
                      </a:lnTo>
                      <a:lnTo>
                        <a:pt x="36" y="298"/>
                      </a:lnTo>
                      <a:lnTo>
                        <a:pt x="40" y="298"/>
                      </a:lnTo>
                      <a:lnTo>
                        <a:pt x="40" y="293"/>
                      </a:lnTo>
                      <a:lnTo>
                        <a:pt x="40" y="289"/>
                      </a:lnTo>
                      <a:lnTo>
                        <a:pt x="40" y="284"/>
                      </a:lnTo>
                      <a:lnTo>
                        <a:pt x="36" y="284"/>
                      </a:lnTo>
                      <a:lnTo>
                        <a:pt x="36" y="280"/>
                      </a:lnTo>
                      <a:lnTo>
                        <a:pt x="31" y="280"/>
                      </a:lnTo>
                      <a:lnTo>
                        <a:pt x="36" y="275"/>
                      </a:lnTo>
                      <a:lnTo>
                        <a:pt x="36" y="271"/>
                      </a:lnTo>
                      <a:lnTo>
                        <a:pt x="36" y="267"/>
                      </a:lnTo>
                      <a:lnTo>
                        <a:pt x="36" y="262"/>
                      </a:lnTo>
                      <a:lnTo>
                        <a:pt x="31" y="262"/>
                      </a:lnTo>
                      <a:lnTo>
                        <a:pt x="31" y="258"/>
                      </a:lnTo>
                      <a:lnTo>
                        <a:pt x="31" y="253"/>
                      </a:lnTo>
                      <a:lnTo>
                        <a:pt x="36" y="253"/>
                      </a:lnTo>
                      <a:lnTo>
                        <a:pt x="40" y="253"/>
                      </a:lnTo>
                      <a:lnTo>
                        <a:pt x="40" y="258"/>
                      </a:lnTo>
                      <a:lnTo>
                        <a:pt x="45" y="253"/>
                      </a:lnTo>
                      <a:lnTo>
                        <a:pt x="49" y="253"/>
                      </a:lnTo>
                      <a:lnTo>
                        <a:pt x="49" y="249"/>
                      </a:lnTo>
                      <a:lnTo>
                        <a:pt x="53" y="249"/>
                      </a:lnTo>
                      <a:lnTo>
                        <a:pt x="53" y="244"/>
                      </a:lnTo>
                      <a:lnTo>
                        <a:pt x="58" y="244"/>
                      </a:lnTo>
                      <a:lnTo>
                        <a:pt x="58" y="240"/>
                      </a:lnTo>
                      <a:lnTo>
                        <a:pt x="62" y="240"/>
                      </a:lnTo>
                      <a:lnTo>
                        <a:pt x="62" y="236"/>
                      </a:lnTo>
                      <a:lnTo>
                        <a:pt x="58" y="236"/>
                      </a:lnTo>
                      <a:lnTo>
                        <a:pt x="62" y="236"/>
                      </a:lnTo>
                      <a:lnTo>
                        <a:pt x="62" y="231"/>
                      </a:lnTo>
                      <a:lnTo>
                        <a:pt x="67" y="231"/>
                      </a:lnTo>
                      <a:lnTo>
                        <a:pt x="67" y="227"/>
                      </a:lnTo>
                      <a:lnTo>
                        <a:pt x="67" y="222"/>
                      </a:lnTo>
                      <a:lnTo>
                        <a:pt x="67" y="227"/>
                      </a:lnTo>
                      <a:lnTo>
                        <a:pt x="67" y="222"/>
                      </a:lnTo>
                      <a:lnTo>
                        <a:pt x="71" y="222"/>
                      </a:lnTo>
                      <a:lnTo>
                        <a:pt x="71" y="218"/>
                      </a:lnTo>
                      <a:lnTo>
                        <a:pt x="76" y="218"/>
                      </a:lnTo>
                      <a:lnTo>
                        <a:pt x="80" y="218"/>
                      </a:lnTo>
                      <a:lnTo>
                        <a:pt x="80" y="222"/>
                      </a:lnTo>
                      <a:lnTo>
                        <a:pt x="85" y="222"/>
                      </a:lnTo>
                      <a:lnTo>
                        <a:pt x="89" y="222"/>
                      </a:lnTo>
                      <a:lnTo>
                        <a:pt x="89" y="218"/>
                      </a:lnTo>
                      <a:lnTo>
                        <a:pt x="93" y="213"/>
                      </a:lnTo>
                      <a:lnTo>
                        <a:pt x="93" y="209"/>
                      </a:lnTo>
                      <a:lnTo>
                        <a:pt x="93" y="204"/>
                      </a:lnTo>
                      <a:lnTo>
                        <a:pt x="93" y="200"/>
                      </a:lnTo>
                      <a:lnTo>
                        <a:pt x="89" y="200"/>
                      </a:lnTo>
                      <a:lnTo>
                        <a:pt x="89" y="196"/>
                      </a:lnTo>
                      <a:lnTo>
                        <a:pt x="89" y="191"/>
                      </a:lnTo>
                      <a:lnTo>
                        <a:pt x="85" y="191"/>
                      </a:lnTo>
                      <a:lnTo>
                        <a:pt x="85" y="187"/>
                      </a:lnTo>
                      <a:lnTo>
                        <a:pt x="80" y="182"/>
                      </a:lnTo>
                      <a:lnTo>
                        <a:pt x="80" y="178"/>
                      </a:lnTo>
                      <a:lnTo>
                        <a:pt x="76" y="173"/>
                      </a:lnTo>
                      <a:lnTo>
                        <a:pt x="76" y="169"/>
                      </a:lnTo>
                      <a:lnTo>
                        <a:pt x="76" y="165"/>
                      </a:lnTo>
                      <a:lnTo>
                        <a:pt x="71" y="165"/>
                      </a:lnTo>
                      <a:lnTo>
                        <a:pt x="71" y="160"/>
                      </a:lnTo>
                      <a:lnTo>
                        <a:pt x="71" y="156"/>
                      </a:lnTo>
                      <a:lnTo>
                        <a:pt x="71" y="151"/>
                      </a:lnTo>
                      <a:lnTo>
                        <a:pt x="71" y="147"/>
                      </a:lnTo>
                      <a:lnTo>
                        <a:pt x="67" y="147"/>
                      </a:lnTo>
                      <a:lnTo>
                        <a:pt x="71" y="142"/>
                      </a:lnTo>
                      <a:lnTo>
                        <a:pt x="67" y="138"/>
                      </a:lnTo>
                      <a:lnTo>
                        <a:pt x="62" y="138"/>
                      </a:lnTo>
                      <a:lnTo>
                        <a:pt x="58" y="138"/>
                      </a:lnTo>
                      <a:lnTo>
                        <a:pt x="53" y="138"/>
                      </a:lnTo>
                      <a:lnTo>
                        <a:pt x="49" y="133"/>
                      </a:lnTo>
                      <a:lnTo>
                        <a:pt x="45" y="133"/>
                      </a:lnTo>
                      <a:lnTo>
                        <a:pt x="40" y="129"/>
                      </a:lnTo>
                      <a:lnTo>
                        <a:pt x="40" y="125"/>
                      </a:lnTo>
                      <a:lnTo>
                        <a:pt x="36" y="125"/>
                      </a:lnTo>
                      <a:lnTo>
                        <a:pt x="31" y="125"/>
                      </a:lnTo>
                      <a:lnTo>
                        <a:pt x="27" y="120"/>
                      </a:lnTo>
                      <a:lnTo>
                        <a:pt x="27" y="125"/>
                      </a:lnTo>
                      <a:lnTo>
                        <a:pt x="22" y="125"/>
                      </a:lnTo>
                      <a:lnTo>
                        <a:pt x="18" y="125"/>
                      </a:lnTo>
                      <a:lnTo>
                        <a:pt x="14" y="120"/>
                      </a:lnTo>
                      <a:lnTo>
                        <a:pt x="9" y="120"/>
                      </a:lnTo>
                      <a:lnTo>
                        <a:pt x="5" y="120"/>
                      </a:lnTo>
                      <a:lnTo>
                        <a:pt x="5" y="116"/>
                      </a:lnTo>
                      <a:lnTo>
                        <a:pt x="0" y="116"/>
                      </a:lnTo>
                      <a:lnTo>
                        <a:pt x="0" y="111"/>
                      </a:lnTo>
                      <a:lnTo>
                        <a:pt x="0" y="107"/>
                      </a:lnTo>
                      <a:lnTo>
                        <a:pt x="0" y="102"/>
                      </a:lnTo>
                      <a:lnTo>
                        <a:pt x="0" y="98"/>
                      </a:lnTo>
                      <a:lnTo>
                        <a:pt x="0" y="93"/>
                      </a:lnTo>
                      <a:lnTo>
                        <a:pt x="5" y="93"/>
                      </a:lnTo>
                      <a:lnTo>
                        <a:pt x="5" y="89"/>
                      </a:lnTo>
                      <a:lnTo>
                        <a:pt x="9" y="85"/>
                      </a:lnTo>
                      <a:lnTo>
                        <a:pt x="14" y="85"/>
                      </a:lnTo>
                      <a:lnTo>
                        <a:pt x="18" y="85"/>
                      </a:lnTo>
                      <a:lnTo>
                        <a:pt x="22" y="85"/>
                      </a:lnTo>
                      <a:lnTo>
                        <a:pt x="27" y="85"/>
                      </a:lnTo>
                      <a:lnTo>
                        <a:pt x="27" y="80"/>
                      </a:lnTo>
                      <a:lnTo>
                        <a:pt x="31" y="80"/>
                      </a:lnTo>
                      <a:lnTo>
                        <a:pt x="40" y="80"/>
                      </a:lnTo>
                      <a:lnTo>
                        <a:pt x="40" y="76"/>
                      </a:lnTo>
                      <a:lnTo>
                        <a:pt x="40" y="71"/>
                      </a:lnTo>
                      <a:lnTo>
                        <a:pt x="45" y="71"/>
                      </a:lnTo>
                      <a:lnTo>
                        <a:pt x="45" y="67"/>
                      </a:lnTo>
                      <a:lnTo>
                        <a:pt x="45" y="62"/>
                      </a:lnTo>
                      <a:lnTo>
                        <a:pt x="45" y="58"/>
                      </a:lnTo>
                      <a:lnTo>
                        <a:pt x="45" y="54"/>
                      </a:lnTo>
                      <a:lnTo>
                        <a:pt x="40" y="49"/>
                      </a:lnTo>
                      <a:lnTo>
                        <a:pt x="40" y="45"/>
                      </a:lnTo>
                      <a:lnTo>
                        <a:pt x="40" y="40"/>
                      </a:lnTo>
                      <a:lnTo>
                        <a:pt x="45" y="40"/>
                      </a:lnTo>
                      <a:lnTo>
                        <a:pt x="45" y="36"/>
                      </a:lnTo>
                      <a:lnTo>
                        <a:pt x="49" y="31"/>
                      </a:lnTo>
                      <a:lnTo>
                        <a:pt x="49" y="27"/>
                      </a:lnTo>
                      <a:lnTo>
                        <a:pt x="53" y="31"/>
                      </a:lnTo>
                      <a:lnTo>
                        <a:pt x="58" y="31"/>
                      </a:lnTo>
                      <a:lnTo>
                        <a:pt x="58" y="27"/>
                      </a:lnTo>
                      <a:lnTo>
                        <a:pt x="62" y="27"/>
                      </a:lnTo>
                      <a:lnTo>
                        <a:pt x="67" y="27"/>
                      </a:lnTo>
                      <a:lnTo>
                        <a:pt x="71" y="27"/>
                      </a:lnTo>
                      <a:lnTo>
                        <a:pt x="76" y="27"/>
                      </a:lnTo>
                      <a:lnTo>
                        <a:pt x="80" y="27"/>
                      </a:lnTo>
                      <a:lnTo>
                        <a:pt x="80" y="22"/>
                      </a:lnTo>
                      <a:lnTo>
                        <a:pt x="85" y="22"/>
                      </a:lnTo>
                      <a:lnTo>
                        <a:pt x="80" y="18"/>
                      </a:lnTo>
                      <a:lnTo>
                        <a:pt x="85" y="18"/>
                      </a:lnTo>
                      <a:lnTo>
                        <a:pt x="89" y="18"/>
                      </a:lnTo>
                      <a:lnTo>
                        <a:pt x="89" y="22"/>
                      </a:lnTo>
                      <a:lnTo>
                        <a:pt x="93" y="18"/>
                      </a:lnTo>
                      <a:lnTo>
                        <a:pt x="93" y="22"/>
                      </a:lnTo>
                      <a:lnTo>
                        <a:pt x="93" y="18"/>
                      </a:lnTo>
                      <a:lnTo>
                        <a:pt x="93" y="22"/>
                      </a:lnTo>
                      <a:lnTo>
                        <a:pt x="98" y="22"/>
                      </a:lnTo>
                      <a:lnTo>
                        <a:pt x="98" y="18"/>
                      </a:lnTo>
                      <a:lnTo>
                        <a:pt x="98" y="14"/>
                      </a:lnTo>
                      <a:lnTo>
                        <a:pt x="102" y="14"/>
                      </a:lnTo>
                      <a:lnTo>
                        <a:pt x="107" y="14"/>
                      </a:lnTo>
                      <a:lnTo>
                        <a:pt x="107" y="9"/>
                      </a:lnTo>
                      <a:lnTo>
                        <a:pt x="111" y="9"/>
                      </a:lnTo>
                      <a:lnTo>
                        <a:pt x="111" y="5"/>
                      </a:lnTo>
                      <a:lnTo>
                        <a:pt x="116" y="5"/>
                      </a:lnTo>
                      <a:lnTo>
                        <a:pt x="120" y="5"/>
                      </a:lnTo>
                      <a:lnTo>
                        <a:pt x="120" y="0"/>
                      </a:lnTo>
                      <a:lnTo>
                        <a:pt x="124" y="0"/>
                      </a:lnTo>
                      <a:lnTo>
                        <a:pt x="124" y="5"/>
                      </a:lnTo>
                      <a:lnTo>
                        <a:pt x="124" y="9"/>
                      </a:lnTo>
                      <a:lnTo>
                        <a:pt x="129" y="22"/>
                      </a:lnTo>
                      <a:lnTo>
                        <a:pt x="133" y="27"/>
                      </a:lnTo>
                      <a:lnTo>
                        <a:pt x="133" y="31"/>
                      </a:lnTo>
                      <a:lnTo>
                        <a:pt x="133" y="36"/>
                      </a:lnTo>
                      <a:lnTo>
                        <a:pt x="138" y="45"/>
                      </a:lnTo>
                      <a:lnTo>
                        <a:pt x="142" y="54"/>
                      </a:lnTo>
                      <a:lnTo>
                        <a:pt x="147" y="62"/>
                      </a:lnTo>
                      <a:lnTo>
                        <a:pt x="147" y="67"/>
                      </a:lnTo>
                      <a:lnTo>
                        <a:pt x="147" y="71"/>
                      </a:lnTo>
                      <a:lnTo>
                        <a:pt x="151" y="80"/>
                      </a:lnTo>
                      <a:lnTo>
                        <a:pt x="147" y="85"/>
                      </a:lnTo>
                      <a:lnTo>
                        <a:pt x="142" y="98"/>
                      </a:lnTo>
                      <a:lnTo>
                        <a:pt x="142" y="102"/>
                      </a:lnTo>
                      <a:lnTo>
                        <a:pt x="138" y="111"/>
                      </a:lnTo>
                      <a:lnTo>
                        <a:pt x="142" y="116"/>
                      </a:lnTo>
                      <a:lnTo>
                        <a:pt x="147" y="116"/>
                      </a:lnTo>
                      <a:lnTo>
                        <a:pt x="151" y="116"/>
                      </a:lnTo>
                      <a:lnTo>
                        <a:pt x="156" y="111"/>
                      </a:lnTo>
                      <a:lnTo>
                        <a:pt x="156" y="116"/>
                      </a:lnTo>
                      <a:lnTo>
                        <a:pt x="160" y="116"/>
                      </a:lnTo>
                      <a:lnTo>
                        <a:pt x="160" y="120"/>
                      </a:lnTo>
                      <a:lnTo>
                        <a:pt x="160" y="125"/>
                      </a:lnTo>
                      <a:lnTo>
                        <a:pt x="156" y="133"/>
                      </a:lnTo>
                      <a:lnTo>
                        <a:pt x="151" y="147"/>
                      </a:lnTo>
                      <a:lnTo>
                        <a:pt x="151" y="151"/>
                      </a:lnTo>
                      <a:lnTo>
                        <a:pt x="147" y="156"/>
                      </a:lnTo>
                      <a:lnTo>
                        <a:pt x="147" y="165"/>
                      </a:lnTo>
                      <a:lnTo>
                        <a:pt x="147" y="173"/>
                      </a:lnTo>
                      <a:lnTo>
                        <a:pt x="147" y="178"/>
                      </a:lnTo>
                      <a:lnTo>
                        <a:pt x="147" y="182"/>
                      </a:lnTo>
                      <a:lnTo>
                        <a:pt x="147" y="187"/>
                      </a:lnTo>
                      <a:lnTo>
                        <a:pt x="151" y="196"/>
                      </a:lnTo>
                      <a:lnTo>
                        <a:pt x="151" y="200"/>
                      </a:lnTo>
                      <a:lnTo>
                        <a:pt x="156" y="204"/>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51" name="Freeform 72"/>
                <p:cNvSpPr>
                  <a:spLocks noEditPoints="1"/>
                </p:cNvSpPr>
                <p:nvPr/>
              </p:nvSpPr>
              <p:spPr bwMode="auto">
                <a:xfrm>
                  <a:off x="1785690" y="3902076"/>
                  <a:ext cx="668338" cy="254000"/>
                </a:xfrm>
                <a:custGeom>
                  <a:cxnLst>
                    <a:cxn ang="0">
                      <a:pos x="279" y="151"/>
                    </a:cxn>
                    <a:cxn ang="0">
                      <a:pos x="279" y="147"/>
                    </a:cxn>
                    <a:cxn ang="0">
                      <a:pos x="271" y="142"/>
                    </a:cxn>
                    <a:cxn ang="0">
                      <a:pos x="257" y="142"/>
                    </a:cxn>
                    <a:cxn ang="0">
                      <a:pos x="253" y="133"/>
                    </a:cxn>
                    <a:cxn ang="0">
                      <a:pos x="421" y="36"/>
                    </a:cxn>
                    <a:cxn ang="0">
                      <a:pos x="399" y="58"/>
                    </a:cxn>
                    <a:cxn ang="0">
                      <a:pos x="382" y="67"/>
                    </a:cxn>
                    <a:cxn ang="0">
                      <a:pos x="355" y="71"/>
                    </a:cxn>
                    <a:cxn ang="0">
                      <a:pos x="350" y="85"/>
                    </a:cxn>
                    <a:cxn ang="0">
                      <a:pos x="346" y="111"/>
                    </a:cxn>
                    <a:cxn ang="0">
                      <a:pos x="333" y="129"/>
                    </a:cxn>
                    <a:cxn ang="0">
                      <a:pos x="328" y="151"/>
                    </a:cxn>
                    <a:cxn ang="0">
                      <a:pos x="311" y="156"/>
                    </a:cxn>
                    <a:cxn ang="0">
                      <a:pos x="311" y="138"/>
                    </a:cxn>
                    <a:cxn ang="0">
                      <a:pos x="284" y="138"/>
                    </a:cxn>
                    <a:cxn ang="0">
                      <a:pos x="262" y="125"/>
                    </a:cxn>
                    <a:cxn ang="0">
                      <a:pos x="240" y="102"/>
                    </a:cxn>
                    <a:cxn ang="0">
                      <a:pos x="244" y="80"/>
                    </a:cxn>
                    <a:cxn ang="0">
                      <a:pos x="240" y="67"/>
                    </a:cxn>
                    <a:cxn ang="0">
                      <a:pos x="248" y="45"/>
                    </a:cxn>
                    <a:cxn ang="0">
                      <a:pos x="271" y="31"/>
                    </a:cxn>
                    <a:cxn ang="0">
                      <a:pos x="306" y="27"/>
                    </a:cxn>
                    <a:cxn ang="0">
                      <a:pos x="342" y="31"/>
                    </a:cxn>
                    <a:cxn ang="0">
                      <a:pos x="364" y="27"/>
                    </a:cxn>
                    <a:cxn ang="0">
                      <a:pos x="395" y="22"/>
                    </a:cxn>
                    <a:cxn ang="0">
                      <a:pos x="18" y="160"/>
                    </a:cxn>
                    <a:cxn ang="0">
                      <a:pos x="4" y="138"/>
                    </a:cxn>
                    <a:cxn ang="0">
                      <a:pos x="9" y="107"/>
                    </a:cxn>
                    <a:cxn ang="0">
                      <a:pos x="9" y="80"/>
                    </a:cxn>
                    <a:cxn ang="0">
                      <a:pos x="18" y="49"/>
                    </a:cxn>
                    <a:cxn ang="0">
                      <a:pos x="18" y="27"/>
                    </a:cxn>
                    <a:cxn ang="0">
                      <a:pos x="0" y="14"/>
                    </a:cxn>
                    <a:cxn ang="0">
                      <a:pos x="18" y="0"/>
                    </a:cxn>
                    <a:cxn ang="0">
                      <a:pos x="49" y="14"/>
                    </a:cxn>
                    <a:cxn ang="0">
                      <a:pos x="98" y="22"/>
                    </a:cxn>
                    <a:cxn ang="0">
                      <a:pos x="142" y="31"/>
                    </a:cxn>
                    <a:cxn ang="0">
                      <a:pos x="186" y="40"/>
                    </a:cxn>
                    <a:cxn ang="0">
                      <a:pos x="217" y="40"/>
                    </a:cxn>
                    <a:cxn ang="0">
                      <a:pos x="244" y="40"/>
                    </a:cxn>
                    <a:cxn ang="0">
                      <a:pos x="235" y="62"/>
                    </a:cxn>
                    <a:cxn ang="0">
                      <a:pos x="244" y="85"/>
                    </a:cxn>
                    <a:cxn ang="0">
                      <a:pos x="235" y="107"/>
                    </a:cxn>
                    <a:cxn ang="0">
                      <a:pos x="222" y="120"/>
                    </a:cxn>
                    <a:cxn ang="0">
                      <a:pos x="204" y="133"/>
                    </a:cxn>
                    <a:cxn ang="0">
                      <a:pos x="182" y="133"/>
                    </a:cxn>
                    <a:cxn ang="0">
                      <a:pos x="164" y="142"/>
                    </a:cxn>
                    <a:cxn ang="0">
                      <a:pos x="146" y="133"/>
                    </a:cxn>
                    <a:cxn ang="0">
                      <a:pos x="133" y="147"/>
                    </a:cxn>
                    <a:cxn ang="0">
                      <a:pos x="111" y="138"/>
                    </a:cxn>
                    <a:cxn ang="0">
                      <a:pos x="75" y="138"/>
                    </a:cxn>
                    <a:cxn ang="0">
                      <a:pos x="49" y="142"/>
                    </a:cxn>
                    <a:cxn ang="0">
                      <a:pos x="22" y="156"/>
                    </a:cxn>
                  </a:cxnLst>
                  <a:rect l="0" t="0" r="r" b="b"/>
                  <a:pathLst>
                    <a:path w="421" h="160">
                      <a:moveTo>
                        <a:pt x="279" y="147"/>
                      </a:moveTo>
                      <a:lnTo>
                        <a:pt x="284" y="147"/>
                      </a:lnTo>
                      <a:lnTo>
                        <a:pt x="284" y="147"/>
                      </a:lnTo>
                      <a:lnTo>
                        <a:pt x="279" y="147"/>
                      </a:lnTo>
                      <a:close/>
                      <a:moveTo>
                        <a:pt x="279" y="151"/>
                      </a:moveTo>
                      <a:lnTo>
                        <a:pt x="275" y="151"/>
                      </a:lnTo>
                      <a:lnTo>
                        <a:pt x="275" y="147"/>
                      </a:lnTo>
                      <a:lnTo>
                        <a:pt x="275" y="142"/>
                      </a:lnTo>
                      <a:lnTo>
                        <a:pt x="279" y="142"/>
                      </a:lnTo>
                      <a:lnTo>
                        <a:pt x="279" y="147"/>
                      </a:lnTo>
                      <a:lnTo>
                        <a:pt x="279" y="151"/>
                      </a:lnTo>
                      <a:close/>
                      <a:moveTo>
                        <a:pt x="271" y="142"/>
                      </a:moveTo>
                      <a:lnTo>
                        <a:pt x="266" y="147"/>
                      </a:lnTo>
                      <a:lnTo>
                        <a:pt x="266" y="142"/>
                      </a:lnTo>
                      <a:lnTo>
                        <a:pt x="271" y="142"/>
                      </a:lnTo>
                      <a:close/>
                      <a:moveTo>
                        <a:pt x="257" y="142"/>
                      </a:moveTo>
                      <a:lnTo>
                        <a:pt x="262" y="142"/>
                      </a:lnTo>
                      <a:lnTo>
                        <a:pt x="262" y="147"/>
                      </a:lnTo>
                      <a:lnTo>
                        <a:pt x="257" y="147"/>
                      </a:lnTo>
                      <a:lnTo>
                        <a:pt x="257" y="142"/>
                      </a:lnTo>
                      <a:close/>
                      <a:moveTo>
                        <a:pt x="253" y="133"/>
                      </a:moveTo>
                      <a:lnTo>
                        <a:pt x="257" y="133"/>
                      </a:lnTo>
                      <a:lnTo>
                        <a:pt x="257" y="138"/>
                      </a:lnTo>
                      <a:lnTo>
                        <a:pt x="253" y="138"/>
                      </a:lnTo>
                      <a:lnTo>
                        <a:pt x="253" y="133"/>
                      </a:lnTo>
                      <a:close/>
                      <a:moveTo>
                        <a:pt x="417" y="18"/>
                      </a:moveTo>
                      <a:lnTo>
                        <a:pt x="417" y="22"/>
                      </a:lnTo>
                      <a:lnTo>
                        <a:pt x="417" y="27"/>
                      </a:lnTo>
                      <a:lnTo>
                        <a:pt x="421" y="27"/>
                      </a:lnTo>
                      <a:lnTo>
                        <a:pt x="421" y="36"/>
                      </a:lnTo>
                      <a:lnTo>
                        <a:pt x="417" y="40"/>
                      </a:lnTo>
                      <a:lnTo>
                        <a:pt x="417" y="45"/>
                      </a:lnTo>
                      <a:lnTo>
                        <a:pt x="408" y="54"/>
                      </a:lnTo>
                      <a:lnTo>
                        <a:pt x="404" y="54"/>
                      </a:lnTo>
                      <a:lnTo>
                        <a:pt x="399" y="58"/>
                      </a:lnTo>
                      <a:lnTo>
                        <a:pt x="399" y="62"/>
                      </a:lnTo>
                      <a:lnTo>
                        <a:pt x="395" y="62"/>
                      </a:lnTo>
                      <a:lnTo>
                        <a:pt x="395" y="67"/>
                      </a:lnTo>
                      <a:lnTo>
                        <a:pt x="386" y="67"/>
                      </a:lnTo>
                      <a:lnTo>
                        <a:pt x="382" y="67"/>
                      </a:lnTo>
                      <a:lnTo>
                        <a:pt x="377" y="67"/>
                      </a:lnTo>
                      <a:lnTo>
                        <a:pt x="373" y="71"/>
                      </a:lnTo>
                      <a:lnTo>
                        <a:pt x="359" y="67"/>
                      </a:lnTo>
                      <a:lnTo>
                        <a:pt x="355" y="67"/>
                      </a:lnTo>
                      <a:lnTo>
                        <a:pt x="355" y="71"/>
                      </a:lnTo>
                      <a:lnTo>
                        <a:pt x="350" y="67"/>
                      </a:lnTo>
                      <a:lnTo>
                        <a:pt x="350" y="71"/>
                      </a:lnTo>
                      <a:lnTo>
                        <a:pt x="350" y="76"/>
                      </a:lnTo>
                      <a:lnTo>
                        <a:pt x="350" y="80"/>
                      </a:lnTo>
                      <a:lnTo>
                        <a:pt x="350" y="85"/>
                      </a:lnTo>
                      <a:lnTo>
                        <a:pt x="350" y="89"/>
                      </a:lnTo>
                      <a:lnTo>
                        <a:pt x="346" y="98"/>
                      </a:lnTo>
                      <a:lnTo>
                        <a:pt x="342" y="102"/>
                      </a:lnTo>
                      <a:lnTo>
                        <a:pt x="346" y="107"/>
                      </a:lnTo>
                      <a:lnTo>
                        <a:pt x="346" y="111"/>
                      </a:lnTo>
                      <a:lnTo>
                        <a:pt x="342" y="116"/>
                      </a:lnTo>
                      <a:lnTo>
                        <a:pt x="342" y="120"/>
                      </a:lnTo>
                      <a:lnTo>
                        <a:pt x="337" y="125"/>
                      </a:lnTo>
                      <a:lnTo>
                        <a:pt x="333" y="125"/>
                      </a:lnTo>
                      <a:lnTo>
                        <a:pt x="333" y="129"/>
                      </a:lnTo>
                      <a:lnTo>
                        <a:pt x="333" y="133"/>
                      </a:lnTo>
                      <a:lnTo>
                        <a:pt x="333" y="138"/>
                      </a:lnTo>
                      <a:lnTo>
                        <a:pt x="333" y="142"/>
                      </a:lnTo>
                      <a:lnTo>
                        <a:pt x="328" y="147"/>
                      </a:lnTo>
                      <a:lnTo>
                        <a:pt x="328" y="151"/>
                      </a:lnTo>
                      <a:lnTo>
                        <a:pt x="324" y="147"/>
                      </a:lnTo>
                      <a:lnTo>
                        <a:pt x="319" y="151"/>
                      </a:lnTo>
                      <a:lnTo>
                        <a:pt x="315" y="151"/>
                      </a:lnTo>
                      <a:lnTo>
                        <a:pt x="311" y="151"/>
                      </a:lnTo>
                      <a:lnTo>
                        <a:pt x="311" y="156"/>
                      </a:lnTo>
                      <a:lnTo>
                        <a:pt x="306" y="156"/>
                      </a:lnTo>
                      <a:lnTo>
                        <a:pt x="311" y="151"/>
                      </a:lnTo>
                      <a:lnTo>
                        <a:pt x="311" y="147"/>
                      </a:lnTo>
                      <a:lnTo>
                        <a:pt x="315" y="147"/>
                      </a:lnTo>
                      <a:lnTo>
                        <a:pt x="311" y="138"/>
                      </a:lnTo>
                      <a:lnTo>
                        <a:pt x="306" y="142"/>
                      </a:lnTo>
                      <a:lnTo>
                        <a:pt x="302" y="138"/>
                      </a:lnTo>
                      <a:lnTo>
                        <a:pt x="297" y="138"/>
                      </a:lnTo>
                      <a:lnTo>
                        <a:pt x="293" y="138"/>
                      </a:lnTo>
                      <a:lnTo>
                        <a:pt x="284" y="138"/>
                      </a:lnTo>
                      <a:lnTo>
                        <a:pt x="279" y="133"/>
                      </a:lnTo>
                      <a:lnTo>
                        <a:pt x="275" y="133"/>
                      </a:lnTo>
                      <a:lnTo>
                        <a:pt x="271" y="129"/>
                      </a:lnTo>
                      <a:lnTo>
                        <a:pt x="266" y="125"/>
                      </a:lnTo>
                      <a:lnTo>
                        <a:pt x="262" y="125"/>
                      </a:lnTo>
                      <a:lnTo>
                        <a:pt x="253" y="120"/>
                      </a:lnTo>
                      <a:lnTo>
                        <a:pt x="244" y="120"/>
                      </a:lnTo>
                      <a:lnTo>
                        <a:pt x="240" y="116"/>
                      </a:lnTo>
                      <a:lnTo>
                        <a:pt x="240" y="111"/>
                      </a:lnTo>
                      <a:lnTo>
                        <a:pt x="240" y="102"/>
                      </a:lnTo>
                      <a:lnTo>
                        <a:pt x="244" y="98"/>
                      </a:lnTo>
                      <a:lnTo>
                        <a:pt x="244" y="94"/>
                      </a:lnTo>
                      <a:lnTo>
                        <a:pt x="244" y="89"/>
                      </a:lnTo>
                      <a:lnTo>
                        <a:pt x="244" y="85"/>
                      </a:lnTo>
                      <a:lnTo>
                        <a:pt x="244" y="80"/>
                      </a:lnTo>
                      <a:lnTo>
                        <a:pt x="248" y="76"/>
                      </a:lnTo>
                      <a:lnTo>
                        <a:pt x="248" y="71"/>
                      </a:lnTo>
                      <a:lnTo>
                        <a:pt x="244" y="71"/>
                      </a:lnTo>
                      <a:lnTo>
                        <a:pt x="244" y="67"/>
                      </a:lnTo>
                      <a:lnTo>
                        <a:pt x="240" y="67"/>
                      </a:lnTo>
                      <a:lnTo>
                        <a:pt x="240" y="62"/>
                      </a:lnTo>
                      <a:lnTo>
                        <a:pt x="240" y="58"/>
                      </a:lnTo>
                      <a:lnTo>
                        <a:pt x="244" y="54"/>
                      </a:lnTo>
                      <a:lnTo>
                        <a:pt x="248" y="49"/>
                      </a:lnTo>
                      <a:lnTo>
                        <a:pt x="248" y="45"/>
                      </a:lnTo>
                      <a:lnTo>
                        <a:pt x="257" y="40"/>
                      </a:lnTo>
                      <a:lnTo>
                        <a:pt x="262" y="40"/>
                      </a:lnTo>
                      <a:lnTo>
                        <a:pt x="266" y="36"/>
                      </a:lnTo>
                      <a:lnTo>
                        <a:pt x="266" y="31"/>
                      </a:lnTo>
                      <a:lnTo>
                        <a:pt x="271" y="31"/>
                      </a:lnTo>
                      <a:lnTo>
                        <a:pt x="288" y="31"/>
                      </a:lnTo>
                      <a:lnTo>
                        <a:pt x="293" y="31"/>
                      </a:lnTo>
                      <a:lnTo>
                        <a:pt x="297" y="31"/>
                      </a:lnTo>
                      <a:lnTo>
                        <a:pt x="302" y="27"/>
                      </a:lnTo>
                      <a:lnTo>
                        <a:pt x="306" y="27"/>
                      </a:lnTo>
                      <a:lnTo>
                        <a:pt x="315" y="27"/>
                      </a:lnTo>
                      <a:lnTo>
                        <a:pt x="324" y="27"/>
                      </a:lnTo>
                      <a:lnTo>
                        <a:pt x="328" y="27"/>
                      </a:lnTo>
                      <a:lnTo>
                        <a:pt x="333" y="27"/>
                      </a:lnTo>
                      <a:lnTo>
                        <a:pt x="342" y="31"/>
                      </a:lnTo>
                      <a:lnTo>
                        <a:pt x="346" y="27"/>
                      </a:lnTo>
                      <a:lnTo>
                        <a:pt x="350" y="27"/>
                      </a:lnTo>
                      <a:lnTo>
                        <a:pt x="355" y="27"/>
                      </a:lnTo>
                      <a:lnTo>
                        <a:pt x="359" y="22"/>
                      </a:lnTo>
                      <a:lnTo>
                        <a:pt x="364" y="27"/>
                      </a:lnTo>
                      <a:lnTo>
                        <a:pt x="373" y="27"/>
                      </a:lnTo>
                      <a:lnTo>
                        <a:pt x="377" y="22"/>
                      </a:lnTo>
                      <a:lnTo>
                        <a:pt x="382" y="22"/>
                      </a:lnTo>
                      <a:lnTo>
                        <a:pt x="386" y="22"/>
                      </a:lnTo>
                      <a:lnTo>
                        <a:pt x="395" y="22"/>
                      </a:lnTo>
                      <a:lnTo>
                        <a:pt x="404" y="22"/>
                      </a:lnTo>
                      <a:lnTo>
                        <a:pt x="408" y="22"/>
                      </a:lnTo>
                      <a:lnTo>
                        <a:pt x="413" y="22"/>
                      </a:lnTo>
                      <a:lnTo>
                        <a:pt x="417" y="18"/>
                      </a:lnTo>
                      <a:close/>
                      <a:moveTo>
                        <a:pt x="18" y="160"/>
                      </a:moveTo>
                      <a:lnTo>
                        <a:pt x="18" y="156"/>
                      </a:lnTo>
                      <a:lnTo>
                        <a:pt x="13" y="151"/>
                      </a:lnTo>
                      <a:lnTo>
                        <a:pt x="9" y="147"/>
                      </a:lnTo>
                      <a:lnTo>
                        <a:pt x="4" y="142"/>
                      </a:lnTo>
                      <a:lnTo>
                        <a:pt x="4" y="138"/>
                      </a:lnTo>
                      <a:lnTo>
                        <a:pt x="0" y="129"/>
                      </a:lnTo>
                      <a:lnTo>
                        <a:pt x="4" y="129"/>
                      </a:lnTo>
                      <a:lnTo>
                        <a:pt x="4" y="120"/>
                      </a:lnTo>
                      <a:lnTo>
                        <a:pt x="4" y="116"/>
                      </a:lnTo>
                      <a:lnTo>
                        <a:pt x="9" y="107"/>
                      </a:lnTo>
                      <a:lnTo>
                        <a:pt x="9" y="98"/>
                      </a:lnTo>
                      <a:lnTo>
                        <a:pt x="9" y="94"/>
                      </a:lnTo>
                      <a:lnTo>
                        <a:pt x="9" y="89"/>
                      </a:lnTo>
                      <a:lnTo>
                        <a:pt x="9" y="85"/>
                      </a:lnTo>
                      <a:lnTo>
                        <a:pt x="9" y="80"/>
                      </a:lnTo>
                      <a:lnTo>
                        <a:pt x="9" y="76"/>
                      </a:lnTo>
                      <a:lnTo>
                        <a:pt x="13" y="67"/>
                      </a:lnTo>
                      <a:lnTo>
                        <a:pt x="13" y="58"/>
                      </a:lnTo>
                      <a:lnTo>
                        <a:pt x="18" y="54"/>
                      </a:lnTo>
                      <a:lnTo>
                        <a:pt x="18" y="49"/>
                      </a:lnTo>
                      <a:lnTo>
                        <a:pt x="18" y="45"/>
                      </a:lnTo>
                      <a:lnTo>
                        <a:pt x="18" y="40"/>
                      </a:lnTo>
                      <a:lnTo>
                        <a:pt x="18" y="36"/>
                      </a:lnTo>
                      <a:lnTo>
                        <a:pt x="18" y="31"/>
                      </a:lnTo>
                      <a:lnTo>
                        <a:pt x="18" y="27"/>
                      </a:lnTo>
                      <a:lnTo>
                        <a:pt x="13" y="22"/>
                      </a:lnTo>
                      <a:lnTo>
                        <a:pt x="9" y="18"/>
                      </a:lnTo>
                      <a:lnTo>
                        <a:pt x="4" y="18"/>
                      </a:lnTo>
                      <a:lnTo>
                        <a:pt x="0" y="18"/>
                      </a:lnTo>
                      <a:lnTo>
                        <a:pt x="0" y="14"/>
                      </a:lnTo>
                      <a:lnTo>
                        <a:pt x="4" y="14"/>
                      </a:lnTo>
                      <a:lnTo>
                        <a:pt x="4" y="9"/>
                      </a:lnTo>
                      <a:lnTo>
                        <a:pt x="9" y="5"/>
                      </a:lnTo>
                      <a:lnTo>
                        <a:pt x="13" y="5"/>
                      </a:lnTo>
                      <a:lnTo>
                        <a:pt x="18" y="0"/>
                      </a:lnTo>
                      <a:lnTo>
                        <a:pt x="27" y="5"/>
                      </a:lnTo>
                      <a:lnTo>
                        <a:pt x="35" y="9"/>
                      </a:lnTo>
                      <a:lnTo>
                        <a:pt x="40" y="9"/>
                      </a:lnTo>
                      <a:lnTo>
                        <a:pt x="40" y="14"/>
                      </a:lnTo>
                      <a:lnTo>
                        <a:pt x="49" y="14"/>
                      </a:lnTo>
                      <a:lnTo>
                        <a:pt x="58" y="14"/>
                      </a:lnTo>
                      <a:lnTo>
                        <a:pt x="67" y="18"/>
                      </a:lnTo>
                      <a:lnTo>
                        <a:pt x="80" y="22"/>
                      </a:lnTo>
                      <a:lnTo>
                        <a:pt x="89" y="22"/>
                      </a:lnTo>
                      <a:lnTo>
                        <a:pt x="98" y="22"/>
                      </a:lnTo>
                      <a:lnTo>
                        <a:pt x="106" y="27"/>
                      </a:lnTo>
                      <a:lnTo>
                        <a:pt x="115" y="27"/>
                      </a:lnTo>
                      <a:lnTo>
                        <a:pt x="129" y="31"/>
                      </a:lnTo>
                      <a:lnTo>
                        <a:pt x="133" y="31"/>
                      </a:lnTo>
                      <a:lnTo>
                        <a:pt x="142" y="31"/>
                      </a:lnTo>
                      <a:lnTo>
                        <a:pt x="146" y="36"/>
                      </a:lnTo>
                      <a:lnTo>
                        <a:pt x="160" y="36"/>
                      </a:lnTo>
                      <a:lnTo>
                        <a:pt x="164" y="40"/>
                      </a:lnTo>
                      <a:lnTo>
                        <a:pt x="169" y="40"/>
                      </a:lnTo>
                      <a:lnTo>
                        <a:pt x="186" y="40"/>
                      </a:lnTo>
                      <a:lnTo>
                        <a:pt x="195" y="40"/>
                      </a:lnTo>
                      <a:lnTo>
                        <a:pt x="200" y="45"/>
                      </a:lnTo>
                      <a:lnTo>
                        <a:pt x="204" y="45"/>
                      </a:lnTo>
                      <a:lnTo>
                        <a:pt x="213" y="45"/>
                      </a:lnTo>
                      <a:lnTo>
                        <a:pt x="217" y="40"/>
                      </a:lnTo>
                      <a:lnTo>
                        <a:pt x="222" y="40"/>
                      </a:lnTo>
                      <a:lnTo>
                        <a:pt x="226" y="36"/>
                      </a:lnTo>
                      <a:lnTo>
                        <a:pt x="231" y="36"/>
                      </a:lnTo>
                      <a:lnTo>
                        <a:pt x="240" y="36"/>
                      </a:lnTo>
                      <a:lnTo>
                        <a:pt x="244" y="40"/>
                      </a:lnTo>
                      <a:lnTo>
                        <a:pt x="244" y="45"/>
                      </a:lnTo>
                      <a:lnTo>
                        <a:pt x="244" y="49"/>
                      </a:lnTo>
                      <a:lnTo>
                        <a:pt x="240" y="54"/>
                      </a:lnTo>
                      <a:lnTo>
                        <a:pt x="240" y="58"/>
                      </a:lnTo>
                      <a:lnTo>
                        <a:pt x="235" y="62"/>
                      </a:lnTo>
                      <a:lnTo>
                        <a:pt x="235" y="67"/>
                      </a:lnTo>
                      <a:lnTo>
                        <a:pt x="240" y="71"/>
                      </a:lnTo>
                      <a:lnTo>
                        <a:pt x="244" y="76"/>
                      </a:lnTo>
                      <a:lnTo>
                        <a:pt x="244" y="80"/>
                      </a:lnTo>
                      <a:lnTo>
                        <a:pt x="244" y="85"/>
                      </a:lnTo>
                      <a:lnTo>
                        <a:pt x="240" y="94"/>
                      </a:lnTo>
                      <a:lnTo>
                        <a:pt x="240" y="98"/>
                      </a:lnTo>
                      <a:lnTo>
                        <a:pt x="240" y="102"/>
                      </a:lnTo>
                      <a:lnTo>
                        <a:pt x="235" y="102"/>
                      </a:lnTo>
                      <a:lnTo>
                        <a:pt x="235" y="107"/>
                      </a:lnTo>
                      <a:lnTo>
                        <a:pt x="231" y="107"/>
                      </a:lnTo>
                      <a:lnTo>
                        <a:pt x="231" y="111"/>
                      </a:lnTo>
                      <a:lnTo>
                        <a:pt x="235" y="111"/>
                      </a:lnTo>
                      <a:lnTo>
                        <a:pt x="231" y="116"/>
                      </a:lnTo>
                      <a:lnTo>
                        <a:pt x="222" y="120"/>
                      </a:lnTo>
                      <a:lnTo>
                        <a:pt x="222" y="125"/>
                      </a:lnTo>
                      <a:lnTo>
                        <a:pt x="217" y="125"/>
                      </a:lnTo>
                      <a:lnTo>
                        <a:pt x="213" y="129"/>
                      </a:lnTo>
                      <a:lnTo>
                        <a:pt x="208" y="133"/>
                      </a:lnTo>
                      <a:lnTo>
                        <a:pt x="204" y="133"/>
                      </a:lnTo>
                      <a:lnTo>
                        <a:pt x="204" y="138"/>
                      </a:lnTo>
                      <a:lnTo>
                        <a:pt x="200" y="138"/>
                      </a:lnTo>
                      <a:lnTo>
                        <a:pt x="195" y="138"/>
                      </a:lnTo>
                      <a:lnTo>
                        <a:pt x="186" y="133"/>
                      </a:lnTo>
                      <a:lnTo>
                        <a:pt x="182" y="133"/>
                      </a:lnTo>
                      <a:lnTo>
                        <a:pt x="182" y="138"/>
                      </a:lnTo>
                      <a:lnTo>
                        <a:pt x="177" y="138"/>
                      </a:lnTo>
                      <a:lnTo>
                        <a:pt x="173" y="138"/>
                      </a:lnTo>
                      <a:lnTo>
                        <a:pt x="169" y="142"/>
                      </a:lnTo>
                      <a:lnTo>
                        <a:pt x="164" y="142"/>
                      </a:lnTo>
                      <a:lnTo>
                        <a:pt x="151" y="147"/>
                      </a:lnTo>
                      <a:lnTo>
                        <a:pt x="146" y="147"/>
                      </a:lnTo>
                      <a:lnTo>
                        <a:pt x="146" y="142"/>
                      </a:lnTo>
                      <a:lnTo>
                        <a:pt x="146" y="138"/>
                      </a:lnTo>
                      <a:lnTo>
                        <a:pt x="146" y="133"/>
                      </a:lnTo>
                      <a:lnTo>
                        <a:pt x="142" y="133"/>
                      </a:lnTo>
                      <a:lnTo>
                        <a:pt x="138" y="133"/>
                      </a:lnTo>
                      <a:lnTo>
                        <a:pt x="138" y="138"/>
                      </a:lnTo>
                      <a:lnTo>
                        <a:pt x="133" y="142"/>
                      </a:lnTo>
                      <a:lnTo>
                        <a:pt x="133" y="147"/>
                      </a:lnTo>
                      <a:lnTo>
                        <a:pt x="129" y="142"/>
                      </a:lnTo>
                      <a:lnTo>
                        <a:pt x="124" y="142"/>
                      </a:lnTo>
                      <a:lnTo>
                        <a:pt x="120" y="138"/>
                      </a:lnTo>
                      <a:lnTo>
                        <a:pt x="115" y="138"/>
                      </a:lnTo>
                      <a:lnTo>
                        <a:pt x="111" y="138"/>
                      </a:lnTo>
                      <a:lnTo>
                        <a:pt x="106" y="138"/>
                      </a:lnTo>
                      <a:lnTo>
                        <a:pt x="98" y="138"/>
                      </a:lnTo>
                      <a:lnTo>
                        <a:pt x="89" y="138"/>
                      </a:lnTo>
                      <a:lnTo>
                        <a:pt x="84" y="138"/>
                      </a:lnTo>
                      <a:lnTo>
                        <a:pt x="75" y="138"/>
                      </a:lnTo>
                      <a:lnTo>
                        <a:pt x="67" y="138"/>
                      </a:lnTo>
                      <a:lnTo>
                        <a:pt x="62" y="138"/>
                      </a:lnTo>
                      <a:lnTo>
                        <a:pt x="58" y="138"/>
                      </a:lnTo>
                      <a:lnTo>
                        <a:pt x="53" y="138"/>
                      </a:lnTo>
                      <a:lnTo>
                        <a:pt x="49" y="142"/>
                      </a:lnTo>
                      <a:lnTo>
                        <a:pt x="44" y="142"/>
                      </a:lnTo>
                      <a:lnTo>
                        <a:pt x="40" y="147"/>
                      </a:lnTo>
                      <a:lnTo>
                        <a:pt x="35" y="147"/>
                      </a:lnTo>
                      <a:lnTo>
                        <a:pt x="31" y="151"/>
                      </a:lnTo>
                      <a:lnTo>
                        <a:pt x="22" y="156"/>
                      </a:lnTo>
                      <a:lnTo>
                        <a:pt x="18" y="16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52" name="Freeform 69"/>
                <p:cNvSpPr>
                  <a:spLocks noEditPoints="1"/>
                </p:cNvSpPr>
                <p:nvPr/>
              </p:nvSpPr>
              <p:spPr bwMode="auto">
                <a:xfrm>
                  <a:off x="1926977" y="4191001"/>
                  <a:ext cx="647700" cy="550863"/>
                </a:xfrm>
                <a:custGeom>
                  <a:cxnLst>
                    <a:cxn ang="0">
                      <a:pos x="80" y="89"/>
                    </a:cxn>
                    <a:cxn ang="0">
                      <a:pos x="84" y="89"/>
                    </a:cxn>
                    <a:cxn ang="0">
                      <a:pos x="395" y="18"/>
                    </a:cxn>
                    <a:cxn ang="0">
                      <a:pos x="381" y="40"/>
                    </a:cxn>
                    <a:cxn ang="0">
                      <a:pos x="377" y="58"/>
                    </a:cxn>
                    <a:cxn ang="0">
                      <a:pos x="381" y="80"/>
                    </a:cxn>
                    <a:cxn ang="0">
                      <a:pos x="390" y="107"/>
                    </a:cxn>
                    <a:cxn ang="0">
                      <a:pos x="377" y="138"/>
                    </a:cxn>
                    <a:cxn ang="0">
                      <a:pos x="386" y="160"/>
                    </a:cxn>
                    <a:cxn ang="0">
                      <a:pos x="399" y="187"/>
                    </a:cxn>
                    <a:cxn ang="0">
                      <a:pos x="408" y="209"/>
                    </a:cxn>
                    <a:cxn ang="0">
                      <a:pos x="395" y="222"/>
                    </a:cxn>
                    <a:cxn ang="0">
                      <a:pos x="372" y="227"/>
                    </a:cxn>
                    <a:cxn ang="0">
                      <a:pos x="350" y="227"/>
                    </a:cxn>
                    <a:cxn ang="0">
                      <a:pos x="328" y="231"/>
                    </a:cxn>
                    <a:cxn ang="0">
                      <a:pos x="337" y="249"/>
                    </a:cxn>
                    <a:cxn ang="0">
                      <a:pos x="328" y="271"/>
                    </a:cxn>
                    <a:cxn ang="0">
                      <a:pos x="310" y="289"/>
                    </a:cxn>
                    <a:cxn ang="0">
                      <a:pos x="310" y="311"/>
                    </a:cxn>
                    <a:cxn ang="0">
                      <a:pos x="306" y="329"/>
                    </a:cxn>
                    <a:cxn ang="0">
                      <a:pos x="275" y="338"/>
                    </a:cxn>
                    <a:cxn ang="0">
                      <a:pos x="253" y="338"/>
                    </a:cxn>
                    <a:cxn ang="0">
                      <a:pos x="230" y="338"/>
                    </a:cxn>
                    <a:cxn ang="0">
                      <a:pos x="213" y="347"/>
                    </a:cxn>
                    <a:cxn ang="0">
                      <a:pos x="195" y="333"/>
                    </a:cxn>
                    <a:cxn ang="0">
                      <a:pos x="186" y="320"/>
                    </a:cxn>
                    <a:cxn ang="0">
                      <a:pos x="168" y="315"/>
                    </a:cxn>
                    <a:cxn ang="0">
                      <a:pos x="146" y="329"/>
                    </a:cxn>
                    <a:cxn ang="0">
                      <a:pos x="128" y="324"/>
                    </a:cxn>
                    <a:cxn ang="0">
                      <a:pos x="115" y="311"/>
                    </a:cxn>
                    <a:cxn ang="0">
                      <a:pos x="93" y="311"/>
                    </a:cxn>
                    <a:cxn ang="0">
                      <a:pos x="75" y="307"/>
                    </a:cxn>
                    <a:cxn ang="0">
                      <a:pos x="62" y="293"/>
                    </a:cxn>
                    <a:cxn ang="0">
                      <a:pos x="49" y="262"/>
                    </a:cxn>
                    <a:cxn ang="0">
                      <a:pos x="26" y="244"/>
                    </a:cxn>
                    <a:cxn ang="0">
                      <a:pos x="17" y="227"/>
                    </a:cxn>
                    <a:cxn ang="0">
                      <a:pos x="4" y="209"/>
                    </a:cxn>
                    <a:cxn ang="0">
                      <a:pos x="4" y="187"/>
                    </a:cxn>
                    <a:cxn ang="0">
                      <a:pos x="13" y="156"/>
                    </a:cxn>
                    <a:cxn ang="0">
                      <a:pos x="66" y="142"/>
                    </a:cxn>
                    <a:cxn ang="0">
                      <a:pos x="102" y="138"/>
                    </a:cxn>
                    <a:cxn ang="0">
                      <a:pos x="142" y="125"/>
                    </a:cxn>
                    <a:cxn ang="0">
                      <a:pos x="168" y="120"/>
                    </a:cxn>
                    <a:cxn ang="0">
                      <a:pos x="199" y="120"/>
                    </a:cxn>
                    <a:cxn ang="0">
                      <a:pos x="213" y="102"/>
                    </a:cxn>
                    <a:cxn ang="0">
                      <a:pos x="222" y="85"/>
                    </a:cxn>
                    <a:cxn ang="0">
                      <a:pos x="186" y="94"/>
                    </a:cxn>
                    <a:cxn ang="0">
                      <a:pos x="182" y="71"/>
                    </a:cxn>
                    <a:cxn ang="0">
                      <a:pos x="195" y="58"/>
                    </a:cxn>
                    <a:cxn ang="0">
                      <a:pos x="217" y="58"/>
                    </a:cxn>
                    <a:cxn ang="0">
                      <a:pos x="239" y="58"/>
                    </a:cxn>
                    <a:cxn ang="0">
                      <a:pos x="257" y="45"/>
                    </a:cxn>
                    <a:cxn ang="0">
                      <a:pos x="279" y="36"/>
                    </a:cxn>
                    <a:cxn ang="0">
                      <a:pos x="301" y="31"/>
                    </a:cxn>
                    <a:cxn ang="0">
                      <a:pos x="324" y="18"/>
                    </a:cxn>
                    <a:cxn ang="0">
                      <a:pos x="337" y="0"/>
                    </a:cxn>
                    <a:cxn ang="0">
                      <a:pos x="364" y="0"/>
                    </a:cxn>
                    <a:cxn ang="0">
                      <a:pos x="386" y="5"/>
                    </a:cxn>
                    <a:cxn ang="0">
                      <a:pos x="403" y="9"/>
                    </a:cxn>
                  </a:cxnLst>
                  <a:rect l="0" t="0" r="r" b="b"/>
                  <a:pathLst>
                    <a:path w="408" h="347">
                      <a:moveTo>
                        <a:pt x="84" y="102"/>
                      </a:moveTo>
                      <a:lnTo>
                        <a:pt x="80" y="102"/>
                      </a:lnTo>
                      <a:lnTo>
                        <a:pt x="80" y="98"/>
                      </a:lnTo>
                      <a:lnTo>
                        <a:pt x="80" y="94"/>
                      </a:lnTo>
                      <a:lnTo>
                        <a:pt x="80" y="89"/>
                      </a:lnTo>
                      <a:lnTo>
                        <a:pt x="75" y="89"/>
                      </a:lnTo>
                      <a:lnTo>
                        <a:pt x="75" y="85"/>
                      </a:lnTo>
                      <a:lnTo>
                        <a:pt x="80" y="85"/>
                      </a:lnTo>
                      <a:lnTo>
                        <a:pt x="84" y="85"/>
                      </a:lnTo>
                      <a:lnTo>
                        <a:pt x="84" y="89"/>
                      </a:lnTo>
                      <a:lnTo>
                        <a:pt x="84" y="94"/>
                      </a:lnTo>
                      <a:lnTo>
                        <a:pt x="84" y="98"/>
                      </a:lnTo>
                      <a:lnTo>
                        <a:pt x="84" y="102"/>
                      </a:lnTo>
                      <a:close/>
                      <a:moveTo>
                        <a:pt x="403" y="9"/>
                      </a:moveTo>
                      <a:lnTo>
                        <a:pt x="395" y="18"/>
                      </a:lnTo>
                      <a:lnTo>
                        <a:pt x="390" y="22"/>
                      </a:lnTo>
                      <a:lnTo>
                        <a:pt x="386" y="27"/>
                      </a:lnTo>
                      <a:lnTo>
                        <a:pt x="381" y="31"/>
                      </a:lnTo>
                      <a:lnTo>
                        <a:pt x="381" y="36"/>
                      </a:lnTo>
                      <a:lnTo>
                        <a:pt x="381" y="40"/>
                      </a:lnTo>
                      <a:lnTo>
                        <a:pt x="381" y="45"/>
                      </a:lnTo>
                      <a:lnTo>
                        <a:pt x="377" y="45"/>
                      </a:lnTo>
                      <a:lnTo>
                        <a:pt x="377" y="49"/>
                      </a:lnTo>
                      <a:lnTo>
                        <a:pt x="377" y="54"/>
                      </a:lnTo>
                      <a:lnTo>
                        <a:pt x="377" y="58"/>
                      </a:lnTo>
                      <a:lnTo>
                        <a:pt x="377" y="62"/>
                      </a:lnTo>
                      <a:lnTo>
                        <a:pt x="377" y="67"/>
                      </a:lnTo>
                      <a:lnTo>
                        <a:pt x="377" y="71"/>
                      </a:lnTo>
                      <a:lnTo>
                        <a:pt x="381" y="71"/>
                      </a:lnTo>
                      <a:lnTo>
                        <a:pt x="381" y="80"/>
                      </a:lnTo>
                      <a:lnTo>
                        <a:pt x="390" y="85"/>
                      </a:lnTo>
                      <a:lnTo>
                        <a:pt x="390" y="89"/>
                      </a:lnTo>
                      <a:lnTo>
                        <a:pt x="390" y="94"/>
                      </a:lnTo>
                      <a:lnTo>
                        <a:pt x="390" y="102"/>
                      </a:lnTo>
                      <a:lnTo>
                        <a:pt x="390" y="107"/>
                      </a:lnTo>
                      <a:lnTo>
                        <a:pt x="386" y="116"/>
                      </a:lnTo>
                      <a:lnTo>
                        <a:pt x="386" y="125"/>
                      </a:lnTo>
                      <a:lnTo>
                        <a:pt x="381" y="129"/>
                      </a:lnTo>
                      <a:lnTo>
                        <a:pt x="377" y="133"/>
                      </a:lnTo>
                      <a:lnTo>
                        <a:pt x="377" y="138"/>
                      </a:lnTo>
                      <a:lnTo>
                        <a:pt x="377" y="142"/>
                      </a:lnTo>
                      <a:lnTo>
                        <a:pt x="377" y="147"/>
                      </a:lnTo>
                      <a:lnTo>
                        <a:pt x="381" y="151"/>
                      </a:lnTo>
                      <a:lnTo>
                        <a:pt x="386" y="156"/>
                      </a:lnTo>
                      <a:lnTo>
                        <a:pt x="386" y="160"/>
                      </a:lnTo>
                      <a:lnTo>
                        <a:pt x="386" y="165"/>
                      </a:lnTo>
                      <a:lnTo>
                        <a:pt x="390" y="169"/>
                      </a:lnTo>
                      <a:lnTo>
                        <a:pt x="390" y="173"/>
                      </a:lnTo>
                      <a:lnTo>
                        <a:pt x="395" y="178"/>
                      </a:lnTo>
                      <a:lnTo>
                        <a:pt x="399" y="187"/>
                      </a:lnTo>
                      <a:lnTo>
                        <a:pt x="403" y="196"/>
                      </a:lnTo>
                      <a:lnTo>
                        <a:pt x="403" y="200"/>
                      </a:lnTo>
                      <a:lnTo>
                        <a:pt x="403" y="204"/>
                      </a:lnTo>
                      <a:lnTo>
                        <a:pt x="408" y="204"/>
                      </a:lnTo>
                      <a:lnTo>
                        <a:pt x="408" y="209"/>
                      </a:lnTo>
                      <a:lnTo>
                        <a:pt x="408" y="213"/>
                      </a:lnTo>
                      <a:lnTo>
                        <a:pt x="403" y="213"/>
                      </a:lnTo>
                      <a:lnTo>
                        <a:pt x="403" y="218"/>
                      </a:lnTo>
                      <a:lnTo>
                        <a:pt x="399" y="218"/>
                      </a:lnTo>
                      <a:lnTo>
                        <a:pt x="395" y="222"/>
                      </a:lnTo>
                      <a:lnTo>
                        <a:pt x="390" y="222"/>
                      </a:lnTo>
                      <a:lnTo>
                        <a:pt x="386" y="222"/>
                      </a:lnTo>
                      <a:lnTo>
                        <a:pt x="381" y="227"/>
                      </a:lnTo>
                      <a:lnTo>
                        <a:pt x="377" y="227"/>
                      </a:lnTo>
                      <a:lnTo>
                        <a:pt x="372" y="227"/>
                      </a:lnTo>
                      <a:lnTo>
                        <a:pt x="368" y="227"/>
                      </a:lnTo>
                      <a:lnTo>
                        <a:pt x="364" y="231"/>
                      </a:lnTo>
                      <a:lnTo>
                        <a:pt x="359" y="231"/>
                      </a:lnTo>
                      <a:lnTo>
                        <a:pt x="355" y="227"/>
                      </a:lnTo>
                      <a:lnTo>
                        <a:pt x="350" y="227"/>
                      </a:lnTo>
                      <a:lnTo>
                        <a:pt x="341" y="222"/>
                      </a:lnTo>
                      <a:lnTo>
                        <a:pt x="337" y="222"/>
                      </a:lnTo>
                      <a:lnTo>
                        <a:pt x="332" y="222"/>
                      </a:lnTo>
                      <a:lnTo>
                        <a:pt x="328" y="227"/>
                      </a:lnTo>
                      <a:lnTo>
                        <a:pt x="328" y="231"/>
                      </a:lnTo>
                      <a:lnTo>
                        <a:pt x="328" y="236"/>
                      </a:lnTo>
                      <a:lnTo>
                        <a:pt x="332" y="236"/>
                      </a:lnTo>
                      <a:lnTo>
                        <a:pt x="332" y="240"/>
                      </a:lnTo>
                      <a:lnTo>
                        <a:pt x="337" y="244"/>
                      </a:lnTo>
                      <a:lnTo>
                        <a:pt x="337" y="249"/>
                      </a:lnTo>
                      <a:lnTo>
                        <a:pt x="337" y="253"/>
                      </a:lnTo>
                      <a:lnTo>
                        <a:pt x="332" y="262"/>
                      </a:lnTo>
                      <a:lnTo>
                        <a:pt x="332" y="267"/>
                      </a:lnTo>
                      <a:lnTo>
                        <a:pt x="328" y="267"/>
                      </a:lnTo>
                      <a:lnTo>
                        <a:pt x="328" y="271"/>
                      </a:lnTo>
                      <a:lnTo>
                        <a:pt x="324" y="271"/>
                      </a:lnTo>
                      <a:lnTo>
                        <a:pt x="319" y="276"/>
                      </a:lnTo>
                      <a:lnTo>
                        <a:pt x="315" y="280"/>
                      </a:lnTo>
                      <a:lnTo>
                        <a:pt x="315" y="284"/>
                      </a:lnTo>
                      <a:lnTo>
                        <a:pt x="310" y="289"/>
                      </a:lnTo>
                      <a:lnTo>
                        <a:pt x="310" y="293"/>
                      </a:lnTo>
                      <a:lnTo>
                        <a:pt x="310" y="298"/>
                      </a:lnTo>
                      <a:lnTo>
                        <a:pt x="310" y="302"/>
                      </a:lnTo>
                      <a:lnTo>
                        <a:pt x="310" y="307"/>
                      </a:lnTo>
                      <a:lnTo>
                        <a:pt x="310" y="311"/>
                      </a:lnTo>
                      <a:lnTo>
                        <a:pt x="310" y="315"/>
                      </a:lnTo>
                      <a:lnTo>
                        <a:pt x="310" y="320"/>
                      </a:lnTo>
                      <a:lnTo>
                        <a:pt x="306" y="320"/>
                      </a:lnTo>
                      <a:lnTo>
                        <a:pt x="306" y="324"/>
                      </a:lnTo>
                      <a:lnTo>
                        <a:pt x="306" y="329"/>
                      </a:lnTo>
                      <a:lnTo>
                        <a:pt x="301" y="333"/>
                      </a:lnTo>
                      <a:lnTo>
                        <a:pt x="297" y="338"/>
                      </a:lnTo>
                      <a:lnTo>
                        <a:pt x="293" y="338"/>
                      </a:lnTo>
                      <a:lnTo>
                        <a:pt x="279" y="338"/>
                      </a:lnTo>
                      <a:lnTo>
                        <a:pt x="275" y="338"/>
                      </a:lnTo>
                      <a:lnTo>
                        <a:pt x="270" y="338"/>
                      </a:lnTo>
                      <a:lnTo>
                        <a:pt x="266" y="338"/>
                      </a:lnTo>
                      <a:lnTo>
                        <a:pt x="261" y="342"/>
                      </a:lnTo>
                      <a:lnTo>
                        <a:pt x="257" y="342"/>
                      </a:lnTo>
                      <a:lnTo>
                        <a:pt x="253" y="338"/>
                      </a:lnTo>
                      <a:lnTo>
                        <a:pt x="248" y="333"/>
                      </a:lnTo>
                      <a:lnTo>
                        <a:pt x="244" y="333"/>
                      </a:lnTo>
                      <a:lnTo>
                        <a:pt x="239" y="333"/>
                      </a:lnTo>
                      <a:lnTo>
                        <a:pt x="235" y="338"/>
                      </a:lnTo>
                      <a:lnTo>
                        <a:pt x="230" y="338"/>
                      </a:lnTo>
                      <a:lnTo>
                        <a:pt x="230" y="342"/>
                      </a:lnTo>
                      <a:lnTo>
                        <a:pt x="226" y="342"/>
                      </a:lnTo>
                      <a:lnTo>
                        <a:pt x="226" y="347"/>
                      </a:lnTo>
                      <a:lnTo>
                        <a:pt x="217" y="347"/>
                      </a:lnTo>
                      <a:lnTo>
                        <a:pt x="213" y="347"/>
                      </a:lnTo>
                      <a:lnTo>
                        <a:pt x="208" y="342"/>
                      </a:lnTo>
                      <a:lnTo>
                        <a:pt x="204" y="338"/>
                      </a:lnTo>
                      <a:lnTo>
                        <a:pt x="199" y="338"/>
                      </a:lnTo>
                      <a:lnTo>
                        <a:pt x="195" y="338"/>
                      </a:lnTo>
                      <a:lnTo>
                        <a:pt x="195" y="333"/>
                      </a:lnTo>
                      <a:lnTo>
                        <a:pt x="195" y="329"/>
                      </a:lnTo>
                      <a:lnTo>
                        <a:pt x="190" y="329"/>
                      </a:lnTo>
                      <a:lnTo>
                        <a:pt x="190" y="324"/>
                      </a:lnTo>
                      <a:lnTo>
                        <a:pt x="190" y="320"/>
                      </a:lnTo>
                      <a:lnTo>
                        <a:pt x="186" y="320"/>
                      </a:lnTo>
                      <a:lnTo>
                        <a:pt x="186" y="315"/>
                      </a:lnTo>
                      <a:lnTo>
                        <a:pt x="182" y="311"/>
                      </a:lnTo>
                      <a:lnTo>
                        <a:pt x="177" y="311"/>
                      </a:lnTo>
                      <a:lnTo>
                        <a:pt x="173" y="311"/>
                      </a:lnTo>
                      <a:lnTo>
                        <a:pt x="168" y="315"/>
                      </a:lnTo>
                      <a:lnTo>
                        <a:pt x="159" y="320"/>
                      </a:lnTo>
                      <a:lnTo>
                        <a:pt x="155" y="324"/>
                      </a:lnTo>
                      <a:lnTo>
                        <a:pt x="151" y="324"/>
                      </a:lnTo>
                      <a:lnTo>
                        <a:pt x="151" y="329"/>
                      </a:lnTo>
                      <a:lnTo>
                        <a:pt x="146" y="329"/>
                      </a:lnTo>
                      <a:lnTo>
                        <a:pt x="142" y="329"/>
                      </a:lnTo>
                      <a:lnTo>
                        <a:pt x="137" y="329"/>
                      </a:lnTo>
                      <a:lnTo>
                        <a:pt x="133" y="329"/>
                      </a:lnTo>
                      <a:lnTo>
                        <a:pt x="133" y="324"/>
                      </a:lnTo>
                      <a:lnTo>
                        <a:pt x="128" y="324"/>
                      </a:lnTo>
                      <a:lnTo>
                        <a:pt x="124" y="320"/>
                      </a:lnTo>
                      <a:lnTo>
                        <a:pt x="124" y="315"/>
                      </a:lnTo>
                      <a:lnTo>
                        <a:pt x="119" y="315"/>
                      </a:lnTo>
                      <a:lnTo>
                        <a:pt x="119" y="311"/>
                      </a:lnTo>
                      <a:lnTo>
                        <a:pt x="115" y="311"/>
                      </a:lnTo>
                      <a:lnTo>
                        <a:pt x="111" y="311"/>
                      </a:lnTo>
                      <a:lnTo>
                        <a:pt x="106" y="311"/>
                      </a:lnTo>
                      <a:lnTo>
                        <a:pt x="102" y="311"/>
                      </a:lnTo>
                      <a:lnTo>
                        <a:pt x="97" y="311"/>
                      </a:lnTo>
                      <a:lnTo>
                        <a:pt x="93" y="311"/>
                      </a:lnTo>
                      <a:lnTo>
                        <a:pt x="93" y="307"/>
                      </a:lnTo>
                      <a:lnTo>
                        <a:pt x="88" y="307"/>
                      </a:lnTo>
                      <a:lnTo>
                        <a:pt x="84" y="307"/>
                      </a:lnTo>
                      <a:lnTo>
                        <a:pt x="80" y="307"/>
                      </a:lnTo>
                      <a:lnTo>
                        <a:pt x="75" y="307"/>
                      </a:lnTo>
                      <a:lnTo>
                        <a:pt x="71" y="302"/>
                      </a:lnTo>
                      <a:lnTo>
                        <a:pt x="71" y="298"/>
                      </a:lnTo>
                      <a:lnTo>
                        <a:pt x="66" y="298"/>
                      </a:lnTo>
                      <a:lnTo>
                        <a:pt x="66" y="293"/>
                      </a:lnTo>
                      <a:lnTo>
                        <a:pt x="62" y="293"/>
                      </a:lnTo>
                      <a:lnTo>
                        <a:pt x="62" y="289"/>
                      </a:lnTo>
                      <a:lnTo>
                        <a:pt x="57" y="284"/>
                      </a:lnTo>
                      <a:lnTo>
                        <a:pt x="57" y="280"/>
                      </a:lnTo>
                      <a:lnTo>
                        <a:pt x="49" y="271"/>
                      </a:lnTo>
                      <a:lnTo>
                        <a:pt x="49" y="262"/>
                      </a:lnTo>
                      <a:lnTo>
                        <a:pt x="44" y="258"/>
                      </a:lnTo>
                      <a:lnTo>
                        <a:pt x="44" y="253"/>
                      </a:lnTo>
                      <a:lnTo>
                        <a:pt x="40" y="249"/>
                      </a:lnTo>
                      <a:lnTo>
                        <a:pt x="35" y="249"/>
                      </a:lnTo>
                      <a:lnTo>
                        <a:pt x="26" y="244"/>
                      </a:lnTo>
                      <a:lnTo>
                        <a:pt x="26" y="240"/>
                      </a:lnTo>
                      <a:lnTo>
                        <a:pt x="22" y="240"/>
                      </a:lnTo>
                      <a:lnTo>
                        <a:pt x="22" y="236"/>
                      </a:lnTo>
                      <a:lnTo>
                        <a:pt x="17" y="231"/>
                      </a:lnTo>
                      <a:lnTo>
                        <a:pt x="17" y="227"/>
                      </a:lnTo>
                      <a:lnTo>
                        <a:pt x="17" y="218"/>
                      </a:lnTo>
                      <a:lnTo>
                        <a:pt x="13" y="218"/>
                      </a:lnTo>
                      <a:lnTo>
                        <a:pt x="13" y="213"/>
                      </a:lnTo>
                      <a:lnTo>
                        <a:pt x="9" y="209"/>
                      </a:lnTo>
                      <a:lnTo>
                        <a:pt x="4" y="209"/>
                      </a:lnTo>
                      <a:lnTo>
                        <a:pt x="4" y="204"/>
                      </a:lnTo>
                      <a:lnTo>
                        <a:pt x="0" y="200"/>
                      </a:lnTo>
                      <a:lnTo>
                        <a:pt x="4" y="196"/>
                      </a:lnTo>
                      <a:lnTo>
                        <a:pt x="4" y="191"/>
                      </a:lnTo>
                      <a:lnTo>
                        <a:pt x="4" y="187"/>
                      </a:lnTo>
                      <a:lnTo>
                        <a:pt x="9" y="173"/>
                      </a:lnTo>
                      <a:lnTo>
                        <a:pt x="13" y="169"/>
                      </a:lnTo>
                      <a:lnTo>
                        <a:pt x="13" y="165"/>
                      </a:lnTo>
                      <a:lnTo>
                        <a:pt x="13" y="160"/>
                      </a:lnTo>
                      <a:lnTo>
                        <a:pt x="13" y="156"/>
                      </a:lnTo>
                      <a:lnTo>
                        <a:pt x="13" y="151"/>
                      </a:lnTo>
                      <a:lnTo>
                        <a:pt x="31" y="147"/>
                      </a:lnTo>
                      <a:lnTo>
                        <a:pt x="44" y="147"/>
                      </a:lnTo>
                      <a:lnTo>
                        <a:pt x="53" y="142"/>
                      </a:lnTo>
                      <a:lnTo>
                        <a:pt x="66" y="142"/>
                      </a:lnTo>
                      <a:lnTo>
                        <a:pt x="75" y="138"/>
                      </a:lnTo>
                      <a:lnTo>
                        <a:pt x="84" y="138"/>
                      </a:lnTo>
                      <a:lnTo>
                        <a:pt x="88" y="138"/>
                      </a:lnTo>
                      <a:lnTo>
                        <a:pt x="93" y="138"/>
                      </a:lnTo>
                      <a:lnTo>
                        <a:pt x="102" y="138"/>
                      </a:lnTo>
                      <a:lnTo>
                        <a:pt x="111" y="138"/>
                      </a:lnTo>
                      <a:lnTo>
                        <a:pt x="124" y="138"/>
                      </a:lnTo>
                      <a:lnTo>
                        <a:pt x="128" y="133"/>
                      </a:lnTo>
                      <a:lnTo>
                        <a:pt x="137" y="129"/>
                      </a:lnTo>
                      <a:lnTo>
                        <a:pt x="142" y="125"/>
                      </a:lnTo>
                      <a:lnTo>
                        <a:pt x="146" y="120"/>
                      </a:lnTo>
                      <a:lnTo>
                        <a:pt x="151" y="120"/>
                      </a:lnTo>
                      <a:lnTo>
                        <a:pt x="155" y="120"/>
                      </a:lnTo>
                      <a:lnTo>
                        <a:pt x="164" y="120"/>
                      </a:lnTo>
                      <a:lnTo>
                        <a:pt x="168" y="120"/>
                      </a:lnTo>
                      <a:lnTo>
                        <a:pt x="173" y="120"/>
                      </a:lnTo>
                      <a:lnTo>
                        <a:pt x="182" y="125"/>
                      </a:lnTo>
                      <a:lnTo>
                        <a:pt x="190" y="120"/>
                      </a:lnTo>
                      <a:lnTo>
                        <a:pt x="195" y="120"/>
                      </a:lnTo>
                      <a:lnTo>
                        <a:pt x="199" y="120"/>
                      </a:lnTo>
                      <a:lnTo>
                        <a:pt x="204" y="116"/>
                      </a:lnTo>
                      <a:lnTo>
                        <a:pt x="204" y="111"/>
                      </a:lnTo>
                      <a:lnTo>
                        <a:pt x="213" y="111"/>
                      </a:lnTo>
                      <a:lnTo>
                        <a:pt x="213" y="107"/>
                      </a:lnTo>
                      <a:lnTo>
                        <a:pt x="213" y="102"/>
                      </a:lnTo>
                      <a:lnTo>
                        <a:pt x="217" y="98"/>
                      </a:lnTo>
                      <a:lnTo>
                        <a:pt x="217" y="94"/>
                      </a:lnTo>
                      <a:lnTo>
                        <a:pt x="226" y="94"/>
                      </a:lnTo>
                      <a:lnTo>
                        <a:pt x="226" y="89"/>
                      </a:lnTo>
                      <a:lnTo>
                        <a:pt x="222" y="85"/>
                      </a:lnTo>
                      <a:lnTo>
                        <a:pt x="208" y="80"/>
                      </a:lnTo>
                      <a:lnTo>
                        <a:pt x="204" y="80"/>
                      </a:lnTo>
                      <a:lnTo>
                        <a:pt x="195" y="85"/>
                      </a:lnTo>
                      <a:lnTo>
                        <a:pt x="190" y="89"/>
                      </a:lnTo>
                      <a:lnTo>
                        <a:pt x="186" y="94"/>
                      </a:lnTo>
                      <a:lnTo>
                        <a:pt x="177" y="89"/>
                      </a:lnTo>
                      <a:lnTo>
                        <a:pt x="168" y="89"/>
                      </a:lnTo>
                      <a:lnTo>
                        <a:pt x="173" y="85"/>
                      </a:lnTo>
                      <a:lnTo>
                        <a:pt x="177" y="71"/>
                      </a:lnTo>
                      <a:lnTo>
                        <a:pt x="182" y="71"/>
                      </a:lnTo>
                      <a:lnTo>
                        <a:pt x="182" y="67"/>
                      </a:lnTo>
                      <a:lnTo>
                        <a:pt x="186" y="62"/>
                      </a:lnTo>
                      <a:lnTo>
                        <a:pt x="186" y="58"/>
                      </a:lnTo>
                      <a:lnTo>
                        <a:pt x="190" y="58"/>
                      </a:lnTo>
                      <a:lnTo>
                        <a:pt x="195" y="58"/>
                      </a:lnTo>
                      <a:lnTo>
                        <a:pt x="199" y="58"/>
                      </a:lnTo>
                      <a:lnTo>
                        <a:pt x="204" y="58"/>
                      </a:lnTo>
                      <a:lnTo>
                        <a:pt x="208" y="58"/>
                      </a:lnTo>
                      <a:lnTo>
                        <a:pt x="213" y="58"/>
                      </a:lnTo>
                      <a:lnTo>
                        <a:pt x="217" y="58"/>
                      </a:lnTo>
                      <a:lnTo>
                        <a:pt x="222" y="58"/>
                      </a:lnTo>
                      <a:lnTo>
                        <a:pt x="226" y="58"/>
                      </a:lnTo>
                      <a:lnTo>
                        <a:pt x="230" y="58"/>
                      </a:lnTo>
                      <a:lnTo>
                        <a:pt x="235" y="58"/>
                      </a:lnTo>
                      <a:lnTo>
                        <a:pt x="239" y="58"/>
                      </a:lnTo>
                      <a:lnTo>
                        <a:pt x="239" y="54"/>
                      </a:lnTo>
                      <a:lnTo>
                        <a:pt x="244" y="54"/>
                      </a:lnTo>
                      <a:lnTo>
                        <a:pt x="248" y="49"/>
                      </a:lnTo>
                      <a:lnTo>
                        <a:pt x="253" y="49"/>
                      </a:lnTo>
                      <a:lnTo>
                        <a:pt x="257" y="45"/>
                      </a:lnTo>
                      <a:lnTo>
                        <a:pt x="261" y="40"/>
                      </a:lnTo>
                      <a:lnTo>
                        <a:pt x="266" y="40"/>
                      </a:lnTo>
                      <a:lnTo>
                        <a:pt x="270" y="40"/>
                      </a:lnTo>
                      <a:lnTo>
                        <a:pt x="275" y="36"/>
                      </a:lnTo>
                      <a:lnTo>
                        <a:pt x="279" y="36"/>
                      </a:lnTo>
                      <a:lnTo>
                        <a:pt x="284" y="36"/>
                      </a:lnTo>
                      <a:lnTo>
                        <a:pt x="288" y="36"/>
                      </a:lnTo>
                      <a:lnTo>
                        <a:pt x="293" y="36"/>
                      </a:lnTo>
                      <a:lnTo>
                        <a:pt x="297" y="36"/>
                      </a:lnTo>
                      <a:lnTo>
                        <a:pt x="301" y="31"/>
                      </a:lnTo>
                      <a:lnTo>
                        <a:pt x="306" y="31"/>
                      </a:lnTo>
                      <a:lnTo>
                        <a:pt x="310" y="27"/>
                      </a:lnTo>
                      <a:lnTo>
                        <a:pt x="319" y="27"/>
                      </a:lnTo>
                      <a:lnTo>
                        <a:pt x="319" y="22"/>
                      </a:lnTo>
                      <a:lnTo>
                        <a:pt x="324" y="18"/>
                      </a:lnTo>
                      <a:lnTo>
                        <a:pt x="328" y="14"/>
                      </a:lnTo>
                      <a:lnTo>
                        <a:pt x="332" y="9"/>
                      </a:lnTo>
                      <a:lnTo>
                        <a:pt x="332" y="5"/>
                      </a:lnTo>
                      <a:lnTo>
                        <a:pt x="337" y="5"/>
                      </a:lnTo>
                      <a:lnTo>
                        <a:pt x="337" y="0"/>
                      </a:lnTo>
                      <a:lnTo>
                        <a:pt x="341" y="0"/>
                      </a:lnTo>
                      <a:lnTo>
                        <a:pt x="346" y="0"/>
                      </a:lnTo>
                      <a:lnTo>
                        <a:pt x="350" y="0"/>
                      </a:lnTo>
                      <a:lnTo>
                        <a:pt x="359" y="0"/>
                      </a:lnTo>
                      <a:lnTo>
                        <a:pt x="364" y="0"/>
                      </a:lnTo>
                      <a:lnTo>
                        <a:pt x="368" y="0"/>
                      </a:lnTo>
                      <a:lnTo>
                        <a:pt x="372" y="0"/>
                      </a:lnTo>
                      <a:lnTo>
                        <a:pt x="377" y="0"/>
                      </a:lnTo>
                      <a:lnTo>
                        <a:pt x="381" y="5"/>
                      </a:lnTo>
                      <a:lnTo>
                        <a:pt x="386" y="5"/>
                      </a:lnTo>
                      <a:lnTo>
                        <a:pt x="390" y="5"/>
                      </a:lnTo>
                      <a:lnTo>
                        <a:pt x="395" y="5"/>
                      </a:lnTo>
                      <a:lnTo>
                        <a:pt x="399" y="5"/>
                      </a:lnTo>
                      <a:lnTo>
                        <a:pt x="399" y="9"/>
                      </a:lnTo>
                      <a:lnTo>
                        <a:pt x="403" y="9"/>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53" name="Freeform 80"/>
                <p:cNvSpPr/>
                <p:nvPr/>
              </p:nvSpPr>
              <p:spPr bwMode="auto">
                <a:xfrm>
                  <a:off x="2306390" y="3860801"/>
                  <a:ext cx="331788" cy="387350"/>
                </a:xfrm>
                <a:custGeom>
                  <a:cxnLst>
                    <a:cxn ang="0">
                      <a:pos x="191" y="17"/>
                    </a:cxn>
                    <a:cxn ang="0">
                      <a:pos x="178" y="40"/>
                    </a:cxn>
                    <a:cxn ang="0">
                      <a:pos x="178" y="53"/>
                    </a:cxn>
                    <a:cxn ang="0">
                      <a:pos x="182" y="62"/>
                    </a:cxn>
                    <a:cxn ang="0">
                      <a:pos x="191" y="71"/>
                    </a:cxn>
                    <a:cxn ang="0">
                      <a:pos x="204" y="88"/>
                    </a:cxn>
                    <a:cxn ang="0">
                      <a:pos x="200" y="97"/>
                    </a:cxn>
                    <a:cxn ang="0">
                      <a:pos x="196" y="111"/>
                    </a:cxn>
                    <a:cxn ang="0">
                      <a:pos x="204" y="128"/>
                    </a:cxn>
                    <a:cxn ang="0">
                      <a:pos x="204" y="146"/>
                    </a:cxn>
                    <a:cxn ang="0">
                      <a:pos x="200" y="164"/>
                    </a:cxn>
                    <a:cxn ang="0">
                      <a:pos x="196" y="177"/>
                    </a:cxn>
                    <a:cxn ang="0">
                      <a:pos x="182" y="186"/>
                    </a:cxn>
                    <a:cxn ang="0">
                      <a:pos x="169" y="191"/>
                    </a:cxn>
                    <a:cxn ang="0">
                      <a:pos x="160" y="199"/>
                    </a:cxn>
                    <a:cxn ang="0">
                      <a:pos x="151" y="213"/>
                    </a:cxn>
                    <a:cxn ang="0">
                      <a:pos x="138" y="208"/>
                    </a:cxn>
                    <a:cxn ang="0">
                      <a:pos x="125" y="208"/>
                    </a:cxn>
                    <a:cxn ang="0">
                      <a:pos x="107" y="208"/>
                    </a:cxn>
                    <a:cxn ang="0">
                      <a:pos x="98" y="213"/>
                    </a:cxn>
                    <a:cxn ang="0">
                      <a:pos x="89" y="222"/>
                    </a:cxn>
                    <a:cxn ang="0">
                      <a:pos x="80" y="235"/>
                    </a:cxn>
                    <a:cxn ang="0">
                      <a:pos x="62" y="239"/>
                    </a:cxn>
                    <a:cxn ang="0">
                      <a:pos x="49" y="244"/>
                    </a:cxn>
                    <a:cxn ang="0">
                      <a:pos x="36" y="244"/>
                    </a:cxn>
                    <a:cxn ang="0">
                      <a:pos x="36" y="230"/>
                    </a:cxn>
                    <a:cxn ang="0">
                      <a:pos x="49" y="213"/>
                    </a:cxn>
                    <a:cxn ang="0">
                      <a:pos x="54" y="199"/>
                    </a:cxn>
                    <a:cxn ang="0">
                      <a:pos x="71" y="191"/>
                    </a:cxn>
                    <a:cxn ang="0">
                      <a:pos x="93" y="177"/>
                    </a:cxn>
                    <a:cxn ang="0">
                      <a:pos x="116" y="168"/>
                    </a:cxn>
                    <a:cxn ang="0">
                      <a:pos x="125" y="168"/>
                    </a:cxn>
                    <a:cxn ang="0">
                      <a:pos x="133" y="155"/>
                    </a:cxn>
                    <a:cxn ang="0">
                      <a:pos x="107" y="164"/>
                    </a:cxn>
                    <a:cxn ang="0">
                      <a:pos x="93" y="164"/>
                    </a:cxn>
                    <a:cxn ang="0">
                      <a:pos x="71" y="164"/>
                    </a:cxn>
                    <a:cxn ang="0">
                      <a:pos x="58" y="168"/>
                    </a:cxn>
                    <a:cxn ang="0">
                      <a:pos x="40" y="177"/>
                    </a:cxn>
                    <a:cxn ang="0">
                      <a:pos x="22" y="182"/>
                    </a:cxn>
                    <a:cxn ang="0">
                      <a:pos x="9" y="195"/>
                    </a:cxn>
                    <a:cxn ang="0">
                      <a:pos x="0" y="182"/>
                    </a:cxn>
                    <a:cxn ang="0">
                      <a:pos x="5" y="168"/>
                    </a:cxn>
                    <a:cxn ang="0">
                      <a:pos x="5" y="155"/>
                    </a:cxn>
                    <a:cxn ang="0">
                      <a:pos x="14" y="146"/>
                    </a:cxn>
                    <a:cxn ang="0">
                      <a:pos x="18" y="133"/>
                    </a:cxn>
                    <a:cxn ang="0">
                      <a:pos x="22" y="115"/>
                    </a:cxn>
                    <a:cxn ang="0">
                      <a:pos x="22" y="102"/>
                    </a:cxn>
                    <a:cxn ang="0">
                      <a:pos x="27" y="97"/>
                    </a:cxn>
                    <a:cxn ang="0">
                      <a:pos x="45" y="97"/>
                    </a:cxn>
                    <a:cxn ang="0">
                      <a:pos x="58" y="93"/>
                    </a:cxn>
                    <a:cxn ang="0">
                      <a:pos x="71" y="88"/>
                    </a:cxn>
                    <a:cxn ang="0">
                      <a:pos x="80" y="80"/>
                    </a:cxn>
                    <a:cxn ang="0">
                      <a:pos x="93" y="62"/>
                    </a:cxn>
                    <a:cxn ang="0">
                      <a:pos x="89" y="48"/>
                    </a:cxn>
                    <a:cxn ang="0">
                      <a:pos x="98" y="40"/>
                    </a:cxn>
                    <a:cxn ang="0">
                      <a:pos x="125" y="35"/>
                    </a:cxn>
                    <a:cxn ang="0">
                      <a:pos x="151" y="26"/>
                    </a:cxn>
                    <a:cxn ang="0">
                      <a:pos x="156" y="17"/>
                    </a:cxn>
                    <a:cxn ang="0">
                      <a:pos x="164" y="13"/>
                    </a:cxn>
                    <a:cxn ang="0">
                      <a:pos x="169" y="4"/>
                    </a:cxn>
                    <a:cxn ang="0">
                      <a:pos x="178" y="0"/>
                    </a:cxn>
                  </a:cxnLst>
                  <a:rect l="0" t="0" r="r" b="b"/>
                  <a:pathLst>
                    <a:path w="209" h="244">
                      <a:moveTo>
                        <a:pt x="191" y="4"/>
                      </a:moveTo>
                      <a:lnTo>
                        <a:pt x="191" y="9"/>
                      </a:lnTo>
                      <a:lnTo>
                        <a:pt x="191" y="17"/>
                      </a:lnTo>
                      <a:lnTo>
                        <a:pt x="182" y="26"/>
                      </a:lnTo>
                      <a:lnTo>
                        <a:pt x="178" y="35"/>
                      </a:lnTo>
                      <a:lnTo>
                        <a:pt x="178" y="40"/>
                      </a:lnTo>
                      <a:lnTo>
                        <a:pt x="178" y="44"/>
                      </a:lnTo>
                      <a:lnTo>
                        <a:pt x="178" y="48"/>
                      </a:lnTo>
                      <a:lnTo>
                        <a:pt x="178" y="53"/>
                      </a:lnTo>
                      <a:lnTo>
                        <a:pt x="178" y="57"/>
                      </a:lnTo>
                      <a:lnTo>
                        <a:pt x="182" y="57"/>
                      </a:lnTo>
                      <a:lnTo>
                        <a:pt x="182" y="62"/>
                      </a:lnTo>
                      <a:lnTo>
                        <a:pt x="187" y="66"/>
                      </a:lnTo>
                      <a:lnTo>
                        <a:pt x="191" y="66"/>
                      </a:lnTo>
                      <a:lnTo>
                        <a:pt x="191" y="71"/>
                      </a:lnTo>
                      <a:lnTo>
                        <a:pt x="196" y="71"/>
                      </a:lnTo>
                      <a:lnTo>
                        <a:pt x="200" y="84"/>
                      </a:lnTo>
                      <a:lnTo>
                        <a:pt x="204" y="88"/>
                      </a:lnTo>
                      <a:lnTo>
                        <a:pt x="209" y="93"/>
                      </a:lnTo>
                      <a:lnTo>
                        <a:pt x="204" y="93"/>
                      </a:lnTo>
                      <a:lnTo>
                        <a:pt x="200" y="97"/>
                      </a:lnTo>
                      <a:lnTo>
                        <a:pt x="200" y="102"/>
                      </a:lnTo>
                      <a:lnTo>
                        <a:pt x="200" y="106"/>
                      </a:lnTo>
                      <a:lnTo>
                        <a:pt x="196" y="111"/>
                      </a:lnTo>
                      <a:lnTo>
                        <a:pt x="196" y="120"/>
                      </a:lnTo>
                      <a:lnTo>
                        <a:pt x="200" y="124"/>
                      </a:lnTo>
                      <a:lnTo>
                        <a:pt x="204" y="128"/>
                      </a:lnTo>
                      <a:lnTo>
                        <a:pt x="204" y="133"/>
                      </a:lnTo>
                      <a:lnTo>
                        <a:pt x="204" y="137"/>
                      </a:lnTo>
                      <a:lnTo>
                        <a:pt x="204" y="146"/>
                      </a:lnTo>
                      <a:lnTo>
                        <a:pt x="204" y="155"/>
                      </a:lnTo>
                      <a:lnTo>
                        <a:pt x="200" y="159"/>
                      </a:lnTo>
                      <a:lnTo>
                        <a:pt x="200" y="164"/>
                      </a:lnTo>
                      <a:lnTo>
                        <a:pt x="200" y="168"/>
                      </a:lnTo>
                      <a:lnTo>
                        <a:pt x="196" y="173"/>
                      </a:lnTo>
                      <a:lnTo>
                        <a:pt x="196" y="177"/>
                      </a:lnTo>
                      <a:lnTo>
                        <a:pt x="187" y="182"/>
                      </a:lnTo>
                      <a:lnTo>
                        <a:pt x="182" y="182"/>
                      </a:lnTo>
                      <a:lnTo>
                        <a:pt x="182" y="186"/>
                      </a:lnTo>
                      <a:lnTo>
                        <a:pt x="178" y="186"/>
                      </a:lnTo>
                      <a:lnTo>
                        <a:pt x="173" y="191"/>
                      </a:lnTo>
                      <a:lnTo>
                        <a:pt x="169" y="191"/>
                      </a:lnTo>
                      <a:lnTo>
                        <a:pt x="169" y="195"/>
                      </a:lnTo>
                      <a:lnTo>
                        <a:pt x="164" y="195"/>
                      </a:lnTo>
                      <a:lnTo>
                        <a:pt x="160" y="199"/>
                      </a:lnTo>
                      <a:lnTo>
                        <a:pt x="156" y="208"/>
                      </a:lnTo>
                      <a:lnTo>
                        <a:pt x="151" y="208"/>
                      </a:lnTo>
                      <a:lnTo>
                        <a:pt x="151" y="213"/>
                      </a:lnTo>
                      <a:lnTo>
                        <a:pt x="147" y="213"/>
                      </a:lnTo>
                      <a:lnTo>
                        <a:pt x="142" y="213"/>
                      </a:lnTo>
                      <a:lnTo>
                        <a:pt x="138" y="208"/>
                      </a:lnTo>
                      <a:lnTo>
                        <a:pt x="133" y="208"/>
                      </a:lnTo>
                      <a:lnTo>
                        <a:pt x="129" y="208"/>
                      </a:lnTo>
                      <a:lnTo>
                        <a:pt x="125" y="208"/>
                      </a:lnTo>
                      <a:lnTo>
                        <a:pt x="120" y="208"/>
                      </a:lnTo>
                      <a:lnTo>
                        <a:pt x="111" y="208"/>
                      </a:lnTo>
                      <a:lnTo>
                        <a:pt x="107" y="208"/>
                      </a:lnTo>
                      <a:lnTo>
                        <a:pt x="102" y="208"/>
                      </a:lnTo>
                      <a:lnTo>
                        <a:pt x="98" y="208"/>
                      </a:lnTo>
                      <a:lnTo>
                        <a:pt x="98" y="213"/>
                      </a:lnTo>
                      <a:lnTo>
                        <a:pt x="93" y="213"/>
                      </a:lnTo>
                      <a:lnTo>
                        <a:pt x="93" y="217"/>
                      </a:lnTo>
                      <a:lnTo>
                        <a:pt x="89" y="222"/>
                      </a:lnTo>
                      <a:lnTo>
                        <a:pt x="85" y="226"/>
                      </a:lnTo>
                      <a:lnTo>
                        <a:pt x="80" y="230"/>
                      </a:lnTo>
                      <a:lnTo>
                        <a:pt x="80" y="235"/>
                      </a:lnTo>
                      <a:lnTo>
                        <a:pt x="71" y="235"/>
                      </a:lnTo>
                      <a:lnTo>
                        <a:pt x="67" y="239"/>
                      </a:lnTo>
                      <a:lnTo>
                        <a:pt x="62" y="239"/>
                      </a:lnTo>
                      <a:lnTo>
                        <a:pt x="58" y="244"/>
                      </a:lnTo>
                      <a:lnTo>
                        <a:pt x="54" y="244"/>
                      </a:lnTo>
                      <a:lnTo>
                        <a:pt x="49" y="244"/>
                      </a:lnTo>
                      <a:lnTo>
                        <a:pt x="45" y="244"/>
                      </a:lnTo>
                      <a:lnTo>
                        <a:pt x="40" y="244"/>
                      </a:lnTo>
                      <a:lnTo>
                        <a:pt x="36" y="244"/>
                      </a:lnTo>
                      <a:lnTo>
                        <a:pt x="36" y="239"/>
                      </a:lnTo>
                      <a:lnTo>
                        <a:pt x="36" y="235"/>
                      </a:lnTo>
                      <a:lnTo>
                        <a:pt x="36" y="230"/>
                      </a:lnTo>
                      <a:lnTo>
                        <a:pt x="40" y="226"/>
                      </a:lnTo>
                      <a:lnTo>
                        <a:pt x="45" y="217"/>
                      </a:lnTo>
                      <a:lnTo>
                        <a:pt x="49" y="213"/>
                      </a:lnTo>
                      <a:lnTo>
                        <a:pt x="49" y="208"/>
                      </a:lnTo>
                      <a:lnTo>
                        <a:pt x="54" y="204"/>
                      </a:lnTo>
                      <a:lnTo>
                        <a:pt x="54" y="199"/>
                      </a:lnTo>
                      <a:lnTo>
                        <a:pt x="58" y="195"/>
                      </a:lnTo>
                      <a:lnTo>
                        <a:pt x="62" y="195"/>
                      </a:lnTo>
                      <a:lnTo>
                        <a:pt x="71" y="191"/>
                      </a:lnTo>
                      <a:lnTo>
                        <a:pt x="76" y="186"/>
                      </a:lnTo>
                      <a:lnTo>
                        <a:pt x="85" y="182"/>
                      </a:lnTo>
                      <a:lnTo>
                        <a:pt x="93" y="177"/>
                      </a:lnTo>
                      <a:lnTo>
                        <a:pt x="102" y="173"/>
                      </a:lnTo>
                      <a:lnTo>
                        <a:pt x="111" y="168"/>
                      </a:lnTo>
                      <a:lnTo>
                        <a:pt x="116" y="168"/>
                      </a:lnTo>
                      <a:lnTo>
                        <a:pt x="120" y="168"/>
                      </a:lnTo>
                      <a:lnTo>
                        <a:pt x="120" y="164"/>
                      </a:lnTo>
                      <a:lnTo>
                        <a:pt x="125" y="168"/>
                      </a:lnTo>
                      <a:lnTo>
                        <a:pt x="129" y="168"/>
                      </a:lnTo>
                      <a:lnTo>
                        <a:pt x="138" y="164"/>
                      </a:lnTo>
                      <a:lnTo>
                        <a:pt x="133" y="155"/>
                      </a:lnTo>
                      <a:lnTo>
                        <a:pt x="125" y="159"/>
                      </a:lnTo>
                      <a:lnTo>
                        <a:pt x="116" y="164"/>
                      </a:lnTo>
                      <a:lnTo>
                        <a:pt x="107" y="164"/>
                      </a:lnTo>
                      <a:lnTo>
                        <a:pt x="102" y="168"/>
                      </a:lnTo>
                      <a:lnTo>
                        <a:pt x="98" y="168"/>
                      </a:lnTo>
                      <a:lnTo>
                        <a:pt x="93" y="164"/>
                      </a:lnTo>
                      <a:lnTo>
                        <a:pt x="85" y="164"/>
                      </a:lnTo>
                      <a:lnTo>
                        <a:pt x="76" y="164"/>
                      </a:lnTo>
                      <a:lnTo>
                        <a:pt x="71" y="164"/>
                      </a:lnTo>
                      <a:lnTo>
                        <a:pt x="67" y="168"/>
                      </a:lnTo>
                      <a:lnTo>
                        <a:pt x="62" y="168"/>
                      </a:lnTo>
                      <a:lnTo>
                        <a:pt x="58" y="168"/>
                      </a:lnTo>
                      <a:lnTo>
                        <a:pt x="54" y="173"/>
                      </a:lnTo>
                      <a:lnTo>
                        <a:pt x="49" y="173"/>
                      </a:lnTo>
                      <a:lnTo>
                        <a:pt x="40" y="177"/>
                      </a:lnTo>
                      <a:lnTo>
                        <a:pt x="36" y="177"/>
                      </a:lnTo>
                      <a:lnTo>
                        <a:pt x="27" y="182"/>
                      </a:lnTo>
                      <a:lnTo>
                        <a:pt x="22" y="182"/>
                      </a:lnTo>
                      <a:lnTo>
                        <a:pt x="18" y="186"/>
                      </a:lnTo>
                      <a:lnTo>
                        <a:pt x="14" y="195"/>
                      </a:lnTo>
                      <a:lnTo>
                        <a:pt x="9" y="195"/>
                      </a:lnTo>
                      <a:lnTo>
                        <a:pt x="9" y="191"/>
                      </a:lnTo>
                      <a:lnTo>
                        <a:pt x="5" y="191"/>
                      </a:lnTo>
                      <a:lnTo>
                        <a:pt x="0" y="182"/>
                      </a:lnTo>
                      <a:lnTo>
                        <a:pt x="0" y="177"/>
                      </a:lnTo>
                      <a:lnTo>
                        <a:pt x="0" y="173"/>
                      </a:lnTo>
                      <a:lnTo>
                        <a:pt x="5" y="168"/>
                      </a:lnTo>
                      <a:lnTo>
                        <a:pt x="5" y="164"/>
                      </a:lnTo>
                      <a:lnTo>
                        <a:pt x="5" y="159"/>
                      </a:lnTo>
                      <a:lnTo>
                        <a:pt x="5" y="155"/>
                      </a:lnTo>
                      <a:lnTo>
                        <a:pt x="5" y="151"/>
                      </a:lnTo>
                      <a:lnTo>
                        <a:pt x="9" y="151"/>
                      </a:lnTo>
                      <a:lnTo>
                        <a:pt x="14" y="146"/>
                      </a:lnTo>
                      <a:lnTo>
                        <a:pt x="14" y="142"/>
                      </a:lnTo>
                      <a:lnTo>
                        <a:pt x="18" y="137"/>
                      </a:lnTo>
                      <a:lnTo>
                        <a:pt x="18" y="133"/>
                      </a:lnTo>
                      <a:lnTo>
                        <a:pt x="14" y="128"/>
                      </a:lnTo>
                      <a:lnTo>
                        <a:pt x="18" y="124"/>
                      </a:lnTo>
                      <a:lnTo>
                        <a:pt x="22" y="115"/>
                      </a:lnTo>
                      <a:lnTo>
                        <a:pt x="22" y="111"/>
                      </a:lnTo>
                      <a:lnTo>
                        <a:pt x="22" y="106"/>
                      </a:lnTo>
                      <a:lnTo>
                        <a:pt x="22" y="102"/>
                      </a:lnTo>
                      <a:lnTo>
                        <a:pt x="22" y="97"/>
                      </a:lnTo>
                      <a:lnTo>
                        <a:pt x="22" y="93"/>
                      </a:lnTo>
                      <a:lnTo>
                        <a:pt x="27" y="97"/>
                      </a:lnTo>
                      <a:lnTo>
                        <a:pt x="27" y="93"/>
                      </a:lnTo>
                      <a:lnTo>
                        <a:pt x="31" y="93"/>
                      </a:lnTo>
                      <a:lnTo>
                        <a:pt x="45" y="97"/>
                      </a:lnTo>
                      <a:lnTo>
                        <a:pt x="49" y="93"/>
                      </a:lnTo>
                      <a:lnTo>
                        <a:pt x="54" y="93"/>
                      </a:lnTo>
                      <a:lnTo>
                        <a:pt x="58" y="93"/>
                      </a:lnTo>
                      <a:lnTo>
                        <a:pt x="67" y="93"/>
                      </a:lnTo>
                      <a:lnTo>
                        <a:pt x="67" y="88"/>
                      </a:lnTo>
                      <a:lnTo>
                        <a:pt x="71" y="88"/>
                      </a:lnTo>
                      <a:lnTo>
                        <a:pt x="71" y="84"/>
                      </a:lnTo>
                      <a:lnTo>
                        <a:pt x="76" y="80"/>
                      </a:lnTo>
                      <a:lnTo>
                        <a:pt x="80" y="80"/>
                      </a:lnTo>
                      <a:lnTo>
                        <a:pt x="89" y="71"/>
                      </a:lnTo>
                      <a:lnTo>
                        <a:pt x="89" y="66"/>
                      </a:lnTo>
                      <a:lnTo>
                        <a:pt x="93" y="62"/>
                      </a:lnTo>
                      <a:lnTo>
                        <a:pt x="93" y="53"/>
                      </a:lnTo>
                      <a:lnTo>
                        <a:pt x="89" y="53"/>
                      </a:lnTo>
                      <a:lnTo>
                        <a:pt x="89" y="48"/>
                      </a:lnTo>
                      <a:lnTo>
                        <a:pt x="89" y="44"/>
                      </a:lnTo>
                      <a:lnTo>
                        <a:pt x="93" y="44"/>
                      </a:lnTo>
                      <a:lnTo>
                        <a:pt x="98" y="40"/>
                      </a:lnTo>
                      <a:lnTo>
                        <a:pt x="107" y="40"/>
                      </a:lnTo>
                      <a:lnTo>
                        <a:pt x="120" y="40"/>
                      </a:lnTo>
                      <a:lnTo>
                        <a:pt x="125" y="35"/>
                      </a:lnTo>
                      <a:lnTo>
                        <a:pt x="133" y="35"/>
                      </a:lnTo>
                      <a:lnTo>
                        <a:pt x="142" y="31"/>
                      </a:lnTo>
                      <a:lnTo>
                        <a:pt x="151" y="26"/>
                      </a:lnTo>
                      <a:lnTo>
                        <a:pt x="156" y="22"/>
                      </a:lnTo>
                      <a:lnTo>
                        <a:pt x="160" y="22"/>
                      </a:lnTo>
                      <a:lnTo>
                        <a:pt x="156" y="17"/>
                      </a:lnTo>
                      <a:lnTo>
                        <a:pt x="164" y="17"/>
                      </a:lnTo>
                      <a:lnTo>
                        <a:pt x="160" y="13"/>
                      </a:lnTo>
                      <a:lnTo>
                        <a:pt x="164" y="13"/>
                      </a:lnTo>
                      <a:lnTo>
                        <a:pt x="160" y="9"/>
                      </a:lnTo>
                      <a:lnTo>
                        <a:pt x="169" y="9"/>
                      </a:lnTo>
                      <a:lnTo>
                        <a:pt x="169" y="4"/>
                      </a:lnTo>
                      <a:lnTo>
                        <a:pt x="169" y="0"/>
                      </a:lnTo>
                      <a:lnTo>
                        <a:pt x="173" y="0"/>
                      </a:lnTo>
                      <a:lnTo>
                        <a:pt x="178" y="0"/>
                      </a:lnTo>
                      <a:lnTo>
                        <a:pt x="182" y="0"/>
                      </a:lnTo>
                      <a:lnTo>
                        <a:pt x="191" y="4"/>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54" name="Freeform 118"/>
                <p:cNvSpPr/>
                <p:nvPr/>
              </p:nvSpPr>
              <p:spPr bwMode="auto">
                <a:xfrm>
                  <a:off x="2398465" y="5178426"/>
                  <a:ext cx="500063" cy="809625"/>
                </a:xfrm>
                <a:custGeom>
                  <a:cxnLst>
                    <a:cxn ang="0">
                      <a:pos x="297" y="222"/>
                    </a:cxn>
                    <a:cxn ang="0">
                      <a:pos x="279" y="239"/>
                    </a:cxn>
                    <a:cxn ang="0">
                      <a:pos x="262" y="257"/>
                    </a:cxn>
                    <a:cxn ang="0">
                      <a:pos x="240" y="266"/>
                    </a:cxn>
                    <a:cxn ang="0">
                      <a:pos x="248" y="288"/>
                    </a:cxn>
                    <a:cxn ang="0">
                      <a:pos x="257" y="319"/>
                    </a:cxn>
                    <a:cxn ang="0">
                      <a:pos x="279" y="328"/>
                    </a:cxn>
                    <a:cxn ang="0">
                      <a:pos x="275" y="346"/>
                    </a:cxn>
                    <a:cxn ang="0">
                      <a:pos x="271" y="373"/>
                    </a:cxn>
                    <a:cxn ang="0">
                      <a:pos x="266" y="395"/>
                    </a:cxn>
                    <a:cxn ang="0">
                      <a:pos x="262" y="421"/>
                    </a:cxn>
                    <a:cxn ang="0">
                      <a:pos x="262" y="448"/>
                    </a:cxn>
                    <a:cxn ang="0">
                      <a:pos x="253" y="475"/>
                    </a:cxn>
                    <a:cxn ang="0">
                      <a:pos x="248" y="501"/>
                    </a:cxn>
                    <a:cxn ang="0">
                      <a:pos x="226" y="510"/>
                    </a:cxn>
                    <a:cxn ang="0">
                      <a:pos x="208" y="497"/>
                    </a:cxn>
                    <a:cxn ang="0">
                      <a:pos x="191" y="484"/>
                    </a:cxn>
                    <a:cxn ang="0">
                      <a:pos x="182" y="461"/>
                    </a:cxn>
                    <a:cxn ang="0">
                      <a:pos x="160" y="448"/>
                    </a:cxn>
                    <a:cxn ang="0">
                      <a:pos x="138" y="444"/>
                    </a:cxn>
                    <a:cxn ang="0">
                      <a:pos x="106" y="426"/>
                    </a:cxn>
                    <a:cxn ang="0">
                      <a:pos x="75" y="408"/>
                    </a:cxn>
                    <a:cxn ang="0">
                      <a:pos x="58" y="390"/>
                    </a:cxn>
                    <a:cxn ang="0">
                      <a:pos x="40" y="373"/>
                    </a:cxn>
                    <a:cxn ang="0">
                      <a:pos x="27" y="350"/>
                    </a:cxn>
                    <a:cxn ang="0">
                      <a:pos x="49" y="328"/>
                    </a:cxn>
                    <a:cxn ang="0">
                      <a:pos x="67" y="306"/>
                    </a:cxn>
                    <a:cxn ang="0">
                      <a:pos x="75" y="284"/>
                    </a:cxn>
                    <a:cxn ang="0">
                      <a:pos x="58" y="275"/>
                    </a:cxn>
                    <a:cxn ang="0">
                      <a:pos x="40" y="257"/>
                    </a:cxn>
                    <a:cxn ang="0">
                      <a:pos x="31" y="222"/>
                    </a:cxn>
                    <a:cxn ang="0">
                      <a:pos x="49" y="208"/>
                    </a:cxn>
                    <a:cxn ang="0">
                      <a:pos x="31" y="200"/>
                    </a:cxn>
                    <a:cxn ang="0">
                      <a:pos x="9" y="191"/>
                    </a:cxn>
                    <a:cxn ang="0">
                      <a:pos x="9" y="177"/>
                    </a:cxn>
                    <a:cxn ang="0">
                      <a:pos x="18" y="160"/>
                    </a:cxn>
                    <a:cxn ang="0">
                      <a:pos x="27" y="137"/>
                    </a:cxn>
                    <a:cxn ang="0">
                      <a:pos x="53" y="124"/>
                    </a:cxn>
                    <a:cxn ang="0">
                      <a:pos x="89" y="115"/>
                    </a:cxn>
                    <a:cxn ang="0">
                      <a:pos x="124" y="106"/>
                    </a:cxn>
                    <a:cxn ang="0">
                      <a:pos x="160" y="75"/>
                    </a:cxn>
                    <a:cxn ang="0">
                      <a:pos x="191" y="84"/>
                    </a:cxn>
                    <a:cxn ang="0">
                      <a:pos x="213" y="71"/>
                    </a:cxn>
                    <a:cxn ang="0">
                      <a:pos x="208" y="31"/>
                    </a:cxn>
                    <a:cxn ang="0">
                      <a:pos x="222" y="9"/>
                    </a:cxn>
                    <a:cxn ang="0">
                      <a:pos x="244" y="0"/>
                    </a:cxn>
                    <a:cxn ang="0">
                      <a:pos x="266" y="4"/>
                    </a:cxn>
                    <a:cxn ang="0">
                      <a:pos x="284" y="18"/>
                    </a:cxn>
                    <a:cxn ang="0">
                      <a:pos x="293" y="40"/>
                    </a:cxn>
                    <a:cxn ang="0">
                      <a:pos x="306" y="53"/>
                    </a:cxn>
                    <a:cxn ang="0">
                      <a:pos x="311" y="80"/>
                    </a:cxn>
                    <a:cxn ang="0">
                      <a:pos x="288" y="115"/>
                    </a:cxn>
                    <a:cxn ang="0">
                      <a:pos x="266" y="137"/>
                    </a:cxn>
                    <a:cxn ang="0">
                      <a:pos x="253" y="173"/>
                    </a:cxn>
                    <a:cxn ang="0">
                      <a:pos x="275" y="191"/>
                    </a:cxn>
                    <a:cxn ang="0">
                      <a:pos x="302" y="204"/>
                    </a:cxn>
                  </a:cxnLst>
                  <a:rect l="0" t="0" r="r" b="b"/>
                  <a:pathLst>
                    <a:path w="315" h="510">
                      <a:moveTo>
                        <a:pt x="311" y="208"/>
                      </a:moveTo>
                      <a:lnTo>
                        <a:pt x="306" y="213"/>
                      </a:lnTo>
                      <a:lnTo>
                        <a:pt x="302" y="213"/>
                      </a:lnTo>
                      <a:lnTo>
                        <a:pt x="302" y="217"/>
                      </a:lnTo>
                      <a:lnTo>
                        <a:pt x="297" y="217"/>
                      </a:lnTo>
                      <a:lnTo>
                        <a:pt x="297" y="222"/>
                      </a:lnTo>
                      <a:lnTo>
                        <a:pt x="293" y="222"/>
                      </a:lnTo>
                      <a:lnTo>
                        <a:pt x="293" y="226"/>
                      </a:lnTo>
                      <a:lnTo>
                        <a:pt x="288" y="226"/>
                      </a:lnTo>
                      <a:lnTo>
                        <a:pt x="288" y="231"/>
                      </a:lnTo>
                      <a:lnTo>
                        <a:pt x="284" y="231"/>
                      </a:lnTo>
                      <a:lnTo>
                        <a:pt x="279" y="239"/>
                      </a:lnTo>
                      <a:lnTo>
                        <a:pt x="275" y="239"/>
                      </a:lnTo>
                      <a:lnTo>
                        <a:pt x="275" y="244"/>
                      </a:lnTo>
                      <a:lnTo>
                        <a:pt x="271" y="248"/>
                      </a:lnTo>
                      <a:lnTo>
                        <a:pt x="266" y="253"/>
                      </a:lnTo>
                      <a:lnTo>
                        <a:pt x="262" y="253"/>
                      </a:lnTo>
                      <a:lnTo>
                        <a:pt x="262" y="257"/>
                      </a:lnTo>
                      <a:lnTo>
                        <a:pt x="257" y="257"/>
                      </a:lnTo>
                      <a:lnTo>
                        <a:pt x="253" y="262"/>
                      </a:lnTo>
                      <a:lnTo>
                        <a:pt x="248" y="262"/>
                      </a:lnTo>
                      <a:lnTo>
                        <a:pt x="248" y="266"/>
                      </a:lnTo>
                      <a:lnTo>
                        <a:pt x="244" y="266"/>
                      </a:lnTo>
                      <a:lnTo>
                        <a:pt x="240" y="266"/>
                      </a:lnTo>
                      <a:lnTo>
                        <a:pt x="240" y="271"/>
                      </a:lnTo>
                      <a:lnTo>
                        <a:pt x="240" y="275"/>
                      </a:lnTo>
                      <a:lnTo>
                        <a:pt x="244" y="279"/>
                      </a:lnTo>
                      <a:lnTo>
                        <a:pt x="244" y="284"/>
                      </a:lnTo>
                      <a:lnTo>
                        <a:pt x="248" y="284"/>
                      </a:lnTo>
                      <a:lnTo>
                        <a:pt x="248" y="288"/>
                      </a:lnTo>
                      <a:lnTo>
                        <a:pt x="248" y="293"/>
                      </a:lnTo>
                      <a:lnTo>
                        <a:pt x="253" y="297"/>
                      </a:lnTo>
                      <a:lnTo>
                        <a:pt x="253" y="302"/>
                      </a:lnTo>
                      <a:lnTo>
                        <a:pt x="253" y="306"/>
                      </a:lnTo>
                      <a:lnTo>
                        <a:pt x="253" y="315"/>
                      </a:lnTo>
                      <a:lnTo>
                        <a:pt x="257" y="319"/>
                      </a:lnTo>
                      <a:lnTo>
                        <a:pt x="262" y="319"/>
                      </a:lnTo>
                      <a:lnTo>
                        <a:pt x="266" y="324"/>
                      </a:lnTo>
                      <a:lnTo>
                        <a:pt x="271" y="324"/>
                      </a:lnTo>
                      <a:lnTo>
                        <a:pt x="275" y="324"/>
                      </a:lnTo>
                      <a:lnTo>
                        <a:pt x="279" y="324"/>
                      </a:lnTo>
                      <a:lnTo>
                        <a:pt x="279" y="328"/>
                      </a:lnTo>
                      <a:lnTo>
                        <a:pt x="284" y="328"/>
                      </a:lnTo>
                      <a:lnTo>
                        <a:pt x="284" y="333"/>
                      </a:lnTo>
                      <a:lnTo>
                        <a:pt x="279" y="333"/>
                      </a:lnTo>
                      <a:lnTo>
                        <a:pt x="279" y="337"/>
                      </a:lnTo>
                      <a:lnTo>
                        <a:pt x="279" y="342"/>
                      </a:lnTo>
                      <a:lnTo>
                        <a:pt x="275" y="346"/>
                      </a:lnTo>
                      <a:lnTo>
                        <a:pt x="275" y="350"/>
                      </a:lnTo>
                      <a:lnTo>
                        <a:pt x="275" y="355"/>
                      </a:lnTo>
                      <a:lnTo>
                        <a:pt x="275" y="359"/>
                      </a:lnTo>
                      <a:lnTo>
                        <a:pt x="275" y="364"/>
                      </a:lnTo>
                      <a:lnTo>
                        <a:pt x="271" y="368"/>
                      </a:lnTo>
                      <a:lnTo>
                        <a:pt x="271" y="373"/>
                      </a:lnTo>
                      <a:lnTo>
                        <a:pt x="271" y="377"/>
                      </a:lnTo>
                      <a:lnTo>
                        <a:pt x="271" y="382"/>
                      </a:lnTo>
                      <a:lnTo>
                        <a:pt x="266" y="382"/>
                      </a:lnTo>
                      <a:lnTo>
                        <a:pt x="266" y="386"/>
                      </a:lnTo>
                      <a:lnTo>
                        <a:pt x="266" y="390"/>
                      </a:lnTo>
                      <a:lnTo>
                        <a:pt x="266" y="395"/>
                      </a:lnTo>
                      <a:lnTo>
                        <a:pt x="266" y="399"/>
                      </a:lnTo>
                      <a:lnTo>
                        <a:pt x="262" y="404"/>
                      </a:lnTo>
                      <a:lnTo>
                        <a:pt x="262" y="408"/>
                      </a:lnTo>
                      <a:lnTo>
                        <a:pt x="262" y="413"/>
                      </a:lnTo>
                      <a:lnTo>
                        <a:pt x="262" y="417"/>
                      </a:lnTo>
                      <a:lnTo>
                        <a:pt x="262" y="421"/>
                      </a:lnTo>
                      <a:lnTo>
                        <a:pt x="262" y="426"/>
                      </a:lnTo>
                      <a:lnTo>
                        <a:pt x="262" y="430"/>
                      </a:lnTo>
                      <a:lnTo>
                        <a:pt x="262" y="435"/>
                      </a:lnTo>
                      <a:lnTo>
                        <a:pt x="262" y="439"/>
                      </a:lnTo>
                      <a:lnTo>
                        <a:pt x="262" y="444"/>
                      </a:lnTo>
                      <a:lnTo>
                        <a:pt x="262" y="448"/>
                      </a:lnTo>
                      <a:lnTo>
                        <a:pt x="257" y="453"/>
                      </a:lnTo>
                      <a:lnTo>
                        <a:pt x="253" y="457"/>
                      </a:lnTo>
                      <a:lnTo>
                        <a:pt x="253" y="461"/>
                      </a:lnTo>
                      <a:lnTo>
                        <a:pt x="253" y="466"/>
                      </a:lnTo>
                      <a:lnTo>
                        <a:pt x="253" y="470"/>
                      </a:lnTo>
                      <a:lnTo>
                        <a:pt x="253" y="475"/>
                      </a:lnTo>
                      <a:lnTo>
                        <a:pt x="253" y="479"/>
                      </a:lnTo>
                      <a:lnTo>
                        <a:pt x="253" y="484"/>
                      </a:lnTo>
                      <a:lnTo>
                        <a:pt x="253" y="488"/>
                      </a:lnTo>
                      <a:lnTo>
                        <a:pt x="253" y="493"/>
                      </a:lnTo>
                      <a:lnTo>
                        <a:pt x="253" y="497"/>
                      </a:lnTo>
                      <a:lnTo>
                        <a:pt x="248" y="501"/>
                      </a:lnTo>
                      <a:lnTo>
                        <a:pt x="244" y="506"/>
                      </a:lnTo>
                      <a:lnTo>
                        <a:pt x="244" y="510"/>
                      </a:lnTo>
                      <a:lnTo>
                        <a:pt x="240" y="510"/>
                      </a:lnTo>
                      <a:lnTo>
                        <a:pt x="235" y="510"/>
                      </a:lnTo>
                      <a:lnTo>
                        <a:pt x="231" y="510"/>
                      </a:lnTo>
                      <a:lnTo>
                        <a:pt x="226" y="510"/>
                      </a:lnTo>
                      <a:lnTo>
                        <a:pt x="222" y="510"/>
                      </a:lnTo>
                      <a:lnTo>
                        <a:pt x="222" y="506"/>
                      </a:lnTo>
                      <a:lnTo>
                        <a:pt x="217" y="506"/>
                      </a:lnTo>
                      <a:lnTo>
                        <a:pt x="213" y="501"/>
                      </a:lnTo>
                      <a:lnTo>
                        <a:pt x="208" y="501"/>
                      </a:lnTo>
                      <a:lnTo>
                        <a:pt x="208" y="497"/>
                      </a:lnTo>
                      <a:lnTo>
                        <a:pt x="204" y="497"/>
                      </a:lnTo>
                      <a:lnTo>
                        <a:pt x="200" y="497"/>
                      </a:lnTo>
                      <a:lnTo>
                        <a:pt x="200" y="493"/>
                      </a:lnTo>
                      <a:lnTo>
                        <a:pt x="195" y="493"/>
                      </a:lnTo>
                      <a:lnTo>
                        <a:pt x="195" y="488"/>
                      </a:lnTo>
                      <a:lnTo>
                        <a:pt x="191" y="484"/>
                      </a:lnTo>
                      <a:lnTo>
                        <a:pt x="191" y="479"/>
                      </a:lnTo>
                      <a:lnTo>
                        <a:pt x="191" y="475"/>
                      </a:lnTo>
                      <a:lnTo>
                        <a:pt x="191" y="470"/>
                      </a:lnTo>
                      <a:lnTo>
                        <a:pt x="186" y="466"/>
                      </a:lnTo>
                      <a:lnTo>
                        <a:pt x="186" y="461"/>
                      </a:lnTo>
                      <a:lnTo>
                        <a:pt x="182" y="461"/>
                      </a:lnTo>
                      <a:lnTo>
                        <a:pt x="177" y="461"/>
                      </a:lnTo>
                      <a:lnTo>
                        <a:pt x="177" y="457"/>
                      </a:lnTo>
                      <a:lnTo>
                        <a:pt x="173" y="457"/>
                      </a:lnTo>
                      <a:lnTo>
                        <a:pt x="169" y="453"/>
                      </a:lnTo>
                      <a:lnTo>
                        <a:pt x="164" y="453"/>
                      </a:lnTo>
                      <a:lnTo>
                        <a:pt x="160" y="448"/>
                      </a:lnTo>
                      <a:lnTo>
                        <a:pt x="155" y="448"/>
                      </a:lnTo>
                      <a:lnTo>
                        <a:pt x="151" y="448"/>
                      </a:lnTo>
                      <a:lnTo>
                        <a:pt x="151" y="444"/>
                      </a:lnTo>
                      <a:lnTo>
                        <a:pt x="146" y="444"/>
                      </a:lnTo>
                      <a:lnTo>
                        <a:pt x="142" y="444"/>
                      </a:lnTo>
                      <a:lnTo>
                        <a:pt x="138" y="444"/>
                      </a:lnTo>
                      <a:lnTo>
                        <a:pt x="129" y="444"/>
                      </a:lnTo>
                      <a:lnTo>
                        <a:pt x="124" y="439"/>
                      </a:lnTo>
                      <a:lnTo>
                        <a:pt x="120" y="435"/>
                      </a:lnTo>
                      <a:lnTo>
                        <a:pt x="115" y="430"/>
                      </a:lnTo>
                      <a:lnTo>
                        <a:pt x="111" y="426"/>
                      </a:lnTo>
                      <a:lnTo>
                        <a:pt x="106" y="426"/>
                      </a:lnTo>
                      <a:lnTo>
                        <a:pt x="102" y="426"/>
                      </a:lnTo>
                      <a:lnTo>
                        <a:pt x="98" y="426"/>
                      </a:lnTo>
                      <a:lnTo>
                        <a:pt x="93" y="426"/>
                      </a:lnTo>
                      <a:lnTo>
                        <a:pt x="84" y="421"/>
                      </a:lnTo>
                      <a:lnTo>
                        <a:pt x="80" y="413"/>
                      </a:lnTo>
                      <a:lnTo>
                        <a:pt x="75" y="408"/>
                      </a:lnTo>
                      <a:lnTo>
                        <a:pt x="75" y="404"/>
                      </a:lnTo>
                      <a:lnTo>
                        <a:pt x="71" y="399"/>
                      </a:lnTo>
                      <a:lnTo>
                        <a:pt x="67" y="395"/>
                      </a:lnTo>
                      <a:lnTo>
                        <a:pt x="62" y="395"/>
                      </a:lnTo>
                      <a:lnTo>
                        <a:pt x="58" y="395"/>
                      </a:lnTo>
                      <a:lnTo>
                        <a:pt x="58" y="390"/>
                      </a:lnTo>
                      <a:lnTo>
                        <a:pt x="53" y="390"/>
                      </a:lnTo>
                      <a:lnTo>
                        <a:pt x="49" y="390"/>
                      </a:lnTo>
                      <a:lnTo>
                        <a:pt x="44" y="386"/>
                      </a:lnTo>
                      <a:lnTo>
                        <a:pt x="44" y="382"/>
                      </a:lnTo>
                      <a:lnTo>
                        <a:pt x="40" y="377"/>
                      </a:lnTo>
                      <a:lnTo>
                        <a:pt x="40" y="373"/>
                      </a:lnTo>
                      <a:lnTo>
                        <a:pt x="35" y="368"/>
                      </a:lnTo>
                      <a:lnTo>
                        <a:pt x="35" y="364"/>
                      </a:lnTo>
                      <a:lnTo>
                        <a:pt x="35" y="359"/>
                      </a:lnTo>
                      <a:lnTo>
                        <a:pt x="31" y="355"/>
                      </a:lnTo>
                      <a:lnTo>
                        <a:pt x="27" y="355"/>
                      </a:lnTo>
                      <a:lnTo>
                        <a:pt x="27" y="350"/>
                      </a:lnTo>
                      <a:lnTo>
                        <a:pt x="27" y="346"/>
                      </a:lnTo>
                      <a:lnTo>
                        <a:pt x="31" y="346"/>
                      </a:lnTo>
                      <a:lnTo>
                        <a:pt x="35" y="342"/>
                      </a:lnTo>
                      <a:lnTo>
                        <a:pt x="40" y="342"/>
                      </a:lnTo>
                      <a:lnTo>
                        <a:pt x="44" y="337"/>
                      </a:lnTo>
                      <a:lnTo>
                        <a:pt x="49" y="328"/>
                      </a:lnTo>
                      <a:lnTo>
                        <a:pt x="49" y="324"/>
                      </a:lnTo>
                      <a:lnTo>
                        <a:pt x="53" y="319"/>
                      </a:lnTo>
                      <a:lnTo>
                        <a:pt x="58" y="315"/>
                      </a:lnTo>
                      <a:lnTo>
                        <a:pt x="62" y="311"/>
                      </a:lnTo>
                      <a:lnTo>
                        <a:pt x="67" y="311"/>
                      </a:lnTo>
                      <a:lnTo>
                        <a:pt x="67" y="306"/>
                      </a:lnTo>
                      <a:lnTo>
                        <a:pt x="71" y="302"/>
                      </a:lnTo>
                      <a:lnTo>
                        <a:pt x="71" y="297"/>
                      </a:lnTo>
                      <a:lnTo>
                        <a:pt x="71" y="293"/>
                      </a:lnTo>
                      <a:lnTo>
                        <a:pt x="71" y="288"/>
                      </a:lnTo>
                      <a:lnTo>
                        <a:pt x="71" y="284"/>
                      </a:lnTo>
                      <a:lnTo>
                        <a:pt x="75" y="284"/>
                      </a:lnTo>
                      <a:lnTo>
                        <a:pt x="75" y="279"/>
                      </a:lnTo>
                      <a:lnTo>
                        <a:pt x="75" y="275"/>
                      </a:lnTo>
                      <a:lnTo>
                        <a:pt x="71" y="275"/>
                      </a:lnTo>
                      <a:lnTo>
                        <a:pt x="67" y="275"/>
                      </a:lnTo>
                      <a:lnTo>
                        <a:pt x="62" y="275"/>
                      </a:lnTo>
                      <a:lnTo>
                        <a:pt x="58" y="275"/>
                      </a:lnTo>
                      <a:lnTo>
                        <a:pt x="53" y="271"/>
                      </a:lnTo>
                      <a:lnTo>
                        <a:pt x="49" y="271"/>
                      </a:lnTo>
                      <a:lnTo>
                        <a:pt x="49" y="266"/>
                      </a:lnTo>
                      <a:lnTo>
                        <a:pt x="44" y="266"/>
                      </a:lnTo>
                      <a:lnTo>
                        <a:pt x="44" y="262"/>
                      </a:lnTo>
                      <a:lnTo>
                        <a:pt x="40" y="257"/>
                      </a:lnTo>
                      <a:lnTo>
                        <a:pt x="35" y="253"/>
                      </a:lnTo>
                      <a:lnTo>
                        <a:pt x="35" y="244"/>
                      </a:lnTo>
                      <a:lnTo>
                        <a:pt x="31" y="239"/>
                      </a:lnTo>
                      <a:lnTo>
                        <a:pt x="31" y="231"/>
                      </a:lnTo>
                      <a:lnTo>
                        <a:pt x="31" y="226"/>
                      </a:lnTo>
                      <a:lnTo>
                        <a:pt x="31" y="222"/>
                      </a:lnTo>
                      <a:lnTo>
                        <a:pt x="35" y="222"/>
                      </a:lnTo>
                      <a:lnTo>
                        <a:pt x="35" y="217"/>
                      </a:lnTo>
                      <a:lnTo>
                        <a:pt x="40" y="217"/>
                      </a:lnTo>
                      <a:lnTo>
                        <a:pt x="40" y="213"/>
                      </a:lnTo>
                      <a:lnTo>
                        <a:pt x="44" y="208"/>
                      </a:lnTo>
                      <a:lnTo>
                        <a:pt x="49" y="208"/>
                      </a:lnTo>
                      <a:lnTo>
                        <a:pt x="44" y="208"/>
                      </a:lnTo>
                      <a:lnTo>
                        <a:pt x="44" y="204"/>
                      </a:lnTo>
                      <a:lnTo>
                        <a:pt x="40" y="204"/>
                      </a:lnTo>
                      <a:lnTo>
                        <a:pt x="35" y="204"/>
                      </a:lnTo>
                      <a:lnTo>
                        <a:pt x="31" y="204"/>
                      </a:lnTo>
                      <a:lnTo>
                        <a:pt x="31" y="200"/>
                      </a:lnTo>
                      <a:lnTo>
                        <a:pt x="27" y="200"/>
                      </a:lnTo>
                      <a:lnTo>
                        <a:pt x="22" y="200"/>
                      </a:lnTo>
                      <a:lnTo>
                        <a:pt x="22" y="195"/>
                      </a:lnTo>
                      <a:lnTo>
                        <a:pt x="18" y="195"/>
                      </a:lnTo>
                      <a:lnTo>
                        <a:pt x="13" y="191"/>
                      </a:lnTo>
                      <a:lnTo>
                        <a:pt x="9" y="191"/>
                      </a:lnTo>
                      <a:lnTo>
                        <a:pt x="4" y="191"/>
                      </a:lnTo>
                      <a:lnTo>
                        <a:pt x="0" y="186"/>
                      </a:lnTo>
                      <a:lnTo>
                        <a:pt x="0" y="182"/>
                      </a:lnTo>
                      <a:lnTo>
                        <a:pt x="4" y="182"/>
                      </a:lnTo>
                      <a:lnTo>
                        <a:pt x="9" y="182"/>
                      </a:lnTo>
                      <a:lnTo>
                        <a:pt x="9" y="177"/>
                      </a:lnTo>
                      <a:lnTo>
                        <a:pt x="13" y="177"/>
                      </a:lnTo>
                      <a:lnTo>
                        <a:pt x="13" y="173"/>
                      </a:lnTo>
                      <a:lnTo>
                        <a:pt x="13" y="168"/>
                      </a:lnTo>
                      <a:lnTo>
                        <a:pt x="13" y="164"/>
                      </a:lnTo>
                      <a:lnTo>
                        <a:pt x="18" y="164"/>
                      </a:lnTo>
                      <a:lnTo>
                        <a:pt x="18" y="160"/>
                      </a:lnTo>
                      <a:lnTo>
                        <a:pt x="18" y="155"/>
                      </a:lnTo>
                      <a:lnTo>
                        <a:pt x="18" y="151"/>
                      </a:lnTo>
                      <a:lnTo>
                        <a:pt x="18" y="146"/>
                      </a:lnTo>
                      <a:lnTo>
                        <a:pt x="22" y="146"/>
                      </a:lnTo>
                      <a:lnTo>
                        <a:pt x="22" y="142"/>
                      </a:lnTo>
                      <a:lnTo>
                        <a:pt x="27" y="137"/>
                      </a:lnTo>
                      <a:lnTo>
                        <a:pt x="31" y="133"/>
                      </a:lnTo>
                      <a:lnTo>
                        <a:pt x="35" y="133"/>
                      </a:lnTo>
                      <a:lnTo>
                        <a:pt x="35" y="129"/>
                      </a:lnTo>
                      <a:lnTo>
                        <a:pt x="40" y="129"/>
                      </a:lnTo>
                      <a:lnTo>
                        <a:pt x="44" y="124"/>
                      </a:lnTo>
                      <a:lnTo>
                        <a:pt x="53" y="124"/>
                      </a:lnTo>
                      <a:lnTo>
                        <a:pt x="58" y="124"/>
                      </a:lnTo>
                      <a:lnTo>
                        <a:pt x="62" y="124"/>
                      </a:lnTo>
                      <a:lnTo>
                        <a:pt x="67" y="120"/>
                      </a:lnTo>
                      <a:lnTo>
                        <a:pt x="71" y="120"/>
                      </a:lnTo>
                      <a:lnTo>
                        <a:pt x="75" y="120"/>
                      </a:lnTo>
                      <a:lnTo>
                        <a:pt x="89" y="115"/>
                      </a:lnTo>
                      <a:lnTo>
                        <a:pt x="106" y="111"/>
                      </a:lnTo>
                      <a:lnTo>
                        <a:pt x="111" y="111"/>
                      </a:lnTo>
                      <a:lnTo>
                        <a:pt x="115" y="111"/>
                      </a:lnTo>
                      <a:lnTo>
                        <a:pt x="120" y="111"/>
                      </a:lnTo>
                      <a:lnTo>
                        <a:pt x="120" y="106"/>
                      </a:lnTo>
                      <a:lnTo>
                        <a:pt x="124" y="106"/>
                      </a:lnTo>
                      <a:lnTo>
                        <a:pt x="129" y="106"/>
                      </a:lnTo>
                      <a:lnTo>
                        <a:pt x="133" y="102"/>
                      </a:lnTo>
                      <a:lnTo>
                        <a:pt x="138" y="89"/>
                      </a:lnTo>
                      <a:lnTo>
                        <a:pt x="146" y="80"/>
                      </a:lnTo>
                      <a:lnTo>
                        <a:pt x="155" y="75"/>
                      </a:lnTo>
                      <a:lnTo>
                        <a:pt x="160" y="75"/>
                      </a:lnTo>
                      <a:lnTo>
                        <a:pt x="173" y="75"/>
                      </a:lnTo>
                      <a:lnTo>
                        <a:pt x="177" y="80"/>
                      </a:lnTo>
                      <a:lnTo>
                        <a:pt x="182" y="80"/>
                      </a:lnTo>
                      <a:lnTo>
                        <a:pt x="186" y="80"/>
                      </a:lnTo>
                      <a:lnTo>
                        <a:pt x="186" y="84"/>
                      </a:lnTo>
                      <a:lnTo>
                        <a:pt x="191" y="84"/>
                      </a:lnTo>
                      <a:lnTo>
                        <a:pt x="195" y="84"/>
                      </a:lnTo>
                      <a:lnTo>
                        <a:pt x="200" y="84"/>
                      </a:lnTo>
                      <a:lnTo>
                        <a:pt x="204" y="84"/>
                      </a:lnTo>
                      <a:lnTo>
                        <a:pt x="208" y="84"/>
                      </a:lnTo>
                      <a:lnTo>
                        <a:pt x="208" y="80"/>
                      </a:lnTo>
                      <a:lnTo>
                        <a:pt x="213" y="71"/>
                      </a:lnTo>
                      <a:lnTo>
                        <a:pt x="208" y="62"/>
                      </a:lnTo>
                      <a:lnTo>
                        <a:pt x="208" y="53"/>
                      </a:lnTo>
                      <a:lnTo>
                        <a:pt x="208" y="44"/>
                      </a:lnTo>
                      <a:lnTo>
                        <a:pt x="204" y="40"/>
                      </a:lnTo>
                      <a:lnTo>
                        <a:pt x="204" y="35"/>
                      </a:lnTo>
                      <a:lnTo>
                        <a:pt x="208" y="31"/>
                      </a:lnTo>
                      <a:lnTo>
                        <a:pt x="208" y="26"/>
                      </a:lnTo>
                      <a:lnTo>
                        <a:pt x="213" y="26"/>
                      </a:lnTo>
                      <a:lnTo>
                        <a:pt x="217" y="18"/>
                      </a:lnTo>
                      <a:lnTo>
                        <a:pt x="222" y="18"/>
                      </a:lnTo>
                      <a:lnTo>
                        <a:pt x="222" y="13"/>
                      </a:lnTo>
                      <a:lnTo>
                        <a:pt x="222" y="9"/>
                      </a:lnTo>
                      <a:lnTo>
                        <a:pt x="226" y="4"/>
                      </a:lnTo>
                      <a:lnTo>
                        <a:pt x="226" y="0"/>
                      </a:lnTo>
                      <a:lnTo>
                        <a:pt x="231" y="0"/>
                      </a:lnTo>
                      <a:lnTo>
                        <a:pt x="235" y="0"/>
                      </a:lnTo>
                      <a:lnTo>
                        <a:pt x="240" y="0"/>
                      </a:lnTo>
                      <a:lnTo>
                        <a:pt x="244" y="0"/>
                      </a:lnTo>
                      <a:lnTo>
                        <a:pt x="248" y="0"/>
                      </a:lnTo>
                      <a:lnTo>
                        <a:pt x="253" y="0"/>
                      </a:lnTo>
                      <a:lnTo>
                        <a:pt x="257" y="0"/>
                      </a:lnTo>
                      <a:lnTo>
                        <a:pt x="262" y="0"/>
                      </a:lnTo>
                      <a:lnTo>
                        <a:pt x="262" y="4"/>
                      </a:lnTo>
                      <a:lnTo>
                        <a:pt x="266" y="4"/>
                      </a:lnTo>
                      <a:lnTo>
                        <a:pt x="271" y="4"/>
                      </a:lnTo>
                      <a:lnTo>
                        <a:pt x="271" y="9"/>
                      </a:lnTo>
                      <a:lnTo>
                        <a:pt x="275" y="9"/>
                      </a:lnTo>
                      <a:lnTo>
                        <a:pt x="279" y="13"/>
                      </a:lnTo>
                      <a:lnTo>
                        <a:pt x="284" y="13"/>
                      </a:lnTo>
                      <a:lnTo>
                        <a:pt x="284" y="18"/>
                      </a:lnTo>
                      <a:lnTo>
                        <a:pt x="284" y="22"/>
                      </a:lnTo>
                      <a:lnTo>
                        <a:pt x="288" y="22"/>
                      </a:lnTo>
                      <a:lnTo>
                        <a:pt x="288" y="26"/>
                      </a:lnTo>
                      <a:lnTo>
                        <a:pt x="288" y="31"/>
                      </a:lnTo>
                      <a:lnTo>
                        <a:pt x="293" y="35"/>
                      </a:lnTo>
                      <a:lnTo>
                        <a:pt x="293" y="40"/>
                      </a:lnTo>
                      <a:lnTo>
                        <a:pt x="297" y="40"/>
                      </a:lnTo>
                      <a:lnTo>
                        <a:pt x="297" y="44"/>
                      </a:lnTo>
                      <a:lnTo>
                        <a:pt x="302" y="44"/>
                      </a:lnTo>
                      <a:lnTo>
                        <a:pt x="302" y="49"/>
                      </a:lnTo>
                      <a:lnTo>
                        <a:pt x="306" y="49"/>
                      </a:lnTo>
                      <a:lnTo>
                        <a:pt x="306" y="53"/>
                      </a:lnTo>
                      <a:lnTo>
                        <a:pt x="311" y="53"/>
                      </a:lnTo>
                      <a:lnTo>
                        <a:pt x="315" y="57"/>
                      </a:lnTo>
                      <a:lnTo>
                        <a:pt x="315" y="62"/>
                      </a:lnTo>
                      <a:lnTo>
                        <a:pt x="315" y="66"/>
                      </a:lnTo>
                      <a:lnTo>
                        <a:pt x="315" y="71"/>
                      </a:lnTo>
                      <a:lnTo>
                        <a:pt x="311" y="80"/>
                      </a:lnTo>
                      <a:lnTo>
                        <a:pt x="306" y="84"/>
                      </a:lnTo>
                      <a:lnTo>
                        <a:pt x="302" y="89"/>
                      </a:lnTo>
                      <a:lnTo>
                        <a:pt x="302" y="93"/>
                      </a:lnTo>
                      <a:lnTo>
                        <a:pt x="297" y="97"/>
                      </a:lnTo>
                      <a:lnTo>
                        <a:pt x="293" y="106"/>
                      </a:lnTo>
                      <a:lnTo>
                        <a:pt x="288" y="115"/>
                      </a:lnTo>
                      <a:lnTo>
                        <a:pt x="284" y="120"/>
                      </a:lnTo>
                      <a:lnTo>
                        <a:pt x="279" y="124"/>
                      </a:lnTo>
                      <a:lnTo>
                        <a:pt x="275" y="124"/>
                      </a:lnTo>
                      <a:lnTo>
                        <a:pt x="271" y="129"/>
                      </a:lnTo>
                      <a:lnTo>
                        <a:pt x="266" y="133"/>
                      </a:lnTo>
                      <a:lnTo>
                        <a:pt x="266" y="137"/>
                      </a:lnTo>
                      <a:lnTo>
                        <a:pt x="262" y="142"/>
                      </a:lnTo>
                      <a:lnTo>
                        <a:pt x="253" y="151"/>
                      </a:lnTo>
                      <a:lnTo>
                        <a:pt x="253" y="155"/>
                      </a:lnTo>
                      <a:lnTo>
                        <a:pt x="248" y="160"/>
                      </a:lnTo>
                      <a:lnTo>
                        <a:pt x="253" y="164"/>
                      </a:lnTo>
                      <a:lnTo>
                        <a:pt x="253" y="173"/>
                      </a:lnTo>
                      <a:lnTo>
                        <a:pt x="257" y="177"/>
                      </a:lnTo>
                      <a:lnTo>
                        <a:pt x="257" y="182"/>
                      </a:lnTo>
                      <a:lnTo>
                        <a:pt x="257" y="186"/>
                      </a:lnTo>
                      <a:lnTo>
                        <a:pt x="266" y="191"/>
                      </a:lnTo>
                      <a:lnTo>
                        <a:pt x="271" y="191"/>
                      </a:lnTo>
                      <a:lnTo>
                        <a:pt x="275" y="191"/>
                      </a:lnTo>
                      <a:lnTo>
                        <a:pt x="279" y="191"/>
                      </a:lnTo>
                      <a:lnTo>
                        <a:pt x="284" y="191"/>
                      </a:lnTo>
                      <a:lnTo>
                        <a:pt x="288" y="195"/>
                      </a:lnTo>
                      <a:lnTo>
                        <a:pt x="297" y="200"/>
                      </a:lnTo>
                      <a:lnTo>
                        <a:pt x="302" y="200"/>
                      </a:lnTo>
                      <a:lnTo>
                        <a:pt x="302" y="204"/>
                      </a:lnTo>
                      <a:lnTo>
                        <a:pt x="306" y="204"/>
                      </a:lnTo>
                      <a:lnTo>
                        <a:pt x="311" y="208"/>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55" name="Freeform 120"/>
                <p:cNvSpPr/>
                <p:nvPr/>
              </p:nvSpPr>
              <p:spPr bwMode="auto">
                <a:xfrm>
                  <a:off x="2392115" y="4959351"/>
                  <a:ext cx="414338" cy="423863"/>
                </a:xfrm>
                <a:custGeom>
                  <a:cxnLst>
                    <a:cxn ang="0">
                      <a:pos x="257" y="49"/>
                    </a:cxn>
                    <a:cxn ang="0">
                      <a:pos x="252" y="62"/>
                    </a:cxn>
                    <a:cxn ang="0">
                      <a:pos x="244" y="71"/>
                    </a:cxn>
                    <a:cxn ang="0">
                      <a:pos x="239" y="84"/>
                    </a:cxn>
                    <a:cxn ang="0">
                      <a:pos x="252" y="102"/>
                    </a:cxn>
                    <a:cxn ang="0">
                      <a:pos x="244" y="116"/>
                    </a:cxn>
                    <a:cxn ang="0">
                      <a:pos x="239" y="124"/>
                    </a:cxn>
                    <a:cxn ang="0">
                      <a:pos x="235" y="133"/>
                    </a:cxn>
                    <a:cxn ang="0">
                      <a:pos x="230" y="142"/>
                    </a:cxn>
                    <a:cxn ang="0">
                      <a:pos x="226" y="156"/>
                    </a:cxn>
                    <a:cxn ang="0">
                      <a:pos x="212" y="164"/>
                    </a:cxn>
                    <a:cxn ang="0">
                      <a:pos x="208" y="178"/>
                    </a:cxn>
                    <a:cxn ang="0">
                      <a:pos x="212" y="200"/>
                    </a:cxn>
                    <a:cxn ang="0">
                      <a:pos x="212" y="222"/>
                    </a:cxn>
                    <a:cxn ang="0">
                      <a:pos x="199" y="222"/>
                    </a:cxn>
                    <a:cxn ang="0">
                      <a:pos x="190" y="218"/>
                    </a:cxn>
                    <a:cxn ang="0">
                      <a:pos x="177" y="213"/>
                    </a:cxn>
                    <a:cxn ang="0">
                      <a:pos x="150" y="218"/>
                    </a:cxn>
                    <a:cxn ang="0">
                      <a:pos x="133" y="244"/>
                    </a:cxn>
                    <a:cxn ang="0">
                      <a:pos x="124" y="249"/>
                    </a:cxn>
                    <a:cxn ang="0">
                      <a:pos x="110" y="249"/>
                    </a:cxn>
                    <a:cxn ang="0">
                      <a:pos x="75" y="258"/>
                    </a:cxn>
                    <a:cxn ang="0">
                      <a:pos x="62" y="262"/>
                    </a:cxn>
                    <a:cxn ang="0">
                      <a:pos x="44" y="267"/>
                    </a:cxn>
                    <a:cxn ang="0">
                      <a:pos x="39" y="258"/>
                    </a:cxn>
                    <a:cxn ang="0">
                      <a:pos x="31" y="253"/>
                    </a:cxn>
                    <a:cxn ang="0">
                      <a:pos x="22" y="244"/>
                    </a:cxn>
                    <a:cxn ang="0">
                      <a:pos x="13" y="235"/>
                    </a:cxn>
                    <a:cxn ang="0">
                      <a:pos x="13" y="222"/>
                    </a:cxn>
                    <a:cxn ang="0">
                      <a:pos x="13" y="209"/>
                    </a:cxn>
                    <a:cxn ang="0">
                      <a:pos x="8" y="191"/>
                    </a:cxn>
                    <a:cxn ang="0">
                      <a:pos x="4" y="178"/>
                    </a:cxn>
                    <a:cxn ang="0">
                      <a:pos x="4" y="164"/>
                    </a:cxn>
                    <a:cxn ang="0">
                      <a:pos x="4" y="151"/>
                    </a:cxn>
                    <a:cxn ang="0">
                      <a:pos x="8" y="142"/>
                    </a:cxn>
                    <a:cxn ang="0">
                      <a:pos x="22" y="129"/>
                    </a:cxn>
                    <a:cxn ang="0">
                      <a:pos x="39" y="120"/>
                    </a:cxn>
                    <a:cxn ang="0">
                      <a:pos x="44" y="107"/>
                    </a:cxn>
                    <a:cxn ang="0">
                      <a:pos x="62" y="93"/>
                    </a:cxn>
                    <a:cxn ang="0">
                      <a:pos x="71" y="89"/>
                    </a:cxn>
                    <a:cxn ang="0">
                      <a:pos x="84" y="89"/>
                    </a:cxn>
                    <a:cxn ang="0">
                      <a:pos x="93" y="80"/>
                    </a:cxn>
                    <a:cxn ang="0">
                      <a:pos x="106" y="67"/>
                    </a:cxn>
                    <a:cxn ang="0">
                      <a:pos x="119" y="58"/>
                    </a:cxn>
                    <a:cxn ang="0">
                      <a:pos x="128" y="53"/>
                    </a:cxn>
                    <a:cxn ang="0">
                      <a:pos x="137" y="45"/>
                    </a:cxn>
                    <a:cxn ang="0">
                      <a:pos x="150" y="31"/>
                    </a:cxn>
                    <a:cxn ang="0">
                      <a:pos x="164" y="18"/>
                    </a:cxn>
                    <a:cxn ang="0">
                      <a:pos x="173" y="13"/>
                    </a:cxn>
                    <a:cxn ang="0">
                      <a:pos x="186" y="13"/>
                    </a:cxn>
                    <a:cxn ang="0">
                      <a:pos x="199" y="13"/>
                    </a:cxn>
                    <a:cxn ang="0">
                      <a:pos x="212" y="9"/>
                    </a:cxn>
                    <a:cxn ang="0">
                      <a:pos x="221" y="5"/>
                    </a:cxn>
                    <a:cxn ang="0">
                      <a:pos x="230" y="5"/>
                    </a:cxn>
                    <a:cxn ang="0">
                      <a:pos x="226" y="18"/>
                    </a:cxn>
                    <a:cxn ang="0">
                      <a:pos x="226" y="27"/>
                    </a:cxn>
                    <a:cxn ang="0">
                      <a:pos x="239" y="22"/>
                    </a:cxn>
                    <a:cxn ang="0">
                      <a:pos x="248" y="36"/>
                    </a:cxn>
                    <a:cxn ang="0">
                      <a:pos x="257" y="45"/>
                    </a:cxn>
                  </a:cxnLst>
                  <a:rect l="0" t="0" r="r" b="b"/>
                  <a:pathLst>
                    <a:path w="261" h="267">
                      <a:moveTo>
                        <a:pt x="261" y="45"/>
                      </a:moveTo>
                      <a:lnTo>
                        <a:pt x="261" y="49"/>
                      </a:lnTo>
                      <a:lnTo>
                        <a:pt x="257" y="49"/>
                      </a:lnTo>
                      <a:lnTo>
                        <a:pt x="257" y="53"/>
                      </a:lnTo>
                      <a:lnTo>
                        <a:pt x="257" y="58"/>
                      </a:lnTo>
                      <a:lnTo>
                        <a:pt x="252" y="62"/>
                      </a:lnTo>
                      <a:lnTo>
                        <a:pt x="252" y="67"/>
                      </a:lnTo>
                      <a:lnTo>
                        <a:pt x="248" y="67"/>
                      </a:lnTo>
                      <a:lnTo>
                        <a:pt x="244" y="71"/>
                      </a:lnTo>
                      <a:lnTo>
                        <a:pt x="239" y="76"/>
                      </a:lnTo>
                      <a:lnTo>
                        <a:pt x="239" y="80"/>
                      </a:lnTo>
                      <a:lnTo>
                        <a:pt x="239" y="84"/>
                      </a:lnTo>
                      <a:lnTo>
                        <a:pt x="244" y="89"/>
                      </a:lnTo>
                      <a:lnTo>
                        <a:pt x="248" y="93"/>
                      </a:lnTo>
                      <a:lnTo>
                        <a:pt x="252" y="102"/>
                      </a:lnTo>
                      <a:lnTo>
                        <a:pt x="248" y="107"/>
                      </a:lnTo>
                      <a:lnTo>
                        <a:pt x="248" y="111"/>
                      </a:lnTo>
                      <a:lnTo>
                        <a:pt x="244" y="116"/>
                      </a:lnTo>
                      <a:lnTo>
                        <a:pt x="244" y="120"/>
                      </a:lnTo>
                      <a:lnTo>
                        <a:pt x="239" y="120"/>
                      </a:lnTo>
                      <a:lnTo>
                        <a:pt x="239" y="124"/>
                      </a:lnTo>
                      <a:lnTo>
                        <a:pt x="239" y="129"/>
                      </a:lnTo>
                      <a:lnTo>
                        <a:pt x="235" y="129"/>
                      </a:lnTo>
                      <a:lnTo>
                        <a:pt x="235" y="133"/>
                      </a:lnTo>
                      <a:lnTo>
                        <a:pt x="235" y="138"/>
                      </a:lnTo>
                      <a:lnTo>
                        <a:pt x="230" y="138"/>
                      </a:lnTo>
                      <a:lnTo>
                        <a:pt x="230" y="142"/>
                      </a:lnTo>
                      <a:lnTo>
                        <a:pt x="226" y="147"/>
                      </a:lnTo>
                      <a:lnTo>
                        <a:pt x="226" y="151"/>
                      </a:lnTo>
                      <a:lnTo>
                        <a:pt x="226" y="156"/>
                      </a:lnTo>
                      <a:lnTo>
                        <a:pt x="221" y="156"/>
                      </a:lnTo>
                      <a:lnTo>
                        <a:pt x="217" y="164"/>
                      </a:lnTo>
                      <a:lnTo>
                        <a:pt x="212" y="164"/>
                      </a:lnTo>
                      <a:lnTo>
                        <a:pt x="212" y="169"/>
                      </a:lnTo>
                      <a:lnTo>
                        <a:pt x="208" y="173"/>
                      </a:lnTo>
                      <a:lnTo>
                        <a:pt x="208" y="178"/>
                      </a:lnTo>
                      <a:lnTo>
                        <a:pt x="212" y="182"/>
                      </a:lnTo>
                      <a:lnTo>
                        <a:pt x="212" y="191"/>
                      </a:lnTo>
                      <a:lnTo>
                        <a:pt x="212" y="200"/>
                      </a:lnTo>
                      <a:lnTo>
                        <a:pt x="217" y="209"/>
                      </a:lnTo>
                      <a:lnTo>
                        <a:pt x="212" y="218"/>
                      </a:lnTo>
                      <a:lnTo>
                        <a:pt x="212" y="222"/>
                      </a:lnTo>
                      <a:lnTo>
                        <a:pt x="208" y="222"/>
                      </a:lnTo>
                      <a:lnTo>
                        <a:pt x="204" y="222"/>
                      </a:lnTo>
                      <a:lnTo>
                        <a:pt x="199" y="222"/>
                      </a:lnTo>
                      <a:lnTo>
                        <a:pt x="195" y="222"/>
                      </a:lnTo>
                      <a:lnTo>
                        <a:pt x="190" y="222"/>
                      </a:lnTo>
                      <a:lnTo>
                        <a:pt x="190" y="218"/>
                      </a:lnTo>
                      <a:lnTo>
                        <a:pt x="186" y="218"/>
                      </a:lnTo>
                      <a:lnTo>
                        <a:pt x="181" y="218"/>
                      </a:lnTo>
                      <a:lnTo>
                        <a:pt x="177" y="213"/>
                      </a:lnTo>
                      <a:lnTo>
                        <a:pt x="164" y="213"/>
                      </a:lnTo>
                      <a:lnTo>
                        <a:pt x="159" y="213"/>
                      </a:lnTo>
                      <a:lnTo>
                        <a:pt x="150" y="218"/>
                      </a:lnTo>
                      <a:lnTo>
                        <a:pt x="142" y="227"/>
                      </a:lnTo>
                      <a:lnTo>
                        <a:pt x="137" y="240"/>
                      </a:lnTo>
                      <a:lnTo>
                        <a:pt x="133" y="244"/>
                      </a:lnTo>
                      <a:lnTo>
                        <a:pt x="128" y="244"/>
                      </a:lnTo>
                      <a:lnTo>
                        <a:pt x="124" y="244"/>
                      </a:lnTo>
                      <a:lnTo>
                        <a:pt x="124" y="249"/>
                      </a:lnTo>
                      <a:lnTo>
                        <a:pt x="119" y="249"/>
                      </a:lnTo>
                      <a:lnTo>
                        <a:pt x="115" y="249"/>
                      </a:lnTo>
                      <a:lnTo>
                        <a:pt x="110" y="249"/>
                      </a:lnTo>
                      <a:lnTo>
                        <a:pt x="93" y="253"/>
                      </a:lnTo>
                      <a:lnTo>
                        <a:pt x="79" y="258"/>
                      </a:lnTo>
                      <a:lnTo>
                        <a:pt x="75" y="258"/>
                      </a:lnTo>
                      <a:lnTo>
                        <a:pt x="71" y="258"/>
                      </a:lnTo>
                      <a:lnTo>
                        <a:pt x="66" y="262"/>
                      </a:lnTo>
                      <a:lnTo>
                        <a:pt x="62" y="262"/>
                      </a:lnTo>
                      <a:lnTo>
                        <a:pt x="57" y="262"/>
                      </a:lnTo>
                      <a:lnTo>
                        <a:pt x="48" y="262"/>
                      </a:lnTo>
                      <a:lnTo>
                        <a:pt x="44" y="267"/>
                      </a:lnTo>
                      <a:lnTo>
                        <a:pt x="39" y="267"/>
                      </a:lnTo>
                      <a:lnTo>
                        <a:pt x="39" y="262"/>
                      </a:lnTo>
                      <a:lnTo>
                        <a:pt x="39" y="258"/>
                      </a:lnTo>
                      <a:lnTo>
                        <a:pt x="35" y="258"/>
                      </a:lnTo>
                      <a:lnTo>
                        <a:pt x="35" y="253"/>
                      </a:lnTo>
                      <a:lnTo>
                        <a:pt x="31" y="253"/>
                      </a:lnTo>
                      <a:lnTo>
                        <a:pt x="31" y="249"/>
                      </a:lnTo>
                      <a:lnTo>
                        <a:pt x="26" y="249"/>
                      </a:lnTo>
                      <a:lnTo>
                        <a:pt x="22" y="244"/>
                      </a:lnTo>
                      <a:lnTo>
                        <a:pt x="17" y="244"/>
                      </a:lnTo>
                      <a:lnTo>
                        <a:pt x="13" y="240"/>
                      </a:lnTo>
                      <a:lnTo>
                        <a:pt x="13" y="235"/>
                      </a:lnTo>
                      <a:lnTo>
                        <a:pt x="8" y="231"/>
                      </a:lnTo>
                      <a:lnTo>
                        <a:pt x="13" y="231"/>
                      </a:lnTo>
                      <a:lnTo>
                        <a:pt x="13" y="222"/>
                      </a:lnTo>
                      <a:lnTo>
                        <a:pt x="13" y="218"/>
                      </a:lnTo>
                      <a:lnTo>
                        <a:pt x="13" y="213"/>
                      </a:lnTo>
                      <a:lnTo>
                        <a:pt x="13" y="209"/>
                      </a:lnTo>
                      <a:lnTo>
                        <a:pt x="13" y="204"/>
                      </a:lnTo>
                      <a:lnTo>
                        <a:pt x="13" y="200"/>
                      </a:lnTo>
                      <a:lnTo>
                        <a:pt x="8" y="191"/>
                      </a:lnTo>
                      <a:lnTo>
                        <a:pt x="8" y="187"/>
                      </a:lnTo>
                      <a:lnTo>
                        <a:pt x="8" y="182"/>
                      </a:lnTo>
                      <a:lnTo>
                        <a:pt x="4" y="178"/>
                      </a:lnTo>
                      <a:lnTo>
                        <a:pt x="4" y="173"/>
                      </a:lnTo>
                      <a:lnTo>
                        <a:pt x="4" y="169"/>
                      </a:lnTo>
                      <a:lnTo>
                        <a:pt x="4" y="164"/>
                      </a:lnTo>
                      <a:lnTo>
                        <a:pt x="4" y="160"/>
                      </a:lnTo>
                      <a:lnTo>
                        <a:pt x="0" y="156"/>
                      </a:lnTo>
                      <a:lnTo>
                        <a:pt x="4" y="151"/>
                      </a:lnTo>
                      <a:lnTo>
                        <a:pt x="4" y="147"/>
                      </a:lnTo>
                      <a:lnTo>
                        <a:pt x="4" y="142"/>
                      </a:lnTo>
                      <a:lnTo>
                        <a:pt x="8" y="142"/>
                      </a:lnTo>
                      <a:lnTo>
                        <a:pt x="13" y="138"/>
                      </a:lnTo>
                      <a:lnTo>
                        <a:pt x="17" y="133"/>
                      </a:lnTo>
                      <a:lnTo>
                        <a:pt x="22" y="129"/>
                      </a:lnTo>
                      <a:lnTo>
                        <a:pt x="31" y="124"/>
                      </a:lnTo>
                      <a:lnTo>
                        <a:pt x="35" y="120"/>
                      </a:lnTo>
                      <a:lnTo>
                        <a:pt x="39" y="120"/>
                      </a:lnTo>
                      <a:lnTo>
                        <a:pt x="39" y="116"/>
                      </a:lnTo>
                      <a:lnTo>
                        <a:pt x="44" y="111"/>
                      </a:lnTo>
                      <a:lnTo>
                        <a:pt x="44" y="107"/>
                      </a:lnTo>
                      <a:lnTo>
                        <a:pt x="44" y="98"/>
                      </a:lnTo>
                      <a:lnTo>
                        <a:pt x="53" y="98"/>
                      </a:lnTo>
                      <a:lnTo>
                        <a:pt x="62" y="93"/>
                      </a:lnTo>
                      <a:lnTo>
                        <a:pt x="66" y="93"/>
                      </a:lnTo>
                      <a:lnTo>
                        <a:pt x="66" y="89"/>
                      </a:lnTo>
                      <a:lnTo>
                        <a:pt x="71" y="89"/>
                      </a:lnTo>
                      <a:lnTo>
                        <a:pt x="75" y="89"/>
                      </a:lnTo>
                      <a:lnTo>
                        <a:pt x="79" y="89"/>
                      </a:lnTo>
                      <a:lnTo>
                        <a:pt x="84" y="89"/>
                      </a:lnTo>
                      <a:lnTo>
                        <a:pt x="84" y="84"/>
                      </a:lnTo>
                      <a:lnTo>
                        <a:pt x="88" y="84"/>
                      </a:lnTo>
                      <a:lnTo>
                        <a:pt x="93" y="80"/>
                      </a:lnTo>
                      <a:lnTo>
                        <a:pt x="97" y="76"/>
                      </a:lnTo>
                      <a:lnTo>
                        <a:pt x="97" y="71"/>
                      </a:lnTo>
                      <a:lnTo>
                        <a:pt x="106" y="67"/>
                      </a:lnTo>
                      <a:lnTo>
                        <a:pt x="110" y="62"/>
                      </a:lnTo>
                      <a:lnTo>
                        <a:pt x="115" y="62"/>
                      </a:lnTo>
                      <a:lnTo>
                        <a:pt x="119" y="58"/>
                      </a:lnTo>
                      <a:lnTo>
                        <a:pt x="124" y="58"/>
                      </a:lnTo>
                      <a:lnTo>
                        <a:pt x="128" y="58"/>
                      </a:lnTo>
                      <a:lnTo>
                        <a:pt x="128" y="53"/>
                      </a:lnTo>
                      <a:lnTo>
                        <a:pt x="133" y="53"/>
                      </a:lnTo>
                      <a:lnTo>
                        <a:pt x="133" y="49"/>
                      </a:lnTo>
                      <a:lnTo>
                        <a:pt x="137" y="45"/>
                      </a:lnTo>
                      <a:lnTo>
                        <a:pt x="142" y="40"/>
                      </a:lnTo>
                      <a:lnTo>
                        <a:pt x="146" y="36"/>
                      </a:lnTo>
                      <a:lnTo>
                        <a:pt x="150" y="31"/>
                      </a:lnTo>
                      <a:lnTo>
                        <a:pt x="155" y="27"/>
                      </a:lnTo>
                      <a:lnTo>
                        <a:pt x="159" y="22"/>
                      </a:lnTo>
                      <a:lnTo>
                        <a:pt x="164" y="18"/>
                      </a:lnTo>
                      <a:lnTo>
                        <a:pt x="168" y="18"/>
                      </a:lnTo>
                      <a:lnTo>
                        <a:pt x="173" y="18"/>
                      </a:lnTo>
                      <a:lnTo>
                        <a:pt x="173" y="13"/>
                      </a:lnTo>
                      <a:lnTo>
                        <a:pt x="177" y="13"/>
                      </a:lnTo>
                      <a:lnTo>
                        <a:pt x="181" y="13"/>
                      </a:lnTo>
                      <a:lnTo>
                        <a:pt x="186" y="13"/>
                      </a:lnTo>
                      <a:lnTo>
                        <a:pt x="190" y="13"/>
                      </a:lnTo>
                      <a:lnTo>
                        <a:pt x="195" y="13"/>
                      </a:lnTo>
                      <a:lnTo>
                        <a:pt x="199" y="13"/>
                      </a:lnTo>
                      <a:lnTo>
                        <a:pt x="204" y="9"/>
                      </a:lnTo>
                      <a:lnTo>
                        <a:pt x="208" y="9"/>
                      </a:lnTo>
                      <a:lnTo>
                        <a:pt x="212" y="9"/>
                      </a:lnTo>
                      <a:lnTo>
                        <a:pt x="217" y="9"/>
                      </a:lnTo>
                      <a:lnTo>
                        <a:pt x="217" y="5"/>
                      </a:lnTo>
                      <a:lnTo>
                        <a:pt x="221" y="5"/>
                      </a:lnTo>
                      <a:lnTo>
                        <a:pt x="230" y="5"/>
                      </a:lnTo>
                      <a:lnTo>
                        <a:pt x="230" y="0"/>
                      </a:lnTo>
                      <a:lnTo>
                        <a:pt x="230" y="5"/>
                      </a:lnTo>
                      <a:lnTo>
                        <a:pt x="230" y="9"/>
                      </a:lnTo>
                      <a:lnTo>
                        <a:pt x="230" y="13"/>
                      </a:lnTo>
                      <a:lnTo>
                        <a:pt x="226" y="18"/>
                      </a:lnTo>
                      <a:lnTo>
                        <a:pt x="221" y="18"/>
                      </a:lnTo>
                      <a:lnTo>
                        <a:pt x="226" y="22"/>
                      </a:lnTo>
                      <a:lnTo>
                        <a:pt x="226" y="27"/>
                      </a:lnTo>
                      <a:lnTo>
                        <a:pt x="230" y="22"/>
                      </a:lnTo>
                      <a:lnTo>
                        <a:pt x="235" y="22"/>
                      </a:lnTo>
                      <a:lnTo>
                        <a:pt x="239" y="22"/>
                      </a:lnTo>
                      <a:lnTo>
                        <a:pt x="244" y="22"/>
                      </a:lnTo>
                      <a:lnTo>
                        <a:pt x="244" y="27"/>
                      </a:lnTo>
                      <a:lnTo>
                        <a:pt x="248" y="36"/>
                      </a:lnTo>
                      <a:lnTo>
                        <a:pt x="252" y="40"/>
                      </a:lnTo>
                      <a:lnTo>
                        <a:pt x="257" y="40"/>
                      </a:lnTo>
                      <a:lnTo>
                        <a:pt x="257" y="45"/>
                      </a:lnTo>
                      <a:lnTo>
                        <a:pt x="261" y="45"/>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56" name="Freeform 124"/>
                <p:cNvSpPr/>
                <p:nvPr/>
              </p:nvSpPr>
              <p:spPr bwMode="auto">
                <a:xfrm>
                  <a:off x="2242890" y="4529138"/>
                  <a:ext cx="661988" cy="585788"/>
                </a:xfrm>
                <a:custGeom>
                  <a:cxnLst>
                    <a:cxn ang="0">
                      <a:pos x="213" y="23"/>
                    </a:cxn>
                    <a:cxn ang="0">
                      <a:pos x="222" y="45"/>
                    </a:cxn>
                    <a:cxn ang="0">
                      <a:pos x="253" y="49"/>
                    </a:cxn>
                    <a:cxn ang="0">
                      <a:pos x="280" y="49"/>
                    </a:cxn>
                    <a:cxn ang="0">
                      <a:pos x="302" y="40"/>
                    </a:cxn>
                    <a:cxn ang="0">
                      <a:pos x="324" y="36"/>
                    </a:cxn>
                    <a:cxn ang="0">
                      <a:pos x="338" y="54"/>
                    </a:cxn>
                    <a:cxn ang="0">
                      <a:pos x="355" y="63"/>
                    </a:cxn>
                    <a:cxn ang="0">
                      <a:pos x="373" y="71"/>
                    </a:cxn>
                    <a:cxn ang="0">
                      <a:pos x="386" y="89"/>
                    </a:cxn>
                    <a:cxn ang="0">
                      <a:pos x="377" y="111"/>
                    </a:cxn>
                    <a:cxn ang="0">
                      <a:pos x="400" y="134"/>
                    </a:cxn>
                    <a:cxn ang="0">
                      <a:pos x="417" y="156"/>
                    </a:cxn>
                    <a:cxn ang="0">
                      <a:pos x="409" y="173"/>
                    </a:cxn>
                    <a:cxn ang="0">
                      <a:pos x="391" y="191"/>
                    </a:cxn>
                    <a:cxn ang="0">
                      <a:pos x="391" y="218"/>
                    </a:cxn>
                    <a:cxn ang="0">
                      <a:pos x="386" y="262"/>
                    </a:cxn>
                    <a:cxn ang="0">
                      <a:pos x="373" y="284"/>
                    </a:cxn>
                    <a:cxn ang="0">
                      <a:pos x="364" y="302"/>
                    </a:cxn>
                    <a:cxn ang="0">
                      <a:pos x="351" y="311"/>
                    </a:cxn>
                    <a:cxn ang="0">
                      <a:pos x="333" y="293"/>
                    </a:cxn>
                    <a:cxn ang="0">
                      <a:pos x="315" y="289"/>
                    </a:cxn>
                    <a:cxn ang="0">
                      <a:pos x="324" y="271"/>
                    </a:cxn>
                    <a:cxn ang="0">
                      <a:pos x="306" y="280"/>
                    </a:cxn>
                    <a:cxn ang="0">
                      <a:pos x="284" y="284"/>
                    </a:cxn>
                    <a:cxn ang="0">
                      <a:pos x="267" y="289"/>
                    </a:cxn>
                    <a:cxn ang="0">
                      <a:pos x="244" y="302"/>
                    </a:cxn>
                    <a:cxn ang="0">
                      <a:pos x="227" y="324"/>
                    </a:cxn>
                    <a:cxn ang="0">
                      <a:pos x="209" y="333"/>
                    </a:cxn>
                    <a:cxn ang="0">
                      <a:pos x="187" y="351"/>
                    </a:cxn>
                    <a:cxn ang="0">
                      <a:pos x="169" y="360"/>
                    </a:cxn>
                    <a:cxn ang="0">
                      <a:pos x="147" y="369"/>
                    </a:cxn>
                    <a:cxn ang="0">
                      <a:pos x="129" y="351"/>
                    </a:cxn>
                    <a:cxn ang="0">
                      <a:pos x="111" y="347"/>
                    </a:cxn>
                    <a:cxn ang="0">
                      <a:pos x="98" y="324"/>
                    </a:cxn>
                    <a:cxn ang="0">
                      <a:pos x="94" y="307"/>
                    </a:cxn>
                    <a:cxn ang="0">
                      <a:pos x="80" y="298"/>
                    </a:cxn>
                    <a:cxn ang="0">
                      <a:pos x="58" y="293"/>
                    </a:cxn>
                    <a:cxn ang="0">
                      <a:pos x="36" y="302"/>
                    </a:cxn>
                    <a:cxn ang="0">
                      <a:pos x="23" y="284"/>
                    </a:cxn>
                    <a:cxn ang="0">
                      <a:pos x="18" y="267"/>
                    </a:cxn>
                    <a:cxn ang="0">
                      <a:pos x="5" y="249"/>
                    </a:cxn>
                    <a:cxn ang="0">
                      <a:pos x="9" y="240"/>
                    </a:cxn>
                    <a:cxn ang="0">
                      <a:pos x="31" y="231"/>
                    </a:cxn>
                    <a:cxn ang="0">
                      <a:pos x="45" y="218"/>
                    </a:cxn>
                    <a:cxn ang="0">
                      <a:pos x="58" y="196"/>
                    </a:cxn>
                    <a:cxn ang="0">
                      <a:pos x="54" y="169"/>
                    </a:cxn>
                    <a:cxn ang="0">
                      <a:pos x="54" y="147"/>
                    </a:cxn>
                    <a:cxn ang="0">
                      <a:pos x="62" y="129"/>
                    </a:cxn>
                    <a:cxn ang="0">
                      <a:pos x="94" y="125"/>
                    </a:cxn>
                    <a:cxn ang="0">
                      <a:pos x="107" y="107"/>
                    </a:cxn>
                    <a:cxn ang="0">
                      <a:pos x="111" y="89"/>
                    </a:cxn>
                    <a:cxn ang="0">
                      <a:pos x="116" y="67"/>
                    </a:cxn>
                    <a:cxn ang="0">
                      <a:pos x="133" y="54"/>
                    </a:cxn>
                    <a:cxn ang="0">
                      <a:pos x="133" y="27"/>
                    </a:cxn>
                    <a:cxn ang="0">
                      <a:pos x="133" y="9"/>
                    </a:cxn>
                    <a:cxn ang="0">
                      <a:pos x="160" y="18"/>
                    </a:cxn>
                    <a:cxn ang="0">
                      <a:pos x="182" y="14"/>
                    </a:cxn>
                    <a:cxn ang="0">
                      <a:pos x="204" y="5"/>
                    </a:cxn>
                  </a:cxnLst>
                  <a:rect l="0" t="0" r="r" b="b"/>
                  <a:pathLst>
                    <a:path w="417" h="369">
                      <a:moveTo>
                        <a:pt x="209" y="0"/>
                      </a:moveTo>
                      <a:lnTo>
                        <a:pt x="209" y="9"/>
                      </a:lnTo>
                      <a:lnTo>
                        <a:pt x="209" y="14"/>
                      </a:lnTo>
                      <a:lnTo>
                        <a:pt x="209" y="18"/>
                      </a:lnTo>
                      <a:lnTo>
                        <a:pt x="213" y="23"/>
                      </a:lnTo>
                      <a:lnTo>
                        <a:pt x="213" y="27"/>
                      </a:lnTo>
                      <a:lnTo>
                        <a:pt x="218" y="27"/>
                      </a:lnTo>
                      <a:lnTo>
                        <a:pt x="218" y="31"/>
                      </a:lnTo>
                      <a:lnTo>
                        <a:pt x="222" y="40"/>
                      </a:lnTo>
                      <a:lnTo>
                        <a:pt x="222" y="45"/>
                      </a:lnTo>
                      <a:lnTo>
                        <a:pt x="222" y="49"/>
                      </a:lnTo>
                      <a:lnTo>
                        <a:pt x="231" y="49"/>
                      </a:lnTo>
                      <a:lnTo>
                        <a:pt x="236" y="49"/>
                      </a:lnTo>
                      <a:lnTo>
                        <a:pt x="244" y="49"/>
                      </a:lnTo>
                      <a:lnTo>
                        <a:pt x="253" y="49"/>
                      </a:lnTo>
                      <a:lnTo>
                        <a:pt x="258" y="49"/>
                      </a:lnTo>
                      <a:lnTo>
                        <a:pt x="267" y="49"/>
                      </a:lnTo>
                      <a:lnTo>
                        <a:pt x="271" y="49"/>
                      </a:lnTo>
                      <a:lnTo>
                        <a:pt x="275" y="49"/>
                      </a:lnTo>
                      <a:lnTo>
                        <a:pt x="280" y="49"/>
                      </a:lnTo>
                      <a:lnTo>
                        <a:pt x="284" y="49"/>
                      </a:lnTo>
                      <a:lnTo>
                        <a:pt x="289" y="45"/>
                      </a:lnTo>
                      <a:lnTo>
                        <a:pt x="293" y="45"/>
                      </a:lnTo>
                      <a:lnTo>
                        <a:pt x="298" y="45"/>
                      </a:lnTo>
                      <a:lnTo>
                        <a:pt x="302" y="40"/>
                      </a:lnTo>
                      <a:lnTo>
                        <a:pt x="306" y="36"/>
                      </a:lnTo>
                      <a:lnTo>
                        <a:pt x="311" y="36"/>
                      </a:lnTo>
                      <a:lnTo>
                        <a:pt x="315" y="36"/>
                      </a:lnTo>
                      <a:lnTo>
                        <a:pt x="320" y="36"/>
                      </a:lnTo>
                      <a:lnTo>
                        <a:pt x="324" y="36"/>
                      </a:lnTo>
                      <a:lnTo>
                        <a:pt x="329" y="36"/>
                      </a:lnTo>
                      <a:lnTo>
                        <a:pt x="333" y="40"/>
                      </a:lnTo>
                      <a:lnTo>
                        <a:pt x="333" y="45"/>
                      </a:lnTo>
                      <a:lnTo>
                        <a:pt x="338" y="49"/>
                      </a:lnTo>
                      <a:lnTo>
                        <a:pt x="338" y="54"/>
                      </a:lnTo>
                      <a:lnTo>
                        <a:pt x="342" y="54"/>
                      </a:lnTo>
                      <a:lnTo>
                        <a:pt x="342" y="58"/>
                      </a:lnTo>
                      <a:lnTo>
                        <a:pt x="346" y="58"/>
                      </a:lnTo>
                      <a:lnTo>
                        <a:pt x="351" y="63"/>
                      </a:lnTo>
                      <a:lnTo>
                        <a:pt x="355" y="63"/>
                      </a:lnTo>
                      <a:lnTo>
                        <a:pt x="360" y="67"/>
                      </a:lnTo>
                      <a:lnTo>
                        <a:pt x="364" y="67"/>
                      </a:lnTo>
                      <a:lnTo>
                        <a:pt x="369" y="67"/>
                      </a:lnTo>
                      <a:lnTo>
                        <a:pt x="373" y="67"/>
                      </a:lnTo>
                      <a:lnTo>
                        <a:pt x="373" y="71"/>
                      </a:lnTo>
                      <a:lnTo>
                        <a:pt x="377" y="71"/>
                      </a:lnTo>
                      <a:lnTo>
                        <a:pt x="382" y="76"/>
                      </a:lnTo>
                      <a:lnTo>
                        <a:pt x="382" y="80"/>
                      </a:lnTo>
                      <a:lnTo>
                        <a:pt x="382" y="85"/>
                      </a:lnTo>
                      <a:lnTo>
                        <a:pt x="386" y="89"/>
                      </a:lnTo>
                      <a:lnTo>
                        <a:pt x="386" y="94"/>
                      </a:lnTo>
                      <a:lnTo>
                        <a:pt x="386" y="98"/>
                      </a:lnTo>
                      <a:lnTo>
                        <a:pt x="386" y="102"/>
                      </a:lnTo>
                      <a:lnTo>
                        <a:pt x="382" y="107"/>
                      </a:lnTo>
                      <a:lnTo>
                        <a:pt x="377" y="111"/>
                      </a:lnTo>
                      <a:lnTo>
                        <a:pt x="382" y="116"/>
                      </a:lnTo>
                      <a:lnTo>
                        <a:pt x="386" y="120"/>
                      </a:lnTo>
                      <a:lnTo>
                        <a:pt x="395" y="125"/>
                      </a:lnTo>
                      <a:lnTo>
                        <a:pt x="395" y="129"/>
                      </a:lnTo>
                      <a:lnTo>
                        <a:pt x="400" y="134"/>
                      </a:lnTo>
                      <a:lnTo>
                        <a:pt x="404" y="134"/>
                      </a:lnTo>
                      <a:lnTo>
                        <a:pt x="409" y="138"/>
                      </a:lnTo>
                      <a:lnTo>
                        <a:pt x="409" y="142"/>
                      </a:lnTo>
                      <a:lnTo>
                        <a:pt x="417" y="151"/>
                      </a:lnTo>
                      <a:lnTo>
                        <a:pt x="417" y="156"/>
                      </a:lnTo>
                      <a:lnTo>
                        <a:pt x="413" y="160"/>
                      </a:lnTo>
                      <a:lnTo>
                        <a:pt x="413" y="165"/>
                      </a:lnTo>
                      <a:lnTo>
                        <a:pt x="413" y="169"/>
                      </a:lnTo>
                      <a:lnTo>
                        <a:pt x="409" y="169"/>
                      </a:lnTo>
                      <a:lnTo>
                        <a:pt x="409" y="173"/>
                      </a:lnTo>
                      <a:lnTo>
                        <a:pt x="404" y="178"/>
                      </a:lnTo>
                      <a:lnTo>
                        <a:pt x="395" y="182"/>
                      </a:lnTo>
                      <a:lnTo>
                        <a:pt x="395" y="187"/>
                      </a:lnTo>
                      <a:lnTo>
                        <a:pt x="391" y="187"/>
                      </a:lnTo>
                      <a:lnTo>
                        <a:pt x="391" y="191"/>
                      </a:lnTo>
                      <a:lnTo>
                        <a:pt x="386" y="196"/>
                      </a:lnTo>
                      <a:lnTo>
                        <a:pt x="386" y="205"/>
                      </a:lnTo>
                      <a:lnTo>
                        <a:pt x="386" y="209"/>
                      </a:lnTo>
                      <a:lnTo>
                        <a:pt x="386" y="213"/>
                      </a:lnTo>
                      <a:lnTo>
                        <a:pt x="391" y="218"/>
                      </a:lnTo>
                      <a:lnTo>
                        <a:pt x="391" y="227"/>
                      </a:lnTo>
                      <a:lnTo>
                        <a:pt x="391" y="236"/>
                      </a:lnTo>
                      <a:lnTo>
                        <a:pt x="391" y="245"/>
                      </a:lnTo>
                      <a:lnTo>
                        <a:pt x="386" y="253"/>
                      </a:lnTo>
                      <a:lnTo>
                        <a:pt x="386" y="262"/>
                      </a:lnTo>
                      <a:lnTo>
                        <a:pt x="382" y="267"/>
                      </a:lnTo>
                      <a:lnTo>
                        <a:pt x="382" y="271"/>
                      </a:lnTo>
                      <a:lnTo>
                        <a:pt x="377" y="271"/>
                      </a:lnTo>
                      <a:lnTo>
                        <a:pt x="377" y="276"/>
                      </a:lnTo>
                      <a:lnTo>
                        <a:pt x="373" y="284"/>
                      </a:lnTo>
                      <a:lnTo>
                        <a:pt x="373" y="289"/>
                      </a:lnTo>
                      <a:lnTo>
                        <a:pt x="369" y="289"/>
                      </a:lnTo>
                      <a:lnTo>
                        <a:pt x="369" y="293"/>
                      </a:lnTo>
                      <a:lnTo>
                        <a:pt x="364" y="298"/>
                      </a:lnTo>
                      <a:lnTo>
                        <a:pt x="364" y="302"/>
                      </a:lnTo>
                      <a:lnTo>
                        <a:pt x="360" y="307"/>
                      </a:lnTo>
                      <a:lnTo>
                        <a:pt x="360" y="311"/>
                      </a:lnTo>
                      <a:lnTo>
                        <a:pt x="355" y="316"/>
                      </a:lnTo>
                      <a:lnTo>
                        <a:pt x="351" y="316"/>
                      </a:lnTo>
                      <a:lnTo>
                        <a:pt x="351" y="311"/>
                      </a:lnTo>
                      <a:lnTo>
                        <a:pt x="346" y="311"/>
                      </a:lnTo>
                      <a:lnTo>
                        <a:pt x="342" y="307"/>
                      </a:lnTo>
                      <a:lnTo>
                        <a:pt x="338" y="298"/>
                      </a:lnTo>
                      <a:lnTo>
                        <a:pt x="338" y="293"/>
                      </a:lnTo>
                      <a:lnTo>
                        <a:pt x="333" y="293"/>
                      </a:lnTo>
                      <a:lnTo>
                        <a:pt x="329" y="293"/>
                      </a:lnTo>
                      <a:lnTo>
                        <a:pt x="324" y="293"/>
                      </a:lnTo>
                      <a:lnTo>
                        <a:pt x="320" y="298"/>
                      </a:lnTo>
                      <a:lnTo>
                        <a:pt x="320" y="293"/>
                      </a:lnTo>
                      <a:lnTo>
                        <a:pt x="315" y="289"/>
                      </a:lnTo>
                      <a:lnTo>
                        <a:pt x="320" y="289"/>
                      </a:lnTo>
                      <a:lnTo>
                        <a:pt x="324" y="284"/>
                      </a:lnTo>
                      <a:lnTo>
                        <a:pt x="324" y="280"/>
                      </a:lnTo>
                      <a:lnTo>
                        <a:pt x="324" y="276"/>
                      </a:lnTo>
                      <a:lnTo>
                        <a:pt x="324" y="271"/>
                      </a:lnTo>
                      <a:lnTo>
                        <a:pt x="324" y="276"/>
                      </a:lnTo>
                      <a:lnTo>
                        <a:pt x="315" y="276"/>
                      </a:lnTo>
                      <a:lnTo>
                        <a:pt x="311" y="276"/>
                      </a:lnTo>
                      <a:lnTo>
                        <a:pt x="311" y="280"/>
                      </a:lnTo>
                      <a:lnTo>
                        <a:pt x="306" y="280"/>
                      </a:lnTo>
                      <a:lnTo>
                        <a:pt x="302" y="280"/>
                      </a:lnTo>
                      <a:lnTo>
                        <a:pt x="298" y="280"/>
                      </a:lnTo>
                      <a:lnTo>
                        <a:pt x="293" y="284"/>
                      </a:lnTo>
                      <a:lnTo>
                        <a:pt x="289" y="284"/>
                      </a:lnTo>
                      <a:lnTo>
                        <a:pt x="284" y="284"/>
                      </a:lnTo>
                      <a:lnTo>
                        <a:pt x="280" y="284"/>
                      </a:lnTo>
                      <a:lnTo>
                        <a:pt x="275" y="284"/>
                      </a:lnTo>
                      <a:lnTo>
                        <a:pt x="271" y="284"/>
                      </a:lnTo>
                      <a:lnTo>
                        <a:pt x="267" y="284"/>
                      </a:lnTo>
                      <a:lnTo>
                        <a:pt x="267" y="289"/>
                      </a:lnTo>
                      <a:lnTo>
                        <a:pt x="262" y="289"/>
                      </a:lnTo>
                      <a:lnTo>
                        <a:pt x="258" y="289"/>
                      </a:lnTo>
                      <a:lnTo>
                        <a:pt x="253" y="293"/>
                      </a:lnTo>
                      <a:lnTo>
                        <a:pt x="249" y="298"/>
                      </a:lnTo>
                      <a:lnTo>
                        <a:pt x="244" y="302"/>
                      </a:lnTo>
                      <a:lnTo>
                        <a:pt x="240" y="307"/>
                      </a:lnTo>
                      <a:lnTo>
                        <a:pt x="236" y="311"/>
                      </a:lnTo>
                      <a:lnTo>
                        <a:pt x="231" y="316"/>
                      </a:lnTo>
                      <a:lnTo>
                        <a:pt x="227" y="320"/>
                      </a:lnTo>
                      <a:lnTo>
                        <a:pt x="227" y="324"/>
                      </a:lnTo>
                      <a:lnTo>
                        <a:pt x="222" y="324"/>
                      </a:lnTo>
                      <a:lnTo>
                        <a:pt x="222" y="329"/>
                      </a:lnTo>
                      <a:lnTo>
                        <a:pt x="218" y="329"/>
                      </a:lnTo>
                      <a:lnTo>
                        <a:pt x="213" y="329"/>
                      </a:lnTo>
                      <a:lnTo>
                        <a:pt x="209" y="333"/>
                      </a:lnTo>
                      <a:lnTo>
                        <a:pt x="204" y="333"/>
                      </a:lnTo>
                      <a:lnTo>
                        <a:pt x="200" y="338"/>
                      </a:lnTo>
                      <a:lnTo>
                        <a:pt x="191" y="342"/>
                      </a:lnTo>
                      <a:lnTo>
                        <a:pt x="191" y="347"/>
                      </a:lnTo>
                      <a:lnTo>
                        <a:pt x="187" y="351"/>
                      </a:lnTo>
                      <a:lnTo>
                        <a:pt x="182" y="355"/>
                      </a:lnTo>
                      <a:lnTo>
                        <a:pt x="178" y="355"/>
                      </a:lnTo>
                      <a:lnTo>
                        <a:pt x="178" y="360"/>
                      </a:lnTo>
                      <a:lnTo>
                        <a:pt x="173" y="360"/>
                      </a:lnTo>
                      <a:lnTo>
                        <a:pt x="169" y="360"/>
                      </a:lnTo>
                      <a:lnTo>
                        <a:pt x="165" y="360"/>
                      </a:lnTo>
                      <a:lnTo>
                        <a:pt x="160" y="360"/>
                      </a:lnTo>
                      <a:lnTo>
                        <a:pt x="160" y="364"/>
                      </a:lnTo>
                      <a:lnTo>
                        <a:pt x="156" y="364"/>
                      </a:lnTo>
                      <a:lnTo>
                        <a:pt x="147" y="369"/>
                      </a:lnTo>
                      <a:lnTo>
                        <a:pt x="138" y="369"/>
                      </a:lnTo>
                      <a:lnTo>
                        <a:pt x="138" y="364"/>
                      </a:lnTo>
                      <a:lnTo>
                        <a:pt x="138" y="360"/>
                      </a:lnTo>
                      <a:lnTo>
                        <a:pt x="133" y="355"/>
                      </a:lnTo>
                      <a:lnTo>
                        <a:pt x="129" y="351"/>
                      </a:lnTo>
                      <a:lnTo>
                        <a:pt x="125" y="351"/>
                      </a:lnTo>
                      <a:lnTo>
                        <a:pt x="120" y="351"/>
                      </a:lnTo>
                      <a:lnTo>
                        <a:pt x="120" y="347"/>
                      </a:lnTo>
                      <a:lnTo>
                        <a:pt x="116" y="347"/>
                      </a:lnTo>
                      <a:lnTo>
                        <a:pt x="111" y="347"/>
                      </a:lnTo>
                      <a:lnTo>
                        <a:pt x="111" y="342"/>
                      </a:lnTo>
                      <a:lnTo>
                        <a:pt x="111" y="333"/>
                      </a:lnTo>
                      <a:lnTo>
                        <a:pt x="111" y="329"/>
                      </a:lnTo>
                      <a:lnTo>
                        <a:pt x="102" y="324"/>
                      </a:lnTo>
                      <a:lnTo>
                        <a:pt x="98" y="324"/>
                      </a:lnTo>
                      <a:lnTo>
                        <a:pt x="89" y="324"/>
                      </a:lnTo>
                      <a:lnTo>
                        <a:pt x="89" y="320"/>
                      </a:lnTo>
                      <a:lnTo>
                        <a:pt x="89" y="316"/>
                      </a:lnTo>
                      <a:lnTo>
                        <a:pt x="94" y="311"/>
                      </a:lnTo>
                      <a:lnTo>
                        <a:pt x="94" y="307"/>
                      </a:lnTo>
                      <a:lnTo>
                        <a:pt x="89" y="307"/>
                      </a:lnTo>
                      <a:lnTo>
                        <a:pt x="89" y="302"/>
                      </a:lnTo>
                      <a:lnTo>
                        <a:pt x="85" y="302"/>
                      </a:lnTo>
                      <a:lnTo>
                        <a:pt x="85" y="298"/>
                      </a:lnTo>
                      <a:lnTo>
                        <a:pt x="80" y="298"/>
                      </a:lnTo>
                      <a:lnTo>
                        <a:pt x="76" y="293"/>
                      </a:lnTo>
                      <a:lnTo>
                        <a:pt x="71" y="293"/>
                      </a:lnTo>
                      <a:lnTo>
                        <a:pt x="67" y="289"/>
                      </a:lnTo>
                      <a:lnTo>
                        <a:pt x="62" y="289"/>
                      </a:lnTo>
                      <a:lnTo>
                        <a:pt x="58" y="293"/>
                      </a:lnTo>
                      <a:lnTo>
                        <a:pt x="54" y="293"/>
                      </a:lnTo>
                      <a:lnTo>
                        <a:pt x="49" y="298"/>
                      </a:lnTo>
                      <a:lnTo>
                        <a:pt x="45" y="298"/>
                      </a:lnTo>
                      <a:lnTo>
                        <a:pt x="40" y="298"/>
                      </a:lnTo>
                      <a:lnTo>
                        <a:pt x="36" y="302"/>
                      </a:lnTo>
                      <a:lnTo>
                        <a:pt x="31" y="298"/>
                      </a:lnTo>
                      <a:lnTo>
                        <a:pt x="27" y="293"/>
                      </a:lnTo>
                      <a:lnTo>
                        <a:pt x="27" y="289"/>
                      </a:lnTo>
                      <a:lnTo>
                        <a:pt x="23" y="289"/>
                      </a:lnTo>
                      <a:lnTo>
                        <a:pt x="23" y="284"/>
                      </a:lnTo>
                      <a:lnTo>
                        <a:pt x="23" y="280"/>
                      </a:lnTo>
                      <a:lnTo>
                        <a:pt x="23" y="276"/>
                      </a:lnTo>
                      <a:lnTo>
                        <a:pt x="23" y="271"/>
                      </a:lnTo>
                      <a:lnTo>
                        <a:pt x="23" y="267"/>
                      </a:lnTo>
                      <a:lnTo>
                        <a:pt x="18" y="267"/>
                      </a:lnTo>
                      <a:lnTo>
                        <a:pt x="18" y="262"/>
                      </a:lnTo>
                      <a:lnTo>
                        <a:pt x="14" y="262"/>
                      </a:lnTo>
                      <a:lnTo>
                        <a:pt x="9" y="258"/>
                      </a:lnTo>
                      <a:lnTo>
                        <a:pt x="5" y="253"/>
                      </a:lnTo>
                      <a:lnTo>
                        <a:pt x="5" y="249"/>
                      </a:lnTo>
                      <a:lnTo>
                        <a:pt x="0" y="249"/>
                      </a:lnTo>
                      <a:lnTo>
                        <a:pt x="0" y="245"/>
                      </a:lnTo>
                      <a:lnTo>
                        <a:pt x="0" y="240"/>
                      </a:lnTo>
                      <a:lnTo>
                        <a:pt x="5" y="240"/>
                      </a:lnTo>
                      <a:lnTo>
                        <a:pt x="9" y="240"/>
                      </a:lnTo>
                      <a:lnTo>
                        <a:pt x="18" y="236"/>
                      </a:lnTo>
                      <a:lnTo>
                        <a:pt x="23" y="236"/>
                      </a:lnTo>
                      <a:lnTo>
                        <a:pt x="27" y="236"/>
                      </a:lnTo>
                      <a:lnTo>
                        <a:pt x="27" y="231"/>
                      </a:lnTo>
                      <a:lnTo>
                        <a:pt x="31" y="231"/>
                      </a:lnTo>
                      <a:lnTo>
                        <a:pt x="36" y="231"/>
                      </a:lnTo>
                      <a:lnTo>
                        <a:pt x="36" y="227"/>
                      </a:lnTo>
                      <a:lnTo>
                        <a:pt x="40" y="227"/>
                      </a:lnTo>
                      <a:lnTo>
                        <a:pt x="40" y="222"/>
                      </a:lnTo>
                      <a:lnTo>
                        <a:pt x="45" y="218"/>
                      </a:lnTo>
                      <a:lnTo>
                        <a:pt x="45" y="213"/>
                      </a:lnTo>
                      <a:lnTo>
                        <a:pt x="49" y="209"/>
                      </a:lnTo>
                      <a:lnTo>
                        <a:pt x="54" y="205"/>
                      </a:lnTo>
                      <a:lnTo>
                        <a:pt x="54" y="200"/>
                      </a:lnTo>
                      <a:lnTo>
                        <a:pt x="58" y="196"/>
                      </a:lnTo>
                      <a:lnTo>
                        <a:pt x="58" y="191"/>
                      </a:lnTo>
                      <a:lnTo>
                        <a:pt x="58" y="187"/>
                      </a:lnTo>
                      <a:lnTo>
                        <a:pt x="58" y="182"/>
                      </a:lnTo>
                      <a:lnTo>
                        <a:pt x="54" y="173"/>
                      </a:lnTo>
                      <a:lnTo>
                        <a:pt x="54" y="169"/>
                      </a:lnTo>
                      <a:lnTo>
                        <a:pt x="49" y="165"/>
                      </a:lnTo>
                      <a:lnTo>
                        <a:pt x="49" y="160"/>
                      </a:lnTo>
                      <a:lnTo>
                        <a:pt x="49" y="156"/>
                      </a:lnTo>
                      <a:lnTo>
                        <a:pt x="49" y="151"/>
                      </a:lnTo>
                      <a:lnTo>
                        <a:pt x="54" y="147"/>
                      </a:lnTo>
                      <a:lnTo>
                        <a:pt x="58" y="142"/>
                      </a:lnTo>
                      <a:lnTo>
                        <a:pt x="58" y="138"/>
                      </a:lnTo>
                      <a:lnTo>
                        <a:pt x="58" y="134"/>
                      </a:lnTo>
                      <a:lnTo>
                        <a:pt x="58" y="129"/>
                      </a:lnTo>
                      <a:lnTo>
                        <a:pt x="62" y="129"/>
                      </a:lnTo>
                      <a:lnTo>
                        <a:pt x="67" y="125"/>
                      </a:lnTo>
                      <a:lnTo>
                        <a:pt x="71" y="125"/>
                      </a:lnTo>
                      <a:lnTo>
                        <a:pt x="76" y="125"/>
                      </a:lnTo>
                      <a:lnTo>
                        <a:pt x="80" y="125"/>
                      </a:lnTo>
                      <a:lnTo>
                        <a:pt x="94" y="125"/>
                      </a:lnTo>
                      <a:lnTo>
                        <a:pt x="98" y="125"/>
                      </a:lnTo>
                      <a:lnTo>
                        <a:pt x="102" y="120"/>
                      </a:lnTo>
                      <a:lnTo>
                        <a:pt x="107" y="116"/>
                      </a:lnTo>
                      <a:lnTo>
                        <a:pt x="107" y="111"/>
                      </a:lnTo>
                      <a:lnTo>
                        <a:pt x="107" y="107"/>
                      </a:lnTo>
                      <a:lnTo>
                        <a:pt x="111" y="107"/>
                      </a:lnTo>
                      <a:lnTo>
                        <a:pt x="111" y="102"/>
                      </a:lnTo>
                      <a:lnTo>
                        <a:pt x="111" y="98"/>
                      </a:lnTo>
                      <a:lnTo>
                        <a:pt x="111" y="94"/>
                      </a:lnTo>
                      <a:lnTo>
                        <a:pt x="111" y="89"/>
                      </a:lnTo>
                      <a:lnTo>
                        <a:pt x="111" y="85"/>
                      </a:lnTo>
                      <a:lnTo>
                        <a:pt x="111" y="80"/>
                      </a:lnTo>
                      <a:lnTo>
                        <a:pt x="111" y="76"/>
                      </a:lnTo>
                      <a:lnTo>
                        <a:pt x="116" y="71"/>
                      </a:lnTo>
                      <a:lnTo>
                        <a:pt x="116" y="67"/>
                      </a:lnTo>
                      <a:lnTo>
                        <a:pt x="120" y="63"/>
                      </a:lnTo>
                      <a:lnTo>
                        <a:pt x="125" y="58"/>
                      </a:lnTo>
                      <a:lnTo>
                        <a:pt x="129" y="58"/>
                      </a:lnTo>
                      <a:lnTo>
                        <a:pt x="129" y="54"/>
                      </a:lnTo>
                      <a:lnTo>
                        <a:pt x="133" y="54"/>
                      </a:lnTo>
                      <a:lnTo>
                        <a:pt x="133" y="49"/>
                      </a:lnTo>
                      <a:lnTo>
                        <a:pt x="138" y="40"/>
                      </a:lnTo>
                      <a:lnTo>
                        <a:pt x="138" y="36"/>
                      </a:lnTo>
                      <a:lnTo>
                        <a:pt x="138" y="31"/>
                      </a:lnTo>
                      <a:lnTo>
                        <a:pt x="133" y="27"/>
                      </a:lnTo>
                      <a:lnTo>
                        <a:pt x="133" y="23"/>
                      </a:lnTo>
                      <a:lnTo>
                        <a:pt x="129" y="23"/>
                      </a:lnTo>
                      <a:lnTo>
                        <a:pt x="129" y="18"/>
                      </a:lnTo>
                      <a:lnTo>
                        <a:pt x="129" y="14"/>
                      </a:lnTo>
                      <a:lnTo>
                        <a:pt x="133" y="9"/>
                      </a:lnTo>
                      <a:lnTo>
                        <a:pt x="138" y="9"/>
                      </a:lnTo>
                      <a:lnTo>
                        <a:pt x="142" y="9"/>
                      </a:lnTo>
                      <a:lnTo>
                        <a:pt x="151" y="14"/>
                      </a:lnTo>
                      <a:lnTo>
                        <a:pt x="156" y="14"/>
                      </a:lnTo>
                      <a:lnTo>
                        <a:pt x="160" y="18"/>
                      </a:lnTo>
                      <a:lnTo>
                        <a:pt x="165" y="18"/>
                      </a:lnTo>
                      <a:lnTo>
                        <a:pt x="169" y="14"/>
                      </a:lnTo>
                      <a:lnTo>
                        <a:pt x="173" y="14"/>
                      </a:lnTo>
                      <a:lnTo>
                        <a:pt x="178" y="14"/>
                      </a:lnTo>
                      <a:lnTo>
                        <a:pt x="182" y="14"/>
                      </a:lnTo>
                      <a:lnTo>
                        <a:pt x="187" y="9"/>
                      </a:lnTo>
                      <a:lnTo>
                        <a:pt x="191" y="9"/>
                      </a:lnTo>
                      <a:lnTo>
                        <a:pt x="196" y="9"/>
                      </a:lnTo>
                      <a:lnTo>
                        <a:pt x="200" y="5"/>
                      </a:lnTo>
                      <a:lnTo>
                        <a:pt x="204" y="5"/>
                      </a:lnTo>
                      <a:lnTo>
                        <a:pt x="204" y="0"/>
                      </a:lnTo>
                      <a:lnTo>
                        <a:pt x="209" y="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57" name="Freeform 67"/>
                <p:cNvSpPr/>
                <p:nvPr/>
              </p:nvSpPr>
              <p:spPr bwMode="auto">
                <a:xfrm>
                  <a:off x="2144465" y="4164013"/>
                  <a:ext cx="254000" cy="168275"/>
                </a:xfrm>
                <a:custGeom>
                  <a:cxnLst>
                    <a:cxn ang="0">
                      <a:pos x="156" y="8"/>
                    </a:cxn>
                    <a:cxn ang="0">
                      <a:pos x="151" y="17"/>
                    </a:cxn>
                    <a:cxn ang="0">
                      <a:pos x="147" y="26"/>
                    </a:cxn>
                    <a:cxn ang="0">
                      <a:pos x="138" y="39"/>
                    </a:cxn>
                    <a:cxn ang="0">
                      <a:pos x="138" y="48"/>
                    </a:cxn>
                    <a:cxn ang="0">
                      <a:pos x="133" y="57"/>
                    </a:cxn>
                    <a:cxn ang="0">
                      <a:pos x="124" y="57"/>
                    </a:cxn>
                    <a:cxn ang="0">
                      <a:pos x="116" y="66"/>
                    </a:cxn>
                    <a:cxn ang="0">
                      <a:pos x="107" y="71"/>
                    </a:cxn>
                    <a:cxn ang="0">
                      <a:pos x="102" y="75"/>
                    </a:cxn>
                    <a:cxn ang="0">
                      <a:pos x="93" y="75"/>
                    </a:cxn>
                    <a:cxn ang="0">
                      <a:pos x="85" y="75"/>
                    </a:cxn>
                    <a:cxn ang="0">
                      <a:pos x="76" y="75"/>
                    </a:cxn>
                    <a:cxn ang="0">
                      <a:pos x="67" y="75"/>
                    </a:cxn>
                    <a:cxn ang="0">
                      <a:pos x="58" y="75"/>
                    </a:cxn>
                    <a:cxn ang="0">
                      <a:pos x="49" y="75"/>
                    </a:cxn>
                    <a:cxn ang="0">
                      <a:pos x="45" y="84"/>
                    </a:cxn>
                    <a:cxn ang="0">
                      <a:pos x="40" y="88"/>
                    </a:cxn>
                    <a:cxn ang="0">
                      <a:pos x="31" y="106"/>
                    </a:cxn>
                    <a:cxn ang="0">
                      <a:pos x="18" y="102"/>
                    </a:cxn>
                    <a:cxn ang="0">
                      <a:pos x="5" y="102"/>
                    </a:cxn>
                    <a:cxn ang="0">
                      <a:pos x="0" y="97"/>
                    </a:cxn>
                    <a:cxn ang="0">
                      <a:pos x="5" y="84"/>
                    </a:cxn>
                    <a:cxn ang="0">
                      <a:pos x="14" y="79"/>
                    </a:cxn>
                    <a:cxn ang="0">
                      <a:pos x="27" y="71"/>
                    </a:cxn>
                    <a:cxn ang="0">
                      <a:pos x="36" y="57"/>
                    </a:cxn>
                    <a:cxn ang="0">
                      <a:pos x="40" y="53"/>
                    </a:cxn>
                    <a:cxn ang="0">
                      <a:pos x="58" y="44"/>
                    </a:cxn>
                    <a:cxn ang="0">
                      <a:pos x="71" y="39"/>
                    </a:cxn>
                    <a:cxn ang="0">
                      <a:pos x="89" y="35"/>
                    </a:cxn>
                    <a:cxn ang="0">
                      <a:pos x="98" y="31"/>
                    </a:cxn>
                    <a:cxn ang="0">
                      <a:pos x="116" y="17"/>
                    </a:cxn>
                    <a:cxn ang="0">
                      <a:pos x="124" y="13"/>
                    </a:cxn>
                    <a:cxn ang="0">
                      <a:pos x="138" y="8"/>
                    </a:cxn>
                    <a:cxn ang="0">
                      <a:pos x="138" y="0"/>
                    </a:cxn>
                    <a:cxn ang="0">
                      <a:pos x="147" y="0"/>
                    </a:cxn>
                    <a:cxn ang="0">
                      <a:pos x="160" y="4"/>
                    </a:cxn>
                  </a:cxnLst>
                  <a:rect l="0" t="0" r="r" b="b"/>
                  <a:pathLst>
                    <a:path w="160" h="105">
                      <a:moveTo>
                        <a:pt x="160" y="4"/>
                      </a:moveTo>
                      <a:lnTo>
                        <a:pt x="156" y="8"/>
                      </a:lnTo>
                      <a:lnTo>
                        <a:pt x="156" y="13"/>
                      </a:lnTo>
                      <a:lnTo>
                        <a:pt x="151" y="17"/>
                      </a:lnTo>
                      <a:lnTo>
                        <a:pt x="151" y="22"/>
                      </a:lnTo>
                      <a:lnTo>
                        <a:pt x="147" y="26"/>
                      </a:lnTo>
                      <a:lnTo>
                        <a:pt x="142" y="35"/>
                      </a:lnTo>
                      <a:lnTo>
                        <a:pt x="138" y="39"/>
                      </a:lnTo>
                      <a:lnTo>
                        <a:pt x="138" y="44"/>
                      </a:lnTo>
                      <a:lnTo>
                        <a:pt x="138" y="48"/>
                      </a:lnTo>
                      <a:lnTo>
                        <a:pt x="138" y="53"/>
                      </a:lnTo>
                      <a:lnTo>
                        <a:pt x="133" y="57"/>
                      </a:lnTo>
                      <a:lnTo>
                        <a:pt x="129" y="57"/>
                      </a:lnTo>
                      <a:lnTo>
                        <a:pt x="124" y="57"/>
                      </a:lnTo>
                      <a:lnTo>
                        <a:pt x="120" y="62"/>
                      </a:lnTo>
                      <a:lnTo>
                        <a:pt x="116" y="66"/>
                      </a:lnTo>
                      <a:lnTo>
                        <a:pt x="111" y="66"/>
                      </a:lnTo>
                      <a:lnTo>
                        <a:pt x="107" y="71"/>
                      </a:lnTo>
                      <a:lnTo>
                        <a:pt x="102" y="71"/>
                      </a:lnTo>
                      <a:lnTo>
                        <a:pt x="102" y="75"/>
                      </a:lnTo>
                      <a:lnTo>
                        <a:pt x="98" y="75"/>
                      </a:lnTo>
                      <a:lnTo>
                        <a:pt x="93" y="75"/>
                      </a:lnTo>
                      <a:lnTo>
                        <a:pt x="89" y="75"/>
                      </a:lnTo>
                      <a:lnTo>
                        <a:pt x="85" y="75"/>
                      </a:lnTo>
                      <a:lnTo>
                        <a:pt x="80" y="75"/>
                      </a:lnTo>
                      <a:lnTo>
                        <a:pt x="76" y="75"/>
                      </a:lnTo>
                      <a:lnTo>
                        <a:pt x="71" y="75"/>
                      </a:lnTo>
                      <a:lnTo>
                        <a:pt x="67" y="75"/>
                      </a:lnTo>
                      <a:lnTo>
                        <a:pt x="62" y="75"/>
                      </a:lnTo>
                      <a:lnTo>
                        <a:pt x="58" y="75"/>
                      </a:lnTo>
                      <a:lnTo>
                        <a:pt x="53" y="75"/>
                      </a:lnTo>
                      <a:lnTo>
                        <a:pt x="49" y="75"/>
                      </a:lnTo>
                      <a:lnTo>
                        <a:pt x="49" y="79"/>
                      </a:lnTo>
                      <a:lnTo>
                        <a:pt x="45" y="84"/>
                      </a:lnTo>
                      <a:lnTo>
                        <a:pt x="45" y="88"/>
                      </a:lnTo>
                      <a:lnTo>
                        <a:pt x="40" y="88"/>
                      </a:lnTo>
                      <a:lnTo>
                        <a:pt x="36" y="102"/>
                      </a:lnTo>
                      <a:lnTo>
                        <a:pt x="31" y="106"/>
                      </a:lnTo>
                      <a:lnTo>
                        <a:pt x="27" y="106"/>
                      </a:lnTo>
                      <a:lnTo>
                        <a:pt x="18" y="102"/>
                      </a:lnTo>
                      <a:lnTo>
                        <a:pt x="14" y="102"/>
                      </a:lnTo>
                      <a:lnTo>
                        <a:pt x="5" y="102"/>
                      </a:lnTo>
                      <a:lnTo>
                        <a:pt x="0" y="102"/>
                      </a:lnTo>
                      <a:lnTo>
                        <a:pt x="0" y="97"/>
                      </a:lnTo>
                      <a:lnTo>
                        <a:pt x="0" y="88"/>
                      </a:lnTo>
                      <a:lnTo>
                        <a:pt x="5" y="84"/>
                      </a:lnTo>
                      <a:lnTo>
                        <a:pt x="9" y="84"/>
                      </a:lnTo>
                      <a:lnTo>
                        <a:pt x="14" y="79"/>
                      </a:lnTo>
                      <a:lnTo>
                        <a:pt x="22" y="75"/>
                      </a:lnTo>
                      <a:lnTo>
                        <a:pt x="27" y="71"/>
                      </a:lnTo>
                      <a:lnTo>
                        <a:pt x="31" y="66"/>
                      </a:lnTo>
                      <a:lnTo>
                        <a:pt x="36" y="57"/>
                      </a:lnTo>
                      <a:lnTo>
                        <a:pt x="36" y="53"/>
                      </a:lnTo>
                      <a:lnTo>
                        <a:pt x="40" y="53"/>
                      </a:lnTo>
                      <a:lnTo>
                        <a:pt x="49" y="48"/>
                      </a:lnTo>
                      <a:lnTo>
                        <a:pt x="58" y="44"/>
                      </a:lnTo>
                      <a:lnTo>
                        <a:pt x="62" y="44"/>
                      </a:lnTo>
                      <a:lnTo>
                        <a:pt x="71" y="39"/>
                      </a:lnTo>
                      <a:lnTo>
                        <a:pt x="76" y="39"/>
                      </a:lnTo>
                      <a:lnTo>
                        <a:pt x="89" y="35"/>
                      </a:lnTo>
                      <a:lnTo>
                        <a:pt x="93" y="35"/>
                      </a:lnTo>
                      <a:lnTo>
                        <a:pt x="98" y="31"/>
                      </a:lnTo>
                      <a:lnTo>
                        <a:pt x="111" y="22"/>
                      </a:lnTo>
                      <a:lnTo>
                        <a:pt x="116" y="17"/>
                      </a:lnTo>
                      <a:lnTo>
                        <a:pt x="120" y="13"/>
                      </a:lnTo>
                      <a:lnTo>
                        <a:pt x="124" y="13"/>
                      </a:lnTo>
                      <a:lnTo>
                        <a:pt x="133" y="13"/>
                      </a:lnTo>
                      <a:lnTo>
                        <a:pt x="138" y="8"/>
                      </a:lnTo>
                      <a:lnTo>
                        <a:pt x="138" y="4"/>
                      </a:lnTo>
                      <a:lnTo>
                        <a:pt x="138" y="0"/>
                      </a:lnTo>
                      <a:lnTo>
                        <a:pt x="142" y="0"/>
                      </a:lnTo>
                      <a:lnTo>
                        <a:pt x="147" y="0"/>
                      </a:lnTo>
                      <a:lnTo>
                        <a:pt x="151" y="0"/>
                      </a:lnTo>
                      <a:lnTo>
                        <a:pt x="160" y="4"/>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58" name="Freeform 63"/>
                <p:cNvSpPr/>
                <p:nvPr/>
              </p:nvSpPr>
              <p:spPr bwMode="auto">
                <a:xfrm>
                  <a:off x="2525465" y="4205288"/>
                  <a:ext cx="330200" cy="401638"/>
                </a:xfrm>
                <a:custGeom>
                  <a:cxnLst>
                    <a:cxn ang="0">
                      <a:pos x="177" y="36"/>
                    </a:cxn>
                    <a:cxn ang="0">
                      <a:pos x="191" y="45"/>
                    </a:cxn>
                    <a:cxn ang="0">
                      <a:pos x="195" y="58"/>
                    </a:cxn>
                    <a:cxn ang="0">
                      <a:pos x="204" y="62"/>
                    </a:cxn>
                    <a:cxn ang="0">
                      <a:pos x="204" y="71"/>
                    </a:cxn>
                    <a:cxn ang="0">
                      <a:pos x="195" y="76"/>
                    </a:cxn>
                    <a:cxn ang="0">
                      <a:pos x="182" y="93"/>
                    </a:cxn>
                    <a:cxn ang="0">
                      <a:pos x="177" y="102"/>
                    </a:cxn>
                    <a:cxn ang="0">
                      <a:pos x="173" y="111"/>
                    </a:cxn>
                    <a:cxn ang="0">
                      <a:pos x="173" y="124"/>
                    </a:cxn>
                    <a:cxn ang="0">
                      <a:pos x="177" y="138"/>
                    </a:cxn>
                    <a:cxn ang="0">
                      <a:pos x="164" y="147"/>
                    </a:cxn>
                    <a:cxn ang="0">
                      <a:pos x="155" y="156"/>
                    </a:cxn>
                    <a:cxn ang="0">
                      <a:pos x="151" y="169"/>
                    </a:cxn>
                    <a:cxn ang="0">
                      <a:pos x="146" y="182"/>
                    </a:cxn>
                    <a:cxn ang="0">
                      <a:pos x="128" y="187"/>
                    </a:cxn>
                    <a:cxn ang="0">
                      <a:pos x="111" y="195"/>
                    </a:cxn>
                    <a:cxn ang="0">
                      <a:pos x="102" y="209"/>
                    </a:cxn>
                    <a:cxn ang="0">
                      <a:pos x="97" y="222"/>
                    </a:cxn>
                    <a:cxn ang="0">
                      <a:pos x="97" y="235"/>
                    </a:cxn>
                    <a:cxn ang="0">
                      <a:pos x="115" y="244"/>
                    </a:cxn>
                    <a:cxn ang="0">
                      <a:pos x="111" y="249"/>
                    </a:cxn>
                    <a:cxn ang="0">
                      <a:pos x="97" y="253"/>
                    </a:cxn>
                    <a:cxn ang="0">
                      <a:pos x="80" y="253"/>
                    </a:cxn>
                    <a:cxn ang="0">
                      <a:pos x="58" y="253"/>
                    </a:cxn>
                    <a:cxn ang="0">
                      <a:pos x="44" y="249"/>
                    </a:cxn>
                    <a:cxn ang="0">
                      <a:pos x="40" y="231"/>
                    </a:cxn>
                    <a:cxn ang="0">
                      <a:pos x="31" y="222"/>
                    </a:cxn>
                    <a:cxn ang="0">
                      <a:pos x="31" y="204"/>
                    </a:cxn>
                    <a:cxn ang="0">
                      <a:pos x="26" y="195"/>
                    </a:cxn>
                    <a:cxn ang="0">
                      <a:pos x="22" y="178"/>
                    </a:cxn>
                    <a:cxn ang="0">
                      <a:pos x="13" y="160"/>
                    </a:cxn>
                    <a:cxn ang="0">
                      <a:pos x="9" y="147"/>
                    </a:cxn>
                    <a:cxn ang="0">
                      <a:pos x="0" y="133"/>
                    </a:cxn>
                    <a:cxn ang="0">
                      <a:pos x="4" y="120"/>
                    </a:cxn>
                    <a:cxn ang="0">
                      <a:pos x="13" y="98"/>
                    </a:cxn>
                    <a:cxn ang="0">
                      <a:pos x="13" y="80"/>
                    </a:cxn>
                    <a:cxn ang="0">
                      <a:pos x="4" y="62"/>
                    </a:cxn>
                    <a:cxn ang="0">
                      <a:pos x="0" y="53"/>
                    </a:cxn>
                    <a:cxn ang="0">
                      <a:pos x="0" y="40"/>
                    </a:cxn>
                    <a:cxn ang="0">
                      <a:pos x="4" y="31"/>
                    </a:cxn>
                    <a:cxn ang="0">
                      <a:pos x="9" y="18"/>
                    </a:cxn>
                    <a:cxn ang="0">
                      <a:pos x="26" y="0"/>
                    </a:cxn>
                    <a:cxn ang="0">
                      <a:pos x="31" y="9"/>
                    </a:cxn>
                    <a:cxn ang="0">
                      <a:pos x="35" y="18"/>
                    </a:cxn>
                    <a:cxn ang="0">
                      <a:pos x="40" y="27"/>
                    </a:cxn>
                    <a:cxn ang="0">
                      <a:pos x="53" y="27"/>
                    </a:cxn>
                    <a:cxn ang="0">
                      <a:pos x="66" y="22"/>
                    </a:cxn>
                    <a:cxn ang="0">
                      <a:pos x="75" y="31"/>
                    </a:cxn>
                    <a:cxn ang="0">
                      <a:pos x="89" y="31"/>
                    </a:cxn>
                    <a:cxn ang="0">
                      <a:pos x="111" y="22"/>
                    </a:cxn>
                    <a:cxn ang="0">
                      <a:pos x="128" y="18"/>
                    </a:cxn>
                    <a:cxn ang="0">
                      <a:pos x="137" y="13"/>
                    </a:cxn>
                    <a:cxn ang="0">
                      <a:pos x="142" y="22"/>
                    </a:cxn>
                    <a:cxn ang="0">
                      <a:pos x="146" y="31"/>
                    </a:cxn>
                    <a:cxn ang="0">
                      <a:pos x="164" y="31"/>
                    </a:cxn>
                  </a:cxnLst>
                  <a:rect l="0" t="0" r="r" b="b"/>
                  <a:pathLst>
                    <a:path w="208" h="253">
                      <a:moveTo>
                        <a:pt x="164" y="31"/>
                      </a:moveTo>
                      <a:lnTo>
                        <a:pt x="168" y="31"/>
                      </a:lnTo>
                      <a:lnTo>
                        <a:pt x="177" y="36"/>
                      </a:lnTo>
                      <a:lnTo>
                        <a:pt x="182" y="36"/>
                      </a:lnTo>
                      <a:lnTo>
                        <a:pt x="186" y="40"/>
                      </a:lnTo>
                      <a:lnTo>
                        <a:pt x="191" y="45"/>
                      </a:lnTo>
                      <a:lnTo>
                        <a:pt x="191" y="49"/>
                      </a:lnTo>
                      <a:lnTo>
                        <a:pt x="191" y="53"/>
                      </a:lnTo>
                      <a:lnTo>
                        <a:pt x="195" y="58"/>
                      </a:lnTo>
                      <a:lnTo>
                        <a:pt x="199" y="58"/>
                      </a:lnTo>
                      <a:lnTo>
                        <a:pt x="199" y="62"/>
                      </a:lnTo>
                      <a:lnTo>
                        <a:pt x="204" y="62"/>
                      </a:lnTo>
                      <a:lnTo>
                        <a:pt x="204" y="67"/>
                      </a:lnTo>
                      <a:lnTo>
                        <a:pt x="208" y="67"/>
                      </a:lnTo>
                      <a:lnTo>
                        <a:pt x="204" y="71"/>
                      </a:lnTo>
                      <a:lnTo>
                        <a:pt x="199" y="71"/>
                      </a:lnTo>
                      <a:lnTo>
                        <a:pt x="199" y="76"/>
                      </a:lnTo>
                      <a:lnTo>
                        <a:pt x="195" y="76"/>
                      </a:lnTo>
                      <a:lnTo>
                        <a:pt x="186" y="85"/>
                      </a:lnTo>
                      <a:lnTo>
                        <a:pt x="182" y="89"/>
                      </a:lnTo>
                      <a:lnTo>
                        <a:pt x="182" y="93"/>
                      </a:lnTo>
                      <a:lnTo>
                        <a:pt x="182" y="98"/>
                      </a:lnTo>
                      <a:lnTo>
                        <a:pt x="177" y="98"/>
                      </a:lnTo>
                      <a:lnTo>
                        <a:pt x="177" y="102"/>
                      </a:lnTo>
                      <a:lnTo>
                        <a:pt x="177" y="107"/>
                      </a:lnTo>
                      <a:lnTo>
                        <a:pt x="173" y="107"/>
                      </a:lnTo>
                      <a:lnTo>
                        <a:pt x="173" y="111"/>
                      </a:lnTo>
                      <a:lnTo>
                        <a:pt x="173" y="116"/>
                      </a:lnTo>
                      <a:lnTo>
                        <a:pt x="173" y="120"/>
                      </a:lnTo>
                      <a:lnTo>
                        <a:pt x="173" y="124"/>
                      </a:lnTo>
                      <a:lnTo>
                        <a:pt x="177" y="129"/>
                      </a:lnTo>
                      <a:lnTo>
                        <a:pt x="177" y="133"/>
                      </a:lnTo>
                      <a:lnTo>
                        <a:pt x="177" y="138"/>
                      </a:lnTo>
                      <a:lnTo>
                        <a:pt x="173" y="138"/>
                      </a:lnTo>
                      <a:lnTo>
                        <a:pt x="168" y="142"/>
                      </a:lnTo>
                      <a:lnTo>
                        <a:pt x="164" y="147"/>
                      </a:lnTo>
                      <a:lnTo>
                        <a:pt x="160" y="151"/>
                      </a:lnTo>
                      <a:lnTo>
                        <a:pt x="155" y="151"/>
                      </a:lnTo>
                      <a:lnTo>
                        <a:pt x="155" y="156"/>
                      </a:lnTo>
                      <a:lnTo>
                        <a:pt x="151" y="156"/>
                      </a:lnTo>
                      <a:lnTo>
                        <a:pt x="151" y="164"/>
                      </a:lnTo>
                      <a:lnTo>
                        <a:pt x="151" y="169"/>
                      </a:lnTo>
                      <a:lnTo>
                        <a:pt x="151" y="173"/>
                      </a:lnTo>
                      <a:lnTo>
                        <a:pt x="146" y="178"/>
                      </a:lnTo>
                      <a:lnTo>
                        <a:pt x="146" y="182"/>
                      </a:lnTo>
                      <a:lnTo>
                        <a:pt x="142" y="182"/>
                      </a:lnTo>
                      <a:lnTo>
                        <a:pt x="137" y="187"/>
                      </a:lnTo>
                      <a:lnTo>
                        <a:pt x="128" y="187"/>
                      </a:lnTo>
                      <a:lnTo>
                        <a:pt x="120" y="191"/>
                      </a:lnTo>
                      <a:lnTo>
                        <a:pt x="115" y="191"/>
                      </a:lnTo>
                      <a:lnTo>
                        <a:pt x="111" y="195"/>
                      </a:lnTo>
                      <a:lnTo>
                        <a:pt x="106" y="200"/>
                      </a:lnTo>
                      <a:lnTo>
                        <a:pt x="106" y="204"/>
                      </a:lnTo>
                      <a:lnTo>
                        <a:pt x="102" y="209"/>
                      </a:lnTo>
                      <a:lnTo>
                        <a:pt x="97" y="213"/>
                      </a:lnTo>
                      <a:lnTo>
                        <a:pt x="97" y="218"/>
                      </a:lnTo>
                      <a:lnTo>
                        <a:pt x="97" y="222"/>
                      </a:lnTo>
                      <a:lnTo>
                        <a:pt x="97" y="227"/>
                      </a:lnTo>
                      <a:lnTo>
                        <a:pt x="97" y="231"/>
                      </a:lnTo>
                      <a:lnTo>
                        <a:pt x="97" y="235"/>
                      </a:lnTo>
                      <a:lnTo>
                        <a:pt x="106" y="240"/>
                      </a:lnTo>
                      <a:lnTo>
                        <a:pt x="111" y="244"/>
                      </a:lnTo>
                      <a:lnTo>
                        <a:pt x="115" y="244"/>
                      </a:lnTo>
                      <a:lnTo>
                        <a:pt x="120" y="249"/>
                      </a:lnTo>
                      <a:lnTo>
                        <a:pt x="115" y="249"/>
                      </a:lnTo>
                      <a:lnTo>
                        <a:pt x="111" y="249"/>
                      </a:lnTo>
                      <a:lnTo>
                        <a:pt x="106" y="253"/>
                      </a:lnTo>
                      <a:lnTo>
                        <a:pt x="102" y="253"/>
                      </a:lnTo>
                      <a:lnTo>
                        <a:pt x="97" y="253"/>
                      </a:lnTo>
                      <a:lnTo>
                        <a:pt x="93" y="253"/>
                      </a:lnTo>
                      <a:lnTo>
                        <a:pt x="89" y="253"/>
                      </a:lnTo>
                      <a:lnTo>
                        <a:pt x="80" y="253"/>
                      </a:lnTo>
                      <a:lnTo>
                        <a:pt x="75" y="253"/>
                      </a:lnTo>
                      <a:lnTo>
                        <a:pt x="66" y="253"/>
                      </a:lnTo>
                      <a:lnTo>
                        <a:pt x="58" y="253"/>
                      </a:lnTo>
                      <a:lnTo>
                        <a:pt x="53" y="253"/>
                      </a:lnTo>
                      <a:lnTo>
                        <a:pt x="44" y="253"/>
                      </a:lnTo>
                      <a:lnTo>
                        <a:pt x="44" y="249"/>
                      </a:lnTo>
                      <a:lnTo>
                        <a:pt x="44" y="244"/>
                      </a:lnTo>
                      <a:lnTo>
                        <a:pt x="40" y="235"/>
                      </a:lnTo>
                      <a:lnTo>
                        <a:pt x="40" y="231"/>
                      </a:lnTo>
                      <a:lnTo>
                        <a:pt x="35" y="231"/>
                      </a:lnTo>
                      <a:lnTo>
                        <a:pt x="35" y="227"/>
                      </a:lnTo>
                      <a:lnTo>
                        <a:pt x="31" y="222"/>
                      </a:lnTo>
                      <a:lnTo>
                        <a:pt x="31" y="218"/>
                      </a:lnTo>
                      <a:lnTo>
                        <a:pt x="31" y="213"/>
                      </a:lnTo>
                      <a:lnTo>
                        <a:pt x="31" y="204"/>
                      </a:lnTo>
                      <a:lnTo>
                        <a:pt x="31" y="200"/>
                      </a:lnTo>
                      <a:lnTo>
                        <a:pt x="31" y="195"/>
                      </a:lnTo>
                      <a:lnTo>
                        <a:pt x="26" y="195"/>
                      </a:lnTo>
                      <a:lnTo>
                        <a:pt x="26" y="191"/>
                      </a:lnTo>
                      <a:lnTo>
                        <a:pt x="26" y="187"/>
                      </a:lnTo>
                      <a:lnTo>
                        <a:pt x="22" y="178"/>
                      </a:lnTo>
                      <a:lnTo>
                        <a:pt x="18" y="169"/>
                      </a:lnTo>
                      <a:lnTo>
                        <a:pt x="13" y="164"/>
                      </a:lnTo>
                      <a:lnTo>
                        <a:pt x="13" y="160"/>
                      </a:lnTo>
                      <a:lnTo>
                        <a:pt x="9" y="156"/>
                      </a:lnTo>
                      <a:lnTo>
                        <a:pt x="9" y="151"/>
                      </a:lnTo>
                      <a:lnTo>
                        <a:pt x="9" y="147"/>
                      </a:lnTo>
                      <a:lnTo>
                        <a:pt x="4" y="142"/>
                      </a:lnTo>
                      <a:lnTo>
                        <a:pt x="0" y="138"/>
                      </a:lnTo>
                      <a:lnTo>
                        <a:pt x="0" y="133"/>
                      </a:lnTo>
                      <a:lnTo>
                        <a:pt x="0" y="129"/>
                      </a:lnTo>
                      <a:lnTo>
                        <a:pt x="0" y="124"/>
                      </a:lnTo>
                      <a:lnTo>
                        <a:pt x="4" y="120"/>
                      </a:lnTo>
                      <a:lnTo>
                        <a:pt x="9" y="116"/>
                      </a:lnTo>
                      <a:lnTo>
                        <a:pt x="9" y="107"/>
                      </a:lnTo>
                      <a:lnTo>
                        <a:pt x="13" y="98"/>
                      </a:lnTo>
                      <a:lnTo>
                        <a:pt x="13" y="93"/>
                      </a:lnTo>
                      <a:lnTo>
                        <a:pt x="13" y="85"/>
                      </a:lnTo>
                      <a:lnTo>
                        <a:pt x="13" y="80"/>
                      </a:lnTo>
                      <a:lnTo>
                        <a:pt x="13" y="76"/>
                      </a:lnTo>
                      <a:lnTo>
                        <a:pt x="4" y="71"/>
                      </a:lnTo>
                      <a:lnTo>
                        <a:pt x="4" y="62"/>
                      </a:lnTo>
                      <a:lnTo>
                        <a:pt x="0" y="62"/>
                      </a:lnTo>
                      <a:lnTo>
                        <a:pt x="0" y="58"/>
                      </a:lnTo>
                      <a:lnTo>
                        <a:pt x="0" y="53"/>
                      </a:lnTo>
                      <a:lnTo>
                        <a:pt x="0" y="49"/>
                      </a:lnTo>
                      <a:lnTo>
                        <a:pt x="0" y="45"/>
                      </a:lnTo>
                      <a:lnTo>
                        <a:pt x="0" y="40"/>
                      </a:lnTo>
                      <a:lnTo>
                        <a:pt x="0" y="36"/>
                      </a:lnTo>
                      <a:lnTo>
                        <a:pt x="4" y="36"/>
                      </a:lnTo>
                      <a:lnTo>
                        <a:pt x="4" y="31"/>
                      </a:lnTo>
                      <a:lnTo>
                        <a:pt x="4" y="27"/>
                      </a:lnTo>
                      <a:lnTo>
                        <a:pt x="4" y="22"/>
                      </a:lnTo>
                      <a:lnTo>
                        <a:pt x="9" y="18"/>
                      </a:lnTo>
                      <a:lnTo>
                        <a:pt x="13" y="13"/>
                      </a:lnTo>
                      <a:lnTo>
                        <a:pt x="18" y="9"/>
                      </a:lnTo>
                      <a:lnTo>
                        <a:pt x="26" y="0"/>
                      </a:lnTo>
                      <a:lnTo>
                        <a:pt x="26" y="5"/>
                      </a:lnTo>
                      <a:lnTo>
                        <a:pt x="26" y="9"/>
                      </a:lnTo>
                      <a:lnTo>
                        <a:pt x="31" y="9"/>
                      </a:lnTo>
                      <a:lnTo>
                        <a:pt x="31" y="13"/>
                      </a:lnTo>
                      <a:lnTo>
                        <a:pt x="31" y="18"/>
                      </a:lnTo>
                      <a:lnTo>
                        <a:pt x="35" y="18"/>
                      </a:lnTo>
                      <a:lnTo>
                        <a:pt x="35" y="22"/>
                      </a:lnTo>
                      <a:lnTo>
                        <a:pt x="35" y="27"/>
                      </a:lnTo>
                      <a:lnTo>
                        <a:pt x="40" y="27"/>
                      </a:lnTo>
                      <a:lnTo>
                        <a:pt x="44" y="27"/>
                      </a:lnTo>
                      <a:lnTo>
                        <a:pt x="49" y="27"/>
                      </a:lnTo>
                      <a:lnTo>
                        <a:pt x="53" y="27"/>
                      </a:lnTo>
                      <a:lnTo>
                        <a:pt x="58" y="22"/>
                      </a:lnTo>
                      <a:lnTo>
                        <a:pt x="62" y="22"/>
                      </a:lnTo>
                      <a:lnTo>
                        <a:pt x="66" y="22"/>
                      </a:lnTo>
                      <a:lnTo>
                        <a:pt x="66" y="27"/>
                      </a:lnTo>
                      <a:lnTo>
                        <a:pt x="71" y="27"/>
                      </a:lnTo>
                      <a:lnTo>
                        <a:pt x="75" y="31"/>
                      </a:lnTo>
                      <a:lnTo>
                        <a:pt x="80" y="31"/>
                      </a:lnTo>
                      <a:lnTo>
                        <a:pt x="84" y="36"/>
                      </a:lnTo>
                      <a:lnTo>
                        <a:pt x="89" y="31"/>
                      </a:lnTo>
                      <a:lnTo>
                        <a:pt x="97" y="31"/>
                      </a:lnTo>
                      <a:lnTo>
                        <a:pt x="106" y="27"/>
                      </a:lnTo>
                      <a:lnTo>
                        <a:pt x="111" y="22"/>
                      </a:lnTo>
                      <a:lnTo>
                        <a:pt x="120" y="18"/>
                      </a:lnTo>
                      <a:lnTo>
                        <a:pt x="124" y="18"/>
                      </a:lnTo>
                      <a:lnTo>
                        <a:pt x="128" y="18"/>
                      </a:lnTo>
                      <a:lnTo>
                        <a:pt x="128" y="13"/>
                      </a:lnTo>
                      <a:lnTo>
                        <a:pt x="133" y="13"/>
                      </a:lnTo>
                      <a:lnTo>
                        <a:pt x="137" y="13"/>
                      </a:lnTo>
                      <a:lnTo>
                        <a:pt x="142" y="13"/>
                      </a:lnTo>
                      <a:lnTo>
                        <a:pt x="142" y="18"/>
                      </a:lnTo>
                      <a:lnTo>
                        <a:pt x="142" y="22"/>
                      </a:lnTo>
                      <a:lnTo>
                        <a:pt x="142" y="27"/>
                      </a:lnTo>
                      <a:lnTo>
                        <a:pt x="142" y="31"/>
                      </a:lnTo>
                      <a:lnTo>
                        <a:pt x="146" y="31"/>
                      </a:lnTo>
                      <a:lnTo>
                        <a:pt x="151" y="31"/>
                      </a:lnTo>
                      <a:lnTo>
                        <a:pt x="160" y="31"/>
                      </a:lnTo>
                      <a:lnTo>
                        <a:pt x="164" y="31"/>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59" name="Freeform 65"/>
                <p:cNvSpPr/>
                <p:nvPr/>
              </p:nvSpPr>
              <p:spPr bwMode="auto">
                <a:xfrm>
                  <a:off x="2546102" y="3852863"/>
                  <a:ext cx="338138" cy="409575"/>
                </a:xfrm>
                <a:custGeom>
                  <a:cxnLst>
                    <a:cxn ang="0">
                      <a:pos x="138" y="253"/>
                    </a:cxn>
                    <a:cxn ang="0">
                      <a:pos x="129" y="249"/>
                    </a:cxn>
                    <a:cxn ang="0">
                      <a:pos x="129" y="235"/>
                    </a:cxn>
                    <a:cxn ang="0">
                      <a:pos x="115" y="235"/>
                    </a:cxn>
                    <a:cxn ang="0">
                      <a:pos x="107" y="240"/>
                    </a:cxn>
                    <a:cxn ang="0">
                      <a:pos x="84" y="253"/>
                    </a:cxn>
                    <a:cxn ang="0">
                      <a:pos x="67" y="253"/>
                    </a:cxn>
                    <a:cxn ang="0">
                      <a:pos x="53" y="249"/>
                    </a:cxn>
                    <a:cxn ang="0">
                      <a:pos x="45" y="244"/>
                    </a:cxn>
                    <a:cxn ang="0">
                      <a:pos x="31" y="249"/>
                    </a:cxn>
                    <a:cxn ang="0">
                      <a:pos x="22" y="244"/>
                    </a:cxn>
                    <a:cxn ang="0">
                      <a:pos x="18" y="235"/>
                    </a:cxn>
                    <a:cxn ang="0">
                      <a:pos x="13" y="227"/>
                    </a:cxn>
                    <a:cxn ang="0">
                      <a:pos x="9" y="218"/>
                    </a:cxn>
                    <a:cxn ang="0">
                      <a:pos x="0" y="213"/>
                    </a:cxn>
                    <a:cxn ang="0">
                      <a:pos x="13" y="200"/>
                    </a:cxn>
                    <a:cxn ang="0">
                      <a:pos x="22" y="196"/>
                    </a:cxn>
                    <a:cxn ang="0">
                      <a:pos x="31" y="187"/>
                    </a:cxn>
                    <a:cxn ang="0">
                      <a:pos x="45" y="178"/>
                    </a:cxn>
                    <a:cxn ang="0">
                      <a:pos x="49" y="164"/>
                    </a:cxn>
                    <a:cxn ang="0">
                      <a:pos x="53" y="142"/>
                    </a:cxn>
                    <a:cxn ang="0">
                      <a:pos x="49" y="129"/>
                    </a:cxn>
                    <a:cxn ang="0">
                      <a:pos x="49" y="111"/>
                    </a:cxn>
                    <a:cxn ang="0">
                      <a:pos x="53" y="98"/>
                    </a:cxn>
                    <a:cxn ang="0">
                      <a:pos x="49" y="89"/>
                    </a:cxn>
                    <a:cxn ang="0">
                      <a:pos x="40" y="71"/>
                    </a:cxn>
                    <a:cxn ang="0">
                      <a:pos x="31" y="62"/>
                    </a:cxn>
                    <a:cxn ang="0">
                      <a:pos x="27" y="53"/>
                    </a:cxn>
                    <a:cxn ang="0">
                      <a:pos x="27" y="40"/>
                    </a:cxn>
                    <a:cxn ang="0">
                      <a:pos x="40" y="14"/>
                    </a:cxn>
                    <a:cxn ang="0">
                      <a:pos x="58" y="9"/>
                    </a:cxn>
                    <a:cxn ang="0">
                      <a:pos x="98" y="9"/>
                    </a:cxn>
                    <a:cxn ang="0">
                      <a:pos x="133" y="9"/>
                    </a:cxn>
                    <a:cxn ang="0">
                      <a:pos x="173" y="0"/>
                    </a:cxn>
                    <a:cxn ang="0">
                      <a:pos x="186" y="5"/>
                    </a:cxn>
                    <a:cxn ang="0">
                      <a:pos x="191" y="18"/>
                    </a:cxn>
                    <a:cxn ang="0">
                      <a:pos x="191" y="31"/>
                    </a:cxn>
                    <a:cxn ang="0">
                      <a:pos x="186" y="45"/>
                    </a:cxn>
                    <a:cxn ang="0">
                      <a:pos x="178" y="53"/>
                    </a:cxn>
                    <a:cxn ang="0">
                      <a:pos x="178" y="76"/>
                    </a:cxn>
                    <a:cxn ang="0">
                      <a:pos x="178" y="89"/>
                    </a:cxn>
                    <a:cxn ang="0">
                      <a:pos x="182" y="98"/>
                    </a:cxn>
                    <a:cxn ang="0">
                      <a:pos x="195" y="98"/>
                    </a:cxn>
                    <a:cxn ang="0">
                      <a:pos x="200" y="98"/>
                    </a:cxn>
                    <a:cxn ang="0">
                      <a:pos x="209" y="107"/>
                    </a:cxn>
                    <a:cxn ang="0">
                      <a:pos x="209" y="120"/>
                    </a:cxn>
                    <a:cxn ang="0">
                      <a:pos x="204" y="129"/>
                    </a:cxn>
                    <a:cxn ang="0">
                      <a:pos x="209" y="142"/>
                    </a:cxn>
                    <a:cxn ang="0">
                      <a:pos x="213" y="151"/>
                    </a:cxn>
                    <a:cxn ang="0">
                      <a:pos x="213" y="164"/>
                    </a:cxn>
                    <a:cxn ang="0">
                      <a:pos x="200" y="178"/>
                    </a:cxn>
                    <a:cxn ang="0">
                      <a:pos x="191" y="182"/>
                    </a:cxn>
                    <a:cxn ang="0">
                      <a:pos x="173" y="187"/>
                    </a:cxn>
                    <a:cxn ang="0">
                      <a:pos x="160" y="200"/>
                    </a:cxn>
                    <a:cxn ang="0">
                      <a:pos x="155" y="213"/>
                    </a:cxn>
                    <a:cxn ang="0">
                      <a:pos x="155" y="227"/>
                    </a:cxn>
                    <a:cxn ang="0">
                      <a:pos x="160" y="240"/>
                    </a:cxn>
                    <a:cxn ang="0">
                      <a:pos x="151" y="253"/>
                    </a:cxn>
                  </a:cxnLst>
                  <a:rect l="0" t="0" r="r" b="b"/>
                  <a:pathLst>
                    <a:path w="213" h="258">
                      <a:moveTo>
                        <a:pt x="151" y="253"/>
                      </a:moveTo>
                      <a:lnTo>
                        <a:pt x="147" y="253"/>
                      </a:lnTo>
                      <a:lnTo>
                        <a:pt x="138" y="253"/>
                      </a:lnTo>
                      <a:lnTo>
                        <a:pt x="133" y="253"/>
                      </a:lnTo>
                      <a:lnTo>
                        <a:pt x="129" y="253"/>
                      </a:lnTo>
                      <a:lnTo>
                        <a:pt x="129" y="249"/>
                      </a:lnTo>
                      <a:lnTo>
                        <a:pt x="129" y="244"/>
                      </a:lnTo>
                      <a:lnTo>
                        <a:pt x="129" y="240"/>
                      </a:lnTo>
                      <a:lnTo>
                        <a:pt x="129" y="235"/>
                      </a:lnTo>
                      <a:lnTo>
                        <a:pt x="124" y="235"/>
                      </a:lnTo>
                      <a:lnTo>
                        <a:pt x="120" y="235"/>
                      </a:lnTo>
                      <a:lnTo>
                        <a:pt x="115" y="235"/>
                      </a:lnTo>
                      <a:lnTo>
                        <a:pt x="115" y="240"/>
                      </a:lnTo>
                      <a:lnTo>
                        <a:pt x="111" y="240"/>
                      </a:lnTo>
                      <a:lnTo>
                        <a:pt x="107" y="240"/>
                      </a:lnTo>
                      <a:lnTo>
                        <a:pt x="98" y="244"/>
                      </a:lnTo>
                      <a:lnTo>
                        <a:pt x="93" y="249"/>
                      </a:lnTo>
                      <a:lnTo>
                        <a:pt x="84" y="253"/>
                      </a:lnTo>
                      <a:lnTo>
                        <a:pt x="76" y="253"/>
                      </a:lnTo>
                      <a:lnTo>
                        <a:pt x="71" y="258"/>
                      </a:lnTo>
                      <a:lnTo>
                        <a:pt x="67" y="253"/>
                      </a:lnTo>
                      <a:lnTo>
                        <a:pt x="62" y="253"/>
                      </a:lnTo>
                      <a:lnTo>
                        <a:pt x="58" y="249"/>
                      </a:lnTo>
                      <a:lnTo>
                        <a:pt x="53" y="249"/>
                      </a:lnTo>
                      <a:lnTo>
                        <a:pt x="53" y="244"/>
                      </a:lnTo>
                      <a:lnTo>
                        <a:pt x="49" y="244"/>
                      </a:lnTo>
                      <a:lnTo>
                        <a:pt x="45" y="244"/>
                      </a:lnTo>
                      <a:lnTo>
                        <a:pt x="40" y="249"/>
                      </a:lnTo>
                      <a:lnTo>
                        <a:pt x="36" y="249"/>
                      </a:lnTo>
                      <a:lnTo>
                        <a:pt x="31" y="249"/>
                      </a:lnTo>
                      <a:lnTo>
                        <a:pt x="27" y="249"/>
                      </a:lnTo>
                      <a:lnTo>
                        <a:pt x="22" y="249"/>
                      </a:lnTo>
                      <a:lnTo>
                        <a:pt x="22" y="244"/>
                      </a:lnTo>
                      <a:lnTo>
                        <a:pt x="22" y="240"/>
                      </a:lnTo>
                      <a:lnTo>
                        <a:pt x="18" y="240"/>
                      </a:lnTo>
                      <a:lnTo>
                        <a:pt x="18" y="235"/>
                      </a:lnTo>
                      <a:lnTo>
                        <a:pt x="18" y="231"/>
                      </a:lnTo>
                      <a:lnTo>
                        <a:pt x="13" y="231"/>
                      </a:lnTo>
                      <a:lnTo>
                        <a:pt x="13" y="227"/>
                      </a:lnTo>
                      <a:lnTo>
                        <a:pt x="13" y="222"/>
                      </a:lnTo>
                      <a:lnTo>
                        <a:pt x="9" y="222"/>
                      </a:lnTo>
                      <a:lnTo>
                        <a:pt x="9" y="218"/>
                      </a:lnTo>
                      <a:lnTo>
                        <a:pt x="5" y="218"/>
                      </a:lnTo>
                      <a:lnTo>
                        <a:pt x="0" y="218"/>
                      </a:lnTo>
                      <a:lnTo>
                        <a:pt x="0" y="213"/>
                      </a:lnTo>
                      <a:lnTo>
                        <a:pt x="5" y="213"/>
                      </a:lnTo>
                      <a:lnTo>
                        <a:pt x="9" y="204"/>
                      </a:lnTo>
                      <a:lnTo>
                        <a:pt x="13" y="200"/>
                      </a:lnTo>
                      <a:lnTo>
                        <a:pt x="18" y="200"/>
                      </a:lnTo>
                      <a:lnTo>
                        <a:pt x="18" y="196"/>
                      </a:lnTo>
                      <a:lnTo>
                        <a:pt x="22" y="196"/>
                      </a:lnTo>
                      <a:lnTo>
                        <a:pt x="27" y="191"/>
                      </a:lnTo>
                      <a:lnTo>
                        <a:pt x="31" y="191"/>
                      </a:lnTo>
                      <a:lnTo>
                        <a:pt x="31" y="187"/>
                      </a:lnTo>
                      <a:lnTo>
                        <a:pt x="36" y="187"/>
                      </a:lnTo>
                      <a:lnTo>
                        <a:pt x="45" y="182"/>
                      </a:lnTo>
                      <a:lnTo>
                        <a:pt x="45" y="178"/>
                      </a:lnTo>
                      <a:lnTo>
                        <a:pt x="49" y="173"/>
                      </a:lnTo>
                      <a:lnTo>
                        <a:pt x="49" y="169"/>
                      </a:lnTo>
                      <a:lnTo>
                        <a:pt x="49" y="164"/>
                      </a:lnTo>
                      <a:lnTo>
                        <a:pt x="53" y="160"/>
                      </a:lnTo>
                      <a:lnTo>
                        <a:pt x="53" y="151"/>
                      </a:lnTo>
                      <a:lnTo>
                        <a:pt x="53" y="142"/>
                      </a:lnTo>
                      <a:lnTo>
                        <a:pt x="53" y="138"/>
                      </a:lnTo>
                      <a:lnTo>
                        <a:pt x="53" y="133"/>
                      </a:lnTo>
                      <a:lnTo>
                        <a:pt x="49" y="129"/>
                      </a:lnTo>
                      <a:lnTo>
                        <a:pt x="45" y="125"/>
                      </a:lnTo>
                      <a:lnTo>
                        <a:pt x="45" y="116"/>
                      </a:lnTo>
                      <a:lnTo>
                        <a:pt x="49" y="111"/>
                      </a:lnTo>
                      <a:lnTo>
                        <a:pt x="49" y="107"/>
                      </a:lnTo>
                      <a:lnTo>
                        <a:pt x="49" y="102"/>
                      </a:lnTo>
                      <a:lnTo>
                        <a:pt x="53" y="98"/>
                      </a:lnTo>
                      <a:lnTo>
                        <a:pt x="58" y="98"/>
                      </a:lnTo>
                      <a:lnTo>
                        <a:pt x="53" y="93"/>
                      </a:lnTo>
                      <a:lnTo>
                        <a:pt x="49" y="89"/>
                      </a:lnTo>
                      <a:lnTo>
                        <a:pt x="45" y="76"/>
                      </a:lnTo>
                      <a:lnTo>
                        <a:pt x="40" y="76"/>
                      </a:lnTo>
                      <a:lnTo>
                        <a:pt x="40" y="71"/>
                      </a:lnTo>
                      <a:lnTo>
                        <a:pt x="36" y="71"/>
                      </a:lnTo>
                      <a:lnTo>
                        <a:pt x="31" y="67"/>
                      </a:lnTo>
                      <a:lnTo>
                        <a:pt x="31" y="62"/>
                      </a:lnTo>
                      <a:lnTo>
                        <a:pt x="27" y="62"/>
                      </a:lnTo>
                      <a:lnTo>
                        <a:pt x="27" y="58"/>
                      </a:lnTo>
                      <a:lnTo>
                        <a:pt x="27" y="53"/>
                      </a:lnTo>
                      <a:lnTo>
                        <a:pt x="27" y="49"/>
                      </a:lnTo>
                      <a:lnTo>
                        <a:pt x="27" y="45"/>
                      </a:lnTo>
                      <a:lnTo>
                        <a:pt x="27" y="40"/>
                      </a:lnTo>
                      <a:lnTo>
                        <a:pt x="31" y="31"/>
                      </a:lnTo>
                      <a:lnTo>
                        <a:pt x="40" y="22"/>
                      </a:lnTo>
                      <a:lnTo>
                        <a:pt x="40" y="14"/>
                      </a:lnTo>
                      <a:lnTo>
                        <a:pt x="40" y="9"/>
                      </a:lnTo>
                      <a:lnTo>
                        <a:pt x="49" y="9"/>
                      </a:lnTo>
                      <a:lnTo>
                        <a:pt x="58" y="9"/>
                      </a:lnTo>
                      <a:lnTo>
                        <a:pt x="71" y="9"/>
                      </a:lnTo>
                      <a:lnTo>
                        <a:pt x="84" y="9"/>
                      </a:lnTo>
                      <a:lnTo>
                        <a:pt x="98" y="9"/>
                      </a:lnTo>
                      <a:lnTo>
                        <a:pt x="107" y="5"/>
                      </a:lnTo>
                      <a:lnTo>
                        <a:pt x="115" y="9"/>
                      </a:lnTo>
                      <a:lnTo>
                        <a:pt x="133" y="9"/>
                      </a:lnTo>
                      <a:lnTo>
                        <a:pt x="147" y="9"/>
                      </a:lnTo>
                      <a:lnTo>
                        <a:pt x="160" y="5"/>
                      </a:lnTo>
                      <a:lnTo>
                        <a:pt x="173" y="0"/>
                      </a:lnTo>
                      <a:lnTo>
                        <a:pt x="182" y="0"/>
                      </a:lnTo>
                      <a:lnTo>
                        <a:pt x="186" y="0"/>
                      </a:lnTo>
                      <a:lnTo>
                        <a:pt x="186" y="5"/>
                      </a:lnTo>
                      <a:lnTo>
                        <a:pt x="191" y="9"/>
                      </a:lnTo>
                      <a:lnTo>
                        <a:pt x="195" y="14"/>
                      </a:lnTo>
                      <a:lnTo>
                        <a:pt x="191" y="18"/>
                      </a:lnTo>
                      <a:lnTo>
                        <a:pt x="191" y="27"/>
                      </a:lnTo>
                      <a:lnTo>
                        <a:pt x="195" y="31"/>
                      </a:lnTo>
                      <a:lnTo>
                        <a:pt x="191" y="31"/>
                      </a:lnTo>
                      <a:lnTo>
                        <a:pt x="191" y="36"/>
                      </a:lnTo>
                      <a:lnTo>
                        <a:pt x="191" y="40"/>
                      </a:lnTo>
                      <a:lnTo>
                        <a:pt x="186" y="45"/>
                      </a:lnTo>
                      <a:lnTo>
                        <a:pt x="186" y="49"/>
                      </a:lnTo>
                      <a:lnTo>
                        <a:pt x="182" y="49"/>
                      </a:lnTo>
                      <a:lnTo>
                        <a:pt x="178" y="53"/>
                      </a:lnTo>
                      <a:lnTo>
                        <a:pt x="178" y="58"/>
                      </a:lnTo>
                      <a:lnTo>
                        <a:pt x="178" y="62"/>
                      </a:lnTo>
                      <a:lnTo>
                        <a:pt x="178" y="76"/>
                      </a:lnTo>
                      <a:lnTo>
                        <a:pt x="178" y="80"/>
                      </a:lnTo>
                      <a:lnTo>
                        <a:pt x="178" y="85"/>
                      </a:lnTo>
                      <a:lnTo>
                        <a:pt x="178" y="89"/>
                      </a:lnTo>
                      <a:lnTo>
                        <a:pt x="182" y="89"/>
                      </a:lnTo>
                      <a:lnTo>
                        <a:pt x="182" y="93"/>
                      </a:lnTo>
                      <a:lnTo>
                        <a:pt x="182" y="98"/>
                      </a:lnTo>
                      <a:lnTo>
                        <a:pt x="186" y="98"/>
                      </a:lnTo>
                      <a:lnTo>
                        <a:pt x="191" y="98"/>
                      </a:lnTo>
                      <a:lnTo>
                        <a:pt x="195" y="98"/>
                      </a:lnTo>
                      <a:lnTo>
                        <a:pt x="195" y="93"/>
                      </a:lnTo>
                      <a:lnTo>
                        <a:pt x="195" y="98"/>
                      </a:lnTo>
                      <a:lnTo>
                        <a:pt x="200" y="98"/>
                      </a:lnTo>
                      <a:lnTo>
                        <a:pt x="200" y="102"/>
                      </a:lnTo>
                      <a:lnTo>
                        <a:pt x="204" y="102"/>
                      </a:lnTo>
                      <a:lnTo>
                        <a:pt x="209" y="107"/>
                      </a:lnTo>
                      <a:lnTo>
                        <a:pt x="209" y="111"/>
                      </a:lnTo>
                      <a:lnTo>
                        <a:pt x="209" y="116"/>
                      </a:lnTo>
                      <a:lnTo>
                        <a:pt x="209" y="120"/>
                      </a:lnTo>
                      <a:lnTo>
                        <a:pt x="204" y="120"/>
                      </a:lnTo>
                      <a:lnTo>
                        <a:pt x="204" y="125"/>
                      </a:lnTo>
                      <a:lnTo>
                        <a:pt x="204" y="129"/>
                      </a:lnTo>
                      <a:lnTo>
                        <a:pt x="204" y="133"/>
                      </a:lnTo>
                      <a:lnTo>
                        <a:pt x="204" y="138"/>
                      </a:lnTo>
                      <a:lnTo>
                        <a:pt x="209" y="142"/>
                      </a:lnTo>
                      <a:lnTo>
                        <a:pt x="209" y="147"/>
                      </a:lnTo>
                      <a:lnTo>
                        <a:pt x="209" y="151"/>
                      </a:lnTo>
                      <a:lnTo>
                        <a:pt x="213" y="151"/>
                      </a:lnTo>
                      <a:lnTo>
                        <a:pt x="213" y="156"/>
                      </a:lnTo>
                      <a:lnTo>
                        <a:pt x="213" y="160"/>
                      </a:lnTo>
                      <a:lnTo>
                        <a:pt x="213" y="164"/>
                      </a:lnTo>
                      <a:lnTo>
                        <a:pt x="209" y="169"/>
                      </a:lnTo>
                      <a:lnTo>
                        <a:pt x="204" y="173"/>
                      </a:lnTo>
                      <a:lnTo>
                        <a:pt x="200" y="178"/>
                      </a:lnTo>
                      <a:lnTo>
                        <a:pt x="195" y="178"/>
                      </a:lnTo>
                      <a:lnTo>
                        <a:pt x="195" y="182"/>
                      </a:lnTo>
                      <a:lnTo>
                        <a:pt x="191" y="182"/>
                      </a:lnTo>
                      <a:lnTo>
                        <a:pt x="182" y="182"/>
                      </a:lnTo>
                      <a:lnTo>
                        <a:pt x="178" y="182"/>
                      </a:lnTo>
                      <a:lnTo>
                        <a:pt x="173" y="187"/>
                      </a:lnTo>
                      <a:lnTo>
                        <a:pt x="160" y="191"/>
                      </a:lnTo>
                      <a:lnTo>
                        <a:pt x="160" y="196"/>
                      </a:lnTo>
                      <a:lnTo>
                        <a:pt x="160" y="200"/>
                      </a:lnTo>
                      <a:lnTo>
                        <a:pt x="160" y="204"/>
                      </a:lnTo>
                      <a:lnTo>
                        <a:pt x="155" y="209"/>
                      </a:lnTo>
                      <a:lnTo>
                        <a:pt x="155" y="213"/>
                      </a:lnTo>
                      <a:lnTo>
                        <a:pt x="155" y="218"/>
                      </a:lnTo>
                      <a:lnTo>
                        <a:pt x="155" y="222"/>
                      </a:lnTo>
                      <a:lnTo>
                        <a:pt x="155" y="227"/>
                      </a:lnTo>
                      <a:lnTo>
                        <a:pt x="160" y="231"/>
                      </a:lnTo>
                      <a:lnTo>
                        <a:pt x="164" y="235"/>
                      </a:lnTo>
                      <a:lnTo>
                        <a:pt x="160" y="240"/>
                      </a:lnTo>
                      <a:lnTo>
                        <a:pt x="155" y="249"/>
                      </a:lnTo>
                      <a:lnTo>
                        <a:pt x="155" y="253"/>
                      </a:lnTo>
                      <a:lnTo>
                        <a:pt x="151" y="253"/>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60" name="Freeform 96"/>
                <p:cNvSpPr/>
                <p:nvPr/>
              </p:nvSpPr>
              <p:spPr bwMode="auto">
                <a:xfrm>
                  <a:off x="2679452" y="4254501"/>
                  <a:ext cx="803275" cy="528638"/>
                </a:xfrm>
                <a:custGeom>
                  <a:cxnLst>
                    <a:cxn ang="0">
                      <a:pos x="449" y="275"/>
                    </a:cxn>
                    <a:cxn ang="0">
                      <a:pos x="409" y="275"/>
                    </a:cxn>
                    <a:cxn ang="0">
                      <a:pos x="373" y="280"/>
                    </a:cxn>
                    <a:cxn ang="0">
                      <a:pos x="342" y="262"/>
                    </a:cxn>
                    <a:cxn ang="0">
                      <a:pos x="315" y="253"/>
                    </a:cxn>
                    <a:cxn ang="0">
                      <a:pos x="289" y="275"/>
                    </a:cxn>
                    <a:cxn ang="0">
                      <a:pos x="258" y="298"/>
                    </a:cxn>
                    <a:cxn ang="0">
                      <a:pos x="249" y="315"/>
                    </a:cxn>
                    <a:cxn ang="0">
                      <a:pos x="231" y="324"/>
                    </a:cxn>
                    <a:cxn ang="0">
                      <a:pos x="209" y="324"/>
                    </a:cxn>
                    <a:cxn ang="0">
                      <a:pos x="191" y="333"/>
                    </a:cxn>
                    <a:cxn ang="0">
                      <a:pos x="169" y="333"/>
                    </a:cxn>
                    <a:cxn ang="0">
                      <a:pos x="151" y="324"/>
                    </a:cxn>
                    <a:cxn ang="0">
                      <a:pos x="125" y="307"/>
                    </a:cxn>
                    <a:cxn ang="0">
                      <a:pos x="102" y="284"/>
                    </a:cxn>
                    <a:cxn ang="0">
                      <a:pos x="111" y="262"/>
                    </a:cxn>
                    <a:cxn ang="0">
                      <a:pos x="98" y="244"/>
                    </a:cxn>
                    <a:cxn ang="0">
                      <a:pos x="80" y="236"/>
                    </a:cxn>
                    <a:cxn ang="0">
                      <a:pos x="63" y="227"/>
                    </a:cxn>
                    <a:cxn ang="0">
                      <a:pos x="49" y="209"/>
                    </a:cxn>
                    <a:cxn ang="0">
                      <a:pos x="27" y="213"/>
                    </a:cxn>
                    <a:cxn ang="0">
                      <a:pos x="0" y="204"/>
                    </a:cxn>
                    <a:cxn ang="0">
                      <a:pos x="0" y="182"/>
                    </a:cxn>
                    <a:cxn ang="0">
                      <a:pos x="18" y="160"/>
                    </a:cxn>
                    <a:cxn ang="0">
                      <a:pos x="49" y="151"/>
                    </a:cxn>
                    <a:cxn ang="0">
                      <a:pos x="54" y="125"/>
                    </a:cxn>
                    <a:cxn ang="0">
                      <a:pos x="71" y="111"/>
                    </a:cxn>
                    <a:cxn ang="0">
                      <a:pos x="76" y="93"/>
                    </a:cxn>
                    <a:cxn ang="0">
                      <a:pos x="80" y="76"/>
                    </a:cxn>
                    <a:cxn ang="0">
                      <a:pos x="85" y="58"/>
                    </a:cxn>
                    <a:cxn ang="0">
                      <a:pos x="107" y="40"/>
                    </a:cxn>
                    <a:cxn ang="0">
                      <a:pos x="129" y="31"/>
                    </a:cxn>
                    <a:cxn ang="0">
                      <a:pos x="147" y="27"/>
                    </a:cxn>
                    <a:cxn ang="0">
                      <a:pos x="160" y="40"/>
                    </a:cxn>
                    <a:cxn ang="0">
                      <a:pos x="173" y="54"/>
                    </a:cxn>
                    <a:cxn ang="0">
                      <a:pos x="196" y="49"/>
                    </a:cxn>
                    <a:cxn ang="0">
                      <a:pos x="209" y="36"/>
                    </a:cxn>
                    <a:cxn ang="0">
                      <a:pos x="231" y="31"/>
                    </a:cxn>
                    <a:cxn ang="0">
                      <a:pos x="249" y="27"/>
                    </a:cxn>
                    <a:cxn ang="0">
                      <a:pos x="271" y="18"/>
                    </a:cxn>
                    <a:cxn ang="0">
                      <a:pos x="293" y="14"/>
                    </a:cxn>
                    <a:cxn ang="0">
                      <a:pos x="315" y="14"/>
                    </a:cxn>
                    <a:cxn ang="0">
                      <a:pos x="347" y="0"/>
                    </a:cxn>
                    <a:cxn ang="0">
                      <a:pos x="360" y="9"/>
                    </a:cxn>
                    <a:cxn ang="0">
                      <a:pos x="373" y="22"/>
                    </a:cxn>
                    <a:cxn ang="0">
                      <a:pos x="386" y="36"/>
                    </a:cxn>
                    <a:cxn ang="0">
                      <a:pos x="409" y="36"/>
                    </a:cxn>
                    <a:cxn ang="0">
                      <a:pos x="413" y="40"/>
                    </a:cxn>
                    <a:cxn ang="0">
                      <a:pos x="413" y="54"/>
                    </a:cxn>
                    <a:cxn ang="0">
                      <a:pos x="409" y="76"/>
                    </a:cxn>
                    <a:cxn ang="0">
                      <a:pos x="431" y="89"/>
                    </a:cxn>
                    <a:cxn ang="0">
                      <a:pos x="449" y="107"/>
                    </a:cxn>
                    <a:cxn ang="0">
                      <a:pos x="466" y="125"/>
                    </a:cxn>
                    <a:cxn ang="0">
                      <a:pos x="475" y="138"/>
                    </a:cxn>
                    <a:cxn ang="0">
                      <a:pos x="480" y="178"/>
                    </a:cxn>
                    <a:cxn ang="0">
                      <a:pos x="506" y="196"/>
                    </a:cxn>
                    <a:cxn ang="0">
                      <a:pos x="502" y="213"/>
                    </a:cxn>
                    <a:cxn ang="0">
                      <a:pos x="475" y="227"/>
                    </a:cxn>
                    <a:cxn ang="0">
                      <a:pos x="462" y="253"/>
                    </a:cxn>
                  </a:cxnLst>
                  <a:rect l="0" t="0" r="r" b="b"/>
                  <a:pathLst>
                    <a:path w="506" h="333">
                      <a:moveTo>
                        <a:pt x="462" y="258"/>
                      </a:moveTo>
                      <a:lnTo>
                        <a:pt x="462" y="262"/>
                      </a:lnTo>
                      <a:lnTo>
                        <a:pt x="457" y="267"/>
                      </a:lnTo>
                      <a:lnTo>
                        <a:pt x="453" y="271"/>
                      </a:lnTo>
                      <a:lnTo>
                        <a:pt x="449" y="275"/>
                      </a:lnTo>
                      <a:lnTo>
                        <a:pt x="444" y="275"/>
                      </a:lnTo>
                      <a:lnTo>
                        <a:pt x="435" y="275"/>
                      </a:lnTo>
                      <a:lnTo>
                        <a:pt x="426" y="275"/>
                      </a:lnTo>
                      <a:lnTo>
                        <a:pt x="418" y="275"/>
                      </a:lnTo>
                      <a:lnTo>
                        <a:pt x="409" y="275"/>
                      </a:lnTo>
                      <a:lnTo>
                        <a:pt x="404" y="275"/>
                      </a:lnTo>
                      <a:lnTo>
                        <a:pt x="400" y="280"/>
                      </a:lnTo>
                      <a:lnTo>
                        <a:pt x="391" y="280"/>
                      </a:lnTo>
                      <a:lnTo>
                        <a:pt x="386" y="280"/>
                      </a:lnTo>
                      <a:lnTo>
                        <a:pt x="373" y="280"/>
                      </a:lnTo>
                      <a:lnTo>
                        <a:pt x="369" y="280"/>
                      </a:lnTo>
                      <a:lnTo>
                        <a:pt x="360" y="280"/>
                      </a:lnTo>
                      <a:lnTo>
                        <a:pt x="351" y="275"/>
                      </a:lnTo>
                      <a:lnTo>
                        <a:pt x="347" y="267"/>
                      </a:lnTo>
                      <a:lnTo>
                        <a:pt x="342" y="262"/>
                      </a:lnTo>
                      <a:lnTo>
                        <a:pt x="338" y="258"/>
                      </a:lnTo>
                      <a:lnTo>
                        <a:pt x="333" y="249"/>
                      </a:lnTo>
                      <a:lnTo>
                        <a:pt x="329" y="249"/>
                      </a:lnTo>
                      <a:lnTo>
                        <a:pt x="324" y="249"/>
                      </a:lnTo>
                      <a:lnTo>
                        <a:pt x="315" y="253"/>
                      </a:lnTo>
                      <a:lnTo>
                        <a:pt x="307" y="258"/>
                      </a:lnTo>
                      <a:lnTo>
                        <a:pt x="302" y="262"/>
                      </a:lnTo>
                      <a:lnTo>
                        <a:pt x="298" y="267"/>
                      </a:lnTo>
                      <a:lnTo>
                        <a:pt x="293" y="267"/>
                      </a:lnTo>
                      <a:lnTo>
                        <a:pt x="289" y="275"/>
                      </a:lnTo>
                      <a:lnTo>
                        <a:pt x="280" y="289"/>
                      </a:lnTo>
                      <a:lnTo>
                        <a:pt x="271" y="293"/>
                      </a:lnTo>
                      <a:lnTo>
                        <a:pt x="262" y="293"/>
                      </a:lnTo>
                      <a:lnTo>
                        <a:pt x="262" y="298"/>
                      </a:lnTo>
                      <a:lnTo>
                        <a:pt x="258" y="298"/>
                      </a:lnTo>
                      <a:lnTo>
                        <a:pt x="253" y="298"/>
                      </a:lnTo>
                      <a:lnTo>
                        <a:pt x="249" y="302"/>
                      </a:lnTo>
                      <a:lnTo>
                        <a:pt x="249" y="307"/>
                      </a:lnTo>
                      <a:lnTo>
                        <a:pt x="249" y="311"/>
                      </a:lnTo>
                      <a:lnTo>
                        <a:pt x="249" y="315"/>
                      </a:lnTo>
                      <a:lnTo>
                        <a:pt x="244" y="320"/>
                      </a:lnTo>
                      <a:lnTo>
                        <a:pt x="240" y="320"/>
                      </a:lnTo>
                      <a:lnTo>
                        <a:pt x="236" y="320"/>
                      </a:lnTo>
                      <a:lnTo>
                        <a:pt x="236" y="324"/>
                      </a:lnTo>
                      <a:lnTo>
                        <a:pt x="231" y="324"/>
                      </a:lnTo>
                      <a:lnTo>
                        <a:pt x="227" y="324"/>
                      </a:lnTo>
                      <a:lnTo>
                        <a:pt x="222" y="329"/>
                      </a:lnTo>
                      <a:lnTo>
                        <a:pt x="218" y="329"/>
                      </a:lnTo>
                      <a:lnTo>
                        <a:pt x="213" y="329"/>
                      </a:lnTo>
                      <a:lnTo>
                        <a:pt x="209" y="324"/>
                      </a:lnTo>
                      <a:lnTo>
                        <a:pt x="205" y="324"/>
                      </a:lnTo>
                      <a:lnTo>
                        <a:pt x="200" y="324"/>
                      </a:lnTo>
                      <a:lnTo>
                        <a:pt x="196" y="329"/>
                      </a:lnTo>
                      <a:lnTo>
                        <a:pt x="191" y="329"/>
                      </a:lnTo>
                      <a:lnTo>
                        <a:pt x="191" y="333"/>
                      </a:lnTo>
                      <a:lnTo>
                        <a:pt x="187" y="333"/>
                      </a:lnTo>
                      <a:lnTo>
                        <a:pt x="182" y="333"/>
                      </a:lnTo>
                      <a:lnTo>
                        <a:pt x="178" y="333"/>
                      </a:lnTo>
                      <a:lnTo>
                        <a:pt x="173" y="333"/>
                      </a:lnTo>
                      <a:lnTo>
                        <a:pt x="169" y="333"/>
                      </a:lnTo>
                      <a:lnTo>
                        <a:pt x="169" y="329"/>
                      </a:lnTo>
                      <a:lnTo>
                        <a:pt x="165" y="329"/>
                      </a:lnTo>
                      <a:lnTo>
                        <a:pt x="160" y="324"/>
                      </a:lnTo>
                      <a:lnTo>
                        <a:pt x="156" y="324"/>
                      </a:lnTo>
                      <a:lnTo>
                        <a:pt x="151" y="324"/>
                      </a:lnTo>
                      <a:lnTo>
                        <a:pt x="142" y="324"/>
                      </a:lnTo>
                      <a:lnTo>
                        <a:pt x="134" y="315"/>
                      </a:lnTo>
                      <a:lnTo>
                        <a:pt x="134" y="311"/>
                      </a:lnTo>
                      <a:lnTo>
                        <a:pt x="129" y="307"/>
                      </a:lnTo>
                      <a:lnTo>
                        <a:pt x="125" y="307"/>
                      </a:lnTo>
                      <a:lnTo>
                        <a:pt x="120" y="302"/>
                      </a:lnTo>
                      <a:lnTo>
                        <a:pt x="120" y="298"/>
                      </a:lnTo>
                      <a:lnTo>
                        <a:pt x="111" y="293"/>
                      </a:lnTo>
                      <a:lnTo>
                        <a:pt x="107" y="289"/>
                      </a:lnTo>
                      <a:lnTo>
                        <a:pt x="102" y="284"/>
                      </a:lnTo>
                      <a:lnTo>
                        <a:pt x="107" y="280"/>
                      </a:lnTo>
                      <a:lnTo>
                        <a:pt x="111" y="275"/>
                      </a:lnTo>
                      <a:lnTo>
                        <a:pt x="111" y="271"/>
                      </a:lnTo>
                      <a:lnTo>
                        <a:pt x="111" y="267"/>
                      </a:lnTo>
                      <a:lnTo>
                        <a:pt x="111" y="262"/>
                      </a:lnTo>
                      <a:lnTo>
                        <a:pt x="107" y="258"/>
                      </a:lnTo>
                      <a:lnTo>
                        <a:pt x="107" y="253"/>
                      </a:lnTo>
                      <a:lnTo>
                        <a:pt x="107" y="249"/>
                      </a:lnTo>
                      <a:lnTo>
                        <a:pt x="102" y="244"/>
                      </a:lnTo>
                      <a:lnTo>
                        <a:pt x="98" y="244"/>
                      </a:lnTo>
                      <a:lnTo>
                        <a:pt x="98" y="240"/>
                      </a:lnTo>
                      <a:lnTo>
                        <a:pt x="94" y="240"/>
                      </a:lnTo>
                      <a:lnTo>
                        <a:pt x="89" y="240"/>
                      </a:lnTo>
                      <a:lnTo>
                        <a:pt x="85" y="240"/>
                      </a:lnTo>
                      <a:lnTo>
                        <a:pt x="80" y="236"/>
                      </a:lnTo>
                      <a:lnTo>
                        <a:pt x="76" y="236"/>
                      </a:lnTo>
                      <a:lnTo>
                        <a:pt x="71" y="231"/>
                      </a:lnTo>
                      <a:lnTo>
                        <a:pt x="67" y="231"/>
                      </a:lnTo>
                      <a:lnTo>
                        <a:pt x="67" y="227"/>
                      </a:lnTo>
                      <a:lnTo>
                        <a:pt x="63" y="227"/>
                      </a:lnTo>
                      <a:lnTo>
                        <a:pt x="63" y="222"/>
                      </a:lnTo>
                      <a:lnTo>
                        <a:pt x="58" y="218"/>
                      </a:lnTo>
                      <a:lnTo>
                        <a:pt x="58" y="213"/>
                      </a:lnTo>
                      <a:lnTo>
                        <a:pt x="54" y="209"/>
                      </a:lnTo>
                      <a:lnTo>
                        <a:pt x="49" y="209"/>
                      </a:lnTo>
                      <a:lnTo>
                        <a:pt x="45" y="209"/>
                      </a:lnTo>
                      <a:lnTo>
                        <a:pt x="40" y="209"/>
                      </a:lnTo>
                      <a:lnTo>
                        <a:pt x="36" y="209"/>
                      </a:lnTo>
                      <a:lnTo>
                        <a:pt x="31" y="209"/>
                      </a:lnTo>
                      <a:lnTo>
                        <a:pt x="27" y="213"/>
                      </a:lnTo>
                      <a:lnTo>
                        <a:pt x="23" y="218"/>
                      </a:lnTo>
                      <a:lnTo>
                        <a:pt x="18" y="213"/>
                      </a:lnTo>
                      <a:lnTo>
                        <a:pt x="14" y="213"/>
                      </a:lnTo>
                      <a:lnTo>
                        <a:pt x="9" y="209"/>
                      </a:lnTo>
                      <a:lnTo>
                        <a:pt x="0" y="204"/>
                      </a:lnTo>
                      <a:lnTo>
                        <a:pt x="0" y="200"/>
                      </a:lnTo>
                      <a:lnTo>
                        <a:pt x="0" y="196"/>
                      </a:lnTo>
                      <a:lnTo>
                        <a:pt x="0" y="191"/>
                      </a:lnTo>
                      <a:lnTo>
                        <a:pt x="0" y="187"/>
                      </a:lnTo>
                      <a:lnTo>
                        <a:pt x="0" y="182"/>
                      </a:lnTo>
                      <a:lnTo>
                        <a:pt x="5" y="178"/>
                      </a:lnTo>
                      <a:lnTo>
                        <a:pt x="9" y="173"/>
                      </a:lnTo>
                      <a:lnTo>
                        <a:pt x="9" y="169"/>
                      </a:lnTo>
                      <a:lnTo>
                        <a:pt x="14" y="164"/>
                      </a:lnTo>
                      <a:lnTo>
                        <a:pt x="18" y="160"/>
                      </a:lnTo>
                      <a:lnTo>
                        <a:pt x="23" y="160"/>
                      </a:lnTo>
                      <a:lnTo>
                        <a:pt x="31" y="156"/>
                      </a:lnTo>
                      <a:lnTo>
                        <a:pt x="40" y="156"/>
                      </a:lnTo>
                      <a:lnTo>
                        <a:pt x="45" y="151"/>
                      </a:lnTo>
                      <a:lnTo>
                        <a:pt x="49" y="151"/>
                      </a:lnTo>
                      <a:lnTo>
                        <a:pt x="49" y="147"/>
                      </a:lnTo>
                      <a:lnTo>
                        <a:pt x="54" y="142"/>
                      </a:lnTo>
                      <a:lnTo>
                        <a:pt x="54" y="138"/>
                      </a:lnTo>
                      <a:lnTo>
                        <a:pt x="54" y="133"/>
                      </a:lnTo>
                      <a:lnTo>
                        <a:pt x="54" y="125"/>
                      </a:lnTo>
                      <a:lnTo>
                        <a:pt x="58" y="125"/>
                      </a:lnTo>
                      <a:lnTo>
                        <a:pt x="58" y="120"/>
                      </a:lnTo>
                      <a:lnTo>
                        <a:pt x="63" y="120"/>
                      </a:lnTo>
                      <a:lnTo>
                        <a:pt x="67" y="116"/>
                      </a:lnTo>
                      <a:lnTo>
                        <a:pt x="71" y="111"/>
                      </a:lnTo>
                      <a:lnTo>
                        <a:pt x="76" y="107"/>
                      </a:lnTo>
                      <a:lnTo>
                        <a:pt x="80" y="107"/>
                      </a:lnTo>
                      <a:lnTo>
                        <a:pt x="80" y="102"/>
                      </a:lnTo>
                      <a:lnTo>
                        <a:pt x="80" y="98"/>
                      </a:lnTo>
                      <a:lnTo>
                        <a:pt x="76" y="93"/>
                      </a:lnTo>
                      <a:lnTo>
                        <a:pt x="76" y="89"/>
                      </a:lnTo>
                      <a:lnTo>
                        <a:pt x="76" y="85"/>
                      </a:lnTo>
                      <a:lnTo>
                        <a:pt x="76" y="80"/>
                      </a:lnTo>
                      <a:lnTo>
                        <a:pt x="76" y="76"/>
                      </a:lnTo>
                      <a:lnTo>
                        <a:pt x="80" y="76"/>
                      </a:lnTo>
                      <a:lnTo>
                        <a:pt x="80" y="71"/>
                      </a:lnTo>
                      <a:lnTo>
                        <a:pt x="80" y="67"/>
                      </a:lnTo>
                      <a:lnTo>
                        <a:pt x="85" y="67"/>
                      </a:lnTo>
                      <a:lnTo>
                        <a:pt x="85" y="62"/>
                      </a:lnTo>
                      <a:lnTo>
                        <a:pt x="85" y="58"/>
                      </a:lnTo>
                      <a:lnTo>
                        <a:pt x="89" y="54"/>
                      </a:lnTo>
                      <a:lnTo>
                        <a:pt x="98" y="45"/>
                      </a:lnTo>
                      <a:lnTo>
                        <a:pt x="102" y="45"/>
                      </a:lnTo>
                      <a:lnTo>
                        <a:pt x="102" y="40"/>
                      </a:lnTo>
                      <a:lnTo>
                        <a:pt x="107" y="40"/>
                      </a:lnTo>
                      <a:lnTo>
                        <a:pt x="111" y="36"/>
                      </a:lnTo>
                      <a:lnTo>
                        <a:pt x="116" y="36"/>
                      </a:lnTo>
                      <a:lnTo>
                        <a:pt x="120" y="31"/>
                      </a:lnTo>
                      <a:lnTo>
                        <a:pt x="125" y="31"/>
                      </a:lnTo>
                      <a:lnTo>
                        <a:pt x="129" y="31"/>
                      </a:lnTo>
                      <a:lnTo>
                        <a:pt x="134" y="31"/>
                      </a:lnTo>
                      <a:lnTo>
                        <a:pt x="138" y="31"/>
                      </a:lnTo>
                      <a:lnTo>
                        <a:pt x="138" y="27"/>
                      </a:lnTo>
                      <a:lnTo>
                        <a:pt x="142" y="27"/>
                      </a:lnTo>
                      <a:lnTo>
                        <a:pt x="147" y="27"/>
                      </a:lnTo>
                      <a:lnTo>
                        <a:pt x="147" y="31"/>
                      </a:lnTo>
                      <a:lnTo>
                        <a:pt x="151" y="31"/>
                      </a:lnTo>
                      <a:lnTo>
                        <a:pt x="156" y="31"/>
                      </a:lnTo>
                      <a:lnTo>
                        <a:pt x="160" y="36"/>
                      </a:lnTo>
                      <a:lnTo>
                        <a:pt x="160" y="40"/>
                      </a:lnTo>
                      <a:lnTo>
                        <a:pt x="165" y="40"/>
                      </a:lnTo>
                      <a:lnTo>
                        <a:pt x="165" y="45"/>
                      </a:lnTo>
                      <a:lnTo>
                        <a:pt x="169" y="49"/>
                      </a:lnTo>
                      <a:lnTo>
                        <a:pt x="169" y="54"/>
                      </a:lnTo>
                      <a:lnTo>
                        <a:pt x="173" y="54"/>
                      </a:lnTo>
                      <a:lnTo>
                        <a:pt x="178" y="54"/>
                      </a:lnTo>
                      <a:lnTo>
                        <a:pt x="182" y="54"/>
                      </a:lnTo>
                      <a:lnTo>
                        <a:pt x="187" y="54"/>
                      </a:lnTo>
                      <a:lnTo>
                        <a:pt x="196" y="54"/>
                      </a:lnTo>
                      <a:lnTo>
                        <a:pt x="196" y="49"/>
                      </a:lnTo>
                      <a:lnTo>
                        <a:pt x="200" y="49"/>
                      </a:lnTo>
                      <a:lnTo>
                        <a:pt x="200" y="45"/>
                      </a:lnTo>
                      <a:lnTo>
                        <a:pt x="205" y="45"/>
                      </a:lnTo>
                      <a:lnTo>
                        <a:pt x="209" y="40"/>
                      </a:lnTo>
                      <a:lnTo>
                        <a:pt x="209" y="36"/>
                      </a:lnTo>
                      <a:lnTo>
                        <a:pt x="213" y="36"/>
                      </a:lnTo>
                      <a:lnTo>
                        <a:pt x="218" y="36"/>
                      </a:lnTo>
                      <a:lnTo>
                        <a:pt x="222" y="31"/>
                      </a:lnTo>
                      <a:lnTo>
                        <a:pt x="227" y="31"/>
                      </a:lnTo>
                      <a:lnTo>
                        <a:pt x="231" y="31"/>
                      </a:lnTo>
                      <a:lnTo>
                        <a:pt x="236" y="31"/>
                      </a:lnTo>
                      <a:lnTo>
                        <a:pt x="240" y="31"/>
                      </a:lnTo>
                      <a:lnTo>
                        <a:pt x="244" y="31"/>
                      </a:lnTo>
                      <a:lnTo>
                        <a:pt x="244" y="27"/>
                      </a:lnTo>
                      <a:lnTo>
                        <a:pt x="249" y="27"/>
                      </a:lnTo>
                      <a:lnTo>
                        <a:pt x="249" y="22"/>
                      </a:lnTo>
                      <a:lnTo>
                        <a:pt x="258" y="18"/>
                      </a:lnTo>
                      <a:lnTo>
                        <a:pt x="262" y="18"/>
                      </a:lnTo>
                      <a:lnTo>
                        <a:pt x="267" y="18"/>
                      </a:lnTo>
                      <a:lnTo>
                        <a:pt x="271" y="18"/>
                      </a:lnTo>
                      <a:lnTo>
                        <a:pt x="276" y="18"/>
                      </a:lnTo>
                      <a:lnTo>
                        <a:pt x="280" y="14"/>
                      </a:lnTo>
                      <a:lnTo>
                        <a:pt x="284" y="14"/>
                      </a:lnTo>
                      <a:lnTo>
                        <a:pt x="289" y="14"/>
                      </a:lnTo>
                      <a:lnTo>
                        <a:pt x="293" y="14"/>
                      </a:lnTo>
                      <a:lnTo>
                        <a:pt x="293" y="18"/>
                      </a:lnTo>
                      <a:lnTo>
                        <a:pt x="298" y="18"/>
                      </a:lnTo>
                      <a:lnTo>
                        <a:pt x="302" y="18"/>
                      </a:lnTo>
                      <a:lnTo>
                        <a:pt x="307" y="14"/>
                      </a:lnTo>
                      <a:lnTo>
                        <a:pt x="315" y="14"/>
                      </a:lnTo>
                      <a:lnTo>
                        <a:pt x="320" y="14"/>
                      </a:lnTo>
                      <a:lnTo>
                        <a:pt x="329" y="14"/>
                      </a:lnTo>
                      <a:lnTo>
                        <a:pt x="338" y="9"/>
                      </a:lnTo>
                      <a:lnTo>
                        <a:pt x="342" y="5"/>
                      </a:lnTo>
                      <a:lnTo>
                        <a:pt x="347" y="0"/>
                      </a:lnTo>
                      <a:lnTo>
                        <a:pt x="351" y="0"/>
                      </a:lnTo>
                      <a:lnTo>
                        <a:pt x="351" y="5"/>
                      </a:lnTo>
                      <a:lnTo>
                        <a:pt x="351" y="9"/>
                      </a:lnTo>
                      <a:lnTo>
                        <a:pt x="355" y="9"/>
                      </a:lnTo>
                      <a:lnTo>
                        <a:pt x="360" y="9"/>
                      </a:lnTo>
                      <a:lnTo>
                        <a:pt x="364" y="14"/>
                      </a:lnTo>
                      <a:lnTo>
                        <a:pt x="369" y="14"/>
                      </a:lnTo>
                      <a:lnTo>
                        <a:pt x="369" y="18"/>
                      </a:lnTo>
                      <a:lnTo>
                        <a:pt x="369" y="22"/>
                      </a:lnTo>
                      <a:lnTo>
                        <a:pt x="373" y="22"/>
                      </a:lnTo>
                      <a:lnTo>
                        <a:pt x="373" y="27"/>
                      </a:lnTo>
                      <a:lnTo>
                        <a:pt x="378" y="27"/>
                      </a:lnTo>
                      <a:lnTo>
                        <a:pt x="378" y="31"/>
                      </a:lnTo>
                      <a:lnTo>
                        <a:pt x="382" y="36"/>
                      </a:lnTo>
                      <a:lnTo>
                        <a:pt x="386" y="36"/>
                      </a:lnTo>
                      <a:lnTo>
                        <a:pt x="391" y="36"/>
                      </a:lnTo>
                      <a:lnTo>
                        <a:pt x="395" y="36"/>
                      </a:lnTo>
                      <a:lnTo>
                        <a:pt x="400" y="31"/>
                      </a:lnTo>
                      <a:lnTo>
                        <a:pt x="404" y="31"/>
                      </a:lnTo>
                      <a:lnTo>
                        <a:pt x="409" y="36"/>
                      </a:lnTo>
                      <a:lnTo>
                        <a:pt x="404" y="36"/>
                      </a:lnTo>
                      <a:lnTo>
                        <a:pt x="404" y="40"/>
                      </a:lnTo>
                      <a:lnTo>
                        <a:pt x="409" y="40"/>
                      </a:lnTo>
                      <a:lnTo>
                        <a:pt x="413" y="36"/>
                      </a:lnTo>
                      <a:lnTo>
                        <a:pt x="413" y="40"/>
                      </a:lnTo>
                      <a:lnTo>
                        <a:pt x="418" y="40"/>
                      </a:lnTo>
                      <a:lnTo>
                        <a:pt x="418" y="45"/>
                      </a:lnTo>
                      <a:lnTo>
                        <a:pt x="418" y="49"/>
                      </a:lnTo>
                      <a:lnTo>
                        <a:pt x="418" y="54"/>
                      </a:lnTo>
                      <a:lnTo>
                        <a:pt x="413" y="54"/>
                      </a:lnTo>
                      <a:lnTo>
                        <a:pt x="413" y="58"/>
                      </a:lnTo>
                      <a:lnTo>
                        <a:pt x="409" y="62"/>
                      </a:lnTo>
                      <a:lnTo>
                        <a:pt x="409" y="67"/>
                      </a:lnTo>
                      <a:lnTo>
                        <a:pt x="404" y="71"/>
                      </a:lnTo>
                      <a:lnTo>
                        <a:pt x="409" y="76"/>
                      </a:lnTo>
                      <a:lnTo>
                        <a:pt x="418" y="80"/>
                      </a:lnTo>
                      <a:lnTo>
                        <a:pt x="426" y="80"/>
                      </a:lnTo>
                      <a:lnTo>
                        <a:pt x="426" y="85"/>
                      </a:lnTo>
                      <a:lnTo>
                        <a:pt x="431" y="85"/>
                      </a:lnTo>
                      <a:lnTo>
                        <a:pt x="431" y="89"/>
                      </a:lnTo>
                      <a:lnTo>
                        <a:pt x="435" y="89"/>
                      </a:lnTo>
                      <a:lnTo>
                        <a:pt x="435" y="93"/>
                      </a:lnTo>
                      <a:lnTo>
                        <a:pt x="440" y="98"/>
                      </a:lnTo>
                      <a:lnTo>
                        <a:pt x="444" y="107"/>
                      </a:lnTo>
                      <a:lnTo>
                        <a:pt x="449" y="107"/>
                      </a:lnTo>
                      <a:lnTo>
                        <a:pt x="449" y="111"/>
                      </a:lnTo>
                      <a:lnTo>
                        <a:pt x="453" y="116"/>
                      </a:lnTo>
                      <a:lnTo>
                        <a:pt x="457" y="116"/>
                      </a:lnTo>
                      <a:lnTo>
                        <a:pt x="462" y="120"/>
                      </a:lnTo>
                      <a:lnTo>
                        <a:pt x="466" y="125"/>
                      </a:lnTo>
                      <a:lnTo>
                        <a:pt x="466" y="129"/>
                      </a:lnTo>
                      <a:lnTo>
                        <a:pt x="466" y="133"/>
                      </a:lnTo>
                      <a:lnTo>
                        <a:pt x="471" y="133"/>
                      </a:lnTo>
                      <a:lnTo>
                        <a:pt x="475" y="133"/>
                      </a:lnTo>
                      <a:lnTo>
                        <a:pt x="475" y="138"/>
                      </a:lnTo>
                      <a:lnTo>
                        <a:pt x="480" y="142"/>
                      </a:lnTo>
                      <a:lnTo>
                        <a:pt x="480" y="151"/>
                      </a:lnTo>
                      <a:lnTo>
                        <a:pt x="480" y="164"/>
                      </a:lnTo>
                      <a:lnTo>
                        <a:pt x="480" y="173"/>
                      </a:lnTo>
                      <a:lnTo>
                        <a:pt x="480" y="178"/>
                      </a:lnTo>
                      <a:lnTo>
                        <a:pt x="484" y="178"/>
                      </a:lnTo>
                      <a:lnTo>
                        <a:pt x="502" y="187"/>
                      </a:lnTo>
                      <a:lnTo>
                        <a:pt x="502" y="191"/>
                      </a:lnTo>
                      <a:lnTo>
                        <a:pt x="506" y="191"/>
                      </a:lnTo>
                      <a:lnTo>
                        <a:pt x="506" y="196"/>
                      </a:lnTo>
                      <a:lnTo>
                        <a:pt x="506" y="200"/>
                      </a:lnTo>
                      <a:lnTo>
                        <a:pt x="502" y="200"/>
                      </a:lnTo>
                      <a:lnTo>
                        <a:pt x="502" y="204"/>
                      </a:lnTo>
                      <a:lnTo>
                        <a:pt x="502" y="209"/>
                      </a:lnTo>
                      <a:lnTo>
                        <a:pt x="502" y="213"/>
                      </a:lnTo>
                      <a:lnTo>
                        <a:pt x="497" y="213"/>
                      </a:lnTo>
                      <a:lnTo>
                        <a:pt x="493" y="213"/>
                      </a:lnTo>
                      <a:lnTo>
                        <a:pt x="484" y="218"/>
                      </a:lnTo>
                      <a:lnTo>
                        <a:pt x="480" y="222"/>
                      </a:lnTo>
                      <a:lnTo>
                        <a:pt x="475" y="227"/>
                      </a:lnTo>
                      <a:lnTo>
                        <a:pt x="475" y="231"/>
                      </a:lnTo>
                      <a:lnTo>
                        <a:pt x="475" y="236"/>
                      </a:lnTo>
                      <a:lnTo>
                        <a:pt x="471" y="236"/>
                      </a:lnTo>
                      <a:lnTo>
                        <a:pt x="471" y="240"/>
                      </a:lnTo>
                      <a:lnTo>
                        <a:pt x="462" y="253"/>
                      </a:lnTo>
                      <a:lnTo>
                        <a:pt x="462" y="258"/>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61" name="Freeform 106"/>
                <p:cNvSpPr/>
                <p:nvPr/>
              </p:nvSpPr>
              <p:spPr bwMode="auto">
                <a:xfrm>
                  <a:off x="2962027" y="5030788"/>
                  <a:ext cx="528638" cy="569913"/>
                </a:xfrm>
                <a:custGeom>
                  <a:cxnLst>
                    <a:cxn ang="0">
                      <a:pos x="310" y="306"/>
                    </a:cxn>
                    <a:cxn ang="0">
                      <a:pos x="293" y="315"/>
                    </a:cxn>
                    <a:cxn ang="0">
                      <a:pos x="284" y="324"/>
                    </a:cxn>
                    <a:cxn ang="0">
                      <a:pos x="266" y="332"/>
                    </a:cxn>
                    <a:cxn ang="0">
                      <a:pos x="257" y="346"/>
                    </a:cxn>
                    <a:cxn ang="0">
                      <a:pos x="248" y="359"/>
                    </a:cxn>
                    <a:cxn ang="0">
                      <a:pos x="235" y="355"/>
                    </a:cxn>
                    <a:cxn ang="0">
                      <a:pos x="226" y="346"/>
                    </a:cxn>
                    <a:cxn ang="0">
                      <a:pos x="217" y="337"/>
                    </a:cxn>
                    <a:cxn ang="0">
                      <a:pos x="204" y="324"/>
                    </a:cxn>
                    <a:cxn ang="0">
                      <a:pos x="182" y="306"/>
                    </a:cxn>
                    <a:cxn ang="0">
                      <a:pos x="173" y="293"/>
                    </a:cxn>
                    <a:cxn ang="0">
                      <a:pos x="160" y="279"/>
                    </a:cxn>
                    <a:cxn ang="0">
                      <a:pos x="142" y="279"/>
                    </a:cxn>
                    <a:cxn ang="0">
                      <a:pos x="129" y="279"/>
                    </a:cxn>
                    <a:cxn ang="0">
                      <a:pos x="106" y="279"/>
                    </a:cxn>
                    <a:cxn ang="0">
                      <a:pos x="89" y="266"/>
                    </a:cxn>
                    <a:cxn ang="0">
                      <a:pos x="71" y="253"/>
                    </a:cxn>
                    <a:cxn ang="0">
                      <a:pos x="62" y="244"/>
                    </a:cxn>
                    <a:cxn ang="0">
                      <a:pos x="22" y="275"/>
                    </a:cxn>
                    <a:cxn ang="0">
                      <a:pos x="13" y="293"/>
                    </a:cxn>
                    <a:cxn ang="0">
                      <a:pos x="0" y="293"/>
                    </a:cxn>
                    <a:cxn ang="0">
                      <a:pos x="0" y="275"/>
                    </a:cxn>
                    <a:cxn ang="0">
                      <a:pos x="4" y="261"/>
                    </a:cxn>
                    <a:cxn ang="0">
                      <a:pos x="9" y="230"/>
                    </a:cxn>
                    <a:cxn ang="0">
                      <a:pos x="18" y="217"/>
                    </a:cxn>
                    <a:cxn ang="0">
                      <a:pos x="27" y="204"/>
                    </a:cxn>
                    <a:cxn ang="0">
                      <a:pos x="40" y="190"/>
                    </a:cxn>
                    <a:cxn ang="0">
                      <a:pos x="44" y="173"/>
                    </a:cxn>
                    <a:cxn ang="0">
                      <a:pos x="49" y="159"/>
                    </a:cxn>
                    <a:cxn ang="0">
                      <a:pos x="62" y="137"/>
                    </a:cxn>
                    <a:cxn ang="0">
                      <a:pos x="75" y="128"/>
                    </a:cxn>
                    <a:cxn ang="0">
                      <a:pos x="89" y="119"/>
                    </a:cxn>
                    <a:cxn ang="0">
                      <a:pos x="102" y="111"/>
                    </a:cxn>
                    <a:cxn ang="0">
                      <a:pos x="111" y="93"/>
                    </a:cxn>
                    <a:cxn ang="0">
                      <a:pos x="129" y="66"/>
                    </a:cxn>
                    <a:cxn ang="0">
                      <a:pos x="142" y="48"/>
                    </a:cxn>
                    <a:cxn ang="0">
                      <a:pos x="151" y="31"/>
                    </a:cxn>
                    <a:cxn ang="0">
                      <a:pos x="155" y="17"/>
                    </a:cxn>
                    <a:cxn ang="0">
                      <a:pos x="173" y="4"/>
                    </a:cxn>
                    <a:cxn ang="0">
                      <a:pos x="191" y="0"/>
                    </a:cxn>
                    <a:cxn ang="0">
                      <a:pos x="204" y="8"/>
                    </a:cxn>
                    <a:cxn ang="0">
                      <a:pos x="217" y="17"/>
                    </a:cxn>
                    <a:cxn ang="0">
                      <a:pos x="226" y="26"/>
                    </a:cxn>
                    <a:cxn ang="0">
                      <a:pos x="240" y="44"/>
                    </a:cxn>
                    <a:cxn ang="0">
                      <a:pos x="253" y="53"/>
                    </a:cxn>
                    <a:cxn ang="0">
                      <a:pos x="266" y="62"/>
                    </a:cxn>
                    <a:cxn ang="0">
                      <a:pos x="288" y="66"/>
                    </a:cxn>
                    <a:cxn ang="0">
                      <a:pos x="302" y="75"/>
                    </a:cxn>
                    <a:cxn ang="0">
                      <a:pos x="315" y="79"/>
                    </a:cxn>
                    <a:cxn ang="0">
                      <a:pos x="324" y="88"/>
                    </a:cxn>
                    <a:cxn ang="0">
                      <a:pos x="333" y="102"/>
                    </a:cxn>
                    <a:cxn ang="0">
                      <a:pos x="319" y="111"/>
                    </a:cxn>
                    <a:cxn ang="0">
                      <a:pos x="306" y="119"/>
                    </a:cxn>
                    <a:cxn ang="0">
                      <a:pos x="297" y="142"/>
                    </a:cxn>
                    <a:cxn ang="0">
                      <a:pos x="310" y="173"/>
                    </a:cxn>
                    <a:cxn ang="0">
                      <a:pos x="324" y="208"/>
                    </a:cxn>
                    <a:cxn ang="0">
                      <a:pos x="310" y="230"/>
                    </a:cxn>
                    <a:cxn ang="0">
                      <a:pos x="306" y="244"/>
                    </a:cxn>
                    <a:cxn ang="0">
                      <a:pos x="315" y="257"/>
                    </a:cxn>
                    <a:cxn ang="0">
                      <a:pos x="319" y="275"/>
                    </a:cxn>
                    <a:cxn ang="0">
                      <a:pos x="324" y="293"/>
                    </a:cxn>
                  </a:cxnLst>
                  <a:rect l="0" t="0" r="r" b="b"/>
                  <a:pathLst>
                    <a:path w="333" h="359">
                      <a:moveTo>
                        <a:pt x="324" y="306"/>
                      </a:moveTo>
                      <a:lnTo>
                        <a:pt x="319" y="306"/>
                      </a:lnTo>
                      <a:lnTo>
                        <a:pt x="315" y="306"/>
                      </a:lnTo>
                      <a:lnTo>
                        <a:pt x="310" y="306"/>
                      </a:lnTo>
                      <a:lnTo>
                        <a:pt x="306" y="310"/>
                      </a:lnTo>
                      <a:lnTo>
                        <a:pt x="302" y="315"/>
                      </a:lnTo>
                      <a:lnTo>
                        <a:pt x="297" y="315"/>
                      </a:lnTo>
                      <a:lnTo>
                        <a:pt x="293" y="315"/>
                      </a:lnTo>
                      <a:lnTo>
                        <a:pt x="293" y="319"/>
                      </a:lnTo>
                      <a:lnTo>
                        <a:pt x="288" y="319"/>
                      </a:lnTo>
                      <a:lnTo>
                        <a:pt x="284" y="319"/>
                      </a:lnTo>
                      <a:lnTo>
                        <a:pt x="284" y="324"/>
                      </a:lnTo>
                      <a:lnTo>
                        <a:pt x="279" y="324"/>
                      </a:lnTo>
                      <a:lnTo>
                        <a:pt x="275" y="328"/>
                      </a:lnTo>
                      <a:lnTo>
                        <a:pt x="271" y="332"/>
                      </a:lnTo>
                      <a:lnTo>
                        <a:pt x="266" y="332"/>
                      </a:lnTo>
                      <a:lnTo>
                        <a:pt x="262" y="337"/>
                      </a:lnTo>
                      <a:lnTo>
                        <a:pt x="262" y="341"/>
                      </a:lnTo>
                      <a:lnTo>
                        <a:pt x="257" y="341"/>
                      </a:lnTo>
                      <a:lnTo>
                        <a:pt x="257" y="346"/>
                      </a:lnTo>
                      <a:lnTo>
                        <a:pt x="253" y="350"/>
                      </a:lnTo>
                      <a:lnTo>
                        <a:pt x="253" y="355"/>
                      </a:lnTo>
                      <a:lnTo>
                        <a:pt x="248" y="355"/>
                      </a:lnTo>
                      <a:lnTo>
                        <a:pt x="248" y="359"/>
                      </a:lnTo>
                      <a:lnTo>
                        <a:pt x="244" y="359"/>
                      </a:lnTo>
                      <a:lnTo>
                        <a:pt x="244" y="355"/>
                      </a:lnTo>
                      <a:lnTo>
                        <a:pt x="240" y="355"/>
                      </a:lnTo>
                      <a:lnTo>
                        <a:pt x="235" y="355"/>
                      </a:lnTo>
                      <a:lnTo>
                        <a:pt x="235" y="350"/>
                      </a:lnTo>
                      <a:lnTo>
                        <a:pt x="231" y="350"/>
                      </a:lnTo>
                      <a:lnTo>
                        <a:pt x="231" y="346"/>
                      </a:lnTo>
                      <a:lnTo>
                        <a:pt x="226" y="346"/>
                      </a:lnTo>
                      <a:lnTo>
                        <a:pt x="226" y="341"/>
                      </a:lnTo>
                      <a:lnTo>
                        <a:pt x="222" y="341"/>
                      </a:lnTo>
                      <a:lnTo>
                        <a:pt x="217" y="341"/>
                      </a:lnTo>
                      <a:lnTo>
                        <a:pt x="217" y="337"/>
                      </a:lnTo>
                      <a:lnTo>
                        <a:pt x="213" y="337"/>
                      </a:lnTo>
                      <a:lnTo>
                        <a:pt x="208" y="332"/>
                      </a:lnTo>
                      <a:lnTo>
                        <a:pt x="204" y="328"/>
                      </a:lnTo>
                      <a:lnTo>
                        <a:pt x="204" y="324"/>
                      </a:lnTo>
                      <a:lnTo>
                        <a:pt x="200" y="319"/>
                      </a:lnTo>
                      <a:lnTo>
                        <a:pt x="195" y="319"/>
                      </a:lnTo>
                      <a:lnTo>
                        <a:pt x="186" y="310"/>
                      </a:lnTo>
                      <a:lnTo>
                        <a:pt x="182" y="306"/>
                      </a:lnTo>
                      <a:lnTo>
                        <a:pt x="177" y="306"/>
                      </a:lnTo>
                      <a:lnTo>
                        <a:pt x="177" y="297"/>
                      </a:lnTo>
                      <a:lnTo>
                        <a:pt x="173" y="297"/>
                      </a:lnTo>
                      <a:lnTo>
                        <a:pt x="173" y="293"/>
                      </a:lnTo>
                      <a:lnTo>
                        <a:pt x="169" y="288"/>
                      </a:lnTo>
                      <a:lnTo>
                        <a:pt x="169" y="284"/>
                      </a:lnTo>
                      <a:lnTo>
                        <a:pt x="164" y="284"/>
                      </a:lnTo>
                      <a:lnTo>
                        <a:pt x="160" y="279"/>
                      </a:lnTo>
                      <a:lnTo>
                        <a:pt x="155" y="279"/>
                      </a:lnTo>
                      <a:lnTo>
                        <a:pt x="151" y="279"/>
                      </a:lnTo>
                      <a:lnTo>
                        <a:pt x="146" y="279"/>
                      </a:lnTo>
                      <a:lnTo>
                        <a:pt x="142" y="279"/>
                      </a:lnTo>
                      <a:lnTo>
                        <a:pt x="137" y="279"/>
                      </a:lnTo>
                      <a:lnTo>
                        <a:pt x="137" y="284"/>
                      </a:lnTo>
                      <a:lnTo>
                        <a:pt x="133" y="279"/>
                      </a:lnTo>
                      <a:lnTo>
                        <a:pt x="129" y="279"/>
                      </a:lnTo>
                      <a:lnTo>
                        <a:pt x="120" y="279"/>
                      </a:lnTo>
                      <a:lnTo>
                        <a:pt x="115" y="279"/>
                      </a:lnTo>
                      <a:lnTo>
                        <a:pt x="111" y="279"/>
                      </a:lnTo>
                      <a:lnTo>
                        <a:pt x="106" y="279"/>
                      </a:lnTo>
                      <a:lnTo>
                        <a:pt x="106" y="275"/>
                      </a:lnTo>
                      <a:lnTo>
                        <a:pt x="102" y="275"/>
                      </a:lnTo>
                      <a:lnTo>
                        <a:pt x="93" y="266"/>
                      </a:lnTo>
                      <a:lnTo>
                        <a:pt x="89" y="266"/>
                      </a:lnTo>
                      <a:lnTo>
                        <a:pt x="84" y="261"/>
                      </a:lnTo>
                      <a:lnTo>
                        <a:pt x="75" y="257"/>
                      </a:lnTo>
                      <a:lnTo>
                        <a:pt x="75" y="253"/>
                      </a:lnTo>
                      <a:lnTo>
                        <a:pt x="71" y="253"/>
                      </a:lnTo>
                      <a:lnTo>
                        <a:pt x="71" y="248"/>
                      </a:lnTo>
                      <a:lnTo>
                        <a:pt x="66" y="248"/>
                      </a:lnTo>
                      <a:lnTo>
                        <a:pt x="66" y="244"/>
                      </a:lnTo>
                      <a:lnTo>
                        <a:pt x="62" y="244"/>
                      </a:lnTo>
                      <a:lnTo>
                        <a:pt x="53" y="253"/>
                      </a:lnTo>
                      <a:lnTo>
                        <a:pt x="44" y="261"/>
                      </a:lnTo>
                      <a:lnTo>
                        <a:pt x="31" y="266"/>
                      </a:lnTo>
                      <a:lnTo>
                        <a:pt x="22" y="275"/>
                      </a:lnTo>
                      <a:lnTo>
                        <a:pt x="18" y="275"/>
                      </a:lnTo>
                      <a:lnTo>
                        <a:pt x="13" y="279"/>
                      </a:lnTo>
                      <a:lnTo>
                        <a:pt x="13" y="288"/>
                      </a:lnTo>
                      <a:lnTo>
                        <a:pt x="13" y="293"/>
                      </a:lnTo>
                      <a:lnTo>
                        <a:pt x="13" y="297"/>
                      </a:lnTo>
                      <a:lnTo>
                        <a:pt x="9" y="297"/>
                      </a:lnTo>
                      <a:lnTo>
                        <a:pt x="4" y="297"/>
                      </a:lnTo>
                      <a:lnTo>
                        <a:pt x="0" y="293"/>
                      </a:lnTo>
                      <a:lnTo>
                        <a:pt x="0" y="288"/>
                      </a:lnTo>
                      <a:lnTo>
                        <a:pt x="0" y="284"/>
                      </a:lnTo>
                      <a:lnTo>
                        <a:pt x="0" y="279"/>
                      </a:lnTo>
                      <a:lnTo>
                        <a:pt x="0" y="275"/>
                      </a:lnTo>
                      <a:lnTo>
                        <a:pt x="4" y="275"/>
                      </a:lnTo>
                      <a:lnTo>
                        <a:pt x="4" y="270"/>
                      </a:lnTo>
                      <a:lnTo>
                        <a:pt x="4" y="266"/>
                      </a:lnTo>
                      <a:lnTo>
                        <a:pt x="4" y="261"/>
                      </a:lnTo>
                      <a:lnTo>
                        <a:pt x="4" y="257"/>
                      </a:lnTo>
                      <a:lnTo>
                        <a:pt x="9" y="244"/>
                      </a:lnTo>
                      <a:lnTo>
                        <a:pt x="9" y="239"/>
                      </a:lnTo>
                      <a:lnTo>
                        <a:pt x="9" y="230"/>
                      </a:lnTo>
                      <a:lnTo>
                        <a:pt x="13" y="230"/>
                      </a:lnTo>
                      <a:lnTo>
                        <a:pt x="13" y="222"/>
                      </a:lnTo>
                      <a:lnTo>
                        <a:pt x="13" y="217"/>
                      </a:lnTo>
                      <a:lnTo>
                        <a:pt x="18" y="217"/>
                      </a:lnTo>
                      <a:lnTo>
                        <a:pt x="18" y="213"/>
                      </a:lnTo>
                      <a:lnTo>
                        <a:pt x="22" y="208"/>
                      </a:lnTo>
                      <a:lnTo>
                        <a:pt x="22" y="204"/>
                      </a:lnTo>
                      <a:lnTo>
                        <a:pt x="27" y="204"/>
                      </a:lnTo>
                      <a:lnTo>
                        <a:pt x="27" y="199"/>
                      </a:lnTo>
                      <a:lnTo>
                        <a:pt x="31" y="199"/>
                      </a:lnTo>
                      <a:lnTo>
                        <a:pt x="35" y="195"/>
                      </a:lnTo>
                      <a:lnTo>
                        <a:pt x="40" y="190"/>
                      </a:lnTo>
                      <a:lnTo>
                        <a:pt x="40" y="186"/>
                      </a:lnTo>
                      <a:lnTo>
                        <a:pt x="44" y="182"/>
                      </a:lnTo>
                      <a:lnTo>
                        <a:pt x="44" y="177"/>
                      </a:lnTo>
                      <a:lnTo>
                        <a:pt x="44" y="173"/>
                      </a:lnTo>
                      <a:lnTo>
                        <a:pt x="49" y="173"/>
                      </a:lnTo>
                      <a:lnTo>
                        <a:pt x="49" y="168"/>
                      </a:lnTo>
                      <a:lnTo>
                        <a:pt x="49" y="164"/>
                      </a:lnTo>
                      <a:lnTo>
                        <a:pt x="49" y="159"/>
                      </a:lnTo>
                      <a:lnTo>
                        <a:pt x="49" y="155"/>
                      </a:lnTo>
                      <a:lnTo>
                        <a:pt x="53" y="146"/>
                      </a:lnTo>
                      <a:lnTo>
                        <a:pt x="58" y="142"/>
                      </a:lnTo>
                      <a:lnTo>
                        <a:pt x="62" y="137"/>
                      </a:lnTo>
                      <a:lnTo>
                        <a:pt x="62" y="133"/>
                      </a:lnTo>
                      <a:lnTo>
                        <a:pt x="66" y="133"/>
                      </a:lnTo>
                      <a:lnTo>
                        <a:pt x="71" y="128"/>
                      </a:lnTo>
                      <a:lnTo>
                        <a:pt x="75" y="128"/>
                      </a:lnTo>
                      <a:lnTo>
                        <a:pt x="80" y="124"/>
                      </a:lnTo>
                      <a:lnTo>
                        <a:pt x="84" y="124"/>
                      </a:lnTo>
                      <a:lnTo>
                        <a:pt x="84" y="119"/>
                      </a:lnTo>
                      <a:lnTo>
                        <a:pt x="89" y="119"/>
                      </a:lnTo>
                      <a:lnTo>
                        <a:pt x="89" y="115"/>
                      </a:lnTo>
                      <a:lnTo>
                        <a:pt x="93" y="115"/>
                      </a:lnTo>
                      <a:lnTo>
                        <a:pt x="98" y="111"/>
                      </a:lnTo>
                      <a:lnTo>
                        <a:pt x="102" y="111"/>
                      </a:lnTo>
                      <a:lnTo>
                        <a:pt x="102" y="106"/>
                      </a:lnTo>
                      <a:lnTo>
                        <a:pt x="106" y="102"/>
                      </a:lnTo>
                      <a:lnTo>
                        <a:pt x="111" y="97"/>
                      </a:lnTo>
                      <a:lnTo>
                        <a:pt x="111" y="93"/>
                      </a:lnTo>
                      <a:lnTo>
                        <a:pt x="115" y="88"/>
                      </a:lnTo>
                      <a:lnTo>
                        <a:pt x="120" y="75"/>
                      </a:lnTo>
                      <a:lnTo>
                        <a:pt x="124" y="71"/>
                      </a:lnTo>
                      <a:lnTo>
                        <a:pt x="129" y="66"/>
                      </a:lnTo>
                      <a:lnTo>
                        <a:pt x="133" y="62"/>
                      </a:lnTo>
                      <a:lnTo>
                        <a:pt x="137" y="57"/>
                      </a:lnTo>
                      <a:lnTo>
                        <a:pt x="137" y="53"/>
                      </a:lnTo>
                      <a:lnTo>
                        <a:pt x="142" y="48"/>
                      </a:lnTo>
                      <a:lnTo>
                        <a:pt x="146" y="44"/>
                      </a:lnTo>
                      <a:lnTo>
                        <a:pt x="146" y="39"/>
                      </a:lnTo>
                      <a:lnTo>
                        <a:pt x="151" y="35"/>
                      </a:lnTo>
                      <a:lnTo>
                        <a:pt x="151" y="31"/>
                      </a:lnTo>
                      <a:lnTo>
                        <a:pt x="151" y="26"/>
                      </a:lnTo>
                      <a:lnTo>
                        <a:pt x="155" y="26"/>
                      </a:lnTo>
                      <a:lnTo>
                        <a:pt x="155" y="22"/>
                      </a:lnTo>
                      <a:lnTo>
                        <a:pt x="155" y="17"/>
                      </a:lnTo>
                      <a:lnTo>
                        <a:pt x="160" y="13"/>
                      </a:lnTo>
                      <a:lnTo>
                        <a:pt x="164" y="8"/>
                      </a:lnTo>
                      <a:lnTo>
                        <a:pt x="169" y="4"/>
                      </a:lnTo>
                      <a:lnTo>
                        <a:pt x="173" y="4"/>
                      </a:lnTo>
                      <a:lnTo>
                        <a:pt x="177" y="0"/>
                      </a:lnTo>
                      <a:lnTo>
                        <a:pt x="182" y="0"/>
                      </a:lnTo>
                      <a:lnTo>
                        <a:pt x="186" y="0"/>
                      </a:lnTo>
                      <a:lnTo>
                        <a:pt x="191" y="0"/>
                      </a:lnTo>
                      <a:lnTo>
                        <a:pt x="195" y="4"/>
                      </a:lnTo>
                      <a:lnTo>
                        <a:pt x="195" y="8"/>
                      </a:lnTo>
                      <a:lnTo>
                        <a:pt x="200" y="8"/>
                      </a:lnTo>
                      <a:lnTo>
                        <a:pt x="204" y="8"/>
                      </a:lnTo>
                      <a:lnTo>
                        <a:pt x="208" y="13"/>
                      </a:lnTo>
                      <a:lnTo>
                        <a:pt x="213" y="13"/>
                      </a:lnTo>
                      <a:lnTo>
                        <a:pt x="217" y="13"/>
                      </a:lnTo>
                      <a:lnTo>
                        <a:pt x="217" y="17"/>
                      </a:lnTo>
                      <a:lnTo>
                        <a:pt x="222" y="17"/>
                      </a:lnTo>
                      <a:lnTo>
                        <a:pt x="222" y="22"/>
                      </a:lnTo>
                      <a:lnTo>
                        <a:pt x="226" y="22"/>
                      </a:lnTo>
                      <a:lnTo>
                        <a:pt x="226" y="26"/>
                      </a:lnTo>
                      <a:lnTo>
                        <a:pt x="226" y="31"/>
                      </a:lnTo>
                      <a:lnTo>
                        <a:pt x="231" y="35"/>
                      </a:lnTo>
                      <a:lnTo>
                        <a:pt x="235" y="39"/>
                      </a:lnTo>
                      <a:lnTo>
                        <a:pt x="240" y="44"/>
                      </a:lnTo>
                      <a:lnTo>
                        <a:pt x="240" y="48"/>
                      </a:lnTo>
                      <a:lnTo>
                        <a:pt x="244" y="48"/>
                      </a:lnTo>
                      <a:lnTo>
                        <a:pt x="248" y="53"/>
                      </a:lnTo>
                      <a:lnTo>
                        <a:pt x="253" y="53"/>
                      </a:lnTo>
                      <a:lnTo>
                        <a:pt x="257" y="53"/>
                      </a:lnTo>
                      <a:lnTo>
                        <a:pt x="262" y="57"/>
                      </a:lnTo>
                      <a:lnTo>
                        <a:pt x="266" y="57"/>
                      </a:lnTo>
                      <a:lnTo>
                        <a:pt x="266" y="62"/>
                      </a:lnTo>
                      <a:lnTo>
                        <a:pt x="271" y="62"/>
                      </a:lnTo>
                      <a:lnTo>
                        <a:pt x="279" y="66"/>
                      </a:lnTo>
                      <a:lnTo>
                        <a:pt x="284" y="66"/>
                      </a:lnTo>
                      <a:lnTo>
                        <a:pt x="288" y="66"/>
                      </a:lnTo>
                      <a:lnTo>
                        <a:pt x="288" y="71"/>
                      </a:lnTo>
                      <a:lnTo>
                        <a:pt x="293" y="71"/>
                      </a:lnTo>
                      <a:lnTo>
                        <a:pt x="297" y="71"/>
                      </a:lnTo>
                      <a:lnTo>
                        <a:pt x="302" y="75"/>
                      </a:lnTo>
                      <a:lnTo>
                        <a:pt x="306" y="75"/>
                      </a:lnTo>
                      <a:lnTo>
                        <a:pt x="310" y="75"/>
                      </a:lnTo>
                      <a:lnTo>
                        <a:pt x="310" y="79"/>
                      </a:lnTo>
                      <a:lnTo>
                        <a:pt x="315" y="79"/>
                      </a:lnTo>
                      <a:lnTo>
                        <a:pt x="319" y="79"/>
                      </a:lnTo>
                      <a:lnTo>
                        <a:pt x="319" y="84"/>
                      </a:lnTo>
                      <a:lnTo>
                        <a:pt x="324" y="84"/>
                      </a:lnTo>
                      <a:lnTo>
                        <a:pt x="324" y="88"/>
                      </a:lnTo>
                      <a:lnTo>
                        <a:pt x="328" y="88"/>
                      </a:lnTo>
                      <a:lnTo>
                        <a:pt x="328" y="93"/>
                      </a:lnTo>
                      <a:lnTo>
                        <a:pt x="333" y="97"/>
                      </a:lnTo>
                      <a:lnTo>
                        <a:pt x="333" y="102"/>
                      </a:lnTo>
                      <a:lnTo>
                        <a:pt x="328" y="102"/>
                      </a:lnTo>
                      <a:lnTo>
                        <a:pt x="328" y="106"/>
                      </a:lnTo>
                      <a:lnTo>
                        <a:pt x="324" y="111"/>
                      </a:lnTo>
                      <a:lnTo>
                        <a:pt x="319" y="111"/>
                      </a:lnTo>
                      <a:lnTo>
                        <a:pt x="315" y="115"/>
                      </a:lnTo>
                      <a:lnTo>
                        <a:pt x="310" y="115"/>
                      </a:lnTo>
                      <a:lnTo>
                        <a:pt x="310" y="119"/>
                      </a:lnTo>
                      <a:lnTo>
                        <a:pt x="306" y="119"/>
                      </a:lnTo>
                      <a:lnTo>
                        <a:pt x="302" y="124"/>
                      </a:lnTo>
                      <a:lnTo>
                        <a:pt x="302" y="128"/>
                      </a:lnTo>
                      <a:lnTo>
                        <a:pt x="297" y="133"/>
                      </a:lnTo>
                      <a:lnTo>
                        <a:pt x="297" y="142"/>
                      </a:lnTo>
                      <a:lnTo>
                        <a:pt x="297" y="150"/>
                      </a:lnTo>
                      <a:lnTo>
                        <a:pt x="302" y="164"/>
                      </a:lnTo>
                      <a:lnTo>
                        <a:pt x="310" y="168"/>
                      </a:lnTo>
                      <a:lnTo>
                        <a:pt x="310" y="173"/>
                      </a:lnTo>
                      <a:lnTo>
                        <a:pt x="315" y="182"/>
                      </a:lnTo>
                      <a:lnTo>
                        <a:pt x="328" y="190"/>
                      </a:lnTo>
                      <a:lnTo>
                        <a:pt x="328" y="199"/>
                      </a:lnTo>
                      <a:lnTo>
                        <a:pt x="324" y="208"/>
                      </a:lnTo>
                      <a:lnTo>
                        <a:pt x="319" y="217"/>
                      </a:lnTo>
                      <a:lnTo>
                        <a:pt x="319" y="222"/>
                      </a:lnTo>
                      <a:lnTo>
                        <a:pt x="315" y="222"/>
                      </a:lnTo>
                      <a:lnTo>
                        <a:pt x="310" y="230"/>
                      </a:lnTo>
                      <a:lnTo>
                        <a:pt x="310" y="235"/>
                      </a:lnTo>
                      <a:lnTo>
                        <a:pt x="306" y="235"/>
                      </a:lnTo>
                      <a:lnTo>
                        <a:pt x="306" y="239"/>
                      </a:lnTo>
                      <a:lnTo>
                        <a:pt x="306" y="244"/>
                      </a:lnTo>
                      <a:lnTo>
                        <a:pt x="310" y="244"/>
                      </a:lnTo>
                      <a:lnTo>
                        <a:pt x="310" y="248"/>
                      </a:lnTo>
                      <a:lnTo>
                        <a:pt x="310" y="253"/>
                      </a:lnTo>
                      <a:lnTo>
                        <a:pt x="315" y="257"/>
                      </a:lnTo>
                      <a:lnTo>
                        <a:pt x="315" y="261"/>
                      </a:lnTo>
                      <a:lnTo>
                        <a:pt x="315" y="266"/>
                      </a:lnTo>
                      <a:lnTo>
                        <a:pt x="319" y="270"/>
                      </a:lnTo>
                      <a:lnTo>
                        <a:pt x="319" y="275"/>
                      </a:lnTo>
                      <a:lnTo>
                        <a:pt x="319" y="279"/>
                      </a:lnTo>
                      <a:lnTo>
                        <a:pt x="324" y="284"/>
                      </a:lnTo>
                      <a:lnTo>
                        <a:pt x="324" y="288"/>
                      </a:lnTo>
                      <a:lnTo>
                        <a:pt x="324" y="293"/>
                      </a:lnTo>
                      <a:lnTo>
                        <a:pt x="324" y="297"/>
                      </a:lnTo>
                      <a:lnTo>
                        <a:pt x="324" y="301"/>
                      </a:lnTo>
                      <a:lnTo>
                        <a:pt x="324" y="306"/>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62" name="Freeform 108"/>
                <p:cNvSpPr/>
                <p:nvPr/>
              </p:nvSpPr>
              <p:spPr bwMode="auto">
                <a:xfrm>
                  <a:off x="2779465" y="5418138"/>
                  <a:ext cx="549275" cy="549275"/>
                </a:xfrm>
                <a:custGeom>
                  <a:cxnLst>
                    <a:cxn ang="0">
                      <a:pos x="341" y="115"/>
                    </a:cxn>
                    <a:cxn ang="0">
                      <a:pos x="332" y="133"/>
                    </a:cxn>
                    <a:cxn ang="0">
                      <a:pos x="328" y="146"/>
                    </a:cxn>
                    <a:cxn ang="0">
                      <a:pos x="306" y="155"/>
                    </a:cxn>
                    <a:cxn ang="0">
                      <a:pos x="284" y="155"/>
                    </a:cxn>
                    <a:cxn ang="0">
                      <a:pos x="266" y="164"/>
                    </a:cxn>
                    <a:cxn ang="0">
                      <a:pos x="252" y="173"/>
                    </a:cxn>
                    <a:cxn ang="0">
                      <a:pos x="230" y="168"/>
                    </a:cxn>
                    <a:cxn ang="0">
                      <a:pos x="204" y="164"/>
                    </a:cxn>
                    <a:cxn ang="0">
                      <a:pos x="177" y="168"/>
                    </a:cxn>
                    <a:cxn ang="0">
                      <a:pos x="164" y="191"/>
                    </a:cxn>
                    <a:cxn ang="0">
                      <a:pos x="146" y="204"/>
                    </a:cxn>
                    <a:cxn ang="0">
                      <a:pos x="128" y="222"/>
                    </a:cxn>
                    <a:cxn ang="0">
                      <a:pos x="110" y="239"/>
                    </a:cxn>
                    <a:cxn ang="0">
                      <a:pos x="115" y="257"/>
                    </a:cxn>
                    <a:cxn ang="0">
                      <a:pos x="119" y="284"/>
                    </a:cxn>
                    <a:cxn ang="0">
                      <a:pos x="97" y="302"/>
                    </a:cxn>
                    <a:cxn ang="0">
                      <a:pos x="75" y="302"/>
                    </a:cxn>
                    <a:cxn ang="0">
                      <a:pos x="66" y="315"/>
                    </a:cxn>
                    <a:cxn ang="0">
                      <a:pos x="53" y="333"/>
                    </a:cxn>
                    <a:cxn ang="0">
                      <a:pos x="35" y="346"/>
                    </a:cxn>
                    <a:cxn ang="0">
                      <a:pos x="35" y="328"/>
                    </a:cxn>
                    <a:cxn ang="0">
                      <a:pos x="26" y="315"/>
                    </a:cxn>
                    <a:cxn ang="0">
                      <a:pos x="13" y="306"/>
                    </a:cxn>
                    <a:cxn ang="0">
                      <a:pos x="22" y="284"/>
                    </a:cxn>
                    <a:cxn ang="0">
                      <a:pos x="22" y="262"/>
                    </a:cxn>
                    <a:cxn ang="0">
                      <a:pos x="26" y="239"/>
                    </a:cxn>
                    <a:cxn ang="0">
                      <a:pos x="31" y="222"/>
                    </a:cxn>
                    <a:cxn ang="0">
                      <a:pos x="35" y="199"/>
                    </a:cxn>
                    <a:cxn ang="0">
                      <a:pos x="44" y="182"/>
                    </a:cxn>
                    <a:cxn ang="0">
                      <a:pos x="31" y="173"/>
                    </a:cxn>
                    <a:cxn ang="0">
                      <a:pos x="13" y="155"/>
                    </a:cxn>
                    <a:cxn ang="0">
                      <a:pos x="8" y="133"/>
                    </a:cxn>
                    <a:cxn ang="0">
                      <a:pos x="0" y="115"/>
                    </a:cxn>
                    <a:cxn ang="0">
                      <a:pos x="17" y="106"/>
                    </a:cxn>
                    <a:cxn ang="0">
                      <a:pos x="35" y="93"/>
                    </a:cxn>
                    <a:cxn ang="0">
                      <a:pos x="48" y="75"/>
                    </a:cxn>
                    <a:cxn ang="0">
                      <a:pos x="62" y="66"/>
                    </a:cxn>
                    <a:cxn ang="0">
                      <a:pos x="79" y="53"/>
                    </a:cxn>
                    <a:cxn ang="0">
                      <a:pos x="97" y="44"/>
                    </a:cxn>
                    <a:cxn ang="0">
                      <a:pos x="119" y="53"/>
                    </a:cxn>
                    <a:cxn ang="0">
                      <a:pos x="128" y="35"/>
                    </a:cxn>
                    <a:cxn ang="0">
                      <a:pos x="168" y="9"/>
                    </a:cxn>
                    <a:cxn ang="0">
                      <a:pos x="186" y="9"/>
                    </a:cxn>
                    <a:cxn ang="0">
                      <a:pos x="208" y="22"/>
                    </a:cxn>
                    <a:cxn ang="0">
                      <a:pos x="230" y="35"/>
                    </a:cxn>
                    <a:cxn ang="0">
                      <a:pos x="252" y="35"/>
                    </a:cxn>
                    <a:cxn ang="0">
                      <a:pos x="275" y="35"/>
                    </a:cxn>
                    <a:cxn ang="0">
                      <a:pos x="288" y="53"/>
                    </a:cxn>
                    <a:cxn ang="0">
                      <a:pos x="310" y="75"/>
                    </a:cxn>
                    <a:cxn ang="0">
                      <a:pos x="328" y="93"/>
                    </a:cxn>
                    <a:cxn ang="0">
                      <a:pos x="341" y="102"/>
                    </a:cxn>
                  </a:cxnLst>
                  <a:rect l="0" t="0" r="r" b="b"/>
                  <a:pathLst>
                    <a:path w="346" h="346">
                      <a:moveTo>
                        <a:pt x="346" y="102"/>
                      </a:moveTo>
                      <a:lnTo>
                        <a:pt x="346" y="106"/>
                      </a:lnTo>
                      <a:lnTo>
                        <a:pt x="341" y="106"/>
                      </a:lnTo>
                      <a:lnTo>
                        <a:pt x="341" y="111"/>
                      </a:lnTo>
                      <a:lnTo>
                        <a:pt x="341" y="115"/>
                      </a:lnTo>
                      <a:lnTo>
                        <a:pt x="337" y="115"/>
                      </a:lnTo>
                      <a:lnTo>
                        <a:pt x="337" y="120"/>
                      </a:lnTo>
                      <a:lnTo>
                        <a:pt x="337" y="124"/>
                      </a:lnTo>
                      <a:lnTo>
                        <a:pt x="332" y="128"/>
                      </a:lnTo>
                      <a:lnTo>
                        <a:pt x="332" y="133"/>
                      </a:lnTo>
                      <a:lnTo>
                        <a:pt x="332" y="137"/>
                      </a:lnTo>
                      <a:lnTo>
                        <a:pt x="337" y="142"/>
                      </a:lnTo>
                      <a:lnTo>
                        <a:pt x="332" y="142"/>
                      </a:lnTo>
                      <a:lnTo>
                        <a:pt x="332" y="146"/>
                      </a:lnTo>
                      <a:lnTo>
                        <a:pt x="328" y="146"/>
                      </a:lnTo>
                      <a:lnTo>
                        <a:pt x="328" y="151"/>
                      </a:lnTo>
                      <a:lnTo>
                        <a:pt x="323" y="151"/>
                      </a:lnTo>
                      <a:lnTo>
                        <a:pt x="315" y="155"/>
                      </a:lnTo>
                      <a:lnTo>
                        <a:pt x="310" y="155"/>
                      </a:lnTo>
                      <a:lnTo>
                        <a:pt x="306" y="155"/>
                      </a:lnTo>
                      <a:lnTo>
                        <a:pt x="301" y="155"/>
                      </a:lnTo>
                      <a:lnTo>
                        <a:pt x="297" y="155"/>
                      </a:lnTo>
                      <a:lnTo>
                        <a:pt x="292" y="155"/>
                      </a:lnTo>
                      <a:lnTo>
                        <a:pt x="288" y="155"/>
                      </a:lnTo>
                      <a:lnTo>
                        <a:pt x="284" y="155"/>
                      </a:lnTo>
                      <a:lnTo>
                        <a:pt x="279" y="160"/>
                      </a:lnTo>
                      <a:lnTo>
                        <a:pt x="275" y="160"/>
                      </a:lnTo>
                      <a:lnTo>
                        <a:pt x="270" y="160"/>
                      </a:lnTo>
                      <a:lnTo>
                        <a:pt x="270" y="164"/>
                      </a:lnTo>
                      <a:lnTo>
                        <a:pt x="266" y="164"/>
                      </a:lnTo>
                      <a:lnTo>
                        <a:pt x="266" y="168"/>
                      </a:lnTo>
                      <a:lnTo>
                        <a:pt x="261" y="168"/>
                      </a:lnTo>
                      <a:lnTo>
                        <a:pt x="257" y="168"/>
                      </a:lnTo>
                      <a:lnTo>
                        <a:pt x="257" y="173"/>
                      </a:lnTo>
                      <a:lnTo>
                        <a:pt x="252" y="173"/>
                      </a:lnTo>
                      <a:lnTo>
                        <a:pt x="248" y="173"/>
                      </a:lnTo>
                      <a:lnTo>
                        <a:pt x="244" y="168"/>
                      </a:lnTo>
                      <a:lnTo>
                        <a:pt x="239" y="168"/>
                      </a:lnTo>
                      <a:lnTo>
                        <a:pt x="235" y="168"/>
                      </a:lnTo>
                      <a:lnTo>
                        <a:pt x="230" y="168"/>
                      </a:lnTo>
                      <a:lnTo>
                        <a:pt x="226" y="164"/>
                      </a:lnTo>
                      <a:lnTo>
                        <a:pt x="221" y="164"/>
                      </a:lnTo>
                      <a:lnTo>
                        <a:pt x="217" y="164"/>
                      </a:lnTo>
                      <a:lnTo>
                        <a:pt x="208" y="160"/>
                      </a:lnTo>
                      <a:lnTo>
                        <a:pt x="204" y="164"/>
                      </a:lnTo>
                      <a:lnTo>
                        <a:pt x="199" y="164"/>
                      </a:lnTo>
                      <a:lnTo>
                        <a:pt x="195" y="164"/>
                      </a:lnTo>
                      <a:lnTo>
                        <a:pt x="190" y="164"/>
                      </a:lnTo>
                      <a:lnTo>
                        <a:pt x="186" y="164"/>
                      </a:lnTo>
                      <a:lnTo>
                        <a:pt x="177" y="168"/>
                      </a:lnTo>
                      <a:lnTo>
                        <a:pt x="177" y="173"/>
                      </a:lnTo>
                      <a:lnTo>
                        <a:pt x="173" y="173"/>
                      </a:lnTo>
                      <a:lnTo>
                        <a:pt x="168" y="182"/>
                      </a:lnTo>
                      <a:lnTo>
                        <a:pt x="168" y="186"/>
                      </a:lnTo>
                      <a:lnTo>
                        <a:pt x="164" y="191"/>
                      </a:lnTo>
                      <a:lnTo>
                        <a:pt x="159" y="195"/>
                      </a:lnTo>
                      <a:lnTo>
                        <a:pt x="155" y="199"/>
                      </a:lnTo>
                      <a:lnTo>
                        <a:pt x="150" y="199"/>
                      </a:lnTo>
                      <a:lnTo>
                        <a:pt x="150" y="204"/>
                      </a:lnTo>
                      <a:lnTo>
                        <a:pt x="146" y="204"/>
                      </a:lnTo>
                      <a:lnTo>
                        <a:pt x="142" y="208"/>
                      </a:lnTo>
                      <a:lnTo>
                        <a:pt x="142" y="213"/>
                      </a:lnTo>
                      <a:lnTo>
                        <a:pt x="137" y="213"/>
                      </a:lnTo>
                      <a:lnTo>
                        <a:pt x="133" y="217"/>
                      </a:lnTo>
                      <a:lnTo>
                        <a:pt x="128" y="222"/>
                      </a:lnTo>
                      <a:lnTo>
                        <a:pt x="124" y="226"/>
                      </a:lnTo>
                      <a:lnTo>
                        <a:pt x="119" y="231"/>
                      </a:lnTo>
                      <a:lnTo>
                        <a:pt x="115" y="235"/>
                      </a:lnTo>
                      <a:lnTo>
                        <a:pt x="115" y="239"/>
                      </a:lnTo>
                      <a:lnTo>
                        <a:pt x="110" y="239"/>
                      </a:lnTo>
                      <a:lnTo>
                        <a:pt x="110" y="244"/>
                      </a:lnTo>
                      <a:lnTo>
                        <a:pt x="110" y="248"/>
                      </a:lnTo>
                      <a:lnTo>
                        <a:pt x="110" y="253"/>
                      </a:lnTo>
                      <a:lnTo>
                        <a:pt x="115" y="253"/>
                      </a:lnTo>
                      <a:lnTo>
                        <a:pt x="115" y="257"/>
                      </a:lnTo>
                      <a:lnTo>
                        <a:pt x="115" y="266"/>
                      </a:lnTo>
                      <a:lnTo>
                        <a:pt x="119" y="270"/>
                      </a:lnTo>
                      <a:lnTo>
                        <a:pt x="119" y="275"/>
                      </a:lnTo>
                      <a:lnTo>
                        <a:pt x="119" y="279"/>
                      </a:lnTo>
                      <a:lnTo>
                        <a:pt x="119" y="284"/>
                      </a:lnTo>
                      <a:lnTo>
                        <a:pt x="115" y="288"/>
                      </a:lnTo>
                      <a:lnTo>
                        <a:pt x="106" y="293"/>
                      </a:lnTo>
                      <a:lnTo>
                        <a:pt x="106" y="297"/>
                      </a:lnTo>
                      <a:lnTo>
                        <a:pt x="102" y="302"/>
                      </a:lnTo>
                      <a:lnTo>
                        <a:pt x="97" y="302"/>
                      </a:lnTo>
                      <a:lnTo>
                        <a:pt x="93" y="302"/>
                      </a:lnTo>
                      <a:lnTo>
                        <a:pt x="88" y="302"/>
                      </a:lnTo>
                      <a:lnTo>
                        <a:pt x="84" y="297"/>
                      </a:lnTo>
                      <a:lnTo>
                        <a:pt x="79" y="297"/>
                      </a:lnTo>
                      <a:lnTo>
                        <a:pt x="75" y="302"/>
                      </a:lnTo>
                      <a:lnTo>
                        <a:pt x="75" y="306"/>
                      </a:lnTo>
                      <a:lnTo>
                        <a:pt x="71" y="306"/>
                      </a:lnTo>
                      <a:lnTo>
                        <a:pt x="71" y="310"/>
                      </a:lnTo>
                      <a:lnTo>
                        <a:pt x="71" y="315"/>
                      </a:lnTo>
                      <a:lnTo>
                        <a:pt x="66" y="315"/>
                      </a:lnTo>
                      <a:lnTo>
                        <a:pt x="66" y="319"/>
                      </a:lnTo>
                      <a:lnTo>
                        <a:pt x="62" y="324"/>
                      </a:lnTo>
                      <a:lnTo>
                        <a:pt x="62" y="328"/>
                      </a:lnTo>
                      <a:lnTo>
                        <a:pt x="57" y="328"/>
                      </a:lnTo>
                      <a:lnTo>
                        <a:pt x="53" y="333"/>
                      </a:lnTo>
                      <a:lnTo>
                        <a:pt x="48" y="342"/>
                      </a:lnTo>
                      <a:lnTo>
                        <a:pt x="44" y="342"/>
                      </a:lnTo>
                      <a:lnTo>
                        <a:pt x="44" y="346"/>
                      </a:lnTo>
                      <a:lnTo>
                        <a:pt x="39" y="346"/>
                      </a:lnTo>
                      <a:lnTo>
                        <a:pt x="35" y="346"/>
                      </a:lnTo>
                      <a:lnTo>
                        <a:pt x="31" y="346"/>
                      </a:lnTo>
                      <a:lnTo>
                        <a:pt x="31" y="342"/>
                      </a:lnTo>
                      <a:lnTo>
                        <a:pt x="31" y="337"/>
                      </a:lnTo>
                      <a:lnTo>
                        <a:pt x="35" y="333"/>
                      </a:lnTo>
                      <a:lnTo>
                        <a:pt x="35" y="328"/>
                      </a:lnTo>
                      <a:lnTo>
                        <a:pt x="35" y="324"/>
                      </a:lnTo>
                      <a:lnTo>
                        <a:pt x="35" y="319"/>
                      </a:lnTo>
                      <a:lnTo>
                        <a:pt x="35" y="315"/>
                      </a:lnTo>
                      <a:lnTo>
                        <a:pt x="31" y="315"/>
                      </a:lnTo>
                      <a:lnTo>
                        <a:pt x="26" y="315"/>
                      </a:lnTo>
                      <a:lnTo>
                        <a:pt x="26" y="310"/>
                      </a:lnTo>
                      <a:lnTo>
                        <a:pt x="22" y="310"/>
                      </a:lnTo>
                      <a:lnTo>
                        <a:pt x="17" y="310"/>
                      </a:lnTo>
                      <a:lnTo>
                        <a:pt x="17" y="306"/>
                      </a:lnTo>
                      <a:lnTo>
                        <a:pt x="13" y="306"/>
                      </a:lnTo>
                      <a:lnTo>
                        <a:pt x="17" y="302"/>
                      </a:lnTo>
                      <a:lnTo>
                        <a:pt x="22" y="297"/>
                      </a:lnTo>
                      <a:lnTo>
                        <a:pt x="22" y="293"/>
                      </a:lnTo>
                      <a:lnTo>
                        <a:pt x="22" y="288"/>
                      </a:lnTo>
                      <a:lnTo>
                        <a:pt x="22" y="284"/>
                      </a:lnTo>
                      <a:lnTo>
                        <a:pt x="22" y="279"/>
                      </a:lnTo>
                      <a:lnTo>
                        <a:pt x="22" y="275"/>
                      </a:lnTo>
                      <a:lnTo>
                        <a:pt x="22" y="270"/>
                      </a:lnTo>
                      <a:lnTo>
                        <a:pt x="22" y="266"/>
                      </a:lnTo>
                      <a:lnTo>
                        <a:pt x="22" y="262"/>
                      </a:lnTo>
                      <a:lnTo>
                        <a:pt x="22" y="257"/>
                      </a:lnTo>
                      <a:lnTo>
                        <a:pt x="22" y="253"/>
                      </a:lnTo>
                      <a:lnTo>
                        <a:pt x="26" y="248"/>
                      </a:lnTo>
                      <a:lnTo>
                        <a:pt x="26" y="244"/>
                      </a:lnTo>
                      <a:lnTo>
                        <a:pt x="26" y="239"/>
                      </a:lnTo>
                      <a:lnTo>
                        <a:pt x="26" y="235"/>
                      </a:lnTo>
                      <a:lnTo>
                        <a:pt x="26" y="231"/>
                      </a:lnTo>
                      <a:lnTo>
                        <a:pt x="31" y="231"/>
                      </a:lnTo>
                      <a:lnTo>
                        <a:pt x="31" y="226"/>
                      </a:lnTo>
                      <a:lnTo>
                        <a:pt x="31" y="222"/>
                      </a:lnTo>
                      <a:lnTo>
                        <a:pt x="31" y="217"/>
                      </a:lnTo>
                      <a:lnTo>
                        <a:pt x="35" y="213"/>
                      </a:lnTo>
                      <a:lnTo>
                        <a:pt x="35" y="208"/>
                      </a:lnTo>
                      <a:lnTo>
                        <a:pt x="35" y="204"/>
                      </a:lnTo>
                      <a:lnTo>
                        <a:pt x="35" y="199"/>
                      </a:lnTo>
                      <a:lnTo>
                        <a:pt x="35" y="195"/>
                      </a:lnTo>
                      <a:lnTo>
                        <a:pt x="39" y="191"/>
                      </a:lnTo>
                      <a:lnTo>
                        <a:pt x="39" y="186"/>
                      </a:lnTo>
                      <a:lnTo>
                        <a:pt x="39" y="182"/>
                      </a:lnTo>
                      <a:lnTo>
                        <a:pt x="44" y="182"/>
                      </a:lnTo>
                      <a:lnTo>
                        <a:pt x="44" y="177"/>
                      </a:lnTo>
                      <a:lnTo>
                        <a:pt x="39" y="177"/>
                      </a:lnTo>
                      <a:lnTo>
                        <a:pt x="39" y="173"/>
                      </a:lnTo>
                      <a:lnTo>
                        <a:pt x="35" y="173"/>
                      </a:lnTo>
                      <a:lnTo>
                        <a:pt x="31" y="173"/>
                      </a:lnTo>
                      <a:lnTo>
                        <a:pt x="26" y="173"/>
                      </a:lnTo>
                      <a:lnTo>
                        <a:pt x="22" y="168"/>
                      </a:lnTo>
                      <a:lnTo>
                        <a:pt x="17" y="168"/>
                      </a:lnTo>
                      <a:lnTo>
                        <a:pt x="13" y="164"/>
                      </a:lnTo>
                      <a:lnTo>
                        <a:pt x="13" y="155"/>
                      </a:lnTo>
                      <a:lnTo>
                        <a:pt x="13" y="151"/>
                      </a:lnTo>
                      <a:lnTo>
                        <a:pt x="13" y="146"/>
                      </a:lnTo>
                      <a:lnTo>
                        <a:pt x="8" y="142"/>
                      </a:lnTo>
                      <a:lnTo>
                        <a:pt x="8" y="137"/>
                      </a:lnTo>
                      <a:lnTo>
                        <a:pt x="8" y="133"/>
                      </a:lnTo>
                      <a:lnTo>
                        <a:pt x="4" y="133"/>
                      </a:lnTo>
                      <a:lnTo>
                        <a:pt x="4" y="128"/>
                      </a:lnTo>
                      <a:lnTo>
                        <a:pt x="0" y="124"/>
                      </a:lnTo>
                      <a:lnTo>
                        <a:pt x="0" y="120"/>
                      </a:lnTo>
                      <a:lnTo>
                        <a:pt x="0" y="115"/>
                      </a:lnTo>
                      <a:lnTo>
                        <a:pt x="4" y="115"/>
                      </a:lnTo>
                      <a:lnTo>
                        <a:pt x="8" y="115"/>
                      </a:lnTo>
                      <a:lnTo>
                        <a:pt x="8" y="111"/>
                      </a:lnTo>
                      <a:lnTo>
                        <a:pt x="13" y="111"/>
                      </a:lnTo>
                      <a:lnTo>
                        <a:pt x="17" y="106"/>
                      </a:lnTo>
                      <a:lnTo>
                        <a:pt x="22" y="106"/>
                      </a:lnTo>
                      <a:lnTo>
                        <a:pt x="22" y="102"/>
                      </a:lnTo>
                      <a:lnTo>
                        <a:pt x="26" y="102"/>
                      </a:lnTo>
                      <a:lnTo>
                        <a:pt x="31" y="97"/>
                      </a:lnTo>
                      <a:lnTo>
                        <a:pt x="35" y="93"/>
                      </a:lnTo>
                      <a:lnTo>
                        <a:pt x="35" y="88"/>
                      </a:lnTo>
                      <a:lnTo>
                        <a:pt x="39" y="88"/>
                      </a:lnTo>
                      <a:lnTo>
                        <a:pt x="44" y="80"/>
                      </a:lnTo>
                      <a:lnTo>
                        <a:pt x="48" y="80"/>
                      </a:lnTo>
                      <a:lnTo>
                        <a:pt x="48" y="75"/>
                      </a:lnTo>
                      <a:lnTo>
                        <a:pt x="53" y="75"/>
                      </a:lnTo>
                      <a:lnTo>
                        <a:pt x="53" y="71"/>
                      </a:lnTo>
                      <a:lnTo>
                        <a:pt x="57" y="71"/>
                      </a:lnTo>
                      <a:lnTo>
                        <a:pt x="57" y="66"/>
                      </a:lnTo>
                      <a:lnTo>
                        <a:pt x="62" y="66"/>
                      </a:lnTo>
                      <a:lnTo>
                        <a:pt x="62" y="62"/>
                      </a:lnTo>
                      <a:lnTo>
                        <a:pt x="66" y="62"/>
                      </a:lnTo>
                      <a:lnTo>
                        <a:pt x="71" y="57"/>
                      </a:lnTo>
                      <a:lnTo>
                        <a:pt x="75" y="53"/>
                      </a:lnTo>
                      <a:lnTo>
                        <a:pt x="79" y="53"/>
                      </a:lnTo>
                      <a:lnTo>
                        <a:pt x="79" y="49"/>
                      </a:lnTo>
                      <a:lnTo>
                        <a:pt x="84" y="49"/>
                      </a:lnTo>
                      <a:lnTo>
                        <a:pt x="88" y="49"/>
                      </a:lnTo>
                      <a:lnTo>
                        <a:pt x="93" y="44"/>
                      </a:lnTo>
                      <a:lnTo>
                        <a:pt x="97" y="44"/>
                      </a:lnTo>
                      <a:lnTo>
                        <a:pt x="102" y="44"/>
                      </a:lnTo>
                      <a:lnTo>
                        <a:pt x="110" y="44"/>
                      </a:lnTo>
                      <a:lnTo>
                        <a:pt x="115" y="44"/>
                      </a:lnTo>
                      <a:lnTo>
                        <a:pt x="115" y="49"/>
                      </a:lnTo>
                      <a:lnTo>
                        <a:pt x="119" y="53"/>
                      </a:lnTo>
                      <a:lnTo>
                        <a:pt x="124" y="53"/>
                      </a:lnTo>
                      <a:lnTo>
                        <a:pt x="128" y="53"/>
                      </a:lnTo>
                      <a:lnTo>
                        <a:pt x="128" y="49"/>
                      </a:lnTo>
                      <a:lnTo>
                        <a:pt x="128" y="44"/>
                      </a:lnTo>
                      <a:lnTo>
                        <a:pt x="128" y="35"/>
                      </a:lnTo>
                      <a:lnTo>
                        <a:pt x="133" y="31"/>
                      </a:lnTo>
                      <a:lnTo>
                        <a:pt x="137" y="31"/>
                      </a:lnTo>
                      <a:lnTo>
                        <a:pt x="146" y="22"/>
                      </a:lnTo>
                      <a:lnTo>
                        <a:pt x="159" y="17"/>
                      </a:lnTo>
                      <a:lnTo>
                        <a:pt x="168" y="9"/>
                      </a:lnTo>
                      <a:lnTo>
                        <a:pt x="177" y="0"/>
                      </a:lnTo>
                      <a:lnTo>
                        <a:pt x="181" y="0"/>
                      </a:lnTo>
                      <a:lnTo>
                        <a:pt x="181" y="4"/>
                      </a:lnTo>
                      <a:lnTo>
                        <a:pt x="186" y="4"/>
                      </a:lnTo>
                      <a:lnTo>
                        <a:pt x="186" y="9"/>
                      </a:lnTo>
                      <a:lnTo>
                        <a:pt x="190" y="9"/>
                      </a:lnTo>
                      <a:lnTo>
                        <a:pt x="190" y="13"/>
                      </a:lnTo>
                      <a:lnTo>
                        <a:pt x="199" y="17"/>
                      </a:lnTo>
                      <a:lnTo>
                        <a:pt x="204" y="22"/>
                      </a:lnTo>
                      <a:lnTo>
                        <a:pt x="208" y="22"/>
                      </a:lnTo>
                      <a:lnTo>
                        <a:pt x="217" y="31"/>
                      </a:lnTo>
                      <a:lnTo>
                        <a:pt x="221" y="31"/>
                      </a:lnTo>
                      <a:lnTo>
                        <a:pt x="221" y="35"/>
                      </a:lnTo>
                      <a:lnTo>
                        <a:pt x="226" y="35"/>
                      </a:lnTo>
                      <a:lnTo>
                        <a:pt x="230" y="35"/>
                      </a:lnTo>
                      <a:lnTo>
                        <a:pt x="235" y="35"/>
                      </a:lnTo>
                      <a:lnTo>
                        <a:pt x="244" y="35"/>
                      </a:lnTo>
                      <a:lnTo>
                        <a:pt x="248" y="35"/>
                      </a:lnTo>
                      <a:lnTo>
                        <a:pt x="252" y="40"/>
                      </a:lnTo>
                      <a:lnTo>
                        <a:pt x="252" y="35"/>
                      </a:lnTo>
                      <a:lnTo>
                        <a:pt x="257" y="35"/>
                      </a:lnTo>
                      <a:lnTo>
                        <a:pt x="261" y="35"/>
                      </a:lnTo>
                      <a:lnTo>
                        <a:pt x="266" y="35"/>
                      </a:lnTo>
                      <a:lnTo>
                        <a:pt x="270" y="35"/>
                      </a:lnTo>
                      <a:lnTo>
                        <a:pt x="275" y="35"/>
                      </a:lnTo>
                      <a:lnTo>
                        <a:pt x="279" y="40"/>
                      </a:lnTo>
                      <a:lnTo>
                        <a:pt x="284" y="40"/>
                      </a:lnTo>
                      <a:lnTo>
                        <a:pt x="284" y="44"/>
                      </a:lnTo>
                      <a:lnTo>
                        <a:pt x="288" y="49"/>
                      </a:lnTo>
                      <a:lnTo>
                        <a:pt x="288" y="53"/>
                      </a:lnTo>
                      <a:lnTo>
                        <a:pt x="292" y="53"/>
                      </a:lnTo>
                      <a:lnTo>
                        <a:pt x="292" y="62"/>
                      </a:lnTo>
                      <a:lnTo>
                        <a:pt x="297" y="62"/>
                      </a:lnTo>
                      <a:lnTo>
                        <a:pt x="301" y="66"/>
                      </a:lnTo>
                      <a:lnTo>
                        <a:pt x="310" y="75"/>
                      </a:lnTo>
                      <a:lnTo>
                        <a:pt x="315" y="75"/>
                      </a:lnTo>
                      <a:lnTo>
                        <a:pt x="319" y="80"/>
                      </a:lnTo>
                      <a:lnTo>
                        <a:pt x="319" y="84"/>
                      </a:lnTo>
                      <a:lnTo>
                        <a:pt x="323" y="88"/>
                      </a:lnTo>
                      <a:lnTo>
                        <a:pt x="328" y="93"/>
                      </a:lnTo>
                      <a:lnTo>
                        <a:pt x="332" y="93"/>
                      </a:lnTo>
                      <a:lnTo>
                        <a:pt x="332" y="97"/>
                      </a:lnTo>
                      <a:lnTo>
                        <a:pt x="337" y="97"/>
                      </a:lnTo>
                      <a:lnTo>
                        <a:pt x="341" y="97"/>
                      </a:lnTo>
                      <a:lnTo>
                        <a:pt x="341" y="102"/>
                      </a:lnTo>
                      <a:lnTo>
                        <a:pt x="346" y="102"/>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63" name="Freeform 110"/>
                <p:cNvSpPr>
                  <a:spLocks noEditPoints="1"/>
                </p:cNvSpPr>
                <p:nvPr/>
              </p:nvSpPr>
              <p:spPr bwMode="auto">
                <a:xfrm>
                  <a:off x="2855665" y="5487988"/>
                  <a:ext cx="1289050" cy="796925"/>
                </a:xfrm>
                <a:custGeom>
                  <a:cxnLst>
                    <a:cxn ang="0">
                      <a:pos x="165" y="466"/>
                    </a:cxn>
                    <a:cxn ang="0">
                      <a:pos x="732" y="160"/>
                    </a:cxn>
                    <a:cxn ang="0">
                      <a:pos x="755" y="191"/>
                    </a:cxn>
                    <a:cxn ang="0">
                      <a:pos x="768" y="231"/>
                    </a:cxn>
                    <a:cxn ang="0">
                      <a:pos x="795" y="249"/>
                    </a:cxn>
                    <a:cxn ang="0">
                      <a:pos x="808" y="289"/>
                    </a:cxn>
                    <a:cxn ang="0">
                      <a:pos x="790" y="302"/>
                    </a:cxn>
                    <a:cxn ang="0">
                      <a:pos x="741" y="293"/>
                    </a:cxn>
                    <a:cxn ang="0">
                      <a:pos x="701" y="258"/>
                    </a:cxn>
                    <a:cxn ang="0">
                      <a:pos x="653" y="226"/>
                    </a:cxn>
                    <a:cxn ang="0">
                      <a:pos x="613" y="222"/>
                    </a:cxn>
                    <a:cxn ang="0">
                      <a:pos x="546" y="213"/>
                    </a:cxn>
                    <a:cxn ang="0">
                      <a:pos x="497" y="200"/>
                    </a:cxn>
                    <a:cxn ang="0">
                      <a:pos x="453" y="191"/>
                    </a:cxn>
                    <a:cxn ang="0">
                      <a:pos x="409" y="195"/>
                    </a:cxn>
                    <a:cxn ang="0">
                      <a:pos x="360" y="200"/>
                    </a:cxn>
                    <a:cxn ang="0">
                      <a:pos x="311" y="218"/>
                    </a:cxn>
                    <a:cxn ang="0">
                      <a:pos x="271" y="240"/>
                    </a:cxn>
                    <a:cxn ang="0">
                      <a:pos x="275" y="280"/>
                    </a:cxn>
                    <a:cxn ang="0">
                      <a:pos x="289" y="329"/>
                    </a:cxn>
                    <a:cxn ang="0">
                      <a:pos x="284" y="373"/>
                    </a:cxn>
                    <a:cxn ang="0">
                      <a:pos x="289" y="400"/>
                    </a:cxn>
                    <a:cxn ang="0">
                      <a:pos x="280" y="426"/>
                    </a:cxn>
                    <a:cxn ang="0">
                      <a:pos x="244" y="413"/>
                    </a:cxn>
                    <a:cxn ang="0">
                      <a:pos x="213" y="435"/>
                    </a:cxn>
                    <a:cxn ang="0">
                      <a:pos x="196" y="444"/>
                    </a:cxn>
                    <a:cxn ang="0">
                      <a:pos x="160" y="462"/>
                    </a:cxn>
                    <a:cxn ang="0">
                      <a:pos x="147" y="484"/>
                    </a:cxn>
                    <a:cxn ang="0">
                      <a:pos x="111" y="497"/>
                    </a:cxn>
                    <a:cxn ang="0">
                      <a:pos x="85" y="493"/>
                    </a:cxn>
                    <a:cxn ang="0">
                      <a:pos x="62" y="493"/>
                    </a:cxn>
                    <a:cxn ang="0">
                      <a:pos x="31" y="484"/>
                    </a:cxn>
                    <a:cxn ang="0">
                      <a:pos x="5" y="471"/>
                    </a:cxn>
                    <a:cxn ang="0">
                      <a:pos x="23" y="413"/>
                    </a:cxn>
                    <a:cxn ang="0">
                      <a:pos x="45" y="382"/>
                    </a:cxn>
                    <a:cxn ang="0">
                      <a:pos x="54" y="351"/>
                    </a:cxn>
                    <a:cxn ang="0">
                      <a:pos x="54" y="315"/>
                    </a:cxn>
                    <a:cxn ang="0">
                      <a:pos x="62" y="266"/>
                    </a:cxn>
                    <a:cxn ang="0">
                      <a:pos x="71" y="235"/>
                    </a:cxn>
                    <a:cxn ang="0">
                      <a:pos x="62" y="195"/>
                    </a:cxn>
                    <a:cxn ang="0">
                      <a:pos x="94" y="164"/>
                    </a:cxn>
                    <a:cxn ang="0">
                      <a:pos x="125" y="129"/>
                    </a:cxn>
                    <a:cxn ang="0">
                      <a:pos x="169" y="120"/>
                    </a:cxn>
                    <a:cxn ang="0">
                      <a:pos x="209" y="129"/>
                    </a:cxn>
                    <a:cxn ang="0">
                      <a:pos x="236" y="111"/>
                    </a:cxn>
                    <a:cxn ang="0">
                      <a:pos x="280" y="107"/>
                    </a:cxn>
                    <a:cxn ang="0">
                      <a:pos x="289" y="76"/>
                    </a:cxn>
                    <a:cxn ang="0">
                      <a:pos x="302" y="67"/>
                    </a:cxn>
                    <a:cxn ang="0">
                      <a:pos x="324" y="53"/>
                    </a:cxn>
                    <a:cxn ang="0">
                      <a:pos x="355" y="31"/>
                    </a:cxn>
                    <a:cxn ang="0">
                      <a:pos x="391" y="18"/>
                    </a:cxn>
                    <a:cxn ang="0">
                      <a:pos x="431" y="27"/>
                    </a:cxn>
                    <a:cxn ang="0">
                      <a:pos x="466" y="22"/>
                    </a:cxn>
                    <a:cxn ang="0">
                      <a:pos x="493" y="0"/>
                    </a:cxn>
                    <a:cxn ang="0">
                      <a:pos x="528" y="22"/>
                    </a:cxn>
                    <a:cxn ang="0">
                      <a:pos x="555" y="44"/>
                    </a:cxn>
                    <a:cxn ang="0">
                      <a:pos x="582" y="67"/>
                    </a:cxn>
                    <a:cxn ang="0">
                      <a:pos x="626" y="80"/>
                    </a:cxn>
                    <a:cxn ang="0">
                      <a:pos x="666" y="89"/>
                    </a:cxn>
                    <a:cxn ang="0">
                      <a:pos x="701" y="111"/>
                    </a:cxn>
                  </a:cxnLst>
                  <a:rect l="0" t="0" r="r" b="b"/>
                  <a:pathLst>
                    <a:path w="812" h="502">
                      <a:moveTo>
                        <a:pt x="165" y="475"/>
                      </a:moveTo>
                      <a:lnTo>
                        <a:pt x="160" y="475"/>
                      </a:lnTo>
                      <a:lnTo>
                        <a:pt x="156" y="475"/>
                      </a:lnTo>
                      <a:lnTo>
                        <a:pt x="156" y="480"/>
                      </a:lnTo>
                      <a:lnTo>
                        <a:pt x="151" y="480"/>
                      </a:lnTo>
                      <a:lnTo>
                        <a:pt x="147" y="480"/>
                      </a:lnTo>
                      <a:lnTo>
                        <a:pt x="151" y="475"/>
                      </a:lnTo>
                      <a:lnTo>
                        <a:pt x="160" y="471"/>
                      </a:lnTo>
                      <a:lnTo>
                        <a:pt x="165" y="466"/>
                      </a:lnTo>
                      <a:lnTo>
                        <a:pt x="165" y="475"/>
                      </a:lnTo>
                      <a:close/>
                      <a:moveTo>
                        <a:pt x="719" y="129"/>
                      </a:moveTo>
                      <a:lnTo>
                        <a:pt x="719" y="133"/>
                      </a:lnTo>
                      <a:lnTo>
                        <a:pt x="724" y="138"/>
                      </a:lnTo>
                      <a:lnTo>
                        <a:pt x="724" y="142"/>
                      </a:lnTo>
                      <a:lnTo>
                        <a:pt x="724" y="147"/>
                      </a:lnTo>
                      <a:lnTo>
                        <a:pt x="728" y="151"/>
                      </a:lnTo>
                      <a:lnTo>
                        <a:pt x="728" y="155"/>
                      </a:lnTo>
                      <a:lnTo>
                        <a:pt x="732" y="160"/>
                      </a:lnTo>
                      <a:lnTo>
                        <a:pt x="732" y="164"/>
                      </a:lnTo>
                      <a:lnTo>
                        <a:pt x="737" y="164"/>
                      </a:lnTo>
                      <a:lnTo>
                        <a:pt x="741" y="169"/>
                      </a:lnTo>
                      <a:lnTo>
                        <a:pt x="746" y="173"/>
                      </a:lnTo>
                      <a:lnTo>
                        <a:pt x="750" y="173"/>
                      </a:lnTo>
                      <a:lnTo>
                        <a:pt x="750" y="178"/>
                      </a:lnTo>
                      <a:lnTo>
                        <a:pt x="750" y="182"/>
                      </a:lnTo>
                      <a:lnTo>
                        <a:pt x="755" y="187"/>
                      </a:lnTo>
                      <a:lnTo>
                        <a:pt x="755" y="191"/>
                      </a:lnTo>
                      <a:lnTo>
                        <a:pt x="755" y="195"/>
                      </a:lnTo>
                      <a:lnTo>
                        <a:pt x="759" y="200"/>
                      </a:lnTo>
                      <a:lnTo>
                        <a:pt x="759" y="209"/>
                      </a:lnTo>
                      <a:lnTo>
                        <a:pt x="759" y="213"/>
                      </a:lnTo>
                      <a:lnTo>
                        <a:pt x="759" y="218"/>
                      </a:lnTo>
                      <a:lnTo>
                        <a:pt x="759" y="222"/>
                      </a:lnTo>
                      <a:lnTo>
                        <a:pt x="763" y="226"/>
                      </a:lnTo>
                      <a:lnTo>
                        <a:pt x="763" y="231"/>
                      </a:lnTo>
                      <a:lnTo>
                        <a:pt x="768" y="231"/>
                      </a:lnTo>
                      <a:lnTo>
                        <a:pt x="772" y="231"/>
                      </a:lnTo>
                      <a:lnTo>
                        <a:pt x="777" y="226"/>
                      </a:lnTo>
                      <a:lnTo>
                        <a:pt x="781" y="226"/>
                      </a:lnTo>
                      <a:lnTo>
                        <a:pt x="781" y="231"/>
                      </a:lnTo>
                      <a:lnTo>
                        <a:pt x="786" y="235"/>
                      </a:lnTo>
                      <a:lnTo>
                        <a:pt x="790" y="240"/>
                      </a:lnTo>
                      <a:lnTo>
                        <a:pt x="790" y="244"/>
                      </a:lnTo>
                      <a:lnTo>
                        <a:pt x="795" y="244"/>
                      </a:lnTo>
                      <a:lnTo>
                        <a:pt x="795" y="249"/>
                      </a:lnTo>
                      <a:lnTo>
                        <a:pt x="799" y="253"/>
                      </a:lnTo>
                      <a:lnTo>
                        <a:pt x="799" y="258"/>
                      </a:lnTo>
                      <a:lnTo>
                        <a:pt x="799" y="262"/>
                      </a:lnTo>
                      <a:lnTo>
                        <a:pt x="803" y="266"/>
                      </a:lnTo>
                      <a:lnTo>
                        <a:pt x="803" y="271"/>
                      </a:lnTo>
                      <a:lnTo>
                        <a:pt x="808" y="275"/>
                      </a:lnTo>
                      <a:lnTo>
                        <a:pt x="808" y="280"/>
                      </a:lnTo>
                      <a:lnTo>
                        <a:pt x="808" y="284"/>
                      </a:lnTo>
                      <a:lnTo>
                        <a:pt x="808" y="289"/>
                      </a:lnTo>
                      <a:lnTo>
                        <a:pt x="812" y="293"/>
                      </a:lnTo>
                      <a:lnTo>
                        <a:pt x="808" y="293"/>
                      </a:lnTo>
                      <a:lnTo>
                        <a:pt x="808" y="298"/>
                      </a:lnTo>
                      <a:lnTo>
                        <a:pt x="808" y="302"/>
                      </a:lnTo>
                      <a:lnTo>
                        <a:pt x="803" y="306"/>
                      </a:lnTo>
                      <a:lnTo>
                        <a:pt x="799" y="306"/>
                      </a:lnTo>
                      <a:lnTo>
                        <a:pt x="795" y="306"/>
                      </a:lnTo>
                      <a:lnTo>
                        <a:pt x="795" y="302"/>
                      </a:lnTo>
                      <a:lnTo>
                        <a:pt x="790" y="302"/>
                      </a:lnTo>
                      <a:lnTo>
                        <a:pt x="786" y="302"/>
                      </a:lnTo>
                      <a:lnTo>
                        <a:pt x="781" y="302"/>
                      </a:lnTo>
                      <a:lnTo>
                        <a:pt x="781" y="306"/>
                      </a:lnTo>
                      <a:lnTo>
                        <a:pt x="777" y="306"/>
                      </a:lnTo>
                      <a:lnTo>
                        <a:pt x="772" y="306"/>
                      </a:lnTo>
                      <a:lnTo>
                        <a:pt x="763" y="302"/>
                      </a:lnTo>
                      <a:lnTo>
                        <a:pt x="755" y="302"/>
                      </a:lnTo>
                      <a:lnTo>
                        <a:pt x="746" y="298"/>
                      </a:lnTo>
                      <a:lnTo>
                        <a:pt x="741" y="293"/>
                      </a:lnTo>
                      <a:lnTo>
                        <a:pt x="737" y="289"/>
                      </a:lnTo>
                      <a:lnTo>
                        <a:pt x="728" y="289"/>
                      </a:lnTo>
                      <a:lnTo>
                        <a:pt x="728" y="280"/>
                      </a:lnTo>
                      <a:lnTo>
                        <a:pt x="719" y="280"/>
                      </a:lnTo>
                      <a:lnTo>
                        <a:pt x="719" y="275"/>
                      </a:lnTo>
                      <a:lnTo>
                        <a:pt x="719" y="271"/>
                      </a:lnTo>
                      <a:lnTo>
                        <a:pt x="715" y="266"/>
                      </a:lnTo>
                      <a:lnTo>
                        <a:pt x="710" y="266"/>
                      </a:lnTo>
                      <a:lnTo>
                        <a:pt x="701" y="258"/>
                      </a:lnTo>
                      <a:lnTo>
                        <a:pt x="697" y="258"/>
                      </a:lnTo>
                      <a:lnTo>
                        <a:pt x="693" y="253"/>
                      </a:lnTo>
                      <a:lnTo>
                        <a:pt x="693" y="249"/>
                      </a:lnTo>
                      <a:lnTo>
                        <a:pt x="679" y="244"/>
                      </a:lnTo>
                      <a:lnTo>
                        <a:pt x="670" y="240"/>
                      </a:lnTo>
                      <a:lnTo>
                        <a:pt x="670" y="235"/>
                      </a:lnTo>
                      <a:lnTo>
                        <a:pt x="666" y="235"/>
                      </a:lnTo>
                      <a:lnTo>
                        <a:pt x="666" y="231"/>
                      </a:lnTo>
                      <a:lnTo>
                        <a:pt x="653" y="226"/>
                      </a:lnTo>
                      <a:lnTo>
                        <a:pt x="644" y="222"/>
                      </a:lnTo>
                      <a:lnTo>
                        <a:pt x="639" y="222"/>
                      </a:lnTo>
                      <a:lnTo>
                        <a:pt x="635" y="218"/>
                      </a:lnTo>
                      <a:lnTo>
                        <a:pt x="630" y="218"/>
                      </a:lnTo>
                      <a:lnTo>
                        <a:pt x="635" y="222"/>
                      </a:lnTo>
                      <a:lnTo>
                        <a:pt x="630" y="226"/>
                      </a:lnTo>
                      <a:lnTo>
                        <a:pt x="626" y="222"/>
                      </a:lnTo>
                      <a:lnTo>
                        <a:pt x="622" y="218"/>
                      </a:lnTo>
                      <a:lnTo>
                        <a:pt x="613" y="222"/>
                      </a:lnTo>
                      <a:lnTo>
                        <a:pt x="586" y="218"/>
                      </a:lnTo>
                      <a:lnTo>
                        <a:pt x="582" y="218"/>
                      </a:lnTo>
                      <a:lnTo>
                        <a:pt x="577" y="218"/>
                      </a:lnTo>
                      <a:lnTo>
                        <a:pt x="573" y="222"/>
                      </a:lnTo>
                      <a:lnTo>
                        <a:pt x="573" y="218"/>
                      </a:lnTo>
                      <a:lnTo>
                        <a:pt x="568" y="218"/>
                      </a:lnTo>
                      <a:lnTo>
                        <a:pt x="555" y="209"/>
                      </a:lnTo>
                      <a:lnTo>
                        <a:pt x="551" y="213"/>
                      </a:lnTo>
                      <a:lnTo>
                        <a:pt x="546" y="213"/>
                      </a:lnTo>
                      <a:lnTo>
                        <a:pt x="542" y="213"/>
                      </a:lnTo>
                      <a:lnTo>
                        <a:pt x="537" y="213"/>
                      </a:lnTo>
                      <a:lnTo>
                        <a:pt x="533" y="213"/>
                      </a:lnTo>
                      <a:lnTo>
                        <a:pt x="524" y="209"/>
                      </a:lnTo>
                      <a:lnTo>
                        <a:pt x="515" y="204"/>
                      </a:lnTo>
                      <a:lnTo>
                        <a:pt x="511" y="204"/>
                      </a:lnTo>
                      <a:lnTo>
                        <a:pt x="506" y="200"/>
                      </a:lnTo>
                      <a:lnTo>
                        <a:pt x="502" y="204"/>
                      </a:lnTo>
                      <a:lnTo>
                        <a:pt x="497" y="200"/>
                      </a:lnTo>
                      <a:lnTo>
                        <a:pt x="488" y="200"/>
                      </a:lnTo>
                      <a:lnTo>
                        <a:pt x="484" y="200"/>
                      </a:lnTo>
                      <a:lnTo>
                        <a:pt x="475" y="200"/>
                      </a:lnTo>
                      <a:lnTo>
                        <a:pt x="471" y="200"/>
                      </a:lnTo>
                      <a:lnTo>
                        <a:pt x="466" y="200"/>
                      </a:lnTo>
                      <a:lnTo>
                        <a:pt x="462" y="200"/>
                      </a:lnTo>
                      <a:lnTo>
                        <a:pt x="462" y="195"/>
                      </a:lnTo>
                      <a:lnTo>
                        <a:pt x="457" y="195"/>
                      </a:lnTo>
                      <a:lnTo>
                        <a:pt x="453" y="191"/>
                      </a:lnTo>
                      <a:lnTo>
                        <a:pt x="448" y="191"/>
                      </a:lnTo>
                      <a:lnTo>
                        <a:pt x="440" y="191"/>
                      </a:lnTo>
                      <a:lnTo>
                        <a:pt x="435" y="191"/>
                      </a:lnTo>
                      <a:lnTo>
                        <a:pt x="431" y="191"/>
                      </a:lnTo>
                      <a:lnTo>
                        <a:pt x="426" y="191"/>
                      </a:lnTo>
                      <a:lnTo>
                        <a:pt x="422" y="191"/>
                      </a:lnTo>
                      <a:lnTo>
                        <a:pt x="417" y="195"/>
                      </a:lnTo>
                      <a:lnTo>
                        <a:pt x="413" y="195"/>
                      </a:lnTo>
                      <a:lnTo>
                        <a:pt x="409" y="195"/>
                      </a:lnTo>
                      <a:lnTo>
                        <a:pt x="404" y="195"/>
                      </a:lnTo>
                      <a:lnTo>
                        <a:pt x="400" y="200"/>
                      </a:lnTo>
                      <a:lnTo>
                        <a:pt x="395" y="195"/>
                      </a:lnTo>
                      <a:lnTo>
                        <a:pt x="391" y="200"/>
                      </a:lnTo>
                      <a:lnTo>
                        <a:pt x="386" y="200"/>
                      </a:lnTo>
                      <a:lnTo>
                        <a:pt x="382" y="200"/>
                      </a:lnTo>
                      <a:lnTo>
                        <a:pt x="373" y="200"/>
                      </a:lnTo>
                      <a:lnTo>
                        <a:pt x="364" y="200"/>
                      </a:lnTo>
                      <a:lnTo>
                        <a:pt x="360" y="200"/>
                      </a:lnTo>
                      <a:lnTo>
                        <a:pt x="355" y="204"/>
                      </a:lnTo>
                      <a:lnTo>
                        <a:pt x="346" y="209"/>
                      </a:lnTo>
                      <a:lnTo>
                        <a:pt x="342" y="209"/>
                      </a:lnTo>
                      <a:lnTo>
                        <a:pt x="333" y="213"/>
                      </a:lnTo>
                      <a:lnTo>
                        <a:pt x="329" y="213"/>
                      </a:lnTo>
                      <a:lnTo>
                        <a:pt x="324" y="213"/>
                      </a:lnTo>
                      <a:lnTo>
                        <a:pt x="320" y="218"/>
                      </a:lnTo>
                      <a:lnTo>
                        <a:pt x="315" y="218"/>
                      </a:lnTo>
                      <a:lnTo>
                        <a:pt x="311" y="218"/>
                      </a:lnTo>
                      <a:lnTo>
                        <a:pt x="307" y="222"/>
                      </a:lnTo>
                      <a:lnTo>
                        <a:pt x="293" y="218"/>
                      </a:lnTo>
                      <a:lnTo>
                        <a:pt x="289" y="213"/>
                      </a:lnTo>
                      <a:lnTo>
                        <a:pt x="284" y="218"/>
                      </a:lnTo>
                      <a:lnTo>
                        <a:pt x="280" y="218"/>
                      </a:lnTo>
                      <a:lnTo>
                        <a:pt x="280" y="222"/>
                      </a:lnTo>
                      <a:lnTo>
                        <a:pt x="275" y="226"/>
                      </a:lnTo>
                      <a:lnTo>
                        <a:pt x="271" y="235"/>
                      </a:lnTo>
                      <a:lnTo>
                        <a:pt x="271" y="240"/>
                      </a:lnTo>
                      <a:lnTo>
                        <a:pt x="271" y="249"/>
                      </a:lnTo>
                      <a:lnTo>
                        <a:pt x="267" y="249"/>
                      </a:lnTo>
                      <a:lnTo>
                        <a:pt x="271" y="253"/>
                      </a:lnTo>
                      <a:lnTo>
                        <a:pt x="271" y="258"/>
                      </a:lnTo>
                      <a:lnTo>
                        <a:pt x="271" y="262"/>
                      </a:lnTo>
                      <a:lnTo>
                        <a:pt x="271" y="266"/>
                      </a:lnTo>
                      <a:lnTo>
                        <a:pt x="271" y="271"/>
                      </a:lnTo>
                      <a:lnTo>
                        <a:pt x="275" y="275"/>
                      </a:lnTo>
                      <a:lnTo>
                        <a:pt x="275" y="280"/>
                      </a:lnTo>
                      <a:lnTo>
                        <a:pt x="280" y="280"/>
                      </a:lnTo>
                      <a:lnTo>
                        <a:pt x="275" y="289"/>
                      </a:lnTo>
                      <a:lnTo>
                        <a:pt x="280" y="298"/>
                      </a:lnTo>
                      <a:lnTo>
                        <a:pt x="280" y="302"/>
                      </a:lnTo>
                      <a:lnTo>
                        <a:pt x="284" y="306"/>
                      </a:lnTo>
                      <a:lnTo>
                        <a:pt x="289" y="306"/>
                      </a:lnTo>
                      <a:lnTo>
                        <a:pt x="289" y="315"/>
                      </a:lnTo>
                      <a:lnTo>
                        <a:pt x="289" y="324"/>
                      </a:lnTo>
                      <a:lnTo>
                        <a:pt x="289" y="329"/>
                      </a:lnTo>
                      <a:lnTo>
                        <a:pt x="284" y="333"/>
                      </a:lnTo>
                      <a:lnTo>
                        <a:pt x="284" y="342"/>
                      </a:lnTo>
                      <a:lnTo>
                        <a:pt x="284" y="351"/>
                      </a:lnTo>
                      <a:lnTo>
                        <a:pt x="284" y="355"/>
                      </a:lnTo>
                      <a:lnTo>
                        <a:pt x="284" y="360"/>
                      </a:lnTo>
                      <a:lnTo>
                        <a:pt x="280" y="360"/>
                      </a:lnTo>
                      <a:lnTo>
                        <a:pt x="280" y="369"/>
                      </a:lnTo>
                      <a:lnTo>
                        <a:pt x="280" y="373"/>
                      </a:lnTo>
                      <a:lnTo>
                        <a:pt x="284" y="373"/>
                      </a:lnTo>
                      <a:lnTo>
                        <a:pt x="284" y="377"/>
                      </a:lnTo>
                      <a:lnTo>
                        <a:pt x="289" y="377"/>
                      </a:lnTo>
                      <a:lnTo>
                        <a:pt x="289" y="382"/>
                      </a:lnTo>
                      <a:lnTo>
                        <a:pt x="293" y="382"/>
                      </a:lnTo>
                      <a:lnTo>
                        <a:pt x="298" y="386"/>
                      </a:lnTo>
                      <a:lnTo>
                        <a:pt x="293" y="395"/>
                      </a:lnTo>
                      <a:lnTo>
                        <a:pt x="289" y="395"/>
                      </a:lnTo>
                      <a:lnTo>
                        <a:pt x="284" y="400"/>
                      </a:lnTo>
                      <a:lnTo>
                        <a:pt x="289" y="400"/>
                      </a:lnTo>
                      <a:lnTo>
                        <a:pt x="293" y="404"/>
                      </a:lnTo>
                      <a:lnTo>
                        <a:pt x="293" y="408"/>
                      </a:lnTo>
                      <a:lnTo>
                        <a:pt x="289" y="413"/>
                      </a:lnTo>
                      <a:lnTo>
                        <a:pt x="289" y="417"/>
                      </a:lnTo>
                      <a:lnTo>
                        <a:pt x="289" y="422"/>
                      </a:lnTo>
                      <a:lnTo>
                        <a:pt x="284" y="422"/>
                      </a:lnTo>
                      <a:lnTo>
                        <a:pt x="284" y="431"/>
                      </a:lnTo>
                      <a:lnTo>
                        <a:pt x="280" y="431"/>
                      </a:lnTo>
                      <a:lnTo>
                        <a:pt x="280" y="426"/>
                      </a:lnTo>
                      <a:lnTo>
                        <a:pt x="275" y="422"/>
                      </a:lnTo>
                      <a:lnTo>
                        <a:pt x="275" y="417"/>
                      </a:lnTo>
                      <a:lnTo>
                        <a:pt x="275" y="413"/>
                      </a:lnTo>
                      <a:lnTo>
                        <a:pt x="271" y="413"/>
                      </a:lnTo>
                      <a:lnTo>
                        <a:pt x="267" y="417"/>
                      </a:lnTo>
                      <a:lnTo>
                        <a:pt x="262" y="417"/>
                      </a:lnTo>
                      <a:lnTo>
                        <a:pt x="253" y="413"/>
                      </a:lnTo>
                      <a:lnTo>
                        <a:pt x="249" y="413"/>
                      </a:lnTo>
                      <a:lnTo>
                        <a:pt x="244" y="413"/>
                      </a:lnTo>
                      <a:lnTo>
                        <a:pt x="236" y="413"/>
                      </a:lnTo>
                      <a:lnTo>
                        <a:pt x="231" y="413"/>
                      </a:lnTo>
                      <a:lnTo>
                        <a:pt x="227" y="413"/>
                      </a:lnTo>
                      <a:lnTo>
                        <a:pt x="227" y="417"/>
                      </a:lnTo>
                      <a:lnTo>
                        <a:pt x="222" y="417"/>
                      </a:lnTo>
                      <a:lnTo>
                        <a:pt x="218" y="417"/>
                      </a:lnTo>
                      <a:lnTo>
                        <a:pt x="213" y="422"/>
                      </a:lnTo>
                      <a:lnTo>
                        <a:pt x="213" y="431"/>
                      </a:lnTo>
                      <a:lnTo>
                        <a:pt x="213" y="435"/>
                      </a:lnTo>
                      <a:lnTo>
                        <a:pt x="213" y="431"/>
                      </a:lnTo>
                      <a:lnTo>
                        <a:pt x="213" y="435"/>
                      </a:lnTo>
                      <a:lnTo>
                        <a:pt x="209" y="435"/>
                      </a:lnTo>
                      <a:lnTo>
                        <a:pt x="209" y="440"/>
                      </a:lnTo>
                      <a:lnTo>
                        <a:pt x="204" y="444"/>
                      </a:lnTo>
                      <a:lnTo>
                        <a:pt x="200" y="444"/>
                      </a:lnTo>
                      <a:lnTo>
                        <a:pt x="191" y="440"/>
                      </a:lnTo>
                      <a:lnTo>
                        <a:pt x="191" y="444"/>
                      </a:lnTo>
                      <a:lnTo>
                        <a:pt x="196" y="444"/>
                      </a:lnTo>
                      <a:lnTo>
                        <a:pt x="191" y="444"/>
                      </a:lnTo>
                      <a:lnTo>
                        <a:pt x="187" y="448"/>
                      </a:lnTo>
                      <a:lnTo>
                        <a:pt x="187" y="453"/>
                      </a:lnTo>
                      <a:lnTo>
                        <a:pt x="182" y="453"/>
                      </a:lnTo>
                      <a:lnTo>
                        <a:pt x="178" y="457"/>
                      </a:lnTo>
                      <a:lnTo>
                        <a:pt x="173" y="457"/>
                      </a:lnTo>
                      <a:lnTo>
                        <a:pt x="169" y="457"/>
                      </a:lnTo>
                      <a:lnTo>
                        <a:pt x="165" y="457"/>
                      </a:lnTo>
                      <a:lnTo>
                        <a:pt x="160" y="462"/>
                      </a:lnTo>
                      <a:lnTo>
                        <a:pt x="160" y="466"/>
                      </a:lnTo>
                      <a:lnTo>
                        <a:pt x="156" y="466"/>
                      </a:lnTo>
                      <a:lnTo>
                        <a:pt x="156" y="471"/>
                      </a:lnTo>
                      <a:lnTo>
                        <a:pt x="151" y="471"/>
                      </a:lnTo>
                      <a:lnTo>
                        <a:pt x="147" y="475"/>
                      </a:lnTo>
                      <a:lnTo>
                        <a:pt x="147" y="480"/>
                      </a:lnTo>
                      <a:lnTo>
                        <a:pt x="142" y="480"/>
                      </a:lnTo>
                      <a:lnTo>
                        <a:pt x="142" y="484"/>
                      </a:lnTo>
                      <a:lnTo>
                        <a:pt x="147" y="484"/>
                      </a:lnTo>
                      <a:lnTo>
                        <a:pt x="138" y="493"/>
                      </a:lnTo>
                      <a:lnTo>
                        <a:pt x="133" y="497"/>
                      </a:lnTo>
                      <a:lnTo>
                        <a:pt x="133" y="493"/>
                      </a:lnTo>
                      <a:lnTo>
                        <a:pt x="133" y="488"/>
                      </a:lnTo>
                      <a:lnTo>
                        <a:pt x="129" y="488"/>
                      </a:lnTo>
                      <a:lnTo>
                        <a:pt x="120" y="493"/>
                      </a:lnTo>
                      <a:lnTo>
                        <a:pt x="116" y="497"/>
                      </a:lnTo>
                      <a:lnTo>
                        <a:pt x="111" y="502"/>
                      </a:lnTo>
                      <a:lnTo>
                        <a:pt x="111" y="497"/>
                      </a:lnTo>
                      <a:lnTo>
                        <a:pt x="107" y="497"/>
                      </a:lnTo>
                      <a:lnTo>
                        <a:pt x="102" y="497"/>
                      </a:lnTo>
                      <a:lnTo>
                        <a:pt x="98" y="493"/>
                      </a:lnTo>
                      <a:lnTo>
                        <a:pt x="102" y="488"/>
                      </a:lnTo>
                      <a:lnTo>
                        <a:pt x="98" y="484"/>
                      </a:lnTo>
                      <a:lnTo>
                        <a:pt x="94" y="488"/>
                      </a:lnTo>
                      <a:lnTo>
                        <a:pt x="89" y="488"/>
                      </a:lnTo>
                      <a:lnTo>
                        <a:pt x="89" y="493"/>
                      </a:lnTo>
                      <a:lnTo>
                        <a:pt x="85" y="493"/>
                      </a:lnTo>
                      <a:lnTo>
                        <a:pt x="85" y="488"/>
                      </a:lnTo>
                      <a:lnTo>
                        <a:pt x="89" y="488"/>
                      </a:lnTo>
                      <a:lnTo>
                        <a:pt x="94" y="484"/>
                      </a:lnTo>
                      <a:lnTo>
                        <a:pt x="89" y="484"/>
                      </a:lnTo>
                      <a:lnTo>
                        <a:pt x="85" y="484"/>
                      </a:lnTo>
                      <a:lnTo>
                        <a:pt x="80" y="488"/>
                      </a:lnTo>
                      <a:lnTo>
                        <a:pt x="76" y="488"/>
                      </a:lnTo>
                      <a:lnTo>
                        <a:pt x="71" y="488"/>
                      </a:lnTo>
                      <a:lnTo>
                        <a:pt x="62" y="493"/>
                      </a:lnTo>
                      <a:lnTo>
                        <a:pt x="58" y="493"/>
                      </a:lnTo>
                      <a:lnTo>
                        <a:pt x="54" y="493"/>
                      </a:lnTo>
                      <a:lnTo>
                        <a:pt x="49" y="493"/>
                      </a:lnTo>
                      <a:lnTo>
                        <a:pt x="45" y="493"/>
                      </a:lnTo>
                      <a:lnTo>
                        <a:pt x="40" y="493"/>
                      </a:lnTo>
                      <a:lnTo>
                        <a:pt x="36" y="488"/>
                      </a:lnTo>
                      <a:lnTo>
                        <a:pt x="40" y="484"/>
                      </a:lnTo>
                      <a:lnTo>
                        <a:pt x="36" y="484"/>
                      </a:lnTo>
                      <a:lnTo>
                        <a:pt x="31" y="484"/>
                      </a:lnTo>
                      <a:lnTo>
                        <a:pt x="31" y="488"/>
                      </a:lnTo>
                      <a:lnTo>
                        <a:pt x="31" y="493"/>
                      </a:lnTo>
                      <a:lnTo>
                        <a:pt x="27" y="493"/>
                      </a:lnTo>
                      <a:lnTo>
                        <a:pt x="23" y="493"/>
                      </a:lnTo>
                      <a:lnTo>
                        <a:pt x="18" y="493"/>
                      </a:lnTo>
                      <a:lnTo>
                        <a:pt x="14" y="488"/>
                      </a:lnTo>
                      <a:lnTo>
                        <a:pt x="5" y="484"/>
                      </a:lnTo>
                      <a:lnTo>
                        <a:pt x="0" y="480"/>
                      </a:lnTo>
                      <a:lnTo>
                        <a:pt x="5" y="471"/>
                      </a:lnTo>
                      <a:lnTo>
                        <a:pt x="5" y="466"/>
                      </a:lnTo>
                      <a:lnTo>
                        <a:pt x="5" y="462"/>
                      </a:lnTo>
                      <a:lnTo>
                        <a:pt x="5" y="448"/>
                      </a:lnTo>
                      <a:lnTo>
                        <a:pt x="5" y="435"/>
                      </a:lnTo>
                      <a:lnTo>
                        <a:pt x="5" y="431"/>
                      </a:lnTo>
                      <a:lnTo>
                        <a:pt x="5" y="426"/>
                      </a:lnTo>
                      <a:lnTo>
                        <a:pt x="9" y="422"/>
                      </a:lnTo>
                      <a:lnTo>
                        <a:pt x="18" y="417"/>
                      </a:lnTo>
                      <a:lnTo>
                        <a:pt x="23" y="413"/>
                      </a:lnTo>
                      <a:lnTo>
                        <a:pt x="27" y="408"/>
                      </a:lnTo>
                      <a:lnTo>
                        <a:pt x="31" y="404"/>
                      </a:lnTo>
                      <a:lnTo>
                        <a:pt x="31" y="400"/>
                      </a:lnTo>
                      <a:lnTo>
                        <a:pt x="36" y="400"/>
                      </a:lnTo>
                      <a:lnTo>
                        <a:pt x="36" y="395"/>
                      </a:lnTo>
                      <a:lnTo>
                        <a:pt x="40" y="391"/>
                      </a:lnTo>
                      <a:lnTo>
                        <a:pt x="40" y="386"/>
                      </a:lnTo>
                      <a:lnTo>
                        <a:pt x="45" y="386"/>
                      </a:lnTo>
                      <a:lnTo>
                        <a:pt x="45" y="382"/>
                      </a:lnTo>
                      <a:lnTo>
                        <a:pt x="45" y="377"/>
                      </a:lnTo>
                      <a:lnTo>
                        <a:pt x="49" y="377"/>
                      </a:lnTo>
                      <a:lnTo>
                        <a:pt x="49" y="373"/>
                      </a:lnTo>
                      <a:lnTo>
                        <a:pt x="49" y="369"/>
                      </a:lnTo>
                      <a:lnTo>
                        <a:pt x="49" y="364"/>
                      </a:lnTo>
                      <a:lnTo>
                        <a:pt x="54" y="364"/>
                      </a:lnTo>
                      <a:lnTo>
                        <a:pt x="54" y="360"/>
                      </a:lnTo>
                      <a:lnTo>
                        <a:pt x="54" y="355"/>
                      </a:lnTo>
                      <a:lnTo>
                        <a:pt x="54" y="351"/>
                      </a:lnTo>
                      <a:lnTo>
                        <a:pt x="58" y="346"/>
                      </a:lnTo>
                      <a:lnTo>
                        <a:pt x="58" y="342"/>
                      </a:lnTo>
                      <a:lnTo>
                        <a:pt x="58" y="337"/>
                      </a:lnTo>
                      <a:lnTo>
                        <a:pt x="58" y="333"/>
                      </a:lnTo>
                      <a:lnTo>
                        <a:pt x="58" y="329"/>
                      </a:lnTo>
                      <a:lnTo>
                        <a:pt x="58" y="324"/>
                      </a:lnTo>
                      <a:lnTo>
                        <a:pt x="58" y="320"/>
                      </a:lnTo>
                      <a:lnTo>
                        <a:pt x="58" y="315"/>
                      </a:lnTo>
                      <a:lnTo>
                        <a:pt x="54" y="315"/>
                      </a:lnTo>
                      <a:lnTo>
                        <a:pt x="54" y="311"/>
                      </a:lnTo>
                      <a:lnTo>
                        <a:pt x="58" y="306"/>
                      </a:lnTo>
                      <a:lnTo>
                        <a:pt x="58" y="302"/>
                      </a:lnTo>
                      <a:lnTo>
                        <a:pt x="58" y="298"/>
                      </a:lnTo>
                      <a:lnTo>
                        <a:pt x="58" y="293"/>
                      </a:lnTo>
                      <a:lnTo>
                        <a:pt x="58" y="289"/>
                      </a:lnTo>
                      <a:lnTo>
                        <a:pt x="62" y="280"/>
                      </a:lnTo>
                      <a:lnTo>
                        <a:pt x="62" y="271"/>
                      </a:lnTo>
                      <a:lnTo>
                        <a:pt x="62" y="266"/>
                      </a:lnTo>
                      <a:lnTo>
                        <a:pt x="62" y="262"/>
                      </a:lnTo>
                      <a:lnTo>
                        <a:pt x="58" y="262"/>
                      </a:lnTo>
                      <a:lnTo>
                        <a:pt x="58" y="258"/>
                      </a:lnTo>
                      <a:lnTo>
                        <a:pt x="54" y="258"/>
                      </a:lnTo>
                      <a:lnTo>
                        <a:pt x="58" y="253"/>
                      </a:lnTo>
                      <a:lnTo>
                        <a:pt x="58" y="249"/>
                      </a:lnTo>
                      <a:lnTo>
                        <a:pt x="67" y="244"/>
                      </a:lnTo>
                      <a:lnTo>
                        <a:pt x="71" y="240"/>
                      </a:lnTo>
                      <a:lnTo>
                        <a:pt x="71" y="235"/>
                      </a:lnTo>
                      <a:lnTo>
                        <a:pt x="71" y="231"/>
                      </a:lnTo>
                      <a:lnTo>
                        <a:pt x="71" y="226"/>
                      </a:lnTo>
                      <a:lnTo>
                        <a:pt x="67" y="222"/>
                      </a:lnTo>
                      <a:lnTo>
                        <a:pt x="67" y="213"/>
                      </a:lnTo>
                      <a:lnTo>
                        <a:pt x="67" y="209"/>
                      </a:lnTo>
                      <a:lnTo>
                        <a:pt x="62" y="209"/>
                      </a:lnTo>
                      <a:lnTo>
                        <a:pt x="62" y="204"/>
                      </a:lnTo>
                      <a:lnTo>
                        <a:pt x="62" y="200"/>
                      </a:lnTo>
                      <a:lnTo>
                        <a:pt x="62" y="195"/>
                      </a:lnTo>
                      <a:lnTo>
                        <a:pt x="67" y="195"/>
                      </a:lnTo>
                      <a:lnTo>
                        <a:pt x="67" y="191"/>
                      </a:lnTo>
                      <a:lnTo>
                        <a:pt x="71" y="187"/>
                      </a:lnTo>
                      <a:lnTo>
                        <a:pt x="76" y="182"/>
                      </a:lnTo>
                      <a:lnTo>
                        <a:pt x="80" y="178"/>
                      </a:lnTo>
                      <a:lnTo>
                        <a:pt x="85" y="173"/>
                      </a:lnTo>
                      <a:lnTo>
                        <a:pt x="89" y="169"/>
                      </a:lnTo>
                      <a:lnTo>
                        <a:pt x="94" y="169"/>
                      </a:lnTo>
                      <a:lnTo>
                        <a:pt x="94" y="164"/>
                      </a:lnTo>
                      <a:lnTo>
                        <a:pt x="98" y="160"/>
                      </a:lnTo>
                      <a:lnTo>
                        <a:pt x="102" y="160"/>
                      </a:lnTo>
                      <a:lnTo>
                        <a:pt x="102" y="155"/>
                      </a:lnTo>
                      <a:lnTo>
                        <a:pt x="107" y="155"/>
                      </a:lnTo>
                      <a:lnTo>
                        <a:pt x="111" y="151"/>
                      </a:lnTo>
                      <a:lnTo>
                        <a:pt x="116" y="147"/>
                      </a:lnTo>
                      <a:lnTo>
                        <a:pt x="120" y="142"/>
                      </a:lnTo>
                      <a:lnTo>
                        <a:pt x="120" y="138"/>
                      </a:lnTo>
                      <a:lnTo>
                        <a:pt x="125" y="129"/>
                      </a:lnTo>
                      <a:lnTo>
                        <a:pt x="129" y="129"/>
                      </a:lnTo>
                      <a:lnTo>
                        <a:pt x="129" y="124"/>
                      </a:lnTo>
                      <a:lnTo>
                        <a:pt x="138" y="120"/>
                      </a:lnTo>
                      <a:lnTo>
                        <a:pt x="142" y="120"/>
                      </a:lnTo>
                      <a:lnTo>
                        <a:pt x="147" y="120"/>
                      </a:lnTo>
                      <a:lnTo>
                        <a:pt x="151" y="120"/>
                      </a:lnTo>
                      <a:lnTo>
                        <a:pt x="156" y="120"/>
                      </a:lnTo>
                      <a:lnTo>
                        <a:pt x="160" y="116"/>
                      </a:lnTo>
                      <a:lnTo>
                        <a:pt x="169" y="120"/>
                      </a:lnTo>
                      <a:lnTo>
                        <a:pt x="173" y="120"/>
                      </a:lnTo>
                      <a:lnTo>
                        <a:pt x="178" y="120"/>
                      </a:lnTo>
                      <a:lnTo>
                        <a:pt x="182" y="124"/>
                      </a:lnTo>
                      <a:lnTo>
                        <a:pt x="187" y="124"/>
                      </a:lnTo>
                      <a:lnTo>
                        <a:pt x="191" y="124"/>
                      </a:lnTo>
                      <a:lnTo>
                        <a:pt x="196" y="124"/>
                      </a:lnTo>
                      <a:lnTo>
                        <a:pt x="200" y="129"/>
                      </a:lnTo>
                      <a:lnTo>
                        <a:pt x="204" y="129"/>
                      </a:lnTo>
                      <a:lnTo>
                        <a:pt x="209" y="129"/>
                      </a:lnTo>
                      <a:lnTo>
                        <a:pt x="209" y="124"/>
                      </a:lnTo>
                      <a:lnTo>
                        <a:pt x="213" y="124"/>
                      </a:lnTo>
                      <a:lnTo>
                        <a:pt x="218" y="124"/>
                      </a:lnTo>
                      <a:lnTo>
                        <a:pt x="218" y="120"/>
                      </a:lnTo>
                      <a:lnTo>
                        <a:pt x="222" y="120"/>
                      </a:lnTo>
                      <a:lnTo>
                        <a:pt x="222" y="116"/>
                      </a:lnTo>
                      <a:lnTo>
                        <a:pt x="227" y="116"/>
                      </a:lnTo>
                      <a:lnTo>
                        <a:pt x="231" y="116"/>
                      </a:lnTo>
                      <a:lnTo>
                        <a:pt x="236" y="111"/>
                      </a:lnTo>
                      <a:lnTo>
                        <a:pt x="240" y="111"/>
                      </a:lnTo>
                      <a:lnTo>
                        <a:pt x="244" y="111"/>
                      </a:lnTo>
                      <a:lnTo>
                        <a:pt x="249" y="111"/>
                      </a:lnTo>
                      <a:lnTo>
                        <a:pt x="253" y="111"/>
                      </a:lnTo>
                      <a:lnTo>
                        <a:pt x="258" y="111"/>
                      </a:lnTo>
                      <a:lnTo>
                        <a:pt x="262" y="111"/>
                      </a:lnTo>
                      <a:lnTo>
                        <a:pt x="267" y="111"/>
                      </a:lnTo>
                      <a:lnTo>
                        <a:pt x="275" y="107"/>
                      </a:lnTo>
                      <a:lnTo>
                        <a:pt x="280" y="107"/>
                      </a:lnTo>
                      <a:lnTo>
                        <a:pt x="280" y="102"/>
                      </a:lnTo>
                      <a:lnTo>
                        <a:pt x="284" y="102"/>
                      </a:lnTo>
                      <a:lnTo>
                        <a:pt x="284" y="98"/>
                      </a:lnTo>
                      <a:lnTo>
                        <a:pt x="289" y="98"/>
                      </a:lnTo>
                      <a:lnTo>
                        <a:pt x="284" y="93"/>
                      </a:lnTo>
                      <a:lnTo>
                        <a:pt x="284" y="89"/>
                      </a:lnTo>
                      <a:lnTo>
                        <a:pt x="284" y="84"/>
                      </a:lnTo>
                      <a:lnTo>
                        <a:pt x="289" y="80"/>
                      </a:lnTo>
                      <a:lnTo>
                        <a:pt x="289" y="76"/>
                      </a:lnTo>
                      <a:lnTo>
                        <a:pt x="289" y="71"/>
                      </a:lnTo>
                      <a:lnTo>
                        <a:pt x="293" y="71"/>
                      </a:lnTo>
                      <a:lnTo>
                        <a:pt x="293" y="67"/>
                      </a:lnTo>
                      <a:lnTo>
                        <a:pt x="293" y="62"/>
                      </a:lnTo>
                      <a:lnTo>
                        <a:pt x="298" y="62"/>
                      </a:lnTo>
                      <a:lnTo>
                        <a:pt x="298" y="58"/>
                      </a:lnTo>
                      <a:lnTo>
                        <a:pt x="298" y="62"/>
                      </a:lnTo>
                      <a:lnTo>
                        <a:pt x="302" y="62"/>
                      </a:lnTo>
                      <a:lnTo>
                        <a:pt x="302" y="67"/>
                      </a:lnTo>
                      <a:lnTo>
                        <a:pt x="307" y="67"/>
                      </a:lnTo>
                      <a:lnTo>
                        <a:pt x="311" y="67"/>
                      </a:lnTo>
                      <a:lnTo>
                        <a:pt x="311" y="71"/>
                      </a:lnTo>
                      <a:lnTo>
                        <a:pt x="315" y="71"/>
                      </a:lnTo>
                      <a:lnTo>
                        <a:pt x="315" y="67"/>
                      </a:lnTo>
                      <a:lnTo>
                        <a:pt x="320" y="67"/>
                      </a:lnTo>
                      <a:lnTo>
                        <a:pt x="320" y="62"/>
                      </a:lnTo>
                      <a:lnTo>
                        <a:pt x="324" y="58"/>
                      </a:lnTo>
                      <a:lnTo>
                        <a:pt x="324" y="53"/>
                      </a:lnTo>
                      <a:lnTo>
                        <a:pt x="329" y="53"/>
                      </a:lnTo>
                      <a:lnTo>
                        <a:pt x="329" y="49"/>
                      </a:lnTo>
                      <a:lnTo>
                        <a:pt x="333" y="44"/>
                      </a:lnTo>
                      <a:lnTo>
                        <a:pt x="338" y="44"/>
                      </a:lnTo>
                      <a:lnTo>
                        <a:pt x="342" y="40"/>
                      </a:lnTo>
                      <a:lnTo>
                        <a:pt x="346" y="36"/>
                      </a:lnTo>
                      <a:lnTo>
                        <a:pt x="351" y="36"/>
                      </a:lnTo>
                      <a:lnTo>
                        <a:pt x="351" y="31"/>
                      </a:lnTo>
                      <a:lnTo>
                        <a:pt x="355" y="31"/>
                      </a:lnTo>
                      <a:lnTo>
                        <a:pt x="360" y="31"/>
                      </a:lnTo>
                      <a:lnTo>
                        <a:pt x="360" y="27"/>
                      </a:lnTo>
                      <a:lnTo>
                        <a:pt x="364" y="27"/>
                      </a:lnTo>
                      <a:lnTo>
                        <a:pt x="369" y="27"/>
                      </a:lnTo>
                      <a:lnTo>
                        <a:pt x="373" y="22"/>
                      </a:lnTo>
                      <a:lnTo>
                        <a:pt x="377" y="18"/>
                      </a:lnTo>
                      <a:lnTo>
                        <a:pt x="382" y="18"/>
                      </a:lnTo>
                      <a:lnTo>
                        <a:pt x="386" y="18"/>
                      </a:lnTo>
                      <a:lnTo>
                        <a:pt x="391" y="18"/>
                      </a:lnTo>
                      <a:lnTo>
                        <a:pt x="395" y="18"/>
                      </a:lnTo>
                      <a:lnTo>
                        <a:pt x="400" y="22"/>
                      </a:lnTo>
                      <a:lnTo>
                        <a:pt x="404" y="22"/>
                      </a:lnTo>
                      <a:lnTo>
                        <a:pt x="409" y="22"/>
                      </a:lnTo>
                      <a:lnTo>
                        <a:pt x="413" y="27"/>
                      </a:lnTo>
                      <a:lnTo>
                        <a:pt x="417" y="27"/>
                      </a:lnTo>
                      <a:lnTo>
                        <a:pt x="422" y="27"/>
                      </a:lnTo>
                      <a:lnTo>
                        <a:pt x="426" y="27"/>
                      </a:lnTo>
                      <a:lnTo>
                        <a:pt x="431" y="27"/>
                      </a:lnTo>
                      <a:lnTo>
                        <a:pt x="435" y="27"/>
                      </a:lnTo>
                      <a:lnTo>
                        <a:pt x="440" y="27"/>
                      </a:lnTo>
                      <a:lnTo>
                        <a:pt x="444" y="27"/>
                      </a:lnTo>
                      <a:lnTo>
                        <a:pt x="448" y="27"/>
                      </a:lnTo>
                      <a:lnTo>
                        <a:pt x="453" y="27"/>
                      </a:lnTo>
                      <a:lnTo>
                        <a:pt x="457" y="27"/>
                      </a:lnTo>
                      <a:lnTo>
                        <a:pt x="457" y="22"/>
                      </a:lnTo>
                      <a:lnTo>
                        <a:pt x="462" y="22"/>
                      </a:lnTo>
                      <a:lnTo>
                        <a:pt x="466" y="22"/>
                      </a:lnTo>
                      <a:lnTo>
                        <a:pt x="471" y="18"/>
                      </a:lnTo>
                      <a:lnTo>
                        <a:pt x="471" y="13"/>
                      </a:lnTo>
                      <a:lnTo>
                        <a:pt x="475" y="13"/>
                      </a:lnTo>
                      <a:lnTo>
                        <a:pt x="480" y="9"/>
                      </a:lnTo>
                      <a:lnTo>
                        <a:pt x="480" y="5"/>
                      </a:lnTo>
                      <a:lnTo>
                        <a:pt x="484" y="5"/>
                      </a:lnTo>
                      <a:lnTo>
                        <a:pt x="484" y="0"/>
                      </a:lnTo>
                      <a:lnTo>
                        <a:pt x="488" y="0"/>
                      </a:lnTo>
                      <a:lnTo>
                        <a:pt x="493" y="0"/>
                      </a:lnTo>
                      <a:lnTo>
                        <a:pt x="497" y="5"/>
                      </a:lnTo>
                      <a:lnTo>
                        <a:pt x="502" y="5"/>
                      </a:lnTo>
                      <a:lnTo>
                        <a:pt x="506" y="9"/>
                      </a:lnTo>
                      <a:lnTo>
                        <a:pt x="511" y="9"/>
                      </a:lnTo>
                      <a:lnTo>
                        <a:pt x="515" y="13"/>
                      </a:lnTo>
                      <a:lnTo>
                        <a:pt x="519" y="13"/>
                      </a:lnTo>
                      <a:lnTo>
                        <a:pt x="524" y="18"/>
                      </a:lnTo>
                      <a:lnTo>
                        <a:pt x="528" y="18"/>
                      </a:lnTo>
                      <a:lnTo>
                        <a:pt x="528" y="22"/>
                      </a:lnTo>
                      <a:lnTo>
                        <a:pt x="533" y="22"/>
                      </a:lnTo>
                      <a:lnTo>
                        <a:pt x="533" y="27"/>
                      </a:lnTo>
                      <a:lnTo>
                        <a:pt x="537" y="27"/>
                      </a:lnTo>
                      <a:lnTo>
                        <a:pt x="542" y="31"/>
                      </a:lnTo>
                      <a:lnTo>
                        <a:pt x="546" y="36"/>
                      </a:lnTo>
                      <a:lnTo>
                        <a:pt x="546" y="40"/>
                      </a:lnTo>
                      <a:lnTo>
                        <a:pt x="551" y="40"/>
                      </a:lnTo>
                      <a:lnTo>
                        <a:pt x="551" y="44"/>
                      </a:lnTo>
                      <a:lnTo>
                        <a:pt x="555" y="44"/>
                      </a:lnTo>
                      <a:lnTo>
                        <a:pt x="555" y="49"/>
                      </a:lnTo>
                      <a:lnTo>
                        <a:pt x="559" y="49"/>
                      </a:lnTo>
                      <a:lnTo>
                        <a:pt x="559" y="53"/>
                      </a:lnTo>
                      <a:lnTo>
                        <a:pt x="564" y="53"/>
                      </a:lnTo>
                      <a:lnTo>
                        <a:pt x="568" y="58"/>
                      </a:lnTo>
                      <a:lnTo>
                        <a:pt x="573" y="58"/>
                      </a:lnTo>
                      <a:lnTo>
                        <a:pt x="573" y="62"/>
                      </a:lnTo>
                      <a:lnTo>
                        <a:pt x="577" y="62"/>
                      </a:lnTo>
                      <a:lnTo>
                        <a:pt x="582" y="67"/>
                      </a:lnTo>
                      <a:lnTo>
                        <a:pt x="590" y="71"/>
                      </a:lnTo>
                      <a:lnTo>
                        <a:pt x="595" y="71"/>
                      </a:lnTo>
                      <a:lnTo>
                        <a:pt x="599" y="76"/>
                      </a:lnTo>
                      <a:lnTo>
                        <a:pt x="608" y="76"/>
                      </a:lnTo>
                      <a:lnTo>
                        <a:pt x="608" y="80"/>
                      </a:lnTo>
                      <a:lnTo>
                        <a:pt x="613" y="80"/>
                      </a:lnTo>
                      <a:lnTo>
                        <a:pt x="617" y="80"/>
                      </a:lnTo>
                      <a:lnTo>
                        <a:pt x="622" y="80"/>
                      </a:lnTo>
                      <a:lnTo>
                        <a:pt x="626" y="80"/>
                      </a:lnTo>
                      <a:lnTo>
                        <a:pt x="626" y="84"/>
                      </a:lnTo>
                      <a:lnTo>
                        <a:pt x="630" y="84"/>
                      </a:lnTo>
                      <a:lnTo>
                        <a:pt x="635" y="84"/>
                      </a:lnTo>
                      <a:lnTo>
                        <a:pt x="639" y="84"/>
                      </a:lnTo>
                      <a:lnTo>
                        <a:pt x="644" y="84"/>
                      </a:lnTo>
                      <a:lnTo>
                        <a:pt x="648" y="84"/>
                      </a:lnTo>
                      <a:lnTo>
                        <a:pt x="653" y="84"/>
                      </a:lnTo>
                      <a:lnTo>
                        <a:pt x="661" y="84"/>
                      </a:lnTo>
                      <a:lnTo>
                        <a:pt x="666" y="89"/>
                      </a:lnTo>
                      <a:lnTo>
                        <a:pt x="666" y="93"/>
                      </a:lnTo>
                      <a:lnTo>
                        <a:pt x="666" y="98"/>
                      </a:lnTo>
                      <a:lnTo>
                        <a:pt x="670" y="102"/>
                      </a:lnTo>
                      <a:lnTo>
                        <a:pt x="679" y="107"/>
                      </a:lnTo>
                      <a:lnTo>
                        <a:pt x="684" y="107"/>
                      </a:lnTo>
                      <a:lnTo>
                        <a:pt x="688" y="107"/>
                      </a:lnTo>
                      <a:lnTo>
                        <a:pt x="688" y="111"/>
                      </a:lnTo>
                      <a:lnTo>
                        <a:pt x="693" y="111"/>
                      </a:lnTo>
                      <a:lnTo>
                        <a:pt x="701" y="111"/>
                      </a:lnTo>
                      <a:lnTo>
                        <a:pt x="701" y="116"/>
                      </a:lnTo>
                      <a:lnTo>
                        <a:pt x="706" y="116"/>
                      </a:lnTo>
                      <a:lnTo>
                        <a:pt x="715" y="124"/>
                      </a:lnTo>
                      <a:lnTo>
                        <a:pt x="719" y="124"/>
                      </a:lnTo>
                      <a:lnTo>
                        <a:pt x="719" y="129"/>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64" name="Freeform 122"/>
                <p:cNvSpPr/>
                <p:nvPr/>
              </p:nvSpPr>
              <p:spPr bwMode="auto">
                <a:xfrm>
                  <a:off x="2765177" y="4649788"/>
                  <a:ext cx="654050" cy="858838"/>
                </a:xfrm>
                <a:custGeom>
                  <a:cxnLst>
                    <a:cxn ang="0">
                      <a:pos x="381" y="58"/>
                    </a:cxn>
                    <a:cxn ang="0">
                      <a:pos x="395" y="75"/>
                    </a:cxn>
                    <a:cxn ang="0">
                      <a:pos x="390" y="89"/>
                    </a:cxn>
                    <a:cxn ang="0">
                      <a:pos x="395" y="129"/>
                    </a:cxn>
                    <a:cxn ang="0">
                      <a:pos x="386" y="160"/>
                    </a:cxn>
                    <a:cxn ang="0">
                      <a:pos x="412" y="164"/>
                    </a:cxn>
                    <a:cxn ang="0">
                      <a:pos x="386" y="200"/>
                    </a:cxn>
                    <a:cxn ang="0">
                      <a:pos x="355" y="240"/>
                    </a:cxn>
                    <a:cxn ang="0">
                      <a:pos x="341" y="257"/>
                    </a:cxn>
                    <a:cxn ang="0">
                      <a:pos x="319" y="248"/>
                    </a:cxn>
                    <a:cxn ang="0">
                      <a:pos x="297" y="244"/>
                    </a:cxn>
                    <a:cxn ang="0">
                      <a:pos x="279" y="266"/>
                    </a:cxn>
                    <a:cxn ang="0">
                      <a:pos x="266" y="288"/>
                    </a:cxn>
                    <a:cxn ang="0">
                      <a:pos x="244" y="315"/>
                    </a:cxn>
                    <a:cxn ang="0">
                      <a:pos x="226" y="351"/>
                    </a:cxn>
                    <a:cxn ang="0">
                      <a:pos x="208" y="364"/>
                    </a:cxn>
                    <a:cxn ang="0">
                      <a:pos x="186" y="377"/>
                    </a:cxn>
                    <a:cxn ang="0">
                      <a:pos x="173" y="408"/>
                    </a:cxn>
                    <a:cxn ang="0">
                      <a:pos x="164" y="430"/>
                    </a:cxn>
                    <a:cxn ang="0">
                      <a:pos x="146" y="448"/>
                    </a:cxn>
                    <a:cxn ang="0">
                      <a:pos x="133" y="470"/>
                    </a:cxn>
                    <a:cxn ang="0">
                      <a:pos x="128" y="510"/>
                    </a:cxn>
                    <a:cxn ang="0">
                      <a:pos x="119" y="528"/>
                    </a:cxn>
                    <a:cxn ang="0">
                      <a:pos x="88" y="533"/>
                    </a:cxn>
                    <a:cxn ang="0">
                      <a:pos x="71" y="533"/>
                    </a:cxn>
                    <a:cxn ang="0">
                      <a:pos x="40" y="524"/>
                    </a:cxn>
                    <a:cxn ang="0">
                      <a:pos x="22" y="497"/>
                    </a:cxn>
                    <a:cxn ang="0">
                      <a:pos x="35" y="466"/>
                    </a:cxn>
                    <a:cxn ang="0">
                      <a:pos x="62" y="439"/>
                    </a:cxn>
                    <a:cxn ang="0">
                      <a:pos x="84" y="404"/>
                    </a:cxn>
                    <a:cxn ang="0">
                      <a:pos x="75" y="382"/>
                    </a:cxn>
                    <a:cxn ang="0">
                      <a:pos x="62" y="368"/>
                    </a:cxn>
                    <a:cxn ang="0">
                      <a:pos x="53" y="346"/>
                    </a:cxn>
                    <a:cxn ang="0">
                      <a:pos x="31" y="337"/>
                    </a:cxn>
                    <a:cxn ang="0">
                      <a:pos x="9" y="333"/>
                    </a:cxn>
                    <a:cxn ang="0">
                      <a:pos x="4" y="319"/>
                    </a:cxn>
                    <a:cxn ang="0">
                      <a:pos x="17" y="297"/>
                    </a:cxn>
                    <a:cxn ang="0">
                      <a:pos x="9" y="266"/>
                    </a:cxn>
                    <a:cxn ang="0">
                      <a:pos x="22" y="244"/>
                    </a:cxn>
                    <a:cxn ang="0">
                      <a:pos x="35" y="222"/>
                    </a:cxn>
                    <a:cxn ang="0">
                      <a:pos x="48" y="195"/>
                    </a:cxn>
                    <a:cxn ang="0">
                      <a:pos x="62" y="160"/>
                    </a:cxn>
                    <a:cxn ang="0">
                      <a:pos x="57" y="120"/>
                    </a:cxn>
                    <a:cxn ang="0">
                      <a:pos x="80" y="97"/>
                    </a:cxn>
                    <a:cxn ang="0">
                      <a:pos x="88" y="75"/>
                    </a:cxn>
                    <a:cxn ang="0">
                      <a:pos x="115" y="84"/>
                    </a:cxn>
                    <a:cxn ang="0">
                      <a:pos x="137" y="80"/>
                    </a:cxn>
                    <a:cxn ang="0">
                      <a:pos x="164" y="80"/>
                    </a:cxn>
                    <a:cxn ang="0">
                      <a:pos x="186" y="71"/>
                    </a:cxn>
                    <a:cxn ang="0">
                      <a:pos x="199" y="49"/>
                    </a:cxn>
                    <a:cxn ang="0">
                      <a:pos x="235" y="26"/>
                    </a:cxn>
                    <a:cxn ang="0">
                      <a:pos x="270" y="0"/>
                    </a:cxn>
                    <a:cxn ang="0">
                      <a:pos x="297" y="26"/>
                    </a:cxn>
                    <a:cxn ang="0">
                      <a:pos x="346" y="31"/>
                    </a:cxn>
                  </a:cxnLst>
                  <a:rect l="0" t="0" r="r" b="b"/>
                  <a:pathLst>
                    <a:path w="412" h="541">
                      <a:moveTo>
                        <a:pt x="364" y="26"/>
                      </a:moveTo>
                      <a:lnTo>
                        <a:pt x="368" y="40"/>
                      </a:lnTo>
                      <a:lnTo>
                        <a:pt x="372" y="49"/>
                      </a:lnTo>
                      <a:lnTo>
                        <a:pt x="372" y="53"/>
                      </a:lnTo>
                      <a:lnTo>
                        <a:pt x="377" y="58"/>
                      </a:lnTo>
                      <a:lnTo>
                        <a:pt x="381" y="58"/>
                      </a:lnTo>
                      <a:lnTo>
                        <a:pt x="390" y="58"/>
                      </a:lnTo>
                      <a:lnTo>
                        <a:pt x="399" y="58"/>
                      </a:lnTo>
                      <a:lnTo>
                        <a:pt x="403" y="62"/>
                      </a:lnTo>
                      <a:lnTo>
                        <a:pt x="403" y="66"/>
                      </a:lnTo>
                      <a:lnTo>
                        <a:pt x="399" y="71"/>
                      </a:lnTo>
                      <a:lnTo>
                        <a:pt x="395" y="75"/>
                      </a:lnTo>
                      <a:lnTo>
                        <a:pt x="390" y="75"/>
                      </a:lnTo>
                      <a:lnTo>
                        <a:pt x="386" y="75"/>
                      </a:lnTo>
                      <a:lnTo>
                        <a:pt x="381" y="84"/>
                      </a:lnTo>
                      <a:lnTo>
                        <a:pt x="386" y="84"/>
                      </a:lnTo>
                      <a:lnTo>
                        <a:pt x="386" y="89"/>
                      </a:lnTo>
                      <a:lnTo>
                        <a:pt x="390" y="89"/>
                      </a:lnTo>
                      <a:lnTo>
                        <a:pt x="395" y="93"/>
                      </a:lnTo>
                      <a:lnTo>
                        <a:pt x="395" y="97"/>
                      </a:lnTo>
                      <a:lnTo>
                        <a:pt x="395" y="102"/>
                      </a:lnTo>
                      <a:lnTo>
                        <a:pt x="395" y="106"/>
                      </a:lnTo>
                      <a:lnTo>
                        <a:pt x="395" y="115"/>
                      </a:lnTo>
                      <a:lnTo>
                        <a:pt x="395" y="129"/>
                      </a:lnTo>
                      <a:lnTo>
                        <a:pt x="390" y="137"/>
                      </a:lnTo>
                      <a:lnTo>
                        <a:pt x="386" y="146"/>
                      </a:lnTo>
                      <a:lnTo>
                        <a:pt x="386" y="151"/>
                      </a:lnTo>
                      <a:lnTo>
                        <a:pt x="381" y="151"/>
                      </a:lnTo>
                      <a:lnTo>
                        <a:pt x="386" y="155"/>
                      </a:lnTo>
                      <a:lnTo>
                        <a:pt x="386" y="160"/>
                      </a:lnTo>
                      <a:lnTo>
                        <a:pt x="390" y="160"/>
                      </a:lnTo>
                      <a:lnTo>
                        <a:pt x="395" y="160"/>
                      </a:lnTo>
                      <a:lnTo>
                        <a:pt x="399" y="160"/>
                      </a:lnTo>
                      <a:lnTo>
                        <a:pt x="403" y="160"/>
                      </a:lnTo>
                      <a:lnTo>
                        <a:pt x="408" y="160"/>
                      </a:lnTo>
                      <a:lnTo>
                        <a:pt x="412" y="164"/>
                      </a:lnTo>
                      <a:lnTo>
                        <a:pt x="412" y="169"/>
                      </a:lnTo>
                      <a:lnTo>
                        <a:pt x="408" y="173"/>
                      </a:lnTo>
                      <a:lnTo>
                        <a:pt x="408" y="177"/>
                      </a:lnTo>
                      <a:lnTo>
                        <a:pt x="403" y="182"/>
                      </a:lnTo>
                      <a:lnTo>
                        <a:pt x="395" y="186"/>
                      </a:lnTo>
                      <a:lnTo>
                        <a:pt x="386" y="200"/>
                      </a:lnTo>
                      <a:lnTo>
                        <a:pt x="377" y="208"/>
                      </a:lnTo>
                      <a:lnTo>
                        <a:pt x="372" y="217"/>
                      </a:lnTo>
                      <a:lnTo>
                        <a:pt x="368" y="222"/>
                      </a:lnTo>
                      <a:lnTo>
                        <a:pt x="359" y="235"/>
                      </a:lnTo>
                      <a:lnTo>
                        <a:pt x="359" y="240"/>
                      </a:lnTo>
                      <a:lnTo>
                        <a:pt x="355" y="240"/>
                      </a:lnTo>
                      <a:lnTo>
                        <a:pt x="355" y="244"/>
                      </a:lnTo>
                      <a:lnTo>
                        <a:pt x="355" y="248"/>
                      </a:lnTo>
                      <a:lnTo>
                        <a:pt x="350" y="248"/>
                      </a:lnTo>
                      <a:lnTo>
                        <a:pt x="350" y="253"/>
                      </a:lnTo>
                      <a:lnTo>
                        <a:pt x="346" y="253"/>
                      </a:lnTo>
                      <a:lnTo>
                        <a:pt x="341" y="257"/>
                      </a:lnTo>
                      <a:lnTo>
                        <a:pt x="341" y="253"/>
                      </a:lnTo>
                      <a:lnTo>
                        <a:pt x="337" y="253"/>
                      </a:lnTo>
                      <a:lnTo>
                        <a:pt x="332" y="253"/>
                      </a:lnTo>
                      <a:lnTo>
                        <a:pt x="328" y="248"/>
                      </a:lnTo>
                      <a:lnTo>
                        <a:pt x="324" y="248"/>
                      </a:lnTo>
                      <a:lnTo>
                        <a:pt x="319" y="248"/>
                      </a:lnTo>
                      <a:lnTo>
                        <a:pt x="319" y="244"/>
                      </a:lnTo>
                      <a:lnTo>
                        <a:pt x="315" y="240"/>
                      </a:lnTo>
                      <a:lnTo>
                        <a:pt x="310" y="240"/>
                      </a:lnTo>
                      <a:lnTo>
                        <a:pt x="306" y="240"/>
                      </a:lnTo>
                      <a:lnTo>
                        <a:pt x="301" y="240"/>
                      </a:lnTo>
                      <a:lnTo>
                        <a:pt x="297" y="244"/>
                      </a:lnTo>
                      <a:lnTo>
                        <a:pt x="293" y="244"/>
                      </a:lnTo>
                      <a:lnTo>
                        <a:pt x="288" y="248"/>
                      </a:lnTo>
                      <a:lnTo>
                        <a:pt x="284" y="253"/>
                      </a:lnTo>
                      <a:lnTo>
                        <a:pt x="279" y="257"/>
                      </a:lnTo>
                      <a:lnTo>
                        <a:pt x="279" y="262"/>
                      </a:lnTo>
                      <a:lnTo>
                        <a:pt x="279" y="266"/>
                      </a:lnTo>
                      <a:lnTo>
                        <a:pt x="275" y="266"/>
                      </a:lnTo>
                      <a:lnTo>
                        <a:pt x="275" y="271"/>
                      </a:lnTo>
                      <a:lnTo>
                        <a:pt x="275" y="275"/>
                      </a:lnTo>
                      <a:lnTo>
                        <a:pt x="270" y="279"/>
                      </a:lnTo>
                      <a:lnTo>
                        <a:pt x="270" y="284"/>
                      </a:lnTo>
                      <a:lnTo>
                        <a:pt x="266" y="288"/>
                      </a:lnTo>
                      <a:lnTo>
                        <a:pt x="261" y="293"/>
                      </a:lnTo>
                      <a:lnTo>
                        <a:pt x="261" y="297"/>
                      </a:lnTo>
                      <a:lnTo>
                        <a:pt x="257" y="302"/>
                      </a:lnTo>
                      <a:lnTo>
                        <a:pt x="253" y="306"/>
                      </a:lnTo>
                      <a:lnTo>
                        <a:pt x="248" y="311"/>
                      </a:lnTo>
                      <a:lnTo>
                        <a:pt x="244" y="315"/>
                      </a:lnTo>
                      <a:lnTo>
                        <a:pt x="239" y="328"/>
                      </a:lnTo>
                      <a:lnTo>
                        <a:pt x="235" y="333"/>
                      </a:lnTo>
                      <a:lnTo>
                        <a:pt x="235" y="337"/>
                      </a:lnTo>
                      <a:lnTo>
                        <a:pt x="230" y="342"/>
                      </a:lnTo>
                      <a:lnTo>
                        <a:pt x="226" y="346"/>
                      </a:lnTo>
                      <a:lnTo>
                        <a:pt x="226" y="351"/>
                      </a:lnTo>
                      <a:lnTo>
                        <a:pt x="222" y="351"/>
                      </a:lnTo>
                      <a:lnTo>
                        <a:pt x="217" y="355"/>
                      </a:lnTo>
                      <a:lnTo>
                        <a:pt x="213" y="355"/>
                      </a:lnTo>
                      <a:lnTo>
                        <a:pt x="213" y="359"/>
                      </a:lnTo>
                      <a:lnTo>
                        <a:pt x="208" y="359"/>
                      </a:lnTo>
                      <a:lnTo>
                        <a:pt x="208" y="364"/>
                      </a:lnTo>
                      <a:lnTo>
                        <a:pt x="204" y="364"/>
                      </a:lnTo>
                      <a:lnTo>
                        <a:pt x="199" y="368"/>
                      </a:lnTo>
                      <a:lnTo>
                        <a:pt x="195" y="368"/>
                      </a:lnTo>
                      <a:lnTo>
                        <a:pt x="190" y="373"/>
                      </a:lnTo>
                      <a:lnTo>
                        <a:pt x="186" y="373"/>
                      </a:lnTo>
                      <a:lnTo>
                        <a:pt x="186" y="377"/>
                      </a:lnTo>
                      <a:lnTo>
                        <a:pt x="182" y="382"/>
                      </a:lnTo>
                      <a:lnTo>
                        <a:pt x="177" y="386"/>
                      </a:lnTo>
                      <a:lnTo>
                        <a:pt x="173" y="395"/>
                      </a:lnTo>
                      <a:lnTo>
                        <a:pt x="173" y="399"/>
                      </a:lnTo>
                      <a:lnTo>
                        <a:pt x="173" y="404"/>
                      </a:lnTo>
                      <a:lnTo>
                        <a:pt x="173" y="408"/>
                      </a:lnTo>
                      <a:lnTo>
                        <a:pt x="173" y="413"/>
                      </a:lnTo>
                      <a:lnTo>
                        <a:pt x="168" y="413"/>
                      </a:lnTo>
                      <a:lnTo>
                        <a:pt x="168" y="417"/>
                      </a:lnTo>
                      <a:lnTo>
                        <a:pt x="168" y="422"/>
                      </a:lnTo>
                      <a:lnTo>
                        <a:pt x="164" y="426"/>
                      </a:lnTo>
                      <a:lnTo>
                        <a:pt x="164" y="430"/>
                      </a:lnTo>
                      <a:lnTo>
                        <a:pt x="159" y="435"/>
                      </a:lnTo>
                      <a:lnTo>
                        <a:pt x="155" y="439"/>
                      </a:lnTo>
                      <a:lnTo>
                        <a:pt x="151" y="439"/>
                      </a:lnTo>
                      <a:lnTo>
                        <a:pt x="151" y="444"/>
                      </a:lnTo>
                      <a:lnTo>
                        <a:pt x="146" y="444"/>
                      </a:lnTo>
                      <a:lnTo>
                        <a:pt x="146" y="448"/>
                      </a:lnTo>
                      <a:lnTo>
                        <a:pt x="142" y="453"/>
                      </a:lnTo>
                      <a:lnTo>
                        <a:pt x="142" y="457"/>
                      </a:lnTo>
                      <a:lnTo>
                        <a:pt x="137" y="457"/>
                      </a:lnTo>
                      <a:lnTo>
                        <a:pt x="137" y="462"/>
                      </a:lnTo>
                      <a:lnTo>
                        <a:pt x="137" y="470"/>
                      </a:lnTo>
                      <a:lnTo>
                        <a:pt x="133" y="470"/>
                      </a:lnTo>
                      <a:lnTo>
                        <a:pt x="133" y="479"/>
                      </a:lnTo>
                      <a:lnTo>
                        <a:pt x="133" y="484"/>
                      </a:lnTo>
                      <a:lnTo>
                        <a:pt x="128" y="497"/>
                      </a:lnTo>
                      <a:lnTo>
                        <a:pt x="128" y="501"/>
                      </a:lnTo>
                      <a:lnTo>
                        <a:pt x="128" y="506"/>
                      </a:lnTo>
                      <a:lnTo>
                        <a:pt x="128" y="510"/>
                      </a:lnTo>
                      <a:lnTo>
                        <a:pt x="128" y="515"/>
                      </a:lnTo>
                      <a:lnTo>
                        <a:pt x="124" y="515"/>
                      </a:lnTo>
                      <a:lnTo>
                        <a:pt x="124" y="519"/>
                      </a:lnTo>
                      <a:lnTo>
                        <a:pt x="124" y="524"/>
                      </a:lnTo>
                      <a:lnTo>
                        <a:pt x="124" y="528"/>
                      </a:lnTo>
                      <a:lnTo>
                        <a:pt x="119" y="528"/>
                      </a:lnTo>
                      <a:lnTo>
                        <a:pt x="111" y="528"/>
                      </a:lnTo>
                      <a:lnTo>
                        <a:pt x="106" y="528"/>
                      </a:lnTo>
                      <a:lnTo>
                        <a:pt x="102" y="528"/>
                      </a:lnTo>
                      <a:lnTo>
                        <a:pt x="97" y="533"/>
                      </a:lnTo>
                      <a:lnTo>
                        <a:pt x="93" y="533"/>
                      </a:lnTo>
                      <a:lnTo>
                        <a:pt x="88" y="533"/>
                      </a:lnTo>
                      <a:lnTo>
                        <a:pt x="88" y="537"/>
                      </a:lnTo>
                      <a:lnTo>
                        <a:pt x="84" y="537"/>
                      </a:lnTo>
                      <a:lnTo>
                        <a:pt x="80" y="541"/>
                      </a:lnTo>
                      <a:lnTo>
                        <a:pt x="75" y="537"/>
                      </a:lnTo>
                      <a:lnTo>
                        <a:pt x="71" y="537"/>
                      </a:lnTo>
                      <a:lnTo>
                        <a:pt x="71" y="533"/>
                      </a:lnTo>
                      <a:lnTo>
                        <a:pt x="66" y="533"/>
                      </a:lnTo>
                      <a:lnTo>
                        <a:pt x="57" y="528"/>
                      </a:lnTo>
                      <a:lnTo>
                        <a:pt x="53" y="524"/>
                      </a:lnTo>
                      <a:lnTo>
                        <a:pt x="48" y="524"/>
                      </a:lnTo>
                      <a:lnTo>
                        <a:pt x="44" y="524"/>
                      </a:lnTo>
                      <a:lnTo>
                        <a:pt x="40" y="524"/>
                      </a:lnTo>
                      <a:lnTo>
                        <a:pt x="35" y="524"/>
                      </a:lnTo>
                      <a:lnTo>
                        <a:pt x="26" y="519"/>
                      </a:lnTo>
                      <a:lnTo>
                        <a:pt x="26" y="515"/>
                      </a:lnTo>
                      <a:lnTo>
                        <a:pt x="26" y="510"/>
                      </a:lnTo>
                      <a:lnTo>
                        <a:pt x="22" y="506"/>
                      </a:lnTo>
                      <a:lnTo>
                        <a:pt x="22" y="497"/>
                      </a:lnTo>
                      <a:lnTo>
                        <a:pt x="17" y="493"/>
                      </a:lnTo>
                      <a:lnTo>
                        <a:pt x="22" y="488"/>
                      </a:lnTo>
                      <a:lnTo>
                        <a:pt x="22" y="484"/>
                      </a:lnTo>
                      <a:lnTo>
                        <a:pt x="31" y="475"/>
                      </a:lnTo>
                      <a:lnTo>
                        <a:pt x="35" y="470"/>
                      </a:lnTo>
                      <a:lnTo>
                        <a:pt x="35" y="466"/>
                      </a:lnTo>
                      <a:lnTo>
                        <a:pt x="40" y="462"/>
                      </a:lnTo>
                      <a:lnTo>
                        <a:pt x="44" y="457"/>
                      </a:lnTo>
                      <a:lnTo>
                        <a:pt x="48" y="457"/>
                      </a:lnTo>
                      <a:lnTo>
                        <a:pt x="53" y="453"/>
                      </a:lnTo>
                      <a:lnTo>
                        <a:pt x="57" y="448"/>
                      </a:lnTo>
                      <a:lnTo>
                        <a:pt x="62" y="439"/>
                      </a:lnTo>
                      <a:lnTo>
                        <a:pt x="66" y="430"/>
                      </a:lnTo>
                      <a:lnTo>
                        <a:pt x="71" y="426"/>
                      </a:lnTo>
                      <a:lnTo>
                        <a:pt x="71" y="422"/>
                      </a:lnTo>
                      <a:lnTo>
                        <a:pt x="75" y="417"/>
                      </a:lnTo>
                      <a:lnTo>
                        <a:pt x="80" y="413"/>
                      </a:lnTo>
                      <a:lnTo>
                        <a:pt x="84" y="404"/>
                      </a:lnTo>
                      <a:lnTo>
                        <a:pt x="84" y="399"/>
                      </a:lnTo>
                      <a:lnTo>
                        <a:pt x="84" y="395"/>
                      </a:lnTo>
                      <a:lnTo>
                        <a:pt x="84" y="390"/>
                      </a:lnTo>
                      <a:lnTo>
                        <a:pt x="80" y="386"/>
                      </a:lnTo>
                      <a:lnTo>
                        <a:pt x="75" y="386"/>
                      </a:lnTo>
                      <a:lnTo>
                        <a:pt x="75" y="382"/>
                      </a:lnTo>
                      <a:lnTo>
                        <a:pt x="71" y="382"/>
                      </a:lnTo>
                      <a:lnTo>
                        <a:pt x="71" y="377"/>
                      </a:lnTo>
                      <a:lnTo>
                        <a:pt x="66" y="377"/>
                      </a:lnTo>
                      <a:lnTo>
                        <a:pt x="66" y="373"/>
                      </a:lnTo>
                      <a:lnTo>
                        <a:pt x="62" y="373"/>
                      </a:lnTo>
                      <a:lnTo>
                        <a:pt x="62" y="368"/>
                      </a:lnTo>
                      <a:lnTo>
                        <a:pt x="57" y="364"/>
                      </a:lnTo>
                      <a:lnTo>
                        <a:pt x="57" y="359"/>
                      </a:lnTo>
                      <a:lnTo>
                        <a:pt x="57" y="355"/>
                      </a:lnTo>
                      <a:lnTo>
                        <a:pt x="53" y="355"/>
                      </a:lnTo>
                      <a:lnTo>
                        <a:pt x="53" y="351"/>
                      </a:lnTo>
                      <a:lnTo>
                        <a:pt x="53" y="346"/>
                      </a:lnTo>
                      <a:lnTo>
                        <a:pt x="48" y="346"/>
                      </a:lnTo>
                      <a:lnTo>
                        <a:pt x="44" y="342"/>
                      </a:lnTo>
                      <a:lnTo>
                        <a:pt x="40" y="342"/>
                      </a:lnTo>
                      <a:lnTo>
                        <a:pt x="40" y="337"/>
                      </a:lnTo>
                      <a:lnTo>
                        <a:pt x="35" y="337"/>
                      </a:lnTo>
                      <a:lnTo>
                        <a:pt x="31" y="337"/>
                      </a:lnTo>
                      <a:lnTo>
                        <a:pt x="31" y="333"/>
                      </a:lnTo>
                      <a:lnTo>
                        <a:pt x="26" y="333"/>
                      </a:lnTo>
                      <a:lnTo>
                        <a:pt x="22" y="333"/>
                      </a:lnTo>
                      <a:lnTo>
                        <a:pt x="17" y="333"/>
                      </a:lnTo>
                      <a:lnTo>
                        <a:pt x="13" y="333"/>
                      </a:lnTo>
                      <a:lnTo>
                        <a:pt x="9" y="333"/>
                      </a:lnTo>
                      <a:lnTo>
                        <a:pt x="4" y="333"/>
                      </a:lnTo>
                      <a:lnTo>
                        <a:pt x="0" y="333"/>
                      </a:lnTo>
                      <a:lnTo>
                        <a:pt x="0" y="328"/>
                      </a:lnTo>
                      <a:lnTo>
                        <a:pt x="0" y="324"/>
                      </a:lnTo>
                      <a:lnTo>
                        <a:pt x="4" y="324"/>
                      </a:lnTo>
                      <a:lnTo>
                        <a:pt x="4" y="319"/>
                      </a:lnTo>
                      <a:lnTo>
                        <a:pt x="4" y="315"/>
                      </a:lnTo>
                      <a:lnTo>
                        <a:pt x="9" y="315"/>
                      </a:lnTo>
                      <a:lnTo>
                        <a:pt x="9" y="311"/>
                      </a:lnTo>
                      <a:lnTo>
                        <a:pt x="13" y="306"/>
                      </a:lnTo>
                      <a:lnTo>
                        <a:pt x="13" y="302"/>
                      </a:lnTo>
                      <a:lnTo>
                        <a:pt x="17" y="297"/>
                      </a:lnTo>
                      <a:lnTo>
                        <a:pt x="13" y="288"/>
                      </a:lnTo>
                      <a:lnTo>
                        <a:pt x="9" y="284"/>
                      </a:lnTo>
                      <a:lnTo>
                        <a:pt x="4" y="279"/>
                      </a:lnTo>
                      <a:lnTo>
                        <a:pt x="4" y="275"/>
                      </a:lnTo>
                      <a:lnTo>
                        <a:pt x="4" y="271"/>
                      </a:lnTo>
                      <a:lnTo>
                        <a:pt x="9" y="266"/>
                      </a:lnTo>
                      <a:lnTo>
                        <a:pt x="13" y="262"/>
                      </a:lnTo>
                      <a:lnTo>
                        <a:pt x="17" y="262"/>
                      </a:lnTo>
                      <a:lnTo>
                        <a:pt x="17" y="257"/>
                      </a:lnTo>
                      <a:lnTo>
                        <a:pt x="22" y="253"/>
                      </a:lnTo>
                      <a:lnTo>
                        <a:pt x="22" y="248"/>
                      </a:lnTo>
                      <a:lnTo>
                        <a:pt x="22" y="244"/>
                      </a:lnTo>
                      <a:lnTo>
                        <a:pt x="26" y="244"/>
                      </a:lnTo>
                      <a:lnTo>
                        <a:pt x="26" y="240"/>
                      </a:lnTo>
                      <a:lnTo>
                        <a:pt x="31" y="235"/>
                      </a:lnTo>
                      <a:lnTo>
                        <a:pt x="31" y="231"/>
                      </a:lnTo>
                      <a:lnTo>
                        <a:pt x="35" y="226"/>
                      </a:lnTo>
                      <a:lnTo>
                        <a:pt x="35" y="222"/>
                      </a:lnTo>
                      <a:lnTo>
                        <a:pt x="40" y="217"/>
                      </a:lnTo>
                      <a:lnTo>
                        <a:pt x="40" y="213"/>
                      </a:lnTo>
                      <a:lnTo>
                        <a:pt x="44" y="213"/>
                      </a:lnTo>
                      <a:lnTo>
                        <a:pt x="44" y="208"/>
                      </a:lnTo>
                      <a:lnTo>
                        <a:pt x="48" y="200"/>
                      </a:lnTo>
                      <a:lnTo>
                        <a:pt x="48" y="195"/>
                      </a:lnTo>
                      <a:lnTo>
                        <a:pt x="53" y="195"/>
                      </a:lnTo>
                      <a:lnTo>
                        <a:pt x="53" y="191"/>
                      </a:lnTo>
                      <a:lnTo>
                        <a:pt x="57" y="186"/>
                      </a:lnTo>
                      <a:lnTo>
                        <a:pt x="57" y="177"/>
                      </a:lnTo>
                      <a:lnTo>
                        <a:pt x="62" y="169"/>
                      </a:lnTo>
                      <a:lnTo>
                        <a:pt x="62" y="160"/>
                      </a:lnTo>
                      <a:lnTo>
                        <a:pt x="62" y="151"/>
                      </a:lnTo>
                      <a:lnTo>
                        <a:pt x="62" y="142"/>
                      </a:lnTo>
                      <a:lnTo>
                        <a:pt x="57" y="137"/>
                      </a:lnTo>
                      <a:lnTo>
                        <a:pt x="57" y="133"/>
                      </a:lnTo>
                      <a:lnTo>
                        <a:pt x="57" y="129"/>
                      </a:lnTo>
                      <a:lnTo>
                        <a:pt x="57" y="120"/>
                      </a:lnTo>
                      <a:lnTo>
                        <a:pt x="62" y="115"/>
                      </a:lnTo>
                      <a:lnTo>
                        <a:pt x="62" y="111"/>
                      </a:lnTo>
                      <a:lnTo>
                        <a:pt x="66" y="111"/>
                      </a:lnTo>
                      <a:lnTo>
                        <a:pt x="66" y="106"/>
                      </a:lnTo>
                      <a:lnTo>
                        <a:pt x="75" y="102"/>
                      </a:lnTo>
                      <a:lnTo>
                        <a:pt x="80" y="97"/>
                      </a:lnTo>
                      <a:lnTo>
                        <a:pt x="80" y="93"/>
                      </a:lnTo>
                      <a:lnTo>
                        <a:pt x="84" y="93"/>
                      </a:lnTo>
                      <a:lnTo>
                        <a:pt x="84" y="89"/>
                      </a:lnTo>
                      <a:lnTo>
                        <a:pt x="84" y="84"/>
                      </a:lnTo>
                      <a:lnTo>
                        <a:pt x="88" y="80"/>
                      </a:lnTo>
                      <a:lnTo>
                        <a:pt x="88" y="75"/>
                      </a:lnTo>
                      <a:lnTo>
                        <a:pt x="97" y="75"/>
                      </a:lnTo>
                      <a:lnTo>
                        <a:pt x="102" y="75"/>
                      </a:lnTo>
                      <a:lnTo>
                        <a:pt x="106" y="75"/>
                      </a:lnTo>
                      <a:lnTo>
                        <a:pt x="111" y="80"/>
                      </a:lnTo>
                      <a:lnTo>
                        <a:pt x="115" y="80"/>
                      </a:lnTo>
                      <a:lnTo>
                        <a:pt x="115" y="84"/>
                      </a:lnTo>
                      <a:lnTo>
                        <a:pt x="119" y="84"/>
                      </a:lnTo>
                      <a:lnTo>
                        <a:pt x="124" y="84"/>
                      </a:lnTo>
                      <a:lnTo>
                        <a:pt x="128" y="84"/>
                      </a:lnTo>
                      <a:lnTo>
                        <a:pt x="133" y="84"/>
                      </a:lnTo>
                      <a:lnTo>
                        <a:pt x="137" y="84"/>
                      </a:lnTo>
                      <a:lnTo>
                        <a:pt x="137" y="80"/>
                      </a:lnTo>
                      <a:lnTo>
                        <a:pt x="142" y="80"/>
                      </a:lnTo>
                      <a:lnTo>
                        <a:pt x="146" y="75"/>
                      </a:lnTo>
                      <a:lnTo>
                        <a:pt x="151" y="75"/>
                      </a:lnTo>
                      <a:lnTo>
                        <a:pt x="155" y="75"/>
                      </a:lnTo>
                      <a:lnTo>
                        <a:pt x="159" y="80"/>
                      </a:lnTo>
                      <a:lnTo>
                        <a:pt x="164" y="80"/>
                      </a:lnTo>
                      <a:lnTo>
                        <a:pt x="168" y="80"/>
                      </a:lnTo>
                      <a:lnTo>
                        <a:pt x="173" y="75"/>
                      </a:lnTo>
                      <a:lnTo>
                        <a:pt x="177" y="75"/>
                      </a:lnTo>
                      <a:lnTo>
                        <a:pt x="182" y="75"/>
                      </a:lnTo>
                      <a:lnTo>
                        <a:pt x="182" y="71"/>
                      </a:lnTo>
                      <a:lnTo>
                        <a:pt x="186" y="71"/>
                      </a:lnTo>
                      <a:lnTo>
                        <a:pt x="190" y="71"/>
                      </a:lnTo>
                      <a:lnTo>
                        <a:pt x="195" y="66"/>
                      </a:lnTo>
                      <a:lnTo>
                        <a:pt x="195" y="62"/>
                      </a:lnTo>
                      <a:lnTo>
                        <a:pt x="195" y="58"/>
                      </a:lnTo>
                      <a:lnTo>
                        <a:pt x="195" y="53"/>
                      </a:lnTo>
                      <a:lnTo>
                        <a:pt x="199" y="49"/>
                      </a:lnTo>
                      <a:lnTo>
                        <a:pt x="204" y="49"/>
                      </a:lnTo>
                      <a:lnTo>
                        <a:pt x="208" y="49"/>
                      </a:lnTo>
                      <a:lnTo>
                        <a:pt x="208" y="44"/>
                      </a:lnTo>
                      <a:lnTo>
                        <a:pt x="217" y="44"/>
                      </a:lnTo>
                      <a:lnTo>
                        <a:pt x="226" y="40"/>
                      </a:lnTo>
                      <a:lnTo>
                        <a:pt x="235" y="26"/>
                      </a:lnTo>
                      <a:lnTo>
                        <a:pt x="239" y="18"/>
                      </a:lnTo>
                      <a:lnTo>
                        <a:pt x="244" y="18"/>
                      </a:lnTo>
                      <a:lnTo>
                        <a:pt x="248" y="13"/>
                      </a:lnTo>
                      <a:lnTo>
                        <a:pt x="253" y="9"/>
                      </a:lnTo>
                      <a:lnTo>
                        <a:pt x="261" y="4"/>
                      </a:lnTo>
                      <a:lnTo>
                        <a:pt x="270" y="0"/>
                      </a:lnTo>
                      <a:lnTo>
                        <a:pt x="275" y="0"/>
                      </a:lnTo>
                      <a:lnTo>
                        <a:pt x="279" y="0"/>
                      </a:lnTo>
                      <a:lnTo>
                        <a:pt x="284" y="9"/>
                      </a:lnTo>
                      <a:lnTo>
                        <a:pt x="288" y="13"/>
                      </a:lnTo>
                      <a:lnTo>
                        <a:pt x="293" y="18"/>
                      </a:lnTo>
                      <a:lnTo>
                        <a:pt x="297" y="26"/>
                      </a:lnTo>
                      <a:lnTo>
                        <a:pt x="306" y="31"/>
                      </a:lnTo>
                      <a:lnTo>
                        <a:pt x="315" y="31"/>
                      </a:lnTo>
                      <a:lnTo>
                        <a:pt x="319" y="31"/>
                      </a:lnTo>
                      <a:lnTo>
                        <a:pt x="332" y="31"/>
                      </a:lnTo>
                      <a:lnTo>
                        <a:pt x="337" y="31"/>
                      </a:lnTo>
                      <a:lnTo>
                        <a:pt x="346" y="31"/>
                      </a:lnTo>
                      <a:lnTo>
                        <a:pt x="350" y="26"/>
                      </a:lnTo>
                      <a:lnTo>
                        <a:pt x="355" y="26"/>
                      </a:lnTo>
                      <a:lnTo>
                        <a:pt x="364" y="26"/>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65" name="Freeform 84"/>
                <p:cNvSpPr/>
                <p:nvPr/>
              </p:nvSpPr>
              <p:spPr bwMode="auto">
                <a:xfrm>
                  <a:off x="2941390" y="3494088"/>
                  <a:ext cx="323850" cy="330200"/>
                </a:xfrm>
                <a:custGeom>
                  <a:cxnLst>
                    <a:cxn ang="0">
                      <a:pos x="115" y="191"/>
                    </a:cxn>
                    <a:cxn ang="0">
                      <a:pos x="106" y="191"/>
                    </a:cxn>
                    <a:cxn ang="0">
                      <a:pos x="102" y="195"/>
                    </a:cxn>
                    <a:cxn ang="0">
                      <a:pos x="93" y="195"/>
                    </a:cxn>
                    <a:cxn ang="0">
                      <a:pos x="84" y="195"/>
                    </a:cxn>
                    <a:cxn ang="0">
                      <a:pos x="79" y="200"/>
                    </a:cxn>
                    <a:cxn ang="0">
                      <a:pos x="62" y="200"/>
                    </a:cxn>
                    <a:cxn ang="0">
                      <a:pos x="53" y="204"/>
                    </a:cxn>
                    <a:cxn ang="0">
                      <a:pos x="44" y="208"/>
                    </a:cxn>
                    <a:cxn ang="0">
                      <a:pos x="35" y="208"/>
                    </a:cxn>
                    <a:cxn ang="0">
                      <a:pos x="26" y="208"/>
                    </a:cxn>
                    <a:cxn ang="0">
                      <a:pos x="22" y="204"/>
                    </a:cxn>
                    <a:cxn ang="0">
                      <a:pos x="13" y="200"/>
                    </a:cxn>
                    <a:cxn ang="0">
                      <a:pos x="8" y="195"/>
                    </a:cxn>
                    <a:cxn ang="0">
                      <a:pos x="4" y="191"/>
                    </a:cxn>
                    <a:cxn ang="0">
                      <a:pos x="8" y="182"/>
                    </a:cxn>
                    <a:cxn ang="0">
                      <a:pos x="8" y="173"/>
                    </a:cxn>
                    <a:cxn ang="0">
                      <a:pos x="13" y="164"/>
                    </a:cxn>
                    <a:cxn ang="0">
                      <a:pos x="17" y="146"/>
                    </a:cxn>
                    <a:cxn ang="0">
                      <a:pos x="8" y="137"/>
                    </a:cxn>
                    <a:cxn ang="0">
                      <a:pos x="13" y="124"/>
                    </a:cxn>
                    <a:cxn ang="0">
                      <a:pos x="17" y="120"/>
                    </a:cxn>
                    <a:cxn ang="0">
                      <a:pos x="35" y="102"/>
                    </a:cxn>
                    <a:cxn ang="0">
                      <a:pos x="40" y="97"/>
                    </a:cxn>
                    <a:cxn ang="0">
                      <a:pos x="48" y="89"/>
                    </a:cxn>
                    <a:cxn ang="0">
                      <a:pos x="62" y="80"/>
                    </a:cxn>
                    <a:cxn ang="0">
                      <a:pos x="71" y="71"/>
                    </a:cxn>
                    <a:cxn ang="0">
                      <a:pos x="75" y="62"/>
                    </a:cxn>
                    <a:cxn ang="0">
                      <a:pos x="79" y="53"/>
                    </a:cxn>
                    <a:cxn ang="0">
                      <a:pos x="93" y="35"/>
                    </a:cxn>
                    <a:cxn ang="0">
                      <a:pos x="106" y="26"/>
                    </a:cxn>
                    <a:cxn ang="0">
                      <a:pos x="128" y="9"/>
                    </a:cxn>
                    <a:cxn ang="0">
                      <a:pos x="133" y="4"/>
                    </a:cxn>
                    <a:cxn ang="0">
                      <a:pos x="137" y="9"/>
                    </a:cxn>
                    <a:cxn ang="0">
                      <a:pos x="150" y="9"/>
                    </a:cxn>
                    <a:cxn ang="0">
                      <a:pos x="164" y="9"/>
                    </a:cxn>
                    <a:cxn ang="0">
                      <a:pos x="168" y="18"/>
                    </a:cxn>
                    <a:cxn ang="0">
                      <a:pos x="168" y="26"/>
                    </a:cxn>
                    <a:cxn ang="0">
                      <a:pos x="182" y="35"/>
                    </a:cxn>
                    <a:cxn ang="0">
                      <a:pos x="186" y="53"/>
                    </a:cxn>
                    <a:cxn ang="0">
                      <a:pos x="190" y="58"/>
                    </a:cxn>
                    <a:cxn ang="0">
                      <a:pos x="199" y="62"/>
                    </a:cxn>
                    <a:cxn ang="0">
                      <a:pos x="199" y="71"/>
                    </a:cxn>
                    <a:cxn ang="0">
                      <a:pos x="190" y="80"/>
                    </a:cxn>
                    <a:cxn ang="0">
                      <a:pos x="186" y="89"/>
                    </a:cxn>
                    <a:cxn ang="0">
                      <a:pos x="182" y="97"/>
                    </a:cxn>
                    <a:cxn ang="0">
                      <a:pos x="177" y="102"/>
                    </a:cxn>
                    <a:cxn ang="0">
                      <a:pos x="182" y="115"/>
                    </a:cxn>
                    <a:cxn ang="0">
                      <a:pos x="186" y="124"/>
                    </a:cxn>
                    <a:cxn ang="0">
                      <a:pos x="182" y="133"/>
                    </a:cxn>
                    <a:cxn ang="0">
                      <a:pos x="182" y="142"/>
                    </a:cxn>
                    <a:cxn ang="0">
                      <a:pos x="190" y="146"/>
                    </a:cxn>
                    <a:cxn ang="0">
                      <a:pos x="195" y="155"/>
                    </a:cxn>
                    <a:cxn ang="0">
                      <a:pos x="190" y="160"/>
                    </a:cxn>
                    <a:cxn ang="0">
                      <a:pos x="182" y="164"/>
                    </a:cxn>
                    <a:cxn ang="0">
                      <a:pos x="173" y="173"/>
                    </a:cxn>
                    <a:cxn ang="0">
                      <a:pos x="164" y="177"/>
                    </a:cxn>
                    <a:cxn ang="0">
                      <a:pos x="155" y="177"/>
                    </a:cxn>
                    <a:cxn ang="0">
                      <a:pos x="142" y="182"/>
                    </a:cxn>
                    <a:cxn ang="0">
                      <a:pos x="133" y="186"/>
                    </a:cxn>
                    <a:cxn ang="0">
                      <a:pos x="128" y="191"/>
                    </a:cxn>
                    <a:cxn ang="0">
                      <a:pos x="119" y="191"/>
                    </a:cxn>
                    <a:cxn ang="0">
                      <a:pos x="115" y="195"/>
                    </a:cxn>
                  </a:cxnLst>
                  <a:rect l="0" t="0" r="r" b="b"/>
                  <a:pathLst>
                    <a:path w="204" h="208">
                      <a:moveTo>
                        <a:pt x="115" y="195"/>
                      </a:moveTo>
                      <a:lnTo>
                        <a:pt x="115" y="191"/>
                      </a:lnTo>
                      <a:lnTo>
                        <a:pt x="111" y="191"/>
                      </a:lnTo>
                      <a:lnTo>
                        <a:pt x="106" y="191"/>
                      </a:lnTo>
                      <a:lnTo>
                        <a:pt x="102" y="191"/>
                      </a:lnTo>
                      <a:lnTo>
                        <a:pt x="102" y="195"/>
                      </a:lnTo>
                      <a:lnTo>
                        <a:pt x="97" y="195"/>
                      </a:lnTo>
                      <a:lnTo>
                        <a:pt x="93" y="195"/>
                      </a:lnTo>
                      <a:lnTo>
                        <a:pt x="88" y="195"/>
                      </a:lnTo>
                      <a:lnTo>
                        <a:pt x="84" y="195"/>
                      </a:lnTo>
                      <a:lnTo>
                        <a:pt x="79" y="195"/>
                      </a:lnTo>
                      <a:lnTo>
                        <a:pt x="79" y="200"/>
                      </a:lnTo>
                      <a:lnTo>
                        <a:pt x="71" y="200"/>
                      </a:lnTo>
                      <a:lnTo>
                        <a:pt x="62" y="200"/>
                      </a:lnTo>
                      <a:lnTo>
                        <a:pt x="57" y="204"/>
                      </a:lnTo>
                      <a:lnTo>
                        <a:pt x="53" y="204"/>
                      </a:lnTo>
                      <a:lnTo>
                        <a:pt x="48" y="204"/>
                      </a:lnTo>
                      <a:lnTo>
                        <a:pt x="44" y="208"/>
                      </a:lnTo>
                      <a:lnTo>
                        <a:pt x="40" y="208"/>
                      </a:lnTo>
                      <a:lnTo>
                        <a:pt x="35" y="208"/>
                      </a:lnTo>
                      <a:lnTo>
                        <a:pt x="31" y="208"/>
                      </a:lnTo>
                      <a:lnTo>
                        <a:pt x="26" y="208"/>
                      </a:lnTo>
                      <a:lnTo>
                        <a:pt x="26" y="204"/>
                      </a:lnTo>
                      <a:lnTo>
                        <a:pt x="22" y="204"/>
                      </a:lnTo>
                      <a:lnTo>
                        <a:pt x="17" y="204"/>
                      </a:lnTo>
                      <a:lnTo>
                        <a:pt x="13" y="200"/>
                      </a:lnTo>
                      <a:lnTo>
                        <a:pt x="13" y="195"/>
                      </a:lnTo>
                      <a:lnTo>
                        <a:pt x="8" y="195"/>
                      </a:lnTo>
                      <a:lnTo>
                        <a:pt x="4" y="195"/>
                      </a:lnTo>
                      <a:lnTo>
                        <a:pt x="4" y="191"/>
                      </a:lnTo>
                      <a:lnTo>
                        <a:pt x="0" y="191"/>
                      </a:lnTo>
                      <a:lnTo>
                        <a:pt x="8" y="182"/>
                      </a:lnTo>
                      <a:lnTo>
                        <a:pt x="8" y="177"/>
                      </a:lnTo>
                      <a:lnTo>
                        <a:pt x="8" y="173"/>
                      </a:lnTo>
                      <a:lnTo>
                        <a:pt x="13" y="169"/>
                      </a:lnTo>
                      <a:lnTo>
                        <a:pt x="13" y="164"/>
                      </a:lnTo>
                      <a:lnTo>
                        <a:pt x="17" y="155"/>
                      </a:lnTo>
                      <a:lnTo>
                        <a:pt x="17" y="146"/>
                      </a:lnTo>
                      <a:lnTo>
                        <a:pt x="13" y="137"/>
                      </a:lnTo>
                      <a:lnTo>
                        <a:pt x="8" y="137"/>
                      </a:lnTo>
                      <a:lnTo>
                        <a:pt x="4" y="129"/>
                      </a:lnTo>
                      <a:lnTo>
                        <a:pt x="13" y="124"/>
                      </a:lnTo>
                      <a:lnTo>
                        <a:pt x="13" y="120"/>
                      </a:lnTo>
                      <a:lnTo>
                        <a:pt x="17" y="120"/>
                      </a:lnTo>
                      <a:lnTo>
                        <a:pt x="26" y="111"/>
                      </a:lnTo>
                      <a:lnTo>
                        <a:pt x="35" y="102"/>
                      </a:lnTo>
                      <a:lnTo>
                        <a:pt x="40" y="102"/>
                      </a:lnTo>
                      <a:lnTo>
                        <a:pt x="40" y="97"/>
                      </a:lnTo>
                      <a:lnTo>
                        <a:pt x="44" y="97"/>
                      </a:lnTo>
                      <a:lnTo>
                        <a:pt x="48" y="89"/>
                      </a:lnTo>
                      <a:lnTo>
                        <a:pt x="57" y="84"/>
                      </a:lnTo>
                      <a:lnTo>
                        <a:pt x="62" y="80"/>
                      </a:lnTo>
                      <a:lnTo>
                        <a:pt x="66" y="71"/>
                      </a:lnTo>
                      <a:lnTo>
                        <a:pt x="71" y="71"/>
                      </a:lnTo>
                      <a:lnTo>
                        <a:pt x="71" y="66"/>
                      </a:lnTo>
                      <a:lnTo>
                        <a:pt x="75" y="62"/>
                      </a:lnTo>
                      <a:lnTo>
                        <a:pt x="79" y="58"/>
                      </a:lnTo>
                      <a:lnTo>
                        <a:pt x="79" y="53"/>
                      </a:lnTo>
                      <a:lnTo>
                        <a:pt x="88" y="44"/>
                      </a:lnTo>
                      <a:lnTo>
                        <a:pt x="93" y="35"/>
                      </a:lnTo>
                      <a:lnTo>
                        <a:pt x="97" y="31"/>
                      </a:lnTo>
                      <a:lnTo>
                        <a:pt x="106" y="26"/>
                      </a:lnTo>
                      <a:lnTo>
                        <a:pt x="115" y="18"/>
                      </a:lnTo>
                      <a:lnTo>
                        <a:pt x="128" y="9"/>
                      </a:lnTo>
                      <a:lnTo>
                        <a:pt x="128" y="0"/>
                      </a:lnTo>
                      <a:lnTo>
                        <a:pt x="133" y="4"/>
                      </a:lnTo>
                      <a:lnTo>
                        <a:pt x="133" y="9"/>
                      </a:lnTo>
                      <a:lnTo>
                        <a:pt x="137" y="9"/>
                      </a:lnTo>
                      <a:lnTo>
                        <a:pt x="146" y="9"/>
                      </a:lnTo>
                      <a:lnTo>
                        <a:pt x="150" y="9"/>
                      </a:lnTo>
                      <a:lnTo>
                        <a:pt x="159" y="9"/>
                      </a:lnTo>
                      <a:lnTo>
                        <a:pt x="164" y="9"/>
                      </a:lnTo>
                      <a:lnTo>
                        <a:pt x="168" y="13"/>
                      </a:lnTo>
                      <a:lnTo>
                        <a:pt x="168" y="18"/>
                      </a:lnTo>
                      <a:lnTo>
                        <a:pt x="168" y="22"/>
                      </a:lnTo>
                      <a:lnTo>
                        <a:pt x="168" y="26"/>
                      </a:lnTo>
                      <a:lnTo>
                        <a:pt x="177" y="31"/>
                      </a:lnTo>
                      <a:lnTo>
                        <a:pt x="182" y="35"/>
                      </a:lnTo>
                      <a:lnTo>
                        <a:pt x="186" y="40"/>
                      </a:lnTo>
                      <a:lnTo>
                        <a:pt x="186" y="53"/>
                      </a:lnTo>
                      <a:lnTo>
                        <a:pt x="190" y="53"/>
                      </a:lnTo>
                      <a:lnTo>
                        <a:pt x="190" y="58"/>
                      </a:lnTo>
                      <a:lnTo>
                        <a:pt x="195" y="62"/>
                      </a:lnTo>
                      <a:lnTo>
                        <a:pt x="199" y="62"/>
                      </a:lnTo>
                      <a:lnTo>
                        <a:pt x="204" y="66"/>
                      </a:lnTo>
                      <a:lnTo>
                        <a:pt x="199" y="71"/>
                      </a:lnTo>
                      <a:lnTo>
                        <a:pt x="195" y="75"/>
                      </a:lnTo>
                      <a:lnTo>
                        <a:pt x="190" y="80"/>
                      </a:lnTo>
                      <a:lnTo>
                        <a:pt x="186" y="84"/>
                      </a:lnTo>
                      <a:lnTo>
                        <a:pt x="186" y="89"/>
                      </a:lnTo>
                      <a:lnTo>
                        <a:pt x="182" y="93"/>
                      </a:lnTo>
                      <a:lnTo>
                        <a:pt x="182" y="97"/>
                      </a:lnTo>
                      <a:lnTo>
                        <a:pt x="182" y="102"/>
                      </a:lnTo>
                      <a:lnTo>
                        <a:pt x="177" y="102"/>
                      </a:lnTo>
                      <a:lnTo>
                        <a:pt x="182" y="111"/>
                      </a:lnTo>
                      <a:lnTo>
                        <a:pt x="182" y="115"/>
                      </a:lnTo>
                      <a:lnTo>
                        <a:pt x="186" y="120"/>
                      </a:lnTo>
                      <a:lnTo>
                        <a:pt x="186" y="124"/>
                      </a:lnTo>
                      <a:lnTo>
                        <a:pt x="186" y="129"/>
                      </a:lnTo>
                      <a:lnTo>
                        <a:pt x="182" y="133"/>
                      </a:lnTo>
                      <a:lnTo>
                        <a:pt x="182" y="137"/>
                      </a:lnTo>
                      <a:lnTo>
                        <a:pt x="182" y="142"/>
                      </a:lnTo>
                      <a:lnTo>
                        <a:pt x="186" y="146"/>
                      </a:lnTo>
                      <a:lnTo>
                        <a:pt x="190" y="146"/>
                      </a:lnTo>
                      <a:lnTo>
                        <a:pt x="190" y="151"/>
                      </a:lnTo>
                      <a:lnTo>
                        <a:pt x="195" y="155"/>
                      </a:lnTo>
                      <a:lnTo>
                        <a:pt x="190" y="155"/>
                      </a:lnTo>
                      <a:lnTo>
                        <a:pt x="190" y="160"/>
                      </a:lnTo>
                      <a:lnTo>
                        <a:pt x="186" y="160"/>
                      </a:lnTo>
                      <a:lnTo>
                        <a:pt x="182" y="164"/>
                      </a:lnTo>
                      <a:lnTo>
                        <a:pt x="177" y="169"/>
                      </a:lnTo>
                      <a:lnTo>
                        <a:pt x="173" y="173"/>
                      </a:lnTo>
                      <a:lnTo>
                        <a:pt x="164" y="173"/>
                      </a:lnTo>
                      <a:lnTo>
                        <a:pt x="164" y="177"/>
                      </a:lnTo>
                      <a:lnTo>
                        <a:pt x="159" y="177"/>
                      </a:lnTo>
                      <a:lnTo>
                        <a:pt x="155" y="177"/>
                      </a:lnTo>
                      <a:lnTo>
                        <a:pt x="146" y="182"/>
                      </a:lnTo>
                      <a:lnTo>
                        <a:pt x="142" y="182"/>
                      </a:lnTo>
                      <a:lnTo>
                        <a:pt x="137" y="186"/>
                      </a:lnTo>
                      <a:lnTo>
                        <a:pt x="133" y="186"/>
                      </a:lnTo>
                      <a:lnTo>
                        <a:pt x="128" y="186"/>
                      </a:lnTo>
                      <a:lnTo>
                        <a:pt x="128" y="191"/>
                      </a:lnTo>
                      <a:lnTo>
                        <a:pt x="124" y="191"/>
                      </a:lnTo>
                      <a:lnTo>
                        <a:pt x="119" y="191"/>
                      </a:lnTo>
                      <a:lnTo>
                        <a:pt x="115" y="191"/>
                      </a:lnTo>
                      <a:lnTo>
                        <a:pt x="115" y="195"/>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66" name="Freeform 94"/>
                <p:cNvSpPr/>
                <p:nvPr/>
              </p:nvSpPr>
              <p:spPr bwMode="auto">
                <a:xfrm>
                  <a:off x="2785815" y="3725863"/>
                  <a:ext cx="661988" cy="585788"/>
                </a:xfrm>
                <a:custGeom>
                  <a:cxnLst>
                    <a:cxn ang="0">
                      <a:pos x="417" y="67"/>
                    </a:cxn>
                    <a:cxn ang="0">
                      <a:pos x="390" y="94"/>
                    </a:cxn>
                    <a:cxn ang="0">
                      <a:pos x="382" y="107"/>
                    </a:cxn>
                    <a:cxn ang="0">
                      <a:pos x="395" y="120"/>
                    </a:cxn>
                    <a:cxn ang="0">
                      <a:pos x="386" y="138"/>
                    </a:cxn>
                    <a:cxn ang="0">
                      <a:pos x="373" y="156"/>
                    </a:cxn>
                    <a:cxn ang="0">
                      <a:pos x="355" y="178"/>
                    </a:cxn>
                    <a:cxn ang="0">
                      <a:pos x="337" y="191"/>
                    </a:cxn>
                    <a:cxn ang="0">
                      <a:pos x="319" y="213"/>
                    </a:cxn>
                    <a:cxn ang="0">
                      <a:pos x="302" y="236"/>
                    </a:cxn>
                    <a:cxn ang="0">
                      <a:pos x="280" y="240"/>
                    </a:cxn>
                    <a:cxn ang="0">
                      <a:pos x="262" y="258"/>
                    </a:cxn>
                    <a:cxn ang="0">
                      <a:pos x="248" y="267"/>
                    </a:cxn>
                    <a:cxn ang="0">
                      <a:pos x="226" y="271"/>
                    </a:cxn>
                    <a:cxn ang="0">
                      <a:pos x="209" y="267"/>
                    </a:cxn>
                    <a:cxn ang="0">
                      <a:pos x="186" y="267"/>
                    </a:cxn>
                    <a:cxn ang="0">
                      <a:pos x="164" y="280"/>
                    </a:cxn>
                    <a:cxn ang="0">
                      <a:pos x="138" y="271"/>
                    </a:cxn>
                    <a:cxn ang="0">
                      <a:pos x="129" y="284"/>
                    </a:cxn>
                    <a:cxn ang="0">
                      <a:pos x="133" y="307"/>
                    </a:cxn>
                    <a:cxn ang="0">
                      <a:pos x="111" y="338"/>
                    </a:cxn>
                    <a:cxn ang="0">
                      <a:pos x="93" y="347"/>
                    </a:cxn>
                    <a:cxn ang="0">
                      <a:pos x="80" y="364"/>
                    </a:cxn>
                    <a:cxn ang="0">
                      <a:pos x="67" y="364"/>
                    </a:cxn>
                    <a:cxn ang="0">
                      <a:pos x="44" y="369"/>
                    </a:cxn>
                    <a:cxn ang="0">
                      <a:pos x="31" y="360"/>
                    </a:cxn>
                    <a:cxn ang="0">
                      <a:pos x="18" y="338"/>
                    </a:cxn>
                    <a:cxn ang="0">
                      <a:pos x="4" y="329"/>
                    </a:cxn>
                    <a:cxn ang="0">
                      <a:pos x="4" y="302"/>
                    </a:cxn>
                    <a:cxn ang="0">
                      <a:pos x="9" y="280"/>
                    </a:cxn>
                    <a:cxn ang="0">
                      <a:pos x="31" y="262"/>
                    </a:cxn>
                    <a:cxn ang="0">
                      <a:pos x="53" y="253"/>
                    </a:cxn>
                    <a:cxn ang="0">
                      <a:pos x="62" y="231"/>
                    </a:cxn>
                    <a:cxn ang="0">
                      <a:pos x="53" y="213"/>
                    </a:cxn>
                    <a:cxn ang="0">
                      <a:pos x="71" y="209"/>
                    </a:cxn>
                    <a:cxn ang="0">
                      <a:pos x="89" y="200"/>
                    </a:cxn>
                    <a:cxn ang="0">
                      <a:pos x="106" y="191"/>
                    </a:cxn>
                    <a:cxn ang="0">
                      <a:pos x="129" y="196"/>
                    </a:cxn>
                    <a:cxn ang="0">
                      <a:pos x="142" y="187"/>
                    </a:cxn>
                    <a:cxn ang="0">
                      <a:pos x="160" y="173"/>
                    </a:cxn>
                    <a:cxn ang="0">
                      <a:pos x="160" y="156"/>
                    </a:cxn>
                    <a:cxn ang="0">
                      <a:pos x="155" y="138"/>
                    </a:cxn>
                    <a:cxn ang="0">
                      <a:pos x="160" y="116"/>
                    </a:cxn>
                    <a:cxn ang="0">
                      <a:pos x="177" y="111"/>
                    </a:cxn>
                    <a:cxn ang="0">
                      <a:pos x="195" y="98"/>
                    </a:cxn>
                    <a:cxn ang="0">
                      <a:pos x="204" y="85"/>
                    </a:cxn>
                    <a:cxn ang="0">
                      <a:pos x="213" y="71"/>
                    </a:cxn>
                    <a:cxn ang="0">
                      <a:pos x="213" y="49"/>
                    </a:cxn>
                    <a:cxn ang="0">
                      <a:pos x="226" y="40"/>
                    </a:cxn>
                    <a:cxn ang="0">
                      <a:pos x="253" y="31"/>
                    </a:cxn>
                    <a:cxn ang="0">
                      <a:pos x="275" y="23"/>
                    </a:cxn>
                    <a:cxn ang="0">
                      <a:pos x="293" y="9"/>
                    </a:cxn>
                    <a:cxn ang="0">
                      <a:pos x="315" y="5"/>
                    </a:cxn>
                    <a:cxn ang="0">
                      <a:pos x="328" y="9"/>
                    </a:cxn>
                    <a:cxn ang="0">
                      <a:pos x="337" y="27"/>
                    </a:cxn>
                    <a:cxn ang="0">
                      <a:pos x="355" y="40"/>
                    </a:cxn>
                    <a:cxn ang="0">
                      <a:pos x="377" y="40"/>
                    </a:cxn>
                    <a:cxn ang="0">
                      <a:pos x="395" y="40"/>
                    </a:cxn>
                  </a:cxnLst>
                  <a:rect l="0" t="0" r="r" b="b"/>
                  <a:pathLst>
                    <a:path w="417" h="369">
                      <a:moveTo>
                        <a:pt x="408" y="45"/>
                      </a:moveTo>
                      <a:lnTo>
                        <a:pt x="408" y="49"/>
                      </a:lnTo>
                      <a:lnTo>
                        <a:pt x="413" y="62"/>
                      </a:lnTo>
                      <a:lnTo>
                        <a:pt x="417" y="62"/>
                      </a:lnTo>
                      <a:lnTo>
                        <a:pt x="417" y="67"/>
                      </a:lnTo>
                      <a:lnTo>
                        <a:pt x="417" y="76"/>
                      </a:lnTo>
                      <a:lnTo>
                        <a:pt x="413" y="80"/>
                      </a:lnTo>
                      <a:lnTo>
                        <a:pt x="408" y="80"/>
                      </a:lnTo>
                      <a:lnTo>
                        <a:pt x="404" y="85"/>
                      </a:lnTo>
                      <a:lnTo>
                        <a:pt x="390" y="94"/>
                      </a:lnTo>
                      <a:lnTo>
                        <a:pt x="386" y="94"/>
                      </a:lnTo>
                      <a:lnTo>
                        <a:pt x="382" y="98"/>
                      </a:lnTo>
                      <a:lnTo>
                        <a:pt x="377" y="102"/>
                      </a:lnTo>
                      <a:lnTo>
                        <a:pt x="377" y="107"/>
                      </a:lnTo>
                      <a:lnTo>
                        <a:pt x="382" y="107"/>
                      </a:lnTo>
                      <a:lnTo>
                        <a:pt x="382" y="111"/>
                      </a:lnTo>
                      <a:lnTo>
                        <a:pt x="386" y="111"/>
                      </a:lnTo>
                      <a:lnTo>
                        <a:pt x="390" y="116"/>
                      </a:lnTo>
                      <a:lnTo>
                        <a:pt x="395" y="116"/>
                      </a:lnTo>
                      <a:lnTo>
                        <a:pt x="395" y="120"/>
                      </a:lnTo>
                      <a:lnTo>
                        <a:pt x="395" y="125"/>
                      </a:lnTo>
                      <a:lnTo>
                        <a:pt x="395" y="129"/>
                      </a:lnTo>
                      <a:lnTo>
                        <a:pt x="390" y="129"/>
                      </a:lnTo>
                      <a:lnTo>
                        <a:pt x="390" y="133"/>
                      </a:lnTo>
                      <a:lnTo>
                        <a:pt x="386" y="138"/>
                      </a:lnTo>
                      <a:lnTo>
                        <a:pt x="382" y="138"/>
                      </a:lnTo>
                      <a:lnTo>
                        <a:pt x="382" y="142"/>
                      </a:lnTo>
                      <a:lnTo>
                        <a:pt x="377" y="147"/>
                      </a:lnTo>
                      <a:lnTo>
                        <a:pt x="373" y="151"/>
                      </a:lnTo>
                      <a:lnTo>
                        <a:pt x="373" y="156"/>
                      </a:lnTo>
                      <a:lnTo>
                        <a:pt x="368" y="160"/>
                      </a:lnTo>
                      <a:lnTo>
                        <a:pt x="364" y="165"/>
                      </a:lnTo>
                      <a:lnTo>
                        <a:pt x="359" y="173"/>
                      </a:lnTo>
                      <a:lnTo>
                        <a:pt x="355" y="173"/>
                      </a:lnTo>
                      <a:lnTo>
                        <a:pt x="355" y="178"/>
                      </a:lnTo>
                      <a:lnTo>
                        <a:pt x="351" y="178"/>
                      </a:lnTo>
                      <a:lnTo>
                        <a:pt x="351" y="182"/>
                      </a:lnTo>
                      <a:lnTo>
                        <a:pt x="346" y="187"/>
                      </a:lnTo>
                      <a:lnTo>
                        <a:pt x="342" y="187"/>
                      </a:lnTo>
                      <a:lnTo>
                        <a:pt x="337" y="191"/>
                      </a:lnTo>
                      <a:lnTo>
                        <a:pt x="333" y="196"/>
                      </a:lnTo>
                      <a:lnTo>
                        <a:pt x="333" y="200"/>
                      </a:lnTo>
                      <a:lnTo>
                        <a:pt x="328" y="205"/>
                      </a:lnTo>
                      <a:lnTo>
                        <a:pt x="324" y="209"/>
                      </a:lnTo>
                      <a:lnTo>
                        <a:pt x="319" y="213"/>
                      </a:lnTo>
                      <a:lnTo>
                        <a:pt x="315" y="222"/>
                      </a:lnTo>
                      <a:lnTo>
                        <a:pt x="311" y="222"/>
                      </a:lnTo>
                      <a:lnTo>
                        <a:pt x="311" y="227"/>
                      </a:lnTo>
                      <a:lnTo>
                        <a:pt x="306" y="231"/>
                      </a:lnTo>
                      <a:lnTo>
                        <a:pt x="302" y="236"/>
                      </a:lnTo>
                      <a:lnTo>
                        <a:pt x="297" y="236"/>
                      </a:lnTo>
                      <a:lnTo>
                        <a:pt x="293" y="240"/>
                      </a:lnTo>
                      <a:lnTo>
                        <a:pt x="288" y="240"/>
                      </a:lnTo>
                      <a:lnTo>
                        <a:pt x="284" y="240"/>
                      </a:lnTo>
                      <a:lnTo>
                        <a:pt x="280" y="240"/>
                      </a:lnTo>
                      <a:lnTo>
                        <a:pt x="275" y="244"/>
                      </a:lnTo>
                      <a:lnTo>
                        <a:pt x="271" y="244"/>
                      </a:lnTo>
                      <a:lnTo>
                        <a:pt x="266" y="249"/>
                      </a:lnTo>
                      <a:lnTo>
                        <a:pt x="262" y="253"/>
                      </a:lnTo>
                      <a:lnTo>
                        <a:pt x="262" y="258"/>
                      </a:lnTo>
                      <a:lnTo>
                        <a:pt x="257" y="258"/>
                      </a:lnTo>
                      <a:lnTo>
                        <a:pt x="257" y="262"/>
                      </a:lnTo>
                      <a:lnTo>
                        <a:pt x="253" y="262"/>
                      </a:lnTo>
                      <a:lnTo>
                        <a:pt x="253" y="267"/>
                      </a:lnTo>
                      <a:lnTo>
                        <a:pt x="248" y="267"/>
                      </a:lnTo>
                      <a:lnTo>
                        <a:pt x="244" y="267"/>
                      </a:lnTo>
                      <a:lnTo>
                        <a:pt x="240" y="271"/>
                      </a:lnTo>
                      <a:lnTo>
                        <a:pt x="235" y="271"/>
                      </a:lnTo>
                      <a:lnTo>
                        <a:pt x="231" y="271"/>
                      </a:lnTo>
                      <a:lnTo>
                        <a:pt x="226" y="271"/>
                      </a:lnTo>
                      <a:lnTo>
                        <a:pt x="222" y="271"/>
                      </a:lnTo>
                      <a:lnTo>
                        <a:pt x="217" y="271"/>
                      </a:lnTo>
                      <a:lnTo>
                        <a:pt x="213" y="271"/>
                      </a:lnTo>
                      <a:lnTo>
                        <a:pt x="209" y="271"/>
                      </a:lnTo>
                      <a:lnTo>
                        <a:pt x="209" y="267"/>
                      </a:lnTo>
                      <a:lnTo>
                        <a:pt x="204" y="267"/>
                      </a:lnTo>
                      <a:lnTo>
                        <a:pt x="204" y="258"/>
                      </a:lnTo>
                      <a:lnTo>
                        <a:pt x="200" y="262"/>
                      </a:lnTo>
                      <a:lnTo>
                        <a:pt x="191" y="267"/>
                      </a:lnTo>
                      <a:lnTo>
                        <a:pt x="186" y="267"/>
                      </a:lnTo>
                      <a:lnTo>
                        <a:pt x="177" y="276"/>
                      </a:lnTo>
                      <a:lnTo>
                        <a:pt x="177" y="280"/>
                      </a:lnTo>
                      <a:lnTo>
                        <a:pt x="173" y="280"/>
                      </a:lnTo>
                      <a:lnTo>
                        <a:pt x="169" y="280"/>
                      </a:lnTo>
                      <a:lnTo>
                        <a:pt x="164" y="280"/>
                      </a:lnTo>
                      <a:lnTo>
                        <a:pt x="160" y="276"/>
                      </a:lnTo>
                      <a:lnTo>
                        <a:pt x="155" y="276"/>
                      </a:lnTo>
                      <a:lnTo>
                        <a:pt x="146" y="271"/>
                      </a:lnTo>
                      <a:lnTo>
                        <a:pt x="142" y="271"/>
                      </a:lnTo>
                      <a:lnTo>
                        <a:pt x="138" y="271"/>
                      </a:lnTo>
                      <a:lnTo>
                        <a:pt x="133" y="271"/>
                      </a:lnTo>
                      <a:lnTo>
                        <a:pt x="133" y="276"/>
                      </a:lnTo>
                      <a:lnTo>
                        <a:pt x="129" y="276"/>
                      </a:lnTo>
                      <a:lnTo>
                        <a:pt x="129" y="280"/>
                      </a:lnTo>
                      <a:lnTo>
                        <a:pt x="129" y="284"/>
                      </a:lnTo>
                      <a:lnTo>
                        <a:pt x="129" y="289"/>
                      </a:lnTo>
                      <a:lnTo>
                        <a:pt x="129" y="293"/>
                      </a:lnTo>
                      <a:lnTo>
                        <a:pt x="129" y="298"/>
                      </a:lnTo>
                      <a:lnTo>
                        <a:pt x="129" y="302"/>
                      </a:lnTo>
                      <a:lnTo>
                        <a:pt x="133" y="307"/>
                      </a:lnTo>
                      <a:lnTo>
                        <a:pt x="129" y="315"/>
                      </a:lnTo>
                      <a:lnTo>
                        <a:pt x="129" y="320"/>
                      </a:lnTo>
                      <a:lnTo>
                        <a:pt x="120" y="329"/>
                      </a:lnTo>
                      <a:lnTo>
                        <a:pt x="115" y="333"/>
                      </a:lnTo>
                      <a:lnTo>
                        <a:pt x="111" y="338"/>
                      </a:lnTo>
                      <a:lnTo>
                        <a:pt x="106" y="338"/>
                      </a:lnTo>
                      <a:lnTo>
                        <a:pt x="106" y="342"/>
                      </a:lnTo>
                      <a:lnTo>
                        <a:pt x="102" y="342"/>
                      </a:lnTo>
                      <a:lnTo>
                        <a:pt x="98" y="342"/>
                      </a:lnTo>
                      <a:lnTo>
                        <a:pt x="93" y="347"/>
                      </a:lnTo>
                      <a:lnTo>
                        <a:pt x="93" y="351"/>
                      </a:lnTo>
                      <a:lnTo>
                        <a:pt x="89" y="355"/>
                      </a:lnTo>
                      <a:lnTo>
                        <a:pt x="89" y="360"/>
                      </a:lnTo>
                      <a:lnTo>
                        <a:pt x="84" y="364"/>
                      </a:lnTo>
                      <a:lnTo>
                        <a:pt x="80" y="364"/>
                      </a:lnTo>
                      <a:lnTo>
                        <a:pt x="80" y="360"/>
                      </a:lnTo>
                      <a:lnTo>
                        <a:pt x="75" y="360"/>
                      </a:lnTo>
                      <a:lnTo>
                        <a:pt x="71" y="360"/>
                      </a:lnTo>
                      <a:lnTo>
                        <a:pt x="71" y="364"/>
                      </a:lnTo>
                      <a:lnTo>
                        <a:pt x="67" y="364"/>
                      </a:lnTo>
                      <a:lnTo>
                        <a:pt x="62" y="364"/>
                      </a:lnTo>
                      <a:lnTo>
                        <a:pt x="58" y="364"/>
                      </a:lnTo>
                      <a:lnTo>
                        <a:pt x="53" y="364"/>
                      </a:lnTo>
                      <a:lnTo>
                        <a:pt x="49" y="369"/>
                      </a:lnTo>
                      <a:lnTo>
                        <a:pt x="44" y="369"/>
                      </a:lnTo>
                      <a:lnTo>
                        <a:pt x="40" y="369"/>
                      </a:lnTo>
                      <a:lnTo>
                        <a:pt x="40" y="364"/>
                      </a:lnTo>
                      <a:lnTo>
                        <a:pt x="35" y="364"/>
                      </a:lnTo>
                      <a:lnTo>
                        <a:pt x="35" y="360"/>
                      </a:lnTo>
                      <a:lnTo>
                        <a:pt x="31" y="360"/>
                      </a:lnTo>
                      <a:lnTo>
                        <a:pt x="27" y="355"/>
                      </a:lnTo>
                      <a:lnTo>
                        <a:pt x="27" y="351"/>
                      </a:lnTo>
                      <a:lnTo>
                        <a:pt x="27" y="347"/>
                      </a:lnTo>
                      <a:lnTo>
                        <a:pt x="22" y="342"/>
                      </a:lnTo>
                      <a:lnTo>
                        <a:pt x="18" y="338"/>
                      </a:lnTo>
                      <a:lnTo>
                        <a:pt x="13" y="338"/>
                      </a:lnTo>
                      <a:lnTo>
                        <a:pt x="4" y="333"/>
                      </a:lnTo>
                      <a:lnTo>
                        <a:pt x="0" y="333"/>
                      </a:lnTo>
                      <a:lnTo>
                        <a:pt x="4" y="333"/>
                      </a:lnTo>
                      <a:lnTo>
                        <a:pt x="4" y="329"/>
                      </a:lnTo>
                      <a:lnTo>
                        <a:pt x="9" y="320"/>
                      </a:lnTo>
                      <a:lnTo>
                        <a:pt x="13" y="315"/>
                      </a:lnTo>
                      <a:lnTo>
                        <a:pt x="9" y="311"/>
                      </a:lnTo>
                      <a:lnTo>
                        <a:pt x="4" y="307"/>
                      </a:lnTo>
                      <a:lnTo>
                        <a:pt x="4" y="302"/>
                      </a:lnTo>
                      <a:lnTo>
                        <a:pt x="4" y="298"/>
                      </a:lnTo>
                      <a:lnTo>
                        <a:pt x="4" y="293"/>
                      </a:lnTo>
                      <a:lnTo>
                        <a:pt x="4" y="289"/>
                      </a:lnTo>
                      <a:lnTo>
                        <a:pt x="9" y="284"/>
                      </a:lnTo>
                      <a:lnTo>
                        <a:pt x="9" y="280"/>
                      </a:lnTo>
                      <a:lnTo>
                        <a:pt x="9" y="276"/>
                      </a:lnTo>
                      <a:lnTo>
                        <a:pt x="9" y="271"/>
                      </a:lnTo>
                      <a:lnTo>
                        <a:pt x="22" y="267"/>
                      </a:lnTo>
                      <a:lnTo>
                        <a:pt x="27" y="262"/>
                      </a:lnTo>
                      <a:lnTo>
                        <a:pt x="31" y="262"/>
                      </a:lnTo>
                      <a:lnTo>
                        <a:pt x="40" y="262"/>
                      </a:lnTo>
                      <a:lnTo>
                        <a:pt x="44" y="262"/>
                      </a:lnTo>
                      <a:lnTo>
                        <a:pt x="44" y="258"/>
                      </a:lnTo>
                      <a:lnTo>
                        <a:pt x="49" y="258"/>
                      </a:lnTo>
                      <a:lnTo>
                        <a:pt x="53" y="253"/>
                      </a:lnTo>
                      <a:lnTo>
                        <a:pt x="58" y="249"/>
                      </a:lnTo>
                      <a:lnTo>
                        <a:pt x="62" y="244"/>
                      </a:lnTo>
                      <a:lnTo>
                        <a:pt x="62" y="240"/>
                      </a:lnTo>
                      <a:lnTo>
                        <a:pt x="62" y="236"/>
                      </a:lnTo>
                      <a:lnTo>
                        <a:pt x="62" y="231"/>
                      </a:lnTo>
                      <a:lnTo>
                        <a:pt x="58" y="231"/>
                      </a:lnTo>
                      <a:lnTo>
                        <a:pt x="58" y="227"/>
                      </a:lnTo>
                      <a:lnTo>
                        <a:pt x="58" y="222"/>
                      </a:lnTo>
                      <a:lnTo>
                        <a:pt x="53" y="218"/>
                      </a:lnTo>
                      <a:lnTo>
                        <a:pt x="53" y="213"/>
                      </a:lnTo>
                      <a:lnTo>
                        <a:pt x="53" y="209"/>
                      </a:lnTo>
                      <a:lnTo>
                        <a:pt x="53" y="205"/>
                      </a:lnTo>
                      <a:lnTo>
                        <a:pt x="58" y="205"/>
                      </a:lnTo>
                      <a:lnTo>
                        <a:pt x="67" y="209"/>
                      </a:lnTo>
                      <a:lnTo>
                        <a:pt x="71" y="209"/>
                      </a:lnTo>
                      <a:lnTo>
                        <a:pt x="71" y="205"/>
                      </a:lnTo>
                      <a:lnTo>
                        <a:pt x="75" y="205"/>
                      </a:lnTo>
                      <a:lnTo>
                        <a:pt x="80" y="205"/>
                      </a:lnTo>
                      <a:lnTo>
                        <a:pt x="84" y="200"/>
                      </a:lnTo>
                      <a:lnTo>
                        <a:pt x="89" y="200"/>
                      </a:lnTo>
                      <a:lnTo>
                        <a:pt x="89" y="196"/>
                      </a:lnTo>
                      <a:lnTo>
                        <a:pt x="93" y="196"/>
                      </a:lnTo>
                      <a:lnTo>
                        <a:pt x="98" y="196"/>
                      </a:lnTo>
                      <a:lnTo>
                        <a:pt x="102" y="191"/>
                      </a:lnTo>
                      <a:lnTo>
                        <a:pt x="106" y="191"/>
                      </a:lnTo>
                      <a:lnTo>
                        <a:pt x="111" y="191"/>
                      </a:lnTo>
                      <a:lnTo>
                        <a:pt x="115" y="191"/>
                      </a:lnTo>
                      <a:lnTo>
                        <a:pt x="120" y="196"/>
                      </a:lnTo>
                      <a:lnTo>
                        <a:pt x="124" y="196"/>
                      </a:lnTo>
                      <a:lnTo>
                        <a:pt x="129" y="196"/>
                      </a:lnTo>
                      <a:lnTo>
                        <a:pt x="133" y="196"/>
                      </a:lnTo>
                      <a:lnTo>
                        <a:pt x="133" y="191"/>
                      </a:lnTo>
                      <a:lnTo>
                        <a:pt x="138" y="191"/>
                      </a:lnTo>
                      <a:lnTo>
                        <a:pt x="142" y="191"/>
                      </a:lnTo>
                      <a:lnTo>
                        <a:pt x="142" y="187"/>
                      </a:lnTo>
                      <a:lnTo>
                        <a:pt x="151" y="182"/>
                      </a:lnTo>
                      <a:lnTo>
                        <a:pt x="151" y="178"/>
                      </a:lnTo>
                      <a:lnTo>
                        <a:pt x="155" y="178"/>
                      </a:lnTo>
                      <a:lnTo>
                        <a:pt x="160" y="178"/>
                      </a:lnTo>
                      <a:lnTo>
                        <a:pt x="160" y="173"/>
                      </a:lnTo>
                      <a:lnTo>
                        <a:pt x="164" y="173"/>
                      </a:lnTo>
                      <a:lnTo>
                        <a:pt x="164" y="169"/>
                      </a:lnTo>
                      <a:lnTo>
                        <a:pt x="160" y="169"/>
                      </a:lnTo>
                      <a:lnTo>
                        <a:pt x="160" y="165"/>
                      </a:lnTo>
                      <a:lnTo>
                        <a:pt x="160" y="156"/>
                      </a:lnTo>
                      <a:lnTo>
                        <a:pt x="160" y="151"/>
                      </a:lnTo>
                      <a:lnTo>
                        <a:pt x="160" y="147"/>
                      </a:lnTo>
                      <a:lnTo>
                        <a:pt x="160" y="142"/>
                      </a:lnTo>
                      <a:lnTo>
                        <a:pt x="155" y="142"/>
                      </a:lnTo>
                      <a:lnTo>
                        <a:pt x="155" y="138"/>
                      </a:lnTo>
                      <a:lnTo>
                        <a:pt x="155" y="129"/>
                      </a:lnTo>
                      <a:lnTo>
                        <a:pt x="155" y="125"/>
                      </a:lnTo>
                      <a:lnTo>
                        <a:pt x="155" y="120"/>
                      </a:lnTo>
                      <a:lnTo>
                        <a:pt x="160" y="120"/>
                      </a:lnTo>
                      <a:lnTo>
                        <a:pt x="160" y="116"/>
                      </a:lnTo>
                      <a:lnTo>
                        <a:pt x="164" y="116"/>
                      </a:lnTo>
                      <a:lnTo>
                        <a:pt x="169" y="116"/>
                      </a:lnTo>
                      <a:lnTo>
                        <a:pt x="169" y="111"/>
                      </a:lnTo>
                      <a:lnTo>
                        <a:pt x="173" y="111"/>
                      </a:lnTo>
                      <a:lnTo>
                        <a:pt x="177" y="111"/>
                      </a:lnTo>
                      <a:lnTo>
                        <a:pt x="182" y="107"/>
                      </a:lnTo>
                      <a:lnTo>
                        <a:pt x="186" y="107"/>
                      </a:lnTo>
                      <a:lnTo>
                        <a:pt x="191" y="102"/>
                      </a:lnTo>
                      <a:lnTo>
                        <a:pt x="191" y="98"/>
                      </a:lnTo>
                      <a:lnTo>
                        <a:pt x="195" y="98"/>
                      </a:lnTo>
                      <a:lnTo>
                        <a:pt x="195" y="94"/>
                      </a:lnTo>
                      <a:lnTo>
                        <a:pt x="200" y="94"/>
                      </a:lnTo>
                      <a:lnTo>
                        <a:pt x="200" y="89"/>
                      </a:lnTo>
                      <a:lnTo>
                        <a:pt x="204" y="89"/>
                      </a:lnTo>
                      <a:lnTo>
                        <a:pt x="204" y="85"/>
                      </a:lnTo>
                      <a:lnTo>
                        <a:pt x="209" y="85"/>
                      </a:lnTo>
                      <a:lnTo>
                        <a:pt x="209" y="80"/>
                      </a:lnTo>
                      <a:lnTo>
                        <a:pt x="213" y="80"/>
                      </a:lnTo>
                      <a:lnTo>
                        <a:pt x="213" y="76"/>
                      </a:lnTo>
                      <a:lnTo>
                        <a:pt x="213" y="71"/>
                      </a:lnTo>
                      <a:lnTo>
                        <a:pt x="213" y="67"/>
                      </a:lnTo>
                      <a:lnTo>
                        <a:pt x="213" y="62"/>
                      </a:lnTo>
                      <a:lnTo>
                        <a:pt x="213" y="58"/>
                      </a:lnTo>
                      <a:lnTo>
                        <a:pt x="213" y="54"/>
                      </a:lnTo>
                      <a:lnTo>
                        <a:pt x="213" y="49"/>
                      </a:lnTo>
                      <a:lnTo>
                        <a:pt x="213" y="45"/>
                      </a:lnTo>
                      <a:lnTo>
                        <a:pt x="217" y="45"/>
                      </a:lnTo>
                      <a:lnTo>
                        <a:pt x="222" y="45"/>
                      </a:lnTo>
                      <a:lnTo>
                        <a:pt x="226" y="45"/>
                      </a:lnTo>
                      <a:lnTo>
                        <a:pt x="226" y="40"/>
                      </a:lnTo>
                      <a:lnTo>
                        <a:pt x="231" y="40"/>
                      </a:lnTo>
                      <a:lnTo>
                        <a:pt x="235" y="40"/>
                      </a:lnTo>
                      <a:lnTo>
                        <a:pt x="240" y="36"/>
                      </a:lnTo>
                      <a:lnTo>
                        <a:pt x="244" y="36"/>
                      </a:lnTo>
                      <a:lnTo>
                        <a:pt x="253" y="31"/>
                      </a:lnTo>
                      <a:lnTo>
                        <a:pt x="257" y="31"/>
                      </a:lnTo>
                      <a:lnTo>
                        <a:pt x="262" y="31"/>
                      </a:lnTo>
                      <a:lnTo>
                        <a:pt x="262" y="27"/>
                      </a:lnTo>
                      <a:lnTo>
                        <a:pt x="271" y="27"/>
                      </a:lnTo>
                      <a:lnTo>
                        <a:pt x="275" y="23"/>
                      </a:lnTo>
                      <a:lnTo>
                        <a:pt x="280" y="18"/>
                      </a:lnTo>
                      <a:lnTo>
                        <a:pt x="284" y="14"/>
                      </a:lnTo>
                      <a:lnTo>
                        <a:pt x="288" y="14"/>
                      </a:lnTo>
                      <a:lnTo>
                        <a:pt x="288" y="9"/>
                      </a:lnTo>
                      <a:lnTo>
                        <a:pt x="293" y="9"/>
                      </a:lnTo>
                      <a:lnTo>
                        <a:pt x="297" y="9"/>
                      </a:lnTo>
                      <a:lnTo>
                        <a:pt x="302" y="5"/>
                      </a:lnTo>
                      <a:lnTo>
                        <a:pt x="306" y="5"/>
                      </a:lnTo>
                      <a:lnTo>
                        <a:pt x="311" y="5"/>
                      </a:lnTo>
                      <a:lnTo>
                        <a:pt x="315" y="5"/>
                      </a:lnTo>
                      <a:lnTo>
                        <a:pt x="319" y="5"/>
                      </a:lnTo>
                      <a:lnTo>
                        <a:pt x="319" y="0"/>
                      </a:lnTo>
                      <a:lnTo>
                        <a:pt x="324" y="0"/>
                      </a:lnTo>
                      <a:lnTo>
                        <a:pt x="324" y="5"/>
                      </a:lnTo>
                      <a:lnTo>
                        <a:pt x="328" y="9"/>
                      </a:lnTo>
                      <a:lnTo>
                        <a:pt x="328" y="14"/>
                      </a:lnTo>
                      <a:lnTo>
                        <a:pt x="333" y="18"/>
                      </a:lnTo>
                      <a:lnTo>
                        <a:pt x="333" y="23"/>
                      </a:lnTo>
                      <a:lnTo>
                        <a:pt x="333" y="27"/>
                      </a:lnTo>
                      <a:lnTo>
                        <a:pt x="337" y="27"/>
                      </a:lnTo>
                      <a:lnTo>
                        <a:pt x="337" y="31"/>
                      </a:lnTo>
                      <a:lnTo>
                        <a:pt x="342" y="31"/>
                      </a:lnTo>
                      <a:lnTo>
                        <a:pt x="342" y="36"/>
                      </a:lnTo>
                      <a:lnTo>
                        <a:pt x="346" y="36"/>
                      </a:lnTo>
                      <a:lnTo>
                        <a:pt x="355" y="40"/>
                      </a:lnTo>
                      <a:lnTo>
                        <a:pt x="359" y="40"/>
                      </a:lnTo>
                      <a:lnTo>
                        <a:pt x="364" y="40"/>
                      </a:lnTo>
                      <a:lnTo>
                        <a:pt x="368" y="40"/>
                      </a:lnTo>
                      <a:lnTo>
                        <a:pt x="373" y="40"/>
                      </a:lnTo>
                      <a:lnTo>
                        <a:pt x="377" y="40"/>
                      </a:lnTo>
                      <a:lnTo>
                        <a:pt x="377" y="36"/>
                      </a:lnTo>
                      <a:lnTo>
                        <a:pt x="382" y="36"/>
                      </a:lnTo>
                      <a:lnTo>
                        <a:pt x="386" y="40"/>
                      </a:lnTo>
                      <a:lnTo>
                        <a:pt x="390" y="40"/>
                      </a:lnTo>
                      <a:lnTo>
                        <a:pt x="395" y="40"/>
                      </a:lnTo>
                      <a:lnTo>
                        <a:pt x="399" y="40"/>
                      </a:lnTo>
                      <a:lnTo>
                        <a:pt x="404" y="40"/>
                      </a:lnTo>
                      <a:lnTo>
                        <a:pt x="404" y="45"/>
                      </a:lnTo>
                      <a:lnTo>
                        <a:pt x="408" y="45"/>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67" name="Freeform 98"/>
                <p:cNvSpPr/>
                <p:nvPr/>
              </p:nvSpPr>
              <p:spPr bwMode="auto">
                <a:xfrm>
                  <a:off x="2919165" y="3832226"/>
                  <a:ext cx="1247775" cy="873125"/>
                </a:xfrm>
                <a:custGeom>
                  <a:cxnLst>
                    <a:cxn ang="0">
                      <a:pos x="369" y="0"/>
                    </a:cxn>
                    <a:cxn ang="0">
                      <a:pos x="417" y="9"/>
                    </a:cxn>
                    <a:cxn ang="0">
                      <a:pos x="431" y="27"/>
                    </a:cxn>
                    <a:cxn ang="0">
                      <a:pos x="471" y="44"/>
                    </a:cxn>
                    <a:cxn ang="0">
                      <a:pos x="497" y="66"/>
                    </a:cxn>
                    <a:cxn ang="0">
                      <a:pos x="528" y="44"/>
                    </a:cxn>
                    <a:cxn ang="0">
                      <a:pos x="568" y="31"/>
                    </a:cxn>
                    <a:cxn ang="0">
                      <a:pos x="617" y="31"/>
                    </a:cxn>
                    <a:cxn ang="0">
                      <a:pos x="599" y="89"/>
                    </a:cxn>
                    <a:cxn ang="0">
                      <a:pos x="621" y="115"/>
                    </a:cxn>
                    <a:cxn ang="0">
                      <a:pos x="590" y="160"/>
                    </a:cxn>
                    <a:cxn ang="0">
                      <a:pos x="582" y="195"/>
                    </a:cxn>
                    <a:cxn ang="0">
                      <a:pos x="590" y="235"/>
                    </a:cxn>
                    <a:cxn ang="0">
                      <a:pos x="590" y="271"/>
                    </a:cxn>
                    <a:cxn ang="0">
                      <a:pos x="621" y="288"/>
                    </a:cxn>
                    <a:cxn ang="0">
                      <a:pos x="644" y="328"/>
                    </a:cxn>
                    <a:cxn ang="0">
                      <a:pos x="697" y="368"/>
                    </a:cxn>
                    <a:cxn ang="0">
                      <a:pos x="772" y="399"/>
                    </a:cxn>
                    <a:cxn ang="0">
                      <a:pos x="763" y="439"/>
                    </a:cxn>
                    <a:cxn ang="0">
                      <a:pos x="781" y="475"/>
                    </a:cxn>
                    <a:cxn ang="0">
                      <a:pos x="777" y="515"/>
                    </a:cxn>
                    <a:cxn ang="0">
                      <a:pos x="697" y="502"/>
                    </a:cxn>
                    <a:cxn ang="0">
                      <a:pos x="630" y="422"/>
                    </a:cxn>
                    <a:cxn ang="0">
                      <a:pos x="564" y="399"/>
                    </a:cxn>
                    <a:cxn ang="0">
                      <a:pos x="533" y="430"/>
                    </a:cxn>
                    <a:cxn ang="0">
                      <a:pos x="515" y="470"/>
                    </a:cxn>
                    <a:cxn ang="0">
                      <a:pos x="488" y="506"/>
                    </a:cxn>
                    <a:cxn ang="0">
                      <a:pos x="444" y="524"/>
                    </a:cxn>
                    <a:cxn ang="0">
                      <a:pos x="404" y="528"/>
                    </a:cxn>
                    <a:cxn ang="0">
                      <a:pos x="355" y="550"/>
                    </a:cxn>
                    <a:cxn ang="0">
                      <a:pos x="324" y="502"/>
                    </a:cxn>
                    <a:cxn ang="0">
                      <a:pos x="351" y="470"/>
                    </a:cxn>
                    <a:cxn ang="0">
                      <a:pos x="329" y="439"/>
                    </a:cxn>
                    <a:cxn ang="0">
                      <a:pos x="315" y="391"/>
                    </a:cxn>
                    <a:cxn ang="0">
                      <a:pos x="284" y="355"/>
                    </a:cxn>
                    <a:cxn ang="0">
                      <a:pos x="258" y="328"/>
                    </a:cxn>
                    <a:cxn ang="0">
                      <a:pos x="258" y="306"/>
                    </a:cxn>
                    <a:cxn ang="0">
                      <a:pos x="231" y="302"/>
                    </a:cxn>
                    <a:cxn ang="0">
                      <a:pos x="209" y="275"/>
                    </a:cxn>
                    <a:cxn ang="0">
                      <a:pos x="169" y="280"/>
                    </a:cxn>
                    <a:cxn ang="0">
                      <a:pos x="129" y="280"/>
                    </a:cxn>
                    <a:cxn ang="0">
                      <a:pos x="93" y="297"/>
                    </a:cxn>
                    <a:cxn ang="0">
                      <a:pos x="58" y="306"/>
                    </a:cxn>
                    <a:cxn ang="0">
                      <a:pos x="22" y="320"/>
                    </a:cxn>
                    <a:cxn ang="0">
                      <a:pos x="5" y="293"/>
                    </a:cxn>
                    <a:cxn ang="0">
                      <a:pos x="31" y="266"/>
                    </a:cxn>
                    <a:cxn ang="0">
                      <a:pos x="45" y="217"/>
                    </a:cxn>
                    <a:cxn ang="0">
                      <a:pos x="76" y="209"/>
                    </a:cxn>
                    <a:cxn ang="0">
                      <a:pos x="120" y="191"/>
                    </a:cxn>
                    <a:cxn ang="0">
                      <a:pos x="151" y="204"/>
                    </a:cxn>
                    <a:cxn ang="0">
                      <a:pos x="178" y="186"/>
                    </a:cxn>
                    <a:cxn ang="0">
                      <a:pos x="218" y="169"/>
                    </a:cxn>
                    <a:cxn ang="0">
                      <a:pos x="249" y="129"/>
                    </a:cxn>
                    <a:cxn ang="0">
                      <a:pos x="280" y="98"/>
                    </a:cxn>
                    <a:cxn ang="0">
                      <a:pos x="306" y="62"/>
                    </a:cxn>
                    <a:cxn ang="0">
                      <a:pos x="293" y="40"/>
                    </a:cxn>
                  </a:cxnLst>
                  <a:rect l="0" t="0" r="r" b="b"/>
                  <a:pathLst>
                    <a:path w="786" h="550">
                      <a:moveTo>
                        <a:pt x="333" y="9"/>
                      </a:moveTo>
                      <a:lnTo>
                        <a:pt x="342" y="9"/>
                      </a:lnTo>
                      <a:lnTo>
                        <a:pt x="346" y="9"/>
                      </a:lnTo>
                      <a:lnTo>
                        <a:pt x="351" y="9"/>
                      </a:lnTo>
                      <a:lnTo>
                        <a:pt x="351" y="4"/>
                      </a:lnTo>
                      <a:lnTo>
                        <a:pt x="355" y="4"/>
                      </a:lnTo>
                      <a:lnTo>
                        <a:pt x="360" y="4"/>
                      </a:lnTo>
                      <a:lnTo>
                        <a:pt x="364" y="0"/>
                      </a:lnTo>
                      <a:lnTo>
                        <a:pt x="369" y="0"/>
                      </a:lnTo>
                      <a:lnTo>
                        <a:pt x="373" y="0"/>
                      </a:lnTo>
                      <a:lnTo>
                        <a:pt x="377" y="4"/>
                      </a:lnTo>
                      <a:lnTo>
                        <a:pt x="386" y="4"/>
                      </a:lnTo>
                      <a:lnTo>
                        <a:pt x="391" y="4"/>
                      </a:lnTo>
                      <a:lnTo>
                        <a:pt x="395" y="4"/>
                      </a:lnTo>
                      <a:lnTo>
                        <a:pt x="400" y="4"/>
                      </a:lnTo>
                      <a:lnTo>
                        <a:pt x="404" y="4"/>
                      </a:lnTo>
                      <a:lnTo>
                        <a:pt x="408" y="4"/>
                      </a:lnTo>
                      <a:lnTo>
                        <a:pt x="417" y="9"/>
                      </a:lnTo>
                      <a:lnTo>
                        <a:pt x="417" y="4"/>
                      </a:lnTo>
                      <a:lnTo>
                        <a:pt x="422" y="4"/>
                      </a:lnTo>
                      <a:lnTo>
                        <a:pt x="426" y="4"/>
                      </a:lnTo>
                      <a:lnTo>
                        <a:pt x="431" y="4"/>
                      </a:lnTo>
                      <a:lnTo>
                        <a:pt x="435" y="4"/>
                      </a:lnTo>
                      <a:lnTo>
                        <a:pt x="435" y="9"/>
                      </a:lnTo>
                      <a:lnTo>
                        <a:pt x="431" y="13"/>
                      </a:lnTo>
                      <a:lnTo>
                        <a:pt x="426" y="18"/>
                      </a:lnTo>
                      <a:lnTo>
                        <a:pt x="431" y="27"/>
                      </a:lnTo>
                      <a:lnTo>
                        <a:pt x="431" y="31"/>
                      </a:lnTo>
                      <a:lnTo>
                        <a:pt x="435" y="31"/>
                      </a:lnTo>
                      <a:lnTo>
                        <a:pt x="444" y="31"/>
                      </a:lnTo>
                      <a:lnTo>
                        <a:pt x="448" y="31"/>
                      </a:lnTo>
                      <a:lnTo>
                        <a:pt x="453" y="31"/>
                      </a:lnTo>
                      <a:lnTo>
                        <a:pt x="457" y="35"/>
                      </a:lnTo>
                      <a:lnTo>
                        <a:pt x="462" y="35"/>
                      </a:lnTo>
                      <a:lnTo>
                        <a:pt x="466" y="40"/>
                      </a:lnTo>
                      <a:lnTo>
                        <a:pt x="471" y="44"/>
                      </a:lnTo>
                      <a:lnTo>
                        <a:pt x="475" y="53"/>
                      </a:lnTo>
                      <a:lnTo>
                        <a:pt x="479" y="53"/>
                      </a:lnTo>
                      <a:lnTo>
                        <a:pt x="479" y="58"/>
                      </a:lnTo>
                      <a:lnTo>
                        <a:pt x="484" y="58"/>
                      </a:lnTo>
                      <a:lnTo>
                        <a:pt x="488" y="58"/>
                      </a:lnTo>
                      <a:lnTo>
                        <a:pt x="488" y="62"/>
                      </a:lnTo>
                      <a:lnTo>
                        <a:pt x="493" y="62"/>
                      </a:lnTo>
                      <a:lnTo>
                        <a:pt x="497" y="62"/>
                      </a:lnTo>
                      <a:lnTo>
                        <a:pt x="497" y="66"/>
                      </a:lnTo>
                      <a:lnTo>
                        <a:pt x="502" y="66"/>
                      </a:lnTo>
                      <a:lnTo>
                        <a:pt x="506" y="66"/>
                      </a:lnTo>
                      <a:lnTo>
                        <a:pt x="511" y="71"/>
                      </a:lnTo>
                      <a:lnTo>
                        <a:pt x="515" y="71"/>
                      </a:lnTo>
                      <a:lnTo>
                        <a:pt x="519" y="66"/>
                      </a:lnTo>
                      <a:lnTo>
                        <a:pt x="524" y="58"/>
                      </a:lnTo>
                      <a:lnTo>
                        <a:pt x="524" y="53"/>
                      </a:lnTo>
                      <a:lnTo>
                        <a:pt x="524" y="49"/>
                      </a:lnTo>
                      <a:lnTo>
                        <a:pt x="528" y="44"/>
                      </a:lnTo>
                      <a:lnTo>
                        <a:pt x="533" y="40"/>
                      </a:lnTo>
                      <a:lnTo>
                        <a:pt x="537" y="40"/>
                      </a:lnTo>
                      <a:lnTo>
                        <a:pt x="542" y="35"/>
                      </a:lnTo>
                      <a:lnTo>
                        <a:pt x="546" y="35"/>
                      </a:lnTo>
                      <a:lnTo>
                        <a:pt x="550" y="35"/>
                      </a:lnTo>
                      <a:lnTo>
                        <a:pt x="555" y="35"/>
                      </a:lnTo>
                      <a:lnTo>
                        <a:pt x="559" y="35"/>
                      </a:lnTo>
                      <a:lnTo>
                        <a:pt x="564" y="31"/>
                      </a:lnTo>
                      <a:lnTo>
                        <a:pt x="568" y="31"/>
                      </a:lnTo>
                      <a:lnTo>
                        <a:pt x="573" y="31"/>
                      </a:lnTo>
                      <a:lnTo>
                        <a:pt x="577" y="31"/>
                      </a:lnTo>
                      <a:lnTo>
                        <a:pt x="582" y="31"/>
                      </a:lnTo>
                      <a:lnTo>
                        <a:pt x="586" y="31"/>
                      </a:lnTo>
                      <a:lnTo>
                        <a:pt x="590" y="35"/>
                      </a:lnTo>
                      <a:lnTo>
                        <a:pt x="604" y="35"/>
                      </a:lnTo>
                      <a:lnTo>
                        <a:pt x="608" y="35"/>
                      </a:lnTo>
                      <a:lnTo>
                        <a:pt x="613" y="31"/>
                      </a:lnTo>
                      <a:lnTo>
                        <a:pt x="617" y="31"/>
                      </a:lnTo>
                      <a:lnTo>
                        <a:pt x="613" y="35"/>
                      </a:lnTo>
                      <a:lnTo>
                        <a:pt x="608" y="40"/>
                      </a:lnTo>
                      <a:lnTo>
                        <a:pt x="608" y="44"/>
                      </a:lnTo>
                      <a:lnTo>
                        <a:pt x="608" y="49"/>
                      </a:lnTo>
                      <a:lnTo>
                        <a:pt x="608" y="53"/>
                      </a:lnTo>
                      <a:lnTo>
                        <a:pt x="604" y="58"/>
                      </a:lnTo>
                      <a:lnTo>
                        <a:pt x="604" y="62"/>
                      </a:lnTo>
                      <a:lnTo>
                        <a:pt x="599" y="80"/>
                      </a:lnTo>
                      <a:lnTo>
                        <a:pt x="599" y="89"/>
                      </a:lnTo>
                      <a:lnTo>
                        <a:pt x="599" y="93"/>
                      </a:lnTo>
                      <a:lnTo>
                        <a:pt x="604" y="98"/>
                      </a:lnTo>
                      <a:lnTo>
                        <a:pt x="608" y="102"/>
                      </a:lnTo>
                      <a:lnTo>
                        <a:pt x="613" y="106"/>
                      </a:lnTo>
                      <a:lnTo>
                        <a:pt x="613" y="111"/>
                      </a:lnTo>
                      <a:lnTo>
                        <a:pt x="608" y="115"/>
                      </a:lnTo>
                      <a:lnTo>
                        <a:pt x="613" y="115"/>
                      </a:lnTo>
                      <a:lnTo>
                        <a:pt x="617" y="115"/>
                      </a:lnTo>
                      <a:lnTo>
                        <a:pt x="621" y="115"/>
                      </a:lnTo>
                      <a:lnTo>
                        <a:pt x="621" y="120"/>
                      </a:lnTo>
                      <a:lnTo>
                        <a:pt x="613" y="138"/>
                      </a:lnTo>
                      <a:lnTo>
                        <a:pt x="608" y="142"/>
                      </a:lnTo>
                      <a:lnTo>
                        <a:pt x="608" y="146"/>
                      </a:lnTo>
                      <a:lnTo>
                        <a:pt x="604" y="151"/>
                      </a:lnTo>
                      <a:lnTo>
                        <a:pt x="604" y="155"/>
                      </a:lnTo>
                      <a:lnTo>
                        <a:pt x="599" y="155"/>
                      </a:lnTo>
                      <a:lnTo>
                        <a:pt x="595" y="160"/>
                      </a:lnTo>
                      <a:lnTo>
                        <a:pt x="590" y="160"/>
                      </a:lnTo>
                      <a:lnTo>
                        <a:pt x="586" y="160"/>
                      </a:lnTo>
                      <a:lnTo>
                        <a:pt x="582" y="160"/>
                      </a:lnTo>
                      <a:lnTo>
                        <a:pt x="577" y="160"/>
                      </a:lnTo>
                      <a:lnTo>
                        <a:pt x="582" y="160"/>
                      </a:lnTo>
                      <a:lnTo>
                        <a:pt x="582" y="164"/>
                      </a:lnTo>
                      <a:lnTo>
                        <a:pt x="582" y="169"/>
                      </a:lnTo>
                      <a:lnTo>
                        <a:pt x="582" y="173"/>
                      </a:lnTo>
                      <a:lnTo>
                        <a:pt x="582" y="177"/>
                      </a:lnTo>
                      <a:lnTo>
                        <a:pt x="582" y="195"/>
                      </a:lnTo>
                      <a:lnTo>
                        <a:pt x="582" y="200"/>
                      </a:lnTo>
                      <a:lnTo>
                        <a:pt x="582" y="204"/>
                      </a:lnTo>
                      <a:lnTo>
                        <a:pt x="582" y="209"/>
                      </a:lnTo>
                      <a:lnTo>
                        <a:pt x="582" y="213"/>
                      </a:lnTo>
                      <a:lnTo>
                        <a:pt x="586" y="217"/>
                      </a:lnTo>
                      <a:lnTo>
                        <a:pt x="586" y="222"/>
                      </a:lnTo>
                      <a:lnTo>
                        <a:pt x="586" y="226"/>
                      </a:lnTo>
                      <a:lnTo>
                        <a:pt x="586" y="231"/>
                      </a:lnTo>
                      <a:lnTo>
                        <a:pt x="590" y="235"/>
                      </a:lnTo>
                      <a:lnTo>
                        <a:pt x="590" y="240"/>
                      </a:lnTo>
                      <a:lnTo>
                        <a:pt x="590" y="244"/>
                      </a:lnTo>
                      <a:lnTo>
                        <a:pt x="590" y="248"/>
                      </a:lnTo>
                      <a:lnTo>
                        <a:pt x="590" y="253"/>
                      </a:lnTo>
                      <a:lnTo>
                        <a:pt x="590" y="257"/>
                      </a:lnTo>
                      <a:lnTo>
                        <a:pt x="586" y="262"/>
                      </a:lnTo>
                      <a:lnTo>
                        <a:pt x="582" y="266"/>
                      </a:lnTo>
                      <a:lnTo>
                        <a:pt x="586" y="271"/>
                      </a:lnTo>
                      <a:lnTo>
                        <a:pt x="590" y="271"/>
                      </a:lnTo>
                      <a:lnTo>
                        <a:pt x="590" y="275"/>
                      </a:lnTo>
                      <a:lnTo>
                        <a:pt x="595" y="275"/>
                      </a:lnTo>
                      <a:lnTo>
                        <a:pt x="599" y="275"/>
                      </a:lnTo>
                      <a:lnTo>
                        <a:pt x="604" y="280"/>
                      </a:lnTo>
                      <a:lnTo>
                        <a:pt x="604" y="284"/>
                      </a:lnTo>
                      <a:lnTo>
                        <a:pt x="608" y="284"/>
                      </a:lnTo>
                      <a:lnTo>
                        <a:pt x="613" y="284"/>
                      </a:lnTo>
                      <a:lnTo>
                        <a:pt x="617" y="288"/>
                      </a:lnTo>
                      <a:lnTo>
                        <a:pt x="621" y="288"/>
                      </a:lnTo>
                      <a:lnTo>
                        <a:pt x="626" y="288"/>
                      </a:lnTo>
                      <a:lnTo>
                        <a:pt x="630" y="293"/>
                      </a:lnTo>
                      <a:lnTo>
                        <a:pt x="635" y="297"/>
                      </a:lnTo>
                      <a:lnTo>
                        <a:pt x="635" y="302"/>
                      </a:lnTo>
                      <a:lnTo>
                        <a:pt x="635" y="306"/>
                      </a:lnTo>
                      <a:lnTo>
                        <a:pt x="635" y="315"/>
                      </a:lnTo>
                      <a:lnTo>
                        <a:pt x="639" y="320"/>
                      </a:lnTo>
                      <a:lnTo>
                        <a:pt x="644" y="324"/>
                      </a:lnTo>
                      <a:lnTo>
                        <a:pt x="644" y="328"/>
                      </a:lnTo>
                      <a:lnTo>
                        <a:pt x="657" y="333"/>
                      </a:lnTo>
                      <a:lnTo>
                        <a:pt x="657" y="337"/>
                      </a:lnTo>
                      <a:lnTo>
                        <a:pt x="657" y="346"/>
                      </a:lnTo>
                      <a:lnTo>
                        <a:pt x="661" y="346"/>
                      </a:lnTo>
                      <a:lnTo>
                        <a:pt x="666" y="351"/>
                      </a:lnTo>
                      <a:lnTo>
                        <a:pt x="675" y="351"/>
                      </a:lnTo>
                      <a:lnTo>
                        <a:pt x="679" y="355"/>
                      </a:lnTo>
                      <a:lnTo>
                        <a:pt x="684" y="359"/>
                      </a:lnTo>
                      <a:lnTo>
                        <a:pt x="697" y="368"/>
                      </a:lnTo>
                      <a:lnTo>
                        <a:pt x="706" y="373"/>
                      </a:lnTo>
                      <a:lnTo>
                        <a:pt x="719" y="373"/>
                      </a:lnTo>
                      <a:lnTo>
                        <a:pt x="732" y="382"/>
                      </a:lnTo>
                      <a:lnTo>
                        <a:pt x="755" y="391"/>
                      </a:lnTo>
                      <a:lnTo>
                        <a:pt x="763" y="391"/>
                      </a:lnTo>
                      <a:lnTo>
                        <a:pt x="768" y="391"/>
                      </a:lnTo>
                      <a:lnTo>
                        <a:pt x="786" y="391"/>
                      </a:lnTo>
                      <a:lnTo>
                        <a:pt x="777" y="399"/>
                      </a:lnTo>
                      <a:lnTo>
                        <a:pt x="772" y="399"/>
                      </a:lnTo>
                      <a:lnTo>
                        <a:pt x="772" y="404"/>
                      </a:lnTo>
                      <a:lnTo>
                        <a:pt x="768" y="408"/>
                      </a:lnTo>
                      <a:lnTo>
                        <a:pt x="763" y="413"/>
                      </a:lnTo>
                      <a:lnTo>
                        <a:pt x="763" y="417"/>
                      </a:lnTo>
                      <a:lnTo>
                        <a:pt x="763" y="422"/>
                      </a:lnTo>
                      <a:lnTo>
                        <a:pt x="759" y="426"/>
                      </a:lnTo>
                      <a:lnTo>
                        <a:pt x="759" y="430"/>
                      </a:lnTo>
                      <a:lnTo>
                        <a:pt x="759" y="435"/>
                      </a:lnTo>
                      <a:lnTo>
                        <a:pt x="763" y="439"/>
                      </a:lnTo>
                      <a:lnTo>
                        <a:pt x="768" y="439"/>
                      </a:lnTo>
                      <a:lnTo>
                        <a:pt x="772" y="439"/>
                      </a:lnTo>
                      <a:lnTo>
                        <a:pt x="777" y="444"/>
                      </a:lnTo>
                      <a:lnTo>
                        <a:pt x="781" y="448"/>
                      </a:lnTo>
                      <a:lnTo>
                        <a:pt x="781" y="453"/>
                      </a:lnTo>
                      <a:lnTo>
                        <a:pt x="781" y="457"/>
                      </a:lnTo>
                      <a:lnTo>
                        <a:pt x="781" y="466"/>
                      </a:lnTo>
                      <a:lnTo>
                        <a:pt x="781" y="470"/>
                      </a:lnTo>
                      <a:lnTo>
                        <a:pt x="781" y="475"/>
                      </a:lnTo>
                      <a:lnTo>
                        <a:pt x="781" y="479"/>
                      </a:lnTo>
                      <a:lnTo>
                        <a:pt x="781" y="484"/>
                      </a:lnTo>
                      <a:lnTo>
                        <a:pt x="781" y="488"/>
                      </a:lnTo>
                      <a:lnTo>
                        <a:pt x="781" y="493"/>
                      </a:lnTo>
                      <a:lnTo>
                        <a:pt x="781" y="502"/>
                      </a:lnTo>
                      <a:lnTo>
                        <a:pt x="781" y="506"/>
                      </a:lnTo>
                      <a:lnTo>
                        <a:pt x="777" y="506"/>
                      </a:lnTo>
                      <a:lnTo>
                        <a:pt x="777" y="510"/>
                      </a:lnTo>
                      <a:lnTo>
                        <a:pt x="777" y="515"/>
                      </a:lnTo>
                      <a:lnTo>
                        <a:pt x="772" y="515"/>
                      </a:lnTo>
                      <a:lnTo>
                        <a:pt x="768" y="519"/>
                      </a:lnTo>
                      <a:lnTo>
                        <a:pt x="763" y="519"/>
                      </a:lnTo>
                      <a:lnTo>
                        <a:pt x="755" y="528"/>
                      </a:lnTo>
                      <a:lnTo>
                        <a:pt x="741" y="537"/>
                      </a:lnTo>
                      <a:lnTo>
                        <a:pt x="728" y="528"/>
                      </a:lnTo>
                      <a:lnTo>
                        <a:pt x="710" y="519"/>
                      </a:lnTo>
                      <a:lnTo>
                        <a:pt x="706" y="510"/>
                      </a:lnTo>
                      <a:lnTo>
                        <a:pt x="697" y="502"/>
                      </a:lnTo>
                      <a:lnTo>
                        <a:pt x="684" y="479"/>
                      </a:lnTo>
                      <a:lnTo>
                        <a:pt x="675" y="462"/>
                      </a:lnTo>
                      <a:lnTo>
                        <a:pt x="675" y="448"/>
                      </a:lnTo>
                      <a:lnTo>
                        <a:pt x="675" y="439"/>
                      </a:lnTo>
                      <a:lnTo>
                        <a:pt x="670" y="430"/>
                      </a:lnTo>
                      <a:lnTo>
                        <a:pt x="661" y="426"/>
                      </a:lnTo>
                      <a:lnTo>
                        <a:pt x="653" y="426"/>
                      </a:lnTo>
                      <a:lnTo>
                        <a:pt x="648" y="426"/>
                      </a:lnTo>
                      <a:lnTo>
                        <a:pt x="630" y="422"/>
                      </a:lnTo>
                      <a:lnTo>
                        <a:pt x="626" y="422"/>
                      </a:lnTo>
                      <a:lnTo>
                        <a:pt x="613" y="417"/>
                      </a:lnTo>
                      <a:lnTo>
                        <a:pt x="604" y="413"/>
                      </a:lnTo>
                      <a:lnTo>
                        <a:pt x="590" y="408"/>
                      </a:lnTo>
                      <a:lnTo>
                        <a:pt x="586" y="404"/>
                      </a:lnTo>
                      <a:lnTo>
                        <a:pt x="582" y="404"/>
                      </a:lnTo>
                      <a:lnTo>
                        <a:pt x="577" y="404"/>
                      </a:lnTo>
                      <a:lnTo>
                        <a:pt x="573" y="399"/>
                      </a:lnTo>
                      <a:lnTo>
                        <a:pt x="564" y="399"/>
                      </a:lnTo>
                      <a:lnTo>
                        <a:pt x="555" y="399"/>
                      </a:lnTo>
                      <a:lnTo>
                        <a:pt x="555" y="404"/>
                      </a:lnTo>
                      <a:lnTo>
                        <a:pt x="550" y="417"/>
                      </a:lnTo>
                      <a:lnTo>
                        <a:pt x="546" y="417"/>
                      </a:lnTo>
                      <a:lnTo>
                        <a:pt x="542" y="417"/>
                      </a:lnTo>
                      <a:lnTo>
                        <a:pt x="537" y="422"/>
                      </a:lnTo>
                      <a:lnTo>
                        <a:pt x="533" y="422"/>
                      </a:lnTo>
                      <a:lnTo>
                        <a:pt x="533" y="426"/>
                      </a:lnTo>
                      <a:lnTo>
                        <a:pt x="533" y="430"/>
                      </a:lnTo>
                      <a:lnTo>
                        <a:pt x="533" y="435"/>
                      </a:lnTo>
                      <a:lnTo>
                        <a:pt x="537" y="439"/>
                      </a:lnTo>
                      <a:lnTo>
                        <a:pt x="533" y="448"/>
                      </a:lnTo>
                      <a:lnTo>
                        <a:pt x="528" y="448"/>
                      </a:lnTo>
                      <a:lnTo>
                        <a:pt x="524" y="453"/>
                      </a:lnTo>
                      <a:lnTo>
                        <a:pt x="524" y="462"/>
                      </a:lnTo>
                      <a:lnTo>
                        <a:pt x="524" y="466"/>
                      </a:lnTo>
                      <a:lnTo>
                        <a:pt x="524" y="470"/>
                      </a:lnTo>
                      <a:lnTo>
                        <a:pt x="515" y="470"/>
                      </a:lnTo>
                      <a:lnTo>
                        <a:pt x="511" y="475"/>
                      </a:lnTo>
                      <a:lnTo>
                        <a:pt x="506" y="479"/>
                      </a:lnTo>
                      <a:lnTo>
                        <a:pt x="506" y="484"/>
                      </a:lnTo>
                      <a:lnTo>
                        <a:pt x="506" y="488"/>
                      </a:lnTo>
                      <a:lnTo>
                        <a:pt x="502" y="493"/>
                      </a:lnTo>
                      <a:lnTo>
                        <a:pt x="497" y="497"/>
                      </a:lnTo>
                      <a:lnTo>
                        <a:pt x="493" y="502"/>
                      </a:lnTo>
                      <a:lnTo>
                        <a:pt x="488" y="502"/>
                      </a:lnTo>
                      <a:lnTo>
                        <a:pt x="488" y="506"/>
                      </a:lnTo>
                      <a:lnTo>
                        <a:pt x="484" y="510"/>
                      </a:lnTo>
                      <a:lnTo>
                        <a:pt x="479" y="515"/>
                      </a:lnTo>
                      <a:lnTo>
                        <a:pt x="475" y="519"/>
                      </a:lnTo>
                      <a:lnTo>
                        <a:pt x="471" y="524"/>
                      </a:lnTo>
                      <a:lnTo>
                        <a:pt x="466" y="524"/>
                      </a:lnTo>
                      <a:lnTo>
                        <a:pt x="462" y="524"/>
                      </a:lnTo>
                      <a:lnTo>
                        <a:pt x="453" y="524"/>
                      </a:lnTo>
                      <a:lnTo>
                        <a:pt x="448" y="524"/>
                      </a:lnTo>
                      <a:lnTo>
                        <a:pt x="444" y="524"/>
                      </a:lnTo>
                      <a:lnTo>
                        <a:pt x="440" y="524"/>
                      </a:lnTo>
                      <a:lnTo>
                        <a:pt x="435" y="524"/>
                      </a:lnTo>
                      <a:lnTo>
                        <a:pt x="431" y="524"/>
                      </a:lnTo>
                      <a:lnTo>
                        <a:pt x="426" y="519"/>
                      </a:lnTo>
                      <a:lnTo>
                        <a:pt x="417" y="519"/>
                      </a:lnTo>
                      <a:lnTo>
                        <a:pt x="413" y="519"/>
                      </a:lnTo>
                      <a:lnTo>
                        <a:pt x="408" y="524"/>
                      </a:lnTo>
                      <a:lnTo>
                        <a:pt x="408" y="528"/>
                      </a:lnTo>
                      <a:lnTo>
                        <a:pt x="404" y="528"/>
                      </a:lnTo>
                      <a:lnTo>
                        <a:pt x="404" y="533"/>
                      </a:lnTo>
                      <a:lnTo>
                        <a:pt x="395" y="537"/>
                      </a:lnTo>
                      <a:lnTo>
                        <a:pt x="391" y="541"/>
                      </a:lnTo>
                      <a:lnTo>
                        <a:pt x="386" y="546"/>
                      </a:lnTo>
                      <a:lnTo>
                        <a:pt x="382" y="546"/>
                      </a:lnTo>
                      <a:lnTo>
                        <a:pt x="377" y="550"/>
                      </a:lnTo>
                      <a:lnTo>
                        <a:pt x="373" y="550"/>
                      </a:lnTo>
                      <a:lnTo>
                        <a:pt x="364" y="550"/>
                      </a:lnTo>
                      <a:lnTo>
                        <a:pt x="355" y="550"/>
                      </a:lnTo>
                      <a:lnTo>
                        <a:pt x="355" y="546"/>
                      </a:lnTo>
                      <a:lnTo>
                        <a:pt x="346" y="541"/>
                      </a:lnTo>
                      <a:lnTo>
                        <a:pt x="342" y="537"/>
                      </a:lnTo>
                      <a:lnTo>
                        <a:pt x="329" y="524"/>
                      </a:lnTo>
                      <a:lnTo>
                        <a:pt x="311" y="524"/>
                      </a:lnTo>
                      <a:lnTo>
                        <a:pt x="311" y="519"/>
                      </a:lnTo>
                      <a:lnTo>
                        <a:pt x="320" y="506"/>
                      </a:lnTo>
                      <a:lnTo>
                        <a:pt x="320" y="502"/>
                      </a:lnTo>
                      <a:lnTo>
                        <a:pt x="324" y="502"/>
                      </a:lnTo>
                      <a:lnTo>
                        <a:pt x="324" y="497"/>
                      </a:lnTo>
                      <a:lnTo>
                        <a:pt x="324" y="493"/>
                      </a:lnTo>
                      <a:lnTo>
                        <a:pt x="329" y="488"/>
                      </a:lnTo>
                      <a:lnTo>
                        <a:pt x="333" y="484"/>
                      </a:lnTo>
                      <a:lnTo>
                        <a:pt x="342" y="479"/>
                      </a:lnTo>
                      <a:lnTo>
                        <a:pt x="346" y="479"/>
                      </a:lnTo>
                      <a:lnTo>
                        <a:pt x="351" y="479"/>
                      </a:lnTo>
                      <a:lnTo>
                        <a:pt x="351" y="475"/>
                      </a:lnTo>
                      <a:lnTo>
                        <a:pt x="351" y="470"/>
                      </a:lnTo>
                      <a:lnTo>
                        <a:pt x="351" y="466"/>
                      </a:lnTo>
                      <a:lnTo>
                        <a:pt x="355" y="466"/>
                      </a:lnTo>
                      <a:lnTo>
                        <a:pt x="355" y="462"/>
                      </a:lnTo>
                      <a:lnTo>
                        <a:pt x="355" y="457"/>
                      </a:lnTo>
                      <a:lnTo>
                        <a:pt x="351" y="457"/>
                      </a:lnTo>
                      <a:lnTo>
                        <a:pt x="351" y="453"/>
                      </a:lnTo>
                      <a:lnTo>
                        <a:pt x="333" y="444"/>
                      </a:lnTo>
                      <a:lnTo>
                        <a:pt x="329" y="444"/>
                      </a:lnTo>
                      <a:lnTo>
                        <a:pt x="329" y="439"/>
                      </a:lnTo>
                      <a:lnTo>
                        <a:pt x="329" y="430"/>
                      </a:lnTo>
                      <a:lnTo>
                        <a:pt x="329" y="417"/>
                      </a:lnTo>
                      <a:lnTo>
                        <a:pt x="329" y="408"/>
                      </a:lnTo>
                      <a:lnTo>
                        <a:pt x="324" y="404"/>
                      </a:lnTo>
                      <a:lnTo>
                        <a:pt x="324" y="399"/>
                      </a:lnTo>
                      <a:lnTo>
                        <a:pt x="320" y="399"/>
                      </a:lnTo>
                      <a:lnTo>
                        <a:pt x="315" y="399"/>
                      </a:lnTo>
                      <a:lnTo>
                        <a:pt x="315" y="395"/>
                      </a:lnTo>
                      <a:lnTo>
                        <a:pt x="315" y="391"/>
                      </a:lnTo>
                      <a:lnTo>
                        <a:pt x="311" y="386"/>
                      </a:lnTo>
                      <a:lnTo>
                        <a:pt x="306" y="382"/>
                      </a:lnTo>
                      <a:lnTo>
                        <a:pt x="302" y="382"/>
                      </a:lnTo>
                      <a:lnTo>
                        <a:pt x="298" y="377"/>
                      </a:lnTo>
                      <a:lnTo>
                        <a:pt x="298" y="373"/>
                      </a:lnTo>
                      <a:lnTo>
                        <a:pt x="293" y="373"/>
                      </a:lnTo>
                      <a:lnTo>
                        <a:pt x="289" y="364"/>
                      </a:lnTo>
                      <a:lnTo>
                        <a:pt x="284" y="359"/>
                      </a:lnTo>
                      <a:lnTo>
                        <a:pt x="284" y="355"/>
                      </a:lnTo>
                      <a:lnTo>
                        <a:pt x="280" y="355"/>
                      </a:lnTo>
                      <a:lnTo>
                        <a:pt x="280" y="351"/>
                      </a:lnTo>
                      <a:lnTo>
                        <a:pt x="275" y="351"/>
                      </a:lnTo>
                      <a:lnTo>
                        <a:pt x="275" y="346"/>
                      </a:lnTo>
                      <a:lnTo>
                        <a:pt x="267" y="346"/>
                      </a:lnTo>
                      <a:lnTo>
                        <a:pt x="258" y="342"/>
                      </a:lnTo>
                      <a:lnTo>
                        <a:pt x="253" y="337"/>
                      </a:lnTo>
                      <a:lnTo>
                        <a:pt x="258" y="333"/>
                      </a:lnTo>
                      <a:lnTo>
                        <a:pt x="258" y="328"/>
                      </a:lnTo>
                      <a:lnTo>
                        <a:pt x="262" y="324"/>
                      </a:lnTo>
                      <a:lnTo>
                        <a:pt x="262" y="320"/>
                      </a:lnTo>
                      <a:lnTo>
                        <a:pt x="267" y="320"/>
                      </a:lnTo>
                      <a:lnTo>
                        <a:pt x="267" y="315"/>
                      </a:lnTo>
                      <a:lnTo>
                        <a:pt x="267" y="311"/>
                      </a:lnTo>
                      <a:lnTo>
                        <a:pt x="267" y="306"/>
                      </a:lnTo>
                      <a:lnTo>
                        <a:pt x="262" y="306"/>
                      </a:lnTo>
                      <a:lnTo>
                        <a:pt x="262" y="302"/>
                      </a:lnTo>
                      <a:lnTo>
                        <a:pt x="258" y="306"/>
                      </a:lnTo>
                      <a:lnTo>
                        <a:pt x="253" y="306"/>
                      </a:lnTo>
                      <a:lnTo>
                        <a:pt x="253" y="302"/>
                      </a:lnTo>
                      <a:lnTo>
                        <a:pt x="258" y="302"/>
                      </a:lnTo>
                      <a:lnTo>
                        <a:pt x="253" y="297"/>
                      </a:lnTo>
                      <a:lnTo>
                        <a:pt x="249" y="297"/>
                      </a:lnTo>
                      <a:lnTo>
                        <a:pt x="244" y="302"/>
                      </a:lnTo>
                      <a:lnTo>
                        <a:pt x="240" y="302"/>
                      </a:lnTo>
                      <a:lnTo>
                        <a:pt x="235" y="302"/>
                      </a:lnTo>
                      <a:lnTo>
                        <a:pt x="231" y="302"/>
                      </a:lnTo>
                      <a:lnTo>
                        <a:pt x="227" y="297"/>
                      </a:lnTo>
                      <a:lnTo>
                        <a:pt x="227" y="293"/>
                      </a:lnTo>
                      <a:lnTo>
                        <a:pt x="222" y="293"/>
                      </a:lnTo>
                      <a:lnTo>
                        <a:pt x="222" y="288"/>
                      </a:lnTo>
                      <a:lnTo>
                        <a:pt x="218" y="288"/>
                      </a:lnTo>
                      <a:lnTo>
                        <a:pt x="218" y="284"/>
                      </a:lnTo>
                      <a:lnTo>
                        <a:pt x="218" y="280"/>
                      </a:lnTo>
                      <a:lnTo>
                        <a:pt x="213" y="280"/>
                      </a:lnTo>
                      <a:lnTo>
                        <a:pt x="209" y="275"/>
                      </a:lnTo>
                      <a:lnTo>
                        <a:pt x="204" y="275"/>
                      </a:lnTo>
                      <a:lnTo>
                        <a:pt x="200" y="275"/>
                      </a:lnTo>
                      <a:lnTo>
                        <a:pt x="200" y="271"/>
                      </a:lnTo>
                      <a:lnTo>
                        <a:pt x="200" y="266"/>
                      </a:lnTo>
                      <a:lnTo>
                        <a:pt x="196" y="266"/>
                      </a:lnTo>
                      <a:lnTo>
                        <a:pt x="191" y="271"/>
                      </a:lnTo>
                      <a:lnTo>
                        <a:pt x="187" y="275"/>
                      </a:lnTo>
                      <a:lnTo>
                        <a:pt x="178" y="280"/>
                      </a:lnTo>
                      <a:lnTo>
                        <a:pt x="169" y="280"/>
                      </a:lnTo>
                      <a:lnTo>
                        <a:pt x="164" y="280"/>
                      </a:lnTo>
                      <a:lnTo>
                        <a:pt x="156" y="280"/>
                      </a:lnTo>
                      <a:lnTo>
                        <a:pt x="151" y="284"/>
                      </a:lnTo>
                      <a:lnTo>
                        <a:pt x="147" y="284"/>
                      </a:lnTo>
                      <a:lnTo>
                        <a:pt x="142" y="284"/>
                      </a:lnTo>
                      <a:lnTo>
                        <a:pt x="142" y="280"/>
                      </a:lnTo>
                      <a:lnTo>
                        <a:pt x="138" y="280"/>
                      </a:lnTo>
                      <a:lnTo>
                        <a:pt x="133" y="280"/>
                      </a:lnTo>
                      <a:lnTo>
                        <a:pt x="129" y="280"/>
                      </a:lnTo>
                      <a:lnTo>
                        <a:pt x="125" y="284"/>
                      </a:lnTo>
                      <a:lnTo>
                        <a:pt x="120" y="284"/>
                      </a:lnTo>
                      <a:lnTo>
                        <a:pt x="116" y="284"/>
                      </a:lnTo>
                      <a:lnTo>
                        <a:pt x="111" y="284"/>
                      </a:lnTo>
                      <a:lnTo>
                        <a:pt x="107" y="284"/>
                      </a:lnTo>
                      <a:lnTo>
                        <a:pt x="98" y="288"/>
                      </a:lnTo>
                      <a:lnTo>
                        <a:pt x="98" y="293"/>
                      </a:lnTo>
                      <a:lnTo>
                        <a:pt x="93" y="293"/>
                      </a:lnTo>
                      <a:lnTo>
                        <a:pt x="93" y="297"/>
                      </a:lnTo>
                      <a:lnTo>
                        <a:pt x="89" y="297"/>
                      </a:lnTo>
                      <a:lnTo>
                        <a:pt x="85" y="297"/>
                      </a:lnTo>
                      <a:lnTo>
                        <a:pt x="80" y="297"/>
                      </a:lnTo>
                      <a:lnTo>
                        <a:pt x="76" y="297"/>
                      </a:lnTo>
                      <a:lnTo>
                        <a:pt x="71" y="297"/>
                      </a:lnTo>
                      <a:lnTo>
                        <a:pt x="67" y="302"/>
                      </a:lnTo>
                      <a:lnTo>
                        <a:pt x="62" y="302"/>
                      </a:lnTo>
                      <a:lnTo>
                        <a:pt x="58" y="302"/>
                      </a:lnTo>
                      <a:lnTo>
                        <a:pt x="58" y="306"/>
                      </a:lnTo>
                      <a:lnTo>
                        <a:pt x="54" y="311"/>
                      </a:lnTo>
                      <a:lnTo>
                        <a:pt x="49" y="311"/>
                      </a:lnTo>
                      <a:lnTo>
                        <a:pt x="49" y="315"/>
                      </a:lnTo>
                      <a:lnTo>
                        <a:pt x="45" y="315"/>
                      </a:lnTo>
                      <a:lnTo>
                        <a:pt x="45" y="320"/>
                      </a:lnTo>
                      <a:lnTo>
                        <a:pt x="36" y="320"/>
                      </a:lnTo>
                      <a:lnTo>
                        <a:pt x="31" y="320"/>
                      </a:lnTo>
                      <a:lnTo>
                        <a:pt x="27" y="320"/>
                      </a:lnTo>
                      <a:lnTo>
                        <a:pt x="22" y="320"/>
                      </a:lnTo>
                      <a:lnTo>
                        <a:pt x="18" y="320"/>
                      </a:lnTo>
                      <a:lnTo>
                        <a:pt x="18" y="315"/>
                      </a:lnTo>
                      <a:lnTo>
                        <a:pt x="14" y="311"/>
                      </a:lnTo>
                      <a:lnTo>
                        <a:pt x="14" y="306"/>
                      </a:lnTo>
                      <a:lnTo>
                        <a:pt x="9" y="306"/>
                      </a:lnTo>
                      <a:lnTo>
                        <a:pt x="9" y="302"/>
                      </a:lnTo>
                      <a:lnTo>
                        <a:pt x="5" y="297"/>
                      </a:lnTo>
                      <a:lnTo>
                        <a:pt x="0" y="297"/>
                      </a:lnTo>
                      <a:lnTo>
                        <a:pt x="5" y="293"/>
                      </a:lnTo>
                      <a:lnTo>
                        <a:pt x="5" y="288"/>
                      </a:lnTo>
                      <a:lnTo>
                        <a:pt x="9" y="284"/>
                      </a:lnTo>
                      <a:lnTo>
                        <a:pt x="9" y="280"/>
                      </a:lnTo>
                      <a:lnTo>
                        <a:pt x="14" y="275"/>
                      </a:lnTo>
                      <a:lnTo>
                        <a:pt x="18" y="275"/>
                      </a:lnTo>
                      <a:lnTo>
                        <a:pt x="22" y="275"/>
                      </a:lnTo>
                      <a:lnTo>
                        <a:pt x="22" y="271"/>
                      </a:lnTo>
                      <a:lnTo>
                        <a:pt x="27" y="271"/>
                      </a:lnTo>
                      <a:lnTo>
                        <a:pt x="31" y="266"/>
                      </a:lnTo>
                      <a:lnTo>
                        <a:pt x="36" y="262"/>
                      </a:lnTo>
                      <a:lnTo>
                        <a:pt x="45" y="253"/>
                      </a:lnTo>
                      <a:lnTo>
                        <a:pt x="45" y="248"/>
                      </a:lnTo>
                      <a:lnTo>
                        <a:pt x="49" y="240"/>
                      </a:lnTo>
                      <a:lnTo>
                        <a:pt x="45" y="235"/>
                      </a:lnTo>
                      <a:lnTo>
                        <a:pt x="45" y="231"/>
                      </a:lnTo>
                      <a:lnTo>
                        <a:pt x="45" y="226"/>
                      </a:lnTo>
                      <a:lnTo>
                        <a:pt x="45" y="222"/>
                      </a:lnTo>
                      <a:lnTo>
                        <a:pt x="45" y="217"/>
                      </a:lnTo>
                      <a:lnTo>
                        <a:pt x="45" y="213"/>
                      </a:lnTo>
                      <a:lnTo>
                        <a:pt x="45" y="209"/>
                      </a:lnTo>
                      <a:lnTo>
                        <a:pt x="49" y="209"/>
                      </a:lnTo>
                      <a:lnTo>
                        <a:pt x="49" y="204"/>
                      </a:lnTo>
                      <a:lnTo>
                        <a:pt x="54" y="204"/>
                      </a:lnTo>
                      <a:lnTo>
                        <a:pt x="58" y="204"/>
                      </a:lnTo>
                      <a:lnTo>
                        <a:pt x="62" y="204"/>
                      </a:lnTo>
                      <a:lnTo>
                        <a:pt x="71" y="209"/>
                      </a:lnTo>
                      <a:lnTo>
                        <a:pt x="76" y="209"/>
                      </a:lnTo>
                      <a:lnTo>
                        <a:pt x="80" y="213"/>
                      </a:lnTo>
                      <a:lnTo>
                        <a:pt x="85" y="213"/>
                      </a:lnTo>
                      <a:lnTo>
                        <a:pt x="89" y="213"/>
                      </a:lnTo>
                      <a:lnTo>
                        <a:pt x="93" y="213"/>
                      </a:lnTo>
                      <a:lnTo>
                        <a:pt x="93" y="209"/>
                      </a:lnTo>
                      <a:lnTo>
                        <a:pt x="102" y="200"/>
                      </a:lnTo>
                      <a:lnTo>
                        <a:pt x="107" y="200"/>
                      </a:lnTo>
                      <a:lnTo>
                        <a:pt x="116" y="195"/>
                      </a:lnTo>
                      <a:lnTo>
                        <a:pt x="120" y="191"/>
                      </a:lnTo>
                      <a:lnTo>
                        <a:pt x="120" y="200"/>
                      </a:lnTo>
                      <a:lnTo>
                        <a:pt x="125" y="200"/>
                      </a:lnTo>
                      <a:lnTo>
                        <a:pt x="125" y="204"/>
                      </a:lnTo>
                      <a:lnTo>
                        <a:pt x="129" y="204"/>
                      </a:lnTo>
                      <a:lnTo>
                        <a:pt x="133" y="204"/>
                      </a:lnTo>
                      <a:lnTo>
                        <a:pt x="138" y="204"/>
                      </a:lnTo>
                      <a:lnTo>
                        <a:pt x="142" y="204"/>
                      </a:lnTo>
                      <a:lnTo>
                        <a:pt x="147" y="204"/>
                      </a:lnTo>
                      <a:lnTo>
                        <a:pt x="151" y="204"/>
                      </a:lnTo>
                      <a:lnTo>
                        <a:pt x="156" y="204"/>
                      </a:lnTo>
                      <a:lnTo>
                        <a:pt x="160" y="200"/>
                      </a:lnTo>
                      <a:lnTo>
                        <a:pt x="164" y="200"/>
                      </a:lnTo>
                      <a:lnTo>
                        <a:pt x="169" y="200"/>
                      </a:lnTo>
                      <a:lnTo>
                        <a:pt x="169" y="195"/>
                      </a:lnTo>
                      <a:lnTo>
                        <a:pt x="173" y="195"/>
                      </a:lnTo>
                      <a:lnTo>
                        <a:pt x="173" y="191"/>
                      </a:lnTo>
                      <a:lnTo>
                        <a:pt x="178" y="191"/>
                      </a:lnTo>
                      <a:lnTo>
                        <a:pt x="178" y="186"/>
                      </a:lnTo>
                      <a:lnTo>
                        <a:pt x="182" y="182"/>
                      </a:lnTo>
                      <a:lnTo>
                        <a:pt x="187" y="177"/>
                      </a:lnTo>
                      <a:lnTo>
                        <a:pt x="191" y="177"/>
                      </a:lnTo>
                      <a:lnTo>
                        <a:pt x="196" y="173"/>
                      </a:lnTo>
                      <a:lnTo>
                        <a:pt x="200" y="173"/>
                      </a:lnTo>
                      <a:lnTo>
                        <a:pt x="204" y="173"/>
                      </a:lnTo>
                      <a:lnTo>
                        <a:pt x="209" y="173"/>
                      </a:lnTo>
                      <a:lnTo>
                        <a:pt x="213" y="169"/>
                      </a:lnTo>
                      <a:lnTo>
                        <a:pt x="218" y="169"/>
                      </a:lnTo>
                      <a:lnTo>
                        <a:pt x="222" y="164"/>
                      </a:lnTo>
                      <a:lnTo>
                        <a:pt x="227" y="160"/>
                      </a:lnTo>
                      <a:lnTo>
                        <a:pt x="227" y="155"/>
                      </a:lnTo>
                      <a:lnTo>
                        <a:pt x="231" y="155"/>
                      </a:lnTo>
                      <a:lnTo>
                        <a:pt x="235" y="146"/>
                      </a:lnTo>
                      <a:lnTo>
                        <a:pt x="240" y="142"/>
                      </a:lnTo>
                      <a:lnTo>
                        <a:pt x="244" y="138"/>
                      </a:lnTo>
                      <a:lnTo>
                        <a:pt x="249" y="133"/>
                      </a:lnTo>
                      <a:lnTo>
                        <a:pt x="249" y="129"/>
                      </a:lnTo>
                      <a:lnTo>
                        <a:pt x="253" y="124"/>
                      </a:lnTo>
                      <a:lnTo>
                        <a:pt x="258" y="120"/>
                      </a:lnTo>
                      <a:lnTo>
                        <a:pt x="262" y="120"/>
                      </a:lnTo>
                      <a:lnTo>
                        <a:pt x="267" y="115"/>
                      </a:lnTo>
                      <a:lnTo>
                        <a:pt x="267" y="111"/>
                      </a:lnTo>
                      <a:lnTo>
                        <a:pt x="271" y="111"/>
                      </a:lnTo>
                      <a:lnTo>
                        <a:pt x="271" y="106"/>
                      </a:lnTo>
                      <a:lnTo>
                        <a:pt x="275" y="106"/>
                      </a:lnTo>
                      <a:lnTo>
                        <a:pt x="280" y="98"/>
                      </a:lnTo>
                      <a:lnTo>
                        <a:pt x="284" y="93"/>
                      </a:lnTo>
                      <a:lnTo>
                        <a:pt x="289" y="89"/>
                      </a:lnTo>
                      <a:lnTo>
                        <a:pt x="289" y="84"/>
                      </a:lnTo>
                      <a:lnTo>
                        <a:pt x="293" y="80"/>
                      </a:lnTo>
                      <a:lnTo>
                        <a:pt x="298" y="75"/>
                      </a:lnTo>
                      <a:lnTo>
                        <a:pt x="298" y="71"/>
                      </a:lnTo>
                      <a:lnTo>
                        <a:pt x="302" y="71"/>
                      </a:lnTo>
                      <a:lnTo>
                        <a:pt x="306" y="66"/>
                      </a:lnTo>
                      <a:lnTo>
                        <a:pt x="306" y="62"/>
                      </a:lnTo>
                      <a:lnTo>
                        <a:pt x="311" y="62"/>
                      </a:lnTo>
                      <a:lnTo>
                        <a:pt x="311" y="58"/>
                      </a:lnTo>
                      <a:lnTo>
                        <a:pt x="311" y="53"/>
                      </a:lnTo>
                      <a:lnTo>
                        <a:pt x="311" y="49"/>
                      </a:lnTo>
                      <a:lnTo>
                        <a:pt x="306" y="49"/>
                      </a:lnTo>
                      <a:lnTo>
                        <a:pt x="302" y="44"/>
                      </a:lnTo>
                      <a:lnTo>
                        <a:pt x="298" y="44"/>
                      </a:lnTo>
                      <a:lnTo>
                        <a:pt x="298" y="40"/>
                      </a:lnTo>
                      <a:lnTo>
                        <a:pt x="293" y="40"/>
                      </a:lnTo>
                      <a:lnTo>
                        <a:pt x="293" y="35"/>
                      </a:lnTo>
                      <a:lnTo>
                        <a:pt x="298" y="31"/>
                      </a:lnTo>
                      <a:lnTo>
                        <a:pt x="302" y="27"/>
                      </a:lnTo>
                      <a:lnTo>
                        <a:pt x="306" y="27"/>
                      </a:lnTo>
                      <a:lnTo>
                        <a:pt x="320" y="18"/>
                      </a:lnTo>
                      <a:lnTo>
                        <a:pt x="324" y="13"/>
                      </a:lnTo>
                      <a:lnTo>
                        <a:pt x="329" y="13"/>
                      </a:lnTo>
                      <a:lnTo>
                        <a:pt x="333" y="9"/>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68" name="Freeform 102"/>
                <p:cNvSpPr/>
                <p:nvPr/>
              </p:nvSpPr>
              <p:spPr bwMode="auto">
                <a:xfrm>
                  <a:off x="3306515" y="4465638"/>
                  <a:ext cx="1338263" cy="1227138"/>
                </a:xfrm>
                <a:custGeom>
                  <a:cxnLst>
                    <a:cxn ang="0">
                      <a:pos x="462" y="213"/>
                    </a:cxn>
                    <a:cxn ang="0">
                      <a:pos x="466" y="276"/>
                    </a:cxn>
                    <a:cxn ang="0">
                      <a:pos x="555" y="338"/>
                    </a:cxn>
                    <a:cxn ang="0">
                      <a:pos x="653" y="289"/>
                    </a:cxn>
                    <a:cxn ang="0">
                      <a:pos x="706" y="289"/>
                    </a:cxn>
                    <a:cxn ang="0">
                      <a:pos x="777" y="320"/>
                    </a:cxn>
                    <a:cxn ang="0">
                      <a:pos x="790" y="369"/>
                    </a:cxn>
                    <a:cxn ang="0">
                      <a:pos x="799" y="413"/>
                    </a:cxn>
                    <a:cxn ang="0">
                      <a:pos x="826" y="435"/>
                    </a:cxn>
                    <a:cxn ang="0">
                      <a:pos x="843" y="467"/>
                    </a:cxn>
                    <a:cxn ang="0">
                      <a:pos x="821" y="489"/>
                    </a:cxn>
                    <a:cxn ang="0">
                      <a:pos x="781" y="511"/>
                    </a:cxn>
                    <a:cxn ang="0">
                      <a:pos x="759" y="546"/>
                    </a:cxn>
                    <a:cxn ang="0">
                      <a:pos x="750" y="515"/>
                    </a:cxn>
                    <a:cxn ang="0">
                      <a:pos x="737" y="475"/>
                    </a:cxn>
                    <a:cxn ang="0">
                      <a:pos x="697" y="471"/>
                    </a:cxn>
                    <a:cxn ang="0">
                      <a:pos x="666" y="440"/>
                    </a:cxn>
                    <a:cxn ang="0">
                      <a:pos x="613" y="422"/>
                    </a:cxn>
                    <a:cxn ang="0">
                      <a:pos x="573" y="498"/>
                    </a:cxn>
                    <a:cxn ang="0">
                      <a:pos x="533" y="493"/>
                    </a:cxn>
                    <a:cxn ang="0">
                      <a:pos x="502" y="533"/>
                    </a:cxn>
                    <a:cxn ang="0">
                      <a:pos x="466" y="569"/>
                    </a:cxn>
                    <a:cxn ang="0">
                      <a:pos x="457" y="613"/>
                    </a:cxn>
                    <a:cxn ang="0">
                      <a:pos x="457" y="657"/>
                    </a:cxn>
                    <a:cxn ang="0">
                      <a:pos x="497" y="675"/>
                    </a:cxn>
                    <a:cxn ang="0">
                      <a:pos x="502" y="706"/>
                    </a:cxn>
                    <a:cxn ang="0">
                      <a:pos x="484" y="728"/>
                    </a:cxn>
                    <a:cxn ang="0">
                      <a:pos x="448" y="764"/>
                    </a:cxn>
                    <a:cxn ang="0">
                      <a:pos x="417" y="755"/>
                    </a:cxn>
                    <a:cxn ang="0">
                      <a:pos x="382" y="733"/>
                    </a:cxn>
                    <a:cxn ang="0">
                      <a:pos x="342" y="724"/>
                    </a:cxn>
                    <a:cxn ang="0">
                      <a:pos x="298" y="711"/>
                    </a:cxn>
                    <a:cxn ang="0">
                      <a:pos x="271" y="688"/>
                    </a:cxn>
                    <a:cxn ang="0">
                      <a:pos x="244" y="666"/>
                    </a:cxn>
                    <a:cxn ang="0">
                      <a:pos x="209" y="644"/>
                    </a:cxn>
                    <a:cxn ang="0">
                      <a:pos x="182" y="666"/>
                    </a:cxn>
                    <a:cxn ang="0">
                      <a:pos x="147" y="671"/>
                    </a:cxn>
                    <a:cxn ang="0">
                      <a:pos x="107" y="662"/>
                    </a:cxn>
                    <a:cxn ang="0">
                      <a:pos x="98" y="622"/>
                    </a:cxn>
                    <a:cxn ang="0">
                      <a:pos x="93" y="591"/>
                    </a:cxn>
                    <a:cxn ang="0">
                      <a:pos x="93" y="529"/>
                    </a:cxn>
                    <a:cxn ang="0">
                      <a:pos x="93" y="475"/>
                    </a:cxn>
                    <a:cxn ang="0">
                      <a:pos x="111" y="449"/>
                    </a:cxn>
                    <a:cxn ang="0">
                      <a:pos x="89" y="431"/>
                    </a:cxn>
                    <a:cxn ang="0">
                      <a:pos x="49" y="418"/>
                    </a:cxn>
                    <a:cxn ang="0">
                      <a:pos x="18" y="395"/>
                    </a:cxn>
                    <a:cxn ang="0">
                      <a:pos x="9" y="369"/>
                    </a:cxn>
                    <a:cxn ang="0">
                      <a:pos x="36" y="324"/>
                    </a:cxn>
                    <a:cxn ang="0">
                      <a:pos x="62" y="276"/>
                    </a:cxn>
                    <a:cxn ang="0">
                      <a:pos x="49" y="253"/>
                    </a:cxn>
                    <a:cxn ang="0">
                      <a:pos x="45" y="200"/>
                    </a:cxn>
                    <a:cxn ang="0">
                      <a:pos x="49" y="174"/>
                    </a:cxn>
                    <a:cxn ang="0">
                      <a:pos x="49" y="142"/>
                    </a:cxn>
                    <a:cxn ang="0">
                      <a:pos x="111" y="147"/>
                    </a:cxn>
                    <a:cxn ang="0">
                      <a:pos x="160" y="134"/>
                    </a:cxn>
                    <a:cxn ang="0">
                      <a:pos x="196" y="125"/>
                    </a:cxn>
                    <a:cxn ang="0">
                      <a:pos x="240" y="111"/>
                    </a:cxn>
                    <a:cxn ang="0">
                      <a:pos x="267" y="76"/>
                    </a:cxn>
                    <a:cxn ang="0">
                      <a:pos x="289" y="36"/>
                    </a:cxn>
                    <a:cxn ang="0">
                      <a:pos x="311" y="0"/>
                    </a:cxn>
                    <a:cxn ang="0">
                      <a:pos x="382" y="23"/>
                    </a:cxn>
                    <a:cxn ang="0">
                      <a:pos x="440" y="80"/>
                    </a:cxn>
                  </a:cxnLst>
                  <a:rect l="0" t="0" r="r" b="b"/>
                  <a:pathLst>
                    <a:path w="843" h="773">
                      <a:moveTo>
                        <a:pt x="497" y="138"/>
                      </a:moveTo>
                      <a:lnTo>
                        <a:pt x="493" y="142"/>
                      </a:lnTo>
                      <a:lnTo>
                        <a:pt x="484" y="151"/>
                      </a:lnTo>
                      <a:lnTo>
                        <a:pt x="475" y="160"/>
                      </a:lnTo>
                      <a:lnTo>
                        <a:pt x="471" y="174"/>
                      </a:lnTo>
                      <a:lnTo>
                        <a:pt x="466" y="182"/>
                      </a:lnTo>
                      <a:lnTo>
                        <a:pt x="466" y="200"/>
                      </a:lnTo>
                      <a:lnTo>
                        <a:pt x="462" y="209"/>
                      </a:lnTo>
                      <a:lnTo>
                        <a:pt x="462" y="213"/>
                      </a:lnTo>
                      <a:lnTo>
                        <a:pt x="457" y="222"/>
                      </a:lnTo>
                      <a:lnTo>
                        <a:pt x="457" y="231"/>
                      </a:lnTo>
                      <a:lnTo>
                        <a:pt x="457" y="240"/>
                      </a:lnTo>
                      <a:lnTo>
                        <a:pt x="457" y="245"/>
                      </a:lnTo>
                      <a:lnTo>
                        <a:pt x="462" y="245"/>
                      </a:lnTo>
                      <a:lnTo>
                        <a:pt x="462" y="258"/>
                      </a:lnTo>
                      <a:lnTo>
                        <a:pt x="462" y="262"/>
                      </a:lnTo>
                      <a:lnTo>
                        <a:pt x="462" y="267"/>
                      </a:lnTo>
                      <a:lnTo>
                        <a:pt x="466" y="276"/>
                      </a:lnTo>
                      <a:lnTo>
                        <a:pt x="475" y="285"/>
                      </a:lnTo>
                      <a:lnTo>
                        <a:pt x="479" y="293"/>
                      </a:lnTo>
                      <a:lnTo>
                        <a:pt x="484" y="298"/>
                      </a:lnTo>
                      <a:lnTo>
                        <a:pt x="488" y="302"/>
                      </a:lnTo>
                      <a:lnTo>
                        <a:pt x="515" y="324"/>
                      </a:lnTo>
                      <a:lnTo>
                        <a:pt x="524" y="333"/>
                      </a:lnTo>
                      <a:lnTo>
                        <a:pt x="528" y="333"/>
                      </a:lnTo>
                      <a:lnTo>
                        <a:pt x="537" y="342"/>
                      </a:lnTo>
                      <a:lnTo>
                        <a:pt x="555" y="338"/>
                      </a:lnTo>
                      <a:lnTo>
                        <a:pt x="559" y="333"/>
                      </a:lnTo>
                      <a:lnTo>
                        <a:pt x="573" y="329"/>
                      </a:lnTo>
                      <a:lnTo>
                        <a:pt x="590" y="320"/>
                      </a:lnTo>
                      <a:lnTo>
                        <a:pt x="613" y="307"/>
                      </a:lnTo>
                      <a:lnTo>
                        <a:pt x="626" y="302"/>
                      </a:lnTo>
                      <a:lnTo>
                        <a:pt x="630" y="302"/>
                      </a:lnTo>
                      <a:lnTo>
                        <a:pt x="635" y="298"/>
                      </a:lnTo>
                      <a:lnTo>
                        <a:pt x="644" y="293"/>
                      </a:lnTo>
                      <a:lnTo>
                        <a:pt x="653" y="289"/>
                      </a:lnTo>
                      <a:lnTo>
                        <a:pt x="657" y="289"/>
                      </a:lnTo>
                      <a:lnTo>
                        <a:pt x="666" y="285"/>
                      </a:lnTo>
                      <a:lnTo>
                        <a:pt x="670" y="285"/>
                      </a:lnTo>
                      <a:lnTo>
                        <a:pt x="675" y="280"/>
                      </a:lnTo>
                      <a:lnTo>
                        <a:pt x="684" y="280"/>
                      </a:lnTo>
                      <a:lnTo>
                        <a:pt x="688" y="276"/>
                      </a:lnTo>
                      <a:lnTo>
                        <a:pt x="697" y="280"/>
                      </a:lnTo>
                      <a:lnTo>
                        <a:pt x="701" y="285"/>
                      </a:lnTo>
                      <a:lnTo>
                        <a:pt x="706" y="289"/>
                      </a:lnTo>
                      <a:lnTo>
                        <a:pt x="715" y="293"/>
                      </a:lnTo>
                      <a:lnTo>
                        <a:pt x="719" y="298"/>
                      </a:lnTo>
                      <a:lnTo>
                        <a:pt x="732" y="302"/>
                      </a:lnTo>
                      <a:lnTo>
                        <a:pt x="746" y="307"/>
                      </a:lnTo>
                      <a:lnTo>
                        <a:pt x="750" y="307"/>
                      </a:lnTo>
                      <a:lnTo>
                        <a:pt x="755" y="311"/>
                      </a:lnTo>
                      <a:lnTo>
                        <a:pt x="759" y="311"/>
                      </a:lnTo>
                      <a:lnTo>
                        <a:pt x="772" y="316"/>
                      </a:lnTo>
                      <a:lnTo>
                        <a:pt x="777" y="320"/>
                      </a:lnTo>
                      <a:lnTo>
                        <a:pt x="786" y="333"/>
                      </a:lnTo>
                      <a:lnTo>
                        <a:pt x="790" y="333"/>
                      </a:lnTo>
                      <a:lnTo>
                        <a:pt x="795" y="342"/>
                      </a:lnTo>
                      <a:lnTo>
                        <a:pt x="795" y="351"/>
                      </a:lnTo>
                      <a:lnTo>
                        <a:pt x="795" y="356"/>
                      </a:lnTo>
                      <a:lnTo>
                        <a:pt x="795" y="360"/>
                      </a:lnTo>
                      <a:lnTo>
                        <a:pt x="790" y="360"/>
                      </a:lnTo>
                      <a:lnTo>
                        <a:pt x="790" y="364"/>
                      </a:lnTo>
                      <a:lnTo>
                        <a:pt x="790" y="369"/>
                      </a:lnTo>
                      <a:lnTo>
                        <a:pt x="786" y="373"/>
                      </a:lnTo>
                      <a:lnTo>
                        <a:pt x="786" y="378"/>
                      </a:lnTo>
                      <a:lnTo>
                        <a:pt x="786" y="387"/>
                      </a:lnTo>
                      <a:lnTo>
                        <a:pt x="790" y="391"/>
                      </a:lnTo>
                      <a:lnTo>
                        <a:pt x="790" y="395"/>
                      </a:lnTo>
                      <a:lnTo>
                        <a:pt x="790" y="400"/>
                      </a:lnTo>
                      <a:lnTo>
                        <a:pt x="795" y="404"/>
                      </a:lnTo>
                      <a:lnTo>
                        <a:pt x="795" y="409"/>
                      </a:lnTo>
                      <a:lnTo>
                        <a:pt x="799" y="413"/>
                      </a:lnTo>
                      <a:lnTo>
                        <a:pt x="803" y="418"/>
                      </a:lnTo>
                      <a:lnTo>
                        <a:pt x="808" y="418"/>
                      </a:lnTo>
                      <a:lnTo>
                        <a:pt x="812" y="418"/>
                      </a:lnTo>
                      <a:lnTo>
                        <a:pt x="812" y="422"/>
                      </a:lnTo>
                      <a:lnTo>
                        <a:pt x="817" y="422"/>
                      </a:lnTo>
                      <a:lnTo>
                        <a:pt x="821" y="427"/>
                      </a:lnTo>
                      <a:lnTo>
                        <a:pt x="821" y="431"/>
                      </a:lnTo>
                      <a:lnTo>
                        <a:pt x="821" y="435"/>
                      </a:lnTo>
                      <a:lnTo>
                        <a:pt x="826" y="435"/>
                      </a:lnTo>
                      <a:lnTo>
                        <a:pt x="826" y="440"/>
                      </a:lnTo>
                      <a:lnTo>
                        <a:pt x="830" y="444"/>
                      </a:lnTo>
                      <a:lnTo>
                        <a:pt x="834" y="444"/>
                      </a:lnTo>
                      <a:lnTo>
                        <a:pt x="839" y="449"/>
                      </a:lnTo>
                      <a:lnTo>
                        <a:pt x="839" y="453"/>
                      </a:lnTo>
                      <a:lnTo>
                        <a:pt x="843" y="453"/>
                      </a:lnTo>
                      <a:lnTo>
                        <a:pt x="843" y="458"/>
                      </a:lnTo>
                      <a:lnTo>
                        <a:pt x="843" y="462"/>
                      </a:lnTo>
                      <a:lnTo>
                        <a:pt x="843" y="467"/>
                      </a:lnTo>
                      <a:lnTo>
                        <a:pt x="843" y="471"/>
                      </a:lnTo>
                      <a:lnTo>
                        <a:pt x="839" y="471"/>
                      </a:lnTo>
                      <a:lnTo>
                        <a:pt x="839" y="475"/>
                      </a:lnTo>
                      <a:lnTo>
                        <a:pt x="834" y="475"/>
                      </a:lnTo>
                      <a:lnTo>
                        <a:pt x="834" y="480"/>
                      </a:lnTo>
                      <a:lnTo>
                        <a:pt x="830" y="480"/>
                      </a:lnTo>
                      <a:lnTo>
                        <a:pt x="826" y="484"/>
                      </a:lnTo>
                      <a:lnTo>
                        <a:pt x="821" y="484"/>
                      </a:lnTo>
                      <a:lnTo>
                        <a:pt x="821" y="489"/>
                      </a:lnTo>
                      <a:lnTo>
                        <a:pt x="817" y="489"/>
                      </a:lnTo>
                      <a:lnTo>
                        <a:pt x="812" y="493"/>
                      </a:lnTo>
                      <a:lnTo>
                        <a:pt x="808" y="493"/>
                      </a:lnTo>
                      <a:lnTo>
                        <a:pt x="803" y="498"/>
                      </a:lnTo>
                      <a:lnTo>
                        <a:pt x="799" y="498"/>
                      </a:lnTo>
                      <a:lnTo>
                        <a:pt x="795" y="502"/>
                      </a:lnTo>
                      <a:lnTo>
                        <a:pt x="790" y="506"/>
                      </a:lnTo>
                      <a:lnTo>
                        <a:pt x="786" y="511"/>
                      </a:lnTo>
                      <a:lnTo>
                        <a:pt x="781" y="511"/>
                      </a:lnTo>
                      <a:lnTo>
                        <a:pt x="777" y="515"/>
                      </a:lnTo>
                      <a:lnTo>
                        <a:pt x="777" y="520"/>
                      </a:lnTo>
                      <a:lnTo>
                        <a:pt x="772" y="520"/>
                      </a:lnTo>
                      <a:lnTo>
                        <a:pt x="772" y="524"/>
                      </a:lnTo>
                      <a:lnTo>
                        <a:pt x="768" y="533"/>
                      </a:lnTo>
                      <a:lnTo>
                        <a:pt x="763" y="533"/>
                      </a:lnTo>
                      <a:lnTo>
                        <a:pt x="763" y="538"/>
                      </a:lnTo>
                      <a:lnTo>
                        <a:pt x="759" y="542"/>
                      </a:lnTo>
                      <a:lnTo>
                        <a:pt x="759" y="546"/>
                      </a:lnTo>
                      <a:lnTo>
                        <a:pt x="759" y="542"/>
                      </a:lnTo>
                      <a:lnTo>
                        <a:pt x="755" y="542"/>
                      </a:lnTo>
                      <a:lnTo>
                        <a:pt x="755" y="538"/>
                      </a:lnTo>
                      <a:lnTo>
                        <a:pt x="755" y="533"/>
                      </a:lnTo>
                      <a:lnTo>
                        <a:pt x="755" y="529"/>
                      </a:lnTo>
                      <a:lnTo>
                        <a:pt x="750" y="529"/>
                      </a:lnTo>
                      <a:lnTo>
                        <a:pt x="750" y="524"/>
                      </a:lnTo>
                      <a:lnTo>
                        <a:pt x="750" y="520"/>
                      </a:lnTo>
                      <a:lnTo>
                        <a:pt x="750" y="515"/>
                      </a:lnTo>
                      <a:lnTo>
                        <a:pt x="750" y="511"/>
                      </a:lnTo>
                      <a:lnTo>
                        <a:pt x="746" y="506"/>
                      </a:lnTo>
                      <a:lnTo>
                        <a:pt x="746" y="502"/>
                      </a:lnTo>
                      <a:lnTo>
                        <a:pt x="741" y="498"/>
                      </a:lnTo>
                      <a:lnTo>
                        <a:pt x="741" y="493"/>
                      </a:lnTo>
                      <a:lnTo>
                        <a:pt x="741" y="489"/>
                      </a:lnTo>
                      <a:lnTo>
                        <a:pt x="741" y="484"/>
                      </a:lnTo>
                      <a:lnTo>
                        <a:pt x="741" y="475"/>
                      </a:lnTo>
                      <a:lnTo>
                        <a:pt x="737" y="475"/>
                      </a:lnTo>
                      <a:lnTo>
                        <a:pt x="732" y="475"/>
                      </a:lnTo>
                      <a:lnTo>
                        <a:pt x="728" y="475"/>
                      </a:lnTo>
                      <a:lnTo>
                        <a:pt x="724" y="475"/>
                      </a:lnTo>
                      <a:lnTo>
                        <a:pt x="719" y="475"/>
                      </a:lnTo>
                      <a:lnTo>
                        <a:pt x="715" y="475"/>
                      </a:lnTo>
                      <a:lnTo>
                        <a:pt x="710" y="475"/>
                      </a:lnTo>
                      <a:lnTo>
                        <a:pt x="706" y="475"/>
                      </a:lnTo>
                      <a:lnTo>
                        <a:pt x="701" y="475"/>
                      </a:lnTo>
                      <a:lnTo>
                        <a:pt x="697" y="471"/>
                      </a:lnTo>
                      <a:lnTo>
                        <a:pt x="692" y="471"/>
                      </a:lnTo>
                      <a:lnTo>
                        <a:pt x="692" y="467"/>
                      </a:lnTo>
                      <a:lnTo>
                        <a:pt x="688" y="467"/>
                      </a:lnTo>
                      <a:lnTo>
                        <a:pt x="688" y="462"/>
                      </a:lnTo>
                      <a:lnTo>
                        <a:pt x="679" y="453"/>
                      </a:lnTo>
                      <a:lnTo>
                        <a:pt x="675" y="453"/>
                      </a:lnTo>
                      <a:lnTo>
                        <a:pt x="670" y="449"/>
                      </a:lnTo>
                      <a:lnTo>
                        <a:pt x="670" y="444"/>
                      </a:lnTo>
                      <a:lnTo>
                        <a:pt x="666" y="440"/>
                      </a:lnTo>
                      <a:lnTo>
                        <a:pt x="657" y="431"/>
                      </a:lnTo>
                      <a:lnTo>
                        <a:pt x="653" y="431"/>
                      </a:lnTo>
                      <a:lnTo>
                        <a:pt x="653" y="427"/>
                      </a:lnTo>
                      <a:lnTo>
                        <a:pt x="648" y="422"/>
                      </a:lnTo>
                      <a:lnTo>
                        <a:pt x="644" y="413"/>
                      </a:lnTo>
                      <a:lnTo>
                        <a:pt x="639" y="409"/>
                      </a:lnTo>
                      <a:lnTo>
                        <a:pt x="626" y="413"/>
                      </a:lnTo>
                      <a:lnTo>
                        <a:pt x="621" y="418"/>
                      </a:lnTo>
                      <a:lnTo>
                        <a:pt x="613" y="422"/>
                      </a:lnTo>
                      <a:lnTo>
                        <a:pt x="599" y="431"/>
                      </a:lnTo>
                      <a:lnTo>
                        <a:pt x="595" y="440"/>
                      </a:lnTo>
                      <a:lnTo>
                        <a:pt x="590" y="444"/>
                      </a:lnTo>
                      <a:lnTo>
                        <a:pt x="586" y="449"/>
                      </a:lnTo>
                      <a:lnTo>
                        <a:pt x="586" y="453"/>
                      </a:lnTo>
                      <a:lnTo>
                        <a:pt x="582" y="471"/>
                      </a:lnTo>
                      <a:lnTo>
                        <a:pt x="582" y="480"/>
                      </a:lnTo>
                      <a:lnTo>
                        <a:pt x="582" y="489"/>
                      </a:lnTo>
                      <a:lnTo>
                        <a:pt x="573" y="498"/>
                      </a:lnTo>
                      <a:lnTo>
                        <a:pt x="568" y="493"/>
                      </a:lnTo>
                      <a:lnTo>
                        <a:pt x="559" y="493"/>
                      </a:lnTo>
                      <a:lnTo>
                        <a:pt x="559" y="489"/>
                      </a:lnTo>
                      <a:lnTo>
                        <a:pt x="550" y="493"/>
                      </a:lnTo>
                      <a:lnTo>
                        <a:pt x="550" y="498"/>
                      </a:lnTo>
                      <a:lnTo>
                        <a:pt x="546" y="498"/>
                      </a:lnTo>
                      <a:lnTo>
                        <a:pt x="542" y="498"/>
                      </a:lnTo>
                      <a:lnTo>
                        <a:pt x="537" y="498"/>
                      </a:lnTo>
                      <a:lnTo>
                        <a:pt x="533" y="493"/>
                      </a:lnTo>
                      <a:lnTo>
                        <a:pt x="528" y="493"/>
                      </a:lnTo>
                      <a:lnTo>
                        <a:pt x="528" y="489"/>
                      </a:lnTo>
                      <a:lnTo>
                        <a:pt x="524" y="489"/>
                      </a:lnTo>
                      <a:lnTo>
                        <a:pt x="519" y="493"/>
                      </a:lnTo>
                      <a:lnTo>
                        <a:pt x="515" y="498"/>
                      </a:lnTo>
                      <a:lnTo>
                        <a:pt x="515" y="506"/>
                      </a:lnTo>
                      <a:lnTo>
                        <a:pt x="511" y="511"/>
                      </a:lnTo>
                      <a:lnTo>
                        <a:pt x="511" y="515"/>
                      </a:lnTo>
                      <a:lnTo>
                        <a:pt x="502" y="533"/>
                      </a:lnTo>
                      <a:lnTo>
                        <a:pt x="497" y="538"/>
                      </a:lnTo>
                      <a:lnTo>
                        <a:pt x="497" y="542"/>
                      </a:lnTo>
                      <a:lnTo>
                        <a:pt x="497" y="546"/>
                      </a:lnTo>
                      <a:lnTo>
                        <a:pt x="493" y="551"/>
                      </a:lnTo>
                      <a:lnTo>
                        <a:pt x="493" y="560"/>
                      </a:lnTo>
                      <a:lnTo>
                        <a:pt x="488" y="560"/>
                      </a:lnTo>
                      <a:lnTo>
                        <a:pt x="479" y="564"/>
                      </a:lnTo>
                      <a:lnTo>
                        <a:pt x="471" y="564"/>
                      </a:lnTo>
                      <a:lnTo>
                        <a:pt x="466" y="569"/>
                      </a:lnTo>
                      <a:lnTo>
                        <a:pt x="462" y="573"/>
                      </a:lnTo>
                      <a:lnTo>
                        <a:pt x="462" y="582"/>
                      </a:lnTo>
                      <a:lnTo>
                        <a:pt x="466" y="586"/>
                      </a:lnTo>
                      <a:lnTo>
                        <a:pt x="466" y="591"/>
                      </a:lnTo>
                      <a:lnTo>
                        <a:pt x="466" y="595"/>
                      </a:lnTo>
                      <a:lnTo>
                        <a:pt x="466" y="600"/>
                      </a:lnTo>
                      <a:lnTo>
                        <a:pt x="462" y="604"/>
                      </a:lnTo>
                      <a:lnTo>
                        <a:pt x="462" y="609"/>
                      </a:lnTo>
                      <a:lnTo>
                        <a:pt x="457" y="613"/>
                      </a:lnTo>
                      <a:lnTo>
                        <a:pt x="457" y="622"/>
                      </a:lnTo>
                      <a:lnTo>
                        <a:pt x="457" y="631"/>
                      </a:lnTo>
                      <a:lnTo>
                        <a:pt x="453" y="635"/>
                      </a:lnTo>
                      <a:lnTo>
                        <a:pt x="453" y="640"/>
                      </a:lnTo>
                      <a:lnTo>
                        <a:pt x="448" y="644"/>
                      </a:lnTo>
                      <a:lnTo>
                        <a:pt x="453" y="649"/>
                      </a:lnTo>
                      <a:lnTo>
                        <a:pt x="453" y="653"/>
                      </a:lnTo>
                      <a:lnTo>
                        <a:pt x="457" y="653"/>
                      </a:lnTo>
                      <a:lnTo>
                        <a:pt x="457" y="657"/>
                      </a:lnTo>
                      <a:lnTo>
                        <a:pt x="462" y="662"/>
                      </a:lnTo>
                      <a:lnTo>
                        <a:pt x="462" y="666"/>
                      </a:lnTo>
                      <a:lnTo>
                        <a:pt x="466" y="666"/>
                      </a:lnTo>
                      <a:lnTo>
                        <a:pt x="471" y="666"/>
                      </a:lnTo>
                      <a:lnTo>
                        <a:pt x="475" y="671"/>
                      </a:lnTo>
                      <a:lnTo>
                        <a:pt x="479" y="671"/>
                      </a:lnTo>
                      <a:lnTo>
                        <a:pt x="484" y="671"/>
                      </a:lnTo>
                      <a:lnTo>
                        <a:pt x="493" y="671"/>
                      </a:lnTo>
                      <a:lnTo>
                        <a:pt x="497" y="675"/>
                      </a:lnTo>
                      <a:lnTo>
                        <a:pt x="506" y="675"/>
                      </a:lnTo>
                      <a:lnTo>
                        <a:pt x="511" y="675"/>
                      </a:lnTo>
                      <a:lnTo>
                        <a:pt x="511" y="680"/>
                      </a:lnTo>
                      <a:lnTo>
                        <a:pt x="506" y="684"/>
                      </a:lnTo>
                      <a:lnTo>
                        <a:pt x="506" y="688"/>
                      </a:lnTo>
                      <a:lnTo>
                        <a:pt x="506" y="693"/>
                      </a:lnTo>
                      <a:lnTo>
                        <a:pt x="502" y="697"/>
                      </a:lnTo>
                      <a:lnTo>
                        <a:pt x="502" y="702"/>
                      </a:lnTo>
                      <a:lnTo>
                        <a:pt x="502" y="706"/>
                      </a:lnTo>
                      <a:lnTo>
                        <a:pt x="497" y="706"/>
                      </a:lnTo>
                      <a:lnTo>
                        <a:pt x="497" y="711"/>
                      </a:lnTo>
                      <a:lnTo>
                        <a:pt x="493" y="711"/>
                      </a:lnTo>
                      <a:lnTo>
                        <a:pt x="493" y="715"/>
                      </a:lnTo>
                      <a:lnTo>
                        <a:pt x="488" y="715"/>
                      </a:lnTo>
                      <a:lnTo>
                        <a:pt x="488" y="720"/>
                      </a:lnTo>
                      <a:lnTo>
                        <a:pt x="488" y="724"/>
                      </a:lnTo>
                      <a:lnTo>
                        <a:pt x="484" y="724"/>
                      </a:lnTo>
                      <a:lnTo>
                        <a:pt x="484" y="728"/>
                      </a:lnTo>
                      <a:lnTo>
                        <a:pt x="475" y="737"/>
                      </a:lnTo>
                      <a:lnTo>
                        <a:pt x="475" y="742"/>
                      </a:lnTo>
                      <a:lnTo>
                        <a:pt x="471" y="742"/>
                      </a:lnTo>
                      <a:lnTo>
                        <a:pt x="466" y="746"/>
                      </a:lnTo>
                      <a:lnTo>
                        <a:pt x="462" y="746"/>
                      </a:lnTo>
                      <a:lnTo>
                        <a:pt x="457" y="751"/>
                      </a:lnTo>
                      <a:lnTo>
                        <a:pt x="453" y="755"/>
                      </a:lnTo>
                      <a:lnTo>
                        <a:pt x="453" y="760"/>
                      </a:lnTo>
                      <a:lnTo>
                        <a:pt x="448" y="764"/>
                      </a:lnTo>
                      <a:lnTo>
                        <a:pt x="444" y="768"/>
                      </a:lnTo>
                      <a:lnTo>
                        <a:pt x="440" y="768"/>
                      </a:lnTo>
                      <a:lnTo>
                        <a:pt x="440" y="773"/>
                      </a:lnTo>
                      <a:lnTo>
                        <a:pt x="435" y="773"/>
                      </a:lnTo>
                      <a:lnTo>
                        <a:pt x="435" y="768"/>
                      </a:lnTo>
                      <a:lnTo>
                        <a:pt x="431" y="768"/>
                      </a:lnTo>
                      <a:lnTo>
                        <a:pt x="422" y="760"/>
                      </a:lnTo>
                      <a:lnTo>
                        <a:pt x="417" y="760"/>
                      </a:lnTo>
                      <a:lnTo>
                        <a:pt x="417" y="755"/>
                      </a:lnTo>
                      <a:lnTo>
                        <a:pt x="409" y="755"/>
                      </a:lnTo>
                      <a:lnTo>
                        <a:pt x="404" y="755"/>
                      </a:lnTo>
                      <a:lnTo>
                        <a:pt x="404" y="751"/>
                      </a:lnTo>
                      <a:lnTo>
                        <a:pt x="400" y="751"/>
                      </a:lnTo>
                      <a:lnTo>
                        <a:pt x="395" y="751"/>
                      </a:lnTo>
                      <a:lnTo>
                        <a:pt x="386" y="746"/>
                      </a:lnTo>
                      <a:lnTo>
                        <a:pt x="382" y="742"/>
                      </a:lnTo>
                      <a:lnTo>
                        <a:pt x="382" y="737"/>
                      </a:lnTo>
                      <a:lnTo>
                        <a:pt x="382" y="733"/>
                      </a:lnTo>
                      <a:lnTo>
                        <a:pt x="377" y="728"/>
                      </a:lnTo>
                      <a:lnTo>
                        <a:pt x="369" y="728"/>
                      </a:lnTo>
                      <a:lnTo>
                        <a:pt x="364" y="728"/>
                      </a:lnTo>
                      <a:lnTo>
                        <a:pt x="360" y="728"/>
                      </a:lnTo>
                      <a:lnTo>
                        <a:pt x="355" y="728"/>
                      </a:lnTo>
                      <a:lnTo>
                        <a:pt x="351" y="728"/>
                      </a:lnTo>
                      <a:lnTo>
                        <a:pt x="346" y="728"/>
                      </a:lnTo>
                      <a:lnTo>
                        <a:pt x="342" y="728"/>
                      </a:lnTo>
                      <a:lnTo>
                        <a:pt x="342" y="724"/>
                      </a:lnTo>
                      <a:lnTo>
                        <a:pt x="338" y="724"/>
                      </a:lnTo>
                      <a:lnTo>
                        <a:pt x="333" y="724"/>
                      </a:lnTo>
                      <a:lnTo>
                        <a:pt x="329" y="724"/>
                      </a:lnTo>
                      <a:lnTo>
                        <a:pt x="324" y="724"/>
                      </a:lnTo>
                      <a:lnTo>
                        <a:pt x="324" y="720"/>
                      </a:lnTo>
                      <a:lnTo>
                        <a:pt x="315" y="720"/>
                      </a:lnTo>
                      <a:lnTo>
                        <a:pt x="311" y="715"/>
                      </a:lnTo>
                      <a:lnTo>
                        <a:pt x="306" y="715"/>
                      </a:lnTo>
                      <a:lnTo>
                        <a:pt x="298" y="711"/>
                      </a:lnTo>
                      <a:lnTo>
                        <a:pt x="293" y="706"/>
                      </a:lnTo>
                      <a:lnTo>
                        <a:pt x="289" y="706"/>
                      </a:lnTo>
                      <a:lnTo>
                        <a:pt x="289" y="702"/>
                      </a:lnTo>
                      <a:lnTo>
                        <a:pt x="284" y="702"/>
                      </a:lnTo>
                      <a:lnTo>
                        <a:pt x="280" y="697"/>
                      </a:lnTo>
                      <a:lnTo>
                        <a:pt x="275" y="697"/>
                      </a:lnTo>
                      <a:lnTo>
                        <a:pt x="275" y="693"/>
                      </a:lnTo>
                      <a:lnTo>
                        <a:pt x="271" y="693"/>
                      </a:lnTo>
                      <a:lnTo>
                        <a:pt x="271" y="688"/>
                      </a:lnTo>
                      <a:lnTo>
                        <a:pt x="267" y="688"/>
                      </a:lnTo>
                      <a:lnTo>
                        <a:pt x="267" y="684"/>
                      </a:lnTo>
                      <a:lnTo>
                        <a:pt x="262" y="684"/>
                      </a:lnTo>
                      <a:lnTo>
                        <a:pt x="262" y="680"/>
                      </a:lnTo>
                      <a:lnTo>
                        <a:pt x="258" y="675"/>
                      </a:lnTo>
                      <a:lnTo>
                        <a:pt x="253" y="671"/>
                      </a:lnTo>
                      <a:lnTo>
                        <a:pt x="249" y="671"/>
                      </a:lnTo>
                      <a:lnTo>
                        <a:pt x="249" y="666"/>
                      </a:lnTo>
                      <a:lnTo>
                        <a:pt x="244" y="666"/>
                      </a:lnTo>
                      <a:lnTo>
                        <a:pt x="244" y="662"/>
                      </a:lnTo>
                      <a:lnTo>
                        <a:pt x="240" y="662"/>
                      </a:lnTo>
                      <a:lnTo>
                        <a:pt x="235" y="657"/>
                      </a:lnTo>
                      <a:lnTo>
                        <a:pt x="231" y="657"/>
                      </a:lnTo>
                      <a:lnTo>
                        <a:pt x="227" y="653"/>
                      </a:lnTo>
                      <a:lnTo>
                        <a:pt x="222" y="653"/>
                      </a:lnTo>
                      <a:lnTo>
                        <a:pt x="218" y="649"/>
                      </a:lnTo>
                      <a:lnTo>
                        <a:pt x="213" y="649"/>
                      </a:lnTo>
                      <a:lnTo>
                        <a:pt x="209" y="644"/>
                      </a:lnTo>
                      <a:lnTo>
                        <a:pt x="204" y="644"/>
                      </a:lnTo>
                      <a:lnTo>
                        <a:pt x="200" y="644"/>
                      </a:lnTo>
                      <a:lnTo>
                        <a:pt x="200" y="649"/>
                      </a:lnTo>
                      <a:lnTo>
                        <a:pt x="196" y="649"/>
                      </a:lnTo>
                      <a:lnTo>
                        <a:pt x="196" y="653"/>
                      </a:lnTo>
                      <a:lnTo>
                        <a:pt x="191" y="657"/>
                      </a:lnTo>
                      <a:lnTo>
                        <a:pt x="187" y="657"/>
                      </a:lnTo>
                      <a:lnTo>
                        <a:pt x="187" y="662"/>
                      </a:lnTo>
                      <a:lnTo>
                        <a:pt x="182" y="666"/>
                      </a:lnTo>
                      <a:lnTo>
                        <a:pt x="178" y="666"/>
                      </a:lnTo>
                      <a:lnTo>
                        <a:pt x="173" y="666"/>
                      </a:lnTo>
                      <a:lnTo>
                        <a:pt x="173" y="671"/>
                      </a:lnTo>
                      <a:lnTo>
                        <a:pt x="169" y="671"/>
                      </a:lnTo>
                      <a:lnTo>
                        <a:pt x="164" y="671"/>
                      </a:lnTo>
                      <a:lnTo>
                        <a:pt x="160" y="671"/>
                      </a:lnTo>
                      <a:lnTo>
                        <a:pt x="156" y="671"/>
                      </a:lnTo>
                      <a:lnTo>
                        <a:pt x="151" y="671"/>
                      </a:lnTo>
                      <a:lnTo>
                        <a:pt x="147" y="671"/>
                      </a:lnTo>
                      <a:lnTo>
                        <a:pt x="142" y="671"/>
                      </a:lnTo>
                      <a:lnTo>
                        <a:pt x="138" y="671"/>
                      </a:lnTo>
                      <a:lnTo>
                        <a:pt x="133" y="671"/>
                      </a:lnTo>
                      <a:lnTo>
                        <a:pt x="129" y="671"/>
                      </a:lnTo>
                      <a:lnTo>
                        <a:pt x="125" y="666"/>
                      </a:lnTo>
                      <a:lnTo>
                        <a:pt x="120" y="666"/>
                      </a:lnTo>
                      <a:lnTo>
                        <a:pt x="116" y="666"/>
                      </a:lnTo>
                      <a:lnTo>
                        <a:pt x="111" y="662"/>
                      </a:lnTo>
                      <a:lnTo>
                        <a:pt x="107" y="662"/>
                      </a:lnTo>
                      <a:lnTo>
                        <a:pt x="107" y="657"/>
                      </a:lnTo>
                      <a:lnTo>
                        <a:pt x="107" y="653"/>
                      </a:lnTo>
                      <a:lnTo>
                        <a:pt x="107" y="649"/>
                      </a:lnTo>
                      <a:lnTo>
                        <a:pt x="107" y="644"/>
                      </a:lnTo>
                      <a:lnTo>
                        <a:pt x="107" y="640"/>
                      </a:lnTo>
                      <a:lnTo>
                        <a:pt x="102" y="635"/>
                      </a:lnTo>
                      <a:lnTo>
                        <a:pt x="102" y="631"/>
                      </a:lnTo>
                      <a:lnTo>
                        <a:pt x="102" y="626"/>
                      </a:lnTo>
                      <a:lnTo>
                        <a:pt x="98" y="622"/>
                      </a:lnTo>
                      <a:lnTo>
                        <a:pt x="98" y="617"/>
                      </a:lnTo>
                      <a:lnTo>
                        <a:pt x="98" y="613"/>
                      </a:lnTo>
                      <a:lnTo>
                        <a:pt x="93" y="609"/>
                      </a:lnTo>
                      <a:lnTo>
                        <a:pt x="93" y="604"/>
                      </a:lnTo>
                      <a:lnTo>
                        <a:pt x="93" y="600"/>
                      </a:lnTo>
                      <a:lnTo>
                        <a:pt x="89" y="600"/>
                      </a:lnTo>
                      <a:lnTo>
                        <a:pt x="89" y="595"/>
                      </a:lnTo>
                      <a:lnTo>
                        <a:pt x="89" y="591"/>
                      </a:lnTo>
                      <a:lnTo>
                        <a:pt x="93" y="591"/>
                      </a:lnTo>
                      <a:lnTo>
                        <a:pt x="93" y="586"/>
                      </a:lnTo>
                      <a:lnTo>
                        <a:pt x="98" y="578"/>
                      </a:lnTo>
                      <a:lnTo>
                        <a:pt x="102" y="578"/>
                      </a:lnTo>
                      <a:lnTo>
                        <a:pt x="102" y="573"/>
                      </a:lnTo>
                      <a:lnTo>
                        <a:pt x="107" y="564"/>
                      </a:lnTo>
                      <a:lnTo>
                        <a:pt x="111" y="555"/>
                      </a:lnTo>
                      <a:lnTo>
                        <a:pt x="111" y="546"/>
                      </a:lnTo>
                      <a:lnTo>
                        <a:pt x="98" y="538"/>
                      </a:lnTo>
                      <a:lnTo>
                        <a:pt x="93" y="529"/>
                      </a:lnTo>
                      <a:lnTo>
                        <a:pt x="93" y="524"/>
                      </a:lnTo>
                      <a:lnTo>
                        <a:pt x="85" y="520"/>
                      </a:lnTo>
                      <a:lnTo>
                        <a:pt x="80" y="506"/>
                      </a:lnTo>
                      <a:lnTo>
                        <a:pt x="80" y="498"/>
                      </a:lnTo>
                      <a:lnTo>
                        <a:pt x="80" y="489"/>
                      </a:lnTo>
                      <a:lnTo>
                        <a:pt x="85" y="484"/>
                      </a:lnTo>
                      <a:lnTo>
                        <a:pt x="85" y="480"/>
                      </a:lnTo>
                      <a:lnTo>
                        <a:pt x="89" y="475"/>
                      </a:lnTo>
                      <a:lnTo>
                        <a:pt x="93" y="475"/>
                      </a:lnTo>
                      <a:lnTo>
                        <a:pt x="93" y="471"/>
                      </a:lnTo>
                      <a:lnTo>
                        <a:pt x="98" y="471"/>
                      </a:lnTo>
                      <a:lnTo>
                        <a:pt x="102" y="467"/>
                      </a:lnTo>
                      <a:lnTo>
                        <a:pt x="107" y="467"/>
                      </a:lnTo>
                      <a:lnTo>
                        <a:pt x="111" y="462"/>
                      </a:lnTo>
                      <a:lnTo>
                        <a:pt x="111" y="458"/>
                      </a:lnTo>
                      <a:lnTo>
                        <a:pt x="116" y="458"/>
                      </a:lnTo>
                      <a:lnTo>
                        <a:pt x="116" y="453"/>
                      </a:lnTo>
                      <a:lnTo>
                        <a:pt x="111" y="449"/>
                      </a:lnTo>
                      <a:lnTo>
                        <a:pt x="111" y="444"/>
                      </a:lnTo>
                      <a:lnTo>
                        <a:pt x="107" y="444"/>
                      </a:lnTo>
                      <a:lnTo>
                        <a:pt x="107" y="440"/>
                      </a:lnTo>
                      <a:lnTo>
                        <a:pt x="102" y="440"/>
                      </a:lnTo>
                      <a:lnTo>
                        <a:pt x="102" y="435"/>
                      </a:lnTo>
                      <a:lnTo>
                        <a:pt x="98" y="435"/>
                      </a:lnTo>
                      <a:lnTo>
                        <a:pt x="93" y="435"/>
                      </a:lnTo>
                      <a:lnTo>
                        <a:pt x="93" y="431"/>
                      </a:lnTo>
                      <a:lnTo>
                        <a:pt x="89" y="431"/>
                      </a:lnTo>
                      <a:lnTo>
                        <a:pt x="85" y="431"/>
                      </a:lnTo>
                      <a:lnTo>
                        <a:pt x="80" y="427"/>
                      </a:lnTo>
                      <a:lnTo>
                        <a:pt x="76" y="427"/>
                      </a:lnTo>
                      <a:lnTo>
                        <a:pt x="71" y="427"/>
                      </a:lnTo>
                      <a:lnTo>
                        <a:pt x="71" y="422"/>
                      </a:lnTo>
                      <a:lnTo>
                        <a:pt x="67" y="422"/>
                      </a:lnTo>
                      <a:lnTo>
                        <a:pt x="62" y="422"/>
                      </a:lnTo>
                      <a:lnTo>
                        <a:pt x="54" y="418"/>
                      </a:lnTo>
                      <a:lnTo>
                        <a:pt x="49" y="418"/>
                      </a:lnTo>
                      <a:lnTo>
                        <a:pt x="49" y="413"/>
                      </a:lnTo>
                      <a:lnTo>
                        <a:pt x="45" y="413"/>
                      </a:lnTo>
                      <a:lnTo>
                        <a:pt x="40" y="409"/>
                      </a:lnTo>
                      <a:lnTo>
                        <a:pt x="36" y="409"/>
                      </a:lnTo>
                      <a:lnTo>
                        <a:pt x="31" y="409"/>
                      </a:lnTo>
                      <a:lnTo>
                        <a:pt x="27" y="404"/>
                      </a:lnTo>
                      <a:lnTo>
                        <a:pt x="23" y="404"/>
                      </a:lnTo>
                      <a:lnTo>
                        <a:pt x="23" y="400"/>
                      </a:lnTo>
                      <a:lnTo>
                        <a:pt x="18" y="395"/>
                      </a:lnTo>
                      <a:lnTo>
                        <a:pt x="14" y="391"/>
                      </a:lnTo>
                      <a:lnTo>
                        <a:pt x="9" y="387"/>
                      </a:lnTo>
                      <a:lnTo>
                        <a:pt x="9" y="382"/>
                      </a:lnTo>
                      <a:lnTo>
                        <a:pt x="9" y="378"/>
                      </a:lnTo>
                      <a:lnTo>
                        <a:pt x="5" y="378"/>
                      </a:lnTo>
                      <a:lnTo>
                        <a:pt x="5" y="373"/>
                      </a:lnTo>
                      <a:lnTo>
                        <a:pt x="0" y="373"/>
                      </a:lnTo>
                      <a:lnTo>
                        <a:pt x="5" y="369"/>
                      </a:lnTo>
                      <a:lnTo>
                        <a:pt x="9" y="369"/>
                      </a:lnTo>
                      <a:lnTo>
                        <a:pt x="9" y="364"/>
                      </a:lnTo>
                      <a:lnTo>
                        <a:pt x="14" y="364"/>
                      </a:lnTo>
                      <a:lnTo>
                        <a:pt x="14" y="360"/>
                      </a:lnTo>
                      <a:lnTo>
                        <a:pt x="14" y="356"/>
                      </a:lnTo>
                      <a:lnTo>
                        <a:pt x="18" y="356"/>
                      </a:lnTo>
                      <a:lnTo>
                        <a:pt x="18" y="351"/>
                      </a:lnTo>
                      <a:lnTo>
                        <a:pt x="27" y="338"/>
                      </a:lnTo>
                      <a:lnTo>
                        <a:pt x="31" y="333"/>
                      </a:lnTo>
                      <a:lnTo>
                        <a:pt x="36" y="324"/>
                      </a:lnTo>
                      <a:lnTo>
                        <a:pt x="45" y="316"/>
                      </a:lnTo>
                      <a:lnTo>
                        <a:pt x="54" y="302"/>
                      </a:lnTo>
                      <a:lnTo>
                        <a:pt x="62" y="298"/>
                      </a:lnTo>
                      <a:lnTo>
                        <a:pt x="67" y="293"/>
                      </a:lnTo>
                      <a:lnTo>
                        <a:pt x="67" y="289"/>
                      </a:lnTo>
                      <a:lnTo>
                        <a:pt x="71" y="285"/>
                      </a:lnTo>
                      <a:lnTo>
                        <a:pt x="71" y="280"/>
                      </a:lnTo>
                      <a:lnTo>
                        <a:pt x="67" y="276"/>
                      </a:lnTo>
                      <a:lnTo>
                        <a:pt x="62" y="276"/>
                      </a:lnTo>
                      <a:lnTo>
                        <a:pt x="58" y="276"/>
                      </a:lnTo>
                      <a:lnTo>
                        <a:pt x="54" y="276"/>
                      </a:lnTo>
                      <a:lnTo>
                        <a:pt x="49" y="276"/>
                      </a:lnTo>
                      <a:lnTo>
                        <a:pt x="45" y="276"/>
                      </a:lnTo>
                      <a:lnTo>
                        <a:pt x="45" y="271"/>
                      </a:lnTo>
                      <a:lnTo>
                        <a:pt x="40" y="267"/>
                      </a:lnTo>
                      <a:lnTo>
                        <a:pt x="45" y="267"/>
                      </a:lnTo>
                      <a:lnTo>
                        <a:pt x="45" y="262"/>
                      </a:lnTo>
                      <a:lnTo>
                        <a:pt x="49" y="253"/>
                      </a:lnTo>
                      <a:lnTo>
                        <a:pt x="54" y="245"/>
                      </a:lnTo>
                      <a:lnTo>
                        <a:pt x="54" y="231"/>
                      </a:lnTo>
                      <a:lnTo>
                        <a:pt x="54" y="222"/>
                      </a:lnTo>
                      <a:lnTo>
                        <a:pt x="54" y="218"/>
                      </a:lnTo>
                      <a:lnTo>
                        <a:pt x="54" y="213"/>
                      </a:lnTo>
                      <a:lnTo>
                        <a:pt x="54" y="209"/>
                      </a:lnTo>
                      <a:lnTo>
                        <a:pt x="49" y="205"/>
                      </a:lnTo>
                      <a:lnTo>
                        <a:pt x="45" y="205"/>
                      </a:lnTo>
                      <a:lnTo>
                        <a:pt x="45" y="200"/>
                      </a:lnTo>
                      <a:lnTo>
                        <a:pt x="40" y="200"/>
                      </a:lnTo>
                      <a:lnTo>
                        <a:pt x="45" y="191"/>
                      </a:lnTo>
                      <a:lnTo>
                        <a:pt x="49" y="191"/>
                      </a:lnTo>
                      <a:lnTo>
                        <a:pt x="54" y="191"/>
                      </a:lnTo>
                      <a:lnTo>
                        <a:pt x="58" y="187"/>
                      </a:lnTo>
                      <a:lnTo>
                        <a:pt x="62" y="182"/>
                      </a:lnTo>
                      <a:lnTo>
                        <a:pt x="62" y="178"/>
                      </a:lnTo>
                      <a:lnTo>
                        <a:pt x="58" y="174"/>
                      </a:lnTo>
                      <a:lnTo>
                        <a:pt x="49" y="174"/>
                      </a:lnTo>
                      <a:lnTo>
                        <a:pt x="40" y="174"/>
                      </a:lnTo>
                      <a:lnTo>
                        <a:pt x="36" y="174"/>
                      </a:lnTo>
                      <a:lnTo>
                        <a:pt x="31" y="169"/>
                      </a:lnTo>
                      <a:lnTo>
                        <a:pt x="31" y="165"/>
                      </a:lnTo>
                      <a:lnTo>
                        <a:pt x="27" y="156"/>
                      </a:lnTo>
                      <a:lnTo>
                        <a:pt x="23" y="142"/>
                      </a:lnTo>
                      <a:lnTo>
                        <a:pt x="31" y="142"/>
                      </a:lnTo>
                      <a:lnTo>
                        <a:pt x="40" y="142"/>
                      </a:lnTo>
                      <a:lnTo>
                        <a:pt x="49" y="142"/>
                      </a:lnTo>
                      <a:lnTo>
                        <a:pt x="54" y="142"/>
                      </a:lnTo>
                      <a:lnTo>
                        <a:pt x="58" y="138"/>
                      </a:lnTo>
                      <a:lnTo>
                        <a:pt x="62" y="134"/>
                      </a:lnTo>
                      <a:lnTo>
                        <a:pt x="67" y="129"/>
                      </a:lnTo>
                      <a:lnTo>
                        <a:pt x="67" y="125"/>
                      </a:lnTo>
                      <a:lnTo>
                        <a:pt x="85" y="125"/>
                      </a:lnTo>
                      <a:lnTo>
                        <a:pt x="98" y="138"/>
                      </a:lnTo>
                      <a:lnTo>
                        <a:pt x="102" y="142"/>
                      </a:lnTo>
                      <a:lnTo>
                        <a:pt x="111" y="147"/>
                      </a:lnTo>
                      <a:lnTo>
                        <a:pt x="111" y="151"/>
                      </a:lnTo>
                      <a:lnTo>
                        <a:pt x="120" y="151"/>
                      </a:lnTo>
                      <a:lnTo>
                        <a:pt x="129" y="151"/>
                      </a:lnTo>
                      <a:lnTo>
                        <a:pt x="133" y="151"/>
                      </a:lnTo>
                      <a:lnTo>
                        <a:pt x="138" y="147"/>
                      </a:lnTo>
                      <a:lnTo>
                        <a:pt x="142" y="147"/>
                      </a:lnTo>
                      <a:lnTo>
                        <a:pt x="147" y="142"/>
                      </a:lnTo>
                      <a:lnTo>
                        <a:pt x="151" y="138"/>
                      </a:lnTo>
                      <a:lnTo>
                        <a:pt x="160" y="134"/>
                      </a:lnTo>
                      <a:lnTo>
                        <a:pt x="160" y="129"/>
                      </a:lnTo>
                      <a:lnTo>
                        <a:pt x="164" y="129"/>
                      </a:lnTo>
                      <a:lnTo>
                        <a:pt x="164" y="125"/>
                      </a:lnTo>
                      <a:lnTo>
                        <a:pt x="169" y="120"/>
                      </a:lnTo>
                      <a:lnTo>
                        <a:pt x="173" y="120"/>
                      </a:lnTo>
                      <a:lnTo>
                        <a:pt x="182" y="120"/>
                      </a:lnTo>
                      <a:lnTo>
                        <a:pt x="187" y="125"/>
                      </a:lnTo>
                      <a:lnTo>
                        <a:pt x="191" y="125"/>
                      </a:lnTo>
                      <a:lnTo>
                        <a:pt x="196" y="125"/>
                      </a:lnTo>
                      <a:lnTo>
                        <a:pt x="200" y="125"/>
                      </a:lnTo>
                      <a:lnTo>
                        <a:pt x="204" y="125"/>
                      </a:lnTo>
                      <a:lnTo>
                        <a:pt x="209" y="125"/>
                      </a:lnTo>
                      <a:lnTo>
                        <a:pt x="218" y="125"/>
                      </a:lnTo>
                      <a:lnTo>
                        <a:pt x="222" y="125"/>
                      </a:lnTo>
                      <a:lnTo>
                        <a:pt x="227" y="125"/>
                      </a:lnTo>
                      <a:lnTo>
                        <a:pt x="231" y="120"/>
                      </a:lnTo>
                      <a:lnTo>
                        <a:pt x="235" y="116"/>
                      </a:lnTo>
                      <a:lnTo>
                        <a:pt x="240" y="111"/>
                      </a:lnTo>
                      <a:lnTo>
                        <a:pt x="244" y="107"/>
                      </a:lnTo>
                      <a:lnTo>
                        <a:pt x="244" y="103"/>
                      </a:lnTo>
                      <a:lnTo>
                        <a:pt x="249" y="103"/>
                      </a:lnTo>
                      <a:lnTo>
                        <a:pt x="253" y="98"/>
                      </a:lnTo>
                      <a:lnTo>
                        <a:pt x="258" y="94"/>
                      </a:lnTo>
                      <a:lnTo>
                        <a:pt x="262" y="89"/>
                      </a:lnTo>
                      <a:lnTo>
                        <a:pt x="262" y="85"/>
                      </a:lnTo>
                      <a:lnTo>
                        <a:pt x="262" y="80"/>
                      </a:lnTo>
                      <a:lnTo>
                        <a:pt x="267" y="76"/>
                      </a:lnTo>
                      <a:lnTo>
                        <a:pt x="271" y="71"/>
                      </a:lnTo>
                      <a:lnTo>
                        <a:pt x="280" y="71"/>
                      </a:lnTo>
                      <a:lnTo>
                        <a:pt x="280" y="67"/>
                      </a:lnTo>
                      <a:lnTo>
                        <a:pt x="280" y="63"/>
                      </a:lnTo>
                      <a:lnTo>
                        <a:pt x="280" y="54"/>
                      </a:lnTo>
                      <a:lnTo>
                        <a:pt x="284" y="49"/>
                      </a:lnTo>
                      <a:lnTo>
                        <a:pt x="289" y="49"/>
                      </a:lnTo>
                      <a:lnTo>
                        <a:pt x="293" y="40"/>
                      </a:lnTo>
                      <a:lnTo>
                        <a:pt x="289" y="36"/>
                      </a:lnTo>
                      <a:lnTo>
                        <a:pt x="289" y="31"/>
                      </a:lnTo>
                      <a:lnTo>
                        <a:pt x="289" y="27"/>
                      </a:lnTo>
                      <a:lnTo>
                        <a:pt x="289" y="23"/>
                      </a:lnTo>
                      <a:lnTo>
                        <a:pt x="293" y="23"/>
                      </a:lnTo>
                      <a:lnTo>
                        <a:pt x="298" y="18"/>
                      </a:lnTo>
                      <a:lnTo>
                        <a:pt x="302" y="18"/>
                      </a:lnTo>
                      <a:lnTo>
                        <a:pt x="306" y="18"/>
                      </a:lnTo>
                      <a:lnTo>
                        <a:pt x="311" y="5"/>
                      </a:lnTo>
                      <a:lnTo>
                        <a:pt x="311" y="0"/>
                      </a:lnTo>
                      <a:lnTo>
                        <a:pt x="320" y="0"/>
                      </a:lnTo>
                      <a:lnTo>
                        <a:pt x="329" y="0"/>
                      </a:lnTo>
                      <a:lnTo>
                        <a:pt x="333" y="5"/>
                      </a:lnTo>
                      <a:lnTo>
                        <a:pt x="338" y="5"/>
                      </a:lnTo>
                      <a:lnTo>
                        <a:pt x="342" y="5"/>
                      </a:lnTo>
                      <a:lnTo>
                        <a:pt x="346" y="9"/>
                      </a:lnTo>
                      <a:lnTo>
                        <a:pt x="360" y="14"/>
                      </a:lnTo>
                      <a:lnTo>
                        <a:pt x="369" y="18"/>
                      </a:lnTo>
                      <a:lnTo>
                        <a:pt x="382" y="23"/>
                      </a:lnTo>
                      <a:lnTo>
                        <a:pt x="386" y="23"/>
                      </a:lnTo>
                      <a:lnTo>
                        <a:pt x="404" y="27"/>
                      </a:lnTo>
                      <a:lnTo>
                        <a:pt x="409" y="27"/>
                      </a:lnTo>
                      <a:lnTo>
                        <a:pt x="417" y="27"/>
                      </a:lnTo>
                      <a:lnTo>
                        <a:pt x="426" y="31"/>
                      </a:lnTo>
                      <a:lnTo>
                        <a:pt x="431" y="40"/>
                      </a:lnTo>
                      <a:lnTo>
                        <a:pt x="431" y="49"/>
                      </a:lnTo>
                      <a:lnTo>
                        <a:pt x="431" y="63"/>
                      </a:lnTo>
                      <a:lnTo>
                        <a:pt x="440" y="80"/>
                      </a:lnTo>
                      <a:lnTo>
                        <a:pt x="453" y="103"/>
                      </a:lnTo>
                      <a:lnTo>
                        <a:pt x="462" y="111"/>
                      </a:lnTo>
                      <a:lnTo>
                        <a:pt x="466" y="120"/>
                      </a:lnTo>
                      <a:lnTo>
                        <a:pt x="484" y="129"/>
                      </a:lnTo>
                      <a:lnTo>
                        <a:pt x="497" y="138"/>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69" name="Freeform 82"/>
                <p:cNvSpPr/>
                <p:nvPr/>
              </p:nvSpPr>
              <p:spPr bwMode="auto">
                <a:xfrm>
                  <a:off x="2828677" y="3797301"/>
                  <a:ext cx="295275" cy="260350"/>
                </a:xfrm>
                <a:custGeom>
                  <a:cxnLst>
                    <a:cxn ang="0">
                      <a:pos x="186" y="13"/>
                    </a:cxn>
                    <a:cxn ang="0">
                      <a:pos x="186" y="26"/>
                    </a:cxn>
                    <a:cxn ang="0">
                      <a:pos x="182" y="35"/>
                    </a:cxn>
                    <a:cxn ang="0">
                      <a:pos x="177" y="44"/>
                    </a:cxn>
                    <a:cxn ang="0">
                      <a:pos x="168" y="49"/>
                    </a:cxn>
                    <a:cxn ang="0">
                      <a:pos x="164" y="57"/>
                    </a:cxn>
                    <a:cxn ang="0">
                      <a:pos x="150" y="66"/>
                    </a:cxn>
                    <a:cxn ang="0">
                      <a:pos x="142" y="71"/>
                    </a:cxn>
                    <a:cxn ang="0">
                      <a:pos x="133" y="75"/>
                    </a:cxn>
                    <a:cxn ang="0">
                      <a:pos x="128" y="84"/>
                    </a:cxn>
                    <a:cxn ang="0">
                      <a:pos x="133" y="97"/>
                    </a:cxn>
                    <a:cxn ang="0">
                      <a:pos x="133" y="111"/>
                    </a:cxn>
                    <a:cxn ang="0">
                      <a:pos x="137" y="124"/>
                    </a:cxn>
                    <a:cxn ang="0">
                      <a:pos x="133" y="133"/>
                    </a:cxn>
                    <a:cxn ang="0">
                      <a:pos x="124" y="137"/>
                    </a:cxn>
                    <a:cxn ang="0">
                      <a:pos x="111" y="146"/>
                    </a:cxn>
                    <a:cxn ang="0">
                      <a:pos x="102" y="151"/>
                    </a:cxn>
                    <a:cxn ang="0">
                      <a:pos x="88" y="146"/>
                    </a:cxn>
                    <a:cxn ang="0">
                      <a:pos x="75" y="146"/>
                    </a:cxn>
                    <a:cxn ang="0">
                      <a:pos x="62" y="151"/>
                    </a:cxn>
                    <a:cxn ang="0">
                      <a:pos x="53" y="160"/>
                    </a:cxn>
                    <a:cxn ang="0">
                      <a:pos x="44" y="164"/>
                    </a:cxn>
                    <a:cxn ang="0">
                      <a:pos x="26" y="160"/>
                    </a:cxn>
                    <a:cxn ang="0">
                      <a:pos x="31" y="151"/>
                    </a:cxn>
                    <a:cxn ang="0">
                      <a:pos x="26" y="137"/>
                    </a:cxn>
                    <a:cxn ang="0">
                      <a:pos x="17" y="133"/>
                    </a:cxn>
                    <a:cxn ang="0">
                      <a:pos x="13" y="133"/>
                    </a:cxn>
                    <a:cxn ang="0">
                      <a:pos x="4" y="128"/>
                    </a:cxn>
                    <a:cxn ang="0">
                      <a:pos x="0" y="120"/>
                    </a:cxn>
                    <a:cxn ang="0">
                      <a:pos x="0" y="97"/>
                    </a:cxn>
                    <a:cxn ang="0">
                      <a:pos x="4" y="84"/>
                    </a:cxn>
                    <a:cxn ang="0">
                      <a:pos x="13" y="75"/>
                    </a:cxn>
                    <a:cxn ang="0">
                      <a:pos x="17" y="66"/>
                    </a:cxn>
                    <a:cxn ang="0">
                      <a:pos x="17" y="49"/>
                    </a:cxn>
                    <a:cxn ang="0">
                      <a:pos x="8" y="35"/>
                    </a:cxn>
                    <a:cxn ang="0">
                      <a:pos x="26" y="26"/>
                    </a:cxn>
                    <a:cxn ang="0">
                      <a:pos x="44" y="17"/>
                    </a:cxn>
                    <a:cxn ang="0">
                      <a:pos x="57" y="9"/>
                    </a:cxn>
                    <a:cxn ang="0">
                      <a:pos x="75" y="0"/>
                    </a:cxn>
                    <a:cxn ang="0">
                      <a:pos x="84" y="4"/>
                    </a:cxn>
                    <a:cxn ang="0">
                      <a:pos x="93" y="13"/>
                    </a:cxn>
                    <a:cxn ang="0">
                      <a:pos x="102" y="17"/>
                    </a:cxn>
                    <a:cxn ang="0">
                      <a:pos x="115" y="17"/>
                    </a:cxn>
                    <a:cxn ang="0">
                      <a:pos x="128" y="13"/>
                    </a:cxn>
                    <a:cxn ang="0">
                      <a:pos x="150" y="9"/>
                    </a:cxn>
                    <a:cxn ang="0">
                      <a:pos x="159" y="4"/>
                    </a:cxn>
                    <a:cxn ang="0">
                      <a:pos x="173" y="4"/>
                    </a:cxn>
                    <a:cxn ang="0">
                      <a:pos x="182" y="0"/>
                    </a:cxn>
                  </a:cxnLst>
                  <a:rect l="0" t="0" r="r" b="b"/>
                  <a:pathLst>
                    <a:path w="186" h="164">
                      <a:moveTo>
                        <a:pt x="186" y="4"/>
                      </a:moveTo>
                      <a:lnTo>
                        <a:pt x="186" y="9"/>
                      </a:lnTo>
                      <a:lnTo>
                        <a:pt x="186" y="13"/>
                      </a:lnTo>
                      <a:lnTo>
                        <a:pt x="186" y="17"/>
                      </a:lnTo>
                      <a:lnTo>
                        <a:pt x="186" y="22"/>
                      </a:lnTo>
                      <a:lnTo>
                        <a:pt x="186" y="26"/>
                      </a:lnTo>
                      <a:lnTo>
                        <a:pt x="186" y="31"/>
                      </a:lnTo>
                      <a:lnTo>
                        <a:pt x="186" y="35"/>
                      </a:lnTo>
                      <a:lnTo>
                        <a:pt x="182" y="35"/>
                      </a:lnTo>
                      <a:lnTo>
                        <a:pt x="182" y="40"/>
                      </a:lnTo>
                      <a:lnTo>
                        <a:pt x="177" y="40"/>
                      </a:lnTo>
                      <a:lnTo>
                        <a:pt x="177" y="44"/>
                      </a:lnTo>
                      <a:lnTo>
                        <a:pt x="173" y="44"/>
                      </a:lnTo>
                      <a:lnTo>
                        <a:pt x="173" y="49"/>
                      </a:lnTo>
                      <a:lnTo>
                        <a:pt x="168" y="49"/>
                      </a:lnTo>
                      <a:lnTo>
                        <a:pt x="168" y="53"/>
                      </a:lnTo>
                      <a:lnTo>
                        <a:pt x="164" y="53"/>
                      </a:lnTo>
                      <a:lnTo>
                        <a:pt x="164" y="57"/>
                      </a:lnTo>
                      <a:lnTo>
                        <a:pt x="159" y="62"/>
                      </a:lnTo>
                      <a:lnTo>
                        <a:pt x="155" y="62"/>
                      </a:lnTo>
                      <a:lnTo>
                        <a:pt x="150" y="66"/>
                      </a:lnTo>
                      <a:lnTo>
                        <a:pt x="146" y="66"/>
                      </a:lnTo>
                      <a:lnTo>
                        <a:pt x="142" y="66"/>
                      </a:lnTo>
                      <a:lnTo>
                        <a:pt x="142" y="71"/>
                      </a:lnTo>
                      <a:lnTo>
                        <a:pt x="137" y="71"/>
                      </a:lnTo>
                      <a:lnTo>
                        <a:pt x="133" y="71"/>
                      </a:lnTo>
                      <a:lnTo>
                        <a:pt x="133" y="75"/>
                      </a:lnTo>
                      <a:lnTo>
                        <a:pt x="128" y="75"/>
                      </a:lnTo>
                      <a:lnTo>
                        <a:pt x="128" y="80"/>
                      </a:lnTo>
                      <a:lnTo>
                        <a:pt x="128" y="84"/>
                      </a:lnTo>
                      <a:lnTo>
                        <a:pt x="128" y="93"/>
                      </a:lnTo>
                      <a:lnTo>
                        <a:pt x="128" y="97"/>
                      </a:lnTo>
                      <a:lnTo>
                        <a:pt x="133" y="97"/>
                      </a:lnTo>
                      <a:lnTo>
                        <a:pt x="133" y="102"/>
                      </a:lnTo>
                      <a:lnTo>
                        <a:pt x="133" y="106"/>
                      </a:lnTo>
                      <a:lnTo>
                        <a:pt x="133" y="111"/>
                      </a:lnTo>
                      <a:lnTo>
                        <a:pt x="133" y="120"/>
                      </a:lnTo>
                      <a:lnTo>
                        <a:pt x="133" y="124"/>
                      </a:lnTo>
                      <a:lnTo>
                        <a:pt x="137" y="124"/>
                      </a:lnTo>
                      <a:lnTo>
                        <a:pt x="137" y="128"/>
                      </a:lnTo>
                      <a:lnTo>
                        <a:pt x="133" y="128"/>
                      </a:lnTo>
                      <a:lnTo>
                        <a:pt x="133" y="133"/>
                      </a:lnTo>
                      <a:lnTo>
                        <a:pt x="128" y="133"/>
                      </a:lnTo>
                      <a:lnTo>
                        <a:pt x="124" y="133"/>
                      </a:lnTo>
                      <a:lnTo>
                        <a:pt x="124" y="137"/>
                      </a:lnTo>
                      <a:lnTo>
                        <a:pt x="115" y="142"/>
                      </a:lnTo>
                      <a:lnTo>
                        <a:pt x="115" y="146"/>
                      </a:lnTo>
                      <a:lnTo>
                        <a:pt x="111" y="146"/>
                      </a:lnTo>
                      <a:lnTo>
                        <a:pt x="106" y="146"/>
                      </a:lnTo>
                      <a:lnTo>
                        <a:pt x="106" y="151"/>
                      </a:lnTo>
                      <a:lnTo>
                        <a:pt x="102" y="151"/>
                      </a:lnTo>
                      <a:lnTo>
                        <a:pt x="97" y="151"/>
                      </a:lnTo>
                      <a:lnTo>
                        <a:pt x="93" y="151"/>
                      </a:lnTo>
                      <a:lnTo>
                        <a:pt x="88" y="146"/>
                      </a:lnTo>
                      <a:lnTo>
                        <a:pt x="84" y="146"/>
                      </a:lnTo>
                      <a:lnTo>
                        <a:pt x="79" y="146"/>
                      </a:lnTo>
                      <a:lnTo>
                        <a:pt x="75" y="146"/>
                      </a:lnTo>
                      <a:lnTo>
                        <a:pt x="71" y="151"/>
                      </a:lnTo>
                      <a:lnTo>
                        <a:pt x="66" y="151"/>
                      </a:lnTo>
                      <a:lnTo>
                        <a:pt x="62" y="151"/>
                      </a:lnTo>
                      <a:lnTo>
                        <a:pt x="62" y="155"/>
                      </a:lnTo>
                      <a:lnTo>
                        <a:pt x="57" y="155"/>
                      </a:lnTo>
                      <a:lnTo>
                        <a:pt x="53" y="160"/>
                      </a:lnTo>
                      <a:lnTo>
                        <a:pt x="48" y="160"/>
                      </a:lnTo>
                      <a:lnTo>
                        <a:pt x="44" y="160"/>
                      </a:lnTo>
                      <a:lnTo>
                        <a:pt x="44" y="164"/>
                      </a:lnTo>
                      <a:lnTo>
                        <a:pt x="40" y="164"/>
                      </a:lnTo>
                      <a:lnTo>
                        <a:pt x="31" y="160"/>
                      </a:lnTo>
                      <a:lnTo>
                        <a:pt x="26" y="160"/>
                      </a:lnTo>
                      <a:lnTo>
                        <a:pt x="26" y="155"/>
                      </a:lnTo>
                      <a:lnTo>
                        <a:pt x="31" y="155"/>
                      </a:lnTo>
                      <a:lnTo>
                        <a:pt x="31" y="151"/>
                      </a:lnTo>
                      <a:lnTo>
                        <a:pt x="31" y="146"/>
                      </a:lnTo>
                      <a:lnTo>
                        <a:pt x="31" y="142"/>
                      </a:lnTo>
                      <a:lnTo>
                        <a:pt x="26" y="137"/>
                      </a:lnTo>
                      <a:lnTo>
                        <a:pt x="22" y="137"/>
                      </a:lnTo>
                      <a:lnTo>
                        <a:pt x="22" y="133"/>
                      </a:lnTo>
                      <a:lnTo>
                        <a:pt x="17" y="133"/>
                      </a:lnTo>
                      <a:lnTo>
                        <a:pt x="17" y="128"/>
                      </a:lnTo>
                      <a:lnTo>
                        <a:pt x="17" y="133"/>
                      </a:lnTo>
                      <a:lnTo>
                        <a:pt x="13" y="133"/>
                      </a:lnTo>
                      <a:lnTo>
                        <a:pt x="8" y="133"/>
                      </a:lnTo>
                      <a:lnTo>
                        <a:pt x="4" y="133"/>
                      </a:lnTo>
                      <a:lnTo>
                        <a:pt x="4" y="128"/>
                      </a:lnTo>
                      <a:lnTo>
                        <a:pt x="4" y="124"/>
                      </a:lnTo>
                      <a:lnTo>
                        <a:pt x="0" y="124"/>
                      </a:lnTo>
                      <a:lnTo>
                        <a:pt x="0" y="120"/>
                      </a:lnTo>
                      <a:lnTo>
                        <a:pt x="0" y="115"/>
                      </a:lnTo>
                      <a:lnTo>
                        <a:pt x="0" y="111"/>
                      </a:lnTo>
                      <a:lnTo>
                        <a:pt x="0" y="97"/>
                      </a:lnTo>
                      <a:lnTo>
                        <a:pt x="0" y="93"/>
                      </a:lnTo>
                      <a:lnTo>
                        <a:pt x="0" y="88"/>
                      </a:lnTo>
                      <a:lnTo>
                        <a:pt x="4" y="84"/>
                      </a:lnTo>
                      <a:lnTo>
                        <a:pt x="8" y="84"/>
                      </a:lnTo>
                      <a:lnTo>
                        <a:pt x="8" y="80"/>
                      </a:lnTo>
                      <a:lnTo>
                        <a:pt x="13" y="75"/>
                      </a:lnTo>
                      <a:lnTo>
                        <a:pt x="13" y="71"/>
                      </a:lnTo>
                      <a:lnTo>
                        <a:pt x="13" y="66"/>
                      </a:lnTo>
                      <a:lnTo>
                        <a:pt x="17" y="66"/>
                      </a:lnTo>
                      <a:lnTo>
                        <a:pt x="13" y="62"/>
                      </a:lnTo>
                      <a:lnTo>
                        <a:pt x="13" y="53"/>
                      </a:lnTo>
                      <a:lnTo>
                        <a:pt x="17" y="49"/>
                      </a:lnTo>
                      <a:lnTo>
                        <a:pt x="13" y="44"/>
                      </a:lnTo>
                      <a:lnTo>
                        <a:pt x="8" y="40"/>
                      </a:lnTo>
                      <a:lnTo>
                        <a:pt x="8" y="35"/>
                      </a:lnTo>
                      <a:lnTo>
                        <a:pt x="13" y="31"/>
                      </a:lnTo>
                      <a:lnTo>
                        <a:pt x="22" y="26"/>
                      </a:lnTo>
                      <a:lnTo>
                        <a:pt x="26" y="26"/>
                      </a:lnTo>
                      <a:lnTo>
                        <a:pt x="31" y="22"/>
                      </a:lnTo>
                      <a:lnTo>
                        <a:pt x="35" y="17"/>
                      </a:lnTo>
                      <a:lnTo>
                        <a:pt x="44" y="17"/>
                      </a:lnTo>
                      <a:lnTo>
                        <a:pt x="48" y="13"/>
                      </a:lnTo>
                      <a:lnTo>
                        <a:pt x="53" y="13"/>
                      </a:lnTo>
                      <a:lnTo>
                        <a:pt x="57" y="9"/>
                      </a:lnTo>
                      <a:lnTo>
                        <a:pt x="62" y="9"/>
                      </a:lnTo>
                      <a:lnTo>
                        <a:pt x="71" y="0"/>
                      </a:lnTo>
                      <a:lnTo>
                        <a:pt x="75" y="0"/>
                      </a:lnTo>
                      <a:lnTo>
                        <a:pt x="75" y="4"/>
                      </a:lnTo>
                      <a:lnTo>
                        <a:pt x="79" y="4"/>
                      </a:lnTo>
                      <a:lnTo>
                        <a:pt x="84" y="4"/>
                      </a:lnTo>
                      <a:lnTo>
                        <a:pt x="84" y="9"/>
                      </a:lnTo>
                      <a:lnTo>
                        <a:pt x="88" y="13"/>
                      </a:lnTo>
                      <a:lnTo>
                        <a:pt x="93" y="13"/>
                      </a:lnTo>
                      <a:lnTo>
                        <a:pt x="97" y="13"/>
                      </a:lnTo>
                      <a:lnTo>
                        <a:pt x="97" y="17"/>
                      </a:lnTo>
                      <a:lnTo>
                        <a:pt x="102" y="17"/>
                      </a:lnTo>
                      <a:lnTo>
                        <a:pt x="106" y="17"/>
                      </a:lnTo>
                      <a:lnTo>
                        <a:pt x="111" y="17"/>
                      </a:lnTo>
                      <a:lnTo>
                        <a:pt x="115" y="17"/>
                      </a:lnTo>
                      <a:lnTo>
                        <a:pt x="119" y="13"/>
                      </a:lnTo>
                      <a:lnTo>
                        <a:pt x="124" y="13"/>
                      </a:lnTo>
                      <a:lnTo>
                        <a:pt x="128" y="13"/>
                      </a:lnTo>
                      <a:lnTo>
                        <a:pt x="133" y="9"/>
                      </a:lnTo>
                      <a:lnTo>
                        <a:pt x="142" y="9"/>
                      </a:lnTo>
                      <a:lnTo>
                        <a:pt x="150" y="9"/>
                      </a:lnTo>
                      <a:lnTo>
                        <a:pt x="150" y="4"/>
                      </a:lnTo>
                      <a:lnTo>
                        <a:pt x="155" y="4"/>
                      </a:lnTo>
                      <a:lnTo>
                        <a:pt x="159" y="4"/>
                      </a:lnTo>
                      <a:lnTo>
                        <a:pt x="164" y="4"/>
                      </a:lnTo>
                      <a:lnTo>
                        <a:pt x="168" y="4"/>
                      </a:lnTo>
                      <a:lnTo>
                        <a:pt x="173" y="4"/>
                      </a:lnTo>
                      <a:lnTo>
                        <a:pt x="173" y="0"/>
                      </a:lnTo>
                      <a:lnTo>
                        <a:pt x="177" y="0"/>
                      </a:lnTo>
                      <a:lnTo>
                        <a:pt x="182" y="0"/>
                      </a:lnTo>
                      <a:lnTo>
                        <a:pt x="186" y="0"/>
                      </a:lnTo>
                      <a:lnTo>
                        <a:pt x="186" y="4"/>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70" name="Freeform 90"/>
                <p:cNvSpPr/>
                <p:nvPr/>
              </p:nvSpPr>
              <p:spPr bwMode="auto">
                <a:xfrm>
                  <a:off x="3222377" y="3395663"/>
                  <a:ext cx="331788" cy="401638"/>
                </a:xfrm>
                <a:custGeom>
                  <a:cxnLst>
                    <a:cxn ang="0">
                      <a:pos x="209" y="155"/>
                    </a:cxn>
                    <a:cxn ang="0">
                      <a:pos x="209" y="168"/>
                    </a:cxn>
                    <a:cxn ang="0">
                      <a:pos x="200" y="177"/>
                    </a:cxn>
                    <a:cxn ang="0">
                      <a:pos x="186" y="182"/>
                    </a:cxn>
                    <a:cxn ang="0">
                      <a:pos x="178" y="186"/>
                    </a:cxn>
                    <a:cxn ang="0">
                      <a:pos x="164" y="186"/>
                    </a:cxn>
                    <a:cxn ang="0">
                      <a:pos x="160" y="208"/>
                    </a:cxn>
                    <a:cxn ang="0">
                      <a:pos x="155" y="222"/>
                    </a:cxn>
                    <a:cxn ang="0">
                      <a:pos x="146" y="235"/>
                    </a:cxn>
                    <a:cxn ang="0">
                      <a:pos x="138" y="244"/>
                    </a:cxn>
                    <a:cxn ang="0">
                      <a:pos x="129" y="253"/>
                    </a:cxn>
                    <a:cxn ang="0">
                      <a:pos x="120" y="248"/>
                    </a:cxn>
                    <a:cxn ang="0">
                      <a:pos x="107" y="244"/>
                    </a:cxn>
                    <a:cxn ang="0">
                      <a:pos x="98" y="248"/>
                    </a:cxn>
                    <a:cxn ang="0">
                      <a:pos x="84" y="248"/>
                    </a:cxn>
                    <a:cxn ang="0">
                      <a:pos x="67" y="244"/>
                    </a:cxn>
                    <a:cxn ang="0">
                      <a:pos x="62" y="235"/>
                    </a:cxn>
                    <a:cxn ang="0">
                      <a:pos x="58" y="226"/>
                    </a:cxn>
                    <a:cxn ang="0">
                      <a:pos x="49" y="213"/>
                    </a:cxn>
                    <a:cxn ang="0">
                      <a:pos x="44" y="213"/>
                    </a:cxn>
                    <a:cxn ang="0">
                      <a:pos x="31" y="213"/>
                    </a:cxn>
                    <a:cxn ang="0">
                      <a:pos x="18" y="217"/>
                    </a:cxn>
                    <a:cxn ang="0">
                      <a:pos x="9" y="208"/>
                    </a:cxn>
                    <a:cxn ang="0">
                      <a:pos x="5" y="195"/>
                    </a:cxn>
                    <a:cxn ang="0">
                      <a:pos x="9" y="182"/>
                    </a:cxn>
                    <a:cxn ang="0">
                      <a:pos x="0" y="164"/>
                    </a:cxn>
                    <a:cxn ang="0">
                      <a:pos x="5" y="155"/>
                    </a:cxn>
                    <a:cxn ang="0">
                      <a:pos x="13" y="142"/>
                    </a:cxn>
                    <a:cxn ang="0">
                      <a:pos x="27" y="128"/>
                    </a:cxn>
                    <a:cxn ang="0">
                      <a:pos x="36" y="124"/>
                    </a:cxn>
                    <a:cxn ang="0">
                      <a:pos x="40" y="115"/>
                    </a:cxn>
                    <a:cxn ang="0">
                      <a:pos x="49" y="106"/>
                    </a:cxn>
                    <a:cxn ang="0">
                      <a:pos x="58" y="102"/>
                    </a:cxn>
                    <a:cxn ang="0">
                      <a:pos x="67" y="93"/>
                    </a:cxn>
                    <a:cxn ang="0">
                      <a:pos x="76" y="84"/>
                    </a:cxn>
                    <a:cxn ang="0">
                      <a:pos x="80" y="71"/>
                    </a:cxn>
                    <a:cxn ang="0">
                      <a:pos x="84" y="57"/>
                    </a:cxn>
                    <a:cxn ang="0">
                      <a:pos x="89" y="44"/>
                    </a:cxn>
                    <a:cxn ang="0">
                      <a:pos x="98" y="35"/>
                    </a:cxn>
                    <a:cxn ang="0">
                      <a:pos x="107" y="22"/>
                    </a:cxn>
                    <a:cxn ang="0">
                      <a:pos x="115" y="17"/>
                    </a:cxn>
                    <a:cxn ang="0">
                      <a:pos x="129" y="9"/>
                    </a:cxn>
                    <a:cxn ang="0">
                      <a:pos x="146" y="4"/>
                    </a:cxn>
                    <a:cxn ang="0">
                      <a:pos x="155" y="0"/>
                    </a:cxn>
                    <a:cxn ang="0">
                      <a:pos x="169" y="17"/>
                    </a:cxn>
                    <a:cxn ang="0">
                      <a:pos x="186" y="35"/>
                    </a:cxn>
                    <a:cxn ang="0">
                      <a:pos x="195" y="40"/>
                    </a:cxn>
                    <a:cxn ang="0">
                      <a:pos x="186" y="49"/>
                    </a:cxn>
                    <a:cxn ang="0">
                      <a:pos x="173" y="57"/>
                    </a:cxn>
                    <a:cxn ang="0">
                      <a:pos x="164" y="80"/>
                    </a:cxn>
                    <a:cxn ang="0">
                      <a:pos x="164" y="97"/>
                    </a:cxn>
                    <a:cxn ang="0">
                      <a:pos x="169" y="106"/>
                    </a:cxn>
                    <a:cxn ang="0">
                      <a:pos x="169" y="120"/>
                    </a:cxn>
                    <a:cxn ang="0">
                      <a:pos x="178" y="124"/>
                    </a:cxn>
                    <a:cxn ang="0">
                      <a:pos x="191" y="128"/>
                    </a:cxn>
                    <a:cxn ang="0">
                      <a:pos x="204" y="137"/>
                    </a:cxn>
                  </a:cxnLst>
                  <a:rect l="0" t="0" r="r" b="b"/>
                  <a:pathLst>
                    <a:path w="209" h="253">
                      <a:moveTo>
                        <a:pt x="209" y="146"/>
                      </a:moveTo>
                      <a:lnTo>
                        <a:pt x="209" y="151"/>
                      </a:lnTo>
                      <a:lnTo>
                        <a:pt x="209" y="155"/>
                      </a:lnTo>
                      <a:lnTo>
                        <a:pt x="209" y="159"/>
                      </a:lnTo>
                      <a:lnTo>
                        <a:pt x="209" y="164"/>
                      </a:lnTo>
                      <a:lnTo>
                        <a:pt x="209" y="168"/>
                      </a:lnTo>
                      <a:lnTo>
                        <a:pt x="209" y="173"/>
                      </a:lnTo>
                      <a:lnTo>
                        <a:pt x="204" y="173"/>
                      </a:lnTo>
                      <a:lnTo>
                        <a:pt x="200" y="177"/>
                      </a:lnTo>
                      <a:lnTo>
                        <a:pt x="195" y="177"/>
                      </a:lnTo>
                      <a:lnTo>
                        <a:pt x="191" y="182"/>
                      </a:lnTo>
                      <a:lnTo>
                        <a:pt x="186" y="182"/>
                      </a:lnTo>
                      <a:lnTo>
                        <a:pt x="186" y="186"/>
                      </a:lnTo>
                      <a:lnTo>
                        <a:pt x="182" y="186"/>
                      </a:lnTo>
                      <a:lnTo>
                        <a:pt x="178" y="186"/>
                      </a:lnTo>
                      <a:lnTo>
                        <a:pt x="173" y="186"/>
                      </a:lnTo>
                      <a:lnTo>
                        <a:pt x="169" y="186"/>
                      </a:lnTo>
                      <a:lnTo>
                        <a:pt x="164" y="186"/>
                      </a:lnTo>
                      <a:lnTo>
                        <a:pt x="164" y="191"/>
                      </a:lnTo>
                      <a:lnTo>
                        <a:pt x="164" y="195"/>
                      </a:lnTo>
                      <a:lnTo>
                        <a:pt x="160" y="208"/>
                      </a:lnTo>
                      <a:lnTo>
                        <a:pt x="160" y="213"/>
                      </a:lnTo>
                      <a:lnTo>
                        <a:pt x="155" y="217"/>
                      </a:lnTo>
                      <a:lnTo>
                        <a:pt x="155" y="222"/>
                      </a:lnTo>
                      <a:lnTo>
                        <a:pt x="151" y="231"/>
                      </a:lnTo>
                      <a:lnTo>
                        <a:pt x="146" y="231"/>
                      </a:lnTo>
                      <a:lnTo>
                        <a:pt x="146" y="235"/>
                      </a:lnTo>
                      <a:lnTo>
                        <a:pt x="142" y="235"/>
                      </a:lnTo>
                      <a:lnTo>
                        <a:pt x="142" y="239"/>
                      </a:lnTo>
                      <a:lnTo>
                        <a:pt x="138" y="244"/>
                      </a:lnTo>
                      <a:lnTo>
                        <a:pt x="133" y="248"/>
                      </a:lnTo>
                      <a:lnTo>
                        <a:pt x="133" y="253"/>
                      </a:lnTo>
                      <a:lnTo>
                        <a:pt x="129" y="253"/>
                      </a:lnTo>
                      <a:lnTo>
                        <a:pt x="129" y="248"/>
                      </a:lnTo>
                      <a:lnTo>
                        <a:pt x="124" y="248"/>
                      </a:lnTo>
                      <a:lnTo>
                        <a:pt x="120" y="248"/>
                      </a:lnTo>
                      <a:lnTo>
                        <a:pt x="115" y="248"/>
                      </a:lnTo>
                      <a:lnTo>
                        <a:pt x="111" y="248"/>
                      </a:lnTo>
                      <a:lnTo>
                        <a:pt x="107" y="244"/>
                      </a:lnTo>
                      <a:lnTo>
                        <a:pt x="102" y="244"/>
                      </a:lnTo>
                      <a:lnTo>
                        <a:pt x="102" y="248"/>
                      </a:lnTo>
                      <a:lnTo>
                        <a:pt x="98" y="248"/>
                      </a:lnTo>
                      <a:lnTo>
                        <a:pt x="93" y="248"/>
                      </a:lnTo>
                      <a:lnTo>
                        <a:pt x="89" y="248"/>
                      </a:lnTo>
                      <a:lnTo>
                        <a:pt x="84" y="248"/>
                      </a:lnTo>
                      <a:lnTo>
                        <a:pt x="80" y="248"/>
                      </a:lnTo>
                      <a:lnTo>
                        <a:pt x="71" y="244"/>
                      </a:lnTo>
                      <a:lnTo>
                        <a:pt x="67" y="244"/>
                      </a:lnTo>
                      <a:lnTo>
                        <a:pt x="67" y="239"/>
                      </a:lnTo>
                      <a:lnTo>
                        <a:pt x="62" y="239"/>
                      </a:lnTo>
                      <a:lnTo>
                        <a:pt x="62" y="235"/>
                      </a:lnTo>
                      <a:lnTo>
                        <a:pt x="58" y="235"/>
                      </a:lnTo>
                      <a:lnTo>
                        <a:pt x="58" y="231"/>
                      </a:lnTo>
                      <a:lnTo>
                        <a:pt x="58" y="226"/>
                      </a:lnTo>
                      <a:lnTo>
                        <a:pt x="53" y="222"/>
                      </a:lnTo>
                      <a:lnTo>
                        <a:pt x="53" y="217"/>
                      </a:lnTo>
                      <a:lnTo>
                        <a:pt x="49" y="213"/>
                      </a:lnTo>
                      <a:lnTo>
                        <a:pt x="49" y="208"/>
                      </a:lnTo>
                      <a:lnTo>
                        <a:pt x="44" y="208"/>
                      </a:lnTo>
                      <a:lnTo>
                        <a:pt x="44" y="213"/>
                      </a:lnTo>
                      <a:lnTo>
                        <a:pt x="40" y="213"/>
                      </a:lnTo>
                      <a:lnTo>
                        <a:pt x="36" y="213"/>
                      </a:lnTo>
                      <a:lnTo>
                        <a:pt x="31" y="213"/>
                      </a:lnTo>
                      <a:lnTo>
                        <a:pt x="27" y="213"/>
                      </a:lnTo>
                      <a:lnTo>
                        <a:pt x="22" y="217"/>
                      </a:lnTo>
                      <a:lnTo>
                        <a:pt x="18" y="217"/>
                      </a:lnTo>
                      <a:lnTo>
                        <a:pt x="13" y="213"/>
                      </a:lnTo>
                      <a:lnTo>
                        <a:pt x="13" y="208"/>
                      </a:lnTo>
                      <a:lnTo>
                        <a:pt x="9" y="208"/>
                      </a:lnTo>
                      <a:lnTo>
                        <a:pt x="5" y="204"/>
                      </a:lnTo>
                      <a:lnTo>
                        <a:pt x="5" y="199"/>
                      </a:lnTo>
                      <a:lnTo>
                        <a:pt x="5" y="195"/>
                      </a:lnTo>
                      <a:lnTo>
                        <a:pt x="9" y="191"/>
                      </a:lnTo>
                      <a:lnTo>
                        <a:pt x="9" y="186"/>
                      </a:lnTo>
                      <a:lnTo>
                        <a:pt x="9" y="182"/>
                      </a:lnTo>
                      <a:lnTo>
                        <a:pt x="5" y="177"/>
                      </a:lnTo>
                      <a:lnTo>
                        <a:pt x="5" y="173"/>
                      </a:lnTo>
                      <a:lnTo>
                        <a:pt x="0" y="164"/>
                      </a:lnTo>
                      <a:lnTo>
                        <a:pt x="5" y="164"/>
                      </a:lnTo>
                      <a:lnTo>
                        <a:pt x="5" y="159"/>
                      </a:lnTo>
                      <a:lnTo>
                        <a:pt x="5" y="155"/>
                      </a:lnTo>
                      <a:lnTo>
                        <a:pt x="9" y="151"/>
                      </a:lnTo>
                      <a:lnTo>
                        <a:pt x="9" y="146"/>
                      </a:lnTo>
                      <a:lnTo>
                        <a:pt x="13" y="142"/>
                      </a:lnTo>
                      <a:lnTo>
                        <a:pt x="18" y="137"/>
                      </a:lnTo>
                      <a:lnTo>
                        <a:pt x="22" y="133"/>
                      </a:lnTo>
                      <a:lnTo>
                        <a:pt x="27" y="128"/>
                      </a:lnTo>
                      <a:lnTo>
                        <a:pt x="31" y="128"/>
                      </a:lnTo>
                      <a:lnTo>
                        <a:pt x="31" y="124"/>
                      </a:lnTo>
                      <a:lnTo>
                        <a:pt x="36" y="124"/>
                      </a:lnTo>
                      <a:lnTo>
                        <a:pt x="36" y="120"/>
                      </a:lnTo>
                      <a:lnTo>
                        <a:pt x="40" y="120"/>
                      </a:lnTo>
                      <a:lnTo>
                        <a:pt x="40" y="115"/>
                      </a:lnTo>
                      <a:lnTo>
                        <a:pt x="44" y="115"/>
                      </a:lnTo>
                      <a:lnTo>
                        <a:pt x="44" y="111"/>
                      </a:lnTo>
                      <a:lnTo>
                        <a:pt x="49" y="106"/>
                      </a:lnTo>
                      <a:lnTo>
                        <a:pt x="53" y="106"/>
                      </a:lnTo>
                      <a:lnTo>
                        <a:pt x="53" y="102"/>
                      </a:lnTo>
                      <a:lnTo>
                        <a:pt x="58" y="102"/>
                      </a:lnTo>
                      <a:lnTo>
                        <a:pt x="58" y="97"/>
                      </a:lnTo>
                      <a:lnTo>
                        <a:pt x="62" y="93"/>
                      </a:lnTo>
                      <a:lnTo>
                        <a:pt x="67" y="93"/>
                      </a:lnTo>
                      <a:lnTo>
                        <a:pt x="71" y="88"/>
                      </a:lnTo>
                      <a:lnTo>
                        <a:pt x="71" y="84"/>
                      </a:lnTo>
                      <a:lnTo>
                        <a:pt x="76" y="84"/>
                      </a:lnTo>
                      <a:lnTo>
                        <a:pt x="76" y="80"/>
                      </a:lnTo>
                      <a:lnTo>
                        <a:pt x="80" y="75"/>
                      </a:lnTo>
                      <a:lnTo>
                        <a:pt x="80" y="71"/>
                      </a:lnTo>
                      <a:lnTo>
                        <a:pt x="80" y="66"/>
                      </a:lnTo>
                      <a:lnTo>
                        <a:pt x="80" y="62"/>
                      </a:lnTo>
                      <a:lnTo>
                        <a:pt x="84" y="57"/>
                      </a:lnTo>
                      <a:lnTo>
                        <a:pt x="84" y="53"/>
                      </a:lnTo>
                      <a:lnTo>
                        <a:pt x="84" y="44"/>
                      </a:lnTo>
                      <a:lnTo>
                        <a:pt x="89" y="44"/>
                      </a:lnTo>
                      <a:lnTo>
                        <a:pt x="89" y="40"/>
                      </a:lnTo>
                      <a:lnTo>
                        <a:pt x="93" y="40"/>
                      </a:lnTo>
                      <a:lnTo>
                        <a:pt x="98" y="35"/>
                      </a:lnTo>
                      <a:lnTo>
                        <a:pt x="102" y="35"/>
                      </a:lnTo>
                      <a:lnTo>
                        <a:pt x="102" y="26"/>
                      </a:lnTo>
                      <a:lnTo>
                        <a:pt x="107" y="22"/>
                      </a:lnTo>
                      <a:lnTo>
                        <a:pt x="111" y="22"/>
                      </a:lnTo>
                      <a:lnTo>
                        <a:pt x="111" y="17"/>
                      </a:lnTo>
                      <a:lnTo>
                        <a:pt x="115" y="17"/>
                      </a:lnTo>
                      <a:lnTo>
                        <a:pt x="120" y="17"/>
                      </a:lnTo>
                      <a:lnTo>
                        <a:pt x="124" y="13"/>
                      </a:lnTo>
                      <a:lnTo>
                        <a:pt x="129" y="9"/>
                      </a:lnTo>
                      <a:lnTo>
                        <a:pt x="133" y="9"/>
                      </a:lnTo>
                      <a:lnTo>
                        <a:pt x="142" y="4"/>
                      </a:lnTo>
                      <a:lnTo>
                        <a:pt x="146" y="4"/>
                      </a:lnTo>
                      <a:lnTo>
                        <a:pt x="146" y="0"/>
                      </a:lnTo>
                      <a:lnTo>
                        <a:pt x="151" y="0"/>
                      </a:lnTo>
                      <a:lnTo>
                        <a:pt x="155" y="0"/>
                      </a:lnTo>
                      <a:lnTo>
                        <a:pt x="160" y="0"/>
                      </a:lnTo>
                      <a:lnTo>
                        <a:pt x="169" y="13"/>
                      </a:lnTo>
                      <a:lnTo>
                        <a:pt x="169" y="17"/>
                      </a:lnTo>
                      <a:lnTo>
                        <a:pt x="173" y="22"/>
                      </a:lnTo>
                      <a:lnTo>
                        <a:pt x="178" y="31"/>
                      </a:lnTo>
                      <a:lnTo>
                        <a:pt x="186" y="35"/>
                      </a:lnTo>
                      <a:lnTo>
                        <a:pt x="191" y="35"/>
                      </a:lnTo>
                      <a:lnTo>
                        <a:pt x="195" y="35"/>
                      </a:lnTo>
                      <a:lnTo>
                        <a:pt x="195" y="40"/>
                      </a:lnTo>
                      <a:lnTo>
                        <a:pt x="195" y="44"/>
                      </a:lnTo>
                      <a:lnTo>
                        <a:pt x="191" y="44"/>
                      </a:lnTo>
                      <a:lnTo>
                        <a:pt x="186" y="49"/>
                      </a:lnTo>
                      <a:lnTo>
                        <a:pt x="182" y="53"/>
                      </a:lnTo>
                      <a:lnTo>
                        <a:pt x="178" y="57"/>
                      </a:lnTo>
                      <a:lnTo>
                        <a:pt x="173" y="57"/>
                      </a:lnTo>
                      <a:lnTo>
                        <a:pt x="173" y="62"/>
                      </a:lnTo>
                      <a:lnTo>
                        <a:pt x="169" y="71"/>
                      </a:lnTo>
                      <a:lnTo>
                        <a:pt x="164" y="80"/>
                      </a:lnTo>
                      <a:lnTo>
                        <a:pt x="164" y="84"/>
                      </a:lnTo>
                      <a:lnTo>
                        <a:pt x="164" y="93"/>
                      </a:lnTo>
                      <a:lnTo>
                        <a:pt x="164" y="97"/>
                      </a:lnTo>
                      <a:lnTo>
                        <a:pt x="164" y="102"/>
                      </a:lnTo>
                      <a:lnTo>
                        <a:pt x="169" y="102"/>
                      </a:lnTo>
                      <a:lnTo>
                        <a:pt x="169" y="106"/>
                      </a:lnTo>
                      <a:lnTo>
                        <a:pt x="169" y="111"/>
                      </a:lnTo>
                      <a:lnTo>
                        <a:pt x="169" y="115"/>
                      </a:lnTo>
                      <a:lnTo>
                        <a:pt x="169" y="120"/>
                      </a:lnTo>
                      <a:lnTo>
                        <a:pt x="169" y="124"/>
                      </a:lnTo>
                      <a:lnTo>
                        <a:pt x="173" y="124"/>
                      </a:lnTo>
                      <a:lnTo>
                        <a:pt x="178" y="124"/>
                      </a:lnTo>
                      <a:lnTo>
                        <a:pt x="182" y="124"/>
                      </a:lnTo>
                      <a:lnTo>
                        <a:pt x="186" y="124"/>
                      </a:lnTo>
                      <a:lnTo>
                        <a:pt x="191" y="128"/>
                      </a:lnTo>
                      <a:lnTo>
                        <a:pt x="195" y="128"/>
                      </a:lnTo>
                      <a:lnTo>
                        <a:pt x="200" y="133"/>
                      </a:lnTo>
                      <a:lnTo>
                        <a:pt x="204" y="137"/>
                      </a:lnTo>
                      <a:lnTo>
                        <a:pt x="209" y="142"/>
                      </a:lnTo>
                      <a:lnTo>
                        <a:pt x="209" y="146"/>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71" name="Freeform 92"/>
                <p:cNvSpPr/>
                <p:nvPr/>
              </p:nvSpPr>
              <p:spPr bwMode="auto">
                <a:xfrm>
                  <a:off x="3433515" y="3549651"/>
                  <a:ext cx="598488" cy="395288"/>
                </a:xfrm>
                <a:custGeom>
                  <a:cxnLst>
                    <a:cxn ang="0">
                      <a:pos x="311" y="54"/>
                    </a:cxn>
                    <a:cxn ang="0">
                      <a:pos x="320" y="62"/>
                    </a:cxn>
                    <a:cxn ang="0">
                      <a:pos x="329" y="76"/>
                    </a:cxn>
                    <a:cxn ang="0">
                      <a:pos x="342" y="85"/>
                    </a:cxn>
                    <a:cxn ang="0">
                      <a:pos x="346" y="107"/>
                    </a:cxn>
                    <a:cxn ang="0">
                      <a:pos x="355" y="111"/>
                    </a:cxn>
                    <a:cxn ang="0">
                      <a:pos x="364" y="125"/>
                    </a:cxn>
                    <a:cxn ang="0">
                      <a:pos x="373" y="147"/>
                    </a:cxn>
                    <a:cxn ang="0">
                      <a:pos x="373" y="178"/>
                    </a:cxn>
                    <a:cxn ang="0">
                      <a:pos x="360" y="200"/>
                    </a:cxn>
                    <a:cxn ang="0">
                      <a:pos x="337" y="213"/>
                    </a:cxn>
                    <a:cxn ang="0">
                      <a:pos x="311" y="209"/>
                    </a:cxn>
                    <a:cxn ang="0">
                      <a:pos x="293" y="209"/>
                    </a:cxn>
                    <a:cxn ang="0">
                      <a:pos x="266" y="213"/>
                    </a:cxn>
                    <a:cxn ang="0">
                      <a:pos x="249" y="209"/>
                    </a:cxn>
                    <a:cxn ang="0">
                      <a:pos x="231" y="213"/>
                    </a:cxn>
                    <a:cxn ang="0">
                      <a:pos x="213" y="218"/>
                    </a:cxn>
                    <a:cxn ang="0">
                      <a:pos x="200" y="231"/>
                    </a:cxn>
                    <a:cxn ang="0">
                      <a:pos x="187" y="249"/>
                    </a:cxn>
                    <a:cxn ang="0">
                      <a:pos x="173" y="240"/>
                    </a:cxn>
                    <a:cxn ang="0">
                      <a:pos x="160" y="236"/>
                    </a:cxn>
                    <a:cxn ang="0">
                      <a:pos x="147" y="222"/>
                    </a:cxn>
                    <a:cxn ang="0">
                      <a:pos x="129" y="209"/>
                    </a:cxn>
                    <a:cxn ang="0">
                      <a:pos x="107" y="209"/>
                    </a:cxn>
                    <a:cxn ang="0">
                      <a:pos x="111" y="187"/>
                    </a:cxn>
                    <a:cxn ang="0">
                      <a:pos x="98" y="182"/>
                    </a:cxn>
                    <a:cxn ang="0">
                      <a:pos x="80" y="182"/>
                    </a:cxn>
                    <a:cxn ang="0">
                      <a:pos x="62" y="182"/>
                    </a:cxn>
                    <a:cxn ang="0">
                      <a:pos x="40" y="178"/>
                    </a:cxn>
                    <a:cxn ang="0">
                      <a:pos x="27" y="187"/>
                    </a:cxn>
                    <a:cxn ang="0">
                      <a:pos x="9" y="178"/>
                    </a:cxn>
                    <a:cxn ang="0">
                      <a:pos x="0" y="156"/>
                    </a:cxn>
                    <a:cxn ang="0">
                      <a:pos x="9" y="138"/>
                    </a:cxn>
                    <a:cxn ang="0">
                      <a:pos x="22" y="125"/>
                    </a:cxn>
                    <a:cxn ang="0">
                      <a:pos x="31" y="98"/>
                    </a:cxn>
                    <a:cxn ang="0">
                      <a:pos x="40" y="89"/>
                    </a:cxn>
                    <a:cxn ang="0">
                      <a:pos x="53" y="85"/>
                    </a:cxn>
                    <a:cxn ang="0">
                      <a:pos x="71" y="76"/>
                    </a:cxn>
                    <a:cxn ang="0">
                      <a:pos x="76" y="62"/>
                    </a:cxn>
                    <a:cxn ang="0">
                      <a:pos x="80" y="49"/>
                    </a:cxn>
                    <a:cxn ang="0">
                      <a:pos x="98" y="45"/>
                    </a:cxn>
                    <a:cxn ang="0">
                      <a:pos x="111" y="36"/>
                    </a:cxn>
                    <a:cxn ang="0">
                      <a:pos x="129" y="36"/>
                    </a:cxn>
                    <a:cxn ang="0">
                      <a:pos x="138" y="45"/>
                    </a:cxn>
                    <a:cxn ang="0">
                      <a:pos x="151" y="58"/>
                    </a:cxn>
                    <a:cxn ang="0">
                      <a:pos x="160" y="45"/>
                    </a:cxn>
                    <a:cxn ang="0">
                      <a:pos x="164" y="31"/>
                    </a:cxn>
                    <a:cxn ang="0">
                      <a:pos x="173" y="23"/>
                    </a:cxn>
                    <a:cxn ang="0">
                      <a:pos x="187" y="18"/>
                    </a:cxn>
                    <a:cxn ang="0">
                      <a:pos x="204" y="9"/>
                    </a:cxn>
                    <a:cxn ang="0">
                      <a:pos x="218" y="5"/>
                    </a:cxn>
                    <a:cxn ang="0">
                      <a:pos x="235" y="0"/>
                    </a:cxn>
                    <a:cxn ang="0">
                      <a:pos x="240" y="14"/>
                    </a:cxn>
                    <a:cxn ang="0">
                      <a:pos x="240" y="31"/>
                    </a:cxn>
                    <a:cxn ang="0">
                      <a:pos x="249" y="45"/>
                    </a:cxn>
                    <a:cxn ang="0">
                      <a:pos x="253" y="58"/>
                    </a:cxn>
                    <a:cxn ang="0">
                      <a:pos x="266" y="62"/>
                    </a:cxn>
                    <a:cxn ang="0">
                      <a:pos x="293" y="54"/>
                    </a:cxn>
                  </a:cxnLst>
                  <a:rect l="0" t="0" r="r" b="b"/>
                  <a:pathLst>
                    <a:path w="377" h="249">
                      <a:moveTo>
                        <a:pt x="293" y="54"/>
                      </a:moveTo>
                      <a:lnTo>
                        <a:pt x="297" y="54"/>
                      </a:lnTo>
                      <a:lnTo>
                        <a:pt x="306" y="54"/>
                      </a:lnTo>
                      <a:lnTo>
                        <a:pt x="311" y="54"/>
                      </a:lnTo>
                      <a:lnTo>
                        <a:pt x="311" y="58"/>
                      </a:lnTo>
                      <a:lnTo>
                        <a:pt x="315" y="58"/>
                      </a:lnTo>
                      <a:lnTo>
                        <a:pt x="315" y="62"/>
                      </a:lnTo>
                      <a:lnTo>
                        <a:pt x="320" y="62"/>
                      </a:lnTo>
                      <a:lnTo>
                        <a:pt x="320" y="67"/>
                      </a:lnTo>
                      <a:lnTo>
                        <a:pt x="324" y="71"/>
                      </a:lnTo>
                      <a:lnTo>
                        <a:pt x="324" y="76"/>
                      </a:lnTo>
                      <a:lnTo>
                        <a:pt x="329" y="76"/>
                      </a:lnTo>
                      <a:lnTo>
                        <a:pt x="333" y="80"/>
                      </a:lnTo>
                      <a:lnTo>
                        <a:pt x="337" y="80"/>
                      </a:lnTo>
                      <a:lnTo>
                        <a:pt x="342" y="80"/>
                      </a:lnTo>
                      <a:lnTo>
                        <a:pt x="342" y="85"/>
                      </a:lnTo>
                      <a:lnTo>
                        <a:pt x="342" y="94"/>
                      </a:lnTo>
                      <a:lnTo>
                        <a:pt x="342" y="98"/>
                      </a:lnTo>
                      <a:lnTo>
                        <a:pt x="342" y="102"/>
                      </a:lnTo>
                      <a:lnTo>
                        <a:pt x="346" y="107"/>
                      </a:lnTo>
                      <a:lnTo>
                        <a:pt x="346" y="111"/>
                      </a:lnTo>
                      <a:lnTo>
                        <a:pt x="351" y="111"/>
                      </a:lnTo>
                      <a:lnTo>
                        <a:pt x="355" y="116"/>
                      </a:lnTo>
                      <a:lnTo>
                        <a:pt x="355" y="111"/>
                      </a:lnTo>
                      <a:lnTo>
                        <a:pt x="360" y="111"/>
                      </a:lnTo>
                      <a:lnTo>
                        <a:pt x="364" y="116"/>
                      </a:lnTo>
                      <a:lnTo>
                        <a:pt x="364" y="120"/>
                      </a:lnTo>
                      <a:lnTo>
                        <a:pt x="364" y="125"/>
                      </a:lnTo>
                      <a:lnTo>
                        <a:pt x="368" y="134"/>
                      </a:lnTo>
                      <a:lnTo>
                        <a:pt x="364" y="138"/>
                      </a:lnTo>
                      <a:lnTo>
                        <a:pt x="364" y="142"/>
                      </a:lnTo>
                      <a:lnTo>
                        <a:pt x="373" y="147"/>
                      </a:lnTo>
                      <a:lnTo>
                        <a:pt x="377" y="151"/>
                      </a:lnTo>
                      <a:lnTo>
                        <a:pt x="377" y="160"/>
                      </a:lnTo>
                      <a:lnTo>
                        <a:pt x="373" y="165"/>
                      </a:lnTo>
                      <a:lnTo>
                        <a:pt x="373" y="178"/>
                      </a:lnTo>
                      <a:lnTo>
                        <a:pt x="373" y="182"/>
                      </a:lnTo>
                      <a:lnTo>
                        <a:pt x="373" y="187"/>
                      </a:lnTo>
                      <a:lnTo>
                        <a:pt x="364" y="196"/>
                      </a:lnTo>
                      <a:lnTo>
                        <a:pt x="360" y="200"/>
                      </a:lnTo>
                      <a:lnTo>
                        <a:pt x="355" y="205"/>
                      </a:lnTo>
                      <a:lnTo>
                        <a:pt x="351" y="213"/>
                      </a:lnTo>
                      <a:lnTo>
                        <a:pt x="346" y="213"/>
                      </a:lnTo>
                      <a:lnTo>
                        <a:pt x="337" y="213"/>
                      </a:lnTo>
                      <a:lnTo>
                        <a:pt x="333" y="213"/>
                      </a:lnTo>
                      <a:lnTo>
                        <a:pt x="329" y="213"/>
                      </a:lnTo>
                      <a:lnTo>
                        <a:pt x="324" y="213"/>
                      </a:lnTo>
                      <a:lnTo>
                        <a:pt x="311" y="209"/>
                      </a:lnTo>
                      <a:lnTo>
                        <a:pt x="306" y="209"/>
                      </a:lnTo>
                      <a:lnTo>
                        <a:pt x="302" y="209"/>
                      </a:lnTo>
                      <a:lnTo>
                        <a:pt x="297" y="209"/>
                      </a:lnTo>
                      <a:lnTo>
                        <a:pt x="293" y="209"/>
                      </a:lnTo>
                      <a:lnTo>
                        <a:pt x="289" y="209"/>
                      </a:lnTo>
                      <a:lnTo>
                        <a:pt x="284" y="213"/>
                      </a:lnTo>
                      <a:lnTo>
                        <a:pt x="280" y="213"/>
                      </a:lnTo>
                      <a:lnTo>
                        <a:pt x="266" y="213"/>
                      </a:lnTo>
                      <a:lnTo>
                        <a:pt x="262" y="209"/>
                      </a:lnTo>
                      <a:lnTo>
                        <a:pt x="258" y="209"/>
                      </a:lnTo>
                      <a:lnTo>
                        <a:pt x="253" y="209"/>
                      </a:lnTo>
                      <a:lnTo>
                        <a:pt x="249" y="209"/>
                      </a:lnTo>
                      <a:lnTo>
                        <a:pt x="244" y="209"/>
                      </a:lnTo>
                      <a:lnTo>
                        <a:pt x="240" y="209"/>
                      </a:lnTo>
                      <a:lnTo>
                        <a:pt x="235" y="213"/>
                      </a:lnTo>
                      <a:lnTo>
                        <a:pt x="231" y="213"/>
                      </a:lnTo>
                      <a:lnTo>
                        <a:pt x="226" y="213"/>
                      </a:lnTo>
                      <a:lnTo>
                        <a:pt x="222" y="213"/>
                      </a:lnTo>
                      <a:lnTo>
                        <a:pt x="218" y="213"/>
                      </a:lnTo>
                      <a:lnTo>
                        <a:pt x="213" y="218"/>
                      </a:lnTo>
                      <a:lnTo>
                        <a:pt x="209" y="218"/>
                      </a:lnTo>
                      <a:lnTo>
                        <a:pt x="204" y="222"/>
                      </a:lnTo>
                      <a:lnTo>
                        <a:pt x="200" y="227"/>
                      </a:lnTo>
                      <a:lnTo>
                        <a:pt x="200" y="231"/>
                      </a:lnTo>
                      <a:lnTo>
                        <a:pt x="200" y="236"/>
                      </a:lnTo>
                      <a:lnTo>
                        <a:pt x="195" y="244"/>
                      </a:lnTo>
                      <a:lnTo>
                        <a:pt x="191" y="249"/>
                      </a:lnTo>
                      <a:lnTo>
                        <a:pt x="187" y="249"/>
                      </a:lnTo>
                      <a:lnTo>
                        <a:pt x="182" y="244"/>
                      </a:lnTo>
                      <a:lnTo>
                        <a:pt x="178" y="244"/>
                      </a:lnTo>
                      <a:lnTo>
                        <a:pt x="173" y="244"/>
                      </a:lnTo>
                      <a:lnTo>
                        <a:pt x="173" y="240"/>
                      </a:lnTo>
                      <a:lnTo>
                        <a:pt x="169" y="240"/>
                      </a:lnTo>
                      <a:lnTo>
                        <a:pt x="164" y="240"/>
                      </a:lnTo>
                      <a:lnTo>
                        <a:pt x="164" y="236"/>
                      </a:lnTo>
                      <a:lnTo>
                        <a:pt x="160" y="236"/>
                      </a:lnTo>
                      <a:lnTo>
                        <a:pt x="155" y="236"/>
                      </a:lnTo>
                      <a:lnTo>
                        <a:pt x="155" y="231"/>
                      </a:lnTo>
                      <a:lnTo>
                        <a:pt x="151" y="231"/>
                      </a:lnTo>
                      <a:lnTo>
                        <a:pt x="147" y="222"/>
                      </a:lnTo>
                      <a:lnTo>
                        <a:pt x="142" y="218"/>
                      </a:lnTo>
                      <a:lnTo>
                        <a:pt x="138" y="213"/>
                      </a:lnTo>
                      <a:lnTo>
                        <a:pt x="133" y="213"/>
                      </a:lnTo>
                      <a:lnTo>
                        <a:pt x="129" y="209"/>
                      </a:lnTo>
                      <a:lnTo>
                        <a:pt x="124" y="209"/>
                      </a:lnTo>
                      <a:lnTo>
                        <a:pt x="120" y="209"/>
                      </a:lnTo>
                      <a:lnTo>
                        <a:pt x="111" y="209"/>
                      </a:lnTo>
                      <a:lnTo>
                        <a:pt x="107" y="209"/>
                      </a:lnTo>
                      <a:lnTo>
                        <a:pt x="107" y="205"/>
                      </a:lnTo>
                      <a:lnTo>
                        <a:pt x="102" y="196"/>
                      </a:lnTo>
                      <a:lnTo>
                        <a:pt x="107" y="191"/>
                      </a:lnTo>
                      <a:lnTo>
                        <a:pt x="111" y="187"/>
                      </a:lnTo>
                      <a:lnTo>
                        <a:pt x="111" y="182"/>
                      </a:lnTo>
                      <a:lnTo>
                        <a:pt x="107" y="182"/>
                      </a:lnTo>
                      <a:lnTo>
                        <a:pt x="102" y="182"/>
                      </a:lnTo>
                      <a:lnTo>
                        <a:pt x="98" y="182"/>
                      </a:lnTo>
                      <a:lnTo>
                        <a:pt x="93" y="182"/>
                      </a:lnTo>
                      <a:lnTo>
                        <a:pt x="93" y="187"/>
                      </a:lnTo>
                      <a:lnTo>
                        <a:pt x="84" y="182"/>
                      </a:lnTo>
                      <a:lnTo>
                        <a:pt x="80" y="182"/>
                      </a:lnTo>
                      <a:lnTo>
                        <a:pt x="76" y="182"/>
                      </a:lnTo>
                      <a:lnTo>
                        <a:pt x="71" y="182"/>
                      </a:lnTo>
                      <a:lnTo>
                        <a:pt x="67" y="182"/>
                      </a:lnTo>
                      <a:lnTo>
                        <a:pt x="62" y="182"/>
                      </a:lnTo>
                      <a:lnTo>
                        <a:pt x="53" y="182"/>
                      </a:lnTo>
                      <a:lnTo>
                        <a:pt x="49" y="178"/>
                      </a:lnTo>
                      <a:lnTo>
                        <a:pt x="45" y="178"/>
                      </a:lnTo>
                      <a:lnTo>
                        <a:pt x="40" y="178"/>
                      </a:lnTo>
                      <a:lnTo>
                        <a:pt x="36" y="182"/>
                      </a:lnTo>
                      <a:lnTo>
                        <a:pt x="31" y="182"/>
                      </a:lnTo>
                      <a:lnTo>
                        <a:pt x="27" y="182"/>
                      </a:lnTo>
                      <a:lnTo>
                        <a:pt x="27" y="187"/>
                      </a:lnTo>
                      <a:lnTo>
                        <a:pt x="22" y="187"/>
                      </a:lnTo>
                      <a:lnTo>
                        <a:pt x="18" y="187"/>
                      </a:lnTo>
                      <a:lnTo>
                        <a:pt x="9" y="187"/>
                      </a:lnTo>
                      <a:lnTo>
                        <a:pt x="9" y="178"/>
                      </a:lnTo>
                      <a:lnTo>
                        <a:pt x="9" y="173"/>
                      </a:lnTo>
                      <a:lnTo>
                        <a:pt x="5" y="173"/>
                      </a:lnTo>
                      <a:lnTo>
                        <a:pt x="0" y="160"/>
                      </a:lnTo>
                      <a:lnTo>
                        <a:pt x="0" y="156"/>
                      </a:lnTo>
                      <a:lnTo>
                        <a:pt x="0" y="151"/>
                      </a:lnTo>
                      <a:lnTo>
                        <a:pt x="5" y="147"/>
                      </a:lnTo>
                      <a:lnTo>
                        <a:pt x="9" y="142"/>
                      </a:lnTo>
                      <a:lnTo>
                        <a:pt x="9" y="138"/>
                      </a:lnTo>
                      <a:lnTo>
                        <a:pt x="13" y="138"/>
                      </a:lnTo>
                      <a:lnTo>
                        <a:pt x="13" y="134"/>
                      </a:lnTo>
                      <a:lnTo>
                        <a:pt x="18" y="134"/>
                      </a:lnTo>
                      <a:lnTo>
                        <a:pt x="22" y="125"/>
                      </a:lnTo>
                      <a:lnTo>
                        <a:pt x="22" y="120"/>
                      </a:lnTo>
                      <a:lnTo>
                        <a:pt x="27" y="116"/>
                      </a:lnTo>
                      <a:lnTo>
                        <a:pt x="27" y="111"/>
                      </a:lnTo>
                      <a:lnTo>
                        <a:pt x="31" y="98"/>
                      </a:lnTo>
                      <a:lnTo>
                        <a:pt x="31" y="94"/>
                      </a:lnTo>
                      <a:lnTo>
                        <a:pt x="31" y="89"/>
                      </a:lnTo>
                      <a:lnTo>
                        <a:pt x="36" y="89"/>
                      </a:lnTo>
                      <a:lnTo>
                        <a:pt x="40" y="89"/>
                      </a:lnTo>
                      <a:lnTo>
                        <a:pt x="45" y="89"/>
                      </a:lnTo>
                      <a:lnTo>
                        <a:pt x="49" y="89"/>
                      </a:lnTo>
                      <a:lnTo>
                        <a:pt x="53" y="89"/>
                      </a:lnTo>
                      <a:lnTo>
                        <a:pt x="53" y="85"/>
                      </a:lnTo>
                      <a:lnTo>
                        <a:pt x="58" y="85"/>
                      </a:lnTo>
                      <a:lnTo>
                        <a:pt x="62" y="80"/>
                      </a:lnTo>
                      <a:lnTo>
                        <a:pt x="67" y="80"/>
                      </a:lnTo>
                      <a:lnTo>
                        <a:pt x="71" y="76"/>
                      </a:lnTo>
                      <a:lnTo>
                        <a:pt x="76" y="76"/>
                      </a:lnTo>
                      <a:lnTo>
                        <a:pt x="76" y="71"/>
                      </a:lnTo>
                      <a:lnTo>
                        <a:pt x="76" y="67"/>
                      </a:lnTo>
                      <a:lnTo>
                        <a:pt x="76" y="62"/>
                      </a:lnTo>
                      <a:lnTo>
                        <a:pt x="76" y="58"/>
                      </a:lnTo>
                      <a:lnTo>
                        <a:pt x="76" y="54"/>
                      </a:lnTo>
                      <a:lnTo>
                        <a:pt x="76" y="49"/>
                      </a:lnTo>
                      <a:lnTo>
                        <a:pt x="80" y="49"/>
                      </a:lnTo>
                      <a:lnTo>
                        <a:pt x="84" y="49"/>
                      </a:lnTo>
                      <a:lnTo>
                        <a:pt x="89" y="49"/>
                      </a:lnTo>
                      <a:lnTo>
                        <a:pt x="93" y="45"/>
                      </a:lnTo>
                      <a:lnTo>
                        <a:pt x="98" y="45"/>
                      </a:lnTo>
                      <a:lnTo>
                        <a:pt x="102" y="40"/>
                      </a:lnTo>
                      <a:lnTo>
                        <a:pt x="107" y="40"/>
                      </a:lnTo>
                      <a:lnTo>
                        <a:pt x="111" y="40"/>
                      </a:lnTo>
                      <a:lnTo>
                        <a:pt x="111" y="36"/>
                      </a:lnTo>
                      <a:lnTo>
                        <a:pt x="116" y="36"/>
                      </a:lnTo>
                      <a:lnTo>
                        <a:pt x="120" y="36"/>
                      </a:lnTo>
                      <a:lnTo>
                        <a:pt x="124" y="36"/>
                      </a:lnTo>
                      <a:lnTo>
                        <a:pt x="129" y="36"/>
                      </a:lnTo>
                      <a:lnTo>
                        <a:pt x="133" y="36"/>
                      </a:lnTo>
                      <a:lnTo>
                        <a:pt x="133" y="40"/>
                      </a:lnTo>
                      <a:lnTo>
                        <a:pt x="138" y="40"/>
                      </a:lnTo>
                      <a:lnTo>
                        <a:pt x="138" y="45"/>
                      </a:lnTo>
                      <a:lnTo>
                        <a:pt x="142" y="49"/>
                      </a:lnTo>
                      <a:lnTo>
                        <a:pt x="142" y="54"/>
                      </a:lnTo>
                      <a:lnTo>
                        <a:pt x="147" y="54"/>
                      </a:lnTo>
                      <a:lnTo>
                        <a:pt x="151" y="58"/>
                      </a:lnTo>
                      <a:lnTo>
                        <a:pt x="155" y="58"/>
                      </a:lnTo>
                      <a:lnTo>
                        <a:pt x="155" y="54"/>
                      </a:lnTo>
                      <a:lnTo>
                        <a:pt x="155" y="49"/>
                      </a:lnTo>
                      <a:lnTo>
                        <a:pt x="160" y="45"/>
                      </a:lnTo>
                      <a:lnTo>
                        <a:pt x="160" y="40"/>
                      </a:lnTo>
                      <a:lnTo>
                        <a:pt x="160" y="36"/>
                      </a:lnTo>
                      <a:lnTo>
                        <a:pt x="160" y="31"/>
                      </a:lnTo>
                      <a:lnTo>
                        <a:pt x="164" y="31"/>
                      </a:lnTo>
                      <a:lnTo>
                        <a:pt x="164" y="27"/>
                      </a:lnTo>
                      <a:lnTo>
                        <a:pt x="169" y="27"/>
                      </a:lnTo>
                      <a:lnTo>
                        <a:pt x="169" y="23"/>
                      </a:lnTo>
                      <a:lnTo>
                        <a:pt x="173" y="23"/>
                      </a:lnTo>
                      <a:lnTo>
                        <a:pt x="178" y="23"/>
                      </a:lnTo>
                      <a:lnTo>
                        <a:pt x="178" y="18"/>
                      </a:lnTo>
                      <a:lnTo>
                        <a:pt x="182" y="18"/>
                      </a:lnTo>
                      <a:lnTo>
                        <a:pt x="187" y="18"/>
                      </a:lnTo>
                      <a:lnTo>
                        <a:pt x="191" y="14"/>
                      </a:lnTo>
                      <a:lnTo>
                        <a:pt x="195" y="14"/>
                      </a:lnTo>
                      <a:lnTo>
                        <a:pt x="200" y="9"/>
                      </a:lnTo>
                      <a:lnTo>
                        <a:pt x="204" y="9"/>
                      </a:lnTo>
                      <a:lnTo>
                        <a:pt x="209" y="9"/>
                      </a:lnTo>
                      <a:lnTo>
                        <a:pt x="209" y="5"/>
                      </a:lnTo>
                      <a:lnTo>
                        <a:pt x="213" y="5"/>
                      </a:lnTo>
                      <a:lnTo>
                        <a:pt x="218" y="5"/>
                      </a:lnTo>
                      <a:lnTo>
                        <a:pt x="222" y="0"/>
                      </a:lnTo>
                      <a:lnTo>
                        <a:pt x="226" y="0"/>
                      </a:lnTo>
                      <a:lnTo>
                        <a:pt x="231" y="0"/>
                      </a:lnTo>
                      <a:lnTo>
                        <a:pt x="235" y="0"/>
                      </a:lnTo>
                      <a:lnTo>
                        <a:pt x="240" y="0"/>
                      </a:lnTo>
                      <a:lnTo>
                        <a:pt x="240" y="5"/>
                      </a:lnTo>
                      <a:lnTo>
                        <a:pt x="240" y="9"/>
                      </a:lnTo>
                      <a:lnTo>
                        <a:pt x="240" y="14"/>
                      </a:lnTo>
                      <a:lnTo>
                        <a:pt x="240" y="18"/>
                      </a:lnTo>
                      <a:lnTo>
                        <a:pt x="244" y="23"/>
                      </a:lnTo>
                      <a:lnTo>
                        <a:pt x="244" y="27"/>
                      </a:lnTo>
                      <a:lnTo>
                        <a:pt x="240" y="31"/>
                      </a:lnTo>
                      <a:lnTo>
                        <a:pt x="244" y="36"/>
                      </a:lnTo>
                      <a:lnTo>
                        <a:pt x="244" y="40"/>
                      </a:lnTo>
                      <a:lnTo>
                        <a:pt x="249" y="40"/>
                      </a:lnTo>
                      <a:lnTo>
                        <a:pt x="249" y="45"/>
                      </a:lnTo>
                      <a:lnTo>
                        <a:pt x="249" y="49"/>
                      </a:lnTo>
                      <a:lnTo>
                        <a:pt x="249" y="54"/>
                      </a:lnTo>
                      <a:lnTo>
                        <a:pt x="249" y="58"/>
                      </a:lnTo>
                      <a:lnTo>
                        <a:pt x="253" y="58"/>
                      </a:lnTo>
                      <a:lnTo>
                        <a:pt x="253" y="62"/>
                      </a:lnTo>
                      <a:lnTo>
                        <a:pt x="258" y="62"/>
                      </a:lnTo>
                      <a:lnTo>
                        <a:pt x="262" y="62"/>
                      </a:lnTo>
                      <a:lnTo>
                        <a:pt x="266" y="62"/>
                      </a:lnTo>
                      <a:lnTo>
                        <a:pt x="275" y="58"/>
                      </a:lnTo>
                      <a:lnTo>
                        <a:pt x="284" y="54"/>
                      </a:lnTo>
                      <a:lnTo>
                        <a:pt x="289" y="54"/>
                      </a:lnTo>
                      <a:lnTo>
                        <a:pt x="293" y="54"/>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72" name="Freeform 100"/>
                <p:cNvSpPr/>
                <p:nvPr/>
              </p:nvSpPr>
              <p:spPr bwMode="auto">
                <a:xfrm>
                  <a:off x="3835152" y="3881438"/>
                  <a:ext cx="288925" cy="479425"/>
                </a:xfrm>
                <a:custGeom>
                  <a:cxnLst>
                    <a:cxn ang="0">
                      <a:pos x="169" y="84"/>
                    </a:cxn>
                    <a:cxn ang="0">
                      <a:pos x="160" y="89"/>
                    </a:cxn>
                    <a:cxn ang="0">
                      <a:pos x="155" y="102"/>
                    </a:cxn>
                    <a:cxn ang="0">
                      <a:pos x="164" y="111"/>
                    </a:cxn>
                    <a:cxn ang="0">
                      <a:pos x="169" y="120"/>
                    </a:cxn>
                    <a:cxn ang="0">
                      <a:pos x="178" y="129"/>
                    </a:cxn>
                    <a:cxn ang="0">
                      <a:pos x="164" y="142"/>
                    </a:cxn>
                    <a:cxn ang="0">
                      <a:pos x="151" y="160"/>
                    </a:cxn>
                    <a:cxn ang="0">
                      <a:pos x="151" y="178"/>
                    </a:cxn>
                    <a:cxn ang="0">
                      <a:pos x="155" y="191"/>
                    </a:cxn>
                    <a:cxn ang="0">
                      <a:pos x="146" y="204"/>
                    </a:cxn>
                    <a:cxn ang="0">
                      <a:pos x="142" y="217"/>
                    </a:cxn>
                    <a:cxn ang="0">
                      <a:pos x="133" y="240"/>
                    </a:cxn>
                    <a:cxn ang="0">
                      <a:pos x="120" y="249"/>
                    </a:cxn>
                    <a:cxn ang="0">
                      <a:pos x="107" y="257"/>
                    </a:cxn>
                    <a:cxn ang="0">
                      <a:pos x="93" y="280"/>
                    </a:cxn>
                    <a:cxn ang="0">
                      <a:pos x="89" y="293"/>
                    </a:cxn>
                    <a:cxn ang="0">
                      <a:pos x="80" y="302"/>
                    </a:cxn>
                    <a:cxn ang="0">
                      <a:pos x="62" y="289"/>
                    </a:cxn>
                    <a:cxn ang="0">
                      <a:pos x="58" y="271"/>
                    </a:cxn>
                    <a:cxn ang="0">
                      <a:pos x="49" y="257"/>
                    </a:cxn>
                    <a:cxn ang="0">
                      <a:pos x="36" y="253"/>
                    </a:cxn>
                    <a:cxn ang="0">
                      <a:pos x="27" y="249"/>
                    </a:cxn>
                    <a:cxn ang="0">
                      <a:pos x="13" y="244"/>
                    </a:cxn>
                    <a:cxn ang="0">
                      <a:pos x="5" y="235"/>
                    </a:cxn>
                    <a:cxn ang="0">
                      <a:pos x="13" y="222"/>
                    </a:cxn>
                    <a:cxn ang="0">
                      <a:pos x="13" y="209"/>
                    </a:cxn>
                    <a:cxn ang="0">
                      <a:pos x="9" y="195"/>
                    </a:cxn>
                    <a:cxn ang="0">
                      <a:pos x="5" y="182"/>
                    </a:cxn>
                    <a:cxn ang="0">
                      <a:pos x="5" y="169"/>
                    </a:cxn>
                    <a:cxn ang="0">
                      <a:pos x="5" y="142"/>
                    </a:cxn>
                    <a:cxn ang="0">
                      <a:pos x="5" y="129"/>
                    </a:cxn>
                    <a:cxn ang="0">
                      <a:pos x="9" y="129"/>
                    </a:cxn>
                    <a:cxn ang="0">
                      <a:pos x="22" y="124"/>
                    </a:cxn>
                    <a:cxn ang="0">
                      <a:pos x="31" y="115"/>
                    </a:cxn>
                    <a:cxn ang="0">
                      <a:pos x="44" y="89"/>
                    </a:cxn>
                    <a:cxn ang="0">
                      <a:pos x="36" y="84"/>
                    </a:cxn>
                    <a:cxn ang="0">
                      <a:pos x="36" y="75"/>
                    </a:cxn>
                    <a:cxn ang="0">
                      <a:pos x="22" y="62"/>
                    </a:cxn>
                    <a:cxn ang="0">
                      <a:pos x="27" y="31"/>
                    </a:cxn>
                    <a:cxn ang="0">
                      <a:pos x="31" y="18"/>
                    </a:cxn>
                    <a:cxn ang="0">
                      <a:pos x="36" y="4"/>
                    </a:cxn>
                    <a:cxn ang="0">
                      <a:pos x="49" y="0"/>
                    </a:cxn>
                    <a:cxn ang="0">
                      <a:pos x="71" y="4"/>
                    </a:cxn>
                    <a:cxn ang="0">
                      <a:pos x="84" y="4"/>
                    </a:cxn>
                    <a:cxn ang="0">
                      <a:pos x="102" y="9"/>
                    </a:cxn>
                    <a:cxn ang="0">
                      <a:pos x="115" y="18"/>
                    </a:cxn>
                    <a:cxn ang="0">
                      <a:pos x="129" y="18"/>
                    </a:cxn>
                    <a:cxn ang="0">
                      <a:pos x="142" y="40"/>
                    </a:cxn>
                    <a:cxn ang="0">
                      <a:pos x="151" y="58"/>
                    </a:cxn>
                    <a:cxn ang="0">
                      <a:pos x="160" y="62"/>
                    </a:cxn>
                    <a:cxn ang="0">
                      <a:pos x="173" y="71"/>
                    </a:cxn>
                  </a:cxnLst>
                  <a:rect l="0" t="0" r="r" b="b"/>
                  <a:pathLst>
                    <a:path w="182" h="302">
                      <a:moveTo>
                        <a:pt x="182" y="80"/>
                      </a:moveTo>
                      <a:lnTo>
                        <a:pt x="173" y="84"/>
                      </a:lnTo>
                      <a:lnTo>
                        <a:pt x="169" y="84"/>
                      </a:lnTo>
                      <a:lnTo>
                        <a:pt x="169" y="89"/>
                      </a:lnTo>
                      <a:lnTo>
                        <a:pt x="164" y="89"/>
                      </a:lnTo>
                      <a:lnTo>
                        <a:pt x="160" y="89"/>
                      </a:lnTo>
                      <a:lnTo>
                        <a:pt x="160" y="93"/>
                      </a:lnTo>
                      <a:lnTo>
                        <a:pt x="155" y="98"/>
                      </a:lnTo>
                      <a:lnTo>
                        <a:pt x="155" y="102"/>
                      </a:lnTo>
                      <a:lnTo>
                        <a:pt x="160" y="107"/>
                      </a:lnTo>
                      <a:lnTo>
                        <a:pt x="160" y="111"/>
                      </a:lnTo>
                      <a:lnTo>
                        <a:pt x="164" y="111"/>
                      </a:lnTo>
                      <a:lnTo>
                        <a:pt x="164" y="115"/>
                      </a:lnTo>
                      <a:lnTo>
                        <a:pt x="169" y="115"/>
                      </a:lnTo>
                      <a:lnTo>
                        <a:pt x="169" y="120"/>
                      </a:lnTo>
                      <a:lnTo>
                        <a:pt x="173" y="120"/>
                      </a:lnTo>
                      <a:lnTo>
                        <a:pt x="182" y="129"/>
                      </a:lnTo>
                      <a:lnTo>
                        <a:pt x="178" y="129"/>
                      </a:lnTo>
                      <a:lnTo>
                        <a:pt x="178" y="133"/>
                      </a:lnTo>
                      <a:lnTo>
                        <a:pt x="169" y="138"/>
                      </a:lnTo>
                      <a:lnTo>
                        <a:pt x="164" y="142"/>
                      </a:lnTo>
                      <a:lnTo>
                        <a:pt x="160" y="146"/>
                      </a:lnTo>
                      <a:lnTo>
                        <a:pt x="155" y="155"/>
                      </a:lnTo>
                      <a:lnTo>
                        <a:pt x="151" y="160"/>
                      </a:lnTo>
                      <a:lnTo>
                        <a:pt x="151" y="164"/>
                      </a:lnTo>
                      <a:lnTo>
                        <a:pt x="151" y="169"/>
                      </a:lnTo>
                      <a:lnTo>
                        <a:pt x="151" y="178"/>
                      </a:lnTo>
                      <a:lnTo>
                        <a:pt x="151" y="182"/>
                      </a:lnTo>
                      <a:lnTo>
                        <a:pt x="155" y="186"/>
                      </a:lnTo>
                      <a:lnTo>
                        <a:pt x="155" y="191"/>
                      </a:lnTo>
                      <a:lnTo>
                        <a:pt x="151" y="200"/>
                      </a:lnTo>
                      <a:lnTo>
                        <a:pt x="151" y="204"/>
                      </a:lnTo>
                      <a:lnTo>
                        <a:pt x="146" y="204"/>
                      </a:lnTo>
                      <a:lnTo>
                        <a:pt x="146" y="209"/>
                      </a:lnTo>
                      <a:lnTo>
                        <a:pt x="142" y="213"/>
                      </a:lnTo>
                      <a:lnTo>
                        <a:pt x="142" y="217"/>
                      </a:lnTo>
                      <a:lnTo>
                        <a:pt x="133" y="226"/>
                      </a:lnTo>
                      <a:lnTo>
                        <a:pt x="133" y="231"/>
                      </a:lnTo>
                      <a:lnTo>
                        <a:pt x="133" y="240"/>
                      </a:lnTo>
                      <a:lnTo>
                        <a:pt x="129" y="244"/>
                      </a:lnTo>
                      <a:lnTo>
                        <a:pt x="124" y="249"/>
                      </a:lnTo>
                      <a:lnTo>
                        <a:pt x="120" y="249"/>
                      </a:lnTo>
                      <a:lnTo>
                        <a:pt x="115" y="249"/>
                      </a:lnTo>
                      <a:lnTo>
                        <a:pt x="111" y="249"/>
                      </a:lnTo>
                      <a:lnTo>
                        <a:pt x="107" y="257"/>
                      </a:lnTo>
                      <a:lnTo>
                        <a:pt x="102" y="266"/>
                      </a:lnTo>
                      <a:lnTo>
                        <a:pt x="98" y="275"/>
                      </a:lnTo>
                      <a:lnTo>
                        <a:pt x="93" y="280"/>
                      </a:lnTo>
                      <a:lnTo>
                        <a:pt x="89" y="280"/>
                      </a:lnTo>
                      <a:lnTo>
                        <a:pt x="89" y="284"/>
                      </a:lnTo>
                      <a:lnTo>
                        <a:pt x="89" y="293"/>
                      </a:lnTo>
                      <a:lnTo>
                        <a:pt x="84" y="293"/>
                      </a:lnTo>
                      <a:lnTo>
                        <a:pt x="84" y="297"/>
                      </a:lnTo>
                      <a:lnTo>
                        <a:pt x="80" y="302"/>
                      </a:lnTo>
                      <a:lnTo>
                        <a:pt x="67" y="297"/>
                      </a:lnTo>
                      <a:lnTo>
                        <a:pt x="67" y="293"/>
                      </a:lnTo>
                      <a:lnTo>
                        <a:pt x="62" y="289"/>
                      </a:lnTo>
                      <a:lnTo>
                        <a:pt x="58" y="284"/>
                      </a:lnTo>
                      <a:lnTo>
                        <a:pt x="58" y="275"/>
                      </a:lnTo>
                      <a:lnTo>
                        <a:pt x="58" y="271"/>
                      </a:lnTo>
                      <a:lnTo>
                        <a:pt x="58" y="266"/>
                      </a:lnTo>
                      <a:lnTo>
                        <a:pt x="53" y="262"/>
                      </a:lnTo>
                      <a:lnTo>
                        <a:pt x="49" y="257"/>
                      </a:lnTo>
                      <a:lnTo>
                        <a:pt x="44" y="257"/>
                      </a:lnTo>
                      <a:lnTo>
                        <a:pt x="40" y="257"/>
                      </a:lnTo>
                      <a:lnTo>
                        <a:pt x="36" y="253"/>
                      </a:lnTo>
                      <a:lnTo>
                        <a:pt x="31" y="253"/>
                      </a:lnTo>
                      <a:lnTo>
                        <a:pt x="27" y="253"/>
                      </a:lnTo>
                      <a:lnTo>
                        <a:pt x="27" y="249"/>
                      </a:lnTo>
                      <a:lnTo>
                        <a:pt x="22" y="244"/>
                      </a:lnTo>
                      <a:lnTo>
                        <a:pt x="18" y="244"/>
                      </a:lnTo>
                      <a:lnTo>
                        <a:pt x="13" y="244"/>
                      </a:lnTo>
                      <a:lnTo>
                        <a:pt x="13" y="240"/>
                      </a:lnTo>
                      <a:lnTo>
                        <a:pt x="9" y="240"/>
                      </a:lnTo>
                      <a:lnTo>
                        <a:pt x="5" y="235"/>
                      </a:lnTo>
                      <a:lnTo>
                        <a:pt x="9" y="231"/>
                      </a:lnTo>
                      <a:lnTo>
                        <a:pt x="13" y="226"/>
                      </a:lnTo>
                      <a:lnTo>
                        <a:pt x="13" y="222"/>
                      </a:lnTo>
                      <a:lnTo>
                        <a:pt x="13" y="217"/>
                      </a:lnTo>
                      <a:lnTo>
                        <a:pt x="13" y="213"/>
                      </a:lnTo>
                      <a:lnTo>
                        <a:pt x="13" y="209"/>
                      </a:lnTo>
                      <a:lnTo>
                        <a:pt x="13" y="204"/>
                      </a:lnTo>
                      <a:lnTo>
                        <a:pt x="9" y="200"/>
                      </a:lnTo>
                      <a:lnTo>
                        <a:pt x="9" y="195"/>
                      </a:lnTo>
                      <a:lnTo>
                        <a:pt x="9" y="191"/>
                      </a:lnTo>
                      <a:lnTo>
                        <a:pt x="9" y="186"/>
                      </a:lnTo>
                      <a:lnTo>
                        <a:pt x="5" y="182"/>
                      </a:lnTo>
                      <a:lnTo>
                        <a:pt x="5" y="178"/>
                      </a:lnTo>
                      <a:lnTo>
                        <a:pt x="5" y="173"/>
                      </a:lnTo>
                      <a:lnTo>
                        <a:pt x="5" y="169"/>
                      </a:lnTo>
                      <a:lnTo>
                        <a:pt x="5" y="164"/>
                      </a:lnTo>
                      <a:lnTo>
                        <a:pt x="5" y="146"/>
                      </a:lnTo>
                      <a:lnTo>
                        <a:pt x="5" y="142"/>
                      </a:lnTo>
                      <a:lnTo>
                        <a:pt x="5" y="138"/>
                      </a:lnTo>
                      <a:lnTo>
                        <a:pt x="5" y="133"/>
                      </a:lnTo>
                      <a:lnTo>
                        <a:pt x="5" y="129"/>
                      </a:lnTo>
                      <a:lnTo>
                        <a:pt x="0" y="129"/>
                      </a:lnTo>
                      <a:lnTo>
                        <a:pt x="5" y="129"/>
                      </a:lnTo>
                      <a:lnTo>
                        <a:pt x="9" y="129"/>
                      </a:lnTo>
                      <a:lnTo>
                        <a:pt x="13" y="129"/>
                      </a:lnTo>
                      <a:lnTo>
                        <a:pt x="18" y="129"/>
                      </a:lnTo>
                      <a:lnTo>
                        <a:pt x="22" y="124"/>
                      </a:lnTo>
                      <a:lnTo>
                        <a:pt x="27" y="124"/>
                      </a:lnTo>
                      <a:lnTo>
                        <a:pt x="27" y="120"/>
                      </a:lnTo>
                      <a:lnTo>
                        <a:pt x="31" y="115"/>
                      </a:lnTo>
                      <a:lnTo>
                        <a:pt x="31" y="111"/>
                      </a:lnTo>
                      <a:lnTo>
                        <a:pt x="36" y="107"/>
                      </a:lnTo>
                      <a:lnTo>
                        <a:pt x="44" y="89"/>
                      </a:lnTo>
                      <a:lnTo>
                        <a:pt x="44" y="84"/>
                      </a:lnTo>
                      <a:lnTo>
                        <a:pt x="40" y="84"/>
                      </a:lnTo>
                      <a:lnTo>
                        <a:pt x="36" y="84"/>
                      </a:lnTo>
                      <a:lnTo>
                        <a:pt x="31" y="84"/>
                      </a:lnTo>
                      <a:lnTo>
                        <a:pt x="36" y="80"/>
                      </a:lnTo>
                      <a:lnTo>
                        <a:pt x="36" y="75"/>
                      </a:lnTo>
                      <a:lnTo>
                        <a:pt x="31" y="71"/>
                      </a:lnTo>
                      <a:lnTo>
                        <a:pt x="27" y="67"/>
                      </a:lnTo>
                      <a:lnTo>
                        <a:pt x="22" y="62"/>
                      </a:lnTo>
                      <a:lnTo>
                        <a:pt x="22" y="58"/>
                      </a:lnTo>
                      <a:lnTo>
                        <a:pt x="22" y="49"/>
                      </a:lnTo>
                      <a:lnTo>
                        <a:pt x="27" y="31"/>
                      </a:lnTo>
                      <a:lnTo>
                        <a:pt x="27" y="27"/>
                      </a:lnTo>
                      <a:lnTo>
                        <a:pt x="31" y="22"/>
                      </a:lnTo>
                      <a:lnTo>
                        <a:pt x="31" y="18"/>
                      </a:lnTo>
                      <a:lnTo>
                        <a:pt x="31" y="13"/>
                      </a:lnTo>
                      <a:lnTo>
                        <a:pt x="31" y="9"/>
                      </a:lnTo>
                      <a:lnTo>
                        <a:pt x="36" y="4"/>
                      </a:lnTo>
                      <a:lnTo>
                        <a:pt x="40" y="0"/>
                      </a:lnTo>
                      <a:lnTo>
                        <a:pt x="44" y="0"/>
                      </a:lnTo>
                      <a:lnTo>
                        <a:pt x="49" y="0"/>
                      </a:lnTo>
                      <a:lnTo>
                        <a:pt x="53" y="0"/>
                      </a:lnTo>
                      <a:lnTo>
                        <a:pt x="58" y="0"/>
                      </a:lnTo>
                      <a:lnTo>
                        <a:pt x="71" y="4"/>
                      </a:lnTo>
                      <a:lnTo>
                        <a:pt x="76" y="4"/>
                      </a:lnTo>
                      <a:lnTo>
                        <a:pt x="80" y="4"/>
                      </a:lnTo>
                      <a:lnTo>
                        <a:pt x="84" y="4"/>
                      </a:lnTo>
                      <a:lnTo>
                        <a:pt x="93" y="4"/>
                      </a:lnTo>
                      <a:lnTo>
                        <a:pt x="98" y="4"/>
                      </a:lnTo>
                      <a:lnTo>
                        <a:pt x="102" y="9"/>
                      </a:lnTo>
                      <a:lnTo>
                        <a:pt x="107" y="13"/>
                      </a:lnTo>
                      <a:lnTo>
                        <a:pt x="111" y="13"/>
                      </a:lnTo>
                      <a:lnTo>
                        <a:pt x="115" y="18"/>
                      </a:lnTo>
                      <a:lnTo>
                        <a:pt x="120" y="18"/>
                      </a:lnTo>
                      <a:lnTo>
                        <a:pt x="124" y="18"/>
                      </a:lnTo>
                      <a:lnTo>
                        <a:pt x="129" y="18"/>
                      </a:lnTo>
                      <a:lnTo>
                        <a:pt x="133" y="22"/>
                      </a:lnTo>
                      <a:lnTo>
                        <a:pt x="133" y="31"/>
                      </a:lnTo>
                      <a:lnTo>
                        <a:pt x="142" y="40"/>
                      </a:lnTo>
                      <a:lnTo>
                        <a:pt x="146" y="49"/>
                      </a:lnTo>
                      <a:lnTo>
                        <a:pt x="151" y="53"/>
                      </a:lnTo>
                      <a:lnTo>
                        <a:pt x="151" y="58"/>
                      </a:lnTo>
                      <a:lnTo>
                        <a:pt x="155" y="58"/>
                      </a:lnTo>
                      <a:lnTo>
                        <a:pt x="155" y="62"/>
                      </a:lnTo>
                      <a:lnTo>
                        <a:pt x="160" y="62"/>
                      </a:lnTo>
                      <a:lnTo>
                        <a:pt x="164" y="67"/>
                      </a:lnTo>
                      <a:lnTo>
                        <a:pt x="169" y="67"/>
                      </a:lnTo>
                      <a:lnTo>
                        <a:pt x="173" y="71"/>
                      </a:lnTo>
                      <a:lnTo>
                        <a:pt x="178" y="75"/>
                      </a:lnTo>
                      <a:lnTo>
                        <a:pt x="182" y="8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73" name="Freeform 104"/>
                <p:cNvSpPr/>
                <p:nvPr/>
              </p:nvSpPr>
              <p:spPr bwMode="auto">
                <a:xfrm>
                  <a:off x="3997077" y="5114926"/>
                  <a:ext cx="514350" cy="739775"/>
                </a:xfrm>
                <a:custGeom>
                  <a:cxnLst>
                    <a:cxn ang="0">
                      <a:pos x="302" y="169"/>
                    </a:cxn>
                    <a:cxn ang="0">
                      <a:pos x="280" y="186"/>
                    </a:cxn>
                    <a:cxn ang="0">
                      <a:pos x="253" y="191"/>
                    </a:cxn>
                    <a:cxn ang="0">
                      <a:pos x="231" y="217"/>
                    </a:cxn>
                    <a:cxn ang="0">
                      <a:pos x="204" y="226"/>
                    </a:cxn>
                    <a:cxn ang="0">
                      <a:pos x="173" y="248"/>
                    </a:cxn>
                    <a:cxn ang="0">
                      <a:pos x="160" y="257"/>
                    </a:cxn>
                    <a:cxn ang="0">
                      <a:pos x="155" y="275"/>
                    </a:cxn>
                    <a:cxn ang="0">
                      <a:pos x="147" y="288"/>
                    </a:cxn>
                    <a:cxn ang="0">
                      <a:pos x="133" y="288"/>
                    </a:cxn>
                    <a:cxn ang="0">
                      <a:pos x="115" y="297"/>
                    </a:cxn>
                    <a:cxn ang="0">
                      <a:pos x="107" y="311"/>
                    </a:cxn>
                    <a:cxn ang="0">
                      <a:pos x="120" y="328"/>
                    </a:cxn>
                    <a:cxn ang="0">
                      <a:pos x="138" y="342"/>
                    </a:cxn>
                    <a:cxn ang="0">
                      <a:pos x="160" y="351"/>
                    </a:cxn>
                    <a:cxn ang="0">
                      <a:pos x="182" y="359"/>
                    </a:cxn>
                    <a:cxn ang="0">
                      <a:pos x="204" y="368"/>
                    </a:cxn>
                    <a:cxn ang="0">
                      <a:pos x="182" y="373"/>
                    </a:cxn>
                    <a:cxn ang="0">
                      <a:pos x="169" y="373"/>
                    </a:cxn>
                    <a:cxn ang="0">
                      <a:pos x="164" y="390"/>
                    </a:cxn>
                    <a:cxn ang="0">
                      <a:pos x="151" y="404"/>
                    </a:cxn>
                    <a:cxn ang="0">
                      <a:pos x="129" y="413"/>
                    </a:cxn>
                    <a:cxn ang="0">
                      <a:pos x="115" y="422"/>
                    </a:cxn>
                    <a:cxn ang="0">
                      <a:pos x="102" y="435"/>
                    </a:cxn>
                    <a:cxn ang="0">
                      <a:pos x="84" y="444"/>
                    </a:cxn>
                    <a:cxn ang="0">
                      <a:pos x="58" y="461"/>
                    </a:cxn>
                    <a:cxn ang="0">
                      <a:pos x="40" y="457"/>
                    </a:cxn>
                    <a:cxn ang="0">
                      <a:pos x="36" y="430"/>
                    </a:cxn>
                    <a:cxn ang="0">
                      <a:pos x="31" y="408"/>
                    </a:cxn>
                    <a:cxn ang="0">
                      <a:pos x="13" y="395"/>
                    </a:cxn>
                    <a:cxn ang="0">
                      <a:pos x="5" y="373"/>
                    </a:cxn>
                    <a:cxn ang="0">
                      <a:pos x="9" y="359"/>
                    </a:cxn>
                    <a:cxn ang="0">
                      <a:pos x="27" y="337"/>
                    </a:cxn>
                    <a:cxn ang="0">
                      <a:pos x="49" y="319"/>
                    </a:cxn>
                    <a:cxn ang="0">
                      <a:pos x="58" y="306"/>
                    </a:cxn>
                    <a:cxn ang="0">
                      <a:pos x="67" y="293"/>
                    </a:cxn>
                    <a:cxn ang="0">
                      <a:pos x="76" y="271"/>
                    </a:cxn>
                    <a:cxn ang="0">
                      <a:pos x="49" y="262"/>
                    </a:cxn>
                    <a:cxn ang="0">
                      <a:pos x="27" y="257"/>
                    </a:cxn>
                    <a:cxn ang="0">
                      <a:pos x="18" y="240"/>
                    </a:cxn>
                    <a:cxn ang="0">
                      <a:pos x="22" y="213"/>
                    </a:cxn>
                    <a:cxn ang="0">
                      <a:pos x="31" y="186"/>
                    </a:cxn>
                    <a:cxn ang="0">
                      <a:pos x="31" y="160"/>
                    </a:cxn>
                    <a:cxn ang="0">
                      <a:pos x="58" y="142"/>
                    </a:cxn>
                    <a:cxn ang="0">
                      <a:pos x="76" y="106"/>
                    </a:cxn>
                    <a:cxn ang="0">
                      <a:pos x="89" y="80"/>
                    </a:cxn>
                    <a:cxn ang="0">
                      <a:pos x="107" y="89"/>
                    </a:cxn>
                    <a:cxn ang="0">
                      <a:pos x="124" y="84"/>
                    </a:cxn>
                    <a:cxn ang="0">
                      <a:pos x="147" y="62"/>
                    </a:cxn>
                    <a:cxn ang="0">
                      <a:pos x="164" y="22"/>
                    </a:cxn>
                    <a:cxn ang="0">
                      <a:pos x="209" y="4"/>
                    </a:cxn>
                    <a:cxn ang="0">
                      <a:pos x="231" y="31"/>
                    </a:cxn>
                    <a:cxn ang="0">
                      <a:pos x="253" y="53"/>
                    </a:cxn>
                    <a:cxn ang="0">
                      <a:pos x="266" y="66"/>
                    </a:cxn>
                    <a:cxn ang="0">
                      <a:pos x="289" y="66"/>
                    </a:cxn>
                    <a:cxn ang="0">
                      <a:pos x="306" y="75"/>
                    </a:cxn>
                    <a:cxn ang="0">
                      <a:pos x="311" y="97"/>
                    </a:cxn>
                    <a:cxn ang="0">
                      <a:pos x="315" y="120"/>
                    </a:cxn>
                    <a:cxn ang="0">
                      <a:pos x="324" y="133"/>
                    </a:cxn>
                  </a:cxnLst>
                  <a:rect l="0" t="0" r="r" b="b"/>
                  <a:pathLst>
                    <a:path w="324" h="466">
                      <a:moveTo>
                        <a:pt x="324" y="137"/>
                      </a:moveTo>
                      <a:lnTo>
                        <a:pt x="311" y="151"/>
                      </a:lnTo>
                      <a:lnTo>
                        <a:pt x="311" y="155"/>
                      </a:lnTo>
                      <a:lnTo>
                        <a:pt x="302" y="164"/>
                      </a:lnTo>
                      <a:lnTo>
                        <a:pt x="302" y="169"/>
                      </a:lnTo>
                      <a:lnTo>
                        <a:pt x="297" y="173"/>
                      </a:lnTo>
                      <a:lnTo>
                        <a:pt x="293" y="177"/>
                      </a:lnTo>
                      <a:lnTo>
                        <a:pt x="289" y="182"/>
                      </a:lnTo>
                      <a:lnTo>
                        <a:pt x="284" y="186"/>
                      </a:lnTo>
                      <a:lnTo>
                        <a:pt x="280" y="186"/>
                      </a:lnTo>
                      <a:lnTo>
                        <a:pt x="275" y="186"/>
                      </a:lnTo>
                      <a:lnTo>
                        <a:pt x="271" y="186"/>
                      </a:lnTo>
                      <a:lnTo>
                        <a:pt x="266" y="186"/>
                      </a:lnTo>
                      <a:lnTo>
                        <a:pt x="262" y="186"/>
                      </a:lnTo>
                      <a:lnTo>
                        <a:pt x="253" y="191"/>
                      </a:lnTo>
                      <a:lnTo>
                        <a:pt x="249" y="195"/>
                      </a:lnTo>
                      <a:lnTo>
                        <a:pt x="244" y="200"/>
                      </a:lnTo>
                      <a:lnTo>
                        <a:pt x="240" y="208"/>
                      </a:lnTo>
                      <a:lnTo>
                        <a:pt x="240" y="213"/>
                      </a:lnTo>
                      <a:lnTo>
                        <a:pt x="231" y="217"/>
                      </a:lnTo>
                      <a:lnTo>
                        <a:pt x="226" y="222"/>
                      </a:lnTo>
                      <a:lnTo>
                        <a:pt x="222" y="222"/>
                      </a:lnTo>
                      <a:lnTo>
                        <a:pt x="213" y="226"/>
                      </a:lnTo>
                      <a:lnTo>
                        <a:pt x="209" y="226"/>
                      </a:lnTo>
                      <a:lnTo>
                        <a:pt x="204" y="226"/>
                      </a:lnTo>
                      <a:lnTo>
                        <a:pt x="195" y="231"/>
                      </a:lnTo>
                      <a:lnTo>
                        <a:pt x="191" y="235"/>
                      </a:lnTo>
                      <a:lnTo>
                        <a:pt x="182" y="244"/>
                      </a:lnTo>
                      <a:lnTo>
                        <a:pt x="178" y="248"/>
                      </a:lnTo>
                      <a:lnTo>
                        <a:pt x="173" y="248"/>
                      </a:lnTo>
                      <a:lnTo>
                        <a:pt x="173" y="253"/>
                      </a:lnTo>
                      <a:lnTo>
                        <a:pt x="169" y="253"/>
                      </a:lnTo>
                      <a:lnTo>
                        <a:pt x="164" y="253"/>
                      </a:lnTo>
                      <a:lnTo>
                        <a:pt x="164" y="257"/>
                      </a:lnTo>
                      <a:lnTo>
                        <a:pt x="160" y="257"/>
                      </a:lnTo>
                      <a:lnTo>
                        <a:pt x="160" y="262"/>
                      </a:lnTo>
                      <a:lnTo>
                        <a:pt x="160" y="266"/>
                      </a:lnTo>
                      <a:lnTo>
                        <a:pt x="155" y="266"/>
                      </a:lnTo>
                      <a:lnTo>
                        <a:pt x="155" y="271"/>
                      </a:lnTo>
                      <a:lnTo>
                        <a:pt x="155" y="275"/>
                      </a:lnTo>
                      <a:lnTo>
                        <a:pt x="155" y="279"/>
                      </a:lnTo>
                      <a:lnTo>
                        <a:pt x="155" y="284"/>
                      </a:lnTo>
                      <a:lnTo>
                        <a:pt x="155" y="288"/>
                      </a:lnTo>
                      <a:lnTo>
                        <a:pt x="151" y="288"/>
                      </a:lnTo>
                      <a:lnTo>
                        <a:pt x="147" y="288"/>
                      </a:lnTo>
                      <a:lnTo>
                        <a:pt x="147" y="284"/>
                      </a:lnTo>
                      <a:lnTo>
                        <a:pt x="142" y="284"/>
                      </a:lnTo>
                      <a:lnTo>
                        <a:pt x="138" y="284"/>
                      </a:lnTo>
                      <a:lnTo>
                        <a:pt x="133" y="284"/>
                      </a:lnTo>
                      <a:lnTo>
                        <a:pt x="133" y="288"/>
                      </a:lnTo>
                      <a:lnTo>
                        <a:pt x="129" y="288"/>
                      </a:lnTo>
                      <a:lnTo>
                        <a:pt x="124" y="288"/>
                      </a:lnTo>
                      <a:lnTo>
                        <a:pt x="124" y="293"/>
                      </a:lnTo>
                      <a:lnTo>
                        <a:pt x="120" y="293"/>
                      </a:lnTo>
                      <a:lnTo>
                        <a:pt x="115" y="297"/>
                      </a:lnTo>
                      <a:lnTo>
                        <a:pt x="111" y="297"/>
                      </a:lnTo>
                      <a:lnTo>
                        <a:pt x="107" y="297"/>
                      </a:lnTo>
                      <a:lnTo>
                        <a:pt x="107" y="302"/>
                      </a:lnTo>
                      <a:lnTo>
                        <a:pt x="102" y="306"/>
                      </a:lnTo>
                      <a:lnTo>
                        <a:pt x="107" y="311"/>
                      </a:lnTo>
                      <a:lnTo>
                        <a:pt x="111" y="315"/>
                      </a:lnTo>
                      <a:lnTo>
                        <a:pt x="111" y="319"/>
                      </a:lnTo>
                      <a:lnTo>
                        <a:pt x="115" y="319"/>
                      </a:lnTo>
                      <a:lnTo>
                        <a:pt x="120" y="324"/>
                      </a:lnTo>
                      <a:lnTo>
                        <a:pt x="120" y="328"/>
                      </a:lnTo>
                      <a:lnTo>
                        <a:pt x="124" y="328"/>
                      </a:lnTo>
                      <a:lnTo>
                        <a:pt x="124" y="333"/>
                      </a:lnTo>
                      <a:lnTo>
                        <a:pt x="129" y="337"/>
                      </a:lnTo>
                      <a:lnTo>
                        <a:pt x="133" y="342"/>
                      </a:lnTo>
                      <a:lnTo>
                        <a:pt x="138" y="342"/>
                      </a:lnTo>
                      <a:lnTo>
                        <a:pt x="142" y="342"/>
                      </a:lnTo>
                      <a:lnTo>
                        <a:pt x="147" y="342"/>
                      </a:lnTo>
                      <a:lnTo>
                        <a:pt x="151" y="342"/>
                      </a:lnTo>
                      <a:lnTo>
                        <a:pt x="155" y="346"/>
                      </a:lnTo>
                      <a:lnTo>
                        <a:pt x="160" y="351"/>
                      </a:lnTo>
                      <a:lnTo>
                        <a:pt x="164" y="351"/>
                      </a:lnTo>
                      <a:lnTo>
                        <a:pt x="169" y="351"/>
                      </a:lnTo>
                      <a:lnTo>
                        <a:pt x="169" y="355"/>
                      </a:lnTo>
                      <a:lnTo>
                        <a:pt x="178" y="355"/>
                      </a:lnTo>
                      <a:lnTo>
                        <a:pt x="182" y="359"/>
                      </a:lnTo>
                      <a:lnTo>
                        <a:pt x="191" y="359"/>
                      </a:lnTo>
                      <a:lnTo>
                        <a:pt x="191" y="364"/>
                      </a:lnTo>
                      <a:lnTo>
                        <a:pt x="195" y="364"/>
                      </a:lnTo>
                      <a:lnTo>
                        <a:pt x="200" y="364"/>
                      </a:lnTo>
                      <a:lnTo>
                        <a:pt x="204" y="368"/>
                      </a:lnTo>
                      <a:lnTo>
                        <a:pt x="200" y="373"/>
                      </a:lnTo>
                      <a:lnTo>
                        <a:pt x="195" y="373"/>
                      </a:lnTo>
                      <a:lnTo>
                        <a:pt x="191" y="373"/>
                      </a:lnTo>
                      <a:lnTo>
                        <a:pt x="186" y="373"/>
                      </a:lnTo>
                      <a:lnTo>
                        <a:pt x="182" y="373"/>
                      </a:lnTo>
                      <a:lnTo>
                        <a:pt x="178" y="373"/>
                      </a:lnTo>
                      <a:lnTo>
                        <a:pt x="178" y="368"/>
                      </a:lnTo>
                      <a:lnTo>
                        <a:pt x="173" y="368"/>
                      </a:lnTo>
                      <a:lnTo>
                        <a:pt x="169" y="368"/>
                      </a:lnTo>
                      <a:lnTo>
                        <a:pt x="169" y="373"/>
                      </a:lnTo>
                      <a:lnTo>
                        <a:pt x="164" y="373"/>
                      </a:lnTo>
                      <a:lnTo>
                        <a:pt x="164" y="377"/>
                      </a:lnTo>
                      <a:lnTo>
                        <a:pt x="164" y="382"/>
                      </a:lnTo>
                      <a:lnTo>
                        <a:pt x="164" y="386"/>
                      </a:lnTo>
                      <a:lnTo>
                        <a:pt x="164" y="390"/>
                      </a:lnTo>
                      <a:lnTo>
                        <a:pt x="164" y="395"/>
                      </a:lnTo>
                      <a:lnTo>
                        <a:pt x="160" y="399"/>
                      </a:lnTo>
                      <a:lnTo>
                        <a:pt x="155" y="399"/>
                      </a:lnTo>
                      <a:lnTo>
                        <a:pt x="155" y="404"/>
                      </a:lnTo>
                      <a:lnTo>
                        <a:pt x="151" y="404"/>
                      </a:lnTo>
                      <a:lnTo>
                        <a:pt x="147" y="408"/>
                      </a:lnTo>
                      <a:lnTo>
                        <a:pt x="142" y="408"/>
                      </a:lnTo>
                      <a:lnTo>
                        <a:pt x="138" y="413"/>
                      </a:lnTo>
                      <a:lnTo>
                        <a:pt x="133" y="413"/>
                      </a:lnTo>
                      <a:lnTo>
                        <a:pt x="129" y="413"/>
                      </a:lnTo>
                      <a:lnTo>
                        <a:pt x="124" y="413"/>
                      </a:lnTo>
                      <a:lnTo>
                        <a:pt x="124" y="417"/>
                      </a:lnTo>
                      <a:lnTo>
                        <a:pt x="120" y="417"/>
                      </a:lnTo>
                      <a:lnTo>
                        <a:pt x="115" y="417"/>
                      </a:lnTo>
                      <a:lnTo>
                        <a:pt x="115" y="422"/>
                      </a:lnTo>
                      <a:lnTo>
                        <a:pt x="115" y="426"/>
                      </a:lnTo>
                      <a:lnTo>
                        <a:pt x="111" y="426"/>
                      </a:lnTo>
                      <a:lnTo>
                        <a:pt x="107" y="430"/>
                      </a:lnTo>
                      <a:lnTo>
                        <a:pt x="102" y="430"/>
                      </a:lnTo>
                      <a:lnTo>
                        <a:pt x="102" y="435"/>
                      </a:lnTo>
                      <a:lnTo>
                        <a:pt x="98" y="435"/>
                      </a:lnTo>
                      <a:lnTo>
                        <a:pt x="93" y="435"/>
                      </a:lnTo>
                      <a:lnTo>
                        <a:pt x="93" y="439"/>
                      </a:lnTo>
                      <a:lnTo>
                        <a:pt x="89" y="439"/>
                      </a:lnTo>
                      <a:lnTo>
                        <a:pt x="84" y="444"/>
                      </a:lnTo>
                      <a:lnTo>
                        <a:pt x="80" y="448"/>
                      </a:lnTo>
                      <a:lnTo>
                        <a:pt x="76" y="448"/>
                      </a:lnTo>
                      <a:lnTo>
                        <a:pt x="67" y="457"/>
                      </a:lnTo>
                      <a:lnTo>
                        <a:pt x="62" y="461"/>
                      </a:lnTo>
                      <a:lnTo>
                        <a:pt x="58" y="461"/>
                      </a:lnTo>
                      <a:lnTo>
                        <a:pt x="53" y="466"/>
                      </a:lnTo>
                      <a:lnTo>
                        <a:pt x="49" y="466"/>
                      </a:lnTo>
                      <a:lnTo>
                        <a:pt x="44" y="466"/>
                      </a:lnTo>
                      <a:lnTo>
                        <a:pt x="44" y="461"/>
                      </a:lnTo>
                      <a:lnTo>
                        <a:pt x="40" y="457"/>
                      </a:lnTo>
                      <a:lnTo>
                        <a:pt x="40" y="453"/>
                      </a:lnTo>
                      <a:lnTo>
                        <a:pt x="40" y="448"/>
                      </a:lnTo>
                      <a:lnTo>
                        <a:pt x="40" y="444"/>
                      </a:lnTo>
                      <a:lnTo>
                        <a:pt x="40" y="435"/>
                      </a:lnTo>
                      <a:lnTo>
                        <a:pt x="36" y="430"/>
                      </a:lnTo>
                      <a:lnTo>
                        <a:pt x="36" y="426"/>
                      </a:lnTo>
                      <a:lnTo>
                        <a:pt x="36" y="422"/>
                      </a:lnTo>
                      <a:lnTo>
                        <a:pt x="31" y="417"/>
                      </a:lnTo>
                      <a:lnTo>
                        <a:pt x="31" y="413"/>
                      </a:lnTo>
                      <a:lnTo>
                        <a:pt x="31" y="408"/>
                      </a:lnTo>
                      <a:lnTo>
                        <a:pt x="27" y="408"/>
                      </a:lnTo>
                      <a:lnTo>
                        <a:pt x="22" y="404"/>
                      </a:lnTo>
                      <a:lnTo>
                        <a:pt x="18" y="399"/>
                      </a:lnTo>
                      <a:lnTo>
                        <a:pt x="13" y="399"/>
                      </a:lnTo>
                      <a:lnTo>
                        <a:pt x="13" y="395"/>
                      </a:lnTo>
                      <a:lnTo>
                        <a:pt x="9" y="390"/>
                      </a:lnTo>
                      <a:lnTo>
                        <a:pt x="9" y="386"/>
                      </a:lnTo>
                      <a:lnTo>
                        <a:pt x="5" y="382"/>
                      </a:lnTo>
                      <a:lnTo>
                        <a:pt x="5" y="377"/>
                      </a:lnTo>
                      <a:lnTo>
                        <a:pt x="5" y="373"/>
                      </a:lnTo>
                      <a:lnTo>
                        <a:pt x="0" y="368"/>
                      </a:lnTo>
                      <a:lnTo>
                        <a:pt x="0" y="364"/>
                      </a:lnTo>
                      <a:lnTo>
                        <a:pt x="5" y="364"/>
                      </a:lnTo>
                      <a:lnTo>
                        <a:pt x="5" y="359"/>
                      </a:lnTo>
                      <a:lnTo>
                        <a:pt x="9" y="359"/>
                      </a:lnTo>
                      <a:lnTo>
                        <a:pt x="13" y="355"/>
                      </a:lnTo>
                      <a:lnTo>
                        <a:pt x="18" y="351"/>
                      </a:lnTo>
                      <a:lnTo>
                        <a:pt x="18" y="346"/>
                      </a:lnTo>
                      <a:lnTo>
                        <a:pt x="22" y="342"/>
                      </a:lnTo>
                      <a:lnTo>
                        <a:pt x="27" y="337"/>
                      </a:lnTo>
                      <a:lnTo>
                        <a:pt x="31" y="337"/>
                      </a:lnTo>
                      <a:lnTo>
                        <a:pt x="36" y="333"/>
                      </a:lnTo>
                      <a:lnTo>
                        <a:pt x="40" y="333"/>
                      </a:lnTo>
                      <a:lnTo>
                        <a:pt x="40" y="328"/>
                      </a:lnTo>
                      <a:lnTo>
                        <a:pt x="49" y="319"/>
                      </a:lnTo>
                      <a:lnTo>
                        <a:pt x="49" y="315"/>
                      </a:lnTo>
                      <a:lnTo>
                        <a:pt x="53" y="315"/>
                      </a:lnTo>
                      <a:lnTo>
                        <a:pt x="53" y="311"/>
                      </a:lnTo>
                      <a:lnTo>
                        <a:pt x="53" y="306"/>
                      </a:lnTo>
                      <a:lnTo>
                        <a:pt x="58" y="306"/>
                      </a:lnTo>
                      <a:lnTo>
                        <a:pt x="58" y="302"/>
                      </a:lnTo>
                      <a:lnTo>
                        <a:pt x="62" y="302"/>
                      </a:lnTo>
                      <a:lnTo>
                        <a:pt x="62" y="297"/>
                      </a:lnTo>
                      <a:lnTo>
                        <a:pt x="67" y="297"/>
                      </a:lnTo>
                      <a:lnTo>
                        <a:pt x="67" y="293"/>
                      </a:lnTo>
                      <a:lnTo>
                        <a:pt x="67" y="288"/>
                      </a:lnTo>
                      <a:lnTo>
                        <a:pt x="71" y="284"/>
                      </a:lnTo>
                      <a:lnTo>
                        <a:pt x="71" y="279"/>
                      </a:lnTo>
                      <a:lnTo>
                        <a:pt x="71" y="275"/>
                      </a:lnTo>
                      <a:lnTo>
                        <a:pt x="76" y="271"/>
                      </a:lnTo>
                      <a:lnTo>
                        <a:pt x="76" y="266"/>
                      </a:lnTo>
                      <a:lnTo>
                        <a:pt x="71" y="266"/>
                      </a:lnTo>
                      <a:lnTo>
                        <a:pt x="62" y="266"/>
                      </a:lnTo>
                      <a:lnTo>
                        <a:pt x="58" y="262"/>
                      </a:lnTo>
                      <a:lnTo>
                        <a:pt x="49" y="262"/>
                      </a:lnTo>
                      <a:lnTo>
                        <a:pt x="44" y="262"/>
                      </a:lnTo>
                      <a:lnTo>
                        <a:pt x="40" y="262"/>
                      </a:lnTo>
                      <a:lnTo>
                        <a:pt x="36" y="257"/>
                      </a:lnTo>
                      <a:lnTo>
                        <a:pt x="31" y="257"/>
                      </a:lnTo>
                      <a:lnTo>
                        <a:pt x="27" y="257"/>
                      </a:lnTo>
                      <a:lnTo>
                        <a:pt x="27" y="253"/>
                      </a:lnTo>
                      <a:lnTo>
                        <a:pt x="22" y="248"/>
                      </a:lnTo>
                      <a:lnTo>
                        <a:pt x="22" y="244"/>
                      </a:lnTo>
                      <a:lnTo>
                        <a:pt x="18" y="244"/>
                      </a:lnTo>
                      <a:lnTo>
                        <a:pt x="18" y="240"/>
                      </a:lnTo>
                      <a:lnTo>
                        <a:pt x="13" y="235"/>
                      </a:lnTo>
                      <a:lnTo>
                        <a:pt x="18" y="231"/>
                      </a:lnTo>
                      <a:lnTo>
                        <a:pt x="18" y="226"/>
                      </a:lnTo>
                      <a:lnTo>
                        <a:pt x="22" y="222"/>
                      </a:lnTo>
                      <a:lnTo>
                        <a:pt x="22" y="213"/>
                      </a:lnTo>
                      <a:lnTo>
                        <a:pt x="22" y="204"/>
                      </a:lnTo>
                      <a:lnTo>
                        <a:pt x="27" y="200"/>
                      </a:lnTo>
                      <a:lnTo>
                        <a:pt x="27" y="195"/>
                      </a:lnTo>
                      <a:lnTo>
                        <a:pt x="31" y="191"/>
                      </a:lnTo>
                      <a:lnTo>
                        <a:pt x="31" y="186"/>
                      </a:lnTo>
                      <a:lnTo>
                        <a:pt x="31" y="182"/>
                      </a:lnTo>
                      <a:lnTo>
                        <a:pt x="31" y="177"/>
                      </a:lnTo>
                      <a:lnTo>
                        <a:pt x="27" y="173"/>
                      </a:lnTo>
                      <a:lnTo>
                        <a:pt x="27" y="164"/>
                      </a:lnTo>
                      <a:lnTo>
                        <a:pt x="31" y="160"/>
                      </a:lnTo>
                      <a:lnTo>
                        <a:pt x="36" y="155"/>
                      </a:lnTo>
                      <a:lnTo>
                        <a:pt x="44" y="155"/>
                      </a:lnTo>
                      <a:lnTo>
                        <a:pt x="53" y="151"/>
                      </a:lnTo>
                      <a:lnTo>
                        <a:pt x="58" y="151"/>
                      </a:lnTo>
                      <a:lnTo>
                        <a:pt x="58" y="142"/>
                      </a:lnTo>
                      <a:lnTo>
                        <a:pt x="62" y="137"/>
                      </a:lnTo>
                      <a:lnTo>
                        <a:pt x="62" y="133"/>
                      </a:lnTo>
                      <a:lnTo>
                        <a:pt x="62" y="129"/>
                      </a:lnTo>
                      <a:lnTo>
                        <a:pt x="67" y="124"/>
                      </a:lnTo>
                      <a:lnTo>
                        <a:pt x="76" y="106"/>
                      </a:lnTo>
                      <a:lnTo>
                        <a:pt x="76" y="102"/>
                      </a:lnTo>
                      <a:lnTo>
                        <a:pt x="80" y="97"/>
                      </a:lnTo>
                      <a:lnTo>
                        <a:pt x="80" y="89"/>
                      </a:lnTo>
                      <a:lnTo>
                        <a:pt x="84" y="84"/>
                      </a:lnTo>
                      <a:lnTo>
                        <a:pt x="89" y="80"/>
                      </a:lnTo>
                      <a:lnTo>
                        <a:pt x="93" y="80"/>
                      </a:lnTo>
                      <a:lnTo>
                        <a:pt x="93" y="84"/>
                      </a:lnTo>
                      <a:lnTo>
                        <a:pt x="98" y="84"/>
                      </a:lnTo>
                      <a:lnTo>
                        <a:pt x="102" y="89"/>
                      </a:lnTo>
                      <a:lnTo>
                        <a:pt x="107" y="89"/>
                      </a:lnTo>
                      <a:lnTo>
                        <a:pt x="111" y="89"/>
                      </a:lnTo>
                      <a:lnTo>
                        <a:pt x="115" y="89"/>
                      </a:lnTo>
                      <a:lnTo>
                        <a:pt x="115" y="84"/>
                      </a:lnTo>
                      <a:lnTo>
                        <a:pt x="124" y="80"/>
                      </a:lnTo>
                      <a:lnTo>
                        <a:pt x="124" y="84"/>
                      </a:lnTo>
                      <a:lnTo>
                        <a:pt x="133" y="84"/>
                      </a:lnTo>
                      <a:lnTo>
                        <a:pt x="138" y="89"/>
                      </a:lnTo>
                      <a:lnTo>
                        <a:pt x="147" y="80"/>
                      </a:lnTo>
                      <a:lnTo>
                        <a:pt x="147" y="71"/>
                      </a:lnTo>
                      <a:lnTo>
                        <a:pt x="147" y="62"/>
                      </a:lnTo>
                      <a:lnTo>
                        <a:pt x="151" y="44"/>
                      </a:lnTo>
                      <a:lnTo>
                        <a:pt x="151" y="40"/>
                      </a:lnTo>
                      <a:lnTo>
                        <a:pt x="155" y="35"/>
                      </a:lnTo>
                      <a:lnTo>
                        <a:pt x="160" y="31"/>
                      </a:lnTo>
                      <a:lnTo>
                        <a:pt x="164" y="22"/>
                      </a:lnTo>
                      <a:lnTo>
                        <a:pt x="178" y="13"/>
                      </a:lnTo>
                      <a:lnTo>
                        <a:pt x="186" y="9"/>
                      </a:lnTo>
                      <a:lnTo>
                        <a:pt x="191" y="4"/>
                      </a:lnTo>
                      <a:lnTo>
                        <a:pt x="204" y="0"/>
                      </a:lnTo>
                      <a:lnTo>
                        <a:pt x="209" y="4"/>
                      </a:lnTo>
                      <a:lnTo>
                        <a:pt x="213" y="13"/>
                      </a:lnTo>
                      <a:lnTo>
                        <a:pt x="218" y="18"/>
                      </a:lnTo>
                      <a:lnTo>
                        <a:pt x="218" y="22"/>
                      </a:lnTo>
                      <a:lnTo>
                        <a:pt x="222" y="22"/>
                      </a:lnTo>
                      <a:lnTo>
                        <a:pt x="231" y="31"/>
                      </a:lnTo>
                      <a:lnTo>
                        <a:pt x="235" y="35"/>
                      </a:lnTo>
                      <a:lnTo>
                        <a:pt x="235" y="40"/>
                      </a:lnTo>
                      <a:lnTo>
                        <a:pt x="240" y="44"/>
                      </a:lnTo>
                      <a:lnTo>
                        <a:pt x="244" y="44"/>
                      </a:lnTo>
                      <a:lnTo>
                        <a:pt x="253" y="53"/>
                      </a:lnTo>
                      <a:lnTo>
                        <a:pt x="253" y="58"/>
                      </a:lnTo>
                      <a:lnTo>
                        <a:pt x="257" y="58"/>
                      </a:lnTo>
                      <a:lnTo>
                        <a:pt x="257" y="62"/>
                      </a:lnTo>
                      <a:lnTo>
                        <a:pt x="262" y="62"/>
                      </a:lnTo>
                      <a:lnTo>
                        <a:pt x="266" y="66"/>
                      </a:lnTo>
                      <a:lnTo>
                        <a:pt x="271" y="66"/>
                      </a:lnTo>
                      <a:lnTo>
                        <a:pt x="275" y="66"/>
                      </a:lnTo>
                      <a:lnTo>
                        <a:pt x="280" y="66"/>
                      </a:lnTo>
                      <a:lnTo>
                        <a:pt x="284" y="66"/>
                      </a:lnTo>
                      <a:lnTo>
                        <a:pt x="289" y="66"/>
                      </a:lnTo>
                      <a:lnTo>
                        <a:pt x="293" y="66"/>
                      </a:lnTo>
                      <a:lnTo>
                        <a:pt x="297" y="66"/>
                      </a:lnTo>
                      <a:lnTo>
                        <a:pt x="302" y="66"/>
                      </a:lnTo>
                      <a:lnTo>
                        <a:pt x="306" y="66"/>
                      </a:lnTo>
                      <a:lnTo>
                        <a:pt x="306" y="75"/>
                      </a:lnTo>
                      <a:lnTo>
                        <a:pt x="306" y="80"/>
                      </a:lnTo>
                      <a:lnTo>
                        <a:pt x="306" y="84"/>
                      </a:lnTo>
                      <a:lnTo>
                        <a:pt x="306" y="89"/>
                      </a:lnTo>
                      <a:lnTo>
                        <a:pt x="311" y="93"/>
                      </a:lnTo>
                      <a:lnTo>
                        <a:pt x="311" y="97"/>
                      </a:lnTo>
                      <a:lnTo>
                        <a:pt x="315" y="102"/>
                      </a:lnTo>
                      <a:lnTo>
                        <a:pt x="315" y="106"/>
                      </a:lnTo>
                      <a:lnTo>
                        <a:pt x="315" y="111"/>
                      </a:lnTo>
                      <a:lnTo>
                        <a:pt x="315" y="115"/>
                      </a:lnTo>
                      <a:lnTo>
                        <a:pt x="315" y="120"/>
                      </a:lnTo>
                      <a:lnTo>
                        <a:pt x="320" y="120"/>
                      </a:lnTo>
                      <a:lnTo>
                        <a:pt x="320" y="124"/>
                      </a:lnTo>
                      <a:lnTo>
                        <a:pt x="320" y="129"/>
                      </a:lnTo>
                      <a:lnTo>
                        <a:pt x="320" y="133"/>
                      </a:lnTo>
                      <a:lnTo>
                        <a:pt x="324" y="133"/>
                      </a:lnTo>
                      <a:lnTo>
                        <a:pt x="324" y="137"/>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74" name="Freeform 136"/>
                <p:cNvSpPr/>
                <p:nvPr/>
              </p:nvSpPr>
              <p:spPr bwMode="auto">
                <a:xfrm>
                  <a:off x="4095502" y="5086351"/>
                  <a:ext cx="887413" cy="887413"/>
                </a:xfrm>
                <a:custGeom>
                  <a:cxnLst>
                    <a:cxn ang="0">
                      <a:pos x="475" y="178"/>
                    </a:cxn>
                    <a:cxn ang="0">
                      <a:pos x="439" y="195"/>
                    </a:cxn>
                    <a:cxn ang="0">
                      <a:pos x="408" y="231"/>
                    </a:cxn>
                    <a:cxn ang="0">
                      <a:pos x="382" y="280"/>
                    </a:cxn>
                    <a:cxn ang="0">
                      <a:pos x="368" y="324"/>
                    </a:cxn>
                    <a:cxn ang="0">
                      <a:pos x="355" y="360"/>
                    </a:cxn>
                    <a:cxn ang="0">
                      <a:pos x="342" y="404"/>
                    </a:cxn>
                    <a:cxn ang="0">
                      <a:pos x="315" y="391"/>
                    </a:cxn>
                    <a:cxn ang="0">
                      <a:pos x="306" y="422"/>
                    </a:cxn>
                    <a:cxn ang="0">
                      <a:pos x="284" y="448"/>
                    </a:cxn>
                    <a:cxn ang="0">
                      <a:pos x="266" y="453"/>
                    </a:cxn>
                    <a:cxn ang="0">
                      <a:pos x="244" y="471"/>
                    </a:cxn>
                    <a:cxn ang="0">
                      <a:pos x="200" y="493"/>
                    </a:cxn>
                    <a:cxn ang="0">
                      <a:pos x="156" y="506"/>
                    </a:cxn>
                    <a:cxn ang="0">
                      <a:pos x="138" y="528"/>
                    </a:cxn>
                    <a:cxn ang="0">
                      <a:pos x="89" y="546"/>
                    </a:cxn>
                    <a:cxn ang="0">
                      <a:pos x="62" y="559"/>
                    </a:cxn>
                    <a:cxn ang="0">
                      <a:pos x="31" y="559"/>
                    </a:cxn>
                    <a:cxn ang="0">
                      <a:pos x="27" y="533"/>
                    </a:cxn>
                    <a:cxn ang="0">
                      <a:pos x="14" y="502"/>
                    </a:cxn>
                    <a:cxn ang="0">
                      <a:pos x="5" y="475"/>
                    </a:cxn>
                    <a:cxn ang="0">
                      <a:pos x="36" y="453"/>
                    </a:cxn>
                    <a:cxn ang="0">
                      <a:pos x="53" y="435"/>
                    </a:cxn>
                    <a:cxn ang="0">
                      <a:pos x="80" y="426"/>
                    </a:cxn>
                    <a:cxn ang="0">
                      <a:pos x="102" y="408"/>
                    </a:cxn>
                    <a:cxn ang="0">
                      <a:pos x="111" y="386"/>
                    </a:cxn>
                    <a:cxn ang="0">
                      <a:pos x="138" y="391"/>
                    </a:cxn>
                    <a:cxn ang="0">
                      <a:pos x="116" y="373"/>
                    </a:cxn>
                    <a:cxn ang="0">
                      <a:pos x="85" y="360"/>
                    </a:cxn>
                    <a:cxn ang="0">
                      <a:pos x="58" y="346"/>
                    </a:cxn>
                    <a:cxn ang="0">
                      <a:pos x="45" y="320"/>
                    </a:cxn>
                    <a:cxn ang="0">
                      <a:pos x="67" y="306"/>
                    </a:cxn>
                    <a:cxn ang="0">
                      <a:pos x="89" y="306"/>
                    </a:cxn>
                    <a:cxn ang="0">
                      <a:pos x="98" y="284"/>
                    </a:cxn>
                    <a:cxn ang="0">
                      <a:pos x="111" y="266"/>
                    </a:cxn>
                    <a:cxn ang="0">
                      <a:pos x="151" y="244"/>
                    </a:cxn>
                    <a:cxn ang="0">
                      <a:pos x="187" y="213"/>
                    </a:cxn>
                    <a:cxn ang="0">
                      <a:pos x="222" y="204"/>
                    </a:cxn>
                    <a:cxn ang="0">
                      <a:pos x="249" y="169"/>
                    </a:cxn>
                    <a:cxn ang="0">
                      <a:pos x="275" y="129"/>
                    </a:cxn>
                    <a:cxn ang="0">
                      <a:pos x="302" y="107"/>
                    </a:cxn>
                    <a:cxn ang="0">
                      <a:pos x="329" y="93"/>
                    </a:cxn>
                    <a:cxn ang="0">
                      <a:pos x="346" y="76"/>
                    </a:cxn>
                    <a:cxn ang="0">
                      <a:pos x="342" y="49"/>
                    </a:cxn>
                    <a:cxn ang="0">
                      <a:pos x="364" y="31"/>
                    </a:cxn>
                    <a:cxn ang="0">
                      <a:pos x="386" y="9"/>
                    </a:cxn>
                    <a:cxn ang="0">
                      <a:pos x="408" y="9"/>
                    </a:cxn>
                    <a:cxn ang="0">
                      <a:pos x="426" y="22"/>
                    </a:cxn>
                    <a:cxn ang="0">
                      <a:pos x="457" y="18"/>
                    </a:cxn>
                    <a:cxn ang="0">
                      <a:pos x="475" y="36"/>
                    </a:cxn>
                    <a:cxn ang="0">
                      <a:pos x="484" y="71"/>
                    </a:cxn>
                    <a:cxn ang="0">
                      <a:pos x="510" y="76"/>
                    </a:cxn>
                    <a:cxn ang="0">
                      <a:pos x="528" y="98"/>
                    </a:cxn>
                    <a:cxn ang="0">
                      <a:pos x="555" y="129"/>
                    </a:cxn>
                    <a:cxn ang="0">
                      <a:pos x="524" y="164"/>
                    </a:cxn>
                  </a:cxnLst>
                  <a:rect l="0" t="0" r="r" b="b"/>
                  <a:pathLst>
                    <a:path w="559" h="559">
                      <a:moveTo>
                        <a:pt x="510" y="182"/>
                      </a:moveTo>
                      <a:lnTo>
                        <a:pt x="506" y="178"/>
                      </a:lnTo>
                      <a:lnTo>
                        <a:pt x="502" y="182"/>
                      </a:lnTo>
                      <a:lnTo>
                        <a:pt x="497" y="182"/>
                      </a:lnTo>
                      <a:lnTo>
                        <a:pt x="493" y="178"/>
                      </a:lnTo>
                      <a:lnTo>
                        <a:pt x="479" y="173"/>
                      </a:lnTo>
                      <a:lnTo>
                        <a:pt x="475" y="178"/>
                      </a:lnTo>
                      <a:lnTo>
                        <a:pt x="466" y="178"/>
                      </a:lnTo>
                      <a:lnTo>
                        <a:pt x="462" y="178"/>
                      </a:lnTo>
                      <a:lnTo>
                        <a:pt x="457" y="182"/>
                      </a:lnTo>
                      <a:lnTo>
                        <a:pt x="448" y="187"/>
                      </a:lnTo>
                      <a:lnTo>
                        <a:pt x="444" y="191"/>
                      </a:lnTo>
                      <a:lnTo>
                        <a:pt x="439" y="191"/>
                      </a:lnTo>
                      <a:lnTo>
                        <a:pt x="439" y="195"/>
                      </a:lnTo>
                      <a:lnTo>
                        <a:pt x="435" y="195"/>
                      </a:lnTo>
                      <a:lnTo>
                        <a:pt x="435" y="200"/>
                      </a:lnTo>
                      <a:lnTo>
                        <a:pt x="431" y="204"/>
                      </a:lnTo>
                      <a:lnTo>
                        <a:pt x="426" y="209"/>
                      </a:lnTo>
                      <a:lnTo>
                        <a:pt x="422" y="213"/>
                      </a:lnTo>
                      <a:lnTo>
                        <a:pt x="413" y="222"/>
                      </a:lnTo>
                      <a:lnTo>
                        <a:pt x="408" y="231"/>
                      </a:lnTo>
                      <a:lnTo>
                        <a:pt x="408" y="240"/>
                      </a:lnTo>
                      <a:lnTo>
                        <a:pt x="404" y="244"/>
                      </a:lnTo>
                      <a:lnTo>
                        <a:pt x="395" y="258"/>
                      </a:lnTo>
                      <a:lnTo>
                        <a:pt x="391" y="262"/>
                      </a:lnTo>
                      <a:lnTo>
                        <a:pt x="386" y="271"/>
                      </a:lnTo>
                      <a:lnTo>
                        <a:pt x="382" y="275"/>
                      </a:lnTo>
                      <a:lnTo>
                        <a:pt x="382" y="280"/>
                      </a:lnTo>
                      <a:lnTo>
                        <a:pt x="377" y="284"/>
                      </a:lnTo>
                      <a:lnTo>
                        <a:pt x="377" y="293"/>
                      </a:lnTo>
                      <a:lnTo>
                        <a:pt x="373" y="302"/>
                      </a:lnTo>
                      <a:lnTo>
                        <a:pt x="373" y="311"/>
                      </a:lnTo>
                      <a:lnTo>
                        <a:pt x="368" y="315"/>
                      </a:lnTo>
                      <a:lnTo>
                        <a:pt x="368" y="320"/>
                      </a:lnTo>
                      <a:lnTo>
                        <a:pt x="368" y="324"/>
                      </a:lnTo>
                      <a:lnTo>
                        <a:pt x="364" y="329"/>
                      </a:lnTo>
                      <a:lnTo>
                        <a:pt x="360" y="333"/>
                      </a:lnTo>
                      <a:lnTo>
                        <a:pt x="355" y="342"/>
                      </a:lnTo>
                      <a:lnTo>
                        <a:pt x="351" y="346"/>
                      </a:lnTo>
                      <a:lnTo>
                        <a:pt x="346" y="351"/>
                      </a:lnTo>
                      <a:lnTo>
                        <a:pt x="351" y="355"/>
                      </a:lnTo>
                      <a:lnTo>
                        <a:pt x="355" y="360"/>
                      </a:lnTo>
                      <a:lnTo>
                        <a:pt x="360" y="369"/>
                      </a:lnTo>
                      <a:lnTo>
                        <a:pt x="360" y="373"/>
                      </a:lnTo>
                      <a:lnTo>
                        <a:pt x="355" y="377"/>
                      </a:lnTo>
                      <a:lnTo>
                        <a:pt x="346" y="386"/>
                      </a:lnTo>
                      <a:lnTo>
                        <a:pt x="342" y="395"/>
                      </a:lnTo>
                      <a:lnTo>
                        <a:pt x="342" y="400"/>
                      </a:lnTo>
                      <a:lnTo>
                        <a:pt x="342" y="404"/>
                      </a:lnTo>
                      <a:lnTo>
                        <a:pt x="337" y="413"/>
                      </a:lnTo>
                      <a:lnTo>
                        <a:pt x="337" y="408"/>
                      </a:lnTo>
                      <a:lnTo>
                        <a:pt x="337" y="404"/>
                      </a:lnTo>
                      <a:lnTo>
                        <a:pt x="333" y="400"/>
                      </a:lnTo>
                      <a:lnTo>
                        <a:pt x="329" y="395"/>
                      </a:lnTo>
                      <a:lnTo>
                        <a:pt x="320" y="391"/>
                      </a:lnTo>
                      <a:lnTo>
                        <a:pt x="315" y="391"/>
                      </a:lnTo>
                      <a:lnTo>
                        <a:pt x="311" y="395"/>
                      </a:lnTo>
                      <a:lnTo>
                        <a:pt x="306" y="395"/>
                      </a:lnTo>
                      <a:lnTo>
                        <a:pt x="306" y="404"/>
                      </a:lnTo>
                      <a:lnTo>
                        <a:pt x="302" y="408"/>
                      </a:lnTo>
                      <a:lnTo>
                        <a:pt x="302" y="413"/>
                      </a:lnTo>
                      <a:lnTo>
                        <a:pt x="306" y="417"/>
                      </a:lnTo>
                      <a:lnTo>
                        <a:pt x="306" y="422"/>
                      </a:lnTo>
                      <a:lnTo>
                        <a:pt x="302" y="426"/>
                      </a:lnTo>
                      <a:lnTo>
                        <a:pt x="298" y="431"/>
                      </a:lnTo>
                      <a:lnTo>
                        <a:pt x="293" y="435"/>
                      </a:lnTo>
                      <a:lnTo>
                        <a:pt x="293" y="440"/>
                      </a:lnTo>
                      <a:lnTo>
                        <a:pt x="293" y="444"/>
                      </a:lnTo>
                      <a:lnTo>
                        <a:pt x="289" y="444"/>
                      </a:lnTo>
                      <a:lnTo>
                        <a:pt x="284" y="448"/>
                      </a:lnTo>
                      <a:lnTo>
                        <a:pt x="289" y="453"/>
                      </a:lnTo>
                      <a:lnTo>
                        <a:pt x="289" y="457"/>
                      </a:lnTo>
                      <a:lnTo>
                        <a:pt x="284" y="457"/>
                      </a:lnTo>
                      <a:lnTo>
                        <a:pt x="280" y="453"/>
                      </a:lnTo>
                      <a:lnTo>
                        <a:pt x="275" y="448"/>
                      </a:lnTo>
                      <a:lnTo>
                        <a:pt x="271" y="448"/>
                      </a:lnTo>
                      <a:lnTo>
                        <a:pt x="266" y="453"/>
                      </a:lnTo>
                      <a:lnTo>
                        <a:pt x="262" y="453"/>
                      </a:lnTo>
                      <a:lnTo>
                        <a:pt x="262" y="457"/>
                      </a:lnTo>
                      <a:lnTo>
                        <a:pt x="258" y="466"/>
                      </a:lnTo>
                      <a:lnTo>
                        <a:pt x="262" y="471"/>
                      </a:lnTo>
                      <a:lnTo>
                        <a:pt x="253" y="475"/>
                      </a:lnTo>
                      <a:lnTo>
                        <a:pt x="249" y="471"/>
                      </a:lnTo>
                      <a:lnTo>
                        <a:pt x="244" y="471"/>
                      </a:lnTo>
                      <a:lnTo>
                        <a:pt x="235" y="471"/>
                      </a:lnTo>
                      <a:lnTo>
                        <a:pt x="231" y="475"/>
                      </a:lnTo>
                      <a:lnTo>
                        <a:pt x="222" y="488"/>
                      </a:lnTo>
                      <a:lnTo>
                        <a:pt x="218" y="484"/>
                      </a:lnTo>
                      <a:lnTo>
                        <a:pt x="209" y="484"/>
                      </a:lnTo>
                      <a:lnTo>
                        <a:pt x="204" y="484"/>
                      </a:lnTo>
                      <a:lnTo>
                        <a:pt x="200" y="493"/>
                      </a:lnTo>
                      <a:lnTo>
                        <a:pt x="195" y="493"/>
                      </a:lnTo>
                      <a:lnTo>
                        <a:pt x="191" y="497"/>
                      </a:lnTo>
                      <a:lnTo>
                        <a:pt x="187" y="497"/>
                      </a:lnTo>
                      <a:lnTo>
                        <a:pt x="173" y="497"/>
                      </a:lnTo>
                      <a:lnTo>
                        <a:pt x="169" y="502"/>
                      </a:lnTo>
                      <a:lnTo>
                        <a:pt x="164" y="502"/>
                      </a:lnTo>
                      <a:lnTo>
                        <a:pt x="156" y="506"/>
                      </a:lnTo>
                      <a:lnTo>
                        <a:pt x="156" y="511"/>
                      </a:lnTo>
                      <a:lnTo>
                        <a:pt x="156" y="515"/>
                      </a:lnTo>
                      <a:lnTo>
                        <a:pt x="151" y="524"/>
                      </a:lnTo>
                      <a:lnTo>
                        <a:pt x="151" y="528"/>
                      </a:lnTo>
                      <a:lnTo>
                        <a:pt x="147" y="528"/>
                      </a:lnTo>
                      <a:lnTo>
                        <a:pt x="142" y="528"/>
                      </a:lnTo>
                      <a:lnTo>
                        <a:pt x="138" y="528"/>
                      </a:lnTo>
                      <a:lnTo>
                        <a:pt x="129" y="528"/>
                      </a:lnTo>
                      <a:lnTo>
                        <a:pt x="120" y="528"/>
                      </a:lnTo>
                      <a:lnTo>
                        <a:pt x="116" y="528"/>
                      </a:lnTo>
                      <a:lnTo>
                        <a:pt x="111" y="533"/>
                      </a:lnTo>
                      <a:lnTo>
                        <a:pt x="102" y="537"/>
                      </a:lnTo>
                      <a:lnTo>
                        <a:pt x="98" y="542"/>
                      </a:lnTo>
                      <a:lnTo>
                        <a:pt x="89" y="546"/>
                      </a:lnTo>
                      <a:lnTo>
                        <a:pt x="85" y="555"/>
                      </a:lnTo>
                      <a:lnTo>
                        <a:pt x="85" y="559"/>
                      </a:lnTo>
                      <a:lnTo>
                        <a:pt x="80" y="559"/>
                      </a:lnTo>
                      <a:lnTo>
                        <a:pt x="76" y="559"/>
                      </a:lnTo>
                      <a:lnTo>
                        <a:pt x="71" y="559"/>
                      </a:lnTo>
                      <a:lnTo>
                        <a:pt x="67" y="559"/>
                      </a:lnTo>
                      <a:lnTo>
                        <a:pt x="62" y="559"/>
                      </a:lnTo>
                      <a:lnTo>
                        <a:pt x="58" y="559"/>
                      </a:lnTo>
                      <a:lnTo>
                        <a:pt x="53" y="559"/>
                      </a:lnTo>
                      <a:lnTo>
                        <a:pt x="49" y="559"/>
                      </a:lnTo>
                      <a:lnTo>
                        <a:pt x="45" y="559"/>
                      </a:lnTo>
                      <a:lnTo>
                        <a:pt x="40" y="559"/>
                      </a:lnTo>
                      <a:lnTo>
                        <a:pt x="36" y="559"/>
                      </a:lnTo>
                      <a:lnTo>
                        <a:pt x="31" y="559"/>
                      </a:lnTo>
                      <a:lnTo>
                        <a:pt x="27" y="555"/>
                      </a:lnTo>
                      <a:lnTo>
                        <a:pt x="27" y="551"/>
                      </a:lnTo>
                      <a:lnTo>
                        <a:pt x="27" y="546"/>
                      </a:lnTo>
                      <a:lnTo>
                        <a:pt x="31" y="546"/>
                      </a:lnTo>
                      <a:lnTo>
                        <a:pt x="27" y="542"/>
                      </a:lnTo>
                      <a:lnTo>
                        <a:pt x="27" y="537"/>
                      </a:lnTo>
                      <a:lnTo>
                        <a:pt x="27" y="533"/>
                      </a:lnTo>
                      <a:lnTo>
                        <a:pt x="27" y="528"/>
                      </a:lnTo>
                      <a:lnTo>
                        <a:pt x="22" y="524"/>
                      </a:lnTo>
                      <a:lnTo>
                        <a:pt x="22" y="519"/>
                      </a:lnTo>
                      <a:lnTo>
                        <a:pt x="18" y="515"/>
                      </a:lnTo>
                      <a:lnTo>
                        <a:pt x="18" y="511"/>
                      </a:lnTo>
                      <a:lnTo>
                        <a:pt x="18" y="506"/>
                      </a:lnTo>
                      <a:lnTo>
                        <a:pt x="14" y="502"/>
                      </a:lnTo>
                      <a:lnTo>
                        <a:pt x="14" y="497"/>
                      </a:lnTo>
                      <a:lnTo>
                        <a:pt x="9" y="497"/>
                      </a:lnTo>
                      <a:lnTo>
                        <a:pt x="9" y="493"/>
                      </a:lnTo>
                      <a:lnTo>
                        <a:pt x="5" y="488"/>
                      </a:lnTo>
                      <a:lnTo>
                        <a:pt x="0" y="484"/>
                      </a:lnTo>
                      <a:lnTo>
                        <a:pt x="0" y="479"/>
                      </a:lnTo>
                      <a:lnTo>
                        <a:pt x="5" y="475"/>
                      </a:lnTo>
                      <a:lnTo>
                        <a:pt x="14" y="466"/>
                      </a:lnTo>
                      <a:lnTo>
                        <a:pt x="18" y="466"/>
                      </a:lnTo>
                      <a:lnTo>
                        <a:pt x="22" y="462"/>
                      </a:lnTo>
                      <a:lnTo>
                        <a:pt x="27" y="457"/>
                      </a:lnTo>
                      <a:lnTo>
                        <a:pt x="31" y="457"/>
                      </a:lnTo>
                      <a:lnTo>
                        <a:pt x="31" y="453"/>
                      </a:lnTo>
                      <a:lnTo>
                        <a:pt x="36" y="453"/>
                      </a:lnTo>
                      <a:lnTo>
                        <a:pt x="40" y="453"/>
                      </a:lnTo>
                      <a:lnTo>
                        <a:pt x="40" y="448"/>
                      </a:lnTo>
                      <a:lnTo>
                        <a:pt x="45" y="448"/>
                      </a:lnTo>
                      <a:lnTo>
                        <a:pt x="49" y="444"/>
                      </a:lnTo>
                      <a:lnTo>
                        <a:pt x="53" y="444"/>
                      </a:lnTo>
                      <a:lnTo>
                        <a:pt x="53" y="440"/>
                      </a:lnTo>
                      <a:lnTo>
                        <a:pt x="53" y="435"/>
                      </a:lnTo>
                      <a:lnTo>
                        <a:pt x="58" y="435"/>
                      </a:lnTo>
                      <a:lnTo>
                        <a:pt x="62" y="435"/>
                      </a:lnTo>
                      <a:lnTo>
                        <a:pt x="62" y="431"/>
                      </a:lnTo>
                      <a:lnTo>
                        <a:pt x="67" y="431"/>
                      </a:lnTo>
                      <a:lnTo>
                        <a:pt x="71" y="431"/>
                      </a:lnTo>
                      <a:lnTo>
                        <a:pt x="76" y="431"/>
                      </a:lnTo>
                      <a:lnTo>
                        <a:pt x="80" y="426"/>
                      </a:lnTo>
                      <a:lnTo>
                        <a:pt x="85" y="426"/>
                      </a:lnTo>
                      <a:lnTo>
                        <a:pt x="89" y="422"/>
                      </a:lnTo>
                      <a:lnTo>
                        <a:pt x="93" y="422"/>
                      </a:lnTo>
                      <a:lnTo>
                        <a:pt x="93" y="417"/>
                      </a:lnTo>
                      <a:lnTo>
                        <a:pt x="98" y="417"/>
                      </a:lnTo>
                      <a:lnTo>
                        <a:pt x="102" y="413"/>
                      </a:lnTo>
                      <a:lnTo>
                        <a:pt x="102" y="408"/>
                      </a:lnTo>
                      <a:lnTo>
                        <a:pt x="102" y="404"/>
                      </a:lnTo>
                      <a:lnTo>
                        <a:pt x="102" y="400"/>
                      </a:lnTo>
                      <a:lnTo>
                        <a:pt x="102" y="395"/>
                      </a:lnTo>
                      <a:lnTo>
                        <a:pt x="102" y="391"/>
                      </a:lnTo>
                      <a:lnTo>
                        <a:pt x="107" y="391"/>
                      </a:lnTo>
                      <a:lnTo>
                        <a:pt x="107" y="386"/>
                      </a:lnTo>
                      <a:lnTo>
                        <a:pt x="111" y="386"/>
                      </a:lnTo>
                      <a:lnTo>
                        <a:pt x="116" y="386"/>
                      </a:lnTo>
                      <a:lnTo>
                        <a:pt x="116" y="391"/>
                      </a:lnTo>
                      <a:lnTo>
                        <a:pt x="120" y="391"/>
                      </a:lnTo>
                      <a:lnTo>
                        <a:pt x="124" y="391"/>
                      </a:lnTo>
                      <a:lnTo>
                        <a:pt x="129" y="391"/>
                      </a:lnTo>
                      <a:lnTo>
                        <a:pt x="133" y="391"/>
                      </a:lnTo>
                      <a:lnTo>
                        <a:pt x="138" y="391"/>
                      </a:lnTo>
                      <a:lnTo>
                        <a:pt x="142" y="386"/>
                      </a:lnTo>
                      <a:lnTo>
                        <a:pt x="138" y="382"/>
                      </a:lnTo>
                      <a:lnTo>
                        <a:pt x="133" y="382"/>
                      </a:lnTo>
                      <a:lnTo>
                        <a:pt x="129" y="382"/>
                      </a:lnTo>
                      <a:lnTo>
                        <a:pt x="129" y="377"/>
                      </a:lnTo>
                      <a:lnTo>
                        <a:pt x="120" y="377"/>
                      </a:lnTo>
                      <a:lnTo>
                        <a:pt x="116" y="373"/>
                      </a:lnTo>
                      <a:lnTo>
                        <a:pt x="107" y="373"/>
                      </a:lnTo>
                      <a:lnTo>
                        <a:pt x="107" y="369"/>
                      </a:lnTo>
                      <a:lnTo>
                        <a:pt x="102" y="369"/>
                      </a:lnTo>
                      <a:lnTo>
                        <a:pt x="98" y="369"/>
                      </a:lnTo>
                      <a:lnTo>
                        <a:pt x="93" y="364"/>
                      </a:lnTo>
                      <a:lnTo>
                        <a:pt x="89" y="360"/>
                      </a:lnTo>
                      <a:lnTo>
                        <a:pt x="85" y="360"/>
                      </a:lnTo>
                      <a:lnTo>
                        <a:pt x="80" y="360"/>
                      </a:lnTo>
                      <a:lnTo>
                        <a:pt x="76" y="360"/>
                      </a:lnTo>
                      <a:lnTo>
                        <a:pt x="71" y="360"/>
                      </a:lnTo>
                      <a:lnTo>
                        <a:pt x="67" y="355"/>
                      </a:lnTo>
                      <a:lnTo>
                        <a:pt x="62" y="351"/>
                      </a:lnTo>
                      <a:lnTo>
                        <a:pt x="62" y="346"/>
                      </a:lnTo>
                      <a:lnTo>
                        <a:pt x="58" y="346"/>
                      </a:lnTo>
                      <a:lnTo>
                        <a:pt x="58" y="342"/>
                      </a:lnTo>
                      <a:lnTo>
                        <a:pt x="53" y="337"/>
                      </a:lnTo>
                      <a:lnTo>
                        <a:pt x="49" y="337"/>
                      </a:lnTo>
                      <a:lnTo>
                        <a:pt x="49" y="333"/>
                      </a:lnTo>
                      <a:lnTo>
                        <a:pt x="45" y="329"/>
                      </a:lnTo>
                      <a:lnTo>
                        <a:pt x="40" y="324"/>
                      </a:lnTo>
                      <a:lnTo>
                        <a:pt x="45" y="320"/>
                      </a:lnTo>
                      <a:lnTo>
                        <a:pt x="45" y="315"/>
                      </a:lnTo>
                      <a:lnTo>
                        <a:pt x="49" y="315"/>
                      </a:lnTo>
                      <a:lnTo>
                        <a:pt x="53" y="315"/>
                      </a:lnTo>
                      <a:lnTo>
                        <a:pt x="58" y="311"/>
                      </a:lnTo>
                      <a:lnTo>
                        <a:pt x="62" y="311"/>
                      </a:lnTo>
                      <a:lnTo>
                        <a:pt x="62" y="306"/>
                      </a:lnTo>
                      <a:lnTo>
                        <a:pt x="67" y="306"/>
                      </a:lnTo>
                      <a:lnTo>
                        <a:pt x="71" y="306"/>
                      </a:lnTo>
                      <a:lnTo>
                        <a:pt x="71" y="302"/>
                      </a:lnTo>
                      <a:lnTo>
                        <a:pt x="76" y="302"/>
                      </a:lnTo>
                      <a:lnTo>
                        <a:pt x="80" y="302"/>
                      </a:lnTo>
                      <a:lnTo>
                        <a:pt x="85" y="302"/>
                      </a:lnTo>
                      <a:lnTo>
                        <a:pt x="85" y="306"/>
                      </a:lnTo>
                      <a:lnTo>
                        <a:pt x="89" y="306"/>
                      </a:lnTo>
                      <a:lnTo>
                        <a:pt x="93" y="306"/>
                      </a:lnTo>
                      <a:lnTo>
                        <a:pt x="93" y="302"/>
                      </a:lnTo>
                      <a:lnTo>
                        <a:pt x="93" y="297"/>
                      </a:lnTo>
                      <a:lnTo>
                        <a:pt x="93" y="293"/>
                      </a:lnTo>
                      <a:lnTo>
                        <a:pt x="93" y="289"/>
                      </a:lnTo>
                      <a:lnTo>
                        <a:pt x="93" y="284"/>
                      </a:lnTo>
                      <a:lnTo>
                        <a:pt x="98" y="284"/>
                      </a:lnTo>
                      <a:lnTo>
                        <a:pt x="98" y="280"/>
                      </a:lnTo>
                      <a:lnTo>
                        <a:pt x="98" y="275"/>
                      </a:lnTo>
                      <a:lnTo>
                        <a:pt x="102" y="275"/>
                      </a:lnTo>
                      <a:lnTo>
                        <a:pt x="102" y="271"/>
                      </a:lnTo>
                      <a:lnTo>
                        <a:pt x="107" y="271"/>
                      </a:lnTo>
                      <a:lnTo>
                        <a:pt x="111" y="271"/>
                      </a:lnTo>
                      <a:lnTo>
                        <a:pt x="111" y="266"/>
                      </a:lnTo>
                      <a:lnTo>
                        <a:pt x="116" y="266"/>
                      </a:lnTo>
                      <a:lnTo>
                        <a:pt x="120" y="262"/>
                      </a:lnTo>
                      <a:lnTo>
                        <a:pt x="129" y="253"/>
                      </a:lnTo>
                      <a:lnTo>
                        <a:pt x="133" y="249"/>
                      </a:lnTo>
                      <a:lnTo>
                        <a:pt x="142" y="244"/>
                      </a:lnTo>
                      <a:lnTo>
                        <a:pt x="147" y="244"/>
                      </a:lnTo>
                      <a:lnTo>
                        <a:pt x="151" y="244"/>
                      </a:lnTo>
                      <a:lnTo>
                        <a:pt x="160" y="240"/>
                      </a:lnTo>
                      <a:lnTo>
                        <a:pt x="164" y="240"/>
                      </a:lnTo>
                      <a:lnTo>
                        <a:pt x="169" y="235"/>
                      </a:lnTo>
                      <a:lnTo>
                        <a:pt x="178" y="231"/>
                      </a:lnTo>
                      <a:lnTo>
                        <a:pt x="178" y="226"/>
                      </a:lnTo>
                      <a:lnTo>
                        <a:pt x="182" y="218"/>
                      </a:lnTo>
                      <a:lnTo>
                        <a:pt x="187" y="213"/>
                      </a:lnTo>
                      <a:lnTo>
                        <a:pt x="191" y="209"/>
                      </a:lnTo>
                      <a:lnTo>
                        <a:pt x="200" y="204"/>
                      </a:lnTo>
                      <a:lnTo>
                        <a:pt x="204" y="204"/>
                      </a:lnTo>
                      <a:lnTo>
                        <a:pt x="209" y="204"/>
                      </a:lnTo>
                      <a:lnTo>
                        <a:pt x="213" y="204"/>
                      </a:lnTo>
                      <a:lnTo>
                        <a:pt x="218" y="204"/>
                      </a:lnTo>
                      <a:lnTo>
                        <a:pt x="222" y="204"/>
                      </a:lnTo>
                      <a:lnTo>
                        <a:pt x="227" y="200"/>
                      </a:lnTo>
                      <a:lnTo>
                        <a:pt x="231" y="195"/>
                      </a:lnTo>
                      <a:lnTo>
                        <a:pt x="235" y="191"/>
                      </a:lnTo>
                      <a:lnTo>
                        <a:pt x="240" y="187"/>
                      </a:lnTo>
                      <a:lnTo>
                        <a:pt x="240" y="182"/>
                      </a:lnTo>
                      <a:lnTo>
                        <a:pt x="249" y="173"/>
                      </a:lnTo>
                      <a:lnTo>
                        <a:pt x="249" y="169"/>
                      </a:lnTo>
                      <a:lnTo>
                        <a:pt x="262" y="155"/>
                      </a:lnTo>
                      <a:lnTo>
                        <a:pt x="262" y="151"/>
                      </a:lnTo>
                      <a:lnTo>
                        <a:pt x="266" y="147"/>
                      </a:lnTo>
                      <a:lnTo>
                        <a:pt x="266" y="142"/>
                      </a:lnTo>
                      <a:lnTo>
                        <a:pt x="271" y="142"/>
                      </a:lnTo>
                      <a:lnTo>
                        <a:pt x="275" y="133"/>
                      </a:lnTo>
                      <a:lnTo>
                        <a:pt x="275" y="129"/>
                      </a:lnTo>
                      <a:lnTo>
                        <a:pt x="280" y="129"/>
                      </a:lnTo>
                      <a:lnTo>
                        <a:pt x="280" y="124"/>
                      </a:lnTo>
                      <a:lnTo>
                        <a:pt x="284" y="120"/>
                      </a:lnTo>
                      <a:lnTo>
                        <a:pt x="289" y="120"/>
                      </a:lnTo>
                      <a:lnTo>
                        <a:pt x="293" y="115"/>
                      </a:lnTo>
                      <a:lnTo>
                        <a:pt x="298" y="111"/>
                      </a:lnTo>
                      <a:lnTo>
                        <a:pt x="302" y="107"/>
                      </a:lnTo>
                      <a:lnTo>
                        <a:pt x="306" y="107"/>
                      </a:lnTo>
                      <a:lnTo>
                        <a:pt x="311" y="102"/>
                      </a:lnTo>
                      <a:lnTo>
                        <a:pt x="315" y="102"/>
                      </a:lnTo>
                      <a:lnTo>
                        <a:pt x="320" y="98"/>
                      </a:lnTo>
                      <a:lnTo>
                        <a:pt x="324" y="98"/>
                      </a:lnTo>
                      <a:lnTo>
                        <a:pt x="324" y="93"/>
                      </a:lnTo>
                      <a:lnTo>
                        <a:pt x="329" y="93"/>
                      </a:lnTo>
                      <a:lnTo>
                        <a:pt x="333" y="89"/>
                      </a:lnTo>
                      <a:lnTo>
                        <a:pt x="337" y="89"/>
                      </a:lnTo>
                      <a:lnTo>
                        <a:pt x="337" y="84"/>
                      </a:lnTo>
                      <a:lnTo>
                        <a:pt x="342" y="84"/>
                      </a:lnTo>
                      <a:lnTo>
                        <a:pt x="342" y="80"/>
                      </a:lnTo>
                      <a:lnTo>
                        <a:pt x="346" y="80"/>
                      </a:lnTo>
                      <a:lnTo>
                        <a:pt x="346" y="76"/>
                      </a:lnTo>
                      <a:lnTo>
                        <a:pt x="346" y="71"/>
                      </a:lnTo>
                      <a:lnTo>
                        <a:pt x="346" y="67"/>
                      </a:lnTo>
                      <a:lnTo>
                        <a:pt x="346" y="62"/>
                      </a:lnTo>
                      <a:lnTo>
                        <a:pt x="342" y="62"/>
                      </a:lnTo>
                      <a:lnTo>
                        <a:pt x="342" y="58"/>
                      </a:lnTo>
                      <a:lnTo>
                        <a:pt x="337" y="53"/>
                      </a:lnTo>
                      <a:lnTo>
                        <a:pt x="342" y="49"/>
                      </a:lnTo>
                      <a:lnTo>
                        <a:pt x="346" y="44"/>
                      </a:lnTo>
                      <a:lnTo>
                        <a:pt x="351" y="40"/>
                      </a:lnTo>
                      <a:lnTo>
                        <a:pt x="355" y="40"/>
                      </a:lnTo>
                      <a:lnTo>
                        <a:pt x="355" y="36"/>
                      </a:lnTo>
                      <a:lnTo>
                        <a:pt x="360" y="36"/>
                      </a:lnTo>
                      <a:lnTo>
                        <a:pt x="360" y="31"/>
                      </a:lnTo>
                      <a:lnTo>
                        <a:pt x="364" y="31"/>
                      </a:lnTo>
                      <a:lnTo>
                        <a:pt x="364" y="27"/>
                      </a:lnTo>
                      <a:lnTo>
                        <a:pt x="368" y="27"/>
                      </a:lnTo>
                      <a:lnTo>
                        <a:pt x="368" y="22"/>
                      </a:lnTo>
                      <a:lnTo>
                        <a:pt x="373" y="22"/>
                      </a:lnTo>
                      <a:lnTo>
                        <a:pt x="377" y="18"/>
                      </a:lnTo>
                      <a:lnTo>
                        <a:pt x="382" y="13"/>
                      </a:lnTo>
                      <a:lnTo>
                        <a:pt x="386" y="9"/>
                      </a:lnTo>
                      <a:lnTo>
                        <a:pt x="391" y="9"/>
                      </a:lnTo>
                      <a:lnTo>
                        <a:pt x="395" y="4"/>
                      </a:lnTo>
                      <a:lnTo>
                        <a:pt x="395" y="0"/>
                      </a:lnTo>
                      <a:lnTo>
                        <a:pt x="400" y="0"/>
                      </a:lnTo>
                      <a:lnTo>
                        <a:pt x="404" y="0"/>
                      </a:lnTo>
                      <a:lnTo>
                        <a:pt x="408" y="4"/>
                      </a:lnTo>
                      <a:lnTo>
                        <a:pt x="408" y="9"/>
                      </a:lnTo>
                      <a:lnTo>
                        <a:pt x="413" y="9"/>
                      </a:lnTo>
                      <a:lnTo>
                        <a:pt x="413" y="13"/>
                      </a:lnTo>
                      <a:lnTo>
                        <a:pt x="417" y="13"/>
                      </a:lnTo>
                      <a:lnTo>
                        <a:pt x="417" y="18"/>
                      </a:lnTo>
                      <a:lnTo>
                        <a:pt x="422" y="18"/>
                      </a:lnTo>
                      <a:lnTo>
                        <a:pt x="422" y="22"/>
                      </a:lnTo>
                      <a:lnTo>
                        <a:pt x="426" y="22"/>
                      </a:lnTo>
                      <a:lnTo>
                        <a:pt x="431" y="22"/>
                      </a:lnTo>
                      <a:lnTo>
                        <a:pt x="435" y="22"/>
                      </a:lnTo>
                      <a:lnTo>
                        <a:pt x="439" y="22"/>
                      </a:lnTo>
                      <a:lnTo>
                        <a:pt x="444" y="18"/>
                      </a:lnTo>
                      <a:lnTo>
                        <a:pt x="448" y="18"/>
                      </a:lnTo>
                      <a:lnTo>
                        <a:pt x="453" y="18"/>
                      </a:lnTo>
                      <a:lnTo>
                        <a:pt x="457" y="18"/>
                      </a:lnTo>
                      <a:lnTo>
                        <a:pt x="462" y="18"/>
                      </a:lnTo>
                      <a:lnTo>
                        <a:pt x="466" y="18"/>
                      </a:lnTo>
                      <a:lnTo>
                        <a:pt x="466" y="22"/>
                      </a:lnTo>
                      <a:lnTo>
                        <a:pt x="471" y="22"/>
                      </a:lnTo>
                      <a:lnTo>
                        <a:pt x="471" y="27"/>
                      </a:lnTo>
                      <a:lnTo>
                        <a:pt x="475" y="31"/>
                      </a:lnTo>
                      <a:lnTo>
                        <a:pt x="475" y="36"/>
                      </a:lnTo>
                      <a:lnTo>
                        <a:pt x="475" y="40"/>
                      </a:lnTo>
                      <a:lnTo>
                        <a:pt x="471" y="53"/>
                      </a:lnTo>
                      <a:lnTo>
                        <a:pt x="471" y="58"/>
                      </a:lnTo>
                      <a:lnTo>
                        <a:pt x="475" y="58"/>
                      </a:lnTo>
                      <a:lnTo>
                        <a:pt x="475" y="62"/>
                      </a:lnTo>
                      <a:lnTo>
                        <a:pt x="479" y="71"/>
                      </a:lnTo>
                      <a:lnTo>
                        <a:pt x="484" y="71"/>
                      </a:lnTo>
                      <a:lnTo>
                        <a:pt x="484" y="80"/>
                      </a:lnTo>
                      <a:lnTo>
                        <a:pt x="484" y="84"/>
                      </a:lnTo>
                      <a:lnTo>
                        <a:pt x="488" y="84"/>
                      </a:lnTo>
                      <a:lnTo>
                        <a:pt x="493" y="80"/>
                      </a:lnTo>
                      <a:lnTo>
                        <a:pt x="493" y="76"/>
                      </a:lnTo>
                      <a:lnTo>
                        <a:pt x="497" y="76"/>
                      </a:lnTo>
                      <a:lnTo>
                        <a:pt x="510" y="76"/>
                      </a:lnTo>
                      <a:lnTo>
                        <a:pt x="519" y="76"/>
                      </a:lnTo>
                      <a:lnTo>
                        <a:pt x="524" y="76"/>
                      </a:lnTo>
                      <a:lnTo>
                        <a:pt x="528" y="80"/>
                      </a:lnTo>
                      <a:lnTo>
                        <a:pt x="528" y="84"/>
                      </a:lnTo>
                      <a:lnTo>
                        <a:pt x="528" y="89"/>
                      </a:lnTo>
                      <a:lnTo>
                        <a:pt x="528" y="93"/>
                      </a:lnTo>
                      <a:lnTo>
                        <a:pt x="528" y="98"/>
                      </a:lnTo>
                      <a:lnTo>
                        <a:pt x="528" y="102"/>
                      </a:lnTo>
                      <a:lnTo>
                        <a:pt x="528" y="107"/>
                      </a:lnTo>
                      <a:lnTo>
                        <a:pt x="528" y="111"/>
                      </a:lnTo>
                      <a:lnTo>
                        <a:pt x="533" y="111"/>
                      </a:lnTo>
                      <a:lnTo>
                        <a:pt x="546" y="124"/>
                      </a:lnTo>
                      <a:lnTo>
                        <a:pt x="550" y="124"/>
                      </a:lnTo>
                      <a:lnTo>
                        <a:pt x="555" y="129"/>
                      </a:lnTo>
                      <a:lnTo>
                        <a:pt x="559" y="133"/>
                      </a:lnTo>
                      <a:lnTo>
                        <a:pt x="559" y="142"/>
                      </a:lnTo>
                      <a:lnTo>
                        <a:pt x="550" y="151"/>
                      </a:lnTo>
                      <a:lnTo>
                        <a:pt x="542" y="151"/>
                      </a:lnTo>
                      <a:lnTo>
                        <a:pt x="537" y="155"/>
                      </a:lnTo>
                      <a:lnTo>
                        <a:pt x="528" y="164"/>
                      </a:lnTo>
                      <a:lnTo>
                        <a:pt x="524" y="164"/>
                      </a:lnTo>
                      <a:lnTo>
                        <a:pt x="524" y="169"/>
                      </a:lnTo>
                      <a:lnTo>
                        <a:pt x="515" y="173"/>
                      </a:lnTo>
                      <a:lnTo>
                        <a:pt x="510" y="182"/>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75" name="Freeform 142"/>
                <p:cNvSpPr/>
                <p:nvPr/>
              </p:nvSpPr>
              <p:spPr bwMode="auto">
                <a:xfrm>
                  <a:off x="4378077" y="4641851"/>
                  <a:ext cx="471488" cy="528638"/>
                </a:xfrm>
                <a:custGeom>
                  <a:cxnLst>
                    <a:cxn ang="0">
                      <a:pos x="177" y="0"/>
                    </a:cxn>
                    <a:cxn ang="0">
                      <a:pos x="195" y="18"/>
                    </a:cxn>
                    <a:cxn ang="0">
                      <a:pos x="204" y="36"/>
                    </a:cxn>
                    <a:cxn ang="0">
                      <a:pos x="230" y="40"/>
                    </a:cxn>
                    <a:cxn ang="0">
                      <a:pos x="244" y="31"/>
                    </a:cxn>
                    <a:cxn ang="0">
                      <a:pos x="261" y="40"/>
                    </a:cxn>
                    <a:cxn ang="0">
                      <a:pos x="275" y="49"/>
                    </a:cxn>
                    <a:cxn ang="0">
                      <a:pos x="279" y="63"/>
                    </a:cxn>
                    <a:cxn ang="0">
                      <a:pos x="284" y="80"/>
                    </a:cxn>
                    <a:cxn ang="0">
                      <a:pos x="293" y="94"/>
                    </a:cxn>
                    <a:cxn ang="0">
                      <a:pos x="297" y="107"/>
                    </a:cxn>
                    <a:cxn ang="0">
                      <a:pos x="293" y="129"/>
                    </a:cxn>
                    <a:cxn ang="0">
                      <a:pos x="293" y="147"/>
                    </a:cxn>
                    <a:cxn ang="0">
                      <a:pos x="284" y="160"/>
                    </a:cxn>
                    <a:cxn ang="0">
                      <a:pos x="270" y="169"/>
                    </a:cxn>
                    <a:cxn ang="0">
                      <a:pos x="261" y="178"/>
                    </a:cxn>
                    <a:cxn ang="0">
                      <a:pos x="248" y="187"/>
                    </a:cxn>
                    <a:cxn ang="0">
                      <a:pos x="230" y="191"/>
                    </a:cxn>
                    <a:cxn ang="0">
                      <a:pos x="226" y="209"/>
                    </a:cxn>
                    <a:cxn ang="0">
                      <a:pos x="230" y="227"/>
                    </a:cxn>
                    <a:cxn ang="0">
                      <a:pos x="239" y="240"/>
                    </a:cxn>
                    <a:cxn ang="0">
                      <a:pos x="244" y="253"/>
                    </a:cxn>
                    <a:cxn ang="0">
                      <a:pos x="239" y="267"/>
                    </a:cxn>
                    <a:cxn ang="0">
                      <a:pos x="230" y="280"/>
                    </a:cxn>
                    <a:cxn ang="0">
                      <a:pos x="217" y="284"/>
                    </a:cxn>
                    <a:cxn ang="0">
                      <a:pos x="199" y="298"/>
                    </a:cxn>
                    <a:cxn ang="0">
                      <a:pos x="186" y="307"/>
                    </a:cxn>
                    <a:cxn ang="0">
                      <a:pos x="177" y="316"/>
                    </a:cxn>
                    <a:cxn ang="0">
                      <a:pos x="164" y="329"/>
                    </a:cxn>
                    <a:cxn ang="0">
                      <a:pos x="151" y="324"/>
                    </a:cxn>
                    <a:cxn ang="0">
                      <a:pos x="142" y="311"/>
                    </a:cxn>
                    <a:cxn ang="0">
                      <a:pos x="128" y="307"/>
                    </a:cxn>
                    <a:cxn ang="0">
                      <a:pos x="115" y="289"/>
                    </a:cxn>
                    <a:cxn ang="0">
                      <a:pos x="111" y="267"/>
                    </a:cxn>
                    <a:cxn ang="0">
                      <a:pos x="115" y="249"/>
                    </a:cxn>
                    <a:cxn ang="0">
                      <a:pos x="120" y="231"/>
                    </a:cxn>
                    <a:cxn ang="0">
                      <a:pos x="97" y="205"/>
                    </a:cxn>
                    <a:cxn ang="0">
                      <a:pos x="71" y="196"/>
                    </a:cxn>
                    <a:cxn ang="0">
                      <a:pos x="31" y="178"/>
                    </a:cxn>
                    <a:cxn ang="0">
                      <a:pos x="9" y="169"/>
                    </a:cxn>
                    <a:cxn ang="0">
                      <a:pos x="4" y="151"/>
                    </a:cxn>
                    <a:cxn ang="0">
                      <a:pos x="13" y="138"/>
                    </a:cxn>
                    <a:cxn ang="0">
                      <a:pos x="22" y="129"/>
                    </a:cxn>
                    <a:cxn ang="0">
                      <a:pos x="31" y="116"/>
                    </a:cxn>
                    <a:cxn ang="0">
                      <a:pos x="44" y="98"/>
                    </a:cxn>
                    <a:cxn ang="0">
                      <a:pos x="62" y="76"/>
                    </a:cxn>
                    <a:cxn ang="0">
                      <a:pos x="62" y="54"/>
                    </a:cxn>
                    <a:cxn ang="0">
                      <a:pos x="49" y="45"/>
                    </a:cxn>
                    <a:cxn ang="0">
                      <a:pos x="40" y="27"/>
                    </a:cxn>
                    <a:cxn ang="0">
                      <a:pos x="57" y="27"/>
                    </a:cxn>
                    <a:cxn ang="0">
                      <a:pos x="80" y="31"/>
                    </a:cxn>
                    <a:cxn ang="0">
                      <a:pos x="115" y="27"/>
                    </a:cxn>
                    <a:cxn ang="0">
                      <a:pos x="137" y="23"/>
                    </a:cxn>
                    <a:cxn ang="0">
                      <a:pos x="155" y="9"/>
                    </a:cxn>
                  </a:cxnLst>
                  <a:rect l="0" t="0" r="r" b="b"/>
                  <a:pathLst>
                    <a:path w="297" h="333">
                      <a:moveTo>
                        <a:pt x="164" y="0"/>
                      </a:moveTo>
                      <a:lnTo>
                        <a:pt x="168" y="0"/>
                      </a:lnTo>
                      <a:lnTo>
                        <a:pt x="173" y="0"/>
                      </a:lnTo>
                      <a:lnTo>
                        <a:pt x="177" y="0"/>
                      </a:lnTo>
                      <a:lnTo>
                        <a:pt x="186" y="5"/>
                      </a:lnTo>
                      <a:lnTo>
                        <a:pt x="186" y="9"/>
                      </a:lnTo>
                      <a:lnTo>
                        <a:pt x="190" y="14"/>
                      </a:lnTo>
                      <a:lnTo>
                        <a:pt x="195" y="18"/>
                      </a:lnTo>
                      <a:lnTo>
                        <a:pt x="199" y="27"/>
                      </a:lnTo>
                      <a:lnTo>
                        <a:pt x="199" y="31"/>
                      </a:lnTo>
                      <a:lnTo>
                        <a:pt x="204" y="31"/>
                      </a:lnTo>
                      <a:lnTo>
                        <a:pt x="204" y="36"/>
                      </a:lnTo>
                      <a:lnTo>
                        <a:pt x="208" y="36"/>
                      </a:lnTo>
                      <a:lnTo>
                        <a:pt x="217" y="40"/>
                      </a:lnTo>
                      <a:lnTo>
                        <a:pt x="226" y="40"/>
                      </a:lnTo>
                      <a:lnTo>
                        <a:pt x="230" y="40"/>
                      </a:lnTo>
                      <a:lnTo>
                        <a:pt x="230" y="36"/>
                      </a:lnTo>
                      <a:lnTo>
                        <a:pt x="239" y="36"/>
                      </a:lnTo>
                      <a:lnTo>
                        <a:pt x="244" y="36"/>
                      </a:lnTo>
                      <a:lnTo>
                        <a:pt x="244" y="31"/>
                      </a:lnTo>
                      <a:lnTo>
                        <a:pt x="253" y="36"/>
                      </a:lnTo>
                      <a:lnTo>
                        <a:pt x="257" y="36"/>
                      </a:lnTo>
                      <a:lnTo>
                        <a:pt x="261" y="36"/>
                      </a:lnTo>
                      <a:lnTo>
                        <a:pt x="261" y="40"/>
                      </a:lnTo>
                      <a:lnTo>
                        <a:pt x="266" y="40"/>
                      </a:lnTo>
                      <a:lnTo>
                        <a:pt x="270" y="45"/>
                      </a:lnTo>
                      <a:lnTo>
                        <a:pt x="270" y="49"/>
                      </a:lnTo>
                      <a:lnTo>
                        <a:pt x="275" y="49"/>
                      </a:lnTo>
                      <a:lnTo>
                        <a:pt x="275" y="54"/>
                      </a:lnTo>
                      <a:lnTo>
                        <a:pt x="275" y="58"/>
                      </a:lnTo>
                      <a:lnTo>
                        <a:pt x="279" y="58"/>
                      </a:lnTo>
                      <a:lnTo>
                        <a:pt x="279" y="63"/>
                      </a:lnTo>
                      <a:lnTo>
                        <a:pt x="279" y="67"/>
                      </a:lnTo>
                      <a:lnTo>
                        <a:pt x="284" y="71"/>
                      </a:lnTo>
                      <a:lnTo>
                        <a:pt x="284" y="76"/>
                      </a:lnTo>
                      <a:lnTo>
                        <a:pt x="284" y="80"/>
                      </a:lnTo>
                      <a:lnTo>
                        <a:pt x="288" y="80"/>
                      </a:lnTo>
                      <a:lnTo>
                        <a:pt x="288" y="85"/>
                      </a:lnTo>
                      <a:lnTo>
                        <a:pt x="288" y="89"/>
                      </a:lnTo>
                      <a:lnTo>
                        <a:pt x="293" y="94"/>
                      </a:lnTo>
                      <a:lnTo>
                        <a:pt x="293" y="98"/>
                      </a:lnTo>
                      <a:lnTo>
                        <a:pt x="297" y="98"/>
                      </a:lnTo>
                      <a:lnTo>
                        <a:pt x="297" y="102"/>
                      </a:lnTo>
                      <a:lnTo>
                        <a:pt x="297" y="107"/>
                      </a:lnTo>
                      <a:lnTo>
                        <a:pt x="297" y="111"/>
                      </a:lnTo>
                      <a:lnTo>
                        <a:pt x="293" y="120"/>
                      </a:lnTo>
                      <a:lnTo>
                        <a:pt x="293" y="125"/>
                      </a:lnTo>
                      <a:lnTo>
                        <a:pt x="293" y="129"/>
                      </a:lnTo>
                      <a:lnTo>
                        <a:pt x="293" y="134"/>
                      </a:lnTo>
                      <a:lnTo>
                        <a:pt x="293" y="138"/>
                      </a:lnTo>
                      <a:lnTo>
                        <a:pt x="293" y="142"/>
                      </a:lnTo>
                      <a:lnTo>
                        <a:pt x="293" y="147"/>
                      </a:lnTo>
                      <a:lnTo>
                        <a:pt x="288" y="151"/>
                      </a:lnTo>
                      <a:lnTo>
                        <a:pt x="288" y="156"/>
                      </a:lnTo>
                      <a:lnTo>
                        <a:pt x="284" y="156"/>
                      </a:lnTo>
                      <a:lnTo>
                        <a:pt x="284" y="160"/>
                      </a:lnTo>
                      <a:lnTo>
                        <a:pt x="279" y="165"/>
                      </a:lnTo>
                      <a:lnTo>
                        <a:pt x="275" y="165"/>
                      </a:lnTo>
                      <a:lnTo>
                        <a:pt x="275" y="169"/>
                      </a:lnTo>
                      <a:lnTo>
                        <a:pt x="270" y="169"/>
                      </a:lnTo>
                      <a:lnTo>
                        <a:pt x="270" y="174"/>
                      </a:lnTo>
                      <a:lnTo>
                        <a:pt x="266" y="174"/>
                      </a:lnTo>
                      <a:lnTo>
                        <a:pt x="266" y="178"/>
                      </a:lnTo>
                      <a:lnTo>
                        <a:pt x="261" y="178"/>
                      </a:lnTo>
                      <a:lnTo>
                        <a:pt x="261" y="182"/>
                      </a:lnTo>
                      <a:lnTo>
                        <a:pt x="257" y="182"/>
                      </a:lnTo>
                      <a:lnTo>
                        <a:pt x="253" y="182"/>
                      </a:lnTo>
                      <a:lnTo>
                        <a:pt x="248" y="187"/>
                      </a:lnTo>
                      <a:lnTo>
                        <a:pt x="244" y="187"/>
                      </a:lnTo>
                      <a:lnTo>
                        <a:pt x="239" y="187"/>
                      </a:lnTo>
                      <a:lnTo>
                        <a:pt x="235" y="187"/>
                      </a:lnTo>
                      <a:lnTo>
                        <a:pt x="230" y="191"/>
                      </a:lnTo>
                      <a:lnTo>
                        <a:pt x="230" y="196"/>
                      </a:lnTo>
                      <a:lnTo>
                        <a:pt x="230" y="200"/>
                      </a:lnTo>
                      <a:lnTo>
                        <a:pt x="226" y="205"/>
                      </a:lnTo>
                      <a:lnTo>
                        <a:pt x="226" y="209"/>
                      </a:lnTo>
                      <a:lnTo>
                        <a:pt x="226" y="213"/>
                      </a:lnTo>
                      <a:lnTo>
                        <a:pt x="230" y="218"/>
                      </a:lnTo>
                      <a:lnTo>
                        <a:pt x="230" y="222"/>
                      </a:lnTo>
                      <a:lnTo>
                        <a:pt x="230" y="227"/>
                      </a:lnTo>
                      <a:lnTo>
                        <a:pt x="235" y="227"/>
                      </a:lnTo>
                      <a:lnTo>
                        <a:pt x="235" y="231"/>
                      </a:lnTo>
                      <a:lnTo>
                        <a:pt x="239" y="236"/>
                      </a:lnTo>
                      <a:lnTo>
                        <a:pt x="239" y="240"/>
                      </a:lnTo>
                      <a:lnTo>
                        <a:pt x="244" y="240"/>
                      </a:lnTo>
                      <a:lnTo>
                        <a:pt x="244" y="245"/>
                      </a:lnTo>
                      <a:lnTo>
                        <a:pt x="244" y="249"/>
                      </a:lnTo>
                      <a:lnTo>
                        <a:pt x="244" y="253"/>
                      </a:lnTo>
                      <a:lnTo>
                        <a:pt x="244" y="258"/>
                      </a:lnTo>
                      <a:lnTo>
                        <a:pt x="239" y="258"/>
                      </a:lnTo>
                      <a:lnTo>
                        <a:pt x="239" y="262"/>
                      </a:lnTo>
                      <a:lnTo>
                        <a:pt x="239" y="267"/>
                      </a:lnTo>
                      <a:lnTo>
                        <a:pt x="235" y="271"/>
                      </a:lnTo>
                      <a:lnTo>
                        <a:pt x="235" y="276"/>
                      </a:lnTo>
                      <a:lnTo>
                        <a:pt x="230" y="276"/>
                      </a:lnTo>
                      <a:lnTo>
                        <a:pt x="230" y="280"/>
                      </a:lnTo>
                      <a:lnTo>
                        <a:pt x="226" y="280"/>
                      </a:lnTo>
                      <a:lnTo>
                        <a:pt x="222" y="280"/>
                      </a:lnTo>
                      <a:lnTo>
                        <a:pt x="217" y="280"/>
                      </a:lnTo>
                      <a:lnTo>
                        <a:pt x="217" y="284"/>
                      </a:lnTo>
                      <a:lnTo>
                        <a:pt x="213" y="289"/>
                      </a:lnTo>
                      <a:lnTo>
                        <a:pt x="208" y="289"/>
                      </a:lnTo>
                      <a:lnTo>
                        <a:pt x="204" y="293"/>
                      </a:lnTo>
                      <a:lnTo>
                        <a:pt x="199" y="298"/>
                      </a:lnTo>
                      <a:lnTo>
                        <a:pt x="195" y="302"/>
                      </a:lnTo>
                      <a:lnTo>
                        <a:pt x="190" y="302"/>
                      </a:lnTo>
                      <a:lnTo>
                        <a:pt x="190" y="307"/>
                      </a:lnTo>
                      <a:lnTo>
                        <a:pt x="186" y="307"/>
                      </a:lnTo>
                      <a:lnTo>
                        <a:pt x="186" y="311"/>
                      </a:lnTo>
                      <a:lnTo>
                        <a:pt x="182" y="311"/>
                      </a:lnTo>
                      <a:lnTo>
                        <a:pt x="182" y="316"/>
                      </a:lnTo>
                      <a:lnTo>
                        <a:pt x="177" y="316"/>
                      </a:lnTo>
                      <a:lnTo>
                        <a:pt x="177" y="320"/>
                      </a:lnTo>
                      <a:lnTo>
                        <a:pt x="173" y="320"/>
                      </a:lnTo>
                      <a:lnTo>
                        <a:pt x="168" y="324"/>
                      </a:lnTo>
                      <a:lnTo>
                        <a:pt x="164" y="329"/>
                      </a:lnTo>
                      <a:lnTo>
                        <a:pt x="159" y="333"/>
                      </a:lnTo>
                      <a:lnTo>
                        <a:pt x="155" y="333"/>
                      </a:lnTo>
                      <a:lnTo>
                        <a:pt x="151" y="329"/>
                      </a:lnTo>
                      <a:lnTo>
                        <a:pt x="151" y="324"/>
                      </a:lnTo>
                      <a:lnTo>
                        <a:pt x="146" y="324"/>
                      </a:lnTo>
                      <a:lnTo>
                        <a:pt x="146" y="320"/>
                      </a:lnTo>
                      <a:lnTo>
                        <a:pt x="146" y="316"/>
                      </a:lnTo>
                      <a:lnTo>
                        <a:pt x="142" y="311"/>
                      </a:lnTo>
                      <a:lnTo>
                        <a:pt x="137" y="311"/>
                      </a:lnTo>
                      <a:lnTo>
                        <a:pt x="137" y="307"/>
                      </a:lnTo>
                      <a:lnTo>
                        <a:pt x="133" y="307"/>
                      </a:lnTo>
                      <a:lnTo>
                        <a:pt x="128" y="307"/>
                      </a:lnTo>
                      <a:lnTo>
                        <a:pt x="124" y="302"/>
                      </a:lnTo>
                      <a:lnTo>
                        <a:pt x="120" y="298"/>
                      </a:lnTo>
                      <a:lnTo>
                        <a:pt x="120" y="293"/>
                      </a:lnTo>
                      <a:lnTo>
                        <a:pt x="115" y="289"/>
                      </a:lnTo>
                      <a:lnTo>
                        <a:pt x="115" y="284"/>
                      </a:lnTo>
                      <a:lnTo>
                        <a:pt x="115" y="280"/>
                      </a:lnTo>
                      <a:lnTo>
                        <a:pt x="111" y="276"/>
                      </a:lnTo>
                      <a:lnTo>
                        <a:pt x="111" y="267"/>
                      </a:lnTo>
                      <a:lnTo>
                        <a:pt x="111" y="262"/>
                      </a:lnTo>
                      <a:lnTo>
                        <a:pt x="115" y="258"/>
                      </a:lnTo>
                      <a:lnTo>
                        <a:pt x="115" y="253"/>
                      </a:lnTo>
                      <a:lnTo>
                        <a:pt x="115" y="249"/>
                      </a:lnTo>
                      <a:lnTo>
                        <a:pt x="120" y="249"/>
                      </a:lnTo>
                      <a:lnTo>
                        <a:pt x="120" y="245"/>
                      </a:lnTo>
                      <a:lnTo>
                        <a:pt x="120" y="240"/>
                      </a:lnTo>
                      <a:lnTo>
                        <a:pt x="120" y="231"/>
                      </a:lnTo>
                      <a:lnTo>
                        <a:pt x="115" y="222"/>
                      </a:lnTo>
                      <a:lnTo>
                        <a:pt x="111" y="222"/>
                      </a:lnTo>
                      <a:lnTo>
                        <a:pt x="102" y="209"/>
                      </a:lnTo>
                      <a:lnTo>
                        <a:pt x="97" y="205"/>
                      </a:lnTo>
                      <a:lnTo>
                        <a:pt x="84" y="200"/>
                      </a:lnTo>
                      <a:lnTo>
                        <a:pt x="80" y="200"/>
                      </a:lnTo>
                      <a:lnTo>
                        <a:pt x="75" y="196"/>
                      </a:lnTo>
                      <a:lnTo>
                        <a:pt x="71" y="196"/>
                      </a:lnTo>
                      <a:lnTo>
                        <a:pt x="57" y="191"/>
                      </a:lnTo>
                      <a:lnTo>
                        <a:pt x="44" y="187"/>
                      </a:lnTo>
                      <a:lnTo>
                        <a:pt x="40" y="182"/>
                      </a:lnTo>
                      <a:lnTo>
                        <a:pt x="31" y="178"/>
                      </a:lnTo>
                      <a:lnTo>
                        <a:pt x="26" y="174"/>
                      </a:lnTo>
                      <a:lnTo>
                        <a:pt x="22" y="169"/>
                      </a:lnTo>
                      <a:lnTo>
                        <a:pt x="13" y="165"/>
                      </a:lnTo>
                      <a:lnTo>
                        <a:pt x="9" y="169"/>
                      </a:lnTo>
                      <a:lnTo>
                        <a:pt x="0" y="169"/>
                      </a:lnTo>
                      <a:lnTo>
                        <a:pt x="0" y="160"/>
                      </a:lnTo>
                      <a:lnTo>
                        <a:pt x="4" y="156"/>
                      </a:lnTo>
                      <a:lnTo>
                        <a:pt x="4" y="151"/>
                      </a:lnTo>
                      <a:lnTo>
                        <a:pt x="9" y="147"/>
                      </a:lnTo>
                      <a:lnTo>
                        <a:pt x="9" y="142"/>
                      </a:lnTo>
                      <a:lnTo>
                        <a:pt x="13" y="142"/>
                      </a:lnTo>
                      <a:lnTo>
                        <a:pt x="13" y="138"/>
                      </a:lnTo>
                      <a:lnTo>
                        <a:pt x="13" y="134"/>
                      </a:lnTo>
                      <a:lnTo>
                        <a:pt x="17" y="134"/>
                      </a:lnTo>
                      <a:lnTo>
                        <a:pt x="17" y="129"/>
                      </a:lnTo>
                      <a:lnTo>
                        <a:pt x="22" y="129"/>
                      </a:lnTo>
                      <a:lnTo>
                        <a:pt x="22" y="125"/>
                      </a:lnTo>
                      <a:lnTo>
                        <a:pt x="26" y="120"/>
                      </a:lnTo>
                      <a:lnTo>
                        <a:pt x="26" y="116"/>
                      </a:lnTo>
                      <a:lnTo>
                        <a:pt x="31" y="116"/>
                      </a:lnTo>
                      <a:lnTo>
                        <a:pt x="31" y="111"/>
                      </a:lnTo>
                      <a:lnTo>
                        <a:pt x="35" y="107"/>
                      </a:lnTo>
                      <a:lnTo>
                        <a:pt x="40" y="102"/>
                      </a:lnTo>
                      <a:lnTo>
                        <a:pt x="44" y="98"/>
                      </a:lnTo>
                      <a:lnTo>
                        <a:pt x="44" y="94"/>
                      </a:lnTo>
                      <a:lnTo>
                        <a:pt x="49" y="89"/>
                      </a:lnTo>
                      <a:lnTo>
                        <a:pt x="57" y="80"/>
                      </a:lnTo>
                      <a:lnTo>
                        <a:pt x="62" y="76"/>
                      </a:lnTo>
                      <a:lnTo>
                        <a:pt x="62" y="71"/>
                      </a:lnTo>
                      <a:lnTo>
                        <a:pt x="62" y="67"/>
                      </a:lnTo>
                      <a:lnTo>
                        <a:pt x="62" y="63"/>
                      </a:lnTo>
                      <a:lnTo>
                        <a:pt x="62" y="54"/>
                      </a:lnTo>
                      <a:lnTo>
                        <a:pt x="57" y="49"/>
                      </a:lnTo>
                      <a:lnTo>
                        <a:pt x="53" y="49"/>
                      </a:lnTo>
                      <a:lnTo>
                        <a:pt x="53" y="45"/>
                      </a:lnTo>
                      <a:lnTo>
                        <a:pt x="49" y="45"/>
                      </a:lnTo>
                      <a:lnTo>
                        <a:pt x="44" y="40"/>
                      </a:lnTo>
                      <a:lnTo>
                        <a:pt x="44" y="36"/>
                      </a:lnTo>
                      <a:lnTo>
                        <a:pt x="40" y="31"/>
                      </a:lnTo>
                      <a:lnTo>
                        <a:pt x="40" y="27"/>
                      </a:lnTo>
                      <a:lnTo>
                        <a:pt x="40" y="23"/>
                      </a:lnTo>
                      <a:lnTo>
                        <a:pt x="44" y="27"/>
                      </a:lnTo>
                      <a:lnTo>
                        <a:pt x="53" y="27"/>
                      </a:lnTo>
                      <a:lnTo>
                        <a:pt x="57" y="27"/>
                      </a:lnTo>
                      <a:lnTo>
                        <a:pt x="62" y="27"/>
                      </a:lnTo>
                      <a:lnTo>
                        <a:pt x="66" y="31"/>
                      </a:lnTo>
                      <a:lnTo>
                        <a:pt x="75" y="31"/>
                      </a:lnTo>
                      <a:lnTo>
                        <a:pt x="80" y="31"/>
                      </a:lnTo>
                      <a:lnTo>
                        <a:pt x="84" y="36"/>
                      </a:lnTo>
                      <a:lnTo>
                        <a:pt x="97" y="31"/>
                      </a:lnTo>
                      <a:lnTo>
                        <a:pt x="102" y="31"/>
                      </a:lnTo>
                      <a:lnTo>
                        <a:pt x="115" y="27"/>
                      </a:lnTo>
                      <a:lnTo>
                        <a:pt x="120" y="27"/>
                      </a:lnTo>
                      <a:lnTo>
                        <a:pt x="124" y="27"/>
                      </a:lnTo>
                      <a:lnTo>
                        <a:pt x="133" y="23"/>
                      </a:lnTo>
                      <a:lnTo>
                        <a:pt x="137" y="23"/>
                      </a:lnTo>
                      <a:lnTo>
                        <a:pt x="142" y="18"/>
                      </a:lnTo>
                      <a:lnTo>
                        <a:pt x="146" y="18"/>
                      </a:lnTo>
                      <a:lnTo>
                        <a:pt x="151" y="14"/>
                      </a:lnTo>
                      <a:lnTo>
                        <a:pt x="155" y="9"/>
                      </a:lnTo>
                      <a:lnTo>
                        <a:pt x="155" y="5"/>
                      </a:lnTo>
                      <a:lnTo>
                        <a:pt x="159" y="0"/>
                      </a:lnTo>
                      <a:lnTo>
                        <a:pt x="164" y="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76" name="Freeform 144"/>
                <p:cNvSpPr/>
                <p:nvPr/>
              </p:nvSpPr>
              <p:spPr bwMode="auto">
                <a:xfrm>
                  <a:off x="4032002" y="4445001"/>
                  <a:ext cx="444500" cy="563562"/>
                </a:xfrm>
                <a:custGeom>
                  <a:cxnLst>
                    <a:cxn ang="0">
                      <a:pos x="62" y="133"/>
                    </a:cxn>
                    <a:cxn ang="0">
                      <a:pos x="76" y="129"/>
                    </a:cxn>
                    <a:cxn ang="0">
                      <a:pos x="80" y="120"/>
                    </a:cxn>
                    <a:cxn ang="0">
                      <a:pos x="80" y="102"/>
                    </a:cxn>
                    <a:cxn ang="0">
                      <a:pos x="80" y="89"/>
                    </a:cxn>
                    <a:cxn ang="0">
                      <a:pos x="80" y="71"/>
                    </a:cxn>
                    <a:cxn ang="0">
                      <a:pos x="76" y="58"/>
                    </a:cxn>
                    <a:cxn ang="0">
                      <a:pos x="62" y="53"/>
                    </a:cxn>
                    <a:cxn ang="0">
                      <a:pos x="58" y="40"/>
                    </a:cxn>
                    <a:cxn ang="0">
                      <a:pos x="62" y="27"/>
                    </a:cxn>
                    <a:cxn ang="0">
                      <a:pos x="71" y="13"/>
                    </a:cxn>
                    <a:cxn ang="0">
                      <a:pos x="89" y="0"/>
                    </a:cxn>
                    <a:cxn ang="0">
                      <a:pos x="102" y="5"/>
                    </a:cxn>
                    <a:cxn ang="0">
                      <a:pos x="116" y="18"/>
                    </a:cxn>
                    <a:cxn ang="0">
                      <a:pos x="129" y="18"/>
                    </a:cxn>
                    <a:cxn ang="0">
                      <a:pos x="142" y="31"/>
                    </a:cxn>
                    <a:cxn ang="0">
                      <a:pos x="156" y="40"/>
                    </a:cxn>
                    <a:cxn ang="0">
                      <a:pos x="169" y="49"/>
                    </a:cxn>
                    <a:cxn ang="0">
                      <a:pos x="182" y="53"/>
                    </a:cxn>
                    <a:cxn ang="0">
                      <a:pos x="196" y="58"/>
                    </a:cxn>
                    <a:cxn ang="0">
                      <a:pos x="196" y="71"/>
                    </a:cxn>
                    <a:cxn ang="0">
                      <a:pos x="209" y="98"/>
                    </a:cxn>
                    <a:cxn ang="0">
                      <a:pos x="231" y="102"/>
                    </a:cxn>
                    <a:cxn ang="0">
                      <a:pos x="253" y="111"/>
                    </a:cxn>
                    <a:cxn ang="0">
                      <a:pos x="258" y="133"/>
                    </a:cxn>
                    <a:cxn ang="0">
                      <a:pos x="258" y="155"/>
                    </a:cxn>
                    <a:cxn ang="0">
                      <a:pos x="267" y="169"/>
                    </a:cxn>
                    <a:cxn ang="0">
                      <a:pos x="275" y="173"/>
                    </a:cxn>
                    <a:cxn ang="0">
                      <a:pos x="280" y="191"/>
                    </a:cxn>
                    <a:cxn ang="0">
                      <a:pos x="275" y="204"/>
                    </a:cxn>
                    <a:cxn ang="0">
                      <a:pos x="262" y="222"/>
                    </a:cxn>
                    <a:cxn ang="0">
                      <a:pos x="249" y="235"/>
                    </a:cxn>
                    <a:cxn ang="0">
                      <a:pos x="244" y="244"/>
                    </a:cxn>
                    <a:cxn ang="0">
                      <a:pos x="235" y="253"/>
                    </a:cxn>
                    <a:cxn ang="0">
                      <a:pos x="231" y="262"/>
                    </a:cxn>
                    <a:cxn ang="0">
                      <a:pos x="227" y="271"/>
                    </a:cxn>
                    <a:cxn ang="0">
                      <a:pos x="218" y="284"/>
                    </a:cxn>
                    <a:cxn ang="0">
                      <a:pos x="209" y="298"/>
                    </a:cxn>
                    <a:cxn ang="0">
                      <a:pos x="187" y="306"/>
                    </a:cxn>
                    <a:cxn ang="0">
                      <a:pos x="169" y="315"/>
                    </a:cxn>
                    <a:cxn ang="0">
                      <a:pos x="116" y="342"/>
                    </a:cxn>
                    <a:cxn ang="0">
                      <a:pos x="80" y="355"/>
                    </a:cxn>
                    <a:cxn ang="0">
                      <a:pos x="58" y="337"/>
                    </a:cxn>
                    <a:cxn ang="0">
                      <a:pos x="22" y="306"/>
                    </a:cxn>
                    <a:cxn ang="0">
                      <a:pos x="5" y="280"/>
                    </a:cxn>
                    <a:cxn ang="0">
                      <a:pos x="5" y="258"/>
                    </a:cxn>
                    <a:cxn ang="0">
                      <a:pos x="0" y="244"/>
                    </a:cxn>
                    <a:cxn ang="0">
                      <a:pos x="5" y="222"/>
                    </a:cxn>
                    <a:cxn ang="0">
                      <a:pos x="14" y="187"/>
                    </a:cxn>
                    <a:cxn ang="0">
                      <a:pos x="36" y="155"/>
                    </a:cxn>
                  </a:cxnLst>
                  <a:rect l="0" t="0" r="r" b="b"/>
                  <a:pathLst>
                    <a:path w="280" h="355">
                      <a:moveTo>
                        <a:pt x="40" y="151"/>
                      </a:moveTo>
                      <a:lnTo>
                        <a:pt x="54" y="142"/>
                      </a:lnTo>
                      <a:lnTo>
                        <a:pt x="62" y="133"/>
                      </a:lnTo>
                      <a:lnTo>
                        <a:pt x="67" y="133"/>
                      </a:lnTo>
                      <a:lnTo>
                        <a:pt x="71" y="129"/>
                      </a:lnTo>
                      <a:lnTo>
                        <a:pt x="76" y="129"/>
                      </a:lnTo>
                      <a:lnTo>
                        <a:pt x="76" y="124"/>
                      </a:lnTo>
                      <a:lnTo>
                        <a:pt x="76" y="120"/>
                      </a:lnTo>
                      <a:lnTo>
                        <a:pt x="80" y="120"/>
                      </a:lnTo>
                      <a:lnTo>
                        <a:pt x="80" y="116"/>
                      </a:lnTo>
                      <a:lnTo>
                        <a:pt x="80" y="107"/>
                      </a:lnTo>
                      <a:lnTo>
                        <a:pt x="80" y="102"/>
                      </a:lnTo>
                      <a:lnTo>
                        <a:pt x="80" y="98"/>
                      </a:lnTo>
                      <a:lnTo>
                        <a:pt x="80" y="93"/>
                      </a:lnTo>
                      <a:lnTo>
                        <a:pt x="80" y="89"/>
                      </a:lnTo>
                      <a:lnTo>
                        <a:pt x="80" y="84"/>
                      </a:lnTo>
                      <a:lnTo>
                        <a:pt x="80" y="80"/>
                      </a:lnTo>
                      <a:lnTo>
                        <a:pt x="80" y="71"/>
                      </a:lnTo>
                      <a:lnTo>
                        <a:pt x="80" y="67"/>
                      </a:lnTo>
                      <a:lnTo>
                        <a:pt x="80" y="62"/>
                      </a:lnTo>
                      <a:lnTo>
                        <a:pt x="76" y="58"/>
                      </a:lnTo>
                      <a:lnTo>
                        <a:pt x="71" y="53"/>
                      </a:lnTo>
                      <a:lnTo>
                        <a:pt x="67" y="53"/>
                      </a:lnTo>
                      <a:lnTo>
                        <a:pt x="62" y="53"/>
                      </a:lnTo>
                      <a:lnTo>
                        <a:pt x="58" y="49"/>
                      </a:lnTo>
                      <a:lnTo>
                        <a:pt x="58" y="44"/>
                      </a:lnTo>
                      <a:lnTo>
                        <a:pt x="58" y="40"/>
                      </a:lnTo>
                      <a:lnTo>
                        <a:pt x="62" y="36"/>
                      </a:lnTo>
                      <a:lnTo>
                        <a:pt x="62" y="31"/>
                      </a:lnTo>
                      <a:lnTo>
                        <a:pt x="62" y="27"/>
                      </a:lnTo>
                      <a:lnTo>
                        <a:pt x="67" y="22"/>
                      </a:lnTo>
                      <a:lnTo>
                        <a:pt x="71" y="18"/>
                      </a:lnTo>
                      <a:lnTo>
                        <a:pt x="71" y="13"/>
                      </a:lnTo>
                      <a:lnTo>
                        <a:pt x="76" y="13"/>
                      </a:lnTo>
                      <a:lnTo>
                        <a:pt x="85" y="5"/>
                      </a:lnTo>
                      <a:lnTo>
                        <a:pt x="89" y="0"/>
                      </a:lnTo>
                      <a:lnTo>
                        <a:pt x="93" y="0"/>
                      </a:lnTo>
                      <a:lnTo>
                        <a:pt x="98" y="0"/>
                      </a:lnTo>
                      <a:lnTo>
                        <a:pt x="102" y="5"/>
                      </a:lnTo>
                      <a:lnTo>
                        <a:pt x="107" y="9"/>
                      </a:lnTo>
                      <a:lnTo>
                        <a:pt x="111" y="13"/>
                      </a:lnTo>
                      <a:lnTo>
                        <a:pt x="116" y="18"/>
                      </a:lnTo>
                      <a:lnTo>
                        <a:pt x="120" y="18"/>
                      </a:lnTo>
                      <a:lnTo>
                        <a:pt x="125" y="18"/>
                      </a:lnTo>
                      <a:lnTo>
                        <a:pt x="129" y="18"/>
                      </a:lnTo>
                      <a:lnTo>
                        <a:pt x="133" y="22"/>
                      </a:lnTo>
                      <a:lnTo>
                        <a:pt x="138" y="27"/>
                      </a:lnTo>
                      <a:lnTo>
                        <a:pt x="142" y="31"/>
                      </a:lnTo>
                      <a:lnTo>
                        <a:pt x="147" y="36"/>
                      </a:lnTo>
                      <a:lnTo>
                        <a:pt x="151" y="40"/>
                      </a:lnTo>
                      <a:lnTo>
                        <a:pt x="156" y="40"/>
                      </a:lnTo>
                      <a:lnTo>
                        <a:pt x="160" y="44"/>
                      </a:lnTo>
                      <a:lnTo>
                        <a:pt x="164" y="49"/>
                      </a:lnTo>
                      <a:lnTo>
                        <a:pt x="169" y="49"/>
                      </a:lnTo>
                      <a:lnTo>
                        <a:pt x="173" y="53"/>
                      </a:lnTo>
                      <a:lnTo>
                        <a:pt x="178" y="53"/>
                      </a:lnTo>
                      <a:lnTo>
                        <a:pt x="182" y="53"/>
                      </a:lnTo>
                      <a:lnTo>
                        <a:pt x="187" y="53"/>
                      </a:lnTo>
                      <a:lnTo>
                        <a:pt x="191" y="53"/>
                      </a:lnTo>
                      <a:lnTo>
                        <a:pt x="196" y="58"/>
                      </a:lnTo>
                      <a:lnTo>
                        <a:pt x="196" y="62"/>
                      </a:lnTo>
                      <a:lnTo>
                        <a:pt x="196" y="67"/>
                      </a:lnTo>
                      <a:lnTo>
                        <a:pt x="196" y="71"/>
                      </a:lnTo>
                      <a:lnTo>
                        <a:pt x="196" y="80"/>
                      </a:lnTo>
                      <a:lnTo>
                        <a:pt x="204" y="93"/>
                      </a:lnTo>
                      <a:lnTo>
                        <a:pt x="209" y="98"/>
                      </a:lnTo>
                      <a:lnTo>
                        <a:pt x="213" y="98"/>
                      </a:lnTo>
                      <a:lnTo>
                        <a:pt x="227" y="98"/>
                      </a:lnTo>
                      <a:lnTo>
                        <a:pt x="231" y="102"/>
                      </a:lnTo>
                      <a:lnTo>
                        <a:pt x="240" y="102"/>
                      </a:lnTo>
                      <a:lnTo>
                        <a:pt x="249" y="107"/>
                      </a:lnTo>
                      <a:lnTo>
                        <a:pt x="253" y="111"/>
                      </a:lnTo>
                      <a:lnTo>
                        <a:pt x="258" y="116"/>
                      </a:lnTo>
                      <a:lnTo>
                        <a:pt x="258" y="124"/>
                      </a:lnTo>
                      <a:lnTo>
                        <a:pt x="258" y="133"/>
                      </a:lnTo>
                      <a:lnTo>
                        <a:pt x="258" y="147"/>
                      </a:lnTo>
                      <a:lnTo>
                        <a:pt x="258" y="151"/>
                      </a:lnTo>
                      <a:lnTo>
                        <a:pt x="258" y="155"/>
                      </a:lnTo>
                      <a:lnTo>
                        <a:pt x="262" y="160"/>
                      </a:lnTo>
                      <a:lnTo>
                        <a:pt x="262" y="164"/>
                      </a:lnTo>
                      <a:lnTo>
                        <a:pt x="267" y="169"/>
                      </a:lnTo>
                      <a:lnTo>
                        <a:pt x="271" y="169"/>
                      </a:lnTo>
                      <a:lnTo>
                        <a:pt x="271" y="173"/>
                      </a:lnTo>
                      <a:lnTo>
                        <a:pt x="275" y="173"/>
                      </a:lnTo>
                      <a:lnTo>
                        <a:pt x="280" y="178"/>
                      </a:lnTo>
                      <a:lnTo>
                        <a:pt x="280" y="187"/>
                      </a:lnTo>
                      <a:lnTo>
                        <a:pt x="280" y="191"/>
                      </a:lnTo>
                      <a:lnTo>
                        <a:pt x="280" y="195"/>
                      </a:lnTo>
                      <a:lnTo>
                        <a:pt x="280" y="200"/>
                      </a:lnTo>
                      <a:lnTo>
                        <a:pt x="275" y="204"/>
                      </a:lnTo>
                      <a:lnTo>
                        <a:pt x="267" y="213"/>
                      </a:lnTo>
                      <a:lnTo>
                        <a:pt x="262" y="218"/>
                      </a:lnTo>
                      <a:lnTo>
                        <a:pt x="262" y="222"/>
                      </a:lnTo>
                      <a:lnTo>
                        <a:pt x="258" y="226"/>
                      </a:lnTo>
                      <a:lnTo>
                        <a:pt x="253" y="231"/>
                      </a:lnTo>
                      <a:lnTo>
                        <a:pt x="249" y="235"/>
                      </a:lnTo>
                      <a:lnTo>
                        <a:pt x="249" y="240"/>
                      </a:lnTo>
                      <a:lnTo>
                        <a:pt x="244" y="240"/>
                      </a:lnTo>
                      <a:lnTo>
                        <a:pt x="244" y="244"/>
                      </a:lnTo>
                      <a:lnTo>
                        <a:pt x="240" y="249"/>
                      </a:lnTo>
                      <a:lnTo>
                        <a:pt x="240" y="253"/>
                      </a:lnTo>
                      <a:lnTo>
                        <a:pt x="235" y="253"/>
                      </a:lnTo>
                      <a:lnTo>
                        <a:pt x="235" y="258"/>
                      </a:lnTo>
                      <a:lnTo>
                        <a:pt x="231" y="258"/>
                      </a:lnTo>
                      <a:lnTo>
                        <a:pt x="231" y="262"/>
                      </a:lnTo>
                      <a:lnTo>
                        <a:pt x="231" y="266"/>
                      </a:lnTo>
                      <a:lnTo>
                        <a:pt x="227" y="266"/>
                      </a:lnTo>
                      <a:lnTo>
                        <a:pt x="227" y="271"/>
                      </a:lnTo>
                      <a:lnTo>
                        <a:pt x="222" y="275"/>
                      </a:lnTo>
                      <a:lnTo>
                        <a:pt x="222" y="280"/>
                      </a:lnTo>
                      <a:lnTo>
                        <a:pt x="218" y="284"/>
                      </a:lnTo>
                      <a:lnTo>
                        <a:pt x="218" y="293"/>
                      </a:lnTo>
                      <a:lnTo>
                        <a:pt x="213" y="298"/>
                      </a:lnTo>
                      <a:lnTo>
                        <a:pt x="209" y="298"/>
                      </a:lnTo>
                      <a:lnTo>
                        <a:pt x="200" y="302"/>
                      </a:lnTo>
                      <a:lnTo>
                        <a:pt x="196" y="302"/>
                      </a:lnTo>
                      <a:lnTo>
                        <a:pt x="187" y="306"/>
                      </a:lnTo>
                      <a:lnTo>
                        <a:pt x="178" y="311"/>
                      </a:lnTo>
                      <a:lnTo>
                        <a:pt x="173" y="315"/>
                      </a:lnTo>
                      <a:lnTo>
                        <a:pt x="169" y="315"/>
                      </a:lnTo>
                      <a:lnTo>
                        <a:pt x="156" y="320"/>
                      </a:lnTo>
                      <a:lnTo>
                        <a:pt x="133" y="333"/>
                      </a:lnTo>
                      <a:lnTo>
                        <a:pt x="116" y="342"/>
                      </a:lnTo>
                      <a:lnTo>
                        <a:pt x="102" y="346"/>
                      </a:lnTo>
                      <a:lnTo>
                        <a:pt x="98" y="351"/>
                      </a:lnTo>
                      <a:lnTo>
                        <a:pt x="80" y="355"/>
                      </a:lnTo>
                      <a:lnTo>
                        <a:pt x="71" y="346"/>
                      </a:lnTo>
                      <a:lnTo>
                        <a:pt x="67" y="346"/>
                      </a:lnTo>
                      <a:lnTo>
                        <a:pt x="58" y="337"/>
                      </a:lnTo>
                      <a:lnTo>
                        <a:pt x="31" y="315"/>
                      </a:lnTo>
                      <a:lnTo>
                        <a:pt x="27" y="311"/>
                      </a:lnTo>
                      <a:lnTo>
                        <a:pt x="22" y="306"/>
                      </a:lnTo>
                      <a:lnTo>
                        <a:pt x="18" y="298"/>
                      </a:lnTo>
                      <a:lnTo>
                        <a:pt x="9" y="289"/>
                      </a:lnTo>
                      <a:lnTo>
                        <a:pt x="5" y="280"/>
                      </a:lnTo>
                      <a:lnTo>
                        <a:pt x="5" y="275"/>
                      </a:lnTo>
                      <a:lnTo>
                        <a:pt x="5" y="271"/>
                      </a:lnTo>
                      <a:lnTo>
                        <a:pt x="5" y="258"/>
                      </a:lnTo>
                      <a:lnTo>
                        <a:pt x="0" y="258"/>
                      </a:lnTo>
                      <a:lnTo>
                        <a:pt x="0" y="253"/>
                      </a:lnTo>
                      <a:lnTo>
                        <a:pt x="0" y="244"/>
                      </a:lnTo>
                      <a:lnTo>
                        <a:pt x="0" y="235"/>
                      </a:lnTo>
                      <a:lnTo>
                        <a:pt x="5" y="226"/>
                      </a:lnTo>
                      <a:lnTo>
                        <a:pt x="5" y="222"/>
                      </a:lnTo>
                      <a:lnTo>
                        <a:pt x="9" y="213"/>
                      </a:lnTo>
                      <a:lnTo>
                        <a:pt x="9" y="195"/>
                      </a:lnTo>
                      <a:lnTo>
                        <a:pt x="14" y="187"/>
                      </a:lnTo>
                      <a:lnTo>
                        <a:pt x="18" y="173"/>
                      </a:lnTo>
                      <a:lnTo>
                        <a:pt x="27" y="164"/>
                      </a:lnTo>
                      <a:lnTo>
                        <a:pt x="36" y="155"/>
                      </a:lnTo>
                      <a:lnTo>
                        <a:pt x="40" y="151"/>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77" name="Freeform 146"/>
                <p:cNvSpPr/>
                <p:nvPr/>
              </p:nvSpPr>
              <p:spPr bwMode="auto">
                <a:xfrm>
                  <a:off x="3962152" y="4086226"/>
                  <a:ext cx="457200" cy="436563"/>
                </a:xfrm>
                <a:custGeom>
                  <a:cxnLst>
                    <a:cxn ang="0">
                      <a:pos x="253" y="84"/>
                    </a:cxn>
                    <a:cxn ang="0">
                      <a:pos x="253" y="111"/>
                    </a:cxn>
                    <a:cxn ang="0">
                      <a:pos x="271" y="106"/>
                    </a:cxn>
                    <a:cxn ang="0">
                      <a:pos x="284" y="93"/>
                    </a:cxn>
                    <a:cxn ang="0">
                      <a:pos x="284" y="106"/>
                    </a:cxn>
                    <a:cxn ang="0">
                      <a:pos x="279" y="124"/>
                    </a:cxn>
                    <a:cxn ang="0">
                      <a:pos x="275" y="146"/>
                    </a:cxn>
                    <a:cxn ang="0">
                      <a:pos x="275" y="164"/>
                    </a:cxn>
                    <a:cxn ang="0">
                      <a:pos x="279" y="173"/>
                    </a:cxn>
                    <a:cxn ang="0">
                      <a:pos x="266" y="177"/>
                    </a:cxn>
                    <a:cxn ang="0">
                      <a:pos x="271" y="195"/>
                    </a:cxn>
                    <a:cxn ang="0">
                      <a:pos x="257" y="217"/>
                    </a:cxn>
                    <a:cxn ang="0">
                      <a:pos x="253" y="231"/>
                    </a:cxn>
                    <a:cxn ang="0">
                      <a:pos x="244" y="244"/>
                    </a:cxn>
                    <a:cxn ang="0">
                      <a:pos x="222" y="244"/>
                    </a:cxn>
                    <a:cxn ang="0">
                      <a:pos x="222" y="262"/>
                    </a:cxn>
                    <a:cxn ang="0">
                      <a:pos x="213" y="275"/>
                    </a:cxn>
                    <a:cxn ang="0">
                      <a:pos x="200" y="266"/>
                    </a:cxn>
                    <a:cxn ang="0">
                      <a:pos x="186" y="257"/>
                    </a:cxn>
                    <a:cxn ang="0">
                      <a:pos x="173" y="244"/>
                    </a:cxn>
                    <a:cxn ang="0">
                      <a:pos x="160" y="244"/>
                    </a:cxn>
                    <a:cxn ang="0">
                      <a:pos x="146" y="231"/>
                    </a:cxn>
                    <a:cxn ang="0">
                      <a:pos x="133" y="226"/>
                    </a:cxn>
                    <a:cxn ang="0">
                      <a:pos x="106" y="231"/>
                    </a:cxn>
                    <a:cxn ang="0">
                      <a:pos x="62" y="213"/>
                    </a:cxn>
                    <a:cxn ang="0">
                      <a:pos x="27" y="199"/>
                    </a:cxn>
                    <a:cxn ang="0">
                      <a:pos x="9" y="191"/>
                    </a:cxn>
                    <a:cxn ang="0">
                      <a:pos x="0" y="177"/>
                    </a:cxn>
                    <a:cxn ang="0">
                      <a:pos x="4" y="164"/>
                    </a:cxn>
                    <a:cxn ang="0">
                      <a:pos x="9" y="151"/>
                    </a:cxn>
                    <a:cxn ang="0">
                      <a:pos x="22" y="137"/>
                    </a:cxn>
                    <a:cxn ang="0">
                      <a:pos x="35" y="120"/>
                    </a:cxn>
                    <a:cxn ang="0">
                      <a:pos x="49" y="115"/>
                    </a:cxn>
                    <a:cxn ang="0">
                      <a:pos x="53" y="97"/>
                    </a:cxn>
                    <a:cxn ang="0">
                      <a:pos x="66" y="80"/>
                    </a:cxn>
                    <a:cxn ang="0">
                      <a:pos x="71" y="71"/>
                    </a:cxn>
                    <a:cxn ang="0">
                      <a:pos x="71" y="53"/>
                    </a:cxn>
                    <a:cxn ang="0">
                      <a:pos x="71" y="35"/>
                    </a:cxn>
                    <a:cxn ang="0">
                      <a:pos x="80" y="17"/>
                    </a:cxn>
                    <a:cxn ang="0">
                      <a:pos x="98" y="4"/>
                    </a:cxn>
                    <a:cxn ang="0">
                      <a:pos x="106" y="0"/>
                    </a:cxn>
                    <a:cxn ang="0">
                      <a:pos x="120" y="0"/>
                    </a:cxn>
                    <a:cxn ang="0">
                      <a:pos x="137" y="4"/>
                    </a:cxn>
                    <a:cxn ang="0">
                      <a:pos x="155" y="4"/>
                    </a:cxn>
                    <a:cxn ang="0">
                      <a:pos x="177" y="4"/>
                    </a:cxn>
                    <a:cxn ang="0">
                      <a:pos x="186" y="13"/>
                    </a:cxn>
                    <a:cxn ang="0">
                      <a:pos x="204" y="22"/>
                    </a:cxn>
                    <a:cxn ang="0">
                      <a:pos x="213" y="26"/>
                    </a:cxn>
                    <a:cxn ang="0">
                      <a:pos x="208" y="40"/>
                    </a:cxn>
                    <a:cxn ang="0">
                      <a:pos x="226" y="57"/>
                    </a:cxn>
                    <a:cxn ang="0">
                      <a:pos x="240" y="57"/>
                    </a:cxn>
                    <a:cxn ang="0">
                      <a:pos x="257" y="66"/>
                    </a:cxn>
                  </a:cxnLst>
                  <a:rect l="0" t="0" r="r" b="b"/>
                  <a:pathLst>
                    <a:path w="288" h="275">
                      <a:moveTo>
                        <a:pt x="257" y="66"/>
                      </a:moveTo>
                      <a:lnTo>
                        <a:pt x="257" y="75"/>
                      </a:lnTo>
                      <a:lnTo>
                        <a:pt x="253" y="84"/>
                      </a:lnTo>
                      <a:lnTo>
                        <a:pt x="253" y="93"/>
                      </a:lnTo>
                      <a:lnTo>
                        <a:pt x="253" y="97"/>
                      </a:lnTo>
                      <a:lnTo>
                        <a:pt x="253" y="111"/>
                      </a:lnTo>
                      <a:lnTo>
                        <a:pt x="262" y="115"/>
                      </a:lnTo>
                      <a:lnTo>
                        <a:pt x="262" y="111"/>
                      </a:lnTo>
                      <a:lnTo>
                        <a:pt x="271" y="106"/>
                      </a:lnTo>
                      <a:lnTo>
                        <a:pt x="271" y="102"/>
                      </a:lnTo>
                      <a:lnTo>
                        <a:pt x="279" y="97"/>
                      </a:lnTo>
                      <a:lnTo>
                        <a:pt x="284" y="93"/>
                      </a:lnTo>
                      <a:lnTo>
                        <a:pt x="288" y="93"/>
                      </a:lnTo>
                      <a:lnTo>
                        <a:pt x="288" y="102"/>
                      </a:lnTo>
                      <a:lnTo>
                        <a:pt x="284" y="106"/>
                      </a:lnTo>
                      <a:lnTo>
                        <a:pt x="284" y="111"/>
                      </a:lnTo>
                      <a:lnTo>
                        <a:pt x="279" y="115"/>
                      </a:lnTo>
                      <a:lnTo>
                        <a:pt x="279" y="124"/>
                      </a:lnTo>
                      <a:lnTo>
                        <a:pt x="279" y="133"/>
                      </a:lnTo>
                      <a:lnTo>
                        <a:pt x="279" y="142"/>
                      </a:lnTo>
                      <a:lnTo>
                        <a:pt x="275" y="146"/>
                      </a:lnTo>
                      <a:lnTo>
                        <a:pt x="271" y="151"/>
                      </a:lnTo>
                      <a:lnTo>
                        <a:pt x="271" y="155"/>
                      </a:lnTo>
                      <a:lnTo>
                        <a:pt x="275" y="164"/>
                      </a:lnTo>
                      <a:lnTo>
                        <a:pt x="275" y="168"/>
                      </a:lnTo>
                      <a:lnTo>
                        <a:pt x="279" y="168"/>
                      </a:lnTo>
                      <a:lnTo>
                        <a:pt x="279" y="173"/>
                      </a:lnTo>
                      <a:lnTo>
                        <a:pt x="279" y="177"/>
                      </a:lnTo>
                      <a:lnTo>
                        <a:pt x="275" y="177"/>
                      </a:lnTo>
                      <a:lnTo>
                        <a:pt x="266" y="177"/>
                      </a:lnTo>
                      <a:lnTo>
                        <a:pt x="266" y="186"/>
                      </a:lnTo>
                      <a:lnTo>
                        <a:pt x="271" y="191"/>
                      </a:lnTo>
                      <a:lnTo>
                        <a:pt x="271" y="195"/>
                      </a:lnTo>
                      <a:lnTo>
                        <a:pt x="266" y="199"/>
                      </a:lnTo>
                      <a:lnTo>
                        <a:pt x="257" y="204"/>
                      </a:lnTo>
                      <a:lnTo>
                        <a:pt x="257" y="217"/>
                      </a:lnTo>
                      <a:lnTo>
                        <a:pt x="257" y="222"/>
                      </a:lnTo>
                      <a:lnTo>
                        <a:pt x="257" y="231"/>
                      </a:lnTo>
                      <a:lnTo>
                        <a:pt x="253" y="231"/>
                      </a:lnTo>
                      <a:lnTo>
                        <a:pt x="253" y="244"/>
                      </a:lnTo>
                      <a:lnTo>
                        <a:pt x="248" y="244"/>
                      </a:lnTo>
                      <a:lnTo>
                        <a:pt x="244" y="244"/>
                      </a:lnTo>
                      <a:lnTo>
                        <a:pt x="235" y="244"/>
                      </a:lnTo>
                      <a:lnTo>
                        <a:pt x="226" y="244"/>
                      </a:lnTo>
                      <a:lnTo>
                        <a:pt x="222" y="244"/>
                      </a:lnTo>
                      <a:lnTo>
                        <a:pt x="222" y="248"/>
                      </a:lnTo>
                      <a:lnTo>
                        <a:pt x="222" y="253"/>
                      </a:lnTo>
                      <a:lnTo>
                        <a:pt x="222" y="262"/>
                      </a:lnTo>
                      <a:lnTo>
                        <a:pt x="222" y="266"/>
                      </a:lnTo>
                      <a:lnTo>
                        <a:pt x="217" y="270"/>
                      </a:lnTo>
                      <a:lnTo>
                        <a:pt x="213" y="275"/>
                      </a:lnTo>
                      <a:lnTo>
                        <a:pt x="208" y="275"/>
                      </a:lnTo>
                      <a:lnTo>
                        <a:pt x="204" y="270"/>
                      </a:lnTo>
                      <a:lnTo>
                        <a:pt x="200" y="266"/>
                      </a:lnTo>
                      <a:lnTo>
                        <a:pt x="195" y="266"/>
                      </a:lnTo>
                      <a:lnTo>
                        <a:pt x="191" y="262"/>
                      </a:lnTo>
                      <a:lnTo>
                        <a:pt x="186" y="257"/>
                      </a:lnTo>
                      <a:lnTo>
                        <a:pt x="182" y="253"/>
                      </a:lnTo>
                      <a:lnTo>
                        <a:pt x="177" y="248"/>
                      </a:lnTo>
                      <a:lnTo>
                        <a:pt x="173" y="244"/>
                      </a:lnTo>
                      <a:lnTo>
                        <a:pt x="169" y="244"/>
                      </a:lnTo>
                      <a:lnTo>
                        <a:pt x="164" y="244"/>
                      </a:lnTo>
                      <a:lnTo>
                        <a:pt x="160" y="244"/>
                      </a:lnTo>
                      <a:lnTo>
                        <a:pt x="155" y="239"/>
                      </a:lnTo>
                      <a:lnTo>
                        <a:pt x="151" y="235"/>
                      </a:lnTo>
                      <a:lnTo>
                        <a:pt x="146" y="231"/>
                      </a:lnTo>
                      <a:lnTo>
                        <a:pt x="142" y="226"/>
                      </a:lnTo>
                      <a:lnTo>
                        <a:pt x="137" y="226"/>
                      </a:lnTo>
                      <a:lnTo>
                        <a:pt x="133" y="226"/>
                      </a:lnTo>
                      <a:lnTo>
                        <a:pt x="129" y="231"/>
                      </a:lnTo>
                      <a:lnTo>
                        <a:pt x="111" y="231"/>
                      </a:lnTo>
                      <a:lnTo>
                        <a:pt x="106" y="231"/>
                      </a:lnTo>
                      <a:lnTo>
                        <a:pt x="98" y="231"/>
                      </a:lnTo>
                      <a:lnTo>
                        <a:pt x="75" y="222"/>
                      </a:lnTo>
                      <a:lnTo>
                        <a:pt x="62" y="213"/>
                      </a:lnTo>
                      <a:lnTo>
                        <a:pt x="49" y="213"/>
                      </a:lnTo>
                      <a:lnTo>
                        <a:pt x="40" y="208"/>
                      </a:lnTo>
                      <a:lnTo>
                        <a:pt x="27" y="199"/>
                      </a:lnTo>
                      <a:lnTo>
                        <a:pt x="22" y="195"/>
                      </a:lnTo>
                      <a:lnTo>
                        <a:pt x="18" y="191"/>
                      </a:lnTo>
                      <a:lnTo>
                        <a:pt x="9" y="191"/>
                      </a:lnTo>
                      <a:lnTo>
                        <a:pt x="4" y="186"/>
                      </a:lnTo>
                      <a:lnTo>
                        <a:pt x="0" y="186"/>
                      </a:lnTo>
                      <a:lnTo>
                        <a:pt x="0" y="177"/>
                      </a:lnTo>
                      <a:lnTo>
                        <a:pt x="0" y="173"/>
                      </a:lnTo>
                      <a:lnTo>
                        <a:pt x="4" y="168"/>
                      </a:lnTo>
                      <a:lnTo>
                        <a:pt x="4" y="164"/>
                      </a:lnTo>
                      <a:lnTo>
                        <a:pt x="9" y="164"/>
                      </a:lnTo>
                      <a:lnTo>
                        <a:pt x="9" y="155"/>
                      </a:lnTo>
                      <a:lnTo>
                        <a:pt x="9" y="151"/>
                      </a:lnTo>
                      <a:lnTo>
                        <a:pt x="13" y="151"/>
                      </a:lnTo>
                      <a:lnTo>
                        <a:pt x="18" y="146"/>
                      </a:lnTo>
                      <a:lnTo>
                        <a:pt x="22" y="137"/>
                      </a:lnTo>
                      <a:lnTo>
                        <a:pt x="27" y="128"/>
                      </a:lnTo>
                      <a:lnTo>
                        <a:pt x="31" y="120"/>
                      </a:lnTo>
                      <a:lnTo>
                        <a:pt x="35" y="120"/>
                      </a:lnTo>
                      <a:lnTo>
                        <a:pt x="40" y="120"/>
                      </a:lnTo>
                      <a:lnTo>
                        <a:pt x="44" y="120"/>
                      </a:lnTo>
                      <a:lnTo>
                        <a:pt x="49" y="115"/>
                      </a:lnTo>
                      <a:lnTo>
                        <a:pt x="53" y="111"/>
                      </a:lnTo>
                      <a:lnTo>
                        <a:pt x="53" y="102"/>
                      </a:lnTo>
                      <a:lnTo>
                        <a:pt x="53" y="97"/>
                      </a:lnTo>
                      <a:lnTo>
                        <a:pt x="62" y="88"/>
                      </a:lnTo>
                      <a:lnTo>
                        <a:pt x="62" y="84"/>
                      </a:lnTo>
                      <a:lnTo>
                        <a:pt x="66" y="80"/>
                      </a:lnTo>
                      <a:lnTo>
                        <a:pt x="66" y="75"/>
                      </a:lnTo>
                      <a:lnTo>
                        <a:pt x="71" y="75"/>
                      </a:lnTo>
                      <a:lnTo>
                        <a:pt x="71" y="71"/>
                      </a:lnTo>
                      <a:lnTo>
                        <a:pt x="75" y="62"/>
                      </a:lnTo>
                      <a:lnTo>
                        <a:pt x="75" y="57"/>
                      </a:lnTo>
                      <a:lnTo>
                        <a:pt x="71" y="53"/>
                      </a:lnTo>
                      <a:lnTo>
                        <a:pt x="71" y="49"/>
                      </a:lnTo>
                      <a:lnTo>
                        <a:pt x="71" y="40"/>
                      </a:lnTo>
                      <a:lnTo>
                        <a:pt x="71" y="35"/>
                      </a:lnTo>
                      <a:lnTo>
                        <a:pt x="71" y="31"/>
                      </a:lnTo>
                      <a:lnTo>
                        <a:pt x="75" y="26"/>
                      </a:lnTo>
                      <a:lnTo>
                        <a:pt x="80" y="17"/>
                      </a:lnTo>
                      <a:lnTo>
                        <a:pt x="84" y="13"/>
                      </a:lnTo>
                      <a:lnTo>
                        <a:pt x="89" y="9"/>
                      </a:lnTo>
                      <a:lnTo>
                        <a:pt x="98" y="4"/>
                      </a:lnTo>
                      <a:lnTo>
                        <a:pt x="98" y="0"/>
                      </a:lnTo>
                      <a:lnTo>
                        <a:pt x="102" y="0"/>
                      </a:lnTo>
                      <a:lnTo>
                        <a:pt x="106" y="0"/>
                      </a:lnTo>
                      <a:lnTo>
                        <a:pt x="111" y="0"/>
                      </a:lnTo>
                      <a:lnTo>
                        <a:pt x="115" y="0"/>
                      </a:lnTo>
                      <a:lnTo>
                        <a:pt x="120" y="0"/>
                      </a:lnTo>
                      <a:lnTo>
                        <a:pt x="124" y="4"/>
                      </a:lnTo>
                      <a:lnTo>
                        <a:pt x="133" y="9"/>
                      </a:lnTo>
                      <a:lnTo>
                        <a:pt x="137" y="4"/>
                      </a:lnTo>
                      <a:lnTo>
                        <a:pt x="146" y="9"/>
                      </a:lnTo>
                      <a:lnTo>
                        <a:pt x="151" y="4"/>
                      </a:lnTo>
                      <a:lnTo>
                        <a:pt x="155" y="4"/>
                      </a:lnTo>
                      <a:lnTo>
                        <a:pt x="164" y="4"/>
                      </a:lnTo>
                      <a:lnTo>
                        <a:pt x="173" y="4"/>
                      </a:lnTo>
                      <a:lnTo>
                        <a:pt x="177" y="4"/>
                      </a:lnTo>
                      <a:lnTo>
                        <a:pt x="182" y="4"/>
                      </a:lnTo>
                      <a:lnTo>
                        <a:pt x="186" y="9"/>
                      </a:lnTo>
                      <a:lnTo>
                        <a:pt x="186" y="13"/>
                      </a:lnTo>
                      <a:lnTo>
                        <a:pt x="186" y="17"/>
                      </a:lnTo>
                      <a:lnTo>
                        <a:pt x="195" y="22"/>
                      </a:lnTo>
                      <a:lnTo>
                        <a:pt x="204" y="22"/>
                      </a:lnTo>
                      <a:lnTo>
                        <a:pt x="204" y="26"/>
                      </a:lnTo>
                      <a:lnTo>
                        <a:pt x="208" y="26"/>
                      </a:lnTo>
                      <a:lnTo>
                        <a:pt x="213" y="26"/>
                      </a:lnTo>
                      <a:lnTo>
                        <a:pt x="217" y="35"/>
                      </a:lnTo>
                      <a:lnTo>
                        <a:pt x="213" y="35"/>
                      </a:lnTo>
                      <a:lnTo>
                        <a:pt x="208" y="40"/>
                      </a:lnTo>
                      <a:lnTo>
                        <a:pt x="217" y="53"/>
                      </a:lnTo>
                      <a:lnTo>
                        <a:pt x="222" y="53"/>
                      </a:lnTo>
                      <a:lnTo>
                        <a:pt x="226" y="57"/>
                      </a:lnTo>
                      <a:lnTo>
                        <a:pt x="231" y="57"/>
                      </a:lnTo>
                      <a:lnTo>
                        <a:pt x="235" y="57"/>
                      </a:lnTo>
                      <a:lnTo>
                        <a:pt x="240" y="57"/>
                      </a:lnTo>
                      <a:lnTo>
                        <a:pt x="240" y="62"/>
                      </a:lnTo>
                      <a:lnTo>
                        <a:pt x="253" y="66"/>
                      </a:lnTo>
                      <a:lnTo>
                        <a:pt x="257" y="66"/>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78" name="Freeform 477"/>
                <p:cNvSpPr/>
                <p:nvPr/>
              </p:nvSpPr>
              <p:spPr bwMode="auto">
                <a:xfrm>
                  <a:off x="3898652" y="3332163"/>
                  <a:ext cx="592138" cy="676275"/>
                </a:xfrm>
                <a:custGeom>
                  <a:cxnLst>
                    <a:cxn ang="0">
                      <a:pos x="351" y="253"/>
                    </a:cxn>
                    <a:cxn ang="0">
                      <a:pos x="333" y="262"/>
                    </a:cxn>
                    <a:cxn ang="0">
                      <a:pos x="333" y="284"/>
                    </a:cxn>
                    <a:cxn ang="0">
                      <a:pos x="333" y="302"/>
                    </a:cxn>
                    <a:cxn ang="0">
                      <a:pos x="342" y="319"/>
                    </a:cxn>
                    <a:cxn ang="0">
                      <a:pos x="319" y="337"/>
                    </a:cxn>
                    <a:cxn ang="0">
                      <a:pos x="302" y="350"/>
                    </a:cxn>
                    <a:cxn ang="0">
                      <a:pos x="288" y="342"/>
                    </a:cxn>
                    <a:cxn ang="0">
                      <a:pos x="248" y="368"/>
                    </a:cxn>
                    <a:cxn ang="0">
                      <a:pos x="235" y="381"/>
                    </a:cxn>
                    <a:cxn ang="0">
                      <a:pos x="200" y="386"/>
                    </a:cxn>
                    <a:cxn ang="0">
                      <a:pos x="173" y="395"/>
                    </a:cxn>
                    <a:cxn ang="0">
                      <a:pos x="160" y="413"/>
                    </a:cxn>
                    <a:cxn ang="0">
                      <a:pos x="142" y="426"/>
                    </a:cxn>
                    <a:cxn ang="0">
                      <a:pos x="120" y="408"/>
                    </a:cxn>
                    <a:cxn ang="0">
                      <a:pos x="106" y="395"/>
                    </a:cxn>
                    <a:cxn ang="0">
                      <a:pos x="84" y="364"/>
                    </a:cxn>
                    <a:cxn ang="0">
                      <a:pos x="62" y="355"/>
                    </a:cxn>
                    <a:cxn ang="0">
                      <a:pos x="67" y="337"/>
                    </a:cxn>
                    <a:cxn ang="0">
                      <a:pos x="80" y="302"/>
                    </a:cxn>
                    <a:cxn ang="0">
                      <a:pos x="71" y="275"/>
                    </a:cxn>
                    <a:cxn ang="0">
                      <a:pos x="67" y="248"/>
                    </a:cxn>
                    <a:cxn ang="0">
                      <a:pos x="53" y="244"/>
                    </a:cxn>
                    <a:cxn ang="0">
                      <a:pos x="49" y="217"/>
                    </a:cxn>
                    <a:cxn ang="0">
                      <a:pos x="31" y="208"/>
                    </a:cxn>
                    <a:cxn ang="0">
                      <a:pos x="18" y="195"/>
                    </a:cxn>
                    <a:cxn ang="0">
                      <a:pos x="0" y="186"/>
                    </a:cxn>
                    <a:cxn ang="0">
                      <a:pos x="13" y="173"/>
                    </a:cxn>
                    <a:cxn ang="0">
                      <a:pos x="36" y="168"/>
                    </a:cxn>
                    <a:cxn ang="0">
                      <a:pos x="53" y="160"/>
                    </a:cxn>
                    <a:cxn ang="0">
                      <a:pos x="67" y="146"/>
                    </a:cxn>
                    <a:cxn ang="0">
                      <a:pos x="58" y="128"/>
                    </a:cxn>
                    <a:cxn ang="0">
                      <a:pos x="44" y="115"/>
                    </a:cxn>
                    <a:cxn ang="0">
                      <a:pos x="22" y="97"/>
                    </a:cxn>
                    <a:cxn ang="0">
                      <a:pos x="22" y="71"/>
                    </a:cxn>
                    <a:cxn ang="0">
                      <a:pos x="31" y="53"/>
                    </a:cxn>
                    <a:cxn ang="0">
                      <a:pos x="31" y="31"/>
                    </a:cxn>
                    <a:cxn ang="0">
                      <a:pos x="53" y="17"/>
                    </a:cxn>
                    <a:cxn ang="0">
                      <a:pos x="67" y="9"/>
                    </a:cxn>
                    <a:cxn ang="0">
                      <a:pos x="84" y="0"/>
                    </a:cxn>
                    <a:cxn ang="0">
                      <a:pos x="106" y="0"/>
                    </a:cxn>
                    <a:cxn ang="0">
                      <a:pos x="129" y="4"/>
                    </a:cxn>
                    <a:cxn ang="0">
                      <a:pos x="151" y="9"/>
                    </a:cxn>
                    <a:cxn ang="0">
                      <a:pos x="169" y="13"/>
                    </a:cxn>
                    <a:cxn ang="0">
                      <a:pos x="186" y="31"/>
                    </a:cxn>
                    <a:cxn ang="0">
                      <a:pos x="209" y="31"/>
                    </a:cxn>
                    <a:cxn ang="0">
                      <a:pos x="217" y="49"/>
                    </a:cxn>
                    <a:cxn ang="0">
                      <a:pos x="222" y="66"/>
                    </a:cxn>
                    <a:cxn ang="0">
                      <a:pos x="226" y="84"/>
                    </a:cxn>
                    <a:cxn ang="0">
                      <a:pos x="226" y="106"/>
                    </a:cxn>
                    <a:cxn ang="0">
                      <a:pos x="240" y="133"/>
                    </a:cxn>
                    <a:cxn ang="0">
                      <a:pos x="257" y="142"/>
                    </a:cxn>
                    <a:cxn ang="0">
                      <a:pos x="280" y="124"/>
                    </a:cxn>
                    <a:cxn ang="0">
                      <a:pos x="306" y="124"/>
                    </a:cxn>
                    <a:cxn ang="0">
                      <a:pos x="324" y="137"/>
                    </a:cxn>
                    <a:cxn ang="0">
                      <a:pos x="337" y="128"/>
                    </a:cxn>
                    <a:cxn ang="0">
                      <a:pos x="346" y="142"/>
                    </a:cxn>
                    <a:cxn ang="0">
                      <a:pos x="373" y="146"/>
                    </a:cxn>
                    <a:cxn ang="0">
                      <a:pos x="364" y="168"/>
                    </a:cxn>
                    <a:cxn ang="0">
                      <a:pos x="359" y="191"/>
                    </a:cxn>
                    <a:cxn ang="0">
                      <a:pos x="355" y="213"/>
                    </a:cxn>
                    <a:cxn ang="0">
                      <a:pos x="364" y="231"/>
                    </a:cxn>
                  </a:cxnLst>
                  <a:rect l="0" t="0" r="r" b="b"/>
                  <a:pathLst>
                    <a:path w="373" h="426">
                      <a:moveTo>
                        <a:pt x="364" y="248"/>
                      </a:moveTo>
                      <a:lnTo>
                        <a:pt x="359" y="248"/>
                      </a:lnTo>
                      <a:lnTo>
                        <a:pt x="355" y="248"/>
                      </a:lnTo>
                      <a:lnTo>
                        <a:pt x="355" y="253"/>
                      </a:lnTo>
                      <a:lnTo>
                        <a:pt x="351" y="253"/>
                      </a:lnTo>
                      <a:lnTo>
                        <a:pt x="346" y="253"/>
                      </a:lnTo>
                      <a:lnTo>
                        <a:pt x="342" y="257"/>
                      </a:lnTo>
                      <a:lnTo>
                        <a:pt x="337" y="257"/>
                      </a:lnTo>
                      <a:lnTo>
                        <a:pt x="333" y="257"/>
                      </a:lnTo>
                      <a:lnTo>
                        <a:pt x="333" y="262"/>
                      </a:lnTo>
                      <a:lnTo>
                        <a:pt x="328" y="262"/>
                      </a:lnTo>
                      <a:lnTo>
                        <a:pt x="328" y="266"/>
                      </a:lnTo>
                      <a:lnTo>
                        <a:pt x="328" y="271"/>
                      </a:lnTo>
                      <a:lnTo>
                        <a:pt x="328" y="279"/>
                      </a:lnTo>
                      <a:lnTo>
                        <a:pt x="333" y="284"/>
                      </a:lnTo>
                      <a:lnTo>
                        <a:pt x="337" y="288"/>
                      </a:lnTo>
                      <a:lnTo>
                        <a:pt x="342" y="288"/>
                      </a:lnTo>
                      <a:lnTo>
                        <a:pt x="337" y="293"/>
                      </a:lnTo>
                      <a:lnTo>
                        <a:pt x="337" y="297"/>
                      </a:lnTo>
                      <a:lnTo>
                        <a:pt x="333" y="302"/>
                      </a:lnTo>
                      <a:lnTo>
                        <a:pt x="333" y="306"/>
                      </a:lnTo>
                      <a:lnTo>
                        <a:pt x="337" y="306"/>
                      </a:lnTo>
                      <a:lnTo>
                        <a:pt x="337" y="310"/>
                      </a:lnTo>
                      <a:lnTo>
                        <a:pt x="342" y="315"/>
                      </a:lnTo>
                      <a:lnTo>
                        <a:pt x="342" y="319"/>
                      </a:lnTo>
                      <a:lnTo>
                        <a:pt x="342" y="324"/>
                      </a:lnTo>
                      <a:lnTo>
                        <a:pt x="333" y="333"/>
                      </a:lnTo>
                      <a:lnTo>
                        <a:pt x="328" y="333"/>
                      </a:lnTo>
                      <a:lnTo>
                        <a:pt x="324" y="337"/>
                      </a:lnTo>
                      <a:lnTo>
                        <a:pt x="319" y="337"/>
                      </a:lnTo>
                      <a:lnTo>
                        <a:pt x="319" y="342"/>
                      </a:lnTo>
                      <a:lnTo>
                        <a:pt x="315" y="342"/>
                      </a:lnTo>
                      <a:lnTo>
                        <a:pt x="311" y="346"/>
                      </a:lnTo>
                      <a:lnTo>
                        <a:pt x="306" y="350"/>
                      </a:lnTo>
                      <a:lnTo>
                        <a:pt x="302" y="350"/>
                      </a:lnTo>
                      <a:lnTo>
                        <a:pt x="297" y="350"/>
                      </a:lnTo>
                      <a:lnTo>
                        <a:pt x="293" y="350"/>
                      </a:lnTo>
                      <a:lnTo>
                        <a:pt x="293" y="346"/>
                      </a:lnTo>
                      <a:lnTo>
                        <a:pt x="288" y="346"/>
                      </a:lnTo>
                      <a:lnTo>
                        <a:pt x="288" y="342"/>
                      </a:lnTo>
                      <a:lnTo>
                        <a:pt x="280" y="346"/>
                      </a:lnTo>
                      <a:lnTo>
                        <a:pt x="275" y="350"/>
                      </a:lnTo>
                      <a:lnTo>
                        <a:pt x="262" y="359"/>
                      </a:lnTo>
                      <a:lnTo>
                        <a:pt x="253" y="364"/>
                      </a:lnTo>
                      <a:lnTo>
                        <a:pt x="248" y="368"/>
                      </a:lnTo>
                      <a:lnTo>
                        <a:pt x="244" y="368"/>
                      </a:lnTo>
                      <a:lnTo>
                        <a:pt x="244" y="373"/>
                      </a:lnTo>
                      <a:lnTo>
                        <a:pt x="240" y="373"/>
                      </a:lnTo>
                      <a:lnTo>
                        <a:pt x="240" y="377"/>
                      </a:lnTo>
                      <a:lnTo>
                        <a:pt x="235" y="381"/>
                      </a:lnTo>
                      <a:lnTo>
                        <a:pt x="231" y="386"/>
                      </a:lnTo>
                      <a:lnTo>
                        <a:pt x="226" y="390"/>
                      </a:lnTo>
                      <a:lnTo>
                        <a:pt x="222" y="390"/>
                      </a:lnTo>
                      <a:lnTo>
                        <a:pt x="209" y="386"/>
                      </a:lnTo>
                      <a:lnTo>
                        <a:pt x="200" y="386"/>
                      </a:lnTo>
                      <a:lnTo>
                        <a:pt x="191" y="386"/>
                      </a:lnTo>
                      <a:lnTo>
                        <a:pt x="186" y="386"/>
                      </a:lnTo>
                      <a:lnTo>
                        <a:pt x="186" y="390"/>
                      </a:lnTo>
                      <a:lnTo>
                        <a:pt x="182" y="390"/>
                      </a:lnTo>
                      <a:lnTo>
                        <a:pt x="173" y="395"/>
                      </a:lnTo>
                      <a:lnTo>
                        <a:pt x="169" y="399"/>
                      </a:lnTo>
                      <a:lnTo>
                        <a:pt x="169" y="404"/>
                      </a:lnTo>
                      <a:lnTo>
                        <a:pt x="169" y="408"/>
                      </a:lnTo>
                      <a:lnTo>
                        <a:pt x="164" y="408"/>
                      </a:lnTo>
                      <a:lnTo>
                        <a:pt x="160" y="413"/>
                      </a:lnTo>
                      <a:lnTo>
                        <a:pt x="155" y="417"/>
                      </a:lnTo>
                      <a:lnTo>
                        <a:pt x="151" y="417"/>
                      </a:lnTo>
                      <a:lnTo>
                        <a:pt x="146" y="421"/>
                      </a:lnTo>
                      <a:lnTo>
                        <a:pt x="142" y="421"/>
                      </a:lnTo>
                      <a:lnTo>
                        <a:pt x="142" y="426"/>
                      </a:lnTo>
                      <a:lnTo>
                        <a:pt x="138" y="421"/>
                      </a:lnTo>
                      <a:lnTo>
                        <a:pt x="133" y="417"/>
                      </a:lnTo>
                      <a:lnTo>
                        <a:pt x="129" y="413"/>
                      </a:lnTo>
                      <a:lnTo>
                        <a:pt x="124" y="413"/>
                      </a:lnTo>
                      <a:lnTo>
                        <a:pt x="120" y="408"/>
                      </a:lnTo>
                      <a:lnTo>
                        <a:pt x="115" y="408"/>
                      </a:lnTo>
                      <a:lnTo>
                        <a:pt x="115" y="404"/>
                      </a:lnTo>
                      <a:lnTo>
                        <a:pt x="111" y="404"/>
                      </a:lnTo>
                      <a:lnTo>
                        <a:pt x="111" y="399"/>
                      </a:lnTo>
                      <a:lnTo>
                        <a:pt x="106" y="395"/>
                      </a:lnTo>
                      <a:lnTo>
                        <a:pt x="102" y="386"/>
                      </a:lnTo>
                      <a:lnTo>
                        <a:pt x="93" y="377"/>
                      </a:lnTo>
                      <a:lnTo>
                        <a:pt x="93" y="368"/>
                      </a:lnTo>
                      <a:lnTo>
                        <a:pt x="89" y="364"/>
                      </a:lnTo>
                      <a:lnTo>
                        <a:pt x="84" y="364"/>
                      </a:lnTo>
                      <a:lnTo>
                        <a:pt x="80" y="364"/>
                      </a:lnTo>
                      <a:lnTo>
                        <a:pt x="75" y="364"/>
                      </a:lnTo>
                      <a:lnTo>
                        <a:pt x="71" y="359"/>
                      </a:lnTo>
                      <a:lnTo>
                        <a:pt x="67" y="359"/>
                      </a:lnTo>
                      <a:lnTo>
                        <a:pt x="62" y="355"/>
                      </a:lnTo>
                      <a:lnTo>
                        <a:pt x="58" y="350"/>
                      </a:lnTo>
                      <a:lnTo>
                        <a:pt x="53" y="350"/>
                      </a:lnTo>
                      <a:lnTo>
                        <a:pt x="58" y="350"/>
                      </a:lnTo>
                      <a:lnTo>
                        <a:pt x="62" y="342"/>
                      </a:lnTo>
                      <a:lnTo>
                        <a:pt x="67" y="337"/>
                      </a:lnTo>
                      <a:lnTo>
                        <a:pt x="71" y="333"/>
                      </a:lnTo>
                      <a:lnTo>
                        <a:pt x="80" y="324"/>
                      </a:lnTo>
                      <a:lnTo>
                        <a:pt x="80" y="319"/>
                      </a:lnTo>
                      <a:lnTo>
                        <a:pt x="80" y="315"/>
                      </a:lnTo>
                      <a:lnTo>
                        <a:pt x="80" y="302"/>
                      </a:lnTo>
                      <a:lnTo>
                        <a:pt x="84" y="297"/>
                      </a:lnTo>
                      <a:lnTo>
                        <a:pt x="84" y="288"/>
                      </a:lnTo>
                      <a:lnTo>
                        <a:pt x="80" y="284"/>
                      </a:lnTo>
                      <a:lnTo>
                        <a:pt x="71" y="279"/>
                      </a:lnTo>
                      <a:lnTo>
                        <a:pt x="71" y="275"/>
                      </a:lnTo>
                      <a:lnTo>
                        <a:pt x="75" y="271"/>
                      </a:lnTo>
                      <a:lnTo>
                        <a:pt x="71" y="262"/>
                      </a:lnTo>
                      <a:lnTo>
                        <a:pt x="71" y="257"/>
                      </a:lnTo>
                      <a:lnTo>
                        <a:pt x="71" y="253"/>
                      </a:lnTo>
                      <a:lnTo>
                        <a:pt x="67" y="248"/>
                      </a:lnTo>
                      <a:lnTo>
                        <a:pt x="62" y="248"/>
                      </a:lnTo>
                      <a:lnTo>
                        <a:pt x="62" y="253"/>
                      </a:lnTo>
                      <a:lnTo>
                        <a:pt x="58" y="248"/>
                      </a:lnTo>
                      <a:lnTo>
                        <a:pt x="53" y="248"/>
                      </a:lnTo>
                      <a:lnTo>
                        <a:pt x="53" y="244"/>
                      </a:lnTo>
                      <a:lnTo>
                        <a:pt x="49" y="239"/>
                      </a:lnTo>
                      <a:lnTo>
                        <a:pt x="49" y="235"/>
                      </a:lnTo>
                      <a:lnTo>
                        <a:pt x="49" y="231"/>
                      </a:lnTo>
                      <a:lnTo>
                        <a:pt x="49" y="222"/>
                      </a:lnTo>
                      <a:lnTo>
                        <a:pt x="49" y="217"/>
                      </a:lnTo>
                      <a:lnTo>
                        <a:pt x="44" y="217"/>
                      </a:lnTo>
                      <a:lnTo>
                        <a:pt x="40" y="217"/>
                      </a:lnTo>
                      <a:lnTo>
                        <a:pt x="36" y="213"/>
                      </a:lnTo>
                      <a:lnTo>
                        <a:pt x="31" y="213"/>
                      </a:lnTo>
                      <a:lnTo>
                        <a:pt x="31" y="208"/>
                      </a:lnTo>
                      <a:lnTo>
                        <a:pt x="27" y="204"/>
                      </a:lnTo>
                      <a:lnTo>
                        <a:pt x="27" y="199"/>
                      </a:lnTo>
                      <a:lnTo>
                        <a:pt x="22" y="199"/>
                      </a:lnTo>
                      <a:lnTo>
                        <a:pt x="22" y="195"/>
                      </a:lnTo>
                      <a:lnTo>
                        <a:pt x="18" y="195"/>
                      </a:lnTo>
                      <a:lnTo>
                        <a:pt x="18" y="191"/>
                      </a:lnTo>
                      <a:lnTo>
                        <a:pt x="13" y="191"/>
                      </a:lnTo>
                      <a:lnTo>
                        <a:pt x="4" y="191"/>
                      </a:lnTo>
                      <a:lnTo>
                        <a:pt x="0" y="191"/>
                      </a:lnTo>
                      <a:lnTo>
                        <a:pt x="0" y="186"/>
                      </a:lnTo>
                      <a:lnTo>
                        <a:pt x="0" y="182"/>
                      </a:lnTo>
                      <a:lnTo>
                        <a:pt x="4" y="177"/>
                      </a:lnTo>
                      <a:lnTo>
                        <a:pt x="9" y="177"/>
                      </a:lnTo>
                      <a:lnTo>
                        <a:pt x="9" y="173"/>
                      </a:lnTo>
                      <a:lnTo>
                        <a:pt x="13" y="173"/>
                      </a:lnTo>
                      <a:lnTo>
                        <a:pt x="18" y="173"/>
                      </a:lnTo>
                      <a:lnTo>
                        <a:pt x="22" y="173"/>
                      </a:lnTo>
                      <a:lnTo>
                        <a:pt x="27" y="173"/>
                      </a:lnTo>
                      <a:lnTo>
                        <a:pt x="31" y="168"/>
                      </a:lnTo>
                      <a:lnTo>
                        <a:pt x="36" y="168"/>
                      </a:lnTo>
                      <a:lnTo>
                        <a:pt x="40" y="168"/>
                      </a:lnTo>
                      <a:lnTo>
                        <a:pt x="40" y="164"/>
                      </a:lnTo>
                      <a:lnTo>
                        <a:pt x="44" y="164"/>
                      </a:lnTo>
                      <a:lnTo>
                        <a:pt x="49" y="164"/>
                      </a:lnTo>
                      <a:lnTo>
                        <a:pt x="53" y="160"/>
                      </a:lnTo>
                      <a:lnTo>
                        <a:pt x="58" y="160"/>
                      </a:lnTo>
                      <a:lnTo>
                        <a:pt x="58" y="155"/>
                      </a:lnTo>
                      <a:lnTo>
                        <a:pt x="62" y="151"/>
                      </a:lnTo>
                      <a:lnTo>
                        <a:pt x="62" y="146"/>
                      </a:lnTo>
                      <a:lnTo>
                        <a:pt x="67" y="146"/>
                      </a:lnTo>
                      <a:lnTo>
                        <a:pt x="67" y="142"/>
                      </a:lnTo>
                      <a:lnTo>
                        <a:pt x="67" y="137"/>
                      </a:lnTo>
                      <a:lnTo>
                        <a:pt x="62" y="137"/>
                      </a:lnTo>
                      <a:lnTo>
                        <a:pt x="62" y="133"/>
                      </a:lnTo>
                      <a:lnTo>
                        <a:pt x="58" y="128"/>
                      </a:lnTo>
                      <a:lnTo>
                        <a:pt x="58" y="124"/>
                      </a:lnTo>
                      <a:lnTo>
                        <a:pt x="53" y="124"/>
                      </a:lnTo>
                      <a:lnTo>
                        <a:pt x="53" y="120"/>
                      </a:lnTo>
                      <a:lnTo>
                        <a:pt x="49" y="115"/>
                      </a:lnTo>
                      <a:lnTo>
                        <a:pt x="44" y="115"/>
                      </a:lnTo>
                      <a:lnTo>
                        <a:pt x="40" y="111"/>
                      </a:lnTo>
                      <a:lnTo>
                        <a:pt x="36" y="111"/>
                      </a:lnTo>
                      <a:lnTo>
                        <a:pt x="31" y="106"/>
                      </a:lnTo>
                      <a:lnTo>
                        <a:pt x="27" y="102"/>
                      </a:lnTo>
                      <a:lnTo>
                        <a:pt x="22" y="97"/>
                      </a:lnTo>
                      <a:lnTo>
                        <a:pt x="22" y="93"/>
                      </a:lnTo>
                      <a:lnTo>
                        <a:pt x="22" y="89"/>
                      </a:lnTo>
                      <a:lnTo>
                        <a:pt x="22" y="84"/>
                      </a:lnTo>
                      <a:lnTo>
                        <a:pt x="22" y="75"/>
                      </a:lnTo>
                      <a:lnTo>
                        <a:pt x="22" y="71"/>
                      </a:lnTo>
                      <a:lnTo>
                        <a:pt x="22" y="66"/>
                      </a:lnTo>
                      <a:lnTo>
                        <a:pt x="22" y="62"/>
                      </a:lnTo>
                      <a:lnTo>
                        <a:pt x="27" y="62"/>
                      </a:lnTo>
                      <a:lnTo>
                        <a:pt x="27" y="57"/>
                      </a:lnTo>
                      <a:lnTo>
                        <a:pt x="31" y="53"/>
                      </a:lnTo>
                      <a:lnTo>
                        <a:pt x="31" y="49"/>
                      </a:lnTo>
                      <a:lnTo>
                        <a:pt x="31" y="44"/>
                      </a:lnTo>
                      <a:lnTo>
                        <a:pt x="31" y="40"/>
                      </a:lnTo>
                      <a:lnTo>
                        <a:pt x="31" y="35"/>
                      </a:lnTo>
                      <a:lnTo>
                        <a:pt x="31" y="31"/>
                      </a:lnTo>
                      <a:lnTo>
                        <a:pt x="36" y="26"/>
                      </a:lnTo>
                      <a:lnTo>
                        <a:pt x="40" y="26"/>
                      </a:lnTo>
                      <a:lnTo>
                        <a:pt x="44" y="22"/>
                      </a:lnTo>
                      <a:lnTo>
                        <a:pt x="49" y="17"/>
                      </a:lnTo>
                      <a:lnTo>
                        <a:pt x="53" y="17"/>
                      </a:lnTo>
                      <a:lnTo>
                        <a:pt x="53" y="13"/>
                      </a:lnTo>
                      <a:lnTo>
                        <a:pt x="58" y="13"/>
                      </a:lnTo>
                      <a:lnTo>
                        <a:pt x="58" y="9"/>
                      </a:lnTo>
                      <a:lnTo>
                        <a:pt x="62" y="9"/>
                      </a:lnTo>
                      <a:lnTo>
                        <a:pt x="67" y="9"/>
                      </a:lnTo>
                      <a:lnTo>
                        <a:pt x="71" y="9"/>
                      </a:lnTo>
                      <a:lnTo>
                        <a:pt x="71" y="4"/>
                      </a:lnTo>
                      <a:lnTo>
                        <a:pt x="75" y="4"/>
                      </a:lnTo>
                      <a:lnTo>
                        <a:pt x="80" y="4"/>
                      </a:lnTo>
                      <a:lnTo>
                        <a:pt x="84" y="0"/>
                      </a:lnTo>
                      <a:lnTo>
                        <a:pt x="89" y="0"/>
                      </a:lnTo>
                      <a:lnTo>
                        <a:pt x="93" y="0"/>
                      </a:lnTo>
                      <a:lnTo>
                        <a:pt x="98" y="0"/>
                      </a:lnTo>
                      <a:lnTo>
                        <a:pt x="102" y="0"/>
                      </a:lnTo>
                      <a:lnTo>
                        <a:pt x="106" y="0"/>
                      </a:lnTo>
                      <a:lnTo>
                        <a:pt x="111" y="0"/>
                      </a:lnTo>
                      <a:lnTo>
                        <a:pt x="115" y="4"/>
                      </a:lnTo>
                      <a:lnTo>
                        <a:pt x="120" y="4"/>
                      </a:lnTo>
                      <a:lnTo>
                        <a:pt x="124" y="4"/>
                      </a:lnTo>
                      <a:lnTo>
                        <a:pt x="129" y="4"/>
                      </a:lnTo>
                      <a:lnTo>
                        <a:pt x="133" y="4"/>
                      </a:lnTo>
                      <a:lnTo>
                        <a:pt x="138" y="4"/>
                      </a:lnTo>
                      <a:lnTo>
                        <a:pt x="142" y="9"/>
                      </a:lnTo>
                      <a:lnTo>
                        <a:pt x="146" y="9"/>
                      </a:lnTo>
                      <a:lnTo>
                        <a:pt x="151" y="9"/>
                      </a:lnTo>
                      <a:lnTo>
                        <a:pt x="155" y="9"/>
                      </a:lnTo>
                      <a:lnTo>
                        <a:pt x="160" y="9"/>
                      </a:lnTo>
                      <a:lnTo>
                        <a:pt x="164" y="9"/>
                      </a:lnTo>
                      <a:lnTo>
                        <a:pt x="164" y="13"/>
                      </a:lnTo>
                      <a:lnTo>
                        <a:pt x="169" y="13"/>
                      </a:lnTo>
                      <a:lnTo>
                        <a:pt x="173" y="17"/>
                      </a:lnTo>
                      <a:lnTo>
                        <a:pt x="177" y="22"/>
                      </a:lnTo>
                      <a:lnTo>
                        <a:pt x="177" y="26"/>
                      </a:lnTo>
                      <a:lnTo>
                        <a:pt x="182" y="26"/>
                      </a:lnTo>
                      <a:lnTo>
                        <a:pt x="186" y="31"/>
                      </a:lnTo>
                      <a:lnTo>
                        <a:pt x="191" y="31"/>
                      </a:lnTo>
                      <a:lnTo>
                        <a:pt x="195" y="31"/>
                      </a:lnTo>
                      <a:lnTo>
                        <a:pt x="200" y="31"/>
                      </a:lnTo>
                      <a:lnTo>
                        <a:pt x="204" y="31"/>
                      </a:lnTo>
                      <a:lnTo>
                        <a:pt x="209" y="31"/>
                      </a:lnTo>
                      <a:lnTo>
                        <a:pt x="213" y="31"/>
                      </a:lnTo>
                      <a:lnTo>
                        <a:pt x="217" y="35"/>
                      </a:lnTo>
                      <a:lnTo>
                        <a:pt x="217" y="40"/>
                      </a:lnTo>
                      <a:lnTo>
                        <a:pt x="217" y="44"/>
                      </a:lnTo>
                      <a:lnTo>
                        <a:pt x="217" y="49"/>
                      </a:lnTo>
                      <a:lnTo>
                        <a:pt x="217" y="53"/>
                      </a:lnTo>
                      <a:lnTo>
                        <a:pt x="217" y="57"/>
                      </a:lnTo>
                      <a:lnTo>
                        <a:pt x="217" y="62"/>
                      </a:lnTo>
                      <a:lnTo>
                        <a:pt x="222" y="62"/>
                      </a:lnTo>
                      <a:lnTo>
                        <a:pt x="222" y="66"/>
                      </a:lnTo>
                      <a:lnTo>
                        <a:pt x="222" y="71"/>
                      </a:lnTo>
                      <a:lnTo>
                        <a:pt x="226" y="71"/>
                      </a:lnTo>
                      <a:lnTo>
                        <a:pt x="226" y="75"/>
                      </a:lnTo>
                      <a:lnTo>
                        <a:pt x="226" y="80"/>
                      </a:lnTo>
                      <a:lnTo>
                        <a:pt x="226" y="84"/>
                      </a:lnTo>
                      <a:lnTo>
                        <a:pt x="222" y="89"/>
                      </a:lnTo>
                      <a:lnTo>
                        <a:pt x="222" y="93"/>
                      </a:lnTo>
                      <a:lnTo>
                        <a:pt x="222" y="97"/>
                      </a:lnTo>
                      <a:lnTo>
                        <a:pt x="222" y="102"/>
                      </a:lnTo>
                      <a:lnTo>
                        <a:pt x="226" y="106"/>
                      </a:lnTo>
                      <a:lnTo>
                        <a:pt x="226" y="111"/>
                      </a:lnTo>
                      <a:lnTo>
                        <a:pt x="231" y="120"/>
                      </a:lnTo>
                      <a:lnTo>
                        <a:pt x="235" y="124"/>
                      </a:lnTo>
                      <a:lnTo>
                        <a:pt x="240" y="128"/>
                      </a:lnTo>
                      <a:lnTo>
                        <a:pt x="240" y="133"/>
                      </a:lnTo>
                      <a:lnTo>
                        <a:pt x="244" y="133"/>
                      </a:lnTo>
                      <a:lnTo>
                        <a:pt x="248" y="137"/>
                      </a:lnTo>
                      <a:lnTo>
                        <a:pt x="253" y="137"/>
                      </a:lnTo>
                      <a:lnTo>
                        <a:pt x="253" y="142"/>
                      </a:lnTo>
                      <a:lnTo>
                        <a:pt x="257" y="142"/>
                      </a:lnTo>
                      <a:lnTo>
                        <a:pt x="262" y="137"/>
                      </a:lnTo>
                      <a:lnTo>
                        <a:pt x="266" y="133"/>
                      </a:lnTo>
                      <a:lnTo>
                        <a:pt x="271" y="128"/>
                      </a:lnTo>
                      <a:lnTo>
                        <a:pt x="275" y="124"/>
                      </a:lnTo>
                      <a:lnTo>
                        <a:pt x="280" y="124"/>
                      </a:lnTo>
                      <a:lnTo>
                        <a:pt x="284" y="124"/>
                      </a:lnTo>
                      <a:lnTo>
                        <a:pt x="288" y="124"/>
                      </a:lnTo>
                      <a:lnTo>
                        <a:pt x="293" y="124"/>
                      </a:lnTo>
                      <a:lnTo>
                        <a:pt x="297" y="124"/>
                      </a:lnTo>
                      <a:lnTo>
                        <a:pt x="306" y="124"/>
                      </a:lnTo>
                      <a:lnTo>
                        <a:pt x="311" y="128"/>
                      </a:lnTo>
                      <a:lnTo>
                        <a:pt x="315" y="128"/>
                      </a:lnTo>
                      <a:lnTo>
                        <a:pt x="315" y="133"/>
                      </a:lnTo>
                      <a:lnTo>
                        <a:pt x="319" y="137"/>
                      </a:lnTo>
                      <a:lnTo>
                        <a:pt x="324" y="137"/>
                      </a:lnTo>
                      <a:lnTo>
                        <a:pt x="324" y="133"/>
                      </a:lnTo>
                      <a:lnTo>
                        <a:pt x="328" y="133"/>
                      </a:lnTo>
                      <a:lnTo>
                        <a:pt x="333" y="133"/>
                      </a:lnTo>
                      <a:lnTo>
                        <a:pt x="333" y="128"/>
                      </a:lnTo>
                      <a:lnTo>
                        <a:pt x="337" y="128"/>
                      </a:lnTo>
                      <a:lnTo>
                        <a:pt x="337" y="133"/>
                      </a:lnTo>
                      <a:lnTo>
                        <a:pt x="342" y="133"/>
                      </a:lnTo>
                      <a:lnTo>
                        <a:pt x="342" y="137"/>
                      </a:lnTo>
                      <a:lnTo>
                        <a:pt x="346" y="137"/>
                      </a:lnTo>
                      <a:lnTo>
                        <a:pt x="346" y="142"/>
                      </a:lnTo>
                      <a:lnTo>
                        <a:pt x="351" y="142"/>
                      </a:lnTo>
                      <a:lnTo>
                        <a:pt x="355" y="142"/>
                      </a:lnTo>
                      <a:lnTo>
                        <a:pt x="359" y="142"/>
                      </a:lnTo>
                      <a:lnTo>
                        <a:pt x="368" y="142"/>
                      </a:lnTo>
                      <a:lnTo>
                        <a:pt x="373" y="146"/>
                      </a:lnTo>
                      <a:lnTo>
                        <a:pt x="373" y="151"/>
                      </a:lnTo>
                      <a:lnTo>
                        <a:pt x="373" y="155"/>
                      </a:lnTo>
                      <a:lnTo>
                        <a:pt x="368" y="164"/>
                      </a:lnTo>
                      <a:lnTo>
                        <a:pt x="368" y="168"/>
                      </a:lnTo>
                      <a:lnTo>
                        <a:pt x="364" y="168"/>
                      </a:lnTo>
                      <a:lnTo>
                        <a:pt x="364" y="173"/>
                      </a:lnTo>
                      <a:lnTo>
                        <a:pt x="359" y="177"/>
                      </a:lnTo>
                      <a:lnTo>
                        <a:pt x="359" y="182"/>
                      </a:lnTo>
                      <a:lnTo>
                        <a:pt x="359" y="186"/>
                      </a:lnTo>
                      <a:lnTo>
                        <a:pt x="359" y="191"/>
                      </a:lnTo>
                      <a:lnTo>
                        <a:pt x="359" y="195"/>
                      </a:lnTo>
                      <a:lnTo>
                        <a:pt x="355" y="199"/>
                      </a:lnTo>
                      <a:lnTo>
                        <a:pt x="355" y="204"/>
                      </a:lnTo>
                      <a:lnTo>
                        <a:pt x="355" y="208"/>
                      </a:lnTo>
                      <a:lnTo>
                        <a:pt x="355" y="213"/>
                      </a:lnTo>
                      <a:lnTo>
                        <a:pt x="359" y="213"/>
                      </a:lnTo>
                      <a:lnTo>
                        <a:pt x="359" y="217"/>
                      </a:lnTo>
                      <a:lnTo>
                        <a:pt x="364" y="217"/>
                      </a:lnTo>
                      <a:lnTo>
                        <a:pt x="364" y="226"/>
                      </a:lnTo>
                      <a:lnTo>
                        <a:pt x="364" y="231"/>
                      </a:lnTo>
                      <a:lnTo>
                        <a:pt x="364" y="235"/>
                      </a:lnTo>
                      <a:lnTo>
                        <a:pt x="364" y="239"/>
                      </a:lnTo>
                      <a:lnTo>
                        <a:pt x="364" y="244"/>
                      </a:lnTo>
                      <a:lnTo>
                        <a:pt x="364" y="248"/>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79" name="Freeform 42"/>
                <p:cNvSpPr/>
                <p:nvPr/>
              </p:nvSpPr>
              <p:spPr bwMode="auto">
                <a:xfrm>
                  <a:off x="4152652" y="2979738"/>
                  <a:ext cx="788988" cy="415925"/>
                </a:xfrm>
                <a:custGeom>
                  <a:cxnLst>
                    <a:cxn ang="0">
                      <a:pos x="492" y="80"/>
                    </a:cxn>
                    <a:cxn ang="0">
                      <a:pos x="474" y="89"/>
                    </a:cxn>
                    <a:cxn ang="0">
                      <a:pos x="470" y="111"/>
                    </a:cxn>
                    <a:cxn ang="0">
                      <a:pos x="466" y="129"/>
                    </a:cxn>
                    <a:cxn ang="0">
                      <a:pos x="452" y="146"/>
                    </a:cxn>
                    <a:cxn ang="0">
                      <a:pos x="435" y="160"/>
                    </a:cxn>
                    <a:cxn ang="0">
                      <a:pos x="421" y="173"/>
                    </a:cxn>
                    <a:cxn ang="0">
                      <a:pos x="403" y="177"/>
                    </a:cxn>
                    <a:cxn ang="0">
                      <a:pos x="390" y="186"/>
                    </a:cxn>
                    <a:cxn ang="0">
                      <a:pos x="368" y="200"/>
                    </a:cxn>
                    <a:cxn ang="0">
                      <a:pos x="350" y="200"/>
                    </a:cxn>
                    <a:cxn ang="0">
                      <a:pos x="346" y="182"/>
                    </a:cxn>
                    <a:cxn ang="0">
                      <a:pos x="324" y="186"/>
                    </a:cxn>
                    <a:cxn ang="0">
                      <a:pos x="306" y="195"/>
                    </a:cxn>
                    <a:cxn ang="0">
                      <a:pos x="301" y="222"/>
                    </a:cxn>
                    <a:cxn ang="0">
                      <a:pos x="293" y="239"/>
                    </a:cxn>
                    <a:cxn ang="0">
                      <a:pos x="270" y="244"/>
                    </a:cxn>
                    <a:cxn ang="0">
                      <a:pos x="248" y="248"/>
                    </a:cxn>
                    <a:cxn ang="0">
                      <a:pos x="217" y="257"/>
                    </a:cxn>
                    <a:cxn ang="0">
                      <a:pos x="195" y="257"/>
                    </a:cxn>
                    <a:cxn ang="0">
                      <a:pos x="168" y="253"/>
                    </a:cxn>
                    <a:cxn ang="0">
                      <a:pos x="155" y="244"/>
                    </a:cxn>
                    <a:cxn ang="0">
                      <a:pos x="137" y="235"/>
                    </a:cxn>
                    <a:cxn ang="0">
                      <a:pos x="120" y="244"/>
                    </a:cxn>
                    <a:cxn ang="0">
                      <a:pos x="102" y="257"/>
                    </a:cxn>
                    <a:cxn ang="0">
                      <a:pos x="84" y="257"/>
                    </a:cxn>
                    <a:cxn ang="0">
                      <a:pos x="62" y="248"/>
                    </a:cxn>
                    <a:cxn ang="0">
                      <a:pos x="40" y="253"/>
                    </a:cxn>
                    <a:cxn ang="0">
                      <a:pos x="17" y="248"/>
                    </a:cxn>
                    <a:cxn ang="0">
                      <a:pos x="4" y="231"/>
                    </a:cxn>
                    <a:cxn ang="0">
                      <a:pos x="4" y="213"/>
                    </a:cxn>
                    <a:cxn ang="0">
                      <a:pos x="9" y="191"/>
                    </a:cxn>
                    <a:cxn ang="0">
                      <a:pos x="22" y="173"/>
                    </a:cxn>
                    <a:cxn ang="0">
                      <a:pos x="44" y="164"/>
                    </a:cxn>
                    <a:cxn ang="0">
                      <a:pos x="53" y="177"/>
                    </a:cxn>
                    <a:cxn ang="0">
                      <a:pos x="71" y="186"/>
                    </a:cxn>
                    <a:cxn ang="0">
                      <a:pos x="97" y="182"/>
                    </a:cxn>
                    <a:cxn ang="0">
                      <a:pos x="106" y="164"/>
                    </a:cxn>
                    <a:cxn ang="0">
                      <a:pos x="106" y="142"/>
                    </a:cxn>
                    <a:cxn ang="0">
                      <a:pos x="93" y="133"/>
                    </a:cxn>
                    <a:cxn ang="0">
                      <a:pos x="88" y="115"/>
                    </a:cxn>
                    <a:cxn ang="0">
                      <a:pos x="88" y="93"/>
                    </a:cxn>
                    <a:cxn ang="0">
                      <a:pos x="88" y="75"/>
                    </a:cxn>
                    <a:cxn ang="0">
                      <a:pos x="106" y="62"/>
                    </a:cxn>
                    <a:cxn ang="0">
                      <a:pos x="151" y="26"/>
                    </a:cxn>
                    <a:cxn ang="0">
                      <a:pos x="177" y="0"/>
                    </a:cxn>
                    <a:cxn ang="0">
                      <a:pos x="204" y="4"/>
                    </a:cxn>
                    <a:cxn ang="0">
                      <a:pos x="230" y="40"/>
                    </a:cxn>
                    <a:cxn ang="0">
                      <a:pos x="257" y="71"/>
                    </a:cxn>
                    <a:cxn ang="0">
                      <a:pos x="288" y="84"/>
                    </a:cxn>
                    <a:cxn ang="0">
                      <a:pos x="306" y="93"/>
                    </a:cxn>
                    <a:cxn ang="0">
                      <a:pos x="341" y="93"/>
                    </a:cxn>
                    <a:cxn ang="0">
                      <a:pos x="355" y="62"/>
                    </a:cxn>
                    <a:cxn ang="0">
                      <a:pos x="377" y="40"/>
                    </a:cxn>
                    <a:cxn ang="0">
                      <a:pos x="408" y="40"/>
                    </a:cxn>
                    <a:cxn ang="0">
                      <a:pos x="452" y="44"/>
                    </a:cxn>
                    <a:cxn ang="0">
                      <a:pos x="483" y="66"/>
                    </a:cxn>
                  </a:cxnLst>
                  <a:rect l="0" t="0" r="r" b="b"/>
                  <a:pathLst>
                    <a:path w="497" h="262">
                      <a:moveTo>
                        <a:pt x="497" y="62"/>
                      </a:moveTo>
                      <a:lnTo>
                        <a:pt x="497" y="66"/>
                      </a:lnTo>
                      <a:lnTo>
                        <a:pt x="497" y="71"/>
                      </a:lnTo>
                      <a:lnTo>
                        <a:pt x="492" y="75"/>
                      </a:lnTo>
                      <a:lnTo>
                        <a:pt x="492" y="80"/>
                      </a:lnTo>
                      <a:lnTo>
                        <a:pt x="488" y="80"/>
                      </a:lnTo>
                      <a:lnTo>
                        <a:pt x="483" y="84"/>
                      </a:lnTo>
                      <a:lnTo>
                        <a:pt x="479" y="84"/>
                      </a:lnTo>
                      <a:lnTo>
                        <a:pt x="479" y="89"/>
                      </a:lnTo>
                      <a:lnTo>
                        <a:pt x="474" y="89"/>
                      </a:lnTo>
                      <a:lnTo>
                        <a:pt x="470" y="89"/>
                      </a:lnTo>
                      <a:lnTo>
                        <a:pt x="470" y="93"/>
                      </a:lnTo>
                      <a:lnTo>
                        <a:pt x="466" y="97"/>
                      </a:lnTo>
                      <a:lnTo>
                        <a:pt x="466" y="102"/>
                      </a:lnTo>
                      <a:lnTo>
                        <a:pt x="470" y="111"/>
                      </a:lnTo>
                      <a:lnTo>
                        <a:pt x="470" y="115"/>
                      </a:lnTo>
                      <a:lnTo>
                        <a:pt x="470" y="120"/>
                      </a:lnTo>
                      <a:lnTo>
                        <a:pt x="466" y="120"/>
                      </a:lnTo>
                      <a:lnTo>
                        <a:pt x="466" y="124"/>
                      </a:lnTo>
                      <a:lnTo>
                        <a:pt x="466" y="129"/>
                      </a:lnTo>
                      <a:lnTo>
                        <a:pt x="466" y="133"/>
                      </a:lnTo>
                      <a:lnTo>
                        <a:pt x="461" y="142"/>
                      </a:lnTo>
                      <a:lnTo>
                        <a:pt x="457" y="142"/>
                      </a:lnTo>
                      <a:lnTo>
                        <a:pt x="457" y="146"/>
                      </a:lnTo>
                      <a:lnTo>
                        <a:pt x="452" y="146"/>
                      </a:lnTo>
                      <a:lnTo>
                        <a:pt x="452" y="151"/>
                      </a:lnTo>
                      <a:lnTo>
                        <a:pt x="448" y="155"/>
                      </a:lnTo>
                      <a:lnTo>
                        <a:pt x="443" y="160"/>
                      </a:lnTo>
                      <a:lnTo>
                        <a:pt x="439" y="160"/>
                      </a:lnTo>
                      <a:lnTo>
                        <a:pt x="435" y="160"/>
                      </a:lnTo>
                      <a:lnTo>
                        <a:pt x="435" y="164"/>
                      </a:lnTo>
                      <a:lnTo>
                        <a:pt x="430" y="168"/>
                      </a:lnTo>
                      <a:lnTo>
                        <a:pt x="426" y="168"/>
                      </a:lnTo>
                      <a:lnTo>
                        <a:pt x="426" y="173"/>
                      </a:lnTo>
                      <a:lnTo>
                        <a:pt x="421" y="173"/>
                      </a:lnTo>
                      <a:lnTo>
                        <a:pt x="417" y="173"/>
                      </a:lnTo>
                      <a:lnTo>
                        <a:pt x="412" y="173"/>
                      </a:lnTo>
                      <a:lnTo>
                        <a:pt x="408" y="173"/>
                      </a:lnTo>
                      <a:lnTo>
                        <a:pt x="403" y="173"/>
                      </a:lnTo>
                      <a:lnTo>
                        <a:pt x="403" y="177"/>
                      </a:lnTo>
                      <a:lnTo>
                        <a:pt x="399" y="177"/>
                      </a:lnTo>
                      <a:lnTo>
                        <a:pt x="399" y="182"/>
                      </a:lnTo>
                      <a:lnTo>
                        <a:pt x="395" y="182"/>
                      </a:lnTo>
                      <a:lnTo>
                        <a:pt x="390" y="182"/>
                      </a:lnTo>
                      <a:lnTo>
                        <a:pt x="390" y="186"/>
                      </a:lnTo>
                      <a:lnTo>
                        <a:pt x="386" y="191"/>
                      </a:lnTo>
                      <a:lnTo>
                        <a:pt x="381" y="191"/>
                      </a:lnTo>
                      <a:lnTo>
                        <a:pt x="377" y="195"/>
                      </a:lnTo>
                      <a:lnTo>
                        <a:pt x="372" y="200"/>
                      </a:lnTo>
                      <a:lnTo>
                        <a:pt x="368" y="200"/>
                      </a:lnTo>
                      <a:lnTo>
                        <a:pt x="368" y="204"/>
                      </a:lnTo>
                      <a:lnTo>
                        <a:pt x="364" y="204"/>
                      </a:lnTo>
                      <a:lnTo>
                        <a:pt x="359" y="204"/>
                      </a:lnTo>
                      <a:lnTo>
                        <a:pt x="355" y="204"/>
                      </a:lnTo>
                      <a:lnTo>
                        <a:pt x="350" y="200"/>
                      </a:lnTo>
                      <a:lnTo>
                        <a:pt x="346" y="200"/>
                      </a:lnTo>
                      <a:lnTo>
                        <a:pt x="341" y="200"/>
                      </a:lnTo>
                      <a:lnTo>
                        <a:pt x="341" y="191"/>
                      </a:lnTo>
                      <a:lnTo>
                        <a:pt x="346" y="186"/>
                      </a:lnTo>
                      <a:lnTo>
                        <a:pt x="346" y="182"/>
                      </a:lnTo>
                      <a:lnTo>
                        <a:pt x="341" y="182"/>
                      </a:lnTo>
                      <a:lnTo>
                        <a:pt x="337" y="182"/>
                      </a:lnTo>
                      <a:lnTo>
                        <a:pt x="332" y="186"/>
                      </a:lnTo>
                      <a:lnTo>
                        <a:pt x="328" y="186"/>
                      </a:lnTo>
                      <a:lnTo>
                        <a:pt x="324" y="186"/>
                      </a:lnTo>
                      <a:lnTo>
                        <a:pt x="319" y="186"/>
                      </a:lnTo>
                      <a:lnTo>
                        <a:pt x="315" y="186"/>
                      </a:lnTo>
                      <a:lnTo>
                        <a:pt x="310" y="186"/>
                      </a:lnTo>
                      <a:lnTo>
                        <a:pt x="306" y="191"/>
                      </a:lnTo>
                      <a:lnTo>
                        <a:pt x="306" y="195"/>
                      </a:lnTo>
                      <a:lnTo>
                        <a:pt x="306" y="200"/>
                      </a:lnTo>
                      <a:lnTo>
                        <a:pt x="306" y="204"/>
                      </a:lnTo>
                      <a:lnTo>
                        <a:pt x="306" y="208"/>
                      </a:lnTo>
                      <a:lnTo>
                        <a:pt x="306" y="213"/>
                      </a:lnTo>
                      <a:lnTo>
                        <a:pt x="301" y="222"/>
                      </a:lnTo>
                      <a:lnTo>
                        <a:pt x="297" y="226"/>
                      </a:lnTo>
                      <a:lnTo>
                        <a:pt x="297" y="231"/>
                      </a:lnTo>
                      <a:lnTo>
                        <a:pt x="297" y="235"/>
                      </a:lnTo>
                      <a:lnTo>
                        <a:pt x="293" y="235"/>
                      </a:lnTo>
                      <a:lnTo>
                        <a:pt x="293" y="239"/>
                      </a:lnTo>
                      <a:lnTo>
                        <a:pt x="288" y="244"/>
                      </a:lnTo>
                      <a:lnTo>
                        <a:pt x="284" y="244"/>
                      </a:lnTo>
                      <a:lnTo>
                        <a:pt x="279" y="244"/>
                      </a:lnTo>
                      <a:lnTo>
                        <a:pt x="275" y="244"/>
                      </a:lnTo>
                      <a:lnTo>
                        <a:pt x="270" y="244"/>
                      </a:lnTo>
                      <a:lnTo>
                        <a:pt x="266" y="244"/>
                      </a:lnTo>
                      <a:lnTo>
                        <a:pt x="262" y="244"/>
                      </a:lnTo>
                      <a:lnTo>
                        <a:pt x="257" y="248"/>
                      </a:lnTo>
                      <a:lnTo>
                        <a:pt x="253" y="248"/>
                      </a:lnTo>
                      <a:lnTo>
                        <a:pt x="248" y="248"/>
                      </a:lnTo>
                      <a:lnTo>
                        <a:pt x="244" y="248"/>
                      </a:lnTo>
                      <a:lnTo>
                        <a:pt x="239" y="248"/>
                      </a:lnTo>
                      <a:lnTo>
                        <a:pt x="235" y="248"/>
                      </a:lnTo>
                      <a:lnTo>
                        <a:pt x="230" y="253"/>
                      </a:lnTo>
                      <a:lnTo>
                        <a:pt x="217" y="257"/>
                      </a:lnTo>
                      <a:lnTo>
                        <a:pt x="213" y="257"/>
                      </a:lnTo>
                      <a:lnTo>
                        <a:pt x="208" y="262"/>
                      </a:lnTo>
                      <a:lnTo>
                        <a:pt x="208" y="257"/>
                      </a:lnTo>
                      <a:lnTo>
                        <a:pt x="199" y="257"/>
                      </a:lnTo>
                      <a:lnTo>
                        <a:pt x="195" y="257"/>
                      </a:lnTo>
                      <a:lnTo>
                        <a:pt x="191" y="253"/>
                      </a:lnTo>
                      <a:lnTo>
                        <a:pt x="186" y="248"/>
                      </a:lnTo>
                      <a:lnTo>
                        <a:pt x="182" y="248"/>
                      </a:lnTo>
                      <a:lnTo>
                        <a:pt x="177" y="248"/>
                      </a:lnTo>
                      <a:lnTo>
                        <a:pt x="168" y="253"/>
                      </a:lnTo>
                      <a:lnTo>
                        <a:pt x="164" y="253"/>
                      </a:lnTo>
                      <a:lnTo>
                        <a:pt x="159" y="253"/>
                      </a:lnTo>
                      <a:lnTo>
                        <a:pt x="155" y="253"/>
                      </a:lnTo>
                      <a:lnTo>
                        <a:pt x="155" y="248"/>
                      </a:lnTo>
                      <a:lnTo>
                        <a:pt x="155" y="244"/>
                      </a:lnTo>
                      <a:lnTo>
                        <a:pt x="155" y="239"/>
                      </a:lnTo>
                      <a:lnTo>
                        <a:pt x="155" y="235"/>
                      </a:lnTo>
                      <a:lnTo>
                        <a:pt x="146" y="235"/>
                      </a:lnTo>
                      <a:lnTo>
                        <a:pt x="142" y="235"/>
                      </a:lnTo>
                      <a:lnTo>
                        <a:pt x="137" y="235"/>
                      </a:lnTo>
                      <a:lnTo>
                        <a:pt x="137" y="239"/>
                      </a:lnTo>
                      <a:lnTo>
                        <a:pt x="133" y="239"/>
                      </a:lnTo>
                      <a:lnTo>
                        <a:pt x="128" y="239"/>
                      </a:lnTo>
                      <a:lnTo>
                        <a:pt x="124" y="244"/>
                      </a:lnTo>
                      <a:lnTo>
                        <a:pt x="120" y="244"/>
                      </a:lnTo>
                      <a:lnTo>
                        <a:pt x="115" y="248"/>
                      </a:lnTo>
                      <a:lnTo>
                        <a:pt x="111" y="248"/>
                      </a:lnTo>
                      <a:lnTo>
                        <a:pt x="111" y="253"/>
                      </a:lnTo>
                      <a:lnTo>
                        <a:pt x="106" y="257"/>
                      </a:lnTo>
                      <a:lnTo>
                        <a:pt x="102" y="257"/>
                      </a:lnTo>
                      <a:lnTo>
                        <a:pt x="97" y="262"/>
                      </a:lnTo>
                      <a:lnTo>
                        <a:pt x="93" y="262"/>
                      </a:lnTo>
                      <a:lnTo>
                        <a:pt x="93" y="257"/>
                      </a:lnTo>
                      <a:lnTo>
                        <a:pt x="88" y="257"/>
                      </a:lnTo>
                      <a:lnTo>
                        <a:pt x="84" y="257"/>
                      </a:lnTo>
                      <a:lnTo>
                        <a:pt x="80" y="253"/>
                      </a:lnTo>
                      <a:lnTo>
                        <a:pt x="75" y="253"/>
                      </a:lnTo>
                      <a:lnTo>
                        <a:pt x="71" y="248"/>
                      </a:lnTo>
                      <a:lnTo>
                        <a:pt x="66" y="248"/>
                      </a:lnTo>
                      <a:lnTo>
                        <a:pt x="62" y="248"/>
                      </a:lnTo>
                      <a:lnTo>
                        <a:pt x="57" y="253"/>
                      </a:lnTo>
                      <a:lnTo>
                        <a:pt x="53" y="253"/>
                      </a:lnTo>
                      <a:lnTo>
                        <a:pt x="49" y="253"/>
                      </a:lnTo>
                      <a:lnTo>
                        <a:pt x="44" y="253"/>
                      </a:lnTo>
                      <a:lnTo>
                        <a:pt x="40" y="253"/>
                      </a:lnTo>
                      <a:lnTo>
                        <a:pt x="35" y="253"/>
                      </a:lnTo>
                      <a:lnTo>
                        <a:pt x="31" y="253"/>
                      </a:lnTo>
                      <a:lnTo>
                        <a:pt x="26" y="253"/>
                      </a:lnTo>
                      <a:lnTo>
                        <a:pt x="22" y="248"/>
                      </a:lnTo>
                      <a:lnTo>
                        <a:pt x="17" y="248"/>
                      </a:lnTo>
                      <a:lnTo>
                        <a:pt x="17" y="244"/>
                      </a:lnTo>
                      <a:lnTo>
                        <a:pt x="13" y="239"/>
                      </a:lnTo>
                      <a:lnTo>
                        <a:pt x="9" y="235"/>
                      </a:lnTo>
                      <a:lnTo>
                        <a:pt x="4" y="235"/>
                      </a:lnTo>
                      <a:lnTo>
                        <a:pt x="4" y="231"/>
                      </a:lnTo>
                      <a:lnTo>
                        <a:pt x="0" y="231"/>
                      </a:lnTo>
                      <a:lnTo>
                        <a:pt x="0" y="226"/>
                      </a:lnTo>
                      <a:lnTo>
                        <a:pt x="0" y="222"/>
                      </a:lnTo>
                      <a:lnTo>
                        <a:pt x="0" y="213"/>
                      </a:lnTo>
                      <a:lnTo>
                        <a:pt x="4" y="213"/>
                      </a:lnTo>
                      <a:lnTo>
                        <a:pt x="4" y="208"/>
                      </a:lnTo>
                      <a:lnTo>
                        <a:pt x="9" y="204"/>
                      </a:lnTo>
                      <a:lnTo>
                        <a:pt x="4" y="200"/>
                      </a:lnTo>
                      <a:lnTo>
                        <a:pt x="9" y="195"/>
                      </a:lnTo>
                      <a:lnTo>
                        <a:pt x="9" y="191"/>
                      </a:lnTo>
                      <a:lnTo>
                        <a:pt x="9" y="186"/>
                      </a:lnTo>
                      <a:lnTo>
                        <a:pt x="13" y="186"/>
                      </a:lnTo>
                      <a:lnTo>
                        <a:pt x="13" y="182"/>
                      </a:lnTo>
                      <a:lnTo>
                        <a:pt x="17" y="177"/>
                      </a:lnTo>
                      <a:lnTo>
                        <a:pt x="22" y="173"/>
                      </a:lnTo>
                      <a:lnTo>
                        <a:pt x="26" y="168"/>
                      </a:lnTo>
                      <a:lnTo>
                        <a:pt x="31" y="164"/>
                      </a:lnTo>
                      <a:lnTo>
                        <a:pt x="35" y="160"/>
                      </a:lnTo>
                      <a:lnTo>
                        <a:pt x="40" y="160"/>
                      </a:lnTo>
                      <a:lnTo>
                        <a:pt x="44" y="164"/>
                      </a:lnTo>
                      <a:lnTo>
                        <a:pt x="44" y="168"/>
                      </a:lnTo>
                      <a:lnTo>
                        <a:pt x="49" y="168"/>
                      </a:lnTo>
                      <a:lnTo>
                        <a:pt x="49" y="173"/>
                      </a:lnTo>
                      <a:lnTo>
                        <a:pt x="53" y="173"/>
                      </a:lnTo>
                      <a:lnTo>
                        <a:pt x="53" y="177"/>
                      </a:lnTo>
                      <a:lnTo>
                        <a:pt x="57" y="177"/>
                      </a:lnTo>
                      <a:lnTo>
                        <a:pt x="62" y="182"/>
                      </a:lnTo>
                      <a:lnTo>
                        <a:pt x="66" y="182"/>
                      </a:lnTo>
                      <a:lnTo>
                        <a:pt x="66" y="186"/>
                      </a:lnTo>
                      <a:lnTo>
                        <a:pt x="71" y="186"/>
                      </a:lnTo>
                      <a:lnTo>
                        <a:pt x="75" y="191"/>
                      </a:lnTo>
                      <a:lnTo>
                        <a:pt x="88" y="191"/>
                      </a:lnTo>
                      <a:lnTo>
                        <a:pt x="93" y="186"/>
                      </a:lnTo>
                      <a:lnTo>
                        <a:pt x="97" y="186"/>
                      </a:lnTo>
                      <a:lnTo>
                        <a:pt x="97" y="182"/>
                      </a:lnTo>
                      <a:lnTo>
                        <a:pt x="102" y="177"/>
                      </a:lnTo>
                      <a:lnTo>
                        <a:pt x="102" y="173"/>
                      </a:lnTo>
                      <a:lnTo>
                        <a:pt x="106" y="173"/>
                      </a:lnTo>
                      <a:lnTo>
                        <a:pt x="106" y="168"/>
                      </a:lnTo>
                      <a:lnTo>
                        <a:pt x="106" y="164"/>
                      </a:lnTo>
                      <a:lnTo>
                        <a:pt x="111" y="160"/>
                      </a:lnTo>
                      <a:lnTo>
                        <a:pt x="111" y="155"/>
                      </a:lnTo>
                      <a:lnTo>
                        <a:pt x="106" y="155"/>
                      </a:lnTo>
                      <a:lnTo>
                        <a:pt x="106" y="146"/>
                      </a:lnTo>
                      <a:lnTo>
                        <a:pt x="106" y="142"/>
                      </a:lnTo>
                      <a:lnTo>
                        <a:pt x="102" y="142"/>
                      </a:lnTo>
                      <a:lnTo>
                        <a:pt x="102" y="137"/>
                      </a:lnTo>
                      <a:lnTo>
                        <a:pt x="97" y="137"/>
                      </a:lnTo>
                      <a:lnTo>
                        <a:pt x="97" y="133"/>
                      </a:lnTo>
                      <a:lnTo>
                        <a:pt x="93" y="133"/>
                      </a:lnTo>
                      <a:lnTo>
                        <a:pt x="93" y="129"/>
                      </a:lnTo>
                      <a:lnTo>
                        <a:pt x="88" y="129"/>
                      </a:lnTo>
                      <a:lnTo>
                        <a:pt x="88" y="124"/>
                      </a:lnTo>
                      <a:lnTo>
                        <a:pt x="88" y="120"/>
                      </a:lnTo>
                      <a:lnTo>
                        <a:pt x="88" y="115"/>
                      </a:lnTo>
                      <a:lnTo>
                        <a:pt x="88" y="111"/>
                      </a:lnTo>
                      <a:lnTo>
                        <a:pt x="88" y="106"/>
                      </a:lnTo>
                      <a:lnTo>
                        <a:pt x="88" y="102"/>
                      </a:lnTo>
                      <a:lnTo>
                        <a:pt x="88" y="97"/>
                      </a:lnTo>
                      <a:lnTo>
                        <a:pt x="88" y="93"/>
                      </a:lnTo>
                      <a:lnTo>
                        <a:pt x="84" y="93"/>
                      </a:lnTo>
                      <a:lnTo>
                        <a:pt x="84" y="89"/>
                      </a:lnTo>
                      <a:lnTo>
                        <a:pt x="88" y="84"/>
                      </a:lnTo>
                      <a:lnTo>
                        <a:pt x="88" y="80"/>
                      </a:lnTo>
                      <a:lnTo>
                        <a:pt x="88" y="75"/>
                      </a:lnTo>
                      <a:lnTo>
                        <a:pt x="88" y="71"/>
                      </a:lnTo>
                      <a:lnTo>
                        <a:pt x="93" y="71"/>
                      </a:lnTo>
                      <a:lnTo>
                        <a:pt x="93" y="66"/>
                      </a:lnTo>
                      <a:lnTo>
                        <a:pt x="93" y="62"/>
                      </a:lnTo>
                      <a:lnTo>
                        <a:pt x="106" y="62"/>
                      </a:lnTo>
                      <a:lnTo>
                        <a:pt x="115" y="57"/>
                      </a:lnTo>
                      <a:lnTo>
                        <a:pt x="120" y="53"/>
                      </a:lnTo>
                      <a:lnTo>
                        <a:pt x="137" y="40"/>
                      </a:lnTo>
                      <a:lnTo>
                        <a:pt x="146" y="31"/>
                      </a:lnTo>
                      <a:lnTo>
                        <a:pt x="151" y="26"/>
                      </a:lnTo>
                      <a:lnTo>
                        <a:pt x="155" y="22"/>
                      </a:lnTo>
                      <a:lnTo>
                        <a:pt x="159" y="18"/>
                      </a:lnTo>
                      <a:lnTo>
                        <a:pt x="168" y="9"/>
                      </a:lnTo>
                      <a:lnTo>
                        <a:pt x="173" y="4"/>
                      </a:lnTo>
                      <a:lnTo>
                        <a:pt x="177" y="0"/>
                      </a:lnTo>
                      <a:lnTo>
                        <a:pt x="182" y="0"/>
                      </a:lnTo>
                      <a:lnTo>
                        <a:pt x="186" y="0"/>
                      </a:lnTo>
                      <a:lnTo>
                        <a:pt x="191" y="0"/>
                      </a:lnTo>
                      <a:lnTo>
                        <a:pt x="195" y="0"/>
                      </a:lnTo>
                      <a:lnTo>
                        <a:pt x="204" y="4"/>
                      </a:lnTo>
                      <a:lnTo>
                        <a:pt x="222" y="18"/>
                      </a:lnTo>
                      <a:lnTo>
                        <a:pt x="230" y="22"/>
                      </a:lnTo>
                      <a:lnTo>
                        <a:pt x="230" y="26"/>
                      </a:lnTo>
                      <a:lnTo>
                        <a:pt x="230" y="35"/>
                      </a:lnTo>
                      <a:lnTo>
                        <a:pt x="230" y="40"/>
                      </a:lnTo>
                      <a:lnTo>
                        <a:pt x="235" y="49"/>
                      </a:lnTo>
                      <a:lnTo>
                        <a:pt x="239" y="57"/>
                      </a:lnTo>
                      <a:lnTo>
                        <a:pt x="244" y="62"/>
                      </a:lnTo>
                      <a:lnTo>
                        <a:pt x="248" y="66"/>
                      </a:lnTo>
                      <a:lnTo>
                        <a:pt x="257" y="71"/>
                      </a:lnTo>
                      <a:lnTo>
                        <a:pt x="262" y="71"/>
                      </a:lnTo>
                      <a:lnTo>
                        <a:pt x="270" y="75"/>
                      </a:lnTo>
                      <a:lnTo>
                        <a:pt x="275" y="80"/>
                      </a:lnTo>
                      <a:lnTo>
                        <a:pt x="284" y="84"/>
                      </a:lnTo>
                      <a:lnTo>
                        <a:pt x="288" y="84"/>
                      </a:lnTo>
                      <a:lnTo>
                        <a:pt x="297" y="84"/>
                      </a:lnTo>
                      <a:lnTo>
                        <a:pt x="301" y="89"/>
                      </a:lnTo>
                      <a:lnTo>
                        <a:pt x="306" y="84"/>
                      </a:lnTo>
                      <a:lnTo>
                        <a:pt x="306" y="89"/>
                      </a:lnTo>
                      <a:lnTo>
                        <a:pt x="306" y="93"/>
                      </a:lnTo>
                      <a:lnTo>
                        <a:pt x="310" y="93"/>
                      </a:lnTo>
                      <a:lnTo>
                        <a:pt x="315" y="97"/>
                      </a:lnTo>
                      <a:lnTo>
                        <a:pt x="328" y="102"/>
                      </a:lnTo>
                      <a:lnTo>
                        <a:pt x="332" y="102"/>
                      </a:lnTo>
                      <a:lnTo>
                        <a:pt x="341" y="93"/>
                      </a:lnTo>
                      <a:lnTo>
                        <a:pt x="346" y="89"/>
                      </a:lnTo>
                      <a:lnTo>
                        <a:pt x="350" y="80"/>
                      </a:lnTo>
                      <a:lnTo>
                        <a:pt x="359" y="71"/>
                      </a:lnTo>
                      <a:lnTo>
                        <a:pt x="355" y="66"/>
                      </a:lnTo>
                      <a:lnTo>
                        <a:pt x="355" y="62"/>
                      </a:lnTo>
                      <a:lnTo>
                        <a:pt x="355" y="57"/>
                      </a:lnTo>
                      <a:lnTo>
                        <a:pt x="355" y="53"/>
                      </a:lnTo>
                      <a:lnTo>
                        <a:pt x="364" y="49"/>
                      </a:lnTo>
                      <a:lnTo>
                        <a:pt x="368" y="44"/>
                      </a:lnTo>
                      <a:lnTo>
                        <a:pt x="377" y="40"/>
                      </a:lnTo>
                      <a:lnTo>
                        <a:pt x="381" y="40"/>
                      </a:lnTo>
                      <a:lnTo>
                        <a:pt x="390" y="40"/>
                      </a:lnTo>
                      <a:lnTo>
                        <a:pt x="399" y="40"/>
                      </a:lnTo>
                      <a:lnTo>
                        <a:pt x="403" y="35"/>
                      </a:lnTo>
                      <a:lnTo>
                        <a:pt x="408" y="40"/>
                      </a:lnTo>
                      <a:lnTo>
                        <a:pt x="421" y="40"/>
                      </a:lnTo>
                      <a:lnTo>
                        <a:pt x="430" y="44"/>
                      </a:lnTo>
                      <a:lnTo>
                        <a:pt x="439" y="44"/>
                      </a:lnTo>
                      <a:lnTo>
                        <a:pt x="448" y="44"/>
                      </a:lnTo>
                      <a:lnTo>
                        <a:pt x="452" y="44"/>
                      </a:lnTo>
                      <a:lnTo>
                        <a:pt x="457" y="53"/>
                      </a:lnTo>
                      <a:lnTo>
                        <a:pt x="457" y="57"/>
                      </a:lnTo>
                      <a:lnTo>
                        <a:pt x="461" y="62"/>
                      </a:lnTo>
                      <a:lnTo>
                        <a:pt x="466" y="66"/>
                      </a:lnTo>
                      <a:lnTo>
                        <a:pt x="483" y="66"/>
                      </a:lnTo>
                      <a:lnTo>
                        <a:pt x="497" y="62"/>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80" name="Freeform 44"/>
                <p:cNvSpPr/>
                <p:nvPr/>
              </p:nvSpPr>
              <p:spPr bwMode="auto">
                <a:xfrm>
                  <a:off x="3828802" y="2930526"/>
                  <a:ext cx="500063" cy="415925"/>
                </a:xfrm>
                <a:custGeom>
                  <a:cxnLst>
                    <a:cxn ang="0">
                      <a:pos x="292" y="102"/>
                    </a:cxn>
                    <a:cxn ang="0">
                      <a:pos x="288" y="120"/>
                    </a:cxn>
                    <a:cxn ang="0">
                      <a:pos x="292" y="133"/>
                    </a:cxn>
                    <a:cxn ang="0">
                      <a:pos x="292" y="151"/>
                    </a:cxn>
                    <a:cxn ang="0">
                      <a:pos x="297" y="164"/>
                    </a:cxn>
                    <a:cxn ang="0">
                      <a:pos x="306" y="173"/>
                    </a:cxn>
                    <a:cxn ang="0">
                      <a:pos x="315" y="186"/>
                    </a:cxn>
                    <a:cxn ang="0">
                      <a:pos x="310" y="204"/>
                    </a:cxn>
                    <a:cxn ang="0">
                      <a:pos x="301" y="217"/>
                    </a:cxn>
                    <a:cxn ang="0">
                      <a:pos x="275" y="217"/>
                    </a:cxn>
                    <a:cxn ang="0">
                      <a:pos x="261" y="208"/>
                    </a:cxn>
                    <a:cxn ang="0">
                      <a:pos x="253" y="199"/>
                    </a:cxn>
                    <a:cxn ang="0">
                      <a:pos x="239" y="191"/>
                    </a:cxn>
                    <a:cxn ang="0">
                      <a:pos x="221" y="208"/>
                    </a:cxn>
                    <a:cxn ang="0">
                      <a:pos x="213" y="222"/>
                    </a:cxn>
                    <a:cxn ang="0">
                      <a:pos x="208" y="239"/>
                    </a:cxn>
                    <a:cxn ang="0">
                      <a:pos x="204" y="257"/>
                    </a:cxn>
                    <a:cxn ang="0">
                      <a:pos x="190" y="262"/>
                    </a:cxn>
                    <a:cxn ang="0">
                      <a:pos x="173" y="257"/>
                    </a:cxn>
                    <a:cxn ang="0">
                      <a:pos x="155" y="253"/>
                    </a:cxn>
                    <a:cxn ang="0">
                      <a:pos x="137" y="253"/>
                    </a:cxn>
                    <a:cxn ang="0">
                      <a:pos x="119" y="257"/>
                    </a:cxn>
                    <a:cxn ang="0">
                      <a:pos x="106" y="262"/>
                    </a:cxn>
                    <a:cxn ang="0">
                      <a:pos x="93" y="239"/>
                    </a:cxn>
                    <a:cxn ang="0">
                      <a:pos x="88" y="226"/>
                    </a:cxn>
                    <a:cxn ang="0">
                      <a:pos x="84" y="204"/>
                    </a:cxn>
                    <a:cxn ang="0">
                      <a:pos x="84" y="191"/>
                    </a:cxn>
                    <a:cxn ang="0">
                      <a:pos x="97" y="182"/>
                    </a:cxn>
                    <a:cxn ang="0">
                      <a:pos x="106" y="168"/>
                    </a:cxn>
                    <a:cxn ang="0">
                      <a:pos x="102" y="151"/>
                    </a:cxn>
                    <a:cxn ang="0">
                      <a:pos x="80" y="142"/>
                    </a:cxn>
                    <a:cxn ang="0">
                      <a:pos x="66" y="146"/>
                    </a:cxn>
                    <a:cxn ang="0">
                      <a:pos x="53" y="155"/>
                    </a:cxn>
                    <a:cxn ang="0">
                      <a:pos x="35" y="164"/>
                    </a:cxn>
                    <a:cxn ang="0">
                      <a:pos x="26" y="151"/>
                    </a:cxn>
                    <a:cxn ang="0">
                      <a:pos x="22" y="133"/>
                    </a:cxn>
                    <a:cxn ang="0">
                      <a:pos x="9" y="115"/>
                    </a:cxn>
                    <a:cxn ang="0">
                      <a:pos x="0" y="97"/>
                    </a:cxn>
                    <a:cxn ang="0">
                      <a:pos x="31" y="88"/>
                    </a:cxn>
                    <a:cxn ang="0">
                      <a:pos x="53" y="75"/>
                    </a:cxn>
                    <a:cxn ang="0">
                      <a:pos x="84" y="71"/>
                    </a:cxn>
                    <a:cxn ang="0">
                      <a:pos x="124" y="53"/>
                    </a:cxn>
                    <a:cxn ang="0">
                      <a:pos x="137" y="13"/>
                    </a:cxn>
                    <a:cxn ang="0">
                      <a:pos x="142" y="4"/>
                    </a:cxn>
                    <a:cxn ang="0">
                      <a:pos x="159" y="13"/>
                    </a:cxn>
                    <a:cxn ang="0">
                      <a:pos x="186" y="9"/>
                    </a:cxn>
                    <a:cxn ang="0">
                      <a:pos x="195" y="9"/>
                    </a:cxn>
                    <a:cxn ang="0">
                      <a:pos x="177" y="22"/>
                    </a:cxn>
                    <a:cxn ang="0">
                      <a:pos x="195" y="53"/>
                    </a:cxn>
                    <a:cxn ang="0">
                      <a:pos x="213" y="66"/>
                    </a:cxn>
                    <a:cxn ang="0">
                      <a:pos x="226" y="80"/>
                    </a:cxn>
                    <a:cxn ang="0">
                      <a:pos x="248" y="88"/>
                    </a:cxn>
                    <a:cxn ang="0">
                      <a:pos x="279" y="88"/>
                    </a:cxn>
                    <a:cxn ang="0">
                      <a:pos x="297" y="93"/>
                    </a:cxn>
                  </a:cxnLst>
                  <a:rect l="0" t="0" r="r" b="b"/>
                  <a:pathLst>
                    <a:path w="315" h="262">
                      <a:moveTo>
                        <a:pt x="297" y="93"/>
                      </a:moveTo>
                      <a:lnTo>
                        <a:pt x="297" y="97"/>
                      </a:lnTo>
                      <a:lnTo>
                        <a:pt x="297" y="102"/>
                      </a:lnTo>
                      <a:lnTo>
                        <a:pt x="292" y="102"/>
                      </a:lnTo>
                      <a:lnTo>
                        <a:pt x="292" y="106"/>
                      </a:lnTo>
                      <a:lnTo>
                        <a:pt x="292" y="111"/>
                      </a:lnTo>
                      <a:lnTo>
                        <a:pt x="292" y="115"/>
                      </a:lnTo>
                      <a:lnTo>
                        <a:pt x="288" y="120"/>
                      </a:lnTo>
                      <a:lnTo>
                        <a:pt x="288" y="124"/>
                      </a:lnTo>
                      <a:lnTo>
                        <a:pt x="292" y="124"/>
                      </a:lnTo>
                      <a:lnTo>
                        <a:pt x="292" y="128"/>
                      </a:lnTo>
                      <a:lnTo>
                        <a:pt x="292" y="133"/>
                      </a:lnTo>
                      <a:lnTo>
                        <a:pt x="292" y="137"/>
                      </a:lnTo>
                      <a:lnTo>
                        <a:pt x="292" y="142"/>
                      </a:lnTo>
                      <a:lnTo>
                        <a:pt x="292" y="146"/>
                      </a:lnTo>
                      <a:lnTo>
                        <a:pt x="292" y="151"/>
                      </a:lnTo>
                      <a:lnTo>
                        <a:pt x="292" y="155"/>
                      </a:lnTo>
                      <a:lnTo>
                        <a:pt x="292" y="160"/>
                      </a:lnTo>
                      <a:lnTo>
                        <a:pt x="297" y="160"/>
                      </a:lnTo>
                      <a:lnTo>
                        <a:pt x="297" y="164"/>
                      </a:lnTo>
                      <a:lnTo>
                        <a:pt x="301" y="164"/>
                      </a:lnTo>
                      <a:lnTo>
                        <a:pt x="301" y="168"/>
                      </a:lnTo>
                      <a:lnTo>
                        <a:pt x="306" y="168"/>
                      </a:lnTo>
                      <a:lnTo>
                        <a:pt x="306" y="173"/>
                      </a:lnTo>
                      <a:lnTo>
                        <a:pt x="310" y="173"/>
                      </a:lnTo>
                      <a:lnTo>
                        <a:pt x="310" y="177"/>
                      </a:lnTo>
                      <a:lnTo>
                        <a:pt x="310" y="186"/>
                      </a:lnTo>
                      <a:lnTo>
                        <a:pt x="315" y="186"/>
                      </a:lnTo>
                      <a:lnTo>
                        <a:pt x="315" y="191"/>
                      </a:lnTo>
                      <a:lnTo>
                        <a:pt x="310" y="195"/>
                      </a:lnTo>
                      <a:lnTo>
                        <a:pt x="310" y="199"/>
                      </a:lnTo>
                      <a:lnTo>
                        <a:pt x="310" y="204"/>
                      </a:lnTo>
                      <a:lnTo>
                        <a:pt x="306" y="204"/>
                      </a:lnTo>
                      <a:lnTo>
                        <a:pt x="306" y="208"/>
                      </a:lnTo>
                      <a:lnTo>
                        <a:pt x="301" y="213"/>
                      </a:lnTo>
                      <a:lnTo>
                        <a:pt x="301" y="217"/>
                      </a:lnTo>
                      <a:lnTo>
                        <a:pt x="297" y="217"/>
                      </a:lnTo>
                      <a:lnTo>
                        <a:pt x="292" y="222"/>
                      </a:lnTo>
                      <a:lnTo>
                        <a:pt x="279" y="222"/>
                      </a:lnTo>
                      <a:lnTo>
                        <a:pt x="275" y="217"/>
                      </a:lnTo>
                      <a:lnTo>
                        <a:pt x="270" y="217"/>
                      </a:lnTo>
                      <a:lnTo>
                        <a:pt x="270" y="213"/>
                      </a:lnTo>
                      <a:lnTo>
                        <a:pt x="266" y="213"/>
                      </a:lnTo>
                      <a:lnTo>
                        <a:pt x="261" y="208"/>
                      </a:lnTo>
                      <a:lnTo>
                        <a:pt x="257" y="208"/>
                      </a:lnTo>
                      <a:lnTo>
                        <a:pt x="257" y="204"/>
                      </a:lnTo>
                      <a:lnTo>
                        <a:pt x="253" y="204"/>
                      </a:lnTo>
                      <a:lnTo>
                        <a:pt x="253" y="199"/>
                      </a:lnTo>
                      <a:lnTo>
                        <a:pt x="248" y="199"/>
                      </a:lnTo>
                      <a:lnTo>
                        <a:pt x="248" y="195"/>
                      </a:lnTo>
                      <a:lnTo>
                        <a:pt x="244" y="191"/>
                      </a:lnTo>
                      <a:lnTo>
                        <a:pt x="239" y="191"/>
                      </a:lnTo>
                      <a:lnTo>
                        <a:pt x="235" y="195"/>
                      </a:lnTo>
                      <a:lnTo>
                        <a:pt x="230" y="199"/>
                      </a:lnTo>
                      <a:lnTo>
                        <a:pt x="226" y="204"/>
                      </a:lnTo>
                      <a:lnTo>
                        <a:pt x="221" y="208"/>
                      </a:lnTo>
                      <a:lnTo>
                        <a:pt x="217" y="213"/>
                      </a:lnTo>
                      <a:lnTo>
                        <a:pt x="217" y="217"/>
                      </a:lnTo>
                      <a:lnTo>
                        <a:pt x="213" y="217"/>
                      </a:lnTo>
                      <a:lnTo>
                        <a:pt x="213" y="222"/>
                      </a:lnTo>
                      <a:lnTo>
                        <a:pt x="213" y="226"/>
                      </a:lnTo>
                      <a:lnTo>
                        <a:pt x="208" y="231"/>
                      </a:lnTo>
                      <a:lnTo>
                        <a:pt x="213" y="235"/>
                      </a:lnTo>
                      <a:lnTo>
                        <a:pt x="208" y="239"/>
                      </a:lnTo>
                      <a:lnTo>
                        <a:pt x="208" y="244"/>
                      </a:lnTo>
                      <a:lnTo>
                        <a:pt x="204" y="244"/>
                      </a:lnTo>
                      <a:lnTo>
                        <a:pt x="204" y="253"/>
                      </a:lnTo>
                      <a:lnTo>
                        <a:pt x="204" y="257"/>
                      </a:lnTo>
                      <a:lnTo>
                        <a:pt x="204" y="262"/>
                      </a:lnTo>
                      <a:lnTo>
                        <a:pt x="199" y="262"/>
                      </a:lnTo>
                      <a:lnTo>
                        <a:pt x="195" y="262"/>
                      </a:lnTo>
                      <a:lnTo>
                        <a:pt x="190" y="262"/>
                      </a:lnTo>
                      <a:lnTo>
                        <a:pt x="186" y="262"/>
                      </a:lnTo>
                      <a:lnTo>
                        <a:pt x="182" y="257"/>
                      </a:lnTo>
                      <a:lnTo>
                        <a:pt x="177" y="257"/>
                      </a:lnTo>
                      <a:lnTo>
                        <a:pt x="173" y="257"/>
                      </a:lnTo>
                      <a:lnTo>
                        <a:pt x="168" y="257"/>
                      </a:lnTo>
                      <a:lnTo>
                        <a:pt x="164" y="257"/>
                      </a:lnTo>
                      <a:lnTo>
                        <a:pt x="159" y="257"/>
                      </a:lnTo>
                      <a:lnTo>
                        <a:pt x="155" y="253"/>
                      </a:lnTo>
                      <a:lnTo>
                        <a:pt x="150" y="253"/>
                      </a:lnTo>
                      <a:lnTo>
                        <a:pt x="146" y="253"/>
                      </a:lnTo>
                      <a:lnTo>
                        <a:pt x="142" y="253"/>
                      </a:lnTo>
                      <a:lnTo>
                        <a:pt x="137" y="253"/>
                      </a:lnTo>
                      <a:lnTo>
                        <a:pt x="133" y="253"/>
                      </a:lnTo>
                      <a:lnTo>
                        <a:pt x="128" y="253"/>
                      </a:lnTo>
                      <a:lnTo>
                        <a:pt x="124" y="257"/>
                      </a:lnTo>
                      <a:lnTo>
                        <a:pt x="119" y="257"/>
                      </a:lnTo>
                      <a:lnTo>
                        <a:pt x="115" y="257"/>
                      </a:lnTo>
                      <a:lnTo>
                        <a:pt x="115" y="262"/>
                      </a:lnTo>
                      <a:lnTo>
                        <a:pt x="111" y="262"/>
                      </a:lnTo>
                      <a:lnTo>
                        <a:pt x="106" y="262"/>
                      </a:lnTo>
                      <a:lnTo>
                        <a:pt x="102" y="253"/>
                      </a:lnTo>
                      <a:lnTo>
                        <a:pt x="102" y="248"/>
                      </a:lnTo>
                      <a:lnTo>
                        <a:pt x="97" y="244"/>
                      </a:lnTo>
                      <a:lnTo>
                        <a:pt x="93" y="239"/>
                      </a:lnTo>
                      <a:lnTo>
                        <a:pt x="93" y="235"/>
                      </a:lnTo>
                      <a:lnTo>
                        <a:pt x="88" y="235"/>
                      </a:lnTo>
                      <a:lnTo>
                        <a:pt x="88" y="231"/>
                      </a:lnTo>
                      <a:lnTo>
                        <a:pt x="88" y="226"/>
                      </a:lnTo>
                      <a:lnTo>
                        <a:pt x="84" y="222"/>
                      </a:lnTo>
                      <a:lnTo>
                        <a:pt x="84" y="213"/>
                      </a:lnTo>
                      <a:lnTo>
                        <a:pt x="84" y="208"/>
                      </a:lnTo>
                      <a:lnTo>
                        <a:pt x="84" y="204"/>
                      </a:lnTo>
                      <a:lnTo>
                        <a:pt x="84" y="199"/>
                      </a:lnTo>
                      <a:lnTo>
                        <a:pt x="80" y="199"/>
                      </a:lnTo>
                      <a:lnTo>
                        <a:pt x="84" y="195"/>
                      </a:lnTo>
                      <a:lnTo>
                        <a:pt x="84" y="191"/>
                      </a:lnTo>
                      <a:lnTo>
                        <a:pt x="88" y="191"/>
                      </a:lnTo>
                      <a:lnTo>
                        <a:pt x="93" y="191"/>
                      </a:lnTo>
                      <a:lnTo>
                        <a:pt x="93" y="186"/>
                      </a:lnTo>
                      <a:lnTo>
                        <a:pt x="97" y="182"/>
                      </a:lnTo>
                      <a:lnTo>
                        <a:pt x="97" y="177"/>
                      </a:lnTo>
                      <a:lnTo>
                        <a:pt x="102" y="177"/>
                      </a:lnTo>
                      <a:lnTo>
                        <a:pt x="106" y="173"/>
                      </a:lnTo>
                      <a:lnTo>
                        <a:pt x="106" y="168"/>
                      </a:lnTo>
                      <a:lnTo>
                        <a:pt x="106" y="164"/>
                      </a:lnTo>
                      <a:lnTo>
                        <a:pt x="106" y="160"/>
                      </a:lnTo>
                      <a:lnTo>
                        <a:pt x="106" y="155"/>
                      </a:lnTo>
                      <a:lnTo>
                        <a:pt x="102" y="151"/>
                      </a:lnTo>
                      <a:lnTo>
                        <a:pt x="102" y="146"/>
                      </a:lnTo>
                      <a:lnTo>
                        <a:pt x="93" y="142"/>
                      </a:lnTo>
                      <a:lnTo>
                        <a:pt x="88" y="142"/>
                      </a:lnTo>
                      <a:lnTo>
                        <a:pt x="80" y="142"/>
                      </a:lnTo>
                      <a:lnTo>
                        <a:pt x="75" y="142"/>
                      </a:lnTo>
                      <a:lnTo>
                        <a:pt x="75" y="146"/>
                      </a:lnTo>
                      <a:lnTo>
                        <a:pt x="71" y="146"/>
                      </a:lnTo>
                      <a:lnTo>
                        <a:pt x="66" y="146"/>
                      </a:lnTo>
                      <a:lnTo>
                        <a:pt x="62" y="146"/>
                      </a:lnTo>
                      <a:lnTo>
                        <a:pt x="57" y="151"/>
                      </a:lnTo>
                      <a:lnTo>
                        <a:pt x="53" y="151"/>
                      </a:lnTo>
                      <a:lnTo>
                        <a:pt x="53" y="155"/>
                      </a:lnTo>
                      <a:lnTo>
                        <a:pt x="44" y="155"/>
                      </a:lnTo>
                      <a:lnTo>
                        <a:pt x="40" y="160"/>
                      </a:lnTo>
                      <a:lnTo>
                        <a:pt x="35" y="160"/>
                      </a:lnTo>
                      <a:lnTo>
                        <a:pt x="35" y="164"/>
                      </a:lnTo>
                      <a:lnTo>
                        <a:pt x="31" y="160"/>
                      </a:lnTo>
                      <a:lnTo>
                        <a:pt x="26" y="160"/>
                      </a:lnTo>
                      <a:lnTo>
                        <a:pt x="26" y="155"/>
                      </a:lnTo>
                      <a:lnTo>
                        <a:pt x="26" y="151"/>
                      </a:lnTo>
                      <a:lnTo>
                        <a:pt x="26" y="146"/>
                      </a:lnTo>
                      <a:lnTo>
                        <a:pt x="22" y="142"/>
                      </a:lnTo>
                      <a:lnTo>
                        <a:pt x="22" y="137"/>
                      </a:lnTo>
                      <a:lnTo>
                        <a:pt x="22" y="133"/>
                      </a:lnTo>
                      <a:lnTo>
                        <a:pt x="17" y="124"/>
                      </a:lnTo>
                      <a:lnTo>
                        <a:pt x="17" y="120"/>
                      </a:lnTo>
                      <a:lnTo>
                        <a:pt x="13" y="115"/>
                      </a:lnTo>
                      <a:lnTo>
                        <a:pt x="9" y="115"/>
                      </a:lnTo>
                      <a:lnTo>
                        <a:pt x="9" y="111"/>
                      </a:lnTo>
                      <a:lnTo>
                        <a:pt x="4" y="106"/>
                      </a:lnTo>
                      <a:lnTo>
                        <a:pt x="0" y="102"/>
                      </a:lnTo>
                      <a:lnTo>
                        <a:pt x="0" y="97"/>
                      </a:lnTo>
                      <a:lnTo>
                        <a:pt x="9" y="97"/>
                      </a:lnTo>
                      <a:lnTo>
                        <a:pt x="13" y="97"/>
                      </a:lnTo>
                      <a:lnTo>
                        <a:pt x="22" y="93"/>
                      </a:lnTo>
                      <a:lnTo>
                        <a:pt x="31" y="88"/>
                      </a:lnTo>
                      <a:lnTo>
                        <a:pt x="35" y="84"/>
                      </a:lnTo>
                      <a:lnTo>
                        <a:pt x="40" y="80"/>
                      </a:lnTo>
                      <a:lnTo>
                        <a:pt x="44" y="80"/>
                      </a:lnTo>
                      <a:lnTo>
                        <a:pt x="53" y="75"/>
                      </a:lnTo>
                      <a:lnTo>
                        <a:pt x="66" y="75"/>
                      </a:lnTo>
                      <a:lnTo>
                        <a:pt x="71" y="75"/>
                      </a:lnTo>
                      <a:lnTo>
                        <a:pt x="75" y="75"/>
                      </a:lnTo>
                      <a:lnTo>
                        <a:pt x="84" y="71"/>
                      </a:lnTo>
                      <a:lnTo>
                        <a:pt x="93" y="71"/>
                      </a:lnTo>
                      <a:lnTo>
                        <a:pt x="111" y="62"/>
                      </a:lnTo>
                      <a:lnTo>
                        <a:pt x="115" y="57"/>
                      </a:lnTo>
                      <a:lnTo>
                        <a:pt x="124" y="53"/>
                      </a:lnTo>
                      <a:lnTo>
                        <a:pt x="128" y="40"/>
                      </a:lnTo>
                      <a:lnTo>
                        <a:pt x="133" y="31"/>
                      </a:lnTo>
                      <a:lnTo>
                        <a:pt x="137" y="22"/>
                      </a:lnTo>
                      <a:lnTo>
                        <a:pt x="137" y="13"/>
                      </a:lnTo>
                      <a:lnTo>
                        <a:pt x="133" y="9"/>
                      </a:lnTo>
                      <a:lnTo>
                        <a:pt x="133" y="4"/>
                      </a:lnTo>
                      <a:lnTo>
                        <a:pt x="137" y="4"/>
                      </a:lnTo>
                      <a:lnTo>
                        <a:pt x="142" y="4"/>
                      </a:lnTo>
                      <a:lnTo>
                        <a:pt x="146" y="0"/>
                      </a:lnTo>
                      <a:lnTo>
                        <a:pt x="150" y="4"/>
                      </a:lnTo>
                      <a:lnTo>
                        <a:pt x="159" y="9"/>
                      </a:lnTo>
                      <a:lnTo>
                        <a:pt x="159" y="13"/>
                      </a:lnTo>
                      <a:lnTo>
                        <a:pt x="164" y="13"/>
                      </a:lnTo>
                      <a:lnTo>
                        <a:pt x="177" y="13"/>
                      </a:lnTo>
                      <a:lnTo>
                        <a:pt x="182" y="9"/>
                      </a:lnTo>
                      <a:lnTo>
                        <a:pt x="186" y="9"/>
                      </a:lnTo>
                      <a:lnTo>
                        <a:pt x="190" y="4"/>
                      </a:lnTo>
                      <a:lnTo>
                        <a:pt x="195" y="4"/>
                      </a:lnTo>
                      <a:lnTo>
                        <a:pt x="199" y="9"/>
                      </a:lnTo>
                      <a:lnTo>
                        <a:pt x="195" y="9"/>
                      </a:lnTo>
                      <a:lnTo>
                        <a:pt x="190" y="13"/>
                      </a:lnTo>
                      <a:lnTo>
                        <a:pt x="186" y="13"/>
                      </a:lnTo>
                      <a:lnTo>
                        <a:pt x="182" y="17"/>
                      </a:lnTo>
                      <a:lnTo>
                        <a:pt x="177" y="22"/>
                      </a:lnTo>
                      <a:lnTo>
                        <a:pt x="182" y="31"/>
                      </a:lnTo>
                      <a:lnTo>
                        <a:pt x="182" y="44"/>
                      </a:lnTo>
                      <a:lnTo>
                        <a:pt x="190" y="49"/>
                      </a:lnTo>
                      <a:lnTo>
                        <a:pt x="195" y="53"/>
                      </a:lnTo>
                      <a:lnTo>
                        <a:pt x="195" y="57"/>
                      </a:lnTo>
                      <a:lnTo>
                        <a:pt x="199" y="57"/>
                      </a:lnTo>
                      <a:lnTo>
                        <a:pt x="208" y="62"/>
                      </a:lnTo>
                      <a:lnTo>
                        <a:pt x="213" y="66"/>
                      </a:lnTo>
                      <a:lnTo>
                        <a:pt x="217" y="66"/>
                      </a:lnTo>
                      <a:lnTo>
                        <a:pt x="217" y="71"/>
                      </a:lnTo>
                      <a:lnTo>
                        <a:pt x="221" y="75"/>
                      </a:lnTo>
                      <a:lnTo>
                        <a:pt x="226" y="80"/>
                      </a:lnTo>
                      <a:lnTo>
                        <a:pt x="235" y="84"/>
                      </a:lnTo>
                      <a:lnTo>
                        <a:pt x="239" y="84"/>
                      </a:lnTo>
                      <a:lnTo>
                        <a:pt x="239" y="88"/>
                      </a:lnTo>
                      <a:lnTo>
                        <a:pt x="248" y="88"/>
                      </a:lnTo>
                      <a:lnTo>
                        <a:pt x="257" y="88"/>
                      </a:lnTo>
                      <a:lnTo>
                        <a:pt x="266" y="88"/>
                      </a:lnTo>
                      <a:lnTo>
                        <a:pt x="275" y="88"/>
                      </a:lnTo>
                      <a:lnTo>
                        <a:pt x="279" y="88"/>
                      </a:lnTo>
                      <a:lnTo>
                        <a:pt x="284" y="93"/>
                      </a:lnTo>
                      <a:lnTo>
                        <a:pt x="288" y="93"/>
                      </a:lnTo>
                      <a:lnTo>
                        <a:pt x="292" y="93"/>
                      </a:lnTo>
                      <a:lnTo>
                        <a:pt x="297" y="93"/>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81" name="Freeform 86"/>
                <p:cNvSpPr/>
                <p:nvPr/>
              </p:nvSpPr>
              <p:spPr bwMode="auto">
                <a:xfrm>
                  <a:off x="3144590" y="3303588"/>
                  <a:ext cx="282575" cy="295275"/>
                </a:xfrm>
                <a:custGeom>
                  <a:cxnLst>
                    <a:cxn ang="0">
                      <a:pos x="173" y="71"/>
                    </a:cxn>
                    <a:cxn ang="0">
                      <a:pos x="164" y="75"/>
                    </a:cxn>
                    <a:cxn ang="0">
                      <a:pos x="160" y="80"/>
                    </a:cxn>
                    <a:cxn ang="0">
                      <a:pos x="151" y="84"/>
                    </a:cxn>
                    <a:cxn ang="0">
                      <a:pos x="147" y="93"/>
                    </a:cxn>
                    <a:cxn ang="0">
                      <a:pos x="138" y="98"/>
                    </a:cxn>
                    <a:cxn ang="0">
                      <a:pos x="133" y="102"/>
                    </a:cxn>
                    <a:cxn ang="0">
                      <a:pos x="133" y="115"/>
                    </a:cxn>
                    <a:cxn ang="0">
                      <a:pos x="129" y="124"/>
                    </a:cxn>
                    <a:cxn ang="0">
                      <a:pos x="129" y="133"/>
                    </a:cxn>
                    <a:cxn ang="0">
                      <a:pos x="125" y="142"/>
                    </a:cxn>
                    <a:cxn ang="0">
                      <a:pos x="120" y="146"/>
                    </a:cxn>
                    <a:cxn ang="0">
                      <a:pos x="111" y="151"/>
                    </a:cxn>
                    <a:cxn ang="0">
                      <a:pos x="107" y="160"/>
                    </a:cxn>
                    <a:cxn ang="0">
                      <a:pos x="102" y="164"/>
                    </a:cxn>
                    <a:cxn ang="0">
                      <a:pos x="93" y="169"/>
                    </a:cxn>
                    <a:cxn ang="0">
                      <a:pos x="89" y="173"/>
                    </a:cxn>
                    <a:cxn ang="0">
                      <a:pos x="85" y="178"/>
                    </a:cxn>
                    <a:cxn ang="0">
                      <a:pos x="80" y="182"/>
                    </a:cxn>
                    <a:cxn ang="0">
                      <a:pos x="76" y="186"/>
                    </a:cxn>
                    <a:cxn ang="0">
                      <a:pos x="67" y="182"/>
                    </a:cxn>
                    <a:cxn ang="0">
                      <a:pos x="62" y="173"/>
                    </a:cxn>
                    <a:cxn ang="0">
                      <a:pos x="58" y="160"/>
                    </a:cxn>
                    <a:cxn ang="0">
                      <a:pos x="49" y="151"/>
                    </a:cxn>
                    <a:cxn ang="0">
                      <a:pos x="40" y="142"/>
                    </a:cxn>
                    <a:cxn ang="0">
                      <a:pos x="40" y="133"/>
                    </a:cxn>
                    <a:cxn ang="0">
                      <a:pos x="31" y="129"/>
                    </a:cxn>
                    <a:cxn ang="0">
                      <a:pos x="18" y="129"/>
                    </a:cxn>
                    <a:cxn ang="0">
                      <a:pos x="5" y="129"/>
                    </a:cxn>
                    <a:cxn ang="0">
                      <a:pos x="0" y="120"/>
                    </a:cxn>
                    <a:cxn ang="0">
                      <a:pos x="9" y="115"/>
                    </a:cxn>
                    <a:cxn ang="0">
                      <a:pos x="18" y="107"/>
                    </a:cxn>
                    <a:cxn ang="0">
                      <a:pos x="18" y="98"/>
                    </a:cxn>
                    <a:cxn ang="0">
                      <a:pos x="22" y="84"/>
                    </a:cxn>
                    <a:cxn ang="0">
                      <a:pos x="31" y="80"/>
                    </a:cxn>
                    <a:cxn ang="0">
                      <a:pos x="40" y="75"/>
                    </a:cxn>
                    <a:cxn ang="0">
                      <a:pos x="45" y="67"/>
                    </a:cxn>
                    <a:cxn ang="0">
                      <a:pos x="49" y="58"/>
                    </a:cxn>
                    <a:cxn ang="0">
                      <a:pos x="58" y="53"/>
                    </a:cxn>
                    <a:cxn ang="0">
                      <a:pos x="62" y="44"/>
                    </a:cxn>
                    <a:cxn ang="0">
                      <a:pos x="67" y="40"/>
                    </a:cxn>
                    <a:cxn ang="0">
                      <a:pos x="76" y="31"/>
                    </a:cxn>
                    <a:cxn ang="0">
                      <a:pos x="80" y="27"/>
                    </a:cxn>
                    <a:cxn ang="0">
                      <a:pos x="85" y="22"/>
                    </a:cxn>
                    <a:cxn ang="0">
                      <a:pos x="93" y="18"/>
                    </a:cxn>
                    <a:cxn ang="0">
                      <a:pos x="111" y="9"/>
                    </a:cxn>
                    <a:cxn ang="0">
                      <a:pos x="116" y="4"/>
                    </a:cxn>
                    <a:cxn ang="0">
                      <a:pos x="125" y="0"/>
                    </a:cxn>
                    <a:cxn ang="0">
                      <a:pos x="129" y="9"/>
                    </a:cxn>
                    <a:cxn ang="0">
                      <a:pos x="138" y="13"/>
                    </a:cxn>
                    <a:cxn ang="0">
                      <a:pos x="142" y="18"/>
                    </a:cxn>
                    <a:cxn ang="0">
                      <a:pos x="151" y="27"/>
                    </a:cxn>
                    <a:cxn ang="0">
                      <a:pos x="156" y="35"/>
                    </a:cxn>
                    <a:cxn ang="0">
                      <a:pos x="160" y="40"/>
                    </a:cxn>
                    <a:cxn ang="0">
                      <a:pos x="160" y="49"/>
                    </a:cxn>
                    <a:cxn ang="0">
                      <a:pos x="156" y="53"/>
                    </a:cxn>
                    <a:cxn ang="0">
                      <a:pos x="151" y="62"/>
                    </a:cxn>
                    <a:cxn ang="0">
                      <a:pos x="156" y="71"/>
                    </a:cxn>
                    <a:cxn ang="0">
                      <a:pos x="164" y="71"/>
                    </a:cxn>
                    <a:cxn ang="0">
                      <a:pos x="173" y="67"/>
                    </a:cxn>
                  </a:cxnLst>
                  <a:rect l="0" t="0" r="r" b="b"/>
                  <a:pathLst>
                    <a:path w="178" h="186">
                      <a:moveTo>
                        <a:pt x="178" y="67"/>
                      </a:moveTo>
                      <a:lnTo>
                        <a:pt x="173" y="71"/>
                      </a:lnTo>
                      <a:lnTo>
                        <a:pt x="169" y="75"/>
                      </a:lnTo>
                      <a:lnTo>
                        <a:pt x="164" y="75"/>
                      </a:lnTo>
                      <a:lnTo>
                        <a:pt x="160" y="75"/>
                      </a:lnTo>
                      <a:lnTo>
                        <a:pt x="160" y="80"/>
                      </a:lnTo>
                      <a:lnTo>
                        <a:pt x="156" y="80"/>
                      </a:lnTo>
                      <a:lnTo>
                        <a:pt x="151" y="84"/>
                      </a:lnTo>
                      <a:lnTo>
                        <a:pt x="151" y="93"/>
                      </a:lnTo>
                      <a:lnTo>
                        <a:pt x="147" y="93"/>
                      </a:lnTo>
                      <a:lnTo>
                        <a:pt x="142" y="98"/>
                      </a:lnTo>
                      <a:lnTo>
                        <a:pt x="138" y="98"/>
                      </a:lnTo>
                      <a:lnTo>
                        <a:pt x="138" y="102"/>
                      </a:lnTo>
                      <a:lnTo>
                        <a:pt x="133" y="102"/>
                      </a:lnTo>
                      <a:lnTo>
                        <a:pt x="133" y="111"/>
                      </a:lnTo>
                      <a:lnTo>
                        <a:pt x="133" y="115"/>
                      </a:lnTo>
                      <a:lnTo>
                        <a:pt x="129" y="120"/>
                      </a:lnTo>
                      <a:lnTo>
                        <a:pt x="129" y="124"/>
                      </a:lnTo>
                      <a:lnTo>
                        <a:pt x="129" y="129"/>
                      </a:lnTo>
                      <a:lnTo>
                        <a:pt x="129" y="133"/>
                      </a:lnTo>
                      <a:lnTo>
                        <a:pt x="125" y="138"/>
                      </a:lnTo>
                      <a:lnTo>
                        <a:pt x="125" y="142"/>
                      </a:lnTo>
                      <a:lnTo>
                        <a:pt x="120" y="142"/>
                      </a:lnTo>
                      <a:lnTo>
                        <a:pt x="120" y="146"/>
                      </a:lnTo>
                      <a:lnTo>
                        <a:pt x="116" y="151"/>
                      </a:lnTo>
                      <a:lnTo>
                        <a:pt x="111" y="151"/>
                      </a:lnTo>
                      <a:lnTo>
                        <a:pt x="107" y="155"/>
                      </a:lnTo>
                      <a:lnTo>
                        <a:pt x="107" y="160"/>
                      </a:lnTo>
                      <a:lnTo>
                        <a:pt x="102" y="160"/>
                      </a:lnTo>
                      <a:lnTo>
                        <a:pt x="102" y="164"/>
                      </a:lnTo>
                      <a:lnTo>
                        <a:pt x="98" y="164"/>
                      </a:lnTo>
                      <a:lnTo>
                        <a:pt x="93" y="169"/>
                      </a:lnTo>
                      <a:lnTo>
                        <a:pt x="93" y="173"/>
                      </a:lnTo>
                      <a:lnTo>
                        <a:pt x="89" y="173"/>
                      </a:lnTo>
                      <a:lnTo>
                        <a:pt x="89" y="178"/>
                      </a:lnTo>
                      <a:lnTo>
                        <a:pt x="85" y="178"/>
                      </a:lnTo>
                      <a:lnTo>
                        <a:pt x="85" y="182"/>
                      </a:lnTo>
                      <a:lnTo>
                        <a:pt x="80" y="182"/>
                      </a:lnTo>
                      <a:lnTo>
                        <a:pt x="80" y="186"/>
                      </a:lnTo>
                      <a:lnTo>
                        <a:pt x="76" y="186"/>
                      </a:lnTo>
                      <a:lnTo>
                        <a:pt x="71" y="182"/>
                      </a:lnTo>
                      <a:lnTo>
                        <a:pt x="67" y="182"/>
                      </a:lnTo>
                      <a:lnTo>
                        <a:pt x="62" y="178"/>
                      </a:lnTo>
                      <a:lnTo>
                        <a:pt x="62" y="173"/>
                      </a:lnTo>
                      <a:lnTo>
                        <a:pt x="58" y="173"/>
                      </a:lnTo>
                      <a:lnTo>
                        <a:pt x="58" y="160"/>
                      </a:lnTo>
                      <a:lnTo>
                        <a:pt x="54" y="155"/>
                      </a:lnTo>
                      <a:lnTo>
                        <a:pt x="49" y="151"/>
                      </a:lnTo>
                      <a:lnTo>
                        <a:pt x="40" y="146"/>
                      </a:lnTo>
                      <a:lnTo>
                        <a:pt x="40" y="142"/>
                      </a:lnTo>
                      <a:lnTo>
                        <a:pt x="40" y="138"/>
                      </a:lnTo>
                      <a:lnTo>
                        <a:pt x="40" y="133"/>
                      </a:lnTo>
                      <a:lnTo>
                        <a:pt x="36" y="129"/>
                      </a:lnTo>
                      <a:lnTo>
                        <a:pt x="31" y="129"/>
                      </a:lnTo>
                      <a:lnTo>
                        <a:pt x="22" y="129"/>
                      </a:lnTo>
                      <a:lnTo>
                        <a:pt x="18" y="129"/>
                      </a:lnTo>
                      <a:lnTo>
                        <a:pt x="9" y="129"/>
                      </a:lnTo>
                      <a:lnTo>
                        <a:pt x="5" y="129"/>
                      </a:lnTo>
                      <a:lnTo>
                        <a:pt x="5" y="124"/>
                      </a:lnTo>
                      <a:lnTo>
                        <a:pt x="0" y="120"/>
                      </a:lnTo>
                      <a:lnTo>
                        <a:pt x="9" y="120"/>
                      </a:lnTo>
                      <a:lnTo>
                        <a:pt x="9" y="115"/>
                      </a:lnTo>
                      <a:lnTo>
                        <a:pt x="14" y="111"/>
                      </a:lnTo>
                      <a:lnTo>
                        <a:pt x="18" y="107"/>
                      </a:lnTo>
                      <a:lnTo>
                        <a:pt x="18" y="102"/>
                      </a:lnTo>
                      <a:lnTo>
                        <a:pt x="18" y="98"/>
                      </a:lnTo>
                      <a:lnTo>
                        <a:pt x="22" y="89"/>
                      </a:lnTo>
                      <a:lnTo>
                        <a:pt x="22" y="84"/>
                      </a:lnTo>
                      <a:lnTo>
                        <a:pt x="27" y="84"/>
                      </a:lnTo>
                      <a:lnTo>
                        <a:pt x="31" y="80"/>
                      </a:lnTo>
                      <a:lnTo>
                        <a:pt x="36" y="75"/>
                      </a:lnTo>
                      <a:lnTo>
                        <a:pt x="40" y="75"/>
                      </a:lnTo>
                      <a:lnTo>
                        <a:pt x="40" y="71"/>
                      </a:lnTo>
                      <a:lnTo>
                        <a:pt x="45" y="67"/>
                      </a:lnTo>
                      <a:lnTo>
                        <a:pt x="45" y="62"/>
                      </a:lnTo>
                      <a:lnTo>
                        <a:pt x="49" y="58"/>
                      </a:lnTo>
                      <a:lnTo>
                        <a:pt x="54" y="53"/>
                      </a:lnTo>
                      <a:lnTo>
                        <a:pt x="58" y="53"/>
                      </a:lnTo>
                      <a:lnTo>
                        <a:pt x="62" y="49"/>
                      </a:lnTo>
                      <a:lnTo>
                        <a:pt x="62" y="44"/>
                      </a:lnTo>
                      <a:lnTo>
                        <a:pt x="67" y="44"/>
                      </a:lnTo>
                      <a:lnTo>
                        <a:pt x="67" y="40"/>
                      </a:lnTo>
                      <a:lnTo>
                        <a:pt x="71" y="35"/>
                      </a:lnTo>
                      <a:lnTo>
                        <a:pt x="76" y="31"/>
                      </a:lnTo>
                      <a:lnTo>
                        <a:pt x="80" y="31"/>
                      </a:lnTo>
                      <a:lnTo>
                        <a:pt x="80" y="27"/>
                      </a:lnTo>
                      <a:lnTo>
                        <a:pt x="85" y="27"/>
                      </a:lnTo>
                      <a:lnTo>
                        <a:pt x="85" y="22"/>
                      </a:lnTo>
                      <a:lnTo>
                        <a:pt x="89" y="22"/>
                      </a:lnTo>
                      <a:lnTo>
                        <a:pt x="93" y="18"/>
                      </a:lnTo>
                      <a:lnTo>
                        <a:pt x="102" y="13"/>
                      </a:lnTo>
                      <a:lnTo>
                        <a:pt x="111" y="9"/>
                      </a:lnTo>
                      <a:lnTo>
                        <a:pt x="116" y="9"/>
                      </a:lnTo>
                      <a:lnTo>
                        <a:pt x="116" y="4"/>
                      </a:lnTo>
                      <a:lnTo>
                        <a:pt x="120" y="4"/>
                      </a:lnTo>
                      <a:lnTo>
                        <a:pt x="125" y="0"/>
                      </a:lnTo>
                      <a:lnTo>
                        <a:pt x="129" y="4"/>
                      </a:lnTo>
                      <a:lnTo>
                        <a:pt x="129" y="9"/>
                      </a:lnTo>
                      <a:lnTo>
                        <a:pt x="133" y="9"/>
                      </a:lnTo>
                      <a:lnTo>
                        <a:pt x="138" y="13"/>
                      </a:lnTo>
                      <a:lnTo>
                        <a:pt x="138" y="18"/>
                      </a:lnTo>
                      <a:lnTo>
                        <a:pt x="142" y="18"/>
                      </a:lnTo>
                      <a:lnTo>
                        <a:pt x="147" y="22"/>
                      </a:lnTo>
                      <a:lnTo>
                        <a:pt x="151" y="27"/>
                      </a:lnTo>
                      <a:lnTo>
                        <a:pt x="156" y="31"/>
                      </a:lnTo>
                      <a:lnTo>
                        <a:pt x="156" y="35"/>
                      </a:lnTo>
                      <a:lnTo>
                        <a:pt x="160" y="35"/>
                      </a:lnTo>
                      <a:lnTo>
                        <a:pt x="160" y="40"/>
                      </a:lnTo>
                      <a:lnTo>
                        <a:pt x="160" y="44"/>
                      </a:lnTo>
                      <a:lnTo>
                        <a:pt x="160" y="49"/>
                      </a:lnTo>
                      <a:lnTo>
                        <a:pt x="156" y="49"/>
                      </a:lnTo>
                      <a:lnTo>
                        <a:pt x="156" y="53"/>
                      </a:lnTo>
                      <a:lnTo>
                        <a:pt x="156" y="58"/>
                      </a:lnTo>
                      <a:lnTo>
                        <a:pt x="151" y="62"/>
                      </a:lnTo>
                      <a:lnTo>
                        <a:pt x="151" y="67"/>
                      </a:lnTo>
                      <a:lnTo>
                        <a:pt x="156" y="71"/>
                      </a:lnTo>
                      <a:lnTo>
                        <a:pt x="160" y="71"/>
                      </a:lnTo>
                      <a:lnTo>
                        <a:pt x="164" y="71"/>
                      </a:lnTo>
                      <a:lnTo>
                        <a:pt x="169" y="67"/>
                      </a:lnTo>
                      <a:lnTo>
                        <a:pt x="173" y="67"/>
                      </a:lnTo>
                      <a:lnTo>
                        <a:pt x="178" y="67"/>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82" name="Freeform 88"/>
                <p:cNvSpPr/>
                <p:nvPr/>
              </p:nvSpPr>
              <p:spPr bwMode="auto">
                <a:xfrm>
                  <a:off x="3343027" y="3084513"/>
                  <a:ext cx="661988" cy="563563"/>
                </a:xfrm>
                <a:custGeom>
                  <a:cxnLst>
                    <a:cxn ang="0">
                      <a:pos x="315" y="18"/>
                    </a:cxn>
                    <a:cxn ang="0">
                      <a:pos x="328" y="40"/>
                    </a:cxn>
                    <a:cxn ang="0">
                      <a:pos x="332" y="63"/>
                    </a:cxn>
                    <a:cxn ang="0">
                      <a:pos x="350" y="58"/>
                    </a:cxn>
                    <a:cxn ang="0">
                      <a:pos x="372" y="49"/>
                    </a:cxn>
                    <a:cxn ang="0">
                      <a:pos x="394" y="45"/>
                    </a:cxn>
                    <a:cxn ang="0">
                      <a:pos x="412" y="63"/>
                    </a:cxn>
                    <a:cxn ang="0">
                      <a:pos x="403" y="80"/>
                    </a:cxn>
                    <a:cxn ang="0">
                      <a:pos x="390" y="94"/>
                    </a:cxn>
                    <a:cxn ang="0">
                      <a:pos x="390" y="111"/>
                    </a:cxn>
                    <a:cxn ang="0">
                      <a:pos x="394" y="138"/>
                    </a:cxn>
                    <a:cxn ang="0">
                      <a:pos x="408" y="156"/>
                    </a:cxn>
                    <a:cxn ang="0">
                      <a:pos x="403" y="173"/>
                    </a:cxn>
                    <a:cxn ang="0">
                      <a:pos x="381" y="187"/>
                    </a:cxn>
                    <a:cxn ang="0">
                      <a:pos x="381" y="209"/>
                    </a:cxn>
                    <a:cxn ang="0">
                      <a:pos x="372" y="227"/>
                    </a:cxn>
                    <a:cxn ang="0">
                      <a:pos x="372" y="253"/>
                    </a:cxn>
                    <a:cxn ang="0">
                      <a:pos x="394" y="271"/>
                    </a:cxn>
                    <a:cxn ang="0">
                      <a:pos x="408" y="284"/>
                    </a:cxn>
                    <a:cxn ang="0">
                      <a:pos x="417" y="302"/>
                    </a:cxn>
                    <a:cxn ang="0">
                      <a:pos x="403" y="316"/>
                    </a:cxn>
                    <a:cxn ang="0">
                      <a:pos x="386" y="324"/>
                    </a:cxn>
                    <a:cxn ang="0">
                      <a:pos x="363" y="329"/>
                    </a:cxn>
                    <a:cxn ang="0">
                      <a:pos x="350" y="342"/>
                    </a:cxn>
                    <a:cxn ang="0">
                      <a:pos x="323" y="355"/>
                    </a:cxn>
                    <a:cxn ang="0">
                      <a:pos x="306" y="351"/>
                    </a:cxn>
                    <a:cxn ang="0">
                      <a:pos x="301" y="333"/>
                    </a:cxn>
                    <a:cxn ang="0">
                      <a:pos x="297" y="311"/>
                    </a:cxn>
                    <a:cxn ang="0">
                      <a:pos x="292" y="293"/>
                    </a:cxn>
                    <a:cxn ang="0">
                      <a:pos x="270" y="298"/>
                    </a:cxn>
                    <a:cxn ang="0">
                      <a:pos x="252" y="307"/>
                    </a:cxn>
                    <a:cxn ang="0">
                      <a:pos x="235" y="316"/>
                    </a:cxn>
                    <a:cxn ang="0">
                      <a:pos x="221" y="324"/>
                    </a:cxn>
                    <a:cxn ang="0">
                      <a:pos x="212" y="342"/>
                    </a:cxn>
                    <a:cxn ang="0">
                      <a:pos x="199" y="347"/>
                    </a:cxn>
                    <a:cxn ang="0">
                      <a:pos x="190" y="329"/>
                    </a:cxn>
                    <a:cxn ang="0">
                      <a:pos x="168" y="329"/>
                    </a:cxn>
                    <a:cxn ang="0">
                      <a:pos x="150" y="338"/>
                    </a:cxn>
                    <a:cxn ang="0">
                      <a:pos x="133" y="338"/>
                    </a:cxn>
                    <a:cxn ang="0">
                      <a:pos x="110" y="320"/>
                    </a:cxn>
                    <a:cxn ang="0">
                      <a:pos x="93" y="316"/>
                    </a:cxn>
                    <a:cxn ang="0">
                      <a:pos x="88" y="298"/>
                    </a:cxn>
                    <a:cxn ang="0">
                      <a:pos x="93" y="267"/>
                    </a:cxn>
                    <a:cxn ang="0">
                      <a:pos x="110" y="245"/>
                    </a:cxn>
                    <a:cxn ang="0">
                      <a:pos x="115" y="231"/>
                    </a:cxn>
                    <a:cxn ang="0">
                      <a:pos x="93" y="209"/>
                    </a:cxn>
                    <a:cxn ang="0">
                      <a:pos x="70" y="200"/>
                    </a:cxn>
                    <a:cxn ang="0">
                      <a:pos x="44" y="205"/>
                    </a:cxn>
                    <a:cxn ang="0">
                      <a:pos x="26" y="200"/>
                    </a:cxn>
                    <a:cxn ang="0">
                      <a:pos x="35" y="182"/>
                    </a:cxn>
                    <a:cxn ang="0">
                      <a:pos x="26" y="165"/>
                    </a:cxn>
                    <a:cxn ang="0">
                      <a:pos x="8" y="147"/>
                    </a:cxn>
                    <a:cxn ang="0">
                      <a:pos x="8" y="129"/>
                    </a:cxn>
                    <a:cxn ang="0">
                      <a:pos x="39" y="107"/>
                    </a:cxn>
                    <a:cxn ang="0">
                      <a:pos x="62" y="89"/>
                    </a:cxn>
                    <a:cxn ang="0">
                      <a:pos x="93" y="63"/>
                    </a:cxn>
                    <a:cxn ang="0">
                      <a:pos x="119" y="45"/>
                    </a:cxn>
                    <a:cxn ang="0">
                      <a:pos x="159" y="40"/>
                    </a:cxn>
                    <a:cxn ang="0">
                      <a:pos x="208" y="27"/>
                    </a:cxn>
                    <a:cxn ang="0">
                      <a:pos x="261" y="9"/>
                    </a:cxn>
                    <a:cxn ang="0">
                      <a:pos x="297" y="5"/>
                    </a:cxn>
                  </a:cxnLst>
                  <a:rect l="0" t="0" r="r" b="b"/>
                  <a:pathLst>
                    <a:path w="417" h="355">
                      <a:moveTo>
                        <a:pt x="306" y="0"/>
                      </a:moveTo>
                      <a:lnTo>
                        <a:pt x="306" y="5"/>
                      </a:lnTo>
                      <a:lnTo>
                        <a:pt x="310" y="9"/>
                      </a:lnTo>
                      <a:lnTo>
                        <a:pt x="315" y="14"/>
                      </a:lnTo>
                      <a:lnTo>
                        <a:pt x="315" y="18"/>
                      </a:lnTo>
                      <a:lnTo>
                        <a:pt x="319" y="18"/>
                      </a:lnTo>
                      <a:lnTo>
                        <a:pt x="323" y="23"/>
                      </a:lnTo>
                      <a:lnTo>
                        <a:pt x="323" y="27"/>
                      </a:lnTo>
                      <a:lnTo>
                        <a:pt x="328" y="36"/>
                      </a:lnTo>
                      <a:lnTo>
                        <a:pt x="328" y="40"/>
                      </a:lnTo>
                      <a:lnTo>
                        <a:pt x="328" y="45"/>
                      </a:lnTo>
                      <a:lnTo>
                        <a:pt x="332" y="49"/>
                      </a:lnTo>
                      <a:lnTo>
                        <a:pt x="332" y="54"/>
                      </a:lnTo>
                      <a:lnTo>
                        <a:pt x="332" y="58"/>
                      </a:lnTo>
                      <a:lnTo>
                        <a:pt x="332" y="63"/>
                      </a:lnTo>
                      <a:lnTo>
                        <a:pt x="337" y="63"/>
                      </a:lnTo>
                      <a:lnTo>
                        <a:pt x="341" y="67"/>
                      </a:lnTo>
                      <a:lnTo>
                        <a:pt x="341" y="63"/>
                      </a:lnTo>
                      <a:lnTo>
                        <a:pt x="346" y="63"/>
                      </a:lnTo>
                      <a:lnTo>
                        <a:pt x="350" y="58"/>
                      </a:lnTo>
                      <a:lnTo>
                        <a:pt x="359" y="58"/>
                      </a:lnTo>
                      <a:lnTo>
                        <a:pt x="359" y="54"/>
                      </a:lnTo>
                      <a:lnTo>
                        <a:pt x="363" y="54"/>
                      </a:lnTo>
                      <a:lnTo>
                        <a:pt x="368" y="49"/>
                      </a:lnTo>
                      <a:lnTo>
                        <a:pt x="372" y="49"/>
                      </a:lnTo>
                      <a:lnTo>
                        <a:pt x="377" y="49"/>
                      </a:lnTo>
                      <a:lnTo>
                        <a:pt x="381" y="49"/>
                      </a:lnTo>
                      <a:lnTo>
                        <a:pt x="381" y="45"/>
                      </a:lnTo>
                      <a:lnTo>
                        <a:pt x="386" y="45"/>
                      </a:lnTo>
                      <a:lnTo>
                        <a:pt x="394" y="45"/>
                      </a:lnTo>
                      <a:lnTo>
                        <a:pt x="399" y="45"/>
                      </a:lnTo>
                      <a:lnTo>
                        <a:pt x="408" y="49"/>
                      </a:lnTo>
                      <a:lnTo>
                        <a:pt x="408" y="54"/>
                      </a:lnTo>
                      <a:lnTo>
                        <a:pt x="412" y="58"/>
                      </a:lnTo>
                      <a:lnTo>
                        <a:pt x="412" y="63"/>
                      </a:lnTo>
                      <a:lnTo>
                        <a:pt x="412" y="67"/>
                      </a:lnTo>
                      <a:lnTo>
                        <a:pt x="412" y="71"/>
                      </a:lnTo>
                      <a:lnTo>
                        <a:pt x="412" y="76"/>
                      </a:lnTo>
                      <a:lnTo>
                        <a:pt x="408" y="80"/>
                      </a:lnTo>
                      <a:lnTo>
                        <a:pt x="403" y="80"/>
                      </a:lnTo>
                      <a:lnTo>
                        <a:pt x="403" y="85"/>
                      </a:lnTo>
                      <a:lnTo>
                        <a:pt x="399" y="89"/>
                      </a:lnTo>
                      <a:lnTo>
                        <a:pt x="399" y="94"/>
                      </a:lnTo>
                      <a:lnTo>
                        <a:pt x="394" y="94"/>
                      </a:lnTo>
                      <a:lnTo>
                        <a:pt x="390" y="94"/>
                      </a:lnTo>
                      <a:lnTo>
                        <a:pt x="390" y="98"/>
                      </a:lnTo>
                      <a:lnTo>
                        <a:pt x="386" y="102"/>
                      </a:lnTo>
                      <a:lnTo>
                        <a:pt x="390" y="102"/>
                      </a:lnTo>
                      <a:lnTo>
                        <a:pt x="390" y="107"/>
                      </a:lnTo>
                      <a:lnTo>
                        <a:pt x="390" y="111"/>
                      </a:lnTo>
                      <a:lnTo>
                        <a:pt x="390" y="116"/>
                      </a:lnTo>
                      <a:lnTo>
                        <a:pt x="390" y="125"/>
                      </a:lnTo>
                      <a:lnTo>
                        <a:pt x="394" y="129"/>
                      </a:lnTo>
                      <a:lnTo>
                        <a:pt x="394" y="134"/>
                      </a:lnTo>
                      <a:lnTo>
                        <a:pt x="394" y="138"/>
                      </a:lnTo>
                      <a:lnTo>
                        <a:pt x="399" y="138"/>
                      </a:lnTo>
                      <a:lnTo>
                        <a:pt x="399" y="142"/>
                      </a:lnTo>
                      <a:lnTo>
                        <a:pt x="403" y="147"/>
                      </a:lnTo>
                      <a:lnTo>
                        <a:pt x="408" y="151"/>
                      </a:lnTo>
                      <a:lnTo>
                        <a:pt x="408" y="156"/>
                      </a:lnTo>
                      <a:lnTo>
                        <a:pt x="412" y="165"/>
                      </a:lnTo>
                      <a:lnTo>
                        <a:pt x="408" y="165"/>
                      </a:lnTo>
                      <a:lnTo>
                        <a:pt x="408" y="169"/>
                      </a:lnTo>
                      <a:lnTo>
                        <a:pt x="403" y="169"/>
                      </a:lnTo>
                      <a:lnTo>
                        <a:pt x="403" y="173"/>
                      </a:lnTo>
                      <a:lnTo>
                        <a:pt x="399" y="173"/>
                      </a:lnTo>
                      <a:lnTo>
                        <a:pt x="394" y="178"/>
                      </a:lnTo>
                      <a:lnTo>
                        <a:pt x="390" y="182"/>
                      </a:lnTo>
                      <a:lnTo>
                        <a:pt x="386" y="182"/>
                      </a:lnTo>
                      <a:lnTo>
                        <a:pt x="381" y="187"/>
                      </a:lnTo>
                      <a:lnTo>
                        <a:pt x="381" y="191"/>
                      </a:lnTo>
                      <a:lnTo>
                        <a:pt x="381" y="196"/>
                      </a:lnTo>
                      <a:lnTo>
                        <a:pt x="381" y="200"/>
                      </a:lnTo>
                      <a:lnTo>
                        <a:pt x="381" y="205"/>
                      </a:lnTo>
                      <a:lnTo>
                        <a:pt x="381" y="209"/>
                      </a:lnTo>
                      <a:lnTo>
                        <a:pt x="377" y="213"/>
                      </a:lnTo>
                      <a:lnTo>
                        <a:pt x="377" y="218"/>
                      </a:lnTo>
                      <a:lnTo>
                        <a:pt x="372" y="218"/>
                      </a:lnTo>
                      <a:lnTo>
                        <a:pt x="372" y="222"/>
                      </a:lnTo>
                      <a:lnTo>
                        <a:pt x="372" y="227"/>
                      </a:lnTo>
                      <a:lnTo>
                        <a:pt x="372" y="231"/>
                      </a:lnTo>
                      <a:lnTo>
                        <a:pt x="372" y="240"/>
                      </a:lnTo>
                      <a:lnTo>
                        <a:pt x="372" y="245"/>
                      </a:lnTo>
                      <a:lnTo>
                        <a:pt x="372" y="249"/>
                      </a:lnTo>
                      <a:lnTo>
                        <a:pt x="372" y="253"/>
                      </a:lnTo>
                      <a:lnTo>
                        <a:pt x="377" y="258"/>
                      </a:lnTo>
                      <a:lnTo>
                        <a:pt x="381" y="262"/>
                      </a:lnTo>
                      <a:lnTo>
                        <a:pt x="386" y="267"/>
                      </a:lnTo>
                      <a:lnTo>
                        <a:pt x="390" y="267"/>
                      </a:lnTo>
                      <a:lnTo>
                        <a:pt x="394" y="271"/>
                      </a:lnTo>
                      <a:lnTo>
                        <a:pt x="399" y="271"/>
                      </a:lnTo>
                      <a:lnTo>
                        <a:pt x="403" y="276"/>
                      </a:lnTo>
                      <a:lnTo>
                        <a:pt x="403" y="280"/>
                      </a:lnTo>
                      <a:lnTo>
                        <a:pt x="408" y="280"/>
                      </a:lnTo>
                      <a:lnTo>
                        <a:pt x="408" y="284"/>
                      </a:lnTo>
                      <a:lnTo>
                        <a:pt x="412" y="289"/>
                      </a:lnTo>
                      <a:lnTo>
                        <a:pt x="412" y="293"/>
                      </a:lnTo>
                      <a:lnTo>
                        <a:pt x="417" y="293"/>
                      </a:lnTo>
                      <a:lnTo>
                        <a:pt x="417" y="298"/>
                      </a:lnTo>
                      <a:lnTo>
                        <a:pt x="417" y="302"/>
                      </a:lnTo>
                      <a:lnTo>
                        <a:pt x="412" y="302"/>
                      </a:lnTo>
                      <a:lnTo>
                        <a:pt x="412" y="307"/>
                      </a:lnTo>
                      <a:lnTo>
                        <a:pt x="408" y="311"/>
                      </a:lnTo>
                      <a:lnTo>
                        <a:pt x="408" y="316"/>
                      </a:lnTo>
                      <a:lnTo>
                        <a:pt x="403" y="316"/>
                      </a:lnTo>
                      <a:lnTo>
                        <a:pt x="399" y="320"/>
                      </a:lnTo>
                      <a:lnTo>
                        <a:pt x="394" y="320"/>
                      </a:lnTo>
                      <a:lnTo>
                        <a:pt x="390" y="320"/>
                      </a:lnTo>
                      <a:lnTo>
                        <a:pt x="390" y="324"/>
                      </a:lnTo>
                      <a:lnTo>
                        <a:pt x="386" y="324"/>
                      </a:lnTo>
                      <a:lnTo>
                        <a:pt x="381" y="324"/>
                      </a:lnTo>
                      <a:lnTo>
                        <a:pt x="377" y="329"/>
                      </a:lnTo>
                      <a:lnTo>
                        <a:pt x="372" y="329"/>
                      </a:lnTo>
                      <a:lnTo>
                        <a:pt x="368" y="329"/>
                      </a:lnTo>
                      <a:lnTo>
                        <a:pt x="363" y="329"/>
                      </a:lnTo>
                      <a:lnTo>
                        <a:pt x="359" y="329"/>
                      </a:lnTo>
                      <a:lnTo>
                        <a:pt x="359" y="333"/>
                      </a:lnTo>
                      <a:lnTo>
                        <a:pt x="354" y="333"/>
                      </a:lnTo>
                      <a:lnTo>
                        <a:pt x="350" y="338"/>
                      </a:lnTo>
                      <a:lnTo>
                        <a:pt x="350" y="342"/>
                      </a:lnTo>
                      <a:lnTo>
                        <a:pt x="350" y="347"/>
                      </a:lnTo>
                      <a:lnTo>
                        <a:pt x="346" y="347"/>
                      </a:lnTo>
                      <a:lnTo>
                        <a:pt x="341" y="347"/>
                      </a:lnTo>
                      <a:lnTo>
                        <a:pt x="332" y="351"/>
                      </a:lnTo>
                      <a:lnTo>
                        <a:pt x="323" y="355"/>
                      </a:lnTo>
                      <a:lnTo>
                        <a:pt x="319" y="355"/>
                      </a:lnTo>
                      <a:lnTo>
                        <a:pt x="315" y="355"/>
                      </a:lnTo>
                      <a:lnTo>
                        <a:pt x="310" y="355"/>
                      </a:lnTo>
                      <a:lnTo>
                        <a:pt x="310" y="351"/>
                      </a:lnTo>
                      <a:lnTo>
                        <a:pt x="306" y="351"/>
                      </a:lnTo>
                      <a:lnTo>
                        <a:pt x="306" y="347"/>
                      </a:lnTo>
                      <a:lnTo>
                        <a:pt x="306" y="342"/>
                      </a:lnTo>
                      <a:lnTo>
                        <a:pt x="306" y="338"/>
                      </a:lnTo>
                      <a:lnTo>
                        <a:pt x="306" y="333"/>
                      </a:lnTo>
                      <a:lnTo>
                        <a:pt x="301" y="333"/>
                      </a:lnTo>
                      <a:lnTo>
                        <a:pt x="301" y="329"/>
                      </a:lnTo>
                      <a:lnTo>
                        <a:pt x="297" y="324"/>
                      </a:lnTo>
                      <a:lnTo>
                        <a:pt x="301" y="320"/>
                      </a:lnTo>
                      <a:lnTo>
                        <a:pt x="301" y="316"/>
                      </a:lnTo>
                      <a:lnTo>
                        <a:pt x="297" y="311"/>
                      </a:lnTo>
                      <a:lnTo>
                        <a:pt x="297" y="307"/>
                      </a:lnTo>
                      <a:lnTo>
                        <a:pt x="297" y="302"/>
                      </a:lnTo>
                      <a:lnTo>
                        <a:pt x="297" y="298"/>
                      </a:lnTo>
                      <a:lnTo>
                        <a:pt x="297" y="293"/>
                      </a:lnTo>
                      <a:lnTo>
                        <a:pt x="292" y="293"/>
                      </a:lnTo>
                      <a:lnTo>
                        <a:pt x="288" y="293"/>
                      </a:lnTo>
                      <a:lnTo>
                        <a:pt x="283" y="293"/>
                      </a:lnTo>
                      <a:lnTo>
                        <a:pt x="279" y="293"/>
                      </a:lnTo>
                      <a:lnTo>
                        <a:pt x="275" y="298"/>
                      </a:lnTo>
                      <a:lnTo>
                        <a:pt x="270" y="298"/>
                      </a:lnTo>
                      <a:lnTo>
                        <a:pt x="266" y="298"/>
                      </a:lnTo>
                      <a:lnTo>
                        <a:pt x="266" y="302"/>
                      </a:lnTo>
                      <a:lnTo>
                        <a:pt x="261" y="302"/>
                      </a:lnTo>
                      <a:lnTo>
                        <a:pt x="257" y="302"/>
                      </a:lnTo>
                      <a:lnTo>
                        <a:pt x="252" y="307"/>
                      </a:lnTo>
                      <a:lnTo>
                        <a:pt x="248" y="307"/>
                      </a:lnTo>
                      <a:lnTo>
                        <a:pt x="244" y="311"/>
                      </a:lnTo>
                      <a:lnTo>
                        <a:pt x="239" y="311"/>
                      </a:lnTo>
                      <a:lnTo>
                        <a:pt x="235" y="311"/>
                      </a:lnTo>
                      <a:lnTo>
                        <a:pt x="235" y="316"/>
                      </a:lnTo>
                      <a:lnTo>
                        <a:pt x="230" y="316"/>
                      </a:lnTo>
                      <a:lnTo>
                        <a:pt x="226" y="316"/>
                      </a:lnTo>
                      <a:lnTo>
                        <a:pt x="226" y="320"/>
                      </a:lnTo>
                      <a:lnTo>
                        <a:pt x="221" y="320"/>
                      </a:lnTo>
                      <a:lnTo>
                        <a:pt x="221" y="324"/>
                      </a:lnTo>
                      <a:lnTo>
                        <a:pt x="217" y="324"/>
                      </a:lnTo>
                      <a:lnTo>
                        <a:pt x="217" y="329"/>
                      </a:lnTo>
                      <a:lnTo>
                        <a:pt x="217" y="333"/>
                      </a:lnTo>
                      <a:lnTo>
                        <a:pt x="217" y="338"/>
                      </a:lnTo>
                      <a:lnTo>
                        <a:pt x="212" y="342"/>
                      </a:lnTo>
                      <a:lnTo>
                        <a:pt x="212" y="347"/>
                      </a:lnTo>
                      <a:lnTo>
                        <a:pt x="212" y="351"/>
                      </a:lnTo>
                      <a:lnTo>
                        <a:pt x="208" y="351"/>
                      </a:lnTo>
                      <a:lnTo>
                        <a:pt x="204" y="347"/>
                      </a:lnTo>
                      <a:lnTo>
                        <a:pt x="199" y="347"/>
                      </a:lnTo>
                      <a:lnTo>
                        <a:pt x="199" y="342"/>
                      </a:lnTo>
                      <a:lnTo>
                        <a:pt x="195" y="338"/>
                      </a:lnTo>
                      <a:lnTo>
                        <a:pt x="195" y="333"/>
                      </a:lnTo>
                      <a:lnTo>
                        <a:pt x="190" y="333"/>
                      </a:lnTo>
                      <a:lnTo>
                        <a:pt x="190" y="329"/>
                      </a:lnTo>
                      <a:lnTo>
                        <a:pt x="186" y="329"/>
                      </a:lnTo>
                      <a:lnTo>
                        <a:pt x="181" y="329"/>
                      </a:lnTo>
                      <a:lnTo>
                        <a:pt x="177" y="329"/>
                      </a:lnTo>
                      <a:lnTo>
                        <a:pt x="173" y="329"/>
                      </a:lnTo>
                      <a:lnTo>
                        <a:pt x="168" y="329"/>
                      </a:lnTo>
                      <a:lnTo>
                        <a:pt x="168" y="333"/>
                      </a:lnTo>
                      <a:lnTo>
                        <a:pt x="164" y="333"/>
                      </a:lnTo>
                      <a:lnTo>
                        <a:pt x="159" y="333"/>
                      </a:lnTo>
                      <a:lnTo>
                        <a:pt x="155" y="338"/>
                      </a:lnTo>
                      <a:lnTo>
                        <a:pt x="150" y="338"/>
                      </a:lnTo>
                      <a:lnTo>
                        <a:pt x="146" y="342"/>
                      </a:lnTo>
                      <a:lnTo>
                        <a:pt x="141" y="342"/>
                      </a:lnTo>
                      <a:lnTo>
                        <a:pt x="137" y="342"/>
                      </a:lnTo>
                      <a:lnTo>
                        <a:pt x="133" y="342"/>
                      </a:lnTo>
                      <a:lnTo>
                        <a:pt x="133" y="338"/>
                      </a:lnTo>
                      <a:lnTo>
                        <a:pt x="128" y="333"/>
                      </a:lnTo>
                      <a:lnTo>
                        <a:pt x="124" y="329"/>
                      </a:lnTo>
                      <a:lnTo>
                        <a:pt x="119" y="324"/>
                      </a:lnTo>
                      <a:lnTo>
                        <a:pt x="115" y="324"/>
                      </a:lnTo>
                      <a:lnTo>
                        <a:pt x="110" y="320"/>
                      </a:lnTo>
                      <a:lnTo>
                        <a:pt x="106" y="320"/>
                      </a:lnTo>
                      <a:lnTo>
                        <a:pt x="102" y="320"/>
                      </a:lnTo>
                      <a:lnTo>
                        <a:pt x="97" y="320"/>
                      </a:lnTo>
                      <a:lnTo>
                        <a:pt x="93" y="320"/>
                      </a:lnTo>
                      <a:lnTo>
                        <a:pt x="93" y="316"/>
                      </a:lnTo>
                      <a:lnTo>
                        <a:pt x="93" y="311"/>
                      </a:lnTo>
                      <a:lnTo>
                        <a:pt x="93" y="307"/>
                      </a:lnTo>
                      <a:lnTo>
                        <a:pt x="93" y="302"/>
                      </a:lnTo>
                      <a:lnTo>
                        <a:pt x="93" y="298"/>
                      </a:lnTo>
                      <a:lnTo>
                        <a:pt x="88" y="298"/>
                      </a:lnTo>
                      <a:lnTo>
                        <a:pt x="88" y="293"/>
                      </a:lnTo>
                      <a:lnTo>
                        <a:pt x="88" y="289"/>
                      </a:lnTo>
                      <a:lnTo>
                        <a:pt x="88" y="280"/>
                      </a:lnTo>
                      <a:lnTo>
                        <a:pt x="88" y="276"/>
                      </a:lnTo>
                      <a:lnTo>
                        <a:pt x="93" y="267"/>
                      </a:lnTo>
                      <a:lnTo>
                        <a:pt x="97" y="258"/>
                      </a:lnTo>
                      <a:lnTo>
                        <a:pt x="97" y="253"/>
                      </a:lnTo>
                      <a:lnTo>
                        <a:pt x="102" y="253"/>
                      </a:lnTo>
                      <a:lnTo>
                        <a:pt x="106" y="249"/>
                      </a:lnTo>
                      <a:lnTo>
                        <a:pt x="110" y="245"/>
                      </a:lnTo>
                      <a:lnTo>
                        <a:pt x="115" y="240"/>
                      </a:lnTo>
                      <a:lnTo>
                        <a:pt x="119" y="240"/>
                      </a:lnTo>
                      <a:lnTo>
                        <a:pt x="119" y="236"/>
                      </a:lnTo>
                      <a:lnTo>
                        <a:pt x="119" y="231"/>
                      </a:lnTo>
                      <a:lnTo>
                        <a:pt x="115" y="231"/>
                      </a:lnTo>
                      <a:lnTo>
                        <a:pt x="110" y="231"/>
                      </a:lnTo>
                      <a:lnTo>
                        <a:pt x="102" y="227"/>
                      </a:lnTo>
                      <a:lnTo>
                        <a:pt x="97" y="218"/>
                      </a:lnTo>
                      <a:lnTo>
                        <a:pt x="93" y="213"/>
                      </a:lnTo>
                      <a:lnTo>
                        <a:pt x="93" y="209"/>
                      </a:lnTo>
                      <a:lnTo>
                        <a:pt x="84" y="196"/>
                      </a:lnTo>
                      <a:lnTo>
                        <a:pt x="79" y="196"/>
                      </a:lnTo>
                      <a:lnTo>
                        <a:pt x="75" y="196"/>
                      </a:lnTo>
                      <a:lnTo>
                        <a:pt x="70" y="196"/>
                      </a:lnTo>
                      <a:lnTo>
                        <a:pt x="70" y="200"/>
                      </a:lnTo>
                      <a:lnTo>
                        <a:pt x="66" y="200"/>
                      </a:lnTo>
                      <a:lnTo>
                        <a:pt x="57" y="205"/>
                      </a:lnTo>
                      <a:lnTo>
                        <a:pt x="53" y="205"/>
                      </a:lnTo>
                      <a:lnTo>
                        <a:pt x="48" y="205"/>
                      </a:lnTo>
                      <a:lnTo>
                        <a:pt x="44" y="205"/>
                      </a:lnTo>
                      <a:lnTo>
                        <a:pt x="39" y="209"/>
                      </a:lnTo>
                      <a:lnTo>
                        <a:pt x="35" y="209"/>
                      </a:lnTo>
                      <a:lnTo>
                        <a:pt x="31" y="209"/>
                      </a:lnTo>
                      <a:lnTo>
                        <a:pt x="26" y="205"/>
                      </a:lnTo>
                      <a:lnTo>
                        <a:pt x="26" y="200"/>
                      </a:lnTo>
                      <a:lnTo>
                        <a:pt x="31" y="196"/>
                      </a:lnTo>
                      <a:lnTo>
                        <a:pt x="31" y="191"/>
                      </a:lnTo>
                      <a:lnTo>
                        <a:pt x="31" y="187"/>
                      </a:lnTo>
                      <a:lnTo>
                        <a:pt x="35" y="187"/>
                      </a:lnTo>
                      <a:lnTo>
                        <a:pt x="35" y="182"/>
                      </a:lnTo>
                      <a:lnTo>
                        <a:pt x="35" y="178"/>
                      </a:lnTo>
                      <a:lnTo>
                        <a:pt x="35" y="173"/>
                      </a:lnTo>
                      <a:lnTo>
                        <a:pt x="31" y="173"/>
                      </a:lnTo>
                      <a:lnTo>
                        <a:pt x="31" y="169"/>
                      </a:lnTo>
                      <a:lnTo>
                        <a:pt x="26" y="165"/>
                      </a:lnTo>
                      <a:lnTo>
                        <a:pt x="22" y="160"/>
                      </a:lnTo>
                      <a:lnTo>
                        <a:pt x="17" y="156"/>
                      </a:lnTo>
                      <a:lnTo>
                        <a:pt x="13" y="156"/>
                      </a:lnTo>
                      <a:lnTo>
                        <a:pt x="13" y="151"/>
                      </a:lnTo>
                      <a:lnTo>
                        <a:pt x="8" y="147"/>
                      </a:lnTo>
                      <a:lnTo>
                        <a:pt x="4" y="147"/>
                      </a:lnTo>
                      <a:lnTo>
                        <a:pt x="4" y="142"/>
                      </a:lnTo>
                      <a:lnTo>
                        <a:pt x="0" y="138"/>
                      </a:lnTo>
                      <a:lnTo>
                        <a:pt x="4" y="134"/>
                      </a:lnTo>
                      <a:lnTo>
                        <a:pt x="8" y="129"/>
                      </a:lnTo>
                      <a:lnTo>
                        <a:pt x="17" y="129"/>
                      </a:lnTo>
                      <a:lnTo>
                        <a:pt x="22" y="120"/>
                      </a:lnTo>
                      <a:lnTo>
                        <a:pt x="31" y="120"/>
                      </a:lnTo>
                      <a:lnTo>
                        <a:pt x="35" y="116"/>
                      </a:lnTo>
                      <a:lnTo>
                        <a:pt x="39" y="107"/>
                      </a:lnTo>
                      <a:lnTo>
                        <a:pt x="44" y="102"/>
                      </a:lnTo>
                      <a:lnTo>
                        <a:pt x="48" y="98"/>
                      </a:lnTo>
                      <a:lnTo>
                        <a:pt x="53" y="94"/>
                      </a:lnTo>
                      <a:lnTo>
                        <a:pt x="57" y="89"/>
                      </a:lnTo>
                      <a:lnTo>
                        <a:pt x="62" y="89"/>
                      </a:lnTo>
                      <a:lnTo>
                        <a:pt x="70" y="85"/>
                      </a:lnTo>
                      <a:lnTo>
                        <a:pt x="75" y="80"/>
                      </a:lnTo>
                      <a:lnTo>
                        <a:pt x="79" y="76"/>
                      </a:lnTo>
                      <a:lnTo>
                        <a:pt x="84" y="67"/>
                      </a:lnTo>
                      <a:lnTo>
                        <a:pt x="93" y="63"/>
                      </a:lnTo>
                      <a:lnTo>
                        <a:pt x="93" y="58"/>
                      </a:lnTo>
                      <a:lnTo>
                        <a:pt x="97" y="54"/>
                      </a:lnTo>
                      <a:lnTo>
                        <a:pt x="102" y="49"/>
                      </a:lnTo>
                      <a:lnTo>
                        <a:pt x="110" y="45"/>
                      </a:lnTo>
                      <a:lnTo>
                        <a:pt x="119" y="45"/>
                      </a:lnTo>
                      <a:lnTo>
                        <a:pt x="128" y="45"/>
                      </a:lnTo>
                      <a:lnTo>
                        <a:pt x="137" y="40"/>
                      </a:lnTo>
                      <a:lnTo>
                        <a:pt x="146" y="40"/>
                      </a:lnTo>
                      <a:lnTo>
                        <a:pt x="155" y="40"/>
                      </a:lnTo>
                      <a:lnTo>
                        <a:pt x="159" y="40"/>
                      </a:lnTo>
                      <a:lnTo>
                        <a:pt x="164" y="40"/>
                      </a:lnTo>
                      <a:lnTo>
                        <a:pt x="168" y="40"/>
                      </a:lnTo>
                      <a:lnTo>
                        <a:pt x="186" y="36"/>
                      </a:lnTo>
                      <a:lnTo>
                        <a:pt x="195" y="31"/>
                      </a:lnTo>
                      <a:lnTo>
                        <a:pt x="208" y="27"/>
                      </a:lnTo>
                      <a:lnTo>
                        <a:pt x="217" y="27"/>
                      </a:lnTo>
                      <a:lnTo>
                        <a:pt x="226" y="23"/>
                      </a:lnTo>
                      <a:lnTo>
                        <a:pt x="239" y="18"/>
                      </a:lnTo>
                      <a:lnTo>
                        <a:pt x="248" y="14"/>
                      </a:lnTo>
                      <a:lnTo>
                        <a:pt x="261" y="9"/>
                      </a:lnTo>
                      <a:lnTo>
                        <a:pt x="270" y="5"/>
                      </a:lnTo>
                      <a:lnTo>
                        <a:pt x="275" y="5"/>
                      </a:lnTo>
                      <a:lnTo>
                        <a:pt x="288" y="5"/>
                      </a:lnTo>
                      <a:lnTo>
                        <a:pt x="292" y="5"/>
                      </a:lnTo>
                      <a:lnTo>
                        <a:pt x="297" y="5"/>
                      </a:lnTo>
                      <a:lnTo>
                        <a:pt x="301" y="0"/>
                      </a:lnTo>
                      <a:lnTo>
                        <a:pt x="306" y="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83" name="Freeform 34"/>
                <p:cNvSpPr/>
                <p:nvPr/>
              </p:nvSpPr>
              <p:spPr bwMode="auto">
                <a:xfrm>
                  <a:off x="4511427" y="3254376"/>
                  <a:ext cx="719138" cy="514350"/>
                </a:xfrm>
                <a:custGeom>
                  <a:cxnLst>
                    <a:cxn ang="0">
                      <a:pos x="453" y="80"/>
                    </a:cxn>
                    <a:cxn ang="0">
                      <a:pos x="444" y="98"/>
                    </a:cxn>
                    <a:cxn ang="0">
                      <a:pos x="435" y="124"/>
                    </a:cxn>
                    <a:cxn ang="0">
                      <a:pos x="435" y="142"/>
                    </a:cxn>
                    <a:cxn ang="0">
                      <a:pos x="408" y="146"/>
                    </a:cxn>
                    <a:cxn ang="0">
                      <a:pos x="390" y="155"/>
                    </a:cxn>
                    <a:cxn ang="0">
                      <a:pos x="368" y="151"/>
                    </a:cxn>
                    <a:cxn ang="0">
                      <a:pos x="346" y="155"/>
                    </a:cxn>
                    <a:cxn ang="0">
                      <a:pos x="328" y="173"/>
                    </a:cxn>
                    <a:cxn ang="0">
                      <a:pos x="302" y="177"/>
                    </a:cxn>
                    <a:cxn ang="0">
                      <a:pos x="284" y="186"/>
                    </a:cxn>
                    <a:cxn ang="0">
                      <a:pos x="275" y="213"/>
                    </a:cxn>
                    <a:cxn ang="0">
                      <a:pos x="280" y="235"/>
                    </a:cxn>
                    <a:cxn ang="0">
                      <a:pos x="284" y="262"/>
                    </a:cxn>
                    <a:cxn ang="0">
                      <a:pos x="262" y="280"/>
                    </a:cxn>
                    <a:cxn ang="0">
                      <a:pos x="231" y="288"/>
                    </a:cxn>
                    <a:cxn ang="0">
                      <a:pos x="200" y="302"/>
                    </a:cxn>
                    <a:cxn ang="0">
                      <a:pos x="164" y="320"/>
                    </a:cxn>
                    <a:cxn ang="0">
                      <a:pos x="138" y="315"/>
                    </a:cxn>
                    <a:cxn ang="0">
                      <a:pos x="120" y="293"/>
                    </a:cxn>
                    <a:cxn ang="0">
                      <a:pos x="98" y="293"/>
                    </a:cxn>
                    <a:cxn ang="0">
                      <a:pos x="67" y="315"/>
                    </a:cxn>
                    <a:cxn ang="0">
                      <a:pos x="44" y="315"/>
                    </a:cxn>
                    <a:cxn ang="0">
                      <a:pos x="22" y="306"/>
                    </a:cxn>
                    <a:cxn ang="0">
                      <a:pos x="4" y="293"/>
                    </a:cxn>
                    <a:cxn ang="0">
                      <a:pos x="0" y="271"/>
                    </a:cxn>
                    <a:cxn ang="0">
                      <a:pos x="13" y="257"/>
                    </a:cxn>
                    <a:cxn ang="0">
                      <a:pos x="27" y="240"/>
                    </a:cxn>
                    <a:cxn ang="0">
                      <a:pos x="40" y="226"/>
                    </a:cxn>
                    <a:cxn ang="0">
                      <a:pos x="58" y="200"/>
                    </a:cxn>
                    <a:cxn ang="0">
                      <a:pos x="58" y="182"/>
                    </a:cxn>
                    <a:cxn ang="0">
                      <a:pos x="80" y="177"/>
                    </a:cxn>
                    <a:cxn ang="0">
                      <a:pos x="102" y="177"/>
                    </a:cxn>
                    <a:cxn ang="0">
                      <a:pos x="124" y="169"/>
                    </a:cxn>
                    <a:cxn ang="0">
                      <a:pos x="142" y="151"/>
                    </a:cxn>
                    <a:cxn ang="0">
                      <a:pos x="138" y="133"/>
                    </a:cxn>
                    <a:cxn ang="0">
                      <a:pos x="142" y="115"/>
                    </a:cxn>
                    <a:cxn ang="0">
                      <a:pos x="169" y="111"/>
                    </a:cxn>
                    <a:cxn ang="0">
                      <a:pos x="177" y="102"/>
                    </a:cxn>
                    <a:cxn ang="0">
                      <a:pos x="160" y="89"/>
                    </a:cxn>
                    <a:cxn ang="0">
                      <a:pos x="164" y="53"/>
                    </a:cxn>
                    <a:cxn ang="0">
                      <a:pos x="146" y="44"/>
                    </a:cxn>
                    <a:cxn ang="0">
                      <a:pos x="151" y="22"/>
                    </a:cxn>
                    <a:cxn ang="0">
                      <a:pos x="173" y="9"/>
                    </a:cxn>
                    <a:cxn ang="0">
                      <a:pos x="191" y="0"/>
                    </a:cxn>
                    <a:cxn ang="0">
                      <a:pos x="209" y="13"/>
                    </a:cxn>
                    <a:cxn ang="0">
                      <a:pos x="235" y="18"/>
                    </a:cxn>
                    <a:cxn ang="0">
                      <a:pos x="248" y="31"/>
                    </a:cxn>
                    <a:cxn ang="0">
                      <a:pos x="271" y="27"/>
                    </a:cxn>
                    <a:cxn ang="0">
                      <a:pos x="302" y="18"/>
                    </a:cxn>
                    <a:cxn ang="0">
                      <a:pos x="328" y="18"/>
                    </a:cxn>
                    <a:cxn ang="0">
                      <a:pos x="351" y="31"/>
                    </a:cxn>
                    <a:cxn ang="0">
                      <a:pos x="377" y="44"/>
                    </a:cxn>
                    <a:cxn ang="0">
                      <a:pos x="404" y="35"/>
                    </a:cxn>
                    <a:cxn ang="0">
                      <a:pos x="435" y="27"/>
                    </a:cxn>
                    <a:cxn ang="0">
                      <a:pos x="444" y="35"/>
                    </a:cxn>
                    <a:cxn ang="0">
                      <a:pos x="448" y="62"/>
                    </a:cxn>
                  </a:cxnLst>
                  <a:rect l="0" t="0" r="r" b="b"/>
                  <a:pathLst>
                    <a:path w="452" h="324">
                      <a:moveTo>
                        <a:pt x="448" y="62"/>
                      </a:moveTo>
                      <a:lnTo>
                        <a:pt x="448" y="66"/>
                      </a:lnTo>
                      <a:lnTo>
                        <a:pt x="448" y="71"/>
                      </a:lnTo>
                      <a:lnTo>
                        <a:pt x="453" y="71"/>
                      </a:lnTo>
                      <a:lnTo>
                        <a:pt x="453" y="75"/>
                      </a:lnTo>
                      <a:lnTo>
                        <a:pt x="453" y="80"/>
                      </a:lnTo>
                      <a:lnTo>
                        <a:pt x="453" y="84"/>
                      </a:lnTo>
                      <a:lnTo>
                        <a:pt x="453" y="89"/>
                      </a:lnTo>
                      <a:lnTo>
                        <a:pt x="453" y="93"/>
                      </a:lnTo>
                      <a:lnTo>
                        <a:pt x="448" y="93"/>
                      </a:lnTo>
                      <a:lnTo>
                        <a:pt x="448" y="98"/>
                      </a:lnTo>
                      <a:lnTo>
                        <a:pt x="444" y="98"/>
                      </a:lnTo>
                      <a:lnTo>
                        <a:pt x="444" y="102"/>
                      </a:lnTo>
                      <a:lnTo>
                        <a:pt x="439" y="106"/>
                      </a:lnTo>
                      <a:lnTo>
                        <a:pt x="435" y="111"/>
                      </a:lnTo>
                      <a:lnTo>
                        <a:pt x="435" y="115"/>
                      </a:lnTo>
                      <a:lnTo>
                        <a:pt x="435" y="120"/>
                      </a:lnTo>
                      <a:lnTo>
                        <a:pt x="435" y="124"/>
                      </a:lnTo>
                      <a:lnTo>
                        <a:pt x="435" y="129"/>
                      </a:lnTo>
                      <a:lnTo>
                        <a:pt x="439" y="129"/>
                      </a:lnTo>
                      <a:lnTo>
                        <a:pt x="439" y="133"/>
                      </a:lnTo>
                      <a:lnTo>
                        <a:pt x="439" y="138"/>
                      </a:lnTo>
                      <a:lnTo>
                        <a:pt x="439" y="142"/>
                      </a:lnTo>
                      <a:lnTo>
                        <a:pt x="435" y="142"/>
                      </a:lnTo>
                      <a:lnTo>
                        <a:pt x="430" y="146"/>
                      </a:lnTo>
                      <a:lnTo>
                        <a:pt x="426" y="146"/>
                      </a:lnTo>
                      <a:lnTo>
                        <a:pt x="422" y="146"/>
                      </a:lnTo>
                      <a:lnTo>
                        <a:pt x="417" y="146"/>
                      </a:lnTo>
                      <a:lnTo>
                        <a:pt x="413" y="146"/>
                      </a:lnTo>
                      <a:lnTo>
                        <a:pt x="408" y="146"/>
                      </a:lnTo>
                      <a:lnTo>
                        <a:pt x="404" y="146"/>
                      </a:lnTo>
                      <a:lnTo>
                        <a:pt x="404" y="151"/>
                      </a:lnTo>
                      <a:lnTo>
                        <a:pt x="399" y="151"/>
                      </a:lnTo>
                      <a:lnTo>
                        <a:pt x="395" y="151"/>
                      </a:lnTo>
                      <a:lnTo>
                        <a:pt x="390" y="151"/>
                      </a:lnTo>
                      <a:lnTo>
                        <a:pt x="390" y="155"/>
                      </a:lnTo>
                      <a:lnTo>
                        <a:pt x="386" y="155"/>
                      </a:lnTo>
                      <a:lnTo>
                        <a:pt x="382" y="155"/>
                      </a:lnTo>
                      <a:lnTo>
                        <a:pt x="377" y="155"/>
                      </a:lnTo>
                      <a:lnTo>
                        <a:pt x="373" y="155"/>
                      </a:lnTo>
                      <a:lnTo>
                        <a:pt x="368" y="155"/>
                      </a:lnTo>
                      <a:lnTo>
                        <a:pt x="368" y="151"/>
                      </a:lnTo>
                      <a:lnTo>
                        <a:pt x="364" y="151"/>
                      </a:lnTo>
                      <a:lnTo>
                        <a:pt x="359" y="151"/>
                      </a:lnTo>
                      <a:lnTo>
                        <a:pt x="355" y="151"/>
                      </a:lnTo>
                      <a:lnTo>
                        <a:pt x="351" y="151"/>
                      </a:lnTo>
                      <a:lnTo>
                        <a:pt x="346" y="151"/>
                      </a:lnTo>
                      <a:lnTo>
                        <a:pt x="346" y="155"/>
                      </a:lnTo>
                      <a:lnTo>
                        <a:pt x="342" y="155"/>
                      </a:lnTo>
                      <a:lnTo>
                        <a:pt x="342" y="160"/>
                      </a:lnTo>
                      <a:lnTo>
                        <a:pt x="337" y="164"/>
                      </a:lnTo>
                      <a:lnTo>
                        <a:pt x="333" y="169"/>
                      </a:lnTo>
                      <a:lnTo>
                        <a:pt x="333" y="173"/>
                      </a:lnTo>
                      <a:lnTo>
                        <a:pt x="328" y="173"/>
                      </a:lnTo>
                      <a:lnTo>
                        <a:pt x="324" y="177"/>
                      </a:lnTo>
                      <a:lnTo>
                        <a:pt x="319" y="177"/>
                      </a:lnTo>
                      <a:lnTo>
                        <a:pt x="315" y="177"/>
                      </a:lnTo>
                      <a:lnTo>
                        <a:pt x="311" y="177"/>
                      </a:lnTo>
                      <a:lnTo>
                        <a:pt x="306" y="177"/>
                      </a:lnTo>
                      <a:lnTo>
                        <a:pt x="302" y="177"/>
                      </a:lnTo>
                      <a:lnTo>
                        <a:pt x="297" y="177"/>
                      </a:lnTo>
                      <a:lnTo>
                        <a:pt x="297" y="182"/>
                      </a:lnTo>
                      <a:lnTo>
                        <a:pt x="293" y="182"/>
                      </a:lnTo>
                      <a:lnTo>
                        <a:pt x="288" y="182"/>
                      </a:lnTo>
                      <a:lnTo>
                        <a:pt x="288" y="186"/>
                      </a:lnTo>
                      <a:lnTo>
                        <a:pt x="284" y="186"/>
                      </a:lnTo>
                      <a:lnTo>
                        <a:pt x="284" y="191"/>
                      </a:lnTo>
                      <a:lnTo>
                        <a:pt x="280" y="195"/>
                      </a:lnTo>
                      <a:lnTo>
                        <a:pt x="280" y="204"/>
                      </a:lnTo>
                      <a:lnTo>
                        <a:pt x="275" y="204"/>
                      </a:lnTo>
                      <a:lnTo>
                        <a:pt x="275" y="209"/>
                      </a:lnTo>
                      <a:lnTo>
                        <a:pt x="275" y="213"/>
                      </a:lnTo>
                      <a:lnTo>
                        <a:pt x="275" y="217"/>
                      </a:lnTo>
                      <a:lnTo>
                        <a:pt x="280" y="217"/>
                      </a:lnTo>
                      <a:lnTo>
                        <a:pt x="280" y="222"/>
                      </a:lnTo>
                      <a:lnTo>
                        <a:pt x="280" y="226"/>
                      </a:lnTo>
                      <a:lnTo>
                        <a:pt x="280" y="231"/>
                      </a:lnTo>
                      <a:lnTo>
                        <a:pt x="280" y="235"/>
                      </a:lnTo>
                      <a:lnTo>
                        <a:pt x="280" y="240"/>
                      </a:lnTo>
                      <a:lnTo>
                        <a:pt x="280" y="244"/>
                      </a:lnTo>
                      <a:lnTo>
                        <a:pt x="280" y="248"/>
                      </a:lnTo>
                      <a:lnTo>
                        <a:pt x="284" y="253"/>
                      </a:lnTo>
                      <a:lnTo>
                        <a:pt x="284" y="257"/>
                      </a:lnTo>
                      <a:lnTo>
                        <a:pt x="284" y="262"/>
                      </a:lnTo>
                      <a:lnTo>
                        <a:pt x="280" y="266"/>
                      </a:lnTo>
                      <a:lnTo>
                        <a:pt x="275" y="271"/>
                      </a:lnTo>
                      <a:lnTo>
                        <a:pt x="271" y="275"/>
                      </a:lnTo>
                      <a:lnTo>
                        <a:pt x="266" y="275"/>
                      </a:lnTo>
                      <a:lnTo>
                        <a:pt x="266" y="280"/>
                      </a:lnTo>
                      <a:lnTo>
                        <a:pt x="262" y="280"/>
                      </a:lnTo>
                      <a:lnTo>
                        <a:pt x="257" y="280"/>
                      </a:lnTo>
                      <a:lnTo>
                        <a:pt x="253" y="280"/>
                      </a:lnTo>
                      <a:lnTo>
                        <a:pt x="248" y="284"/>
                      </a:lnTo>
                      <a:lnTo>
                        <a:pt x="240" y="284"/>
                      </a:lnTo>
                      <a:lnTo>
                        <a:pt x="235" y="284"/>
                      </a:lnTo>
                      <a:lnTo>
                        <a:pt x="231" y="288"/>
                      </a:lnTo>
                      <a:lnTo>
                        <a:pt x="226" y="288"/>
                      </a:lnTo>
                      <a:lnTo>
                        <a:pt x="222" y="293"/>
                      </a:lnTo>
                      <a:lnTo>
                        <a:pt x="209" y="297"/>
                      </a:lnTo>
                      <a:lnTo>
                        <a:pt x="204" y="297"/>
                      </a:lnTo>
                      <a:lnTo>
                        <a:pt x="200" y="297"/>
                      </a:lnTo>
                      <a:lnTo>
                        <a:pt x="200" y="302"/>
                      </a:lnTo>
                      <a:lnTo>
                        <a:pt x="195" y="302"/>
                      </a:lnTo>
                      <a:lnTo>
                        <a:pt x="186" y="306"/>
                      </a:lnTo>
                      <a:lnTo>
                        <a:pt x="182" y="306"/>
                      </a:lnTo>
                      <a:lnTo>
                        <a:pt x="182" y="311"/>
                      </a:lnTo>
                      <a:lnTo>
                        <a:pt x="169" y="315"/>
                      </a:lnTo>
                      <a:lnTo>
                        <a:pt x="164" y="320"/>
                      </a:lnTo>
                      <a:lnTo>
                        <a:pt x="155" y="324"/>
                      </a:lnTo>
                      <a:lnTo>
                        <a:pt x="151" y="324"/>
                      </a:lnTo>
                      <a:lnTo>
                        <a:pt x="146" y="320"/>
                      </a:lnTo>
                      <a:lnTo>
                        <a:pt x="142" y="320"/>
                      </a:lnTo>
                      <a:lnTo>
                        <a:pt x="142" y="315"/>
                      </a:lnTo>
                      <a:lnTo>
                        <a:pt x="138" y="315"/>
                      </a:lnTo>
                      <a:lnTo>
                        <a:pt x="133" y="311"/>
                      </a:lnTo>
                      <a:lnTo>
                        <a:pt x="133" y="306"/>
                      </a:lnTo>
                      <a:lnTo>
                        <a:pt x="133" y="302"/>
                      </a:lnTo>
                      <a:lnTo>
                        <a:pt x="129" y="297"/>
                      </a:lnTo>
                      <a:lnTo>
                        <a:pt x="129" y="293"/>
                      </a:lnTo>
                      <a:lnTo>
                        <a:pt x="120" y="293"/>
                      </a:lnTo>
                      <a:lnTo>
                        <a:pt x="115" y="288"/>
                      </a:lnTo>
                      <a:lnTo>
                        <a:pt x="111" y="288"/>
                      </a:lnTo>
                      <a:lnTo>
                        <a:pt x="106" y="288"/>
                      </a:lnTo>
                      <a:lnTo>
                        <a:pt x="102" y="288"/>
                      </a:lnTo>
                      <a:lnTo>
                        <a:pt x="102" y="293"/>
                      </a:lnTo>
                      <a:lnTo>
                        <a:pt x="98" y="293"/>
                      </a:lnTo>
                      <a:lnTo>
                        <a:pt x="93" y="297"/>
                      </a:lnTo>
                      <a:lnTo>
                        <a:pt x="93" y="302"/>
                      </a:lnTo>
                      <a:lnTo>
                        <a:pt x="89" y="302"/>
                      </a:lnTo>
                      <a:lnTo>
                        <a:pt x="80" y="306"/>
                      </a:lnTo>
                      <a:lnTo>
                        <a:pt x="71" y="311"/>
                      </a:lnTo>
                      <a:lnTo>
                        <a:pt x="67" y="315"/>
                      </a:lnTo>
                      <a:lnTo>
                        <a:pt x="62" y="315"/>
                      </a:lnTo>
                      <a:lnTo>
                        <a:pt x="58" y="315"/>
                      </a:lnTo>
                      <a:lnTo>
                        <a:pt x="53" y="315"/>
                      </a:lnTo>
                      <a:lnTo>
                        <a:pt x="49" y="320"/>
                      </a:lnTo>
                      <a:lnTo>
                        <a:pt x="49" y="315"/>
                      </a:lnTo>
                      <a:lnTo>
                        <a:pt x="44" y="315"/>
                      </a:lnTo>
                      <a:lnTo>
                        <a:pt x="40" y="315"/>
                      </a:lnTo>
                      <a:lnTo>
                        <a:pt x="36" y="315"/>
                      </a:lnTo>
                      <a:lnTo>
                        <a:pt x="36" y="311"/>
                      </a:lnTo>
                      <a:lnTo>
                        <a:pt x="31" y="311"/>
                      </a:lnTo>
                      <a:lnTo>
                        <a:pt x="27" y="306"/>
                      </a:lnTo>
                      <a:lnTo>
                        <a:pt x="22" y="306"/>
                      </a:lnTo>
                      <a:lnTo>
                        <a:pt x="18" y="306"/>
                      </a:lnTo>
                      <a:lnTo>
                        <a:pt x="13" y="306"/>
                      </a:lnTo>
                      <a:lnTo>
                        <a:pt x="13" y="302"/>
                      </a:lnTo>
                      <a:lnTo>
                        <a:pt x="9" y="302"/>
                      </a:lnTo>
                      <a:lnTo>
                        <a:pt x="4" y="297"/>
                      </a:lnTo>
                      <a:lnTo>
                        <a:pt x="4" y="293"/>
                      </a:lnTo>
                      <a:lnTo>
                        <a:pt x="0" y="293"/>
                      </a:lnTo>
                      <a:lnTo>
                        <a:pt x="0" y="288"/>
                      </a:lnTo>
                      <a:lnTo>
                        <a:pt x="0" y="284"/>
                      </a:lnTo>
                      <a:lnTo>
                        <a:pt x="0" y="280"/>
                      </a:lnTo>
                      <a:lnTo>
                        <a:pt x="0" y="275"/>
                      </a:lnTo>
                      <a:lnTo>
                        <a:pt x="0" y="271"/>
                      </a:lnTo>
                      <a:lnTo>
                        <a:pt x="0" y="266"/>
                      </a:lnTo>
                      <a:lnTo>
                        <a:pt x="4" y="266"/>
                      </a:lnTo>
                      <a:lnTo>
                        <a:pt x="4" y="262"/>
                      </a:lnTo>
                      <a:lnTo>
                        <a:pt x="9" y="262"/>
                      </a:lnTo>
                      <a:lnTo>
                        <a:pt x="9" y="257"/>
                      </a:lnTo>
                      <a:lnTo>
                        <a:pt x="13" y="257"/>
                      </a:lnTo>
                      <a:lnTo>
                        <a:pt x="13" y="253"/>
                      </a:lnTo>
                      <a:lnTo>
                        <a:pt x="18" y="253"/>
                      </a:lnTo>
                      <a:lnTo>
                        <a:pt x="22" y="248"/>
                      </a:lnTo>
                      <a:lnTo>
                        <a:pt x="22" y="244"/>
                      </a:lnTo>
                      <a:lnTo>
                        <a:pt x="27" y="244"/>
                      </a:lnTo>
                      <a:lnTo>
                        <a:pt x="27" y="240"/>
                      </a:lnTo>
                      <a:lnTo>
                        <a:pt x="31" y="240"/>
                      </a:lnTo>
                      <a:lnTo>
                        <a:pt x="31" y="235"/>
                      </a:lnTo>
                      <a:lnTo>
                        <a:pt x="36" y="235"/>
                      </a:lnTo>
                      <a:lnTo>
                        <a:pt x="36" y="231"/>
                      </a:lnTo>
                      <a:lnTo>
                        <a:pt x="40" y="231"/>
                      </a:lnTo>
                      <a:lnTo>
                        <a:pt x="40" y="226"/>
                      </a:lnTo>
                      <a:lnTo>
                        <a:pt x="44" y="226"/>
                      </a:lnTo>
                      <a:lnTo>
                        <a:pt x="49" y="217"/>
                      </a:lnTo>
                      <a:lnTo>
                        <a:pt x="53" y="213"/>
                      </a:lnTo>
                      <a:lnTo>
                        <a:pt x="53" y="209"/>
                      </a:lnTo>
                      <a:lnTo>
                        <a:pt x="53" y="204"/>
                      </a:lnTo>
                      <a:lnTo>
                        <a:pt x="58" y="200"/>
                      </a:lnTo>
                      <a:lnTo>
                        <a:pt x="58" y="195"/>
                      </a:lnTo>
                      <a:lnTo>
                        <a:pt x="53" y="195"/>
                      </a:lnTo>
                      <a:lnTo>
                        <a:pt x="53" y="191"/>
                      </a:lnTo>
                      <a:lnTo>
                        <a:pt x="53" y="186"/>
                      </a:lnTo>
                      <a:lnTo>
                        <a:pt x="58" y="186"/>
                      </a:lnTo>
                      <a:lnTo>
                        <a:pt x="58" y="182"/>
                      </a:lnTo>
                      <a:lnTo>
                        <a:pt x="62" y="182"/>
                      </a:lnTo>
                      <a:lnTo>
                        <a:pt x="67" y="182"/>
                      </a:lnTo>
                      <a:lnTo>
                        <a:pt x="71" y="177"/>
                      </a:lnTo>
                      <a:lnTo>
                        <a:pt x="75" y="177"/>
                      </a:lnTo>
                      <a:lnTo>
                        <a:pt x="75" y="182"/>
                      </a:lnTo>
                      <a:lnTo>
                        <a:pt x="80" y="177"/>
                      </a:lnTo>
                      <a:lnTo>
                        <a:pt x="84" y="173"/>
                      </a:lnTo>
                      <a:lnTo>
                        <a:pt x="89" y="169"/>
                      </a:lnTo>
                      <a:lnTo>
                        <a:pt x="93" y="169"/>
                      </a:lnTo>
                      <a:lnTo>
                        <a:pt x="93" y="173"/>
                      </a:lnTo>
                      <a:lnTo>
                        <a:pt x="98" y="177"/>
                      </a:lnTo>
                      <a:lnTo>
                        <a:pt x="102" y="177"/>
                      </a:lnTo>
                      <a:lnTo>
                        <a:pt x="106" y="173"/>
                      </a:lnTo>
                      <a:lnTo>
                        <a:pt x="111" y="173"/>
                      </a:lnTo>
                      <a:lnTo>
                        <a:pt x="115" y="173"/>
                      </a:lnTo>
                      <a:lnTo>
                        <a:pt x="120" y="173"/>
                      </a:lnTo>
                      <a:lnTo>
                        <a:pt x="120" y="169"/>
                      </a:lnTo>
                      <a:lnTo>
                        <a:pt x="124" y="169"/>
                      </a:lnTo>
                      <a:lnTo>
                        <a:pt x="129" y="164"/>
                      </a:lnTo>
                      <a:lnTo>
                        <a:pt x="133" y="164"/>
                      </a:lnTo>
                      <a:lnTo>
                        <a:pt x="133" y="160"/>
                      </a:lnTo>
                      <a:lnTo>
                        <a:pt x="138" y="155"/>
                      </a:lnTo>
                      <a:lnTo>
                        <a:pt x="138" y="151"/>
                      </a:lnTo>
                      <a:lnTo>
                        <a:pt x="142" y="151"/>
                      </a:lnTo>
                      <a:lnTo>
                        <a:pt x="142" y="146"/>
                      </a:lnTo>
                      <a:lnTo>
                        <a:pt x="146" y="142"/>
                      </a:lnTo>
                      <a:lnTo>
                        <a:pt x="146" y="138"/>
                      </a:lnTo>
                      <a:lnTo>
                        <a:pt x="146" y="133"/>
                      </a:lnTo>
                      <a:lnTo>
                        <a:pt x="142" y="133"/>
                      </a:lnTo>
                      <a:lnTo>
                        <a:pt x="138" y="133"/>
                      </a:lnTo>
                      <a:lnTo>
                        <a:pt x="133" y="129"/>
                      </a:lnTo>
                      <a:lnTo>
                        <a:pt x="133" y="124"/>
                      </a:lnTo>
                      <a:lnTo>
                        <a:pt x="133" y="120"/>
                      </a:lnTo>
                      <a:lnTo>
                        <a:pt x="138" y="120"/>
                      </a:lnTo>
                      <a:lnTo>
                        <a:pt x="138" y="115"/>
                      </a:lnTo>
                      <a:lnTo>
                        <a:pt x="142" y="115"/>
                      </a:lnTo>
                      <a:lnTo>
                        <a:pt x="146" y="115"/>
                      </a:lnTo>
                      <a:lnTo>
                        <a:pt x="151" y="115"/>
                      </a:lnTo>
                      <a:lnTo>
                        <a:pt x="155" y="111"/>
                      </a:lnTo>
                      <a:lnTo>
                        <a:pt x="160" y="111"/>
                      </a:lnTo>
                      <a:lnTo>
                        <a:pt x="164" y="111"/>
                      </a:lnTo>
                      <a:lnTo>
                        <a:pt x="169" y="111"/>
                      </a:lnTo>
                      <a:lnTo>
                        <a:pt x="173" y="111"/>
                      </a:lnTo>
                      <a:lnTo>
                        <a:pt x="177" y="111"/>
                      </a:lnTo>
                      <a:lnTo>
                        <a:pt x="182" y="111"/>
                      </a:lnTo>
                      <a:lnTo>
                        <a:pt x="186" y="111"/>
                      </a:lnTo>
                      <a:lnTo>
                        <a:pt x="182" y="106"/>
                      </a:lnTo>
                      <a:lnTo>
                        <a:pt x="177" y="102"/>
                      </a:lnTo>
                      <a:lnTo>
                        <a:pt x="173" y="102"/>
                      </a:lnTo>
                      <a:lnTo>
                        <a:pt x="169" y="98"/>
                      </a:lnTo>
                      <a:lnTo>
                        <a:pt x="164" y="98"/>
                      </a:lnTo>
                      <a:lnTo>
                        <a:pt x="164" y="93"/>
                      </a:lnTo>
                      <a:lnTo>
                        <a:pt x="164" y="89"/>
                      </a:lnTo>
                      <a:lnTo>
                        <a:pt x="160" y="89"/>
                      </a:lnTo>
                      <a:lnTo>
                        <a:pt x="160" y="84"/>
                      </a:lnTo>
                      <a:lnTo>
                        <a:pt x="160" y="80"/>
                      </a:lnTo>
                      <a:lnTo>
                        <a:pt x="155" y="75"/>
                      </a:lnTo>
                      <a:lnTo>
                        <a:pt x="155" y="66"/>
                      </a:lnTo>
                      <a:lnTo>
                        <a:pt x="160" y="58"/>
                      </a:lnTo>
                      <a:lnTo>
                        <a:pt x="164" y="53"/>
                      </a:lnTo>
                      <a:lnTo>
                        <a:pt x="169" y="49"/>
                      </a:lnTo>
                      <a:lnTo>
                        <a:pt x="164" y="44"/>
                      </a:lnTo>
                      <a:lnTo>
                        <a:pt x="160" y="44"/>
                      </a:lnTo>
                      <a:lnTo>
                        <a:pt x="155" y="44"/>
                      </a:lnTo>
                      <a:lnTo>
                        <a:pt x="151" y="44"/>
                      </a:lnTo>
                      <a:lnTo>
                        <a:pt x="146" y="44"/>
                      </a:lnTo>
                      <a:lnTo>
                        <a:pt x="146" y="40"/>
                      </a:lnTo>
                      <a:lnTo>
                        <a:pt x="142" y="35"/>
                      </a:lnTo>
                      <a:lnTo>
                        <a:pt x="142" y="31"/>
                      </a:lnTo>
                      <a:lnTo>
                        <a:pt x="142" y="27"/>
                      </a:lnTo>
                      <a:lnTo>
                        <a:pt x="146" y="27"/>
                      </a:lnTo>
                      <a:lnTo>
                        <a:pt x="151" y="22"/>
                      </a:lnTo>
                      <a:lnTo>
                        <a:pt x="155" y="18"/>
                      </a:lnTo>
                      <a:lnTo>
                        <a:pt x="160" y="18"/>
                      </a:lnTo>
                      <a:lnTo>
                        <a:pt x="164" y="13"/>
                      </a:lnTo>
                      <a:lnTo>
                        <a:pt x="164" y="9"/>
                      </a:lnTo>
                      <a:lnTo>
                        <a:pt x="169" y="9"/>
                      </a:lnTo>
                      <a:lnTo>
                        <a:pt x="173" y="9"/>
                      </a:lnTo>
                      <a:lnTo>
                        <a:pt x="173" y="4"/>
                      </a:lnTo>
                      <a:lnTo>
                        <a:pt x="177" y="4"/>
                      </a:lnTo>
                      <a:lnTo>
                        <a:pt x="177" y="0"/>
                      </a:lnTo>
                      <a:lnTo>
                        <a:pt x="182" y="0"/>
                      </a:lnTo>
                      <a:lnTo>
                        <a:pt x="186" y="0"/>
                      </a:lnTo>
                      <a:lnTo>
                        <a:pt x="191" y="0"/>
                      </a:lnTo>
                      <a:lnTo>
                        <a:pt x="195" y="0"/>
                      </a:lnTo>
                      <a:lnTo>
                        <a:pt x="195" y="4"/>
                      </a:lnTo>
                      <a:lnTo>
                        <a:pt x="200" y="9"/>
                      </a:lnTo>
                      <a:lnTo>
                        <a:pt x="200" y="13"/>
                      </a:lnTo>
                      <a:lnTo>
                        <a:pt x="204" y="13"/>
                      </a:lnTo>
                      <a:lnTo>
                        <a:pt x="209" y="13"/>
                      </a:lnTo>
                      <a:lnTo>
                        <a:pt x="213" y="13"/>
                      </a:lnTo>
                      <a:lnTo>
                        <a:pt x="217" y="13"/>
                      </a:lnTo>
                      <a:lnTo>
                        <a:pt x="222" y="13"/>
                      </a:lnTo>
                      <a:lnTo>
                        <a:pt x="226" y="18"/>
                      </a:lnTo>
                      <a:lnTo>
                        <a:pt x="231" y="18"/>
                      </a:lnTo>
                      <a:lnTo>
                        <a:pt x="235" y="18"/>
                      </a:lnTo>
                      <a:lnTo>
                        <a:pt x="235" y="22"/>
                      </a:lnTo>
                      <a:lnTo>
                        <a:pt x="240" y="22"/>
                      </a:lnTo>
                      <a:lnTo>
                        <a:pt x="244" y="22"/>
                      </a:lnTo>
                      <a:lnTo>
                        <a:pt x="244" y="27"/>
                      </a:lnTo>
                      <a:lnTo>
                        <a:pt x="248" y="27"/>
                      </a:lnTo>
                      <a:lnTo>
                        <a:pt x="248" y="31"/>
                      </a:lnTo>
                      <a:lnTo>
                        <a:pt x="253" y="31"/>
                      </a:lnTo>
                      <a:lnTo>
                        <a:pt x="257" y="31"/>
                      </a:lnTo>
                      <a:lnTo>
                        <a:pt x="257" y="27"/>
                      </a:lnTo>
                      <a:lnTo>
                        <a:pt x="262" y="27"/>
                      </a:lnTo>
                      <a:lnTo>
                        <a:pt x="266" y="27"/>
                      </a:lnTo>
                      <a:lnTo>
                        <a:pt x="271" y="27"/>
                      </a:lnTo>
                      <a:lnTo>
                        <a:pt x="280" y="27"/>
                      </a:lnTo>
                      <a:lnTo>
                        <a:pt x="284" y="27"/>
                      </a:lnTo>
                      <a:lnTo>
                        <a:pt x="288" y="22"/>
                      </a:lnTo>
                      <a:lnTo>
                        <a:pt x="293" y="22"/>
                      </a:lnTo>
                      <a:lnTo>
                        <a:pt x="297" y="22"/>
                      </a:lnTo>
                      <a:lnTo>
                        <a:pt x="302" y="18"/>
                      </a:lnTo>
                      <a:lnTo>
                        <a:pt x="306" y="18"/>
                      </a:lnTo>
                      <a:lnTo>
                        <a:pt x="311" y="18"/>
                      </a:lnTo>
                      <a:lnTo>
                        <a:pt x="315" y="18"/>
                      </a:lnTo>
                      <a:lnTo>
                        <a:pt x="319" y="18"/>
                      </a:lnTo>
                      <a:lnTo>
                        <a:pt x="324" y="18"/>
                      </a:lnTo>
                      <a:lnTo>
                        <a:pt x="328" y="18"/>
                      </a:lnTo>
                      <a:lnTo>
                        <a:pt x="333" y="18"/>
                      </a:lnTo>
                      <a:lnTo>
                        <a:pt x="337" y="18"/>
                      </a:lnTo>
                      <a:lnTo>
                        <a:pt x="342" y="22"/>
                      </a:lnTo>
                      <a:lnTo>
                        <a:pt x="342" y="27"/>
                      </a:lnTo>
                      <a:lnTo>
                        <a:pt x="346" y="31"/>
                      </a:lnTo>
                      <a:lnTo>
                        <a:pt x="351" y="31"/>
                      </a:lnTo>
                      <a:lnTo>
                        <a:pt x="351" y="35"/>
                      </a:lnTo>
                      <a:lnTo>
                        <a:pt x="355" y="35"/>
                      </a:lnTo>
                      <a:lnTo>
                        <a:pt x="359" y="40"/>
                      </a:lnTo>
                      <a:lnTo>
                        <a:pt x="364" y="40"/>
                      </a:lnTo>
                      <a:lnTo>
                        <a:pt x="368" y="44"/>
                      </a:lnTo>
                      <a:lnTo>
                        <a:pt x="377" y="44"/>
                      </a:lnTo>
                      <a:lnTo>
                        <a:pt x="386" y="44"/>
                      </a:lnTo>
                      <a:lnTo>
                        <a:pt x="386" y="40"/>
                      </a:lnTo>
                      <a:lnTo>
                        <a:pt x="390" y="40"/>
                      </a:lnTo>
                      <a:lnTo>
                        <a:pt x="395" y="40"/>
                      </a:lnTo>
                      <a:lnTo>
                        <a:pt x="399" y="40"/>
                      </a:lnTo>
                      <a:lnTo>
                        <a:pt x="404" y="35"/>
                      </a:lnTo>
                      <a:lnTo>
                        <a:pt x="413" y="35"/>
                      </a:lnTo>
                      <a:lnTo>
                        <a:pt x="417" y="35"/>
                      </a:lnTo>
                      <a:lnTo>
                        <a:pt x="422" y="31"/>
                      </a:lnTo>
                      <a:lnTo>
                        <a:pt x="426" y="27"/>
                      </a:lnTo>
                      <a:lnTo>
                        <a:pt x="430" y="27"/>
                      </a:lnTo>
                      <a:lnTo>
                        <a:pt x="435" y="27"/>
                      </a:lnTo>
                      <a:lnTo>
                        <a:pt x="439" y="27"/>
                      </a:lnTo>
                      <a:lnTo>
                        <a:pt x="439" y="22"/>
                      </a:lnTo>
                      <a:lnTo>
                        <a:pt x="439" y="27"/>
                      </a:lnTo>
                      <a:lnTo>
                        <a:pt x="444" y="27"/>
                      </a:lnTo>
                      <a:lnTo>
                        <a:pt x="444" y="31"/>
                      </a:lnTo>
                      <a:lnTo>
                        <a:pt x="444" y="35"/>
                      </a:lnTo>
                      <a:lnTo>
                        <a:pt x="444" y="40"/>
                      </a:lnTo>
                      <a:lnTo>
                        <a:pt x="439" y="44"/>
                      </a:lnTo>
                      <a:lnTo>
                        <a:pt x="439" y="49"/>
                      </a:lnTo>
                      <a:lnTo>
                        <a:pt x="439" y="53"/>
                      </a:lnTo>
                      <a:lnTo>
                        <a:pt x="444" y="58"/>
                      </a:lnTo>
                      <a:lnTo>
                        <a:pt x="448" y="62"/>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84" name="Freeform 36"/>
                <p:cNvSpPr/>
                <p:nvPr/>
              </p:nvSpPr>
              <p:spPr bwMode="auto">
                <a:xfrm>
                  <a:off x="4236790" y="3268663"/>
                  <a:ext cx="569913" cy="457200"/>
                </a:xfrm>
                <a:custGeom>
                  <a:cxnLst>
                    <a:cxn ang="0">
                      <a:pos x="324" y="35"/>
                    </a:cxn>
                    <a:cxn ang="0">
                      <a:pos x="337" y="44"/>
                    </a:cxn>
                    <a:cxn ang="0">
                      <a:pos x="333" y="75"/>
                    </a:cxn>
                    <a:cxn ang="0">
                      <a:pos x="342" y="89"/>
                    </a:cxn>
                    <a:cxn ang="0">
                      <a:pos x="355" y="102"/>
                    </a:cxn>
                    <a:cxn ang="0">
                      <a:pos x="333" y="102"/>
                    </a:cxn>
                    <a:cxn ang="0">
                      <a:pos x="311" y="106"/>
                    </a:cxn>
                    <a:cxn ang="0">
                      <a:pos x="311" y="124"/>
                    </a:cxn>
                    <a:cxn ang="0">
                      <a:pos x="315" y="137"/>
                    </a:cxn>
                    <a:cxn ang="0">
                      <a:pos x="306" y="155"/>
                    </a:cxn>
                    <a:cxn ang="0">
                      <a:pos x="288" y="164"/>
                    </a:cxn>
                    <a:cxn ang="0">
                      <a:pos x="266" y="164"/>
                    </a:cxn>
                    <a:cxn ang="0">
                      <a:pos x="248" y="173"/>
                    </a:cxn>
                    <a:cxn ang="0">
                      <a:pos x="231" y="173"/>
                    </a:cxn>
                    <a:cxn ang="0">
                      <a:pos x="231" y="186"/>
                    </a:cxn>
                    <a:cxn ang="0">
                      <a:pos x="222" y="208"/>
                    </a:cxn>
                    <a:cxn ang="0">
                      <a:pos x="209" y="226"/>
                    </a:cxn>
                    <a:cxn ang="0">
                      <a:pos x="195" y="235"/>
                    </a:cxn>
                    <a:cxn ang="0">
                      <a:pos x="182" y="248"/>
                    </a:cxn>
                    <a:cxn ang="0">
                      <a:pos x="173" y="262"/>
                    </a:cxn>
                    <a:cxn ang="0">
                      <a:pos x="155" y="284"/>
                    </a:cxn>
                    <a:cxn ang="0">
                      <a:pos x="151" y="275"/>
                    </a:cxn>
                    <a:cxn ang="0">
                      <a:pos x="146" y="253"/>
                    </a:cxn>
                    <a:cxn ang="0">
                      <a:pos x="146" y="235"/>
                    </a:cxn>
                    <a:cxn ang="0">
                      <a:pos x="151" y="213"/>
                    </a:cxn>
                    <a:cxn ang="0">
                      <a:pos x="160" y="191"/>
                    </a:cxn>
                    <a:cxn ang="0">
                      <a:pos x="138" y="182"/>
                    </a:cxn>
                    <a:cxn ang="0">
                      <a:pos x="124" y="173"/>
                    </a:cxn>
                    <a:cxn ang="0">
                      <a:pos x="111" y="173"/>
                    </a:cxn>
                    <a:cxn ang="0">
                      <a:pos x="98" y="168"/>
                    </a:cxn>
                    <a:cxn ang="0">
                      <a:pos x="71" y="164"/>
                    </a:cxn>
                    <a:cxn ang="0">
                      <a:pos x="49" y="177"/>
                    </a:cxn>
                    <a:cxn ang="0">
                      <a:pos x="31" y="173"/>
                    </a:cxn>
                    <a:cxn ang="0">
                      <a:pos x="13" y="151"/>
                    </a:cxn>
                    <a:cxn ang="0">
                      <a:pos x="9" y="129"/>
                    </a:cxn>
                    <a:cxn ang="0">
                      <a:pos x="9" y="111"/>
                    </a:cxn>
                    <a:cxn ang="0">
                      <a:pos x="4" y="93"/>
                    </a:cxn>
                    <a:cxn ang="0">
                      <a:pos x="0" y="71"/>
                    </a:cxn>
                    <a:cxn ang="0">
                      <a:pos x="22" y="71"/>
                    </a:cxn>
                    <a:cxn ang="0">
                      <a:pos x="40" y="80"/>
                    </a:cxn>
                    <a:cxn ang="0">
                      <a:pos x="58" y="66"/>
                    </a:cxn>
                    <a:cxn ang="0">
                      <a:pos x="80" y="57"/>
                    </a:cxn>
                    <a:cxn ang="0">
                      <a:pos x="102" y="53"/>
                    </a:cxn>
                    <a:cxn ang="0">
                      <a:pos x="106" y="71"/>
                    </a:cxn>
                    <a:cxn ang="0">
                      <a:pos x="133" y="66"/>
                    </a:cxn>
                    <a:cxn ang="0">
                      <a:pos x="155" y="80"/>
                    </a:cxn>
                    <a:cxn ang="0">
                      <a:pos x="186" y="66"/>
                    </a:cxn>
                    <a:cxn ang="0">
                      <a:pos x="209" y="62"/>
                    </a:cxn>
                    <a:cxn ang="0">
                      <a:pos x="231" y="62"/>
                    </a:cxn>
                    <a:cxn ang="0">
                      <a:pos x="244" y="49"/>
                    </a:cxn>
                    <a:cxn ang="0">
                      <a:pos x="253" y="22"/>
                    </a:cxn>
                    <a:cxn ang="0">
                      <a:pos x="262" y="4"/>
                    </a:cxn>
                    <a:cxn ang="0">
                      <a:pos x="284" y="0"/>
                    </a:cxn>
                    <a:cxn ang="0">
                      <a:pos x="288" y="18"/>
                    </a:cxn>
                    <a:cxn ang="0">
                      <a:pos x="311" y="22"/>
                    </a:cxn>
                  </a:cxnLst>
                  <a:rect l="0" t="0" r="r" b="b"/>
                  <a:pathLst>
                    <a:path w="359" h="288">
                      <a:moveTo>
                        <a:pt x="315" y="22"/>
                      </a:moveTo>
                      <a:lnTo>
                        <a:pt x="315" y="26"/>
                      </a:lnTo>
                      <a:lnTo>
                        <a:pt x="319" y="31"/>
                      </a:lnTo>
                      <a:lnTo>
                        <a:pt x="319" y="35"/>
                      </a:lnTo>
                      <a:lnTo>
                        <a:pt x="324" y="35"/>
                      </a:lnTo>
                      <a:lnTo>
                        <a:pt x="328" y="35"/>
                      </a:lnTo>
                      <a:lnTo>
                        <a:pt x="333" y="35"/>
                      </a:lnTo>
                      <a:lnTo>
                        <a:pt x="337" y="35"/>
                      </a:lnTo>
                      <a:lnTo>
                        <a:pt x="342" y="40"/>
                      </a:lnTo>
                      <a:lnTo>
                        <a:pt x="337" y="44"/>
                      </a:lnTo>
                      <a:lnTo>
                        <a:pt x="333" y="49"/>
                      </a:lnTo>
                      <a:lnTo>
                        <a:pt x="328" y="57"/>
                      </a:lnTo>
                      <a:lnTo>
                        <a:pt x="328" y="66"/>
                      </a:lnTo>
                      <a:lnTo>
                        <a:pt x="333" y="71"/>
                      </a:lnTo>
                      <a:lnTo>
                        <a:pt x="333" y="75"/>
                      </a:lnTo>
                      <a:lnTo>
                        <a:pt x="333" y="80"/>
                      </a:lnTo>
                      <a:lnTo>
                        <a:pt x="337" y="80"/>
                      </a:lnTo>
                      <a:lnTo>
                        <a:pt x="337" y="84"/>
                      </a:lnTo>
                      <a:lnTo>
                        <a:pt x="337" y="89"/>
                      </a:lnTo>
                      <a:lnTo>
                        <a:pt x="342" y="89"/>
                      </a:lnTo>
                      <a:lnTo>
                        <a:pt x="346" y="93"/>
                      </a:lnTo>
                      <a:lnTo>
                        <a:pt x="350" y="93"/>
                      </a:lnTo>
                      <a:lnTo>
                        <a:pt x="355" y="97"/>
                      </a:lnTo>
                      <a:lnTo>
                        <a:pt x="359" y="102"/>
                      </a:lnTo>
                      <a:lnTo>
                        <a:pt x="355" y="102"/>
                      </a:lnTo>
                      <a:lnTo>
                        <a:pt x="350" y="102"/>
                      </a:lnTo>
                      <a:lnTo>
                        <a:pt x="346" y="102"/>
                      </a:lnTo>
                      <a:lnTo>
                        <a:pt x="342" y="102"/>
                      </a:lnTo>
                      <a:lnTo>
                        <a:pt x="337" y="102"/>
                      </a:lnTo>
                      <a:lnTo>
                        <a:pt x="333" y="102"/>
                      </a:lnTo>
                      <a:lnTo>
                        <a:pt x="328" y="102"/>
                      </a:lnTo>
                      <a:lnTo>
                        <a:pt x="324" y="106"/>
                      </a:lnTo>
                      <a:lnTo>
                        <a:pt x="319" y="106"/>
                      </a:lnTo>
                      <a:lnTo>
                        <a:pt x="315" y="106"/>
                      </a:lnTo>
                      <a:lnTo>
                        <a:pt x="311" y="106"/>
                      </a:lnTo>
                      <a:lnTo>
                        <a:pt x="311" y="111"/>
                      </a:lnTo>
                      <a:lnTo>
                        <a:pt x="306" y="111"/>
                      </a:lnTo>
                      <a:lnTo>
                        <a:pt x="306" y="115"/>
                      </a:lnTo>
                      <a:lnTo>
                        <a:pt x="306" y="120"/>
                      </a:lnTo>
                      <a:lnTo>
                        <a:pt x="311" y="124"/>
                      </a:lnTo>
                      <a:lnTo>
                        <a:pt x="315" y="124"/>
                      </a:lnTo>
                      <a:lnTo>
                        <a:pt x="319" y="124"/>
                      </a:lnTo>
                      <a:lnTo>
                        <a:pt x="319" y="129"/>
                      </a:lnTo>
                      <a:lnTo>
                        <a:pt x="319" y="133"/>
                      </a:lnTo>
                      <a:lnTo>
                        <a:pt x="315" y="137"/>
                      </a:lnTo>
                      <a:lnTo>
                        <a:pt x="315" y="142"/>
                      </a:lnTo>
                      <a:lnTo>
                        <a:pt x="311" y="142"/>
                      </a:lnTo>
                      <a:lnTo>
                        <a:pt x="311" y="146"/>
                      </a:lnTo>
                      <a:lnTo>
                        <a:pt x="306" y="151"/>
                      </a:lnTo>
                      <a:lnTo>
                        <a:pt x="306" y="155"/>
                      </a:lnTo>
                      <a:lnTo>
                        <a:pt x="302" y="155"/>
                      </a:lnTo>
                      <a:lnTo>
                        <a:pt x="297" y="160"/>
                      </a:lnTo>
                      <a:lnTo>
                        <a:pt x="293" y="160"/>
                      </a:lnTo>
                      <a:lnTo>
                        <a:pt x="293" y="164"/>
                      </a:lnTo>
                      <a:lnTo>
                        <a:pt x="288" y="164"/>
                      </a:lnTo>
                      <a:lnTo>
                        <a:pt x="284" y="164"/>
                      </a:lnTo>
                      <a:lnTo>
                        <a:pt x="279" y="164"/>
                      </a:lnTo>
                      <a:lnTo>
                        <a:pt x="275" y="168"/>
                      </a:lnTo>
                      <a:lnTo>
                        <a:pt x="271" y="168"/>
                      </a:lnTo>
                      <a:lnTo>
                        <a:pt x="266" y="164"/>
                      </a:lnTo>
                      <a:lnTo>
                        <a:pt x="266" y="160"/>
                      </a:lnTo>
                      <a:lnTo>
                        <a:pt x="262" y="160"/>
                      </a:lnTo>
                      <a:lnTo>
                        <a:pt x="257" y="164"/>
                      </a:lnTo>
                      <a:lnTo>
                        <a:pt x="253" y="168"/>
                      </a:lnTo>
                      <a:lnTo>
                        <a:pt x="248" y="173"/>
                      </a:lnTo>
                      <a:lnTo>
                        <a:pt x="248" y="168"/>
                      </a:lnTo>
                      <a:lnTo>
                        <a:pt x="244" y="168"/>
                      </a:lnTo>
                      <a:lnTo>
                        <a:pt x="240" y="173"/>
                      </a:lnTo>
                      <a:lnTo>
                        <a:pt x="235" y="173"/>
                      </a:lnTo>
                      <a:lnTo>
                        <a:pt x="231" y="173"/>
                      </a:lnTo>
                      <a:lnTo>
                        <a:pt x="231" y="177"/>
                      </a:lnTo>
                      <a:lnTo>
                        <a:pt x="226" y="177"/>
                      </a:lnTo>
                      <a:lnTo>
                        <a:pt x="226" y="182"/>
                      </a:lnTo>
                      <a:lnTo>
                        <a:pt x="226" y="186"/>
                      </a:lnTo>
                      <a:lnTo>
                        <a:pt x="231" y="186"/>
                      </a:lnTo>
                      <a:lnTo>
                        <a:pt x="231" y="191"/>
                      </a:lnTo>
                      <a:lnTo>
                        <a:pt x="226" y="195"/>
                      </a:lnTo>
                      <a:lnTo>
                        <a:pt x="226" y="200"/>
                      </a:lnTo>
                      <a:lnTo>
                        <a:pt x="226" y="204"/>
                      </a:lnTo>
                      <a:lnTo>
                        <a:pt x="222" y="208"/>
                      </a:lnTo>
                      <a:lnTo>
                        <a:pt x="217" y="217"/>
                      </a:lnTo>
                      <a:lnTo>
                        <a:pt x="213" y="217"/>
                      </a:lnTo>
                      <a:lnTo>
                        <a:pt x="213" y="222"/>
                      </a:lnTo>
                      <a:lnTo>
                        <a:pt x="209" y="222"/>
                      </a:lnTo>
                      <a:lnTo>
                        <a:pt x="209" y="226"/>
                      </a:lnTo>
                      <a:lnTo>
                        <a:pt x="204" y="226"/>
                      </a:lnTo>
                      <a:lnTo>
                        <a:pt x="204" y="231"/>
                      </a:lnTo>
                      <a:lnTo>
                        <a:pt x="200" y="231"/>
                      </a:lnTo>
                      <a:lnTo>
                        <a:pt x="200" y="235"/>
                      </a:lnTo>
                      <a:lnTo>
                        <a:pt x="195" y="235"/>
                      </a:lnTo>
                      <a:lnTo>
                        <a:pt x="195" y="239"/>
                      </a:lnTo>
                      <a:lnTo>
                        <a:pt x="191" y="244"/>
                      </a:lnTo>
                      <a:lnTo>
                        <a:pt x="186" y="244"/>
                      </a:lnTo>
                      <a:lnTo>
                        <a:pt x="186" y="248"/>
                      </a:lnTo>
                      <a:lnTo>
                        <a:pt x="182" y="248"/>
                      </a:lnTo>
                      <a:lnTo>
                        <a:pt x="182" y="253"/>
                      </a:lnTo>
                      <a:lnTo>
                        <a:pt x="177" y="253"/>
                      </a:lnTo>
                      <a:lnTo>
                        <a:pt x="177" y="257"/>
                      </a:lnTo>
                      <a:lnTo>
                        <a:pt x="173" y="257"/>
                      </a:lnTo>
                      <a:lnTo>
                        <a:pt x="173" y="262"/>
                      </a:lnTo>
                      <a:lnTo>
                        <a:pt x="173" y="266"/>
                      </a:lnTo>
                      <a:lnTo>
                        <a:pt x="173" y="271"/>
                      </a:lnTo>
                      <a:lnTo>
                        <a:pt x="173" y="275"/>
                      </a:lnTo>
                      <a:lnTo>
                        <a:pt x="173" y="279"/>
                      </a:lnTo>
                      <a:lnTo>
                        <a:pt x="155" y="284"/>
                      </a:lnTo>
                      <a:lnTo>
                        <a:pt x="155" y="288"/>
                      </a:lnTo>
                      <a:lnTo>
                        <a:pt x="151" y="288"/>
                      </a:lnTo>
                      <a:lnTo>
                        <a:pt x="151" y="284"/>
                      </a:lnTo>
                      <a:lnTo>
                        <a:pt x="151" y="279"/>
                      </a:lnTo>
                      <a:lnTo>
                        <a:pt x="151" y="275"/>
                      </a:lnTo>
                      <a:lnTo>
                        <a:pt x="151" y="271"/>
                      </a:lnTo>
                      <a:lnTo>
                        <a:pt x="151" y="266"/>
                      </a:lnTo>
                      <a:lnTo>
                        <a:pt x="151" y="257"/>
                      </a:lnTo>
                      <a:lnTo>
                        <a:pt x="146" y="257"/>
                      </a:lnTo>
                      <a:lnTo>
                        <a:pt x="146" y="253"/>
                      </a:lnTo>
                      <a:lnTo>
                        <a:pt x="142" y="253"/>
                      </a:lnTo>
                      <a:lnTo>
                        <a:pt x="142" y="248"/>
                      </a:lnTo>
                      <a:lnTo>
                        <a:pt x="142" y="244"/>
                      </a:lnTo>
                      <a:lnTo>
                        <a:pt x="142" y="239"/>
                      </a:lnTo>
                      <a:lnTo>
                        <a:pt x="146" y="235"/>
                      </a:lnTo>
                      <a:lnTo>
                        <a:pt x="146" y="231"/>
                      </a:lnTo>
                      <a:lnTo>
                        <a:pt x="146" y="226"/>
                      </a:lnTo>
                      <a:lnTo>
                        <a:pt x="146" y="222"/>
                      </a:lnTo>
                      <a:lnTo>
                        <a:pt x="146" y="217"/>
                      </a:lnTo>
                      <a:lnTo>
                        <a:pt x="151" y="213"/>
                      </a:lnTo>
                      <a:lnTo>
                        <a:pt x="151" y="208"/>
                      </a:lnTo>
                      <a:lnTo>
                        <a:pt x="155" y="208"/>
                      </a:lnTo>
                      <a:lnTo>
                        <a:pt x="155" y="204"/>
                      </a:lnTo>
                      <a:lnTo>
                        <a:pt x="160" y="195"/>
                      </a:lnTo>
                      <a:lnTo>
                        <a:pt x="160" y="191"/>
                      </a:lnTo>
                      <a:lnTo>
                        <a:pt x="160" y="186"/>
                      </a:lnTo>
                      <a:lnTo>
                        <a:pt x="155" y="182"/>
                      </a:lnTo>
                      <a:lnTo>
                        <a:pt x="146" y="182"/>
                      </a:lnTo>
                      <a:lnTo>
                        <a:pt x="142" y="182"/>
                      </a:lnTo>
                      <a:lnTo>
                        <a:pt x="138" y="182"/>
                      </a:lnTo>
                      <a:lnTo>
                        <a:pt x="133" y="182"/>
                      </a:lnTo>
                      <a:lnTo>
                        <a:pt x="133" y="177"/>
                      </a:lnTo>
                      <a:lnTo>
                        <a:pt x="129" y="177"/>
                      </a:lnTo>
                      <a:lnTo>
                        <a:pt x="129" y="173"/>
                      </a:lnTo>
                      <a:lnTo>
                        <a:pt x="124" y="173"/>
                      </a:lnTo>
                      <a:lnTo>
                        <a:pt x="124" y="168"/>
                      </a:lnTo>
                      <a:lnTo>
                        <a:pt x="120" y="168"/>
                      </a:lnTo>
                      <a:lnTo>
                        <a:pt x="120" y="173"/>
                      </a:lnTo>
                      <a:lnTo>
                        <a:pt x="115" y="173"/>
                      </a:lnTo>
                      <a:lnTo>
                        <a:pt x="111" y="173"/>
                      </a:lnTo>
                      <a:lnTo>
                        <a:pt x="111" y="177"/>
                      </a:lnTo>
                      <a:lnTo>
                        <a:pt x="106" y="177"/>
                      </a:lnTo>
                      <a:lnTo>
                        <a:pt x="102" y="173"/>
                      </a:lnTo>
                      <a:lnTo>
                        <a:pt x="102" y="168"/>
                      </a:lnTo>
                      <a:lnTo>
                        <a:pt x="98" y="168"/>
                      </a:lnTo>
                      <a:lnTo>
                        <a:pt x="93" y="164"/>
                      </a:lnTo>
                      <a:lnTo>
                        <a:pt x="84" y="164"/>
                      </a:lnTo>
                      <a:lnTo>
                        <a:pt x="80" y="164"/>
                      </a:lnTo>
                      <a:lnTo>
                        <a:pt x="75" y="164"/>
                      </a:lnTo>
                      <a:lnTo>
                        <a:pt x="71" y="164"/>
                      </a:lnTo>
                      <a:lnTo>
                        <a:pt x="67" y="164"/>
                      </a:lnTo>
                      <a:lnTo>
                        <a:pt x="62" y="164"/>
                      </a:lnTo>
                      <a:lnTo>
                        <a:pt x="58" y="168"/>
                      </a:lnTo>
                      <a:lnTo>
                        <a:pt x="53" y="173"/>
                      </a:lnTo>
                      <a:lnTo>
                        <a:pt x="49" y="177"/>
                      </a:lnTo>
                      <a:lnTo>
                        <a:pt x="44" y="182"/>
                      </a:lnTo>
                      <a:lnTo>
                        <a:pt x="40" y="182"/>
                      </a:lnTo>
                      <a:lnTo>
                        <a:pt x="40" y="177"/>
                      </a:lnTo>
                      <a:lnTo>
                        <a:pt x="35" y="177"/>
                      </a:lnTo>
                      <a:lnTo>
                        <a:pt x="31" y="173"/>
                      </a:lnTo>
                      <a:lnTo>
                        <a:pt x="27" y="173"/>
                      </a:lnTo>
                      <a:lnTo>
                        <a:pt x="27" y="168"/>
                      </a:lnTo>
                      <a:lnTo>
                        <a:pt x="22" y="164"/>
                      </a:lnTo>
                      <a:lnTo>
                        <a:pt x="18" y="160"/>
                      </a:lnTo>
                      <a:lnTo>
                        <a:pt x="13" y="151"/>
                      </a:lnTo>
                      <a:lnTo>
                        <a:pt x="13" y="146"/>
                      </a:lnTo>
                      <a:lnTo>
                        <a:pt x="9" y="142"/>
                      </a:lnTo>
                      <a:lnTo>
                        <a:pt x="9" y="137"/>
                      </a:lnTo>
                      <a:lnTo>
                        <a:pt x="9" y="133"/>
                      </a:lnTo>
                      <a:lnTo>
                        <a:pt x="9" y="129"/>
                      </a:lnTo>
                      <a:lnTo>
                        <a:pt x="13" y="124"/>
                      </a:lnTo>
                      <a:lnTo>
                        <a:pt x="13" y="120"/>
                      </a:lnTo>
                      <a:lnTo>
                        <a:pt x="13" y="115"/>
                      </a:lnTo>
                      <a:lnTo>
                        <a:pt x="13" y="111"/>
                      </a:lnTo>
                      <a:lnTo>
                        <a:pt x="9" y="111"/>
                      </a:lnTo>
                      <a:lnTo>
                        <a:pt x="9" y="106"/>
                      </a:lnTo>
                      <a:lnTo>
                        <a:pt x="9" y="102"/>
                      </a:lnTo>
                      <a:lnTo>
                        <a:pt x="4" y="102"/>
                      </a:lnTo>
                      <a:lnTo>
                        <a:pt x="4" y="97"/>
                      </a:lnTo>
                      <a:lnTo>
                        <a:pt x="4" y="93"/>
                      </a:lnTo>
                      <a:lnTo>
                        <a:pt x="4" y="89"/>
                      </a:lnTo>
                      <a:lnTo>
                        <a:pt x="4" y="84"/>
                      </a:lnTo>
                      <a:lnTo>
                        <a:pt x="4" y="80"/>
                      </a:lnTo>
                      <a:lnTo>
                        <a:pt x="4" y="75"/>
                      </a:lnTo>
                      <a:lnTo>
                        <a:pt x="0" y="71"/>
                      </a:lnTo>
                      <a:lnTo>
                        <a:pt x="4" y="71"/>
                      </a:lnTo>
                      <a:lnTo>
                        <a:pt x="9" y="66"/>
                      </a:lnTo>
                      <a:lnTo>
                        <a:pt x="13" y="66"/>
                      </a:lnTo>
                      <a:lnTo>
                        <a:pt x="18" y="66"/>
                      </a:lnTo>
                      <a:lnTo>
                        <a:pt x="22" y="71"/>
                      </a:lnTo>
                      <a:lnTo>
                        <a:pt x="27" y="71"/>
                      </a:lnTo>
                      <a:lnTo>
                        <a:pt x="31" y="75"/>
                      </a:lnTo>
                      <a:lnTo>
                        <a:pt x="35" y="75"/>
                      </a:lnTo>
                      <a:lnTo>
                        <a:pt x="40" y="75"/>
                      </a:lnTo>
                      <a:lnTo>
                        <a:pt x="40" y="80"/>
                      </a:lnTo>
                      <a:lnTo>
                        <a:pt x="44" y="80"/>
                      </a:lnTo>
                      <a:lnTo>
                        <a:pt x="49" y="75"/>
                      </a:lnTo>
                      <a:lnTo>
                        <a:pt x="53" y="75"/>
                      </a:lnTo>
                      <a:lnTo>
                        <a:pt x="58" y="71"/>
                      </a:lnTo>
                      <a:lnTo>
                        <a:pt x="58" y="66"/>
                      </a:lnTo>
                      <a:lnTo>
                        <a:pt x="62" y="66"/>
                      </a:lnTo>
                      <a:lnTo>
                        <a:pt x="67" y="62"/>
                      </a:lnTo>
                      <a:lnTo>
                        <a:pt x="71" y="62"/>
                      </a:lnTo>
                      <a:lnTo>
                        <a:pt x="75" y="57"/>
                      </a:lnTo>
                      <a:lnTo>
                        <a:pt x="80" y="57"/>
                      </a:lnTo>
                      <a:lnTo>
                        <a:pt x="84" y="57"/>
                      </a:lnTo>
                      <a:lnTo>
                        <a:pt x="84" y="53"/>
                      </a:lnTo>
                      <a:lnTo>
                        <a:pt x="89" y="53"/>
                      </a:lnTo>
                      <a:lnTo>
                        <a:pt x="93" y="53"/>
                      </a:lnTo>
                      <a:lnTo>
                        <a:pt x="102" y="53"/>
                      </a:lnTo>
                      <a:lnTo>
                        <a:pt x="102" y="57"/>
                      </a:lnTo>
                      <a:lnTo>
                        <a:pt x="102" y="62"/>
                      </a:lnTo>
                      <a:lnTo>
                        <a:pt x="102" y="66"/>
                      </a:lnTo>
                      <a:lnTo>
                        <a:pt x="102" y="71"/>
                      </a:lnTo>
                      <a:lnTo>
                        <a:pt x="106" y="71"/>
                      </a:lnTo>
                      <a:lnTo>
                        <a:pt x="111" y="71"/>
                      </a:lnTo>
                      <a:lnTo>
                        <a:pt x="115" y="71"/>
                      </a:lnTo>
                      <a:lnTo>
                        <a:pt x="124" y="66"/>
                      </a:lnTo>
                      <a:lnTo>
                        <a:pt x="129" y="66"/>
                      </a:lnTo>
                      <a:lnTo>
                        <a:pt x="133" y="66"/>
                      </a:lnTo>
                      <a:lnTo>
                        <a:pt x="138" y="71"/>
                      </a:lnTo>
                      <a:lnTo>
                        <a:pt x="142" y="75"/>
                      </a:lnTo>
                      <a:lnTo>
                        <a:pt x="146" y="75"/>
                      </a:lnTo>
                      <a:lnTo>
                        <a:pt x="155" y="75"/>
                      </a:lnTo>
                      <a:lnTo>
                        <a:pt x="155" y="80"/>
                      </a:lnTo>
                      <a:lnTo>
                        <a:pt x="160" y="75"/>
                      </a:lnTo>
                      <a:lnTo>
                        <a:pt x="164" y="75"/>
                      </a:lnTo>
                      <a:lnTo>
                        <a:pt x="177" y="71"/>
                      </a:lnTo>
                      <a:lnTo>
                        <a:pt x="182" y="66"/>
                      </a:lnTo>
                      <a:lnTo>
                        <a:pt x="186" y="66"/>
                      </a:lnTo>
                      <a:lnTo>
                        <a:pt x="191" y="66"/>
                      </a:lnTo>
                      <a:lnTo>
                        <a:pt x="195" y="66"/>
                      </a:lnTo>
                      <a:lnTo>
                        <a:pt x="200" y="66"/>
                      </a:lnTo>
                      <a:lnTo>
                        <a:pt x="204" y="66"/>
                      </a:lnTo>
                      <a:lnTo>
                        <a:pt x="209" y="62"/>
                      </a:lnTo>
                      <a:lnTo>
                        <a:pt x="213" y="62"/>
                      </a:lnTo>
                      <a:lnTo>
                        <a:pt x="217" y="62"/>
                      </a:lnTo>
                      <a:lnTo>
                        <a:pt x="222" y="62"/>
                      </a:lnTo>
                      <a:lnTo>
                        <a:pt x="226" y="62"/>
                      </a:lnTo>
                      <a:lnTo>
                        <a:pt x="231" y="62"/>
                      </a:lnTo>
                      <a:lnTo>
                        <a:pt x="235" y="62"/>
                      </a:lnTo>
                      <a:lnTo>
                        <a:pt x="240" y="57"/>
                      </a:lnTo>
                      <a:lnTo>
                        <a:pt x="240" y="53"/>
                      </a:lnTo>
                      <a:lnTo>
                        <a:pt x="244" y="53"/>
                      </a:lnTo>
                      <a:lnTo>
                        <a:pt x="244" y="49"/>
                      </a:lnTo>
                      <a:lnTo>
                        <a:pt x="244" y="44"/>
                      </a:lnTo>
                      <a:lnTo>
                        <a:pt x="248" y="40"/>
                      </a:lnTo>
                      <a:lnTo>
                        <a:pt x="253" y="31"/>
                      </a:lnTo>
                      <a:lnTo>
                        <a:pt x="253" y="26"/>
                      </a:lnTo>
                      <a:lnTo>
                        <a:pt x="253" y="22"/>
                      </a:lnTo>
                      <a:lnTo>
                        <a:pt x="253" y="18"/>
                      </a:lnTo>
                      <a:lnTo>
                        <a:pt x="253" y="13"/>
                      </a:lnTo>
                      <a:lnTo>
                        <a:pt x="253" y="9"/>
                      </a:lnTo>
                      <a:lnTo>
                        <a:pt x="257" y="4"/>
                      </a:lnTo>
                      <a:lnTo>
                        <a:pt x="262" y="4"/>
                      </a:lnTo>
                      <a:lnTo>
                        <a:pt x="266" y="4"/>
                      </a:lnTo>
                      <a:lnTo>
                        <a:pt x="271" y="4"/>
                      </a:lnTo>
                      <a:lnTo>
                        <a:pt x="275" y="4"/>
                      </a:lnTo>
                      <a:lnTo>
                        <a:pt x="279" y="4"/>
                      </a:lnTo>
                      <a:lnTo>
                        <a:pt x="284" y="0"/>
                      </a:lnTo>
                      <a:lnTo>
                        <a:pt x="288" y="0"/>
                      </a:lnTo>
                      <a:lnTo>
                        <a:pt x="293" y="0"/>
                      </a:lnTo>
                      <a:lnTo>
                        <a:pt x="293" y="4"/>
                      </a:lnTo>
                      <a:lnTo>
                        <a:pt x="288" y="9"/>
                      </a:lnTo>
                      <a:lnTo>
                        <a:pt x="288" y="18"/>
                      </a:lnTo>
                      <a:lnTo>
                        <a:pt x="293" y="18"/>
                      </a:lnTo>
                      <a:lnTo>
                        <a:pt x="297" y="18"/>
                      </a:lnTo>
                      <a:lnTo>
                        <a:pt x="302" y="22"/>
                      </a:lnTo>
                      <a:lnTo>
                        <a:pt x="306" y="22"/>
                      </a:lnTo>
                      <a:lnTo>
                        <a:pt x="311" y="22"/>
                      </a:lnTo>
                      <a:lnTo>
                        <a:pt x="315" y="22"/>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85" name="Freeform 38"/>
                <p:cNvSpPr/>
                <p:nvPr/>
              </p:nvSpPr>
              <p:spPr bwMode="auto">
                <a:xfrm>
                  <a:off x="4081215" y="3711576"/>
                  <a:ext cx="782638" cy="614363"/>
                </a:xfrm>
                <a:custGeom>
                  <a:cxnLst>
                    <a:cxn ang="0">
                      <a:pos x="280" y="14"/>
                    </a:cxn>
                    <a:cxn ang="0">
                      <a:pos x="298" y="18"/>
                    </a:cxn>
                    <a:cxn ang="0">
                      <a:pos x="315" y="27"/>
                    </a:cxn>
                    <a:cxn ang="0">
                      <a:pos x="333" y="27"/>
                    </a:cxn>
                    <a:cxn ang="0">
                      <a:pos x="364" y="14"/>
                    </a:cxn>
                    <a:cxn ang="0">
                      <a:pos x="377" y="0"/>
                    </a:cxn>
                    <a:cxn ang="0">
                      <a:pos x="400" y="9"/>
                    </a:cxn>
                    <a:cxn ang="0">
                      <a:pos x="413" y="27"/>
                    </a:cxn>
                    <a:cxn ang="0">
                      <a:pos x="417" y="45"/>
                    </a:cxn>
                    <a:cxn ang="0">
                      <a:pos x="435" y="58"/>
                    </a:cxn>
                    <a:cxn ang="0">
                      <a:pos x="453" y="80"/>
                    </a:cxn>
                    <a:cxn ang="0">
                      <a:pos x="471" y="94"/>
                    </a:cxn>
                    <a:cxn ang="0">
                      <a:pos x="484" y="111"/>
                    </a:cxn>
                    <a:cxn ang="0">
                      <a:pos x="493" y="125"/>
                    </a:cxn>
                    <a:cxn ang="0">
                      <a:pos x="488" y="147"/>
                    </a:cxn>
                    <a:cxn ang="0">
                      <a:pos x="488" y="174"/>
                    </a:cxn>
                    <a:cxn ang="0">
                      <a:pos x="484" y="196"/>
                    </a:cxn>
                    <a:cxn ang="0">
                      <a:pos x="475" y="209"/>
                    </a:cxn>
                    <a:cxn ang="0">
                      <a:pos x="462" y="231"/>
                    </a:cxn>
                    <a:cxn ang="0">
                      <a:pos x="444" y="253"/>
                    </a:cxn>
                    <a:cxn ang="0">
                      <a:pos x="435" y="271"/>
                    </a:cxn>
                    <a:cxn ang="0">
                      <a:pos x="417" y="289"/>
                    </a:cxn>
                    <a:cxn ang="0">
                      <a:pos x="391" y="302"/>
                    </a:cxn>
                    <a:cxn ang="0">
                      <a:pos x="404" y="320"/>
                    </a:cxn>
                    <a:cxn ang="0">
                      <a:pos x="386" y="351"/>
                    </a:cxn>
                    <a:cxn ang="0">
                      <a:pos x="377" y="373"/>
                    </a:cxn>
                    <a:cxn ang="0">
                      <a:pos x="338" y="382"/>
                    </a:cxn>
                    <a:cxn ang="0">
                      <a:pos x="311" y="387"/>
                    </a:cxn>
                    <a:cxn ang="0">
                      <a:pos x="298" y="360"/>
                    </a:cxn>
                    <a:cxn ang="0">
                      <a:pos x="271" y="347"/>
                    </a:cxn>
                    <a:cxn ang="0">
                      <a:pos x="258" y="329"/>
                    </a:cxn>
                    <a:cxn ang="0">
                      <a:pos x="240" y="316"/>
                    </a:cxn>
                    <a:cxn ang="0">
                      <a:pos x="209" y="307"/>
                    </a:cxn>
                    <a:cxn ang="0">
                      <a:pos x="165" y="298"/>
                    </a:cxn>
                    <a:cxn ang="0">
                      <a:pos x="147" y="289"/>
                    </a:cxn>
                    <a:cxn ang="0">
                      <a:pos x="138" y="262"/>
                    </a:cxn>
                    <a:cxn ang="0">
                      <a:pos x="111" y="253"/>
                    </a:cxn>
                    <a:cxn ang="0">
                      <a:pos x="98" y="240"/>
                    </a:cxn>
                    <a:cxn ang="0">
                      <a:pos x="62" y="240"/>
                    </a:cxn>
                    <a:cxn ang="0">
                      <a:pos x="36" y="236"/>
                    </a:cxn>
                    <a:cxn ang="0">
                      <a:pos x="14" y="222"/>
                    </a:cxn>
                    <a:cxn ang="0">
                      <a:pos x="0" y="209"/>
                    </a:cxn>
                    <a:cxn ang="0">
                      <a:pos x="14" y="196"/>
                    </a:cxn>
                    <a:cxn ang="0">
                      <a:pos x="31" y="182"/>
                    </a:cxn>
                    <a:cxn ang="0">
                      <a:pos x="54" y="169"/>
                    </a:cxn>
                    <a:cxn ang="0">
                      <a:pos x="71" y="151"/>
                    </a:cxn>
                    <a:cxn ang="0">
                      <a:pos x="107" y="151"/>
                    </a:cxn>
                    <a:cxn ang="0">
                      <a:pos x="125" y="134"/>
                    </a:cxn>
                    <a:cxn ang="0">
                      <a:pos x="147" y="120"/>
                    </a:cxn>
                    <a:cxn ang="0">
                      <a:pos x="178" y="107"/>
                    </a:cxn>
                    <a:cxn ang="0">
                      <a:pos x="196" y="107"/>
                    </a:cxn>
                    <a:cxn ang="0">
                      <a:pos x="213" y="94"/>
                    </a:cxn>
                    <a:cxn ang="0">
                      <a:pos x="222" y="71"/>
                    </a:cxn>
                    <a:cxn ang="0">
                      <a:pos x="222" y="54"/>
                    </a:cxn>
                    <a:cxn ang="0">
                      <a:pos x="213" y="32"/>
                    </a:cxn>
                    <a:cxn ang="0">
                      <a:pos x="222" y="18"/>
                    </a:cxn>
                    <a:cxn ang="0">
                      <a:pos x="240" y="9"/>
                    </a:cxn>
                    <a:cxn ang="0">
                      <a:pos x="271" y="0"/>
                    </a:cxn>
                  </a:cxnLst>
                  <a:rect l="0" t="0" r="r" b="b"/>
                  <a:pathLst>
                    <a:path w="492" h="387">
                      <a:moveTo>
                        <a:pt x="271" y="0"/>
                      </a:moveTo>
                      <a:lnTo>
                        <a:pt x="271" y="5"/>
                      </a:lnTo>
                      <a:lnTo>
                        <a:pt x="275" y="5"/>
                      </a:lnTo>
                      <a:lnTo>
                        <a:pt x="275" y="9"/>
                      </a:lnTo>
                      <a:lnTo>
                        <a:pt x="280" y="14"/>
                      </a:lnTo>
                      <a:lnTo>
                        <a:pt x="284" y="14"/>
                      </a:lnTo>
                      <a:lnTo>
                        <a:pt x="284" y="18"/>
                      </a:lnTo>
                      <a:lnTo>
                        <a:pt x="289" y="18"/>
                      </a:lnTo>
                      <a:lnTo>
                        <a:pt x="293" y="18"/>
                      </a:lnTo>
                      <a:lnTo>
                        <a:pt x="298" y="18"/>
                      </a:lnTo>
                      <a:lnTo>
                        <a:pt x="302" y="23"/>
                      </a:lnTo>
                      <a:lnTo>
                        <a:pt x="307" y="23"/>
                      </a:lnTo>
                      <a:lnTo>
                        <a:pt x="307" y="27"/>
                      </a:lnTo>
                      <a:lnTo>
                        <a:pt x="311" y="27"/>
                      </a:lnTo>
                      <a:lnTo>
                        <a:pt x="315" y="27"/>
                      </a:lnTo>
                      <a:lnTo>
                        <a:pt x="320" y="27"/>
                      </a:lnTo>
                      <a:lnTo>
                        <a:pt x="320" y="32"/>
                      </a:lnTo>
                      <a:lnTo>
                        <a:pt x="324" y="27"/>
                      </a:lnTo>
                      <a:lnTo>
                        <a:pt x="329" y="27"/>
                      </a:lnTo>
                      <a:lnTo>
                        <a:pt x="333" y="27"/>
                      </a:lnTo>
                      <a:lnTo>
                        <a:pt x="338" y="27"/>
                      </a:lnTo>
                      <a:lnTo>
                        <a:pt x="342" y="23"/>
                      </a:lnTo>
                      <a:lnTo>
                        <a:pt x="351" y="18"/>
                      </a:lnTo>
                      <a:lnTo>
                        <a:pt x="360" y="14"/>
                      </a:lnTo>
                      <a:lnTo>
                        <a:pt x="364" y="14"/>
                      </a:lnTo>
                      <a:lnTo>
                        <a:pt x="364" y="9"/>
                      </a:lnTo>
                      <a:lnTo>
                        <a:pt x="369" y="5"/>
                      </a:lnTo>
                      <a:lnTo>
                        <a:pt x="373" y="5"/>
                      </a:lnTo>
                      <a:lnTo>
                        <a:pt x="373" y="0"/>
                      </a:lnTo>
                      <a:lnTo>
                        <a:pt x="377" y="0"/>
                      </a:lnTo>
                      <a:lnTo>
                        <a:pt x="382" y="0"/>
                      </a:lnTo>
                      <a:lnTo>
                        <a:pt x="386" y="0"/>
                      </a:lnTo>
                      <a:lnTo>
                        <a:pt x="391" y="5"/>
                      </a:lnTo>
                      <a:lnTo>
                        <a:pt x="400" y="5"/>
                      </a:lnTo>
                      <a:lnTo>
                        <a:pt x="400" y="9"/>
                      </a:lnTo>
                      <a:lnTo>
                        <a:pt x="404" y="14"/>
                      </a:lnTo>
                      <a:lnTo>
                        <a:pt x="404" y="18"/>
                      </a:lnTo>
                      <a:lnTo>
                        <a:pt x="404" y="23"/>
                      </a:lnTo>
                      <a:lnTo>
                        <a:pt x="409" y="27"/>
                      </a:lnTo>
                      <a:lnTo>
                        <a:pt x="413" y="27"/>
                      </a:lnTo>
                      <a:lnTo>
                        <a:pt x="413" y="32"/>
                      </a:lnTo>
                      <a:lnTo>
                        <a:pt x="417" y="32"/>
                      </a:lnTo>
                      <a:lnTo>
                        <a:pt x="422" y="36"/>
                      </a:lnTo>
                      <a:lnTo>
                        <a:pt x="422" y="40"/>
                      </a:lnTo>
                      <a:lnTo>
                        <a:pt x="417" y="45"/>
                      </a:lnTo>
                      <a:lnTo>
                        <a:pt x="417" y="49"/>
                      </a:lnTo>
                      <a:lnTo>
                        <a:pt x="422" y="54"/>
                      </a:lnTo>
                      <a:lnTo>
                        <a:pt x="426" y="54"/>
                      </a:lnTo>
                      <a:lnTo>
                        <a:pt x="431" y="58"/>
                      </a:lnTo>
                      <a:lnTo>
                        <a:pt x="435" y="58"/>
                      </a:lnTo>
                      <a:lnTo>
                        <a:pt x="444" y="58"/>
                      </a:lnTo>
                      <a:lnTo>
                        <a:pt x="444" y="63"/>
                      </a:lnTo>
                      <a:lnTo>
                        <a:pt x="448" y="67"/>
                      </a:lnTo>
                      <a:lnTo>
                        <a:pt x="453" y="76"/>
                      </a:lnTo>
                      <a:lnTo>
                        <a:pt x="453" y="80"/>
                      </a:lnTo>
                      <a:lnTo>
                        <a:pt x="457" y="80"/>
                      </a:lnTo>
                      <a:lnTo>
                        <a:pt x="462" y="85"/>
                      </a:lnTo>
                      <a:lnTo>
                        <a:pt x="466" y="85"/>
                      </a:lnTo>
                      <a:lnTo>
                        <a:pt x="466" y="89"/>
                      </a:lnTo>
                      <a:lnTo>
                        <a:pt x="471" y="94"/>
                      </a:lnTo>
                      <a:lnTo>
                        <a:pt x="475" y="94"/>
                      </a:lnTo>
                      <a:lnTo>
                        <a:pt x="480" y="98"/>
                      </a:lnTo>
                      <a:lnTo>
                        <a:pt x="480" y="103"/>
                      </a:lnTo>
                      <a:lnTo>
                        <a:pt x="484" y="107"/>
                      </a:lnTo>
                      <a:lnTo>
                        <a:pt x="484" y="111"/>
                      </a:lnTo>
                      <a:lnTo>
                        <a:pt x="488" y="111"/>
                      </a:lnTo>
                      <a:lnTo>
                        <a:pt x="488" y="116"/>
                      </a:lnTo>
                      <a:lnTo>
                        <a:pt x="488" y="120"/>
                      </a:lnTo>
                      <a:lnTo>
                        <a:pt x="493" y="120"/>
                      </a:lnTo>
                      <a:lnTo>
                        <a:pt x="493" y="125"/>
                      </a:lnTo>
                      <a:lnTo>
                        <a:pt x="493" y="129"/>
                      </a:lnTo>
                      <a:lnTo>
                        <a:pt x="493" y="138"/>
                      </a:lnTo>
                      <a:lnTo>
                        <a:pt x="493" y="142"/>
                      </a:lnTo>
                      <a:lnTo>
                        <a:pt x="488" y="142"/>
                      </a:lnTo>
                      <a:lnTo>
                        <a:pt x="488" y="147"/>
                      </a:lnTo>
                      <a:lnTo>
                        <a:pt x="488" y="151"/>
                      </a:lnTo>
                      <a:lnTo>
                        <a:pt x="488" y="156"/>
                      </a:lnTo>
                      <a:lnTo>
                        <a:pt x="488" y="160"/>
                      </a:lnTo>
                      <a:lnTo>
                        <a:pt x="488" y="169"/>
                      </a:lnTo>
                      <a:lnTo>
                        <a:pt x="488" y="174"/>
                      </a:lnTo>
                      <a:lnTo>
                        <a:pt x="488" y="178"/>
                      </a:lnTo>
                      <a:lnTo>
                        <a:pt x="488" y="187"/>
                      </a:lnTo>
                      <a:lnTo>
                        <a:pt x="488" y="191"/>
                      </a:lnTo>
                      <a:lnTo>
                        <a:pt x="484" y="191"/>
                      </a:lnTo>
                      <a:lnTo>
                        <a:pt x="484" y="196"/>
                      </a:lnTo>
                      <a:lnTo>
                        <a:pt x="484" y="200"/>
                      </a:lnTo>
                      <a:lnTo>
                        <a:pt x="480" y="200"/>
                      </a:lnTo>
                      <a:lnTo>
                        <a:pt x="480" y="205"/>
                      </a:lnTo>
                      <a:lnTo>
                        <a:pt x="475" y="205"/>
                      </a:lnTo>
                      <a:lnTo>
                        <a:pt x="475" y="209"/>
                      </a:lnTo>
                      <a:lnTo>
                        <a:pt x="471" y="209"/>
                      </a:lnTo>
                      <a:lnTo>
                        <a:pt x="466" y="218"/>
                      </a:lnTo>
                      <a:lnTo>
                        <a:pt x="462" y="222"/>
                      </a:lnTo>
                      <a:lnTo>
                        <a:pt x="462" y="227"/>
                      </a:lnTo>
                      <a:lnTo>
                        <a:pt x="462" y="231"/>
                      </a:lnTo>
                      <a:lnTo>
                        <a:pt x="462" y="236"/>
                      </a:lnTo>
                      <a:lnTo>
                        <a:pt x="453" y="245"/>
                      </a:lnTo>
                      <a:lnTo>
                        <a:pt x="448" y="249"/>
                      </a:lnTo>
                      <a:lnTo>
                        <a:pt x="448" y="253"/>
                      </a:lnTo>
                      <a:lnTo>
                        <a:pt x="444" y="253"/>
                      </a:lnTo>
                      <a:lnTo>
                        <a:pt x="444" y="258"/>
                      </a:lnTo>
                      <a:lnTo>
                        <a:pt x="440" y="262"/>
                      </a:lnTo>
                      <a:lnTo>
                        <a:pt x="440" y="267"/>
                      </a:lnTo>
                      <a:lnTo>
                        <a:pt x="435" y="267"/>
                      </a:lnTo>
                      <a:lnTo>
                        <a:pt x="435" y="271"/>
                      </a:lnTo>
                      <a:lnTo>
                        <a:pt x="435" y="276"/>
                      </a:lnTo>
                      <a:lnTo>
                        <a:pt x="431" y="276"/>
                      </a:lnTo>
                      <a:lnTo>
                        <a:pt x="431" y="280"/>
                      </a:lnTo>
                      <a:lnTo>
                        <a:pt x="422" y="285"/>
                      </a:lnTo>
                      <a:lnTo>
                        <a:pt x="417" y="289"/>
                      </a:lnTo>
                      <a:lnTo>
                        <a:pt x="413" y="289"/>
                      </a:lnTo>
                      <a:lnTo>
                        <a:pt x="409" y="293"/>
                      </a:lnTo>
                      <a:lnTo>
                        <a:pt x="404" y="293"/>
                      </a:lnTo>
                      <a:lnTo>
                        <a:pt x="400" y="298"/>
                      </a:lnTo>
                      <a:lnTo>
                        <a:pt x="391" y="302"/>
                      </a:lnTo>
                      <a:lnTo>
                        <a:pt x="391" y="307"/>
                      </a:lnTo>
                      <a:lnTo>
                        <a:pt x="400" y="311"/>
                      </a:lnTo>
                      <a:lnTo>
                        <a:pt x="400" y="316"/>
                      </a:lnTo>
                      <a:lnTo>
                        <a:pt x="404" y="316"/>
                      </a:lnTo>
                      <a:lnTo>
                        <a:pt x="404" y="320"/>
                      </a:lnTo>
                      <a:lnTo>
                        <a:pt x="409" y="324"/>
                      </a:lnTo>
                      <a:lnTo>
                        <a:pt x="404" y="333"/>
                      </a:lnTo>
                      <a:lnTo>
                        <a:pt x="400" y="338"/>
                      </a:lnTo>
                      <a:lnTo>
                        <a:pt x="391" y="347"/>
                      </a:lnTo>
                      <a:lnTo>
                        <a:pt x="386" y="351"/>
                      </a:lnTo>
                      <a:lnTo>
                        <a:pt x="386" y="356"/>
                      </a:lnTo>
                      <a:lnTo>
                        <a:pt x="382" y="356"/>
                      </a:lnTo>
                      <a:lnTo>
                        <a:pt x="382" y="360"/>
                      </a:lnTo>
                      <a:lnTo>
                        <a:pt x="382" y="364"/>
                      </a:lnTo>
                      <a:lnTo>
                        <a:pt x="377" y="373"/>
                      </a:lnTo>
                      <a:lnTo>
                        <a:pt x="373" y="378"/>
                      </a:lnTo>
                      <a:lnTo>
                        <a:pt x="360" y="378"/>
                      </a:lnTo>
                      <a:lnTo>
                        <a:pt x="355" y="382"/>
                      </a:lnTo>
                      <a:lnTo>
                        <a:pt x="342" y="382"/>
                      </a:lnTo>
                      <a:lnTo>
                        <a:pt x="338" y="382"/>
                      </a:lnTo>
                      <a:lnTo>
                        <a:pt x="333" y="382"/>
                      </a:lnTo>
                      <a:lnTo>
                        <a:pt x="324" y="378"/>
                      </a:lnTo>
                      <a:lnTo>
                        <a:pt x="320" y="378"/>
                      </a:lnTo>
                      <a:lnTo>
                        <a:pt x="315" y="382"/>
                      </a:lnTo>
                      <a:lnTo>
                        <a:pt x="311" y="387"/>
                      </a:lnTo>
                      <a:lnTo>
                        <a:pt x="311" y="378"/>
                      </a:lnTo>
                      <a:lnTo>
                        <a:pt x="307" y="369"/>
                      </a:lnTo>
                      <a:lnTo>
                        <a:pt x="302" y="369"/>
                      </a:lnTo>
                      <a:lnTo>
                        <a:pt x="302" y="364"/>
                      </a:lnTo>
                      <a:lnTo>
                        <a:pt x="298" y="360"/>
                      </a:lnTo>
                      <a:lnTo>
                        <a:pt x="293" y="360"/>
                      </a:lnTo>
                      <a:lnTo>
                        <a:pt x="289" y="360"/>
                      </a:lnTo>
                      <a:lnTo>
                        <a:pt x="280" y="356"/>
                      </a:lnTo>
                      <a:lnTo>
                        <a:pt x="275" y="351"/>
                      </a:lnTo>
                      <a:lnTo>
                        <a:pt x="271" y="347"/>
                      </a:lnTo>
                      <a:lnTo>
                        <a:pt x="267" y="347"/>
                      </a:lnTo>
                      <a:lnTo>
                        <a:pt x="267" y="342"/>
                      </a:lnTo>
                      <a:lnTo>
                        <a:pt x="262" y="342"/>
                      </a:lnTo>
                      <a:lnTo>
                        <a:pt x="258" y="333"/>
                      </a:lnTo>
                      <a:lnTo>
                        <a:pt x="258" y="329"/>
                      </a:lnTo>
                      <a:lnTo>
                        <a:pt x="258" y="324"/>
                      </a:lnTo>
                      <a:lnTo>
                        <a:pt x="258" y="320"/>
                      </a:lnTo>
                      <a:lnTo>
                        <a:pt x="253" y="316"/>
                      </a:lnTo>
                      <a:lnTo>
                        <a:pt x="249" y="316"/>
                      </a:lnTo>
                      <a:lnTo>
                        <a:pt x="240" y="316"/>
                      </a:lnTo>
                      <a:lnTo>
                        <a:pt x="236" y="316"/>
                      </a:lnTo>
                      <a:lnTo>
                        <a:pt x="231" y="316"/>
                      </a:lnTo>
                      <a:lnTo>
                        <a:pt x="227" y="311"/>
                      </a:lnTo>
                      <a:lnTo>
                        <a:pt x="218" y="311"/>
                      </a:lnTo>
                      <a:lnTo>
                        <a:pt x="209" y="307"/>
                      </a:lnTo>
                      <a:lnTo>
                        <a:pt x="204" y="307"/>
                      </a:lnTo>
                      <a:lnTo>
                        <a:pt x="200" y="307"/>
                      </a:lnTo>
                      <a:lnTo>
                        <a:pt x="182" y="302"/>
                      </a:lnTo>
                      <a:lnTo>
                        <a:pt x="178" y="302"/>
                      </a:lnTo>
                      <a:lnTo>
                        <a:pt x="165" y="298"/>
                      </a:lnTo>
                      <a:lnTo>
                        <a:pt x="165" y="293"/>
                      </a:lnTo>
                      <a:lnTo>
                        <a:pt x="160" y="293"/>
                      </a:lnTo>
                      <a:lnTo>
                        <a:pt x="156" y="293"/>
                      </a:lnTo>
                      <a:lnTo>
                        <a:pt x="151" y="293"/>
                      </a:lnTo>
                      <a:lnTo>
                        <a:pt x="147" y="289"/>
                      </a:lnTo>
                      <a:lnTo>
                        <a:pt x="142" y="289"/>
                      </a:lnTo>
                      <a:lnTo>
                        <a:pt x="133" y="276"/>
                      </a:lnTo>
                      <a:lnTo>
                        <a:pt x="138" y="271"/>
                      </a:lnTo>
                      <a:lnTo>
                        <a:pt x="142" y="271"/>
                      </a:lnTo>
                      <a:lnTo>
                        <a:pt x="138" y="262"/>
                      </a:lnTo>
                      <a:lnTo>
                        <a:pt x="133" y="262"/>
                      </a:lnTo>
                      <a:lnTo>
                        <a:pt x="129" y="262"/>
                      </a:lnTo>
                      <a:lnTo>
                        <a:pt x="129" y="258"/>
                      </a:lnTo>
                      <a:lnTo>
                        <a:pt x="120" y="258"/>
                      </a:lnTo>
                      <a:lnTo>
                        <a:pt x="111" y="253"/>
                      </a:lnTo>
                      <a:lnTo>
                        <a:pt x="111" y="249"/>
                      </a:lnTo>
                      <a:lnTo>
                        <a:pt x="111" y="245"/>
                      </a:lnTo>
                      <a:lnTo>
                        <a:pt x="107" y="240"/>
                      </a:lnTo>
                      <a:lnTo>
                        <a:pt x="102" y="240"/>
                      </a:lnTo>
                      <a:lnTo>
                        <a:pt x="98" y="240"/>
                      </a:lnTo>
                      <a:lnTo>
                        <a:pt x="89" y="240"/>
                      </a:lnTo>
                      <a:lnTo>
                        <a:pt x="80" y="240"/>
                      </a:lnTo>
                      <a:lnTo>
                        <a:pt x="76" y="240"/>
                      </a:lnTo>
                      <a:lnTo>
                        <a:pt x="71" y="245"/>
                      </a:lnTo>
                      <a:lnTo>
                        <a:pt x="62" y="240"/>
                      </a:lnTo>
                      <a:lnTo>
                        <a:pt x="58" y="245"/>
                      </a:lnTo>
                      <a:lnTo>
                        <a:pt x="49" y="240"/>
                      </a:lnTo>
                      <a:lnTo>
                        <a:pt x="45" y="236"/>
                      </a:lnTo>
                      <a:lnTo>
                        <a:pt x="40" y="236"/>
                      </a:lnTo>
                      <a:lnTo>
                        <a:pt x="36" y="236"/>
                      </a:lnTo>
                      <a:lnTo>
                        <a:pt x="31" y="236"/>
                      </a:lnTo>
                      <a:lnTo>
                        <a:pt x="27" y="236"/>
                      </a:lnTo>
                      <a:lnTo>
                        <a:pt x="18" y="227"/>
                      </a:lnTo>
                      <a:lnTo>
                        <a:pt x="14" y="227"/>
                      </a:lnTo>
                      <a:lnTo>
                        <a:pt x="14" y="222"/>
                      </a:lnTo>
                      <a:lnTo>
                        <a:pt x="9" y="222"/>
                      </a:lnTo>
                      <a:lnTo>
                        <a:pt x="9" y="218"/>
                      </a:lnTo>
                      <a:lnTo>
                        <a:pt x="5" y="218"/>
                      </a:lnTo>
                      <a:lnTo>
                        <a:pt x="5" y="214"/>
                      </a:lnTo>
                      <a:lnTo>
                        <a:pt x="0" y="209"/>
                      </a:lnTo>
                      <a:lnTo>
                        <a:pt x="0" y="205"/>
                      </a:lnTo>
                      <a:lnTo>
                        <a:pt x="5" y="200"/>
                      </a:lnTo>
                      <a:lnTo>
                        <a:pt x="5" y="196"/>
                      </a:lnTo>
                      <a:lnTo>
                        <a:pt x="9" y="196"/>
                      </a:lnTo>
                      <a:lnTo>
                        <a:pt x="14" y="196"/>
                      </a:lnTo>
                      <a:lnTo>
                        <a:pt x="14" y="191"/>
                      </a:lnTo>
                      <a:lnTo>
                        <a:pt x="18" y="191"/>
                      </a:lnTo>
                      <a:lnTo>
                        <a:pt x="27" y="187"/>
                      </a:lnTo>
                      <a:lnTo>
                        <a:pt x="27" y="182"/>
                      </a:lnTo>
                      <a:lnTo>
                        <a:pt x="31" y="182"/>
                      </a:lnTo>
                      <a:lnTo>
                        <a:pt x="36" y="178"/>
                      </a:lnTo>
                      <a:lnTo>
                        <a:pt x="40" y="178"/>
                      </a:lnTo>
                      <a:lnTo>
                        <a:pt x="45" y="174"/>
                      </a:lnTo>
                      <a:lnTo>
                        <a:pt x="49" y="169"/>
                      </a:lnTo>
                      <a:lnTo>
                        <a:pt x="54" y="169"/>
                      </a:lnTo>
                      <a:lnTo>
                        <a:pt x="54" y="165"/>
                      </a:lnTo>
                      <a:lnTo>
                        <a:pt x="54" y="160"/>
                      </a:lnTo>
                      <a:lnTo>
                        <a:pt x="58" y="156"/>
                      </a:lnTo>
                      <a:lnTo>
                        <a:pt x="67" y="151"/>
                      </a:lnTo>
                      <a:lnTo>
                        <a:pt x="71" y="151"/>
                      </a:lnTo>
                      <a:lnTo>
                        <a:pt x="71" y="147"/>
                      </a:lnTo>
                      <a:lnTo>
                        <a:pt x="76" y="147"/>
                      </a:lnTo>
                      <a:lnTo>
                        <a:pt x="85" y="147"/>
                      </a:lnTo>
                      <a:lnTo>
                        <a:pt x="94" y="147"/>
                      </a:lnTo>
                      <a:lnTo>
                        <a:pt x="107" y="151"/>
                      </a:lnTo>
                      <a:lnTo>
                        <a:pt x="111" y="151"/>
                      </a:lnTo>
                      <a:lnTo>
                        <a:pt x="116" y="147"/>
                      </a:lnTo>
                      <a:lnTo>
                        <a:pt x="120" y="142"/>
                      </a:lnTo>
                      <a:lnTo>
                        <a:pt x="125" y="138"/>
                      </a:lnTo>
                      <a:lnTo>
                        <a:pt x="125" y="134"/>
                      </a:lnTo>
                      <a:lnTo>
                        <a:pt x="129" y="134"/>
                      </a:lnTo>
                      <a:lnTo>
                        <a:pt x="129" y="129"/>
                      </a:lnTo>
                      <a:lnTo>
                        <a:pt x="133" y="129"/>
                      </a:lnTo>
                      <a:lnTo>
                        <a:pt x="138" y="125"/>
                      </a:lnTo>
                      <a:lnTo>
                        <a:pt x="147" y="120"/>
                      </a:lnTo>
                      <a:lnTo>
                        <a:pt x="160" y="111"/>
                      </a:lnTo>
                      <a:lnTo>
                        <a:pt x="165" y="107"/>
                      </a:lnTo>
                      <a:lnTo>
                        <a:pt x="173" y="103"/>
                      </a:lnTo>
                      <a:lnTo>
                        <a:pt x="173" y="107"/>
                      </a:lnTo>
                      <a:lnTo>
                        <a:pt x="178" y="107"/>
                      </a:lnTo>
                      <a:lnTo>
                        <a:pt x="178" y="111"/>
                      </a:lnTo>
                      <a:lnTo>
                        <a:pt x="182" y="111"/>
                      </a:lnTo>
                      <a:lnTo>
                        <a:pt x="187" y="111"/>
                      </a:lnTo>
                      <a:lnTo>
                        <a:pt x="191" y="111"/>
                      </a:lnTo>
                      <a:lnTo>
                        <a:pt x="196" y="107"/>
                      </a:lnTo>
                      <a:lnTo>
                        <a:pt x="200" y="103"/>
                      </a:lnTo>
                      <a:lnTo>
                        <a:pt x="204" y="103"/>
                      </a:lnTo>
                      <a:lnTo>
                        <a:pt x="204" y="98"/>
                      </a:lnTo>
                      <a:lnTo>
                        <a:pt x="209" y="98"/>
                      </a:lnTo>
                      <a:lnTo>
                        <a:pt x="213" y="94"/>
                      </a:lnTo>
                      <a:lnTo>
                        <a:pt x="218" y="94"/>
                      </a:lnTo>
                      <a:lnTo>
                        <a:pt x="227" y="85"/>
                      </a:lnTo>
                      <a:lnTo>
                        <a:pt x="227" y="80"/>
                      </a:lnTo>
                      <a:lnTo>
                        <a:pt x="227" y="76"/>
                      </a:lnTo>
                      <a:lnTo>
                        <a:pt x="222" y="71"/>
                      </a:lnTo>
                      <a:lnTo>
                        <a:pt x="222" y="67"/>
                      </a:lnTo>
                      <a:lnTo>
                        <a:pt x="218" y="67"/>
                      </a:lnTo>
                      <a:lnTo>
                        <a:pt x="218" y="63"/>
                      </a:lnTo>
                      <a:lnTo>
                        <a:pt x="222" y="58"/>
                      </a:lnTo>
                      <a:lnTo>
                        <a:pt x="222" y="54"/>
                      </a:lnTo>
                      <a:lnTo>
                        <a:pt x="227" y="49"/>
                      </a:lnTo>
                      <a:lnTo>
                        <a:pt x="222" y="49"/>
                      </a:lnTo>
                      <a:lnTo>
                        <a:pt x="218" y="45"/>
                      </a:lnTo>
                      <a:lnTo>
                        <a:pt x="213" y="40"/>
                      </a:lnTo>
                      <a:lnTo>
                        <a:pt x="213" y="32"/>
                      </a:lnTo>
                      <a:lnTo>
                        <a:pt x="213" y="27"/>
                      </a:lnTo>
                      <a:lnTo>
                        <a:pt x="213" y="23"/>
                      </a:lnTo>
                      <a:lnTo>
                        <a:pt x="218" y="23"/>
                      </a:lnTo>
                      <a:lnTo>
                        <a:pt x="218" y="18"/>
                      </a:lnTo>
                      <a:lnTo>
                        <a:pt x="222" y="18"/>
                      </a:lnTo>
                      <a:lnTo>
                        <a:pt x="227" y="18"/>
                      </a:lnTo>
                      <a:lnTo>
                        <a:pt x="231" y="14"/>
                      </a:lnTo>
                      <a:lnTo>
                        <a:pt x="236" y="14"/>
                      </a:lnTo>
                      <a:lnTo>
                        <a:pt x="240" y="14"/>
                      </a:lnTo>
                      <a:lnTo>
                        <a:pt x="240" y="9"/>
                      </a:lnTo>
                      <a:lnTo>
                        <a:pt x="244" y="9"/>
                      </a:lnTo>
                      <a:lnTo>
                        <a:pt x="249" y="9"/>
                      </a:lnTo>
                      <a:lnTo>
                        <a:pt x="253" y="9"/>
                      </a:lnTo>
                      <a:lnTo>
                        <a:pt x="253" y="5"/>
                      </a:lnTo>
                      <a:lnTo>
                        <a:pt x="271" y="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86" name="Freeform 134"/>
                <p:cNvSpPr/>
                <p:nvPr/>
              </p:nvSpPr>
              <p:spPr bwMode="auto">
                <a:xfrm>
                  <a:off x="5257552" y="5057776"/>
                  <a:ext cx="387350" cy="571500"/>
                </a:xfrm>
                <a:custGeom>
                  <a:cxnLst>
                    <a:cxn ang="0">
                      <a:pos x="120" y="14"/>
                    </a:cxn>
                    <a:cxn ang="0">
                      <a:pos x="133" y="18"/>
                    </a:cxn>
                    <a:cxn ang="0">
                      <a:pos x="156" y="22"/>
                    </a:cxn>
                    <a:cxn ang="0">
                      <a:pos x="173" y="18"/>
                    </a:cxn>
                    <a:cxn ang="0">
                      <a:pos x="173" y="36"/>
                    </a:cxn>
                    <a:cxn ang="0">
                      <a:pos x="173" y="62"/>
                    </a:cxn>
                    <a:cxn ang="0">
                      <a:pos x="182" y="102"/>
                    </a:cxn>
                    <a:cxn ang="0">
                      <a:pos x="182" y="125"/>
                    </a:cxn>
                    <a:cxn ang="0">
                      <a:pos x="191" y="147"/>
                    </a:cxn>
                    <a:cxn ang="0">
                      <a:pos x="209" y="160"/>
                    </a:cxn>
                    <a:cxn ang="0">
                      <a:pos x="227" y="169"/>
                    </a:cxn>
                    <a:cxn ang="0">
                      <a:pos x="240" y="187"/>
                    </a:cxn>
                    <a:cxn ang="0">
                      <a:pos x="235" y="200"/>
                    </a:cxn>
                    <a:cxn ang="0">
                      <a:pos x="213" y="209"/>
                    </a:cxn>
                    <a:cxn ang="0">
                      <a:pos x="200" y="213"/>
                    </a:cxn>
                    <a:cxn ang="0">
                      <a:pos x="187" y="227"/>
                    </a:cxn>
                    <a:cxn ang="0">
                      <a:pos x="173" y="240"/>
                    </a:cxn>
                    <a:cxn ang="0">
                      <a:pos x="182" y="262"/>
                    </a:cxn>
                    <a:cxn ang="0">
                      <a:pos x="191" y="280"/>
                    </a:cxn>
                    <a:cxn ang="0">
                      <a:pos x="191" y="293"/>
                    </a:cxn>
                    <a:cxn ang="0">
                      <a:pos x="178" y="298"/>
                    </a:cxn>
                    <a:cxn ang="0">
                      <a:pos x="182" y="307"/>
                    </a:cxn>
                    <a:cxn ang="0">
                      <a:pos x="169" y="315"/>
                    </a:cxn>
                    <a:cxn ang="0">
                      <a:pos x="160" y="333"/>
                    </a:cxn>
                    <a:cxn ang="0">
                      <a:pos x="164" y="360"/>
                    </a:cxn>
                    <a:cxn ang="0">
                      <a:pos x="147" y="355"/>
                    </a:cxn>
                    <a:cxn ang="0">
                      <a:pos x="129" y="355"/>
                    </a:cxn>
                    <a:cxn ang="0">
                      <a:pos x="116" y="347"/>
                    </a:cxn>
                    <a:cxn ang="0">
                      <a:pos x="98" y="351"/>
                    </a:cxn>
                    <a:cxn ang="0">
                      <a:pos x="98" y="338"/>
                    </a:cxn>
                    <a:cxn ang="0">
                      <a:pos x="102" y="324"/>
                    </a:cxn>
                    <a:cxn ang="0">
                      <a:pos x="89" y="307"/>
                    </a:cxn>
                    <a:cxn ang="0">
                      <a:pos x="54" y="276"/>
                    </a:cxn>
                    <a:cxn ang="0">
                      <a:pos x="23" y="244"/>
                    </a:cxn>
                    <a:cxn ang="0">
                      <a:pos x="31" y="218"/>
                    </a:cxn>
                    <a:cxn ang="0">
                      <a:pos x="40" y="196"/>
                    </a:cxn>
                    <a:cxn ang="0">
                      <a:pos x="54" y="173"/>
                    </a:cxn>
                    <a:cxn ang="0">
                      <a:pos x="71" y="147"/>
                    </a:cxn>
                    <a:cxn ang="0">
                      <a:pos x="85" y="116"/>
                    </a:cxn>
                    <a:cxn ang="0">
                      <a:pos x="76" y="94"/>
                    </a:cxn>
                    <a:cxn ang="0">
                      <a:pos x="67" y="76"/>
                    </a:cxn>
                    <a:cxn ang="0">
                      <a:pos x="40" y="62"/>
                    </a:cxn>
                    <a:cxn ang="0">
                      <a:pos x="5" y="62"/>
                    </a:cxn>
                    <a:cxn ang="0">
                      <a:pos x="0" y="36"/>
                    </a:cxn>
                    <a:cxn ang="0">
                      <a:pos x="14" y="18"/>
                    </a:cxn>
                    <a:cxn ang="0">
                      <a:pos x="31" y="9"/>
                    </a:cxn>
                    <a:cxn ang="0">
                      <a:pos x="54" y="9"/>
                    </a:cxn>
                    <a:cxn ang="0">
                      <a:pos x="76" y="18"/>
                    </a:cxn>
                    <a:cxn ang="0">
                      <a:pos x="89" y="9"/>
                    </a:cxn>
                    <a:cxn ang="0">
                      <a:pos x="102" y="5"/>
                    </a:cxn>
                    <a:cxn ang="0">
                      <a:pos x="111" y="5"/>
                    </a:cxn>
                  </a:cxnLst>
                  <a:rect l="0" t="0" r="r" b="b"/>
                  <a:pathLst>
                    <a:path w="244" h="360">
                      <a:moveTo>
                        <a:pt x="111" y="9"/>
                      </a:moveTo>
                      <a:lnTo>
                        <a:pt x="116" y="9"/>
                      </a:lnTo>
                      <a:lnTo>
                        <a:pt x="116" y="14"/>
                      </a:lnTo>
                      <a:lnTo>
                        <a:pt x="120" y="14"/>
                      </a:lnTo>
                      <a:lnTo>
                        <a:pt x="125" y="14"/>
                      </a:lnTo>
                      <a:lnTo>
                        <a:pt x="125" y="18"/>
                      </a:lnTo>
                      <a:lnTo>
                        <a:pt x="129" y="18"/>
                      </a:lnTo>
                      <a:lnTo>
                        <a:pt x="133" y="18"/>
                      </a:lnTo>
                      <a:lnTo>
                        <a:pt x="138" y="22"/>
                      </a:lnTo>
                      <a:lnTo>
                        <a:pt x="142" y="22"/>
                      </a:lnTo>
                      <a:lnTo>
                        <a:pt x="151" y="22"/>
                      </a:lnTo>
                      <a:lnTo>
                        <a:pt x="156" y="22"/>
                      </a:lnTo>
                      <a:lnTo>
                        <a:pt x="160" y="22"/>
                      </a:lnTo>
                      <a:lnTo>
                        <a:pt x="164" y="22"/>
                      </a:lnTo>
                      <a:lnTo>
                        <a:pt x="169" y="18"/>
                      </a:lnTo>
                      <a:lnTo>
                        <a:pt x="173" y="18"/>
                      </a:lnTo>
                      <a:lnTo>
                        <a:pt x="173" y="22"/>
                      </a:lnTo>
                      <a:lnTo>
                        <a:pt x="178" y="27"/>
                      </a:lnTo>
                      <a:lnTo>
                        <a:pt x="169" y="27"/>
                      </a:lnTo>
                      <a:lnTo>
                        <a:pt x="173" y="36"/>
                      </a:lnTo>
                      <a:lnTo>
                        <a:pt x="169" y="45"/>
                      </a:lnTo>
                      <a:lnTo>
                        <a:pt x="169" y="54"/>
                      </a:lnTo>
                      <a:lnTo>
                        <a:pt x="169" y="62"/>
                      </a:lnTo>
                      <a:lnTo>
                        <a:pt x="173" y="62"/>
                      </a:lnTo>
                      <a:lnTo>
                        <a:pt x="169" y="80"/>
                      </a:lnTo>
                      <a:lnTo>
                        <a:pt x="173" y="94"/>
                      </a:lnTo>
                      <a:lnTo>
                        <a:pt x="178" y="98"/>
                      </a:lnTo>
                      <a:lnTo>
                        <a:pt x="182" y="102"/>
                      </a:lnTo>
                      <a:lnTo>
                        <a:pt x="182" y="111"/>
                      </a:lnTo>
                      <a:lnTo>
                        <a:pt x="182" y="116"/>
                      </a:lnTo>
                      <a:lnTo>
                        <a:pt x="182" y="120"/>
                      </a:lnTo>
                      <a:lnTo>
                        <a:pt x="182" y="125"/>
                      </a:lnTo>
                      <a:lnTo>
                        <a:pt x="182" y="129"/>
                      </a:lnTo>
                      <a:lnTo>
                        <a:pt x="187" y="133"/>
                      </a:lnTo>
                      <a:lnTo>
                        <a:pt x="187" y="138"/>
                      </a:lnTo>
                      <a:lnTo>
                        <a:pt x="191" y="147"/>
                      </a:lnTo>
                      <a:lnTo>
                        <a:pt x="196" y="151"/>
                      </a:lnTo>
                      <a:lnTo>
                        <a:pt x="200" y="156"/>
                      </a:lnTo>
                      <a:lnTo>
                        <a:pt x="204" y="156"/>
                      </a:lnTo>
                      <a:lnTo>
                        <a:pt x="209" y="160"/>
                      </a:lnTo>
                      <a:lnTo>
                        <a:pt x="213" y="165"/>
                      </a:lnTo>
                      <a:lnTo>
                        <a:pt x="213" y="173"/>
                      </a:lnTo>
                      <a:lnTo>
                        <a:pt x="213" y="169"/>
                      </a:lnTo>
                      <a:lnTo>
                        <a:pt x="227" y="169"/>
                      </a:lnTo>
                      <a:lnTo>
                        <a:pt x="227" y="173"/>
                      </a:lnTo>
                      <a:lnTo>
                        <a:pt x="231" y="178"/>
                      </a:lnTo>
                      <a:lnTo>
                        <a:pt x="235" y="182"/>
                      </a:lnTo>
                      <a:lnTo>
                        <a:pt x="240" y="187"/>
                      </a:lnTo>
                      <a:lnTo>
                        <a:pt x="244" y="187"/>
                      </a:lnTo>
                      <a:lnTo>
                        <a:pt x="240" y="191"/>
                      </a:lnTo>
                      <a:lnTo>
                        <a:pt x="240" y="196"/>
                      </a:lnTo>
                      <a:lnTo>
                        <a:pt x="235" y="200"/>
                      </a:lnTo>
                      <a:lnTo>
                        <a:pt x="227" y="205"/>
                      </a:lnTo>
                      <a:lnTo>
                        <a:pt x="222" y="205"/>
                      </a:lnTo>
                      <a:lnTo>
                        <a:pt x="218" y="205"/>
                      </a:lnTo>
                      <a:lnTo>
                        <a:pt x="213" y="209"/>
                      </a:lnTo>
                      <a:lnTo>
                        <a:pt x="209" y="209"/>
                      </a:lnTo>
                      <a:lnTo>
                        <a:pt x="204" y="209"/>
                      </a:lnTo>
                      <a:lnTo>
                        <a:pt x="200" y="209"/>
                      </a:lnTo>
                      <a:lnTo>
                        <a:pt x="200" y="213"/>
                      </a:lnTo>
                      <a:lnTo>
                        <a:pt x="196" y="213"/>
                      </a:lnTo>
                      <a:lnTo>
                        <a:pt x="196" y="218"/>
                      </a:lnTo>
                      <a:lnTo>
                        <a:pt x="191" y="222"/>
                      </a:lnTo>
                      <a:lnTo>
                        <a:pt x="187" y="227"/>
                      </a:lnTo>
                      <a:lnTo>
                        <a:pt x="182" y="227"/>
                      </a:lnTo>
                      <a:lnTo>
                        <a:pt x="178" y="227"/>
                      </a:lnTo>
                      <a:lnTo>
                        <a:pt x="178" y="236"/>
                      </a:lnTo>
                      <a:lnTo>
                        <a:pt x="173" y="240"/>
                      </a:lnTo>
                      <a:lnTo>
                        <a:pt x="173" y="244"/>
                      </a:lnTo>
                      <a:lnTo>
                        <a:pt x="182" y="253"/>
                      </a:lnTo>
                      <a:lnTo>
                        <a:pt x="182" y="258"/>
                      </a:lnTo>
                      <a:lnTo>
                        <a:pt x="182" y="262"/>
                      </a:lnTo>
                      <a:lnTo>
                        <a:pt x="187" y="267"/>
                      </a:lnTo>
                      <a:lnTo>
                        <a:pt x="187" y="271"/>
                      </a:lnTo>
                      <a:lnTo>
                        <a:pt x="187" y="276"/>
                      </a:lnTo>
                      <a:lnTo>
                        <a:pt x="191" y="280"/>
                      </a:lnTo>
                      <a:lnTo>
                        <a:pt x="191" y="284"/>
                      </a:lnTo>
                      <a:lnTo>
                        <a:pt x="191" y="289"/>
                      </a:lnTo>
                      <a:lnTo>
                        <a:pt x="196" y="293"/>
                      </a:lnTo>
                      <a:lnTo>
                        <a:pt x="191" y="293"/>
                      </a:lnTo>
                      <a:lnTo>
                        <a:pt x="187" y="293"/>
                      </a:lnTo>
                      <a:lnTo>
                        <a:pt x="182" y="293"/>
                      </a:lnTo>
                      <a:lnTo>
                        <a:pt x="178" y="293"/>
                      </a:lnTo>
                      <a:lnTo>
                        <a:pt x="178" y="298"/>
                      </a:lnTo>
                      <a:lnTo>
                        <a:pt x="173" y="298"/>
                      </a:lnTo>
                      <a:lnTo>
                        <a:pt x="178" y="298"/>
                      </a:lnTo>
                      <a:lnTo>
                        <a:pt x="178" y="302"/>
                      </a:lnTo>
                      <a:lnTo>
                        <a:pt x="182" y="307"/>
                      </a:lnTo>
                      <a:lnTo>
                        <a:pt x="182" y="311"/>
                      </a:lnTo>
                      <a:lnTo>
                        <a:pt x="178" y="315"/>
                      </a:lnTo>
                      <a:lnTo>
                        <a:pt x="173" y="315"/>
                      </a:lnTo>
                      <a:lnTo>
                        <a:pt x="169" y="315"/>
                      </a:lnTo>
                      <a:lnTo>
                        <a:pt x="164" y="320"/>
                      </a:lnTo>
                      <a:lnTo>
                        <a:pt x="160" y="324"/>
                      </a:lnTo>
                      <a:lnTo>
                        <a:pt x="160" y="329"/>
                      </a:lnTo>
                      <a:lnTo>
                        <a:pt x="160" y="333"/>
                      </a:lnTo>
                      <a:lnTo>
                        <a:pt x="164" y="347"/>
                      </a:lnTo>
                      <a:lnTo>
                        <a:pt x="169" y="355"/>
                      </a:lnTo>
                      <a:lnTo>
                        <a:pt x="169" y="360"/>
                      </a:lnTo>
                      <a:lnTo>
                        <a:pt x="164" y="360"/>
                      </a:lnTo>
                      <a:lnTo>
                        <a:pt x="160" y="355"/>
                      </a:lnTo>
                      <a:lnTo>
                        <a:pt x="156" y="355"/>
                      </a:lnTo>
                      <a:lnTo>
                        <a:pt x="151" y="355"/>
                      </a:lnTo>
                      <a:lnTo>
                        <a:pt x="147" y="355"/>
                      </a:lnTo>
                      <a:lnTo>
                        <a:pt x="142" y="355"/>
                      </a:lnTo>
                      <a:lnTo>
                        <a:pt x="138" y="355"/>
                      </a:lnTo>
                      <a:lnTo>
                        <a:pt x="133" y="355"/>
                      </a:lnTo>
                      <a:lnTo>
                        <a:pt x="129" y="355"/>
                      </a:lnTo>
                      <a:lnTo>
                        <a:pt x="125" y="351"/>
                      </a:lnTo>
                      <a:lnTo>
                        <a:pt x="120" y="347"/>
                      </a:lnTo>
                      <a:lnTo>
                        <a:pt x="116" y="342"/>
                      </a:lnTo>
                      <a:lnTo>
                        <a:pt x="116" y="347"/>
                      </a:lnTo>
                      <a:lnTo>
                        <a:pt x="111" y="347"/>
                      </a:lnTo>
                      <a:lnTo>
                        <a:pt x="107" y="351"/>
                      </a:lnTo>
                      <a:lnTo>
                        <a:pt x="102" y="351"/>
                      </a:lnTo>
                      <a:lnTo>
                        <a:pt x="98" y="351"/>
                      </a:lnTo>
                      <a:lnTo>
                        <a:pt x="93" y="351"/>
                      </a:lnTo>
                      <a:lnTo>
                        <a:pt x="93" y="342"/>
                      </a:lnTo>
                      <a:lnTo>
                        <a:pt x="98" y="342"/>
                      </a:lnTo>
                      <a:lnTo>
                        <a:pt x="98" y="338"/>
                      </a:lnTo>
                      <a:lnTo>
                        <a:pt x="98" y="333"/>
                      </a:lnTo>
                      <a:lnTo>
                        <a:pt x="98" y="329"/>
                      </a:lnTo>
                      <a:lnTo>
                        <a:pt x="102" y="329"/>
                      </a:lnTo>
                      <a:lnTo>
                        <a:pt x="102" y="324"/>
                      </a:lnTo>
                      <a:lnTo>
                        <a:pt x="102" y="320"/>
                      </a:lnTo>
                      <a:lnTo>
                        <a:pt x="98" y="315"/>
                      </a:lnTo>
                      <a:lnTo>
                        <a:pt x="93" y="311"/>
                      </a:lnTo>
                      <a:lnTo>
                        <a:pt x="89" y="307"/>
                      </a:lnTo>
                      <a:lnTo>
                        <a:pt x="85" y="302"/>
                      </a:lnTo>
                      <a:lnTo>
                        <a:pt x="71" y="289"/>
                      </a:lnTo>
                      <a:lnTo>
                        <a:pt x="62" y="284"/>
                      </a:lnTo>
                      <a:lnTo>
                        <a:pt x="54" y="276"/>
                      </a:lnTo>
                      <a:lnTo>
                        <a:pt x="36" y="267"/>
                      </a:lnTo>
                      <a:lnTo>
                        <a:pt x="27" y="258"/>
                      </a:lnTo>
                      <a:lnTo>
                        <a:pt x="23" y="253"/>
                      </a:lnTo>
                      <a:lnTo>
                        <a:pt x="23" y="244"/>
                      </a:lnTo>
                      <a:lnTo>
                        <a:pt x="27" y="240"/>
                      </a:lnTo>
                      <a:lnTo>
                        <a:pt x="27" y="231"/>
                      </a:lnTo>
                      <a:lnTo>
                        <a:pt x="31" y="227"/>
                      </a:lnTo>
                      <a:lnTo>
                        <a:pt x="31" y="218"/>
                      </a:lnTo>
                      <a:lnTo>
                        <a:pt x="36" y="213"/>
                      </a:lnTo>
                      <a:lnTo>
                        <a:pt x="36" y="209"/>
                      </a:lnTo>
                      <a:lnTo>
                        <a:pt x="40" y="200"/>
                      </a:lnTo>
                      <a:lnTo>
                        <a:pt x="40" y="196"/>
                      </a:lnTo>
                      <a:lnTo>
                        <a:pt x="45" y="191"/>
                      </a:lnTo>
                      <a:lnTo>
                        <a:pt x="49" y="187"/>
                      </a:lnTo>
                      <a:lnTo>
                        <a:pt x="54" y="178"/>
                      </a:lnTo>
                      <a:lnTo>
                        <a:pt x="54" y="173"/>
                      </a:lnTo>
                      <a:lnTo>
                        <a:pt x="58" y="165"/>
                      </a:lnTo>
                      <a:lnTo>
                        <a:pt x="67" y="160"/>
                      </a:lnTo>
                      <a:lnTo>
                        <a:pt x="67" y="151"/>
                      </a:lnTo>
                      <a:lnTo>
                        <a:pt x="71" y="147"/>
                      </a:lnTo>
                      <a:lnTo>
                        <a:pt x="80" y="138"/>
                      </a:lnTo>
                      <a:lnTo>
                        <a:pt x="89" y="133"/>
                      </a:lnTo>
                      <a:lnTo>
                        <a:pt x="85" y="129"/>
                      </a:lnTo>
                      <a:lnTo>
                        <a:pt x="85" y="116"/>
                      </a:lnTo>
                      <a:lnTo>
                        <a:pt x="80" y="111"/>
                      </a:lnTo>
                      <a:lnTo>
                        <a:pt x="76" y="107"/>
                      </a:lnTo>
                      <a:lnTo>
                        <a:pt x="76" y="102"/>
                      </a:lnTo>
                      <a:lnTo>
                        <a:pt x="76" y="94"/>
                      </a:lnTo>
                      <a:lnTo>
                        <a:pt x="71" y="94"/>
                      </a:lnTo>
                      <a:lnTo>
                        <a:pt x="67" y="89"/>
                      </a:lnTo>
                      <a:lnTo>
                        <a:pt x="67" y="85"/>
                      </a:lnTo>
                      <a:lnTo>
                        <a:pt x="67" y="76"/>
                      </a:lnTo>
                      <a:lnTo>
                        <a:pt x="62" y="71"/>
                      </a:lnTo>
                      <a:lnTo>
                        <a:pt x="54" y="67"/>
                      </a:lnTo>
                      <a:lnTo>
                        <a:pt x="49" y="62"/>
                      </a:lnTo>
                      <a:lnTo>
                        <a:pt x="40" y="62"/>
                      </a:lnTo>
                      <a:lnTo>
                        <a:pt x="31" y="62"/>
                      </a:lnTo>
                      <a:lnTo>
                        <a:pt x="18" y="58"/>
                      </a:lnTo>
                      <a:lnTo>
                        <a:pt x="9" y="58"/>
                      </a:lnTo>
                      <a:lnTo>
                        <a:pt x="5" y="62"/>
                      </a:lnTo>
                      <a:lnTo>
                        <a:pt x="0" y="58"/>
                      </a:lnTo>
                      <a:lnTo>
                        <a:pt x="0" y="54"/>
                      </a:lnTo>
                      <a:lnTo>
                        <a:pt x="0" y="49"/>
                      </a:lnTo>
                      <a:lnTo>
                        <a:pt x="0" y="36"/>
                      </a:lnTo>
                      <a:lnTo>
                        <a:pt x="0" y="31"/>
                      </a:lnTo>
                      <a:lnTo>
                        <a:pt x="5" y="22"/>
                      </a:lnTo>
                      <a:lnTo>
                        <a:pt x="9" y="18"/>
                      </a:lnTo>
                      <a:lnTo>
                        <a:pt x="14" y="18"/>
                      </a:lnTo>
                      <a:lnTo>
                        <a:pt x="14" y="14"/>
                      </a:lnTo>
                      <a:lnTo>
                        <a:pt x="23" y="14"/>
                      </a:lnTo>
                      <a:lnTo>
                        <a:pt x="27" y="14"/>
                      </a:lnTo>
                      <a:lnTo>
                        <a:pt x="31" y="9"/>
                      </a:lnTo>
                      <a:lnTo>
                        <a:pt x="40" y="9"/>
                      </a:lnTo>
                      <a:lnTo>
                        <a:pt x="45" y="9"/>
                      </a:lnTo>
                      <a:lnTo>
                        <a:pt x="49" y="9"/>
                      </a:lnTo>
                      <a:lnTo>
                        <a:pt x="54" y="9"/>
                      </a:lnTo>
                      <a:lnTo>
                        <a:pt x="58" y="9"/>
                      </a:lnTo>
                      <a:lnTo>
                        <a:pt x="67" y="14"/>
                      </a:lnTo>
                      <a:lnTo>
                        <a:pt x="71" y="18"/>
                      </a:lnTo>
                      <a:lnTo>
                        <a:pt x="76" y="18"/>
                      </a:lnTo>
                      <a:lnTo>
                        <a:pt x="80" y="14"/>
                      </a:lnTo>
                      <a:lnTo>
                        <a:pt x="85" y="14"/>
                      </a:lnTo>
                      <a:lnTo>
                        <a:pt x="89" y="14"/>
                      </a:lnTo>
                      <a:lnTo>
                        <a:pt x="89" y="9"/>
                      </a:lnTo>
                      <a:lnTo>
                        <a:pt x="93" y="9"/>
                      </a:lnTo>
                      <a:lnTo>
                        <a:pt x="93" y="5"/>
                      </a:lnTo>
                      <a:lnTo>
                        <a:pt x="98" y="5"/>
                      </a:lnTo>
                      <a:lnTo>
                        <a:pt x="102" y="5"/>
                      </a:lnTo>
                      <a:lnTo>
                        <a:pt x="102" y="0"/>
                      </a:lnTo>
                      <a:lnTo>
                        <a:pt x="107" y="0"/>
                      </a:lnTo>
                      <a:lnTo>
                        <a:pt x="107" y="5"/>
                      </a:lnTo>
                      <a:lnTo>
                        <a:pt x="111" y="5"/>
                      </a:lnTo>
                      <a:lnTo>
                        <a:pt x="111" y="9"/>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87" name="Freeform 138"/>
                <p:cNvSpPr/>
                <p:nvPr/>
              </p:nvSpPr>
              <p:spPr bwMode="auto">
                <a:xfrm>
                  <a:off x="4736852" y="4445001"/>
                  <a:ext cx="534988" cy="965200"/>
                </a:xfrm>
                <a:custGeom>
                  <a:cxnLst>
                    <a:cxn ang="0">
                      <a:pos x="328" y="444"/>
                    </a:cxn>
                    <a:cxn ang="0">
                      <a:pos x="315" y="493"/>
                    </a:cxn>
                    <a:cxn ang="0">
                      <a:pos x="284" y="515"/>
                    </a:cxn>
                    <a:cxn ang="0">
                      <a:pos x="262" y="546"/>
                    </a:cxn>
                    <a:cxn ang="0">
                      <a:pos x="280" y="528"/>
                    </a:cxn>
                    <a:cxn ang="0">
                      <a:pos x="293" y="533"/>
                    </a:cxn>
                    <a:cxn ang="0">
                      <a:pos x="280" y="582"/>
                    </a:cxn>
                    <a:cxn ang="0">
                      <a:pos x="280" y="551"/>
                    </a:cxn>
                    <a:cxn ang="0">
                      <a:pos x="271" y="577"/>
                    </a:cxn>
                    <a:cxn ang="0">
                      <a:pos x="240" y="599"/>
                    </a:cxn>
                    <a:cxn ang="0">
                      <a:pos x="222" y="591"/>
                    </a:cxn>
                    <a:cxn ang="0">
                      <a:pos x="200" y="591"/>
                    </a:cxn>
                    <a:cxn ang="0">
                      <a:pos x="182" y="599"/>
                    </a:cxn>
                    <a:cxn ang="0">
                      <a:pos x="124" y="591"/>
                    </a:cxn>
                    <a:cxn ang="0">
                      <a:pos x="111" y="577"/>
                    </a:cxn>
                    <a:cxn ang="0">
                      <a:pos x="155" y="546"/>
                    </a:cxn>
                    <a:cxn ang="0">
                      <a:pos x="124" y="511"/>
                    </a:cxn>
                    <a:cxn ang="0">
                      <a:pos x="120" y="480"/>
                    </a:cxn>
                    <a:cxn ang="0">
                      <a:pos x="80" y="488"/>
                    </a:cxn>
                    <a:cxn ang="0">
                      <a:pos x="67" y="457"/>
                    </a:cxn>
                    <a:cxn ang="0">
                      <a:pos x="62" y="422"/>
                    </a:cxn>
                    <a:cxn ang="0">
                      <a:pos x="31" y="426"/>
                    </a:cxn>
                    <a:cxn ang="0">
                      <a:pos x="9" y="417"/>
                    </a:cxn>
                    <a:cxn ang="0">
                      <a:pos x="9" y="400"/>
                    </a:cxn>
                    <a:cxn ang="0">
                      <a:pos x="18" y="373"/>
                    </a:cxn>
                    <a:cxn ang="0">
                      <a:pos x="4" y="351"/>
                    </a:cxn>
                    <a:cxn ang="0">
                      <a:pos x="4" y="320"/>
                    </a:cxn>
                    <a:cxn ang="0">
                      <a:pos x="31" y="306"/>
                    </a:cxn>
                    <a:cxn ang="0">
                      <a:pos x="49" y="293"/>
                    </a:cxn>
                    <a:cxn ang="0">
                      <a:pos x="67" y="271"/>
                    </a:cxn>
                    <a:cxn ang="0">
                      <a:pos x="89" y="262"/>
                    </a:cxn>
                    <a:cxn ang="0">
                      <a:pos x="115" y="258"/>
                    </a:cxn>
                    <a:cxn ang="0">
                      <a:pos x="142" y="253"/>
                    </a:cxn>
                    <a:cxn ang="0">
                      <a:pos x="151" y="226"/>
                    </a:cxn>
                    <a:cxn ang="0">
                      <a:pos x="133" y="200"/>
                    </a:cxn>
                    <a:cxn ang="0">
                      <a:pos x="142" y="173"/>
                    </a:cxn>
                    <a:cxn ang="0">
                      <a:pos x="160" y="160"/>
                    </a:cxn>
                    <a:cxn ang="0">
                      <a:pos x="169" y="138"/>
                    </a:cxn>
                    <a:cxn ang="0">
                      <a:pos x="191" y="124"/>
                    </a:cxn>
                    <a:cxn ang="0">
                      <a:pos x="200" y="98"/>
                    </a:cxn>
                    <a:cxn ang="0">
                      <a:pos x="200" y="67"/>
                    </a:cxn>
                    <a:cxn ang="0">
                      <a:pos x="209" y="40"/>
                    </a:cxn>
                    <a:cxn ang="0">
                      <a:pos x="222" y="9"/>
                    </a:cxn>
                    <a:cxn ang="0">
                      <a:pos x="240" y="5"/>
                    </a:cxn>
                    <a:cxn ang="0">
                      <a:pos x="266" y="9"/>
                    </a:cxn>
                    <a:cxn ang="0">
                      <a:pos x="293" y="40"/>
                    </a:cxn>
                    <a:cxn ang="0">
                      <a:pos x="297" y="71"/>
                    </a:cxn>
                    <a:cxn ang="0">
                      <a:pos x="302" y="111"/>
                    </a:cxn>
                    <a:cxn ang="0">
                      <a:pos x="315" y="138"/>
                    </a:cxn>
                    <a:cxn ang="0">
                      <a:pos x="315" y="160"/>
                    </a:cxn>
                    <a:cxn ang="0">
                      <a:pos x="311" y="187"/>
                    </a:cxn>
                    <a:cxn ang="0">
                      <a:pos x="280" y="200"/>
                    </a:cxn>
                    <a:cxn ang="0">
                      <a:pos x="266" y="231"/>
                    </a:cxn>
                    <a:cxn ang="0">
                      <a:pos x="262" y="262"/>
                    </a:cxn>
                    <a:cxn ang="0">
                      <a:pos x="266" y="293"/>
                    </a:cxn>
                    <a:cxn ang="0">
                      <a:pos x="266" y="329"/>
                    </a:cxn>
                    <a:cxn ang="0">
                      <a:pos x="284" y="377"/>
                    </a:cxn>
                    <a:cxn ang="0">
                      <a:pos x="319" y="360"/>
                    </a:cxn>
                    <a:cxn ang="0">
                      <a:pos x="337" y="400"/>
                    </a:cxn>
                  </a:cxnLst>
                  <a:rect l="0" t="0" r="r" b="b"/>
                  <a:pathLst>
                    <a:path w="337" h="608">
                      <a:moveTo>
                        <a:pt x="337" y="404"/>
                      </a:moveTo>
                      <a:lnTo>
                        <a:pt x="333" y="408"/>
                      </a:lnTo>
                      <a:lnTo>
                        <a:pt x="328" y="417"/>
                      </a:lnTo>
                      <a:lnTo>
                        <a:pt x="328" y="422"/>
                      </a:lnTo>
                      <a:lnTo>
                        <a:pt x="328" y="435"/>
                      </a:lnTo>
                      <a:lnTo>
                        <a:pt x="328" y="440"/>
                      </a:lnTo>
                      <a:lnTo>
                        <a:pt x="328" y="444"/>
                      </a:lnTo>
                      <a:lnTo>
                        <a:pt x="333" y="448"/>
                      </a:lnTo>
                      <a:lnTo>
                        <a:pt x="328" y="457"/>
                      </a:lnTo>
                      <a:lnTo>
                        <a:pt x="328" y="462"/>
                      </a:lnTo>
                      <a:lnTo>
                        <a:pt x="324" y="471"/>
                      </a:lnTo>
                      <a:lnTo>
                        <a:pt x="324" y="480"/>
                      </a:lnTo>
                      <a:lnTo>
                        <a:pt x="319" y="488"/>
                      </a:lnTo>
                      <a:lnTo>
                        <a:pt x="315" y="493"/>
                      </a:lnTo>
                      <a:lnTo>
                        <a:pt x="311" y="502"/>
                      </a:lnTo>
                      <a:lnTo>
                        <a:pt x="306" y="506"/>
                      </a:lnTo>
                      <a:lnTo>
                        <a:pt x="306" y="511"/>
                      </a:lnTo>
                      <a:lnTo>
                        <a:pt x="302" y="511"/>
                      </a:lnTo>
                      <a:lnTo>
                        <a:pt x="293" y="515"/>
                      </a:lnTo>
                      <a:lnTo>
                        <a:pt x="288" y="515"/>
                      </a:lnTo>
                      <a:lnTo>
                        <a:pt x="284" y="515"/>
                      </a:lnTo>
                      <a:lnTo>
                        <a:pt x="275" y="519"/>
                      </a:lnTo>
                      <a:lnTo>
                        <a:pt x="271" y="528"/>
                      </a:lnTo>
                      <a:lnTo>
                        <a:pt x="271" y="533"/>
                      </a:lnTo>
                      <a:lnTo>
                        <a:pt x="271" y="537"/>
                      </a:lnTo>
                      <a:lnTo>
                        <a:pt x="266" y="537"/>
                      </a:lnTo>
                      <a:lnTo>
                        <a:pt x="262" y="542"/>
                      </a:lnTo>
                      <a:lnTo>
                        <a:pt x="262" y="546"/>
                      </a:lnTo>
                      <a:lnTo>
                        <a:pt x="271" y="542"/>
                      </a:lnTo>
                      <a:lnTo>
                        <a:pt x="271" y="537"/>
                      </a:lnTo>
                      <a:lnTo>
                        <a:pt x="271" y="533"/>
                      </a:lnTo>
                      <a:lnTo>
                        <a:pt x="275" y="533"/>
                      </a:lnTo>
                      <a:lnTo>
                        <a:pt x="275" y="537"/>
                      </a:lnTo>
                      <a:lnTo>
                        <a:pt x="275" y="533"/>
                      </a:lnTo>
                      <a:lnTo>
                        <a:pt x="280" y="528"/>
                      </a:lnTo>
                      <a:lnTo>
                        <a:pt x="284" y="533"/>
                      </a:lnTo>
                      <a:lnTo>
                        <a:pt x="288" y="533"/>
                      </a:lnTo>
                      <a:lnTo>
                        <a:pt x="288" y="528"/>
                      </a:lnTo>
                      <a:lnTo>
                        <a:pt x="293" y="528"/>
                      </a:lnTo>
                      <a:lnTo>
                        <a:pt x="297" y="528"/>
                      </a:lnTo>
                      <a:lnTo>
                        <a:pt x="297" y="533"/>
                      </a:lnTo>
                      <a:lnTo>
                        <a:pt x="293" y="533"/>
                      </a:lnTo>
                      <a:lnTo>
                        <a:pt x="293" y="537"/>
                      </a:lnTo>
                      <a:lnTo>
                        <a:pt x="288" y="546"/>
                      </a:lnTo>
                      <a:lnTo>
                        <a:pt x="284" y="551"/>
                      </a:lnTo>
                      <a:lnTo>
                        <a:pt x="288" y="555"/>
                      </a:lnTo>
                      <a:lnTo>
                        <a:pt x="288" y="564"/>
                      </a:lnTo>
                      <a:lnTo>
                        <a:pt x="284" y="568"/>
                      </a:lnTo>
                      <a:lnTo>
                        <a:pt x="280" y="582"/>
                      </a:lnTo>
                      <a:lnTo>
                        <a:pt x="280" y="577"/>
                      </a:lnTo>
                      <a:lnTo>
                        <a:pt x="280" y="568"/>
                      </a:lnTo>
                      <a:lnTo>
                        <a:pt x="280" y="559"/>
                      </a:lnTo>
                      <a:lnTo>
                        <a:pt x="284" y="546"/>
                      </a:lnTo>
                      <a:lnTo>
                        <a:pt x="284" y="537"/>
                      </a:lnTo>
                      <a:lnTo>
                        <a:pt x="280" y="546"/>
                      </a:lnTo>
                      <a:lnTo>
                        <a:pt x="280" y="551"/>
                      </a:lnTo>
                      <a:lnTo>
                        <a:pt x="280" y="555"/>
                      </a:lnTo>
                      <a:lnTo>
                        <a:pt x="275" y="555"/>
                      </a:lnTo>
                      <a:lnTo>
                        <a:pt x="275" y="559"/>
                      </a:lnTo>
                      <a:lnTo>
                        <a:pt x="280" y="559"/>
                      </a:lnTo>
                      <a:lnTo>
                        <a:pt x="275" y="564"/>
                      </a:lnTo>
                      <a:lnTo>
                        <a:pt x="275" y="568"/>
                      </a:lnTo>
                      <a:lnTo>
                        <a:pt x="271" y="577"/>
                      </a:lnTo>
                      <a:lnTo>
                        <a:pt x="275" y="577"/>
                      </a:lnTo>
                      <a:lnTo>
                        <a:pt x="275" y="582"/>
                      </a:lnTo>
                      <a:lnTo>
                        <a:pt x="262" y="586"/>
                      </a:lnTo>
                      <a:lnTo>
                        <a:pt x="244" y="586"/>
                      </a:lnTo>
                      <a:lnTo>
                        <a:pt x="240" y="591"/>
                      </a:lnTo>
                      <a:lnTo>
                        <a:pt x="240" y="595"/>
                      </a:lnTo>
                      <a:lnTo>
                        <a:pt x="240" y="599"/>
                      </a:lnTo>
                      <a:lnTo>
                        <a:pt x="235" y="604"/>
                      </a:lnTo>
                      <a:lnTo>
                        <a:pt x="231" y="608"/>
                      </a:lnTo>
                      <a:lnTo>
                        <a:pt x="226" y="608"/>
                      </a:lnTo>
                      <a:lnTo>
                        <a:pt x="222" y="604"/>
                      </a:lnTo>
                      <a:lnTo>
                        <a:pt x="222" y="599"/>
                      </a:lnTo>
                      <a:lnTo>
                        <a:pt x="222" y="595"/>
                      </a:lnTo>
                      <a:lnTo>
                        <a:pt x="222" y="591"/>
                      </a:lnTo>
                      <a:lnTo>
                        <a:pt x="209" y="586"/>
                      </a:lnTo>
                      <a:lnTo>
                        <a:pt x="200" y="586"/>
                      </a:lnTo>
                      <a:lnTo>
                        <a:pt x="177" y="582"/>
                      </a:lnTo>
                      <a:lnTo>
                        <a:pt x="177" y="586"/>
                      </a:lnTo>
                      <a:lnTo>
                        <a:pt x="182" y="591"/>
                      </a:lnTo>
                      <a:lnTo>
                        <a:pt x="186" y="591"/>
                      </a:lnTo>
                      <a:lnTo>
                        <a:pt x="200" y="591"/>
                      </a:lnTo>
                      <a:lnTo>
                        <a:pt x="204" y="595"/>
                      </a:lnTo>
                      <a:lnTo>
                        <a:pt x="217" y="599"/>
                      </a:lnTo>
                      <a:lnTo>
                        <a:pt x="222" y="604"/>
                      </a:lnTo>
                      <a:lnTo>
                        <a:pt x="204" y="604"/>
                      </a:lnTo>
                      <a:lnTo>
                        <a:pt x="200" y="604"/>
                      </a:lnTo>
                      <a:lnTo>
                        <a:pt x="195" y="599"/>
                      </a:lnTo>
                      <a:lnTo>
                        <a:pt x="182" y="599"/>
                      </a:lnTo>
                      <a:lnTo>
                        <a:pt x="173" y="599"/>
                      </a:lnTo>
                      <a:lnTo>
                        <a:pt x="164" y="595"/>
                      </a:lnTo>
                      <a:lnTo>
                        <a:pt x="151" y="591"/>
                      </a:lnTo>
                      <a:lnTo>
                        <a:pt x="142" y="591"/>
                      </a:lnTo>
                      <a:lnTo>
                        <a:pt x="133" y="591"/>
                      </a:lnTo>
                      <a:lnTo>
                        <a:pt x="129" y="591"/>
                      </a:lnTo>
                      <a:lnTo>
                        <a:pt x="124" y="591"/>
                      </a:lnTo>
                      <a:lnTo>
                        <a:pt x="115" y="591"/>
                      </a:lnTo>
                      <a:lnTo>
                        <a:pt x="111" y="595"/>
                      </a:lnTo>
                      <a:lnTo>
                        <a:pt x="106" y="599"/>
                      </a:lnTo>
                      <a:lnTo>
                        <a:pt x="102" y="595"/>
                      </a:lnTo>
                      <a:lnTo>
                        <a:pt x="102" y="591"/>
                      </a:lnTo>
                      <a:lnTo>
                        <a:pt x="106" y="586"/>
                      </a:lnTo>
                      <a:lnTo>
                        <a:pt x="111" y="577"/>
                      </a:lnTo>
                      <a:lnTo>
                        <a:pt x="120" y="573"/>
                      </a:lnTo>
                      <a:lnTo>
                        <a:pt x="120" y="568"/>
                      </a:lnTo>
                      <a:lnTo>
                        <a:pt x="124" y="568"/>
                      </a:lnTo>
                      <a:lnTo>
                        <a:pt x="133" y="559"/>
                      </a:lnTo>
                      <a:lnTo>
                        <a:pt x="138" y="555"/>
                      </a:lnTo>
                      <a:lnTo>
                        <a:pt x="146" y="555"/>
                      </a:lnTo>
                      <a:lnTo>
                        <a:pt x="155" y="546"/>
                      </a:lnTo>
                      <a:lnTo>
                        <a:pt x="155" y="537"/>
                      </a:lnTo>
                      <a:lnTo>
                        <a:pt x="151" y="533"/>
                      </a:lnTo>
                      <a:lnTo>
                        <a:pt x="146" y="528"/>
                      </a:lnTo>
                      <a:lnTo>
                        <a:pt x="142" y="528"/>
                      </a:lnTo>
                      <a:lnTo>
                        <a:pt x="129" y="515"/>
                      </a:lnTo>
                      <a:lnTo>
                        <a:pt x="124" y="515"/>
                      </a:lnTo>
                      <a:lnTo>
                        <a:pt x="124" y="511"/>
                      </a:lnTo>
                      <a:lnTo>
                        <a:pt x="124" y="506"/>
                      </a:lnTo>
                      <a:lnTo>
                        <a:pt x="124" y="502"/>
                      </a:lnTo>
                      <a:lnTo>
                        <a:pt x="124" y="497"/>
                      </a:lnTo>
                      <a:lnTo>
                        <a:pt x="124" y="493"/>
                      </a:lnTo>
                      <a:lnTo>
                        <a:pt x="124" y="488"/>
                      </a:lnTo>
                      <a:lnTo>
                        <a:pt x="124" y="484"/>
                      </a:lnTo>
                      <a:lnTo>
                        <a:pt x="120" y="480"/>
                      </a:lnTo>
                      <a:lnTo>
                        <a:pt x="115" y="480"/>
                      </a:lnTo>
                      <a:lnTo>
                        <a:pt x="106" y="480"/>
                      </a:lnTo>
                      <a:lnTo>
                        <a:pt x="93" y="480"/>
                      </a:lnTo>
                      <a:lnTo>
                        <a:pt x="89" y="480"/>
                      </a:lnTo>
                      <a:lnTo>
                        <a:pt x="89" y="484"/>
                      </a:lnTo>
                      <a:lnTo>
                        <a:pt x="84" y="488"/>
                      </a:lnTo>
                      <a:lnTo>
                        <a:pt x="80" y="488"/>
                      </a:lnTo>
                      <a:lnTo>
                        <a:pt x="80" y="484"/>
                      </a:lnTo>
                      <a:lnTo>
                        <a:pt x="80" y="475"/>
                      </a:lnTo>
                      <a:lnTo>
                        <a:pt x="75" y="475"/>
                      </a:lnTo>
                      <a:lnTo>
                        <a:pt x="71" y="466"/>
                      </a:lnTo>
                      <a:lnTo>
                        <a:pt x="71" y="462"/>
                      </a:lnTo>
                      <a:lnTo>
                        <a:pt x="67" y="462"/>
                      </a:lnTo>
                      <a:lnTo>
                        <a:pt x="67" y="457"/>
                      </a:lnTo>
                      <a:lnTo>
                        <a:pt x="71" y="444"/>
                      </a:lnTo>
                      <a:lnTo>
                        <a:pt x="71" y="440"/>
                      </a:lnTo>
                      <a:lnTo>
                        <a:pt x="71" y="435"/>
                      </a:lnTo>
                      <a:lnTo>
                        <a:pt x="67" y="431"/>
                      </a:lnTo>
                      <a:lnTo>
                        <a:pt x="67" y="426"/>
                      </a:lnTo>
                      <a:lnTo>
                        <a:pt x="62" y="426"/>
                      </a:lnTo>
                      <a:lnTo>
                        <a:pt x="62" y="422"/>
                      </a:lnTo>
                      <a:lnTo>
                        <a:pt x="58" y="422"/>
                      </a:lnTo>
                      <a:lnTo>
                        <a:pt x="53" y="422"/>
                      </a:lnTo>
                      <a:lnTo>
                        <a:pt x="49" y="422"/>
                      </a:lnTo>
                      <a:lnTo>
                        <a:pt x="44" y="422"/>
                      </a:lnTo>
                      <a:lnTo>
                        <a:pt x="40" y="422"/>
                      </a:lnTo>
                      <a:lnTo>
                        <a:pt x="35" y="426"/>
                      </a:lnTo>
                      <a:lnTo>
                        <a:pt x="31" y="426"/>
                      </a:lnTo>
                      <a:lnTo>
                        <a:pt x="27" y="426"/>
                      </a:lnTo>
                      <a:lnTo>
                        <a:pt x="22" y="426"/>
                      </a:lnTo>
                      <a:lnTo>
                        <a:pt x="18" y="426"/>
                      </a:lnTo>
                      <a:lnTo>
                        <a:pt x="18" y="422"/>
                      </a:lnTo>
                      <a:lnTo>
                        <a:pt x="13" y="422"/>
                      </a:lnTo>
                      <a:lnTo>
                        <a:pt x="13" y="417"/>
                      </a:lnTo>
                      <a:lnTo>
                        <a:pt x="9" y="417"/>
                      </a:lnTo>
                      <a:lnTo>
                        <a:pt x="9" y="413"/>
                      </a:lnTo>
                      <a:lnTo>
                        <a:pt x="4" y="413"/>
                      </a:lnTo>
                      <a:lnTo>
                        <a:pt x="4" y="408"/>
                      </a:lnTo>
                      <a:lnTo>
                        <a:pt x="0" y="404"/>
                      </a:lnTo>
                      <a:lnTo>
                        <a:pt x="4" y="404"/>
                      </a:lnTo>
                      <a:lnTo>
                        <a:pt x="4" y="400"/>
                      </a:lnTo>
                      <a:lnTo>
                        <a:pt x="9" y="400"/>
                      </a:lnTo>
                      <a:lnTo>
                        <a:pt x="9" y="395"/>
                      </a:lnTo>
                      <a:lnTo>
                        <a:pt x="13" y="391"/>
                      </a:lnTo>
                      <a:lnTo>
                        <a:pt x="13" y="386"/>
                      </a:lnTo>
                      <a:lnTo>
                        <a:pt x="13" y="382"/>
                      </a:lnTo>
                      <a:lnTo>
                        <a:pt x="18" y="382"/>
                      </a:lnTo>
                      <a:lnTo>
                        <a:pt x="18" y="377"/>
                      </a:lnTo>
                      <a:lnTo>
                        <a:pt x="18" y="373"/>
                      </a:lnTo>
                      <a:lnTo>
                        <a:pt x="18" y="369"/>
                      </a:lnTo>
                      <a:lnTo>
                        <a:pt x="18" y="364"/>
                      </a:lnTo>
                      <a:lnTo>
                        <a:pt x="13" y="364"/>
                      </a:lnTo>
                      <a:lnTo>
                        <a:pt x="13" y="360"/>
                      </a:lnTo>
                      <a:lnTo>
                        <a:pt x="9" y="355"/>
                      </a:lnTo>
                      <a:lnTo>
                        <a:pt x="9" y="351"/>
                      </a:lnTo>
                      <a:lnTo>
                        <a:pt x="4" y="351"/>
                      </a:lnTo>
                      <a:lnTo>
                        <a:pt x="4" y="346"/>
                      </a:lnTo>
                      <a:lnTo>
                        <a:pt x="4" y="342"/>
                      </a:lnTo>
                      <a:lnTo>
                        <a:pt x="0" y="337"/>
                      </a:lnTo>
                      <a:lnTo>
                        <a:pt x="0" y="333"/>
                      </a:lnTo>
                      <a:lnTo>
                        <a:pt x="0" y="329"/>
                      </a:lnTo>
                      <a:lnTo>
                        <a:pt x="4" y="324"/>
                      </a:lnTo>
                      <a:lnTo>
                        <a:pt x="4" y="320"/>
                      </a:lnTo>
                      <a:lnTo>
                        <a:pt x="4" y="315"/>
                      </a:lnTo>
                      <a:lnTo>
                        <a:pt x="9" y="311"/>
                      </a:lnTo>
                      <a:lnTo>
                        <a:pt x="13" y="311"/>
                      </a:lnTo>
                      <a:lnTo>
                        <a:pt x="18" y="311"/>
                      </a:lnTo>
                      <a:lnTo>
                        <a:pt x="22" y="311"/>
                      </a:lnTo>
                      <a:lnTo>
                        <a:pt x="27" y="306"/>
                      </a:lnTo>
                      <a:lnTo>
                        <a:pt x="31" y="306"/>
                      </a:lnTo>
                      <a:lnTo>
                        <a:pt x="35" y="306"/>
                      </a:lnTo>
                      <a:lnTo>
                        <a:pt x="35" y="302"/>
                      </a:lnTo>
                      <a:lnTo>
                        <a:pt x="40" y="302"/>
                      </a:lnTo>
                      <a:lnTo>
                        <a:pt x="40" y="298"/>
                      </a:lnTo>
                      <a:lnTo>
                        <a:pt x="44" y="298"/>
                      </a:lnTo>
                      <a:lnTo>
                        <a:pt x="44" y="293"/>
                      </a:lnTo>
                      <a:lnTo>
                        <a:pt x="49" y="293"/>
                      </a:lnTo>
                      <a:lnTo>
                        <a:pt x="49" y="289"/>
                      </a:lnTo>
                      <a:lnTo>
                        <a:pt x="53" y="289"/>
                      </a:lnTo>
                      <a:lnTo>
                        <a:pt x="58" y="284"/>
                      </a:lnTo>
                      <a:lnTo>
                        <a:pt x="58" y="280"/>
                      </a:lnTo>
                      <a:lnTo>
                        <a:pt x="62" y="280"/>
                      </a:lnTo>
                      <a:lnTo>
                        <a:pt x="62" y="275"/>
                      </a:lnTo>
                      <a:lnTo>
                        <a:pt x="67" y="271"/>
                      </a:lnTo>
                      <a:lnTo>
                        <a:pt x="67" y="266"/>
                      </a:lnTo>
                      <a:lnTo>
                        <a:pt x="71" y="266"/>
                      </a:lnTo>
                      <a:lnTo>
                        <a:pt x="75" y="266"/>
                      </a:lnTo>
                      <a:lnTo>
                        <a:pt x="75" y="262"/>
                      </a:lnTo>
                      <a:lnTo>
                        <a:pt x="80" y="262"/>
                      </a:lnTo>
                      <a:lnTo>
                        <a:pt x="84" y="262"/>
                      </a:lnTo>
                      <a:lnTo>
                        <a:pt x="89" y="262"/>
                      </a:lnTo>
                      <a:lnTo>
                        <a:pt x="89" y="258"/>
                      </a:lnTo>
                      <a:lnTo>
                        <a:pt x="93" y="258"/>
                      </a:lnTo>
                      <a:lnTo>
                        <a:pt x="98" y="258"/>
                      </a:lnTo>
                      <a:lnTo>
                        <a:pt x="102" y="258"/>
                      </a:lnTo>
                      <a:lnTo>
                        <a:pt x="106" y="258"/>
                      </a:lnTo>
                      <a:lnTo>
                        <a:pt x="111" y="258"/>
                      </a:lnTo>
                      <a:lnTo>
                        <a:pt x="115" y="258"/>
                      </a:lnTo>
                      <a:lnTo>
                        <a:pt x="115" y="253"/>
                      </a:lnTo>
                      <a:lnTo>
                        <a:pt x="120" y="253"/>
                      </a:lnTo>
                      <a:lnTo>
                        <a:pt x="124" y="253"/>
                      </a:lnTo>
                      <a:lnTo>
                        <a:pt x="129" y="253"/>
                      </a:lnTo>
                      <a:lnTo>
                        <a:pt x="133" y="253"/>
                      </a:lnTo>
                      <a:lnTo>
                        <a:pt x="138" y="253"/>
                      </a:lnTo>
                      <a:lnTo>
                        <a:pt x="142" y="253"/>
                      </a:lnTo>
                      <a:lnTo>
                        <a:pt x="146" y="249"/>
                      </a:lnTo>
                      <a:lnTo>
                        <a:pt x="151" y="249"/>
                      </a:lnTo>
                      <a:lnTo>
                        <a:pt x="151" y="244"/>
                      </a:lnTo>
                      <a:lnTo>
                        <a:pt x="151" y="240"/>
                      </a:lnTo>
                      <a:lnTo>
                        <a:pt x="151" y="235"/>
                      </a:lnTo>
                      <a:lnTo>
                        <a:pt x="151" y="231"/>
                      </a:lnTo>
                      <a:lnTo>
                        <a:pt x="151" y="226"/>
                      </a:lnTo>
                      <a:lnTo>
                        <a:pt x="146" y="226"/>
                      </a:lnTo>
                      <a:lnTo>
                        <a:pt x="146" y="218"/>
                      </a:lnTo>
                      <a:lnTo>
                        <a:pt x="146" y="213"/>
                      </a:lnTo>
                      <a:lnTo>
                        <a:pt x="142" y="209"/>
                      </a:lnTo>
                      <a:lnTo>
                        <a:pt x="138" y="204"/>
                      </a:lnTo>
                      <a:lnTo>
                        <a:pt x="138" y="200"/>
                      </a:lnTo>
                      <a:lnTo>
                        <a:pt x="133" y="200"/>
                      </a:lnTo>
                      <a:lnTo>
                        <a:pt x="133" y="195"/>
                      </a:lnTo>
                      <a:lnTo>
                        <a:pt x="133" y="191"/>
                      </a:lnTo>
                      <a:lnTo>
                        <a:pt x="133" y="187"/>
                      </a:lnTo>
                      <a:lnTo>
                        <a:pt x="133" y="182"/>
                      </a:lnTo>
                      <a:lnTo>
                        <a:pt x="133" y="178"/>
                      </a:lnTo>
                      <a:lnTo>
                        <a:pt x="138" y="173"/>
                      </a:lnTo>
                      <a:lnTo>
                        <a:pt x="142" y="173"/>
                      </a:lnTo>
                      <a:lnTo>
                        <a:pt x="142" y="169"/>
                      </a:lnTo>
                      <a:lnTo>
                        <a:pt x="146" y="169"/>
                      </a:lnTo>
                      <a:lnTo>
                        <a:pt x="151" y="169"/>
                      </a:lnTo>
                      <a:lnTo>
                        <a:pt x="151" y="164"/>
                      </a:lnTo>
                      <a:lnTo>
                        <a:pt x="155" y="164"/>
                      </a:lnTo>
                      <a:lnTo>
                        <a:pt x="155" y="160"/>
                      </a:lnTo>
                      <a:lnTo>
                        <a:pt x="160" y="160"/>
                      </a:lnTo>
                      <a:lnTo>
                        <a:pt x="160" y="155"/>
                      </a:lnTo>
                      <a:lnTo>
                        <a:pt x="160" y="151"/>
                      </a:lnTo>
                      <a:lnTo>
                        <a:pt x="164" y="151"/>
                      </a:lnTo>
                      <a:lnTo>
                        <a:pt x="164" y="147"/>
                      </a:lnTo>
                      <a:lnTo>
                        <a:pt x="164" y="142"/>
                      </a:lnTo>
                      <a:lnTo>
                        <a:pt x="169" y="142"/>
                      </a:lnTo>
                      <a:lnTo>
                        <a:pt x="169" y="138"/>
                      </a:lnTo>
                      <a:lnTo>
                        <a:pt x="173" y="138"/>
                      </a:lnTo>
                      <a:lnTo>
                        <a:pt x="177" y="133"/>
                      </a:lnTo>
                      <a:lnTo>
                        <a:pt x="182" y="133"/>
                      </a:lnTo>
                      <a:lnTo>
                        <a:pt x="182" y="129"/>
                      </a:lnTo>
                      <a:lnTo>
                        <a:pt x="186" y="129"/>
                      </a:lnTo>
                      <a:lnTo>
                        <a:pt x="186" y="124"/>
                      </a:lnTo>
                      <a:lnTo>
                        <a:pt x="191" y="124"/>
                      </a:lnTo>
                      <a:lnTo>
                        <a:pt x="191" y="120"/>
                      </a:lnTo>
                      <a:lnTo>
                        <a:pt x="191" y="116"/>
                      </a:lnTo>
                      <a:lnTo>
                        <a:pt x="195" y="116"/>
                      </a:lnTo>
                      <a:lnTo>
                        <a:pt x="195" y="111"/>
                      </a:lnTo>
                      <a:lnTo>
                        <a:pt x="195" y="107"/>
                      </a:lnTo>
                      <a:lnTo>
                        <a:pt x="200" y="102"/>
                      </a:lnTo>
                      <a:lnTo>
                        <a:pt x="200" y="98"/>
                      </a:lnTo>
                      <a:lnTo>
                        <a:pt x="200" y="93"/>
                      </a:lnTo>
                      <a:lnTo>
                        <a:pt x="200" y="89"/>
                      </a:lnTo>
                      <a:lnTo>
                        <a:pt x="200" y="84"/>
                      </a:lnTo>
                      <a:lnTo>
                        <a:pt x="200" y="80"/>
                      </a:lnTo>
                      <a:lnTo>
                        <a:pt x="200" y="76"/>
                      </a:lnTo>
                      <a:lnTo>
                        <a:pt x="200" y="71"/>
                      </a:lnTo>
                      <a:lnTo>
                        <a:pt x="200" y="67"/>
                      </a:lnTo>
                      <a:lnTo>
                        <a:pt x="204" y="62"/>
                      </a:lnTo>
                      <a:lnTo>
                        <a:pt x="204" y="58"/>
                      </a:lnTo>
                      <a:lnTo>
                        <a:pt x="204" y="53"/>
                      </a:lnTo>
                      <a:lnTo>
                        <a:pt x="204" y="49"/>
                      </a:lnTo>
                      <a:lnTo>
                        <a:pt x="204" y="44"/>
                      </a:lnTo>
                      <a:lnTo>
                        <a:pt x="209" y="44"/>
                      </a:lnTo>
                      <a:lnTo>
                        <a:pt x="209" y="40"/>
                      </a:lnTo>
                      <a:lnTo>
                        <a:pt x="209" y="36"/>
                      </a:lnTo>
                      <a:lnTo>
                        <a:pt x="213" y="27"/>
                      </a:lnTo>
                      <a:lnTo>
                        <a:pt x="213" y="22"/>
                      </a:lnTo>
                      <a:lnTo>
                        <a:pt x="217" y="18"/>
                      </a:lnTo>
                      <a:lnTo>
                        <a:pt x="217" y="13"/>
                      </a:lnTo>
                      <a:lnTo>
                        <a:pt x="222" y="13"/>
                      </a:lnTo>
                      <a:lnTo>
                        <a:pt x="222" y="9"/>
                      </a:lnTo>
                      <a:lnTo>
                        <a:pt x="226" y="9"/>
                      </a:lnTo>
                      <a:lnTo>
                        <a:pt x="226" y="5"/>
                      </a:lnTo>
                      <a:lnTo>
                        <a:pt x="231" y="5"/>
                      </a:lnTo>
                      <a:lnTo>
                        <a:pt x="235" y="5"/>
                      </a:lnTo>
                      <a:lnTo>
                        <a:pt x="235" y="0"/>
                      </a:lnTo>
                      <a:lnTo>
                        <a:pt x="235" y="5"/>
                      </a:lnTo>
                      <a:lnTo>
                        <a:pt x="240" y="5"/>
                      </a:lnTo>
                      <a:lnTo>
                        <a:pt x="244" y="5"/>
                      </a:lnTo>
                      <a:lnTo>
                        <a:pt x="248" y="5"/>
                      </a:lnTo>
                      <a:lnTo>
                        <a:pt x="248" y="9"/>
                      </a:lnTo>
                      <a:lnTo>
                        <a:pt x="253" y="9"/>
                      </a:lnTo>
                      <a:lnTo>
                        <a:pt x="257" y="9"/>
                      </a:lnTo>
                      <a:lnTo>
                        <a:pt x="262" y="9"/>
                      </a:lnTo>
                      <a:lnTo>
                        <a:pt x="266" y="9"/>
                      </a:lnTo>
                      <a:lnTo>
                        <a:pt x="271" y="13"/>
                      </a:lnTo>
                      <a:lnTo>
                        <a:pt x="275" y="18"/>
                      </a:lnTo>
                      <a:lnTo>
                        <a:pt x="280" y="27"/>
                      </a:lnTo>
                      <a:lnTo>
                        <a:pt x="284" y="31"/>
                      </a:lnTo>
                      <a:lnTo>
                        <a:pt x="288" y="31"/>
                      </a:lnTo>
                      <a:lnTo>
                        <a:pt x="293" y="36"/>
                      </a:lnTo>
                      <a:lnTo>
                        <a:pt x="293" y="40"/>
                      </a:lnTo>
                      <a:lnTo>
                        <a:pt x="293" y="44"/>
                      </a:lnTo>
                      <a:lnTo>
                        <a:pt x="293" y="49"/>
                      </a:lnTo>
                      <a:lnTo>
                        <a:pt x="293" y="53"/>
                      </a:lnTo>
                      <a:lnTo>
                        <a:pt x="293" y="58"/>
                      </a:lnTo>
                      <a:lnTo>
                        <a:pt x="293" y="67"/>
                      </a:lnTo>
                      <a:lnTo>
                        <a:pt x="293" y="71"/>
                      </a:lnTo>
                      <a:lnTo>
                        <a:pt x="297" y="71"/>
                      </a:lnTo>
                      <a:lnTo>
                        <a:pt x="297" y="76"/>
                      </a:lnTo>
                      <a:lnTo>
                        <a:pt x="297" y="80"/>
                      </a:lnTo>
                      <a:lnTo>
                        <a:pt x="297" y="84"/>
                      </a:lnTo>
                      <a:lnTo>
                        <a:pt x="302" y="93"/>
                      </a:lnTo>
                      <a:lnTo>
                        <a:pt x="306" y="102"/>
                      </a:lnTo>
                      <a:lnTo>
                        <a:pt x="302" y="107"/>
                      </a:lnTo>
                      <a:lnTo>
                        <a:pt x="302" y="111"/>
                      </a:lnTo>
                      <a:lnTo>
                        <a:pt x="302" y="116"/>
                      </a:lnTo>
                      <a:lnTo>
                        <a:pt x="302" y="124"/>
                      </a:lnTo>
                      <a:lnTo>
                        <a:pt x="302" y="129"/>
                      </a:lnTo>
                      <a:lnTo>
                        <a:pt x="311" y="129"/>
                      </a:lnTo>
                      <a:lnTo>
                        <a:pt x="311" y="133"/>
                      </a:lnTo>
                      <a:lnTo>
                        <a:pt x="315" y="133"/>
                      </a:lnTo>
                      <a:lnTo>
                        <a:pt x="315" y="138"/>
                      </a:lnTo>
                      <a:lnTo>
                        <a:pt x="315" y="142"/>
                      </a:lnTo>
                      <a:lnTo>
                        <a:pt x="315" y="147"/>
                      </a:lnTo>
                      <a:lnTo>
                        <a:pt x="319" y="147"/>
                      </a:lnTo>
                      <a:lnTo>
                        <a:pt x="319" y="151"/>
                      </a:lnTo>
                      <a:lnTo>
                        <a:pt x="319" y="155"/>
                      </a:lnTo>
                      <a:lnTo>
                        <a:pt x="315" y="155"/>
                      </a:lnTo>
                      <a:lnTo>
                        <a:pt x="315" y="160"/>
                      </a:lnTo>
                      <a:lnTo>
                        <a:pt x="315" y="164"/>
                      </a:lnTo>
                      <a:lnTo>
                        <a:pt x="315" y="169"/>
                      </a:lnTo>
                      <a:lnTo>
                        <a:pt x="315" y="173"/>
                      </a:lnTo>
                      <a:lnTo>
                        <a:pt x="319" y="178"/>
                      </a:lnTo>
                      <a:lnTo>
                        <a:pt x="315" y="178"/>
                      </a:lnTo>
                      <a:lnTo>
                        <a:pt x="315" y="182"/>
                      </a:lnTo>
                      <a:lnTo>
                        <a:pt x="311" y="187"/>
                      </a:lnTo>
                      <a:lnTo>
                        <a:pt x="306" y="191"/>
                      </a:lnTo>
                      <a:lnTo>
                        <a:pt x="302" y="195"/>
                      </a:lnTo>
                      <a:lnTo>
                        <a:pt x="297" y="195"/>
                      </a:lnTo>
                      <a:lnTo>
                        <a:pt x="293" y="195"/>
                      </a:lnTo>
                      <a:lnTo>
                        <a:pt x="288" y="200"/>
                      </a:lnTo>
                      <a:lnTo>
                        <a:pt x="284" y="200"/>
                      </a:lnTo>
                      <a:lnTo>
                        <a:pt x="280" y="200"/>
                      </a:lnTo>
                      <a:lnTo>
                        <a:pt x="280" y="204"/>
                      </a:lnTo>
                      <a:lnTo>
                        <a:pt x="275" y="204"/>
                      </a:lnTo>
                      <a:lnTo>
                        <a:pt x="275" y="209"/>
                      </a:lnTo>
                      <a:lnTo>
                        <a:pt x="271" y="213"/>
                      </a:lnTo>
                      <a:lnTo>
                        <a:pt x="271" y="218"/>
                      </a:lnTo>
                      <a:lnTo>
                        <a:pt x="266" y="226"/>
                      </a:lnTo>
                      <a:lnTo>
                        <a:pt x="266" y="231"/>
                      </a:lnTo>
                      <a:lnTo>
                        <a:pt x="266" y="235"/>
                      </a:lnTo>
                      <a:lnTo>
                        <a:pt x="266" y="240"/>
                      </a:lnTo>
                      <a:lnTo>
                        <a:pt x="266" y="244"/>
                      </a:lnTo>
                      <a:lnTo>
                        <a:pt x="266" y="249"/>
                      </a:lnTo>
                      <a:lnTo>
                        <a:pt x="266" y="253"/>
                      </a:lnTo>
                      <a:lnTo>
                        <a:pt x="262" y="258"/>
                      </a:lnTo>
                      <a:lnTo>
                        <a:pt x="262" y="262"/>
                      </a:lnTo>
                      <a:lnTo>
                        <a:pt x="262" y="266"/>
                      </a:lnTo>
                      <a:lnTo>
                        <a:pt x="266" y="271"/>
                      </a:lnTo>
                      <a:lnTo>
                        <a:pt x="266" y="275"/>
                      </a:lnTo>
                      <a:lnTo>
                        <a:pt x="266" y="280"/>
                      </a:lnTo>
                      <a:lnTo>
                        <a:pt x="266" y="284"/>
                      </a:lnTo>
                      <a:lnTo>
                        <a:pt x="266" y="289"/>
                      </a:lnTo>
                      <a:lnTo>
                        <a:pt x="266" y="293"/>
                      </a:lnTo>
                      <a:lnTo>
                        <a:pt x="266" y="298"/>
                      </a:lnTo>
                      <a:lnTo>
                        <a:pt x="271" y="302"/>
                      </a:lnTo>
                      <a:lnTo>
                        <a:pt x="271" y="306"/>
                      </a:lnTo>
                      <a:lnTo>
                        <a:pt x="271" y="311"/>
                      </a:lnTo>
                      <a:lnTo>
                        <a:pt x="266" y="315"/>
                      </a:lnTo>
                      <a:lnTo>
                        <a:pt x="266" y="324"/>
                      </a:lnTo>
                      <a:lnTo>
                        <a:pt x="266" y="329"/>
                      </a:lnTo>
                      <a:lnTo>
                        <a:pt x="271" y="333"/>
                      </a:lnTo>
                      <a:lnTo>
                        <a:pt x="271" y="337"/>
                      </a:lnTo>
                      <a:lnTo>
                        <a:pt x="275" y="351"/>
                      </a:lnTo>
                      <a:lnTo>
                        <a:pt x="275" y="360"/>
                      </a:lnTo>
                      <a:lnTo>
                        <a:pt x="280" y="377"/>
                      </a:lnTo>
                      <a:lnTo>
                        <a:pt x="280" y="382"/>
                      </a:lnTo>
                      <a:lnTo>
                        <a:pt x="284" y="377"/>
                      </a:lnTo>
                      <a:lnTo>
                        <a:pt x="288" y="373"/>
                      </a:lnTo>
                      <a:lnTo>
                        <a:pt x="293" y="364"/>
                      </a:lnTo>
                      <a:lnTo>
                        <a:pt x="302" y="360"/>
                      </a:lnTo>
                      <a:lnTo>
                        <a:pt x="306" y="360"/>
                      </a:lnTo>
                      <a:lnTo>
                        <a:pt x="306" y="355"/>
                      </a:lnTo>
                      <a:lnTo>
                        <a:pt x="315" y="355"/>
                      </a:lnTo>
                      <a:lnTo>
                        <a:pt x="319" y="360"/>
                      </a:lnTo>
                      <a:lnTo>
                        <a:pt x="328" y="364"/>
                      </a:lnTo>
                      <a:lnTo>
                        <a:pt x="328" y="369"/>
                      </a:lnTo>
                      <a:lnTo>
                        <a:pt x="328" y="373"/>
                      </a:lnTo>
                      <a:lnTo>
                        <a:pt x="333" y="382"/>
                      </a:lnTo>
                      <a:lnTo>
                        <a:pt x="333" y="391"/>
                      </a:lnTo>
                      <a:lnTo>
                        <a:pt x="333" y="395"/>
                      </a:lnTo>
                      <a:lnTo>
                        <a:pt x="337" y="400"/>
                      </a:lnTo>
                      <a:lnTo>
                        <a:pt x="337" y="404"/>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88" name="Freeform 148"/>
                <p:cNvSpPr/>
                <p:nvPr/>
              </p:nvSpPr>
              <p:spPr bwMode="auto">
                <a:xfrm>
                  <a:off x="4292352" y="4191001"/>
                  <a:ext cx="374650" cy="508000"/>
                </a:xfrm>
                <a:custGeom>
                  <a:cxnLst>
                    <a:cxn ang="0">
                      <a:pos x="178" y="98"/>
                    </a:cxn>
                    <a:cxn ang="0">
                      <a:pos x="182" y="116"/>
                    </a:cxn>
                    <a:cxn ang="0">
                      <a:pos x="182" y="129"/>
                    </a:cxn>
                    <a:cxn ang="0">
                      <a:pos x="182" y="147"/>
                    </a:cxn>
                    <a:cxn ang="0">
                      <a:pos x="191" y="156"/>
                    </a:cxn>
                    <a:cxn ang="0">
                      <a:pos x="200" y="160"/>
                    </a:cxn>
                    <a:cxn ang="0">
                      <a:pos x="209" y="173"/>
                    </a:cxn>
                    <a:cxn ang="0">
                      <a:pos x="213" y="187"/>
                    </a:cxn>
                    <a:cxn ang="0">
                      <a:pos x="227" y="200"/>
                    </a:cxn>
                    <a:cxn ang="0">
                      <a:pos x="231" y="213"/>
                    </a:cxn>
                    <a:cxn ang="0">
                      <a:pos x="227" y="227"/>
                    </a:cxn>
                    <a:cxn ang="0">
                      <a:pos x="222" y="236"/>
                    </a:cxn>
                    <a:cxn ang="0">
                      <a:pos x="218" y="249"/>
                    </a:cxn>
                    <a:cxn ang="0">
                      <a:pos x="209" y="262"/>
                    </a:cxn>
                    <a:cxn ang="0">
                      <a:pos x="209" y="276"/>
                    </a:cxn>
                    <a:cxn ang="0">
                      <a:pos x="218" y="284"/>
                    </a:cxn>
                    <a:cxn ang="0">
                      <a:pos x="209" y="293"/>
                    </a:cxn>
                    <a:cxn ang="0">
                      <a:pos x="196" y="302"/>
                    </a:cxn>
                    <a:cxn ang="0">
                      <a:pos x="178" y="311"/>
                    </a:cxn>
                    <a:cxn ang="0">
                      <a:pos x="156" y="315"/>
                    </a:cxn>
                    <a:cxn ang="0">
                      <a:pos x="134" y="315"/>
                    </a:cxn>
                    <a:cxn ang="0">
                      <a:pos x="116" y="311"/>
                    </a:cxn>
                    <a:cxn ang="0">
                      <a:pos x="98" y="311"/>
                    </a:cxn>
                    <a:cxn ang="0">
                      <a:pos x="94" y="284"/>
                    </a:cxn>
                    <a:cxn ang="0">
                      <a:pos x="85" y="267"/>
                    </a:cxn>
                    <a:cxn ang="0">
                      <a:pos x="63" y="258"/>
                    </a:cxn>
                    <a:cxn ang="0">
                      <a:pos x="40" y="253"/>
                    </a:cxn>
                    <a:cxn ang="0">
                      <a:pos x="32" y="227"/>
                    </a:cxn>
                    <a:cxn ang="0">
                      <a:pos x="27" y="213"/>
                    </a:cxn>
                    <a:cxn ang="0">
                      <a:pos x="14" y="213"/>
                    </a:cxn>
                    <a:cxn ang="0">
                      <a:pos x="0" y="209"/>
                    </a:cxn>
                    <a:cxn ang="0">
                      <a:pos x="14" y="200"/>
                    </a:cxn>
                    <a:cxn ang="0">
                      <a:pos x="14" y="182"/>
                    </a:cxn>
                    <a:cxn ang="0">
                      <a:pos x="27" y="178"/>
                    </a:cxn>
                    <a:cxn ang="0">
                      <a:pos x="45" y="178"/>
                    </a:cxn>
                    <a:cxn ang="0">
                      <a:pos x="49" y="156"/>
                    </a:cxn>
                    <a:cxn ang="0">
                      <a:pos x="58" y="133"/>
                    </a:cxn>
                    <a:cxn ang="0">
                      <a:pos x="58" y="120"/>
                    </a:cxn>
                    <a:cxn ang="0">
                      <a:pos x="71" y="111"/>
                    </a:cxn>
                    <a:cxn ang="0">
                      <a:pos x="67" y="102"/>
                    </a:cxn>
                    <a:cxn ang="0">
                      <a:pos x="63" y="85"/>
                    </a:cxn>
                    <a:cxn ang="0">
                      <a:pos x="71" y="67"/>
                    </a:cxn>
                    <a:cxn ang="0">
                      <a:pos x="76" y="45"/>
                    </a:cxn>
                    <a:cxn ang="0">
                      <a:pos x="80" y="27"/>
                    </a:cxn>
                    <a:cxn ang="0">
                      <a:pos x="63" y="36"/>
                    </a:cxn>
                    <a:cxn ang="0">
                      <a:pos x="54" y="49"/>
                    </a:cxn>
                    <a:cxn ang="0">
                      <a:pos x="45" y="27"/>
                    </a:cxn>
                    <a:cxn ang="0">
                      <a:pos x="49" y="0"/>
                    </a:cxn>
                    <a:cxn ang="0">
                      <a:pos x="76" y="5"/>
                    </a:cxn>
                    <a:cxn ang="0">
                      <a:pos x="98" y="14"/>
                    </a:cxn>
                    <a:cxn ang="0">
                      <a:pos x="116" y="14"/>
                    </a:cxn>
                    <a:cxn ang="0">
                      <a:pos x="125" y="22"/>
                    </a:cxn>
                    <a:cxn ang="0">
                      <a:pos x="129" y="40"/>
                    </a:cxn>
                    <a:cxn ang="0">
                      <a:pos x="138" y="45"/>
                    </a:cxn>
                    <a:cxn ang="0">
                      <a:pos x="156" y="58"/>
                    </a:cxn>
                    <a:cxn ang="0">
                      <a:pos x="169" y="62"/>
                    </a:cxn>
                    <a:cxn ang="0">
                      <a:pos x="178" y="76"/>
                    </a:cxn>
                  </a:cxnLst>
                  <a:rect l="0" t="0" r="r" b="b"/>
                  <a:pathLst>
                    <a:path w="236" h="320">
                      <a:moveTo>
                        <a:pt x="178" y="85"/>
                      </a:moveTo>
                      <a:lnTo>
                        <a:pt x="178" y="89"/>
                      </a:lnTo>
                      <a:lnTo>
                        <a:pt x="178" y="98"/>
                      </a:lnTo>
                      <a:lnTo>
                        <a:pt x="178" y="102"/>
                      </a:lnTo>
                      <a:lnTo>
                        <a:pt x="182" y="107"/>
                      </a:lnTo>
                      <a:lnTo>
                        <a:pt x="182" y="116"/>
                      </a:lnTo>
                      <a:lnTo>
                        <a:pt x="182" y="120"/>
                      </a:lnTo>
                      <a:lnTo>
                        <a:pt x="182" y="125"/>
                      </a:lnTo>
                      <a:lnTo>
                        <a:pt x="182" y="129"/>
                      </a:lnTo>
                      <a:lnTo>
                        <a:pt x="182" y="133"/>
                      </a:lnTo>
                      <a:lnTo>
                        <a:pt x="182" y="138"/>
                      </a:lnTo>
                      <a:lnTo>
                        <a:pt x="182" y="147"/>
                      </a:lnTo>
                      <a:lnTo>
                        <a:pt x="182" y="151"/>
                      </a:lnTo>
                      <a:lnTo>
                        <a:pt x="187" y="156"/>
                      </a:lnTo>
                      <a:lnTo>
                        <a:pt x="191" y="156"/>
                      </a:lnTo>
                      <a:lnTo>
                        <a:pt x="191" y="160"/>
                      </a:lnTo>
                      <a:lnTo>
                        <a:pt x="196" y="160"/>
                      </a:lnTo>
                      <a:lnTo>
                        <a:pt x="200" y="160"/>
                      </a:lnTo>
                      <a:lnTo>
                        <a:pt x="205" y="165"/>
                      </a:lnTo>
                      <a:lnTo>
                        <a:pt x="209" y="169"/>
                      </a:lnTo>
                      <a:lnTo>
                        <a:pt x="209" y="173"/>
                      </a:lnTo>
                      <a:lnTo>
                        <a:pt x="209" y="178"/>
                      </a:lnTo>
                      <a:lnTo>
                        <a:pt x="213" y="182"/>
                      </a:lnTo>
                      <a:lnTo>
                        <a:pt x="213" y="187"/>
                      </a:lnTo>
                      <a:lnTo>
                        <a:pt x="218" y="191"/>
                      </a:lnTo>
                      <a:lnTo>
                        <a:pt x="222" y="196"/>
                      </a:lnTo>
                      <a:lnTo>
                        <a:pt x="227" y="200"/>
                      </a:lnTo>
                      <a:lnTo>
                        <a:pt x="231" y="204"/>
                      </a:lnTo>
                      <a:lnTo>
                        <a:pt x="236" y="209"/>
                      </a:lnTo>
                      <a:lnTo>
                        <a:pt x="231" y="213"/>
                      </a:lnTo>
                      <a:lnTo>
                        <a:pt x="231" y="218"/>
                      </a:lnTo>
                      <a:lnTo>
                        <a:pt x="231" y="222"/>
                      </a:lnTo>
                      <a:lnTo>
                        <a:pt x="227" y="227"/>
                      </a:lnTo>
                      <a:lnTo>
                        <a:pt x="227" y="231"/>
                      </a:lnTo>
                      <a:lnTo>
                        <a:pt x="227" y="236"/>
                      </a:lnTo>
                      <a:lnTo>
                        <a:pt x="222" y="236"/>
                      </a:lnTo>
                      <a:lnTo>
                        <a:pt x="222" y="240"/>
                      </a:lnTo>
                      <a:lnTo>
                        <a:pt x="218" y="244"/>
                      </a:lnTo>
                      <a:lnTo>
                        <a:pt x="218" y="249"/>
                      </a:lnTo>
                      <a:lnTo>
                        <a:pt x="213" y="249"/>
                      </a:lnTo>
                      <a:lnTo>
                        <a:pt x="209" y="253"/>
                      </a:lnTo>
                      <a:lnTo>
                        <a:pt x="209" y="262"/>
                      </a:lnTo>
                      <a:lnTo>
                        <a:pt x="205" y="262"/>
                      </a:lnTo>
                      <a:lnTo>
                        <a:pt x="209" y="267"/>
                      </a:lnTo>
                      <a:lnTo>
                        <a:pt x="209" y="276"/>
                      </a:lnTo>
                      <a:lnTo>
                        <a:pt x="209" y="280"/>
                      </a:lnTo>
                      <a:lnTo>
                        <a:pt x="213" y="280"/>
                      </a:lnTo>
                      <a:lnTo>
                        <a:pt x="218" y="284"/>
                      </a:lnTo>
                      <a:lnTo>
                        <a:pt x="213" y="284"/>
                      </a:lnTo>
                      <a:lnTo>
                        <a:pt x="209" y="289"/>
                      </a:lnTo>
                      <a:lnTo>
                        <a:pt x="209" y="293"/>
                      </a:lnTo>
                      <a:lnTo>
                        <a:pt x="205" y="298"/>
                      </a:lnTo>
                      <a:lnTo>
                        <a:pt x="200" y="302"/>
                      </a:lnTo>
                      <a:lnTo>
                        <a:pt x="196" y="302"/>
                      </a:lnTo>
                      <a:lnTo>
                        <a:pt x="191" y="307"/>
                      </a:lnTo>
                      <a:lnTo>
                        <a:pt x="187" y="307"/>
                      </a:lnTo>
                      <a:lnTo>
                        <a:pt x="178" y="311"/>
                      </a:lnTo>
                      <a:lnTo>
                        <a:pt x="174" y="311"/>
                      </a:lnTo>
                      <a:lnTo>
                        <a:pt x="169" y="311"/>
                      </a:lnTo>
                      <a:lnTo>
                        <a:pt x="156" y="315"/>
                      </a:lnTo>
                      <a:lnTo>
                        <a:pt x="151" y="315"/>
                      </a:lnTo>
                      <a:lnTo>
                        <a:pt x="138" y="320"/>
                      </a:lnTo>
                      <a:lnTo>
                        <a:pt x="134" y="315"/>
                      </a:lnTo>
                      <a:lnTo>
                        <a:pt x="129" y="315"/>
                      </a:lnTo>
                      <a:lnTo>
                        <a:pt x="120" y="315"/>
                      </a:lnTo>
                      <a:lnTo>
                        <a:pt x="116" y="311"/>
                      </a:lnTo>
                      <a:lnTo>
                        <a:pt x="111" y="311"/>
                      </a:lnTo>
                      <a:lnTo>
                        <a:pt x="107" y="311"/>
                      </a:lnTo>
                      <a:lnTo>
                        <a:pt x="98" y="311"/>
                      </a:lnTo>
                      <a:lnTo>
                        <a:pt x="94" y="307"/>
                      </a:lnTo>
                      <a:lnTo>
                        <a:pt x="94" y="293"/>
                      </a:lnTo>
                      <a:lnTo>
                        <a:pt x="94" y="284"/>
                      </a:lnTo>
                      <a:lnTo>
                        <a:pt x="94" y="276"/>
                      </a:lnTo>
                      <a:lnTo>
                        <a:pt x="89" y="271"/>
                      </a:lnTo>
                      <a:lnTo>
                        <a:pt x="85" y="267"/>
                      </a:lnTo>
                      <a:lnTo>
                        <a:pt x="76" y="262"/>
                      </a:lnTo>
                      <a:lnTo>
                        <a:pt x="67" y="262"/>
                      </a:lnTo>
                      <a:lnTo>
                        <a:pt x="63" y="258"/>
                      </a:lnTo>
                      <a:lnTo>
                        <a:pt x="49" y="258"/>
                      </a:lnTo>
                      <a:lnTo>
                        <a:pt x="45" y="258"/>
                      </a:lnTo>
                      <a:lnTo>
                        <a:pt x="40" y="253"/>
                      </a:lnTo>
                      <a:lnTo>
                        <a:pt x="32" y="240"/>
                      </a:lnTo>
                      <a:lnTo>
                        <a:pt x="32" y="231"/>
                      </a:lnTo>
                      <a:lnTo>
                        <a:pt x="32" y="227"/>
                      </a:lnTo>
                      <a:lnTo>
                        <a:pt x="32" y="222"/>
                      </a:lnTo>
                      <a:lnTo>
                        <a:pt x="32" y="218"/>
                      </a:lnTo>
                      <a:lnTo>
                        <a:pt x="27" y="213"/>
                      </a:lnTo>
                      <a:lnTo>
                        <a:pt x="23" y="213"/>
                      </a:lnTo>
                      <a:lnTo>
                        <a:pt x="18" y="213"/>
                      </a:lnTo>
                      <a:lnTo>
                        <a:pt x="14" y="213"/>
                      </a:lnTo>
                      <a:lnTo>
                        <a:pt x="9" y="213"/>
                      </a:lnTo>
                      <a:lnTo>
                        <a:pt x="5" y="209"/>
                      </a:lnTo>
                      <a:lnTo>
                        <a:pt x="0" y="209"/>
                      </a:lnTo>
                      <a:lnTo>
                        <a:pt x="5" y="209"/>
                      </a:lnTo>
                      <a:lnTo>
                        <a:pt x="9" y="204"/>
                      </a:lnTo>
                      <a:lnTo>
                        <a:pt x="14" y="200"/>
                      </a:lnTo>
                      <a:lnTo>
                        <a:pt x="14" y="196"/>
                      </a:lnTo>
                      <a:lnTo>
                        <a:pt x="14" y="187"/>
                      </a:lnTo>
                      <a:lnTo>
                        <a:pt x="14" y="182"/>
                      </a:lnTo>
                      <a:lnTo>
                        <a:pt x="14" y="178"/>
                      </a:lnTo>
                      <a:lnTo>
                        <a:pt x="18" y="178"/>
                      </a:lnTo>
                      <a:lnTo>
                        <a:pt x="27" y="178"/>
                      </a:lnTo>
                      <a:lnTo>
                        <a:pt x="36" y="178"/>
                      </a:lnTo>
                      <a:lnTo>
                        <a:pt x="40" y="178"/>
                      </a:lnTo>
                      <a:lnTo>
                        <a:pt x="45" y="178"/>
                      </a:lnTo>
                      <a:lnTo>
                        <a:pt x="45" y="165"/>
                      </a:lnTo>
                      <a:lnTo>
                        <a:pt x="49" y="165"/>
                      </a:lnTo>
                      <a:lnTo>
                        <a:pt x="49" y="156"/>
                      </a:lnTo>
                      <a:lnTo>
                        <a:pt x="49" y="151"/>
                      </a:lnTo>
                      <a:lnTo>
                        <a:pt x="49" y="138"/>
                      </a:lnTo>
                      <a:lnTo>
                        <a:pt x="58" y="133"/>
                      </a:lnTo>
                      <a:lnTo>
                        <a:pt x="63" y="129"/>
                      </a:lnTo>
                      <a:lnTo>
                        <a:pt x="63" y="125"/>
                      </a:lnTo>
                      <a:lnTo>
                        <a:pt x="58" y="120"/>
                      </a:lnTo>
                      <a:lnTo>
                        <a:pt x="58" y="111"/>
                      </a:lnTo>
                      <a:lnTo>
                        <a:pt x="67" y="111"/>
                      </a:lnTo>
                      <a:lnTo>
                        <a:pt x="71" y="111"/>
                      </a:lnTo>
                      <a:lnTo>
                        <a:pt x="71" y="107"/>
                      </a:lnTo>
                      <a:lnTo>
                        <a:pt x="71" y="102"/>
                      </a:lnTo>
                      <a:lnTo>
                        <a:pt x="67" y="102"/>
                      </a:lnTo>
                      <a:lnTo>
                        <a:pt x="67" y="98"/>
                      </a:lnTo>
                      <a:lnTo>
                        <a:pt x="63" y="89"/>
                      </a:lnTo>
                      <a:lnTo>
                        <a:pt x="63" y="85"/>
                      </a:lnTo>
                      <a:lnTo>
                        <a:pt x="67" y="80"/>
                      </a:lnTo>
                      <a:lnTo>
                        <a:pt x="71" y="76"/>
                      </a:lnTo>
                      <a:lnTo>
                        <a:pt x="71" y="67"/>
                      </a:lnTo>
                      <a:lnTo>
                        <a:pt x="71" y="58"/>
                      </a:lnTo>
                      <a:lnTo>
                        <a:pt x="71" y="49"/>
                      </a:lnTo>
                      <a:lnTo>
                        <a:pt x="76" y="45"/>
                      </a:lnTo>
                      <a:lnTo>
                        <a:pt x="76" y="40"/>
                      </a:lnTo>
                      <a:lnTo>
                        <a:pt x="80" y="36"/>
                      </a:lnTo>
                      <a:lnTo>
                        <a:pt x="80" y="27"/>
                      </a:lnTo>
                      <a:lnTo>
                        <a:pt x="76" y="27"/>
                      </a:lnTo>
                      <a:lnTo>
                        <a:pt x="71" y="31"/>
                      </a:lnTo>
                      <a:lnTo>
                        <a:pt x="63" y="36"/>
                      </a:lnTo>
                      <a:lnTo>
                        <a:pt x="63" y="40"/>
                      </a:lnTo>
                      <a:lnTo>
                        <a:pt x="54" y="45"/>
                      </a:lnTo>
                      <a:lnTo>
                        <a:pt x="54" y="49"/>
                      </a:lnTo>
                      <a:lnTo>
                        <a:pt x="45" y="45"/>
                      </a:lnTo>
                      <a:lnTo>
                        <a:pt x="45" y="31"/>
                      </a:lnTo>
                      <a:lnTo>
                        <a:pt x="45" y="27"/>
                      </a:lnTo>
                      <a:lnTo>
                        <a:pt x="45" y="18"/>
                      </a:lnTo>
                      <a:lnTo>
                        <a:pt x="49" y="9"/>
                      </a:lnTo>
                      <a:lnTo>
                        <a:pt x="49" y="0"/>
                      </a:lnTo>
                      <a:lnTo>
                        <a:pt x="67" y="5"/>
                      </a:lnTo>
                      <a:lnTo>
                        <a:pt x="71" y="5"/>
                      </a:lnTo>
                      <a:lnTo>
                        <a:pt x="76" y="5"/>
                      </a:lnTo>
                      <a:lnTo>
                        <a:pt x="85" y="9"/>
                      </a:lnTo>
                      <a:lnTo>
                        <a:pt x="94" y="9"/>
                      </a:lnTo>
                      <a:lnTo>
                        <a:pt x="98" y="14"/>
                      </a:lnTo>
                      <a:lnTo>
                        <a:pt x="103" y="14"/>
                      </a:lnTo>
                      <a:lnTo>
                        <a:pt x="107" y="14"/>
                      </a:lnTo>
                      <a:lnTo>
                        <a:pt x="116" y="14"/>
                      </a:lnTo>
                      <a:lnTo>
                        <a:pt x="120" y="14"/>
                      </a:lnTo>
                      <a:lnTo>
                        <a:pt x="125" y="18"/>
                      </a:lnTo>
                      <a:lnTo>
                        <a:pt x="125" y="22"/>
                      </a:lnTo>
                      <a:lnTo>
                        <a:pt x="125" y="27"/>
                      </a:lnTo>
                      <a:lnTo>
                        <a:pt x="125" y="31"/>
                      </a:lnTo>
                      <a:lnTo>
                        <a:pt x="129" y="40"/>
                      </a:lnTo>
                      <a:lnTo>
                        <a:pt x="134" y="40"/>
                      </a:lnTo>
                      <a:lnTo>
                        <a:pt x="134" y="45"/>
                      </a:lnTo>
                      <a:lnTo>
                        <a:pt x="138" y="45"/>
                      </a:lnTo>
                      <a:lnTo>
                        <a:pt x="142" y="49"/>
                      </a:lnTo>
                      <a:lnTo>
                        <a:pt x="147" y="54"/>
                      </a:lnTo>
                      <a:lnTo>
                        <a:pt x="156" y="58"/>
                      </a:lnTo>
                      <a:lnTo>
                        <a:pt x="160" y="58"/>
                      </a:lnTo>
                      <a:lnTo>
                        <a:pt x="165" y="58"/>
                      </a:lnTo>
                      <a:lnTo>
                        <a:pt x="169" y="62"/>
                      </a:lnTo>
                      <a:lnTo>
                        <a:pt x="169" y="67"/>
                      </a:lnTo>
                      <a:lnTo>
                        <a:pt x="174" y="67"/>
                      </a:lnTo>
                      <a:lnTo>
                        <a:pt x="178" y="76"/>
                      </a:lnTo>
                      <a:lnTo>
                        <a:pt x="178" y="85"/>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89" name="Freeform 150"/>
                <p:cNvSpPr/>
                <p:nvPr/>
              </p:nvSpPr>
              <p:spPr bwMode="auto">
                <a:xfrm>
                  <a:off x="4574927" y="4029076"/>
                  <a:ext cx="690563" cy="838200"/>
                </a:xfrm>
                <a:custGeom>
                  <a:cxnLst>
                    <a:cxn ang="0">
                      <a:pos x="426" y="200"/>
                    </a:cxn>
                    <a:cxn ang="0">
                      <a:pos x="430" y="218"/>
                    </a:cxn>
                    <a:cxn ang="0">
                      <a:pos x="408" y="240"/>
                    </a:cxn>
                    <a:cxn ang="0">
                      <a:pos x="404" y="271"/>
                    </a:cxn>
                    <a:cxn ang="0">
                      <a:pos x="390" y="293"/>
                    </a:cxn>
                    <a:cxn ang="0">
                      <a:pos x="359" y="271"/>
                    </a:cxn>
                    <a:cxn ang="0">
                      <a:pos x="337" y="262"/>
                    </a:cxn>
                    <a:cxn ang="0">
                      <a:pos x="319" y="275"/>
                    </a:cxn>
                    <a:cxn ang="0">
                      <a:pos x="306" y="306"/>
                    </a:cxn>
                    <a:cxn ang="0">
                      <a:pos x="302" y="338"/>
                    </a:cxn>
                    <a:cxn ang="0">
                      <a:pos x="297" y="369"/>
                    </a:cxn>
                    <a:cxn ang="0">
                      <a:pos x="288" y="391"/>
                    </a:cxn>
                    <a:cxn ang="0">
                      <a:pos x="266" y="404"/>
                    </a:cxn>
                    <a:cxn ang="0">
                      <a:pos x="257" y="426"/>
                    </a:cxn>
                    <a:cxn ang="0">
                      <a:pos x="235" y="440"/>
                    </a:cxn>
                    <a:cxn ang="0">
                      <a:pos x="240" y="466"/>
                    </a:cxn>
                    <a:cxn ang="0">
                      <a:pos x="253" y="497"/>
                    </a:cxn>
                    <a:cxn ang="0">
                      <a:pos x="235" y="515"/>
                    </a:cxn>
                    <a:cxn ang="0">
                      <a:pos x="208" y="520"/>
                    </a:cxn>
                    <a:cxn ang="0">
                      <a:pos x="182" y="524"/>
                    </a:cxn>
                    <a:cxn ang="0">
                      <a:pos x="169" y="515"/>
                    </a:cxn>
                    <a:cxn ang="0">
                      <a:pos x="169" y="484"/>
                    </a:cxn>
                    <a:cxn ang="0">
                      <a:pos x="160" y="457"/>
                    </a:cxn>
                    <a:cxn ang="0">
                      <a:pos x="146" y="435"/>
                    </a:cxn>
                    <a:cxn ang="0">
                      <a:pos x="120" y="417"/>
                    </a:cxn>
                    <a:cxn ang="0">
                      <a:pos x="84" y="422"/>
                    </a:cxn>
                    <a:cxn ang="0">
                      <a:pos x="62" y="395"/>
                    </a:cxn>
                    <a:cxn ang="0">
                      <a:pos x="31" y="382"/>
                    </a:cxn>
                    <a:cxn ang="0">
                      <a:pos x="40" y="351"/>
                    </a:cxn>
                    <a:cxn ang="0">
                      <a:pos x="53" y="324"/>
                    </a:cxn>
                    <a:cxn ang="0">
                      <a:pos x="40" y="293"/>
                    </a:cxn>
                    <a:cxn ang="0">
                      <a:pos x="22" y="262"/>
                    </a:cxn>
                    <a:cxn ang="0">
                      <a:pos x="4" y="240"/>
                    </a:cxn>
                    <a:cxn ang="0">
                      <a:pos x="0" y="204"/>
                    </a:cxn>
                    <a:cxn ang="0">
                      <a:pos x="22" y="182"/>
                    </a:cxn>
                    <a:cxn ang="0">
                      <a:pos x="71" y="164"/>
                    </a:cxn>
                    <a:cxn ang="0">
                      <a:pos x="93" y="133"/>
                    </a:cxn>
                    <a:cxn ang="0">
                      <a:pos x="80" y="102"/>
                    </a:cxn>
                    <a:cxn ang="0">
                      <a:pos x="120" y="80"/>
                    </a:cxn>
                    <a:cxn ang="0">
                      <a:pos x="133" y="58"/>
                    </a:cxn>
                    <a:cxn ang="0">
                      <a:pos x="164" y="40"/>
                    </a:cxn>
                    <a:cxn ang="0">
                      <a:pos x="169" y="71"/>
                    </a:cxn>
                    <a:cxn ang="0">
                      <a:pos x="195" y="67"/>
                    </a:cxn>
                    <a:cxn ang="0">
                      <a:pos x="226" y="71"/>
                    </a:cxn>
                    <a:cxn ang="0">
                      <a:pos x="262" y="53"/>
                    </a:cxn>
                    <a:cxn ang="0">
                      <a:pos x="288" y="36"/>
                    </a:cxn>
                    <a:cxn ang="0">
                      <a:pos x="324" y="31"/>
                    </a:cxn>
                    <a:cxn ang="0">
                      <a:pos x="350" y="5"/>
                    </a:cxn>
                    <a:cxn ang="0">
                      <a:pos x="382" y="14"/>
                    </a:cxn>
                    <a:cxn ang="0">
                      <a:pos x="417" y="18"/>
                    </a:cxn>
                    <a:cxn ang="0">
                      <a:pos x="426" y="49"/>
                    </a:cxn>
                    <a:cxn ang="0">
                      <a:pos x="417" y="80"/>
                    </a:cxn>
                    <a:cxn ang="0">
                      <a:pos x="408" y="111"/>
                    </a:cxn>
                    <a:cxn ang="0">
                      <a:pos x="408" y="138"/>
                    </a:cxn>
                    <a:cxn ang="0">
                      <a:pos x="430" y="164"/>
                    </a:cxn>
                  </a:cxnLst>
                  <a:rect l="0" t="0" r="r" b="b"/>
                  <a:pathLst>
                    <a:path w="435" h="528">
                      <a:moveTo>
                        <a:pt x="430" y="173"/>
                      </a:moveTo>
                      <a:lnTo>
                        <a:pt x="430" y="178"/>
                      </a:lnTo>
                      <a:lnTo>
                        <a:pt x="421" y="187"/>
                      </a:lnTo>
                      <a:lnTo>
                        <a:pt x="421" y="191"/>
                      </a:lnTo>
                      <a:lnTo>
                        <a:pt x="421" y="196"/>
                      </a:lnTo>
                      <a:lnTo>
                        <a:pt x="426" y="196"/>
                      </a:lnTo>
                      <a:lnTo>
                        <a:pt x="426" y="200"/>
                      </a:lnTo>
                      <a:lnTo>
                        <a:pt x="430" y="200"/>
                      </a:lnTo>
                      <a:lnTo>
                        <a:pt x="430" y="204"/>
                      </a:lnTo>
                      <a:lnTo>
                        <a:pt x="435" y="204"/>
                      </a:lnTo>
                      <a:lnTo>
                        <a:pt x="435" y="209"/>
                      </a:lnTo>
                      <a:lnTo>
                        <a:pt x="435" y="213"/>
                      </a:lnTo>
                      <a:lnTo>
                        <a:pt x="430" y="213"/>
                      </a:lnTo>
                      <a:lnTo>
                        <a:pt x="430" y="218"/>
                      </a:lnTo>
                      <a:lnTo>
                        <a:pt x="426" y="218"/>
                      </a:lnTo>
                      <a:lnTo>
                        <a:pt x="421" y="218"/>
                      </a:lnTo>
                      <a:lnTo>
                        <a:pt x="417" y="222"/>
                      </a:lnTo>
                      <a:lnTo>
                        <a:pt x="417" y="227"/>
                      </a:lnTo>
                      <a:lnTo>
                        <a:pt x="413" y="227"/>
                      </a:lnTo>
                      <a:lnTo>
                        <a:pt x="408" y="235"/>
                      </a:lnTo>
                      <a:lnTo>
                        <a:pt x="408" y="240"/>
                      </a:lnTo>
                      <a:lnTo>
                        <a:pt x="404" y="244"/>
                      </a:lnTo>
                      <a:lnTo>
                        <a:pt x="404" y="249"/>
                      </a:lnTo>
                      <a:lnTo>
                        <a:pt x="404" y="253"/>
                      </a:lnTo>
                      <a:lnTo>
                        <a:pt x="404" y="258"/>
                      </a:lnTo>
                      <a:lnTo>
                        <a:pt x="404" y="262"/>
                      </a:lnTo>
                      <a:lnTo>
                        <a:pt x="404" y="267"/>
                      </a:lnTo>
                      <a:lnTo>
                        <a:pt x="404" y="271"/>
                      </a:lnTo>
                      <a:lnTo>
                        <a:pt x="404" y="280"/>
                      </a:lnTo>
                      <a:lnTo>
                        <a:pt x="404" y="284"/>
                      </a:lnTo>
                      <a:lnTo>
                        <a:pt x="404" y="289"/>
                      </a:lnTo>
                      <a:lnTo>
                        <a:pt x="399" y="293"/>
                      </a:lnTo>
                      <a:lnTo>
                        <a:pt x="395" y="293"/>
                      </a:lnTo>
                      <a:lnTo>
                        <a:pt x="395" y="298"/>
                      </a:lnTo>
                      <a:lnTo>
                        <a:pt x="390" y="293"/>
                      </a:lnTo>
                      <a:lnTo>
                        <a:pt x="386" y="293"/>
                      </a:lnTo>
                      <a:lnTo>
                        <a:pt x="382" y="289"/>
                      </a:lnTo>
                      <a:lnTo>
                        <a:pt x="377" y="280"/>
                      </a:lnTo>
                      <a:lnTo>
                        <a:pt x="373" y="275"/>
                      </a:lnTo>
                      <a:lnTo>
                        <a:pt x="368" y="271"/>
                      </a:lnTo>
                      <a:lnTo>
                        <a:pt x="364" y="271"/>
                      </a:lnTo>
                      <a:lnTo>
                        <a:pt x="359" y="271"/>
                      </a:lnTo>
                      <a:lnTo>
                        <a:pt x="355" y="271"/>
                      </a:lnTo>
                      <a:lnTo>
                        <a:pt x="350" y="271"/>
                      </a:lnTo>
                      <a:lnTo>
                        <a:pt x="350" y="267"/>
                      </a:lnTo>
                      <a:lnTo>
                        <a:pt x="346" y="267"/>
                      </a:lnTo>
                      <a:lnTo>
                        <a:pt x="342" y="267"/>
                      </a:lnTo>
                      <a:lnTo>
                        <a:pt x="337" y="267"/>
                      </a:lnTo>
                      <a:lnTo>
                        <a:pt x="337" y="262"/>
                      </a:lnTo>
                      <a:lnTo>
                        <a:pt x="337" y="267"/>
                      </a:lnTo>
                      <a:lnTo>
                        <a:pt x="333" y="267"/>
                      </a:lnTo>
                      <a:lnTo>
                        <a:pt x="328" y="267"/>
                      </a:lnTo>
                      <a:lnTo>
                        <a:pt x="328" y="271"/>
                      </a:lnTo>
                      <a:lnTo>
                        <a:pt x="324" y="271"/>
                      </a:lnTo>
                      <a:lnTo>
                        <a:pt x="324" y="275"/>
                      </a:lnTo>
                      <a:lnTo>
                        <a:pt x="319" y="275"/>
                      </a:lnTo>
                      <a:lnTo>
                        <a:pt x="319" y="280"/>
                      </a:lnTo>
                      <a:lnTo>
                        <a:pt x="315" y="284"/>
                      </a:lnTo>
                      <a:lnTo>
                        <a:pt x="315" y="289"/>
                      </a:lnTo>
                      <a:lnTo>
                        <a:pt x="311" y="298"/>
                      </a:lnTo>
                      <a:lnTo>
                        <a:pt x="311" y="302"/>
                      </a:lnTo>
                      <a:lnTo>
                        <a:pt x="311" y="306"/>
                      </a:lnTo>
                      <a:lnTo>
                        <a:pt x="306" y="306"/>
                      </a:lnTo>
                      <a:lnTo>
                        <a:pt x="306" y="311"/>
                      </a:lnTo>
                      <a:lnTo>
                        <a:pt x="306" y="315"/>
                      </a:lnTo>
                      <a:lnTo>
                        <a:pt x="306" y="320"/>
                      </a:lnTo>
                      <a:lnTo>
                        <a:pt x="306" y="324"/>
                      </a:lnTo>
                      <a:lnTo>
                        <a:pt x="302" y="329"/>
                      </a:lnTo>
                      <a:lnTo>
                        <a:pt x="302" y="333"/>
                      </a:lnTo>
                      <a:lnTo>
                        <a:pt x="302" y="338"/>
                      </a:lnTo>
                      <a:lnTo>
                        <a:pt x="302" y="342"/>
                      </a:lnTo>
                      <a:lnTo>
                        <a:pt x="302" y="346"/>
                      </a:lnTo>
                      <a:lnTo>
                        <a:pt x="302" y="351"/>
                      </a:lnTo>
                      <a:lnTo>
                        <a:pt x="302" y="355"/>
                      </a:lnTo>
                      <a:lnTo>
                        <a:pt x="302" y="360"/>
                      </a:lnTo>
                      <a:lnTo>
                        <a:pt x="302" y="364"/>
                      </a:lnTo>
                      <a:lnTo>
                        <a:pt x="297" y="369"/>
                      </a:lnTo>
                      <a:lnTo>
                        <a:pt x="297" y="373"/>
                      </a:lnTo>
                      <a:lnTo>
                        <a:pt x="297" y="378"/>
                      </a:lnTo>
                      <a:lnTo>
                        <a:pt x="293" y="378"/>
                      </a:lnTo>
                      <a:lnTo>
                        <a:pt x="293" y="382"/>
                      </a:lnTo>
                      <a:lnTo>
                        <a:pt x="293" y="386"/>
                      </a:lnTo>
                      <a:lnTo>
                        <a:pt x="288" y="386"/>
                      </a:lnTo>
                      <a:lnTo>
                        <a:pt x="288" y="391"/>
                      </a:lnTo>
                      <a:lnTo>
                        <a:pt x="284" y="391"/>
                      </a:lnTo>
                      <a:lnTo>
                        <a:pt x="284" y="395"/>
                      </a:lnTo>
                      <a:lnTo>
                        <a:pt x="279" y="395"/>
                      </a:lnTo>
                      <a:lnTo>
                        <a:pt x="275" y="400"/>
                      </a:lnTo>
                      <a:lnTo>
                        <a:pt x="271" y="400"/>
                      </a:lnTo>
                      <a:lnTo>
                        <a:pt x="271" y="404"/>
                      </a:lnTo>
                      <a:lnTo>
                        <a:pt x="266" y="404"/>
                      </a:lnTo>
                      <a:lnTo>
                        <a:pt x="266" y="409"/>
                      </a:lnTo>
                      <a:lnTo>
                        <a:pt x="266" y="413"/>
                      </a:lnTo>
                      <a:lnTo>
                        <a:pt x="262" y="413"/>
                      </a:lnTo>
                      <a:lnTo>
                        <a:pt x="262" y="417"/>
                      </a:lnTo>
                      <a:lnTo>
                        <a:pt x="262" y="422"/>
                      </a:lnTo>
                      <a:lnTo>
                        <a:pt x="257" y="422"/>
                      </a:lnTo>
                      <a:lnTo>
                        <a:pt x="257" y="426"/>
                      </a:lnTo>
                      <a:lnTo>
                        <a:pt x="253" y="426"/>
                      </a:lnTo>
                      <a:lnTo>
                        <a:pt x="253" y="431"/>
                      </a:lnTo>
                      <a:lnTo>
                        <a:pt x="248" y="431"/>
                      </a:lnTo>
                      <a:lnTo>
                        <a:pt x="244" y="431"/>
                      </a:lnTo>
                      <a:lnTo>
                        <a:pt x="244" y="435"/>
                      </a:lnTo>
                      <a:lnTo>
                        <a:pt x="240" y="435"/>
                      </a:lnTo>
                      <a:lnTo>
                        <a:pt x="235" y="440"/>
                      </a:lnTo>
                      <a:lnTo>
                        <a:pt x="235" y="444"/>
                      </a:lnTo>
                      <a:lnTo>
                        <a:pt x="235" y="449"/>
                      </a:lnTo>
                      <a:lnTo>
                        <a:pt x="235" y="453"/>
                      </a:lnTo>
                      <a:lnTo>
                        <a:pt x="235" y="457"/>
                      </a:lnTo>
                      <a:lnTo>
                        <a:pt x="235" y="462"/>
                      </a:lnTo>
                      <a:lnTo>
                        <a:pt x="240" y="462"/>
                      </a:lnTo>
                      <a:lnTo>
                        <a:pt x="240" y="466"/>
                      </a:lnTo>
                      <a:lnTo>
                        <a:pt x="244" y="471"/>
                      </a:lnTo>
                      <a:lnTo>
                        <a:pt x="248" y="475"/>
                      </a:lnTo>
                      <a:lnTo>
                        <a:pt x="248" y="480"/>
                      </a:lnTo>
                      <a:lnTo>
                        <a:pt x="248" y="488"/>
                      </a:lnTo>
                      <a:lnTo>
                        <a:pt x="253" y="488"/>
                      </a:lnTo>
                      <a:lnTo>
                        <a:pt x="253" y="493"/>
                      </a:lnTo>
                      <a:lnTo>
                        <a:pt x="253" y="497"/>
                      </a:lnTo>
                      <a:lnTo>
                        <a:pt x="253" y="502"/>
                      </a:lnTo>
                      <a:lnTo>
                        <a:pt x="253" y="506"/>
                      </a:lnTo>
                      <a:lnTo>
                        <a:pt x="253" y="511"/>
                      </a:lnTo>
                      <a:lnTo>
                        <a:pt x="248" y="511"/>
                      </a:lnTo>
                      <a:lnTo>
                        <a:pt x="244" y="515"/>
                      </a:lnTo>
                      <a:lnTo>
                        <a:pt x="240" y="515"/>
                      </a:lnTo>
                      <a:lnTo>
                        <a:pt x="235" y="515"/>
                      </a:lnTo>
                      <a:lnTo>
                        <a:pt x="231" y="515"/>
                      </a:lnTo>
                      <a:lnTo>
                        <a:pt x="226" y="515"/>
                      </a:lnTo>
                      <a:lnTo>
                        <a:pt x="222" y="515"/>
                      </a:lnTo>
                      <a:lnTo>
                        <a:pt x="217" y="515"/>
                      </a:lnTo>
                      <a:lnTo>
                        <a:pt x="217" y="520"/>
                      </a:lnTo>
                      <a:lnTo>
                        <a:pt x="213" y="520"/>
                      </a:lnTo>
                      <a:lnTo>
                        <a:pt x="208" y="520"/>
                      </a:lnTo>
                      <a:lnTo>
                        <a:pt x="204" y="520"/>
                      </a:lnTo>
                      <a:lnTo>
                        <a:pt x="200" y="520"/>
                      </a:lnTo>
                      <a:lnTo>
                        <a:pt x="195" y="520"/>
                      </a:lnTo>
                      <a:lnTo>
                        <a:pt x="191" y="520"/>
                      </a:lnTo>
                      <a:lnTo>
                        <a:pt x="191" y="524"/>
                      </a:lnTo>
                      <a:lnTo>
                        <a:pt x="186" y="524"/>
                      </a:lnTo>
                      <a:lnTo>
                        <a:pt x="182" y="524"/>
                      </a:lnTo>
                      <a:lnTo>
                        <a:pt x="177" y="524"/>
                      </a:lnTo>
                      <a:lnTo>
                        <a:pt x="177" y="528"/>
                      </a:lnTo>
                      <a:lnTo>
                        <a:pt x="173" y="528"/>
                      </a:lnTo>
                      <a:lnTo>
                        <a:pt x="169" y="528"/>
                      </a:lnTo>
                      <a:lnTo>
                        <a:pt x="169" y="524"/>
                      </a:lnTo>
                      <a:lnTo>
                        <a:pt x="169" y="520"/>
                      </a:lnTo>
                      <a:lnTo>
                        <a:pt x="169" y="515"/>
                      </a:lnTo>
                      <a:lnTo>
                        <a:pt x="169" y="511"/>
                      </a:lnTo>
                      <a:lnTo>
                        <a:pt x="169" y="506"/>
                      </a:lnTo>
                      <a:lnTo>
                        <a:pt x="173" y="497"/>
                      </a:lnTo>
                      <a:lnTo>
                        <a:pt x="173" y="493"/>
                      </a:lnTo>
                      <a:lnTo>
                        <a:pt x="173" y="488"/>
                      </a:lnTo>
                      <a:lnTo>
                        <a:pt x="173" y="484"/>
                      </a:lnTo>
                      <a:lnTo>
                        <a:pt x="169" y="484"/>
                      </a:lnTo>
                      <a:lnTo>
                        <a:pt x="169" y="480"/>
                      </a:lnTo>
                      <a:lnTo>
                        <a:pt x="164" y="475"/>
                      </a:lnTo>
                      <a:lnTo>
                        <a:pt x="164" y="471"/>
                      </a:lnTo>
                      <a:lnTo>
                        <a:pt x="164" y="466"/>
                      </a:lnTo>
                      <a:lnTo>
                        <a:pt x="160" y="466"/>
                      </a:lnTo>
                      <a:lnTo>
                        <a:pt x="160" y="462"/>
                      </a:lnTo>
                      <a:lnTo>
                        <a:pt x="160" y="457"/>
                      </a:lnTo>
                      <a:lnTo>
                        <a:pt x="155" y="453"/>
                      </a:lnTo>
                      <a:lnTo>
                        <a:pt x="155" y="449"/>
                      </a:lnTo>
                      <a:lnTo>
                        <a:pt x="155" y="444"/>
                      </a:lnTo>
                      <a:lnTo>
                        <a:pt x="151" y="444"/>
                      </a:lnTo>
                      <a:lnTo>
                        <a:pt x="151" y="440"/>
                      </a:lnTo>
                      <a:lnTo>
                        <a:pt x="151" y="435"/>
                      </a:lnTo>
                      <a:lnTo>
                        <a:pt x="146" y="435"/>
                      </a:lnTo>
                      <a:lnTo>
                        <a:pt x="146" y="431"/>
                      </a:lnTo>
                      <a:lnTo>
                        <a:pt x="142" y="426"/>
                      </a:lnTo>
                      <a:lnTo>
                        <a:pt x="137" y="426"/>
                      </a:lnTo>
                      <a:lnTo>
                        <a:pt x="137" y="422"/>
                      </a:lnTo>
                      <a:lnTo>
                        <a:pt x="133" y="422"/>
                      </a:lnTo>
                      <a:lnTo>
                        <a:pt x="129" y="422"/>
                      </a:lnTo>
                      <a:lnTo>
                        <a:pt x="120" y="417"/>
                      </a:lnTo>
                      <a:lnTo>
                        <a:pt x="120" y="422"/>
                      </a:lnTo>
                      <a:lnTo>
                        <a:pt x="115" y="422"/>
                      </a:lnTo>
                      <a:lnTo>
                        <a:pt x="106" y="422"/>
                      </a:lnTo>
                      <a:lnTo>
                        <a:pt x="106" y="426"/>
                      </a:lnTo>
                      <a:lnTo>
                        <a:pt x="102" y="426"/>
                      </a:lnTo>
                      <a:lnTo>
                        <a:pt x="93" y="426"/>
                      </a:lnTo>
                      <a:lnTo>
                        <a:pt x="84" y="422"/>
                      </a:lnTo>
                      <a:lnTo>
                        <a:pt x="80" y="422"/>
                      </a:lnTo>
                      <a:lnTo>
                        <a:pt x="80" y="417"/>
                      </a:lnTo>
                      <a:lnTo>
                        <a:pt x="75" y="417"/>
                      </a:lnTo>
                      <a:lnTo>
                        <a:pt x="75" y="413"/>
                      </a:lnTo>
                      <a:lnTo>
                        <a:pt x="71" y="404"/>
                      </a:lnTo>
                      <a:lnTo>
                        <a:pt x="66" y="400"/>
                      </a:lnTo>
                      <a:lnTo>
                        <a:pt x="62" y="395"/>
                      </a:lnTo>
                      <a:lnTo>
                        <a:pt x="62" y="391"/>
                      </a:lnTo>
                      <a:lnTo>
                        <a:pt x="53" y="386"/>
                      </a:lnTo>
                      <a:lnTo>
                        <a:pt x="49" y="386"/>
                      </a:lnTo>
                      <a:lnTo>
                        <a:pt x="44" y="386"/>
                      </a:lnTo>
                      <a:lnTo>
                        <a:pt x="40" y="386"/>
                      </a:lnTo>
                      <a:lnTo>
                        <a:pt x="35" y="382"/>
                      </a:lnTo>
                      <a:lnTo>
                        <a:pt x="31" y="382"/>
                      </a:lnTo>
                      <a:lnTo>
                        <a:pt x="31" y="378"/>
                      </a:lnTo>
                      <a:lnTo>
                        <a:pt x="31" y="369"/>
                      </a:lnTo>
                      <a:lnTo>
                        <a:pt x="27" y="364"/>
                      </a:lnTo>
                      <a:lnTo>
                        <a:pt x="31" y="364"/>
                      </a:lnTo>
                      <a:lnTo>
                        <a:pt x="31" y="355"/>
                      </a:lnTo>
                      <a:lnTo>
                        <a:pt x="35" y="351"/>
                      </a:lnTo>
                      <a:lnTo>
                        <a:pt x="40" y="351"/>
                      </a:lnTo>
                      <a:lnTo>
                        <a:pt x="40" y="346"/>
                      </a:lnTo>
                      <a:lnTo>
                        <a:pt x="44" y="342"/>
                      </a:lnTo>
                      <a:lnTo>
                        <a:pt x="44" y="338"/>
                      </a:lnTo>
                      <a:lnTo>
                        <a:pt x="49" y="338"/>
                      </a:lnTo>
                      <a:lnTo>
                        <a:pt x="49" y="333"/>
                      </a:lnTo>
                      <a:lnTo>
                        <a:pt x="49" y="329"/>
                      </a:lnTo>
                      <a:lnTo>
                        <a:pt x="53" y="324"/>
                      </a:lnTo>
                      <a:lnTo>
                        <a:pt x="53" y="320"/>
                      </a:lnTo>
                      <a:lnTo>
                        <a:pt x="53" y="315"/>
                      </a:lnTo>
                      <a:lnTo>
                        <a:pt x="58" y="311"/>
                      </a:lnTo>
                      <a:lnTo>
                        <a:pt x="53" y="306"/>
                      </a:lnTo>
                      <a:lnTo>
                        <a:pt x="49" y="302"/>
                      </a:lnTo>
                      <a:lnTo>
                        <a:pt x="44" y="298"/>
                      </a:lnTo>
                      <a:lnTo>
                        <a:pt x="40" y="293"/>
                      </a:lnTo>
                      <a:lnTo>
                        <a:pt x="35" y="289"/>
                      </a:lnTo>
                      <a:lnTo>
                        <a:pt x="35" y="284"/>
                      </a:lnTo>
                      <a:lnTo>
                        <a:pt x="31" y="280"/>
                      </a:lnTo>
                      <a:lnTo>
                        <a:pt x="31" y="275"/>
                      </a:lnTo>
                      <a:lnTo>
                        <a:pt x="31" y="271"/>
                      </a:lnTo>
                      <a:lnTo>
                        <a:pt x="27" y="267"/>
                      </a:lnTo>
                      <a:lnTo>
                        <a:pt x="22" y="262"/>
                      </a:lnTo>
                      <a:lnTo>
                        <a:pt x="18" y="262"/>
                      </a:lnTo>
                      <a:lnTo>
                        <a:pt x="13" y="262"/>
                      </a:lnTo>
                      <a:lnTo>
                        <a:pt x="13" y="258"/>
                      </a:lnTo>
                      <a:lnTo>
                        <a:pt x="9" y="258"/>
                      </a:lnTo>
                      <a:lnTo>
                        <a:pt x="4" y="253"/>
                      </a:lnTo>
                      <a:lnTo>
                        <a:pt x="4" y="249"/>
                      </a:lnTo>
                      <a:lnTo>
                        <a:pt x="4" y="240"/>
                      </a:lnTo>
                      <a:lnTo>
                        <a:pt x="4" y="235"/>
                      </a:lnTo>
                      <a:lnTo>
                        <a:pt x="4" y="231"/>
                      </a:lnTo>
                      <a:lnTo>
                        <a:pt x="4" y="227"/>
                      </a:lnTo>
                      <a:lnTo>
                        <a:pt x="4" y="222"/>
                      </a:lnTo>
                      <a:lnTo>
                        <a:pt x="4" y="218"/>
                      </a:lnTo>
                      <a:lnTo>
                        <a:pt x="4" y="209"/>
                      </a:lnTo>
                      <a:lnTo>
                        <a:pt x="0" y="204"/>
                      </a:lnTo>
                      <a:lnTo>
                        <a:pt x="0" y="200"/>
                      </a:lnTo>
                      <a:lnTo>
                        <a:pt x="0" y="191"/>
                      </a:lnTo>
                      <a:lnTo>
                        <a:pt x="0" y="187"/>
                      </a:lnTo>
                      <a:lnTo>
                        <a:pt x="4" y="182"/>
                      </a:lnTo>
                      <a:lnTo>
                        <a:pt x="9" y="178"/>
                      </a:lnTo>
                      <a:lnTo>
                        <a:pt x="13" y="178"/>
                      </a:lnTo>
                      <a:lnTo>
                        <a:pt x="22" y="182"/>
                      </a:lnTo>
                      <a:lnTo>
                        <a:pt x="27" y="182"/>
                      </a:lnTo>
                      <a:lnTo>
                        <a:pt x="31" y="182"/>
                      </a:lnTo>
                      <a:lnTo>
                        <a:pt x="44" y="182"/>
                      </a:lnTo>
                      <a:lnTo>
                        <a:pt x="49" y="178"/>
                      </a:lnTo>
                      <a:lnTo>
                        <a:pt x="62" y="178"/>
                      </a:lnTo>
                      <a:lnTo>
                        <a:pt x="66" y="173"/>
                      </a:lnTo>
                      <a:lnTo>
                        <a:pt x="71" y="164"/>
                      </a:lnTo>
                      <a:lnTo>
                        <a:pt x="71" y="160"/>
                      </a:lnTo>
                      <a:lnTo>
                        <a:pt x="71" y="156"/>
                      </a:lnTo>
                      <a:lnTo>
                        <a:pt x="75" y="156"/>
                      </a:lnTo>
                      <a:lnTo>
                        <a:pt x="75" y="151"/>
                      </a:lnTo>
                      <a:lnTo>
                        <a:pt x="80" y="147"/>
                      </a:lnTo>
                      <a:lnTo>
                        <a:pt x="89" y="138"/>
                      </a:lnTo>
                      <a:lnTo>
                        <a:pt x="93" y="133"/>
                      </a:lnTo>
                      <a:lnTo>
                        <a:pt x="98" y="124"/>
                      </a:lnTo>
                      <a:lnTo>
                        <a:pt x="93" y="120"/>
                      </a:lnTo>
                      <a:lnTo>
                        <a:pt x="93" y="116"/>
                      </a:lnTo>
                      <a:lnTo>
                        <a:pt x="89" y="116"/>
                      </a:lnTo>
                      <a:lnTo>
                        <a:pt x="89" y="111"/>
                      </a:lnTo>
                      <a:lnTo>
                        <a:pt x="80" y="107"/>
                      </a:lnTo>
                      <a:lnTo>
                        <a:pt x="80" y="102"/>
                      </a:lnTo>
                      <a:lnTo>
                        <a:pt x="89" y="98"/>
                      </a:lnTo>
                      <a:lnTo>
                        <a:pt x="93" y="93"/>
                      </a:lnTo>
                      <a:lnTo>
                        <a:pt x="98" y="93"/>
                      </a:lnTo>
                      <a:lnTo>
                        <a:pt x="102" y="89"/>
                      </a:lnTo>
                      <a:lnTo>
                        <a:pt x="106" y="89"/>
                      </a:lnTo>
                      <a:lnTo>
                        <a:pt x="111" y="85"/>
                      </a:lnTo>
                      <a:lnTo>
                        <a:pt x="120" y="80"/>
                      </a:lnTo>
                      <a:lnTo>
                        <a:pt x="120" y="76"/>
                      </a:lnTo>
                      <a:lnTo>
                        <a:pt x="124" y="76"/>
                      </a:lnTo>
                      <a:lnTo>
                        <a:pt x="124" y="71"/>
                      </a:lnTo>
                      <a:lnTo>
                        <a:pt x="124" y="67"/>
                      </a:lnTo>
                      <a:lnTo>
                        <a:pt x="129" y="67"/>
                      </a:lnTo>
                      <a:lnTo>
                        <a:pt x="129" y="62"/>
                      </a:lnTo>
                      <a:lnTo>
                        <a:pt x="133" y="58"/>
                      </a:lnTo>
                      <a:lnTo>
                        <a:pt x="133" y="53"/>
                      </a:lnTo>
                      <a:lnTo>
                        <a:pt x="137" y="53"/>
                      </a:lnTo>
                      <a:lnTo>
                        <a:pt x="137" y="49"/>
                      </a:lnTo>
                      <a:lnTo>
                        <a:pt x="142" y="45"/>
                      </a:lnTo>
                      <a:lnTo>
                        <a:pt x="151" y="36"/>
                      </a:lnTo>
                      <a:lnTo>
                        <a:pt x="155" y="40"/>
                      </a:lnTo>
                      <a:lnTo>
                        <a:pt x="164" y="40"/>
                      </a:lnTo>
                      <a:lnTo>
                        <a:pt x="169" y="45"/>
                      </a:lnTo>
                      <a:lnTo>
                        <a:pt x="173" y="49"/>
                      </a:lnTo>
                      <a:lnTo>
                        <a:pt x="173" y="53"/>
                      </a:lnTo>
                      <a:lnTo>
                        <a:pt x="169" y="58"/>
                      </a:lnTo>
                      <a:lnTo>
                        <a:pt x="169" y="62"/>
                      </a:lnTo>
                      <a:lnTo>
                        <a:pt x="164" y="67"/>
                      </a:lnTo>
                      <a:lnTo>
                        <a:pt x="169" y="71"/>
                      </a:lnTo>
                      <a:lnTo>
                        <a:pt x="173" y="67"/>
                      </a:lnTo>
                      <a:lnTo>
                        <a:pt x="177" y="67"/>
                      </a:lnTo>
                      <a:lnTo>
                        <a:pt x="182" y="62"/>
                      </a:lnTo>
                      <a:lnTo>
                        <a:pt x="186" y="62"/>
                      </a:lnTo>
                      <a:lnTo>
                        <a:pt x="191" y="62"/>
                      </a:lnTo>
                      <a:lnTo>
                        <a:pt x="191" y="67"/>
                      </a:lnTo>
                      <a:lnTo>
                        <a:pt x="195" y="67"/>
                      </a:lnTo>
                      <a:lnTo>
                        <a:pt x="200" y="67"/>
                      </a:lnTo>
                      <a:lnTo>
                        <a:pt x="204" y="71"/>
                      </a:lnTo>
                      <a:lnTo>
                        <a:pt x="208" y="71"/>
                      </a:lnTo>
                      <a:lnTo>
                        <a:pt x="213" y="71"/>
                      </a:lnTo>
                      <a:lnTo>
                        <a:pt x="217" y="71"/>
                      </a:lnTo>
                      <a:lnTo>
                        <a:pt x="222" y="71"/>
                      </a:lnTo>
                      <a:lnTo>
                        <a:pt x="226" y="71"/>
                      </a:lnTo>
                      <a:lnTo>
                        <a:pt x="231" y="67"/>
                      </a:lnTo>
                      <a:lnTo>
                        <a:pt x="235" y="67"/>
                      </a:lnTo>
                      <a:lnTo>
                        <a:pt x="244" y="62"/>
                      </a:lnTo>
                      <a:lnTo>
                        <a:pt x="248" y="62"/>
                      </a:lnTo>
                      <a:lnTo>
                        <a:pt x="253" y="58"/>
                      </a:lnTo>
                      <a:lnTo>
                        <a:pt x="262" y="58"/>
                      </a:lnTo>
                      <a:lnTo>
                        <a:pt x="262" y="53"/>
                      </a:lnTo>
                      <a:lnTo>
                        <a:pt x="266" y="53"/>
                      </a:lnTo>
                      <a:lnTo>
                        <a:pt x="271" y="53"/>
                      </a:lnTo>
                      <a:lnTo>
                        <a:pt x="275" y="49"/>
                      </a:lnTo>
                      <a:lnTo>
                        <a:pt x="284" y="45"/>
                      </a:lnTo>
                      <a:lnTo>
                        <a:pt x="284" y="40"/>
                      </a:lnTo>
                      <a:lnTo>
                        <a:pt x="288" y="40"/>
                      </a:lnTo>
                      <a:lnTo>
                        <a:pt x="288" y="36"/>
                      </a:lnTo>
                      <a:lnTo>
                        <a:pt x="293" y="36"/>
                      </a:lnTo>
                      <a:lnTo>
                        <a:pt x="297" y="40"/>
                      </a:lnTo>
                      <a:lnTo>
                        <a:pt x="302" y="40"/>
                      </a:lnTo>
                      <a:lnTo>
                        <a:pt x="311" y="40"/>
                      </a:lnTo>
                      <a:lnTo>
                        <a:pt x="315" y="36"/>
                      </a:lnTo>
                      <a:lnTo>
                        <a:pt x="319" y="36"/>
                      </a:lnTo>
                      <a:lnTo>
                        <a:pt x="324" y="31"/>
                      </a:lnTo>
                      <a:lnTo>
                        <a:pt x="328" y="27"/>
                      </a:lnTo>
                      <a:lnTo>
                        <a:pt x="328" y="22"/>
                      </a:lnTo>
                      <a:lnTo>
                        <a:pt x="333" y="22"/>
                      </a:lnTo>
                      <a:lnTo>
                        <a:pt x="333" y="18"/>
                      </a:lnTo>
                      <a:lnTo>
                        <a:pt x="342" y="9"/>
                      </a:lnTo>
                      <a:lnTo>
                        <a:pt x="346" y="5"/>
                      </a:lnTo>
                      <a:lnTo>
                        <a:pt x="350" y="5"/>
                      </a:lnTo>
                      <a:lnTo>
                        <a:pt x="355" y="0"/>
                      </a:lnTo>
                      <a:lnTo>
                        <a:pt x="364" y="0"/>
                      </a:lnTo>
                      <a:lnTo>
                        <a:pt x="364" y="5"/>
                      </a:lnTo>
                      <a:lnTo>
                        <a:pt x="368" y="5"/>
                      </a:lnTo>
                      <a:lnTo>
                        <a:pt x="373" y="14"/>
                      </a:lnTo>
                      <a:lnTo>
                        <a:pt x="377" y="14"/>
                      </a:lnTo>
                      <a:lnTo>
                        <a:pt x="382" y="14"/>
                      </a:lnTo>
                      <a:lnTo>
                        <a:pt x="382" y="18"/>
                      </a:lnTo>
                      <a:lnTo>
                        <a:pt x="386" y="18"/>
                      </a:lnTo>
                      <a:lnTo>
                        <a:pt x="395" y="22"/>
                      </a:lnTo>
                      <a:lnTo>
                        <a:pt x="404" y="22"/>
                      </a:lnTo>
                      <a:lnTo>
                        <a:pt x="408" y="22"/>
                      </a:lnTo>
                      <a:lnTo>
                        <a:pt x="413" y="22"/>
                      </a:lnTo>
                      <a:lnTo>
                        <a:pt x="417" y="18"/>
                      </a:lnTo>
                      <a:lnTo>
                        <a:pt x="421" y="22"/>
                      </a:lnTo>
                      <a:lnTo>
                        <a:pt x="426" y="22"/>
                      </a:lnTo>
                      <a:lnTo>
                        <a:pt x="426" y="27"/>
                      </a:lnTo>
                      <a:lnTo>
                        <a:pt x="430" y="27"/>
                      </a:lnTo>
                      <a:lnTo>
                        <a:pt x="430" y="31"/>
                      </a:lnTo>
                      <a:lnTo>
                        <a:pt x="430" y="45"/>
                      </a:lnTo>
                      <a:lnTo>
                        <a:pt x="426" y="49"/>
                      </a:lnTo>
                      <a:lnTo>
                        <a:pt x="426" y="53"/>
                      </a:lnTo>
                      <a:lnTo>
                        <a:pt x="426" y="58"/>
                      </a:lnTo>
                      <a:lnTo>
                        <a:pt x="421" y="62"/>
                      </a:lnTo>
                      <a:lnTo>
                        <a:pt x="421" y="67"/>
                      </a:lnTo>
                      <a:lnTo>
                        <a:pt x="421" y="76"/>
                      </a:lnTo>
                      <a:lnTo>
                        <a:pt x="417" y="76"/>
                      </a:lnTo>
                      <a:lnTo>
                        <a:pt x="417" y="80"/>
                      </a:lnTo>
                      <a:lnTo>
                        <a:pt x="417" y="85"/>
                      </a:lnTo>
                      <a:lnTo>
                        <a:pt x="417" y="89"/>
                      </a:lnTo>
                      <a:lnTo>
                        <a:pt x="417" y="93"/>
                      </a:lnTo>
                      <a:lnTo>
                        <a:pt x="417" y="98"/>
                      </a:lnTo>
                      <a:lnTo>
                        <a:pt x="413" y="102"/>
                      </a:lnTo>
                      <a:lnTo>
                        <a:pt x="413" y="107"/>
                      </a:lnTo>
                      <a:lnTo>
                        <a:pt x="408" y="111"/>
                      </a:lnTo>
                      <a:lnTo>
                        <a:pt x="404" y="116"/>
                      </a:lnTo>
                      <a:lnTo>
                        <a:pt x="404" y="120"/>
                      </a:lnTo>
                      <a:lnTo>
                        <a:pt x="404" y="124"/>
                      </a:lnTo>
                      <a:lnTo>
                        <a:pt x="404" y="129"/>
                      </a:lnTo>
                      <a:lnTo>
                        <a:pt x="404" y="133"/>
                      </a:lnTo>
                      <a:lnTo>
                        <a:pt x="404" y="138"/>
                      </a:lnTo>
                      <a:lnTo>
                        <a:pt x="408" y="138"/>
                      </a:lnTo>
                      <a:lnTo>
                        <a:pt x="408" y="142"/>
                      </a:lnTo>
                      <a:lnTo>
                        <a:pt x="413" y="147"/>
                      </a:lnTo>
                      <a:lnTo>
                        <a:pt x="417" y="147"/>
                      </a:lnTo>
                      <a:lnTo>
                        <a:pt x="421" y="151"/>
                      </a:lnTo>
                      <a:lnTo>
                        <a:pt x="426" y="156"/>
                      </a:lnTo>
                      <a:lnTo>
                        <a:pt x="430" y="160"/>
                      </a:lnTo>
                      <a:lnTo>
                        <a:pt x="430" y="164"/>
                      </a:lnTo>
                      <a:lnTo>
                        <a:pt x="430" y="169"/>
                      </a:lnTo>
                      <a:lnTo>
                        <a:pt x="430" y="173"/>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90" name="Freeform 30"/>
                <p:cNvSpPr/>
                <p:nvPr/>
              </p:nvSpPr>
              <p:spPr bwMode="auto">
                <a:xfrm>
                  <a:off x="4743202" y="3225801"/>
                  <a:ext cx="958850" cy="1085850"/>
                </a:xfrm>
                <a:custGeom>
                  <a:cxnLst>
                    <a:cxn ang="0">
                      <a:pos x="586" y="98"/>
                    </a:cxn>
                    <a:cxn ang="0">
                      <a:pos x="555" y="120"/>
                    </a:cxn>
                    <a:cxn ang="0">
                      <a:pos x="520" y="129"/>
                    </a:cxn>
                    <a:cxn ang="0">
                      <a:pos x="537" y="156"/>
                    </a:cxn>
                    <a:cxn ang="0">
                      <a:pos x="542" y="182"/>
                    </a:cxn>
                    <a:cxn ang="0">
                      <a:pos x="546" y="231"/>
                    </a:cxn>
                    <a:cxn ang="0">
                      <a:pos x="555" y="262"/>
                    </a:cxn>
                    <a:cxn ang="0">
                      <a:pos x="582" y="280"/>
                    </a:cxn>
                    <a:cxn ang="0">
                      <a:pos x="582" y="315"/>
                    </a:cxn>
                    <a:cxn ang="0">
                      <a:pos x="599" y="351"/>
                    </a:cxn>
                    <a:cxn ang="0">
                      <a:pos x="586" y="377"/>
                    </a:cxn>
                    <a:cxn ang="0">
                      <a:pos x="564" y="404"/>
                    </a:cxn>
                    <a:cxn ang="0">
                      <a:pos x="533" y="417"/>
                    </a:cxn>
                    <a:cxn ang="0">
                      <a:pos x="497" y="431"/>
                    </a:cxn>
                    <a:cxn ang="0">
                      <a:pos x="493" y="471"/>
                    </a:cxn>
                    <a:cxn ang="0">
                      <a:pos x="453" y="471"/>
                    </a:cxn>
                    <a:cxn ang="0">
                      <a:pos x="440" y="493"/>
                    </a:cxn>
                    <a:cxn ang="0">
                      <a:pos x="462" y="528"/>
                    </a:cxn>
                    <a:cxn ang="0">
                      <a:pos x="471" y="555"/>
                    </a:cxn>
                    <a:cxn ang="0">
                      <a:pos x="453" y="591"/>
                    </a:cxn>
                    <a:cxn ang="0">
                      <a:pos x="431" y="626"/>
                    </a:cxn>
                    <a:cxn ang="0">
                      <a:pos x="378" y="653"/>
                    </a:cxn>
                    <a:cxn ang="0">
                      <a:pos x="338" y="679"/>
                    </a:cxn>
                    <a:cxn ang="0">
                      <a:pos x="311" y="653"/>
                    </a:cxn>
                    <a:cxn ang="0">
                      <a:pos x="298" y="622"/>
                    </a:cxn>
                    <a:cxn ang="0">
                      <a:pos x="311" y="582"/>
                    </a:cxn>
                    <a:cxn ang="0">
                      <a:pos x="324" y="533"/>
                    </a:cxn>
                    <a:cxn ang="0">
                      <a:pos x="280" y="524"/>
                    </a:cxn>
                    <a:cxn ang="0">
                      <a:pos x="244" y="511"/>
                    </a:cxn>
                    <a:cxn ang="0">
                      <a:pos x="209" y="542"/>
                    </a:cxn>
                    <a:cxn ang="0">
                      <a:pos x="169" y="555"/>
                    </a:cxn>
                    <a:cxn ang="0">
                      <a:pos x="125" y="573"/>
                    </a:cxn>
                    <a:cxn ang="0">
                      <a:pos x="85" y="573"/>
                    </a:cxn>
                    <a:cxn ang="0">
                      <a:pos x="63" y="564"/>
                    </a:cxn>
                    <a:cxn ang="0">
                      <a:pos x="45" y="528"/>
                    </a:cxn>
                    <a:cxn ang="0">
                      <a:pos x="67" y="497"/>
                    </a:cxn>
                    <a:cxn ang="0">
                      <a:pos x="71" y="453"/>
                    </a:cxn>
                    <a:cxn ang="0">
                      <a:pos x="71" y="417"/>
                    </a:cxn>
                    <a:cxn ang="0">
                      <a:pos x="45" y="391"/>
                    </a:cxn>
                    <a:cxn ang="0">
                      <a:pos x="9" y="360"/>
                    </a:cxn>
                    <a:cxn ang="0">
                      <a:pos x="36" y="329"/>
                    </a:cxn>
                    <a:cxn ang="0">
                      <a:pos x="80" y="306"/>
                    </a:cxn>
                    <a:cxn ang="0">
                      <a:pos x="120" y="293"/>
                    </a:cxn>
                    <a:cxn ang="0">
                      <a:pos x="134" y="258"/>
                    </a:cxn>
                    <a:cxn ang="0">
                      <a:pos x="129" y="222"/>
                    </a:cxn>
                    <a:cxn ang="0">
                      <a:pos x="151" y="195"/>
                    </a:cxn>
                    <a:cxn ang="0">
                      <a:pos x="187" y="187"/>
                    </a:cxn>
                    <a:cxn ang="0">
                      <a:pos x="218" y="169"/>
                    </a:cxn>
                    <a:cxn ang="0">
                      <a:pos x="249" y="169"/>
                    </a:cxn>
                    <a:cxn ang="0">
                      <a:pos x="284" y="164"/>
                    </a:cxn>
                    <a:cxn ang="0">
                      <a:pos x="289" y="133"/>
                    </a:cxn>
                    <a:cxn ang="0">
                      <a:pos x="307" y="102"/>
                    </a:cxn>
                    <a:cxn ang="0">
                      <a:pos x="320" y="84"/>
                    </a:cxn>
                    <a:cxn ang="0">
                      <a:pos x="342" y="67"/>
                    </a:cxn>
                    <a:cxn ang="0">
                      <a:pos x="378" y="53"/>
                    </a:cxn>
                    <a:cxn ang="0">
                      <a:pos x="382" y="18"/>
                    </a:cxn>
                    <a:cxn ang="0">
                      <a:pos x="409" y="0"/>
                    </a:cxn>
                    <a:cxn ang="0">
                      <a:pos x="426" y="36"/>
                    </a:cxn>
                    <a:cxn ang="0">
                      <a:pos x="444" y="67"/>
                    </a:cxn>
                    <a:cxn ang="0">
                      <a:pos x="475" y="80"/>
                    </a:cxn>
                    <a:cxn ang="0">
                      <a:pos x="506" y="76"/>
                    </a:cxn>
                    <a:cxn ang="0">
                      <a:pos x="533" y="71"/>
                    </a:cxn>
                    <a:cxn ang="0">
                      <a:pos x="577" y="76"/>
                    </a:cxn>
                  </a:cxnLst>
                  <a:rect l="0" t="0" r="r" b="b"/>
                  <a:pathLst>
                    <a:path w="604" h="684">
                      <a:moveTo>
                        <a:pt x="591" y="71"/>
                      </a:moveTo>
                      <a:lnTo>
                        <a:pt x="591" y="76"/>
                      </a:lnTo>
                      <a:lnTo>
                        <a:pt x="595" y="80"/>
                      </a:lnTo>
                      <a:lnTo>
                        <a:pt x="595" y="84"/>
                      </a:lnTo>
                      <a:lnTo>
                        <a:pt x="595" y="89"/>
                      </a:lnTo>
                      <a:lnTo>
                        <a:pt x="595" y="93"/>
                      </a:lnTo>
                      <a:lnTo>
                        <a:pt x="591" y="93"/>
                      </a:lnTo>
                      <a:lnTo>
                        <a:pt x="591" y="98"/>
                      </a:lnTo>
                      <a:lnTo>
                        <a:pt x="586" y="98"/>
                      </a:lnTo>
                      <a:lnTo>
                        <a:pt x="586" y="102"/>
                      </a:lnTo>
                      <a:lnTo>
                        <a:pt x="582" y="102"/>
                      </a:lnTo>
                      <a:lnTo>
                        <a:pt x="573" y="102"/>
                      </a:lnTo>
                      <a:lnTo>
                        <a:pt x="568" y="102"/>
                      </a:lnTo>
                      <a:lnTo>
                        <a:pt x="564" y="102"/>
                      </a:lnTo>
                      <a:lnTo>
                        <a:pt x="559" y="107"/>
                      </a:lnTo>
                      <a:lnTo>
                        <a:pt x="559" y="116"/>
                      </a:lnTo>
                      <a:lnTo>
                        <a:pt x="559" y="120"/>
                      </a:lnTo>
                      <a:lnTo>
                        <a:pt x="555" y="120"/>
                      </a:lnTo>
                      <a:lnTo>
                        <a:pt x="551" y="120"/>
                      </a:lnTo>
                      <a:lnTo>
                        <a:pt x="546" y="120"/>
                      </a:lnTo>
                      <a:lnTo>
                        <a:pt x="542" y="120"/>
                      </a:lnTo>
                      <a:lnTo>
                        <a:pt x="537" y="120"/>
                      </a:lnTo>
                      <a:lnTo>
                        <a:pt x="533" y="120"/>
                      </a:lnTo>
                      <a:lnTo>
                        <a:pt x="528" y="120"/>
                      </a:lnTo>
                      <a:lnTo>
                        <a:pt x="524" y="124"/>
                      </a:lnTo>
                      <a:lnTo>
                        <a:pt x="520" y="124"/>
                      </a:lnTo>
                      <a:lnTo>
                        <a:pt x="520" y="129"/>
                      </a:lnTo>
                      <a:lnTo>
                        <a:pt x="520" y="133"/>
                      </a:lnTo>
                      <a:lnTo>
                        <a:pt x="515" y="138"/>
                      </a:lnTo>
                      <a:lnTo>
                        <a:pt x="515" y="142"/>
                      </a:lnTo>
                      <a:lnTo>
                        <a:pt x="520" y="147"/>
                      </a:lnTo>
                      <a:lnTo>
                        <a:pt x="520" y="151"/>
                      </a:lnTo>
                      <a:lnTo>
                        <a:pt x="524" y="151"/>
                      </a:lnTo>
                      <a:lnTo>
                        <a:pt x="528" y="151"/>
                      </a:lnTo>
                      <a:lnTo>
                        <a:pt x="533" y="156"/>
                      </a:lnTo>
                      <a:lnTo>
                        <a:pt x="537" y="156"/>
                      </a:lnTo>
                      <a:lnTo>
                        <a:pt x="542" y="156"/>
                      </a:lnTo>
                      <a:lnTo>
                        <a:pt x="546" y="156"/>
                      </a:lnTo>
                      <a:lnTo>
                        <a:pt x="551" y="160"/>
                      </a:lnTo>
                      <a:lnTo>
                        <a:pt x="551" y="164"/>
                      </a:lnTo>
                      <a:lnTo>
                        <a:pt x="546" y="169"/>
                      </a:lnTo>
                      <a:lnTo>
                        <a:pt x="546" y="173"/>
                      </a:lnTo>
                      <a:lnTo>
                        <a:pt x="546" y="178"/>
                      </a:lnTo>
                      <a:lnTo>
                        <a:pt x="542" y="178"/>
                      </a:lnTo>
                      <a:lnTo>
                        <a:pt x="542" y="182"/>
                      </a:lnTo>
                      <a:lnTo>
                        <a:pt x="542" y="187"/>
                      </a:lnTo>
                      <a:lnTo>
                        <a:pt x="542" y="191"/>
                      </a:lnTo>
                      <a:lnTo>
                        <a:pt x="542" y="195"/>
                      </a:lnTo>
                      <a:lnTo>
                        <a:pt x="542" y="200"/>
                      </a:lnTo>
                      <a:lnTo>
                        <a:pt x="542" y="204"/>
                      </a:lnTo>
                      <a:lnTo>
                        <a:pt x="542" y="209"/>
                      </a:lnTo>
                      <a:lnTo>
                        <a:pt x="542" y="213"/>
                      </a:lnTo>
                      <a:lnTo>
                        <a:pt x="542" y="227"/>
                      </a:lnTo>
                      <a:lnTo>
                        <a:pt x="546" y="231"/>
                      </a:lnTo>
                      <a:lnTo>
                        <a:pt x="551" y="235"/>
                      </a:lnTo>
                      <a:lnTo>
                        <a:pt x="555" y="240"/>
                      </a:lnTo>
                      <a:lnTo>
                        <a:pt x="555" y="244"/>
                      </a:lnTo>
                      <a:lnTo>
                        <a:pt x="555" y="249"/>
                      </a:lnTo>
                      <a:lnTo>
                        <a:pt x="551" y="249"/>
                      </a:lnTo>
                      <a:lnTo>
                        <a:pt x="551" y="253"/>
                      </a:lnTo>
                      <a:lnTo>
                        <a:pt x="551" y="258"/>
                      </a:lnTo>
                      <a:lnTo>
                        <a:pt x="551" y="262"/>
                      </a:lnTo>
                      <a:lnTo>
                        <a:pt x="555" y="262"/>
                      </a:lnTo>
                      <a:lnTo>
                        <a:pt x="555" y="266"/>
                      </a:lnTo>
                      <a:lnTo>
                        <a:pt x="559" y="266"/>
                      </a:lnTo>
                      <a:lnTo>
                        <a:pt x="559" y="271"/>
                      </a:lnTo>
                      <a:lnTo>
                        <a:pt x="559" y="275"/>
                      </a:lnTo>
                      <a:lnTo>
                        <a:pt x="564" y="275"/>
                      </a:lnTo>
                      <a:lnTo>
                        <a:pt x="573" y="275"/>
                      </a:lnTo>
                      <a:lnTo>
                        <a:pt x="577" y="275"/>
                      </a:lnTo>
                      <a:lnTo>
                        <a:pt x="577" y="280"/>
                      </a:lnTo>
                      <a:lnTo>
                        <a:pt x="582" y="280"/>
                      </a:lnTo>
                      <a:lnTo>
                        <a:pt x="586" y="280"/>
                      </a:lnTo>
                      <a:lnTo>
                        <a:pt x="586" y="284"/>
                      </a:lnTo>
                      <a:lnTo>
                        <a:pt x="586" y="289"/>
                      </a:lnTo>
                      <a:lnTo>
                        <a:pt x="582" y="293"/>
                      </a:lnTo>
                      <a:lnTo>
                        <a:pt x="582" y="298"/>
                      </a:lnTo>
                      <a:lnTo>
                        <a:pt x="582" y="302"/>
                      </a:lnTo>
                      <a:lnTo>
                        <a:pt x="582" y="306"/>
                      </a:lnTo>
                      <a:lnTo>
                        <a:pt x="582" y="311"/>
                      </a:lnTo>
                      <a:lnTo>
                        <a:pt x="582" y="315"/>
                      </a:lnTo>
                      <a:lnTo>
                        <a:pt x="586" y="315"/>
                      </a:lnTo>
                      <a:lnTo>
                        <a:pt x="586" y="320"/>
                      </a:lnTo>
                      <a:lnTo>
                        <a:pt x="591" y="324"/>
                      </a:lnTo>
                      <a:lnTo>
                        <a:pt x="591" y="329"/>
                      </a:lnTo>
                      <a:lnTo>
                        <a:pt x="595" y="329"/>
                      </a:lnTo>
                      <a:lnTo>
                        <a:pt x="595" y="333"/>
                      </a:lnTo>
                      <a:lnTo>
                        <a:pt x="599" y="342"/>
                      </a:lnTo>
                      <a:lnTo>
                        <a:pt x="599" y="346"/>
                      </a:lnTo>
                      <a:lnTo>
                        <a:pt x="599" y="351"/>
                      </a:lnTo>
                      <a:lnTo>
                        <a:pt x="604" y="355"/>
                      </a:lnTo>
                      <a:lnTo>
                        <a:pt x="604" y="360"/>
                      </a:lnTo>
                      <a:lnTo>
                        <a:pt x="604" y="364"/>
                      </a:lnTo>
                      <a:lnTo>
                        <a:pt x="604" y="369"/>
                      </a:lnTo>
                      <a:lnTo>
                        <a:pt x="599" y="369"/>
                      </a:lnTo>
                      <a:lnTo>
                        <a:pt x="595" y="369"/>
                      </a:lnTo>
                      <a:lnTo>
                        <a:pt x="595" y="373"/>
                      </a:lnTo>
                      <a:lnTo>
                        <a:pt x="591" y="373"/>
                      </a:lnTo>
                      <a:lnTo>
                        <a:pt x="586" y="377"/>
                      </a:lnTo>
                      <a:lnTo>
                        <a:pt x="586" y="382"/>
                      </a:lnTo>
                      <a:lnTo>
                        <a:pt x="582" y="382"/>
                      </a:lnTo>
                      <a:lnTo>
                        <a:pt x="582" y="386"/>
                      </a:lnTo>
                      <a:lnTo>
                        <a:pt x="582" y="391"/>
                      </a:lnTo>
                      <a:lnTo>
                        <a:pt x="577" y="395"/>
                      </a:lnTo>
                      <a:lnTo>
                        <a:pt x="573" y="395"/>
                      </a:lnTo>
                      <a:lnTo>
                        <a:pt x="573" y="400"/>
                      </a:lnTo>
                      <a:lnTo>
                        <a:pt x="568" y="400"/>
                      </a:lnTo>
                      <a:lnTo>
                        <a:pt x="564" y="404"/>
                      </a:lnTo>
                      <a:lnTo>
                        <a:pt x="559" y="404"/>
                      </a:lnTo>
                      <a:lnTo>
                        <a:pt x="555" y="409"/>
                      </a:lnTo>
                      <a:lnTo>
                        <a:pt x="551" y="409"/>
                      </a:lnTo>
                      <a:lnTo>
                        <a:pt x="546" y="409"/>
                      </a:lnTo>
                      <a:lnTo>
                        <a:pt x="546" y="413"/>
                      </a:lnTo>
                      <a:lnTo>
                        <a:pt x="542" y="413"/>
                      </a:lnTo>
                      <a:lnTo>
                        <a:pt x="537" y="413"/>
                      </a:lnTo>
                      <a:lnTo>
                        <a:pt x="533" y="413"/>
                      </a:lnTo>
                      <a:lnTo>
                        <a:pt x="533" y="417"/>
                      </a:lnTo>
                      <a:lnTo>
                        <a:pt x="528" y="417"/>
                      </a:lnTo>
                      <a:lnTo>
                        <a:pt x="528" y="422"/>
                      </a:lnTo>
                      <a:lnTo>
                        <a:pt x="524" y="422"/>
                      </a:lnTo>
                      <a:lnTo>
                        <a:pt x="520" y="422"/>
                      </a:lnTo>
                      <a:lnTo>
                        <a:pt x="515" y="426"/>
                      </a:lnTo>
                      <a:lnTo>
                        <a:pt x="511" y="426"/>
                      </a:lnTo>
                      <a:lnTo>
                        <a:pt x="502" y="426"/>
                      </a:lnTo>
                      <a:lnTo>
                        <a:pt x="502" y="431"/>
                      </a:lnTo>
                      <a:lnTo>
                        <a:pt x="497" y="431"/>
                      </a:lnTo>
                      <a:lnTo>
                        <a:pt x="493" y="435"/>
                      </a:lnTo>
                      <a:lnTo>
                        <a:pt x="493" y="440"/>
                      </a:lnTo>
                      <a:lnTo>
                        <a:pt x="493" y="444"/>
                      </a:lnTo>
                      <a:lnTo>
                        <a:pt x="493" y="448"/>
                      </a:lnTo>
                      <a:lnTo>
                        <a:pt x="497" y="453"/>
                      </a:lnTo>
                      <a:lnTo>
                        <a:pt x="497" y="457"/>
                      </a:lnTo>
                      <a:lnTo>
                        <a:pt x="497" y="462"/>
                      </a:lnTo>
                      <a:lnTo>
                        <a:pt x="497" y="466"/>
                      </a:lnTo>
                      <a:lnTo>
                        <a:pt x="493" y="471"/>
                      </a:lnTo>
                      <a:lnTo>
                        <a:pt x="488" y="471"/>
                      </a:lnTo>
                      <a:lnTo>
                        <a:pt x="484" y="471"/>
                      </a:lnTo>
                      <a:lnTo>
                        <a:pt x="480" y="471"/>
                      </a:lnTo>
                      <a:lnTo>
                        <a:pt x="480" y="466"/>
                      </a:lnTo>
                      <a:lnTo>
                        <a:pt x="475" y="466"/>
                      </a:lnTo>
                      <a:lnTo>
                        <a:pt x="466" y="466"/>
                      </a:lnTo>
                      <a:lnTo>
                        <a:pt x="462" y="466"/>
                      </a:lnTo>
                      <a:lnTo>
                        <a:pt x="457" y="471"/>
                      </a:lnTo>
                      <a:lnTo>
                        <a:pt x="453" y="471"/>
                      </a:lnTo>
                      <a:lnTo>
                        <a:pt x="449" y="471"/>
                      </a:lnTo>
                      <a:lnTo>
                        <a:pt x="449" y="475"/>
                      </a:lnTo>
                      <a:lnTo>
                        <a:pt x="444" y="475"/>
                      </a:lnTo>
                      <a:lnTo>
                        <a:pt x="440" y="475"/>
                      </a:lnTo>
                      <a:lnTo>
                        <a:pt x="435" y="475"/>
                      </a:lnTo>
                      <a:lnTo>
                        <a:pt x="435" y="480"/>
                      </a:lnTo>
                      <a:lnTo>
                        <a:pt x="435" y="484"/>
                      </a:lnTo>
                      <a:lnTo>
                        <a:pt x="435" y="488"/>
                      </a:lnTo>
                      <a:lnTo>
                        <a:pt x="440" y="493"/>
                      </a:lnTo>
                      <a:lnTo>
                        <a:pt x="444" y="493"/>
                      </a:lnTo>
                      <a:lnTo>
                        <a:pt x="444" y="497"/>
                      </a:lnTo>
                      <a:lnTo>
                        <a:pt x="449" y="502"/>
                      </a:lnTo>
                      <a:lnTo>
                        <a:pt x="449" y="506"/>
                      </a:lnTo>
                      <a:lnTo>
                        <a:pt x="449" y="511"/>
                      </a:lnTo>
                      <a:lnTo>
                        <a:pt x="449" y="515"/>
                      </a:lnTo>
                      <a:lnTo>
                        <a:pt x="453" y="520"/>
                      </a:lnTo>
                      <a:lnTo>
                        <a:pt x="457" y="524"/>
                      </a:lnTo>
                      <a:lnTo>
                        <a:pt x="462" y="528"/>
                      </a:lnTo>
                      <a:lnTo>
                        <a:pt x="466" y="533"/>
                      </a:lnTo>
                      <a:lnTo>
                        <a:pt x="471" y="533"/>
                      </a:lnTo>
                      <a:lnTo>
                        <a:pt x="471" y="537"/>
                      </a:lnTo>
                      <a:lnTo>
                        <a:pt x="475" y="537"/>
                      </a:lnTo>
                      <a:lnTo>
                        <a:pt x="480" y="542"/>
                      </a:lnTo>
                      <a:lnTo>
                        <a:pt x="480" y="546"/>
                      </a:lnTo>
                      <a:lnTo>
                        <a:pt x="475" y="551"/>
                      </a:lnTo>
                      <a:lnTo>
                        <a:pt x="475" y="555"/>
                      </a:lnTo>
                      <a:lnTo>
                        <a:pt x="471" y="555"/>
                      </a:lnTo>
                      <a:lnTo>
                        <a:pt x="471" y="559"/>
                      </a:lnTo>
                      <a:lnTo>
                        <a:pt x="466" y="559"/>
                      </a:lnTo>
                      <a:lnTo>
                        <a:pt x="462" y="564"/>
                      </a:lnTo>
                      <a:lnTo>
                        <a:pt x="457" y="568"/>
                      </a:lnTo>
                      <a:lnTo>
                        <a:pt x="457" y="573"/>
                      </a:lnTo>
                      <a:lnTo>
                        <a:pt x="453" y="577"/>
                      </a:lnTo>
                      <a:lnTo>
                        <a:pt x="453" y="582"/>
                      </a:lnTo>
                      <a:lnTo>
                        <a:pt x="453" y="586"/>
                      </a:lnTo>
                      <a:lnTo>
                        <a:pt x="453" y="591"/>
                      </a:lnTo>
                      <a:lnTo>
                        <a:pt x="453" y="599"/>
                      </a:lnTo>
                      <a:lnTo>
                        <a:pt x="453" y="604"/>
                      </a:lnTo>
                      <a:lnTo>
                        <a:pt x="453" y="608"/>
                      </a:lnTo>
                      <a:lnTo>
                        <a:pt x="449" y="617"/>
                      </a:lnTo>
                      <a:lnTo>
                        <a:pt x="444" y="617"/>
                      </a:lnTo>
                      <a:lnTo>
                        <a:pt x="444" y="622"/>
                      </a:lnTo>
                      <a:lnTo>
                        <a:pt x="440" y="622"/>
                      </a:lnTo>
                      <a:lnTo>
                        <a:pt x="435" y="626"/>
                      </a:lnTo>
                      <a:lnTo>
                        <a:pt x="431" y="626"/>
                      </a:lnTo>
                      <a:lnTo>
                        <a:pt x="426" y="630"/>
                      </a:lnTo>
                      <a:lnTo>
                        <a:pt x="422" y="630"/>
                      </a:lnTo>
                      <a:lnTo>
                        <a:pt x="413" y="635"/>
                      </a:lnTo>
                      <a:lnTo>
                        <a:pt x="404" y="639"/>
                      </a:lnTo>
                      <a:lnTo>
                        <a:pt x="400" y="639"/>
                      </a:lnTo>
                      <a:lnTo>
                        <a:pt x="400" y="644"/>
                      </a:lnTo>
                      <a:lnTo>
                        <a:pt x="391" y="644"/>
                      </a:lnTo>
                      <a:lnTo>
                        <a:pt x="391" y="648"/>
                      </a:lnTo>
                      <a:lnTo>
                        <a:pt x="378" y="653"/>
                      </a:lnTo>
                      <a:lnTo>
                        <a:pt x="373" y="653"/>
                      </a:lnTo>
                      <a:lnTo>
                        <a:pt x="369" y="657"/>
                      </a:lnTo>
                      <a:lnTo>
                        <a:pt x="364" y="657"/>
                      </a:lnTo>
                      <a:lnTo>
                        <a:pt x="360" y="662"/>
                      </a:lnTo>
                      <a:lnTo>
                        <a:pt x="355" y="662"/>
                      </a:lnTo>
                      <a:lnTo>
                        <a:pt x="351" y="666"/>
                      </a:lnTo>
                      <a:lnTo>
                        <a:pt x="347" y="666"/>
                      </a:lnTo>
                      <a:lnTo>
                        <a:pt x="347" y="670"/>
                      </a:lnTo>
                      <a:lnTo>
                        <a:pt x="338" y="679"/>
                      </a:lnTo>
                      <a:lnTo>
                        <a:pt x="333" y="684"/>
                      </a:lnTo>
                      <a:lnTo>
                        <a:pt x="329" y="684"/>
                      </a:lnTo>
                      <a:lnTo>
                        <a:pt x="324" y="679"/>
                      </a:lnTo>
                      <a:lnTo>
                        <a:pt x="324" y="675"/>
                      </a:lnTo>
                      <a:lnTo>
                        <a:pt x="324" y="670"/>
                      </a:lnTo>
                      <a:lnTo>
                        <a:pt x="324" y="666"/>
                      </a:lnTo>
                      <a:lnTo>
                        <a:pt x="320" y="662"/>
                      </a:lnTo>
                      <a:lnTo>
                        <a:pt x="315" y="657"/>
                      </a:lnTo>
                      <a:lnTo>
                        <a:pt x="311" y="653"/>
                      </a:lnTo>
                      <a:lnTo>
                        <a:pt x="307" y="653"/>
                      </a:lnTo>
                      <a:lnTo>
                        <a:pt x="302" y="648"/>
                      </a:lnTo>
                      <a:lnTo>
                        <a:pt x="302" y="644"/>
                      </a:lnTo>
                      <a:lnTo>
                        <a:pt x="298" y="644"/>
                      </a:lnTo>
                      <a:lnTo>
                        <a:pt x="298" y="639"/>
                      </a:lnTo>
                      <a:lnTo>
                        <a:pt x="298" y="635"/>
                      </a:lnTo>
                      <a:lnTo>
                        <a:pt x="298" y="630"/>
                      </a:lnTo>
                      <a:lnTo>
                        <a:pt x="298" y="626"/>
                      </a:lnTo>
                      <a:lnTo>
                        <a:pt x="298" y="622"/>
                      </a:lnTo>
                      <a:lnTo>
                        <a:pt x="302" y="617"/>
                      </a:lnTo>
                      <a:lnTo>
                        <a:pt x="307" y="613"/>
                      </a:lnTo>
                      <a:lnTo>
                        <a:pt x="307" y="608"/>
                      </a:lnTo>
                      <a:lnTo>
                        <a:pt x="311" y="604"/>
                      </a:lnTo>
                      <a:lnTo>
                        <a:pt x="311" y="599"/>
                      </a:lnTo>
                      <a:lnTo>
                        <a:pt x="311" y="595"/>
                      </a:lnTo>
                      <a:lnTo>
                        <a:pt x="311" y="591"/>
                      </a:lnTo>
                      <a:lnTo>
                        <a:pt x="311" y="586"/>
                      </a:lnTo>
                      <a:lnTo>
                        <a:pt x="311" y="582"/>
                      </a:lnTo>
                      <a:lnTo>
                        <a:pt x="315" y="582"/>
                      </a:lnTo>
                      <a:lnTo>
                        <a:pt x="315" y="573"/>
                      </a:lnTo>
                      <a:lnTo>
                        <a:pt x="315" y="568"/>
                      </a:lnTo>
                      <a:lnTo>
                        <a:pt x="320" y="564"/>
                      </a:lnTo>
                      <a:lnTo>
                        <a:pt x="320" y="559"/>
                      </a:lnTo>
                      <a:lnTo>
                        <a:pt x="320" y="555"/>
                      </a:lnTo>
                      <a:lnTo>
                        <a:pt x="324" y="551"/>
                      </a:lnTo>
                      <a:lnTo>
                        <a:pt x="324" y="537"/>
                      </a:lnTo>
                      <a:lnTo>
                        <a:pt x="324" y="533"/>
                      </a:lnTo>
                      <a:lnTo>
                        <a:pt x="320" y="533"/>
                      </a:lnTo>
                      <a:lnTo>
                        <a:pt x="320" y="528"/>
                      </a:lnTo>
                      <a:lnTo>
                        <a:pt x="315" y="528"/>
                      </a:lnTo>
                      <a:lnTo>
                        <a:pt x="311" y="524"/>
                      </a:lnTo>
                      <a:lnTo>
                        <a:pt x="307" y="528"/>
                      </a:lnTo>
                      <a:lnTo>
                        <a:pt x="302" y="528"/>
                      </a:lnTo>
                      <a:lnTo>
                        <a:pt x="298" y="528"/>
                      </a:lnTo>
                      <a:lnTo>
                        <a:pt x="289" y="528"/>
                      </a:lnTo>
                      <a:lnTo>
                        <a:pt x="280" y="524"/>
                      </a:lnTo>
                      <a:lnTo>
                        <a:pt x="276" y="524"/>
                      </a:lnTo>
                      <a:lnTo>
                        <a:pt x="276" y="520"/>
                      </a:lnTo>
                      <a:lnTo>
                        <a:pt x="271" y="520"/>
                      </a:lnTo>
                      <a:lnTo>
                        <a:pt x="267" y="520"/>
                      </a:lnTo>
                      <a:lnTo>
                        <a:pt x="262" y="511"/>
                      </a:lnTo>
                      <a:lnTo>
                        <a:pt x="258" y="511"/>
                      </a:lnTo>
                      <a:lnTo>
                        <a:pt x="258" y="506"/>
                      </a:lnTo>
                      <a:lnTo>
                        <a:pt x="249" y="506"/>
                      </a:lnTo>
                      <a:lnTo>
                        <a:pt x="244" y="511"/>
                      </a:lnTo>
                      <a:lnTo>
                        <a:pt x="240" y="511"/>
                      </a:lnTo>
                      <a:lnTo>
                        <a:pt x="236" y="515"/>
                      </a:lnTo>
                      <a:lnTo>
                        <a:pt x="227" y="524"/>
                      </a:lnTo>
                      <a:lnTo>
                        <a:pt x="227" y="528"/>
                      </a:lnTo>
                      <a:lnTo>
                        <a:pt x="222" y="528"/>
                      </a:lnTo>
                      <a:lnTo>
                        <a:pt x="222" y="533"/>
                      </a:lnTo>
                      <a:lnTo>
                        <a:pt x="218" y="537"/>
                      </a:lnTo>
                      <a:lnTo>
                        <a:pt x="213" y="542"/>
                      </a:lnTo>
                      <a:lnTo>
                        <a:pt x="209" y="542"/>
                      </a:lnTo>
                      <a:lnTo>
                        <a:pt x="205" y="546"/>
                      </a:lnTo>
                      <a:lnTo>
                        <a:pt x="196" y="546"/>
                      </a:lnTo>
                      <a:lnTo>
                        <a:pt x="191" y="546"/>
                      </a:lnTo>
                      <a:lnTo>
                        <a:pt x="187" y="542"/>
                      </a:lnTo>
                      <a:lnTo>
                        <a:pt x="182" y="542"/>
                      </a:lnTo>
                      <a:lnTo>
                        <a:pt x="182" y="546"/>
                      </a:lnTo>
                      <a:lnTo>
                        <a:pt x="178" y="546"/>
                      </a:lnTo>
                      <a:lnTo>
                        <a:pt x="178" y="551"/>
                      </a:lnTo>
                      <a:lnTo>
                        <a:pt x="169" y="555"/>
                      </a:lnTo>
                      <a:lnTo>
                        <a:pt x="165" y="559"/>
                      </a:lnTo>
                      <a:lnTo>
                        <a:pt x="160" y="559"/>
                      </a:lnTo>
                      <a:lnTo>
                        <a:pt x="156" y="559"/>
                      </a:lnTo>
                      <a:lnTo>
                        <a:pt x="156" y="564"/>
                      </a:lnTo>
                      <a:lnTo>
                        <a:pt x="147" y="564"/>
                      </a:lnTo>
                      <a:lnTo>
                        <a:pt x="142" y="568"/>
                      </a:lnTo>
                      <a:lnTo>
                        <a:pt x="138" y="568"/>
                      </a:lnTo>
                      <a:lnTo>
                        <a:pt x="129" y="573"/>
                      </a:lnTo>
                      <a:lnTo>
                        <a:pt x="125" y="573"/>
                      </a:lnTo>
                      <a:lnTo>
                        <a:pt x="120" y="577"/>
                      </a:lnTo>
                      <a:lnTo>
                        <a:pt x="116" y="577"/>
                      </a:lnTo>
                      <a:lnTo>
                        <a:pt x="111" y="577"/>
                      </a:lnTo>
                      <a:lnTo>
                        <a:pt x="107" y="577"/>
                      </a:lnTo>
                      <a:lnTo>
                        <a:pt x="102" y="577"/>
                      </a:lnTo>
                      <a:lnTo>
                        <a:pt x="98" y="577"/>
                      </a:lnTo>
                      <a:lnTo>
                        <a:pt x="94" y="573"/>
                      </a:lnTo>
                      <a:lnTo>
                        <a:pt x="89" y="573"/>
                      </a:lnTo>
                      <a:lnTo>
                        <a:pt x="85" y="573"/>
                      </a:lnTo>
                      <a:lnTo>
                        <a:pt x="85" y="568"/>
                      </a:lnTo>
                      <a:lnTo>
                        <a:pt x="80" y="568"/>
                      </a:lnTo>
                      <a:lnTo>
                        <a:pt x="76" y="568"/>
                      </a:lnTo>
                      <a:lnTo>
                        <a:pt x="71" y="573"/>
                      </a:lnTo>
                      <a:lnTo>
                        <a:pt x="67" y="573"/>
                      </a:lnTo>
                      <a:lnTo>
                        <a:pt x="63" y="577"/>
                      </a:lnTo>
                      <a:lnTo>
                        <a:pt x="58" y="573"/>
                      </a:lnTo>
                      <a:lnTo>
                        <a:pt x="63" y="568"/>
                      </a:lnTo>
                      <a:lnTo>
                        <a:pt x="63" y="564"/>
                      </a:lnTo>
                      <a:lnTo>
                        <a:pt x="67" y="559"/>
                      </a:lnTo>
                      <a:lnTo>
                        <a:pt x="67" y="555"/>
                      </a:lnTo>
                      <a:lnTo>
                        <a:pt x="63" y="551"/>
                      </a:lnTo>
                      <a:lnTo>
                        <a:pt x="58" y="546"/>
                      </a:lnTo>
                      <a:lnTo>
                        <a:pt x="49" y="546"/>
                      </a:lnTo>
                      <a:lnTo>
                        <a:pt x="45" y="542"/>
                      </a:lnTo>
                      <a:lnTo>
                        <a:pt x="45" y="537"/>
                      </a:lnTo>
                      <a:lnTo>
                        <a:pt x="45" y="533"/>
                      </a:lnTo>
                      <a:lnTo>
                        <a:pt x="45" y="528"/>
                      </a:lnTo>
                      <a:lnTo>
                        <a:pt x="49" y="524"/>
                      </a:lnTo>
                      <a:lnTo>
                        <a:pt x="54" y="515"/>
                      </a:lnTo>
                      <a:lnTo>
                        <a:pt x="58" y="515"/>
                      </a:lnTo>
                      <a:lnTo>
                        <a:pt x="58" y="511"/>
                      </a:lnTo>
                      <a:lnTo>
                        <a:pt x="63" y="511"/>
                      </a:lnTo>
                      <a:lnTo>
                        <a:pt x="63" y="506"/>
                      </a:lnTo>
                      <a:lnTo>
                        <a:pt x="67" y="506"/>
                      </a:lnTo>
                      <a:lnTo>
                        <a:pt x="67" y="502"/>
                      </a:lnTo>
                      <a:lnTo>
                        <a:pt x="67" y="497"/>
                      </a:lnTo>
                      <a:lnTo>
                        <a:pt x="71" y="497"/>
                      </a:lnTo>
                      <a:lnTo>
                        <a:pt x="71" y="493"/>
                      </a:lnTo>
                      <a:lnTo>
                        <a:pt x="71" y="484"/>
                      </a:lnTo>
                      <a:lnTo>
                        <a:pt x="71" y="480"/>
                      </a:lnTo>
                      <a:lnTo>
                        <a:pt x="71" y="475"/>
                      </a:lnTo>
                      <a:lnTo>
                        <a:pt x="71" y="466"/>
                      </a:lnTo>
                      <a:lnTo>
                        <a:pt x="71" y="462"/>
                      </a:lnTo>
                      <a:lnTo>
                        <a:pt x="71" y="457"/>
                      </a:lnTo>
                      <a:lnTo>
                        <a:pt x="71" y="453"/>
                      </a:lnTo>
                      <a:lnTo>
                        <a:pt x="71" y="448"/>
                      </a:lnTo>
                      <a:lnTo>
                        <a:pt x="76" y="448"/>
                      </a:lnTo>
                      <a:lnTo>
                        <a:pt x="76" y="444"/>
                      </a:lnTo>
                      <a:lnTo>
                        <a:pt x="76" y="435"/>
                      </a:lnTo>
                      <a:lnTo>
                        <a:pt x="76" y="431"/>
                      </a:lnTo>
                      <a:lnTo>
                        <a:pt x="76" y="426"/>
                      </a:lnTo>
                      <a:lnTo>
                        <a:pt x="71" y="426"/>
                      </a:lnTo>
                      <a:lnTo>
                        <a:pt x="71" y="422"/>
                      </a:lnTo>
                      <a:lnTo>
                        <a:pt x="71" y="417"/>
                      </a:lnTo>
                      <a:lnTo>
                        <a:pt x="67" y="417"/>
                      </a:lnTo>
                      <a:lnTo>
                        <a:pt x="67" y="413"/>
                      </a:lnTo>
                      <a:lnTo>
                        <a:pt x="63" y="409"/>
                      </a:lnTo>
                      <a:lnTo>
                        <a:pt x="63" y="404"/>
                      </a:lnTo>
                      <a:lnTo>
                        <a:pt x="58" y="400"/>
                      </a:lnTo>
                      <a:lnTo>
                        <a:pt x="54" y="400"/>
                      </a:lnTo>
                      <a:lnTo>
                        <a:pt x="49" y="395"/>
                      </a:lnTo>
                      <a:lnTo>
                        <a:pt x="49" y="391"/>
                      </a:lnTo>
                      <a:lnTo>
                        <a:pt x="45" y="391"/>
                      </a:lnTo>
                      <a:lnTo>
                        <a:pt x="40" y="386"/>
                      </a:lnTo>
                      <a:lnTo>
                        <a:pt x="36" y="386"/>
                      </a:lnTo>
                      <a:lnTo>
                        <a:pt x="36" y="382"/>
                      </a:lnTo>
                      <a:lnTo>
                        <a:pt x="31" y="373"/>
                      </a:lnTo>
                      <a:lnTo>
                        <a:pt x="27" y="369"/>
                      </a:lnTo>
                      <a:lnTo>
                        <a:pt x="27" y="364"/>
                      </a:lnTo>
                      <a:lnTo>
                        <a:pt x="18" y="364"/>
                      </a:lnTo>
                      <a:lnTo>
                        <a:pt x="14" y="364"/>
                      </a:lnTo>
                      <a:lnTo>
                        <a:pt x="9" y="360"/>
                      </a:lnTo>
                      <a:lnTo>
                        <a:pt x="5" y="360"/>
                      </a:lnTo>
                      <a:lnTo>
                        <a:pt x="0" y="355"/>
                      </a:lnTo>
                      <a:lnTo>
                        <a:pt x="0" y="351"/>
                      </a:lnTo>
                      <a:lnTo>
                        <a:pt x="5" y="346"/>
                      </a:lnTo>
                      <a:lnTo>
                        <a:pt x="5" y="342"/>
                      </a:lnTo>
                      <a:lnTo>
                        <a:pt x="9" y="342"/>
                      </a:lnTo>
                      <a:lnTo>
                        <a:pt x="18" y="338"/>
                      </a:lnTo>
                      <a:lnTo>
                        <a:pt x="23" y="333"/>
                      </a:lnTo>
                      <a:lnTo>
                        <a:pt x="36" y="329"/>
                      </a:lnTo>
                      <a:lnTo>
                        <a:pt x="36" y="324"/>
                      </a:lnTo>
                      <a:lnTo>
                        <a:pt x="40" y="324"/>
                      </a:lnTo>
                      <a:lnTo>
                        <a:pt x="49" y="320"/>
                      </a:lnTo>
                      <a:lnTo>
                        <a:pt x="54" y="320"/>
                      </a:lnTo>
                      <a:lnTo>
                        <a:pt x="54" y="315"/>
                      </a:lnTo>
                      <a:lnTo>
                        <a:pt x="58" y="315"/>
                      </a:lnTo>
                      <a:lnTo>
                        <a:pt x="63" y="315"/>
                      </a:lnTo>
                      <a:lnTo>
                        <a:pt x="76" y="311"/>
                      </a:lnTo>
                      <a:lnTo>
                        <a:pt x="80" y="306"/>
                      </a:lnTo>
                      <a:lnTo>
                        <a:pt x="85" y="306"/>
                      </a:lnTo>
                      <a:lnTo>
                        <a:pt x="89" y="302"/>
                      </a:lnTo>
                      <a:lnTo>
                        <a:pt x="94" y="302"/>
                      </a:lnTo>
                      <a:lnTo>
                        <a:pt x="102" y="302"/>
                      </a:lnTo>
                      <a:lnTo>
                        <a:pt x="107" y="298"/>
                      </a:lnTo>
                      <a:lnTo>
                        <a:pt x="111" y="298"/>
                      </a:lnTo>
                      <a:lnTo>
                        <a:pt x="116" y="298"/>
                      </a:lnTo>
                      <a:lnTo>
                        <a:pt x="120" y="298"/>
                      </a:lnTo>
                      <a:lnTo>
                        <a:pt x="120" y="293"/>
                      </a:lnTo>
                      <a:lnTo>
                        <a:pt x="125" y="293"/>
                      </a:lnTo>
                      <a:lnTo>
                        <a:pt x="129" y="289"/>
                      </a:lnTo>
                      <a:lnTo>
                        <a:pt x="134" y="284"/>
                      </a:lnTo>
                      <a:lnTo>
                        <a:pt x="138" y="280"/>
                      </a:lnTo>
                      <a:lnTo>
                        <a:pt x="138" y="275"/>
                      </a:lnTo>
                      <a:lnTo>
                        <a:pt x="138" y="271"/>
                      </a:lnTo>
                      <a:lnTo>
                        <a:pt x="134" y="266"/>
                      </a:lnTo>
                      <a:lnTo>
                        <a:pt x="134" y="262"/>
                      </a:lnTo>
                      <a:lnTo>
                        <a:pt x="134" y="258"/>
                      </a:lnTo>
                      <a:lnTo>
                        <a:pt x="134" y="253"/>
                      </a:lnTo>
                      <a:lnTo>
                        <a:pt x="134" y="249"/>
                      </a:lnTo>
                      <a:lnTo>
                        <a:pt x="134" y="244"/>
                      </a:lnTo>
                      <a:lnTo>
                        <a:pt x="134" y="240"/>
                      </a:lnTo>
                      <a:lnTo>
                        <a:pt x="134" y="235"/>
                      </a:lnTo>
                      <a:lnTo>
                        <a:pt x="129" y="235"/>
                      </a:lnTo>
                      <a:lnTo>
                        <a:pt x="129" y="231"/>
                      </a:lnTo>
                      <a:lnTo>
                        <a:pt x="129" y="227"/>
                      </a:lnTo>
                      <a:lnTo>
                        <a:pt x="129" y="222"/>
                      </a:lnTo>
                      <a:lnTo>
                        <a:pt x="134" y="222"/>
                      </a:lnTo>
                      <a:lnTo>
                        <a:pt x="134" y="213"/>
                      </a:lnTo>
                      <a:lnTo>
                        <a:pt x="138" y="209"/>
                      </a:lnTo>
                      <a:lnTo>
                        <a:pt x="138" y="204"/>
                      </a:lnTo>
                      <a:lnTo>
                        <a:pt x="142" y="204"/>
                      </a:lnTo>
                      <a:lnTo>
                        <a:pt x="142" y="200"/>
                      </a:lnTo>
                      <a:lnTo>
                        <a:pt x="147" y="200"/>
                      </a:lnTo>
                      <a:lnTo>
                        <a:pt x="151" y="200"/>
                      </a:lnTo>
                      <a:lnTo>
                        <a:pt x="151" y="195"/>
                      </a:lnTo>
                      <a:lnTo>
                        <a:pt x="156" y="195"/>
                      </a:lnTo>
                      <a:lnTo>
                        <a:pt x="160" y="195"/>
                      </a:lnTo>
                      <a:lnTo>
                        <a:pt x="165" y="195"/>
                      </a:lnTo>
                      <a:lnTo>
                        <a:pt x="169" y="195"/>
                      </a:lnTo>
                      <a:lnTo>
                        <a:pt x="173" y="195"/>
                      </a:lnTo>
                      <a:lnTo>
                        <a:pt x="178" y="195"/>
                      </a:lnTo>
                      <a:lnTo>
                        <a:pt x="182" y="191"/>
                      </a:lnTo>
                      <a:lnTo>
                        <a:pt x="187" y="191"/>
                      </a:lnTo>
                      <a:lnTo>
                        <a:pt x="187" y="187"/>
                      </a:lnTo>
                      <a:lnTo>
                        <a:pt x="191" y="182"/>
                      </a:lnTo>
                      <a:lnTo>
                        <a:pt x="196" y="178"/>
                      </a:lnTo>
                      <a:lnTo>
                        <a:pt x="196" y="173"/>
                      </a:lnTo>
                      <a:lnTo>
                        <a:pt x="200" y="173"/>
                      </a:lnTo>
                      <a:lnTo>
                        <a:pt x="200" y="169"/>
                      </a:lnTo>
                      <a:lnTo>
                        <a:pt x="205" y="169"/>
                      </a:lnTo>
                      <a:lnTo>
                        <a:pt x="209" y="169"/>
                      </a:lnTo>
                      <a:lnTo>
                        <a:pt x="213" y="169"/>
                      </a:lnTo>
                      <a:lnTo>
                        <a:pt x="218" y="169"/>
                      </a:lnTo>
                      <a:lnTo>
                        <a:pt x="222" y="169"/>
                      </a:lnTo>
                      <a:lnTo>
                        <a:pt x="222" y="173"/>
                      </a:lnTo>
                      <a:lnTo>
                        <a:pt x="227" y="173"/>
                      </a:lnTo>
                      <a:lnTo>
                        <a:pt x="231" y="173"/>
                      </a:lnTo>
                      <a:lnTo>
                        <a:pt x="236" y="173"/>
                      </a:lnTo>
                      <a:lnTo>
                        <a:pt x="240" y="173"/>
                      </a:lnTo>
                      <a:lnTo>
                        <a:pt x="244" y="173"/>
                      </a:lnTo>
                      <a:lnTo>
                        <a:pt x="244" y="169"/>
                      </a:lnTo>
                      <a:lnTo>
                        <a:pt x="249" y="169"/>
                      </a:lnTo>
                      <a:lnTo>
                        <a:pt x="253" y="169"/>
                      </a:lnTo>
                      <a:lnTo>
                        <a:pt x="258" y="169"/>
                      </a:lnTo>
                      <a:lnTo>
                        <a:pt x="258" y="164"/>
                      </a:lnTo>
                      <a:lnTo>
                        <a:pt x="262" y="164"/>
                      </a:lnTo>
                      <a:lnTo>
                        <a:pt x="267" y="164"/>
                      </a:lnTo>
                      <a:lnTo>
                        <a:pt x="271" y="164"/>
                      </a:lnTo>
                      <a:lnTo>
                        <a:pt x="276" y="164"/>
                      </a:lnTo>
                      <a:lnTo>
                        <a:pt x="280" y="164"/>
                      </a:lnTo>
                      <a:lnTo>
                        <a:pt x="284" y="164"/>
                      </a:lnTo>
                      <a:lnTo>
                        <a:pt x="289" y="160"/>
                      </a:lnTo>
                      <a:lnTo>
                        <a:pt x="293" y="160"/>
                      </a:lnTo>
                      <a:lnTo>
                        <a:pt x="293" y="156"/>
                      </a:lnTo>
                      <a:lnTo>
                        <a:pt x="293" y="151"/>
                      </a:lnTo>
                      <a:lnTo>
                        <a:pt x="293" y="147"/>
                      </a:lnTo>
                      <a:lnTo>
                        <a:pt x="289" y="147"/>
                      </a:lnTo>
                      <a:lnTo>
                        <a:pt x="289" y="142"/>
                      </a:lnTo>
                      <a:lnTo>
                        <a:pt x="289" y="138"/>
                      </a:lnTo>
                      <a:lnTo>
                        <a:pt x="289" y="133"/>
                      </a:lnTo>
                      <a:lnTo>
                        <a:pt x="289" y="129"/>
                      </a:lnTo>
                      <a:lnTo>
                        <a:pt x="293" y="124"/>
                      </a:lnTo>
                      <a:lnTo>
                        <a:pt x="298" y="120"/>
                      </a:lnTo>
                      <a:lnTo>
                        <a:pt x="298" y="116"/>
                      </a:lnTo>
                      <a:lnTo>
                        <a:pt x="302" y="116"/>
                      </a:lnTo>
                      <a:lnTo>
                        <a:pt x="302" y="111"/>
                      </a:lnTo>
                      <a:lnTo>
                        <a:pt x="307" y="111"/>
                      </a:lnTo>
                      <a:lnTo>
                        <a:pt x="307" y="107"/>
                      </a:lnTo>
                      <a:lnTo>
                        <a:pt x="307" y="102"/>
                      </a:lnTo>
                      <a:lnTo>
                        <a:pt x="307" y="98"/>
                      </a:lnTo>
                      <a:lnTo>
                        <a:pt x="307" y="93"/>
                      </a:lnTo>
                      <a:lnTo>
                        <a:pt x="307" y="89"/>
                      </a:lnTo>
                      <a:lnTo>
                        <a:pt x="302" y="89"/>
                      </a:lnTo>
                      <a:lnTo>
                        <a:pt x="302" y="84"/>
                      </a:lnTo>
                      <a:lnTo>
                        <a:pt x="302" y="80"/>
                      </a:lnTo>
                      <a:lnTo>
                        <a:pt x="307" y="80"/>
                      </a:lnTo>
                      <a:lnTo>
                        <a:pt x="315" y="84"/>
                      </a:lnTo>
                      <a:lnTo>
                        <a:pt x="320" y="84"/>
                      </a:lnTo>
                      <a:lnTo>
                        <a:pt x="324" y="89"/>
                      </a:lnTo>
                      <a:lnTo>
                        <a:pt x="329" y="89"/>
                      </a:lnTo>
                      <a:lnTo>
                        <a:pt x="333" y="89"/>
                      </a:lnTo>
                      <a:lnTo>
                        <a:pt x="338" y="89"/>
                      </a:lnTo>
                      <a:lnTo>
                        <a:pt x="342" y="84"/>
                      </a:lnTo>
                      <a:lnTo>
                        <a:pt x="338" y="80"/>
                      </a:lnTo>
                      <a:lnTo>
                        <a:pt x="338" y="76"/>
                      </a:lnTo>
                      <a:lnTo>
                        <a:pt x="338" y="71"/>
                      </a:lnTo>
                      <a:lnTo>
                        <a:pt x="342" y="67"/>
                      </a:lnTo>
                      <a:lnTo>
                        <a:pt x="347" y="67"/>
                      </a:lnTo>
                      <a:lnTo>
                        <a:pt x="351" y="71"/>
                      </a:lnTo>
                      <a:lnTo>
                        <a:pt x="355" y="71"/>
                      </a:lnTo>
                      <a:lnTo>
                        <a:pt x="364" y="71"/>
                      </a:lnTo>
                      <a:lnTo>
                        <a:pt x="369" y="67"/>
                      </a:lnTo>
                      <a:lnTo>
                        <a:pt x="373" y="67"/>
                      </a:lnTo>
                      <a:lnTo>
                        <a:pt x="373" y="62"/>
                      </a:lnTo>
                      <a:lnTo>
                        <a:pt x="378" y="58"/>
                      </a:lnTo>
                      <a:lnTo>
                        <a:pt x="378" y="53"/>
                      </a:lnTo>
                      <a:lnTo>
                        <a:pt x="378" y="49"/>
                      </a:lnTo>
                      <a:lnTo>
                        <a:pt x="378" y="45"/>
                      </a:lnTo>
                      <a:lnTo>
                        <a:pt x="378" y="40"/>
                      </a:lnTo>
                      <a:lnTo>
                        <a:pt x="378" y="36"/>
                      </a:lnTo>
                      <a:lnTo>
                        <a:pt x="378" y="31"/>
                      </a:lnTo>
                      <a:lnTo>
                        <a:pt x="373" y="27"/>
                      </a:lnTo>
                      <a:lnTo>
                        <a:pt x="378" y="22"/>
                      </a:lnTo>
                      <a:lnTo>
                        <a:pt x="378" y="18"/>
                      </a:lnTo>
                      <a:lnTo>
                        <a:pt x="382" y="18"/>
                      </a:lnTo>
                      <a:lnTo>
                        <a:pt x="382" y="13"/>
                      </a:lnTo>
                      <a:lnTo>
                        <a:pt x="386" y="13"/>
                      </a:lnTo>
                      <a:lnTo>
                        <a:pt x="391" y="9"/>
                      </a:lnTo>
                      <a:lnTo>
                        <a:pt x="395" y="9"/>
                      </a:lnTo>
                      <a:lnTo>
                        <a:pt x="395" y="5"/>
                      </a:lnTo>
                      <a:lnTo>
                        <a:pt x="400" y="5"/>
                      </a:lnTo>
                      <a:lnTo>
                        <a:pt x="400" y="0"/>
                      </a:lnTo>
                      <a:lnTo>
                        <a:pt x="404" y="0"/>
                      </a:lnTo>
                      <a:lnTo>
                        <a:pt x="409" y="0"/>
                      </a:lnTo>
                      <a:lnTo>
                        <a:pt x="409" y="5"/>
                      </a:lnTo>
                      <a:lnTo>
                        <a:pt x="409" y="9"/>
                      </a:lnTo>
                      <a:lnTo>
                        <a:pt x="413" y="9"/>
                      </a:lnTo>
                      <a:lnTo>
                        <a:pt x="413" y="13"/>
                      </a:lnTo>
                      <a:lnTo>
                        <a:pt x="413" y="18"/>
                      </a:lnTo>
                      <a:lnTo>
                        <a:pt x="417" y="22"/>
                      </a:lnTo>
                      <a:lnTo>
                        <a:pt x="417" y="27"/>
                      </a:lnTo>
                      <a:lnTo>
                        <a:pt x="422" y="31"/>
                      </a:lnTo>
                      <a:lnTo>
                        <a:pt x="426" y="36"/>
                      </a:lnTo>
                      <a:lnTo>
                        <a:pt x="431" y="36"/>
                      </a:lnTo>
                      <a:lnTo>
                        <a:pt x="435" y="40"/>
                      </a:lnTo>
                      <a:lnTo>
                        <a:pt x="440" y="40"/>
                      </a:lnTo>
                      <a:lnTo>
                        <a:pt x="440" y="45"/>
                      </a:lnTo>
                      <a:lnTo>
                        <a:pt x="440" y="49"/>
                      </a:lnTo>
                      <a:lnTo>
                        <a:pt x="440" y="53"/>
                      </a:lnTo>
                      <a:lnTo>
                        <a:pt x="440" y="58"/>
                      </a:lnTo>
                      <a:lnTo>
                        <a:pt x="444" y="62"/>
                      </a:lnTo>
                      <a:lnTo>
                        <a:pt x="444" y="67"/>
                      </a:lnTo>
                      <a:lnTo>
                        <a:pt x="444" y="71"/>
                      </a:lnTo>
                      <a:lnTo>
                        <a:pt x="444" y="76"/>
                      </a:lnTo>
                      <a:lnTo>
                        <a:pt x="449" y="76"/>
                      </a:lnTo>
                      <a:lnTo>
                        <a:pt x="449" y="80"/>
                      </a:lnTo>
                      <a:lnTo>
                        <a:pt x="453" y="80"/>
                      </a:lnTo>
                      <a:lnTo>
                        <a:pt x="462" y="80"/>
                      </a:lnTo>
                      <a:lnTo>
                        <a:pt x="466" y="80"/>
                      </a:lnTo>
                      <a:lnTo>
                        <a:pt x="471" y="80"/>
                      </a:lnTo>
                      <a:lnTo>
                        <a:pt x="475" y="80"/>
                      </a:lnTo>
                      <a:lnTo>
                        <a:pt x="480" y="80"/>
                      </a:lnTo>
                      <a:lnTo>
                        <a:pt x="484" y="80"/>
                      </a:lnTo>
                      <a:lnTo>
                        <a:pt x="488" y="80"/>
                      </a:lnTo>
                      <a:lnTo>
                        <a:pt x="493" y="80"/>
                      </a:lnTo>
                      <a:lnTo>
                        <a:pt x="497" y="80"/>
                      </a:lnTo>
                      <a:lnTo>
                        <a:pt x="502" y="80"/>
                      </a:lnTo>
                      <a:lnTo>
                        <a:pt x="506" y="80"/>
                      </a:lnTo>
                      <a:lnTo>
                        <a:pt x="511" y="80"/>
                      </a:lnTo>
                      <a:lnTo>
                        <a:pt x="506" y="76"/>
                      </a:lnTo>
                      <a:lnTo>
                        <a:pt x="506" y="71"/>
                      </a:lnTo>
                      <a:lnTo>
                        <a:pt x="511" y="71"/>
                      </a:lnTo>
                      <a:lnTo>
                        <a:pt x="515" y="71"/>
                      </a:lnTo>
                      <a:lnTo>
                        <a:pt x="520" y="71"/>
                      </a:lnTo>
                      <a:lnTo>
                        <a:pt x="520" y="67"/>
                      </a:lnTo>
                      <a:lnTo>
                        <a:pt x="524" y="67"/>
                      </a:lnTo>
                      <a:lnTo>
                        <a:pt x="528" y="67"/>
                      </a:lnTo>
                      <a:lnTo>
                        <a:pt x="533" y="67"/>
                      </a:lnTo>
                      <a:lnTo>
                        <a:pt x="533" y="71"/>
                      </a:lnTo>
                      <a:lnTo>
                        <a:pt x="537" y="71"/>
                      </a:lnTo>
                      <a:lnTo>
                        <a:pt x="537" y="76"/>
                      </a:lnTo>
                      <a:lnTo>
                        <a:pt x="542" y="76"/>
                      </a:lnTo>
                      <a:lnTo>
                        <a:pt x="546" y="76"/>
                      </a:lnTo>
                      <a:lnTo>
                        <a:pt x="551" y="80"/>
                      </a:lnTo>
                      <a:lnTo>
                        <a:pt x="555" y="80"/>
                      </a:lnTo>
                      <a:lnTo>
                        <a:pt x="568" y="80"/>
                      </a:lnTo>
                      <a:lnTo>
                        <a:pt x="573" y="76"/>
                      </a:lnTo>
                      <a:lnTo>
                        <a:pt x="577" y="76"/>
                      </a:lnTo>
                      <a:lnTo>
                        <a:pt x="582" y="76"/>
                      </a:lnTo>
                      <a:lnTo>
                        <a:pt x="582" y="71"/>
                      </a:lnTo>
                      <a:lnTo>
                        <a:pt x="586" y="71"/>
                      </a:lnTo>
                      <a:lnTo>
                        <a:pt x="591" y="71"/>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91" name="Freeform 32"/>
                <p:cNvSpPr/>
                <p:nvPr/>
              </p:nvSpPr>
              <p:spPr bwMode="auto">
                <a:xfrm>
                  <a:off x="4820990" y="3014663"/>
                  <a:ext cx="571500" cy="352425"/>
                </a:xfrm>
                <a:custGeom>
                  <a:cxnLst>
                    <a:cxn ang="0">
                      <a:pos x="298" y="27"/>
                    </a:cxn>
                    <a:cxn ang="0">
                      <a:pos x="293" y="44"/>
                    </a:cxn>
                    <a:cxn ang="0">
                      <a:pos x="298" y="67"/>
                    </a:cxn>
                    <a:cxn ang="0">
                      <a:pos x="293" y="84"/>
                    </a:cxn>
                    <a:cxn ang="0">
                      <a:pos x="306" y="98"/>
                    </a:cxn>
                    <a:cxn ang="0">
                      <a:pos x="320" y="107"/>
                    </a:cxn>
                    <a:cxn ang="0">
                      <a:pos x="324" y="120"/>
                    </a:cxn>
                    <a:cxn ang="0">
                      <a:pos x="337" y="120"/>
                    </a:cxn>
                    <a:cxn ang="0">
                      <a:pos x="355" y="120"/>
                    </a:cxn>
                    <a:cxn ang="0">
                      <a:pos x="360" y="133"/>
                    </a:cxn>
                    <a:cxn ang="0">
                      <a:pos x="346" y="138"/>
                    </a:cxn>
                    <a:cxn ang="0">
                      <a:pos x="333" y="146"/>
                    </a:cxn>
                    <a:cxn ang="0">
                      <a:pos x="324" y="160"/>
                    </a:cxn>
                    <a:cxn ang="0">
                      <a:pos x="329" y="178"/>
                    </a:cxn>
                    <a:cxn ang="0">
                      <a:pos x="324" y="195"/>
                    </a:cxn>
                    <a:cxn ang="0">
                      <a:pos x="306" y="204"/>
                    </a:cxn>
                    <a:cxn ang="0">
                      <a:pos x="289" y="204"/>
                    </a:cxn>
                    <a:cxn ang="0">
                      <a:pos x="289" y="222"/>
                    </a:cxn>
                    <a:cxn ang="0">
                      <a:pos x="271" y="217"/>
                    </a:cxn>
                    <a:cxn ang="0">
                      <a:pos x="249" y="209"/>
                    </a:cxn>
                    <a:cxn ang="0">
                      <a:pos x="249" y="191"/>
                    </a:cxn>
                    <a:cxn ang="0">
                      <a:pos x="244" y="178"/>
                    </a:cxn>
                    <a:cxn ang="0">
                      <a:pos x="235" y="178"/>
                    </a:cxn>
                    <a:cxn ang="0">
                      <a:pos x="218" y="186"/>
                    </a:cxn>
                    <a:cxn ang="0">
                      <a:pos x="195" y="191"/>
                    </a:cxn>
                    <a:cxn ang="0">
                      <a:pos x="173" y="195"/>
                    </a:cxn>
                    <a:cxn ang="0">
                      <a:pos x="156" y="186"/>
                    </a:cxn>
                    <a:cxn ang="0">
                      <a:pos x="147" y="173"/>
                    </a:cxn>
                    <a:cxn ang="0">
                      <a:pos x="129" y="169"/>
                    </a:cxn>
                    <a:cxn ang="0">
                      <a:pos x="111" y="169"/>
                    </a:cxn>
                    <a:cxn ang="0">
                      <a:pos x="93" y="173"/>
                    </a:cxn>
                    <a:cxn ang="0">
                      <a:pos x="71" y="178"/>
                    </a:cxn>
                    <a:cxn ang="0">
                      <a:pos x="58" y="182"/>
                    </a:cxn>
                    <a:cxn ang="0">
                      <a:pos x="49" y="173"/>
                    </a:cxn>
                    <a:cxn ang="0">
                      <a:pos x="36" y="169"/>
                    </a:cxn>
                    <a:cxn ang="0">
                      <a:pos x="18" y="164"/>
                    </a:cxn>
                    <a:cxn ang="0">
                      <a:pos x="5" y="160"/>
                    </a:cxn>
                    <a:cxn ang="0">
                      <a:pos x="5" y="146"/>
                    </a:cxn>
                    <a:cxn ang="0">
                      <a:pos x="18" y="138"/>
                    </a:cxn>
                    <a:cxn ang="0">
                      <a:pos x="31" y="124"/>
                    </a:cxn>
                    <a:cxn ang="0">
                      <a:pos x="45" y="111"/>
                    </a:cxn>
                    <a:cxn ang="0">
                      <a:pos x="49" y="98"/>
                    </a:cxn>
                    <a:cxn ang="0">
                      <a:pos x="45" y="75"/>
                    </a:cxn>
                    <a:cxn ang="0">
                      <a:pos x="58" y="67"/>
                    </a:cxn>
                    <a:cxn ang="0">
                      <a:pos x="71" y="58"/>
                    </a:cxn>
                    <a:cxn ang="0">
                      <a:pos x="76" y="40"/>
                    </a:cxn>
                    <a:cxn ang="0">
                      <a:pos x="107" y="31"/>
                    </a:cxn>
                    <a:cxn ang="0">
                      <a:pos x="133" y="35"/>
                    </a:cxn>
                    <a:cxn ang="0">
                      <a:pos x="156" y="44"/>
                    </a:cxn>
                    <a:cxn ang="0">
                      <a:pos x="178" y="35"/>
                    </a:cxn>
                    <a:cxn ang="0">
                      <a:pos x="182" y="22"/>
                    </a:cxn>
                    <a:cxn ang="0">
                      <a:pos x="191" y="4"/>
                    </a:cxn>
                    <a:cxn ang="0">
                      <a:pos x="213" y="0"/>
                    </a:cxn>
                    <a:cxn ang="0">
                      <a:pos x="227" y="22"/>
                    </a:cxn>
                    <a:cxn ang="0">
                      <a:pos x="249" y="27"/>
                    </a:cxn>
                    <a:cxn ang="0">
                      <a:pos x="298" y="13"/>
                    </a:cxn>
                  </a:cxnLst>
                  <a:rect l="0" t="0" r="r" b="b"/>
                  <a:pathLst>
                    <a:path w="360" h="221">
                      <a:moveTo>
                        <a:pt x="298" y="13"/>
                      </a:moveTo>
                      <a:lnTo>
                        <a:pt x="298" y="18"/>
                      </a:lnTo>
                      <a:lnTo>
                        <a:pt x="298" y="22"/>
                      </a:lnTo>
                      <a:lnTo>
                        <a:pt x="298" y="27"/>
                      </a:lnTo>
                      <a:lnTo>
                        <a:pt x="293" y="31"/>
                      </a:lnTo>
                      <a:lnTo>
                        <a:pt x="293" y="35"/>
                      </a:lnTo>
                      <a:lnTo>
                        <a:pt x="293" y="40"/>
                      </a:lnTo>
                      <a:lnTo>
                        <a:pt x="293" y="44"/>
                      </a:lnTo>
                      <a:lnTo>
                        <a:pt x="293" y="53"/>
                      </a:lnTo>
                      <a:lnTo>
                        <a:pt x="293" y="58"/>
                      </a:lnTo>
                      <a:lnTo>
                        <a:pt x="298" y="62"/>
                      </a:lnTo>
                      <a:lnTo>
                        <a:pt x="298" y="67"/>
                      </a:lnTo>
                      <a:lnTo>
                        <a:pt x="298" y="75"/>
                      </a:lnTo>
                      <a:lnTo>
                        <a:pt x="298" y="80"/>
                      </a:lnTo>
                      <a:lnTo>
                        <a:pt x="293" y="80"/>
                      </a:lnTo>
                      <a:lnTo>
                        <a:pt x="293" y="84"/>
                      </a:lnTo>
                      <a:lnTo>
                        <a:pt x="293" y="89"/>
                      </a:lnTo>
                      <a:lnTo>
                        <a:pt x="298" y="93"/>
                      </a:lnTo>
                      <a:lnTo>
                        <a:pt x="302" y="98"/>
                      </a:lnTo>
                      <a:lnTo>
                        <a:pt x="306" y="98"/>
                      </a:lnTo>
                      <a:lnTo>
                        <a:pt x="311" y="98"/>
                      </a:lnTo>
                      <a:lnTo>
                        <a:pt x="315" y="102"/>
                      </a:lnTo>
                      <a:lnTo>
                        <a:pt x="315" y="107"/>
                      </a:lnTo>
                      <a:lnTo>
                        <a:pt x="320" y="107"/>
                      </a:lnTo>
                      <a:lnTo>
                        <a:pt x="320" y="111"/>
                      </a:lnTo>
                      <a:lnTo>
                        <a:pt x="320" y="115"/>
                      </a:lnTo>
                      <a:lnTo>
                        <a:pt x="324" y="115"/>
                      </a:lnTo>
                      <a:lnTo>
                        <a:pt x="324" y="120"/>
                      </a:lnTo>
                      <a:lnTo>
                        <a:pt x="329" y="124"/>
                      </a:lnTo>
                      <a:lnTo>
                        <a:pt x="333" y="124"/>
                      </a:lnTo>
                      <a:lnTo>
                        <a:pt x="333" y="120"/>
                      </a:lnTo>
                      <a:lnTo>
                        <a:pt x="337" y="120"/>
                      </a:lnTo>
                      <a:lnTo>
                        <a:pt x="342" y="120"/>
                      </a:lnTo>
                      <a:lnTo>
                        <a:pt x="346" y="115"/>
                      </a:lnTo>
                      <a:lnTo>
                        <a:pt x="351" y="115"/>
                      </a:lnTo>
                      <a:lnTo>
                        <a:pt x="355" y="120"/>
                      </a:lnTo>
                      <a:lnTo>
                        <a:pt x="355" y="124"/>
                      </a:lnTo>
                      <a:lnTo>
                        <a:pt x="355" y="129"/>
                      </a:lnTo>
                      <a:lnTo>
                        <a:pt x="360" y="129"/>
                      </a:lnTo>
                      <a:lnTo>
                        <a:pt x="360" y="133"/>
                      </a:lnTo>
                      <a:lnTo>
                        <a:pt x="355" y="133"/>
                      </a:lnTo>
                      <a:lnTo>
                        <a:pt x="351" y="133"/>
                      </a:lnTo>
                      <a:lnTo>
                        <a:pt x="351" y="138"/>
                      </a:lnTo>
                      <a:lnTo>
                        <a:pt x="346" y="138"/>
                      </a:lnTo>
                      <a:lnTo>
                        <a:pt x="346" y="142"/>
                      </a:lnTo>
                      <a:lnTo>
                        <a:pt x="342" y="142"/>
                      </a:lnTo>
                      <a:lnTo>
                        <a:pt x="337" y="146"/>
                      </a:lnTo>
                      <a:lnTo>
                        <a:pt x="333" y="146"/>
                      </a:lnTo>
                      <a:lnTo>
                        <a:pt x="333" y="151"/>
                      </a:lnTo>
                      <a:lnTo>
                        <a:pt x="329" y="151"/>
                      </a:lnTo>
                      <a:lnTo>
                        <a:pt x="329" y="155"/>
                      </a:lnTo>
                      <a:lnTo>
                        <a:pt x="324" y="160"/>
                      </a:lnTo>
                      <a:lnTo>
                        <a:pt x="329" y="164"/>
                      </a:lnTo>
                      <a:lnTo>
                        <a:pt x="329" y="169"/>
                      </a:lnTo>
                      <a:lnTo>
                        <a:pt x="329" y="173"/>
                      </a:lnTo>
                      <a:lnTo>
                        <a:pt x="329" y="178"/>
                      </a:lnTo>
                      <a:lnTo>
                        <a:pt x="329" y="182"/>
                      </a:lnTo>
                      <a:lnTo>
                        <a:pt x="329" y="186"/>
                      </a:lnTo>
                      <a:lnTo>
                        <a:pt x="329" y="191"/>
                      </a:lnTo>
                      <a:lnTo>
                        <a:pt x="324" y="195"/>
                      </a:lnTo>
                      <a:lnTo>
                        <a:pt x="324" y="200"/>
                      </a:lnTo>
                      <a:lnTo>
                        <a:pt x="320" y="200"/>
                      </a:lnTo>
                      <a:lnTo>
                        <a:pt x="315" y="204"/>
                      </a:lnTo>
                      <a:lnTo>
                        <a:pt x="306" y="204"/>
                      </a:lnTo>
                      <a:lnTo>
                        <a:pt x="302" y="204"/>
                      </a:lnTo>
                      <a:lnTo>
                        <a:pt x="298" y="200"/>
                      </a:lnTo>
                      <a:lnTo>
                        <a:pt x="293" y="200"/>
                      </a:lnTo>
                      <a:lnTo>
                        <a:pt x="289" y="204"/>
                      </a:lnTo>
                      <a:lnTo>
                        <a:pt x="289" y="209"/>
                      </a:lnTo>
                      <a:lnTo>
                        <a:pt x="289" y="213"/>
                      </a:lnTo>
                      <a:lnTo>
                        <a:pt x="293" y="217"/>
                      </a:lnTo>
                      <a:lnTo>
                        <a:pt x="289" y="222"/>
                      </a:lnTo>
                      <a:lnTo>
                        <a:pt x="284" y="222"/>
                      </a:lnTo>
                      <a:lnTo>
                        <a:pt x="280" y="222"/>
                      </a:lnTo>
                      <a:lnTo>
                        <a:pt x="275" y="222"/>
                      </a:lnTo>
                      <a:lnTo>
                        <a:pt x="271" y="217"/>
                      </a:lnTo>
                      <a:lnTo>
                        <a:pt x="266" y="217"/>
                      </a:lnTo>
                      <a:lnTo>
                        <a:pt x="258" y="213"/>
                      </a:lnTo>
                      <a:lnTo>
                        <a:pt x="253" y="213"/>
                      </a:lnTo>
                      <a:lnTo>
                        <a:pt x="249" y="209"/>
                      </a:lnTo>
                      <a:lnTo>
                        <a:pt x="244" y="204"/>
                      </a:lnTo>
                      <a:lnTo>
                        <a:pt x="244" y="200"/>
                      </a:lnTo>
                      <a:lnTo>
                        <a:pt x="244" y="195"/>
                      </a:lnTo>
                      <a:lnTo>
                        <a:pt x="249" y="191"/>
                      </a:lnTo>
                      <a:lnTo>
                        <a:pt x="249" y="186"/>
                      </a:lnTo>
                      <a:lnTo>
                        <a:pt x="249" y="182"/>
                      </a:lnTo>
                      <a:lnTo>
                        <a:pt x="249" y="178"/>
                      </a:lnTo>
                      <a:lnTo>
                        <a:pt x="244" y="178"/>
                      </a:lnTo>
                      <a:lnTo>
                        <a:pt x="244" y="173"/>
                      </a:lnTo>
                      <a:lnTo>
                        <a:pt x="244" y="178"/>
                      </a:lnTo>
                      <a:lnTo>
                        <a:pt x="240" y="178"/>
                      </a:lnTo>
                      <a:lnTo>
                        <a:pt x="235" y="178"/>
                      </a:lnTo>
                      <a:lnTo>
                        <a:pt x="231" y="178"/>
                      </a:lnTo>
                      <a:lnTo>
                        <a:pt x="227" y="182"/>
                      </a:lnTo>
                      <a:lnTo>
                        <a:pt x="222" y="186"/>
                      </a:lnTo>
                      <a:lnTo>
                        <a:pt x="218" y="186"/>
                      </a:lnTo>
                      <a:lnTo>
                        <a:pt x="209" y="186"/>
                      </a:lnTo>
                      <a:lnTo>
                        <a:pt x="204" y="191"/>
                      </a:lnTo>
                      <a:lnTo>
                        <a:pt x="200" y="191"/>
                      </a:lnTo>
                      <a:lnTo>
                        <a:pt x="195" y="191"/>
                      </a:lnTo>
                      <a:lnTo>
                        <a:pt x="191" y="191"/>
                      </a:lnTo>
                      <a:lnTo>
                        <a:pt x="191" y="195"/>
                      </a:lnTo>
                      <a:lnTo>
                        <a:pt x="182" y="195"/>
                      </a:lnTo>
                      <a:lnTo>
                        <a:pt x="173" y="195"/>
                      </a:lnTo>
                      <a:lnTo>
                        <a:pt x="169" y="191"/>
                      </a:lnTo>
                      <a:lnTo>
                        <a:pt x="164" y="191"/>
                      </a:lnTo>
                      <a:lnTo>
                        <a:pt x="160" y="186"/>
                      </a:lnTo>
                      <a:lnTo>
                        <a:pt x="156" y="186"/>
                      </a:lnTo>
                      <a:lnTo>
                        <a:pt x="156" y="182"/>
                      </a:lnTo>
                      <a:lnTo>
                        <a:pt x="151" y="182"/>
                      </a:lnTo>
                      <a:lnTo>
                        <a:pt x="147" y="178"/>
                      </a:lnTo>
                      <a:lnTo>
                        <a:pt x="147" y="173"/>
                      </a:lnTo>
                      <a:lnTo>
                        <a:pt x="142" y="169"/>
                      </a:lnTo>
                      <a:lnTo>
                        <a:pt x="138" y="169"/>
                      </a:lnTo>
                      <a:lnTo>
                        <a:pt x="133" y="169"/>
                      </a:lnTo>
                      <a:lnTo>
                        <a:pt x="129" y="169"/>
                      </a:lnTo>
                      <a:lnTo>
                        <a:pt x="124" y="169"/>
                      </a:lnTo>
                      <a:lnTo>
                        <a:pt x="120" y="169"/>
                      </a:lnTo>
                      <a:lnTo>
                        <a:pt x="116" y="169"/>
                      </a:lnTo>
                      <a:lnTo>
                        <a:pt x="111" y="169"/>
                      </a:lnTo>
                      <a:lnTo>
                        <a:pt x="107" y="169"/>
                      </a:lnTo>
                      <a:lnTo>
                        <a:pt x="102" y="173"/>
                      </a:lnTo>
                      <a:lnTo>
                        <a:pt x="98" y="173"/>
                      </a:lnTo>
                      <a:lnTo>
                        <a:pt x="93" y="173"/>
                      </a:lnTo>
                      <a:lnTo>
                        <a:pt x="89" y="178"/>
                      </a:lnTo>
                      <a:lnTo>
                        <a:pt x="85" y="178"/>
                      </a:lnTo>
                      <a:lnTo>
                        <a:pt x="76" y="178"/>
                      </a:lnTo>
                      <a:lnTo>
                        <a:pt x="71" y="178"/>
                      </a:lnTo>
                      <a:lnTo>
                        <a:pt x="67" y="178"/>
                      </a:lnTo>
                      <a:lnTo>
                        <a:pt x="62" y="178"/>
                      </a:lnTo>
                      <a:lnTo>
                        <a:pt x="62" y="182"/>
                      </a:lnTo>
                      <a:lnTo>
                        <a:pt x="58" y="182"/>
                      </a:lnTo>
                      <a:lnTo>
                        <a:pt x="53" y="182"/>
                      </a:lnTo>
                      <a:lnTo>
                        <a:pt x="53" y="178"/>
                      </a:lnTo>
                      <a:lnTo>
                        <a:pt x="49" y="178"/>
                      </a:lnTo>
                      <a:lnTo>
                        <a:pt x="49" y="173"/>
                      </a:lnTo>
                      <a:lnTo>
                        <a:pt x="45" y="173"/>
                      </a:lnTo>
                      <a:lnTo>
                        <a:pt x="40" y="173"/>
                      </a:lnTo>
                      <a:lnTo>
                        <a:pt x="40" y="169"/>
                      </a:lnTo>
                      <a:lnTo>
                        <a:pt x="36" y="169"/>
                      </a:lnTo>
                      <a:lnTo>
                        <a:pt x="31" y="169"/>
                      </a:lnTo>
                      <a:lnTo>
                        <a:pt x="27" y="164"/>
                      </a:lnTo>
                      <a:lnTo>
                        <a:pt x="22" y="164"/>
                      </a:lnTo>
                      <a:lnTo>
                        <a:pt x="18" y="164"/>
                      </a:lnTo>
                      <a:lnTo>
                        <a:pt x="14" y="164"/>
                      </a:lnTo>
                      <a:lnTo>
                        <a:pt x="9" y="164"/>
                      </a:lnTo>
                      <a:lnTo>
                        <a:pt x="5" y="164"/>
                      </a:lnTo>
                      <a:lnTo>
                        <a:pt x="5" y="160"/>
                      </a:lnTo>
                      <a:lnTo>
                        <a:pt x="0" y="155"/>
                      </a:lnTo>
                      <a:lnTo>
                        <a:pt x="0" y="151"/>
                      </a:lnTo>
                      <a:lnTo>
                        <a:pt x="5" y="151"/>
                      </a:lnTo>
                      <a:lnTo>
                        <a:pt x="5" y="146"/>
                      </a:lnTo>
                      <a:lnTo>
                        <a:pt x="9" y="146"/>
                      </a:lnTo>
                      <a:lnTo>
                        <a:pt x="14" y="142"/>
                      </a:lnTo>
                      <a:lnTo>
                        <a:pt x="14" y="138"/>
                      </a:lnTo>
                      <a:lnTo>
                        <a:pt x="18" y="138"/>
                      </a:lnTo>
                      <a:lnTo>
                        <a:pt x="22" y="138"/>
                      </a:lnTo>
                      <a:lnTo>
                        <a:pt x="27" y="133"/>
                      </a:lnTo>
                      <a:lnTo>
                        <a:pt x="31" y="129"/>
                      </a:lnTo>
                      <a:lnTo>
                        <a:pt x="31" y="124"/>
                      </a:lnTo>
                      <a:lnTo>
                        <a:pt x="36" y="124"/>
                      </a:lnTo>
                      <a:lnTo>
                        <a:pt x="36" y="120"/>
                      </a:lnTo>
                      <a:lnTo>
                        <a:pt x="40" y="120"/>
                      </a:lnTo>
                      <a:lnTo>
                        <a:pt x="45" y="111"/>
                      </a:lnTo>
                      <a:lnTo>
                        <a:pt x="45" y="107"/>
                      </a:lnTo>
                      <a:lnTo>
                        <a:pt x="45" y="102"/>
                      </a:lnTo>
                      <a:lnTo>
                        <a:pt x="45" y="98"/>
                      </a:lnTo>
                      <a:lnTo>
                        <a:pt x="49" y="98"/>
                      </a:lnTo>
                      <a:lnTo>
                        <a:pt x="49" y="93"/>
                      </a:lnTo>
                      <a:lnTo>
                        <a:pt x="49" y="89"/>
                      </a:lnTo>
                      <a:lnTo>
                        <a:pt x="45" y="80"/>
                      </a:lnTo>
                      <a:lnTo>
                        <a:pt x="45" y="75"/>
                      </a:lnTo>
                      <a:lnTo>
                        <a:pt x="49" y="71"/>
                      </a:lnTo>
                      <a:lnTo>
                        <a:pt x="49" y="67"/>
                      </a:lnTo>
                      <a:lnTo>
                        <a:pt x="53" y="67"/>
                      </a:lnTo>
                      <a:lnTo>
                        <a:pt x="58" y="67"/>
                      </a:lnTo>
                      <a:lnTo>
                        <a:pt x="58" y="62"/>
                      </a:lnTo>
                      <a:lnTo>
                        <a:pt x="62" y="62"/>
                      </a:lnTo>
                      <a:lnTo>
                        <a:pt x="67" y="58"/>
                      </a:lnTo>
                      <a:lnTo>
                        <a:pt x="71" y="58"/>
                      </a:lnTo>
                      <a:lnTo>
                        <a:pt x="71" y="53"/>
                      </a:lnTo>
                      <a:lnTo>
                        <a:pt x="76" y="49"/>
                      </a:lnTo>
                      <a:lnTo>
                        <a:pt x="76" y="44"/>
                      </a:lnTo>
                      <a:lnTo>
                        <a:pt x="76" y="40"/>
                      </a:lnTo>
                      <a:lnTo>
                        <a:pt x="85" y="40"/>
                      </a:lnTo>
                      <a:lnTo>
                        <a:pt x="89" y="40"/>
                      </a:lnTo>
                      <a:lnTo>
                        <a:pt x="93" y="35"/>
                      </a:lnTo>
                      <a:lnTo>
                        <a:pt x="107" y="31"/>
                      </a:lnTo>
                      <a:lnTo>
                        <a:pt x="107" y="40"/>
                      </a:lnTo>
                      <a:lnTo>
                        <a:pt x="116" y="40"/>
                      </a:lnTo>
                      <a:lnTo>
                        <a:pt x="124" y="35"/>
                      </a:lnTo>
                      <a:lnTo>
                        <a:pt x="133" y="35"/>
                      </a:lnTo>
                      <a:lnTo>
                        <a:pt x="138" y="40"/>
                      </a:lnTo>
                      <a:lnTo>
                        <a:pt x="147" y="40"/>
                      </a:lnTo>
                      <a:lnTo>
                        <a:pt x="151" y="40"/>
                      </a:lnTo>
                      <a:lnTo>
                        <a:pt x="156" y="44"/>
                      </a:lnTo>
                      <a:lnTo>
                        <a:pt x="160" y="44"/>
                      </a:lnTo>
                      <a:lnTo>
                        <a:pt x="169" y="49"/>
                      </a:lnTo>
                      <a:lnTo>
                        <a:pt x="173" y="44"/>
                      </a:lnTo>
                      <a:lnTo>
                        <a:pt x="178" y="35"/>
                      </a:lnTo>
                      <a:lnTo>
                        <a:pt x="182" y="35"/>
                      </a:lnTo>
                      <a:lnTo>
                        <a:pt x="182" y="31"/>
                      </a:lnTo>
                      <a:lnTo>
                        <a:pt x="182" y="27"/>
                      </a:lnTo>
                      <a:lnTo>
                        <a:pt x="182" y="22"/>
                      </a:lnTo>
                      <a:lnTo>
                        <a:pt x="182" y="18"/>
                      </a:lnTo>
                      <a:lnTo>
                        <a:pt x="182" y="9"/>
                      </a:lnTo>
                      <a:lnTo>
                        <a:pt x="187" y="0"/>
                      </a:lnTo>
                      <a:lnTo>
                        <a:pt x="191" y="4"/>
                      </a:lnTo>
                      <a:lnTo>
                        <a:pt x="195" y="4"/>
                      </a:lnTo>
                      <a:lnTo>
                        <a:pt x="200" y="0"/>
                      </a:lnTo>
                      <a:lnTo>
                        <a:pt x="204" y="0"/>
                      </a:lnTo>
                      <a:lnTo>
                        <a:pt x="213" y="0"/>
                      </a:lnTo>
                      <a:lnTo>
                        <a:pt x="213" y="9"/>
                      </a:lnTo>
                      <a:lnTo>
                        <a:pt x="218" y="13"/>
                      </a:lnTo>
                      <a:lnTo>
                        <a:pt x="222" y="18"/>
                      </a:lnTo>
                      <a:lnTo>
                        <a:pt x="227" y="22"/>
                      </a:lnTo>
                      <a:lnTo>
                        <a:pt x="235" y="22"/>
                      </a:lnTo>
                      <a:lnTo>
                        <a:pt x="240" y="22"/>
                      </a:lnTo>
                      <a:lnTo>
                        <a:pt x="244" y="22"/>
                      </a:lnTo>
                      <a:lnTo>
                        <a:pt x="249" y="27"/>
                      </a:lnTo>
                      <a:lnTo>
                        <a:pt x="258" y="22"/>
                      </a:lnTo>
                      <a:lnTo>
                        <a:pt x="262" y="22"/>
                      </a:lnTo>
                      <a:lnTo>
                        <a:pt x="271" y="18"/>
                      </a:lnTo>
                      <a:lnTo>
                        <a:pt x="298" y="13"/>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92" name="Freeform 140"/>
                <p:cNvSpPr/>
                <p:nvPr/>
              </p:nvSpPr>
              <p:spPr bwMode="auto">
                <a:xfrm>
                  <a:off x="5152777" y="4727576"/>
                  <a:ext cx="315913" cy="358775"/>
                </a:xfrm>
                <a:custGeom>
                  <a:cxnLst>
                    <a:cxn ang="0">
                      <a:pos x="195" y="124"/>
                    </a:cxn>
                    <a:cxn ang="0">
                      <a:pos x="191" y="137"/>
                    </a:cxn>
                    <a:cxn ang="0">
                      <a:pos x="186" y="151"/>
                    </a:cxn>
                    <a:cxn ang="0">
                      <a:pos x="182" y="159"/>
                    </a:cxn>
                    <a:cxn ang="0">
                      <a:pos x="177" y="168"/>
                    </a:cxn>
                    <a:cxn ang="0">
                      <a:pos x="173" y="186"/>
                    </a:cxn>
                    <a:cxn ang="0">
                      <a:pos x="173" y="199"/>
                    </a:cxn>
                    <a:cxn ang="0">
                      <a:pos x="177" y="208"/>
                    </a:cxn>
                    <a:cxn ang="0">
                      <a:pos x="177" y="213"/>
                    </a:cxn>
                    <a:cxn ang="0">
                      <a:pos x="168" y="208"/>
                    </a:cxn>
                    <a:cxn ang="0">
                      <a:pos x="159" y="213"/>
                    </a:cxn>
                    <a:cxn ang="0">
                      <a:pos x="155" y="222"/>
                    </a:cxn>
                    <a:cxn ang="0">
                      <a:pos x="142" y="226"/>
                    </a:cxn>
                    <a:cxn ang="0">
                      <a:pos x="124" y="217"/>
                    </a:cxn>
                    <a:cxn ang="0">
                      <a:pos x="111" y="217"/>
                    </a:cxn>
                    <a:cxn ang="0">
                      <a:pos x="93" y="222"/>
                    </a:cxn>
                    <a:cxn ang="0">
                      <a:pos x="80" y="226"/>
                    </a:cxn>
                    <a:cxn ang="0">
                      <a:pos x="71" y="217"/>
                    </a:cxn>
                    <a:cxn ang="0">
                      <a:pos x="66" y="195"/>
                    </a:cxn>
                    <a:cxn ang="0">
                      <a:pos x="57" y="182"/>
                    </a:cxn>
                    <a:cxn ang="0">
                      <a:pos x="44" y="182"/>
                    </a:cxn>
                    <a:cxn ang="0">
                      <a:pos x="26" y="195"/>
                    </a:cxn>
                    <a:cxn ang="0">
                      <a:pos x="18" y="199"/>
                    </a:cxn>
                    <a:cxn ang="0">
                      <a:pos x="9" y="159"/>
                    </a:cxn>
                    <a:cxn ang="0">
                      <a:pos x="4" y="146"/>
                    </a:cxn>
                    <a:cxn ang="0">
                      <a:pos x="9" y="128"/>
                    </a:cxn>
                    <a:cxn ang="0">
                      <a:pos x="4" y="115"/>
                    </a:cxn>
                    <a:cxn ang="0">
                      <a:pos x="4" y="102"/>
                    </a:cxn>
                    <a:cxn ang="0">
                      <a:pos x="0" y="88"/>
                    </a:cxn>
                    <a:cxn ang="0">
                      <a:pos x="4" y="75"/>
                    </a:cxn>
                    <a:cxn ang="0">
                      <a:pos x="4" y="62"/>
                    </a:cxn>
                    <a:cxn ang="0">
                      <a:pos x="4" y="48"/>
                    </a:cxn>
                    <a:cxn ang="0">
                      <a:pos x="13" y="31"/>
                    </a:cxn>
                    <a:cxn ang="0">
                      <a:pos x="18" y="22"/>
                    </a:cxn>
                    <a:cxn ang="0">
                      <a:pos x="31" y="17"/>
                    </a:cxn>
                    <a:cxn ang="0">
                      <a:pos x="44" y="13"/>
                    </a:cxn>
                    <a:cxn ang="0">
                      <a:pos x="53" y="0"/>
                    </a:cxn>
                    <a:cxn ang="0">
                      <a:pos x="57" y="9"/>
                    </a:cxn>
                    <a:cxn ang="0">
                      <a:pos x="49" y="22"/>
                    </a:cxn>
                    <a:cxn ang="0">
                      <a:pos x="44" y="35"/>
                    </a:cxn>
                    <a:cxn ang="0">
                      <a:pos x="57" y="35"/>
                    </a:cxn>
                    <a:cxn ang="0">
                      <a:pos x="66" y="44"/>
                    </a:cxn>
                    <a:cxn ang="0">
                      <a:pos x="66" y="57"/>
                    </a:cxn>
                    <a:cxn ang="0">
                      <a:pos x="71" y="66"/>
                    </a:cxn>
                    <a:cxn ang="0">
                      <a:pos x="71" y="75"/>
                    </a:cxn>
                    <a:cxn ang="0">
                      <a:pos x="75" y="93"/>
                    </a:cxn>
                    <a:cxn ang="0">
                      <a:pos x="84" y="106"/>
                    </a:cxn>
                    <a:cxn ang="0">
                      <a:pos x="106" y="111"/>
                    </a:cxn>
                    <a:cxn ang="0">
                      <a:pos x="120" y="102"/>
                    </a:cxn>
                    <a:cxn ang="0">
                      <a:pos x="128" y="97"/>
                    </a:cxn>
                    <a:cxn ang="0">
                      <a:pos x="137" y="93"/>
                    </a:cxn>
                    <a:cxn ang="0">
                      <a:pos x="146" y="88"/>
                    </a:cxn>
                    <a:cxn ang="0">
                      <a:pos x="164" y="93"/>
                    </a:cxn>
                    <a:cxn ang="0">
                      <a:pos x="173" y="102"/>
                    </a:cxn>
                    <a:cxn ang="0">
                      <a:pos x="182" y="106"/>
                    </a:cxn>
                    <a:cxn ang="0">
                      <a:pos x="195" y="115"/>
                    </a:cxn>
                  </a:cxnLst>
                  <a:rect l="0" t="0" r="r" b="b"/>
                  <a:pathLst>
                    <a:path w="199" h="226">
                      <a:moveTo>
                        <a:pt x="199" y="120"/>
                      </a:moveTo>
                      <a:lnTo>
                        <a:pt x="199" y="124"/>
                      </a:lnTo>
                      <a:lnTo>
                        <a:pt x="195" y="124"/>
                      </a:lnTo>
                      <a:lnTo>
                        <a:pt x="195" y="128"/>
                      </a:lnTo>
                      <a:lnTo>
                        <a:pt x="191" y="133"/>
                      </a:lnTo>
                      <a:lnTo>
                        <a:pt x="191" y="137"/>
                      </a:lnTo>
                      <a:lnTo>
                        <a:pt x="186" y="142"/>
                      </a:lnTo>
                      <a:lnTo>
                        <a:pt x="186" y="146"/>
                      </a:lnTo>
                      <a:lnTo>
                        <a:pt x="186" y="151"/>
                      </a:lnTo>
                      <a:lnTo>
                        <a:pt x="182" y="151"/>
                      </a:lnTo>
                      <a:lnTo>
                        <a:pt x="182" y="155"/>
                      </a:lnTo>
                      <a:lnTo>
                        <a:pt x="182" y="159"/>
                      </a:lnTo>
                      <a:lnTo>
                        <a:pt x="177" y="159"/>
                      </a:lnTo>
                      <a:lnTo>
                        <a:pt x="177" y="164"/>
                      </a:lnTo>
                      <a:lnTo>
                        <a:pt x="177" y="168"/>
                      </a:lnTo>
                      <a:lnTo>
                        <a:pt x="173" y="173"/>
                      </a:lnTo>
                      <a:lnTo>
                        <a:pt x="173" y="182"/>
                      </a:lnTo>
                      <a:lnTo>
                        <a:pt x="173" y="186"/>
                      </a:lnTo>
                      <a:lnTo>
                        <a:pt x="173" y="191"/>
                      </a:lnTo>
                      <a:lnTo>
                        <a:pt x="173" y="195"/>
                      </a:lnTo>
                      <a:lnTo>
                        <a:pt x="173" y="199"/>
                      </a:lnTo>
                      <a:lnTo>
                        <a:pt x="173" y="204"/>
                      </a:lnTo>
                      <a:lnTo>
                        <a:pt x="177" y="204"/>
                      </a:lnTo>
                      <a:lnTo>
                        <a:pt x="177" y="208"/>
                      </a:lnTo>
                      <a:lnTo>
                        <a:pt x="177" y="213"/>
                      </a:lnTo>
                      <a:lnTo>
                        <a:pt x="177" y="217"/>
                      </a:lnTo>
                      <a:lnTo>
                        <a:pt x="177" y="213"/>
                      </a:lnTo>
                      <a:lnTo>
                        <a:pt x="173" y="213"/>
                      </a:lnTo>
                      <a:lnTo>
                        <a:pt x="173" y="208"/>
                      </a:lnTo>
                      <a:lnTo>
                        <a:pt x="168" y="208"/>
                      </a:lnTo>
                      <a:lnTo>
                        <a:pt x="168" y="213"/>
                      </a:lnTo>
                      <a:lnTo>
                        <a:pt x="164" y="213"/>
                      </a:lnTo>
                      <a:lnTo>
                        <a:pt x="159" y="213"/>
                      </a:lnTo>
                      <a:lnTo>
                        <a:pt x="159" y="217"/>
                      </a:lnTo>
                      <a:lnTo>
                        <a:pt x="155" y="217"/>
                      </a:lnTo>
                      <a:lnTo>
                        <a:pt x="155" y="222"/>
                      </a:lnTo>
                      <a:lnTo>
                        <a:pt x="151" y="222"/>
                      </a:lnTo>
                      <a:lnTo>
                        <a:pt x="146" y="222"/>
                      </a:lnTo>
                      <a:lnTo>
                        <a:pt x="142" y="226"/>
                      </a:lnTo>
                      <a:lnTo>
                        <a:pt x="137" y="226"/>
                      </a:lnTo>
                      <a:lnTo>
                        <a:pt x="133" y="222"/>
                      </a:lnTo>
                      <a:lnTo>
                        <a:pt x="124" y="217"/>
                      </a:lnTo>
                      <a:lnTo>
                        <a:pt x="120" y="217"/>
                      </a:lnTo>
                      <a:lnTo>
                        <a:pt x="115" y="217"/>
                      </a:lnTo>
                      <a:lnTo>
                        <a:pt x="111" y="217"/>
                      </a:lnTo>
                      <a:lnTo>
                        <a:pt x="106" y="217"/>
                      </a:lnTo>
                      <a:lnTo>
                        <a:pt x="97" y="217"/>
                      </a:lnTo>
                      <a:lnTo>
                        <a:pt x="93" y="222"/>
                      </a:lnTo>
                      <a:lnTo>
                        <a:pt x="89" y="222"/>
                      </a:lnTo>
                      <a:lnTo>
                        <a:pt x="80" y="222"/>
                      </a:lnTo>
                      <a:lnTo>
                        <a:pt x="80" y="226"/>
                      </a:lnTo>
                      <a:lnTo>
                        <a:pt x="75" y="226"/>
                      </a:lnTo>
                      <a:lnTo>
                        <a:pt x="75" y="222"/>
                      </a:lnTo>
                      <a:lnTo>
                        <a:pt x="71" y="217"/>
                      </a:lnTo>
                      <a:lnTo>
                        <a:pt x="71" y="213"/>
                      </a:lnTo>
                      <a:lnTo>
                        <a:pt x="71" y="204"/>
                      </a:lnTo>
                      <a:lnTo>
                        <a:pt x="66" y="195"/>
                      </a:lnTo>
                      <a:lnTo>
                        <a:pt x="66" y="191"/>
                      </a:lnTo>
                      <a:lnTo>
                        <a:pt x="66" y="186"/>
                      </a:lnTo>
                      <a:lnTo>
                        <a:pt x="57" y="182"/>
                      </a:lnTo>
                      <a:lnTo>
                        <a:pt x="53" y="177"/>
                      </a:lnTo>
                      <a:lnTo>
                        <a:pt x="44" y="177"/>
                      </a:lnTo>
                      <a:lnTo>
                        <a:pt x="44" y="182"/>
                      </a:lnTo>
                      <a:lnTo>
                        <a:pt x="40" y="182"/>
                      </a:lnTo>
                      <a:lnTo>
                        <a:pt x="31" y="186"/>
                      </a:lnTo>
                      <a:lnTo>
                        <a:pt x="26" y="195"/>
                      </a:lnTo>
                      <a:lnTo>
                        <a:pt x="22" y="199"/>
                      </a:lnTo>
                      <a:lnTo>
                        <a:pt x="18" y="204"/>
                      </a:lnTo>
                      <a:lnTo>
                        <a:pt x="18" y="199"/>
                      </a:lnTo>
                      <a:lnTo>
                        <a:pt x="13" y="182"/>
                      </a:lnTo>
                      <a:lnTo>
                        <a:pt x="13" y="173"/>
                      </a:lnTo>
                      <a:lnTo>
                        <a:pt x="9" y="159"/>
                      </a:lnTo>
                      <a:lnTo>
                        <a:pt x="9" y="155"/>
                      </a:lnTo>
                      <a:lnTo>
                        <a:pt x="4" y="151"/>
                      </a:lnTo>
                      <a:lnTo>
                        <a:pt x="4" y="146"/>
                      </a:lnTo>
                      <a:lnTo>
                        <a:pt x="4" y="137"/>
                      </a:lnTo>
                      <a:lnTo>
                        <a:pt x="9" y="133"/>
                      </a:lnTo>
                      <a:lnTo>
                        <a:pt x="9" y="128"/>
                      </a:lnTo>
                      <a:lnTo>
                        <a:pt x="9" y="124"/>
                      </a:lnTo>
                      <a:lnTo>
                        <a:pt x="4" y="120"/>
                      </a:lnTo>
                      <a:lnTo>
                        <a:pt x="4" y="115"/>
                      </a:lnTo>
                      <a:lnTo>
                        <a:pt x="4" y="111"/>
                      </a:lnTo>
                      <a:lnTo>
                        <a:pt x="4" y="106"/>
                      </a:lnTo>
                      <a:lnTo>
                        <a:pt x="4" y="102"/>
                      </a:lnTo>
                      <a:lnTo>
                        <a:pt x="4" y="97"/>
                      </a:lnTo>
                      <a:lnTo>
                        <a:pt x="4" y="93"/>
                      </a:lnTo>
                      <a:lnTo>
                        <a:pt x="0" y="88"/>
                      </a:lnTo>
                      <a:lnTo>
                        <a:pt x="0" y="84"/>
                      </a:lnTo>
                      <a:lnTo>
                        <a:pt x="0" y="80"/>
                      </a:lnTo>
                      <a:lnTo>
                        <a:pt x="4" y="75"/>
                      </a:lnTo>
                      <a:lnTo>
                        <a:pt x="4" y="71"/>
                      </a:lnTo>
                      <a:lnTo>
                        <a:pt x="4" y="66"/>
                      </a:lnTo>
                      <a:lnTo>
                        <a:pt x="4" y="62"/>
                      </a:lnTo>
                      <a:lnTo>
                        <a:pt x="4" y="57"/>
                      </a:lnTo>
                      <a:lnTo>
                        <a:pt x="4" y="53"/>
                      </a:lnTo>
                      <a:lnTo>
                        <a:pt x="4" y="48"/>
                      </a:lnTo>
                      <a:lnTo>
                        <a:pt x="9" y="40"/>
                      </a:lnTo>
                      <a:lnTo>
                        <a:pt x="9" y="35"/>
                      </a:lnTo>
                      <a:lnTo>
                        <a:pt x="13" y="31"/>
                      </a:lnTo>
                      <a:lnTo>
                        <a:pt x="13" y="26"/>
                      </a:lnTo>
                      <a:lnTo>
                        <a:pt x="18" y="26"/>
                      </a:lnTo>
                      <a:lnTo>
                        <a:pt x="18" y="22"/>
                      </a:lnTo>
                      <a:lnTo>
                        <a:pt x="22" y="22"/>
                      </a:lnTo>
                      <a:lnTo>
                        <a:pt x="26" y="22"/>
                      </a:lnTo>
                      <a:lnTo>
                        <a:pt x="31" y="17"/>
                      </a:lnTo>
                      <a:lnTo>
                        <a:pt x="35" y="17"/>
                      </a:lnTo>
                      <a:lnTo>
                        <a:pt x="40" y="17"/>
                      </a:lnTo>
                      <a:lnTo>
                        <a:pt x="44" y="13"/>
                      </a:lnTo>
                      <a:lnTo>
                        <a:pt x="49" y="9"/>
                      </a:lnTo>
                      <a:lnTo>
                        <a:pt x="53" y="4"/>
                      </a:lnTo>
                      <a:lnTo>
                        <a:pt x="53" y="0"/>
                      </a:lnTo>
                      <a:lnTo>
                        <a:pt x="57" y="0"/>
                      </a:lnTo>
                      <a:lnTo>
                        <a:pt x="57" y="4"/>
                      </a:lnTo>
                      <a:lnTo>
                        <a:pt x="57" y="9"/>
                      </a:lnTo>
                      <a:lnTo>
                        <a:pt x="57" y="13"/>
                      </a:lnTo>
                      <a:lnTo>
                        <a:pt x="53" y="17"/>
                      </a:lnTo>
                      <a:lnTo>
                        <a:pt x="49" y="22"/>
                      </a:lnTo>
                      <a:lnTo>
                        <a:pt x="44" y="26"/>
                      </a:lnTo>
                      <a:lnTo>
                        <a:pt x="44" y="31"/>
                      </a:lnTo>
                      <a:lnTo>
                        <a:pt x="44" y="35"/>
                      </a:lnTo>
                      <a:lnTo>
                        <a:pt x="49" y="35"/>
                      </a:lnTo>
                      <a:lnTo>
                        <a:pt x="53" y="35"/>
                      </a:lnTo>
                      <a:lnTo>
                        <a:pt x="57" y="35"/>
                      </a:lnTo>
                      <a:lnTo>
                        <a:pt x="62" y="40"/>
                      </a:lnTo>
                      <a:lnTo>
                        <a:pt x="66" y="40"/>
                      </a:lnTo>
                      <a:lnTo>
                        <a:pt x="66" y="44"/>
                      </a:lnTo>
                      <a:lnTo>
                        <a:pt x="66" y="48"/>
                      </a:lnTo>
                      <a:lnTo>
                        <a:pt x="66" y="53"/>
                      </a:lnTo>
                      <a:lnTo>
                        <a:pt x="66" y="57"/>
                      </a:lnTo>
                      <a:lnTo>
                        <a:pt x="71" y="57"/>
                      </a:lnTo>
                      <a:lnTo>
                        <a:pt x="71" y="62"/>
                      </a:lnTo>
                      <a:lnTo>
                        <a:pt x="71" y="66"/>
                      </a:lnTo>
                      <a:lnTo>
                        <a:pt x="66" y="66"/>
                      </a:lnTo>
                      <a:lnTo>
                        <a:pt x="66" y="71"/>
                      </a:lnTo>
                      <a:lnTo>
                        <a:pt x="71" y="75"/>
                      </a:lnTo>
                      <a:lnTo>
                        <a:pt x="71" y="80"/>
                      </a:lnTo>
                      <a:lnTo>
                        <a:pt x="71" y="84"/>
                      </a:lnTo>
                      <a:lnTo>
                        <a:pt x="75" y="93"/>
                      </a:lnTo>
                      <a:lnTo>
                        <a:pt x="75" y="97"/>
                      </a:lnTo>
                      <a:lnTo>
                        <a:pt x="80" y="102"/>
                      </a:lnTo>
                      <a:lnTo>
                        <a:pt x="84" y="106"/>
                      </a:lnTo>
                      <a:lnTo>
                        <a:pt x="89" y="115"/>
                      </a:lnTo>
                      <a:lnTo>
                        <a:pt x="102" y="111"/>
                      </a:lnTo>
                      <a:lnTo>
                        <a:pt x="106" y="111"/>
                      </a:lnTo>
                      <a:lnTo>
                        <a:pt x="115" y="106"/>
                      </a:lnTo>
                      <a:lnTo>
                        <a:pt x="120" y="106"/>
                      </a:lnTo>
                      <a:lnTo>
                        <a:pt x="120" y="102"/>
                      </a:lnTo>
                      <a:lnTo>
                        <a:pt x="124" y="102"/>
                      </a:lnTo>
                      <a:lnTo>
                        <a:pt x="124" y="97"/>
                      </a:lnTo>
                      <a:lnTo>
                        <a:pt x="128" y="97"/>
                      </a:lnTo>
                      <a:lnTo>
                        <a:pt x="128" y="93"/>
                      </a:lnTo>
                      <a:lnTo>
                        <a:pt x="133" y="93"/>
                      </a:lnTo>
                      <a:lnTo>
                        <a:pt x="137" y="93"/>
                      </a:lnTo>
                      <a:lnTo>
                        <a:pt x="142" y="93"/>
                      </a:lnTo>
                      <a:lnTo>
                        <a:pt x="142" y="88"/>
                      </a:lnTo>
                      <a:lnTo>
                        <a:pt x="146" y="88"/>
                      </a:lnTo>
                      <a:lnTo>
                        <a:pt x="151" y="88"/>
                      </a:lnTo>
                      <a:lnTo>
                        <a:pt x="159" y="88"/>
                      </a:lnTo>
                      <a:lnTo>
                        <a:pt x="164" y="93"/>
                      </a:lnTo>
                      <a:lnTo>
                        <a:pt x="168" y="97"/>
                      </a:lnTo>
                      <a:lnTo>
                        <a:pt x="173" y="97"/>
                      </a:lnTo>
                      <a:lnTo>
                        <a:pt x="173" y="102"/>
                      </a:lnTo>
                      <a:lnTo>
                        <a:pt x="177" y="102"/>
                      </a:lnTo>
                      <a:lnTo>
                        <a:pt x="182" y="102"/>
                      </a:lnTo>
                      <a:lnTo>
                        <a:pt x="182" y="106"/>
                      </a:lnTo>
                      <a:lnTo>
                        <a:pt x="186" y="106"/>
                      </a:lnTo>
                      <a:lnTo>
                        <a:pt x="191" y="111"/>
                      </a:lnTo>
                      <a:lnTo>
                        <a:pt x="195" y="115"/>
                      </a:lnTo>
                      <a:lnTo>
                        <a:pt x="199" y="115"/>
                      </a:lnTo>
                      <a:lnTo>
                        <a:pt x="199" y="12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93" name="Freeform 154"/>
                <p:cNvSpPr/>
                <p:nvPr/>
              </p:nvSpPr>
              <p:spPr bwMode="auto">
                <a:xfrm>
                  <a:off x="5433765" y="3783013"/>
                  <a:ext cx="719138" cy="676275"/>
                </a:xfrm>
                <a:custGeom>
                  <a:cxnLst>
                    <a:cxn ang="0">
                      <a:pos x="244" y="40"/>
                    </a:cxn>
                    <a:cxn ang="0">
                      <a:pos x="258" y="62"/>
                    </a:cxn>
                    <a:cxn ang="0">
                      <a:pos x="280" y="84"/>
                    </a:cxn>
                    <a:cxn ang="0">
                      <a:pos x="275" y="97"/>
                    </a:cxn>
                    <a:cxn ang="0">
                      <a:pos x="249" y="115"/>
                    </a:cxn>
                    <a:cxn ang="0">
                      <a:pos x="240" y="155"/>
                    </a:cxn>
                    <a:cxn ang="0">
                      <a:pos x="249" y="191"/>
                    </a:cxn>
                    <a:cxn ang="0">
                      <a:pos x="306" y="195"/>
                    </a:cxn>
                    <a:cxn ang="0">
                      <a:pos x="337" y="191"/>
                    </a:cxn>
                    <a:cxn ang="0">
                      <a:pos x="368" y="177"/>
                    </a:cxn>
                    <a:cxn ang="0">
                      <a:pos x="386" y="186"/>
                    </a:cxn>
                    <a:cxn ang="0">
                      <a:pos x="408" y="186"/>
                    </a:cxn>
                    <a:cxn ang="0">
                      <a:pos x="426" y="173"/>
                    </a:cxn>
                    <a:cxn ang="0">
                      <a:pos x="448" y="182"/>
                    </a:cxn>
                    <a:cxn ang="0">
                      <a:pos x="453" y="204"/>
                    </a:cxn>
                    <a:cxn ang="0">
                      <a:pos x="453" y="217"/>
                    </a:cxn>
                    <a:cxn ang="0">
                      <a:pos x="448" y="244"/>
                    </a:cxn>
                    <a:cxn ang="0">
                      <a:pos x="435" y="262"/>
                    </a:cxn>
                    <a:cxn ang="0">
                      <a:pos x="413" y="288"/>
                    </a:cxn>
                    <a:cxn ang="0">
                      <a:pos x="386" y="288"/>
                    </a:cxn>
                    <a:cxn ang="0">
                      <a:pos x="360" y="288"/>
                    </a:cxn>
                    <a:cxn ang="0">
                      <a:pos x="337" y="284"/>
                    </a:cxn>
                    <a:cxn ang="0">
                      <a:pos x="306" y="284"/>
                    </a:cxn>
                    <a:cxn ang="0">
                      <a:pos x="284" y="279"/>
                    </a:cxn>
                    <a:cxn ang="0">
                      <a:pos x="271" y="297"/>
                    </a:cxn>
                    <a:cxn ang="0">
                      <a:pos x="253" y="319"/>
                    </a:cxn>
                    <a:cxn ang="0">
                      <a:pos x="235" y="333"/>
                    </a:cxn>
                    <a:cxn ang="0">
                      <a:pos x="253" y="351"/>
                    </a:cxn>
                    <a:cxn ang="0">
                      <a:pos x="258" y="373"/>
                    </a:cxn>
                    <a:cxn ang="0">
                      <a:pos x="240" y="395"/>
                    </a:cxn>
                    <a:cxn ang="0">
                      <a:pos x="218" y="413"/>
                    </a:cxn>
                    <a:cxn ang="0">
                      <a:pos x="195" y="422"/>
                    </a:cxn>
                    <a:cxn ang="0">
                      <a:pos x="173" y="426"/>
                    </a:cxn>
                    <a:cxn ang="0">
                      <a:pos x="147" y="417"/>
                    </a:cxn>
                    <a:cxn ang="0">
                      <a:pos x="138" y="399"/>
                    </a:cxn>
                    <a:cxn ang="0">
                      <a:pos x="147" y="382"/>
                    </a:cxn>
                    <a:cxn ang="0">
                      <a:pos x="156" y="359"/>
                    </a:cxn>
                    <a:cxn ang="0">
                      <a:pos x="147" y="337"/>
                    </a:cxn>
                    <a:cxn ang="0">
                      <a:pos x="133" y="324"/>
                    </a:cxn>
                    <a:cxn ang="0">
                      <a:pos x="111" y="306"/>
                    </a:cxn>
                    <a:cxn ang="0">
                      <a:pos x="89" y="311"/>
                    </a:cxn>
                    <a:cxn ang="0">
                      <a:pos x="45" y="302"/>
                    </a:cxn>
                    <a:cxn ang="0">
                      <a:pos x="18" y="302"/>
                    </a:cxn>
                    <a:cxn ang="0">
                      <a:pos x="14" y="279"/>
                    </a:cxn>
                    <a:cxn ang="0">
                      <a:pos x="18" y="248"/>
                    </a:cxn>
                    <a:cxn ang="0">
                      <a:pos x="22" y="217"/>
                    </a:cxn>
                    <a:cxn ang="0">
                      <a:pos x="40" y="200"/>
                    </a:cxn>
                    <a:cxn ang="0">
                      <a:pos x="31" y="182"/>
                    </a:cxn>
                    <a:cxn ang="0">
                      <a:pos x="14" y="155"/>
                    </a:cxn>
                    <a:cxn ang="0">
                      <a:pos x="0" y="133"/>
                    </a:cxn>
                    <a:cxn ang="0">
                      <a:pos x="14" y="120"/>
                    </a:cxn>
                    <a:cxn ang="0">
                      <a:pos x="45" y="115"/>
                    </a:cxn>
                    <a:cxn ang="0">
                      <a:pos x="62" y="111"/>
                    </a:cxn>
                    <a:cxn ang="0">
                      <a:pos x="58" y="84"/>
                    </a:cxn>
                    <a:cxn ang="0">
                      <a:pos x="85" y="71"/>
                    </a:cxn>
                    <a:cxn ang="0">
                      <a:pos x="102" y="62"/>
                    </a:cxn>
                    <a:cxn ang="0">
                      <a:pos x="124" y="53"/>
                    </a:cxn>
                    <a:cxn ang="0">
                      <a:pos x="147" y="40"/>
                    </a:cxn>
                    <a:cxn ang="0">
                      <a:pos x="160" y="22"/>
                    </a:cxn>
                    <a:cxn ang="0">
                      <a:pos x="182" y="18"/>
                    </a:cxn>
                    <a:cxn ang="0">
                      <a:pos x="200" y="9"/>
                    </a:cxn>
                    <a:cxn ang="0">
                      <a:pos x="227" y="0"/>
                    </a:cxn>
                    <a:cxn ang="0">
                      <a:pos x="253" y="22"/>
                    </a:cxn>
                  </a:cxnLst>
                  <a:rect l="0" t="0" r="r" b="b"/>
                  <a:pathLst>
                    <a:path w="452" h="426">
                      <a:moveTo>
                        <a:pt x="258" y="22"/>
                      </a:moveTo>
                      <a:lnTo>
                        <a:pt x="258" y="26"/>
                      </a:lnTo>
                      <a:lnTo>
                        <a:pt x="253" y="31"/>
                      </a:lnTo>
                      <a:lnTo>
                        <a:pt x="253" y="35"/>
                      </a:lnTo>
                      <a:lnTo>
                        <a:pt x="249" y="40"/>
                      </a:lnTo>
                      <a:lnTo>
                        <a:pt x="244" y="40"/>
                      </a:lnTo>
                      <a:lnTo>
                        <a:pt x="244" y="44"/>
                      </a:lnTo>
                      <a:lnTo>
                        <a:pt x="244" y="49"/>
                      </a:lnTo>
                      <a:lnTo>
                        <a:pt x="244" y="53"/>
                      </a:lnTo>
                      <a:lnTo>
                        <a:pt x="249" y="58"/>
                      </a:lnTo>
                      <a:lnTo>
                        <a:pt x="253" y="58"/>
                      </a:lnTo>
                      <a:lnTo>
                        <a:pt x="258" y="62"/>
                      </a:lnTo>
                      <a:lnTo>
                        <a:pt x="266" y="66"/>
                      </a:lnTo>
                      <a:lnTo>
                        <a:pt x="266" y="71"/>
                      </a:lnTo>
                      <a:lnTo>
                        <a:pt x="271" y="75"/>
                      </a:lnTo>
                      <a:lnTo>
                        <a:pt x="275" y="80"/>
                      </a:lnTo>
                      <a:lnTo>
                        <a:pt x="275" y="84"/>
                      </a:lnTo>
                      <a:lnTo>
                        <a:pt x="280" y="84"/>
                      </a:lnTo>
                      <a:lnTo>
                        <a:pt x="280" y="89"/>
                      </a:lnTo>
                      <a:lnTo>
                        <a:pt x="284" y="89"/>
                      </a:lnTo>
                      <a:lnTo>
                        <a:pt x="284" y="93"/>
                      </a:lnTo>
                      <a:lnTo>
                        <a:pt x="284" y="97"/>
                      </a:lnTo>
                      <a:lnTo>
                        <a:pt x="280" y="97"/>
                      </a:lnTo>
                      <a:lnTo>
                        <a:pt x="275" y="97"/>
                      </a:lnTo>
                      <a:lnTo>
                        <a:pt x="275" y="102"/>
                      </a:lnTo>
                      <a:lnTo>
                        <a:pt x="271" y="102"/>
                      </a:lnTo>
                      <a:lnTo>
                        <a:pt x="266" y="102"/>
                      </a:lnTo>
                      <a:lnTo>
                        <a:pt x="258" y="106"/>
                      </a:lnTo>
                      <a:lnTo>
                        <a:pt x="249" y="111"/>
                      </a:lnTo>
                      <a:lnTo>
                        <a:pt x="249" y="115"/>
                      </a:lnTo>
                      <a:lnTo>
                        <a:pt x="249" y="120"/>
                      </a:lnTo>
                      <a:lnTo>
                        <a:pt x="244" y="124"/>
                      </a:lnTo>
                      <a:lnTo>
                        <a:pt x="244" y="133"/>
                      </a:lnTo>
                      <a:lnTo>
                        <a:pt x="244" y="142"/>
                      </a:lnTo>
                      <a:lnTo>
                        <a:pt x="240" y="151"/>
                      </a:lnTo>
                      <a:lnTo>
                        <a:pt x="240" y="155"/>
                      </a:lnTo>
                      <a:lnTo>
                        <a:pt x="235" y="160"/>
                      </a:lnTo>
                      <a:lnTo>
                        <a:pt x="235" y="173"/>
                      </a:lnTo>
                      <a:lnTo>
                        <a:pt x="240" y="177"/>
                      </a:lnTo>
                      <a:lnTo>
                        <a:pt x="240" y="182"/>
                      </a:lnTo>
                      <a:lnTo>
                        <a:pt x="240" y="186"/>
                      </a:lnTo>
                      <a:lnTo>
                        <a:pt x="249" y="191"/>
                      </a:lnTo>
                      <a:lnTo>
                        <a:pt x="262" y="195"/>
                      </a:lnTo>
                      <a:lnTo>
                        <a:pt x="275" y="200"/>
                      </a:lnTo>
                      <a:lnTo>
                        <a:pt x="284" y="195"/>
                      </a:lnTo>
                      <a:lnTo>
                        <a:pt x="298" y="195"/>
                      </a:lnTo>
                      <a:lnTo>
                        <a:pt x="302" y="195"/>
                      </a:lnTo>
                      <a:lnTo>
                        <a:pt x="306" y="195"/>
                      </a:lnTo>
                      <a:lnTo>
                        <a:pt x="311" y="195"/>
                      </a:lnTo>
                      <a:lnTo>
                        <a:pt x="315" y="195"/>
                      </a:lnTo>
                      <a:lnTo>
                        <a:pt x="320" y="195"/>
                      </a:lnTo>
                      <a:lnTo>
                        <a:pt x="324" y="195"/>
                      </a:lnTo>
                      <a:lnTo>
                        <a:pt x="329" y="195"/>
                      </a:lnTo>
                      <a:lnTo>
                        <a:pt x="337" y="191"/>
                      </a:lnTo>
                      <a:lnTo>
                        <a:pt x="346" y="186"/>
                      </a:lnTo>
                      <a:lnTo>
                        <a:pt x="351" y="182"/>
                      </a:lnTo>
                      <a:lnTo>
                        <a:pt x="355" y="177"/>
                      </a:lnTo>
                      <a:lnTo>
                        <a:pt x="360" y="173"/>
                      </a:lnTo>
                      <a:lnTo>
                        <a:pt x="364" y="173"/>
                      </a:lnTo>
                      <a:lnTo>
                        <a:pt x="368" y="177"/>
                      </a:lnTo>
                      <a:lnTo>
                        <a:pt x="373" y="177"/>
                      </a:lnTo>
                      <a:lnTo>
                        <a:pt x="373" y="182"/>
                      </a:lnTo>
                      <a:lnTo>
                        <a:pt x="377" y="182"/>
                      </a:lnTo>
                      <a:lnTo>
                        <a:pt x="382" y="182"/>
                      </a:lnTo>
                      <a:lnTo>
                        <a:pt x="382" y="186"/>
                      </a:lnTo>
                      <a:lnTo>
                        <a:pt x="386" y="186"/>
                      </a:lnTo>
                      <a:lnTo>
                        <a:pt x="391" y="186"/>
                      </a:lnTo>
                      <a:lnTo>
                        <a:pt x="395" y="186"/>
                      </a:lnTo>
                      <a:lnTo>
                        <a:pt x="400" y="191"/>
                      </a:lnTo>
                      <a:lnTo>
                        <a:pt x="400" y="186"/>
                      </a:lnTo>
                      <a:lnTo>
                        <a:pt x="404" y="186"/>
                      </a:lnTo>
                      <a:lnTo>
                        <a:pt x="408" y="186"/>
                      </a:lnTo>
                      <a:lnTo>
                        <a:pt x="408" y="182"/>
                      </a:lnTo>
                      <a:lnTo>
                        <a:pt x="413" y="182"/>
                      </a:lnTo>
                      <a:lnTo>
                        <a:pt x="413" y="177"/>
                      </a:lnTo>
                      <a:lnTo>
                        <a:pt x="417" y="177"/>
                      </a:lnTo>
                      <a:lnTo>
                        <a:pt x="422" y="173"/>
                      </a:lnTo>
                      <a:lnTo>
                        <a:pt x="426" y="173"/>
                      </a:lnTo>
                      <a:lnTo>
                        <a:pt x="431" y="173"/>
                      </a:lnTo>
                      <a:lnTo>
                        <a:pt x="435" y="173"/>
                      </a:lnTo>
                      <a:lnTo>
                        <a:pt x="439" y="173"/>
                      </a:lnTo>
                      <a:lnTo>
                        <a:pt x="444" y="177"/>
                      </a:lnTo>
                      <a:lnTo>
                        <a:pt x="448" y="177"/>
                      </a:lnTo>
                      <a:lnTo>
                        <a:pt x="448" y="182"/>
                      </a:lnTo>
                      <a:lnTo>
                        <a:pt x="448" y="186"/>
                      </a:lnTo>
                      <a:lnTo>
                        <a:pt x="453" y="186"/>
                      </a:lnTo>
                      <a:lnTo>
                        <a:pt x="453" y="191"/>
                      </a:lnTo>
                      <a:lnTo>
                        <a:pt x="453" y="195"/>
                      </a:lnTo>
                      <a:lnTo>
                        <a:pt x="453" y="200"/>
                      </a:lnTo>
                      <a:lnTo>
                        <a:pt x="453" y="204"/>
                      </a:lnTo>
                      <a:lnTo>
                        <a:pt x="448" y="204"/>
                      </a:lnTo>
                      <a:lnTo>
                        <a:pt x="448" y="208"/>
                      </a:lnTo>
                      <a:lnTo>
                        <a:pt x="448" y="213"/>
                      </a:lnTo>
                      <a:lnTo>
                        <a:pt x="444" y="213"/>
                      </a:lnTo>
                      <a:lnTo>
                        <a:pt x="448" y="217"/>
                      </a:lnTo>
                      <a:lnTo>
                        <a:pt x="453" y="217"/>
                      </a:lnTo>
                      <a:lnTo>
                        <a:pt x="453" y="222"/>
                      </a:lnTo>
                      <a:lnTo>
                        <a:pt x="453" y="226"/>
                      </a:lnTo>
                      <a:lnTo>
                        <a:pt x="453" y="231"/>
                      </a:lnTo>
                      <a:lnTo>
                        <a:pt x="448" y="235"/>
                      </a:lnTo>
                      <a:lnTo>
                        <a:pt x="448" y="240"/>
                      </a:lnTo>
                      <a:lnTo>
                        <a:pt x="448" y="244"/>
                      </a:lnTo>
                      <a:lnTo>
                        <a:pt x="448" y="248"/>
                      </a:lnTo>
                      <a:lnTo>
                        <a:pt x="444" y="253"/>
                      </a:lnTo>
                      <a:lnTo>
                        <a:pt x="444" y="257"/>
                      </a:lnTo>
                      <a:lnTo>
                        <a:pt x="439" y="257"/>
                      </a:lnTo>
                      <a:lnTo>
                        <a:pt x="439" y="262"/>
                      </a:lnTo>
                      <a:lnTo>
                        <a:pt x="435" y="262"/>
                      </a:lnTo>
                      <a:lnTo>
                        <a:pt x="435" y="266"/>
                      </a:lnTo>
                      <a:lnTo>
                        <a:pt x="431" y="271"/>
                      </a:lnTo>
                      <a:lnTo>
                        <a:pt x="426" y="275"/>
                      </a:lnTo>
                      <a:lnTo>
                        <a:pt x="422" y="279"/>
                      </a:lnTo>
                      <a:lnTo>
                        <a:pt x="417" y="284"/>
                      </a:lnTo>
                      <a:lnTo>
                        <a:pt x="413" y="288"/>
                      </a:lnTo>
                      <a:lnTo>
                        <a:pt x="404" y="297"/>
                      </a:lnTo>
                      <a:lnTo>
                        <a:pt x="404" y="293"/>
                      </a:lnTo>
                      <a:lnTo>
                        <a:pt x="400" y="293"/>
                      </a:lnTo>
                      <a:lnTo>
                        <a:pt x="395" y="293"/>
                      </a:lnTo>
                      <a:lnTo>
                        <a:pt x="391" y="293"/>
                      </a:lnTo>
                      <a:lnTo>
                        <a:pt x="386" y="288"/>
                      </a:lnTo>
                      <a:lnTo>
                        <a:pt x="382" y="288"/>
                      </a:lnTo>
                      <a:lnTo>
                        <a:pt x="377" y="288"/>
                      </a:lnTo>
                      <a:lnTo>
                        <a:pt x="373" y="288"/>
                      </a:lnTo>
                      <a:lnTo>
                        <a:pt x="373" y="284"/>
                      </a:lnTo>
                      <a:lnTo>
                        <a:pt x="368" y="284"/>
                      </a:lnTo>
                      <a:lnTo>
                        <a:pt x="360" y="288"/>
                      </a:lnTo>
                      <a:lnTo>
                        <a:pt x="355" y="288"/>
                      </a:lnTo>
                      <a:lnTo>
                        <a:pt x="351" y="288"/>
                      </a:lnTo>
                      <a:lnTo>
                        <a:pt x="346" y="288"/>
                      </a:lnTo>
                      <a:lnTo>
                        <a:pt x="346" y="284"/>
                      </a:lnTo>
                      <a:lnTo>
                        <a:pt x="342" y="284"/>
                      </a:lnTo>
                      <a:lnTo>
                        <a:pt x="337" y="284"/>
                      </a:lnTo>
                      <a:lnTo>
                        <a:pt x="333" y="284"/>
                      </a:lnTo>
                      <a:lnTo>
                        <a:pt x="329" y="284"/>
                      </a:lnTo>
                      <a:lnTo>
                        <a:pt x="324" y="284"/>
                      </a:lnTo>
                      <a:lnTo>
                        <a:pt x="315" y="284"/>
                      </a:lnTo>
                      <a:lnTo>
                        <a:pt x="311" y="284"/>
                      </a:lnTo>
                      <a:lnTo>
                        <a:pt x="306" y="284"/>
                      </a:lnTo>
                      <a:lnTo>
                        <a:pt x="306" y="279"/>
                      </a:lnTo>
                      <a:lnTo>
                        <a:pt x="302" y="279"/>
                      </a:lnTo>
                      <a:lnTo>
                        <a:pt x="298" y="279"/>
                      </a:lnTo>
                      <a:lnTo>
                        <a:pt x="293" y="279"/>
                      </a:lnTo>
                      <a:lnTo>
                        <a:pt x="289" y="279"/>
                      </a:lnTo>
                      <a:lnTo>
                        <a:pt x="284" y="279"/>
                      </a:lnTo>
                      <a:lnTo>
                        <a:pt x="280" y="279"/>
                      </a:lnTo>
                      <a:lnTo>
                        <a:pt x="280" y="284"/>
                      </a:lnTo>
                      <a:lnTo>
                        <a:pt x="275" y="284"/>
                      </a:lnTo>
                      <a:lnTo>
                        <a:pt x="275" y="288"/>
                      </a:lnTo>
                      <a:lnTo>
                        <a:pt x="271" y="293"/>
                      </a:lnTo>
                      <a:lnTo>
                        <a:pt x="271" y="297"/>
                      </a:lnTo>
                      <a:lnTo>
                        <a:pt x="266" y="297"/>
                      </a:lnTo>
                      <a:lnTo>
                        <a:pt x="266" y="302"/>
                      </a:lnTo>
                      <a:lnTo>
                        <a:pt x="262" y="311"/>
                      </a:lnTo>
                      <a:lnTo>
                        <a:pt x="258" y="315"/>
                      </a:lnTo>
                      <a:lnTo>
                        <a:pt x="258" y="319"/>
                      </a:lnTo>
                      <a:lnTo>
                        <a:pt x="253" y="319"/>
                      </a:lnTo>
                      <a:lnTo>
                        <a:pt x="253" y="324"/>
                      </a:lnTo>
                      <a:lnTo>
                        <a:pt x="249" y="324"/>
                      </a:lnTo>
                      <a:lnTo>
                        <a:pt x="244" y="328"/>
                      </a:lnTo>
                      <a:lnTo>
                        <a:pt x="240" y="328"/>
                      </a:lnTo>
                      <a:lnTo>
                        <a:pt x="240" y="333"/>
                      </a:lnTo>
                      <a:lnTo>
                        <a:pt x="235" y="333"/>
                      </a:lnTo>
                      <a:lnTo>
                        <a:pt x="235" y="337"/>
                      </a:lnTo>
                      <a:lnTo>
                        <a:pt x="235" y="342"/>
                      </a:lnTo>
                      <a:lnTo>
                        <a:pt x="244" y="346"/>
                      </a:lnTo>
                      <a:lnTo>
                        <a:pt x="249" y="346"/>
                      </a:lnTo>
                      <a:lnTo>
                        <a:pt x="249" y="351"/>
                      </a:lnTo>
                      <a:lnTo>
                        <a:pt x="253" y="351"/>
                      </a:lnTo>
                      <a:lnTo>
                        <a:pt x="258" y="355"/>
                      </a:lnTo>
                      <a:lnTo>
                        <a:pt x="258" y="359"/>
                      </a:lnTo>
                      <a:lnTo>
                        <a:pt x="262" y="359"/>
                      </a:lnTo>
                      <a:lnTo>
                        <a:pt x="262" y="364"/>
                      </a:lnTo>
                      <a:lnTo>
                        <a:pt x="262" y="368"/>
                      </a:lnTo>
                      <a:lnTo>
                        <a:pt x="258" y="373"/>
                      </a:lnTo>
                      <a:lnTo>
                        <a:pt x="253" y="377"/>
                      </a:lnTo>
                      <a:lnTo>
                        <a:pt x="249" y="382"/>
                      </a:lnTo>
                      <a:lnTo>
                        <a:pt x="249" y="386"/>
                      </a:lnTo>
                      <a:lnTo>
                        <a:pt x="244" y="386"/>
                      </a:lnTo>
                      <a:lnTo>
                        <a:pt x="244" y="390"/>
                      </a:lnTo>
                      <a:lnTo>
                        <a:pt x="240" y="395"/>
                      </a:lnTo>
                      <a:lnTo>
                        <a:pt x="235" y="395"/>
                      </a:lnTo>
                      <a:lnTo>
                        <a:pt x="235" y="399"/>
                      </a:lnTo>
                      <a:lnTo>
                        <a:pt x="231" y="399"/>
                      </a:lnTo>
                      <a:lnTo>
                        <a:pt x="227" y="404"/>
                      </a:lnTo>
                      <a:lnTo>
                        <a:pt x="218" y="408"/>
                      </a:lnTo>
                      <a:lnTo>
                        <a:pt x="218" y="413"/>
                      </a:lnTo>
                      <a:lnTo>
                        <a:pt x="213" y="413"/>
                      </a:lnTo>
                      <a:lnTo>
                        <a:pt x="209" y="417"/>
                      </a:lnTo>
                      <a:lnTo>
                        <a:pt x="204" y="417"/>
                      </a:lnTo>
                      <a:lnTo>
                        <a:pt x="204" y="422"/>
                      </a:lnTo>
                      <a:lnTo>
                        <a:pt x="200" y="422"/>
                      </a:lnTo>
                      <a:lnTo>
                        <a:pt x="195" y="422"/>
                      </a:lnTo>
                      <a:lnTo>
                        <a:pt x="191" y="422"/>
                      </a:lnTo>
                      <a:lnTo>
                        <a:pt x="191" y="426"/>
                      </a:lnTo>
                      <a:lnTo>
                        <a:pt x="187" y="426"/>
                      </a:lnTo>
                      <a:lnTo>
                        <a:pt x="182" y="426"/>
                      </a:lnTo>
                      <a:lnTo>
                        <a:pt x="178" y="426"/>
                      </a:lnTo>
                      <a:lnTo>
                        <a:pt x="173" y="426"/>
                      </a:lnTo>
                      <a:lnTo>
                        <a:pt x="169" y="426"/>
                      </a:lnTo>
                      <a:lnTo>
                        <a:pt x="164" y="426"/>
                      </a:lnTo>
                      <a:lnTo>
                        <a:pt x="160" y="426"/>
                      </a:lnTo>
                      <a:lnTo>
                        <a:pt x="156" y="426"/>
                      </a:lnTo>
                      <a:lnTo>
                        <a:pt x="151" y="422"/>
                      </a:lnTo>
                      <a:lnTo>
                        <a:pt x="147" y="417"/>
                      </a:lnTo>
                      <a:lnTo>
                        <a:pt x="142" y="413"/>
                      </a:lnTo>
                      <a:lnTo>
                        <a:pt x="138" y="408"/>
                      </a:lnTo>
                      <a:lnTo>
                        <a:pt x="138" y="404"/>
                      </a:lnTo>
                      <a:lnTo>
                        <a:pt x="138" y="399"/>
                      </a:lnTo>
                      <a:lnTo>
                        <a:pt x="133" y="399"/>
                      </a:lnTo>
                      <a:lnTo>
                        <a:pt x="138" y="399"/>
                      </a:lnTo>
                      <a:lnTo>
                        <a:pt x="138" y="395"/>
                      </a:lnTo>
                      <a:lnTo>
                        <a:pt x="138" y="390"/>
                      </a:lnTo>
                      <a:lnTo>
                        <a:pt x="138" y="386"/>
                      </a:lnTo>
                      <a:lnTo>
                        <a:pt x="142" y="386"/>
                      </a:lnTo>
                      <a:lnTo>
                        <a:pt x="142" y="382"/>
                      </a:lnTo>
                      <a:lnTo>
                        <a:pt x="147" y="382"/>
                      </a:lnTo>
                      <a:lnTo>
                        <a:pt x="147" y="377"/>
                      </a:lnTo>
                      <a:lnTo>
                        <a:pt x="147" y="373"/>
                      </a:lnTo>
                      <a:lnTo>
                        <a:pt x="151" y="373"/>
                      </a:lnTo>
                      <a:lnTo>
                        <a:pt x="151" y="364"/>
                      </a:lnTo>
                      <a:lnTo>
                        <a:pt x="151" y="359"/>
                      </a:lnTo>
                      <a:lnTo>
                        <a:pt x="156" y="359"/>
                      </a:lnTo>
                      <a:lnTo>
                        <a:pt x="156" y="355"/>
                      </a:lnTo>
                      <a:lnTo>
                        <a:pt x="156" y="351"/>
                      </a:lnTo>
                      <a:lnTo>
                        <a:pt x="151" y="346"/>
                      </a:lnTo>
                      <a:lnTo>
                        <a:pt x="151" y="342"/>
                      </a:lnTo>
                      <a:lnTo>
                        <a:pt x="151" y="337"/>
                      </a:lnTo>
                      <a:lnTo>
                        <a:pt x="147" y="337"/>
                      </a:lnTo>
                      <a:lnTo>
                        <a:pt x="147" y="333"/>
                      </a:lnTo>
                      <a:lnTo>
                        <a:pt x="142" y="333"/>
                      </a:lnTo>
                      <a:lnTo>
                        <a:pt x="142" y="328"/>
                      </a:lnTo>
                      <a:lnTo>
                        <a:pt x="138" y="328"/>
                      </a:lnTo>
                      <a:lnTo>
                        <a:pt x="138" y="324"/>
                      </a:lnTo>
                      <a:lnTo>
                        <a:pt x="133" y="324"/>
                      </a:lnTo>
                      <a:lnTo>
                        <a:pt x="133" y="319"/>
                      </a:lnTo>
                      <a:lnTo>
                        <a:pt x="129" y="319"/>
                      </a:lnTo>
                      <a:lnTo>
                        <a:pt x="124" y="315"/>
                      </a:lnTo>
                      <a:lnTo>
                        <a:pt x="120" y="311"/>
                      </a:lnTo>
                      <a:lnTo>
                        <a:pt x="116" y="311"/>
                      </a:lnTo>
                      <a:lnTo>
                        <a:pt x="111" y="306"/>
                      </a:lnTo>
                      <a:lnTo>
                        <a:pt x="107" y="306"/>
                      </a:lnTo>
                      <a:lnTo>
                        <a:pt x="102" y="306"/>
                      </a:lnTo>
                      <a:lnTo>
                        <a:pt x="98" y="306"/>
                      </a:lnTo>
                      <a:lnTo>
                        <a:pt x="98" y="311"/>
                      </a:lnTo>
                      <a:lnTo>
                        <a:pt x="93" y="311"/>
                      </a:lnTo>
                      <a:lnTo>
                        <a:pt x="89" y="311"/>
                      </a:lnTo>
                      <a:lnTo>
                        <a:pt x="85" y="311"/>
                      </a:lnTo>
                      <a:lnTo>
                        <a:pt x="71" y="311"/>
                      </a:lnTo>
                      <a:lnTo>
                        <a:pt x="62" y="306"/>
                      </a:lnTo>
                      <a:lnTo>
                        <a:pt x="53" y="306"/>
                      </a:lnTo>
                      <a:lnTo>
                        <a:pt x="49" y="302"/>
                      </a:lnTo>
                      <a:lnTo>
                        <a:pt x="45" y="302"/>
                      </a:lnTo>
                      <a:lnTo>
                        <a:pt x="40" y="302"/>
                      </a:lnTo>
                      <a:lnTo>
                        <a:pt x="36" y="302"/>
                      </a:lnTo>
                      <a:lnTo>
                        <a:pt x="31" y="302"/>
                      </a:lnTo>
                      <a:lnTo>
                        <a:pt x="27" y="302"/>
                      </a:lnTo>
                      <a:lnTo>
                        <a:pt x="22" y="302"/>
                      </a:lnTo>
                      <a:lnTo>
                        <a:pt x="18" y="302"/>
                      </a:lnTo>
                      <a:lnTo>
                        <a:pt x="14" y="302"/>
                      </a:lnTo>
                      <a:lnTo>
                        <a:pt x="5" y="302"/>
                      </a:lnTo>
                      <a:lnTo>
                        <a:pt x="5" y="297"/>
                      </a:lnTo>
                      <a:lnTo>
                        <a:pt x="5" y="293"/>
                      </a:lnTo>
                      <a:lnTo>
                        <a:pt x="9" y="288"/>
                      </a:lnTo>
                      <a:lnTo>
                        <a:pt x="14" y="279"/>
                      </a:lnTo>
                      <a:lnTo>
                        <a:pt x="14" y="275"/>
                      </a:lnTo>
                      <a:lnTo>
                        <a:pt x="14" y="271"/>
                      </a:lnTo>
                      <a:lnTo>
                        <a:pt x="14" y="266"/>
                      </a:lnTo>
                      <a:lnTo>
                        <a:pt x="18" y="257"/>
                      </a:lnTo>
                      <a:lnTo>
                        <a:pt x="18" y="253"/>
                      </a:lnTo>
                      <a:lnTo>
                        <a:pt x="18" y="248"/>
                      </a:lnTo>
                      <a:lnTo>
                        <a:pt x="18" y="240"/>
                      </a:lnTo>
                      <a:lnTo>
                        <a:pt x="18" y="235"/>
                      </a:lnTo>
                      <a:lnTo>
                        <a:pt x="18" y="231"/>
                      </a:lnTo>
                      <a:lnTo>
                        <a:pt x="18" y="226"/>
                      </a:lnTo>
                      <a:lnTo>
                        <a:pt x="22" y="222"/>
                      </a:lnTo>
                      <a:lnTo>
                        <a:pt x="22" y="217"/>
                      </a:lnTo>
                      <a:lnTo>
                        <a:pt x="27" y="213"/>
                      </a:lnTo>
                      <a:lnTo>
                        <a:pt x="31" y="208"/>
                      </a:lnTo>
                      <a:lnTo>
                        <a:pt x="36" y="208"/>
                      </a:lnTo>
                      <a:lnTo>
                        <a:pt x="36" y="204"/>
                      </a:lnTo>
                      <a:lnTo>
                        <a:pt x="40" y="204"/>
                      </a:lnTo>
                      <a:lnTo>
                        <a:pt x="40" y="200"/>
                      </a:lnTo>
                      <a:lnTo>
                        <a:pt x="45" y="195"/>
                      </a:lnTo>
                      <a:lnTo>
                        <a:pt x="45" y="191"/>
                      </a:lnTo>
                      <a:lnTo>
                        <a:pt x="40" y="186"/>
                      </a:lnTo>
                      <a:lnTo>
                        <a:pt x="36" y="186"/>
                      </a:lnTo>
                      <a:lnTo>
                        <a:pt x="36" y="182"/>
                      </a:lnTo>
                      <a:lnTo>
                        <a:pt x="31" y="182"/>
                      </a:lnTo>
                      <a:lnTo>
                        <a:pt x="27" y="177"/>
                      </a:lnTo>
                      <a:lnTo>
                        <a:pt x="22" y="173"/>
                      </a:lnTo>
                      <a:lnTo>
                        <a:pt x="18" y="169"/>
                      </a:lnTo>
                      <a:lnTo>
                        <a:pt x="14" y="164"/>
                      </a:lnTo>
                      <a:lnTo>
                        <a:pt x="14" y="160"/>
                      </a:lnTo>
                      <a:lnTo>
                        <a:pt x="14" y="155"/>
                      </a:lnTo>
                      <a:lnTo>
                        <a:pt x="14" y="151"/>
                      </a:lnTo>
                      <a:lnTo>
                        <a:pt x="9" y="146"/>
                      </a:lnTo>
                      <a:lnTo>
                        <a:pt x="9" y="142"/>
                      </a:lnTo>
                      <a:lnTo>
                        <a:pt x="5" y="142"/>
                      </a:lnTo>
                      <a:lnTo>
                        <a:pt x="0" y="137"/>
                      </a:lnTo>
                      <a:lnTo>
                        <a:pt x="0" y="133"/>
                      </a:lnTo>
                      <a:lnTo>
                        <a:pt x="0" y="129"/>
                      </a:lnTo>
                      <a:lnTo>
                        <a:pt x="0" y="124"/>
                      </a:lnTo>
                      <a:lnTo>
                        <a:pt x="5" y="124"/>
                      </a:lnTo>
                      <a:lnTo>
                        <a:pt x="9" y="124"/>
                      </a:lnTo>
                      <a:lnTo>
                        <a:pt x="14" y="124"/>
                      </a:lnTo>
                      <a:lnTo>
                        <a:pt x="14" y="120"/>
                      </a:lnTo>
                      <a:lnTo>
                        <a:pt x="18" y="120"/>
                      </a:lnTo>
                      <a:lnTo>
                        <a:pt x="22" y="120"/>
                      </a:lnTo>
                      <a:lnTo>
                        <a:pt x="27" y="115"/>
                      </a:lnTo>
                      <a:lnTo>
                        <a:pt x="31" y="115"/>
                      </a:lnTo>
                      <a:lnTo>
                        <a:pt x="40" y="115"/>
                      </a:lnTo>
                      <a:lnTo>
                        <a:pt x="45" y="115"/>
                      </a:lnTo>
                      <a:lnTo>
                        <a:pt x="45" y="120"/>
                      </a:lnTo>
                      <a:lnTo>
                        <a:pt x="49" y="120"/>
                      </a:lnTo>
                      <a:lnTo>
                        <a:pt x="53" y="120"/>
                      </a:lnTo>
                      <a:lnTo>
                        <a:pt x="58" y="120"/>
                      </a:lnTo>
                      <a:lnTo>
                        <a:pt x="62" y="115"/>
                      </a:lnTo>
                      <a:lnTo>
                        <a:pt x="62" y="111"/>
                      </a:lnTo>
                      <a:lnTo>
                        <a:pt x="62" y="106"/>
                      </a:lnTo>
                      <a:lnTo>
                        <a:pt x="62" y="102"/>
                      </a:lnTo>
                      <a:lnTo>
                        <a:pt x="58" y="97"/>
                      </a:lnTo>
                      <a:lnTo>
                        <a:pt x="58" y="93"/>
                      </a:lnTo>
                      <a:lnTo>
                        <a:pt x="58" y="89"/>
                      </a:lnTo>
                      <a:lnTo>
                        <a:pt x="58" y="84"/>
                      </a:lnTo>
                      <a:lnTo>
                        <a:pt x="62" y="80"/>
                      </a:lnTo>
                      <a:lnTo>
                        <a:pt x="67" y="80"/>
                      </a:lnTo>
                      <a:lnTo>
                        <a:pt x="67" y="75"/>
                      </a:lnTo>
                      <a:lnTo>
                        <a:pt x="76" y="75"/>
                      </a:lnTo>
                      <a:lnTo>
                        <a:pt x="80" y="75"/>
                      </a:lnTo>
                      <a:lnTo>
                        <a:pt x="85" y="71"/>
                      </a:lnTo>
                      <a:lnTo>
                        <a:pt x="89" y="71"/>
                      </a:lnTo>
                      <a:lnTo>
                        <a:pt x="93" y="71"/>
                      </a:lnTo>
                      <a:lnTo>
                        <a:pt x="93" y="66"/>
                      </a:lnTo>
                      <a:lnTo>
                        <a:pt x="98" y="66"/>
                      </a:lnTo>
                      <a:lnTo>
                        <a:pt x="98" y="62"/>
                      </a:lnTo>
                      <a:lnTo>
                        <a:pt x="102" y="62"/>
                      </a:lnTo>
                      <a:lnTo>
                        <a:pt x="107" y="62"/>
                      </a:lnTo>
                      <a:lnTo>
                        <a:pt x="111" y="62"/>
                      </a:lnTo>
                      <a:lnTo>
                        <a:pt x="111" y="58"/>
                      </a:lnTo>
                      <a:lnTo>
                        <a:pt x="116" y="58"/>
                      </a:lnTo>
                      <a:lnTo>
                        <a:pt x="120" y="58"/>
                      </a:lnTo>
                      <a:lnTo>
                        <a:pt x="124" y="53"/>
                      </a:lnTo>
                      <a:lnTo>
                        <a:pt x="129" y="53"/>
                      </a:lnTo>
                      <a:lnTo>
                        <a:pt x="133" y="49"/>
                      </a:lnTo>
                      <a:lnTo>
                        <a:pt x="138" y="49"/>
                      </a:lnTo>
                      <a:lnTo>
                        <a:pt x="138" y="44"/>
                      </a:lnTo>
                      <a:lnTo>
                        <a:pt x="142" y="44"/>
                      </a:lnTo>
                      <a:lnTo>
                        <a:pt x="147" y="40"/>
                      </a:lnTo>
                      <a:lnTo>
                        <a:pt x="147" y="35"/>
                      </a:lnTo>
                      <a:lnTo>
                        <a:pt x="147" y="31"/>
                      </a:lnTo>
                      <a:lnTo>
                        <a:pt x="151" y="31"/>
                      </a:lnTo>
                      <a:lnTo>
                        <a:pt x="151" y="26"/>
                      </a:lnTo>
                      <a:lnTo>
                        <a:pt x="156" y="22"/>
                      </a:lnTo>
                      <a:lnTo>
                        <a:pt x="160" y="22"/>
                      </a:lnTo>
                      <a:lnTo>
                        <a:pt x="160" y="18"/>
                      </a:lnTo>
                      <a:lnTo>
                        <a:pt x="164" y="18"/>
                      </a:lnTo>
                      <a:lnTo>
                        <a:pt x="169" y="18"/>
                      </a:lnTo>
                      <a:lnTo>
                        <a:pt x="173" y="18"/>
                      </a:lnTo>
                      <a:lnTo>
                        <a:pt x="178" y="18"/>
                      </a:lnTo>
                      <a:lnTo>
                        <a:pt x="182" y="18"/>
                      </a:lnTo>
                      <a:lnTo>
                        <a:pt x="187" y="18"/>
                      </a:lnTo>
                      <a:lnTo>
                        <a:pt x="191" y="18"/>
                      </a:lnTo>
                      <a:lnTo>
                        <a:pt x="191" y="13"/>
                      </a:lnTo>
                      <a:lnTo>
                        <a:pt x="195" y="13"/>
                      </a:lnTo>
                      <a:lnTo>
                        <a:pt x="195" y="9"/>
                      </a:lnTo>
                      <a:lnTo>
                        <a:pt x="200" y="9"/>
                      </a:lnTo>
                      <a:lnTo>
                        <a:pt x="204" y="4"/>
                      </a:lnTo>
                      <a:lnTo>
                        <a:pt x="209" y="4"/>
                      </a:lnTo>
                      <a:lnTo>
                        <a:pt x="213" y="4"/>
                      </a:lnTo>
                      <a:lnTo>
                        <a:pt x="218" y="4"/>
                      </a:lnTo>
                      <a:lnTo>
                        <a:pt x="222" y="4"/>
                      </a:lnTo>
                      <a:lnTo>
                        <a:pt x="227" y="0"/>
                      </a:lnTo>
                      <a:lnTo>
                        <a:pt x="231" y="0"/>
                      </a:lnTo>
                      <a:lnTo>
                        <a:pt x="231" y="4"/>
                      </a:lnTo>
                      <a:lnTo>
                        <a:pt x="235" y="4"/>
                      </a:lnTo>
                      <a:lnTo>
                        <a:pt x="240" y="9"/>
                      </a:lnTo>
                      <a:lnTo>
                        <a:pt x="249" y="18"/>
                      </a:lnTo>
                      <a:lnTo>
                        <a:pt x="253" y="22"/>
                      </a:lnTo>
                      <a:lnTo>
                        <a:pt x="258" y="22"/>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94" name="Freeform 160"/>
                <p:cNvSpPr/>
                <p:nvPr/>
              </p:nvSpPr>
              <p:spPr bwMode="auto">
                <a:xfrm>
                  <a:off x="5201990" y="4205288"/>
                  <a:ext cx="549275" cy="712788"/>
                </a:xfrm>
                <a:custGeom>
                  <a:cxnLst>
                    <a:cxn ang="0">
                      <a:pos x="306" y="173"/>
                    </a:cxn>
                    <a:cxn ang="0">
                      <a:pos x="297" y="195"/>
                    </a:cxn>
                    <a:cxn ang="0">
                      <a:pos x="288" y="222"/>
                    </a:cxn>
                    <a:cxn ang="0">
                      <a:pos x="288" y="249"/>
                    </a:cxn>
                    <a:cxn ang="0">
                      <a:pos x="293" y="267"/>
                    </a:cxn>
                    <a:cxn ang="0">
                      <a:pos x="315" y="271"/>
                    </a:cxn>
                    <a:cxn ang="0">
                      <a:pos x="346" y="284"/>
                    </a:cxn>
                    <a:cxn ang="0">
                      <a:pos x="346" y="311"/>
                    </a:cxn>
                    <a:cxn ang="0">
                      <a:pos x="333" y="333"/>
                    </a:cxn>
                    <a:cxn ang="0">
                      <a:pos x="310" y="342"/>
                    </a:cxn>
                    <a:cxn ang="0">
                      <a:pos x="288" y="369"/>
                    </a:cxn>
                    <a:cxn ang="0">
                      <a:pos x="275" y="391"/>
                    </a:cxn>
                    <a:cxn ang="0">
                      <a:pos x="266" y="413"/>
                    </a:cxn>
                    <a:cxn ang="0">
                      <a:pos x="253" y="431"/>
                    </a:cxn>
                    <a:cxn ang="0">
                      <a:pos x="231" y="417"/>
                    </a:cxn>
                    <a:cxn ang="0">
                      <a:pos x="204" y="395"/>
                    </a:cxn>
                    <a:cxn ang="0">
                      <a:pos x="186" y="435"/>
                    </a:cxn>
                    <a:cxn ang="0">
                      <a:pos x="173" y="449"/>
                    </a:cxn>
                    <a:cxn ang="0">
                      <a:pos x="155" y="435"/>
                    </a:cxn>
                    <a:cxn ang="0">
                      <a:pos x="142" y="426"/>
                    </a:cxn>
                    <a:cxn ang="0">
                      <a:pos x="115" y="417"/>
                    </a:cxn>
                    <a:cxn ang="0">
                      <a:pos x="97" y="422"/>
                    </a:cxn>
                    <a:cxn ang="0">
                      <a:pos x="89" y="435"/>
                    </a:cxn>
                    <a:cxn ang="0">
                      <a:pos x="53" y="435"/>
                    </a:cxn>
                    <a:cxn ang="0">
                      <a:pos x="40" y="409"/>
                    </a:cxn>
                    <a:cxn ang="0">
                      <a:pos x="40" y="391"/>
                    </a:cxn>
                    <a:cxn ang="0">
                      <a:pos x="35" y="373"/>
                    </a:cxn>
                    <a:cxn ang="0">
                      <a:pos x="18" y="364"/>
                    </a:cxn>
                    <a:cxn ang="0">
                      <a:pos x="22" y="346"/>
                    </a:cxn>
                    <a:cxn ang="0">
                      <a:pos x="22" y="324"/>
                    </a:cxn>
                    <a:cxn ang="0">
                      <a:pos x="26" y="306"/>
                    </a:cxn>
                    <a:cxn ang="0">
                      <a:pos x="22" y="289"/>
                    </a:cxn>
                    <a:cxn ang="0">
                      <a:pos x="9" y="275"/>
                    </a:cxn>
                    <a:cxn ang="0">
                      <a:pos x="9" y="244"/>
                    </a:cxn>
                    <a:cxn ang="0">
                      <a:pos x="0" y="222"/>
                    </a:cxn>
                    <a:cxn ang="0">
                      <a:pos x="0" y="195"/>
                    </a:cxn>
                    <a:cxn ang="0">
                      <a:pos x="9" y="178"/>
                    </a:cxn>
                    <a:cxn ang="0">
                      <a:pos x="9" y="151"/>
                    </a:cxn>
                    <a:cxn ang="0">
                      <a:pos x="13" y="129"/>
                    </a:cxn>
                    <a:cxn ang="0">
                      <a:pos x="26" y="107"/>
                    </a:cxn>
                    <a:cxn ang="0">
                      <a:pos x="40" y="98"/>
                    </a:cxn>
                    <a:cxn ang="0">
                      <a:pos x="31" y="85"/>
                    </a:cxn>
                    <a:cxn ang="0">
                      <a:pos x="35" y="62"/>
                    </a:cxn>
                    <a:cxn ang="0">
                      <a:pos x="58" y="49"/>
                    </a:cxn>
                    <a:cxn ang="0">
                      <a:pos x="80" y="40"/>
                    </a:cxn>
                    <a:cxn ang="0">
                      <a:pos x="111" y="27"/>
                    </a:cxn>
                    <a:cxn ang="0">
                      <a:pos x="137" y="13"/>
                    </a:cxn>
                    <a:cxn ang="0">
                      <a:pos x="155" y="0"/>
                    </a:cxn>
                    <a:cxn ang="0">
                      <a:pos x="155" y="22"/>
                    </a:cxn>
                    <a:cxn ang="0">
                      <a:pos x="164" y="36"/>
                    </a:cxn>
                    <a:cxn ang="0">
                      <a:pos x="186" y="36"/>
                    </a:cxn>
                    <a:cxn ang="0">
                      <a:pos x="217" y="45"/>
                    </a:cxn>
                    <a:cxn ang="0">
                      <a:pos x="244" y="40"/>
                    </a:cxn>
                    <a:cxn ang="0">
                      <a:pos x="266" y="45"/>
                    </a:cxn>
                    <a:cxn ang="0">
                      <a:pos x="284" y="58"/>
                    </a:cxn>
                    <a:cxn ang="0">
                      <a:pos x="293" y="71"/>
                    </a:cxn>
                    <a:cxn ang="0">
                      <a:pos x="302" y="89"/>
                    </a:cxn>
                    <a:cxn ang="0">
                      <a:pos x="293" y="107"/>
                    </a:cxn>
                    <a:cxn ang="0">
                      <a:pos x="284" y="120"/>
                    </a:cxn>
                    <a:cxn ang="0">
                      <a:pos x="284" y="133"/>
                    </a:cxn>
                    <a:cxn ang="0">
                      <a:pos x="297" y="156"/>
                    </a:cxn>
                  </a:cxnLst>
                  <a:rect l="0" t="0" r="r" b="b"/>
                  <a:pathLst>
                    <a:path w="346" h="449">
                      <a:moveTo>
                        <a:pt x="302" y="160"/>
                      </a:moveTo>
                      <a:lnTo>
                        <a:pt x="302" y="164"/>
                      </a:lnTo>
                      <a:lnTo>
                        <a:pt x="302" y="169"/>
                      </a:lnTo>
                      <a:lnTo>
                        <a:pt x="306" y="169"/>
                      </a:lnTo>
                      <a:lnTo>
                        <a:pt x="306" y="173"/>
                      </a:lnTo>
                      <a:lnTo>
                        <a:pt x="306" y="178"/>
                      </a:lnTo>
                      <a:lnTo>
                        <a:pt x="306" y="182"/>
                      </a:lnTo>
                      <a:lnTo>
                        <a:pt x="306" y="187"/>
                      </a:lnTo>
                      <a:lnTo>
                        <a:pt x="302" y="195"/>
                      </a:lnTo>
                      <a:lnTo>
                        <a:pt x="297" y="195"/>
                      </a:lnTo>
                      <a:lnTo>
                        <a:pt x="288" y="204"/>
                      </a:lnTo>
                      <a:lnTo>
                        <a:pt x="288" y="209"/>
                      </a:lnTo>
                      <a:lnTo>
                        <a:pt x="284" y="213"/>
                      </a:lnTo>
                      <a:lnTo>
                        <a:pt x="288" y="218"/>
                      </a:lnTo>
                      <a:lnTo>
                        <a:pt x="288" y="222"/>
                      </a:lnTo>
                      <a:lnTo>
                        <a:pt x="288" y="227"/>
                      </a:lnTo>
                      <a:lnTo>
                        <a:pt x="288" y="231"/>
                      </a:lnTo>
                      <a:lnTo>
                        <a:pt x="288" y="235"/>
                      </a:lnTo>
                      <a:lnTo>
                        <a:pt x="288" y="240"/>
                      </a:lnTo>
                      <a:lnTo>
                        <a:pt x="288" y="249"/>
                      </a:lnTo>
                      <a:lnTo>
                        <a:pt x="288" y="253"/>
                      </a:lnTo>
                      <a:lnTo>
                        <a:pt x="288" y="258"/>
                      </a:lnTo>
                      <a:lnTo>
                        <a:pt x="288" y="262"/>
                      </a:lnTo>
                      <a:lnTo>
                        <a:pt x="288" y="267"/>
                      </a:lnTo>
                      <a:lnTo>
                        <a:pt x="293" y="267"/>
                      </a:lnTo>
                      <a:lnTo>
                        <a:pt x="297" y="271"/>
                      </a:lnTo>
                      <a:lnTo>
                        <a:pt x="302" y="271"/>
                      </a:lnTo>
                      <a:lnTo>
                        <a:pt x="306" y="271"/>
                      </a:lnTo>
                      <a:lnTo>
                        <a:pt x="310" y="271"/>
                      </a:lnTo>
                      <a:lnTo>
                        <a:pt x="315" y="271"/>
                      </a:lnTo>
                      <a:lnTo>
                        <a:pt x="319" y="267"/>
                      </a:lnTo>
                      <a:lnTo>
                        <a:pt x="333" y="275"/>
                      </a:lnTo>
                      <a:lnTo>
                        <a:pt x="337" y="280"/>
                      </a:lnTo>
                      <a:lnTo>
                        <a:pt x="341" y="280"/>
                      </a:lnTo>
                      <a:lnTo>
                        <a:pt x="346" y="284"/>
                      </a:lnTo>
                      <a:lnTo>
                        <a:pt x="346" y="289"/>
                      </a:lnTo>
                      <a:lnTo>
                        <a:pt x="346" y="293"/>
                      </a:lnTo>
                      <a:lnTo>
                        <a:pt x="346" y="298"/>
                      </a:lnTo>
                      <a:lnTo>
                        <a:pt x="346" y="302"/>
                      </a:lnTo>
                      <a:lnTo>
                        <a:pt x="346" y="311"/>
                      </a:lnTo>
                      <a:lnTo>
                        <a:pt x="346" y="315"/>
                      </a:lnTo>
                      <a:lnTo>
                        <a:pt x="346" y="320"/>
                      </a:lnTo>
                      <a:lnTo>
                        <a:pt x="341" y="329"/>
                      </a:lnTo>
                      <a:lnTo>
                        <a:pt x="337" y="333"/>
                      </a:lnTo>
                      <a:lnTo>
                        <a:pt x="333" y="333"/>
                      </a:lnTo>
                      <a:lnTo>
                        <a:pt x="333" y="338"/>
                      </a:lnTo>
                      <a:lnTo>
                        <a:pt x="328" y="338"/>
                      </a:lnTo>
                      <a:lnTo>
                        <a:pt x="324" y="338"/>
                      </a:lnTo>
                      <a:lnTo>
                        <a:pt x="319" y="338"/>
                      </a:lnTo>
                      <a:lnTo>
                        <a:pt x="310" y="342"/>
                      </a:lnTo>
                      <a:lnTo>
                        <a:pt x="310" y="346"/>
                      </a:lnTo>
                      <a:lnTo>
                        <a:pt x="302" y="351"/>
                      </a:lnTo>
                      <a:lnTo>
                        <a:pt x="297" y="360"/>
                      </a:lnTo>
                      <a:lnTo>
                        <a:pt x="293" y="369"/>
                      </a:lnTo>
                      <a:lnTo>
                        <a:pt x="288" y="369"/>
                      </a:lnTo>
                      <a:lnTo>
                        <a:pt x="284" y="377"/>
                      </a:lnTo>
                      <a:lnTo>
                        <a:pt x="284" y="382"/>
                      </a:lnTo>
                      <a:lnTo>
                        <a:pt x="279" y="386"/>
                      </a:lnTo>
                      <a:lnTo>
                        <a:pt x="279" y="391"/>
                      </a:lnTo>
                      <a:lnTo>
                        <a:pt x="275" y="391"/>
                      </a:lnTo>
                      <a:lnTo>
                        <a:pt x="275" y="395"/>
                      </a:lnTo>
                      <a:lnTo>
                        <a:pt x="270" y="400"/>
                      </a:lnTo>
                      <a:lnTo>
                        <a:pt x="270" y="404"/>
                      </a:lnTo>
                      <a:lnTo>
                        <a:pt x="270" y="409"/>
                      </a:lnTo>
                      <a:lnTo>
                        <a:pt x="266" y="413"/>
                      </a:lnTo>
                      <a:lnTo>
                        <a:pt x="266" y="417"/>
                      </a:lnTo>
                      <a:lnTo>
                        <a:pt x="266" y="422"/>
                      </a:lnTo>
                      <a:lnTo>
                        <a:pt x="262" y="426"/>
                      </a:lnTo>
                      <a:lnTo>
                        <a:pt x="257" y="431"/>
                      </a:lnTo>
                      <a:lnTo>
                        <a:pt x="253" y="431"/>
                      </a:lnTo>
                      <a:lnTo>
                        <a:pt x="248" y="426"/>
                      </a:lnTo>
                      <a:lnTo>
                        <a:pt x="244" y="426"/>
                      </a:lnTo>
                      <a:lnTo>
                        <a:pt x="239" y="422"/>
                      </a:lnTo>
                      <a:lnTo>
                        <a:pt x="235" y="417"/>
                      </a:lnTo>
                      <a:lnTo>
                        <a:pt x="231" y="417"/>
                      </a:lnTo>
                      <a:lnTo>
                        <a:pt x="226" y="413"/>
                      </a:lnTo>
                      <a:lnTo>
                        <a:pt x="222" y="404"/>
                      </a:lnTo>
                      <a:lnTo>
                        <a:pt x="222" y="400"/>
                      </a:lnTo>
                      <a:lnTo>
                        <a:pt x="217" y="395"/>
                      </a:lnTo>
                      <a:lnTo>
                        <a:pt x="204" y="395"/>
                      </a:lnTo>
                      <a:lnTo>
                        <a:pt x="199" y="400"/>
                      </a:lnTo>
                      <a:lnTo>
                        <a:pt x="199" y="413"/>
                      </a:lnTo>
                      <a:lnTo>
                        <a:pt x="195" y="422"/>
                      </a:lnTo>
                      <a:lnTo>
                        <a:pt x="191" y="431"/>
                      </a:lnTo>
                      <a:lnTo>
                        <a:pt x="186" y="435"/>
                      </a:lnTo>
                      <a:lnTo>
                        <a:pt x="182" y="440"/>
                      </a:lnTo>
                      <a:lnTo>
                        <a:pt x="177" y="440"/>
                      </a:lnTo>
                      <a:lnTo>
                        <a:pt x="177" y="444"/>
                      </a:lnTo>
                      <a:lnTo>
                        <a:pt x="173" y="444"/>
                      </a:lnTo>
                      <a:lnTo>
                        <a:pt x="173" y="449"/>
                      </a:lnTo>
                      <a:lnTo>
                        <a:pt x="168" y="449"/>
                      </a:lnTo>
                      <a:lnTo>
                        <a:pt x="168" y="444"/>
                      </a:lnTo>
                      <a:lnTo>
                        <a:pt x="164" y="444"/>
                      </a:lnTo>
                      <a:lnTo>
                        <a:pt x="160" y="440"/>
                      </a:lnTo>
                      <a:lnTo>
                        <a:pt x="155" y="435"/>
                      </a:lnTo>
                      <a:lnTo>
                        <a:pt x="151" y="435"/>
                      </a:lnTo>
                      <a:lnTo>
                        <a:pt x="151" y="431"/>
                      </a:lnTo>
                      <a:lnTo>
                        <a:pt x="146" y="431"/>
                      </a:lnTo>
                      <a:lnTo>
                        <a:pt x="142" y="431"/>
                      </a:lnTo>
                      <a:lnTo>
                        <a:pt x="142" y="426"/>
                      </a:lnTo>
                      <a:lnTo>
                        <a:pt x="137" y="426"/>
                      </a:lnTo>
                      <a:lnTo>
                        <a:pt x="133" y="422"/>
                      </a:lnTo>
                      <a:lnTo>
                        <a:pt x="128" y="417"/>
                      </a:lnTo>
                      <a:lnTo>
                        <a:pt x="120" y="417"/>
                      </a:lnTo>
                      <a:lnTo>
                        <a:pt x="115" y="417"/>
                      </a:lnTo>
                      <a:lnTo>
                        <a:pt x="111" y="417"/>
                      </a:lnTo>
                      <a:lnTo>
                        <a:pt x="111" y="422"/>
                      </a:lnTo>
                      <a:lnTo>
                        <a:pt x="106" y="422"/>
                      </a:lnTo>
                      <a:lnTo>
                        <a:pt x="102" y="422"/>
                      </a:lnTo>
                      <a:lnTo>
                        <a:pt x="97" y="422"/>
                      </a:lnTo>
                      <a:lnTo>
                        <a:pt x="97" y="426"/>
                      </a:lnTo>
                      <a:lnTo>
                        <a:pt x="93" y="426"/>
                      </a:lnTo>
                      <a:lnTo>
                        <a:pt x="93" y="431"/>
                      </a:lnTo>
                      <a:lnTo>
                        <a:pt x="89" y="431"/>
                      </a:lnTo>
                      <a:lnTo>
                        <a:pt x="89" y="435"/>
                      </a:lnTo>
                      <a:lnTo>
                        <a:pt x="84" y="435"/>
                      </a:lnTo>
                      <a:lnTo>
                        <a:pt x="75" y="440"/>
                      </a:lnTo>
                      <a:lnTo>
                        <a:pt x="71" y="440"/>
                      </a:lnTo>
                      <a:lnTo>
                        <a:pt x="58" y="444"/>
                      </a:lnTo>
                      <a:lnTo>
                        <a:pt x="53" y="435"/>
                      </a:lnTo>
                      <a:lnTo>
                        <a:pt x="49" y="431"/>
                      </a:lnTo>
                      <a:lnTo>
                        <a:pt x="44" y="426"/>
                      </a:lnTo>
                      <a:lnTo>
                        <a:pt x="44" y="422"/>
                      </a:lnTo>
                      <a:lnTo>
                        <a:pt x="40" y="413"/>
                      </a:lnTo>
                      <a:lnTo>
                        <a:pt x="40" y="409"/>
                      </a:lnTo>
                      <a:lnTo>
                        <a:pt x="40" y="404"/>
                      </a:lnTo>
                      <a:lnTo>
                        <a:pt x="35" y="400"/>
                      </a:lnTo>
                      <a:lnTo>
                        <a:pt x="35" y="395"/>
                      </a:lnTo>
                      <a:lnTo>
                        <a:pt x="40" y="395"/>
                      </a:lnTo>
                      <a:lnTo>
                        <a:pt x="40" y="391"/>
                      </a:lnTo>
                      <a:lnTo>
                        <a:pt x="40" y="386"/>
                      </a:lnTo>
                      <a:lnTo>
                        <a:pt x="35" y="386"/>
                      </a:lnTo>
                      <a:lnTo>
                        <a:pt x="35" y="382"/>
                      </a:lnTo>
                      <a:lnTo>
                        <a:pt x="35" y="377"/>
                      </a:lnTo>
                      <a:lnTo>
                        <a:pt x="35" y="373"/>
                      </a:lnTo>
                      <a:lnTo>
                        <a:pt x="35" y="369"/>
                      </a:lnTo>
                      <a:lnTo>
                        <a:pt x="31" y="369"/>
                      </a:lnTo>
                      <a:lnTo>
                        <a:pt x="26" y="364"/>
                      </a:lnTo>
                      <a:lnTo>
                        <a:pt x="22" y="364"/>
                      </a:lnTo>
                      <a:lnTo>
                        <a:pt x="18" y="364"/>
                      </a:lnTo>
                      <a:lnTo>
                        <a:pt x="13" y="364"/>
                      </a:lnTo>
                      <a:lnTo>
                        <a:pt x="13" y="360"/>
                      </a:lnTo>
                      <a:lnTo>
                        <a:pt x="13" y="355"/>
                      </a:lnTo>
                      <a:lnTo>
                        <a:pt x="18" y="351"/>
                      </a:lnTo>
                      <a:lnTo>
                        <a:pt x="22" y="346"/>
                      </a:lnTo>
                      <a:lnTo>
                        <a:pt x="26" y="342"/>
                      </a:lnTo>
                      <a:lnTo>
                        <a:pt x="26" y="338"/>
                      </a:lnTo>
                      <a:lnTo>
                        <a:pt x="26" y="333"/>
                      </a:lnTo>
                      <a:lnTo>
                        <a:pt x="26" y="329"/>
                      </a:lnTo>
                      <a:lnTo>
                        <a:pt x="22" y="324"/>
                      </a:lnTo>
                      <a:lnTo>
                        <a:pt x="22" y="320"/>
                      </a:lnTo>
                      <a:lnTo>
                        <a:pt x="22" y="315"/>
                      </a:lnTo>
                      <a:lnTo>
                        <a:pt x="22" y="311"/>
                      </a:lnTo>
                      <a:lnTo>
                        <a:pt x="22" y="306"/>
                      </a:lnTo>
                      <a:lnTo>
                        <a:pt x="26" y="306"/>
                      </a:lnTo>
                      <a:lnTo>
                        <a:pt x="26" y="302"/>
                      </a:lnTo>
                      <a:lnTo>
                        <a:pt x="26" y="298"/>
                      </a:lnTo>
                      <a:lnTo>
                        <a:pt x="22" y="298"/>
                      </a:lnTo>
                      <a:lnTo>
                        <a:pt x="22" y="293"/>
                      </a:lnTo>
                      <a:lnTo>
                        <a:pt x="22" y="289"/>
                      </a:lnTo>
                      <a:lnTo>
                        <a:pt x="22" y="284"/>
                      </a:lnTo>
                      <a:lnTo>
                        <a:pt x="18" y="284"/>
                      </a:lnTo>
                      <a:lnTo>
                        <a:pt x="18" y="280"/>
                      </a:lnTo>
                      <a:lnTo>
                        <a:pt x="9" y="280"/>
                      </a:lnTo>
                      <a:lnTo>
                        <a:pt x="9" y="275"/>
                      </a:lnTo>
                      <a:lnTo>
                        <a:pt x="9" y="267"/>
                      </a:lnTo>
                      <a:lnTo>
                        <a:pt x="9" y="262"/>
                      </a:lnTo>
                      <a:lnTo>
                        <a:pt x="9" y="258"/>
                      </a:lnTo>
                      <a:lnTo>
                        <a:pt x="13" y="253"/>
                      </a:lnTo>
                      <a:lnTo>
                        <a:pt x="9" y="244"/>
                      </a:lnTo>
                      <a:lnTo>
                        <a:pt x="4" y="235"/>
                      </a:lnTo>
                      <a:lnTo>
                        <a:pt x="4" y="231"/>
                      </a:lnTo>
                      <a:lnTo>
                        <a:pt x="4" y="227"/>
                      </a:lnTo>
                      <a:lnTo>
                        <a:pt x="4" y="222"/>
                      </a:lnTo>
                      <a:lnTo>
                        <a:pt x="0" y="222"/>
                      </a:lnTo>
                      <a:lnTo>
                        <a:pt x="0" y="218"/>
                      </a:lnTo>
                      <a:lnTo>
                        <a:pt x="0" y="209"/>
                      </a:lnTo>
                      <a:lnTo>
                        <a:pt x="0" y="204"/>
                      </a:lnTo>
                      <a:lnTo>
                        <a:pt x="0" y="200"/>
                      </a:lnTo>
                      <a:lnTo>
                        <a:pt x="0" y="195"/>
                      </a:lnTo>
                      <a:lnTo>
                        <a:pt x="0" y="191"/>
                      </a:lnTo>
                      <a:lnTo>
                        <a:pt x="0" y="187"/>
                      </a:lnTo>
                      <a:lnTo>
                        <a:pt x="0" y="182"/>
                      </a:lnTo>
                      <a:lnTo>
                        <a:pt x="4" y="182"/>
                      </a:lnTo>
                      <a:lnTo>
                        <a:pt x="9" y="178"/>
                      </a:lnTo>
                      <a:lnTo>
                        <a:pt x="9" y="173"/>
                      </a:lnTo>
                      <a:lnTo>
                        <a:pt x="9" y="169"/>
                      </a:lnTo>
                      <a:lnTo>
                        <a:pt x="9" y="160"/>
                      </a:lnTo>
                      <a:lnTo>
                        <a:pt x="9" y="156"/>
                      </a:lnTo>
                      <a:lnTo>
                        <a:pt x="9" y="151"/>
                      </a:lnTo>
                      <a:lnTo>
                        <a:pt x="9" y="147"/>
                      </a:lnTo>
                      <a:lnTo>
                        <a:pt x="9" y="142"/>
                      </a:lnTo>
                      <a:lnTo>
                        <a:pt x="9" y="138"/>
                      </a:lnTo>
                      <a:lnTo>
                        <a:pt x="9" y="133"/>
                      </a:lnTo>
                      <a:lnTo>
                        <a:pt x="13" y="129"/>
                      </a:lnTo>
                      <a:lnTo>
                        <a:pt x="13" y="124"/>
                      </a:lnTo>
                      <a:lnTo>
                        <a:pt x="18" y="116"/>
                      </a:lnTo>
                      <a:lnTo>
                        <a:pt x="22" y="116"/>
                      </a:lnTo>
                      <a:lnTo>
                        <a:pt x="22" y="111"/>
                      </a:lnTo>
                      <a:lnTo>
                        <a:pt x="26" y="107"/>
                      </a:lnTo>
                      <a:lnTo>
                        <a:pt x="31" y="107"/>
                      </a:lnTo>
                      <a:lnTo>
                        <a:pt x="35" y="107"/>
                      </a:lnTo>
                      <a:lnTo>
                        <a:pt x="35" y="102"/>
                      </a:lnTo>
                      <a:lnTo>
                        <a:pt x="40" y="102"/>
                      </a:lnTo>
                      <a:lnTo>
                        <a:pt x="40" y="98"/>
                      </a:lnTo>
                      <a:lnTo>
                        <a:pt x="40" y="93"/>
                      </a:lnTo>
                      <a:lnTo>
                        <a:pt x="35" y="93"/>
                      </a:lnTo>
                      <a:lnTo>
                        <a:pt x="35" y="89"/>
                      </a:lnTo>
                      <a:lnTo>
                        <a:pt x="31" y="89"/>
                      </a:lnTo>
                      <a:lnTo>
                        <a:pt x="31" y="85"/>
                      </a:lnTo>
                      <a:lnTo>
                        <a:pt x="26" y="85"/>
                      </a:lnTo>
                      <a:lnTo>
                        <a:pt x="26" y="80"/>
                      </a:lnTo>
                      <a:lnTo>
                        <a:pt x="26" y="76"/>
                      </a:lnTo>
                      <a:lnTo>
                        <a:pt x="35" y="67"/>
                      </a:lnTo>
                      <a:lnTo>
                        <a:pt x="35" y="62"/>
                      </a:lnTo>
                      <a:lnTo>
                        <a:pt x="40" y="67"/>
                      </a:lnTo>
                      <a:lnTo>
                        <a:pt x="44" y="67"/>
                      </a:lnTo>
                      <a:lnTo>
                        <a:pt x="49" y="62"/>
                      </a:lnTo>
                      <a:lnTo>
                        <a:pt x="58" y="53"/>
                      </a:lnTo>
                      <a:lnTo>
                        <a:pt x="58" y="49"/>
                      </a:lnTo>
                      <a:lnTo>
                        <a:pt x="62" y="49"/>
                      </a:lnTo>
                      <a:lnTo>
                        <a:pt x="66" y="45"/>
                      </a:lnTo>
                      <a:lnTo>
                        <a:pt x="71" y="45"/>
                      </a:lnTo>
                      <a:lnTo>
                        <a:pt x="75" y="40"/>
                      </a:lnTo>
                      <a:lnTo>
                        <a:pt x="80" y="40"/>
                      </a:lnTo>
                      <a:lnTo>
                        <a:pt x="84" y="36"/>
                      </a:lnTo>
                      <a:lnTo>
                        <a:pt x="89" y="36"/>
                      </a:lnTo>
                      <a:lnTo>
                        <a:pt x="102" y="31"/>
                      </a:lnTo>
                      <a:lnTo>
                        <a:pt x="102" y="27"/>
                      </a:lnTo>
                      <a:lnTo>
                        <a:pt x="111" y="27"/>
                      </a:lnTo>
                      <a:lnTo>
                        <a:pt x="111" y="22"/>
                      </a:lnTo>
                      <a:lnTo>
                        <a:pt x="115" y="22"/>
                      </a:lnTo>
                      <a:lnTo>
                        <a:pt x="124" y="18"/>
                      </a:lnTo>
                      <a:lnTo>
                        <a:pt x="133" y="13"/>
                      </a:lnTo>
                      <a:lnTo>
                        <a:pt x="137" y="13"/>
                      </a:lnTo>
                      <a:lnTo>
                        <a:pt x="142" y="9"/>
                      </a:lnTo>
                      <a:lnTo>
                        <a:pt x="146" y="9"/>
                      </a:lnTo>
                      <a:lnTo>
                        <a:pt x="151" y="5"/>
                      </a:lnTo>
                      <a:lnTo>
                        <a:pt x="155" y="5"/>
                      </a:lnTo>
                      <a:lnTo>
                        <a:pt x="155" y="0"/>
                      </a:lnTo>
                      <a:lnTo>
                        <a:pt x="160" y="0"/>
                      </a:lnTo>
                      <a:lnTo>
                        <a:pt x="160" y="5"/>
                      </a:lnTo>
                      <a:lnTo>
                        <a:pt x="160" y="9"/>
                      </a:lnTo>
                      <a:lnTo>
                        <a:pt x="160" y="13"/>
                      </a:lnTo>
                      <a:lnTo>
                        <a:pt x="155" y="22"/>
                      </a:lnTo>
                      <a:lnTo>
                        <a:pt x="151" y="27"/>
                      </a:lnTo>
                      <a:lnTo>
                        <a:pt x="151" y="31"/>
                      </a:lnTo>
                      <a:lnTo>
                        <a:pt x="151" y="36"/>
                      </a:lnTo>
                      <a:lnTo>
                        <a:pt x="160" y="36"/>
                      </a:lnTo>
                      <a:lnTo>
                        <a:pt x="164" y="36"/>
                      </a:lnTo>
                      <a:lnTo>
                        <a:pt x="168" y="36"/>
                      </a:lnTo>
                      <a:lnTo>
                        <a:pt x="173" y="36"/>
                      </a:lnTo>
                      <a:lnTo>
                        <a:pt x="177" y="36"/>
                      </a:lnTo>
                      <a:lnTo>
                        <a:pt x="182" y="36"/>
                      </a:lnTo>
                      <a:lnTo>
                        <a:pt x="186" y="36"/>
                      </a:lnTo>
                      <a:lnTo>
                        <a:pt x="191" y="36"/>
                      </a:lnTo>
                      <a:lnTo>
                        <a:pt x="195" y="36"/>
                      </a:lnTo>
                      <a:lnTo>
                        <a:pt x="199" y="40"/>
                      </a:lnTo>
                      <a:lnTo>
                        <a:pt x="208" y="40"/>
                      </a:lnTo>
                      <a:lnTo>
                        <a:pt x="217" y="45"/>
                      </a:lnTo>
                      <a:lnTo>
                        <a:pt x="231" y="45"/>
                      </a:lnTo>
                      <a:lnTo>
                        <a:pt x="235" y="45"/>
                      </a:lnTo>
                      <a:lnTo>
                        <a:pt x="239" y="45"/>
                      </a:lnTo>
                      <a:lnTo>
                        <a:pt x="244" y="45"/>
                      </a:lnTo>
                      <a:lnTo>
                        <a:pt x="244" y="40"/>
                      </a:lnTo>
                      <a:lnTo>
                        <a:pt x="248" y="40"/>
                      </a:lnTo>
                      <a:lnTo>
                        <a:pt x="253" y="40"/>
                      </a:lnTo>
                      <a:lnTo>
                        <a:pt x="257" y="40"/>
                      </a:lnTo>
                      <a:lnTo>
                        <a:pt x="262" y="45"/>
                      </a:lnTo>
                      <a:lnTo>
                        <a:pt x="266" y="45"/>
                      </a:lnTo>
                      <a:lnTo>
                        <a:pt x="270" y="49"/>
                      </a:lnTo>
                      <a:lnTo>
                        <a:pt x="275" y="53"/>
                      </a:lnTo>
                      <a:lnTo>
                        <a:pt x="279" y="53"/>
                      </a:lnTo>
                      <a:lnTo>
                        <a:pt x="279" y="58"/>
                      </a:lnTo>
                      <a:lnTo>
                        <a:pt x="284" y="58"/>
                      </a:lnTo>
                      <a:lnTo>
                        <a:pt x="284" y="62"/>
                      </a:lnTo>
                      <a:lnTo>
                        <a:pt x="288" y="62"/>
                      </a:lnTo>
                      <a:lnTo>
                        <a:pt x="288" y="67"/>
                      </a:lnTo>
                      <a:lnTo>
                        <a:pt x="293" y="67"/>
                      </a:lnTo>
                      <a:lnTo>
                        <a:pt x="293" y="71"/>
                      </a:lnTo>
                      <a:lnTo>
                        <a:pt x="297" y="71"/>
                      </a:lnTo>
                      <a:lnTo>
                        <a:pt x="297" y="76"/>
                      </a:lnTo>
                      <a:lnTo>
                        <a:pt x="297" y="80"/>
                      </a:lnTo>
                      <a:lnTo>
                        <a:pt x="302" y="85"/>
                      </a:lnTo>
                      <a:lnTo>
                        <a:pt x="302" y="89"/>
                      </a:lnTo>
                      <a:lnTo>
                        <a:pt x="302" y="93"/>
                      </a:lnTo>
                      <a:lnTo>
                        <a:pt x="297" y="93"/>
                      </a:lnTo>
                      <a:lnTo>
                        <a:pt x="297" y="98"/>
                      </a:lnTo>
                      <a:lnTo>
                        <a:pt x="297" y="107"/>
                      </a:lnTo>
                      <a:lnTo>
                        <a:pt x="293" y="107"/>
                      </a:lnTo>
                      <a:lnTo>
                        <a:pt x="293" y="111"/>
                      </a:lnTo>
                      <a:lnTo>
                        <a:pt x="293" y="116"/>
                      </a:lnTo>
                      <a:lnTo>
                        <a:pt x="288" y="116"/>
                      </a:lnTo>
                      <a:lnTo>
                        <a:pt x="288" y="120"/>
                      </a:lnTo>
                      <a:lnTo>
                        <a:pt x="284" y="120"/>
                      </a:lnTo>
                      <a:lnTo>
                        <a:pt x="284" y="124"/>
                      </a:lnTo>
                      <a:lnTo>
                        <a:pt x="284" y="129"/>
                      </a:lnTo>
                      <a:lnTo>
                        <a:pt x="284" y="133"/>
                      </a:lnTo>
                      <a:lnTo>
                        <a:pt x="279" y="133"/>
                      </a:lnTo>
                      <a:lnTo>
                        <a:pt x="284" y="133"/>
                      </a:lnTo>
                      <a:lnTo>
                        <a:pt x="284" y="138"/>
                      </a:lnTo>
                      <a:lnTo>
                        <a:pt x="284" y="142"/>
                      </a:lnTo>
                      <a:lnTo>
                        <a:pt x="288" y="147"/>
                      </a:lnTo>
                      <a:lnTo>
                        <a:pt x="293" y="151"/>
                      </a:lnTo>
                      <a:lnTo>
                        <a:pt x="297" y="156"/>
                      </a:lnTo>
                      <a:lnTo>
                        <a:pt x="302" y="16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95" name="Freeform 162"/>
                <p:cNvSpPr/>
                <p:nvPr/>
              </p:nvSpPr>
              <p:spPr bwMode="auto">
                <a:xfrm>
                  <a:off x="5427415" y="4621213"/>
                  <a:ext cx="590550" cy="471488"/>
                </a:xfrm>
                <a:custGeom>
                  <a:cxnLst>
                    <a:cxn ang="0">
                      <a:pos x="293" y="18"/>
                    </a:cxn>
                    <a:cxn ang="0">
                      <a:pos x="284" y="36"/>
                    </a:cxn>
                    <a:cxn ang="0">
                      <a:pos x="284" y="53"/>
                    </a:cxn>
                    <a:cxn ang="0">
                      <a:pos x="284" y="76"/>
                    </a:cxn>
                    <a:cxn ang="0">
                      <a:pos x="288" y="93"/>
                    </a:cxn>
                    <a:cxn ang="0">
                      <a:pos x="297" y="111"/>
                    </a:cxn>
                    <a:cxn ang="0">
                      <a:pos x="310" y="124"/>
                    </a:cxn>
                    <a:cxn ang="0">
                      <a:pos x="333" y="129"/>
                    </a:cxn>
                    <a:cxn ang="0">
                      <a:pos x="355" y="147"/>
                    </a:cxn>
                    <a:cxn ang="0">
                      <a:pos x="368" y="164"/>
                    </a:cxn>
                    <a:cxn ang="0">
                      <a:pos x="364" y="182"/>
                    </a:cxn>
                    <a:cxn ang="0">
                      <a:pos x="333" y="213"/>
                    </a:cxn>
                    <a:cxn ang="0">
                      <a:pos x="315" y="231"/>
                    </a:cxn>
                    <a:cxn ang="0">
                      <a:pos x="293" y="244"/>
                    </a:cxn>
                    <a:cxn ang="0">
                      <a:pos x="262" y="266"/>
                    </a:cxn>
                    <a:cxn ang="0">
                      <a:pos x="217" y="266"/>
                    </a:cxn>
                    <a:cxn ang="0">
                      <a:pos x="204" y="249"/>
                    </a:cxn>
                    <a:cxn ang="0">
                      <a:pos x="186" y="235"/>
                    </a:cxn>
                    <a:cxn ang="0">
                      <a:pos x="160" y="240"/>
                    </a:cxn>
                    <a:cxn ang="0">
                      <a:pos x="137" y="240"/>
                    </a:cxn>
                    <a:cxn ang="0">
                      <a:pos x="133" y="226"/>
                    </a:cxn>
                    <a:cxn ang="0">
                      <a:pos x="128" y="222"/>
                    </a:cxn>
                    <a:cxn ang="0">
                      <a:pos x="115" y="218"/>
                    </a:cxn>
                    <a:cxn ang="0">
                      <a:pos x="111" y="213"/>
                    </a:cxn>
                    <a:cxn ang="0">
                      <a:pos x="93" y="222"/>
                    </a:cxn>
                    <a:cxn ang="0">
                      <a:pos x="102" y="231"/>
                    </a:cxn>
                    <a:cxn ang="0">
                      <a:pos x="102" y="249"/>
                    </a:cxn>
                    <a:cxn ang="0">
                      <a:pos x="89" y="258"/>
                    </a:cxn>
                    <a:cxn ang="0">
                      <a:pos x="75" y="271"/>
                    </a:cxn>
                    <a:cxn ang="0">
                      <a:pos x="66" y="289"/>
                    </a:cxn>
                    <a:cxn ang="0">
                      <a:pos x="53" y="297"/>
                    </a:cxn>
                    <a:cxn ang="0">
                      <a:pos x="31" y="297"/>
                    </a:cxn>
                    <a:cxn ang="0">
                      <a:pos x="18" y="289"/>
                    </a:cxn>
                    <a:cxn ang="0">
                      <a:pos x="4" y="284"/>
                    </a:cxn>
                    <a:cxn ang="0">
                      <a:pos x="0" y="271"/>
                    </a:cxn>
                    <a:cxn ang="0">
                      <a:pos x="0" y="253"/>
                    </a:cxn>
                    <a:cxn ang="0">
                      <a:pos x="4" y="231"/>
                    </a:cxn>
                    <a:cxn ang="0">
                      <a:pos x="9" y="218"/>
                    </a:cxn>
                    <a:cxn ang="0">
                      <a:pos x="18" y="204"/>
                    </a:cxn>
                    <a:cxn ang="0">
                      <a:pos x="26" y="191"/>
                    </a:cxn>
                    <a:cxn ang="0">
                      <a:pos x="35" y="182"/>
                    </a:cxn>
                    <a:cxn ang="0">
                      <a:pos x="49" y="169"/>
                    </a:cxn>
                    <a:cxn ang="0">
                      <a:pos x="62" y="133"/>
                    </a:cxn>
                    <a:cxn ang="0">
                      <a:pos x="84" y="151"/>
                    </a:cxn>
                    <a:cxn ang="0">
                      <a:pos x="102" y="164"/>
                    </a:cxn>
                    <a:cxn ang="0">
                      <a:pos x="120" y="164"/>
                    </a:cxn>
                    <a:cxn ang="0">
                      <a:pos x="128" y="147"/>
                    </a:cxn>
                    <a:cxn ang="0">
                      <a:pos x="133" y="129"/>
                    </a:cxn>
                    <a:cxn ang="0">
                      <a:pos x="142" y="115"/>
                    </a:cxn>
                    <a:cxn ang="0">
                      <a:pos x="160" y="89"/>
                    </a:cxn>
                    <a:cxn ang="0">
                      <a:pos x="182" y="76"/>
                    </a:cxn>
                    <a:cxn ang="0">
                      <a:pos x="195" y="71"/>
                    </a:cxn>
                    <a:cxn ang="0">
                      <a:pos x="204" y="49"/>
                    </a:cxn>
                    <a:cxn ang="0">
                      <a:pos x="204" y="27"/>
                    </a:cxn>
                    <a:cxn ang="0">
                      <a:pos x="213" y="18"/>
                    </a:cxn>
                    <a:cxn ang="0">
                      <a:pos x="226" y="5"/>
                    </a:cxn>
                    <a:cxn ang="0">
                      <a:pos x="244" y="9"/>
                    </a:cxn>
                    <a:cxn ang="0">
                      <a:pos x="262" y="5"/>
                    </a:cxn>
                    <a:cxn ang="0">
                      <a:pos x="284" y="0"/>
                    </a:cxn>
                  </a:cxnLst>
                  <a:rect l="0" t="0" r="r" b="b"/>
                  <a:pathLst>
                    <a:path w="372" h="297">
                      <a:moveTo>
                        <a:pt x="297" y="0"/>
                      </a:moveTo>
                      <a:lnTo>
                        <a:pt x="297" y="5"/>
                      </a:lnTo>
                      <a:lnTo>
                        <a:pt x="297" y="13"/>
                      </a:lnTo>
                      <a:lnTo>
                        <a:pt x="293" y="18"/>
                      </a:lnTo>
                      <a:lnTo>
                        <a:pt x="293" y="27"/>
                      </a:lnTo>
                      <a:lnTo>
                        <a:pt x="288" y="31"/>
                      </a:lnTo>
                      <a:lnTo>
                        <a:pt x="288" y="36"/>
                      </a:lnTo>
                      <a:lnTo>
                        <a:pt x="284" y="36"/>
                      </a:lnTo>
                      <a:lnTo>
                        <a:pt x="284" y="40"/>
                      </a:lnTo>
                      <a:lnTo>
                        <a:pt x="284" y="44"/>
                      </a:lnTo>
                      <a:lnTo>
                        <a:pt x="284" y="49"/>
                      </a:lnTo>
                      <a:lnTo>
                        <a:pt x="284" y="53"/>
                      </a:lnTo>
                      <a:lnTo>
                        <a:pt x="284" y="62"/>
                      </a:lnTo>
                      <a:lnTo>
                        <a:pt x="284" y="67"/>
                      </a:lnTo>
                      <a:lnTo>
                        <a:pt x="284" y="71"/>
                      </a:lnTo>
                      <a:lnTo>
                        <a:pt x="284" y="76"/>
                      </a:lnTo>
                      <a:lnTo>
                        <a:pt x="284" y="80"/>
                      </a:lnTo>
                      <a:lnTo>
                        <a:pt x="288" y="84"/>
                      </a:lnTo>
                      <a:lnTo>
                        <a:pt x="288" y="89"/>
                      </a:lnTo>
                      <a:lnTo>
                        <a:pt x="288" y="93"/>
                      </a:lnTo>
                      <a:lnTo>
                        <a:pt x="288" y="98"/>
                      </a:lnTo>
                      <a:lnTo>
                        <a:pt x="293" y="107"/>
                      </a:lnTo>
                      <a:lnTo>
                        <a:pt x="297" y="107"/>
                      </a:lnTo>
                      <a:lnTo>
                        <a:pt x="297" y="111"/>
                      </a:lnTo>
                      <a:lnTo>
                        <a:pt x="302" y="111"/>
                      </a:lnTo>
                      <a:lnTo>
                        <a:pt x="306" y="115"/>
                      </a:lnTo>
                      <a:lnTo>
                        <a:pt x="306" y="120"/>
                      </a:lnTo>
                      <a:lnTo>
                        <a:pt x="310" y="124"/>
                      </a:lnTo>
                      <a:lnTo>
                        <a:pt x="319" y="129"/>
                      </a:lnTo>
                      <a:lnTo>
                        <a:pt x="324" y="129"/>
                      </a:lnTo>
                      <a:lnTo>
                        <a:pt x="328" y="129"/>
                      </a:lnTo>
                      <a:lnTo>
                        <a:pt x="333" y="129"/>
                      </a:lnTo>
                      <a:lnTo>
                        <a:pt x="341" y="133"/>
                      </a:lnTo>
                      <a:lnTo>
                        <a:pt x="346" y="138"/>
                      </a:lnTo>
                      <a:lnTo>
                        <a:pt x="350" y="142"/>
                      </a:lnTo>
                      <a:lnTo>
                        <a:pt x="355" y="147"/>
                      </a:lnTo>
                      <a:lnTo>
                        <a:pt x="355" y="151"/>
                      </a:lnTo>
                      <a:lnTo>
                        <a:pt x="359" y="151"/>
                      </a:lnTo>
                      <a:lnTo>
                        <a:pt x="359" y="160"/>
                      </a:lnTo>
                      <a:lnTo>
                        <a:pt x="368" y="164"/>
                      </a:lnTo>
                      <a:lnTo>
                        <a:pt x="372" y="164"/>
                      </a:lnTo>
                      <a:lnTo>
                        <a:pt x="372" y="173"/>
                      </a:lnTo>
                      <a:lnTo>
                        <a:pt x="368" y="178"/>
                      </a:lnTo>
                      <a:lnTo>
                        <a:pt x="364" y="182"/>
                      </a:lnTo>
                      <a:lnTo>
                        <a:pt x="355" y="191"/>
                      </a:lnTo>
                      <a:lnTo>
                        <a:pt x="350" y="200"/>
                      </a:lnTo>
                      <a:lnTo>
                        <a:pt x="341" y="204"/>
                      </a:lnTo>
                      <a:lnTo>
                        <a:pt x="333" y="213"/>
                      </a:lnTo>
                      <a:lnTo>
                        <a:pt x="328" y="222"/>
                      </a:lnTo>
                      <a:lnTo>
                        <a:pt x="319" y="226"/>
                      </a:lnTo>
                      <a:lnTo>
                        <a:pt x="315" y="226"/>
                      </a:lnTo>
                      <a:lnTo>
                        <a:pt x="315" y="231"/>
                      </a:lnTo>
                      <a:lnTo>
                        <a:pt x="310" y="231"/>
                      </a:lnTo>
                      <a:lnTo>
                        <a:pt x="306" y="231"/>
                      </a:lnTo>
                      <a:lnTo>
                        <a:pt x="302" y="235"/>
                      </a:lnTo>
                      <a:lnTo>
                        <a:pt x="293" y="244"/>
                      </a:lnTo>
                      <a:lnTo>
                        <a:pt x="279" y="262"/>
                      </a:lnTo>
                      <a:lnTo>
                        <a:pt x="275" y="262"/>
                      </a:lnTo>
                      <a:lnTo>
                        <a:pt x="266" y="262"/>
                      </a:lnTo>
                      <a:lnTo>
                        <a:pt x="262" y="266"/>
                      </a:lnTo>
                      <a:lnTo>
                        <a:pt x="244" y="271"/>
                      </a:lnTo>
                      <a:lnTo>
                        <a:pt x="231" y="271"/>
                      </a:lnTo>
                      <a:lnTo>
                        <a:pt x="222" y="266"/>
                      </a:lnTo>
                      <a:lnTo>
                        <a:pt x="217" y="266"/>
                      </a:lnTo>
                      <a:lnTo>
                        <a:pt x="217" y="262"/>
                      </a:lnTo>
                      <a:lnTo>
                        <a:pt x="213" y="262"/>
                      </a:lnTo>
                      <a:lnTo>
                        <a:pt x="208" y="258"/>
                      </a:lnTo>
                      <a:lnTo>
                        <a:pt x="204" y="249"/>
                      </a:lnTo>
                      <a:lnTo>
                        <a:pt x="195" y="244"/>
                      </a:lnTo>
                      <a:lnTo>
                        <a:pt x="195" y="240"/>
                      </a:lnTo>
                      <a:lnTo>
                        <a:pt x="191" y="240"/>
                      </a:lnTo>
                      <a:lnTo>
                        <a:pt x="186" y="235"/>
                      </a:lnTo>
                      <a:lnTo>
                        <a:pt x="182" y="235"/>
                      </a:lnTo>
                      <a:lnTo>
                        <a:pt x="168" y="240"/>
                      </a:lnTo>
                      <a:lnTo>
                        <a:pt x="164" y="240"/>
                      </a:lnTo>
                      <a:lnTo>
                        <a:pt x="160" y="240"/>
                      </a:lnTo>
                      <a:lnTo>
                        <a:pt x="151" y="240"/>
                      </a:lnTo>
                      <a:lnTo>
                        <a:pt x="146" y="240"/>
                      </a:lnTo>
                      <a:lnTo>
                        <a:pt x="142" y="240"/>
                      </a:lnTo>
                      <a:lnTo>
                        <a:pt x="137" y="240"/>
                      </a:lnTo>
                      <a:lnTo>
                        <a:pt x="137" y="235"/>
                      </a:lnTo>
                      <a:lnTo>
                        <a:pt x="137" y="231"/>
                      </a:lnTo>
                      <a:lnTo>
                        <a:pt x="133" y="231"/>
                      </a:lnTo>
                      <a:lnTo>
                        <a:pt x="133" y="226"/>
                      </a:lnTo>
                      <a:lnTo>
                        <a:pt x="137" y="222"/>
                      </a:lnTo>
                      <a:lnTo>
                        <a:pt x="137" y="218"/>
                      </a:lnTo>
                      <a:lnTo>
                        <a:pt x="133" y="218"/>
                      </a:lnTo>
                      <a:lnTo>
                        <a:pt x="128" y="222"/>
                      </a:lnTo>
                      <a:lnTo>
                        <a:pt x="124" y="226"/>
                      </a:lnTo>
                      <a:lnTo>
                        <a:pt x="120" y="222"/>
                      </a:lnTo>
                      <a:lnTo>
                        <a:pt x="115" y="222"/>
                      </a:lnTo>
                      <a:lnTo>
                        <a:pt x="115" y="218"/>
                      </a:lnTo>
                      <a:lnTo>
                        <a:pt x="115" y="213"/>
                      </a:lnTo>
                      <a:lnTo>
                        <a:pt x="115" y="209"/>
                      </a:lnTo>
                      <a:lnTo>
                        <a:pt x="111" y="209"/>
                      </a:lnTo>
                      <a:lnTo>
                        <a:pt x="111" y="213"/>
                      </a:lnTo>
                      <a:lnTo>
                        <a:pt x="106" y="213"/>
                      </a:lnTo>
                      <a:lnTo>
                        <a:pt x="97" y="213"/>
                      </a:lnTo>
                      <a:lnTo>
                        <a:pt x="97" y="218"/>
                      </a:lnTo>
                      <a:lnTo>
                        <a:pt x="93" y="222"/>
                      </a:lnTo>
                      <a:lnTo>
                        <a:pt x="97" y="222"/>
                      </a:lnTo>
                      <a:lnTo>
                        <a:pt x="97" y="226"/>
                      </a:lnTo>
                      <a:lnTo>
                        <a:pt x="97" y="231"/>
                      </a:lnTo>
                      <a:lnTo>
                        <a:pt x="102" y="231"/>
                      </a:lnTo>
                      <a:lnTo>
                        <a:pt x="102" y="235"/>
                      </a:lnTo>
                      <a:lnTo>
                        <a:pt x="102" y="240"/>
                      </a:lnTo>
                      <a:lnTo>
                        <a:pt x="102" y="244"/>
                      </a:lnTo>
                      <a:lnTo>
                        <a:pt x="102" y="249"/>
                      </a:lnTo>
                      <a:lnTo>
                        <a:pt x="102" y="253"/>
                      </a:lnTo>
                      <a:lnTo>
                        <a:pt x="97" y="253"/>
                      </a:lnTo>
                      <a:lnTo>
                        <a:pt x="93" y="258"/>
                      </a:lnTo>
                      <a:lnTo>
                        <a:pt x="89" y="258"/>
                      </a:lnTo>
                      <a:lnTo>
                        <a:pt x="89" y="262"/>
                      </a:lnTo>
                      <a:lnTo>
                        <a:pt x="84" y="262"/>
                      </a:lnTo>
                      <a:lnTo>
                        <a:pt x="80" y="266"/>
                      </a:lnTo>
                      <a:lnTo>
                        <a:pt x="75" y="271"/>
                      </a:lnTo>
                      <a:lnTo>
                        <a:pt x="75" y="275"/>
                      </a:lnTo>
                      <a:lnTo>
                        <a:pt x="71" y="280"/>
                      </a:lnTo>
                      <a:lnTo>
                        <a:pt x="71" y="284"/>
                      </a:lnTo>
                      <a:lnTo>
                        <a:pt x="66" y="289"/>
                      </a:lnTo>
                      <a:lnTo>
                        <a:pt x="66" y="293"/>
                      </a:lnTo>
                      <a:lnTo>
                        <a:pt x="62" y="293"/>
                      </a:lnTo>
                      <a:lnTo>
                        <a:pt x="57" y="297"/>
                      </a:lnTo>
                      <a:lnTo>
                        <a:pt x="53" y="297"/>
                      </a:lnTo>
                      <a:lnTo>
                        <a:pt x="49" y="297"/>
                      </a:lnTo>
                      <a:lnTo>
                        <a:pt x="44" y="297"/>
                      </a:lnTo>
                      <a:lnTo>
                        <a:pt x="35" y="297"/>
                      </a:lnTo>
                      <a:lnTo>
                        <a:pt x="31" y="297"/>
                      </a:lnTo>
                      <a:lnTo>
                        <a:pt x="26" y="293"/>
                      </a:lnTo>
                      <a:lnTo>
                        <a:pt x="22" y="293"/>
                      </a:lnTo>
                      <a:lnTo>
                        <a:pt x="18" y="293"/>
                      </a:lnTo>
                      <a:lnTo>
                        <a:pt x="18" y="289"/>
                      </a:lnTo>
                      <a:lnTo>
                        <a:pt x="13" y="289"/>
                      </a:lnTo>
                      <a:lnTo>
                        <a:pt x="9" y="289"/>
                      </a:lnTo>
                      <a:lnTo>
                        <a:pt x="9" y="284"/>
                      </a:lnTo>
                      <a:lnTo>
                        <a:pt x="4" y="284"/>
                      </a:lnTo>
                      <a:lnTo>
                        <a:pt x="4" y="280"/>
                      </a:lnTo>
                      <a:lnTo>
                        <a:pt x="4" y="275"/>
                      </a:lnTo>
                      <a:lnTo>
                        <a:pt x="4" y="271"/>
                      </a:lnTo>
                      <a:lnTo>
                        <a:pt x="0" y="271"/>
                      </a:lnTo>
                      <a:lnTo>
                        <a:pt x="0" y="266"/>
                      </a:lnTo>
                      <a:lnTo>
                        <a:pt x="0" y="262"/>
                      </a:lnTo>
                      <a:lnTo>
                        <a:pt x="0" y="258"/>
                      </a:lnTo>
                      <a:lnTo>
                        <a:pt x="0" y="253"/>
                      </a:lnTo>
                      <a:lnTo>
                        <a:pt x="0" y="249"/>
                      </a:lnTo>
                      <a:lnTo>
                        <a:pt x="0" y="240"/>
                      </a:lnTo>
                      <a:lnTo>
                        <a:pt x="4" y="235"/>
                      </a:lnTo>
                      <a:lnTo>
                        <a:pt x="4" y="231"/>
                      </a:lnTo>
                      <a:lnTo>
                        <a:pt x="4" y="226"/>
                      </a:lnTo>
                      <a:lnTo>
                        <a:pt x="9" y="226"/>
                      </a:lnTo>
                      <a:lnTo>
                        <a:pt x="9" y="222"/>
                      </a:lnTo>
                      <a:lnTo>
                        <a:pt x="9" y="218"/>
                      </a:lnTo>
                      <a:lnTo>
                        <a:pt x="13" y="218"/>
                      </a:lnTo>
                      <a:lnTo>
                        <a:pt x="13" y="213"/>
                      </a:lnTo>
                      <a:lnTo>
                        <a:pt x="13" y="209"/>
                      </a:lnTo>
                      <a:lnTo>
                        <a:pt x="18" y="204"/>
                      </a:lnTo>
                      <a:lnTo>
                        <a:pt x="18" y="200"/>
                      </a:lnTo>
                      <a:lnTo>
                        <a:pt x="22" y="195"/>
                      </a:lnTo>
                      <a:lnTo>
                        <a:pt x="22" y="191"/>
                      </a:lnTo>
                      <a:lnTo>
                        <a:pt x="26" y="191"/>
                      </a:lnTo>
                      <a:lnTo>
                        <a:pt x="26" y="187"/>
                      </a:lnTo>
                      <a:lnTo>
                        <a:pt x="31" y="187"/>
                      </a:lnTo>
                      <a:lnTo>
                        <a:pt x="31" y="182"/>
                      </a:lnTo>
                      <a:lnTo>
                        <a:pt x="35" y="182"/>
                      </a:lnTo>
                      <a:lnTo>
                        <a:pt x="35" y="178"/>
                      </a:lnTo>
                      <a:lnTo>
                        <a:pt x="40" y="178"/>
                      </a:lnTo>
                      <a:lnTo>
                        <a:pt x="44" y="173"/>
                      </a:lnTo>
                      <a:lnTo>
                        <a:pt x="49" y="169"/>
                      </a:lnTo>
                      <a:lnTo>
                        <a:pt x="53" y="160"/>
                      </a:lnTo>
                      <a:lnTo>
                        <a:pt x="57" y="151"/>
                      </a:lnTo>
                      <a:lnTo>
                        <a:pt x="57" y="138"/>
                      </a:lnTo>
                      <a:lnTo>
                        <a:pt x="62" y="133"/>
                      </a:lnTo>
                      <a:lnTo>
                        <a:pt x="75" y="133"/>
                      </a:lnTo>
                      <a:lnTo>
                        <a:pt x="80" y="138"/>
                      </a:lnTo>
                      <a:lnTo>
                        <a:pt x="80" y="142"/>
                      </a:lnTo>
                      <a:lnTo>
                        <a:pt x="84" y="151"/>
                      </a:lnTo>
                      <a:lnTo>
                        <a:pt x="89" y="155"/>
                      </a:lnTo>
                      <a:lnTo>
                        <a:pt x="93" y="155"/>
                      </a:lnTo>
                      <a:lnTo>
                        <a:pt x="97" y="160"/>
                      </a:lnTo>
                      <a:lnTo>
                        <a:pt x="102" y="164"/>
                      </a:lnTo>
                      <a:lnTo>
                        <a:pt x="106" y="164"/>
                      </a:lnTo>
                      <a:lnTo>
                        <a:pt x="111" y="169"/>
                      </a:lnTo>
                      <a:lnTo>
                        <a:pt x="115" y="169"/>
                      </a:lnTo>
                      <a:lnTo>
                        <a:pt x="120" y="164"/>
                      </a:lnTo>
                      <a:lnTo>
                        <a:pt x="124" y="160"/>
                      </a:lnTo>
                      <a:lnTo>
                        <a:pt x="124" y="155"/>
                      </a:lnTo>
                      <a:lnTo>
                        <a:pt x="124" y="151"/>
                      </a:lnTo>
                      <a:lnTo>
                        <a:pt x="128" y="147"/>
                      </a:lnTo>
                      <a:lnTo>
                        <a:pt x="128" y="142"/>
                      </a:lnTo>
                      <a:lnTo>
                        <a:pt x="128" y="138"/>
                      </a:lnTo>
                      <a:lnTo>
                        <a:pt x="133" y="133"/>
                      </a:lnTo>
                      <a:lnTo>
                        <a:pt x="133" y="129"/>
                      </a:lnTo>
                      <a:lnTo>
                        <a:pt x="137" y="129"/>
                      </a:lnTo>
                      <a:lnTo>
                        <a:pt x="137" y="124"/>
                      </a:lnTo>
                      <a:lnTo>
                        <a:pt x="142" y="120"/>
                      </a:lnTo>
                      <a:lnTo>
                        <a:pt x="142" y="115"/>
                      </a:lnTo>
                      <a:lnTo>
                        <a:pt x="146" y="107"/>
                      </a:lnTo>
                      <a:lnTo>
                        <a:pt x="151" y="107"/>
                      </a:lnTo>
                      <a:lnTo>
                        <a:pt x="155" y="98"/>
                      </a:lnTo>
                      <a:lnTo>
                        <a:pt x="160" y="89"/>
                      </a:lnTo>
                      <a:lnTo>
                        <a:pt x="168" y="84"/>
                      </a:lnTo>
                      <a:lnTo>
                        <a:pt x="168" y="80"/>
                      </a:lnTo>
                      <a:lnTo>
                        <a:pt x="177" y="76"/>
                      </a:lnTo>
                      <a:lnTo>
                        <a:pt x="182" y="76"/>
                      </a:lnTo>
                      <a:lnTo>
                        <a:pt x="186" y="76"/>
                      </a:lnTo>
                      <a:lnTo>
                        <a:pt x="191" y="76"/>
                      </a:lnTo>
                      <a:lnTo>
                        <a:pt x="191" y="71"/>
                      </a:lnTo>
                      <a:lnTo>
                        <a:pt x="195" y="71"/>
                      </a:lnTo>
                      <a:lnTo>
                        <a:pt x="199" y="67"/>
                      </a:lnTo>
                      <a:lnTo>
                        <a:pt x="204" y="58"/>
                      </a:lnTo>
                      <a:lnTo>
                        <a:pt x="204" y="53"/>
                      </a:lnTo>
                      <a:lnTo>
                        <a:pt x="204" y="49"/>
                      </a:lnTo>
                      <a:lnTo>
                        <a:pt x="204" y="40"/>
                      </a:lnTo>
                      <a:lnTo>
                        <a:pt x="204" y="36"/>
                      </a:lnTo>
                      <a:lnTo>
                        <a:pt x="204" y="31"/>
                      </a:lnTo>
                      <a:lnTo>
                        <a:pt x="204" y="27"/>
                      </a:lnTo>
                      <a:lnTo>
                        <a:pt x="204" y="22"/>
                      </a:lnTo>
                      <a:lnTo>
                        <a:pt x="208" y="22"/>
                      </a:lnTo>
                      <a:lnTo>
                        <a:pt x="208" y="18"/>
                      </a:lnTo>
                      <a:lnTo>
                        <a:pt x="213" y="18"/>
                      </a:lnTo>
                      <a:lnTo>
                        <a:pt x="213" y="13"/>
                      </a:lnTo>
                      <a:lnTo>
                        <a:pt x="217" y="9"/>
                      </a:lnTo>
                      <a:lnTo>
                        <a:pt x="222" y="9"/>
                      </a:lnTo>
                      <a:lnTo>
                        <a:pt x="226" y="5"/>
                      </a:lnTo>
                      <a:lnTo>
                        <a:pt x="235" y="5"/>
                      </a:lnTo>
                      <a:lnTo>
                        <a:pt x="235" y="9"/>
                      </a:lnTo>
                      <a:lnTo>
                        <a:pt x="239" y="9"/>
                      </a:lnTo>
                      <a:lnTo>
                        <a:pt x="244" y="9"/>
                      </a:lnTo>
                      <a:lnTo>
                        <a:pt x="248" y="9"/>
                      </a:lnTo>
                      <a:lnTo>
                        <a:pt x="253" y="9"/>
                      </a:lnTo>
                      <a:lnTo>
                        <a:pt x="257" y="5"/>
                      </a:lnTo>
                      <a:lnTo>
                        <a:pt x="262" y="5"/>
                      </a:lnTo>
                      <a:lnTo>
                        <a:pt x="266" y="0"/>
                      </a:lnTo>
                      <a:lnTo>
                        <a:pt x="270" y="0"/>
                      </a:lnTo>
                      <a:lnTo>
                        <a:pt x="275" y="0"/>
                      </a:lnTo>
                      <a:lnTo>
                        <a:pt x="284" y="0"/>
                      </a:lnTo>
                      <a:lnTo>
                        <a:pt x="288" y="0"/>
                      </a:lnTo>
                      <a:lnTo>
                        <a:pt x="293" y="0"/>
                      </a:lnTo>
                      <a:lnTo>
                        <a:pt x="297" y="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96" name="Freeform 16"/>
                <p:cNvSpPr/>
                <p:nvPr/>
              </p:nvSpPr>
              <p:spPr bwMode="auto">
                <a:xfrm>
                  <a:off x="5560765" y="3127376"/>
                  <a:ext cx="901700" cy="690563"/>
                </a:xfrm>
                <a:custGeom>
                  <a:cxnLst>
                    <a:cxn ang="0">
                      <a:pos x="155" y="120"/>
                    </a:cxn>
                    <a:cxn ang="0">
                      <a:pos x="191" y="120"/>
                    </a:cxn>
                    <a:cxn ang="0">
                      <a:pos x="231" y="129"/>
                    </a:cxn>
                    <a:cxn ang="0">
                      <a:pos x="262" y="115"/>
                    </a:cxn>
                    <a:cxn ang="0">
                      <a:pos x="284" y="107"/>
                    </a:cxn>
                    <a:cxn ang="0">
                      <a:pos x="302" y="89"/>
                    </a:cxn>
                    <a:cxn ang="0">
                      <a:pos x="311" y="62"/>
                    </a:cxn>
                    <a:cxn ang="0">
                      <a:pos x="328" y="31"/>
                    </a:cxn>
                    <a:cxn ang="0">
                      <a:pos x="355" y="22"/>
                    </a:cxn>
                    <a:cxn ang="0">
                      <a:pos x="382" y="9"/>
                    </a:cxn>
                    <a:cxn ang="0">
                      <a:pos x="404" y="0"/>
                    </a:cxn>
                    <a:cxn ang="0">
                      <a:pos x="408" y="13"/>
                    </a:cxn>
                    <a:cxn ang="0">
                      <a:pos x="422" y="31"/>
                    </a:cxn>
                    <a:cxn ang="0">
                      <a:pos x="457" y="27"/>
                    </a:cxn>
                    <a:cxn ang="0">
                      <a:pos x="484" y="36"/>
                    </a:cxn>
                    <a:cxn ang="0">
                      <a:pos x="497" y="58"/>
                    </a:cxn>
                    <a:cxn ang="0">
                      <a:pos x="519" y="71"/>
                    </a:cxn>
                    <a:cxn ang="0">
                      <a:pos x="537" y="89"/>
                    </a:cxn>
                    <a:cxn ang="0">
                      <a:pos x="564" y="98"/>
                    </a:cxn>
                    <a:cxn ang="0">
                      <a:pos x="541" y="115"/>
                    </a:cxn>
                    <a:cxn ang="0">
                      <a:pos x="515" y="129"/>
                    </a:cxn>
                    <a:cxn ang="0">
                      <a:pos x="484" y="124"/>
                    </a:cxn>
                    <a:cxn ang="0">
                      <a:pos x="453" y="133"/>
                    </a:cxn>
                    <a:cxn ang="0">
                      <a:pos x="426" y="142"/>
                    </a:cxn>
                    <a:cxn ang="0">
                      <a:pos x="404" y="164"/>
                    </a:cxn>
                    <a:cxn ang="0">
                      <a:pos x="377" y="169"/>
                    </a:cxn>
                    <a:cxn ang="0">
                      <a:pos x="351" y="173"/>
                    </a:cxn>
                    <a:cxn ang="0">
                      <a:pos x="351" y="195"/>
                    </a:cxn>
                    <a:cxn ang="0">
                      <a:pos x="333" y="218"/>
                    </a:cxn>
                    <a:cxn ang="0">
                      <a:pos x="315" y="231"/>
                    </a:cxn>
                    <a:cxn ang="0">
                      <a:pos x="297" y="222"/>
                    </a:cxn>
                    <a:cxn ang="0">
                      <a:pos x="280" y="240"/>
                    </a:cxn>
                    <a:cxn ang="0">
                      <a:pos x="253" y="253"/>
                    </a:cxn>
                    <a:cxn ang="0">
                      <a:pos x="235" y="271"/>
                    </a:cxn>
                    <a:cxn ang="0">
                      <a:pos x="218" y="284"/>
                    </a:cxn>
                    <a:cxn ang="0">
                      <a:pos x="209" y="306"/>
                    </a:cxn>
                    <a:cxn ang="0">
                      <a:pos x="195" y="328"/>
                    </a:cxn>
                    <a:cxn ang="0">
                      <a:pos x="169" y="337"/>
                    </a:cxn>
                    <a:cxn ang="0">
                      <a:pos x="182" y="355"/>
                    </a:cxn>
                    <a:cxn ang="0">
                      <a:pos x="204" y="355"/>
                    </a:cxn>
                    <a:cxn ang="0">
                      <a:pos x="186" y="377"/>
                    </a:cxn>
                    <a:cxn ang="0">
                      <a:pos x="173" y="395"/>
                    </a:cxn>
                    <a:cxn ang="0">
                      <a:pos x="191" y="431"/>
                    </a:cxn>
                    <a:cxn ang="0">
                      <a:pos x="160" y="422"/>
                    </a:cxn>
                    <a:cxn ang="0">
                      <a:pos x="133" y="417"/>
                    </a:cxn>
                    <a:cxn ang="0">
                      <a:pos x="111" y="431"/>
                    </a:cxn>
                    <a:cxn ang="0">
                      <a:pos x="89" y="422"/>
                    </a:cxn>
                    <a:cxn ang="0">
                      <a:pos x="76" y="391"/>
                    </a:cxn>
                    <a:cxn ang="0">
                      <a:pos x="67" y="364"/>
                    </a:cxn>
                    <a:cxn ang="0">
                      <a:pos x="62" y="342"/>
                    </a:cxn>
                    <a:cxn ang="0">
                      <a:pos x="40" y="328"/>
                    </a:cxn>
                    <a:cxn ang="0">
                      <a:pos x="40" y="306"/>
                    </a:cxn>
                    <a:cxn ang="0">
                      <a:pos x="27" y="266"/>
                    </a:cxn>
                    <a:cxn ang="0">
                      <a:pos x="31" y="240"/>
                    </a:cxn>
                    <a:cxn ang="0">
                      <a:pos x="22" y="218"/>
                    </a:cxn>
                    <a:cxn ang="0">
                      <a:pos x="0" y="200"/>
                    </a:cxn>
                    <a:cxn ang="0">
                      <a:pos x="22" y="182"/>
                    </a:cxn>
                    <a:cxn ang="0">
                      <a:pos x="44" y="169"/>
                    </a:cxn>
                    <a:cxn ang="0">
                      <a:pos x="76" y="160"/>
                    </a:cxn>
                    <a:cxn ang="0">
                      <a:pos x="76" y="133"/>
                    </a:cxn>
                    <a:cxn ang="0">
                      <a:pos x="111" y="133"/>
                    </a:cxn>
                  </a:cxnLst>
                  <a:rect l="0" t="0" r="r" b="b"/>
                  <a:pathLst>
                    <a:path w="568" h="435">
                      <a:moveTo>
                        <a:pt x="120" y="115"/>
                      </a:moveTo>
                      <a:lnTo>
                        <a:pt x="124" y="120"/>
                      </a:lnTo>
                      <a:lnTo>
                        <a:pt x="129" y="120"/>
                      </a:lnTo>
                      <a:lnTo>
                        <a:pt x="133" y="120"/>
                      </a:lnTo>
                      <a:lnTo>
                        <a:pt x="138" y="120"/>
                      </a:lnTo>
                      <a:lnTo>
                        <a:pt x="151" y="120"/>
                      </a:lnTo>
                      <a:lnTo>
                        <a:pt x="155" y="120"/>
                      </a:lnTo>
                      <a:lnTo>
                        <a:pt x="160" y="124"/>
                      </a:lnTo>
                      <a:lnTo>
                        <a:pt x="164" y="124"/>
                      </a:lnTo>
                      <a:lnTo>
                        <a:pt x="173" y="124"/>
                      </a:lnTo>
                      <a:lnTo>
                        <a:pt x="178" y="124"/>
                      </a:lnTo>
                      <a:lnTo>
                        <a:pt x="182" y="124"/>
                      </a:lnTo>
                      <a:lnTo>
                        <a:pt x="186" y="124"/>
                      </a:lnTo>
                      <a:lnTo>
                        <a:pt x="191" y="120"/>
                      </a:lnTo>
                      <a:lnTo>
                        <a:pt x="195" y="120"/>
                      </a:lnTo>
                      <a:lnTo>
                        <a:pt x="200" y="120"/>
                      </a:lnTo>
                      <a:lnTo>
                        <a:pt x="204" y="124"/>
                      </a:lnTo>
                      <a:lnTo>
                        <a:pt x="209" y="124"/>
                      </a:lnTo>
                      <a:lnTo>
                        <a:pt x="222" y="129"/>
                      </a:lnTo>
                      <a:lnTo>
                        <a:pt x="226" y="129"/>
                      </a:lnTo>
                      <a:lnTo>
                        <a:pt x="231" y="129"/>
                      </a:lnTo>
                      <a:lnTo>
                        <a:pt x="235" y="129"/>
                      </a:lnTo>
                      <a:lnTo>
                        <a:pt x="240" y="129"/>
                      </a:lnTo>
                      <a:lnTo>
                        <a:pt x="244" y="124"/>
                      </a:lnTo>
                      <a:lnTo>
                        <a:pt x="249" y="120"/>
                      </a:lnTo>
                      <a:lnTo>
                        <a:pt x="253" y="115"/>
                      </a:lnTo>
                      <a:lnTo>
                        <a:pt x="257" y="115"/>
                      </a:lnTo>
                      <a:lnTo>
                        <a:pt x="262" y="115"/>
                      </a:lnTo>
                      <a:lnTo>
                        <a:pt x="266" y="111"/>
                      </a:lnTo>
                      <a:lnTo>
                        <a:pt x="271" y="111"/>
                      </a:lnTo>
                      <a:lnTo>
                        <a:pt x="271" y="115"/>
                      </a:lnTo>
                      <a:lnTo>
                        <a:pt x="275" y="115"/>
                      </a:lnTo>
                      <a:lnTo>
                        <a:pt x="280" y="115"/>
                      </a:lnTo>
                      <a:lnTo>
                        <a:pt x="284" y="111"/>
                      </a:lnTo>
                      <a:lnTo>
                        <a:pt x="284" y="107"/>
                      </a:lnTo>
                      <a:lnTo>
                        <a:pt x="288" y="102"/>
                      </a:lnTo>
                      <a:lnTo>
                        <a:pt x="288" y="98"/>
                      </a:lnTo>
                      <a:lnTo>
                        <a:pt x="293" y="98"/>
                      </a:lnTo>
                      <a:lnTo>
                        <a:pt x="293" y="93"/>
                      </a:lnTo>
                      <a:lnTo>
                        <a:pt x="297" y="93"/>
                      </a:lnTo>
                      <a:lnTo>
                        <a:pt x="297" y="89"/>
                      </a:lnTo>
                      <a:lnTo>
                        <a:pt x="302" y="89"/>
                      </a:lnTo>
                      <a:lnTo>
                        <a:pt x="302" y="84"/>
                      </a:lnTo>
                      <a:lnTo>
                        <a:pt x="306" y="84"/>
                      </a:lnTo>
                      <a:lnTo>
                        <a:pt x="306" y="80"/>
                      </a:lnTo>
                      <a:lnTo>
                        <a:pt x="306" y="75"/>
                      </a:lnTo>
                      <a:lnTo>
                        <a:pt x="306" y="71"/>
                      </a:lnTo>
                      <a:lnTo>
                        <a:pt x="306" y="67"/>
                      </a:lnTo>
                      <a:lnTo>
                        <a:pt x="311" y="62"/>
                      </a:lnTo>
                      <a:lnTo>
                        <a:pt x="311" y="58"/>
                      </a:lnTo>
                      <a:lnTo>
                        <a:pt x="315" y="49"/>
                      </a:lnTo>
                      <a:lnTo>
                        <a:pt x="315" y="44"/>
                      </a:lnTo>
                      <a:lnTo>
                        <a:pt x="320" y="44"/>
                      </a:lnTo>
                      <a:lnTo>
                        <a:pt x="324" y="40"/>
                      </a:lnTo>
                      <a:lnTo>
                        <a:pt x="324" y="36"/>
                      </a:lnTo>
                      <a:lnTo>
                        <a:pt x="328" y="31"/>
                      </a:lnTo>
                      <a:lnTo>
                        <a:pt x="333" y="31"/>
                      </a:lnTo>
                      <a:lnTo>
                        <a:pt x="333" y="27"/>
                      </a:lnTo>
                      <a:lnTo>
                        <a:pt x="337" y="27"/>
                      </a:lnTo>
                      <a:lnTo>
                        <a:pt x="342" y="27"/>
                      </a:lnTo>
                      <a:lnTo>
                        <a:pt x="346" y="27"/>
                      </a:lnTo>
                      <a:lnTo>
                        <a:pt x="351" y="22"/>
                      </a:lnTo>
                      <a:lnTo>
                        <a:pt x="355" y="22"/>
                      </a:lnTo>
                      <a:lnTo>
                        <a:pt x="355" y="18"/>
                      </a:lnTo>
                      <a:lnTo>
                        <a:pt x="359" y="18"/>
                      </a:lnTo>
                      <a:lnTo>
                        <a:pt x="364" y="13"/>
                      </a:lnTo>
                      <a:lnTo>
                        <a:pt x="368" y="13"/>
                      </a:lnTo>
                      <a:lnTo>
                        <a:pt x="373" y="9"/>
                      </a:lnTo>
                      <a:lnTo>
                        <a:pt x="377" y="9"/>
                      </a:lnTo>
                      <a:lnTo>
                        <a:pt x="382" y="9"/>
                      </a:lnTo>
                      <a:lnTo>
                        <a:pt x="382" y="4"/>
                      </a:lnTo>
                      <a:lnTo>
                        <a:pt x="386" y="4"/>
                      </a:lnTo>
                      <a:lnTo>
                        <a:pt x="391" y="4"/>
                      </a:lnTo>
                      <a:lnTo>
                        <a:pt x="395" y="4"/>
                      </a:lnTo>
                      <a:lnTo>
                        <a:pt x="399" y="4"/>
                      </a:lnTo>
                      <a:lnTo>
                        <a:pt x="404" y="4"/>
                      </a:lnTo>
                      <a:lnTo>
                        <a:pt x="404" y="0"/>
                      </a:lnTo>
                      <a:lnTo>
                        <a:pt x="408" y="0"/>
                      </a:lnTo>
                      <a:lnTo>
                        <a:pt x="413" y="0"/>
                      </a:lnTo>
                      <a:lnTo>
                        <a:pt x="417" y="0"/>
                      </a:lnTo>
                      <a:lnTo>
                        <a:pt x="413" y="4"/>
                      </a:lnTo>
                      <a:lnTo>
                        <a:pt x="413" y="9"/>
                      </a:lnTo>
                      <a:lnTo>
                        <a:pt x="408" y="9"/>
                      </a:lnTo>
                      <a:lnTo>
                        <a:pt x="408" y="13"/>
                      </a:lnTo>
                      <a:lnTo>
                        <a:pt x="408" y="18"/>
                      </a:lnTo>
                      <a:lnTo>
                        <a:pt x="408" y="22"/>
                      </a:lnTo>
                      <a:lnTo>
                        <a:pt x="408" y="27"/>
                      </a:lnTo>
                      <a:lnTo>
                        <a:pt x="413" y="27"/>
                      </a:lnTo>
                      <a:lnTo>
                        <a:pt x="413" y="31"/>
                      </a:lnTo>
                      <a:lnTo>
                        <a:pt x="417" y="31"/>
                      </a:lnTo>
                      <a:lnTo>
                        <a:pt x="422" y="31"/>
                      </a:lnTo>
                      <a:lnTo>
                        <a:pt x="426" y="31"/>
                      </a:lnTo>
                      <a:lnTo>
                        <a:pt x="430" y="31"/>
                      </a:lnTo>
                      <a:lnTo>
                        <a:pt x="435" y="31"/>
                      </a:lnTo>
                      <a:lnTo>
                        <a:pt x="439" y="31"/>
                      </a:lnTo>
                      <a:lnTo>
                        <a:pt x="444" y="31"/>
                      </a:lnTo>
                      <a:lnTo>
                        <a:pt x="453" y="27"/>
                      </a:lnTo>
                      <a:lnTo>
                        <a:pt x="457" y="27"/>
                      </a:lnTo>
                      <a:lnTo>
                        <a:pt x="462" y="22"/>
                      </a:lnTo>
                      <a:lnTo>
                        <a:pt x="466" y="27"/>
                      </a:lnTo>
                      <a:lnTo>
                        <a:pt x="470" y="27"/>
                      </a:lnTo>
                      <a:lnTo>
                        <a:pt x="475" y="27"/>
                      </a:lnTo>
                      <a:lnTo>
                        <a:pt x="479" y="31"/>
                      </a:lnTo>
                      <a:lnTo>
                        <a:pt x="484" y="31"/>
                      </a:lnTo>
                      <a:lnTo>
                        <a:pt x="484" y="36"/>
                      </a:lnTo>
                      <a:lnTo>
                        <a:pt x="484" y="40"/>
                      </a:lnTo>
                      <a:lnTo>
                        <a:pt x="484" y="44"/>
                      </a:lnTo>
                      <a:lnTo>
                        <a:pt x="488" y="44"/>
                      </a:lnTo>
                      <a:lnTo>
                        <a:pt x="488" y="49"/>
                      </a:lnTo>
                      <a:lnTo>
                        <a:pt x="488" y="53"/>
                      </a:lnTo>
                      <a:lnTo>
                        <a:pt x="493" y="58"/>
                      </a:lnTo>
                      <a:lnTo>
                        <a:pt x="497" y="58"/>
                      </a:lnTo>
                      <a:lnTo>
                        <a:pt x="497" y="62"/>
                      </a:lnTo>
                      <a:lnTo>
                        <a:pt x="501" y="62"/>
                      </a:lnTo>
                      <a:lnTo>
                        <a:pt x="506" y="62"/>
                      </a:lnTo>
                      <a:lnTo>
                        <a:pt x="506" y="67"/>
                      </a:lnTo>
                      <a:lnTo>
                        <a:pt x="510" y="67"/>
                      </a:lnTo>
                      <a:lnTo>
                        <a:pt x="515" y="67"/>
                      </a:lnTo>
                      <a:lnTo>
                        <a:pt x="519" y="71"/>
                      </a:lnTo>
                      <a:lnTo>
                        <a:pt x="524" y="71"/>
                      </a:lnTo>
                      <a:lnTo>
                        <a:pt x="524" y="75"/>
                      </a:lnTo>
                      <a:lnTo>
                        <a:pt x="528" y="75"/>
                      </a:lnTo>
                      <a:lnTo>
                        <a:pt x="533" y="75"/>
                      </a:lnTo>
                      <a:lnTo>
                        <a:pt x="533" y="80"/>
                      </a:lnTo>
                      <a:lnTo>
                        <a:pt x="537" y="84"/>
                      </a:lnTo>
                      <a:lnTo>
                        <a:pt x="537" y="89"/>
                      </a:lnTo>
                      <a:lnTo>
                        <a:pt x="541" y="89"/>
                      </a:lnTo>
                      <a:lnTo>
                        <a:pt x="541" y="93"/>
                      </a:lnTo>
                      <a:lnTo>
                        <a:pt x="546" y="93"/>
                      </a:lnTo>
                      <a:lnTo>
                        <a:pt x="550" y="93"/>
                      </a:lnTo>
                      <a:lnTo>
                        <a:pt x="555" y="93"/>
                      </a:lnTo>
                      <a:lnTo>
                        <a:pt x="559" y="93"/>
                      </a:lnTo>
                      <a:lnTo>
                        <a:pt x="564" y="98"/>
                      </a:lnTo>
                      <a:lnTo>
                        <a:pt x="568" y="98"/>
                      </a:lnTo>
                      <a:lnTo>
                        <a:pt x="564" y="102"/>
                      </a:lnTo>
                      <a:lnTo>
                        <a:pt x="559" y="107"/>
                      </a:lnTo>
                      <a:lnTo>
                        <a:pt x="550" y="107"/>
                      </a:lnTo>
                      <a:lnTo>
                        <a:pt x="546" y="111"/>
                      </a:lnTo>
                      <a:lnTo>
                        <a:pt x="541" y="111"/>
                      </a:lnTo>
                      <a:lnTo>
                        <a:pt x="541" y="115"/>
                      </a:lnTo>
                      <a:lnTo>
                        <a:pt x="537" y="115"/>
                      </a:lnTo>
                      <a:lnTo>
                        <a:pt x="533" y="120"/>
                      </a:lnTo>
                      <a:lnTo>
                        <a:pt x="528" y="120"/>
                      </a:lnTo>
                      <a:lnTo>
                        <a:pt x="524" y="124"/>
                      </a:lnTo>
                      <a:lnTo>
                        <a:pt x="519" y="124"/>
                      </a:lnTo>
                      <a:lnTo>
                        <a:pt x="519" y="129"/>
                      </a:lnTo>
                      <a:lnTo>
                        <a:pt x="515" y="129"/>
                      </a:lnTo>
                      <a:lnTo>
                        <a:pt x="510" y="133"/>
                      </a:lnTo>
                      <a:lnTo>
                        <a:pt x="506" y="133"/>
                      </a:lnTo>
                      <a:lnTo>
                        <a:pt x="501" y="133"/>
                      </a:lnTo>
                      <a:lnTo>
                        <a:pt x="497" y="133"/>
                      </a:lnTo>
                      <a:lnTo>
                        <a:pt x="493" y="129"/>
                      </a:lnTo>
                      <a:lnTo>
                        <a:pt x="488" y="129"/>
                      </a:lnTo>
                      <a:lnTo>
                        <a:pt x="484" y="124"/>
                      </a:lnTo>
                      <a:lnTo>
                        <a:pt x="479" y="124"/>
                      </a:lnTo>
                      <a:lnTo>
                        <a:pt x="475" y="124"/>
                      </a:lnTo>
                      <a:lnTo>
                        <a:pt x="470" y="124"/>
                      </a:lnTo>
                      <a:lnTo>
                        <a:pt x="466" y="129"/>
                      </a:lnTo>
                      <a:lnTo>
                        <a:pt x="462" y="129"/>
                      </a:lnTo>
                      <a:lnTo>
                        <a:pt x="457" y="129"/>
                      </a:lnTo>
                      <a:lnTo>
                        <a:pt x="453" y="133"/>
                      </a:lnTo>
                      <a:lnTo>
                        <a:pt x="448" y="133"/>
                      </a:lnTo>
                      <a:lnTo>
                        <a:pt x="444" y="138"/>
                      </a:lnTo>
                      <a:lnTo>
                        <a:pt x="439" y="138"/>
                      </a:lnTo>
                      <a:lnTo>
                        <a:pt x="435" y="138"/>
                      </a:lnTo>
                      <a:lnTo>
                        <a:pt x="430" y="138"/>
                      </a:lnTo>
                      <a:lnTo>
                        <a:pt x="430" y="142"/>
                      </a:lnTo>
                      <a:lnTo>
                        <a:pt x="426" y="142"/>
                      </a:lnTo>
                      <a:lnTo>
                        <a:pt x="422" y="146"/>
                      </a:lnTo>
                      <a:lnTo>
                        <a:pt x="422" y="151"/>
                      </a:lnTo>
                      <a:lnTo>
                        <a:pt x="417" y="155"/>
                      </a:lnTo>
                      <a:lnTo>
                        <a:pt x="413" y="160"/>
                      </a:lnTo>
                      <a:lnTo>
                        <a:pt x="408" y="160"/>
                      </a:lnTo>
                      <a:lnTo>
                        <a:pt x="408" y="164"/>
                      </a:lnTo>
                      <a:lnTo>
                        <a:pt x="404" y="164"/>
                      </a:lnTo>
                      <a:lnTo>
                        <a:pt x="399" y="164"/>
                      </a:lnTo>
                      <a:lnTo>
                        <a:pt x="395" y="164"/>
                      </a:lnTo>
                      <a:lnTo>
                        <a:pt x="391" y="164"/>
                      </a:lnTo>
                      <a:lnTo>
                        <a:pt x="391" y="169"/>
                      </a:lnTo>
                      <a:lnTo>
                        <a:pt x="386" y="169"/>
                      </a:lnTo>
                      <a:lnTo>
                        <a:pt x="382" y="169"/>
                      </a:lnTo>
                      <a:lnTo>
                        <a:pt x="377" y="169"/>
                      </a:lnTo>
                      <a:lnTo>
                        <a:pt x="373" y="169"/>
                      </a:lnTo>
                      <a:lnTo>
                        <a:pt x="368" y="169"/>
                      </a:lnTo>
                      <a:lnTo>
                        <a:pt x="364" y="169"/>
                      </a:lnTo>
                      <a:lnTo>
                        <a:pt x="359" y="169"/>
                      </a:lnTo>
                      <a:lnTo>
                        <a:pt x="355" y="169"/>
                      </a:lnTo>
                      <a:lnTo>
                        <a:pt x="355" y="173"/>
                      </a:lnTo>
                      <a:lnTo>
                        <a:pt x="351" y="173"/>
                      </a:lnTo>
                      <a:lnTo>
                        <a:pt x="351" y="178"/>
                      </a:lnTo>
                      <a:lnTo>
                        <a:pt x="351" y="182"/>
                      </a:lnTo>
                      <a:lnTo>
                        <a:pt x="355" y="182"/>
                      </a:lnTo>
                      <a:lnTo>
                        <a:pt x="355" y="186"/>
                      </a:lnTo>
                      <a:lnTo>
                        <a:pt x="359" y="186"/>
                      </a:lnTo>
                      <a:lnTo>
                        <a:pt x="355" y="191"/>
                      </a:lnTo>
                      <a:lnTo>
                        <a:pt x="351" y="195"/>
                      </a:lnTo>
                      <a:lnTo>
                        <a:pt x="346" y="200"/>
                      </a:lnTo>
                      <a:lnTo>
                        <a:pt x="346" y="204"/>
                      </a:lnTo>
                      <a:lnTo>
                        <a:pt x="342" y="204"/>
                      </a:lnTo>
                      <a:lnTo>
                        <a:pt x="342" y="209"/>
                      </a:lnTo>
                      <a:lnTo>
                        <a:pt x="337" y="209"/>
                      </a:lnTo>
                      <a:lnTo>
                        <a:pt x="337" y="213"/>
                      </a:lnTo>
                      <a:lnTo>
                        <a:pt x="333" y="218"/>
                      </a:lnTo>
                      <a:lnTo>
                        <a:pt x="333" y="222"/>
                      </a:lnTo>
                      <a:lnTo>
                        <a:pt x="333" y="226"/>
                      </a:lnTo>
                      <a:lnTo>
                        <a:pt x="333" y="231"/>
                      </a:lnTo>
                      <a:lnTo>
                        <a:pt x="328" y="231"/>
                      </a:lnTo>
                      <a:lnTo>
                        <a:pt x="324" y="235"/>
                      </a:lnTo>
                      <a:lnTo>
                        <a:pt x="320" y="235"/>
                      </a:lnTo>
                      <a:lnTo>
                        <a:pt x="315" y="231"/>
                      </a:lnTo>
                      <a:lnTo>
                        <a:pt x="311" y="226"/>
                      </a:lnTo>
                      <a:lnTo>
                        <a:pt x="311" y="222"/>
                      </a:lnTo>
                      <a:lnTo>
                        <a:pt x="311" y="218"/>
                      </a:lnTo>
                      <a:lnTo>
                        <a:pt x="306" y="218"/>
                      </a:lnTo>
                      <a:lnTo>
                        <a:pt x="302" y="218"/>
                      </a:lnTo>
                      <a:lnTo>
                        <a:pt x="302" y="222"/>
                      </a:lnTo>
                      <a:lnTo>
                        <a:pt x="297" y="222"/>
                      </a:lnTo>
                      <a:lnTo>
                        <a:pt x="297" y="226"/>
                      </a:lnTo>
                      <a:lnTo>
                        <a:pt x="297" y="231"/>
                      </a:lnTo>
                      <a:lnTo>
                        <a:pt x="293" y="231"/>
                      </a:lnTo>
                      <a:lnTo>
                        <a:pt x="288" y="235"/>
                      </a:lnTo>
                      <a:lnTo>
                        <a:pt x="284" y="235"/>
                      </a:lnTo>
                      <a:lnTo>
                        <a:pt x="284" y="240"/>
                      </a:lnTo>
                      <a:lnTo>
                        <a:pt x="280" y="240"/>
                      </a:lnTo>
                      <a:lnTo>
                        <a:pt x="275" y="244"/>
                      </a:lnTo>
                      <a:lnTo>
                        <a:pt x="271" y="249"/>
                      </a:lnTo>
                      <a:lnTo>
                        <a:pt x="271" y="253"/>
                      </a:lnTo>
                      <a:lnTo>
                        <a:pt x="266" y="253"/>
                      </a:lnTo>
                      <a:lnTo>
                        <a:pt x="262" y="253"/>
                      </a:lnTo>
                      <a:lnTo>
                        <a:pt x="257" y="253"/>
                      </a:lnTo>
                      <a:lnTo>
                        <a:pt x="253" y="253"/>
                      </a:lnTo>
                      <a:lnTo>
                        <a:pt x="249" y="253"/>
                      </a:lnTo>
                      <a:lnTo>
                        <a:pt x="249" y="257"/>
                      </a:lnTo>
                      <a:lnTo>
                        <a:pt x="244" y="257"/>
                      </a:lnTo>
                      <a:lnTo>
                        <a:pt x="244" y="262"/>
                      </a:lnTo>
                      <a:lnTo>
                        <a:pt x="244" y="266"/>
                      </a:lnTo>
                      <a:lnTo>
                        <a:pt x="240" y="266"/>
                      </a:lnTo>
                      <a:lnTo>
                        <a:pt x="235" y="271"/>
                      </a:lnTo>
                      <a:lnTo>
                        <a:pt x="231" y="271"/>
                      </a:lnTo>
                      <a:lnTo>
                        <a:pt x="231" y="275"/>
                      </a:lnTo>
                      <a:lnTo>
                        <a:pt x="226" y="275"/>
                      </a:lnTo>
                      <a:lnTo>
                        <a:pt x="222" y="275"/>
                      </a:lnTo>
                      <a:lnTo>
                        <a:pt x="222" y="280"/>
                      </a:lnTo>
                      <a:lnTo>
                        <a:pt x="218" y="280"/>
                      </a:lnTo>
                      <a:lnTo>
                        <a:pt x="218" y="284"/>
                      </a:lnTo>
                      <a:lnTo>
                        <a:pt x="213" y="284"/>
                      </a:lnTo>
                      <a:lnTo>
                        <a:pt x="213" y="289"/>
                      </a:lnTo>
                      <a:lnTo>
                        <a:pt x="213" y="293"/>
                      </a:lnTo>
                      <a:lnTo>
                        <a:pt x="213" y="297"/>
                      </a:lnTo>
                      <a:lnTo>
                        <a:pt x="213" y="302"/>
                      </a:lnTo>
                      <a:lnTo>
                        <a:pt x="213" y="306"/>
                      </a:lnTo>
                      <a:lnTo>
                        <a:pt x="209" y="306"/>
                      </a:lnTo>
                      <a:lnTo>
                        <a:pt x="209" y="311"/>
                      </a:lnTo>
                      <a:lnTo>
                        <a:pt x="204" y="311"/>
                      </a:lnTo>
                      <a:lnTo>
                        <a:pt x="200" y="315"/>
                      </a:lnTo>
                      <a:lnTo>
                        <a:pt x="195" y="315"/>
                      </a:lnTo>
                      <a:lnTo>
                        <a:pt x="200" y="324"/>
                      </a:lnTo>
                      <a:lnTo>
                        <a:pt x="200" y="328"/>
                      </a:lnTo>
                      <a:lnTo>
                        <a:pt x="195" y="328"/>
                      </a:lnTo>
                      <a:lnTo>
                        <a:pt x="191" y="328"/>
                      </a:lnTo>
                      <a:lnTo>
                        <a:pt x="186" y="328"/>
                      </a:lnTo>
                      <a:lnTo>
                        <a:pt x="182" y="328"/>
                      </a:lnTo>
                      <a:lnTo>
                        <a:pt x="178" y="328"/>
                      </a:lnTo>
                      <a:lnTo>
                        <a:pt x="178" y="333"/>
                      </a:lnTo>
                      <a:lnTo>
                        <a:pt x="173" y="333"/>
                      </a:lnTo>
                      <a:lnTo>
                        <a:pt x="169" y="337"/>
                      </a:lnTo>
                      <a:lnTo>
                        <a:pt x="169" y="342"/>
                      </a:lnTo>
                      <a:lnTo>
                        <a:pt x="169" y="346"/>
                      </a:lnTo>
                      <a:lnTo>
                        <a:pt x="169" y="351"/>
                      </a:lnTo>
                      <a:lnTo>
                        <a:pt x="173" y="351"/>
                      </a:lnTo>
                      <a:lnTo>
                        <a:pt x="173" y="355"/>
                      </a:lnTo>
                      <a:lnTo>
                        <a:pt x="178" y="355"/>
                      </a:lnTo>
                      <a:lnTo>
                        <a:pt x="182" y="355"/>
                      </a:lnTo>
                      <a:lnTo>
                        <a:pt x="186" y="355"/>
                      </a:lnTo>
                      <a:lnTo>
                        <a:pt x="186" y="351"/>
                      </a:lnTo>
                      <a:lnTo>
                        <a:pt x="191" y="351"/>
                      </a:lnTo>
                      <a:lnTo>
                        <a:pt x="195" y="351"/>
                      </a:lnTo>
                      <a:lnTo>
                        <a:pt x="200" y="351"/>
                      </a:lnTo>
                      <a:lnTo>
                        <a:pt x="204" y="351"/>
                      </a:lnTo>
                      <a:lnTo>
                        <a:pt x="204" y="355"/>
                      </a:lnTo>
                      <a:lnTo>
                        <a:pt x="204" y="360"/>
                      </a:lnTo>
                      <a:lnTo>
                        <a:pt x="200" y="364"/>
                      </a:lnTo>
                      <a:lnTo>
                        <a:pt x="200" y="368"/>
                      </a:lnTo>
                      <a:lnTo>
                        <a:pt x="195" y="368"/>
                      </a:lnTo>
                      <a:lnTo>
                        <a:pt x="195" y="373"/>
                      </a:lnTo>
                      <a:lnTo>
                        <a:pt x="191" y="373"/>
                      </a:lnTo>
                      <a:lnTo>
                        <a:pt x="186" y="377"/>
                      </a:lnTo>
                      <a:lnTo>
                        <a:pt x="182" y="377"/>
                      </a:lnTo>
                      <a:lnTo>
                        <a:pt x="182" y="382"/>
                      </a:lnTo>
                      <a:lnTo>
                        <a:pt x="178" y="382"/>
                      </a:lnTo>
                      <a:lnTo>
                        <a:pt x="178" y="386"/>
                      </a:lnTo>
                      <a:lnTo>
                        <a:pt x="178" y="391"/>
                      </a:lnTo>
                      <a:lnTo>
                        <a:pt x="178" y="395"/>
                      </a:lnTo>
                      <a:lnTo>
                        <a:pt x="173" y="395"/>
                      </a:lnTo>
                      <a:lnTo>
                        <a:pt x="178" y="400"/>
                      </a:lnTo>
                      <a:lnTo>
                        <a:pt x="178" y="404"/>
                      </a:lnTo>
                      <a:lnTo>
                        <a:pt x="178" y="408"/>
                      </a:lnTo>
                      <a:lnTo>
                        <a:pt x="178" y="413"/>
                      </a:lnTo>
                      <a:lnTo>
                        <a:pt x="182" y="417"/>
                      </a:lnTo>
                      <a:lnTo>
                        <a:pt x="186" y="426"/>
                      </a:lnTo>
                      <a:lnTo>
                        <a:pt x="191" y="431"/>
                      </a:lnTo>
                      <a:lnTo>
                        <a:pt x="191" y="435"/>
                      </a:lnTo>
                      <a:lnTo>
                        <a:pt x="186" y="435"/>
                      </a:lnTo>
                      <a:lnTo>
                        <a:pt x="182" y="435"/>
                      </a:lnTo>
                      <a:lnTo>
                        <a:pt x="178" y="435"/>
                      </a:lnTo>
                      <a:lnTo>
                        <a:pt x="173" y="435"/>
                      </a:lnTo>
                      <a:lnTo>
                        <a:pt x="169" y="431"/>
                      </a:lnTo>
                      <a:lnTo>
                        <a:pt x="160" y="422"/>
                      </a:lnTo>
                      <a:lnTo>
                        <a:pt x="155" y="417"/>
                      </a:lnTo>
                      <a:lnTo>
                        <a:pt x="151" y="417"/>
                      </a:lnTo>
                      <a:lnTo>
                        <a:pt x="151" y="413"/>
                      </a:lnTo>
                      <a:lnTo>
                        <a:pt x="147" y="413"/>
                      </a:lnTo>
                      <a:lnTo>
                        <a:pt x="142" y="417"/>
                      </a:lnTo>
                      <a:lnTo>
                        <a:pt x="138" y="417"/>
                      </a:lnTo>
                      <a:lnTo>
                        <a:pt x="133" y="417"/>
                      </a:lnTo>
                      <a:lnTo>
                        <a:pt x="129" y="417"/>
                      </a:lnTo>
                      <a:lnTo>
                        <a:pt x="124" y="417"/>
                      </a:lnTo>
                      <a:lnTo>
                        <a:pt x="120" y="422"/>
                      </a:lnTo>
                      <a:lnTo>
                        <a:pt x="115" y="422"/>
                      </a:lnTo>
                      <a:lnTo>
                        <a:pt x="115" y="426"/>
                      </a:lnTo>
                      <a:lnTo>
                        <a:pt x="111" y="426"/>
                      </a:lnTo>
                      <a:lnTo>
                        <a:pt x="111" y="431"/>
                      </a:lnTo>
                      <a:lnTo>
                        <a:pt x="107" y="431"/>
                      </a:lnTo>
                      <a:lnTo>
                        <a:pt x="102" y="431"/>
                      </a:lnTo>
                      <a:lnTo>
                        <a:pt x="98" y="431"/>
                      </a:lnTo>
                      <a:lnTo>
                        <a:pt x="93" y="431"/>
                      </a:lnTo>
                      <a:lnTo>
                        <a:pt x="89" y="431"/>
                      </a:lnTo>
                      <a:lnTo>
                        <a:pt x="89" y="426"/>
                      </a:lnTo>
                      <a:lnTo>
                        <a:pt x="89" y="422"/>
                      </a:lnTo>
                      <a:lnTo>
                        <a:pt x="89" y="417"/>
                      </a:lnTo>
                      <a:lnTo>
                        <a:pt x="84" y="413"/>
                      </a:lnTo>
                      <a:lnTo>
                        <a:pt x="84" y="408"/>
                      </a:lnTo>
                      <a:lnTo>
                        <a:pt x="84" y="404"/>
                      </a:lnTo>
                      <a:lnTo>
                        <a:pt x="80" y="395"/>
                      </a:lnTo>
                      <a:lnTo>
                        <a:pt x="80" y="391"/>
                      </a:lnTo>
                      <a:lnTo>
                        <a:pt x="76" y="391"/>
                      </a:lnTo>
                      <a:lnTo>
                        <a:pt x="76" y="386"/>
                      </a:lnTo>
                      <a:lnTo>
                        <a:pt x="71" y="382"/>
                      </a:lnTo>
                      <a:lnTo>
                        <a:pt x="71" y="377"/>
                      </a:lnTo>
                      <a:lnTo>
                        <a:pt x="67" y="377"/>
                      </a:lnTo>
                      <a:lnTo>
                        <a:pt x="67" y="373"/>
                      </a:lnTo>
                      <a:lnTo>
                        <a:pt x="67" y="368"/>
                      </a:lnTo>
                      <a:lnTo>
                        <a:pt x="67" y="364"/>
                      </a:lnTo>
                      <a:lnTo>
                        <a:pt x="67" y="360"/>
                      </a:lnTo>
                      <a:lnTo>
                        <a:pt x="67" y="355"/>
                      </a:lnTo>
                      <a:lnTo>
                        <a:pt x="71" y="351"/>
                      </a:lnTo>
                      <a:lnTo>
                        <a:pt x="71" y="346"/>
                      </a:lnTo>
                      <a:lnTo>
                        <a:pt x="71" y="342"/>
                      </a:lnTo>
                      <a:lnTo>
                        <a:pt x="67" y="342"/>
                      </a:lnTo>
                      <a:lnTo>
                        <a:pt x="62" y="342"/>
                      </a:lnTo>
                      <a:lnTo>
                        <a:pt x="62" y="337"/>
                      </a:lnTo>
                      <a:lnTo>
                        <a:pt x="58" y="337"/>
                      </a:lnTo>
                      <a:lnTo>
                        <a:pt x="49" y="337"/>
                      </a:lnTo>
                      <a:lnTo>
                        <a:pt x="44" y="337"/>
                      </a:lnTo>
                      <a:lnTo>
                        <a:pt x="44" y="333"/>
                      </a:lnTo>
                      <a:lnTo>
                        <a:pt x="44" y="328"/>
                      </a:lnTo>
                      <a:lnTo>
                        <a:pt x="40" y="328"/>
                      </a:lnTo>
                      <a:lnTo>
                        <a:pt x="40" y="324"/>
                      </a:lnTo>
                      <a:lnTo>
                        <a:pt x="36" y="324"/>
                      </a:lnTo>
                      <a:lnTo>
                        <a:pt x="36" y="320"/>
                      </a:lnTo>
                      <a:lnTo>
                        <a:pt x="36" y="315"/>
                      </a:lnTo>
                      <a:lnTo>
                        <a:pt x="36" y="311"/>
                      </a:lnTo>
                      <a:lnTo>
                        <a:pt x="40" y="311"/>
                      </a:lnTo>
                      <a:lnTo>
                        <a:pt x="40" y="306"/>
                      </a:lnTo>
                      <a:lnTo>
                        <a:pt x="40" y="302"/>
                      </a:lnTo>
                      <a:lnTo>
                        <a:pt x="36" y="297"/>
                      </a:lnTo>
                      <a:lnTo>
                        <a:pt x="31" y="293"/>
                      </a:lnTo>
                      <a:lnTo>
                        <a:pt x="27" y="289"/>
                      </a:lnTo>
                      <a:lnTo>
                        <a:pt x="27" y="275"/>
                      </a:lnTo>
                      <a:lnTo>
                        <a:pt x="27" y="271"/>
                      </a:lnTo>
                      <a:lnTo>
                        <a:pt x="27" y="266"/>
                      </a:lnTo>
                      <a:lnTo>
                        <a:pt x="27" y="262"/>
                      </a:lnTo>
                      <a:lnTo>
                        <a:pt x="27" y="257"/>
                      </a:lnTo>
                      <a:lnTo>
                        <a:pt x="27" y="253"/>
                      </a:lnTo>
                      <a:lnTo>
                        <a:pt x="27" y="249"/>
                      </a:lnTo>
                      <a:lnTo>
                        <a:pt x="27" y="244"/>
                      </a:lnTo>
                      <a:lnTo>
                        <a:pt x="27" y="240"/>
                      </a:lnTo>
                      <a:lnTo>
                        <a:pt x="31" y="240"/>
                      </a:lnTo>
                      <a:lnTo>
                        <a:pt x="31" y="235"/>
                      </a:lnTo>
                      <a:lnTo>
                        <a:pt x="31" y="231"/>
                      </a:lnTo>
                      <a:lnTo>
                        <a:pt x="36" y="226"/>
                      </a:lnTo>
                      <a:lnTo>
                        <a:pt x="36" y="222"/>
                      </a:lnTo>
                      <a:lnTo>
                        <a:pt x="31" y="218"/>
                      </a:lnTo>
                      <a:lnTo>
                        <a:pt x="27" y="218"/>
                      </a:lnTo>
                      <a:lnTo>
                        <a:pt x="22" y="218"/>
                      </a:lnTo>
                      <a:lnTo>
                        <a:pt x="18" y="218"/>
                      </a:lnTo>
                      <a:lnTo>
                        <a:pt x="13" y="213"/>
                      </a:lnTo>
                      <a:lnTo>
                        <a:pt x="9" y="213"/>
                      </a:lnTo>
                      <a:lnTo>
                        <a:pt x="5" y="213"/>
                      </a:lnTo>
                      <a:lnTo>
                        <a:pt x="5" y="209"/>
                      </a:lnTo>
                      <a:lnTo>
                        <a:pt x="0" y="204"/>
                      </a:lnTo>
                      <a:lnTo>
                        <a:pt x="0" y="200"/>
                      </a:lnTo>
                      <a:lnTo>
                        <a:pt x="5" y="195"/>
                      </a:lnTo>
                      <a:lnTo>
                        <a:pt x="5" y="191"/>
                      </a:lnTo>
                      <a:lnTo>
                        <a:pt x="5" y="186"/>
                      </a:lnTo>
                      <a:lnTo>
                        <a:pt x="9" y="186"/>
                      </a:lnTo>
                      <a:lnTo>
                        <a:pt x="13" y="182"/>
                      </a:lnTo>
                      <a:lnTo>
                        <a:pt x="18" y="182"/>
                      </a:lnTo>
                      <a:lnTo>
                        <a:pt x="22" y="182"/>
                      </a:lnTo>
                      <a:lnTo>
                        <a:pt x="27" y="182"/>
                      </a:lnTo>
                      <a:lnTo>
                        <a:pt x="31" y="182"/>
                      </a:lnTo>
                      <a:lnTo>
                        <a:pt x="36" y="182"/>
                      </a:lnTo>
                      <a:lnTo>
                        <a:pt x="40" y="182"/>
                      </a:lnTo>
                      <a:lnTo>
                        <a:pt x="44" y="182"/>
                      </a:lnTo>
                      <a:lnTo>
                        <a:pt x="44" y="178"/>
                      </a:lnTo>
                      <a:lnTo>
                        <a:pt x="44" y="169"/>
                      </a:lnTo>
                      <a:lnTo>
                        <a:pt x="49" y="164"/>
                      </a:lnTo>
                      <a:lnTo>
                        <a:pt x="53" y="164"/>
                      </a:lnTo>
                      <a:lnTo>
                        <a:pt x="58" y="164"/>
                      </a:lnTo>
                      <a:lnTo>
                        <a:pt x="67" y="164"/>
                      </a:lnTo>
                      <a:lnTo>
                        <a:pt x="71" y="164"/>
                      </a:lnTo>
                      <a:lnTo>
                        <a:pt x="71" y="160"/>
                      </a:lnTo>
                      <a:lnTo>
                        <a:pt x="76" y="160"/>
                      </a:lnTo>
                      <a:lnTo>
                        <a:pt x="76" y="155"/>
                      </a:lnTo>
                      <a:lnTo>
                        <a:pt x="80" y="155"/>
                      </a:lnTo>
                      <a:lnTo>
                        <a:pt x="80" y="151"/>
                      </a:lnTo>
                      <a:lnTo>
                        <a:pt x="80" y="146"/>
                      </a:lnTo>
                      <a:lnTo>
                        <a:pt x="80" y="142"/>
                      </a:lnTo>
                      <a:lnTo>
                        <a:pt x="76" y="138"/>
                      </a:lnTo>
                      <a:lnTo>
                        <a:pt x="76" y="133"/>
                      </a:lnTo>
                      <a:lnTo>
                        <a:pt x="80" y="129"/>
                      </a:lnTo>
                      <a:lnTo>
                        <a:pt x="89" y="129"/>
                      </a:lnTo>
                      <a:lnTo>
                        <a:pt x="93" y="133"/>
                      </a:lnTo>
                      <a:lnTo>
                        <a:pt x="98" y="133"/>
                      </a:lnTo>
                      <a:lnTo>
                        <a:pt x="102" y="133"/>
                      </a:lnTo>
                      <a:lnTo>
                        <a:pt x="107" y="133"/>
                      </a:lnTo>
                      <a:lnTo>
                        <a:pt x="111" y="133"/>
                      </a:lnTo>
                      <a:lnTo>
                        <a:pt x="111" y="129"/>
                      </a:lnTo>
                      <a:lnTo>
                        <a:pt x="115" y="129"/>
                      </a:lnTo>
                      <a:lnTo>
                        <a:pt x="115" y="124"/>
                      </a:lnTo>
                      <a:lnTo>
                        <a:pt x="120" y="120"/>
                      </a:lnTo>
                      <a:lnTo>
                        <a:pt x="120" y="115"/>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97" name="Freeform 28"/>
                <p:cNvSpPr/>
                <p:nvPr/>
              </p:nvSpPr>
              <p:spPr bwMode="auto">
                <a:xfrm>
                  <a:off x="5286127" y="2838451"/>
                  <a:ext cx="465138" cy="514350"/>
                </a:xfrm>
                <a:custGeom>
                  <a:cxnLst>
                    <a:cxn ang="0">
                      <a:pos x="244" y="84"/>
                    </a:cxn>
                    <a:cxn ang="0">
                      <a:pos x="231" y="93"/>
                    </a:cxn>
                    <a:cxn ang="0">
                      <a:pos x="217" y="102"/>
                    </a:cxn>
                    <a:cxn ang="0">
                      <a:pos x="222" y="115"/>
                    </a:cxn>
                    <a:cxn ang="0">
                      <a:pos x="213" y="133"/>
                    </a:cxn>
                    <a:cxn ang="0">
                      <a:pos x="204" y="151"/>
                    </a:cxn>
                    <a:cxn ang="0">
                      <a:pos x="200" y="173"/>
                    </a:cxn>
                    <a:cxn ang="0">
                      <a:pos x="200" y="191"/>
                    </a:cxn>
                    <a:cxn ang="0">
                      <a:pos x="217" y="195"/>
                    </a:cxn>
                    <a:cxn ang="0">
                      <a:pos x="231" y="195"/>
                    </a:cxn>
                    <a:cxn ang="0">
                      <a:pos x="257" y="195"/>
                    </a:cxn>
                    <a:cxn ang="0">
                      <a:pos x="275" y="204"/>
                    </a:cxn>
                    <a:cxn ang="0">
                      <a:pos x="275" y="213"/>
                    </a:cxn>
                    <a:cxn ang="0">
                      <a:pos x="266" y="226"/>
                    </a:cxn>
                    <a:cxn ang="0">
                      <a:pos x="262" y="244"/>
                    </a:cxn>
                    <a:cxn ang="0">
                      <a:pos x="262" y="275"/>
                    </a:cxn>
                    <a:cxn ang="0">
                      <a:pos x="275" y="289"/>
                    </a:cxn>
                    <a:cxn ang="0">
                      <a:pos x="293" y="302"/>
                    </a:cxn>
                    <a:cxn ang="0">
                      <a:pos x="280" y="315"/>
                    </a:cxn>
                    <a:cxn ang="0">
                      <a:pos x="253" y="311"/>
                    </a:cxn>
                    <a:cxn ang="0">
                      <a:pos x="235" y="320"/>
                    </a:cxn>
                    <a:cxn ang="0">
                      <a:pos x="204" y="320"/>
                    </a:cxn>
                    <a:cxn ang="0">
                      <a:pos x="191" y="311"/>
                    </a:cxn>
                    <a:cxn ang="0">
                      <a:pos x="173" y="315"/>
                    </a:cxn>
                    <a:cxn ang="0">
                      <a:pos x="164" y="324"/>
                    </a:cxn>
                    <a:cxn ang="0">
                      <a:pos x="142" y="324"/>
                    </a:cxn>
                    <a:cxn ang="0">
                      <a:pos x="120" y="324"/>
                    </a:cxn>
                    <a:cxn ang="0">
                      <a:pos x="102" y="315"/>
                    </a:cxn>
                    <a:cxn ang="0">
                      <a:pos x="98" y="293"/>
                    </a:cxn>
                    <a:cxn ang="0">
                      <a:pos x="84" y="280"/>
                    </a:cxn>
                    <a:cxn ang="0">
                      <a:pos x="71" y="257"/>
                    </a:cxn>
                    <a:cxn ang="0">
                      <a:pos x="67" y="240"/>
                    </a:cxn>
                    <a:cxn ang="0">
                      <a:pos x="53" y="226"/>
                    </a:cxn>
                    <a:cxn ang="0">
                      <a:pos x="36" y="235"/>
                    </a:cxn>
                    <a:cxn ang="0">
                      <a:pos x="27" y="218"/>
                    </a:cxn>
                    <a:cxn ang="0">
                      <a:pos x="9" y="209"/>
                    </a:cxn>
                    <a:cxn ang="0">
                      <a:pos x="5" y="191"/>
                    </a:cxn>
                    <a:cxn ang="0">
                      <a:pos x="0" y="164"/>
                    </a:cxn>
                    <a:cxn ang="0">
                      <a:pos x="5" y="138"/>
                    </a:cxn>
                    <a:cxn ang="0">
                      <a:pos x="18" y="124"/>
                    </a:cxn>
                    <a:cxn ang="0">
                      <a:pos x="49" y="115"/>
                    </a:cxn>
                    <a:cxn ang="0">
                      <a:pos x="80" y="111"/>
                    </a:cxn>
                    <a:cxn ang="0">
                      <a:pos x="107" y="89"/>
                    </a:cxn>
                    <a:cxn ang="0">
                      <a:pos x="129" y="80"/>
                    </a:cxn>
                    <a:cxn ang="0">
                      <a:pos x="142" y="58"/>
                    </a:cxn>
                    <a:cxn ang="0">
                      <a:pos x="169" y="31"/>
                    </a:cxn>
                    <a:cxn ang="0">
                      <a:pos x="186" y="22"/>
                    </a:cxn>
                    <a:cxn ang="0">
                      <a:pos x="217" y="0"/>
                    </a:cxn>
                    <a:cxn ang="0">
                      <a:pos x="222" y="27"/>
                    </a:cxn>
                    <a:cxn ang="0">
                      <a:pos x="226" y="49"/>
                    </a:cxn>
                    <a:cxn ang="0">
                      <a:pos x="240" y="62"/>
                    </a:cxn>
                  </a:cxnLst>
                  <a:rect l="0" t="0" r="r" b="b"/>
                  <a:pathLst>
                    <a:path w="293" h="324">
                      <a:moveTo>
                        <a:pt x="253" y="75"/>
                      </a:moveTo>
                      <a:lnTo>
                        <a:pt x="249" y="75"/>
                      </a:lnTo>
                      <a:lnTo>
                        <a:pt x="249" y="80"/>
                      </a:lnTo>
                      <a:lnTo>
                        <a:pt x="244" y="80"/>
                      </a:lnTo>
                      <a:lnTo>
                        <a:pt x="244" y="84"/>
                      </a:lnTo>
                      <a:lnTo>
                        <a:pt x="240" y="84"/>
                      </a:lnTo>
                      <a:lnTo>
                        <a:pt x="240" y="89"/>
                      </a:lnTo>
                      <a:lnTo>
                        <a:pt x="235" y="89"/>
                      </a:lnTo>
                      <a:lnTo>
                        <a:pt x="235" y="93"/>
                      </a:lnTo>
                      <a:lnTo>
                        <a:pt x="231" y="93"/>
                      </a:lnTo>
                      <a:lnTo>
                        <a:pt x="231" y="98"/>
                      </a:lnTo>
                      <a:lnTo>
                        <a:pt x="226" y="98"/>
                      </a:lnTo>
                      <a:lnTo>
                        <a:pt x="222" y="98"/>
                      </a:lnTo>
                      <a:lnTo>
                        <a:pt x="217" y="98"/>
                      </a:lnTo>
                      <a:lnTo>
                        <a:pt x="217" y="102"/>
                      </a:lnTo>
                      <a:lnTo>
                        <a:pt x="217" y="107"/>
                      </a:lnTo>
                      <a:lnTo>
                        <a:pt x="222" y="107"/>
                      </a:lnTo>
                      <a:lnTo>
                        <a:pt x="226" y="111"/>
                      </a:lnTo>
                      <a:lnTo>
                        <a:pt x="222" y="111"/>
                      </a:lnTo>
                      <a:lnTo>
                        <a:pt x="222" y="115"/>
                      </a:lnTo>
                      <a:lnTo>
                        <a:pt x="222" y="120"/>
                      </a:lnTo>
                      <a:lnTo>
                        <a:pt x="217" y="124"/>
                      </a:lnTo>
                      <a:lnTo>
                        <a:pt x="217" y="129"/>
                      </a:lnTo>
                      <a:lnTo>
                        <a:pt x="217" y="133"/>
                      </a:lnTo>
                      <a:lnTo>
                        <a:pt x="213" y="133"/>
                      </a:lnTo>
                      <a:lnTo>
                        <a:pt x="213" y="138"/>
                      </a:lnTo>
                      <a:lnTo>
                        <a:pt x="209" y="142"/>
                      </a:lnTo>
                      <a:lnTo>
                        <a:pt x="209" y="146"/>
                      </a:lnTo>
                      <a:lnTo>
                        <a:pt x="204" y="146"/>
                      </a:lnTo>
                      <a:lnTo>
                        <a:pt x="204" y="151"/>
                      </a:lnTo>
                      <a:lnTo>
                        <a:pt x="200" y="155"/>
                      </a:lnTo>
                      <a:lnTo>
                        <a:pt x="200" y="160"/>
                      </a:lnTo>
                      <a:lnTo>
                        <a:pt x="200" y="164"/>
                      </a:lnTo>
                      <a:lnTo>
                        <a:pt x="200" y="169"/>
                      </a:lnTo>
                      <a:lnTo>
                        <a:pt x="200" y="173"/>
                      </a:lnTo>
                      <a:lnTo>
                        <a:pt x="195" y="178"/>
                      </a:lnTo>
                      <a:lnTo>
                        <a:pt x="195" y="182"/>
                      </a:lnTo>
                      <a:lnTo>
                        <a:pt x="195" y="186"/>
                      </a:lnTo>
                      <a:lnTo>
                        <a:pt x="200" y="186"/>
                      </a:lnTo>
                      <a:lnTo>
                        <a:pt x="200" y="191"/>
                      </a:lnTo>
                      <a:lnTo>
                        <a:pt x="200" y="195"/>
                      </a:lnTo>
                      <a:lnTo>
                        <a:pt x="204" y="195"/>
                      </a:lnTo>
                      <a:lnTo>
                        <a:pt x="209" y="195"/>
                      </a:lnTo>
                      <a:lnTo>
                        <a:pt x="213" y="195"/>
                      </a:lnTo>
                      <a:lnTo>
                        <a:pt x="217" y="195"/>
                      </a:lnTo>
                      <a:lnTo>
                        <a:pt x="222" y="195"/>
                      </a:lnTo>
                      <a:lnTo>
                        <a:pt x="222" y="200"/>
                      </a:lnTo>
                      <a:lnTo>
                        <a:pt x="222" y="195"/>
                      </a:lnTo>
                      <a:lnTo>
                        <a:pt x="226" y="195"/>
                      </a:lnTo>
                      <a:lnTo>
                        <a:pt x="231" y="195"/>
                      </a:lnTo>
                      <a:lnTo>
                        <a:pt x="235" y="191"/>
                      </a:lnTo>
                      <a:lnTo>
                        <a:pt x="240" y="191"/>
                      </a:lnTo>
                      <a:lnTo>
                        <a:pt x="244" y="191"/>
                      </a:lnTo>
                      <a:lnTo>
                        <a:pt x="253" y="191"/>
                      </a:lnTo>
                      <a:lnTo>
                        <a:pt x="257" y="195"/>
                      </a:lnTo>
                      <a:lnTo>
                        <a:pt x="262" y="195"/>
                      </a:lnTo>
                      <a:lnTo>
                        <a:pt x="266" y="200"/>
                      </a:lnTo>
                      <a:lnTo>
                        <a:pt x="271" y="200"/>
                      </a:lnTo>
                      <a:lnTo>
                        <a:pt x="275" y="200"/>
                      </a:lnTo>
                      <a:lnTo>
                        <a:pt x="275" y="204"/>
                      </a:lnTo>
                      <a:lnTo>
                        <a:pt x="280" y="204"/>
                      </a:lnTo>
                      <a:lnTo>
                        <a:pt x="284" y="204"/>
                      </a:lnTo>
                      <a:lnTo>
                        <a:pt x="284" y="209"/>
                      </a:lnTo>
                      <a:lnTo>
                        <a:pt x="280" y="213"/>
                      </a:lnTo>
                      <a:lnTo>
                        <a:pt x="275" y="213"/>
                      </a:lnTo>
                      <a:lnTo>
                        <a:pt x="275" y="218"/>
                      </a:lnTo>
                      <a:lnTo>
                        <a:pt x="271" y="218"/>
                      </a:lnTo>
                      <a:lnTo>
                        <a:pt x="271" y="222"/>
                      </a:lnTo>
                      <a:lnTo>
                        <a:pt x="266" y="222"/>
                      </a:lnTo>
                      <a:lnTo>
                        <a:pt x="266" y="226"/>
                      </a:lnTo>
                      <a:lnTo>
                        <a:pt x="262" y="226"/>
                      </a:lnTo>
                      <a:lnTo>
                        <a:pt x="262" y="231"/>
                      </a:lnTo>
                      <a:lnTo>
                        <a:pt x="262" y="235"/>
                      </a:lnTo>
                      <a:lnTo>
                        <a:pt x="262" y="240"/>
                      </a:lnTo>
                      <a:lnTo>
                        <a:pt x="262" y="244"/>
                      </a:lnTo>
                      <a:lnTo>
                        <a:pt x="262" y="249"/>
                      </a:lnTo>
                      <a:lnTo>
                        <a:pt x="257" y="257"/>
                      </a:lnTo>
                      <a:lnTo>
                        <a:pt x="262" y="262"/>
                      </a:lnTo>
                      <a:lnTo>
                        <a:pt x="262" y="266"/>
                      </a:lnTo>
                      <a:lnTo>
                        <a:pt x="262" y="275"/>
                      </a:lnTo>
                      <a:lnTo>
                        <a:pt x="266" y="280"/>
                      </a:lnTo>
                      <a:lnTo>
                        <a:pt x="266" y="284"/>
                      </a:lnTo>
                      <a:lnTo>
                        <a:pt x="271" y="284"/>
                      </a:lnTo>
                      <a:lnTo>
                        <a:pt x="271" y="289"/>
                      </a:lnTo>
                      <a:lnTo>
                        <a:pt x="275" y="289"/>
                      </a:lnTo>
                      <a:lnTo>
                        <a:pt x="280" y="289"/>
                      </a:lnTo>
                      <a:lnTo>
                        <a:pt x="284" y="293"/>
                      </a:lnTo>
                      <a:lnTo>
                        <a:pt x="288" y="293"/>
                      </a:lnTo>
                      <a:lnTo>
                        <a:pt x="293" y="297"/>
                      </a:lnTo>
                      <a:lnTo>
                        <a:pt x="293" y="302"/>
                      </a:lnTo>
                      <a:lnTo>
                        <a:pt x="288" y="306"/>
                      </a:lnTo>
                      <a:lnTo>
                        <a:pt x="288" y="311"/>
                      </a:lnTo>
                      <a:lnTo>
                        <a:pt x="284" y="311"/>
                      </a:lnTo>
                      <a:lnTo>
                        <a:pt x="284" y="315"/>
                      </a:lnTo>
                      <a:lnTo>
                        <a:pt x="280" y="315"/>
                      </a:lnTo>
                      <a:lnTo>
                        <a:pt x="275" y="315"/>
                      </a:lnTo>
                      <a:lnTo>
                        <a:pt x="271" y="315"/>
                      </a:lnTo>
                      <a:lnTo>
                        <a:pt x="266" y="315"/>
                      </a:lnTo>
                      <a:lnTo>
                        <a:pt x="262" y="311"/>
                      </a:lnTo>
                      <a:lnTo>
                        <a:pt x="253" y="311"/>
                      </a:lnTo>
                      <a:lnTo>
                        <a:pt x="249" y="315"/>
                      </a:lnTo>
                      <a:lnTo>
                        <a:pt x="244" y="315"/>
                      </a:lnTo>
                      <a:lnTo>
                        <a:pt x="240" y="315"/>
                      </a:lnTo>
                      <a:lnTo>
                        <a:pt x="240" y="320"/>
                      </a:lnTo>
                      <a:lnTo>
                        <a:pt x="235" y="320"/>
                      </a:lnTo>
                      <a:lnTo>
                        <a:pt x="231" y="320"/>
                      </a:lnTo>
                      <a:lnTo>
                        <a:pt x="226" y="324"/>
                      </a:lnTo>
                      <a:lnTo>
                        <a:pt x="213" y="324"/>
                      </a:lnTo>
                      <a:lnTo>
                        <a:pt x="209" y="324"/>
                      </a:lnTo>
                      <a:lnTo>
                        <a:pt x="204" y="320"/>
                      </a:lnTo>
                      <a:lnTo>
                        <a:pt x="200" y="320"/>
                      </a:lnTo>
                      <a:lnTo>
                        <a:pt x="195" y="320"/>
                      </a:lnTo>
                      <a:lnTo>
                        <a:pt x="195" y="315"/>
                      </a:lnTo>
                      <a:lnTo>
                        <a:pt x="191" y="315"/>
                      </a:lnTo>
                      <a:lnTo>
                        <a:pt x="191" y="311"/>
                      </a:lnTo>
                      <a:lnTo>
                        <a:pt x="186" y="311"/>
                      </a:lnTo>
                      <a:lnTo>
                        <a:pt x="182" y="311"/>
                      </a:lnTo>
                      <a:lnTo>
                        <a:pt x="178" y="311"/>
                      </a:lnTo>
                      <a:lnTo>
                        <a:pt x="178" y="315"/>
                      </a:lnTo>
                      <a:lnTo>
                        <a:pt x="173" y="315"/>
                      </a:lnTo>
                      <a:lnTo>
                        <a:pt x="169" y="315"/>
                      </a:lnTo>
                      <a:lnTo>
                        <a:pt x="164" y="315"/>
                      </a:lnTo>
                      <a:lnTo>
                        <a:pt x="164" y="320"/>
                      </a:lnTo>
                      <a:lnTo>
                        <a:pt x="169" y="324"/>
                      </a:lnTo>
                      <a:lnTo>
                        <a:pt x="164" y="324"/>
                      </a:lnTo>
                      <a:lnTo>
                        <a:pt x="160" y="324"/>
                      </a:lnTo>
                      <a:lnTo>
                        <a:pt x="155" y="324"/>
                      </a:lnTo>
                      <a:lnTo>
                        <a:pt x="151" y="324"/>
                      </a:lnTo>
                      <a:lnTo>
                        <a:pt x="146" y="324"/>
                      </a:lnTo>
                      <a:lnTo>
                        <a:pt x="142" y="324"/>
                      </a:lnTo>
                      <a:lnTo>
                        <a:pt x="138" y="324"/>
                      </a:lnTo>
                      <a:lnTo>
                        <a:pt x="133" y="324"/>
                      </a:lnTo>
                      <a:lnTo>
                        <a:pt x="129" y="324"/>
                      </a:lnTo>
                      <a:lnTo>
                        <a:pt x="124" y="324"/>
                      </a:lnTo>
                      <a:lnTo>
                        <a:pt x="120" y="324"/>
                      </a:lnTo>
                      <a:lnTo>
                        <a:pt x="111" y="324"/>
                      </a:lnTo>
                      <a:lnTo>
                        <a:pt x="107" y="324"/>
                      </a:lnTo>
                      <a:lnTo>
                        <a:pt x="107" y="320"/>
                      </a:lnTo>
                      <a:lnTo>
                        <a:pt x="102" y="320"/>
                      </a:lnTo>
                      <a:lnTo>
                        <a:pt x="102" y="315"/>
                      </a:lnTo>
                      <a:lnTo>
                        <a:pt x="102" y="311"/>
                      </a:lnTo>
                      <a:lnTo>
                        <a:pt x="102" y="306"/>
                      </a:lnTo>
                      <a:lnTo>
                        <a:pt x="98" y="302"/>
                      </a:lnTo>
                      <a:lnTo>
                        <a:pt x="98" y="297"/>
                      </a:lnTo>
                      <a:lnTo>
                        <a:pt x="98" y="293"/>
                      </a:lnTo>
                      <a:lnTo>
                        <a:pt x="98" y="289"/>
                      </a:lnTo>
                      <a:lnTo>
                        <a:pt x="98" y="284"/>
                      </a:lnTo>
                      <a:lnTo>
                        <a:pt x="93" y="284"/>
                      </a:lnTo>
                      <a:lnTo>
                        <a:pt x="89" y="280"/>
                      </a:lnTo>
                      <a:lnTo>
                        <a:pt x="84" y="280"/>
                      </a:lnTo>
                      <a:lnTo>
                        <a:pt x="80" y="275"/>
                      </a:lnTo>
                      <a:lnTo>
                        <a:pt x="75" y="271"/>
                      </a:lnTo>
                      <a:lnTo>
                        <a:pt x="75" y="266"/>
                      </a:lnTo>
                      <a:lnTo>
                        <a:pt x="71" y="262"/>
                      </a:lnTo>
                      <a:lnTo>
                        <a:pt x="71" y="257"/>
                      </a:lnTo>
                      <a:lnTo>
                        <a:pt x="71" y="253"/>
                      </a:lnTo>
                      <a:lnTo>
                        <a:pt x="67" y="253"/>
                      </a:lnTo>
                      <a:lnTo>
                        <a:pt x="67" y="249"/>
                      </a:lnTo>
                      <a:lnTo>
                        <a:pt x="67" y="244"/>
                      </a:lnTo>
                      <a:lnTo>
                        <a:pt x="67" y="240"/>
                      </a:lnTo>
                      <a:lnTo>
                        <a:pt x="62" y="240"/>
                      </a:lnTo>
                      <a:lnTo>
                        <a:pt x="62" y="235"/>
                      </a:lnTo>
                      <a:lnTo>
                        <a:pt x="62" y="231"/>
                      </a:lnTo>
                      <a:lnTo>
                        <a:pt x="58" y="226"/>
                      </a:lnTo>
                      <a:lnTo>
                        <a:pt x="53" y="226"/>
                      </a:lnTo>
                      <a:lnTo>
                        <a:pt x="49" y="231"/>
                      </a:lnTo>
                      <a:lnTo>
                        <a:pt x="44" y="231"/>
                      </a:lnTo>
                      <a:lnTo>
                        <a:pt x="40" y="231"/>
                      </a:lnTo>
                      <a:lnTo>
                        <a:pt x="40" y="235"/>
                      </a:lnTo>
                      <a:lnTo>
                        <a:pt x="36" y="235"/>
                      </a:lnTo>
                      <a:lnTo>
                        <a:pt x="31" y="231"/>
                      </a:lnTo>
                      <a:lnTo>
                        <a:pt x="31" y="226"/>
                      </a:lnTo>
                      <a:lnTo>
                        <a:pt x="27" y="226"/>
                      </a:lnTo>
                      <a:lnTo>
                        <a:pt x="27" y="222"/>
                      </a:lnTo>
                      <a:lnTo>
                        <a:pt x="27" y="218"/>
                      </a:lnTo>
                      <a:lnTo>
                        <a:pt x="22" y="218"/>
                      </a:lnTo>
                      <a:lnTo>
                        <a:pt x="22" y="213"/>
                      </a:lnTo>
                      <a:lnTo>
                        <a:pt x="18" y="209"/>
                      </a:lnTo>
                      <a:lnTo>
                        <a:pt x="13" y="209"/>
                      </a:lnTo>
                      <a:lnTo>
                        <a:pt x="9" y="209"/>
                      </a:lnTo>
                      <a:lnTo>
                        <a:pt x="5" y="204"/>
                      </a:lnTo>
                      <a:lnTo>
                        <a:pt x="0" y="200"/>
                      </a:lnTo>
                      <a:lnTo>
                        <a:pt x="0" y="195"/>
                      </a:lnTo>
                      <a:lnTo>
                        <a:pt x="0" y="191"/>
                      </a:lnTo>
                      <a:lnTo>
                        <a:pt x="5" y="191"/>
                      </a:lnTo>
                      <a:lnTo>
                        <a:pt x="5" y="186"/>
                      </a:lnTo>
                      <a:lnTo>
                        <a:pt x="5" y="178"/>
                      </a:lnTo>
                      <a:lnTo>
                        <a:pt x="5" y="173"/>
                      </a:lnTo>
                      <a:lnTo>
                        <a:pt x="0" y="169"/>
                      </a:lnTo>
                      <a:lnTo>
                        <a:pt x="0" y="164"/>
                      </a:lnTo>
                      <a:lnTo>
                        <a:pt x="0" y="155"/>
                      </a:lnTo>
                      <a:lnTo>
                        <a:pt x="0" y="151"/>
                      </a:lnTo>
                      <a:lnTo>
                        <a:pt x="0" y="146"/>
                      </a:lnTo>
                      <a:lnTo>
                        <a:pt x="0" y="142"/>
                      </a:lnTo>
                      <a:lnTo>
                        <a:pt x="5" y="138"/>
                      </a:lnTo>
                      <a:lnTo>
                        <a:pt x="5" y="133"/>
                      </a:lnTo>
                      <a:lnTo>
                        <a:pt x="5" y="129"/>
                      </a:lnTo>
                      <a:lnTo>
                        <a:pt x="5" y="124"/>
                      </a:lnTo>
                      <a:lnTo>
                        <a:pt x="13" y="124"/>
                      </a:lnTo>
                      <a:lnTo>
                        <a:pt x="18" y="124"/>
                      </a:lnTo>
                      <a:lnTo>
                        <a:pt x="22" y="124"/>
                      </a:lnTo>
                      <a:lnTo>
                        <a:pt x="27" y="124"/>
                      </a:lnTo>
                      <a:lnTo>
                        <a:pt x="40" y="115"/>
                      </a:lnTo>
                      <a:lnTo>
                        <a:pt x="44" y="115"/>
                      </a:lnTo>
                      <a:lnTo>
                        <a:pt x="49" y="115"/>
                      </a:lnTo>
                      <a:lnTo>
                        <a:pt x="58" y="120"/>
                      </a:lnTo>
                      <a:lnTo>
                        <a:pt x="62" y="115"/>
                      </a:lnTo>
                      <a:lnTo>
                        <a:pt x="67" y="111"/>
                      </a:lnTo>
                      <a:lnTo>
                        <a:pt x="71" y="111"/>
                      </a:lnTo>
                      <a:lnTo>
                        <a:pt x="80" y="111"/>
                      </a:lnTo>
                      <a:lnTo>
                        <a:pt x="80" y="107"/>
                      </a:lnTo>
                      <a:lnTo>
                        <a:pt x="89" y="107"/>
                      </a:lnTo>
                      <a:lnTo>
                        <a:pt x="98" y="102"/>
                      </a:lnTo>
                      <a:lnTo>
                        <a:pt x="107" y="93"/>
                      </a:lnTo>
                      <a:lnTo>
                        <a:pt x="107" y="89"/>
                      </a:lnTo>
                      <a:lnTo>
                        <a:pt x="111" y="75"/>
                      </a:lnTo>
                      <a:lnTo>
                        <a:pt x="115" y="75"/>
                      </a:lnTo>
                      <a:lnTo>
                        <a:pt x="120" y="75"/>
                      </a:lnTo>
                      <a:lnTo>
                        <a:pt x="124" y="80"/>
                      </a:lnTo>
                      <a:lnTo>
                        <a:pt x="129" y="80"/>
                      </a:lnTo>
                      <a:lnTo>
                        <a:pt x="133" y="75"/>
                      </a:lnTo>
                      <a:lnTo>
                        <a:pt x="138" y="71"/>
                      </a:lnTo>
                      <a:lnTo>
                        <a:pt x="138" y="62"/>
                      </a:lnTo>
                      <a:lnTo>
                        <a:pt x="138" y="58"/>
                      </a:lnTo>
                      <a:lnTo>
                        <a:pt x="142" y="58"/>
                      </a:lnTo>
                      <a:lnTo>
                        <a:pt x="146" y="53"/>
                      </a:lnTo>
                      <a:lnTo>
                        <a:pt x="151" y="49"/>
                      </a:lnTo>
                      <a:lnTo>
                        <a:pt x="155" y="44"/>
                      </a:lnTo>
                      <a:lnTo>
                        <a:pt x="164" y="36"/>
                      </a:lnTo>
                      <a:lnTo>
                        <a:pt x="169" y="31"/>
                      </a:lnTo>
                      <a:lnTo>
                        <a:pt x="173" y="31"/>
                      </a:lnTo>
                      <a:lnTo>
                        <a:pt x="173" y="27"/>
                      </a:lnTo>
                      <a:lnTo>
                        <a:pt x="178" y="27"/>
                      </a:lnTo>
                      <a:lnTo>
                        <a:pt x="182" y="27"/>
                      </a:lnTo>
                      <a:lnTo>
                        <a:pt x="186" y="22"/>
                      </a:lnTo>
                      <a:lnTo>
                        <a:pt x="195" y="22"/>
                      </a:lnTo>
                      <a:lnTo>
                        <a:pt x="200" y="18"/>
                      </a:lnTo>
                      <a:lnTo>
                        <a:pt x="209" y="4"/>
                      </a:lnTo>
                      <a:lnTo>
                        <a:pt x="213" y="0"/>
                      </a:lnTo>
                      <a:lnTo>
                        <a:pt x="217" y="0"/>
                      </a:lnTo>
                      <a:lnTo>
                        <a:pt x="217" y="9"/>
                      </a:lnTo>
                      <a:lnTo>
                        <a:pt x="217" y="13"/>
                      </a:lnTo>
                      <a:lnTo>
                        <a:pt x="217" y="18"/>
                      </a:lnTo>
                      <a:lnTo>
                        <a:pt x="222" y="22"/>
                      </a:lnTo>
                      <a:lnTo>
                        <a:pt x="222" y="27"/>
                      </a:lnTo>
                      <a:lnTo>
                        <a:pt x="222" y="31"/>
                      </a:lnTo>
                      <a:lnTo>
                        <a:pt x="226" y="31"/>
                      </a:lnTo>
                      <a:lnTo>
                        <a:pt x="226" y="36"/>
                      </a:lnTo>
                      <a:lnTo>
                        <a:pt x="226" y="44"/>
                      </a:lnTo>
                      <a:lnTo>
                        <a:pt x="226" y="49"/>
                      </a:lnTo>
                      <a:lnTo>
                        <a:pt x="226" y="53"/>
                      </a:lnTo>
                      <a:lnTo>
                        <a:pt x="231" y="53"/>
                      </a:lnTo>
                      <a:lnTo>
                        <a:pt x="231" y="58"/>
                      </a:lnTo>
                      <a:lnTo>
                        <a:pt x="235" y="58"/>
                      </a:lnTo>
                      <a:lnTo>
                        <a:pt x="240" y="62"/>
                      </a:lnTo>
                      <a:lnTo>
                        <a:pt x="244" y="67"/>
                      </a:lnTo>
                      <a:lnTo>
                        <a:pt x="249" y="71"/>
                      </a:lnTo>
                      <a:lnTo>
                        <a:pt x="253" y="75"/>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98" name="Freeform 152"/>
                <p:cNvSpPr/>
                <p:nvPr/>
              </p:nvSpPr>
              <p:spPr bwMode="auto">
                <a:xfrm>
                  <a:off x="5806827" y="3514726"/>
                  <a:ext cx="704850" cy="585788"/>
                </a:xfrm>
                <a:custGeom>
                  <a:cxnLst>
                    <a:cxn ang="0">
                      <a:pos x="426" y="204"/>
                    </a:cxn>
                    <a:cxn ang="0">
                      <a:pos x="404" y="218"/>
                    </a:cxn>
                    <a:cxn ang="0">
                      <a:pos x="378" y="227"/>
                    </a:cxn>
                    <a:cxn ang="0">
                      <a:pos x="355" y="231"/>
                    </a:cxn>
                    <a:cxn ang="0">
                      <a:pos x="360" y="253"/>
                    </a:cxn>
                    <a:cxn ang="0">
                      <a:pos x="346" y="275"/>
                    </a:cxn>
                    <a:cxn ang="0">
                      <a:pos x="320" y="293"/>
                    </a:cxn>
                    <a:cxn ang="0">
                      <a:pos x="302" y="320"/>
                    </a:cxn>
                    <a:cxn ang="0">
                      <a:pos x="275" y="320"/>
                    </a:cxn>
                    <a:cxn ang="0">
                      <a:pos x="249" y="324"/>
                    </a:cxn>
                    <a:cxn ang="0">
                      <a:pos x="231" y="338"/>
                    </a:cxn>
                    <a:cxn ang="0">
                      <a:pos x="213" y="346"/>
                    </a:cxn>
                    <a:cxn ang="0">
                      <a:pos x="187" y="342"/>
                    </a:cxn>
                    <a:cxn ang="0">
                      <a:pos x="169" y="355"/>
                    </a:cxn>
                    <a:cxn ang="0">
                      <a:pos x="147" y="355"/>
                    </a:cxn>
                    <a:cxn ang="0">
                      <a:pos x="129" y="342"/>
                    </a:cxn>
                    <a:cxn ang="0">
                      <a:pos x="94" y="364"/>
                    </a:cxn>
                    <a:cxn ang="0">
                      <a:pos x="67" y="364"/>
                    </a:cxn>
                    <a:cxn ang="0">
                      <a:pos x="5" y="355"/>
                    </a:cxn>
                    <a:cxn ang="0">
                      <a:pos x="5" y="320"/>
                    </a:cxn>
                    <a:cxn ang="0">
                      <a:pos x="14" y="280"/>
                    </a:cxn>
                    <a:cxn ang="0">
                      <a:pos x="45" y="266"/>
                    </a:cxn>
                    <a:cxn ang="0">
                      <a:pos x="40" y="253"/>
                    </a:cxn>
                    <a:cxn ang="0">
                      <a:pos x="18" y="227"/>
                    </a:cxn>
                    <a:cxn ang="0">
                      <a:pos x="14" y="209"/>
                    </a:cxn>
                    <a:cxn ang="0">
                      <a:pos x="31" y="191"/>
                    </a:cxn>
                    <a:cxn ang="0">
                      <a:pos x="49" y="200"/>
                    </a:cxn>
                    <a:cxn ang="0">
                      <a:pos x="63" y="227"/>
                    </a:cxn>
                    <a:cxn ang="0">
                      <a:pos x="89" y="209"/>
                    </a:cxn>
                    <a:cxn ang="0">
                      <a:pos x="125" y="195"/>
                    </a:cxn>
                    <a:cxn ang="0">
                      <a:pos x="151" y="195"/>
                    </a:cxn>
                    <a:cxn ang="0">
                      <a:pos x="182" y="191"/>
                    </a:cxn>
                    <a:cxn ang="0">
                      <a:pos x="218" y="191"/>
                    </a:cxn>
                    <a:cxn ang="0">
                      <a:pos x="231" y="178"/>
                    </a:cxn>
                    <a:cxn ang="0">
                      <a:pos x="244" y="164"/>
                    </a:cxn>
                    <a:cxn ang="0">
                      <a:pos x="271" y="142"/>
                    </a:cxn>
                    <a:cxn ang="0">
                      <a:pos x="293" y="116"/>
                    </a:cxn>
                    <a:cxn ang="0">
                      <a:pos x="293" y="84"/>
                    </a:cxn>
                    <a:cxn ang="0">
                      <a:pos x="271" y="71"/>
                    </a:cxn>
                    <a:cxn ang="0">
                      <a:pos x="284" y="53"/>
                    </a:cxn>
                    <a:cxn ang="0">
                      <a:pos x="302" y="53"/>
                    </a:cxn>
                    <a:cxn ang="0">
                      <a:pos x="320" y="36"/>
                    </a:cxn>
                    <a:cxn ang="0">
                      <a:pos x="329" y="9"/>
                    </a:cxn>
                    <a:cxn ang="0">
                      <a:pos x="351" y="0"/>
                    </a:cxn>
                    <a:cxn ang="0">
                      <a:pos x="364" y="22"/>
                    </a:cxn>
                    <a:cxn ang="0">
                      <a:pos x="369" y="49"/>
                    </a:cxn>
                    <a:cxn ang="0">
                      <a:pos x="378" y="71"/>
                    </a:cxn>
                    <a:cxn ang="0">
                      <a:pos x="382" y="89"/>
                    </a:cxn>
                    <a:cxn ang="0">
                      <a:pos x="409" y="93"/>
                    </a:cxn>
                    <a:cxn ang="0">
                      <a:pos x="413" y="111"/>
                    </a:cxn>
                    <a:cxn ang="0">
                      <a:pos x="400" y="138"/>
                    </a:cxn>
                    <a:cxn ang="0">
                      <a:pos x="391" y="156"/>
                    </a:cxn>
                    <a:cxn ang="0">
                      <a:pos x="404" y="173"/>
                    </a:cxn>
                    <a:cxn ang="0">
                      <a:pos x="426" y="187"/>
                    </a:cxn>
                  </a:cxnLst>
                  <a:rect l="0" t="0" r="r" b="b"/>
                  <a:pathLst>
                    <a:path w="442" h="369">
                      <a:moveTo>
                        <a:pt x="444" y="191"/>
                      </a:moveTo>
                      <a:lnTo>
                        <a:pt x="444" y="195"/>
                      </a:lnTo>
                      <a:lnTo>
                        <a:pt x="440" y="200"/>
                      </a:lnTo>
                      <a:lnTo>
                        <a:pt x="435" y="204"/>
                      </a:lnTo>
                      <a:lnTo>
                        <a:pt x="431" y="204"/>
                      </a:lnTo>
                      <a:lnTo>
                        <a:pt x="426" y="204"/>
                      </a:lnTo>
                      <a:lnTo>
                        <a:pt x="422" y="209"/>
                      </a:lnTo>
                      <a:lnTo>
                        <a:pt x="417" y="209"/>
                      </a:lnTo>
                      <a:lnTo>
                        <a:pt x="413" y="209"/>
                      </a:lnTo>
                      <a:lnTo>
                        <a:pt x="409" y="213"/>
                      </a:lnTo>
                      <a:lnTo>
                        <a:pt x="404" y="213"/>
                      </a:lnTo>
                      <a:lnTo>
                        <a:pt x="404" y="218"/>
                      </a:lnTo>
                      <a:lnTo>
                        <a:pt x="400" y="218"/>
                      </a:lnTo>
                      <a:lnTo>
                        <a:pt x="395" y="218"/>
                      </a:lnTo>
                      <a:lnTo>
                        <a:pt x="391" y="222"/>
                      </a:lnTo>
                      <a:lnTo>
                        <a:pt x="386" y="222"/>
                      </a:lnTo>
                      <a:lnTo>
                        <a:pt x="382" y="227"/>
                      </a:lnTo>
                      <a:lnTo>
                        <a:pt x="378" y="227"/>
                      </a:lnTo>
                      <a:lnTo>
                        <a:pt x="378" y="231"/>
                      </a:lnTo>
                      <a:lnTo>
                        <a:pt x="373" y="231"/>
                      </a:lnTo>
                      <a:lnTo>
                        <a:pt x="369" y="231"/>
                      </a:lnTo>
                      <a:lnTo>
                        <a:pt x="364" y="231"/>
                      </a:lnTo>
                      <a:lnTo>
                        <a:pt x="360" y="231"/>
                      </a:lnTo>
                      <a:lnTo>
                        <a:pt x="355" y="231"/>
                      </a:lnTo>
                      <a:lnTo>
                        <a:pt x="355" y="235"/>
                      </a:lnTo>
                      <a:lnTo>
                        <a:pt x="351" y="240"/>
                      </a:lnTo>
                      <a:lnTo>
                        <a:pt x="351" y="244"/>
                      </a:lnTo>
                      <a:lnTo>
                        <a:pt x="355" y="244"/>
                      </a:lnTo>
                      <a:lnTo>
                        <a:pt x="355" y="249"/>
                      </a:lnTo>
                      <a:lnTo>
                        <a:pt x="360" y="253"/>
                      </a:lnTo>
                      <a:lnTo>
                        <a:pt x="360" y="258"/>
                      </a:lnTo>
                      <a:lnTo>
                        <a:pt x="360" y="266"/>
                      </a:lnTo>
                      <a:lnTo>
                        <a:pt x="351" y="266"/>
                      </a:lnTo>
                      <a:lnTo>
                        <a:pt x="351" y="271"/>
                      </a:lnTo>
                      <a:lnTo>
                        <a:pt x="346" y="271"/>
                      </a:lnTo>
                      <a:lnTo>
                        <a:pt x="346" y="275"/>
                      </a:lnTo>
                      <a:lnTo>
                        <a:pt x="342" y="275"/>
                      </a:lnTo>
                      <a:lnTo>
                        <a:pt x="333" y="280"/>
                      </a:lnTo>
                      <a:lnTo>
                        <a:pt x="333" y="284"/>
                      </a:lnTo>
                      <a:lnTo>
                        <a:pt x="324" y="289"/>
                      </a:lnTo>
                      <a:lnTo>
                        <a:pt x="324" y="293"/>
                      </a:lnTo>
                      <a:lnTo>
                        <a:pt x="320" y="293"/>
                      </a:lnTo>
                      <a:lnTo>
                        <a:pt x="320" y="298"/>
                      </a:lnTo>
                      <a:lnTo>
                        <a:pt x="315" y="302"/>
                      </a:lnTo>
                      <a:lnTo>
                        <a:pt x="311" y="306"/>
                      </a:lnTo>
                      <a:lnTo>
                        <a:pt x="311" y="311"/>
                      </a:lnTo>
                      <a:lnTo>
                        <a:pt x="307" y="315"/>
                      </a:lnTo>
                      <a:lnTo>
                        <a:pt x="302" y="320"/>
                      </a:lnTo>
                      <a:lnTo>
                        <a:pt x="298" y="320"/>
                      </a:lnTo>
                      <a:lnTo>
                        <a:pt x="293" y="320"/>
                      </a:lnTo>
                      <a:lnTo>
                        <a:pt x="289" y="320"/>
                      </a:lnTo>
                      <a:lnTo>
                        <a:pt x="284" y="320"/>
                      </a:lnTo>
                      <a:lnTo>
                        <a:pt x="280" y="320"/>
                      </a:lnTo>
                      <a:lnTo>
                        <a:pt x="275" y="320"/>
                      </a:lnTo>
                      <a:lnTo>
                        <a:pt x="271" y="320"/>
                      </a:lnTo>
                      <a:lnTo>
                        <a:pt x="267" y="320"/>
                      </a:lnTo>
                      <a:lnTo>
                        <a:pt x="262" y="324"/>
                      </a:lnTo>
                      <a:lnTo>
                        <a:pt x="258" y="324"/>
                      </a:lnTo>
                      <a:lnTo>
                        <a:pt x="253" y="324"/>
                      </a:lnTo>
                      <a:lnTo>
                        <a:pt x="249" y="324"/>
                      </a:lnTo>
                      <a:lnTo>
                        <a:pt x="244" y="324"/>
                      </a:lnTo>
                      <a:lnTo>
                        <a:pt x="244" y="329"/>
                      </a:lnTo>
                      <a:lnTo>
                        <a:pt x="240" y="329"/>
                      </a:lnTo>
                      <a:lnTo>
                        <a:pt x="236" y="329"/>
                      </a:lnTo>
                      <a:lnTo>
                        <a:pt x="236" y="333"/>
                      </a:lnTo>
                      <a:lnTo>
                        <a:pt x="231" y="338"/>
                      </a:lnTo>
                      <a:lnTo>
                        <a:pt x="231" y="342"/>
                      </a:lnTo>
                      <a:lnTo>
                        <a:pt x="227" y="342"/>
                      </a:lnTo>
                      <a:lnTo>
                        <a:pt x="222" y="346"/>
                      </a:lnTo>
                      <a:lnTo>
                        <a:pt x="218" y="351"/>
                      </a:lnTo>
                      <a:lnTo>
                        <a:pt x="213" y="351"/>
                      </a:lnTo>
                      <a:lnTo>
                        <a:pt x="213" y="346"/>
                      </a:lnTo>
                      <a:lnTo>
                        <a:pt x="209" y="346"/>
                      </a:lnTo>
                      <a:lnTo>
                        <a:pt x="204" y="342"/>
                      </a:lnTo>
                      <a:lnTo>
                        <a:pt x="200" y="342"/>
                      </a:lnTo>
                      <a:lnTo>
                        <a:pt x="196" y="342"/>
                      </a:lnTo>
                      <a:lnTo>
                        <a:pt x="191" y="342"/>
                      </a:lnTo>
                      <a:lnTo>
                        <a:pt x="187" y="342"/>
                      </a:lnTo>
                      <a:lnTo>
                        <a:pt x="182" y="346"/>
                      </a:lnTo>
                      <a:lnTo>
                        <a:pt x="178" y="346"/>
                      </a:lnTo>
                      <a:lnTo>
                        <a:pt x="178" y="351"/>
                      </a:lnTo>
                      <a:lnTo>
                        <a:pt x="173" y="351"/>
                      </a:lnTo>
                      <a:lnTo>
                        <a:pt x="173" y="355"/>
                      </a:lnTo>
                      <a:lnTo>
                        <a:pt x="169" y="355"/>
                      </a:lnTo>
                      <a:lnTo>
                        <a:pt x="165" y="355"/>
                      </a:lnTo>
                      <a:lnTo>
                        <a:pt x="165" y="360"/>
                      </a:lnTo>
                      <a:lnTo>
                        <a:pt x="160" y="355"/>
                      </a:lnTo>
                      <a:lnTo>
                        <a:pt x="156" y="355"/>
                      </a:lnTo>
                      <a:lnTo>
                        <a:pt x="151" y="355"/>
                      </a:lnTo>
                      <a:lnTo>
                        <a:pt x="147" y="355"/>
                      </a:lnTo>
                      <a:lnTo>
                        <a:pt x="147" y="351"/>
                      </a:lnTo>
                      <a:lnTo>
                        <a:pt x="142" y="351"/>
                      </a:lnTo>
                      <a:lnTo>
                        <a:pt x="138" y="351"/>
                      </a:lnTo>
                      <a:lnTo>
                        <a:pt x="138" y="346"/>
                      </a:lnTo>
                      <a:lnTo>
                        <a:pt x="133" y="346"/>
                      </a:lnTo>
                      <a:lnTo>
                        <a:pt x="129" y="342"/>
                      </a:lnTo>
                      <a:lnTo>
                        <a:pt x="125" y="342"/>
                      </a:lnTo>
                      <a:lnTo>
                        <a:pt x="120" y="346"/>
                      </a:lnTo>
                      <a:lnTo>
                        <a:pt x="116" y="351"/>
                      </a:lnTo>
                      <a:lnTo>
                        <a:pt x="111" y="355"/>
                      </a:lnTo>
                      <a:lnTo>
                        <a:pt x="102" y="360"/>
                      </a:lnTo>
                      <a:lnTo>
                        <a:pt x="94" y="364"/>
                      </a:lnTo>
                      <a:lnTo>
                        <a:pt x="89" y="364"/>
                      </a:lnTo>
                      <a:lnTo>
                        <a:pt x="85" y="364"/>
                      </a:lnTo>
                      <a:lnTo>
                        <a:pt x="80" y="364"/>
                      </a:lnTo>
                      <a:lnTo>
                        <a:pt x="76" y="364"/>
                      </a:lnTo>
                      <a:lnTo>
                        <a:pt x="71" y="364"/>
                      </a:lnTo>
                      <a:lnTo>
                        <a:pt x="67" y="364"/>
                      </a:lnTo>
                      <a:lnTo>
                        <a:pt x="63" y="364"/>
                      </a:lnTo>
                      <a:lnTo>
                        <a:pt x="49" y="364"/>
                      </a:lnTo>
                      <a:lnTo>
                        <a:pt x="40" y="369"/>
                      </a:lnTo>
                      <a:lnTo>
                        <a:pt x="27" y="364"/>
                      </a:lnTo>
                      <a:lnTo>
                        <a:pt x="14" y="360"/>
                      </a:lnTo>
                      <a:lnTo>
                        <a:pt x="5" y="355"/>
                      </a:lnTo>
                      <a:lnTo>
                        <a:pt x="5" y="351"/>
                      </a:lnTo>
                      <a:lnTo>
                        <a:pt x="5" y="346"/>
                      </a:lnTo>
                      <a:lnTo>
                        <a:pt x="0" y="342"/>
                      </a:lnTo>
                      <a:lnTo>
                        <a:pt x="0" y="329"/>
                      </a:lnTo>
                      <a:lnTo>
                        <a:pt x="5" y="324"/>
                      </a:lnTo>
                      <a:lnTo>
                        <a:pt x="5" y="320"/>
                      </a:lnTo>
                      <a:lnTo>
                        <a:pt x="9" y="311"/>
                      </a:lnTo>
                      <a:lnTo>
                        <a:pt x="9" y="302"/>
                      </a:lnTo>
                      <a:lnTo>
                        <a:pt x="9" y="293"/>
                      </a:lnTo>
                      <a:lnTo>
                        <a:pt x="14" y="289"/>
                      </a:lnTo>
                      <a:lnTo>
                        <a:pt x="14" y="284"/>
                      </a:lnTo>
                      <a:lnTo>
                        <a:pt x="14" y="280"/>
                      </a:lnTo>
                      <a:lnTo>
                        <a:pt x="23" y="275"/>
                      </a:lnTo>
                      <a:lnTo>
                        <a:pt x="31" y="271"/>
                      </a:lnTo>
                      <a:lnTo>
                        <a:pt x="36" y="271"/>
                      </a:lnTo>
                      <a:lnTo>
                        <a:pt x="40" y="271"/>
                      </a:lnTo>
                      <a:lnTo>
                        <a:pt x="40" y="266"/>
                      </a:lnTo>
                      <a:lnTo>
                        <a:pt x="45" y="266"/>
                      </a:lnTo>
                      <a:lnTo>
                        <a:pt x="49" y="266"/>
                      </a:lnTo>
                      <a:lnTo>
                        <a:pt x="49" y="262"/>
                      </a:lnTo>
                      <a:lnTo>
                        <a:pt x="49" y="258"/>
                      </a:lnTo>
                      <a:lnTo>
                        <a:pt x="45" y="258"/>
                      </a:lnTo>
                      <a:lnTo>
                        <a:pt x="45" y="253"/>
                      </a:lnTo>
                      <a:lnTo>
                        <a:pt x="40" y="253"/>
                      </a:lnTo>
                      <a:lnTo>
                        <a:pt x="40" y="249"/>
                      </a:lnTo>
                      <a:lnTo>
                        <a:pt x="36" y="244"/>
                      </a:lnTo>
                      <a:lnTo>
                        <a:pt x="31" y="240"/>
                      </a:lnTo>
                      <a:lnTo>
                        <a:pt x="31" y="235"/>
                      </a:lnTo>
                      <a:lnTo>
                        <a:pt x="23" y="231"/>
                      </a:lnTo>
                      <a:lnTo>
                        <a:pt x="18" y="227"/>
                      </a:lnTo>
                      <a:lnTo>
                        <a:pt x="14" y="227"/>
                      </a:lnTo>
                      <a:lnTo>
                        <a:pt x="9" y="222"/>
                      </a:lnTo>
                      <a:lnTo>
                        <a:pt x="9" y="218"/>
                      </a:lnTo>
                      <a:lnTo>
                        <a:pt x="9" y="213"/>
                      </a:lnTo>
                      <a:lnTo>
                        <a:pt x="9" y="209"/>
                      </a:lnTo>
                      <a:lnTo>
                        <a:pt x="14" y="209"/>
                      </a:lnTo>
                      <a:lnTo>
                        <a:pt x="18" y="204"/>
                      </a:lnTo>
                      <a:lnTo>
                        <a:pt x="18" y="200"/>
                      </a:lnTo>
                      <a:lnTo>
                        <a:pt x="23" y="195"/>
                      </a:lnTo>
                      <a:lnTo>
                        <a:pt x="23" y="191"/>
                      </a:lnTo>
                      <a:lnTo>
                        <a:pt x="27" y="191"/>
                      </a:lnTo>
                      <a:lnTo>
                        <a:pt x="31" y="191"/>
                      </a:lnTo>
                      <a:lnTo>
                        <a:pt x="36" y="191"/>
                      </a:lnTo>
                      <a:lnTo>
                        <a:pt x="40" y="191"/>
                      </a:lnTo>
                      <a:lnTo>
                        <a:pt x="45" y="191"/>
                      </a:lnTo>
                      <a:lnTo>
                        <a:pt x="45" y="195"/>
                      </a:lnTo>
                      <a:lnTo>
                        <a:pt x="49" y="195"/>
                      </a:lnTo>
                      <a:lnTo>
                        <a:pt x="49" y="200"/>
                      </a:lnTo>
                      <a:lnTo>
                        <a:pt x="49" y="209"/>
                      </a:lnTo>
                      <a:lnTo>
                        <a:pt x="49" y="218"/>
                      </a:lnTo>
                      <a:lnTo>
                        <a:pt x="49" y="222"/>
                      </a:lnTo>
                      <a:lnTo>
                        <a:pt x="54" y="227"/>
                      </a:lnTo>
                      <a:lnTo>
                        <a:pt x="58" y="227"/>
                      </a:lnTo>
                      <a:lnTo>
                        <a:pt x="63" y="227"/>
                      </a:lnTo>
                      <a:lnTo>
                        <a:pt x="67" y="227"/>
                      </a:lnTo>
                      <a:lnTo>
                        <a:pt x="71" y="222"/>
                      </a:lnTo>
                      <a:lnTo>
                        <a:pt x="80" y="222"/>
                      </a:lnTo>
                      <a:lnTo>
                        <a:pt x="80" y="218"/>
                      </a:lnTo>
                      <a:lnTo>
                        <a:pt x="85" y="218"/>
                      </a:lnTo>
                      <a:lnTo>
                        <a:pt x="89" y="209"/>
                      </a:lnTo>
                      <a:lnTo>
                        <a:pt x="102" y="200"/>
                      </a:lnTo>
                      <a:lnTo>
                        <a:pt x="107" y="200"/>
                      </a:lnTo>
                      <a:lnTo>
                        <a:pt x="107" y="195"/>
                      </a:lnTo>
                      <a:lnTo>
                        <a:pt x="111" y="195"/>
                      </a:lnTo>
                      <a:lnTo>
                        <a:pt x="120" y="195"/>
                      </a:lnTo>
                      <a:lnTo>
                        <a:pt x="125" y="195"/>
                      </a:lnTo>
                      <a:lnTo>
                        <a:pt x="129" y="195"/>
                      </a:lnTo>
                      <a:lnTo>
                        <a:pt x="133" y="195"/>
                      </a:lnTo>
                      <a:lnTo>
                        <a:pt x="138" y="195"/>
                      </a:lnTo>
                      <a:lnTo>
                        <a:pt x="142" y="195"/>
                      </a:lnTo>
                      <a:lnTo>
                        <a:pt x="147" y="195"/>
                      </a:lnTo>
                      <a:lnTo>
                        <a:pt x="151" y="195"/>
                      </a:lnTo>
                      <a:lnTo>
                        <a:pt x="156" y="191"/>
                      </a:lnTo>
                      <a:lnTo>
                        <a:pt x="160" y="191"/>
                      </a:lnTo>
                      <a:lnTo>
                        <a:pt x="165" y="191"/>
                      </a:lnTo>
                      <a:lnTo>
                        <a:pt x="169" y="191"/>
                      </a:lnTo>
                      <a:lnTo>
                        <a:pt x="173" y="191"/>
                      </a:lnTo>
                      <a:lnTo>
                        <a:pt x="182" y="191"/>
                      </a:lnTo>
                      <a:lnTo>
                        <a:pt x="191" y="191"/>
                      </a:lnTo>
                      <a:lnTo>
                        <a:pt x="196" y="191"/>
                      </a:lnTo>
                      <a:lnTo>
                        <a:pt x="204" y="191"/>
                      </a:lnTo>
                      <a:lnTo>
                        <a:pt x="209" y="191"/>
                      </a:lnTo>
                      <a:lnTo>
                        <a:pt x="213" y="191"/>
                      </a:lnTo>
                      <a:lnTo>
                        <a:pt x="218" y="191"/>
                      </a:lnTo>
                      <a:lnTo>
                        <a:pt x="222" y="191"/>
                      </a:lnTo>
                      <a:lnTo>
                        <a:pt x="227" y="191"/>
                      </a:lnTo>
                      <a:lnTo>
                        <a:pt x="227" y="187"/>
                      </a:lnTo>
                      <a:lnTo>
                        <a:pt x="227" y="182"/>
                      </a:lnTo>
                      <a:lnTo>
                        <a:pt x="231" y="182"/>
                      </a:lnTo>
                      <a:lnTo>
                        <a:pt x="231" y="178"/>
                      </a:lnTo>
                      <a:lnTo>
                        <a:pt x="231" y="173"/>
                      </a:lnTo>
                      <a:lnTo>
                        <a:pt x="236" y="173"/>
                      </a:lnTo>
                      <a:lnTo>
                        <a:pt x="236" y="169"/>
                      </a:lnTo>
                      <a:lnTo>
                        <a:pt x="240" y="169"/>
                      </a:lnTo>
                      <a:lnTo>
                        <a:pt x="240" y="164"/>
                      </a:lnTo>
                      <a:lnTo>
                        <a:pt x="244" y="164"/>
                      </a:lnTo>
                      <a:lnTo>
                        <a:pt x="249" y="160"/>
                      </a:lnTo>
                      <a:lnTo>
                        <a:pt x="253" y="156"/>
                      </a:lnTo>
                      <a:lnTo>
                        <a:pt x="258" y="156"/>
                      </a:lnTo>
                      <a:lnTo>
                        <a:pt x="262" y="151"/>
                      </a:lnTo>
                      <a:lnTo>
                        <a:pt x="267" y="147"/>
                      </a:lnTo>
                      <a:lnTo>
                        <a:pt x="271" y="142"/>
                      </a:lnTo>
                      <a:lnTo>
                        <a:pt x="275" y="142"/>
                      </a:lnTo>
                      <a:lnTo>
                        <a:pt x="284" y="133"/>
                      </a:lnTo>
                      <a:lnTo>
                        <a:pt x="289" y="133"/>
                      </a:lnTo>
                      <a:lnTo>
                        <a:pt x="289" y="129"/>
                      </a:lnTo>
                      <a:lnTo>
                        <a:pt x="293" y="120"/>
                      </a:lnTo>
                      <a:lnTo>
                        <a:pt x="293" y="116"/>
                      </a:lnTo>
                      <a:lnTo>
                        <a:pt x="298" y="107"/>
                      </a:lnTo>
                      <a:lnTo>
                        <a:pt x="298" y="102"/>
                      </a:lnTo>
                      <a:lnTo>
                        <a:pt x="293" y="98"/>
                      </a:lnTo>
                      <a:lnTo>
                        <a:pt x="293" y="93"/>
                      </a:lnTo>
                      <a:lnTo>
                        <a:pt x="293" y="89"/>
                      </a:lnTo>
                      <a:lnTo>
                        <a:pt x="293" y="84"/>
                      </a:lnTo>
                      <a:lnTo>
                        <a:pt x="289" y="84"/>
                      </a:lnTo>
                      <a:lnTo>
                        <a:pt x="289" y="80"/>
                      </a:lnTo>
                      <a:lnTo>
                        <a:pt x="284" y="80"/>
                      </a:lnTo>
                      <a:lnTo>
                        <a:pt x="280" y="80"/>
                      </a:lnTo>
                      <a:lnTo>
                        <a:pt x="275" y="76"/>
                      </a:lnTo>
                      <a:lnTo>
                        <a:pt x="271" y="71"/>
                      </a:lnTo>
                      <a:lnTo>
                        <a:pt x="271" y="67"/>
                      </a:lnTo>
                      <a:lnTo>
                        <a:pt x="271" y="62"/>
                      </a:lnTo>
                      <a:lnTo>
                        <a:pt x="275" y="62"/>
                      </a:lnTo>
                      <a:lnTo>
                        <a:pt x="275" y="58"/>
                      </a:lnTo>
                      <a:lnTo>
                        <a:pt x="280" y="53"/>
                      </a:lnTo>
                      <a:lnTo>
                        <a:pt x="284" y="53"/>
                      </a:lnTo>
                      <a:lnTo>
                        <a:pt x="284" y="49"/>
                      </a:lnTo>
                      <a:lnTo>
                        <a:pt x="289" y="49"/>
                      </a:lnTo>
                      <a:lnTo>
                        <a:pt x="289" y="53"/>
                      </a:lnTo>
                      <a:lnTo>
                        <a:pt x="293" y="53"/>
                      </a:lnTo>
                      <a:lnTo>
                        <a:pt x="298" y="53"/>
                      </a:lnTo>
                      <a:lnTo>
                        <a:pt x="302" y="53"/>
                      </a:lnTo>
                      <a:lnTo>
                        <a:pt x="307" y="53"/>
                      </a:lnTo>
                      <a:lnTo>
                        <a:pt x="307" y="49"/>
                      </a:lnTo>
                      <a:lnTo>
                        <a:pt x="311" y="49"/>
                      </a:lnTo>
                      <a:lnTo>
                        <a:pt x="315" y="45"/>
                      </a:lnTo>
                      <a:lnTo>
                        <a:pt x="315" y="40"/>
                      </a:lnTo>
                      <a:lnTo>
                        <a:pt x="320" y="36"/>
                      </a:lnTo>
                      <a:lnTo>
                        <a:pt x="320" y="31"/>
                      </a:lnTo>
                      <a:lnTo>
                        <a:pt x="324" y="27"/>
                      </a:lnTo>
                      <a:lnTo>
                        <a:pt x="324" y="22"/>
                      </a:lnTo>
                      <a:lnTo>
                        <a:pt x="324" y="18"/>
                      </a:lnTo>
                      <a:lnTo>
                        <a:pt x="329" y="13"/>
                      </a:lnTo>
                      <a:lnTo>
                        <a:pt x="329" y="9"/>
                      </a:lnTo>
                      <a:lnTo>
                        <a:pt x="333" y="9"/>
                      </a:lnTo>
                      <a:lnTo>
                        <a:pt x="338" y="5"/>
                      </a:lnTo>
                      <a:lnTo>
                        <a:pt x="338" y="0"/>
                      </a:lnTo>
                      <a:lnTo>
                        <a:pt x="342" y="0"/>
                      </a:lnTo>
                      <a:lnTo>
                        <a:pt x="346" y="0"/>
                      </a:lnTo>
                      <a:lnTo>
                        <a:pt x="351" y="0"/>
                      </a:lnTo>
                      <a:lnTo>
                        <a:pt x="355" y="0"/>
                      </a:lnTo>
                      <a:lnTo>
                        <a:pt x="355" y="5"/>
                      </a:lnTo>
                      <a:lnTo>
                        <a:pt x="360" y="5"/>
                      </a:lnTo>
                      <a:lnTo>
                        <a:pt x="360" y="9"/>
                      </a:lnTo>
                      <a:lnTo>
                        <a:pt x="364" y="13"/>
                      </a:lnTo>
                      <a:lnTo>
                        <a:pt x="364" y="22"/>
                      </a:lnTo>
                      <a:lnTo>
                        <a:pt x="364" y="27"/>
                      </a:lnTo>
                      <a:lnTo>
                        <a:pt x="364" y="31"/>
                      </a:lnTo>
                      <a:lnTo>
                        <a:pt x="364" y="36"/>
                      </a:lnTo>
                      <a:lnTo>
                        <a:pt x="364" y="40"/>
                      </a:lnTo>
                      <a:lnTo>
                        <a:pt x="369" y="45"/>
                      </a:lnTo>
                      <a:lnTo>
                        <a:pt x="369" y="49"/>
                      </a:lnTo>
                      <a:lnTo>
                        <a:pt x="369" y="53"/>
                      </a:lnTo>
                      <a:lnTo>
                        <a:pt x="369" y="58"/>
                      </a:lnTo>
                      <a:lnTo>
                        <a:pt x="369" y="62"/>
                      </a:lnTo>
                      <a:lnTo>
                        <a:pt x="373" y="67"/>
                      </a:lnTo>
                      <a:lnTo>
                        <a:pt x="373" y="71"/>
                      </a:lnTo>
                      <a:lnTo>
                        <a:pt x="378" y="71"/>
                      </a:lnTo>
                      <a:lnTo>
                        <a:pt x="382" y="71"/>
                      </a:lnTo>
                      <a:lnTo>
                        <a:pt x="382" y="76"/>
                      </a:lnTo>
                      <a:lnTo>
                        <a:pt x="386" y="76"/>
                      </a:lnTo>
                      <a:lnTo>
                        <a:pt x="382" y="80"/>
                      </a:lnTo>
                      <a:lnTo>
                        <a:pt x="382" y="84"/>
                      </a:lnTo>
                      <a:lnTo>
                        <a:pt x="382" y="89"/>
                      </a:lnTo>
                      <a:lnTo>
                        <a:pt x="386" y="89"/>
                      </a:lnTo>
                      <a:lnTo>
                        <a:pt x="391" y="89"/>
                      </a:lnTo>
                      <a:lnTo>
                        <a:pt x="395" y="89"/>
                      </a:lnTo>
                      <a:lnTo>
                        <a:pt x="395" y="93"/>
                      </a:lnTo>
                      <a:lnTo>
                        <a:pt x="400" y="93"/>
                      </a:lnTo>
                      <a:lnTo>
                        <a:pt x="409" y="93"/>
                      </a:lnTo>
                      <a:lnTo>
                        <a:pt x="413" y="98"/>
                      </a:lnTo>
                      <a:lnTo>
                        <a:pt x="417" y="98"/>
                      </a:lnTo>
                      <a:lnTo>
                        <a:pt x="417" y="102"/>
                      </a:lnTo>
                      <a:lnTo>
                        <a:pt x="417" y="107"/>
                      </a:lnTo>
                      <a:lnTo>
                        <a:pt x="413" y="107"/>
                      </a:lnTo>
                      <a:lnTo>
                        <a:pt x="413" y="111"/>
                      </a:lnTo>
                      <a:lnTo>
                        <a:pt x="409" y="116"/>
                      </a:lnTo>
                      <a:lnTo>
                        <a:pt x="409" y="120"/>
                      </a:lnTo>
                      <a:lnTo>
                        <a:pt x="404" y="124"/>
                      </a:lnTo>
                      <a:lnTo>
                        <a:pt x="404" y="129"/>
                      </a:lnTo>
                      <a:lnTo>
                        <a:pt x="400" y="133"/>
                      </a:lnTo>
                      <a:lnTo>
                        <a:pt x="400" y="138"/>
                      </a:lnTo>
                      <a:lnTo>
                        <a:pt x="400" y="142"/>
                      </a:lnTo>
                      <a:lnTo>
                        <a:pt x="400" y="147"/>
                      </a:lnTo>
                      <a:lnTo>
                        <a:pt x="395" y="147"/>
                      </a:lnTo>
                      <a:lnTo>
                        <a:pt x="395" y="151"/>
                      </a:lnTo>
                      <a:lnTo>
                        <a:pt x="391" y="151"/>
                      </a:lnTo>
                      <a:lnTo>
                        <a:pt x="391" y="156"/>
                      </a:lnTo>
                      <a:lnTo>
                        <a:pt x="391" y="160"/>
                      </a:lnTo>
                      <a:lnTo>
                        <a:pt x="391" y="164"/>
                      </a:lnTo>
                      <a:lnTo>
                        <a:pt x="391" y="169"/>
                      </a:lnTo>
                      <a:lnTo>
                        <a:pt x="395" y="169"/>
                      </a:lnTo>
                      <a:lnTo>
                        <a:pt x="400" y="173"/>
                      </a:lnTo>
                      <a:lnTo>
                        <a:pt x="404" y="173"/>
                      </a:lnTo>
                      <a:lnTo>
                        <a:pt x="409" y="173"/>
                      </a:lnTo>
                      <a:lnTo>
                        <a:pt x="413" y="178"/>
                      </a:lnTo>
                      <a:lnTo>
                        <a:pt x="417" y="178"/>
                      </a:lnTo>
                      <a:lnTo>
                        <a:pt x="422" y="178"/>
                      </a:lnTo>
                      <a:lnTo>
                        <a:pt x="422" y="182"/>
                      </a:lnTo>
                      <a:lnTo>
                        <a:pt x="426" y="187"/>
                      </a:lnTo>
                      <a:lnTo>
                        <a:pt x="431" y="191"/>
                      </a:lnTo>
                      <a:lnTo>
                        <a:pt x="435" y="195"/>
                      </a:lnTo>
                      <a:lnTo>
                        <a:pt x="440" y="191"/>
                      </a:lnTo>
                      <a:lnTo>
                        <a:pt x="444" y="191"/>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499" name="Freeform 156"/>
                <p:cNvSpPr/>
                <p:nvPr/>
              </p:nvSpPr>
              <p:spPr bwMode="auto">
                <a:xfrm>
                  <a:off x="5878265" y="4170363"/>
                  <a:ext cx="915988" cy="711200"/>
                </a:xfrm>
                <a:custGeom>
                  <a:cxnLst>
                    <a:cxn ang="0">
                      <a:pos x="430" y="102"/>
                    </a:cxn>
                    <a:cxn ang="0">
                      <a:pos x="457" y="120"/>
                    </a:cxn>
                    <a:cxn ang="0">
                      <a:pos x="488" y="155"/>
                    </a:cxn>
                    <a:cxn ang="0">
                      <a:pos x="523" y="178"/>
                    </a:cxn>
                    <a:cxn ang="0">
                      <a:pos x="541" y="213"/>
                    </a:cxn>
                    <a:cxn ang="0">
                      <a:pos x="577" y="226"/>
                    </a:cxn>
                    <a:cxn ang="0">
                      <a:pos x="559" y="249"/>
                    </a:cxn>
                    <a:cxn ang="0">
                      <a:pos x="532" y="280"/>
                    </a:cxn>
                    <a:cxn ang="0">
                      <a:pos x="488" y="320"/>
                    </a:cxn>
                    <a:cxn ang="0">
                      <a:pos x="457" y="342"/>
                    </a:cxn>
                    <a:cxn ang="0">
                      <a:pos x="421" y="364"/>
                    </a:cxn>
                    <a:cxn ang="0">
                      <a:pos x="399" y="382"/>
                    </a:cxn>
                    <a:cxn ang="0">
                      <a:pos x="350" y="399"/>
                    </a:cxn>
                    <a:cxn ang="0">
                      <a:pos x="324" y="404"/>
                    </a:cxn>
                    <a:cxn ang="0">
                      <a:pos x="266" y="426"/>
                    </a:cxn>
                    <a:cxn ang="0">
                      <a:pos x="217" y="413"/>
                    </a:cxn>
                    <a:cxn ang="0">
                      <a:pos x="159" y="408"/>
                    </a:cxn>
                    <a:cxn ang="0">
                      <a:pos x="128" y="417"/>
                    </a:cxn>
                    <a:cxn ang="0">
                      <a:pos x="97" y="439"/>
                    </a:cxn>
                    <a:cxn ang="0">
                      <a:pos x="75" y="444"/>
                    </a:cxn>
                    <a:cxn ang="0">
                      <a:pos x="62" y="422"/>
                    </a:cxn>
                    <a:cxn ang="0">
                      <a:pos x="35" y="413"/>
                    </a:cxn>
                    <a:cxn ang="0">
                      <a:pos x="13" y="395"/>
                    </a:cxn>
                    <a:cxn ang="0">
                      <a:pos x="4" y="373"/>
                    </a:cxn>
                    <a:cxn ang="0">
                      <a:pos x="0" y="351"/>
                    </a:cxn>
                    <a:cxn ang="0">
                      <a:pos x="0" y="324"/>
                    </a:cxn>
                    <a:cxn ang="0">
                      <a:pos x="9" y="302"/>
                    </a:cxn>
                    <a:cxn ang="0">
                      <a:pos x="22" y="284"/>
                    </a:cxn>
                    <a:cxn ang="0">
                      <a:pos x="53" y="284"/>
                    </a:cxn>
                    <a:cxn ang="0">
                      <a:pos x="75" y="253"/>
                    </a:cxn>
                    <a:cxn ang="0">
                      <a:pos x="97" y="244"/>
                    </a:cxn>
                    <a:cxn ang="0">
                      <a:pos x="124" y="222"/>
                    </a:cxn>
                    <a:cxn ang="0">
                      <a:pos x="133" y="191"/>
                    </a:cxn>
                    <a:cxn ang="0">
                      <a:pos x="168" y="164"/>
                    </a:cxn>
                    <a:cxn ang="0">
                      <a:pos x="164" y="151"/>
                    </a:cxn>
                    <a:cxn ang="0">
                      <a:pos x="177" y="129"/>
                    </a:cxn>
                    <a:cxn ang="0">
                      <a:pos x="186" y="107"/>
                    </a:cxn>
                    <a:cxn ang="0">
                      <a:pos x="182" y="89"/>
                    </a:cxn>
                    <a:cxn ang="0">
                      <a:pos x="182" y="67"/>
                    </a:cxn>
                    <a:cxn ang="0">
                      <a:pos x="186" y="44"/>
                    </a:cxn>
                    <a:cxn ang="0">
                      <a:pos x="191" y="27"/>
                    </a:cxn>
                    <a:cxn ang="0">
                      <a:pos x="213" y="18"/>
                    </a:cxn>
                    <a:cxn ang="0">
                      <a:pos x="257" y="13"/>
                    </a:cxn>
                    <a:cxn ang="0">
                      <a:pos x="288" y="18"/>
                    </a:cxn>
                    <a:cxn ang="0">
                      <a:pos x="324" y="31"/>
                    </a:cxn>
                    <a:cxn ang="0">
                      <a:pos x="350" y="18"/>
                    </a:cxn>
                    <a:cxn ang="0">
                      <a:pos x="368" y="0"/>
                    </a:cxn>
                    <a:cxn ang="0">
                      <a:pos x="381" y="18"/>
                    </a:cxn>
                    <a:cxn ang="0">
                      <a:pos x="390" y="35"/>
                    </a:cxn>
                    <a:cxn ang="0">
                      <a:pos x="395" y="62"/>
                    </a:cxn>
                    <a:cxn ang="0">
                      <a:pos x="408" y="84"/>
                    </a:cxn>
                  </a:cxnLst>
                  <a:rect l="0" t="0" r="r" b="b"/>
                  <a:pathLst>
                    <a:path w="577" h="448">
                      <a:moveTo>
                        <a:pt x="412" y="89"/>
                      </a:moveTo>
                      <a:lnTo>
                        <a:pt x="417" y="89"/>
                      </a:lnTo>
                      <a:lnTo>
                        <a:pt x="426" y="93"/>
                      </a:lnTo>
                      <a:lnTo>
                        <a:pt x="426" y="98"/>
                      </a:lnTo>
                      <a:lnTo>
                        <a:pt x="430" y="102"/>
                      </a:lnTo>
                      <a:lnTo>
                        <a:pt x="435" y="102"/>
                      </a:lnTo>
                      <a:lnTo>
                        <a:pt x="439" y="107"/>
                      </a:lnTo>
                      <a:lnTo>
                        <a:pt x="448" y="111"/>
                      </a:lnTo>
                      <a:lnTo>
                        <a:pt x="448" y="115"/>
                      </a:lnTo>
                      <a:lnTo>
                        <a:pt x="457" y="120"/>
                      </a:lnTo>
                      <a:lnTo>
                        <a:pt x="461" y="129"/>
                      </a:lnTo>
                      <a:lnTo>
                        <a:pt x="470" y="142"/>
                      </a:lnTo>
                      <a:lnTo>
                        <a:pt x="483" y="151"/>
                      </a:lnTo>
                      <a:lnTo>
                        <a:pt x="488" y="151"/>
                      </a:lnTo>
                      <a:lnTo>
                        <a:pt x="488" y="155"/>
                      </a:lnTo>
                      <a:lnTo>
                        <a:pt x="497" y="160"/>
                      </a:lnTo>
                      <a:lnTo>
                        <a:pt x="497" y="164"/>
                      </a:lnTo>
                      <a:lnTo>
                        <a:pt x="510" y="173"/>
                      </a:lnTo>
                      <a:lnTo>
                        <a:pt x="519" y="173"/>
                      </a:lnTo>
                      <a:lnTo>
                        <a:pt x="523" y="178"/>
                      </a:lnTo>
                      <a:lnTo>
                        <a:pt x="528" y="186"/>
                      </a:lnTo>
                      <a:lnTo>
                        <a:pt x="532" y="195"/>
                      </a:lnTo>
                      <a:lnTo>
                        <a:pt x="532" y="209"/>
                      </a:lnTo>
                      <a:lnTo>
                        <a:pt x="532" y="213"/>
                      </a:lnTo>
                      <a:lnTo>
                        <a:pt x="541" y="213"/>
                      </a:lnTo>
                      <a:lnTo>
                        <a:pt x="554" y="217"/>
                      </a:lnTo>
                      <a:lnTo>
                        <a:pt x="559" y="222"/>
                      </a:lnTo>
                      <a:lnTo>
                        <a:pt x="563" y="222"/>
                      </a:lnTo>
                      <a:lnTo>
                        <a:pt x="568" y="222"/>
                      </a:lnTo>
                      <a:lnTo>
                        <a:pt x="577" y="226"/>
                      </a:lnTo>
                      <a:lnTo>
                        <a:pt x="577" y="231"/>
                      </a:lnTo>
                      <a:lnTo>
                        <a:pt x="568" y="240"/>
                      </a:lnTo>
                      <a:lnTo>
                        <a:pt x="568" y="244"/>
                      </a:lnTo>
                      <a:lnTo>
                        <a:pt x="563" y="244"/>
                      </a:lnTo>
                      <a:lnTo>
                        <a:pt x="559" y="249"/>
                      </a:lnTo>
                      <a:lnTo>
                        <a:pt x="550" y="253"/>
                      </a:lnTo>
                      <a:lnTo>
                        <a:pt x="545" y="262"/>
                      </a:lnTo>
                      <a:lnTo>
                        <a:pt x="541" y="266"/>
                      </a:lnTo>
                      <a:lnTo>
                        <a:pt x="537" y="271"/>
                      </a:lnTo>
                      <a:lnTo>
                        <a:pt x="532" y="280"/>
                      </a:lnTo>
                      <a:lnTo>
                        <a:pt x="523" y="289"/>
                      </a:lnTo>
                      <a:lnTo>
                        <a:pt x="514" y="293"/>
                      </a:lnTo>
                      <a:lnTo>
                        <a:pt x="506" y="306"/>
                      </a:lnTo>
                      <a:lnTo>
                        <a:pt x="497" y="315"/>
                      </a:lnTo>
                      <a:lnTo>
                        <a:pt x="488" y="320"/>
                      </a:lnTo>
                      <a:lnTo>
                        <a:pt x="479" y="324"/>
                      </a:lnTo>
                      <a:lnTo>
                        <a:pt x="474" y="333"/>
                      </a:lnTo>
                      <a:lnTo>
                        <a:pt x="470" y="333"/>
                      </a:lnTo>
                      <a:lnTo>
                        <a:pt x="461" y="337"/>
                      </a:lnTo>
                      <a:lnTo>
                        <a:pt x="457" y="342"/>
                      </a:lnTo>
                      <a:lnTo>
                        <a:pt x="448" y="351"/>
                      </a:lnTo>
                      <a:lnTo>
                        <a:pt x="443" y="355"/>
                      </a:lnTo>
                      <a:lnTo>
                        <a:pt x="439" y="355"/>
                      </a:lnTo>
                      <a:lnTo>
                        <a:pt x="426" y="364"/>
                      </a:lnTo>
                      <a:lnTo>
                        <a:pt x="421" y="364"/>
                      </a:lnTo>
                      <a:lnTo>
                        <a:pt x="421" y="368"/>
                      </a:lnTo>
                      <a:lnTo>
                        <a:pt x="417" y="368"/>
                      </a:lnTo>
                      <a:lnTo>
                        <a:pt x="412" y="373"/>
                      </a:lnTo>
                      <a:lnTo>
                        <a:pt x="404" y="373"/>
                      </a:lnTo>
                      <a:lnTo>
                        <a:pt x="399" y="382"/>
                      </a:lnTo>
                      <a:lnTo>
                        <a:pt x="395" y="382"/>
                      </a:lnTo>
                      <a:lnTo>
                        <a:pt x="386" y="386"/>
                      </a:lnTo>
                      <a:lnTo>
                        <a:pt x="377" y="391"/>
                      </a:lnTo>
                      <a:lnTo>
                        <a:pt x="368" y="395"/>
                      </a:lnTo>
                      <a:lnTo>
                        <a:pt x="350" y="399"/>
                      </a:lnTo>
                      <a:lnTo>
                        <a:pt x="337" y="399"/>
                      </a:lnTo>
                      <a:lnTo>
                        <a:pt x="333" y="399"/>
                      </a:lnTo>
                      <a:lnTo>
                        <a:pt x="328" y="399"/>
                      </a:lnTo>
                      <a:lnTo>
                        <a:pt x="328" y="404"/>
                      </a:lnTo>
                      <a:lnTo>
                        <a:pt x="324" y="404"/>
                      </a:lnTo>
                      <a:lnTo>
                        <a:pt x="319" y="404"/>
                      </a:lnTo>
                      <a:lnTo>
                        <a:pt x="310" y="408"/>
                      </a:lnTo>
                      <a:lnTo>
                        <a:pt x="293" y="417"/>
                      </a:lnTo>
                      <a:lnTo>
                        <a:pt x="275" y="426"/>
                      </a:lnTo>
                      <a:lnTo>
                        <a:pt x="266" y="426"/>
                      </a:lnTo>
                      <a:lnTo>
                        <a:pt x="257" y="426"/>
                      </a:lnTo>
                      <a:lnTo>
                        <a:pt x="253" y="426"/>
                      </a:lnTo>
                      <a:lnTo>
                        <a:pt x="239" y="422"/>
                      </a:lnTo>
                      <a:lnTo>
                        <a:pt x="222" y="413"/>
                      </a:lnTo>
                      <a:lnTo>
                        <a:pt x="217" y="413"/>
                      </a:lnTo>
                      <a:lnTo>
                        <a:pt x="208" y="408"/>
                      </a:lnTo>
                      <a:lnTo>
                        <a:pt x="186" y="408"/>
                      </a:lnTo>
                      <a:lnTo>
                        <a:pt x="177" y="404"/>
                      </a:lnTo>
                      <a:lnTo>
                        <a:pt x="168" y="404"/>
                      </a:lnTo>
                      <a:lnTo>
                        <a:pt x="159" y="408"/>
                      </a:lnTo>
                      <a:lnTo>
                        <a:pt x="155" y="408"/>
                      </a:lnTo>
                      <a:lnTo>
                        <a:pt x="146" y="408"/>
                      </a:lnTo>
                      <a:lnTo>
                        <a:pt x="142" y="413"/>
                      </a:lnTo>
                      <a:lnTo>
                        <a:pt x="133" y="417"/>
                      </a:lnTo>
                      <a:lnTo>
                        <a:pt x="128" y="417"/>
                      </a:lnTo>
                      <a:lnTo>
                        <a:pt x="124" y="417"/>
                      </a:lnTo>
                      <a:lnTo>
                        <a:pt x="120" y="422"/>
                      </a:lnTo>
                      <a:lnTo>
                        <a:pt x="111" y="431"/>
                      </a:lnTo>
                      <a:lnTo>
                        <a:pt x="102" y="435"/>
                      </a:lnTo>
                      <a:lnTo>
                        <a:pt x="97" y="439"/>
                      </a:lnTo>
                      <a:lnTo>
                        <a:pt x="97" y="444"/>
                      </a:lnTo>
                      <a:lnTo>
                        <a:pt x="93" y="444"/>
                      </a:lnTo>
                      <a:lnTo>
                        <a:pt x="88" y="448"/>
                      </a:lnTo>
                      <a:lnTo>
                        <a:pt x="84" y="448"/>
                      </a:lnTo>
                      <a:lnTo>
                        <a:pt x="75" y="444"/>
                      </a:lnTo>
                      <a:lnTo>
                        <a:pt x="75" y="435"/>
                      </a:lnTo>
                      <a:lnTo>
                        <a:pt x="71" y="435"/>
                      </a:lnTo>
                      <a:lnTo>
                        <a:pt x="71" y="431"/>
                      </a:lnTo>
                      <a:lnTo>
                        <a:pt x="66" y="426"/>
                      </a:lnTo>
                      <a:lnTo>
                        <a:pt x="62" y="422"/>
                      </a:lnTo>
                      <a:lnTo>
                        <a:pt x="57" y="417"/>
                      </a:lnTo>
                      <a:lnTo>
                        <a:pt x="49" y="413"/>
                      </a:lnTo>
                      <a:lnTo>
                        <a:pt x="44" y="413"/>
                      </a:lnTo>
                      <a:lnTo>
                        <a:pt x="40" y="413"/>
                      </a:lnTo>
                      <a:lnTo>
                        <a:pt x="35" y="413"/>
                      </a:lnTo>
                      <a:lnTo>
                        <a:pt x="26" y="408"/>
                      </a:lnTo>
                      <a:lnTo>
                        <a:pt x="22" y="404"/>
                      </a:lnTo>
                      <a:lnTo>
                        <a:pt x="22" y="399"/>
                      </a:lnTo>
                      <a:lnTo>
                        <a:pt x="18" y="395"/>
                      </a:lnTo>
                      <a:lnTo>
                        <a:pt x="13" y="395"/>
                      </a:lnTo>
                      <a:lnTo>
                        <a:pt x="13" y="391"/>
                      </a:lnTo>
                      <a:lnTo>
                        <a:pt x="9" y="391"/>
                      </a:lnTo>
                      <a:lnTo>
                        <a:pt x="4" y="382"/>
                      </a:lnTo>
                      <a:lnTo>
                        <a:pt x="4" y="377"/>
                      </a:lnTo>
                      <a:lnTo>
                        <a:pt x="4" y="373"/>
                      </a:lnTo>
                      <a:lnTo>
                        <a:pt x="4" y="368"/>
                      </a:lnTo>
                      <a:lnTo>
                        <a:pt x="0" y="364"/>
                      </a:lnTo>
                      <a:lnTo>
                        <a:pt x="0" y="360"/>
                      </a:lnTo>
                      <a:lnTo>
                        <a:pt x="0" y="355"/>
                      </a:lnTo>
                      <a:lnTo>
                        <a:pt x="0" y="351"/>
                      </a:lnTo>
                      <a:lnTo>
                        <a:pt x="0" y="346"/>
                      </a:lnTo>
                      <a:lnTo>
                        <a:pt x="0" y="337"/>
                      </a:lnTo>
                      <a:lnTo>
                        <a:pt x="0" y="333"/>
                      </a:lnTo>
                      <a:lnTo>
                        <a:pt x="0" y="328"/>
                      </a:lnTo>
                      <a:lnTo>
                        <a:pt x="0" y="324"/>
                      </a:lnTo>
                      <a:lnTo>
                        <a:pt x="0" y="320"/>
                      </a:lnTo>
                      <a:lnTo>
                        <a:pt x="4" y="320"/>
                      </a:lnTo>
                      <a:lnTo>
                        <a:pt x="4" y="315"/>
                      </a:lnTo>
                      <a:lnTo>
                        <a:pt x="9" y="311"/>
                      </a:lnTo>
                      <a:lnTo>
                        <a:pt x="9" y="302"/>
                      </a:lnTo>
                      <a:lnTo>
                        <a:pt x="13" y="297"/>
                      </a:lnTo>
                      <a:lnTo>
                        <a:pt x="13" y="289"/>
                      </a:lnTo>
                      <a:lnTo>
                        <a:pt x="13" y="284"/>
                      </a:lnTo>
                      <a:lnTo>
                        <a:pt x="18" y="284"/>
                      </a:lnTo>
                      <a:lnTo>
                        <a:pt x="22" y="284"/>
                      </a:lnTo>
                      <a:lnTo>
                        <a:pt x="26" y="284"/>
                      </a:lnTo>
                      <a:lnTo>
                        <a:pt x="35" y="284"/>
                      </a:lnTo>
                      <a:lnTo>
                        <a:pt x="40" y="284"/>
                      </a:lnTo>
                      <a:lnTo>
                        <a:pt x="44" y="284"/>
                      </a:lnTo>
                      <a:lnTo>
                        <a:pt x="53" y="284"/>
                      </a:lnTo>
                      <a:lnTo>
                        <a:pt x="57" y="275"/>
                      </a:lnTo>
                      <a:lnTo>
                        <a:pt x="62" y="271"/>
                      </a:lnTo>
                      <a:lnTo>
                        <a:pt x="66" y="266"/>
                      </a:lnTo>
                      <a:lnTo>
                        <a:pt x="71" y="257"/>
                      </a:lnTo>
                      <a:lnTo>
                        <a:pt x="75" y="253"/>
                      </a:lnTo>
                      <a:lnTo>
                        <a:pt x="75" y="249"/>
                      </a:lnTo>
                      <a:lnTo>
                        <a:pt x="80" y="249"/>
                      </a:lnTo>
                      <a:lnTo>
                        <a:pt x="84" y="244"/>
                      </a:lnTo>
                      <a:lnTo>
                        <a:pt x="93" y="244"/>
                      </a:lnTo>
                      <a:lnTo>
                        <a:pt x="97" y="244"/>
                      </a:lnTo>
                      <a:lnTo>
                        <a:pt x="97" y="240"/>
                      </a:lnTo>
                      <a:lnTo>
                        <a:pt x="106" y="240"/>
                      </a:lnTo>
                      <a:lnTo>
                        <a:pt x="115" y="235"/>
                      </a:lnTo>
                      <a:lnTo>
                        <a:pt x="124" y="231"/>
                      </a:lnTo>
                      <a:lnTo>
                        <a:pt x="124" y="222"/>
                      </a:lnTo>
                      <a:lnTo>
                        <a:pt x="128" y="213"/>
                      </a:lnTo>
                      <a:lnTo>
                        <a:pt x="128" y="209"/>
                      </a:lnTo>
                      <a:lnTo>
                        <a:pt x="128" y="204"/>
                      </a:lnTo>
                      <a:lnTo>
                        <a:pt x="128" y="195"/>
                      </a:lnTo>
                      <a:lnTo>
                        <a:pt x="133" y="191"/>
                      </a:lnTo>
                      <a:lnTo>
                        <a:pt x="137" y="186"/>
                      </a:lnTo>
                      <a:lnTo>
                        <a:pt x="142" y="182"/>
                      </a:lnTo>
                      <a:lnTo>
                        <a:pt x="151" y="178"/>
                      </a:lnTo>
                      <a:lnTo>
                        <a:pt x="159" y="169"/>
                      </a:lnTo>
                      <a:lnTo>
                        <a:pt x="168" y="164"/>
                      </a:lnTo>
                      <a:lnTo>
                        <a:pt x="173" y="164"/>
                      </a:lnTo>
                      <a:lnTo>
                        <a:pt x="173" y="160"/>
                      </a:lnTo>
                      <a:lnTo>
                        <a:pt x="173" y="155"/>
                      </a:lnTo>
                      <a:lnTo>
                        <a:pt x="168" y="151"/>
                      </a:lnTo>
                      <a:lnTo>
                        <a:pt x="164" y="151"/>
                      </a:lnTo>
                      <a:lnTo>
                        <a:pt x="164" y="146"/>
                      </a:lnTo>
                      <a:lnTo>
                        <a:pt x="168" y="142"/>
                      </a:lnTo>
                      <a:lnTo>
                        <a:pt x="177" y="138"/>
                      </a:lnTo>
                      <a:lnTo>
                        <a:pt x="182" y="133"/>
                      </a:lnTo>
                      <a:lnTo>
                        <a:pt x="177" y="129"/>
                      </a:lnTo>
                      <a:lnTo>
                        <a:pt x="177" y="124"/>
                      </a:lnTo>
                      <a:lnTo>
                        <a:pt x="182" y="124"/>
                      </a:lnTo>
                      <a:lnTo>
                        <a:pt x="186" y="120"/>
                      </a:lnTo>
                      <a:lnTo>
                        <a:pt x="186" y="115"/>
                      </a:lnTo>
                      <a:lnTo>
                        <a:pt x="186" y="107"/>
                      </a:lnTo>
                      <a:lnTo>
                        <a:pt x="173" y="107"/>
                      </a:lnTo>
                      <a:lnTo>
                        <a:pt x="173" y="102"/>
                      </a:lnTo>
                      <a:lnTo>
                        <a:pt x="177" y="98"/>
                      </a:lnTo>
                      <a:lnTo>
                        <a:pt x="182" y="93"/>
                      </a:lnTo>
                      <a:lnTo>
                        <a:pt x="182" y="89"/>
                      </a:lnTo>
                      <a:lnTo>
                        <a:pt x="182" y="84"/>
                      </a:lnTo>
                      <a:lnTo>
                        <a:pt x="177" y="80"/>
                      </a:lnTo>
                      <a:lnTo>
                        <a:pt x="177" y="75"/>
                      </a:lnTo>
                      <a:lnTo>
                        <a:pt x="177" y="71"/>
                      </a:lnTo>
                      <a:lnTo>
                        <a:pt x="182" y="67"/>
                      </a:lnTo>
                      <a:lnTo>
                        <a:pt x="182" y="62"/>
                      </a:lnTo>
                      <a:lnTo>
                        <a:pt x="182" y="58"/>
                      </a:lnTo>
                      <a:lnTo>
                        <a:pt x="186" y="58"/>
                      </a:lnTo>
                      <a:lnTo>
                        <a:pt x="186" y="49"/>
                      </a:lnTo>
                      <a:lnTo>
                        <a:pt x="186" y="44"/>
                      </a:lnTo>
                      <a:lnTo>
                        <a:pt x="186" y="40"/>
                      </a:lnTo>
                      <a:lnTo>
                        <a:pt x="182" y="40"/>
                      </a:lnTo>
                      <a:lnTo>
                        <a:pt x="186" y="31"/>
                      </a:lnTo>
                      <a:lnTo>
                        <a:pt x="186" y="27"/>
                      </a:lnTo>
                      <a:lnTo>
                        <a:pt x="191" y="27"/>
                      </a:lnTo>
                      <a:lnTo>
                        <a:pt x="195" y="22"/>
                      </a:lnTo>
                      <a:lnTo>
                        <a:pt x="199" y="22"/>
                      </a:lnTo>
                      <a:lnTo>
                        <a:pt x="204" y="22"/>
                      </a:lnTo>
                      <a:lnTo>
                        <a:pt x="208" y="18"/>
                      </a:lnTo>
                      <a:lnTo>
                        <a:pt x="213" y="18"/>
                      </a:lnTo>
                      <a:lnTo>
                        <a:pt x="217" y="18"/>
                      </a:lnTo>
                      <a:lnTo>
                        <a:pt x="230" y="13"/>
                      </a:lnTo>
                      <a:lnTo>
                        <a:pt x="239" y="18"/>
                      </a:lnTo>
                      <a:lnTo>
                        <a:pt x="248" y="13"/>
                      </a:lnTo>
                      <a:lnTo>
                        <a:pt x="257" y="13"/>
                      </a:lnTo>
                      <a:lnTo>
                        <a:pt x="266" y="13"/>
                      </a:lnTo>
                      <a:lnTo>
                        <a:pt x="275" y="13"/>
                      </a:lnTo>
                      <a:lnTo>
                        <a:pt x="279" y="18"/>
                      </a:lnTo>
                      <a:lnTo>
                        <a:pt x="284" y="18"/>
                      </a:lnTo>
                      <a:lnTo>
                        <a:pt x="288" y="18"/>
                      </a:lnTo>
                      <a:lnTo>
                        <a:pt x="297" y="22"/>
                      </a:lnTo>
                      <a:lnTo>
                        <a:pt x="301" y="22"/>
                      </a:lnTo>
                      <a:lnTo>
                        <a:pt x="306" y="27"/>
                      </a:lnTo>
                      <a:lnTo>
                        <a:pt x="315" y="27"/>
                      </a:lnTo>
                      <a:lnTo>
                        <a:pt x="324" y="31"/>
                      </a:lnTo>
                      <a:lnTo>
                        <a:pt x="328" y="31"/>
                      </a:lnTo>
                      <a:lnTo>
                        <a:pt x="337" y="31"/>
                      </a:lnTo>
                      <a:lnTo>
                        <a:pt x="341" y="27"/>
                      </a:lnTo>
                      <a:lnTo>
                        <a:pt x="346" y="22"/>
                      </a:lnTo>
                      <a:lnTo>
                        <a:pt x="350" y="18"/>
                      </a:lnTo>
                      <a:lnTo>
                        <a:pt x="355" y="13"/>
                      </a:lnTo>
                      <a:lnTo>
                        <a:pt x="355" y="9"/>
                      </a:lnTo>
                      <a:lnTo>
                        <a:pt x="359" y="4"/>
                      </a:lnTo>
                      <a:lnTo>
                        <a:pt x="364" y="0"/>
                      </a:lnTo>
                      <a:lnTo>
                        <a:pt x="368" y="0"/>
                      </a:lnTo>
                      <a:lnTo>
                        <a:pt x="368" y="4"/>
                      </a:lnTo>
                      <a:lnTo>
                        <a:pt x="372" y="4"/>
                      </a:lnTo>
                      <a:lnTo>
                        <a:pt x="372" y="9"/>
                      </a:lnTo>
                      <a:lnTo>
                        <a:pt x="377" y="9"/>
                      </a:lnTo>
                      <a:lnTo>
                        <a:pt x="381" y="18"/>
                      </a:lnTo>
                      <a:lnTo>
                        <a:pt x="381" y="22"/>
                      </a:lnTo>
                      <a:lnTo>
                        <a:pt x="386" y="22"/>
                      </a:lnTo>
                      <a:lnTo>
                        <a:pt x="386" y="27"/>
                      </a:lnTo>
                      <a:lnTo>
                        <a:pt x="386" y="31"/>
                      </a:lnTo>
                      <a:lnTo>
                        <a:pt x="390" y="35"/>
                      </a:lnTo>
                      <a:lnTo>
                        <a:pt x="390" y="44"/>
                      </a:lnTo>
                      <a:lnTo>
                        <a:pt x="390" y="53"/>
                      </a:lnTo>
                      <a:lnTo>
                        <a:pt x="390" y="58"/>
                      </a:lnTo>
                      <a:lnTo>
                        <a:pt x="395" y="58"/>
                      </a:lnTo>
                      <a:lnTo>
                        <a:pt x="395" y="62"/>
                      </a:lnTo>
                      <a:lnTo>
                        <a:pt x="395" y="67"/>
                      </a:lnTo>
                      <a:lnTo>
                        <a:pt x="399" y="71"/>
                      </a:lnTo>
                      <a:lnTo>
                        <a:pt x="399" y="75"/>
                      </a:lnTo>
                      <a:lnTo>
                        <a:pt x="404" y="80"/>
                      </a:lnTo>
                      <a:lnTo>
                        <a:pt x="408" y="84"/>
                      </a:lnTo>
                      <a:lnTo>
                        <a:pt x="412" y="89"/>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00" name="Freeform 158"/>
                <p:cNvSpPr/>
                <p:nvPr/>
              </p:nvSpPr>
              <p:spPr bwMode="auto">
                <a:xfrm>
                  <a:off x="5652840" y="4106863"/>
                  <a:ext cx="555625" cy="549275"/>
                </a:xfrm>
                <a:custGeom>
                  <a:cxnLst>
                    <a:cxn ang="0">
                      <a:pos x="328" y="9"/>
                    </a:cxn>
                    <a:cxn ang="0">
                      <a:pos x="341" y="0"/>
                    </a:cxn>
                    <a:cxn ang="0">
                      <a:pos x="350" y="9"/>
                    </a:cxn>
                    <a:cxn ang="0">
                      <a:pos x="350" y="27"/>
                    </a:cxn>
                    <a:cxn ang="0">
                      <a:pos x="341" y="53"/>
                    </a:cxn>
                    <a:cxn ang="0">
                      <a:pos x="328" y="71"/>
                    </a:cxn>
                    <a:cxn ang="0">
                      <a:pos x="328" y="89"/>
                    </a:cxn>
                    <a:cxn ang="0">
                      <a:pos x="324" y="107"/>
                    </a:cxn>
                    <a:cxn ang="0">
                      <a:pos x="324" y="124"/>
                    </a:cxn>
                    <a:cxn ang="0">
                      <a:pos x="315" y="142"/>
                    </a:cxn>
                    <a:cxn ang="0">
                      <a:pos x="328" y="160"/>
                    </a:cxn>
                    <a:cxn ang="0">
                      <a:pos x="324" y="173"/>
                    </a:cxn>
                    <a:cxn ang="0">
                      <a:pos x="306" y="191"/>
                    </a:cxn>
                    <a:cxn ang="0">
                      <a:pos x="315" y="204"/>
                    </a:cxn>
                    <a:cxn ang="0">
                      <a:pos x="284" y="222"/>
                    </a:cxn>
                    <a:cxn ang="0">
                      <a:pos x="270" y="244"/>
                    </a:cxn>
                    <a:cxn ang="0">
                      <a:pos x="266" y="271"/>
                    </a:cxn>
                    <a:cxn ang="0">
                      <a:pos x="239" y="284"/>
                    </a:cxn>
                    <a:cxn ang="0">
                      <a:pos x="217" y="289"/>
                    </a:cxn>
                    <a:cxn ang="0">
                      <a:pos x="204" y="311"/>
                    </a:cxn>
                    <a:cxn ang="0">
                      <a:pos x="182" y="324"/>
                    </a:cxn>
                    <a:cxn ang="0">
                      <a:pos x="160" y="324"/>
                    </a:cxn>
                    <a:cxn ang="0">
                      <a:pos x="142" y="324"/>
                    </a:cxn>
                    <a:cxn ang="0">
                      <a:pos x="120" y="329"/>
                    </a:cxn>
                    <a:cxn ang="0">
                      <a:pos x="102" y="333"/>
                    </a:cxn>
                    <a:cxn ang="0">
                      <a:pos x="84" y="329"/>
                    </a:cxn>
                    <a:cxn ang="0">
                      <a:pos x="71" y="342"/>
                    </a:cxn>
                    <a:cxn ang="0">
                      <a:pos x="57" y="342"/>
                    </a:cxn>
                    <a:cxn ang="0">
                      <a:pos x="31" y="333"/>
                    </a:cxn>
                    <a:cxn ang="0">
                      <a:pos x="13" y="333"/>
                    </a:cxn>
                    <a:cxn ang="0">
                      <a:pos x="4" y="320"/>
                    </a:cxn>
                    <a:cxn ang="0">
                      <a:pos x="4" y="297"/>
                    </a:cxn>
                    <a:cxn ang="0">
                      <a:pos x="4" y="280"/>
                    </a:cxn>
                    <a:cxn ang="0">
                      <a:pos x="13" y="257"/>
                    </a:cxn>
                    <a:cxn ang="0">
                      <a:pos x="22" y="240"/>
                    </a:cxn>
                    <a:cxn ang="0">
                      <a:pos x="18" y="226"/>
                    </a:cxn>
                    <a:cxn ang="0">
                      <a:pos x="31" y="222"/>
                    </a:cxn>
                    <a:cxn ang="0">
                      <a:pos x="49" y="222"/>
                    </a:cxn>
                    <a:cxn ang="0">
                      <a:pos x="62" y="218"/>
                    </a:cxn>
                    <a:cxn ang="0">
                      <a:pos x="75" y="209"/>
                    </a:cxn>
                    <a:cxn ang="0">
                      <a:pos x="93" y="195"/>
                    </a:cxn>
                    <a:cxn ang="0">
                      <a:pos x="106" y="186"/>
                    </a:cxn>
                    <a:cxn ang="0">
                      <a:pos x="115" y="173"/>
                    </a:cxn>
                    <a:cxn ang="0">
                      <a:pos x="124" y="155"/>
                    </a:cxn>
                    <a:cxn ang="0">
                      <a:pos x="111" y="147"/>
                    </a:cxn>
                    <a:cxn ang="0">
                      <a:pos x="97" y="133"/>
                    </a:cxn>
                    <a:cxn ang="0">
                      <a:pos x="106" y="124"/>
                    </a:cxn>
                    <a:cxn ang="0">
                      <a:pos x="120" y="115"/>
                    </a:cxn>
                    <a:cxn ang="0">
                      <a:pos x="128" y="93"/>
                    </a:cxn>
                    <a:cxn ang="0">
                      <a:pos x="137" y="80"/>
                    </a:cxn>
                    <a:cxn ang="0">
                      <a:pos x="151" y="75"/>
                    </a:cxn>
                    <a:cxn ang="0">
                      <a:pos x="168" y="75"/>
                    </a:cxn>
                    <a:cxn ang="0">
                      <a:pos x="186" y="80"/>
                    </a:cxn>
                    <a:cxn ang="0">
                      <a:pos x="204" y="80"/>
                    </a:cxn>
                    <a:cxn ang="0">
                      <a:pos x="217" y="84"/>
                    </a:cxn>
                    <a:cxn ang="0">
                      <a:pos x="235" y="84"/>
                    </a:cxn>
                    <a:cxn ang="0">
                      <a:pos x="253" y="89"/>
                    </a:cxn>
                    <a:cxn ang="0">
                      <a:pos x="266" y="93"/>
                    </a:cxn>
                    <a:cxn ang="0">
                      <a:pos x="288" y="71"/>
                    </a:cxn>
                    <a:cxn ang="0">
                      <a:pos x="301" y="58"/>
                    </a:cxn>
                    <a:cxn ang="0">
                      <a:pos x="310" y="44"/>
                    </a:cxn>
                    <a:cxn ang="0">
                      <a:pos x="315" y="27"/>
                    </a:cxn>
                  </a:cxnLst>
                  <a:rect l="0" t="0" r="r" b="b"/>
                  <a:pathLst>
                    <a:path w="350" h="346">
                      <a:moveTo>
                        <a:pt x="315" y="13"/>
                      </a:moveTo>
                      <a:lnTo>
                        <a:pt x="319" y="13"/>
                      </a:lnTo>
                      <a:lnTo>
                        <a:pt x="324" y="13"/>
                      </a:lnTo>
                      <a:lnTo>
                        <a:pt x="328" y="9"/>
                      </a:lnTo>
                      <a:lnTo>
                        <a:pt x="328" y="4"/>
                      </a:lnTo>
                      <a:lnTo>
                        <a:pt x="333" y="0"/>
                      </a:lnTo>
                      <a:lnTo>
                        <a:pt x="337" y="0"/>
                      </a:lnTo>
                      <a:lnTo>
                        <a:pt x="341" y="0"/>
                      </a:lnTo>
                      <a:lnTo>
                        <a:pt x="346" y="0"/>
                      </a:lnTo>
                      <a:lnTo>
                        <a:pt x="346" y="4"/>
                      </a:lnTo>
                      <a:lnTo>
                        <a:pt x="350" y="4"/>
                      </a:lnTo>
                      <a:lnTo>
                        <a:pt x="350" y="9"/>
                      </a:lnTo>
                      <a:lnTo>
                        <a:pt x="350" y="13"/>
                      </a:lnTo>
                      <a:lnTo>
                        <a:pt x="350" y="18"/>
                      </a:lnTo>
                      <a:lnTo>
                        <a:pt x="350" y="22"/>
                      </a:lnTo>
                      <a:lnTo>
                        <a:pt x="350" y="27"/>
                      </a:lnTo>
                      <a:lnTo>
                        <a:pt x="350" y="31"/>
                      </a:lnTo>
                      <a:lnTo>
                        <a:pt x="350" y="36"/>
                      </a:lnTo>
                      <a:lnTo>
                        <a:pt x="346" y="49"/>
                      </a:lnTo>
                      <a:lnTo>
                        <a:pt x="341" y="53"/>
                      </a:lnTo>
                      <a:lnTo>
                        <a:pt x="337" y="58"/>
                      </a:lnTo>
                      <a:lnTo>
                        <a:pt x="333" y="58"/>
                      </a:lnTo>
                      <a:lnTo>
                        <a:pt x="328" y="67"/>
                      </a:lnTo>
                      <a:lnTo>
                        <a:pt x="328" y="71"/>
                      </a:lnTo>
                      <a:lnTo>
                        <a:pt x="324" y="80"/>
                      </a:lnTo>
                      <a:lnTo>
                        <a:pt x="328" y="80"/>
                      </a:lnTo>
                      <a:lnTo>
                        <a:pt x="328" y="84"/>
                      </a:lnTo>
                      <a:lnTo>
                        <a:pt x="328" y="89"/>
                      </a:lnTo>
                      <a:lnTo>
                        <a:pt x="328" y="98"/>
                      </a:lnTo>
                      <a:lnTo>
                        <a:pt x="324" y="98"/>
                      </a:lnTo>
                      <a:lnTo>
                        <a:pt x="324" y="102"/>
                      </a:lnTo>
                      <a:lnTo>
                        <a:pt x="324" y="107"/>
                      </a:lnTo>
                      <a:lnTo>
                        <a:pt x="319" y="111"/>
                      </a:lnTo>
                      <a:lnTo>
                        <a:pt x="319" y="115"/>
                      </a:lnTo>
                      <a:lnTo>
                        <a:pt x="319" y="120"/>
                      </a:lnTo>
                      <a:lnTo>
                        <a:pt x="324" y="124"/>
                      </a:lnTo>
                      <a:lnTo>
                        <a:pt x="324" y="129"/>
                      </a:lnTo>
                      <a:lnTo>
                        <a:pt x="324" y="133"/>
                      </a:lnTo>
                      <a:lnTo>
                        <a:pt x="319" y="138"/>
                      </a:lnTo>
                      <a:lnTo>
                        <a:pt x="315" y="142"/>
                      </a:lnTo>
                      <a:lnTo>
                        <a:pt x="315" y="147"/>
                      </a:lnTo>
                      <a:lnTo>
                        <a:pt x="328" y="147"/>
                      </a:lnTo>
                      <a:lnTo>
                        <a:pt x="328" y="155"/>
                      </a:lnTo>
                      <a:lnTo>
                        <a:pt x="328" y="160"/>
                      </a:lnTo>
                      <a:lnTo>
                        <a:pt x="324" y="164"/>
                      </a:lnTo>
                      <a:lnTo>
                        <a:pt x="319" y="164"/>
                      </a:lnTo>
                      <a:lnTo>
                        <a:pt x="319" y="169"/>
                      </a:lnTo>
                      <a:lnTo>
                        <a:pt x="324" y="173"/>
                      </a:lnTo>
                      <a:lnTo>
                        <a:pt x="319" y="178"/>
                      </a:lnTo>
                      <a:lnTo>
                        <a:pt x="310" y="182"/>
                      </a:lnTo>
                      <a:lnTo>
                        <a:pt x="306" y="186"/>
                      </a:lnTo>
                      <a:lnTo>
                        <a:pt x="306" y="191"/>
                      </a:lnTo>
                      <a:lnTo>
                        <a:pt x="310" y="191"/>
                      </a:lnTo>
                      <a:lnTo>
                        <a:pt x="315" y="195"/>
                      </a:lnTo>
                      <a:lnTo>
                        <a:pt x="315" y="200"/>
                      </a:lnTo>
                      <a:lnTo>
                        <a:pt x="315" y="204"/>
                      </a:lnTo>
                      <a:lnTo>
                        <a:pt x="310" y="204"/>
                      </a:lnTo>
                      <a:lnTo>
                        <a:pt x="301" y="209"/>
                      </a:lnTo>
                      <a:lnTo>
                        <a:pt x="293" y="218"/>
                      </a:lnTo>
                      <a:lnTo>
                        <a:pt x="284" y="222"/>
                      </a:lnTo>
                      <a:lnTo>
                        <a:pt x="279" y="226"/>
                      </a:lnTo>
                      <a:lnTo>
                        <a:pt x="275" y="231"/>
                      </a:lnTo>
                      <a:lnTo>
                        <a:pt x="270" y="235"/>
                      </a:lnTo>
                      <a:lnTo>
                        <a:pt x="270" y="244"/>
                      </a:lnTo>
                      <a:lnTo>
                        <a:pt x="270" y="249"/>
                      </a:lnTo>
                      <a:lnTo>
                        <a:pt x="270" y="253"/>
                      </a:lnTo>
                      <a:lnTo>
                        <a:pt x="266" y="262"/>
                      </a:lnTo>
                      <a:lnTo>
                        <a:pt x="266" y="271"/>
                      </a:lnTo>
                      <a:lnTo>
                        <a:pt x="257" y="275"/>
                      </a:lnTo>
                      <a:lnTo>
                        <a:pt x="248" y="280"/>
                      </a:lnTo>
                      <a:lnTo>
                        <a:pt x="239" y="280"/>
                      </a:lnTo>
                      <a:lnTo>
                        <a:pt x="239" y="284"/>
                      </a:lnTo>
                      <a:lnTo>
                        <a:pt x="235" y="284"/>
                      </a:lnTo>
                      <a:lnTo>
                        <a:pt x="226" y="284"/>
                      </a:lnTo>
                      <a:lnTo>
                        <a:pt x="222" y="289"/>
                      </a:lnTo>
                      <a:lnTo>
                        <a:pt x="217" y="289"/>
                      </a:lnTo>
                      <a:lnTo>
                        <a:pt x="217" y="293"/>
                      </a:lnTo>
                      <a:lnTo>
                        <a:pt x="213" y="297"/>
                      </a:lnTo>
                      <a:lnTo>
                        <a:pt x="208" y="306"/>
                      </a:lnTo>
                      <a:lnTo>
                        <a:pt x="204" y="311"/>
                      </a:lnTo>
                      <a:lnTo>
                        <a:pt x="199" y="315"/>
                      </a:lnTo>
                      <a:lnTo>
                        <a:pt x="195" y="324"/>
                      </a:lnTo>
                      <a:lnTo>
                        <a:pt x="186" y="324"/>
                      </a:lnTo>
                      <a:lnTo>
                        <a:pt x="182" y="324"/>
                      </a:lnTo>
                      <a:lnTo>
                        <a:pt x="177" y="324"/>
                      </a:lnTo>
                      <a:lnTo>
                        <a:pt x="168" y="324"/>
                      </a:lnTo>
                      <a:lnTo>
                        <a:pt x="164" y="324"/>
                      </a:lnTo>
                      <a:lnTo>
                        <a:pt x="160" y="324"/>
                      </a:lnTo>
                      <a:lnTo>
                        <a:pt x="155" y="324"/>
                      </a:lnTo>
                      <a:lnTo>
                        <a:pt x="151" y="324"/>
                      </a:lnTo>
                      <a:lnTo>
                        <a:pt x="146" y="324"/>
                      </a:lnTo>
                      <a:lnTo>
                        <a:pt x="142" y="324"/>
                      </a:lnTo>
                      <a:lnTo>
                        <a:pt x="133" y="324"/>
                      </a:lnTo>
                      <a:lnTo>
                        <a:pt x="128" y="324"/>
                      </a:lnTo>
                      <a:lnTo>
                        <a:pt x="124" y="324"/>
                      </a:lnTo>
                      <a:lnTo>
                        <a:pt x="120" y="329"/>
                      </a:lnTo>
                      <a:lnTo>
                        <a:pt x="115" y="329"/>
                      </a:lnTo>
                      <a:lnTo>
                        <a:pt x="111" y="333"/>
                      </a:lnTo>
                      <a:lnTo>
                        <a:pt x="106" y="333"/>
                      </a:lnTo>
                      <a:lnTo>
                        <a:pt x="102" y="333"/>
                      </a:lnTo>
                      <a:lnTo>
                        <a:pt x="97" y="333"/>
                      </a:lnTo>
                      <a:lnTo>
                        <a:pt x="93" y="333"/>
                      </a:lnTo>
                      <a:lnTo>
                        <a:pt x="93" y="329"/>
                      </a:lnTo>
                      <a:lnTo>
                        <a:pt x="84" y="329"/>
                      </a:lnTo>
                      <a:lnTo>
                        <a:pt x="80" y="333"/>
                      </a:lnTo>
                      <a:lnTo>
                        <a:pt x="75" y="333"/>
                      </a:lnTo>
                      <a:lnTo>
                        <a:pt x="71" y="337"/>
                      </a:lnTo>
                      <a:lnTo>
                        <a:pt x="71" y="342"/>
                      </a:lnTo>
                      <a:lnTo>
                        <a:pt x="66" y="342"/>
                      </a:lnTo>
                      <a:lnTo>
                        <a:pt x="66" y="346"/>
                      </a:lnTo>
                      <a:lnTo>
                        <a:pt x="62" y="346"/>
                      </a:lnTo>
                      <a:lnTo>
                        <a:pt x="57" y="342"/>
                      </a:lnTo>
                      <a:lnTo>
                        <a:pt x="53" y="342"/>
                      </a:lnTo>
                      <a:lnTo>
                        <a:pt x="49" y="337"/>
                      </a:lnTo>
                      <a:lnTo>
                        <a:pt x="35" y="329"/>
                      </a:lnTo>
                      <a:lnTo>
                        <a:pt x="31" y="333"/>
                      </a:lnTo>
                      <a:lnTo>
                        <a:pt x="26" y="333"/>
                      </a:lnTo>
                      <a:lnTo>
                        <a:pt x="22" y="333"/>
                      </a:lnTo>
                      <a:lnTo>
                        <a:pt x="18" y="333"/>
                      </a:lnTo>
                      <a:lnTo>
                        <a:pt x="13" y="333"/>
                      </a:lnTo>
                      <a:lnTo>
                        <a:pt x="9" y="329"/>
                      </a:lnTo>
                      <a:lnTo>
                        <a:pt x="4" y="329"/>
                      </a:lnTo>
                      <a:lnTo>
                        <a:pt x="4" y="324"/>
                      </a:lnTo>
                      <a:lnTo>
                        <a:pt x="4" y="320"/>
                      </a:lnTo>
                      <a:lnTo>
                        <a:pt x="4" y="315"/>
                      </a:lnTo>
                      <a:lnTo>
                        <a:pt x="4" y="311"/>
                      </a:lnTo>
                      <a:lnTo>
                        <a:pt x="4" y="302"/>
                      </a:lnTo>
                      <a:lnTo>
                        <a:pt x="4" y="297"/>
                      </a:lnTo>
                      <a:lnTo>
                        <a:pt x="4" y="293"/>
                      </a:lnTo>
                      <a:lnTo>
                        <a:pt x="4" y="289"/>
                      </a:lnTo>
                      <a:lnTo>
                        <a:pt x="4" y="284"/>
                      </a:lnTo>
                      <a:lnTo>
                        <a:pt x="4" y="280"/>
                      </a:lnTo>
                      <a:lnTo>
                        <a:pt x="0" y="275"/>
                      </a:lnTo>
                      <a:lnTo>
                        <a:pt x="4" y="271"/>
                      </a:lnTo>
                      <a:lnTo>
                        <a:pt x="4" y="266"/>
                      </a:lnTo>
                      <a:lnTo>
                        <a:pt x="13" y="257"/>
                      </a:lnTo>
                      <a:lnTo>
                        <a:pt x="18" y="257"/>
                      </a:lnTo>
                      <a:lnTo>
                        <a:pt x="22" y="249"/>
                      </a:lnTo>
                      <a:lnTo>
                        <a:pt x="22" y="244"/>
                      </a:lnTo>
                      <a:lnTo>
                        <a:pt x="22" y="240"/>
                      </a:lnTo>
                      <a:lnTo>
                        <a:pt x="22" y="235"/>
                      </a:lnTo>
                      <a:lnTo>
                        <a:pt x="22" y="231"/>
                      </a:lnTo>
                      <a:lnTo>
                        <a:pt x="18" y="231"/>
                      </a:lnTo>
                      <a:lnTo>
                        <a:pt x="18" y="226"/>
                      </a:lnTo>
                      <a:lnTo>
                        <a:pt x="18" y="222"/>
                      </a:lnTo>
                      <a:lnTo>
                        <a:pt x="22" y="222"/>
                      </a:lnTo>
                      <a:lnTo>
                        <a:pt x="26" y="222"/>
                      </a:lnTo>
                      <a:lnTo>
                        <a:pt x="31" y="222"/>
                      </a:lnTo>
                      <a:lnTo>
                        <a:pt x="35" y="222"/>
                      </a:lnTo>
                      <a:lnTo>
                        <a:pt x="40" y="222"/>
                      </a:lnTo>
                      <a:lnTo>
                        <a:pt x="44" y="222"/>
                      </a:lnTo>
                      <a:lnTo>
                        <a:pt x="49" y="222"/>
                      </a:lnTo>
                      <a:lnTo>
                        <a:pt x="53" y="222"/>
                      </a:lnTo>
                      <a:lnTo>
                        <a:pt x="53" y="218"/>
                      </a:lnTo>
                      <a:lnTo>
                        <a:pt x="57" y="218"/>
                      </a:lnTo>
                      <a:lnTo>
                        <a:pt x="62" y="218"/>
                      </a:lnTo>
                      <a:lnTo>
                        <a:pt x="66" y="218"/>
                      </a:lnTo>
                      <a:lnTo>
                        <a:pt x="66" y="213"/>
                      </a:lnTo>
                      <a:lnTo>
                        <a:pt x="71" y="213"/>
                      </a:lnTo>
                      <a:lnTo>
                        <a:pt x="75" y="209"/>
                      </a:lnTo>
                      <a:lnTo>
                        <a:pt x="80" y="209"/>
                      </a:lnTo>
                      <a:lnTo>
                        <a:pt x="80" y="204"/>
                      </a:lnTo>
                      <a:lnTo>
                        <a:pt x="89" y="200"/>
                      </a:lnTo>
                      <a:lnTo>
                        <a:pt x="93" y="195"/>
                      </a:lnTo>
                      <a:lnTo>
                        <a:pt x="97" y="195"/>
                      </a:lnTo>
                      <a:lnTo>
                        <a:pt x="97" y="191"/>
                      </a:lnTo>
                      <a:lnTo>
                        <a:pt x="102" y="191"/>
                      </a:lnTo>
                      <a:lnTo>
                        <a:pt x="106" y="186"/>
                      </a:lnTo>
                      <a:lnTo>
                        <a:pt x="106" y="182"/>
                      </a:lnTo>
                      <a:lnTo>
                        <a:pt x="111" y="182"/>
                      </a:lnTo>
                      <a:lnTo>
                        <a:pt x="111" y="178"/>
                      </a:lnTo>
                      <a:lnTo>
                        <a:pt x="115" y="173"/>
                      </a:lnTo>
                      <a:lnTo>
                        <a:pt x="120" y="169"/>
                      </a:lnTo>
                      <a:lnTo>
                        <a:pt x="124" y="164"/>
                      </a:lnTo>
                      <a:lnTo>
                        <a:pt x="124" y="160"/>
                      </a:lnTo>
                      <a:lnTo>
                        <a:pt x="124" y="155"/>
                      </a:lnTo>
                      <a:lnTo>
                        <a:pt x="120" y="155"/>
                      </a:lnTo>
                      <a:lnTo>
                        <a:pt x="120" y="151"/>
                      </a:lnTo>
                      <a:lnTo>
                        <a:pt x="115" y="147"/>
                      </a:lnTo>
                      <a:lnTo>
                        <a:pt x="111" y="147"/>
                      </a:lnTo>
                      <a:lnTo>
                        <a:pt x="111" y="142"/>
                      </a:lnTo>
                      <a:lnTo>
                        <a:pt x="106" y="142"/>
                      </a:lnTo>
                      <a:lnTo>
                        <a:pt x="97" y="138"/>
                      </a:lnTo>
                      <a:lnTo>
                        <a:pt x="97" y="133"/>
                      </a:lnTo>
                      <a:lnTo>
                        <a:pt x="97" y="129"/>
                      </a:lnTo>
                      <a:lnTo>
                        <a:pt x="102" y="129"/>
                      </a:lnTo>
                      <a:lnTo>
                        <a:pt x="102" y="124"/>
                      </a:lnTo>
                      <a:lnTo>
                        <a:pt x="106" y="124"/>
                      </a:lnTo>
                      <a:lnTo>
                        <a:pt x="111" y="120"/>
                      </a:lnTo>
                      <a:lnTo>
                        <a:pt x="115" y="120"/>
                      </a:lnTo>
                      <a:lnTo>
                        <a:pt x="115" y="115"/>
                      </a:lnTo>
                      <a:lnTo>
                        <a:pt x="120" y="115"/>
                      </a:lnTo>
                      <a:lnTo>
                        <a:pt x="120" y="111"/>
                      </a:lnTo>
                      <a:lnTo>
                        <a:pt x="124" y="107"/>
                      </a:lnTo>
                      <a:lnTo>
                        <a:pt x="128" y="98"/>
                      </a:lnTo>
                      <a:lnTo>
                        <a:pt x="128" y="93"/>
                      </a:lnTo>
                      <a:lnTo>
                        <a:pt x="133" y="93"/>
                      </a:lnTo>
                      <a:lnTo>
                        <a:pt x="133" y="89"/>
                      </a:lnTo>
                      <a:lnTo>
                        <a:pt x="137" y="84"/>
                      </a:lnTo>
                      <a:lnTo>
                        <a:pt x="137" y="80"/>
                      </a:lnTo>
                      <a:lnTo>
                        <a:pt x="142" y="80"/>
                      </a:lnTo>
                      <a:lnTo>
                        <a:pt x="142" y="75"/>
                      </a:lnTo>
                      <a:lnTo>
                        <a:pt x="146" y="75"/>
                      </a:lnTo>
                      <a:lnTo>
                        <a:pt x="151" y="75"/>
                      </a:lnTo>
                      <a:lnTo>
                        <a:pt x="155" y="75"/>
                      </a:lnTo>
                      <a:lnTo>
                        <a:pt x="160" y="75"/>
                      </a:lnTo>
                      <a:lnTo>
                        <a:pt x="164" y="75"/>
                      </a:lnTo>
                      <a:lnTo>
                        <a:pt x="168" y="75"/>
                      </a:lnTo>
                      <a:lnTo>
                        <a:pt x="168" y="80"/>
                      </a:lnTo>
                      <a:lnTo>
                        <a:pt x="173" y="80"/>
                      </a:lnTo>
                      <a:lnTo>
                        <a:pt x="177" y="80"/>
                      </a:lnTo>
                      <a:lnTo>
                        <a:pt x="186" y="80"/>
                      </a:lnTo>
                      <a:lnTo>
                        <a:pt x="191" y="80"/>
                      </a:lnTo>
                      <a:lnTo>
                        <a:pt x="195" y="80"/>
                      </a:lnTo>
                      <a:lnTo>
                        <a:pt x="199" y="80"/>
                      </a:lnTo>
                      <a:lnTo>
                        <a:pt x="204" y="80"/>
                      </a:lnTo>
                      <a:lnTo>
                        <a:pt x="208" y="80"/>
                      </a:lnTo>
                      <a:lnTo>
                        <a:pt x="208" y="84"/>
                      </a:lnTo>
                      <a:lnTo>
                        <a:pt x="213" y="84"/>
                      </a:lnTo>
                      <a:lnTo>
                        <a:pt x="217" y="84"/>
                      </a:lnTo>
                      <a:lnTo>
                        <a:pt x="222" y="84"/>
                      </a:lnTo>
                      <a:lnTo>
                        <a:pt x="230" y="80"/>
                      </a:lnTo>
                      <a:lnTo>
                        <a:pt x="235" y="80"/>
                      </a:lnTo>
                      <a:lnTo>
                        <a:pt x="235" y="84"/>
                      </a:lnTo>
                      <a:lnTo>
                        <a:pt x="239" y="84"/>
                      </a:lnTo>
                      <a:lnTo>
                        <a:pt x="244" y="84"/>
                      </a:lnTo>
                      <a:lnTo>
                        <a:pt x="248" y="84"/>
                      </a:lnTo>
                      <a:lnTo>
                        <a:pt x="253" y="89"/>
                      </a:lnTo>
                      <a:lnTo>
                        <a:pt x="257" y="89"/>
                      </a:lnTo>
                      <a:lnTo>
                        <a:pt x="262" y="89"/>
                      </a:lnTo>
                      <a:lnTo>
                        <a:pt x="266" y="89"/>
                      </a:lnTo>
                      <a:lnTo>
                        <a:pt x="266" y="93"/>
                      </a:lnTo>
                      <a:lnTo>
                        <a:pt x="275" y="84"/>
                      </a:lnTo>
                      <a:lnTo>
                        <a:pt x="279" y="80"/>
                      </a:lnTo>
                      <a:lnTo>
                        <a:pt x="284" y="75"/>
                      </a:lnTo>
                      <a:lnTo>
                        <a:pt x="288" y="71"/>
                      </a:lnTo>
                      <a:lnTo>
                        <a:pt x="293" y="67"/>
                      </a:lnTo>
                      <a:lnTo>
                        <a:pt x="297" y="62"/>
                      </a:lnTo>
                      <a:lnTo>
                        <a:pt x="297" y="58"/>
                      </a:lnTo>
                      <a:lnTo>
                        <a:pt x="301" y="58"/>
                      </a:lnTo>
                      <a:lnTo>
                        <a:pt x="301" y="53"/>
                      </a:lnTo>
                      <a:lnTo>
                        <a:pt x="306" y="53"/>
                      </a:lnTo>
                      <a:lnTo>
                        <a:pt x="306" y="49"/>
                      </a:lnTo>
                      <a:lnTo>
                        <a:pt x="310" y="44"/>
                      </a:lnTo>
                      <a:lnTo>
                        <a:pt x="310" y="40"/>
                      </a:lnTo>
                      <a:lnTo>
                        <a:pt x="310" y="36"/>
                      </a:lnTo>
                      <a:lnTo>
                        <a:pt x="310" y="31"/>
                      </a:lnTo>
                      <a:lnTo>
                        <a:pt x="315" y="27"/>
                      </a:lnTo>
                      <a:lnTo>
                        <a:pt x="315" y="22"/>
                      </a:lnTo>
                      <a:lnTo>
                        <a:pt x="315" y="18"/>
                      </a:lnTo>
                      <a:lnTo>
                        <a:pt x="315" y="13"/>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01" name="Freeform 164"/>
                <p:cNvSpPr/>
                <p:nvPr/>
              </p:nvSpPr>
              <p:spPr bwMode="auto">
                <a:xfrm>
                  <a:off x="5532190" y="4953001"/>
                  <a:ext cx="338138" cy="168275"/>
                </a:xfrm>
                <a:custGeom>
                  <a:cxnLst>
                    <a:cxn ang="0">
                      <a:pos x="209" y="62"/>
                    </a:cxn>
                    <a:cxn ang="0">
                      <a:pos x="204" y="71"/>
                    </a:cxn>
                    <a:cxn ang="0">
                      <a:pos x="178" y="75"/>
                    </a:cxn>
                    <a:cxn ang="0">
                      <a:pos x="165" y="80"/>
                    </a:cxn>
                    <a:cxn ang="0">
                      <a:pos x="156" y="84"/>
                    </a:cxn>
                    <a:cxn ang="0">
                      <a:pos x="147" y="84"/>
                    </a:cxn>
                    <a:cxn ang="0">
                      <a:pos x="133" y="88"/>
                    </a:cxn>
                    <a:cxn ang="0">
                      <a:pos x="120" y="97"/>
                    </a:cxn>
                    <a:cxn ang="0">
                      <a:pos x="116" y="106"/>
                    </a:cxn>
                    <a:cxn ang="0">
                      <a:pos x="98" y="106"/>
                    </a:cxn>
                    <a:cxn ang="0">
                      <a:pos x="94" y="97"/>
                    </a:cxn>
                    <a:cxn ang="0">
                      <a:pos x="89" y="84"/>
                    </a:cxn>
                    <a:cxn ang="0">
                      <a:pos x="85" y="88"/>
                    </a:cxn>
                    <a:cxn ang="0">
                      <a:pos x="80" y="84"/>
                    </a:cxn>
                    <a:cxn ang="0">
                      <a:pos x="67" y="80"/>
                    </a:cxn>
                    <a:cxn ang="0">
                      <a:pos x="54" y="84"/>
                    </a:cxn>
                    <a:cxn ang="0">
                      <a:pos x="45" y="88"/>
                    </a:cxn>
                    <a:cxn ang="0">
                      <a:pos x="36" y="88"/>
                    </a:cxn>
                    <a:cxn ang="0">
                      <a:pos x="27" y="88"/>
                    </a:cxn>
                    <a:cxn ang="0">
                      <a:pos x="18" y="88"/>
                    </a:cxn>
                    <a:cxn ang="0">
                      <a:pos x="9" y="93"/>
                    </a:cxn>
                    <a:cxn ang="0">
                      <a:pos x="0" y="88"/>
                    </a:cxn>
                    <a:cxn ang="0">
                      <a:pos x="0" y="80"/>
                    </a:cxn>
                    <a:cxn ang="0">
                      <a:pos x="5" y="71"/>
                    </a:cxn>
                    <a:cxn ang="0">
                      <a:pos x="9" y="62"/>
                    </a:cxn>
                    <a:cxn ang="0">
                      <a:pos x="18" y="53"/>
                    </a:cxn>
                    <a:cxn ang="0">
                      <a:pos x="23" y="49"/>
                    </a:cxn>
                    <a:cxn ang="0">
                      <a:pos x="31" y="44"/>
                    </a:cxn>
                    <a:cxn ang="0">
                      <a:pos x="36" y="40"/>
                    </a:cxn>
                    <a:cxn ang="0">
                      <a:pos x="36" y="31"/>
                    </a:cxn>
                    <a:cxn ang="0">
                      <a:pos x="36" y="22"/>
                    </a:cxn>
                    <a:cxn ang="0">
                      <a:pos x="31" y="17"/>
                    </a:cxn>
                    <a:cxn ang="0">
                      <a:pos x="27" y="13"/>
                    </a:cxn>
                    <a:cxn ang="0">
                      <a:pos x="31" y="4"/>
                    </a:cxn>
                    <a:cxn ang="0">
                      <a:pos x="45" y="4"/>
                    </a:cxn>
                    <a:cxn ang="0">
                      <a:pos x="49" y="0"/>
                    </a:cxn>
                    <a:cxn ang="0">
                      <a:pos x="49" y="9"/>
                    </a:cxn>
                    <a:cxn ang="0">
                      <a:pos x="54" y="13"/>
                    </a:cxn>
                    <a:cxn ang="0">
                      <a:pos x="62" y="13"/>
                    </a:cxn>
                    <a:cxn ang="0">
                      <a:pos x="71" y="9"/>
                    </a:cxn>
                    <a:cxn ang="0">
                      <a:pos x="67" y="17"/>
                    </a:cxn>
                    <a:cxn ang="0">
                      <a:pos x="71" y="22"/>
                    </a:cxn>
                    <a:cxn ang="0">
                      <a:pos x="71" y="31"/>
                    </a:cxn>
                    <a:cxn ang="0">
                      <a:pos x="80" y="31"/>
                    </a:cxn>
                    <a:cxn ang="0">
                      <a:pos x="94" y="31"/>
                    </a:cxn>
                    <a:cxn ang="0">
                      <a:pos x="102" y="31"/>
                    </a:cxn>
                    <a:cxn ang="0">
                      <a:pos x="120" y="26"/>
                    </a:cxn>
                    <a:cxn ang="0">
                      <a:pos x="129" y="31"/>
                    </a:cxn>
                    <a:cxn ang="0">
                      <a:pos x="138" y="40"/>
                    </a:cxn>
                    <a:cxn ang="0">
                      <a:pos x="147" y="53"/>
                    </a:cxn>
                    <a:cxn ang="0">
                      <a:pos x="151" y="57"/>
                    </a:cxn>
                    <a:cxn ang="0">
                      <a:pos x="165" y="62"/>
                    </a:cxn>
                    <a:cxn ang="0">
                      <a:pos x="196" y="57"/>
                    </a:cxn>
                    <a:cxn ang="0">
                      <a:pos x="209" y="53"/>
                    </a:cxn>
                  </a:cxnLst>
                  <a:rect l="0" t="0" r="r" b="b"/>
                  <a:pathLst>
                    <a:path w="213" h="105">
                      <a:moveTo>
                        <a:pt x="213" y="53"/>
                      </a:moveTo>
                      <a:lnTo>
                        <a:pt x="209" y="62"/>
                      </a:lnTo>
                      <a:lnTo>
                        <a:pt x="204" y="66"/>
                      </a:lnTo>
                      <a:lnTo>
                        <a:pt x="204" y="71"/>
                      </a:lnTo>
                      <a:lnTo>
                        <a:pt x="200" y="75"/>
                      </a:lnTo>
                      <a:lnTo>
                        <a:pt x="178" y="75"/>
                      </a:lnTo>
                      <a:lnTo>
                        <a:pt x="169" y="80"/>
                      </a:lnTo>
                      <a:lnTo>
                        <a:pt x="165" y="80"/>
                      </a:lnTo>
                      <a:lnTo>
                        <a:pt x="160" y="80"/>
                      </a:lnTo>
                      <a:lnTo>
                        <a:pt x="156" y="84"/>
                      </a:lnTo>
                      <a:lnTo>
                        <a:pt x="151" y="84"/>
                      </a:lnTo>
                      <a:lnTo>
                        <a:pt x="147" y="84"/>
                      </a:lnTo>
                      <a:lnTo>
                        <a:pt x="138" y="84"/>
                      </a:lnTo>
                      <a:lnTo>
                        <a:pt x="133" y="88"/>
                      </a:lnTo>
                      <a:lnTo>
                        <a:pt x="129" y="93"/>
                      </a:lnTo>
                      <a:lnTo>
                        <a:pt x="120" y="97"/>
                      </a:lnTo>
                      <a:lnTo>
                        <a:pt x="120" y="106"/>
                      </a:lnTo>
                      <a:lnTo>
                        <a:pt x="116" y="106"/>
                      </a:lnTo>
                      <a:lnTo>
                        <a:pt x="111" y="106"/>
                      </a:lnTo>
                      <a:lnTo>
                        <a:pt x="98" y="106"/>
                      </a:lnTo>
                      <a:lnTo>
                        <a:pt x="94" y="102"/>
                      </a:lnTo>
                      <a:lnTo>
                        <a:pt x="94" y="97"/>
                      </a:lnTo>
                      <a:lnTo>
                        <a:pt x="94" y="88"/>
                      </a:lnTo>
                      <a:lnTo>
                        <a:pt x="89" y="84"/>
                      </a:lnTo>
                      <a:lnTo>
                        <a:pt x="85" y="84"/>
                      </a:lnTo>
                      <a:lnTo>
                        <a:pt x="85" y="88"/>
                      </a:lnTo>
                      <a:lnTo>
                        <a:pt x="85" y="84"/>
                      </a:lnTo>
                      <a:lnTo>
                        <a:pt x="80" y="84"/>
                      </a:lnTo>
                      <a:lnTo>
                        <a:pt x="80" y="80"/>
                      </a:lnTo>
                      <a:lnTo>
                        <a:pt x="67" y="80"/>
                      </a:lnTo>
                      <a:lnTo>
                        <a:pt x="58" y="80"/>
                      </a:lnTo>
                      <a:lnTo>
                        <a:pt x="54" y="84"/>
                      </a:lnTo>
                      <a:lnTo>
                        <a:pt x="49" y="84"/>
                      </a:lnTo>
                      <a:lnTo>
                        <a:pt x="45" y="88"/>
                      </a:lnTo>
                      <a:lnTo>
                        <a:pt x="40" y="88"/>
                      </a:lnTo>
                      <a:lnTo>
                        <a:pt x="36" y="88"/>
                      </a:lnTo>
                      <a:lnTo>
                        <a:pt x="31" y="88"/>
                      </a:lnTo>
                      <a:lnTo>
                        <a:pt x="27" y="88"/>
                      </a:lnTo>
                      <a:lnTo>
                        <a:pt x="23" y="88"/>
                      </a:lnTo>
                      <a:lnTo>
                        <a:pt x="18" y="88"/>
                      </a:lnTo>
                      <a:lnTo>
                        <a:pt x="14" y="88"/>
                      </a:lnTo>
                      <a:lnTo>
                        <a:pt x="9" y="93"/>
                      </a:lnTo>
                      <a:lnTo>
                        <a:pt x="5" y="93"/>
                      </a:lnTo>
                      <a:lnTo>
                        <a:pt x="0" y="88"/>
                      </a:lnTo>
                      <a:lnTo>
                        <a:pt x="0" y="84"/>
                      </a:lnTo>
                      <a:lnTo>
                        <a:pt x="0" y="80"/>
                      </a:lnTo>
                      <a:lnTo>
                        <a:pt x="5" y="75"/>
                      </a:lnTo>
                      <a:lnTo>
                        <a:pt x="5" y="71"/>
                      </a:lnTo>
                      <a:lnTo>
                        <a:pt x="9" y="66"/>
                      </a:lnTo>
                      <a:lnTo>
                        <a:pt x="9" y="62"/>
                      </a:lnTo>
                      <a:lnTo>
                        <a:pt x="14" y="57"/>
                      </a:lnTo>
                      <a:lnTo>
                        <a:pt x="18" y="53"/>
                      </a:lnTo>
                      <a:lnTo>
                        <a:pt x="23" y="53"/>
                      </a:lnTo>
                      <a:lnTo>
                        <a:pt x="23" y="49"/>
                      </a:lnTo>
                      <a:lnTo>
                        <a:pt x="27" y="49"/>
                      </a:lnTo>
                      <a:lnTo>
                        <a:pt x="31" y="44"/>
                      </a:lnTo>
                      <a:lnTo>
                        <a:pt x="36" y="44"/>
                      </a:lnTo>
                      <a:lnTo>
                        <a:pt x="36" y="40"/>
                      </a:lnTo>
                      <a:lnTo>
                        <a:pt x="36" y="35"/>
                      </a:lnTo>
                      <a:lnTo>
                        <a:pt x="36" y="31"/>
                      </a:lnTo>
                      <a:lnTo>
                        <a:pt x="36" y="26"/>
                      </a:lnTo>
                      <a:lnTo>
                        <a:pt x="36" y="22"/>
                      </a:lnTo>
                      <a:lnTo>
                        <a:pt x="31" y="22"/>
                      </a:lnTo>
                      <a:lnTo>
                        <a:pt x="31" y="17"/>
                      </a:lnTo>
                      <a:lnTo>
                        <a:pt x="31" y="13"/>
                      </a:lnTo>
                      <a:lnTo>
                        <a:pt x="27" y="13"/>
                      </a:lnTo>
                      <a:lnTo>
                        <a:pt x="31" y="9"/>
                      </a:lnTo>
                      <a:lnTo>
                        <a:pt x="31" y="4"/>
                      </a:lnTo>
                      <a:lnTo>
                        <a:pt x="40" y="4"/>
                      </a:lnTo>
                      <a:lnTo>
                        <a:pt x="45" y="4"/>
                      </a:lnTo>
                      <a:lnTo>
                        <a:pt x="45" y="0"/>
                      </a:lnTo>
                      <a:lnTo>
                        <a:pt x="49" y="0"/>
                      </a:lnTo>
                      <a:lnTo>
                        <a:pt x="49" y="4"/>
                      </a:lnTo>
                      <a:lnTo>
                        <a:pt x="49" y="9"/>
                      </a:lnTo>
                      <a:lnTo>
                        <a:pt x="49" y="13"/>
                      </a:lnTo>
                      <a:lnTo>
                        <a:pt x="54" y="13"/>
                      </a:lnTo>
                      <a:lnTo>
                        <a:pt x="58" y="17"/>
                      </a:lnTo>
                      <a:lnTo>
                        <a:pt x="62" y="13"/>
                      </a:lnTo>
                      <a:lnTo>
                        <a:pt x="67" y="9"/>
                      </a:lnTo>
                      <a:lnTo>
                        <a:pt x="71" y="9"/>
                      </a:lnTo>
                      <a:lnTo>
                        <a:pt x="71" y="13"/>
                      </a:lnTo>
                      <a:lnTo>
                        <a:pt x="67" y="17"/>
                      </a:lnTo>
                      <a:lnTo>
                        <a:pt x="67" y="22"/>
                      </a:lnTo>
                      <a:lnTo>
                        <a:pt x="71" y="22"/>
                      </a:lnTo>
                      <a:lnTo>
                        <a:pt x="71" y="26"/>
                      </a:lnTo>
                      <a:lnTo>
                        <a:pt x="71" y="31"/>
                      </a:lnTo>
                      <a:lnTo>
                        <a:pt x="76" y="31"/>
                      </a:lnTo>
                      <a:lnTo>
                        <a:pt x="80" y="31"/>
                      </a:lnTo>
                      <a:lnTo>
                        <a:pt x="85" y="31"/>
                      </a:lnTo>
                      <a:lnTo>
                        <a:pt x="94" y="31"/>
                      </a:lnTo>
                      <a:lnTo>
                        <a:pt x="98" y="31"/>
                      </a:lnTo>
                      <a:lnTo>
                        <a:pt x="102" y="31"/>
                      </a:lnTo>
                      <a:lnTo>
                        <a:pt x="116" y="26"/>
                      </a:lnTo>
                      <a:lnTo>
                        <a:pt x="120" y="26"/>
                      </a:lnTo>
                      <a:lnTo>
                        <a:pt x="125" y="31"/>
                      </a:lnTo>
                      <a:lnTo>
                        <a:pt x="129" y="31"/>
                      </a:lnTo>
                      <a:lnTo>
                        <a:pt x="129" y="35"/>
                      </a:lnTo>
                      <a:lnTo>
                        <a:pt x="138" y="40"/>
                      </a:lnTo>
                      <a:lnTo>
                        <a:pt x="142" y="49"/>
                      </a:lnTo>
                      <a:lnTo>
                        <a:pt x="147" y="53"/>
                      </a:lnTo>
                      <a:lnTo>
                        <a:pt x="151" y="53"/>
                      </a:lnTo>
                      <a:lnTo>
                        <a:pt x="151" y="57"/>
                      </a:lnTo>
                      <a:lnTo>
                        <a:pt x="156" y="57"/>
                      </a:lnTo>
                      <a:lnTo>
                        <a:pt x="165" y="62"/>
                      </a:lnTo>
                      <a:lnTo>
                        <a:pt x="178" y="62"/>
                      </a:lnTo>
                      <a:lnTo>
                        <a:pt x="196" y="57"/>
                      </a:lnTo>
                      <a:lnTo>
                        <a:pt x="200" y="53"/>
                      </a:lnTo>
                      <a:lnTo>
                        <a:pt x="209" y="53"/>
                      </a:lnTo>
                      <a:lnTo>
                        <a:pt x="213" y="53"/>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02" name="Freeform 170"/>
                <p:cNvSpPr/>
                <p:nvPr/>
              </p:nvSpPr>
              <p:spPr bwMode="auto">
                <a:xfrm>
                  <a:off x="6138615" y="3571876"/>
                  <a:ext cx="781050" cy="739775"/>
                </a:xfrm>
                <a:custGeom>
                  <a:cxnLst>
                    <a:cxn ang="0">
                      <a:pos x="452" y="62"/>
                    </a:cxn>
                    <a:cxn ang="0">
                      <a:pos x="448" y="84"/>
                    </a:cxn>
                    <a:cxn ang="0">
                      <a:pos x="444" y="111"/>
                    </a:cxn>
                    <a:cxn ang="0">
                      <a:pos x="457" y="137"/>
                    </a:cxn>
                    <a:cxn ang="0">
                      <a:pos x="475" y="151"/>
                    </a:cxn>
                    <a:cxn ang="0">
                      <a:pos x="479" y="182"/>
                    </a:cxn>
                    <a:cxn ang="0">
                      <a:pos x="475" y="226"/>
                    </a:cxn>
                    <a:cxn ang="0">
                      <a:pos x="466" y="257"/>
                    </a:cxn>
                    <a:cxn ang="0">
                      <a:pos x="492" y="279"/>
                    </a:cxn>
                    <a:cxn ang="0">
                      <a:pos x="475" y="319"/>
                    </a:cxn>
                    <a:cxn ang="0">
                      <a:pos x="417" y="328"/>
                    </a:cxn>
                    <a:cxn ang="0">
                      <a:pos x="408" y="346"/>
                    </a:cxn>
                    <a:cxn ang="0">
                      <a:pos x="404" y="373"/>
                    </a:cxn>
                    <a:cxn ang="0">
                      <a:pos x="381" y="377"/>
                    </a:cxn>
                    <a:cxn ang="0">
                      <a:pos x="364" y="408"/>
                    </a:cxn>
                    <a:cxn ang="0">
                      <a:pos x="342" y="430"/>
                    </a:cxn>
                    <a:cxn ang="0">
                      <a:pos x="302" y="444"/>
                    </a:cxn>
                    <a:cxn ang="0">
                      <a:pos x="266" y="461"/>
                    </a:cxn>
                    <a:cxn ang="0">
                      <a:pos x="235" y="452"/>
                    </a:cxn>
                    <a:cxn ang="0">
                      <a:pos x="226" y="430"/>
                    </a:cxn>
                    <a:cxn ang="0">
                      <a:pos x="217" y="399"/>
                    </a:cxn>
                    <a:cxn ang="0">
                      <a:pos x="204" y="377"/>
                    </a:cxn>
                    <a:cxn ang="0">
                      <a:pos x="182" y="399"/>
                    </a:cxn>
                    <a:cxn ang="0">
                      <a:pos x="142" y="404"/>
                    </a:cxn>
                    <a:cxn ang="0">
                      <a:pos x="111" y="390"/>
                    </a:cxn>
                    <a:cxn ang="0">
                      <a:pos x="53" y="395"/>
                    </a:cxn>
                    <a:cxn ang="0">
                      <a:pos x="27" y="404"/>
                    </a:cxn>
                    <a:cxn ang="0">
                      <a:pos x="44" y="373"/>
                    </a:cxn>
                    <a:cxn ang="0">
                      <a:pos x="44" y="346"/>
                    </a:cxn>
                    <a:cxn ang="0">
                      <a:pos x="27" y="337"/>
                    </a:cxn>
                    <a:cxn ang="0">
                      <a:pos x="4" y="350"/>
                    </a:cxn>
                    <a:cxn ang="0">
                      <a:pos x="9" y="333"/>
                    </a:cxn>
                    <a:cxn ang="0">
                      <a:pos x="9" y="315"/>
                    </a:cxn>
                    <a:cxn ang="0">
                      <a:pos x="27" y="293"/>
                    </a:cxn>
                    <a:cxn ang="0">
                      <a:pos x="49" y="288"/>
                    </a:cxn>
                    <a:cxn ang="0">
                      <a:pos x="75" y="284"/>
                    </a:cxn>
                    <a:cxn ang="0">
                      <a:pos x="102" y="275"/>
                    </a:cxn>
                    <a:cxn ang="0">
                      <a:pos x="115" y="253"/>
                    </a:cxn>
                    <a:cxn ang="0">
                      <a:pos x="142" y="235"/>
                    </a:cxn>
                    <a:cxn ang="0">
                      <a:pos x="146" y="208"/>
                    </a:cxn>
                    <a:cxn ang="0">
                      <a:pos x="155" y="195"/>
                    </a:cxn>
                    <a:cxn ang="0">
                      <a:pos x="177" y="186"/>
                    </a:cxn>
                    <a:cxn ang="0">
                      <a:pos x="200" y="177"/>
                    </a:cxn>
                    <a:cxn ang="0">
                      <a:pos x="226" y="168"/>
                    </a:cxn>
                    <a:cxn ang="0">
                      <a:pos x="253" y="151"/>
                    </a:cxn>
                    <a:cxn ang="0">
                      <a:pos x="244" y="128"/>
                    </a:cxn>
                    <a:cxn ang="0">
                      <a:pos x="248" y="102"/>
                    </a:cxn>
                    <a:cxn ang="0">
                      <a:pos x="275" y="102"/>
                    </a:cxn>
                    <a:cxn ang="0">
                      <a:pos x="297" y="93"/>
                    </a:cxn>
                    <a:cxn ang="0">
                      <a:pos x="319" y="84"/>
                    </a:cxn>
                    <a:cxn ang="0">
                      <a:pos x="337" y="71"/>
                    </a:cxn>
                    <a:cxn ang="0">
                      <a:pos x="359" y="57"/>
                    </a:cxn>
                    <a:cxn ang="0">
                      <a:pos x="368" y="40"/>
                    </a:cxn>
                    <a:cxn ang="0">
                      <a:pos x="377" y="17"/>
                    </a:cxn>
                    <a:cxn ang="0">
                      <a:pos x="390" y="4"/>
                    </a:cxn>
                    <a:cxn ang="0">
                      <a:pos x="417" y="0"/>
                    </a:cxn>
                    <a:cxn ang="0">
                      <a:pos x="435" y="13"/>
                    </a:cxn>
                    <a:cxn ang="0">
                      <a:pos x="452" y="31"/>
                    </a:cxn>
                  </a:cxnLst>
                  <a:rect l="0" t="0" r="r" b="b"/>
                  <a:pathLst>
                    <a:path w="492" h="466">
                      <a:moveTo>
                        <a:pt x="466" y="48"/>
                      </a:moveTo>
                      <a:lnTo>
                        <a:pt x="466" y="53"/>
                      </a:lnTo>
                      <a:lnTo>
                        <a:pt x="466" y="57"/>
                      </a:lnTo>
                      <a:lnTo>
                        <a:pt x="461" y="57"/>
                      </a:lnTo>
                      <a:lnTo>
                        <a:pt x="457" y="62"/>
                      </a:lnTo>
                      <a:lnTo>
                        <a:pt x="452" y="62"/>
                      </a:lnTo>
                      <a:lnTo>
                        <a:pt x="452" y="66"/>
                      </a:lnTo>
                      <a:lnTo>
                        <a:pt x="452" y="71"/>
                      </a:lnTo>
                      <a:lnTo>
                        <a:pt x="452" y="75"/>
                      </a:lnTo>
                      <a:lnTo>
                        <a:pt x="452" y="80"/>
                      </a:lnTo>
                      <a:lnTo>
                        <a:pt x="452" y="84"/>
                      </a:lnTo>
                      <a:lnTo>
                        <a:pt x="448" y="84"/>
                      </a:lnTo>
                      <a:lnTo>
                        <a:pt x="448" y="88"/>
                      </a:lnTo>
                      <a:lnTo>
                        <a:pt x="448" y="93"/>
                      </a:lnTo>
                      <a:lnTo>
                        <a:pt x="448" y="97"/>
                      </a:lnTo>
                      <a:lnTo>
                        <a:pt x="448" y="102"/>
                      </a:lnTo>
                      <a:lnTo>
                        <a:pt x="444" y="106"/>
                      </a:lnTo>
                      <a:lnTo>
                        <a:pt x="444" y="111"/>
                      </a:lnTo>
                      <a:lnTo>
                        <a:pt x="448" y="115"/>
                      </a:lnTo>
                      <a:lnTo>
                        <a:pt x="448" y="120"/>
                      </a:lnTo>
                      <a:lnTo>
                        <a:pt x="448" y="124"/>
                      </a:lnTo>
                      <a:lnTo>
                        <a:pt x="448" y="128"/>
                      </a:lnTo>
                      <a:lnTo>
                        <a:pt x="452" y="133"/>
                      </a:lnTo>
                      <a:lnTo>
                        <a:pt x="457" y="137"/>
                      </a:lnTo>
                      <a:lnTo>
                        <a:pt x="461" y="142"/>
                      </a:lnTo>
                      <a:lnTo>
                        <a:pt x="466" y="142"/>
                      </a:lnTo>
                      <a:lnTo>
                        <a:pt x="466" y="146"/>
                      </a:lnTo>
                      <a:lnTo>
                        <a:pt x="470" y="146"/>
                      </a:lnTo>
                      <a:lnTo>
                        <a:pt x="475" y="146"/>
                      </a:lnTo>
                      <a:lnTo>
                        <a:pt x="475" y="151"/>
                      </a:lnTo>
                      <a:lnTo>
                        <a:pt x="479" y="155"/>
                      </a:lnTo>
                      <a:lnTo>
                        <a:pt x="484" y="159"/>
                      </a:lnTo>
                      <a:lnTo>
                        <a:pt x="484" y="164"/>
                      </a:lnTo>
                      <a:lnTo>
                        <a:pt x="479" y="168"/>
                      </a:lnTo>
                      <a:lnTo>
                        <a:pt x="479" y="177"/>
                      </a:lnTo>
                      <a:lnTo>
                        <a:pt x="479" y="182"/>
                      </a:lnTo>
                      <a:lnTo>
                        <a:pt x="479" y="191"/>
                      </a:lnTo>
                      <a:lnTo>
                        <a:pt x="479" y="204"/>
                      </a:lnTo>
                      <a:lnTo>
                        <a:pt x="479" y="208"/>
                      </a:lnTo>
                      <a:lnTo>
                        <a:pt x="479" y="213"/>
                      </a:lnTo>
                      <a:lnTo>
                        <a:pt x="475" y="217"/>
                      </a:lnTo>
                      <a:lnTo>
                        <a:pt x="475" y="226"/>
                      </a:lnTo>
                      <a:lnTo>
                        <a:pt x="475" y="230"/>
                      </a:lnTo>
                      <a:lnTo>
                        <a:pt x="475" y="235"/>
                      </a:lnTo>
                      <a:lnTo>
                        <a:pt x="475" y="239"/>
                      </a:lnTo>
                      <a:lnTo>
                        <a:pt x="470" y="244"/>
                      </a:lnTo>
                      <a:lnTo>
                        <a:pt x="466" y="253"/>
                      </a:lnTo>
                      <a:lnTo>
                        <a:pt x="466" y="257"/>
                      </a:lnTo>
                      <a:lnTo>
                        <a:pt x="461" y="262"/>
                      </a:lnTo>
                      <a:lnTo>
                        <a:pt x="466" y="266"/>
                      </a:lnTo>
                      <a:lnTo>
                        <a:pt x="466" y="275"/>
                      </a:lnTo>
                      <a:lnTo>
                        <a:pt x="475" y="279"/>
                      </a:lnTo>
                      <a:lnTo>
                        <a:pt x="484" y="279"/>
                      </a:lnTo>
                      <a:lnTo>
                        <a:pt x="492" y="279"/>
                      </a:lnTo>
                      <a:lnTo>
                        <a:pt x="492" y="293"/>
                      </a:lnTo>
                      <a:lnTo>
                        <a:pt x="488" y="297"/>
                      </a:lnTo>
                      <a:lnTo>
                        <a:pt x="488" y="302"/>
                      </a:lnTo>
                      <a:lnTo>
                        <a:pt x="479" y="315"/>
                      </a:lnTo>
                      <a:lnTo>
                        <a:pt x="479" y="319"/>
                      </a:lnTo>
                      <a:lnTo>
                        <a:pt x="475" y="319"/>
                      </a:lnTo>
                      <a:lnTo>
                        <a:pt x="475" y="324"/>
                      </a:lnTo>
                      <a:lnTo>
                        <a:pt x="461" y="328"/>
                      </a:lnTo>
                      <a:lnTo>
                        <a:pt x="444" y="333"/>
                      </a:lnTo>
                      <a:lnTo>
                        <a:pt x="430" y="333"/>
                      </a:lnTo>
                      <a:lnTo>
                        <a:pt x="426" y="333"/>
                      </a:lnTo>
                      <a:lnTo>
                        <a:pt x="417" y="328"/>
                      </a:lnTo>
                      <a:lnTo>
                        <a:pt x="413" y="328"/>
                      </a:lnTo>
                      <a:lnTo>
                        <a:pt x="408" y="328"/>
                      </a:lnTo>
                      <a:lnTo>
                        <a:pt x="404" y="333"/>
                      </a:lnTo>
                      <a:lnTo>
                        <a:pt x="404" y="337"/>
                      </a:lnTo>
                      <a:lnTo>
                        <a:pt x="408" y="337"/>
                      </a:lnTo>
                      <a:lnTo>
                        <a:pt x="408" y="346"/>
                      </a:lnTo>
                      <a:lnTo>
                        <a:pt x="413" y="350"/>
                      </a:lnTo>
                      <a:lnTo>
                        <a:pt x="413" y="355"/>
                      </a:lnTo>
                      <a:lnTo>
                        <a:pt x="413" y="359"/>
                      </a:lnTo>
                      <a:lnTo>
                        <a:pt x="413" y="364"/>
                      </a:lnTo>
                      <a:lnTo>
                        <a:pt x="408" y="368"/>
                      </a:lnTo>
                      <a:lnTo>
                        <a:pt x="404" y="373"/>
                      </a:lnTo>
                      <a:lnTo>
                        <a:pt x="399" y="373"/>
                      </a:lnTo>
                      <a:lnTo>
                        <a:pt x="399" y="377"/>
                      </a:lnTo>
                      <a:lnTo>
                        <a:pt x="395" y="377"/>
                      </a:lnTo>
                      <a:lnTo>
                        <a:pt x="390" y="377"/>
                      </a:lnTo>
                      <a:lnTo>
                        <a:pt x="386" y="377"/>
                      </a:lnTo>
                      <a:lnTo>
                        <a:pt x="381" y="377"/>
                      </a:lnTo>
                      <a:lnTo>
                        <a:pt x="377" y="381"/>
                      </a:lnTo>
                      <a:lnTo>
                        <a:pt x="373" y="381"/>
                      </a:lnTo>
                      <a:lnTo>
                        <a:pt x="373" y="386"/>
                      </a:lnTo>
                      <a:lnTo>
                        <a:pt x="368" y="390"/>
                      </a:lnTo>
                      <a:lnTo>
                        <a:pt x="368" y="395"/>
                      </a:lnTo>
                      <a:lnTo>
                        <a:pt x="364" y="408"/>
                      </a:lnTo>
                      <a:lnTo>
                        <a:pt x="364" y="412"/>
                      </a:lnTo>
                      <a:lnTo>
                        <a:pt x="359" y="417"/>
                      </a:lnTo>
                      <a:lnTo>
                        <a:pt x="359" y="421"/>
                      </a:lnTo>
                      <a:lnTo>
                        <a:pt x="355" y="421"/>
                      </a:lnTo>
                      <a:lnTo>
                        <a:pt x="350" y="426"/>
                      </a:lnTo>
                      <a:lnTo>
                        <a:pt x="342" y="430"/>
                      </a:lnTo>
                      <a:lnTo>
                        <a:pt x="333" y="435"/>
                      </a:lnTo>
                      <a:lnTo>
                        <a:pt x="328" y="435"/>
                      </a:lnTo>
                      <a:lnTo>
                        <a:pt x="319" y="435"/>
                      </a:lnTo>
                      <a:lnTo>
                        <a:pt x="315" y="435"/>
                      </a:lnTo>
                      <a:lnTo>
                        <a:pt x="306" y="439"/>
                      </a:lnTo>
                      <a:lnTo>
                        <a:pt x="302" y="444"/>
                      </a:lnTo>
                      <a:lnTo>
                        <a:pt x="293" y="452"/>
                      </a:lnTo>
                      <a:lnTo>
                        <a:pt x="288" y="457"/>
                      </a:lnTo>
                      <a:lnTo>
                        <a:pt x="284" y="457"/>
                      </a:lnTo>
                      <a:lnTo>
                        <a:pt x="279" y="461"/>
                      </a:lnTo>
                      <a:lnTo>
                        <a:pt x="271" y="461"/>
                      </a:lnTo>
                      <a:lnTo>
                        <a:pt x="266" y="461"/>
                      </a:lnTo>
                      <a:lnTo>
                        <a:pt x="262" y="461"/>
                      </a:lnTo>
                      <a:lnTo>
                        <a:pt x="253" y="466"/>
                      </a:lnTo>
                      <a:lnTo>
                        <a:pt x="248" y="466"/>
                      </a:lnTo>
                      <a:lnTo>
                        <a:pt x="244" y="461"/>
                      </a:lnTo>
                      <a:lnTo>
                        <a:pt x="240" y="457"/>
                      </a:lnTo>
                      <a:lnTo>
                        <a:pt x="235" y="452"/>
                      </a:lnTo>
                      <a:lnTo>
                        <a:pt x="235" y="448"/>
                      </a:lnTo>
                      <a:lnTo>
                        <a:pt x="231" y="444"/>
                      </a:lnTo>
                      <a:lnTo>
                        <a:pt x="231" y="439"/>
                      </a:lnTo>
                      <a:lnTo>
                        <a:pt x="231" y="435"/>
                      </a:lnTo>
                      <a:lnTo>
                        <a:pt x="226" y="435"/>
                      </a:lnTo>
                      <a:lnTo>
                        <a:pt x="226" y="430"/>
                      </a:lnTo>
                      <a:lnTo>
                        <a:pt x="226" y="421"/>
                      </a:lnTo>
                      <a:lnTo>
                        <a:pt x="226" y="412"/>
                      </a:lnTo>
                      <a:lnTo>
                        <a:pt x="222" y="408"/>
                      </a:lnTo>
                      <a:lnTo>
                        <a:pt x="222" y="404"/>
                      </a:lnTo>
                      <a:lnTo>
                        <a:pt x="222" y="399"/>
                      </a:lnTo>
                      <a:lnTo>
                        <a:pt x="217" y="399"/>
                      </a:lnTo>
                      <a:lnTo>
                        <a:pt x="217" y="395"/>
                      </a:lnTo>
                      <a:lnTo>
                        <a:pt x="213" y="386"/>
                      </a:lnTo>
                      <a:lnTo>
                        <a:pt x="208" y="386"/>
                      </a:lnTo>
                      <a:lnTo>
                        <a:pt x="208" y="381"/>
                      </a:lnTo>
                      <a:lnTo>
                        <a:pt x="204" y="381"/>
                      </a:lnTo>
                      <a:lnTo>
                        <a:pt x="204" y="377"/>
                      </a:lnTo>
                      <a:lnTo>
                        <a:pt x="200" y="377"/>
                      </a:lnTo>
                      <a:lnTo>
                        <a:pt x="195" y="381"/>
                      </a:lnTo>
                      <a:lnTo>
                        <a:pt x="191" y="386"/>
                      </a:lnTo>
                      <a:lnTo>
                        <a:pt x="191" y="390"/>
                      </a:lnTo>
                      <a:lnTo>
                        <a:pt x="186" y="395"/>
                      </a:lnTo>
                      <a:lnTo>
                        <a:pt x="182" y="399"/>
                      </a:lnTo>
                      <a:lnTo>
                        <a:pt x="177" y="404"/>
                      </a:lnTo>
                      <a:lnTo>
                        <a:pt x="173" y="408"/>
                      </a:lnTo>
                      <a:lnTo>
                        <a:pt x="164" y="408"/>
                      </a:lnTo>
                      <a:lnTo>
                        <a:pt x="160" y="408"/>
                      </a:lnTo>
                      <a:lnTo>
                        <a:pt x="151" y="404"/>
                      </a:lnTo>
                      <a:lnTo>
                        <a:pt x="142" y="404"/>
                      </a:lnTo>
                      <a:lnTo>
                        <a:pt x="137" y="399"/>
                      </a:lnTo>
                      <a:lnTo>
                        <a:pt x="133" y="399"/>
                      </a:lnTo>
                      <a:lnTo>
                        <a:pt x="124" y="395"/>
                      </a:lnTo>
                      <a:lnTo>
                        <a:pt x="120" y="395"/>
                      </a:lnTo>
                      <a:lnTo>
                        <a:pt x="115" y="395"/>
                      </a:lnTo>
                      <a:lnTo>
                        <a:pt x="111" y="390"/>
                      </a:lnTo>
                      <a:lnTo>
                        <a:pt x="102" y="390"/>
                      </a:lnTo>
                      <a:lnTo>
                        <a:pt x="93" y="390"/>
                      </a:lnTo>
                      <a:lnTo>
                        <a:pt x="84" y="390"/>
                      </a:lnTo>
                      <a:lnTo>
                        <a:pt x="75" y="395"/>
                      </a:lnTo>
                      <a:lnTo>
                        <a:pt x="66" y="390"/>
                      </a:lnTo>
                      <a:lnTo>
                        <a:pt x="53" y="395"/>
                      </a:lnTo>
                      <a:lnTo>
                        <a:pt x="49" y="395"/>
                      </a:lnTo>
                      <a:lnTo>
                        <a:pt x="44" y="395"/>
                      </a:lnTo>
                      <a:lnTo>
                        <a:pt x="40" y="399"/>
                      </a:lnTo>
                      <a:lnTo>
                        <a:pt x="35" y="399"/>
                      </a:lnTo>
                      <a:lnTo>
                        <a:pt x="31" y="399"/>
                      </a:lnTo>
                      <a:lnTo>
                        <a:pt x="27" y="404"/>
                      </a:lnTo>
                      <a:lnTo>
                        <a:pt x="22" y="404"/>
                      </a:lnTo>
                      <a:lnTo>
                        <a:pt x="27" y="395"/>
                      </a:lnTo>
                      <a:lnTo>
                        <a:pt x="31" y="395"/>
                      </a:lnTo>
                      <a:lnTo>
                        <a:pt x="35" y="390"/>
                      </a:lnTo>
                      <a:lnTo>
                        <a:pt x="40" y="386"/>
                      </a:lnTo>
                      <a:lnTo>
                        <a:pt x="44" y="373"/>
                      </a:lnTo>
                      <a:lnTo>
                        <a:pt x="44" y="368"/>
                      </a:lnTo>
                      <a:lnTo>
                        <a:pt x="44" y="364"/>
                      </a:lnTo>
                      <a:lnTo>
                        <a:pt x="44" y="359"/>
                      </a:lnTo>
                      <a:lnTo>
                        <a:pt x="44" y="355"/>
                      </a:lnTo>
                      <a:lnTo>
                        <a:pt x="44" y="350"/>
                      </a:lnTo>
                      <a:lnTo>
                        <a:pt x="44" y="346"/>
                      </a:lnTo>
                      <a:lnTo>
                        <a:pt x="44" y="341"/>
                      </a:lnTo>
                      <a:lnTo>
                        <a:pt x="40" y="341"/>
                      </a:lnTo>
                      <a:lnTo>
                        <a:pt x="40" y="337"/>
                      </a:lnTo>
                      <a:lnTo>
                        <a:pt x="35" y="337"/>
                      </a:lnTo>
                      <a:lnTo>
                        <a:pt x="31" y="337"/>
                      </a:lnTo>
                      <a:lnTo>
                        <a:pt x="27" y="337"/>
                      </a:lnTo>
                      <a:lnTo>
                        <a:pt x="22" y="341"/>
                      </a:lnTo>
                      <a:lnTo>
                        <a:pt x="22" y="346"/>
                      </a:lnTo>
                      <a:lnTo>
                        <a:pt x="18" y="350"/>
                      </a:lnTo>
                      <a:lnTo>
                        <a:pt x="13" y="350"/>
                      </a:lnTo>
                      <a:lnTo>
                        <a:pt x="9" y="350"/>
                      </a:lnTo>
                      <a:lnTo>
                        <a:pt x="4" y="350"/>
                      </a:lnTo>
                      <a:lnTo>
                        <a:pt x="0" y="346"/>
                      </a:lnTo>
                      <a:lnTo>
                        <a:pt x="4" y="346"/>
                      </a:lnTo>
                      <a:lnTo>
                        <a:pt x="4" y="341"/>
                      </a:lnTo>
                      <a:lnTo>
                        <a:pt x="4" y="337"/>
                      </a:lnTo>
                      <a:lnTo>
                        <a:pt x="9" y="337"/>
                      </a:lnTo>
                      <a:lnTo>
                        <a:pt x="9" y="333"/>
                      </a:lnTo>
                      <a:lnTo>
                        <a:pt x="9" y="328"/>
                      </a:lnTo>
                      <a:lnTo>
                        <a:pt x="9" y="324"/>
                      </a:lnTo>
                      <a:lnTo>
                        <a:pt x="9" y="319"/>
                      </a:lnTo>
                      <a:lnTo>
                        <a:pt x="4" y="319"/>
                      </a:lnTo>
                      <a:lnTo>
                        <a:pt x="4" y="315"/>
                      </a:lnTo>
                      <a:lnTo>
                        <a:pt x="9" y="315"/>
                      </a:lnTo>
                      <a:lnTo>
                        <a:pt x="13" y="310"/>
                      </a:lnTo>
                      <a:lnTo>
                        <a:pt x="18" y="306"/>
                      </a:lnTo>
                      <a:lnTo>
                        <a:pt x="22" y="306"/>
                      </a:lnTo>
                      <a:lnTo>
                        <a:pt x="22" y="302"/>
                      </a:lnTo>
                      <a:lnTo>
                        <a:pt x="27" y="297"/>
                      </a:lnTo>
                      <a:lnTo>
                        <a:pt x="27" y="293"/>
                      </a:lnTo>
                      <a:lnTo>
                        <a:pt x="31" y="293"/>
                      </a:lnTo>
                      <a:lnTo>
                        <a:pt x="35" y="293"/>
                      </a:lnTo>
                      <a:lnTo>
                        <a:pt x="35" y="288"/>
                      </a:lnTo>
                      <a:lnTo>
                        <a:pt x="40" y="288"/>
                      </a:lnTo>
                      <a:lnTo>
                        <a:pt x="44" y="288"/>
                      </a:lnTo>
                      <a:lnTo>
                        <a:pt x="49" y="288"/>
                      </a:lnTo>
                      <a:lnTo>
                        <a:pt x="53" y="288"/>
                      </a:lnTo>
                      <a:lnTo>
                        <a:pt x="58" y="284"/>
                      </a:lnTo>
                      <a:lnTo>
                        <a:pt x="62" y="284"/>
                      </a:lnTo>
                      <a:lnTo>
                        <a:pt x="66" y="284"/>
                      </a:lnTo>
                      <a:lnTo>
                        <a:pt x="71" y="284"/>
                      </a:lnTo>
                      <a:lnTo>
                        <a:pt x="75" y="284"/>
                      </a:lnTo>
                      <a:lnTo>
                        <a:pt x="80" y="284"/>
                      </a:lnTo>
                      <a:lnTo>
                        <a:pt x="84" y="284"/>
                      </a:lnTo>
                      <a:lnTo>
                        <a:pt x="89" y="284"/>
                      </a:lnTo>
                      <a:lnTo>
                        <a:pt x="93" y="284"/>
                      </a:lnTo>
                      <a:lnTo>
                        <a:pt x="98" y="279"/>
                      </a:lnTo>
                      <a:lnTo>
                        <a:pt x="102" y="275"/>
                      </a:lnTo>
                      <a:lnTo>
                        <a:pt x="102" y="270"/>
                      </a:lnTo>
                      <a:lnTo>
                        <a:pt x="106" y="266"/>
                      </a:lnTo>
                      <a:lnTo>
                        <a:pt x="111" y="262"/>
                      </a:lnTo>
                      <a:lnTo>
                        <a:pt x="111" y="257"/>
                      </a:lnTo>
                      <a:lnTo>
                        <a:pt x="115" y="257"/>
                      </a:lnTo>
                      <a:lnTo>
                        <a:pt x="115" y="253"/>
                      </a:lnTo>
                      <a:lnTo>
                        <a:pt x="124" y="248"/>
                      </a:lnTo>
                      <a:lnTo>
                        <a:pt x="124" y="244"/>
                      </a:lnTo>
                      <a:lnTo>
                        <a:pt x="133" y="239"/>
                      </a:lnTo>
                      <a:lnTo>
                        <a:pt x="137" y="239"/>
                      </a:lnTo>
                      <a:lnTo>
                        <a:pt x="137" y="235"/>
                      </a:lnTo>
                      <a:lnTo>
                        <a:pt x="142" y="235"/>
                      </a:lnTo>
                      <a:lnTo>
                        <a:pt x="142" y="230"/>
                      </a:lnTo>
                      <a:lnTo>
                        <a:pt x="151" y="230"/>
                      </a:lnTo>
                      <a:lnTo>
                        <a:pt x="151" y="222"/>
                      </a:lnTo>
                      <a:lnTo>
                        <a:pt x="151" y="217"/>
                      </a:lnTo>
                      <a:lnTo>
                        <a:pt x="146" y="213"/>
                      </a:lnTo>
                      <a:lnTo>
                        <a:pt x="146" y="208"/>
                      </a:lnTo>
                      <a:lnTo>
                        <a:pt x="142" y="208"/>
                      </a:lnTo>
                      <a:lnTo>
                        <a:pt x="142" y="204"/>
                      </a:lnTo>
                      <a:lnTo>
                        <a:pt x="146" y="199"/>
                      </a:lnTo>
                      <a:lnTo>
                        <a:pt x="146" y="195"/>
                      </a:lnTo>
                      <a:lnTo>
                        <a:pt x="151" y="195"/>
                      </a:lnTo>
                      <a:lnTo>
                        <a:pt x="155" y="195"/>
                      </a:lnTo>
                      <a:lnTo>
                        <a:pt x="160" y="195"/>
                      </a:lnTo>
                      <a:lnTo>
                        <a:pt x="164" y="195"/>
                      </a:lnTo>
                      <a:lnTo>
                        <a:pt x="169" y="195"/>
                      </a:lnTo>
                      <a:lnTo>
                        <a:pt x="169" y="191"/>
                      </a:lnTo>
                      <a:lnTo>
                        <a:pt x="173" y="191"/>
                      </a:lnTo>
                      <a:lnTo>
                        <a:pt x="177" y="186"/>
                      </a:lnTo>
                      <a:lnTo>
                        <a:pt x="182" y="186"/>
                      </a:lnTo>
                      <a:lnTo>
                        <a:pt x="186" y="182"/>
                      </a:lnTo>
                      <a:lnTo>
                        <a:pt x="191" y="182"/>
                      </a:lnTo>
                      <a:lnTo>
                        <a:pt x="195" y="182"/>
                      </a:lnTo>
                      <a:lnTo>
                        <a:pt x="195" y="177"/>
                      </a:lnTo>
                      <a:lnTo>
                        <a:pt x="200" y="177"/>
                      </a:lnTo>
                      <a:lnTo>
                        <a:pt x="204" y="173"/>
                      </a:lnTo>
                      <a:lnTo>
                        <a:pt x="208" y="173"/>
                      </a:lnTo>
                      <a:lnTo>
                        <a:pt x="213" y="173"/>
                      </a:lnTo>
                      <a:lnTo>
                        <a:pt x="217" y="168"/>
                      </a:lnTo>
                      <a:lnTo>
                        <a:pt x="222" y="168"/>
                      </a:lnTo>
                      <a:lnTo>
                        <a:pt x="226" y="168"/>
                      </a:lnTo>
                      <a:lnTo>
                        <a:pt x="231" y="164"/>
                      </a:lnTo>
                      <a:lnTo>
                        <a:pt x="235" y="159"/>
                      </a:lnTo>
                      <a:lnTo>
                        <a:pt x="235" y="155"/>
                      </a:lnTo>
                      <a:lnTo>
                        <a:pt x="240" y="155"/>
                      </a:lnTo>
                      <a:lnTo>
                        <a:pt x="244" y="155"/>
                      </a:lnTo>
                      <a:lnTo>
                        <a:pt x="253" y="151"/>
                      </a:lnTo>
                      <a:lnTo>
                        <a:pt x="253" y="146"/>
                      </a:lnTo>
                      <a:lnTo>
                        <a:pt x="248" y="146"/>
                      </a:lnTo>
                      <a:lnTo>
                        <a:pt x="244" y="142"/>
                      </a:lnTo>
                      <a:lnTo>
                        <a:pt x="244" y="137"/>
                      </a:lnTo>
                      <a:lnTo>
                        <a:pt x="244" y="133"/>
                      </a:lnTo>
                      <a:lnTo>
                        <a:pt x="244" y="128"/>
                      </a:lnTo>
                      <a:lnTo>
                        <a:pt x="248" y="128"/>
                      </a:lnTo>
                      <a:lnTo>
                        <a:pt x="253" y="120"/>
                      </a:lnTo>
                      <a:lnTo>
                        <a:pt x="257" y="115"/>
                      </a:lnTo>
                      <a:lnTo>
                        <a:pt x="253" y="106"/>
                      </a:lnTo>
                      <a:lnTo>
                        <a:pt x="248" y="106"/>
                      </a:lnTo>
                      <a:lnTo>
                        <a:pt x="248" y="102"/>
                      </a:lnTo>
                      <a:lnTo>
                        <a:pt x="253" y="97"/>
                      </a:lnTo>
                      <a:lnTo>
                        <a:pt x="253" y="102"/>
                      </a:lnTo>
                      <a:lnTo>
                        <a:pt x="262" y="102"/>
                      </a:lnTo>
                      <a:lnTo>
                        <a:pt x="271" y="102"/>
                      </a:lnTo>
                      <a:lnTo>
                        <a:pt x="271" y="106"/>
                      </a:lnTo>
                      <a:lnTo>
                        <a:pt x="275" y="102"/>
                      </a:lnTo>
                      <a:lnTo>
                        <a:pt x="279" y="102"/>
                      </a:lnTo>
                      <a:lnTo>
                        <a:pt x="284" y="102"/>
                      </a:lnTo>
                      <a:lnTo>
                        <a:pt x="288" y="102"/>
                      </a:lnTo>
                      <a:lnTo>
                        <a:pt x="293" y="97"/>
                      </a:lnTo>
                      <a:lnTo>
                        <a:pt x="297" y="97"/>
                      </a:lnTo>
                      <a:lnTo>
                        <a:pt x="297" y="93"/>
                      </a:lnTo>
                      <a:lnTo>
                        <a:pt x="302" y="88"/>
                      </a:lnTo>
                      <a:lnTo>
                        <a:pt x="306" y="84"/>
                      </a:lnTo>
                      <a:lnTo>
                        <a:pt x="306" y="88"/>
                      </a:lnTo>
                      <a:lnTo>
                        <a:pt x="310" y="88"/>
                      </a:lnTo>
                      <a:lnTo>
                        <a:pt x="315" y="88"/>
                      </a:lnTo>
                      <a:lnTo>
                        <a:pt x="319" y="84"/>
                      </a:lnTo>
                      <a:lnTo>
                        <a:pt x="324" y="84"/>
                      </a:lnTo>
                      <a:lnTo>
                        <a:pt x="324" y="80"/>
                      </a:lnTo>
                      <a:lnTo>
                        <a:pt x="328" y="80"/>
                      </a:lnTo>
                      <a:lnTo>
                        <a:pt x="333" y="75"/>
                      </a:lnTo>
                      <a:lnTo>
                        <a:pt x="337" y="75"/>
                      </a:lnTo>
                      <a:lnTo>
                        <a:pt x="337" y="71"/>
                      </a:lnTo>
                      <a:lnTo>
                        <a:pt x="342" y="71"/>
                      </a:lnTo>
                      <a:lnTo>
                        <a:pt x="346" y="66"/>
                      </a:lnTo>
                      <a:lnTo>
                        <a:pt x="350" y="62"/>
                      </a:lnTo>
                      <a:lnTo>
                        <a:pt x="355" y="62"/>
                      </a:lnTo>
                      <a:lnTo>
                        <a:pt x="359" y="62"/>
                      </a:lnTo>
                      <a:lnTo>
                        <a:pt x="359" y="57"/>
                      </a:lnTo>
                      <a:lnTo>
                        <a:pt x="364" y="57"/>
                      </a:lnTo>
                      <a:lnTo>
                        <a:pt x="364" y="53"/>
                      </a:lnTo>
                      <a:lnTo>
                        <a:pt x="368" y="53"/>
                      </a:lnTo>
                      <a:lnTo>
                        <a:pt x="368" y="48"/>
                      </a:lnTo>
                      <a:lnTo>
                        <a:pt x="368" y="44"/>
                      </a:lnTo>
                      <a:lnTo>
                        <a:pt x="368" y="40"/>
                      </a:lnTo>
                      <a:lnTo>
                        <a:pt x="368" y="35"/>
                      </a:lnTo>
                      <a:lnTo>
                        <a:pt x="368" y="31"/>
                      </a:lnTo>
                      <a:lnTo>
                        <a:pt x="373" y="31"/>
                      </a:lnTo>
                      <a:lnTo>
                        <a:pt x="373" y="26"/>
                      </a:lnTo>
                      <a:lnTo>
                        <a:pt x="377" y="22"/>
                      </a:lnTo>
                      <a:lnTo>
                        <a:pt x="377" y="17"/>
                      </a:lnTo>
                      <a:lnTo>
                        <a:pt x="381" y="17"/>
                      </a:lnTo>
                      <a:lnTo>
                        <a:pt x="381" y="13"/>
                      </a:lnTo>
                      <a:lnTo>
                        <a:pt x="386" y="13"/>
                      </a:lnTo>
                      <a:lnTo>
                        <a:pt x="386" y="9"/>
                      </a:lnTo>
                      <a:lnTo>
                        <a:pt x="390" y="9"/>
                      </a:lnTo>
                      <a:lnTo>
                        <a:pt x="390" y="4"/>
                      </a:lnTo>
                      <a:lnTo>
                        <a:pt x="395" y="4"/>
                      </a:lnTo>
                      <a:lnTo>
                        <a:pt x="399" y="0"/>
                      </a:lnTo>
                      <a:lnTo>
                        <a:pt x="404" y="0"/>
                      </a:lnTo>
                      <a:lnTo>
                        <a:pt x="408" y="0"/>
                      </a:lnTo>
                      <a:lnTo>
                        <a:pt x="413" y="0"/>
                      </a:lnTo>
                      <a:lnTo>
                        <a:pt x="417" y="0"/>
                      </a:lnTo>
                      <a:lnTo>
                        <a:pt x="421" y="0"/>
                      </a:lnTo>
                      <a:lnTo>
                        <a:pt x="421" y="4"/>
                      </a:lnTo>
                      <a:lnTo>
                        <a:pt x="426" y="4"/>
                      </a:lnTo>
                      <a:lnTo>
                        <a:pt x="430" y="4"/>
                      </a:lnTo>
                      <a:lnTo>
                        <a:pt x="435" y="9"/>
                      </a:lnTo>
                      <a:lnTo>
                        <a:pt x="435" y="13"/>
                      </a:lnTo>
                      <a:lnTo>
                        <a:pt x="439" y="17"/>
                      </a:lnTo>
                      <a:lnTo>
                        <a:pt x="444" y="22"/>
                      </a:lnTo>
                      <a:lnTo>
                        <a:pt x="444" y="26"/>
                      </a:lnTo>
                      <a:lnTo>
                        <a:pt x="448" y="26"/>
                      </a:lnTo>
                      <a:lnTo>
                        <a:pt x="448" y="31"/>
                      </a:lnTo>
                      <a:lnTo>
                        <a:pt x="452" y="31"/>
                      </a:lnTo>
                      <a:lnTo>
                        <a:pt x="452" y="35"/>
                      </a:lnTo>
                      <a:lnTo>
                        <a:pt x="457" y="35"/>
                      </a:lnTo>
                      <a:lnTo>
                        <a:pt x="457" y="40"/>
                      </a:lnTo>
                      <a:lnTo>
                        <a:pt x="461" y="44"/>
                      </a:lnTo>
                      <a:lnTo>
                        <a:pt x="466" y="48"/>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03" name="Freeform 172"/>
                <p:cNvSpPr/>
                <p:nvPr/>
              </p:nvSpPr>
              <p:spPr bwMode="auto">
                <a:xfrm>
                  <a:off x="5829052" y="3324226"/>
                  <a:ext cx="527050" cy="550863"/>
                </a:xfrm>
                <a:custGeom>
                  <a:cxnLst>
                    <a:cxn ang="0">
                      <a:pos x="324" y="18"/>
                    </a:cxn>
                    <a:cxn ang="0">
                      <a:pos x="310" y="31"/>
                    </a:cxn>
                    <a:cxn ang="0">
                      <a:pos x="301" y="54"/>
                    </a:cxn>
                    <a:cxn ang="0">
                      <a:pos x="301" y="58"/>
                    </a:cxn>
                    <a:cxn ang="0">
                      <a:pos x="306" y="76"/>
                    </a:cxn>
                    <a:cxn ang="0">
                      <a:pos x="293" y="85"/>
                    </a:cxn>
                    <a:cxn ang="0">
                      <a:pos x="284" y="102"/>
                    </a:cxn>
                    <a:cxn ang="0">
                      <a:pos x="261" y="107"/>
                    </a:cxn>
                    <a:cxn ang="0">
                      <a:pos x="266" y="125"/>
                    </a:cxn>
                    <a:cxn ang="0">
                      <a:pos x="266" y="142"/>
                    </a:cxn>
                    <a:cxn ang="0">
                      <a:pos x="275" y="160"/>
                    </a:cxn>
                    <a:cxn ang="0">
                      <a:pos x="270" y="169"/>
                    </a:cxn>
                    <a:cxn ang="0">
                      <a:pos x="257" y="182"/>
                    </a:cxn>
                    <a:cxn ang="0">
                      <a:pos x="270" y="200"/>
                    </a:cxn>
                    <a:cxn ang="0">
                      <a:pos x="279" y="213"/>
                    </a:cxn>
                    <a:cxn ang="0">
                      <a:pos x="279" y="240"/>
                    </a:cxn>
                    <a:cxn ang="0">
                      <a:pos x="257" y="262"/>
                    </a:cxn>
                    <a:cxn ang="0">
                      <a:pos x="235" y="280"/>
                    </a:cxn>
                    <a:cxn ang="0">
                      <a:pos x="222" y="293"/>
                    </a:cxn>
                    <a:cxn ang="0">
                      <a:pos x="213" y="307"/>
                    </a:cxn>
                    <a:cxn ang="0">
                      <a:pos x="195" y="311"/>
                    </a:cxn>
                    <a:cxn ang="0">
                      <a:pos x="159" y="311"/>
                    </a:cxn>
                    <a:cxn ang="0">
                      <a:pos x="137" y="315"/>
                    </a:cxn>
                    <a:cxn ang="0">
                      <a:pos x="115" y="315"/>
                    </a:cxn>
                    <a:cxn ang="0">
                      <a:pos x="93" y="320"/>
                    </a:cxn>
                    <a:cxn ang="0">
                      <a:pos x="66" y="342"/>
                    </a:cxn>
                    <a:cxn ang="0">
                      <a:pos x="40" y="347"/>
                    </a:cxn>
                    <a:cxn ang="0">
                      <a:pos x="35" y="315"/>
                    </a:cxn>
                    <a:cxn ang="0">
                      <a:pos x="22" y="307"/>
                    </a:cxn>
                    <a:cxn ang="0">
                      <a:pos x="9" y="280"/>
                    </a:cxn>
                    <a:cxn ang="0">
                      <a:pos x="9" y="262"/>
                    </a:cxn>
                    <a:cxn ang="0">
                      <a:pos x="22" y="249"/>
                    </a:cxn>
                    <a:cxn ang="0">
                      <a:pos x="35" y="236"/>
                    </a:cxn>
                    <a:cxn ang="0">
                      <a:pos x="22" y="227"/>
                    </a:cxn>
                    <a:cxn ang="0">
                      <a:pos x="4" y="231"/>
                    </a:cxn>
                    <a:cxn ang="0">
                      <a:pos x="0" y="213"/>
                    </a:cxn>
                    <a:cxn ang="0">
                      <a:pos x="17" y="204"/>
                    </a:cxn>
                    <a:cxn ang="0">
                      <a:pos x="26" y="191"/>
                    </a:cxn>
                    <a:cxn ang="0">
                      <a:pos x="44" y="182"/>
                    </a:cxn>
                    <a:cxn ang="0">
                      <a:pos x="44" y="160"/>
                    </a:cxn>
                    <a:cxn ang="0">
                      <a:pos x="57" y="151"/>
                    </a:cxn>
                    <a:cxn ang="0">
                      <a:pos x="75" y="142"/>
                    </a:cxn>
                    <a:cxn ang="0">
                      <a:pos x="84" y="129"/>
                    </a:cxn>
                    <a:cxn ang="0">
                      <a:pos x="102" y="125"/>
                    </a:cxn>
                    <a:cxn ang="0">
                      <a:pos x="119" y="111"/>
                    </a:cxn>
                    <a:cxn ang="0">
                      <a:pos x="133" y="98"/>
                    </a:cxn>
                    <a:cxn ang="0">
                      <a:pos x="142" y="102"/>
                    </a:cxn>
                    <a:cxn ang="0">
                      <a:pos x="164" y="107"/>
                    </a:cxn>
                    <a:cxn ang="0">
                      <a:pos x="168" y="85"/>
                    </a:cxn>
                    <a:cxn ang="0">
                      <a:pos x="182" y="71"/>
                    </a:cxn>
                    <a:cxn ang="0">
                      <a:pos x="182" y="58"/>
                    </a:cxn>
                    <a:cxn ang="0">
                      <a:pos x="190" y="45"/>
                    </a:cxn>
                    <a:cxn ang="0">
                      <a:pos x="213" y="45"/>
                    </a:cxn>
                    <a:cxn ang="0">
                      <a:pos x="230" y="40"/>
                    </a:cxn>
                    <a:cxn ang="0">
                      <a:pos x="248" y="31"/>
                    </a:cxn>
                    <a:cxn ang="0">
                      <a:pos x="261" y="14"/>
                    </a:cxn>
                    <a:cxn ang="0">
                      <a:pos x="284" y="9"/>
                    </a:cxn>
                    <a:cxn ang="0">
                      <a:pos x="306" y="0"/>
                    </a:cxn>
                    <a:cxn ang="0">
                      <a:pos x="328" y="9"/>
                    </a:cxn>
                  </a:cxnLst>
                  <a:rect l="0" t="0" r="r" b="b"/>
                  <a:pathLst>
                    <a:path w="332" h="347">
                      <a:moveTo>
                        <a:pt x="332" y="9"/>
                      </a:moveTo>
                      <a:lnTo>
                        <a:pt x="328" y="9"/>
                      </a:lnTo>
                      <a:lnTo>
                        <a:pt x="328" y="14"/>
                      </a:lnTo>
                      <a:lnTo>
                        <a:pt x="324" y="14"/>
                      </a:lnTo>
                      <a:lnTo>
                        <a:pt x="324" y="18"/>
                      </a:lnTo>
                      <a:lnTo>
                        <a:pt x="319" y="18"/>
                      </a:lnTo>
                      <a:lnTo>
                        <a:pt x="319" y="22"/>
                      </a:lnTo>
                      <a:lnTo>
                        <a:pt x="315" y="27"/>
                      </a:lnTo>
                      <a:lnTo>
                        <a:pt x="315" y="31"/>
                      </a:lnTo>
                      <a:lnTo>
                        <a:pt x="310" y="31"/>
                      </a:lnTo>
                      <a:lnTo>
                        <a:pt x="310" y="36"/>
                      </a:lnTo>
                      <a:lnTo>
                        <a:pt x="306" y="40"/>
                      </a:lnTo>
                      <a:lnTo>
                        <a:pt x="306" y="45"/>
                      </a:lnTo>
                      <a:lnTo>
                        <a:pt x="301" y="49"/>
                      </a:lnTo>
                      <a:lnTo>
                        <a:pt x="301" y="54"/>
                      </a:lnTo>
                      <a:lnTo>
                        <a:pt x="301" y="58"/>
                      </a:lnTo>
                      <a:lnTo>
                        <a:pt x="297" y="58"/>
                      </a:lnTo>
                      <a:lnTo>
                        <a:pt x="297" y="62"/>
                      </a:lnTo>
                      <a:lnTo>
                        <a:pt x="301" y="62"/>
                      </a:lnTo>
                      <a:lnTo>
                        <a:pt x="301" y="58"/>
                      </a:lnTo>
                      <a:lnTo>
                        <a:pt x="310" y="58"/>
                      </a:lnTo>
                      <a:lnTo>
                        <a:pt x="310" y="67"/>
                      </a:lnTo>
                      <a:lnTo>
                        <a:pt x="306" y="67"/>
                      </a:lnTo>
                      <a:lnTo>
                        <a:pt x="306" y="71"/>
                      </a:lnTo>
                      <a:lnTo>
                        <a:pt x="306" y="76"/>
                      </a:lnTo>
                      <a:lnTo>
                        <a:pt x="301" y="76"/>
                      </a:lnTo>
                      <a:lnTo>
                        <a:pt x="301" y="80"/>
                      </a:lnTo>
                      <a:lnTo>
                        <a:pt x="297" y="80"/>
                      </a:lnTo>
                      <a:lnTo>
                        <a:pt x="297" y="85"/>
                      </a:lnTo>
                      <a:lnTo>
                        <a:pt x="293" y="85"/>
                      </a:lnTo>
                      <a:lnTo>
                        <a:pt x="293" y="89"/>
                      </a:lnTo>
                      <a:lnTo>
                        <a:pt x="288" y="89"/>
                      </a:lnTo>
                      <a:lnTo>
                        <a:pt x="288" y="94"/>
                      </a:lnTo>
                      <a:lnTo>
                        <a:pt x="288" y="98"/>
                      </a:lnTo>
                      <a:lnTo>
                        <a:pt x="284" y="102"/>
                      </a:lnTo>
                      <a:lnTo>
                        <a:pt x="279" y="107"/>
                      </a:lnTo>
                      <a:lnTo>
                        <a:pt x="275" y="107"/>
                      </a:lnTo>
                      <a:lnTo>
                        <a:pt x="270" y="107"/>
                      </a:lnTo>
                      <a:lnTo>
                        <a:pt x="266" y="107"/>
                      </a:lnTo>
                      <a:lnTo>
                        <a:pt x="261" y="107"/>
                      </a:lnTo>
                      <a:lnTo>
                        <a:pt x="261" y="111"/>
                      </a:lnTo>
                      <a:lnTo>
                        <a:pt x="261" y="116"/>
                      </a:lnTo>
                      <a:lnTo>
                        <a:pt x="261" y="120"/>
                      </a:lnTo>
                      <a:lnTo>
                        <a:pt x="266" y="120"/>
                      </a:lnTo>
                      <a:lnTo>
                        <a:pt x="266" y="125"/>
                      </a:lnTo>
                      <a:lnTo>
                        <a:pt x="261" y="129"/>
                      </a:lnTo>
                      <a:lnTo>
                        <a:pt x="261" y="133"/>
                      </a:lnTo>
                      <a:lnTo>
                        <a:pt x="261" y="138"/>
                      </a:lnTo>
                      <a:lnTo>
                        <a:pt x="261" y="142"/>
                      </a:lnTo>
                      <a:lnTo>
                        <a:pt x="266" y="142"/>
                      </a:lnTo>
                      <a:lnTo>
                        <a:pt x="266" y="147"/>
                      </a:lnTo>
                      <a:lnTo>
                        <a:pt x="266" y="151"/>
                      </a:lnTo>
                      <a:lnTo>
                        <a:pt x="266" y="156"/>
                      </a:lnTo>
                      <a:lnTo>
                        <a:pt x="270" y="156"/>
                      </a:lnTo>
                      <a:lnTo>
                        <a:pt x="275" y="160"/>
                      </a:lnTo>
                      <a:lnTo>
                        <a:pt x="275" y="165"/>
                      </a:lnTo>
                      <a:lnTo>
                        <a:pt x="279" y="165"/>
                      </a:lnTo>
                      <a:lnTo>
                        <a:pt x="275" y="165"/>
                      </a:lnTo>
                      <a:lnTo>
                        <a:pt x="275" y="169"/>
                      </a:lnTo>
                      <a:lnTo>
                        <a:pt x="270" y="169"/>
                      </a:lnTo>
                      <a:lnTo>
                        <a:pt x="270" y="173"/>
                      </a:lnTo>
                      <a:lnTo>
                        <a:pt x="266" y="173"/>
                      </a:lnTo>
                      <a:lnTo>
                        <a:pt x="261" y="178"/>
                      </a:lnTo>
                      <a:lnTo>
                        <a:pt x="261" y="182"/>
                      </a:lnTo>
                      <a:lnTo>
                        <a:pt x="257" y="182"/>
                      </a:lnTo>
                      <a:lnTo>
                        <a:pt x="257" y="187"/>
                      </a:lnTo>
                      <a:lnTo>
                        <a:pt x="257" y="191"/>
                      </a:lnTo>
                      <a:lnTo>
                        <a:pt x="261" y="196"/>
                      </a:lnTo>
                      <a:lnTo>
                        <a:pt x="266" y="200"/>
                      </a:lnTo>
                      <a:lnTo>
                        <a:pt x="270" y="200"/>
                      </a:lnTo>
                      <a:lnTo>
                        <a:pt x="275" y="200"/>
                      </a:lnTo>
                      <a:lnTo>
                        <a:pt x="275" y="204"/>
                      </a:lnTo>
                      <a:lnTo>
                        <a:pt x="279" y="204"/>
                      </a:lnTo>
                      <a:lnTo>
                        <a:pt x="279" y="209"/>
                      </a:lnTo>
                      <a:lnTo>
                        <a:pt x="279" y="213"/>
                      </a:lnTo>
                      <a:lnTo>
                        <a:pt x="279" y="218"/>
                      </a:lnTo>
                      <a:lnTo>
                        <a:pt x="284" y="222"/>
                      </a:lnTo>
                      <a:lnTo>
                        <a:pt x="284" y="227"/>
                      </a:lnTo>
                      <a:lnTo>
                        <a:pt x="279" y="236"/>
                      </a:lnTo>
                      <a:lnTo>
                        <a:pt x="279" y="240"/>
                      </a:lnTo>
                      <a:lnTo>
                        <a:pt x="275" y="249"/>
                      </a:lnTo>
                      <a:lnTo>
                        <a:pt x="275" y="253"/>
                      </a:lnTo>
                      <a:lnTo>
                        <a:pt x="270" y="253"/>
                      </a:lnTo>
                      <a:lnTo>
                        <a:pt x="261" y="262"/>
                      </a:lnTo>
                      <a:lnTo>
                        <a:pt x="257" y="262"/>
                      </a:lnTo>
                      <a:lnTo>
                        <a:pt x="253" y="267"/>
                      </a:lnTo>
                      <a:lnTo>
                        <a:pt x="248" y="271"/>
                      </a:lnTo>
                      <a:lnTo>
                        <a:pt x="244" y="276"/>
                      </a:lnTo>
                      <a:lnTo>
                        <a:pt x="239" y="276"/>
                      </a:lnTo>
                      <a:lnTo>
                        <a:pt x="235" y="280"/>
                      </a:lnTo>
                      <a:lnTo>
                        <a:pt x="230" y="284"/>
                      </a:lnTo>
                      <a:lnTo>
                        <a:pt x="226" y="284"/>
                      </a:lnTo>
                      <a:lnTo>
                        <a:pt x="226" y="289"/>
                      </a:lnTo>
                      <a:lnTo>
                        <a:pt x="222" y="289"/>
                      </a:lnTo>
                      <a:lnTo>
                        <a:pt x="222" y="293"/>
                      </a:lnTo>
                      <a:lnTo>
                        <a:pt x="217" y="293"/>
                      </a:lnTo>
                      <a:lnTo>
                        <a:pt x="217" y="298"/>
                      </a:lnTo>
                      <a:lnTo>
                        <a:pt x="217" y="302"/>
                      </a:lnTo>
                      <a:lnTo>
                        <a:pt x="213" y="302"/>
                      </a:lnTo>
                      <a:lnTo>
                        <a:pt x="213" y="307"/>
                      </a:lnTo>
                      <a:lnTo>
                        <a:pt x="213" y="311"/>
                      </a:lnTo>
                      <a:lnTo>
                        <a:pt x="208" y="311"/>
                      </a:lnTo>
                      <a:lnTo>
                        <a:pt x="204" y="311"/>
                      </a:lnTo>
                      <a:lnTo>
                        <a:pt x="199" y="311"/>
                      </a:lnTo>
                      <a:lnTo>
                        <a:pt x="195" y="311"/>
                      </a:lnTo>
                      <a:lnTo>
                        <a:pt x="190" y="311"/>
                      </a:lnTo>
                      <a:lnTo>
                        <a:pt x="182" y="311"/>
                      </a:lnTo>
                      <a:lnTo>
                        <a:pt x="177" y="311"/>
                      </a:lnTo>
                      <a:lnTo>
                        <a:pt x="168" y="311"/>
                      </a:lnTo>
                      <a:lnTo>
                        <a:pt x="159" y="311"/>
                      </a:lnTo>
                      <a:lnTo>
                        <a:pt x="155" y="311"/>
                      </a:lnTo>
                      <a:lnTo>
                        <a:pt x="151" y="311"/>
                      </a:lnTo>
                      <a:lnTo>
                        <a:pt x="146" y="311"/>
                      </a:lnTo>
                      <a:lnTo>
                        <a:pt x="142" y="311"/>
                      </a:lnTo>
                      <a:lnTo>
                        <a:pt x="137" y="315"/>
                      </a:lnTo>
                      <a:lnTo>
                        <a:pt x="133" y="315"/>
                      </a:lnTo>
                      <a:lnTo>
                        <a:pt x="128" y="315"/>
                      </a:lnTo>
                      <a:lnTo>
                        <a:pt x="124" y="315"/>
                      </a:lnTo>
                      <a:lnTo>
                        <a:pt x="119" y="315"/>
                      </a:lnTo>
                      <a:lnTo>
                        <a:pt x="115" y="315"/>
                      </a:lnTo>
                      <a:lnTo>
                        <a:pt x="111" y="315"/>
                      </a:lnTo>
                      <a:lnTo>
                        <a:pt x="106" y="315"/>
                      </a:lnTo>
                      <a:lnTo>
                        <a:pt x="97" y="315"/>
                      </a:lnTo>
                      <a:lnTo>
                        <a:pt x="93" y="315"/>
                      </a:lnTo>
                      <a:lnTo>
                        <a:pt x="93" y="320"/>
                      </a:lnTo>
                      <a:lnTo>
                        <a:pt x="88" y="320"/>
                      </a:lnTo>
                      <a:lnTo>
                        <a:pt x="75" y="329"/>
                      </a:lnTo>
                      <a:lnTo>
                        <a:pt x="71" y="338"/>
                      </a:lnTo>
                      <a:lnTo>
                        <a:pt x="66" y="338"/>
                      </a:lnTo>
                      <a:lnTo>
                        <a:pt x="66" y="342"/>
                      </a:lnTo>
                      <a:lnTo>
                        <a:pt x="57" y="342"/>
                      </a:lnTo>
                      <a:lnTo>
                        <a:pt x="53" y="347"/>
                      </a:lnTo>
                      <a:lnTo>
                        <a:pt x="49" y="347"/>
                      </a:lnTo>
                      <a:lnTo>
                        <a:pt x="44" y="347"/>
                      </a:lnTo>
                      <a:lnTo>
                        <a:pt x="40" y="347"/>
                      </a:lnTo>
                      <a:lnTo>
                        <a:pt x="35" y="342"/>
                      </a:lnTo>
                      <a:lnTo>
                        <a:pt x="35" y="338"/>
                      </a:lnTo>
                      <a:lnTo>
                        <a:pt x="35" y="329"/>
                      </a:lnTo>
                      <a:lnTo>
                        <a:pt x="35" y="320"/>
                      </a:lnTo>
                      <a:lnTo>
                        <a:pt x="35" y="315"/>
                      </a:lnTo>
                      <a:lnTo>
                        <a:pt x="31" y="315"/>
                      </a:lnTo>
                      <a:lnTo>
                        <a:pt x="31" y="311"/>
                      </a:lnTo>
                      <a:lnTo>
                        <a:pt x="26" y="311"/>
                      </a:lnTo>
                      <a:lnTo>
                        <a:pt x="22" y="311"/>
                      </a:lnTo>
                      <a:lnTo>
                        <a:pt x="22" y="307"/>
                      </a:lnTo>
                      <a:lnTo>
                        <a:pt x="17" y="302"/>
                      </a:lnTo>
                      <a:lnTo>
                        <a:pt x="13" y="293"/>
                      </a:lnTo>
                      <a:lnTo>
                        <a:pt x="9" y="289"/>
                      </a:lnTo>
                      <a:lnTo>
                        <a:pt x="9" y="284"/>
                      </a:lnTo>
                      <a:lnTo>
                        <a:pt x="9" y="280"/>
                      </a:lnTo>
                      <a:lnTo>
                        <a:pt x="9" y="276"/>
                      </a:lnTo>
                      <a:lnTo>
                        <a:pt x="4" y="271"/>
                      </a:lnTo>
                      <a:lnTo>
                        <a:pt x="9" y="271"/>
                      </a:lnTo>
                      <a:lnTo>
                        <a:pt x="9" y="267"/>
                      </a:lnTo>
                      <a:lnTo>
                        <a:pt x="9" y="262"/>
                      </a:lnTo>
                      <a:lnTo>
                        <a:pt x="9" y="258"/>
                      </a:lnTo>
                      <a:lnTo>
                        <a:pt x="13" y="258"/>
                      </a:lnTo>
                      <a:lnTo>
                        <a:pt x="13" y="253"/>
                      </a:lnTo>
                      <a:lnTo>
                        <a:pt x="17" y="253"/>
                      </a:lnTo>
                      <a:lnTo>
                        <a:pt x="22" y="249"/>
                      </a:lnTo>
                      <a:lnTo>
                        <a:pt x="26" y="249"/>
                      </a:lnTo>
                      <a:lnTo>
                        <a:pt x="26" y="244"/>
                      </a:lnTo>
                      <a:lnTo>
                        <a:pt x="31" y="244"/>
                      </a:lnTo>
                      <a:lnTo>
                        <a:pt x="31" y="240"/>
                      </a:lnTo>
                      <a:lnTo>
                        <a:pt x="35" y="236"/>
                      </a:lnTo>
                      <a:lnTo>
                        <a:pt x="35" y="231"/>
                      </a:lnTo>
                      <a:lnTo>
                        <a:pt x="35" y="227"/>
                      </a:lnTo>
                      <a:lnTo>
                        <a:pt x="31" y="227"/>
                      </a:lnTo>
                      <a:lnTo>
                        <a:pt x="26" y="227"/>
                      </a:lnTo>
                      <a:lnTo>
                        <a:pt x="22" y="227"/>
                      </a:lnTo>
                      <a:lnTo>
                        <a:pt x="17" y="227"/>
                      </a:lnTo>
                      <a:lnTo>
                        <a:pt x="17" y="231"/>
                      </a:lnTo>
                      <a:lnTo>
                        <a:pt x="13" y="231"/>
                      </a:lnTo>
                      <a:lnTo>
                        <a:pt x="9" y="231"/>
                      </a:lnTo>
                      <a:lnTo>
                        <a:pt x="4" y="231"/>
                      </a:lnTo>
                      <a:lnTo>
                        <a:pt x="4" y="227"/>
                      </a:lnTo>
                      <a:lnTo>
                        <a:pt x="0" y="227"/>
                      </a:lnTo>
                      <a:lnTo>
                        <a:pt x="0" y="222"/>
                      </a:lnTo>
                      <a:lnTo>
                        <a:pt x="0" y="218"/>
                      </a:lnTo>
                      <a:lnTo>
                        <a:pt x="0" y="213"/>
                      </a:lnTo>
                      <a:lnTo>
                        <a:pt x="4" y="209"/>
                      </a:lnTo>
                      <a:lnTo>
                        <a:pt x="9" y="209"/>
                      </a:lnTo>
                      <a:lnTo>
                        <a:pt x="9" y="204"/>
                      </a:lnTo>
                      <a:lnTo>
                        <a:pt x="13" y="204"/>
                      </a:lnTo>
                      <a:lnTo>
                        <a:pt x="17" y="204"/>
                      </a:lnTo>
                      <a:lnTo>
                        <a:pt x="22" y="204"/>
                      </a:lnTo>
                      <a:lnTo>
                        <a:pt x="26" y="204"/>
                      </a:lnTo>
                      <a:lnTo>
                        <a:pt x="31" y="204"/>
                      </a:lnTo>
                      <a:lnTo>
                        <a:pt x="31" y="200"/>
                      </a:lnTo>
                      <a:lnTo>
                        <a:pt x="26" y="191"/>
                      </a:lnTo>
                      <a:lnTo>
                        <a:pt x="31" y="191"/>
                      </a:lnTo>
                      <a:lnTo>
                        <a:pt x="35" y="187"/>
                      </a:lnTo>
                      <a:lnTo>
                        <a:pt x="40" y="187"/>
                      </a:lnTo>
                      <a:lnTo>
                        <a:pt x="40" y="182"/>
                      </a:lnTo>
                      <a:lnTo>
                        <a:pt x="44" y="182"/>
                      </a:lnTo>
                      <a:lnTo>
                        <a:pt x="44" y="178"/>
                      </a:lnTo>
                      <a:lnTo>
                        <a:pt x="44" y="173"/>
                      </a:lnTo>
                      <a:lnTo>
                        <a:pt x="44" y="169"/>
                      </a:lnTo>
                      <a:lnTo>
                        <a:pt x="44" y="165"/>
                      </a:lnTo>
                      <a:lnTo>
                        <a:pt x="44" y="160"/>
                      </a:lnTo>
                      <a:lnTo>
                        <a:pt x="49" y="160"/>
                      </a:lnTo>
                      <a:lnTo>
                        <a:pt x="49" y="156"/>
                      </a:lnTo>
                      <a:lnTo>
                        <a:pt x="53" y="156"/>
                      </a:lnTo>
                      <a:lnTo>
                        <a:pt x="53" y="151"/>
                      </a:lnTo>
                      <a:lnTo>
                        <a:pt x="57" y="151"/>
                      </a:lnTo>
                      <a:lnTo>
                        <a:pt x="62" y="151"/>
                      </a:lnTo>
                      <a:lnTo>
                        <a:pt x="62" y="147"/>
                      </a:lnTo>
                      <a:lnTo>
                        <a:pt x="66" y="147"/>
                      </a:lnTo>
                      <a:lnTo>
                        <a:pt x="71" y="142"/>
                      </a:lnTo>
                      <a:lnTo>
                        <a:pt x="75" y="142"/>
                      </a:lnTo>
                      <a:lnTo>
                        <a:pt x="75" y="138"/>
                      </a:lnTo>
                      <a:lnTo>
                        <a:pt x="75" y="133"/>
                      </a:lnTo>
                      <a:lnTo>
                        <a:pt x="80" y="133"/>
                      </a:lnTo>
                      <a:lnTo>
                        <a:pt x="80" y="129"/>
                      </a:lnTo>
                      <a:lnTo>
                        <a:pt x="84" y="129"/>
                      </a:lnTo>
                      <a:lnTo>
                        <a:pt x="88" y="129"/>
                      </a:lnTo>
                      <a:lnTo>
                        <a:pt x="93" y="129"/>
                      </a:lnTo>
                      <a:lnTo>
                        <a:pt x="97" y="129"/>
                      </a:lnTo>
                      <a:lnTo>
                        <a:pt x="102" y="129"/>
                      </a:lnTo>
                      <a:lnTo>
                        <a:pt x="102" y="125"/>
                      </a:lnTo>
                      <a:lnTo>
                        <a:pt x="106" y="120"/>
                      </a:lnTo>
                      <a:lnTo>
                        <a:pt x="111" y="116"/>
                      </a:lnTo>
                      <a:lnTo>
                        <a:pt x="115" y="116"/>
                      </a:lnTo>
                      <a:lnTo>
                        <a:pt x="115" y="111"/>
                      </a:lnTo>
                      <a:lnTo>
                        <a:pt x="119" y="111"/>
                      </a:lnTo>
                      <a:lnTo>
                        <a:pt x="124" y="107"/>
                      </a:lnTo>
                      <a:lnTo>
                        <a:pt x="128" y="107"/>
                      </a:lnTo>
                      <a:lnTo>
                        <a:pt x="128" y="102"/>
                      </a:lnTo>
                      <a:lnTo>
                        <a:pt x="128" y="98"/>
                      </a:lnTo>
                      <a:lnTo>
                        <a:pt x="133" y="98"/>
                      </a:lnTo>
                      <a:lnTo>
                        <a:pt x="133" y="94"/>
                      </a:lnTo>
                      <a:lnTo>
                        <a:pt x="137" y="94"/>
                      </a:lnTo>
                      <a:lnTo>
                        <a:pt x="142" y="94"/>
                      </a:lnTo>
                      <a:lnTo>
                        <a:pt x="142" y="98"/>
                      </a:lnTo>
                      <a:lnTo>
                        <a:pt x="142" y="102"/>
                      </a:lnTo>
                      <a:lnTo>
                        <a:pt x="146" y="107"/>
                      </a:lnTo>
                      <a:lnTo>
                        <a:pt x="151" y="111"/>
                      </a:lnTo>
                      <a:lnTo>
                        <a:pt x="155" y="111"/>
                      </a:lnTo>
                      <a:lnTo>
                        <a:pt x="159" y="107"/>
                      </a:lnTo>
                      <a:lnTo>
                        <a:pt x="164" y="107"/>
                      </a:lnTo>
                      <a:lnTo>
                        <a:pt x="164" y="102"/>
                      </a:lnTo>
                      <a:lnTo>
                        <a:pt x="164" y="98"/>
                      </a:lnTo>
                      <a:lnTo>
                        <a:pt x="164" y="94"/>
                      </a:lnTo>
                      <a:lnTo>
                        <a:pt x="168" y="89"/>
                      </a:lnTo>
                      <a:lnTo>
                        <a:pt x="168" y="85"/>
                      </a:lnTo>
                      <a:lnTo>
                        <a:pt x="173" y="85"/>
                      </a:lnTo>
                      <a:lnTo>
                        <a:pt x="173" y="80"/>
                      </a:lnTo>
                      <a:lnTo>
                        <a:pt x="177" y="80"/>
                      </a:lnTo>
                      <a:lnTo>
                        <a:pt x="177" y="76"/>
                      </a:lnTo>
                      <a:lnTo>
                        <a:pt x="182" y="71"/>
                      </a:lnTo>
                      <a:lnTo>
                        <a:pt x="186" y="67"/>
                      </a:lnTo>
                      <a:lnTo>
                        <a:pt x="190" y="62"/>
                      </a:lnTo>
                      <a:lnTo>
                        <a:pt x="186" y="62"/>
                      </a:lnTo>
                      <a:lnTo>
                        <a:pt x="186" y="58"/>
                      </a:lnTo>
                      <a:lnTo>
                        <a:pt x="182" y="58"/>
                      </a:lnTo>
                      <a:lnTo>
                        <a:pt x="182" y="54"/>
                      </a:lnTo>
                      <a:lnTo>
                        <a:pt x="182" y="49"/>
                      </a:lnTo>
                      <a:lnTo>
                        <a:pt x="186" y="49"/>
                      </a:lnTo>
                      <a:lnTo>
                        <a:pt x="186" y="45"/>
                      </a:lnTo>
                      <a:lnTo>
                        <a:pt x="190" y="45"/>
                      </a:lnTo>
                      <a:lnTo>
                        <a:pt x="195" y="45"/>
                      </a:lnTo>
                      <a:lnTo>
                        <a:pt x="199" y="45"/>
                      </a:lnTo>
                      <a:lnTo>
                        <a:pt x="204" y="45"/>
                      </a:lnTo>
                      <a:lnTo>
                        <a:pt x="208" y="45"/>
                      </a:lnTo>
                      <a:lnTo>
                        <a:pt x="213" y="45"/>
                      </a:lnTo>
                      <a:lnTo>
                        <a:pt x="217" y="45"/>
                      </a:lnTo>
                      <a:lnTo>
                        <a:pt x="222" y="45"/>
                      </a:lnTo>
                      <a:lnTo>
                        <a:pt x="222" y="40"/>
                      </a:lnTo>
                      <a:lnTo>
                        <a:pt x="226" y="40"/>
                      </a:lnTo>
                      <a:lnTo>
                        <a:pt x="230" y="40"/>
                      </a:lnTo>
                      <a:lnTo>
                        <a:pt x="235" y="40"/>
                      </a:lnTo>
                      <a:lnTo>
                        <a:pt x="239" y="40"/>
                      </a:lnTo>
                      <a:lnTo>
                        <a:pt x="239" y="36"/>
                      </a:lnTo>
                      <a:lnTo>
                        <a:pt x="244" y="36"/>
                      </a:lnTo>
                      <a:lnTo>
                        <a:pt x="248" y="31"/>
                      </a:lnTo>
                      <a:lnTo>
                        <a:pt x="253" y="27"/>
                      </a:lnTo>
                      <a:lnTo>
                        <a:pt x="253" y="22"/>
                      </a:lnTo>
                      <a:lnTo>
                        <a:pt x="257" y="18"/>
                      </a:lnTo>
                      <a:lnTo>
                        <a:pt x="261" y="18"/>
                      </a:lnTo>
                      <a:lnTo>
                        <a:pt x="261" y="14"/>
                      </a:lnTo>
                      <a:lnTo>
                        <a:pt x="266" y="14"/>
                      </a:lnTo>
                      <a:lnTo>
                        <a:pt x="270" y="14"/>
                      </a:lnTo>
                      <a:lnTo>
                        <a:pt x="275" y="14"/>
                      </a:lnTo>
                      <a:lnTo>
                        <a:pt x="279" y="9"/>
                      </a:lnTo>
                      <a:lnTo>
                        <a:pt x="284" y="9"/>
                      </a:lnTo>
                      <a:lnTo>
                        <a:pt x="288" y="5"/>
                      </a:lnTo>
                      <a:lnTo>
                        <a:pt x="293" y="5"/>
                      </a:lnTo>
                      <a:lnTo>
                        <a:pt x="297" y="5"/>
                      </a:lnTo>
                      <a:lnTo>
                        <a:pt x="301" y="0"/>
                      </a:lnTo>
                      <a:lnTo>
                        <a:pt x="306" y="0"/>
                      </a:lnTo>
                      <a:lnTo>
                        <a:pt x="310" y="0"/>
                      </a:lnTo>
                      <a:lnTo>
                        <a:pt x="315" y="0"/>
                      </a:lnTo>
                      <a:lnTo>
                        <a:pt x="319" y="5"/>
                      </a:lnTo>
                      <a:lnTo>
                        <a:pt x="324" y="5"/>
                      </a:lnTo>
                      <a:lnTo>
                        <a:pt x="328" y="9"/>
                      </a:lnTo>
                      <a:lnTo>
                        <a:pt x="332" y="9"/>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04" name="Freeform 14"/>
                <p:cNvSpPr/>
                <p:nvPr/>
              </p:nvSpPr>
              <p:spPr bwMode="auto">
                <a:xfrm>
                  <a:off x="6202115" y="2443163"/>
                  <a:ext cx="838200" cy="909638"/>
                </a:xfrm>
                <a:custGeom>
                  <a:cxnLst>
                    <a:cxn ang="0">
                      <a:pos x="475" y="258"/>
                    </a:cxn>
                    <a:cxn ang="0">
                      <a:pos x="448" y="298"/>
                    </a:cxn>
                    <a:cxn ang="0">
                      <a:pos x="483" y="316"/>
                    </a:cxn>
                    <a:cxn ang="0">
                      <a:pos x="523" y="329"/>
                    </a:cxn>
                    <a:cxn ang="0">
                      <a:pos x="523" y="364"/>
                    </a:cxn>
                    <a:cxn ang="0">
                      <a:pos x="497" y="422"/>
                    </a:cxn>
                    <a:cxn ang="0">
                      <a:pos x="488" y="484"/>
                    </a:cxn>
                    <a:cxn ang="0">
                      <a:pos x="448" y="515"/>
                    </a:cxn>
                    <a:cxn ang="0">
                      <a:pos x="417" y="542"/>
                    </a:cxn>
                    <a:cxn ang="0">
                      <a:pos x="381" y="538"/>
                    </a:cxn>
                    <a:cxn ang="0">
                      <a:pos x="350" y="520"/>
                    </a:cxn>
                    <a:cxn ang="0">
                      <a:pos x="297" y="533"/>
                    </a:cxn>
                    <a:cxn ang="0">
                      <a:pos x="253" y="533"/>
                    </a:cxn>
                    <a:cxn ang="0">
                      <a:pos x="226" y="529"/>
                    </a:cxn>
                    <a:cxn ang="0">
                      <a:pos x="195" y="546"/>
                    </a:cxn>
                    <a:cxn ang="0">
                      <a:pos x="168" y="569"/>
                    </a:cxn>
                    <a:cxn ang="0">
                      <a:pos x="137" y="564"/>
                    </a:cxn>
                    <a:cxn ang="0">
                      <a:pos x="160" y="533"/>
                    </a:cxn>
                    <a:cxn ang="0">
                      <a:pos x="133" y="520"/>
                    </a:cxn>
                    <a:cxn ang="0">
                      <a:pos x="106" y="498"/>
                    </a:cxn>
                    <a:cxn ang="0">
                      <a:pos x="84" y="475"/>
                    </a:cxn>
                    <a:cxn ang="0">
                      <a:pos x="58" y="453"/>
                    </a:cxn>
                    <a:cxn ang="0">
                      <a:pos x="13" y="462"/>
                    </a:cxn>
                    <a:cxn ang="0">
                      <a:pos x="9" y="435"/>
                    </a:cxn>
                    <a:cxn ang="0">
                      <a:pos x="40" y="422"/>
                    </a:cxn>
                    <a:cxn ang="0">
                      <a:pos x="58" y="387"/>
                    </a:cxn>
                    <a:cxn ang="0">
                      <a:pos x="71" y="347"/>
                    </a:cxn>
                    <a:cxn ang="0">
                      <a:pos x="49" y="347"/>
                    </a:cxn>
                    <a:cxn ang="0">
                      <a:pos x="18" y="347"/>
                    </a:cxn>
                    <a:cxn ang="0">
                      <a:pos x="18" y="316"/>
                    </a:cxn>
                    <a:cxn ang="0">
                      <a:pos x="0" y="289"/>
                    </a:cxn>
                    <a:cxn ang="0">
                      <a:pos x="9" y="249"/>
                    </a:cxn>
                    <a:cxn ang="0">
                      <a:pos x="31" y="227"/>
                    </a:cxn>
                    <a:cxn ang="0">
                      <a:pos x="44" y="182"/>
                    </a:cxn>
                    <a:cxn ang="0">
                      <a:pos x="75" y="156"/>
                    </a:cxn>
                    <a:cxn ang="0">
                      <a:pos x="97" y="138"/>
                    </a:cxn>
                    <a:cxn ang="0">
                      <a:pos x="133" y="151"/>
                    </a:cxn>
                    <a:cxn ang="0">
                      <a:pos x="151" y="182"/>
                    </a:cxn>
                    <a:cxn ang="0">
                      <a:pos x="168" y="165"/>
                    </a:cxn>
                    <a:cxn ang="0">
                      <a:pos x="186" y="134"/>
                    </a:cxn>
                    <a:cxn ang="0">
                      <a:pos x="222" y="125"/>
                    </a:cxn>
                    <a:cxn ang="0">
                      <a:pos x="235" y="89"/>
                    </a:cxn>
                    <a:cxn ang="0">
                      <a:pos x="222" y="54"/>
                    </a:cxn>
                    <a:cxn ang="0">
                      <a:pos x="231" y="23"/>
                    </a:cxn>
                    <a:cxn ang="0">
                      <a:pos x="257" y="9"/>
                    </a:cxn>
                    <a:cxn ang="0">
                      <a:pos x="297" y="0"/>
                    </a:cxn>
                    <a:cxn ang="0">
                      <a:pos x="337" y="14"/>
                    </a:cxn>
                    <a:cxn ang="0">
                      <a:pos x="381" y="23"/>
                    </a:cxn>
                    <a:cxn ang="0">
                      <a:pos x="395" y="58"/>
                    </a:cxn>
                    <a:cxn ang="0">
                      <a:pos x="412" y="89"/>
                    </a:cxn>
                    <a:cxn ang="0">
                      <a:pos x="408" y="120"/>
                    </a:cxn>
                    <a:cxn ang="0">
                      <a:pos x="390" y="151"/>
                    </a:cxn>
                    <a:cxn ang="0">
                      <a:pos x="350" y="178"/>
                    </a:cxn>
                    <a:cxn ang="0">
                      <a:pos x="368" y="200"/>
                    </a:cxn>
                    <a:cxn ang="0">
                      <a:pos x="408" y="200"/>
                    </a:cxn>
                    <a:cxn ang="0">
                      <a:pos x="444" y="213"/>
                    </a:cxn>
                    <a:cxn ang="0">
                      <a:pos x="479" y="222"/>
                    </a:cxn>
                  </a:cxnLst>
                  <a:rect l="0" t="0" r="r" b="b"/>
                  <a:pathLst>
                    <a:path w="528" h="573">
                      <a:moveTo>
                        <a:pt x="488" y="236"/>
                      </a:moveTo>
                      <a:lnTo>
                        <a:pt x="488" y="240"/>
                      </a:lnTo>
                      <a:lnTo>
                        <a:pt x="488" y="245"/>
                      </a:lnTo>
                      <a:lnTo>
                        <a:pt x="483" y="245"/>
                      </a:lnTo>
                      <a:lnTo>
                        <a:pt x="483" y="249"/>
                      </a:lnTo>
                      <a:lnTo>
                        <a:pt x="479" y="249"/>
                      </a:lnTo>
                      <a:lnTo>
                        <a:pt x="479" y="253"/>
                      </a:lnTo>
                      <a:lnTo>
                        <a:pt x="475" y="253"/>
                      </a:lnTo>
                      <a:lnTo>
                        <a:pt x="475" y="258"/>
                      </a:lnTo>
                      <a:lnTo>
                        <a:pt x="470" y="262"/>
                      </a:lnTo>
                      <a:lnTo>
                        <a:pt x="466" y="267"/>
                      </a:lnTo>
                      <a:lnTo>
                        <a:pt x="461" y="267"/>
                      </a:lnTo>
                      <a:lnTo>
                        <a:pt x="461" y="271"/>
                      </a:lnTo>
                      <a:lnTo>
                        <a:pt x="457" y="276"/>
                      </a:lnTo>
                      <a:lnTo>
                        <a:pt x="452" y="280"/>
                      </a:lnTo>
                      <a:lnTo>
                        <a:pt x="452" y="285"/>
                      </a:lnTo>
                      <a:lnTo>
                        <a:pt x="448" y="293"/>
                      </a:lnTo>
                      <a:lnTo>
                        <a:pt x="448" y="298"/>
                      </a:lnTo>
                      <a:lnTo>
                        <a:pt x="448" y="302"/>
                      </a:lnTo>
                      <a:lnTo>
                        <a:pt x="452" y="302"/>
                      </a:lnTo>
                      <a:lnTo>
                        <a:pt x="457" y="307"/>
                      </a:lnTo>
                      <a:lnTo>
                        <a:pt x="461" y="307"/>
                      </a:lnTo>
                      <a:lnTo>
                        <a:pt x="466" y="311"/>
                      </a:lnTo>
                      <a:lnTo>
                        <a:pt x="475" y="311"/>
                      </a:lnTo>
                      <a:lnTo>
                        <a:pt x="475" y="316"/>
                      </a:lnTo>
                      <a:lnTo>
                        <a:pt x="479" y="316"/>
                      </a:lnTo>
                      <a:lnTo>
                        <a:pt x="483" y="316"/>
                      </a:lnTo>
                      <a:lnTo>
                        <a:pt x="488" y="316"/>
                      </a:lnTo>
                      <a:lnTo>
                        <a:pt x="488" y="320"/>
                      </a:lnTo>
                      <a:lnTo>
                        <a:pt x="497" y="320"/>
                      </a:lnTo>
                      <a:lnTo>
                        <a:pt x="506" y="324"/>
                      </a:lnTo>
                      <a:lnTo>
                        <a:pt x="510" y="324"/>
                      </a:lnTo>
                      <a:lnTo>
                        <a:pt x="515" y="324"/>
                      </a:lnTo>
                      <a:lnTo>
                        <a:pt x="519" y="324"/>
                      </a:lnTo>
                      <a:lnTo>
                        <a:pt x="519" y="329"/>
                      </a:lnTo>
                      <a:lnTo>
                        <a:pt x="523" y="329"/>
                      </a:lnTo>
                      <a:lnTo>
                        <a:pt x="523" y="333"/>
                      </a:lnTo>
                      <a:lnTo>
                        <a:pt x="528" y="338"/>
                      </a:lnTo>
                      <a:lnTo>
                        <a:pt x="528" y="342"/>
                      </a:lnTo>
                      <a:lnTo>
                        <a:pt x="528" y="347"/>
                      </a:lnTo>
                      <a:lnTo>
                        <a:pt x="528" y="351"/>
                      </a:lnTo>
                      <a:lnTo>
                        <a:pt x="528" y="356"/>
                      </a:lnTo>
                      <a:lnTo>
                        <a:pt x="523" y="356"/>
                      </a:lnTo>
                      <a:lnTo>
                        <a:pt x="523" y="360"/>
                      </a:lnTo>
                      <a:lnTo>
                        <a:pt x="523" y="364"/>
                      </a:lnTo>
                      <a:lnTo>
                        <a:pt x="519" y="373"/>
                      </a:lnTo>
                      <a:lnTo>
                        <a:pt x="519" y="382"/>
                      </a:lnTo>
                      <a:lnTo>
                        <a:pt x="519" y="387"/>
                      </a:lnTo>
                      <a:lnTo>
                        <a:pt x="510" y="395"/>
                      </a:lnTo>
                      <a:lnTo>
                        <a:pt x="506" y="400"/>
                      </a:lnTo>
                      <a:lnTo>
                        <a:pt x="501" y="404"/>
                      </a:lnTo>
                      <a:lnTo>
                        <a:pt x="497" y="413"/>
                      </a:lnTo>
                      <a:lnTo>
                        <a:pt x="497" y="418"/>
                      </a:lnTo>
                      <a:lnTo>
                        <a:pt x="497" y="422"/>
                      </a:lnTo>
                      <a:lnTo>
                        <a:pt x="497" y="427"/>
                      </a:lnTo>
                      <a:lnTo>
                        <a:pt x="497" y="431"/>
                      </a:lnTo>
                      <a:lnTo>
                        <a:pt x="497" y="435"/>
                      </a:lnTo>
                      <a:lnTo>
                        <a:pt x="497" y="444"/>
                      </a:lnTo>
                      <a:lnTo>
                        <a:pt x="501" y="449"/>
                      </a:lnTo>
                      <a:lnTo>
                        <a:pt x="497" y="458"/>
                      </a:lnTo>
                      <a:lnTo>
                        <a:pt x="497" y="467"/>
                      </a:lnTo>
                      <a:lnTo>
                        <a:pt x="492" y="480"/>
                      </a:lnTo>
                      <a:lnTo>
                        <a:pt x="488" y="484"/>
                      </a:lnTo>
                      <a:lnTo>
                        <a:pt x="483" y="489"/>
                      </a:lnTo>
                      <a:lnTo>
                        <a:pt x="483" y="493"/>
                      </a:lnTo>
                      <a:lnTo>
                        <a:pt x="470" y="498"/>
                      </a:lnTo>
                      <a:lnTo>
                        <a:pt x="470" y="502"/>
                      </a:lnTo>
                      <a:lnTo>
                        <a:pt x="466" y="502"/>
                      </a:lnTo>
                      <a:lnTo>
                        <a:pt x="461" y="506"/>
                      </a:lnTo>
                      <a:lnTo>
                        <a:pt x="457" y="506"/>
                      </a:lnTo>
                      <a:lnTo>
                        <a:pt x="452" y="511"/>
                      </a:lnTo>
                      <a:lnTo>
                        <a:pt x="448" y="515"/>
                      </a:lnTo>
                      <a:lnTo>
                        <a:pt x="444" y="520"/>
                      </a:lnTo>
                      <a:lnTo>
                        <a:pt x="444" y="524"/>
                      </a:lnTo>
                      <a:lnTo>
                        <a:pt x="439" y="524"/>
                      </a:lnTo>
                      <a:lnTo>
                        <a:pt x="439" y="529"/>
                      </a:lnTo>
                      <a:lnTo>
                        <a:pt x="435" y="533"/>
                      </a:lnTo>
                      <a:lnTo>
                        <a:pt x="430" y="533"/>
                      </a:lnTo>
                      <a:lnTo>
                        <a:pt x="430" y="538"/>
                      </a:lnTo>
                      <a:lnTo>
                        <a:pt x="426" y="538"/>
                      </a:lnTo>
                      <a:lnTo>
                        <a:pt x="417" y="542"/>
                      </a:lnTo>
                      <a:lnTo>
                        <a:pt x="412" y="546"/>
                      </a:lnTo>
                      <a:lnTo>
                        <a:pt x="408" y="551"/>
                      </a:lnTo>
                      <a:lnTo>
                        <a:pt x="404" y="551"/>
                      </a:lnTo>
                      <a:lnTo>
                        <a:pt x="399" y="551"/>
                      </a:lnTo>
                      <a:lnTo>
                        <a:pt x="395" y="546"/>
                      </a:lnTo>
                      <a:lnTo>
                        <a:pt x="390" y="546"/>
                      </a:lnTo>
                      <a:lnTo>
                        <a:pt x="386" y="542"/>
                      </a:lnTo>
                      <a:lnTo>
                        <a:pt x="381" y="542"/>
                      </a:lnTo>
                      <a:lnTo>
                        <a:pt x="381" y="538"/>
                      </a:lnTo>
                      <a:lnTo>
                        <a:pt x="377" y="538"/>
                      </a:lnTo>
                      <a:lnTo>
                        <a:pt x="377" y="533"/>
                      </a:lnTo>
                      <a:lnTo>
                        <a:pt x="373" y="533"/>
                      </a:lnTo>
                      <a:lnTo>
                        <a:pt x="368" y="533"/>
                      </a:lnTo>
                      <a:lnTo>
                        <a:pt x="368" y="529"/>
                      </a:lnTo>
                      <a:lnTo>
                        <a:pt x="364" y="529"/>
                      </a:lnTo>
                      <a:lnTo>
                        <a:pt x="359" y="524"/>
                      </a:lnTo>
                      <a:lnTo>
                        <a:pt x="355" y="520"/>
                      </a:lnTo>
                      <a:lnTo>
                        <a:pt x="350" y="520"/>
                      </a:lnTo>
                      <a:lnTo>
                        <a:pt x="346" y="515"/>
                      </a:lnTo>
                      <a:lnTo>
                        <a:pt x="341" y="515"/>
                      </a:lnTo>
                      <a:lnTo>
                        <a:pt x="337" y="515"/>
                      </a:lnTo>
                      <a:lnTo>
                        <a:pt x="328" y="515"/>
                      </a:lnTo>
                      <a:lnTo>
                        <a:pt x="324" y="515"/>
                      </a:lnTo>
                      <a:lnTo>
                        <a:pt x="319" y="515"/>
                      </a:lnTo>
                      <a:lnTo>
                        <a:pt x="310" y="524"/>
                      </a:lnTo>
                      <a:lnTo>
                        <a:pt x="302" y="529"/>
                      </a:lnTo>
                      <a:lnTo>
                        <a:pt x="297" y="533"/>
                      </a:lnTo>
                      <a:lnTo>
                        <a:pt x="293" y="533"/>
                      </a:lnTo>
                      <a:lnTo>
                        <a:pt x="288" y="533"/>
                      </a:lnTo>
                      <a:lnTo>
                        <a:pt x="279" y="538"/>
                      </a:lnTo>
                      <a:lnTo>
                        <a:pt x="270" y="533"/>
                      </a:lnTo>
                      <a:lnTo>
                        <a:pt x="266" y="538"/>
                      </a:lnTo>
                      <a:lnTo>
                        <a:pt x="262" y="538"/>
                      </a:lnTo>
                      <a:lnTo>
                        <a:pt x="257" y="538"/>
                      </a:lnTo>
                      <a:lnTo>
                        <a:pt x="257" y="533"/>
                      </a:lnTo>
                      <a:lnTo>
                        <a:pt x="253" y="533"/>
                      </a:lnTo>
                      <a:lnTo>
                        <a:pt x="253" y="529"/>
                      </a:lnTo>
                      <a:lnTo>
                        <a:pt x="248" y="529"/>
                      </a:lnTo>
                      <a:lnTo>
                        <a:pt x="244" y="529"/>
                      </a:lnTo>
                      <a:lnTo>
                        <a:pt x="244" y="524"/>
                      </a:lnTo>
                      <a:lnTo>
                        <a:pt x="239" y="524"/>
                      </a:lnTo>
                      <a:lnTo>
                        <a:pt x="235" y="524"/>
                      </a:lnTo>
                      <a:lnTo>
                        <a:pt x="231" y="524"/>
                      </a:lnTo>
                      <a:lnTo>
                        <a:pt x="231" y="529"/>
                      </a:lnTo>
                      <a:lnTo>
                        <a:pt x="226" y="529"/>
                      </a:lnTo>
                      <a:lnTo>
                        <a:pt x="226" y="533"/>
                      </a:lnTo>
                      <a:lnTo>
                        <a:pt x="222" y="533"/>
                      </a:lnTo>
                      <a:lnTo>
                        <a:pt x="217" y="533"/>
                      </a:lnTo>
                      <a:lnTo>
                        <a:pt x="213" y="538"/>
                      </a:lnTo>
                      <a:lnTo>
                        <a:pt x="208" y="538"/>
                      </a:lnTo>
                      <a:lnTo>
                        <a:pt x="208" y="542"/>
                      </a:lnTo>
                      <a:lnTo>
                        <a:pt x="204" y="542"/>
                      </a:lnTo>
                      <a:lnTo>
                        <a:pt x="200" y="546"/>
                      </a:lnTo>
                      <a:lnTo>
                        <a:pt x="195" y="546"/>
                      </a:lnTo>
                      <a:lnTo>
                        <a:pt x="191" y="546"/>
                      </a:lnTo>
                      <a:lnTo>
                        <a:pt x="191" y="551"/>
                      </a:lnTo>
                      <a:lnTo>
                        <a:pt x="186" y="551"/>
                      </a:lnTo>
                      <a:lnTo>
                        <a:pt x="182" y="555"/>
                      </a:lnTo>
                      <a:lnTo>
                        <a:pt x="177" y="560"/>
                      </a:lnTo>
                      <a:lnTo>
                        <a:pt x="173" y="560"/>
                      </a:lnTo>
                      <a:lnTo>
                        <a:pt x="173" y="564"/>
                      </a:lnTo>
                      <a:lnTo>
                        <a:pt x="168" y="564"/>
                      </a:lnTo>
                      <a:lnTo>
                        <a:pt x="168" y="569"/>
                      </a:lnTo>
                      <a:lnTo>
                        <a:pt x="164" y="569"/>
                      </a:lnTo>
                      <a:lnTo>
                        <a:pt x="160" y="569"/>
                      </a:lnTo>
                      <a:lnTo>
                        <a:pt x="155" y="569"/>
                      </a:lnTo>
                      <a:lnTo>
                        <a:pt x="151" y="573"/>
                      </a:lnTo>
                      <a:lnTo>
                        <a:pt x="146" y="573"/>
                      </a:lnTo>
                      <a:lnTo>
                        <a:pt x="142" y="573"/>
                      </a:lnTo>
                      <a:lnTo>
                        <a:pt x="142" y="569"/>
                      </a:lnTo>
                      <a:lnTo>
                        <a:pt x="137" y="569"/>
                      </a:lnTo>
                      <a:lnTo>
                        <a:pt x="137" y="564"/>
                      </a:lnTo>
                      <a:lnTo>
                        <a:pt x="137" y="560"/>
                      </a:lnTo>
                      <a:lnTo>
                        <a:pt x="137" y="555"/>
                      </a:lnTo>
                      <a:lnTo>
                        <a:pt x="137" y="551"/>
                      </a:lnTo>
                      <a:lnTo>
                        <a:pt x="137" y="546"/>
                      </a:lnTo>
                      <a:lnTo>
                        <a:pt x="137" y="542"/>
                      </a:lnTo>
                      <a:lnTo>
                        <a:pt x="142" y="542"/>
                      </a:lnTo>
                      <a:lnTo>
                        <a:pt x="146" y="538"/>
                      </a:lnTo>
                      <a:lnTo>
                        <a:pt x="155" y="538"/>
                      </a:lnTo>
                      <a:lnTo>
                        <a:pt x="160" y="533"/>
                      </a:lnTo>
                      <a:lnTo>
                        <a:pt x="164" y="529"/>
                      </a:lnTo>
                      <a:lnTo>
                        <a:pt x="160" y="529"/>
                      </a:lnTo>
                      <a:lnTo>
                        <a:pt x="155" y="524"/>
                      </a:lnTo>
                      <a:lnTo>
                        <a:pt x="151" y="524"/>
                      </a:lnTo>
                      <a:lnTo>
                        <a:pt x="146" y="524"/>
                      </a:lnTo>
                      <a:lnTo>
                        <a:pt x="142" y="524"/>
                      </a:lnTo>
                      <a:lnTo>
                        <a:pt x="137" y="524"/>
                      </a:lnTo>
                      <a:lnTo>
                        <a:pt x="137" y="520"/>
                      </a:lnTo>
                      <a:lnTo>
                        <a:pt x="133" y="520"/>
                      </a:lnTo>
                      <a:lnTo>
                        <a:pt x="133" y="515"/>
                      </a:lnTo>
                      <a:lnTo>
                        <a:pt x="129" y="511"/>
                      </a:lnTo>
                      <a:lnTo>
                        <a:pt x="129" y="506"/>
                      </a:lnTo>
                      <a:lnTo>
                        <a:pt x="124" y="506"/>
                      </a:lnTo>
                      <a:lnTo>
                        <a:pt x="120" y="506"/>
                      </a:lnTo>
                      <a:lnTo>
                        <a:pt x="120" y="502"/>
                      </a:lnTo>
                      <a:lnTo>
                        <a:pt x="115" y="502"/>
                      </a:lnTo>
                      <a:lnTo>
                        <a:pt x="111" y="498"/>
                      </a:lnTo>
                      <a:lnTo>
                        <a:pt x="106" y="498"/>
                      </a:lnTo>
                      <a:lnTo>
                        <a:pt x="102" y="498"/>
                      </a:lnTo>
                      <a:lnTo>
                        <a:pt x="102" y="493"/>
                      </a:lnTo>
                      <a:lnTo>
                        <a:pt x="97" y="493"/>
                      </a:lnTo>
                      <a:lnTo>
                        <a:pt x="93" y="493"/>
                      </a:lnTo>
                      <a:lnTo>
                        <a:pt x="93" y="489"/>
                      </a:lnTo>
                      <a:lnTo>
                        <a:pt x="89" y="489"/>
                      </a:lnTo>
                      <a:lnTo>
                        <a:pt x="84" y="484"/>
                      </a:lnTo>
                      <a:lnTo>
                        <a:pt x="84" y="480"/>
                      </a:lnTo>
                      <a:lnTo>
                        <a:pt x="84" y="475"/>
                      </a:lnTo>
                      <a:lnTo>
                        <a:pt x="80" y="475"/>
                      </a:lnTo>
                      <a:lnTo>
                        <a:pt x="80" y="471"/>
                      </a:lnTo>
                      <a:lnTo>
                        <a:pt x="80" y="467"/>
                      </a:lnTo>
                      <a:lnTo>
                        <a:pt x="80" y="462"/>
                      </a:lnTo>
                      <a:lnTo>
                        <a:pt x="75" y="462"/>
                      </a:lnTo>
                      <a:lnTo>
                        <a:pt x="71" y="458"/>
                      </a:lnTo>
                      <a:lnTo>
                        <a:pt x="66" y="458"/>
                      </a:lnTo>
                      <a:lnTo>
                        <a:pt x="62" y="458"/>
                      </a:lnTo>
                      <a:lnTo>
                        <a:pt x="58" y="453"/>
                      </a:lnTo>
                      <a:lnTo>
                        <a:pt x="53" y="458"/>
                      </a:lnTo>
                      <a:lnTo>
                        <a:pt x="49" y="458"/>
                      </a:lnTo>
                      <a:lnTo>
                        <a:pt x="40" y="462"/>
                      </a:lnTo>
                      <a:lnTo>
                        <a:pt x="35" y="462"/>
                      </a:lnTo>
                      <a:lnTo>
                        <a:pt x="31" y="462"/>
                      </a:lnTo>
                      <a:lnTo>
                        <a:pt x="26" y="462"/>
                      </a:lnTo>
                      <a:lnTo>
                        <a:pt x="22" y="462"/>
                      </a:lnTo>
                      <a:lnTo>
                        <a:pt x="18" y="462"/>
                      </a:lnTo>
                      <a:lnTo>
                        <a:pt x="13" y="462"/>
                      </a:lnTo>
                      <a:lnTo>
                        <a:pt x="9" y="462"/>
                      </a:lnTo>
                      <a:lnTo>
                        <a:pt x="9" y="458"/>
                      </a:lnTo>
                      <a:lnTo>
                        <a:pt x="4" y="458"/>
                      </a:lnTo>
                      <a:lnTo>
                        <a:pt x="4" y="453"/>
                      </a:lnTo>
                      <a:lnTo>
                        <a:pt x="4" y="449"/>
                      </a:lnTo>
                      <a:lnTo>
                        <a:pt x="4" y="444"/>
                      </a:lnTo>
                      <a:lnTo>
                        <a:pt x="4" y="440"/>
                      </a:lnTo>
                      <a:lnTo>
                        <a:pt x="9" y="440"/>
                      </a:lnTo>
                      <a:lnTo>
                        <a:pt x="9" y="435"/>
                      </a:lnTo>
                      <a:lnTo>
                        <a:pt x="13" y="431"/>
                      </a:lnTo>
                      <a:lnTo>
                        <a:pt x="18" y="431"/>
                      </a:lnTo>
                      <a:lnTo>
                        <a:pt x="22" y="431"/>
                      </a:lnTo>
                      <a:lnTo>
                        <a:pt x="26" y="431"/>
                      </a:lnTo>
                      <a:lnTo>
                        <a:pt x="31" y="431"/>
                      </a:lnTo>
                      <a:lnTo>
                        <a:pt x="31" y="427"/>
                      </a:lnTo>
                      <a:lnTo>
                        <a:pt x="35" y="427"/>
                      </a:lnTo>
                      <a:lnTo>
                        <a:pt x="35" y="422"/>
                      </a:lnTo>
                      <a:lnTo>
                        <a:pt x="40" y="422"/>
                      </a:lnTo>
                      <a:lnTo>
                        <a:pt x="40" y="418"/>
                      </a:lnTo>
                      <a:lnTo>
                        <a:pt x="40" y="413"/>
                      </a:lnTo>
                      <a:lnTo>
                        <a:pt x="44" y="413"/>
                      </a:lnTo>
                      <a:lnTo>
                        <a:pt x="44" y="409"/>
                      </a:lnTo>
                      <a:lnTo>
                        <a:pt x="44" y="404"/>
                      </a:lnTo>
                      <a:lnTo>
                        <a:pt x="49" y="395"/>
                      </a:lnTo>
                      <a:lnTo>
                        <a:pt x="53" y="395"/>
                      </a:lnTo>
                      <a:lnTo>
                        <a:pt x="53" y="391"/>
                      </a:lnTo>
                      <a:lnTo>
                        <a:pt x="58" y="387"/>
                      </a:lnTo>
                      <a:lnTo>
                        <a:pt x="58" y="382"/>
                      </a:lnTo>
                      <a:lnTo>
                        <a:pt x="62" y="382"/>
                      </a:lnTo>
                      <a:lnTo>
                        <a:pt x="62" y="378"/>
                      </a:lnTo>
                      <a:lnTo>
                        <a:pt x="66" y="373"/>
                      </a:lnTo>
                      <a:lnTo>
                        <a:pt x="66" y="369"/>
                      </a:lnTo>
                      <a:lnTo>
                        <a:pt x="66" y="364"/>
                      </a:lnTo>
                      <a:lnTo>
                        <a:pt x="66" y="360"/>
                      </a:lnTo>
                      <a:lnTo>
                        <a:pt x="71" y="356"/>
                      </a:lnTo>
                      <a:lnTo>
                        <a:pt x="71" y="347"/>
                      </a:lnTo>
                      <a:lnTo>
                        <a:pt x="71" y="342"/>
                      </a:lnTo>
                      <a:lnTo>
                        <a:pt x="71" y="338"/>
                      </a:lnTo>
                      <a:lnTo>
                        <a:pt x="66" y="338"/>
                      </a:lnTo>
                      <a:lnTo>
                        <a:pt x="62" y="338"/>
                      </a:lnTo>
                      <a:lnTo>
                        <a:pt x="62" y="342"/>
                      </a:lnTo>
                      <a:lnTo>
                        <a:pt x="58" y="347"/>
                      </a:lnTo>
                      <a:lnTo>
                        <a:pt x="53" y="347"/>
                      </a:lnTo>
                      <a:lnTo>
                        <a:pt x="53" y="351"/>
                      </a:lnTo>
                      <a:lnTo>
                        <a:pt x="49" y="347"/>
                      </a:lnTo>
                      <a:lnTo>
                        <a:pt x="44" y="347"/>
                      </a:lnTo>
                      <a:lnTo>
                        <a:pt x="40" y="347"/>
                      </a:lnTo>
                      <a:lnTo>
                        <a:pt x="35" y="347"/>
                      </a:lnTo>
                      <a:lnTo>
                        <a:pt x="31" y="347"/>
                      </a:lnTo>
                      <a:lnTo>
                        <a:pt x="31" y="351"/>
                      </a:lnTo>
                      <a:lnTo>
                        <a:pt x="26" y="351"/>
                      </a:lnTo>
                      <a:lnTo>
                        <a:pt x="22" y="351"/>
                      </a:lnTo>
                      <a:lnTo>
                        <a:pt x="18" y="351"/>
                      </a:lnTo>
                      <a:lnTo>
                        <a:pt x="18" y="347"/>
                      </a:lnTo>
                      <a:lnTo>
                        <a:pt x="13" y="347"/>
                      </a:lnTo>
                      <a:lnTo>
                        <a:pt x="13" y="342"/>
                      </a:lnTo>
                      <a:lnTo>
                        <a:pt x="9" y="342"/>
                      </a:lnTo>
                      <a:lnTo>
                        <a:pt x="9" y="338"/>
                      </a:lnTo>
                      <a:lnTo>
                        <a:pt x="4" y="338"/>
                      </a:lnTo>
                      <a:lnTo>
                        <a:pt x="4" y="329"/>
                      </a:lnTo>
                      <a:lnTo>
                        <a:pt x="9" y="324"/>
                      </a:lnTo>
                      <a:lnTo>
                        <a:pt x="13" y="320"/>
                      </a:lnTo>
                      <a:lnTo>
                        <a:pt x="18" y="316"/>
                      </a:lnTo>
                      <a:lnTo>
                        <a:pt x="22" y="311"/>
                      </a:lnTo>
                      <a:lnTo>
                        <a:pt x="18" y="311"/>
                      </a:lnTo>
                      <a:lnTo>
                        <a:pt x="13" y="311"/>
                      </a:lnTo>
                      <a:lnTo>
                        <a:pt x="9" y="311"/>
                      </a:lnTo>
                      <a:lnTo>
                        <a:pt x="4" y="311"/>
                      </a:lnTo>
                      <a:lnTo>
                        <a:pt x="0" y="307"/>
                      </a:lnTo>
                      <a:lnTo>
                        <a:pt x="0" y="302"/>
                      </a:lnTo>
                      <a:lnTo>
                        <a:pt x="0" y="293"/>
                      </a:lnTo>
                      <a:lnTo>
                        <a:pt x="0" y="289"/>
                      </a:lnTo>
                      <a:lnTo>
                        <a:pt x="0" y="285"/>
                      </a:lnTo>
                      <a:lnTo>
                        <a:pt x="0" y="280"/>
                      </a:lnTo>
                      <a:lnTo>
                        <a:pt x="0" y="276"/>
                      </a:lnTo>
                      <a:lnTo>
                        <a:pt x="0" y="271"/>
                      </a:lnTo>
                      <a:lnTo>
                        <a:pt x="4" y="267"/>
                      </a:lnTo>
                      <a:lnTo>
                        <a:pt x="4" y="262"/>
                      </a:lnTo>
                      <a:lnTo>
                        <a:pt x="4" y="258"/>
                      </a:lnTo>
                      <a:lnTo>
                        <a:pt x="9" y="258"/>
                      </a:lnTo>
                      <a:lnTo>
                        <a:pt x="9" y="249"/>
                      </a:lnTo>
                      <a:lnTo>
                        <a:pt x="13" y="249"/>
                      </a:lnTo>
                      <a:lnTo>
                        <a:pt x="18" y="245"/>
                      </a:lnTo>
                      <a:lnTo>
                        <a:pt x="18" y="240"/>
                      </a:lnTo>
                      <a:lnTo>
                        <a:pt x="22" y="240"/>
                      </a:lnTo>
                      <a:lnTo>
                        <a:pt x="26" y="240"/>
                      </a:lnTo>
                      <a:lnTo>
                        <a:pt x="26" y="236"/>
                      </a:lnTo>
                      <a:lnTo>
                        <a:pt x="26" y="231"/>
                      </a:lnTo>
                      <a:lnTo>
                        <a:pt x="31" y="231"/>
                      </a:lnTo>
                      <a:lnTo>
                        <a:pt x="31" y="227"/>
                      </a:lnTo>
                      <a:lnTo>
                        <a:pt x="35" y="222"/>
                      </a:lnTo>
                      <a:lnTo>
                        <a:pt x="35" y="218"/>
                      </a:lnTo>
                      <a:lnTo>
                        <a:pt x="35" y="213"/>
                      </a:lnTo>
                      <a:lnTo>
                        <a:pt x="35" y="205"/>
                      </a:lnTo>
                      <a:lnTo>
                        <a:pt x="35" y="200"/>
                      </a:lnTo>
                      <a:lnTo>
                        <a:pt x="35" y="196"/>
                      </a:lnTo>
                      <a:lnTo>
                        <a:pt x="35" y="191"/>
                      </a:lnTo>
                      <a:lnTo>
                        <a:pt x="44" y="187"/>
                      </a:lnTo>
                      <a:lnTo>
                        <a:pt x="44" y="182"/>
                      </a:lnTo>
                      <a:lnTo>
                        <a:pt x="49" y="178"/>
                      </a:lnTo>
                      <a:lnTo>
                        <a:pt x="53" y="178"/>
                      </a:lnTo>
                      <a:lnTo>
                        <a:pt x="58" y="174"/>
                      </a:lnTo>
                      <a:lnTo>
                        <a:pt x="62" y="174"/>
                      </a:lnTo>
                      <a:lnTo>
                        <a:pt x="62" y="169"/>
                      </a:lnTo>
                      <a:lnTo>
                        <a:pt x="66" y="169"/>
                      </a:lnTo>
                      <a:lnTo>
                        <a:pt x="71" y="165"/>
                      </a:lnTo>
                      <a:lnTo>
                        <a:pt x="75" y="160"/>
                      </a:lnTo>
                      <a:lnTo>
                        <a:pt x="75" y="156"/>
                      </a:lnTo>
                      <a:lnTo>
                        <a:pt x="75" y="151"/>
                      </a:lnTo>
                      <a:lnTo>
                        <a:pt x="75" y="147"/>
                      </a:lnTo>
                      <a:lnTo>
                        <a:pt x="75" y="142"/>
                      </a:lnTo>
                      <a:lnTo>
                        <a:pt x="75" y="138"/>
                      </a:lnTo>
                      <a:lnTo>
                        <a:pt x="80" y="134"/>
                      </a:lnTo>
                      <a:lnTo>
                        <a:pt x="84" y="134"/>
                      </a:lnTo>
                      <a:lnTo>
                        <a:pt x="89" y="138"/>
                      </a:lnTo>
                      <a:lnTo>
                        <a:pt x="93" y="138"/>
                      </a:lnTo>
                      <a:lnTo>
                        <a:pt x="97" y="138"/>
                      </a:lnTo>
                      <a:lnTo>
                        <a:pt x="102" y="138"/>
                      </a:lnTo>
                      <a:lnTo>
                        <a:pt x="111" y="138"/>
                      </a:lnTo>
                      <a:lnTo>
                        <a:pt x="115" y="138"/>
                      </a:lnTo>
                      <a:lnTo>
                        <a:pt x="120" y="138"/>
                      </a:lnTo>
                      <a:lnTo>
                        <a:pt x="124" y="138"/>
                      </a:lnTo>
                      <a:lnTo>
                        <a:pt x="129" y="142"/>
                      </a:lnTo>
                      <a:lnTo>
                        <a:pt x="133" y="142"/>
                      </a:lnTo>
                      <a:lnTo>
                        <a:pt x="133" y="147"/>
                      </a:lnTo>
                      <a:lnTo>
                        <a:pt x="133" y="151"/>
                      </a:lnTo>
                      <a:lnTo>
                        <a:pt x="133" y="156"/>
                      </a:lnTo>
                      <a:lnTo>
                        <a:pt x="137" y="156"/>
                      </a:lnTo>
                      <a:lnTo>
                        <a:pt x="137" y="160"/>
                      </a:lnTo>
                      <a:lnTo>
                        <a:pt x="137" y="165"/>
                      </a:lnTo>
                      <a:lnTo>
                        <a:pt x="137" y="169"/>
                      </a:lnTo>
                      <a:lnTo>
                        <a:pt x="142" y="174"/>
                      </a:lnTo>
                      <a:lnTo>
                        <a:pt x="142" y="178"/>
                      </a:lnTo>
                      <a:lnTo>
                        <a:pt x="146" y="182"/>
                      </a:lnTo>
                      <a:lnTo>
                        <a:pt x="151" y="182"/>
                      </a:lnTo>
                      <a:lnTo>
                        <a:pt x="151" y="187"/>
                      </a:lnTo>
                      <a:lnTo>
                        <a:pt x="155" y="187"/>
                      </a:lnTo>
                      <a:lnTo>
                        <a:pt x="160" y="187"/>
                      </a:lnTo>
                      <a:lnTo>
                        <a:pt x="160" y="182"/>
                      </a:lnTo>
                      <a:lnTo>
                        <a:pt x="164" y="178"/>
                      </a:lnTo>
                      <a:lnTo>
                        <a:pt x="164" y="174"/>
                      </a:lnTo>
                      <a:lnTo>
                        <a:pt x="164" y="169"/>
                      </a:lnTo>
                      <a:lnTo>
                        <a:pt x="168" y="169"/>
                      </a:lnTo>
                      <a:lnTo>
                        <a:pt x="168" y="165"/>
                      </a:lnTo>
                      <a:lnTo>
                        <a:pt x="168" y="160"/>
                      </a:lnTo>
                      <a:lnTo>
                        <a:pt x="168" y="156"/>
                      </a:lnTo>
                      <a:lnTo>
                        <a:pt x="173" y="156"/>
                      </a:lnTo>
                      <a:lnTo>
                        <a:pt x="173" y="151"/>
                      </a:lnTo>
                      <a:lnTo>
                        <a:pt x="173" y="147"/>
                      </a:lnTo>
                      <a:lnTo>
                        <a:pt x="177" y="147"/>
                      </a:lnTo>
                      <a:lnTo>
                        <a:pt x="177" y="142"/>
                      </a:lnTo>
                      <a:lnTo>
                        <a:pt x="182" y="138"/>
                      </a:lnTo>
                      <a:lnTo>
                        <a:pt x="186" y="134"/>
                      </a:lnTo>
                      <a:lnTo>
                        <a:pt x="191" y="129"/>
                      </a:lnTo>
                      <a:lnTo>
                        <a:pt x="195" y="129"/>
                      </a:lnTo>
                      <a:lnTo>
                        <a:pt x="200" y="129"/>
                      </a:lnTo>
                      <a:lnTo>
                        <a:pt x="204" y="129"/>
                      </a:lnTo>
                      <a:lnTo>
                        <a:pt x="208" y="129"/>
                      </a:lnTo>
                      <a:lnTo>
                        <a:pt x="213" y="129"/>
                      </a:lnTo>
                      <a:lnTo>
                        <a:pt x="213" y="125"/>
                      </a:lnTo>
                      <a:lnTo>
                        <a:pt x="217" y="125"/>
                      </a:lnTo>
                      <a:lnTo>
                        <a:pt x="222" y="125"/>
                      </a:lnTo>
                      <a:lnTo>
                        <a:pt x="226" y="125"/>
                      </a:lnTo>
                      <a:lnTo>
                        <a:pt x="226" y="120"/>
                      </a:lnTo>
                      <a:lnTo>
                        <a:pt x="231" y="116"/>
                      </a:lnTo>
                      <a:lnTo>
                        <a:pt x="231" y="111"/>
                      </a:lnTo>
                      <a:lnTo>
                        <a:pt x="235" y="107"/>
                      </a:lnTo>
                      <a:lnTo>
                        <a:pt x="235" y="103"/>
                      </a:lnTo>
                      <a:lnTo>
                        <a:pt x="235" y="98"/>
                      </a:lnTo>
                      <a:lnTo>
                        <a:pt x="235" y="94"/>
                      </a:lnTo>
                      <a:lnTo>
                        <a:pt x="235" y="89"/>
                      </a:lnTo>
                      <a:lnTo>
                        <a:pt x="235" y="85"/>
                      </a:lnTo>
                      <a:lnTo>
                        <a:pt x="235" y="80"/>
                      </a:lnTo>
                      <a:lnTo>
                        <a:pt x="231" y="76"/>
                      </a:lnTo>
                      <a:lnTo>
                        <a:pt x="231" y="71"/>
                      </a:lnTo>
                      <a:lnTo>
                        <a:pt x="231" y="67"/>
                      </a:lnTo>
                      <a:lnTo>
                        <a:pt x="226" y="67"/>
                      </a:lnTo>
                      <a:lnTo>
                        <a:pt x="226" y="63"/>
                      </a:lnTo>
                      <a:lnTo>
                        <a:pt x="222" y="58"/>
                      </a:lnTo>
                      <a:lnTo>
                        <a:pt x="222" y="54"/>
                      </a:lnTo>
                      <a:lnTo>
                        <a:pt x="222" y="49"/>
                      </a:lnTo>
                      <a:lnTo>
                        <a:pt x="222" y="45"/>
                      </a:lnTo>
                      <a:lnTo>
                        <a:pt x="222" y="40"/>
                      </a:lnTo>
                      <a:lnTo>
                        <a:pt x="222" y="36"/>
                      </a:lnTo>
                      <a:lnTo>
                        <a:pt x="222" y="31"/>
                      </a:lnTo>
                      <a:lnTo>
                        <a:pt x="222" y="27"/>
                      </a:lnTo>
                      <a:lnTo>
                        <a:pt x="226" y="27"/>
                      </a:lnTo>
                      <a:lnTo>
                        <a:pt x="226" y="23"/>
                      </a:lnTo>
                      <a:lnTo>
                        <a:pt x="231" y="23"/>
                      </a:lnTo>
                      <a:lnTo>
                        <a:pt x="231" y="18"/>
                      </a:lnTo>
                      <a:lnTo>
                        <a:pt x="235" y="18"/>
                      </a:lnTo>
                      <a:lnTo>
                        <a:pt x="235" y="14"/>
                      </a:lnTo>
                      <a:lnTo>
                        <a:pt x="239" y="14"/>
                      </a:lnTo>
                      <a:lnTo>
                        <a:pt x="244" y="14"/>
                      </a:lnTo>
                      <a:lnTo>
                        <a:pt x="248" y="14"/>
                      </a:lnTo>
                      <a:lnTo>
                        <a:pt x="253" y="14"/>
                      </a:lnTo>
                      <a:lnTo>
                        <a:pt x="253" y="9"/>
                      </a:lnTo>
                      <a:lnTo>
                        <a:pt x="257" y="9"/>
                      </a:lnTo>
                      <a:lnTo>
                        <a:pt x="262" y="9"/>
                      </a:lnTo>
                      <a:lnTo>
                        <a:pt x="266" y="9"/>
                      </a:lnTo>
                      <a:lnTo>
                        <a:pt x="270" y="9"/>
                      </a:lnTo>
                      <a:lnTo>
                        <a:pt x="275" y="9"/>
                      </a:lnTo>
                      <a:lnTo>
                        <a:pt x="279" y="5"/>
                      </a:lnTo>
                      <a:lnTo>
                        <a:pt x="288" y="5"/>
                      </a:lnTo>
                      <a:lnTo>
                        <a:pt x="288" y="0"/>
                      </a:lnTo>
                      <a:lnTo>
                        <a:pt x="293" y="0"/>
                      </a:lnTo>
                      <a:lnTo>
                        <a:pt x="297" y="0"/>
                      </a:lnTo>
                      <a:lnTo>
                        <a:pt x="302" y="0"/>
                      </a:lnTo>
                      <a:lnTo>
                        <a:pt x="306" y="0"/>
                      </a:lnTo>
                      <a:lnTo>
                        <a:pt x="310" y="0"/>
                      </a:lnTo>
                      <a:lnTo>
                        <a:pt x="315" y="5"/>
                      </a:lnTo>
                      <a:lnTo>
                        <a:pt x="319" y="5"/>
                      </a:lnTo>
                      <a:lnTo>
                        <a:pt x="324" y="9"/>
                      </a:lnTo>
                      <a:lnTo>
                        <a:pt x="328" y="9"/>
                      </a:lnTo>
                      <a:lnTo>
                        <a:pt x="333" y="14"/>
                      </a:lnTo>
                      <a:lnTo>
                        <a:pt x="337" y="14"/>
                      </a:lnTo>
                      <a:lnTo>
                        <a:pt x="341" y="14"/>
                      </a:lnTo>
                      <a:lnTo>
                        <a:pt x="346" y="14"/>
                      </a:lnTo>
                      <a:lnTo>
                        <a:pt x="355" y="14"/>
                      </a:lnTo>
                      <a:lnTo>
                        <a:pt x="359" y="14"/>
                      </a:lnTo>
                      <a:lnTo>
                        <a:pt x="368" y="14"/>
                      </a:lnTo>
                      <a:lnTo>
                        <a:pt x="373" y="18"/>
                      </a:lnTo>
                      <a:lnTo>
                        <a:pt x="377" y="18"/>
                      </a:lnTo>
                      <a:lnTo>
                        <a:pt x="381" y="18"/>
                      </a:lnTo>
                      <a:lnTo>
                        <a:pt x="381" y="23"/>
                      </a:lnTo>
                      <a:lnTo>
                        <a:pt x="386" y="23"/>
                      </a:lnTo>
                      <a:lnTo>
                        <a:pt x="386" y="27"/>
                      </a:lnTo>
                      <a:lnTo>
                        <a:pt x="395" y="31"/>
                      </a:lnTo>
                      <a:lnTo>
                        <a:pt x="395" y="36"/>
                      </a:lnTo>
                      <a:lnTo>
                        <a:pt x="395" y="40"/>
                      </a:lnTo>
                      <a:lnTo>
                        <a:pt x="395" y="45"/>
                      </a:lnTo>
                      <a:lnTo>
                        <a:pt x="395" y="49"/>
                      </a:lnTo>
                      <a:lnTo>
                        <a:pt x="395" y="54"/>
                      </a:lnTo>
                      <a:lnTo>
                        <a:pt x="395" y="58"/>
                      </a:lnTo>
                      <a:lnTo>
                        <a:pt x="399" y="63"/>
                      </a:lnTo>
                      <a:lnTo>
                        <a:pt x="399" y="67"/>
                      </a:lnTo>
                      <a:lnTo>
                        <a:pt x="399" y="76"/>
                      </a:lnTo>
                      <a:lnTo>
                        <a:pt x="399" y="80"/>
                      </a:lnTo>
                      <a:lnTo>
                        <a:pt x="404" y="80"/>
                      </a:lnTo>
                      <a:lnTo>
                        <a:pt x="404" y="85"/>
                      </a:lnTo>
                      <a:lnTo>
                        <a:pt x="408" y="85"/>
                      </a:lnTo>
                      <a:lnTo>
                        <a:pt x="408" y="89"/>
                      </a:lnTo>
                      <a:lnTo>
                        <a:pt x="412" y="89"/>
                      </a:lnTo>
                      <a:lnTo>
                        <a:pt x="412" y="94"/>
                      </a:lnTo>
                      <a:lnTo>
                        <a:pt x="412" y="98"/>
                      </a:lnTo>
                      <a:lnTo>
                        <a:pt x="417" y="98"/>
                      </a:lnTo>
                      <a:lnTo>
                        <a:pt x="417" y="103"/>
                      </a:lnTo>
                      <a:lnTo>
                        <a:pt x="412" y="107"/>
                      </a:lnTo>
                      <a:lnTo>
                        <a:pt x="412" y="111"/>
                      </a:lnTo>
                      <a:lnTo>
                        <a:pt x="412" y="116"/>
                      </a:lnTo>
                      <a:lnTo>
                        <a:pt x="412" y="120"/>
                      </a:lnTo>
                      <a:lnTo>
                        <a:pt x="408" y="120"/>
                      </a:lnTo>
                      <a:lnTo>
                        <a:pt x="408" y="125"/>
                      </a:lnTo>
                      <a:lnTo>
                        <a:pt x="404" y="134"/>
                      </a:lnTo>
                      <a:lnTo>
                        <a:pt x="399" y="134"/>
                      </a:lnTo>
                      <a:lnTo>
                        <a:pt x="399" y="138"/>
                      </a:lnTo>
                      <a:lnTo>
                        <a:pt x="399" y="142"/>
                      </a:lnTo>
                      <a:lnTo>
                        <a:pt x="395" y="142"/>
                      </a:lnTo>
                      <a:lnTo>
                        <a:pt x="395" y="147"/>
                      </a:lnTo>
                      <a:lnTo>
                        <a:pt x="390" y="147"/>
                      </a:lnTo>
                      <a:lnTo>
                        <a:pt x="390" y="151"/>
                      </a:lnTo>
                      <a:lnTo>
                        <a:pt x="386" y="156"/>
                      </a:lnTo>
                      <a:lnTo>
                        <a:pt x="381" y="160"/>
                      </a:lnTo>
                      <a:lnTo>
                        <a:pt x="377" y="160"/>
                      </a:lnTo>
                      <a:lnTo>
                        <a:pt x="373" y="160"/>
                      </a:lnTo>
                      <a:lnTo>
                        <a:pt x="368" y="165"/>
                      </a:lnTo>
                      <a:lnTo>
                        <a:pt x="364" y="165"/>
                      </a:lnTo>
                      <a:lnTo>
                        <a:pt x="355" y="174"/>
                      </a:lnTo>
                      <a:lnTo>
                        <a:pt x="355" y="178"/>
                      </a:lnTo>
                      <a:lnTo>
                        <a:pt x="350" y="178"/>
                      </a:lnTo>
                      <a:lnTo>
                        <a:pt x="346" y="178"/>
                      </a:lnTo>
                      <a:lnTo>
                        <a:pt x="350" y="182"/>
                      </a:lnTo>
                      <a:lnTo>
                        <a:pt x="350" y="187"/>
                      </a:lnTo>
                      <a:lnTo>
                        <a:pt x="350" y="191"/>
                      </a:lnTo>
                      <a:lnTo>
                        <a:pt x="355" y="191"/>
                      </a:lnTo>
                      <a:lnTo>
                        <a:pt x="359" y="191"/>
                      </a:lnTo>
                      <a:lnTo>
                        <a:pt x="359" y="196"/>
                      </a:lnTo>
                      <a:lnTo>
                        <a:pt x="364" y="196"/>
                      </a:lnTo>
                      <a:lnTo>
                        <a:pt x="368" y="200"/>
                      </a:lnTo>
                      <a:lnTo>
                        <a:pt x="373" y="200"/>
                      </a:lnTo>
                      <a:lnTo>
                        <a:pt x="377" y="205"/>
                      </a:lnTo>
                      <a:lnTo>
                        <a:pt x="381" y="205"/>
                      </a:lnTo>
                      <a:lnTo>
                        <a:pt x="390" y="205"/>
                      </a:lnTo>
                      <a:lnTo>
                        <a:pt x="390" y="200"/>
                      </a:lnTo>
                      <a:lnTo>
                        <a:pt x="395" y="200"/>
                      </a:lnTo>
                      <a:lnTo>
                        <a:pt x="399" y="200"/>
                      </a:lnTo>
                      <a:lnTo>
                        <a:pt x="404" y="200"/>
                      </a:lnTo>
                      <a:lnTo>
                        <a:pt x="408" y="200"/>
                      </a:lnTo>
                      <a:lnTo>
                        <a:pt x="412" y="200"/>
                      </a:lnTo>
                      <a:lnTo>
                        <a:pt x="417" y="200"/>
                      </a:lnTo>
                      <a:lnTo>
                        <a:pt x="421" y="200"/>
                      </a:lnTo>
                      <a:lnTo>
                        <a:pt x="421" y="205"/>
                      </a:lnTo>
                      <a:lnTo>
                        <a:pt x="426" y="205"/>
                      </a:lnTo>
                      <a:lnTo>
                        <a:pt x="430" y="209"/>
                      </a:lnTo>
                      <a:lnTo>
                        <a:pt x="435" y="213"/>
                      </a:lnTo>
                      <a:lnTo>
                        <a:pt x="439" y="213"/>
                      </a:lnTo>
                      <a:lnTo>
                        <a:pt x="444" y="213"/>
                      </a:lnTo>
                      <a:lnTo>
                        <a:pt x="448" y="213"/>
                      </a:lnTo>
                      <a:lnTo>
                        <a:pt x="448" y="218"/>
                      </a:lnTo>
                      <a:lnTo>
                        <a:pt x="452" y="218"/>
                      </a:lnTo>
                      <a:lnTo>
                        <a:pt x="457" y="218"/>
                      </a:lnTo>
                      <a:lnTo>
                        <a:pt x="461" y="218"/>
                      </a:lnTo>
                      <a:lnTo>
                        <a:pt x="466" y="218"/>
                      </a:lnTo>
                      <a:lnTo>
                        <a:pt x="470" y="218"/>
                      </a:lnTo>
                      <a:lnTo>
                        <a:pt x="475" y="222"/>
                      </a:lnTo>
                      <a:lnTo>
                        <a:pt x="479" y="222"/>
                      </a:lnTo>
                      <a:lnTo>
                        <a:pt x="479" y="227"/>
                      </a:lnTo>
                      <a:lnTo>
                        <a:pt x="483" y="227"/>
                      </a:lnTo>
                      <a:lnTo>
                        <a:pt x="483" y="231"/>
                      </a:lnTo>
                      <a:lnTo>
                        <a:pt x="488" y="236"/>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05" name="Freeform 18"/>
                <p:cNvSpPr/>
                <p:nvPr/>
              </p:nvSpPr>
              <p:spPr bwMode="auto">
                <a:xfrm>
                  <a:off x="5595690" y="2901951"/>
                  <a:ext cx="450850" cy="430213"/>
                </a:xfrm>
                <a:custGeom>
                  <a:cxnLst>
                    <a:cxn ang="0">
                      <a:pos x="275" y="31"/>
                    </a:cxn>
                    <a:cxn ang="0">
                      <a:pos x="271" y="40"/>
                    </a:cxn>
                    <a:cxn ang="0">
                      <a:pos x="249" y="49"/>
                    </a:cxn>
                    <a:cxn ang="0">
                      <a:pos x="249" y="62"/>
                    </a:cxn>
                    <a:cxn ang="0">
                      <a:pos x="240" y="75"/>
                    </a:cxn>
                    <a:cxn ang="0">
                      <a:pos x="240" y="102"/>
                    </a:cxn>
                    <a:cxn ang="0">
                      <a:pos x="249" y="120"/>
                    </a:cxn>
                    <a:cxn ang="0">
                      <a:pos x="262" y="142"/>
                    </a:cxn>
                    <a:cxn ang="0">
                      <a:pos x="244" y="164"/>
                    </a:cxn>
                    <a:cxn ang="0">
                      <a:pos x="240" y="191"/>
                    </a:cxn>
                    <a:cxn ang="0">
                      <a:pos x="244" y="209"/>
                    </a:cxn>
                    <a:cxn ang="0">
                      <a:pos x="266" y="213"/>
                    </a:cxn>
                    <a:cxn ang="0">
                      <a:pos x="284" y="217"/>
                    </a:cxn>
                    <a:cxn ang="0">
                      <a:pos x="275" y="231"/>
                    </a:cxn>
                    <a:cxn ang="0">
                      <a:pos x="266" y="244"/>
                    </a:cxn>
                    <a:cxn ang="0">
                      <a:pos x="249" y="257"/>
                    </a:cxn>
                    <a:cxn ang="0">
                      <a:pos x="231" y="257"/>
                    </a:cxn>
                    <a:cxn ang="0">
                      <a:pos x="209" y="271"/>
                    </a:cxn>
                    <a:cxn ang="0">
                      <a:pos x="178" y="262"/>
                    </a:cxn>
                    <a:cxn ang="0">
                      <a:pos x="156" y="266"/>
                    </a:cxn>
                    <a:cxn ang="0">
                      <a:pos x="129" y="262"/>
                    </a:cxn>
                    <a:cxn ang="0">
                      <a:pos x="98" y="257"/>
                    </a:cxn>
                    <a:cxn ang="0">
                      <a:pos x="76" y="249"/>
                    </a:cxn>
                    <a:cxn ang="0">
                      <a:pos x="67" y="226"/>
                    </a:cxn>
                    <a:cxn ang="0">
                      <a:pos x="67" y="200"/>
                    </a:cxn>
                    <a:cxn ang="0">
                      <a:pos x="71" y="182"/>
                    </a:cxn>
                    <a:cxn ang="0">
                      <a:pos x="85" y="173"/>
                    </a:cxn>
                    <a:cxn ang="0">
                      <a:pos x="80" y="160"/>
                    </a:cxn>
                    <a:cxn ang="0">
                      <a:pos x="58" y="151"/>
                    </a:cxn>
                    <a:cxn ang="0">
                      <a:pos x="31" y="155"/>
                    </a:cxn>
                    <a:cxn ang="0">
                      <a:pos x="18" y="155"/>
                    </a:cxn>
                    <a:cxn ang="0">
                      <a:pos x="5" y="146"/>
                    </a:cxn>
                    <a:cxn ang="0">
                      <a:pos x="5" y="129"/>
                    </a:cxn>
                    <a:cxn ang="0">
                      <a:pos x="9" y="106"/>
                    </a:cxn>
                    <a:cxn ang="0">
                      <a:pos x="22" y="93"/>
                    </a:cxn>
                    <a:cxn ang="0">
                      <a:pos x="27" y="71"/>
                    </a:cxn>
                    <a:cxn ang="0">
                      <a:pos x="22" y="58"/>
                    </a:cxn>
                    <a:cxn ang="0">
                      <a:pos x="40" y="53"/>
                    </a:cxn>
                    <a:cxn ang="0">
                      <a:pos x="49" y="40"/>
                    </a:cxn>
                    <a:cxn ang="0">
                      <a:pos x="67" y="35"/>
                    </a:cxn>
                    <a:cxn ang="0">
                      <a:pos x="89" y="44"/>
                    </a:cxn>
                    <a:cxn ang="0">
                      <a:pos x="107" y="49"/>
                    </a:cxn>
                    <a:cxn ang="0">
                      <a:pos x="129" y="49"/>
                    </a:cxn>
                    <a:cxn ang="0">
                      <a:pos x="147" y="49"/>
                    </a:cxn>
                    <a:cxn ang="0">
                      <a:pos x="173" y="58"/>
                    </a:cxn>
                    <a:cxn ang="0">
                      <a:pos x="191" y="49"/>
                    </a:cxn>
                    <a:cxn ang="0">
                      <a:pos x="196" y="31"/>
                    </a:cxn>
                    <a:cxn ang="0">
                      <a:pos x="191" y="13"/>
                    </a:cxn>
                    <a:cxn ang="0">
                      <a:pos x="200" y="0"/>
                    </a:cxn>
                    <a:cxn ang="0">
                      <a:pos x="209" y="13"/>
                    </a:cxn>
                    <a:cxn ang="0">
                      <a:pos x="222" y="22"/>
                    </a:cxn>
                    <a:cxn ang="0">
                      <a:pos x="231" y="27"/>
                    </a:cxn>
                    <a:cxn ang="0">
                      <a:pos x="244" y="27"/>
                    </a:cxn>
                    <a:cxn ang="0">
                      <a:pos x="240" y="9"/>
                    </a:cxn>
                    <a:cxn ang="0">
                      <a:pos x="253" y="0"/>
                    </a:cxn>
                  </a:cxnLst>
                  <a:rect l="0" t="0" r="r" b="b"/>
                  <a:pathLst>
                    <a:path w="284" h="271">
                      <a:moveTo>
                        <a:pt x="271" y="13"/>
                      </a:moveTo>
                      <a:lnTo>
                        <a:pt x="271" y="18"/>
                      </a:lnTo>
                      <a:lnTo>
                        <a:pt x="271" y="22"/>
                      </a:lnTo>
                      <a:lnTo>
                        <a:pt x="275" y="27"/>
                      </a:lnTo>
                      <a:lnTo>
                        <a:pt x="275" y="31"/>
                      </a:lnTo>
                      <a:lnTo>
                        <a:pt x="280" y="31"/>
                      </a:lnTo>
                      <a:lnTo>
                        <a:pt x="280" y="35"/>
                      </a:lnTo>
                      <a:lnTo>
                        <a:pt x="275" y="35"/>
                      </a:lnTo>
                      <a:lnTo>
                        <a:pt x="275" y="40"/>
                      </a:lnTo>
                      <a:lnTo>
                        <a:pt x="271" y="40"/>
                      </a:lnTo>
                      <a:lnTo>
                        <a:pt x="266" y="40"/>
                      </a:lnTo>
                      <a:lnTo>
                        <a:pt x="262" y="40"/>
                      </a:lnTo>
                      <a:lnTo>
                        <a:pt x="258" y="44"/>
                      </a:lnTo>
                      <a:lnTo>
                        <a:pt x="253" y="44"/>
                      </a:lnTo>
                      <a:lnTo>
                        <a:pt x="249" y="49"/>
                      </a:lnTo>
                      <a:lnTo>
                        <a:pt x="249" y="53"/>
                      </a:lnTo>
                      <a:lnTo>
                        <a:pt x="244" y="53"/>
                      </a:lnTo>
                      <a:lnTo>
                        <a:pt x="244" y="58"/>
                      </a:lnTo>
                      <a:lnTo>
                        <a:pt x="244" y="62"/>
                      </a:lnTo>
                      <a:lnTo>
                        <a:pt x="249" y="62"/>
                      </a:lnTo>
                      <a:lnTo>
                        <a:pt x="249" y="67"/>
                      </a:lnTo>
                      <a:lnTo>
                        <a:pt x="244" y="67"/>
                      </a:lnTo>
                      <a:lnTo>
                        <a:pt x="244" y="71"/>
                      </a:lnTo>
                      <a:lnTo>
                        <a:pt x="240" y="71"/>
                      </a:lnTo>
                      <a:lnTo>
                        <a:pt x="240" y="75"/>
                      </a:lnTo>
                      <a:lnTo>
                        <a:pt x="240" y="80"/>
                      </a:lnTo>
                      <a:lnTo>
                        <a:pt x="240" y="84"/>
                      </a:lnTo>
                      <a:lnTo>
                        <a:pt x="240" y="89"/>
                      </a:lnTo>
                      <a:lnTo>
                        <a:pt x="240" y="93"/>
                      </a:lnTo>
                      <a:lnTo>
                        <a:pt x="240" y="102"/>
                      </a:lnTo>
                      <a:lnTo>
                        <a:pt x="244" y="106"/>
                      </a:lnTo>
                      <a:lnTo>
                        <a:pt x="244" y="111"/>
                      </a:lnTo>
                      <a:lnTo>
                        <a:pt x="244" y="115"/>
                      </a:lnTo>
                      <a:lnTo>
                        <a:pt x="249" y="115"/>
                      </a:lnTo>
                      <a:lnTo>
                        <a:pt x="249" y="120"/>
                      </a:lnTo>
                      <a:lnTo>
                        <a:pt x="253" y="120"/>
                      </a:lnTo>
                      <a:lnTo>
                        <a:pt x="258" y="124"/>
                      </a:lnTo>
                      <a:lnTo>
                        <a:pt x="262" y="129"/>
                      </a:lnTo>
                      <a:lnTo>
                        <a:pt x="262" y="138"/>
                      </a:lnTo>
                      <a:lnTo>
                        <a:pt x="262" y="142"/>
                      </a:lnTo>
                      <a:lnTo>
                        <a:pt x="258" y="142"/>
                      </a:lnTo>
                      <a:lnTo>
                        <a:pt x="253" y="151"/>
                      </a:lnTo>
                      <a:lnTo>
                        <a:pt x="253" y="155"/>
                      </a:lnTo>
                      <a:lnTo>
                        <a:pt x="249" y="164"/>
                      </a:lnTo>
                      <a:lnTo>
                        <a:pt x="244" y="164"/>
                      </a:lnTo>
                      <a:lnTo>
                        <a:pt x="240" y="173"/>
                      </a:lnTo>
                      <a:lnTo>
                        <a:pt x="240" y="178"/>
                      </a:lnTo>
                      <a:lnTo>
                        <a:pt x="235" y="182"/>
                      </a:lnTo>
                      <a:lnTo>
                        <a:pt x="235" y="186"/>
                      </a:lnTo>
                      <a:lnTo>
                        <a:pt x="240" y="191"/>
                      </a:lnTo>
                      <a:lnTo>
                        <a:pt x="240" y="195"/>
                      </a:lnTo>
                      <a:lnTo>
                        <a:pt x="240" y="200"/>
                      </a:lnTo>
                      <a:lnTo>
                        <a:pt x="244" y="200"/>
                      </a:lnTo>
                      <a:lnTo>
                        <a:pt x="244" y="204"/>
                      </a:lnTo>
                      <a:lnTo>
                        <a:pt x="244" y="209"/>
                      </a:lnTo>
                      <a:lnTo>
                        <a:pt x="249" y="209"/>
                      </a:lnTo>
                      <a:lnTo>
                        <a:pt x="253" y="209"/>
                      </a:lnTo>
                      <a:lnTo>
                        <a:pt x="258" y="213"/>
                      </a:lnTo>
                      <a:lnTo>
                        <a:pt x="262" y="213"/>
                      </a:lnTo>
                      <a:lnTo>
                        <a:pt x="266" y="213"/>
                      </a:lnTo>
                      <a:lnTo>
                        <a:pt x="271" y="213"/>
                      </a:lnTo>
                      <a:lnTo>
                        <a:pt x="275" y="213"/>
                      </a:lnTo>
                      <a:lnTo>
                        <a:pt x="280" y="213"/>
                      </a:lnTo>
                      <a:lnTo>
                        <a:pt x="280" y="217"/>
                      </a:lnTo>
                      <a:lnTo>
                        <a:pt x="284" y="217"/>
                      </a:lnTo>
                      <a:lnTo>
                        <a:pt x="284" y="222"/>
                      </a:lnTo>
                      <a:lnTo>
                        <a:pt x="284" y="226"/>
                      </a:lnTo>
                      <a:lnTo>
                        <a:pt x="280" y="226"/>
                      </a:lnTo>
                      <a:lnTo>
                        <a:pt x="280" y="231"/>
                      </a:lnTo>
                      <a:lnTo>
                        <a:pt x="275" y="231"/>
                      </a:lnTo>
                      <a:lnTo>
                        <a:pt x="275" y="235"/>
                      </a:lnTo>
                      <a:lnTo>
                        <a:pt x="271" y="235"/>
                      </a:lnTo>
                      <a:lnTo>
                        <a:pt x="271" y="240"/>
                      </a:lnTo>
                      <a:lnTo>
                        <a:pt x="266" y="240"/>
                      </a:lnTo>
                      <a:lnTo>
                        <a:pt x="266" y="244"/>
                      </a:lnTo>
                      <a:lnTo>
                        <a:pt x="262" y="249"/>
                      </a:lnTo>
                      <a:lnTo>
                        <a:pt x="262" y="253"/>
                      </a:lnTo>
                      <a:lnTo>
                        <a:pt x="258" y="257"/>
                      </a:lnTo>
                      <a:lnTo>
                        <a:pt x="253" y="257"/>
                      </a:lnTo>
                      <a:lnTo>
                        <a:pt x="249" y="257"/>
                      </a:lnTo>
                      <a:lnTo>
                        <a:pt x="249" y="253"/>
                      </a:lnTo>
                      <a:lnTo>
                        <a:pt x="244" y="253"/>
                      </a:lnTo>
                      <a:lnTo>
                        <a:pt x="240" y="257"/>
                      </a:lnTo>
                      <a:lnTo>
                        <a:pt x="235" y="257"/>
                      </a:lnTo>
                      <a:lnTo>
                        <a:pt x="231" y="257"/>
                      </a:lnTo>
                      <a:lnTo>
                        <a:pt x="227" y="262"/>
                      </a:lnTo>
                      <a:lnTo>
                        <a:pt x="222" y="266"/>
                      </a:lnTo>
                      <a:lnTo>
                        <a:pt x="218" y="271"/>
                      </a:lnTo>
                      <a:lnTo>
                        <a:pt x="213" y="271"/>
                      </a:lnTo>
                      <a:lnTo>
                        <a:pt x="209" y="271"/>
                      </a:lnTo>
                      <a:lnTo>
                        <a:pt x="204" y="271"/>
                      </a:lnTo>
                      <a:lnTo>
                        <a:pt x="200" y="271"/>
                      </a:lnTo>
                      <a:lnTo>
                        <a:pt x="187" y="266"/>
                      </a:lnTo>
                      <a:lnTo>
                        <a:pt x="182" y="266"/>
                      </a:lnTo>
                      <a:lnTo>
                        <a:pt x="178" y="262"/>
                      </a:lnTo>
                      <a:lnTo>
                        <a:pt x="173" y="262"/>
                      </a:lnTo>
                      <a:lnTo>
                        <a:pt x="169" y="262"/>
                      </a:lnTo>
                      <a:lnTo>
                        <a:pt x="164" y="266"/>
                      </a:lnTo>
                      <a:lnTo>
                        <a:pt x="160" y="266"/>
                      </a:lnTo>
                      <a:lnTo>
                        <a:pt x="156" y="266"/>
                      </a:lnTo>
                      <a:lnTo>
                        <a:pt x="151" y="266"/>
                      </a:lnTo>
                      <a:lnTo>
                        <a:pt x="142" y="266"/>
                      </a:lnTo>
                      <a:lnTo>
                        <a:pt x="138" y="266"/>
                      </a:lnTo>
                      <a:lnTo>
                        <a:pt x="133" y="262"/>
                      </a:lnTo>
                      <a:lnTo>
                        <a:pt x="129" y="262"/>
                      </a:lnTo>
                      <a:lnTo>
                        <a:pt x="116" y="262"/>
                      </a:lnTo>
                      <a:lnTo>
                        <a:pt x="111" y="262"/>
                      </a:lnTo>
                      <a:lnTo>
                        <a:pt x="107" y="262"/>
                      </a:lnTo>
                      <a:lnTo>
                        <a:pt x="102" y="262"/>
                      </a:lnTo>
                      <a:lnTo>
                        <a:pt x="98" y="257"/>
                      </a:lnTo>
                      <a:lnTo>
                        <a:pt x="93" y="253"/>
                      </a:lnTo>
                      <a:lnTo>
                        <a:pt x="89" y="253"/>
                      </a:lnTo>
                      <a:lnTo>
                        <a:pt x="85" y="249"/>
                      </a:lnTo>
                      <a:lnTo>
                        <a:pt x="80" y="249"/>
                      </a:lnTo>
                      <a:lnTo>
                        <a:pt x="76" y="249"/>
                      </a:lnTo>
                      <a:lnTo>
                        <a:pt x="76" y="244"/>
                      </a:lnTo>
                      <a:lnTo>
                        <a:pt x="71" y="244"/>
                      </a:lnTo>
                      <a:lnTo>
                        <a:pt x="71" y="240"/>
                      </a:lnTo>
                      <a:lnTo>
                        <a:pt x="67" y="235"/>
                      </a:lnTo>
                      <a:lnTo>
                        <a:pt x="67" y="226"/>
                      </a:lnTo>
                      <a:lnTo>
                        <a:pt x="67" y="222"/>
                      </a:lnTo>
                      <a:lnTo>
                        <a:pt x="62" y="217"/>
                      </a:lnTo>
                      <a:lnTo>
                        <a:pt x="67" y="209"/>
                      </a:lnTo>
                      <a:lnTo>
                        <a:pt x="67" y="204"/>
                      </a:lnTo>
                      <a:lnTo>
                        <a:pt x="67" y="200"/>
                      </a:lnTo>
                      <a:lnTo>
                        <a:pt x="67" y="195"/>
                      </a:lnTo>
                      <a:lnTo>
                        <a:pt x="67" y="191"/>
                      </a:lnTo>
                      <a:lnTo>
                        <a:pt x="67" y="186"/>
                      </a:lnTo>
                      <a:lnTo>
                        <a:pt x="71" y="186"/>
                      </a:lnTo>
                      <a:lnTo>
                        <a:pt x="71" y="182"/>
                      </a:lnTo>
                      <a:lnTo>
                        <a:pt x="76" y="182"/>
                      </a:lnTo>
                      <a:lnTo>
                        <a:pt x="76" y="178"/>
                      </a:lnTo>
                      <a:lnTo>
                        <a:pt x="80" y="178"/>
                      </a:lnTo>
                      <a:lnTo>
                        <a:pt x="80" y="173"/>
                      </a:lnTo>
                      <a:lnTo>
                        <a:pt x="85" y="173"/>
                      </a:lnTo>
                      <a:lnTo>
                        <a:pt x="89" y="169"/>
                      </a:lnTo>
                      <a:lnTo>
                        <a:pt x="89" y="164"/>
                      </a:lnTo>
                      <a:lnTo>
                        <a:pt x="85" y="164"/>
                      </a:lnTo>
                      <a:lnTo>
                        <a:pt x="80" y="164"/>
                      </a:lnTo>
                      <a:lnTo>
                        <a:pt x="80" y="160"/>
                      </a:lnTo>
                      <a:lnTo>
                        <a:pt x="76" y="160"/>
                      </a:lnTo>
                      <a:lnTo>
                        <a:pt x="71" y="160"/>
                      </a:lnTo>
                      <a:lnTo>
                        <a:pt x="67" y="155"/>
                      </a:lnTo>
                      <a:lnTo>
                        <a:pt x="62" y="155"/>
                      </a:lnTo>
                      <a:lnTo>
                        <a:pt x="58" y="151"/>
                      </a:lnTo>
                      <a:lnTo>
                        <a:pt x="49" y="151"/>
                      </a:lnTo>
                      <a:lnTo>
                        <a:pt x="45" y="151"/>
                      </a:lnTo>
                      <a:lnTo>
                        <a:pt x="40" y="151"/>
                      </a:lnTo>
                      <a:lnTo>
                        <a:pt x="36" y="155"/>
                      </a:lnTo>
                      <a:lnTo>
                        <a:pt x="31" y="155"/>
                      </a:lnTo>
                      <a:lnTo>
                        <a:pt x="27" y="155"/>
                      </a:lnTo>
                      <a:lnTo>
                        <a:pt x="27" y="160"/>
                      </a:lnTo>
                      <a:lnTo>
                        <a:pt x="27" y="155"/>
                      </a:lnTo>
                      <a:lnTo>
                        <a:pt x="22" y="155"/>
                      </a:lnTo>
                      <a:lnTo>
                        <a:pt x="18" y="155"/>
                      </a:lnTo>
                      <a:lnTo>
                        <a:pt x="14" y="155"/>
                      </a:lnTo>
                      <a:lnTo>
                        <a:pt x="9" y="155"/>
                      </a:lnTo>
                      <a:lnTo>
                        <a:pt x="5" y="155"/>
                      </a:lnTo>
                      <a:lnTo>
                        <a:pt x="5" y="151"/>
                      </a:lnTo>
                      <a:lnTo>
                        <a:pt x="5" y="146"/>
                      </a:lnTo>
                      <a:lnTo>
                        <a:pt x="0" y="146"/>
                      </a:lnTo>
                      <a:lnTo>
                        <a:pt x="0" y="142"/>
                      </a:lnTo>
                      <a:lnTo>
                        <a:pt x="0" y="138"/>
                      </a:lnTo>
                      <a:lnTo>
                        <a:pt x="5" y="133"/>
                      </a:lnTo>
                      <a:lnTo>
                        <a:pt x="5" y="129"/>
                      </a:lnTo>
                      <a:lnTo>
                        <a:pt x="5" y="124"/>
                      </a:lnTo>
                      <a:lnTo>
                        <a:pt x="5" y="120"/>
                      </a:lnTo>
                      <a:lnTo>
                        <a:pt x="5" y="115"/>
                      </a:lnTo>
                      <a:lnTo>
                        <a:pt x="9" y="111"/>
                      </a:lnTo>
                      <a:lnTo>
                        <a:pt x="9" y="106"/>
                      </a:lnTo>
                      <a:lnTo>
                        <a:pt x="14" y="106"/>
                      </a:lnTo>
                      <a:lnTo>
                        <a:pt x="14" y="102"/>
                      </a:lnTo>
                      <a:lnTo>
                        <a:pt x="18" y="98"/>
                      </a:lnTo>
                      <a:lnTo>
                        <a:pt x="18" y="93"/>
                      </a:lnTo>
                      <a:lnTo>
                        <a:pt x="22" y="93"/>
                      </a:lnTo>
                      <a:lnTo>
                        <a:pt x="22" y="89"/>
                      </a:lnTo>
                      <a:lnTo>
                        <a:pt x="22" y="84"/>
                      </a:lnTo>
                      <a:lnTo>
                        <a:pt x="27" y="80"/>
                      </a:lnTo>
                      <a:lnTo>
                        <a:pt x="27" y="75"/>
                      </a:lnTo>
                      <a:lnTo>
                        <a:pt x="27" y="71"/>
                      </a:lnTo>
                      <a:lnTo>
                        <a:pt x="31" y="71"/>
                      </a:lnTo>
                      <a:lnTo>
                        <a:pt x="27" y="67"/>
                      </a:lnTo>
                      <a:lnTo>
                        <a:pt x="22" y="67"/>
                      </a:lnTo>
                      <a:lnTo>
                        <a:pt x="22" y="62"/>
                      </a:lnTo>
                      <a:lnTo>
                        <a:pt x="22" y="58"/>
                      </a:lnTo>
                      <a:lnTo>
                        <a:pt x="27" y="58"/>
                      </a:lnTo>
                      <a:lnTo>
                        <a:pt x="31" y="58"/>
                      </a:lnTo>
                      <a:lnTo>
                        <a:pt x="36" y="58"/>
                      </a:lnTo>
                      <a:lnTo>
                        <a:pt x="36" y="53"/>
                      </a:lnTo>
                      <a:lnTo>
                        <a:pt x="40" y="53"/>
                      </a:lnTo>
                      <a:lnTo>
                        <a:pt x="40" y="49"/>
                      </a:lnTo>
                      <a:lnTo>
                        <a:pt x="45" y="49"/>
                      </a:lnTo>
                      <a:lnTo>
                        <a:pt x="45" y="44"/>
                      </a:lnTo>
                      <a:lnTo>
                        <a:pt x="49" y="44"/>
                      </a:lnTo>
                      <a:lnTo>
                        <a:pt x="49" y="40"/>
                      </a:lnTo>
                      <a:lnTo>
                        <a:pt x="54" y="40"/>
                      </a:lnTo>
                      <a:lnTo>
                        <a:pt x="54" y="35"/>
                      </a:lnTo>
                      <a:lnTo>
                        <a:pt x="58" y="35"/>
                      </a:lnTo>
                      <a:lnTo>
                        <a:pt x="62" y="35"/>
                      </a:lnTo>
                      <a:lnTo>
                        <a:pt x="67" y="35"/>
                      </a:lnTo>
                      <a:lnTo>
                        <a:pt x="71" y="40"/>
                      </a:lnTo>
                      <a:lnTo>
                        <a:pt x="76" y="40"/>
                      </a:lnTo>
                      <a:lnTo>
                        <a:pt x="80" y="40"/>
                      </a:lnTo>
                      <a:lnTo>
                        <a:pt x="85" y="40"/>
                      </a:lnTo>
                      <a:lnTo>
                        <a:pt x="89" y="44"/>
                      </a:lnTo>
                      <a:lnTo>
                        <a:pt x="93" y="44"/>
                      </a:lnTo>
                      <a:lnTo>
                        <a:pt x="98" y="44"/>
                      </a:lnTo>
                      <a:lnTo>
                        <a:pt x="102" y="44"/>
                      </a:lnTo>
                      <a:lnTo>
                        <a:pt x="107" y="44"/>
                      </a:lnTo>
                      <a:lnTo>
                        <a:pt x="107" y="49"/>
                      </a:lnTo>
                      <a:lnTo>
                        <a:pt x="111" y="49"/>
                      </a:lnTo>
                      <a:lnTo>
                        <a:pt x="116" y="49"/>
                      </a:lnTo>
                      <a:lnTo>
                        <a:pt x="120" y="49"/>
                      </a:lnTo>
                      <a:lnTo>
                        <a:pt x="125" y="49"/>
                      </a:lnTo>
                      <a:lnTo>
                        <a:pt x="129" y="49"/>
                      </a:lnTo>
                      <a:lnTo>
                        <a:pt x="133" y="53"/>
                      </a:lnTo>
                      <a:lnTo>
                        <a:pt x="138" y="53"/>
                      </a:lnTo>
                      <a:lnTo>
                        <a:pt x="142" y="53"/>
                      </a:lnTo>
                      <a:lnTo>
                        <a:pt x="147" y="53"/>
                      </a:lnTo>
                      <a:lnTo>
                        <a:pt x="147" y="49"/>
                      </a:lnTo>
                      <a:lnTo>
                        <a:pt x="151" y="49"/>
                      </a:lnTo>
                      <a:lnTo>
                        <a:pt x="156" y="49"/>
                      </a:lnTo>
                      <a:lnTo>
                        <a:pt x="160" y="53"/>
                      </a:lnTo>
                      <a:lnTo>
                        <a:pt x="164" y="53"/>
                      </a:lnTo>
                      <a:lnTo>
                        <a:pt x="173" y="58"/>
                      </a:lnTo>
                      <a:lnTo>
                        <a:pt x="178" y="58"/>
                      </a:lnTo>
                      <a:lnTo>
                        <a:pt x="182" y="58"/>
                      </a:lnTo>
                      <a:lnTo>
                        <a:pt x="187" y="58"/>
                      </a:lnTo>
                      <a:lnTo>
                        <a:pt x="191" y="53"/>
                      </a:lnTo>
                      <a:lnTo>
                        <a:pt x="191" y="49"/>
                      </a:lnTo>
                      <a:lnTo>
                        <a:pt x="196" y="49"/>
                      </a:lnTo>
                      <a:lnTo>
                        <a:pt x="196" y="44"/>
                      </a:lnTo>
                      <a:lnTo>
                        <a:pt x="196" y="40"/>
                      </a:lnTo>
                      <a:lnTo>
                        <a:pt x="196" y="35"/>
                      </a:lnTo>
                      <a:lnTo>
                        <a:pt x="196" y="31"/>
                      </a:lnTo>
                      <a:lnTo>
                        <a:pt x="200" y="31"/>
                      </a:lnTo>
                      <a:lnTo>
                        <a:pt x="196" y="27"/>
                      </a:lnTo>
                      <a:lnTo>
                        <a:pt x="196" y="22"/>
                      </a:lnTo>
                      <a:lnTo>
                        <a:pt x="196" y="18"/>
                      </a:lnTo>
                      <a:lnTo>
                        <a:pt x="191" y="13"/>
                      </a:lnTo>
                      <a:lnTo>
                        <a:pt x="191" y="9"/>
                      </a:lnTo>
                      <a:lnTo>
                        <a:pt x="191" y="4"/>
                      </a:lnTo>
                      <a:lnTo>
                        <a:pt x="191" y="0"/>
                      </a:lnTo>
                      <a:lnTo>
                        <a:pt x="196" y="0"/>
                      </a:lnTo>
                      <a:lnTo>
                        <a:pt x="200" y="0"/>
                      </a:lnTo>
                      <a:lnTo>
                        <a:pt x="204" y="0"/>
                      </a:lnTo>
                      <a:lnTo>
                        <a:pt x="204" y="4"/>
                      </a:lnTo>
                      <a:lnTo>
                        <a:pt x="209" y="4"/>
                      </a:lnTo>
                      <a:lnTo>
                        <a:pt x="209" y="9"/>
                      </a:lnTo>
                      <a:lnTo>
                        <a:pt x="209" y="13"/>
                      </a:lnTo>
                      <a:lnTo>
                        <a:pt x="209" y="18"/>
                      </a:lnTo>
                      <a:lnTo>
                        <a:pt x="209" y="22"/>
                      </a:lnTo>
                      <a:lnTo>
                        <a:pt x="213" y="22"/>
                      </a:lnTo>
                      <a:lnTo>
                        <a:pt x="218" y="22"/>
                      </a:lnTo>
                      <a:lnTo>
                        <a:pt x="222" y="22"/>
                      </a:lnTo>
                      <a:lnTo>
                        <a:pt x="222" y="18"/>
                      </a:lnTo>
                      <a:lnTo>
                        <a:pt x="227" y="18"/>
                      </a:lnTo>
                      <a:lnTo>
                        <a:pt x="227" y="22"/>
                      </a:lnTo>
                      <a:lnTo>
                        <a:pt x="231" y="22"/>
                      </a:lnTo>
                      <a:lnTo>
                        <a:pt x="231" y="27"/>
                      </a:lnTo>
                      <a:lnTo>
                        <a:pt x="235" y="27"/>
                      </a:lnTo>
                      <a:lnTo>
                        <a:pt x="240" y="27"/>
                      </a:lnTo>
                      <a:lnTo>
                        <a:pt x="240" y="31"/>
                      </a:lnTo>
                      <a:lnTo>
                        <a:pt x="240" y="27"/>
                      </a:lnTo>
                      <a:lnTo>
                        <a:pt x="244" y="27"/>
                      </a:lnTo>
                      <a:lnTo>
                        <a:pt x="249" y="22"/>
                      </a:lnTo>
                      <a:lnTo>
                        <a:pt x="249" y="18"/>
                      </a:lnTo>
                      <a:lnTo>
                        <a:pt x="244" y="13"/>
                      </a:lnTo>
                      <a:lnTo>
                        <a:pt x="240" y="13"/>
                      </a:lnTo>
                      <a:lnTo>
                        <a:pt x="240" y="9"/>
                      </a:lnTo>
                      <a:lnTo>
                        <a:pt x="240" y="4"/>
                      </a:lnTo>
                      <a:lnTo>
                        <a:pt x="240" y="0"/>
                      </a:lnTo>
                      <a:lnTo>
                        <a:pt x="244" y="0"/>
                      </a:lnTo>
                      <a:lnTo>
                        <a:pt x="249" y="0"/>
                      </a:lnTo>
                      <a:lnTo>
                        <a:pt x="253" y="0"/>
                      </a:lnTo>
                      <a:lnTo>
                        <a:pt x="258" y="4"/>
                      </a:lnTo>
                      <a:lnTo>
                        <a:pt x="262" y="9"/>
                      </a:lnTo>
                      <a:lnTo>
                        <a:pt x="266" y="9"/>
                      </a:lnTo>
                      <a:lnTo>
                        <a:pt x="271" y="13"/>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06" name="Freeform 20"/>
                <p:cNvSpPr/>
                <p:nvPr/>
              </p:nvSpPr>
              <p:spPr bwMode="auto">
                <a:xfrm>
                  <a:off x="5968752" y="2867026"/>
                  <a:ext cx="346075" cy="379413"/>
                </a:xfrm>
                <a:custGeom>
                  <a:cxnLst>
                    <a:cxn ang="0">
                      <a:pos x="134" y="13"/>
                    </a:cxn>
                    <a:cxn ang="0">
                      <a:pos x="147" y="0"/>
                    </a:cxn>
                    <a:cxn ang="0">
                      <a:pos x="147" y="13"/>
                    </a:cxn>
                    <a:cxn ang="0">
                      <a:pos x="147" y="35"/>
                    </a:cxn>
                    <a:cxn ang="0">
                      <a:pos x="160" y="44"/>
                    </a:cxn>
                    <a:cxn ang="0">
                      <a:pos x="160" y="53"/>
                    </a:cxn>
                    <a:cxn ang="0">
                      <a:pos x="156" y="71"/>
                    </a:cxn>
                    <a:cxn ang="0">
                      <a:pos x="165" y="80"/>
                    </a:cxn>
                    <a:cxn ang="0">
                      <a:pos x="178" y="84"/>
                    </a:cxn>
                    <a:cxn ang="0">
                      <a:pos x="191" y="80"/>
                    </a:cxn>
                    <a:cxn ang="0">
                      <a:pos x="205" y="80"/>
                    </a:cxn>
                    <a:cxn ang="0">
                      <a:pos x="218" y="71"/>
                    </a:cxn>
                    <a:cxn ang="0">
                      <a:pos x="213" y="93"/>
                    </a:cxn>
                    <a:cxn ang="0">
                      <a:pos x="209" y="111"/>
                    </a:cxn>
                    <a:cxn ang="0">
                      <a:pos x="200" y="124"/>
                    </a:cxn>
                    <a:cxn ang="0">
                      <a:pos x="191" y="142"/>
                    </a:cxn>
                    <a:cxn ang="0">
                      <a:pos x="187" y="155"/>
                    </a:cxn>
                    <a:cxn ang="0">
                      <a:pos x="178" y="164"/>
                    </a:cxn>
                    <a:cxn ang="0">
                      <a:pos x="160" y="164"/>
                    </a:cxn>
                    <a:cxn ang="0">
                      <a:pos x="147" y="168"/>
                    </a:cxn>
                    <a:cxn ang="0">
                      <a:pos x="129" y="168"/>
                    </a:cxn>
                    <a:cxn ang="0">
                      <a:pos x="116" y="173"/>
                    </a:cxn>
                    <a:cxn ang="0">
                      <a:pos x="98" y="182"/>
                    </a:cxn>
                    <a:cxn ang="0">
                      <a:pos x="85" y="191"/>
                    </a:cxn>
                    <a:cxn ang="0">
                      <a:pos x="71" y="195"/>
                    </a:cxn>
                    <a:cxn ang="0">
                      <a:pos x="58" y="208"/>
                    </a:cxn>
                    <a:cxn ang="0">
                      <a:pos x="49" y="231"/>
                    </a:cxn>
                    <a:cxn ang="0">
                      <a:pos x="45" y="235"/>
                    </a:cxn>
                    <a:cxn ang="0">
                      <a:pos x="27" y="235"/>
                    </a:cxn>
                    <a:cxn ang="0">
                      <a:pos x="9" y="231"/>
                    </a:cxn>
                    <a:cxn ang="0">
                      <a:pos x="5" y="217"/>
                    </a:cxn>
                    <a:cxn ang="0">
                      <a:pos x="5" y="200"/>
                    </a:cxn>
                    <a:cxn ang="0">
                      <a:pos x="18" y="177"/>
                    </a:cxn>
                    <a:cxn ang="0">
                      <a:pos x="27" y="160"/>
                    </a:cxn>
                    <a:cxn ang="0">
                      <a:pos x="14" y="142"/>
                    </a:cxn>
                    <a:cxn ang="0">
                      <a:pos x="9" y="128"/>
                    </a:cxn>
                    <a:cxn ang="0">
                      <a:pos x="5" y="106"/>
                    </a:cxn>
                    <a:cxn ang="0">
                      <a:pos x="9" y="93"/>
                    </a:cxn>
                    <a:cxn ang="0">
                      <a:pos x="9" y="84"/>
                    </a:cxn>
                    <a:cxn ang="0">
                      <a:pos x="14" y="71"/>
                    </a:cxn>
                    <a:cxn ang="0">
                      <a:pos x="31" y="62"/>
                    </a:cxn>
                    <a:cxn ang="0">
                      <a:pos x="45" y="57"/>
                    </a:cxn>
                    <a:cxn ang="0">
                      <a:pos x="36" y="44"/>
                    </a:cxn>
                    <a:cxn ang="0">
                      <a:pos x="45" y="40"/>
                    </a:cxn>
                    <a:cxn ang="0">
                      <a:pos x="63" y="40"/>
                    </a:cxn>
                    <a:cxn ang="0">
                      <a:pos x="76" y="35"/>
                    </a:cxn>
                    <a:cxn ang="0">
                      <a:pos x="89" y="26"/>
                    </a:cxn>
                    <a:cxn ang="0">
                      <a:pos x="107" y="22"/>
                    </a:cxn>
                    <a:cxn ang="0">
                      <a:pos x="120" y="13"/>
                    </a:cxn>
                  </a:cxnLst>
                  <a:rect l="0" t="0" r="r" b="b"/>
                  <a:pathLst>
                    <a:path w="218" h="239">
                      <a:moveTo>
                        <a:pt x="120" y="13"/>
                      </a:moveTo>
                      <a:lnTo>
                        <a:pt x="125" y="13"/>
                      </a:lnTo>
                      <a:lnTo>
                        <a:pt x="129" y="13"/>
                      </a:lnTo>
                      <a:lnTo>
                        <a:pt x="134" y="13"/>
                      </a:lnTo>
                      <a:lnTo>
                        <a:pt x="138" y="9"/>
                      </a:lnTo>
                      <a:lnTo>
                        <a:pt x="142" y="4"/>
                      </a:lnTo>
                      <a:lnTo>
                        <a:pt x="147" y="4"/>
                      </a:lnTo>
                      <a:lnTo>
                        <a:pt x="147" y="0"/>
                      </a:lnTo>
                      <a:lnTo>
                        <a:pt x="151" y="0"/>
                      </a:lnTo>
                      <a:lnTo>
                        <a:pt x="147" y="4"/>
                      </a:lnTo>
                      <a:lnTo>
                        <a:pt x="147" y="9"/>
                      </a:lnTo>
                      <a:lnTo>
                        <a:pt x="147" y="13"/>
                      </a:lnTo>
                      <a:lnTo>
                        <a:pt x="147" y="18"/>
                      </a:lnTo>
                      <a:lnTo>
                        <a:pt x="147" y="22"/>
                      </a:lnTo>
                      <a:lnTo>
                        <a:pt x="147" y="26"/>
                      </a:lnTo>
                      <a:lnTo>
                        <a:pt x="147" y="35"/>
                      </a:lnTo>
                      <a:lnTo>
                        <a:pt x="147" y="40"/>
                      </a:lnTo>
                      <a:lnTo>
                        <a:pt x="151" y="44"/>
                      </a:lnTo>
                      <a:lnTo>
                        <a:pt x="156" y="44"/>
                      </a:lnTo>
                      <a:lnTo>
                        <a:pt x="160" y="44"/>
                      </a:lnTo>
                      <a:lnTo>
                        <a:pt x="165" y="44"/>
                      </a:lnTo>
                      <a:lnTo>
                        <a:pt x="169" y="44"/>
                      </a:lnTo>
                      <a:lnTo>
                        <a:pt x="165" y="49"/>
                      </a:lnTo>
                      <a:lnTo>
                        <a:pt x="160" y="53"/>
                      </a:lnTo>
                      <a:lnTo>
                        <a:pt x="156" y="57"/>
                      </a:lnTo>
                      <a:lnTo>
                        <a:pt x="151" y="62"/>
                      </a:lnTo>
                      <a:lnTo>
                        <a:pt x="151" y="71"/>
                      </a:lnTo>
                      <a:lnTo>
                        <a:pt x="156" y="71"/>
                      </a:lnTo>
                      <a:lnTo>
                        <a:pt x="156" y="75"/>
                      </a:lnTo>
                      <a:lnTo>
                        <a:pt x="160" y="75"/>
                      </a:lnTo>
                      <a:lnTo>
                        <a:pt x="160" y="80"/>
                      </a:lnTo>
                      <a:lnTo>
                        <a:pt x="165" y="80"/>
                      </a:lnTo>
                      <a:lnTo>
                        <a:pt x="165" y="84"/>
                      </a:lnTo>
                      <a:lnTo>
                        <a:pt x="169" y="84"/>
                      </a:lnTo>
                      <a:lnTo>
                        <a:pt x="173" y="84"/>
                      </a:lnTo>
                      <a:lnTo>
                        <a:pt x="178" y="84"/>
                      </a:lnTo>
                      <a:lnTo>
                        <a:pt x="178" y="80"/>
                      </a:lnTo>
                      <a:lnTo>
                        <a:pt x="182" y="80"/>
                      </a:lnTo>
                      <a:lnTo>
                        <a:pt x="187" y="80"/>
                      </a:lnTo>
                      <a:lnTo>
                        <a:pt x="191" y="80"/>
                      </a:lnTo>
                      <a:lnTo>
                        <a:pt x="196" y="80"/>
                      </a:lnTo>
                      <a:lnTo>
                        <a:pt x="200" y="84"/>
                      </a:lnTo>
                      <a:lnTo>
                        <a:pt x="200" y="80"/>
                      </a:lnTo>
                      <a:lnTo>
                        <a:pt x="205" y="80"/>
                      </a:lnTo>
                      <a:lnTo>
                        <a:pt x="209" y="75"/>
                      </a:lnTo>
                      <a:lnTo>
                        <a:pt x="209" y="71"/>
                      </a:lnTo>
                      <a:lnTo>
                        <a:pt x="213" y="71"/>
                      </a:lnTo>
                      <a:lnTo>
                        <a:pt x="218" y="71"/>
                      </a:lnTo>
                      <a:lnTo>
                        <a:pt x="218" y="75"/>
                      </a:lnTo>
                      <a:lnTo>
                        <a:pt x="218" y="80"/>
                      </a:lnTo>
                      <a:lnTo>
                        <a:pt x="218" y="89"/>
                      </a:lnTo>
                      <a:lnTo>
                        <a:pt x="213" y="93"/>
                      </a:lnTo>
                      <a:lnTo>
                        <a:pt x="213" y="97"/>
                      </a:lnTo>
                      <a:lnTo>
                        <a:pt x="213" y="102"/>
                      </a:lnTo>
                      <a:lnTo>
                        <a:pt x="213" y="106"/>
                      </a:lnTo>
                      <a:lnTo>
                        <a:pt x="209" y="111"/>
                      </a:lnTo>
                      <a:lnTo>
                        <a:pt x="209" y="115"/>
                      </a:lnTo>
                      <a:lnTo>
                        <a:pt x="205" y="115"/>
                      </a:lnTo>
                      <a:lnTo>
                        <a:pt x="205" y="120"/>
                      </a:lnTo>
                      <a:lnTo>
                        <a:pt x="200" y="124"/>
                      </a:lnTo>
                      <a:lnTo>
                        <a:pt x="200" y="128"/>
                      </a:lnTo>
                      <a:lnTo>
                        <a:pt x="196" y="128"/>
                      </a:lnTo>
                      <a:lnTo>
                        <a:pt x="191" y="137"/>
                      </a:lnTo>
                      <a:lnTo>
                        <a:pt x="191" y="142"/>
                      </a:lnTo>
                      <a:lnTo>
                        <a:pt x="191" y="146"/>
                      </a:lnTo>
                      <a:lnTo>
                        <a:pt x="187" y="146"/>
                      </a:lnTo>
                      <a:lnTo>
                        <a:pt x="187" y="151"/>
                      </a:lnTo>
                      <a:lnTo>
                        <a:pt x="187" y="155"/>
                      </a:lnTo>
                      <a:lnTo>
                        <a:pt x="182" y="155"/>
                      </a:lnTo>
                      <a:lnTo>
                        <a:pt x="182" y="160"/>
                      </a:lnTo>
                      <a:lnTo>
                        <a:pt x="178" y="160"/>
                      </a:lnTo>
                      <a:lnTo>
                        <a:pt x="178" y="164"/>
                      </a:lnTo>
                      <a:lnTo>
                        <a:pt x="173" y="164"/>
                      </a:lnTo>
                      <a:lnTo>
                        <a:pt x="169" y="164"/>
                      </a:lnTo>
                      <a:lnTo>
                        <a:pt x="165" y="164"/>
                      </a:lnTo>
                      <a:lnTo>
                        <a:pt x="160" y="164"/>
                      </a:lnTo>
                      <a:lnTo>
                        <a:pt x="156" y="164"/>
                      </a:lnTo>
                      <a:lnTo>
                        <a:pt x="151" y="164"/>
                      </a:lnTo>
                      <a:lnTo>
                        <a:pt x="147" y="164"/>
                      </a:lnTo>
                      <a:lnTo>
                        <a:pt x="147" y="168"/>
                      </a:lnTo>
                      <a:lnTo>
                        <a:pt x="142" y="168"/>
                      </a:lnTo>
                      <a:lnTo>
                        <a:pt x="138" y="168"/>
                      </a:lnTo>
                      <a:lnTo>
                        <a:pt x="134" y="168"/>
                      </a:lnTo>
                      <a:lnTo>
                        <a:pt x="129" y="168"/>
                      </a:lnTo>
                      <a:lnTo>
                        <a:pt x="125" y="168"/>
                      </a:lnTo>
                      <a:lnTo>
                        <a:pt x="125" y="173"/>
                      </a:lnTo>
                      <a:lnTo>
                        <a:pt x="120" y="173"/>
                      </a:lnTo>
                      <a:lnTo>
                        <a:pt x="116" y="173"/>
                      </a:lnTo>
                      <a:lnTo>
                        <a:pt x="111" y="177"/>
                      </a:lnTo>
                      <a:lnTo>
                        <a:pt x="107" y="177"/>
                      </a:lnTo>
                      <a:lnTo>
                        <a:pt x="102" y="182"/>
                      </a:lnTo>
                      <a:lnTo>
                        <a:pt x="98" y="182"/>
                      </a:lnTo>
                      <a:lnTo>
                        <a:pt x="98" y="186"/>
                      </a:lnTo>
                      <a:lnTo>
                        <a:pt x="94" y="186"/>
                      </a:lnTo>
                      <a:lnTo>
                        <a:pt x="89" y="191"/>
                      </a:lnTo>
                      <a:lnTo>
                        <a:pt x="85" y="191"/>
                      </a:lnTo>
                      <a:lnTo>
                        <a:pt x="80" y="191"/>
                      </a:lnTo>
                      <a:lnTo>
                        <a:pt x="76" y="191"/>
                      </a:lnTo>
                      <a:lnTo>
                        <a:pt x="76" y="195"/>
                      </a:lnTo>
                      <a:lnTo>
                        <a:pt x="71" y="195"/>
                      </a:lnTo>
                      <a:lnTo>
                        <a:pt x="67" y="200"/>
                      </a:lnTo>
                      <a:lnTo>
                        <a:pt x="67" y="204"/>
                      </a:lnTo>
                      <a:lnTo>
                        <a:pt x="63" y="208"/>
                      </a:lnTo>
                      <a:lnTo>
                        <a:pt x="58" y="208"/>
                      </a:lnTo>
                      <a:lnTo>
                        <a:pt x="58" y="213"/>
                      </a:lnTo>
                      <a:lnTo>
                        <a:pt x="54" y="222"/>
                      </a:lnTo>
                      <a:lnTo>
                        <a:pt x="54" y="226"/>
                      </a:lnTo>
                      <a:lnTo>
                        <a:pt x="49" y="231"/>
                      </a:lnTo>
                      <a:lnTo>
                        <a:pt x="49" y="235"/>
                      </a:lnTo>
                      <a:lnTo>
                        <a:pt x="49" y="239"/>
                      </a:lnTo>
                      <a:lnTo>
                        <a:pt x="45" y="239"/>
                      </a:lnTo>
                      <a:lnTo>
                        <a:pt x="45" y="235"/>
                      </a:lnTo>
                      <a:lnTo>
                        <a:pt x="40" y="235"/>
                      </a:lnTo>
                      <a:lnTo>
                        <a:pt x="36" y="235"/>
                      </a:lnTo>
                      <a:lnTo>
                        <a:pt x="31" y="235"/>
                      </a:lnTo>
                      <a:lnTo>
                        <a:pt x="27" y="235"/>
                      </a:lnTo>
                      <a:lnTo>
                        <a:pt x="23" y="235"/>
                      </a:lnTo>
                      <a:lnTo>
                        <a:pt x="18" y="231"/>
                      </a:lnTo>
                      <a:lnTo>
                        <a:pt x="14" y="231"/>
                      </a:lnTo>
                      <a:lnTo>
                        <a:pt x="9" y="231"/>
                      </a:lnTo>
                      <a:lnTo>
                        <a:pt x="9" y="226"/>
                      </a:lnTo>
                      <a:lnTo>
                        <a:pt x="9" y="222"/>
                      </a:lnTo>
                      <a:lnTo>
                        <a:pt x="5" y="222"/>
                      </a:lnTo>
                      <a:lnTo>
                        <a:pt x="5" y="217"/>
                      </a:lnTo>
                      <a:lnTo>
                        <a:pt x="5" y="213"/>
                      </a:lnTo>
                      <a:lnTo>
                        <a:pt x="0" y="208"/>
                      </a:lnTo>
                      <a:lnTo>
                        <a:pt x="0" y="204"/>
                      </a:lnTo>
                      <a:lnTo>
                        <a:pt x="5" y="200"/>
                      </a:lnTo>
                      <a:lnTo>
                        <a:pt x="5" y="195"/>
                      </a:lnTo>
                      <a:lnTo>
                        <a:pt x="9" y="186"/>
                      </a:lnTo>
                      <a:lnTo>
                        <a:pt x="14" y="186"/>
                      </a:lnTo>
                      <a:lnTo>
                        <a:pt x="18" y="177"/>
                      </a:lnTo>
                      <a:lnTo>
                        <a:pt x="18" y="173"/>
                      </a:lnTo>
                      <a:lnTo>
                        <a:pt x="23" y="164"/>
                      </a:lnTo>
                      <a:lnTo>
                        <a:pt x="27" y="164"/>
                      </a:lnTo>
                      <a:lnTo>
                        <a:pt x="27" y="160"/>
                      </a:lnTo>
                      <a:lnTo>
                        <a:pt x="27" y="151"/>
                      </a:lnTo>
                      <a:lnTo>
                        <a:pt x="23" y="146"/>
                      </a:lnTo>
                      <a:lnTo>
                        <a:pt x="18" y="142"/>
                      </a:lnTo>
                      <a:lnTo>
                        <a:pt x="14" y="142"/>
                      </a:lnTo>
                      <a:lnTo>
                        <a:pt x="14" y="137"/>
                      </a:lnTo>
                      <a:lnTo>
                        <a:pt x="9" y="137"/>
                      </a:lnTo>
                      <a:lnTo>
                        <a:pt x="9" y="133"/>
                      </a:lnTo>
                      <a:lnTo>
                        <a:pt x="9" y="128"/>
                      </a:lnTo>
                      <a:lnTo>
                        <a:pt x="5" y="124"/>
                      </a:lnTo>
                      <a:lnTo>
                        <a:pt x="5" y="115"/>
                      </a:lnTo>
                      <a:lnTo>
                        <a:pt x="5" y="111"/>
                      </a:lnTo>
                      <a:lnTo>
                        <a:pt x="5" y="106"/>
                      </a:lnTo>
                      <a:lnTo>
                        <a:pt x="5" y="102"/>
                      </a:lnTo>
                      <a:lnTo>
                        <a:pt x="5" y="97"/>
                      </a:lnTo>
                      <a:lnTo>
                        <a:pt x="5" y="93"/>
                      </a:lnTo>
                      <a:lnTo>
                        <a:pt x="9" y="93"/>
                      </a:lnTo>
                      <a:lnTo>
                        <a:pt x="9" y="89"/>
                      </a:lnTo>
                      <a:lnTo>
                        <a:pt x="14" y="89"/>
                      </a:lnTo>
                      <a:lnTo>
                        <a:pt x="14" y="84"/>
                      </a:lnTo>
                      <a:lnTo>
                        <a:pt x="9" y="84"/>
                      </a:lnTo>
                      <a:lnTo>
                        <a:pt x="9" y="80"/>
                      </a:lnTo>
                      <a:lnTo>
                        <a:pt x="9" y="75"/>
                      </a:lnTo>
                      <a:lnTo>
                        <a:pt x="14" y="75"/>
                      </a:lnTo>
                      <a:lnTo>
                        <a:pt x="14" y="71"/>
                      </a:lnTo>
                      <a:lnTo>
                        <a:pt x="18" y="66"/>
                      </a:lnTo>
                      <a:lnTo>
                        <a:pt x="23" y="66"/>
                      </a:lnTo>
                      <a:lnTo>
                        <a:pt x="27" y="62"/>
                      </a:lnTo>
                      <a:lnTo>
                        <a:pt x="31" y="62"/>
                      </a:lnTo>
                      <a:lnTo>
                        <a:pt x="36" y="62"/>
                      </a:lnTo>
                      <a:lnTo>
                        <a:pt x="40" y="62"/>
                      </a:lnTo>
                      <a:lnTo>
                        <a:pt x="40" y="57"/>
                      </a:lnTo>
                      <a:lnTo>
                        <a:pt x="45" y="57"/>
                      </a:lnTo>
                      <a:lnTo>
                        <a:pt x="45" y="53"/>
                      </a:lnTo>
                      <a:lnTo>
                        <a:pt x="40" y="53"/>
                      </a:lnTo>
                      <a:lnTo>
                        <a:pt x="40" y="49"/>
                      </a:lnTo>
                      <a:lnTo>
                        <a:pt x="36" y="44"/>
                      </a:lnTo>
                      <a:lnTo>
                        <a:pt x="36" y="40"/>
                      </a:lnTo>
                      <a:lnTo>
                        <a:pt x="36" y="35"/>
                      </a:lnTo>
                      <a:lnTo>
                        <a:pt x="40" y="35"/>
                      </a:lnTo>
                      <a:lnTo>
                        <a:pt x="45" y="40"/>
                      </a:lnTo>
                      <a:lnTo>
                        <a:pt x="49" y="40"/>
                      </a:lnTo>
                      <a:lnTo>
                        <a:pt x="54" y="40"/>
                      </a:lnTo>
                      <a:lnTo>
                        <a:pt x="58" y="40"/>
                      </a:lnTo>
                      <a:lnTo>
                        <a:pt x="63" y="40"/>
                      </a:lnTo>
                      <a:lnTo>
                        <a:pt x="63" y="35"/>
                      </a:lnTo>
                      <a:lnTo>
                        <a:pt x="67" y="35"/>
                      </a:lnTo>
                      <a:lnTo>
                        <a:pt x="71" y="35"/>
                      </a:lnTo>
                      <a:lnTo>
                        <a:pt x="76" y="35"/>
                      </a:lnTo>
                      <a:lnTo>
                        <a:pt x="80" y="35"/>
                      </a:lnTo>
                      <a:lnTo>
                        <a:pt x="85" y="31"/>
                      </a:lnTo>
                      <a:lnTo>
                        <a:pt x="89" y="31"/>
                      </a:lnTo>
                      <a:lnTo>
                        <a:pt x="89" y="26"/>
                      </a:lnTo>
                      <a:lnTo>
                        <a:pt x="94" y="26"/>
                      </a:lnTo>
                      <a:lnTo>
                        <a:pt x="98" y="26"/>
                      </a:lnTo>
                      <a:lnTo>
                        <a:pt x="102" y="22"/>
                      </a:lnTo>
                      <a:lnTo>
                        <a:pt x="107" y="22"/>
                      </a:lnTo>
                      <a:lnTo>
                        <a:pt x="107" y="18"/>
                      </a:lnTo>
                      <a:lnTo>
                        <a:pt x="111" y="18"/>
                      </a:lnTo>
                      <a:lnTo>
                        <a:pt x="116" y="18"/>
                      </a:lnTo>
                      <a:lnTo>
                        <a:pt x="120" y="13"/>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07" name="Freeform 22"/>
                <p:cNvSpPr/>
                <p:nvPr/>
              </p:nvSpPr>
              <p:spPr bwMode="auto">
                <a:xfrm>
                  <a:off x="5630615" y="2711451"/>
                  <a:ext cx="528638" cy="282575"/>
                </a:xfrm>
                <a:custGeom>
                  <a:cxnLst>
                    <a:cxn ang="0">
                      <a:pos x="262" y="5"/>
                    </a:cxn>
                    <a:cxn ang="0">
                      <a:pos x="280" y="9"/>
                    </a:cxn>
                    <a:cxn ang="0">
                      <a:pos x="293" y="22"/>
                    </a:cxn>
                    <a:cxn ang="0">
                      <a:pos x="298" y="36"/>
                    </a:cxn>
                    <a:cxn ang="0">
                      <a:pos x="307" y="44"/>
                    </a:cxn>
                    <a:cxn ang="0">
                      <a:pos x="315" y="58"/>
                    </a:cxn>
                    <a:cxn ang="0">
                      <a:pos x="320" y="71"/>
                    </a:cxn>
                    <a:cxn ang="0">
                      <a:pos x="320" y="89"/>
                    </a:cxn>
                    <a:cxn ang="0">
                      <a:pos x="329" y="102"/>
                    </a:cxn>
                    <a:cxn ang="0">
                      <a:pos x="324" y="116"/>
                    </a:cxn>
                    <a:cxn ang="0">
                      <a:pos x="311" y="124"/>
                    </a:cxn>
                    <a:cxn ang="0">
                      <a:pos x="298" y="129"/>
                    </a:cxn>
                    <a:cxn ang="0">
                      <a:pos x="280" y="133"/>
                    </a:cxn>
                    <a:cxn ang="0">
                      <a:pos x="267" y="138"/>
                    </a:cxn>
                    <a:cxn ang="0">
                      <a:pos x="249" y="133"/>
                    </a:cxn>
                    <a:cxn ang="0">
                      <a:pos x="231" y="120"/>
                    </a:cxn>
                    <a:cxn ang="0">
                      <a:pos x="218" y="124"/>
                    </a:cxn>
                    <a:cxn ang="0">
                      <a:pos x="227" y="138"/>
                    </a:cxn>
                    <a:cxn ang="0">
                      <a:pos x="218" y="151"/>
                    </a:cxn>
                    <a:cxn ang="0">
                      <a:pos x="209" y="142"/>
                    </a:cxn>
                    <a:cxn ang="0">
                      <a:pos x="200" y="142"/>
                    </a:cxn>
                    <a:cxn ang="0">
                      <a:pos x="187" y="138"/>
                    </a:cxn>
                    <a:cxn ang="0">
                      <a:pos x="182" y="124"/>
                    </a:cxn>
                    <a:cxn ang="0">
                      <a:pos x="169" y="120"/>
                    </a:cxn>
                    <a:cxn ang="0">
                      <a:pos x="174" y="138"/>
                    </a:cxn>
                    <a:cxn ang="0">
                      <a:pos x="174" y="151"/>
                    </a:cxn>
                    <a:cxn ang="0">
                      <a:pos x="174" y="169"/>
                    </a:cxn>
                    <a:cxn ang="0">
                      <a:pos x="160" y="178"/>
                    </a:cxn>
                    <a:cxn ang="0">
                      <a:pos x="138" y="173"/>
                    </a:cxn>
                    <a:cxn ang="0">
                      <a:pos x="125" y="173"/>
                    </a:cxn>
                    <a:cxn ang="0">
                      <a:pos x="107" y="169"/>
                    </a:cxn>
                    <a:cxn ang="0">
                      <a:pos x="89" y="169"/>
                    </a:cxn>
                    <a:cxn ang="0">
                      <a:pos x="76" y="164"/>
                    </a:cxn>
                    <a:cxn ang="0">
                      <a:pos x="58" y="160"/>
                    </a:cxn>
                    <a:cxn ang="0">
                      <a:pos x="40" y="155"/>
                    </a:cxn>
                    <a:cxn ang="0">
                      <a:pos x="23" y="142"/>
                    </a:cxn>
                    <a:cxn ang="0">
                      <a:pos x="9" y="133"/>
                    </a:cxn>
                    <a:cxn ang="0">
                      <a:pos x="9" y="111"/>
                    </a:cxn>
                    <a:cxn ang="0">
                      <a:pos x="0" y="98"/>
                    </a:cxn>
                    <a:cxn ang="0">
                      <a:pos x="5" y="80"/>
                    </a:cxn>
                    <a:cxn ang="0">
                      <a:pos x="18" y="84"/>
                    </a:cxn>
                    <a:cxn ang="0">
                      <a:pos x="27" y="76"/>
                    </a:cxn>
                    <a:cxn ang="0">
                      <a:pos x="40" y="58"/>
                    </a:cxn>
                    <a:cxn ang="0">
                      <a:pos x="58" y="49"/>
                    </a:cxn>
                    <a:cxn ang="0">
                      <a:pos x="80" y="53"/>
                    </a:cxn>
                    <a:cxn ang="0">
                      <a:pos x="94" y="62"/>
                    </a:cxn>
                    <a:cxn ang="0">
                      <a:pos x="107" y="53"/>
                    </a:cxn>
                    <a:cxn ang="0">
                      <a:pos x="129" y="44"/>
                    </a:cxn>
                    <a:cxn ang="0">
                      <a:pos x="147" y="49"/>
                    </a:cxn>
                    <a:cxn ang="0">
                      <a:pos x="165" y="40"/>
                    </a:cxn>
                    <a:cxn ang="0">
                      <a:pos x="196" y="36"/>
                    </a:cxn>
                    <a:cxn ang="0">
                      <a:pos x="218" y="36"/>
                    </a:cxn>
                    <a:cxn ang="0">
                      <a:pos x="240" y="18"/>
                    </a:cxn>
                    <a:cxn ang="0">
                      <a:pos x="253" y="0"/>
                    </a:cxn>
                  </a:cxnLst>
                  <a:rect l="0" t="0" r="r" b="b"/>
                  <a:pathLst>
                    <a:path w="333" h="178">
                      <a:moveTo>
                        <a:pt x="253" y="0"/>
                      </a:moveTo>
                      <a:lnTo>
                        <a:pt x="258" y="0"/>
                      </a:lnTo>
                      <a:lnTo>
                        <a:pt x="262" y="0"/>
                      </a:lnTo>
                      <a:lnTo>
                        <a:pt x="262" y="5"/>
                      </a:lnTo>
                      <a:lnTo>
                        <a:pt x="267" y="5"/>
                      </a:lnTo>
                      <a:lnTo>
                        <a:pt x="271" y="9"/>
                      </a:lnTo>
                      <a:lnTo>
                        <a:pt x="276" y="9"/>
                      </a:lnTo>
                      <a:lnTo>
                        <a:pt x="280" y="9"/>
                      </a:lnTo>
                      <a:lnTo>
                        <a:pt x="284" y="13"/>
                      </a:lnTo>
                      <a:lnTo>
                        <a:pt x="289" y="18"/>
                      </a:lnTo>
                      <a:lnTo>
                        <a:pt x="289" y="22"/>
                      </a:lnTo>
                      <a:lnTo>
                        <a:pt x="293" y="22"/>
                      </a:lnTo>
                      <a:lnTo>
                        <a:pt x="293" y="27"/>
                      </a:lnTo>
                      <a:lnTo>
                        <a:pt x="293" y="31"/>
                      </a:lnTo>
                      <a:lnTo>
                        <a:pt x="298" y="31"/>
                      </a:lnTo>
                      <a:lnTo>
                        <a:pt x="298" y="36"/>
                      </a:lnTo>
                      <a:lnTo>
                        <a:pt x="302" y="36"/>
                      </a:lnTo>
                      <a:lnTo>
                        <a:pt x="302" y="40"/>
                      </a:lnTo>
                      <a:lnTo>
                        <a:pt x="307" y="40"/>
                      </a:lnTo>
                      <a:lnTo>
                        <a:pt x="307" y="44"/>
                      </a:lnTo>
                      <a:lnTo>
                        <a:pt x="311" y="49"/>
                      </a:lnTo>
                      <a:lnTo>
                        <a:pt x="315" y="49"/>
                      </a:lnTo>
                      <a:lnTo>
                        <a:pt x="315" y="53"/>
                      </a:lnTo>
                      <a:lnTo>
                        <a:pt x="315" y="58"/>
                      </a:lnTo>
                      <a:lnTo>
                        <a:pt x="320" y="58"/>
                      </a:lnTo>
                      <a:lnTo>
                        <a:pt x="320" y="62"/>
                      </a:lnTo>
                      <a:lnTo>
                        <a:pt x="320" y="67"/>
                      </a:lnTo>
                      <a:lnTo>
                        <a:pt x="320" y="71"/>
                      </a:lnTo>
                      <a:lnTo>
                        <a:pt x="320" y="76"/>
                      </a:lnTo>
                      <a:lnTo>
                        <a:pt x="315" y="80"/>
                      </a:lnTo>
                      <a:lnTo>
                        <a:pt x="320" y="84"/>
                      </a:lnTo>
                      <a:lnTo>
                        <a:pt x="320" y="89"/>
                      </a:lnTo>
                      <a:lnTo>
                        <a:pt x="320" y="93"/>
                      </a:lnTo>
                      <a:lnTo>
                        <a:pt x="324" y="98"/>
                      </a:lnTo>
                      <a:lnTo>
                        <a:pt x="324" y="102"/>
                      </a:lnTo>
                      <a:lnTo>
                        <a:pt x="329" y="102"/>
                      </a:lnTo>
                      <a:lnTo>
                        <a:pt x="329" y="107"/>
                      </a:lnTo>
                      <a:lnTo>
                        <a:pt x="333" y="111"/>
                      </a:lnTo>
                      <a:lnTo>
                        <a:pt x="329" y="116"/>
                      </a:lnTo>
                      <a:lnTo>
                        <a:pt x="324" y="116"/>
                      </a:lnTo>
                      <a:lnTo>
                        <a:pt x="320" y="116"/>
                      </a:lnTo>
                      <a:lnTo>
                        <a:pt x="320" y="120"/>
                      </a:lnTo>
                      <a:lnTo>
                        <a:pt x="315" y="120"/>
                      </a:lnTo>
                      <a:lnTo>
                        <a:pt x="311" y="124"/>
                      </a:lnTo>
                      <a:lnTo>
                        <a:pt x="307" y="124"/>
                      </a:lnTo>
                      <a:lnTo>
                        <a:pt x="302" y="124"/>
                      </a:lnTo>
                      <a:lnTo>
                        <a:pt x="302" y="129"/>
                      </a:lnTo>
                      <a:lnTo>
                        <a:pt x="298" y="129"/>
                      </a:lnTo>
                      <a:lnTo>
                        <a:pt x="293" y="133"/>
                      </a:lnTo>
                      <a:lnTo>
                        <a:pt x="289" y="133"/>
                      </a:lnTo>
                      <a:lnTo>
                        <a:pt x="284" y="133"/>
                      </a:lnTo>
                      <a:lnTo>
                        <a:pt x="280" y="133"/>
                      </a:lnTo>
                      <a:lnTo>
                        <a:pt x="276" y="133"/>
                      </a:lnTo>
                      <a:lnTo>
                        <a:pt x="276" y="138"/>
                      </a:lnTo>
                      <a:lnTo>
                        <a:pt x="271" y="138"/>
                      </a:lnTo>
                      <a:lnTo>
                        <a:pt x="267" y="138"/>
                      </a:lnTo>
                      <a:lnTo>
                        <a:pt x="262" y="138"/>
                      </a:lnTo>
                      <a:lnTo>
                        <a:pt x="258" y="138"/>
                      </a:lnTo>
                      <a:lnTo>
                        <a:pt x="253" y="133"/>
                      </a:lnTo>
                      <a:lnTo>
                        <a:pt x="249" y="133"/>
                      </a:lnTo>
                      <a:lnTo>
                        <a:pt x="244" y="129"/>
                      </a:lnTo>
                      <a:lnTo>
                        <a:pt x="240" y="129"/>
                      </a:lnTo>
                      <a:lnTo>
                        <a:pt x="236" y="124"/>
                      </a:lnTo>
                      <a:lnTo>
                        <a:pt x="231" y="120"/>
                      </a:lnTo>
                      <a:lnTo>
                        <a:pt x="227" y="120"/>
                      </a:lnTo>
                      <a:lnTo>
                        <a:pt x="222" y="120"/>
                      </a:lnTo>
                      <a:lnTo>
                        <a:pt x="218" y="120"/>
                      </a:lnTo>
                      <a:lnTo>
                        <a:pt x="218" y="124"/>
                      </a:lnTo>
                      <a:lnTo>
                        <a:pt x="218" y="129"/>
                      </a:lnTo>
                      <a:lnTo>
                        <a:pt x="218" y="133"/>
                      </a:lnTo>
                      <a:lnTo>
                        <a:pt x="222" y="133"/>
                      </a:lnTo>
                      <a:lnTo>
                        <a:pt x="227" y="138"/>
                      </a:lnTo>
                      <a:lnTo>
                        <a:pt x="227" y="142"/>
                      </a:lnTo>
                      <a:lnTo>
                        <a:pt x="222" y="147"/>
                      </a:lnTo>
                      <a:lnTo>
                        <a:pt x="218" y="147"/>
                      </a:lnTo>
                      <a:lnTo>
                        <a:pt x="218" y="151"/>
                      </a:lnTo>
                      <a:lnTo>
                        <a:pt x="218" y="147"/>
                      </a:lnTo>
                      <a:lnTo>
                        <a:pt x="213" y="147"/>
                      </a:lnTo>
                      <a:lnTo>
                        <a:pt x="209" y="147"/>
                      </a:lnTo>
                      <a:lnTo>
                        <a:pt x="209" y="142"/>
                      </a:lnTo>
                      <a:lnTo>
                        <a:pt x="205" y="142"/>
                      </a:lnTo>
                      <a:lnTo>
                        <a:pt x="205" y="138"/>
                      </a:lnTo>
                      <a:lnTo>
                        <a:pt x="200" y="138"/>
                      </a:lnTo>
                      <a:lnTo>
                        <a:pt x="200" y="142"/>
                      </a:lnTo>
                      <a:lnTo>
                        <a:pt x="196" y="142"/>
                      </a:lnTo>
                      <a:lnTo>
                        <a:pt x="191" y="142"/>
                      </a:lnTo>
                      <a:lnTo>
                        <a:pt x="187" y="142"/>
                      </a:lnTo>
                      <a:lnTo>
                        <a:pt x="187" y="138"/>
                      </a:lnTo>
                      <a:lnTo>
                        <a:pt x="187" y="133"/>
                      </a:lnTo>
                      <a:lnTo>
                        <a:pt x="187" y="129"/>
                      </a:lnTo>
                      <a:lnTo>
                        <a:pt x="187" y="124"/>
                      </a:lnTo>
                      <a:lnTo>
                        <a:pt x="182" y="124"/>
                      </a:lnTo>
                      <a:lnTo>
                        <a:pt x="182" y="120"/>
                      </a:lnTo>
                      <a:lnTo>
                        <a:pt x="178" y="120"/>
                      </a:lnTo>
                      <a:lnTo>
                        <a:pt x="174" y="120"/>
                      </a:lnTo>
                      <a:lnTo>
                        <a:pt x="169" y="120"/>
                      </a:lnTo>
                      <a:lnTo>
                        <a:pt x="169" y="124"/>
                      </a:lnTo>
                      <a:lnTo>
                        <a:pt x="169" y="129"/>
                      </a:lnTo>
                      <a:lnTo>
                        <a:pt x="169" y="133"/>
                      </a:lnTo>
                      <a:lnTo>
                        <a:pt x="174" y="138"/>
                      </a:lnTo>
                      <a:lnTo>
                        <a:pt x="174" y="142"/>
                      </a:lnTo>
                      <a:lnTo>
                        <a:pt x="174" y="147"/>
                      </a:lnTo>
                      <a:lnTo>
                        <a:pt x="178" y="151"/>
                      </a:lnTo>
                      <a:lnTo>
                        <a:pt x="174" y="151"/>
                      </a:lnTo>
                      <a:lnTo>
                        <a:pt x="174" y="155"/>
                      </a:lnTo>
                      <a:lnTo>
                        <a:pt x="174" y="160"/>
                      </a:lnTo>
                      <a:lnTo>
                        <a:pt x="174" y="164"/>
                      </a:lnTo>
                      <a:lnTo>
                        <a:pt x="174" y="169"/>
                      </a:lnTo>
                      <a:lnTo>
                        <a:pt x="169" y="169"/>
                      </a:lnTo>
                      <a:lnTo>
                        <a:pt x="169" y="173"/>
                      </a:lnTo>
                      <a:lnTo>
                        <a:pt x="165" y="178"/>
                      </a:lnTo>
                      <a:lnTo>
                        <a:pt x="160" y="178"/>
                      </a:lnTo>
                      <a:lnTo>
                        <a:pt x="156" y="178"/>
                      </a:lnTo>
                      <a:lnTo>
                        <a:pt x="151" y="178"/>
                      </a:lnTo>
                      <a:lnTo>
                        <a:pt x="142" y="173"/>
                      </a:lnTo>
                      <a:lnTo>
                        <a:pt x="138" y="173"/>
                      </a:lnTo>
                      <a:lnTo>
                        <a:pt x="134" y="169"/>
                      </a:lnTo>
                      <a:lnTo>
                        <a:pt x="129" y="169"/>
                      </a:lnTo>
                      <a:lnTo>
                        <a:pt x="125" y="169"/>
                      </a:lnTo>
                      <a:lnTo>
                        <a:pt x="125" y="173"/>
                      </a:lnTo>
                      <a:lnTo>
                        <a:pt x="120" y="173"/>
                      </a:lnTo>
                      <a:lnTo>
                        <a:pt x="116" y="173"/>
                      </a:lnTo>
                      <a:lnTo>
                        <a:pt x="111" y="173"/>
                      </a:lnTo>
                      <a:lnTo>
                        <a:pt x="107" y="169"/>
                      </a:lnTo>
                      <a:lnTo>
                        <a:pt x="103" y="169"/>
                      </a:lnTo>
                      <a:lnTo>
                        <a:pt x="98" y="169"/>
                      </a:lnTo>
                      <a:lnTo>
                        <a:pt x="94" y="169"/>
                      </a:lnTo>
                      <a:lnTo>
                        <a:pt x="89" y="169"/>
                      </a:lnTo>
                      <a:lnTo>
                        <a:pt x="85" y="169"/>
                      </a:lnTo>
                      <a:lnTo>
                        <a:pt x="85" y="164"/>
                      </a:lnTo>
                      <a:lnTo>
                        <a:pt x="80" y="164"/>
                      </a:lnTo>
                      <a:lnTo>
                        <a:pt x="76" y="164"/>
                      </a:lnTo>
                      <a:lnTo>
                        <a:pt x="71" y="164"/>
                      </a:lnTo>
                      <a:lnTo>
                        <a:pt x="67" y="164"/>
                      </a:lnTo>
                      <a:lnTo>
                        <a:pt x="63" y="160"/>
                      </a:lnTo>
                      <a:lnTo>
                        <a:pt x="58" y="160"/>
                      </a:lnTo>
                      <a:lnTo>
                        <a:pt x="54" y="160"/>
                      </a:lnTo>
                      <a:lnTo>
                        <a:pt x="49" y="160"/>
                      </a:lnTo>
                      <a:lnTo>
                        <a:pt x="45" y="155"/>
                      </a:lnTo>
                      <a:lnTo>
                        <a:pt x="40" y="155"/>
                      </a:lnTo>
                      <a:lnTo>
                        <a:pt x="36" y="155"/>
                      </a:lnTo>
                      <a:lnTo>
                        <a:pt x="32" y="151"/>
                      </a:lnTo>
                      <a:lnTo>
                        <a:pt x="27" y="147"/>
                      </a:lnTo>
                      <a:lnTo>
                        <a:pt x="23" y="142"/>
                      </a:lnTo>
                      <a:lnTo>
                        <a:pt x="18" y="138"/>
                      </a:lnTo>
                      <a:lnTo>
                        <a:pt x="14" y="138"/>
                      </a:lnTo>
                      <a:lnTo>
                        <a:pt x="14" y="133"/>
                      </a:lnTo>
                      <a:lnTo>
                        <a:pt x="9" y="133"/>
                      </a:lnTo>
                      <a:lnTo>
                        <a:pt x="9" y="129"/>
                      </a:lnTo>
                      <a:lnTo>
                        <a:pt x="9" y="124"/>
                      </a:lnTo>
                      <a:lnTo>
                        <a:pt x="9" y="116"/>
                      </a:lnTo>
                      <a:lnTo>
                        <a:pt x="9" y="111"/>
                      </a:lnTo>
                      <a:lnTo>
                        <a:pt x="5" y="111"/>
                      </a:lnTo>
                      <a:lnTo>
                        <a:pt x="5" y="107"/>
                      </a:lnTo>
                      <a:lnTo>
                        <a:pt x="5" y="102"/>
                      </a:lnTo>
                      <a:lnTo>
                        <a:pt x="0" y="98"/>
                      </a:lnTo>
                      <a:lnTo>
                        <a:pt x="0" y="93"/>
                      </a:lnTo>
                      <a:lnTo>
                        <a:pt x="0" y="89"/>
                      </a:lnTo>
                      <a:lnTo>
                        <a:pt x="0" y="80"/>
                      </a:lnTo>
                      <a:lnTo>
                        <a:pt x="5" y="80"/>
                      </a:lnTo>
                      <a:lnTo>
                        <a:pt x="9" y="80"/>
                      </a:lnTo>
                      <a:lnTo>
                        <a:pt x="14" y="80"/>
                      </a:lnTo>
                      <a:lnTo>
                        <a:pt x="14" y="84"/>
                      </a:lnTo>
                      <a:lnTo>
                        <a:pt x="18" y="84"/>
                      </a:lnTo>
                      <a:lnTo>
                        <a:pt x="23" y="84"/>
                      </a:lnTo>
                      <a:lnTo>
                        <a:pt x="23" y="80"/>
                      </a:lnTo>
                      <a:lnTo>
                        <a:pt x="27" y="80"/>
                      </a:lnTo>
                      <a:lnTo>
                        <a:pt x="27" y="76"/>
                      </a:lnTo>
                      <a:lnTo>
                        <a:pt x="32" y="71"/>
                      </a:lnTo>
                      <a:lnTo>
                        <a:pt x="32" y="67"/>
                      </a:lnTo>
                      <a:lnTo>
                        <a:pt x="36" y="62"/>
                      </a:lnTo>
                      <a:lnTo>
                        <a:pt x="40" y="58"/>
                      </a:lnTo>
                      <a:lnTo>
                        <a:pt x="45" y="53"/>
                      </a:lnTo>
                      <a:lnTo>
                        <a:pt x="45" y="49"/>
                      </a:lnTo>
                      <a:lnTo>
                        <a:pt x="54" y="49"/>
                      </a:lnTo>
                      <a:lnTo>
                        <a:pt x="58" y="49"/>
                      </a:lnTo>
                      <a:lnTo>
                        <a:pt x="63" y="49"/>
                      </a:lnTo>
                      <a:lnTo>
                        <a:pt x="67" y="49"/>
                      </a:lnTo>
                      <a:lnTo>
                        <a:pt x="71" y="49"/>
                      </a:lnTo>
                      <a:lnTo>
                        <a:pt x="80" y="53"/>
                      </a:lnTo>
                      <a:lnTo>
                        <a:pt x="85" y="58"/>
                      </a:lnTo>
                      <a:lnTo>
                        <a:pt x="85" y="62"/>
                      </a:lnTo>
                      <a:lnTo>
                        <a:pt x="89" y="62"/>
                      </a:lnTo>
                      <a:lnTo>
                        <a:pt x="94" y="62"/>
                      </a:lnTo>
                      <a:lnTo>
                        <a:pt x="94" y="58"/>
                      </a:lnTo>
                      <a:lnTo>
                        <a:pt x="98" y="58"/>
                      </a:lnTo>
                      <a:lnTo>
                        <a:pt x="103" y="58"/>
                      </a:lnTo>
                      <a:lnTo>
                        <a:pt x="107" y="53"/>
                      </a:lnTo>
                      <a:lnTo>
                        <a:pt x="111" y="49"/>
                      </a:lnTo>
                      <a:lnTo>
                        <a:pt x="116" y="49"/>
                      </a:lnTo>
                      <a:lnTo>
                        <a:pt x="125" y="49"/>
                      </a:lnTo>
                      <a:lnTo>
                        <a:pt x="129" y="44"/>
                      </a:lnTo>
                      <a:lnTo>
                        <a:pt x="134" y="44"/>
                      </a:lnTo>
                      <a:lnTo>
                        <a:pt x="142" y="44"/>
                      </a:lnTo>
                      <a:lnTo>
                        <a:pt x="142" y="49"/>
                      </a:lnTo>
                      <a:lnTo>
                        <a:pt x="147" y="49"/>
                      </a:lnTo>
                      <a:lnTo>
                        <a:pt x="151" y="53"/>
                      </a:lnTo>
                      <a:lnTo>
                        <a:pt x="160" y="44"/>
                      </a:lnTo>
                      <a:lnTo>
                        <a:pt x="165" y="44"/>
                      </a:lnTo>
                      <a:lnTo>
                        <a:pt x="165" y="40"/>
                      </a:lnTo>
                      <a:lnTo>
                        <a:pt x="174" y="36"/>
                      </a:lnTo>
                      <a:lnTo>
                        <a:pt x="182" y="36"/>
                      </a:lnTo>
                      <a:lnTo>
                        <a:pt x="187" y="36"/>
                      </a:lnTo>
                      <a:lnTo>
                        <a:pt x="196" y="36"/>
                      </a:lnTo>
                      <a:lnTo>
                        <a:pt x="200" y="36"/>
                      </a:lnTo>
                      <a:lnTo>
                        <a:pt x="205" y="40"/>
                      </a:lnTo>
                      <a:lnTo>
                        <a:pt x="213" y="40"/>
                      </a:lnTo>
                      <a:lnTo>
                        <a:pt x="218" y="36"/>
                      </a:lnTo>
                      <a:lnTo>
                        <a:pt x="227" y="31"/>
                      </a:lnTo>
                      <a:lnTo>
                        <a:pt x="231" y="27"/>
                      </a:lnTo>
                      <a:lnTo>
                        <a:pt x="236" y="18"/>
                      </a:lnTo>
                      <a:lnTo>
                        <a:pt x="240" y="18"/>
                      </a:lnTo>
                      <a:lnTo>
                        <a:pt x="240" y="13"/>
                      </a:lnTo>
                      <a:lnTo>
                        <a:pt x="244" y="9"/>
                      </a:lnTo>
                      <a:lnTo>
                        <a:pt x="249" y="5"/>
                      </a:lnTo>
                      <a:lnTo>
                        <a:pt x="253" y="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08" name="Freeform 24"/>
                <p:cNvSpPr/>
                <p:nvPr/>
              </p:nvSpPr>
              <p:spPr bwMode="auto">
                <a:xfrm>
                  <a:off x="6032252" y="2422526"/>
                  <a:ext cx="338138" cy="465138"/>
                </a:xfrm>
                <a:custGeom>
                  <a:cxnLst>
                    <a:cxn ang="0">
                      <a:pos x="182" y="155"/>
                    </a:cxn>
                    <a:cxn ang="0">
                      <a:pos x="182" y="169"/>
                    </a:cxn>
                    <a:cxn ang="0">
                      <a:pos x="173" y="182"/>
                    </a:cxn>
                    <a:cxn ang="0">
                      <a:pos x="165" y="187"/>
                    </a:cxn>
                    <a:cxn ang="0">
                      <a:pos x="151" y="195"/>
                    </a:cxn>
                    <a:cxn ang="0">
                      <a:pos x="142" y="209"/>
                    </a:cxn>
                    <a:cxn ang="0">
                      <a:pos x="142" y="226"/>
                    </a:cxn>
                    <a:cxn ang="0">
                      <a:pos x="138" y="240"/>
                    </a:cxn>
                    <a:cxn ang="0">
                      <a:pos x="133" y="249"/>
                    </a:cxn>
                    <a:cxn ang="0">
                      <a:pos x="125" y="253"/>
                    </a:cxn>
                    <a:cxn ang="0">
                      <a:pos x="116" y="262"/>
                    </a:cxn>
                    <a:cxn ang="0">
                      <a:pos x="111" y="275"/>
                    </a:cxn>
                    <a:cxn ang="0">
                      <a:pos x="107" y="284"/>
                    </a:cxn>
                    <a:cxn ang="0">
                      <a:pos x="94" y="293"/>
                    </a:cxn>
                    <a:cxn ang="0">
                      <a:pos x="80" y="293"/>
                    </a:cxn>
                    <a:cxn ang="0">
                      <a:pos x="71" y="284"/>
                    </a:cxn>
                    <a:cxn ang="0">
                      <a:pos x="67" y="271"/>
                    </a:cxn>
                    <a:cxn ang="0">
                      <a:pos x="67" y="258"/>
                    </a:cxn>
                    <a:cxn ang="0">
                      <a:pos x="67" y="244"/>
                    </a:cxn>
                    <a:cxn ang="0">
                      <a:pos x="62" y="235"/>
                    </a:cxn>
                    <a:cxn ang="0">
                      <a:pos x="54" y="226"/>
                    </a:cxn>
                    <a:cxn ang="0">
                      <a:pos x="49" y="218"/>
                    </a:cxn>
                    <a:cxn ang="0">
                      <a:pos x="40" y="213"/>
                    </a:cxn>
                    <a:cxn ang="0">
                      <a:pos x="36" y="204"/>
                    </a:cxn>
                    <a:cxn ang="0">
                      <a:pos x="27" y="191"/>
                    </a:cxn>
                    <a:cxn ang="0">
                      <a:pos x="14" y="187"/>
                    </a:cxn>
                    <a:cxn ang="0">
                      <a:pos x="5" y="182"/>
                    </a:cxn>
                    <a:cxn ang="0">
                      <a:pos x="0" y="173"/>
                    </a:cxn>
                    <a:cxn ang="0">
                      <a:pos x="14" y="155"/>
                    </a:cxn>
                    <a:cxn ang="0">
                      <a:pos x="31" y="151"/>
                    </a:cxn>
                    <a:cxn ang="0">
                      <a:pos x="45" y="138"/>
                    </a:cxn>
                    <a:cxn ang="0">
                      <a:pos x="62" y="120"/>
                    </a:cxn>
                    <a:cxn ang="0">
                      <a:pos x="71" y="102"/>
                    </a:cxn>
                    <a:cxn ang="0">
                      <a:pos x="71" y="89"/>
                    </a:cxn>
                    <a:cxn ang="0">
                      <a:pos x="80" y="80"/>
                    </a:cxn>
                    <a:cxn ang="0">
                      <a:pos x="102" y="71"/>
                    </a:cxn>
                    <a:cxn ang="0">
                      <a:pos x="107" y="58"/>
                    </a:cxn>
                    <a:cxn ang="0">
                      <a:pos x="125" y="44"/>
                    </a:cxn>
                    <a:cxn ang="0">
                      <a:pos x="129" y="36"/>
                    </a:cxn>
                    <a:cxn ang="0">
                      <a:pos x="129" y="22"/>
                    </a:cxn>
                    <a:cxn ang="0">
                      <a:pos x="138" y="18"/>
                    </a:cxn>
                    <a:cxn ang="0">
                      <a:pos x="147" y="9"/>
                    </a:cxn>
                    <a:cxn ang="0">
                      <a:pos x="151" y="0"/>
                    </a:cxn>
                    <a:cxn ang="0">
                      <a:pos x="156" y="9"/>
                    </a:cxn>
                    <a:cxn ang="0">
                      <a:pos x="165" y="13"/>
                    </a:cxn>
                    <a:cxn ang="0">
                      <a:pos x="169" y="22"/>
                    </a:cxn>
                    <a:cxn ang="0">
                      <a:pos x="178" y="27"/>
                    </a:cxn>
                    <a:cxn ang="0">
                      <a:pos x="187" y="31"/>
                    </a:cxn>
                    <a:cxn ang="0">
                      <a:pos x="200" y="36"/>
                    </a:cxn>
                    <a:cxn ang="0">
                      <a:pos x="213" y="40"/>
                    </a:cxn>
                    <a:cxn ang="0">
                      <a:pos x="209" y="49"/>
                    </a:cxn>
                    <a:cxn ang="0">
                      <a:pos x="200" y="62"/>
                    </a:cxn>
                    <a:cxn ang="0">
                      <a:pos x="196" y="71"/>
                    </a:cxn>
                    <a:cxn ang="0">
                      <a:pos x="196" y="84"/>
                    </a:cxn>
                    <a:cxn ang="0">
                      <a:pos x="191" y="93"/>
                    </a:cxn>
                    <a:cxn ang="0">
                      <a:pos x="187" y="102"/>
                    </a:cxn>
                    <a:cxn ang="0">
                      <a:pos x="182" y="111"/>
                    </a:cxn>
                    <a:cxn ang="0">
                      <a:pos x="182" y="124"/>
                    </a:cxn>
                    <a:cxn ang="0">
                      <a:pos x="182" y="138"/>
                    </a:cxn>
                    <a:cxn ang="0">
                      <a:pos x="187" y="147"/>
                    </a:cxn>
                  </a:cxnLst>
                  <a:rect l="0" t="0" r="r" b="b"/>
                  <a:pathLst>
                    <a:path w="213" h="293">
                      <a:moveTo>
                        <a:pt x="187" y="147"/>
                      </a:moveTo>
                      <a:lnTo>
                        <a:pt x="182" y="151"/>
                      </a:lnTo>
                      <a:lnTo>
                        <a:pt x="182" y="155"/>
                      </a:lnTo>
                      <a:lnTo>
                        <a:pt x="182" y="160"/>
                      </a:lnTo>
                      <a:lnTo>
                        <a:pt x="182" y="164"/>
                      </a:lnTo>
                      <a:lnTo>
                        <a:pt x="182" y="169"/>
                      </a:lnTo>
                      <a:lnTo>
                        <a:pt x="182" y="173"/>
                      </a:lnTo>
                      <a:lnTo>
                        <a:pt x="178" y="178"/>
                      </a:lnTo>
                      <a:lnTo>
                        <a:pt x="173" y="182"/>
                      </a:lnTo>
                      <a:lnTo>
                        <a:pt x="169" y="182"/>
                      </a:lnTo>
                      <a:lnTo>
                        <a:pt x="169" y="187"/>
                      </a:lnTo>
                      <a:lnTo>
                        <a:pt x="165" y="187"/>
                      </a:lnTo>
                      <a:lnTo>
                        <a:pt x="160" y="191"/>
                      </a:lnTo>
                      <a:lnTo>
                        <a:pt x="156" y="191"/>
                      </a:lnTo>
                      <a:lnTo>
                        <a:pt x="151" y="195"/>
                      </a:lnTo>
                      <a:lnTo>
                        <a:pt x="151" y="200"/>
                      </a:lnTo>
                      <a:lnTo>
                        <a:pt x="142" y="204"/>
                      </a:lnTo>
                      <a:lnTo>
                        <a:pt x="142" y="209"/>
                      </a:lnTo>
                      <a:lnTo>
                        <a:pt x="142" y="213"/>
                      </a:lnTo>
                      <a:lnTo>
                        <a:pt x="142" y="218"/>
                      </a:lnTo>
                      <a:lnTo>
                        <a:pt x="142" y="226"/>
                      </a:lnTo>
                      <a:lnTo>
                        <a:pt x="142" y="231"/>
                      </a:lnTo>
                      <a:lnTo>
                        <a:pt x="142" y="235"/>
                      </a:lnTo>
                      <a:lnTo>
                        <a:pt x="138" y="240"/>
                      </a:lnTo>
                      <a:lnTo>
                        <a:pt x="138" y="244"/>
                      </a:lnTo>
                      <a:lnTo>
                        <a:pt x="133" y="244"/>
                      </a:lnTo>
                      <a:lnTo>
                        <a:pt x="133" y="249"/>
                      </a:lnTo>
                      <a:lnTo>
                        <a:pt x="133" y="253"/>
                      </a:lnTo>
                      <a:lnTo>
                        <a:pt x="129" y="253"/>
                      </a:lnTo>
                      <a:lnTo>
                        <a:pt x="125" y="253"/>
                      </a:lnTo>
                      <a:lnTo>
                        <a:pt x="125" y="258"/>
                      </a:lnTo>
                      <a:lnTo>
                        <a:pt x="120" y="262"/>
                      </a:lnTo>
                      <a:lnTo>
                        <a:pt x="116" y="262"/>
                      </a:lnTo>
                      <a:lnTo>
                        <a:pt x="116" y="271"/>
                      </a:lnTo>
                      <a:lnTo>
                        <a:pt x="111" y="271"/>
                      </a:lnTo>
                      <a:lnTo>
                        <a:pt x="111" y="275"/>
                      </a:lnTo>
                      <a:lnTo>
                        <a:pt x="111" y="280"/>
                      </a:lnTo>
                      <a:lnTo>
                        <a:pt x="107" y="280"/>
                      </a:lnTo>
                      <a:lnTo>
                        <a:pt x="107" y="284"/>
                      </a:lnTo>
                      <a:lnTo>
                        <a:pt x="102" y="284"/>
                      </a:lnTo>
                      <a:lnTo>
                        <a:pt x="98" y="289"/>
                      </a:lnTo>
                      <a:lnTo>
                        <a:pt x="94" y="293"/>
                      </a:lnTo>
                      <a:lnTo>
                        <a:pt x="89" y="293"/>
                      </a:lnTo>
                      <a:lnTo>
                        <a:pt x="85" y="293"/>
                      </a:lnTo>
                      <a:lnTo>
                        <a:pt x="80" y="293"/>
                      </a:lnTo>
                      <a:lnTo>
                        <a:pt x="76" y="289"/>
                      </a:lnTo>
                      <a:lnTo>
                        <a:pt x="76" y="284"/>
                      </a:lnTo>
                      <a:lnTo>
                        <a:pt x="71" y="284"/>
                      </a:lnTo>
                      <a:lnTo>
                        <a:pt x="71" y="280"/>
                      </a:lnTo>
                      <a:lnTo>
                        <a:pt x="67" y="275"/>
                      </a:lnTo>
                      <a:lnTo>
                        <a:pt x="67" y="271"/>
                      </a:lnTo>
                      <a:lnTo>
                        <a:pt x="67" y="266"/>
                      </a:lnTo>
                      <a:lnTo>
                        <a:pt x="62" y="262"/>
                      </a:lnTo>
                      <a:lnTo>
                        <a:pt x="67" y="258"/>
                      </a:lnTo>
                      <a:lnTo>
                        <a:pt x="67" y="253"/>
                      </a:lnTo>
                      <a:lnTo>
                        <a:pt x="67" y="249"/>
                      </a:lnTo>
                      <a:lnTo>
                        <a:pt x="67" y="244"/>
                      </a:lnTo>
                      <a:lnTo>
                        <a:pt x="67" y="240"/>
                      </a:lnTo>
                      <a:lnTo>
                        <a:pt x="62" y="240"/>
                      </a:lnTo>
                      <a:lnTo>
                        <a:pt x="62" y="235"/>
                      </a:lnTo>
                      <a:lnTo>
                        <a:pt x="62" y="231"/>
                      </a:lnTo>
                      <a:lnTo>
                        <a:pt x="58" y="231"/>
                      </a:lnTo>
                      <a:lnTo>
                        <a:pt x="54" y="226"/>
                      </a:lnTo>
                      <a:lnTo>
                        <a:pt x="54" y="222"/>
                      </a:lnTo>
                      <a:lnTo>
                        <a:pt x="49" y="222"/>
                      </a:lnTo>
                      <a:lnTo>
                        <a:pt x="49" y="218"/>
                      </a:lnTo>
                      <a:lnTo>
                        <a:pt x="45" y="218"/>
                      </a:lnTo>
                      <a:lnTo>
                        <a:pt x="45" y="213"/>
                      </a:lnTo>
                      <a:lnTo>
                        <a:pt x="40" y="213"/>
                      </a:lnTo>
                      <a:lnTo>
                        <a:pt x="40" y="209"/>
                      </a:lnTo>
                      <a:lnTo>
                        <a:pt x="40" y="204"/>
                      </a:lnTo>
                      <a:lnTo>
                        <a:pt x="36" y="204"/>
                      </a:lnTo>
                      <a:lnTo>
                        <a:pt x="36" y="200"/>
                      </a:lnTo>
                      <a:lnTo>
                        <a:pt x="31" y="195"/>
                      </a:lnTo>
                      <a:lnTo>
                        <a:pt x="27" y="191"/>
                      </a:lnTo>
                      <a:lnTo>
                        <a:pt x="23" y="191"/>
                      </a:lnTo>
                      <a:lnTo>
                        <a:pt x="18" y="191"/>
                      </a:lnTo>
                      <a:lnTo>
                        <a:pt x="14" y="187"/>
                      </a:lnTo>
                      <a:lnTo>
                        <a:pt x="9" y="187"/>
                      </a:lnTo>
                      <a:lnTo>
                        <a:pt x="9" y="182"/>
                      </a:lnTo>
                      <a:lnTo>
                        <a:pt x="5" y="182"/>
                      </a:lnTo>
                      <a:lnTo>
                        <a:pt x="0" y="182"/>
                      </a:lnTo>
                      <a:lnTo>
                        <a:pt x="0" y="178"/>
                      </a:lnTo>
                      <a:lnTo>
                        <a:pt x="0" y="173"/>
                      </a:lnTo>
                      <a:lnTo>
                        <a:pt x="5" y="169"/>
                      </a:lnTo>
                      <a:lnTo>
                        <a:pt x="9" y="164"/>
                      </a:lnTo>
                      <a:lnTo>
                        <a:pt x="14" y="155"/>
                      </a:lnTo>
                      <a:lnTo>
                        <a:pt x="23" y="151"/>
                      </a:lnTo>
                      <a:lnTo>
                        <a:pt x="27" y="151"/>
                      </a:lnTo>
                      <a:lnTo>
                        <a:pt x="31" y="151"/>
                      </a:lnTo>
                      <a:lnTo>
                        <a:pt x="36" y="147"/>
                      </a:lnTo>
                      <a:lnTo>
                        <a:pt x="40" y="142"/>
                      </a:lnTo>
                      <a:lnTo>
                        <a:pt x="45" y="138"/>
                      </a:lnTo>
                      <a:lnTo>
                        <a:pt x="49" y="129"/>
                      </a:lnTo>
                      <a:lnTo>
                        <a:pt x="54" y="124"/>
                      </a:lnTo>
                      <a:lnTo>
                        <a:pt x="62" y="120"/>
                      </a:lnTo>
                      <a:lnTo>
                        <a:pt x="67" y="116"/>
                      </a:lnTo>
                      <a:lnTo>
                        <a:pt x="67" y="111"/>
                      </a:lnTo>
                      <a:lnTo>
                        <a:pt x="71" y="102"/>
                      </a:lnTo>
                      <a:lnTo>
                        <a:pt x="71" y="98"/>
                      </a:lnTo>
                      <a:lnTo>
                        <a:pt x="71" y="93"/>
                      </a:lnTo>
                      <a:lnTo>
                        <a:pt x="71" y="89"/>
                      </a:lnTo>
                      <a:lnTo>
                        <a:pt x="76" y="89"/>
                      </a:lnTo>
                      <a:lnTo>
                        <a:pt x="80" y="84"/>
                      </a:lnTo>
                      <a:lnTo>
                        <a:pt x="80" y="80"/>
                      </a:lnTo>
                      <a:lnTo>
                        <a:pt x="85" y="76"/>
                      </a:lnTo>
                      <a:lnTo>
                        <a:pt x="94" y="71"/>
                      </a:lnTo>
                      <a:lnTo>
                        <a:pt x="102" y="71"/>
                      </a:lnTo>
                      <a:lnTo>
                        <a:pt x="102" y="67"/>
                      </a:lnTo>
                      <a:lnTo>
                        <a:pt x="107" y="62"/>
                      </a:lnTo>
                      <a:lnTo>
                        <a:pt x="107" y="58"/>
                      </a:lnTo>
                      <a:lnTo>
                        <a:pt x="111" y="58"/>
                      </a:lnTo>
                      <a:lnTo>
                        <a:pt x="120" y="49"/>
                      </a:lnTo>
                      <a:lnTo>
                        <a:pt x="125" y="44"/>
                      </a:lnTo>
                      <a:lnTo>
                        <a:pt x="125" y="40"/>
                      </a:lnTo>
                      <a:lnTo>
                        <a:pt x="129" y="40"/>
                      </a:lnTo>
                      <a:lnTo>
                        <a:pt x="129" y="36"/>
                      </a:lnTo>
                      <a:lnTo>
                        <a:pt x="129" y="31"/>
                      </a:lnTo>
                      <a:lnTo>
                        <a:pt x="129" y="27"/>
                      </a:lnTo>
                      <a:lnTo>
                        <a:pt x="129" y="22"/>
                      </a:lnTo>
                      <a:lnTo>
                        <a:pt x="133" y="22"/>
                      </a:lnTo>
                      <a:lnTo>
                        <a:pt x="133" y="18"/>
                      </a:lnTo>
                      <a:lnTo>
                        <a:pt x="138" y="18"/>
                      </a:lnTo>
                      <a:lnTo>
                        <a:pt x="138" y="13"/>
                      </a:lnTo>
                      <a:lnTo>
                        <a:pt x="142" y="13"/>
                      </a:lnTo>
                      <a:lnTo>
                        <a:pt x="147" y="9"/>
                      </a:lnTo>
                      <a:lnTo>
                        <a:pt x="147" y="5"/>
                      </a:lnTo>
                      <a:lnTo>
                        <a:pt x="147" y="0"/>
                      </a:lnTo>
                      <a:lnTo>
                        <a:pt x="151" y="0"/>
                      </a:lnTo>
                      <a:lnTo>
                        <a:pt x="151" y="5"/>
                      </a:lnTo>
                      <a:lnTo>
                        <a:pt x="156" y="5"/>
                      </a:lnTo>
                      <a:lnTo>
                        <a:pt x="156" y="9"/>
                      </a:lnTo>
                      <a:lnTo>
                        <a:pt x="160" y="9"/>
                      </a:lnTo>
                      <a:lnTo>
                        <a:pt x="160" y="13"/>
                      </a:lnTo>
                      <a:lnTo>
                        <a:pt x="165" y="13"/>
                      </a:lnTo>
                      <a:lnTo>
                        <a:pt x="165" y="18"/>
                      </a:lnTo>
                      <a:lnTo>
                        <a:pt x="169" y="18"/>
                      </a:lnTo>
                      <a:lnTo>
                        <a:pt x="169" y="22"/>
                      </a:lnTo>
                      <a:lnTo>
                        <a:pt x="173" y="22"/>
                      </a:lnTo>
                      <a:lnTo>
                        <a:pt x="173" y="27"/>
                      </a:lnTo>
                      <a:lnTo>
                        <a:pt x="178" y="27"/>
                      </a:lnTo>
                      <a:lnTo>
                        <a:pt x="182" y="27"/>
                      </a:lnTo>
                      <a:lnTo>
                        <a:pt x="187" y="27"/>
                      </a:lnTo>
                      <a:lnTo>
                        <a:pt x="187" y="31"/>
                      </a:lnTo>
                      <a:lnTo>
                        <a:pt x="191" y="31"/>
                      </a:lnTo>
                      <a:lnTo>
                        <a:pt x="196" y="31"/>
                      </a:lnTo>
                      <a:lnTo>
                        <a:pt x="200" y="36"/>
                      </a:lnTo>
                      <a:lnTo>
                        <a:pt x="204" y="36"/>
                      </a:lnTo>
                      <a:lnTo>
                        <a:pt x="209" y="36"/>
                      </a:lnTo>
                      <a:lnTo>
                        <a:pt x="213" y="40"/>
                      </a:lnTo>
                      <a:lnTo>
                        <a:pt x="213" y="44"/>
                      </a:lnTo>
                      <a:lnTo>
                        <a:pt x="209" y="44"/>
                      </a:lnTo>
                      <a:lnTo>
                        <a:pt x="209" y="49"/>
                      </a:lnTo>
                      <a:lnTo>
                        <a:pt x="204" y="53"/>
                      </a:lnTo>
                      <a:lnTo>
                        <a:pt x="204" y="58"/>
                      </a:lnTo>
                      <a:lnTo>
                        <a:pt x="200" y="62"/>
                      </a:lnTo>
                      <a:lnTo>
                        <a:pt x="200" y="67"/>
                      </a:lnTo>
                      <a:lnTo>
                        <a:pt x="200" y="71"/>
                      </a:lnTo>
                      <a:lnTo>
                        <a:pt x="196" y="71"/>
                      </a:lnTo>
                      <a:lnTo>
                        <a:pt x="196" y="76"/>
                      </a:lnTo>
                      <a:lnTo>
                        <a:pt x="196" y="80"/>
                      </a:lnTo>
                      <a:lnTo>
                        <a:pt x="196" y="84"/>
                      </a:lnTo>
                      <a:lnTo>
                        <a:pt x="191" y="84"/>
                      </a:lnTo>
                      <a:lnTo>
                        <a:pt x="191" y="89"/>
                      </a:lnTo>
                      <a:lnTo>
                        <a:pt x="191" y="93"/>
                      </a:lnTo>
                      <a:lnTo>
                        <a:pt x="191" y="98"/>
                      </a:lnTo>
                      <a:lnTo>
                        <a:pt x="187" y="98"/>
                      </a:lnTo>
                      <a:lnTo>
                        <a:pt x="187" y="102"/>
                      </a:lnTo>
                      <a:lnTo>
                        <a:pt x="187" y="107"/>
                      </a:lnTo>
                      <a:lnTo>
                        <a:pt x="187" y="111"/>
                      </a:lnTo>
                      <a:lnTo>
                        <a:pt x="182" y="111"/>
                      </a:lnTo>
                      <a:lnTo>
                        <a:pt x="182" y="116"/>
                      </a:lnTo>
                      <a:lnTo>
                        <a:pt x="182" y="120"/>
                      </a:lnTo>
                      <a:lnTo>
                        <a:pt x="182" y="124"/>
                      </a:lnTo>
                      <a:lnTo>
                        <a:pt x="182" y="129"/>
                      </a:lnTo>
                      <a:lnTo>
                        <a:pt x="182" y="133"/>
                      </a:lnTo>
                      <a:lnTo>
                        <a:pt x="182" y="138"/>
                      </a:lnTo>
                      <a:lnTo>
                        <a:pt x="182" y="142"/>
                      </a:lnTo>
                      <a:lnTo>
                        <a:pt x="187" y="142"/>
                      </a:lnTo>
                      <a:lnTo>
                        <a:pt x="187" y="147"/>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09" name="Freeform 166"/>
                <p:cNvSpPr/>
                <p:nvPr/>
              </p:nvSpPr>
              <p:spPr bwMode="auto">
                <a:xfrm>
                  <a:off x="6532315" y="3937001"/>
                  <a:ext cx="719138" cy="600075"/>
                </a:xfrm>
                <a:custGeom>
                  <a:cxnLst>
                    <a:cxn ang="0">
                      <a:pos x="253" y="76"/>
                    </a:cxn>
                    <a:cxn ang="0">
                      <a:pos x="271" y="94"/>
                    </a:cxn>
                    <a:cxn ang="0">
                      <a:pos x="280" y="103"/>
                    </a:cxn>
                    <a:cxn ang="0">
                      <a:pos x="302" y="111"/>
                    </a:cxn>
                    <a:cxn ang="0">
                      <a:pos x="320" y="103"/>
                    </a:cxn>
                    <a:cxn ang="0">
                      <a:pos x="351" y="89"/>
                    </a:cxn>
                    <a:cxn ang="0">
                      <a:pos x="373" y="67"/>
                    </a:cxn>
                    <a:cxn ang="0">
                      <a:pos x="395" y="32"/>
                    </a:cxn>
                    <a:cxn ang="0">
                      <a:pos x="409" y="14"/>
                    </a:cxn>
                    <a:cxn ang="0">
                      <a:pos x="422" y="0"/>
                    </a:cxn>
                    <a:cxn ang="0">
                      <a:pos x="435" y="9"/>
                    </a:cxn>
                    <a:cxn ang="0">
                      <a:pos x="444" y="18"/>
                    </a:cxn>
                    <a:cxn ang="0">
                      <a:pos x="440" y="36"/>
                    </a:cxn>
                    <a:cxn ang="0">
                      <a:pos x="449" y="54"/>
                    </a:cxn>
                    <a:cxn ang="0">
                      <a:pos x="435" y="67"/>
                    </a:cxn>
                    <a:cxn ang="0">
                      <a:pos x="422" y="76"/>
                    </a:cxn>
                    <a:cxn ang="0">
                      <a:pos x="413" y="85"/>
                    </a:cxn>
                    <a:cxn ang="0">
                      <a:pos x="404" y="98"/>
                    </a:cxn>
                    <a:cxn ang="0">
                      <a:pos x="409" y="116"/>
                    </a:cxn>
                    <a:cxn ang="0">
                      <a:pos x="413" y="143"/>
                    </a:cxn>
                    <a:cxn ang="0">
                      <a:pos x="426" y="147"/>
                    </a:cxn>
                    <a:cxn ang="0">
                      <a:pos x="440" y="134"/>
                    </a:cxn>
                    <a:cxn ang="0">
                      <a:pos x="449" y="151"/>
                    </a:cxn>
                    <a:cxn ang="0">
                      <a:pos x="440" y="187"/>
                    </a:cxn>
                    <a:cxn ang="0">
                      <a:pos x="404" y="205"/>
                    </a:cxn>
                    <a:cxn ang="0">
                      <a:pos x="382" y="218"/>
                    </a:cxn>
                    <a:cxn ang="0">
                      <a:pos x="351" y="227"/>
                    </a:cxn>
                    <a:cxn ang="0">
                      <a:pos x="324" y="236"/>
                    </a:cxn>
                    <a:cxn ang="0">
                      <a:pos x="284" y="249"/>
                    </a:cxn>
                    <a:cxn ang="0">
                      <a:pos x="262" y="258"/>
                    </a:cxn>
                    <a:cxn ang="0">
                      <a:pos x="236" y="285"/>
                    </a:cxn>
                    <a:cxn ang="0">
                      <a:pos x="196" y="320"/>
                    </a:cxn>
                    <a:cxn ang="0">
                      <a:pos x="187" y="342"/>
                    </a:cxn>
                    <a:cxn ang="0">
                      <a:pos x="165" y="378"/>
                    </a:cxn>
                    <a:cxn ang="0">
                      <a:pos x="147" y="369"/>
                    </a:cxn>
                    <a:cxn ang="0">
                      <a:pos x="120" y="356"/>
                    </a:cxn>
                    <a:cxn ang="0">
                      <a:pos x="107" y="320"/>
                    </a:cxn>
                    <a:cxn ang="0">
                      <a:pos x="76" y="302"/>
                    </a:cxn>
                    <a:cxn ang="0">
                      <a:pos x="49" y="276"/>
                    </a:cxn>
                    <a:cxn ang="0">
                      <a:pos x="27" y="254"/>
                    </a:cxn>
                    <a:cxn ang="0">
                      <a:pos x="14" y="240"/>
                    </a:cxn>
                    <a:cxn ang="0">
                      <a:pos x="14" y="231"/>
                    </a:cxn>
                    <a:cxn ang="0">
                      <a:pos x="36" y="227"/>
                    </a:cxn>
                    <a:cxn ang="0">
                      <a:pos x="58" y="209"/>
                    </a:cxn>
                    <a:cxn ang="0">
                      <a:pos x="85" y="205"/>
                    </a:cxn>
                    <a:cxn ang="0">
                      <a:pos x="111" y="191"/>
                    </a:cxn>
                    <a:cxn ang="0">
                      <a:pos x="120" y="165"/>
                    </a:cxn>
                    <a:cxn ang="0">
                      <a:pos x="129" y="151"/>
                    </a:cxn>
                    <a:cxn ang="0">
                      <a:pos x="147" y="147"/>
                    </a:cxn>
                    <a:cxn ang="0">
                      <a:pos x="160" y="138"/>
                    </a:cxn>
                    <a:cxn ang="0">
                      <a:pos x="165" y="120"/>
                    </a:cxn>
                    <a:cxn ang="0">
                      <a:pos x="156" y="103"/>
                    </a:cxn>
                    <a:cxn ang="0">
                      <a:pos x="178" y="103"/>
                    </a:cxn>
                    <a:cxn ang="0">
                      <a:pos x="227" y="94"/>
                    </a:cxn>
                    <a:cxn ang="0">
                      <a:pos x="240" y="72"/>
                    </a:cxn>
                  </a:cxnLst>
                  <a:rect l="0" t="0" r="r" b="b"/>
                  <a:pathLst>
                    <a:path w="452" h="378">
                      <a:moveTo>
                        <a:pt x="240" y="67"/>
                      </a:moveTo>
                      <a:lnTo>
                        <a:pt x="244" y="72"/>
                      </a:lnTo>
                      <a:lnTo>
                        <a:pt x="249" y="72"/>
                      </a:lnTo>
                      <a:lnTo>
                        <a:pt x="253" y="76"/>
                      </a:lnTo>
                      <a:lnTo>
                        <a:pt x="258" y="80"/>
                      </a:lnTo>
                      <a:lnTo>
                        <a:pt x="262" y="85"/>
                      </a:lnTo>
                      <a:lnTo>
                        <a:pt x="267" y="89"/>
                      </a:lnTo>
                      <a:lnTo>
                        <a:pt x="271" y="94"/>
                      </a:lnTo>
                      <a:lnTo>
                        <a:pt x="275" y="94"/>
                      </a:lnTo>
                      <a:lnTo>
                        <a:pt x="275" y="98"/>
                      </a:lnTo>
                      <a:lnTo>
                        <a:pt x="275" y="103"/>
                      </a:lnTo>
                      <a:lnTo>
                        <a:pt x="280" y="103"/>
                      </a:lnTo>
                      <a:lnTo>
                        <a:pt x="280" y="107"/>
                      </a:lnTo>
                      <a:lnTo>
                        <a:pt x="289" y="116"/>
                      </a:lnTo>
                      <a:lnTo>
                        <a:pt x="298" y="111"/>
                      </a:lnTo>
                      <a:lnTo>
                        <a:pt x="302" y="111"/>
                      </a:lnTo>
                      <a:lnTo>
                        <a:pt x="307" y="107"/>
                      </a:lnTo>
                      <a:lnTo>
                        <a:pt x="311" y="107"/>
                      </a:lnTo>
                      <a:lnTo>
                        <a:pt x="315" y="107"/>
                      </a:lnTo>
                      <a:lnTo>
                        <a:pt x="320" y="103"/>
                      </a:lnTo>
                      <a:lnTo>
                        <a:pt x="324" y="103"/>
                      </a:lnTo>
                      <a:lnTo>
                        <a:pt x="338" y="98"/>
                      </a:lnTo>
                      <a:lnTo>
                        <a:pt x="346" y="94"/>
                      </a:lnTo>
                      <a:lnTo>
                        <a:pt x="351" y="89"/>
                      </a:lnTo>
                      <a:lnTo>
                        <a:pt x="360" y="85"/>
                      </a:lnTo>
                      <a:lnTo>
                        <a:pt x="364" y="80"/>
                      </a:lnTo>
                      <a:lnTo>
                        <a:pt x="369" y="76"/>
                      </a:lnTo>
                      <a:lnTo>
                        <a:pt x="373" y="67"/>
                      </a:lnTo>
                      <a:lnTo>
                        <a:pt x="378" y="58"/>
                      </a:lnTo>
                      <a:lnTo>
                        <a:pt x="382" y="49"/>
                      </a:lnTo>
                      <a:lnTo>
                        <a:pt x="391" y="36"/>
                      </a:lnTo>
                      <a:lnTo>
                        <a:pt x="395" y="32"/>
                      </a:lnTo>
                      <a:lnTo>
                        <a:pt x="395" y="27"/>
                      </a:lnTo>
                      <a:lnTo>
                        <a:pt x="400" y="18"/>
                      </a:lnTo>
                      <a:lnTo>
                        <a:pt x="404" y="14"/>
                      </a:lnTo>
                      <a:lnTo>
                        <a:pt x="409" y="14"/>
                      </a:lnTo>
                      <a:lnTo>
                        <a:pt x="409" y="9"/>
                      </a:lnTo>
                      <a:lnTo>
                        <a:pt x="413" y="5"/>
                      </a:lnTo>
                      <a:lnTo>
                        <a:pt x="417" y="5"/>
                      </a:lnTo>
                      <a:lnTo>
                        <a:pt x="422" y="0"/>
                      </a:lnTo>
                      <a:lnTo>
                        <a:pt x="426" y="0"/>
                      </a:lnTo>
                      <a:lnTo>
                        <a:pt x="426" y="5"/>
                      </a:lnTo>
                      <a:lnTo>
                        <a:pt x="431" y="9"/>
                      </a:lnTo>
                      <a:lnTo>
                        <a:pt x="435" y="9"/>
                      </a:lnTo>
                      <a:lnTo>
                        <a:pt x="435" y="14"/>
                      </a:lnTo>
                      <a:lnTo>
                        <a:pt x="440" y="14"/>
                      </a:lnTo>
                      <a:lnTo>
                        <a:pt x="440" y="18"/>
                      </a:lnTo>
                      <a:lnTo>
                        <a:pt x="444" y="18"/>
                      </a:lnTo>
                      <a:lnTo>
                        <a:pt x="444" y="23"/>
                      </a:lnTo>
                      <a:lnTo>
                        <a:pt x="444" y="27"/>
                      </a:lnTo>
                      <a:lnTo>
                        <a:pt x="440" y="32"/>
                      </a:lnTo>
                      <a:lnTo>
                        <a:pt x="440" y="36"/>
                      </a:lnTo>
                      <a:lnTo>
                        <a:pt x="444" y="45"/>
                      </a:lnTo>
                      <a:lnTo>
                        <a:pt x="444" y="49"/>
                      </a:lnTo>
                      <a:lnTo>
                        <a:pt x="444" y="54"/>
                      </a:lnTo>
                      <a:lnTo>
                        <a:pt x="449" y="54"/>
                      </a:lnTo>
                      <a:lnTo>
                        <a:pt x="444" y="58"/>
                      </a:lnTo>
                      <a:lnTo>
                        <a:pt x="440" y="63"/>
                      </a:lnTo>
                      <a:lnTo>
                        <a:pt x="440" y="67"/>
                      </a:lnTo>
                      <a:lnTo>
                        <a:pt x="435" y="67"/>
                      </a:lnTo>
                      <a:lnTo>
                        <a:pt x="435" y="72"/>
                      </a:lnTo>
                      <a:lnTo>
                        <a:pt x="426" y="72"/>
                      </a:lnTo>
                      <a:lnTo>
                        <a:pt x="426" y="76"/>
                      </a:lnTo>
                      <a:lnTo>
                        <a:pt x="422" y="76"/>
                      </a:lnTo>
                      <a:lnTo>
                        <a:pt x="422" y="80"/>
                      </a:lnTo>
                      <a:lnTo>
                        <a:pt x="417" y="80"/>
                      </a:lnTo>
                      <a:lnTo>
                        <a:pt x="417" y="85"/>
                      </a:lnTo>
                      <a:lnTo>
                        <a:pt x="413" y="85"/>
                      </a:lnTo>
                      <a:lnTo>
                        <a:pt x="409" y="89"/>
                      </a:lnTo>
                      <a:lnTo>
                        <a:pt x="404" y="89"/>
                      </a:lnTo>
                      <a:lnTo>
                        <a:pt x="404" y="94"/>
                      </a:lnTo>
                      <a:lnTo>
                        <a:pt x="404" y="98"/>
                      </a:lnTo>
                      <a:lnTo>
                        <a:pt x="409" y="103"/>
                      </a:lnTo>
                      <a:lnTo>
                        <a:pt x="409" y="107"/>
                      </a:lnTo>
                      <a:lnTo>
                        <a:pt x="409" y="111"/>
                      </a:lnTo>
                      <a:lnTo>
                        <a:pt x="409" y="116"/>
                      </a:lnTo>
                      <a:lnTo>
                        <a:pt x="409" y="120"/>
                      </a:lnTo>
                      <a:lnTo>
                        <a:pt x="413" y="129"/>
                      </a:lnTo>
                      <a:lnTo>
                        <a:pt x="413" y="138"/>
                      </a:lnTo>
                      <a:lnTo>
                        <a:pt x="413" y="143"/>
                      </a:lnTo>
                      <a:lnTo>
                        <a:pt x="417" y="143"/>
                      </a:lnTo>
                      <a:lnTo>
                        <a:pt x="422" y="151"/>
                      </a:lnTo>
                      <a:lnTo>
                        <a:pt x="426" y="151"/>
                      </a:lnTo>
                      <a:lnTo>
                        <a:pt x="426" y="147"/>
                      </a:lnTo>
                      <a:lnTo>
                        <a:pt x="431" y="143"/>
                      </a:lnTo>
                      <a:lnTo>
                        <a:pt x="435" y="138"/>
                      </a:lnTo>
                      <a:lnTo>
                        <a:pt x="435" y="134"/>
                      </a:lnTo>
                      <a:lnTo>
                        <a:pt x="440" y="134"/>
                      </a:lnTo>
                      <a:lnTo>
                        <a:pt x="440" y="138"/>
                      </a:lnTo>
                      <a:lnTo>
                        <a:pt x="444" y="143"/>
                      </a:lnTo>
                      <a:lnTo>
                        <a:pt x="449" y="147"/>
                      </a:lnTo>
                      <a:lnTo>
                        <a:pt x="449" y="151"/>
                      </a:lnTo>
                      <a:lnTo>
                        <a:pt x="449" y="160"/>
                      </a:lnTo>
                      <a:lnTo>
                        <a:pt x="453" y="174"/>
                      </a:lnTo>
                      <a:lnTo>
                        <a:pt x="453" y="178"/>
                      </a:lnTo>
                      <a:lnTo>
                        <a:pt x="440" y="187"/>
                      </a:lnTo>
                      <a:lnTo>
                        <a:pt x="422" y="196"/>
                      </a:lnTo>
                      <a:lnTo>
                        <a:pt x="422" y="200"/>
                      </a:lnTo>
                      <a:lnTo>
                        <a:pt x="417" y="200"/>
                      </a:lnTo>
                      <a:lnTo>
                        <a:pt x="404" y="205"/>
                      </a:lnTo>
                      <a:lnTo>
                        <a:pt x="395" y="209"/>
                      </a:lnTo>
                      <a:lnTo>
                        <a:pt x="391" y="209"/>
                      </a:lnTo>
                      <a:lnTo>
                        <a:pt x="386" y="214"/>
                      </a:lnTo>
                      <a:lnTo>
                        <a:pt x="382" y="218"/>
                      </a:lnTo>
                      <a:lnTo>
                        <a:pt x="373" y="227"/>
                      </a:lnTo>
                      <a:lnTo>
                        <a:pt x="369" y="227"/>
                      </a:lnTo>
                      <a:lnTo>
                        <a:pt x="364" y="227"/>
                      </a:lnTo>
                      <a:lnTo>
                        <a:pt x="351" y="227"/>
                      </a:lnTo>
                      <a:lnTo>
                        <a:pt x="342" y="227"/>
                      </a:lnTo>
                      <a:lnTo>
                        <a:pt x="338" y="231"/>
                      </a:lnTo>
                      <a:lnTo>
                        <a:pt x="324" y="231"/>
                      </a:lnTo>
                      <a:lnTo>
                        <a:pt x="324" y="236"/>
                      </a:lnTo>
                      <a:lnTo>
                        <a:pt x="311" y="236"/>
                      </a:lnTo>
                      <a:lnTo>
                        <a:pt x="298" y="240"/>
                      </a:lnTo>
                      <a:lnTo>
                        <a:pt x="289" y="245"/>
                      </a:lnTo>
                      <a:lnTo>
                        <a:pt x="284" y="249"/>
                      </a:lnTo>
                      <a:lnTo>
                        <a:pt x="280" y="249"/>
                      </a:lnTo>
                      <a:lnTo>
                        <a:pt x="275" y="249"/>
                      </a:lnTo>
                      <a:lnTo>
                        <a:pt x="267" y="254"/>
                      </a:lnTo>
                      <a:lnTo>
                        <a:pt x="262" y="258"/>
                      </a:lnTo>
                      <a:lnTo>
                        <a:pt x="253" y="267"/>
                      </a:lnTo>
                      <a:lnTo>
                        <a:pt x="244" y="276"/>
                      </a:lnTo>
                      <a:lnTo>
                        <a:pt x="240" y="280"/>
                      </a:lnTo>
                      <a:lnTo>
                        <a:pt x="236" y="285"/>
                      </a:lnTo>
                      <a:lnTo>
                        <a:pt x="227" y="293"/>
                      </a:lnTo>
                      <a:lnTo>
                        <a:pt x="218" y="307"/>
                      </a:lnTo>
                      <a:lnTo>
                        <a:pt x="209" y="311"/>
                      </a:lnTo>
                      <a:lnTo>
                        <a:pt x="196" y="320"/>
                      </a:lnTo>
                      <a:lnTo>
                        <a:pt x="191" y="325"/>
                      </a:lnTo>
                      <a:lnTo>
                        <a:pt x="191" y="329"/>
                      </a:lnTo>
                      <a:lnTo>
                        <a:pt x="191" y="333"/>
                      </a:lnTo>
                      <a:lnTo>
                        <a:pt x="187" y="342"/>
                      </a:lnTo>
                      <a:lnTo>
                        <a:pt x="178" y="356"/>
                      </a:lnTo>
                      <a:lnTo>
                        <a:pt x="169" y="364"/>
                      </a:lnTo>
                      <a:lnTo>
                        <a:pt x="169" y="369"/>
                      </a:lnTo>
                      <a:lnTo>
                        <a:pt x="165" y="378"/>
                      </a:lnTo>
                      <a:lnTo>
                        <a:pt x="165" y="373"/>
                      </a:lnTo>
                      <a:lnTo>
                        <a:pt x="156" y="369"/>
                      </a:lnTo>
                      <a:lnTo>
                        <a:pt x="151" y="369"/>
                      </a:lnTo>
                      <a:lnTo>
                        <a:pt x="147" y="369"/>
                      </a:lnTo>
                      <a:lnTo>
                        <a:pt x="142" y="364"/>
                      </a:lnTo>
                      <a:lnTo>
                        <a:pt x="129" y="360"/>
                      </a:lnTo>
                      <a:lnTo>
                        <a:pt x="120" y="360"/>
                      </a:lnTo>
                      <a:lnTo>
                        <a:pt x="120" y="356"/>
                      </a:lnTo>
                      <a:lnTo>
                        <a:pt x="120" y="342"/>
                      </a:lnTo>
                      <a:lnTo>
                        <a:pt x="116" y="333"/>
                      </a:lnTo>
                      <a:lnTo>
                        <a:pt x="111" y="325"/>
                      </a:lnTo>
                      <a:lnTo>
                        <a:pt x="107" y="320"/>
                      </a:lnTo>
                      <a:lnTo>
                        <a:pt x="98" y="320"/>
                      </a:lnTo>
                      <a:lnTo>
                        <a:pt x="85" y="311"/>
                      </a:lnTo>
                      <a:lnTo>
                        <a:pt x="85" y="307"/>
                      </a:lnTo>
                      <a:lnTo>
                        <a:pt x="76" y="302"/>
                      </a:lnTo>
                      <a:lnTo>
                        <a:pt x="76" y="298"/>
                      </a:lnTo>
                      <a:lnTo>
                        <a:pt x="71" y="298"/>
                      </a:lnTo>
                      <a:lnTo>
                        <a:pt x="58" y="289"/>
                      </a:lnTo>
                      <a:lnTo>
                        <a:pt x="49" y="276"/>
                      </a:lnTo>
                      <a:lnTo>
                        <a:pt x="45" y="267"/>
                      </a:lnTo>
                      <a:lnTo>
                        <a:pt x="36" y="262"/>
                      </a:lnTo>
                      <a:lnTo>
                        <a:pt x="36" y="258"/>
                      </a:lnTo>
                      <a:lnTo>
                        <a:pt x="27" y="254"/>
                      </a:lnTo>
                      <a:lnTo>
                        <a:pt x="23" y="249"/>
                      </a:lnTo>
                      <a:lnTo>
                        <a:pt x="18" y="249"/>
                      </a:lnTo>
                      <a:lnTo>
                        <a:pt x="14" y="245"/>
                      </a:lnTo>
                      <a:lnTo>
                        <a:pt x="14" y="240"/>
                      </a:lnTo>
                      <a:lnTo>
                        <a:pt x="5" y="236"/>
                      </a:lnTo>
                      <a:lnTo>
                        <a:pt x="0" y="236"/>
                      </a:lnTo>
                      <a:lnTo>
                        <a:pt x="5" y="236"/>
                      </a:lnTo>
                      <a:lnTo>
                        <a:pt x="14" y="231"/>
                      </a:lnTo>
                      <a:lnTo>
                        <a:pt x="18" y="231"/>
                      </a:lnTo>
                      <a:lnTo>
                        <a:pt x="23" y="231"/>
                      </a:lnTo>
                      <a:lnTo>
                        <a:pt x="31" y="231"/>
                      </a:lnTo>
                      <a:lnTo>
                        <a:pt x="36" y="227"/>
                      </a:lnTo>
                      <a:lnTo>
                        <a:pt x="40" y="227"/>
                      </a:lnTo>
                      <a:lnTo>
                        <a:pt x="45" y="222"/>
                      </a:lnTo>
                      <a:lnTo>
                        <a:pt x="54" y="214"/>
                      </a:lnTo>
                      <a:lnTo>
                        <a:pt x="58" y="209"/>
                      </a:lnTo>
                      <a:lnTo>
                        <a:pt x="67" y="205"/>
                      </a:lnTo>
                      <a:lnTo>
                        <a:pt x="71" y="205"/>
                      </a:lnTo>
                      <a:lnTo>
                        <a:pt x="80" y="205"/>
                      </a:lnTo>
                      <a:lnTo>
                        <a:pt x="85" y="205"/>
                      </a:lnTo>
                      <a:lnTo>
                        <a:pt x="94" y="200"/>
                      </a:lnTo>
                      <a:lnTo>
                        <a:pt x="102" y="196"/>
                      </a:lnTo>
                      <a:lnTo>
                        <a:pt x="107" y="191"/>
                      </a:lnTo>
                      <a:lnTo>
                        <a:pt x="111" y="191"/>
                      </a:lnTo>
                      <a:lnTo>
                        <a:pt x="111" y="187"/>
                      </a:lnTo>
                      <a:lnTo>
                        <a:pt x="116" y="182"/>
                      </a:lnTo>
                      <a:lnTo>
                        <a:pt x="116" y="178"/>
                      </a:lnTo>
                      <a:lnTo>
                        <a:pt x="120" y="165"/>
                      </a:lnTo>
                      <a:lnTo>
                        <a:pt x="120" y="160"/>
                      </a:lnTo>
                      <a:lnTo>
                        <a:pt x="125" y="156"/>
                      </a:lnTo>
                      <a:lnTo>
                        <a:pt x="125" y="151"/>
                      </a:lnTo>
                      <a:lnTo>
                        <a:pt x="129" y="151"/>
                      </a:lnTo>
                      <a:lnTo>
                        <a:pt x="133" y="147"/>
                      </a:lnTo>
                      <a:lnTo>
                        <a:pt x="138" y="147"/>
                      </a:lnTo>
                      <a:lnTo>
                        <a:pt x="142" y="147"/>
                      </a:lnTo>
                      <a:lnTo>
                        <a:pt x="147" y="147"/>
                      </a:lnTo>
                      <a:lnTo>
                        <a:pt x="151" y="147"/>
                      </a:lnTo>
                      <a:lnTo>
                        <a:pt x="151" y="143"/>
                      </a:lnTo>
                      <a:lnTo>
                        <a:pt x="156" y="143"/>
                      </a:lnTo>
                      <a:lnTo>
                        <a:pt x="160" y="138"/>
                      </a:lnTo>
                      <a:lnTo>
                        <a:pt x="165" y="134"/>
                      </a:lnTo>
                      <a:lnTo>
                        <a:pt x="165" y="129"/>
                      </a:lnTo>
                      <a:lnTo>
                        <a:pt x="165" y="125"/>
                      </a:lnTo>
                      <a:lnTo>
                        <a:pt x="165" y="120"/>
                      </a:lnTo>
                      <a:lnTo>
                        <a:pt x="160" y="116"/>
                      </a:lnTo>
                      <a:lnTo>
                        <a:pt x="160" y="107"/>
                      </a:lnTo>
                      <a:lnTo>
                        <a:pt x="156" y="107"/>
                      </a:lnTo>
                      <a:lnTo>
                        <a:pt x="156" y="103"/>
                      </a:lnTo>
                      <a:lnTo>
                        <a:pt x="160" y="98"/>
                      </a:lnTo>
                      <a:lnTo>
                        <a:pt x="165" y="98"/>
                      </a:lnTo>
                      <a:lnTo>
                        <a:pt x="169" y="98"/>
                      </a:lnTo>
                      <a:lnTo>
                        <a:pt x="178" y="103"/>
                      </a:lnTo>
                      <a:lnTo>
                        <a:pt x="182" y="103"/>
                      </a:lnTo>
                      <a:lnTo>
                        <a:pt x="196" y="103"/>
                      </a:lnTo>
                      <a:lnTo>
                        <a:pt x="213" y="98"/>
                      </a:lnTo>
                      <a:lnTo>
                        <a:pt x="227" y="94"/>
                      </a:lnTo>
                      <a:lnTo>
                        <a:pt x="227" y="89"/>
                      </a:lnTo>
                      <a:lnTo>
                        <a:pt x="231" y="89"/>
                      </a:lnTo>
                      <a:lnTo>
                        <a:pt x="231" y="85"/>
                      </a:lnTo>
                      <a:lnTo>
                        <a:pt x="240" y="72"/>
                      </a:lnTo>
                      <a:lnTo>
                        <a:pt x="240" y="67"/>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10" name="Freeform 168"/>
                <p:cNvSpPr/>
                <p:nvPr/>
              </p:nvSpPr>
              <p:spPr bwMode="auto">
                <a:xfrm>
                  <a:off x="6983165" y="3648076"/>
                  <a:ext cx="585788" cy="303213"/>
                </a:xfrm>
                <a:custGeom>
                  <a:cxnLst>
                    <a:cxn ang="0">
                      <a:pos x="315" y="9"/>
                    </a:cxn>
                    <a:cxn ang="0">
                      <a:pos x="333" y="5"/>
                    </a:cxn>
                    <a:cxn ang="0">
                      <a:pos x="346" y="9"/>
                    </a:cxn>
                    <a:cxn ang="0">
                      <a:pos x="355" y="18"/>
                    </a:cxn>
                    <a:cxn ang="0">
                      <a:pos x="364" y="32"/>
                    </a:cxn>
                    <a:cxn ang="0">
                      <a:pos x="369" y="45"/>
                    </a:cxn>
                    <a:cxn ang="0">
                      <a:pos x="369" y="63"/>
                    </a:cxn>
                    <a:cxn ang="0">
                      <a:pos x="364" y="76"/>
                    </a:cxn>
                    <a:cxn ang="0">
                      <a:pos x="351" y="85"/>
                    </a:cxn>
                    <a:cxn ang="0">
                      <a:pos x="338" y="89"/>
                    </a:cxn>
                    <a:cxn ang="0">
                      <a:pos x="320" y="89"/>
                    </a:cxn>
                    <a:cxn ang="0">
                      <a:pos x="302" y="80"/>
                    </a:cxn>
                    <a:cxn ang="0">
                      <a:pos x="284" y="85"/>
                    </a:cxn>
                    <a:cxn ang="0">
                      <a:pos x="267" y="94"/>
                    </a:cxn>
                    <a:cxn ang="0">
                      <a:pos x="262" y="111"/>
                    </a:cxn>
                    <a:cxn ang="0">
                      <a:pos x="253" y="125"/>
                    </a:cxn>
                    <a:cxn ang="0">
                      <a:pos x="249" y="138"/>
                    </a:cxn>
                    <a:cxn ang="0">
                      <a:pos x="244" y="151"/>
                    </a:cxn>
                    <a:cxn ang="0">
                      <a:pos x="235" y="165"/>
                    </a:cxn>
                    <a:cxn ang="0">
                      <a:pos x="218" y="169"/>
                    </a:cxn>
                    <a:cxn ang="0">
                      <a:pos x="204" y="174"/>
                    </a:cxn>
                    <a:cxn ang="0">
                      <a:pos x="182" y="182"/>
                    </a:cxn>
                    <a:cxn ang="0">
                      <a:pos x="165" y="191"/>
                    </a:cxn>
                    <a:cxn ang="0">
                      <a:pos x="151" y="182"/>
                    </a:cxn>
                    <a:cxn ang="0">
                      <a:pos x="138" y="174"/>
                    </a:cxn>
                    <a:cxn ang="0">
                      <a:pos x="125" y="165"/>
                    </a:cxn>
                    <a:cxn ang="0">
                      <a:pos x="111" y="174"/>
                    </a:cxn>
                    <a:cxn ang="0">
                      <a:pos x="98" y="178"/>
                    </a:cxn>
                    <a:cxn ang="0">
                      <a:pos x="89" y="169"/>
                    </a:cxn>
                    <a:cxn ang="0">
                      <a:pos x="89" y="151"/>
                    </a:cxn>
                    <a:cxn ang="0">
                      <a:pos x="80" y="143"/>
                    </a:cxn>
                    <a:cxn ang="0">
                      <a:pos x="62" y="147"/>
                    </a:cxn>
                    <a:cxn ang="0">
                      <a:pos x="45" y="151"/>
                    </a:cxn>
                    <a:cxn ang="0">
                      <a:pos x="9" y="147"/>
                    </a:cxn>
                    <a:cxn ang="0">
                      <a:pos x="9" y="129"/>
                    </a:cxn>
                    <a:cxn ang="0">
                      <a:pos x="9" y="103"/>
                    </a:cxn>
                    <a:cxn ang="0">
                      <a:pos x="27" y="98"/>
                    </a:cxn>
                    <a:cxn ang="0">
                      <a:pos x="36" y="76"/>
                    </a:cxn>
                    <a:cxn ang="0">
                      <a:pos x="31" y="54"/>
                    </a:cxn>
                    <a:cxn ang="0">
                      <a:pos x="31" y="36"/>
                    </a:cxn>
                    <a:cxn ang="0">
                      <a:pos x="49" y="36"/>
                    </a:cxn>
                    <a:cxn ang="0">
                      <a:pos x="67" y="36"/>
                    </a:cxn>
                    <a:cxn ang="0">
                      <a:pos x="80" y="40"/>
                    </a:cxn>
                    <a:cxn ang="0">
                      <a:pos x="98" y="36"/>
                    </a:cxn>
                    <a:cxn ang="0">
                      <a:pos x="111" y="40"/>
                    </a:cxn>
                    <a:cxn ang="0">
                      <a:pos x="120" y="23"/>
                    </a:cxn>
                    <a:cxn ang="0">
                      <a:pos x="129" y="9"/>
                    </a:cxn>
                    <a:cxn ang="0">
                      <a:pos x="142" y="5"/>
                    </a:cxn>
                    <a:cxn ang="0">
                      <a:pos x="156" y="0"/>
                    </a:cxn>
                    <a:cxn ang="0">
                      <a:pos x="169" y="5"/>
                    </a:cxn>
                    <a:cxn ang="0">
                      <a:pos x="182" y="9"/>
                    </a:cxn>
                    <a:cxn ang="0">
                      <a:pos x="196" y="14"/>
                    </a:cxn>
                    <a:cxn ang="0">
                      <a:pos x="213" y="18"/>
                    </a:cxn>
                    <a:cxn ang="0">
                      <a:pos x="231" y="18"/>
                    </a:cxn>
                    <a:cxn ang="0">
                      <a:pos x="249" y="23"/>
                    </a:cxn>
                    <a:cxn ang="0">
                      <a:pos x="267" y="23"/>
                    </a:cxn>
                    <a:cxn ang="0">
                      <a:pos x="275" y="32"/>
                    </a:cxn>
                    <a:cxn ang="0">
                      <a:pos x="289" y="36"/>
                    </a:cxn>
                    <a:cxn ang="0">
                      <a:pos x="293" y="36"/>
                    </a:cxn>
                    <a:cxn ang="0">
                      <a:pos x="302" y="23"/>
                    </a:cxn>
                  </a:cxnLst>
                  <a:rect l="0" t="0" r="r" b="b"/>
                  <a:pathLst>
                    <a:path w="369" h="191">
                      <a:moveTo>
                        <a:pt x="306" y="14"/>
                      </a:moveTo>
                      <a:lnTo>
                        <a:pt x="311" y="14"/>
                      </a:lnTo>
                      <a:lnTo>
                        <a:pt x="311" y="9"/>
                      </a:lnTo>
                      <a:lnTo>
                        <a:pt x="315" y="9"/>
                      </a:lnTo>
                      <a:lnTo>
                        <a:pt x="320" y="9"/>
                      </a:lnTo>
                      <a:lnTo>
                        <a:pt x="324" y="9"/>
                      </a:lnTo>
                      <a:lnTo>
                        <a:pt x="329" y="5"/>
                      </a:lnTo>
                      <a:lnTo>
                        <a:pt x="333" y="5"/>
                      </a:lnTo>
                      <a:lnTo>
                        <a:pt x="338" y="5"/>
                      </a:lnTo>
                      <a:lnTo>
                        <a:pt x="342" y="5"/>
                      </a:lnTo>
                      <a:lnTo>
                        <a:pt x="342" y="9"/>
                      </a:lnTo>
                      <a:lnTo>
                        <a:pt x="346" y="9"/>
                      </a:lnTo>
                      <a:lnTo>
                        <a:pt x="351" y="9"/>
                      </a:lnTo>
                      <a:lnTo>
                        <a:pt x="351" y="14"/>
                      </a:lnTo>
                      <a:lnTo>
                        <a:pt x="351" y="18"/>
                      </a:lnTo>
                      <a:lnTo>
                        <a:pt x="355" y="18"/>
                      </a:lnTo>
                      <a:lnTo>
                        <a:pt x="355" y="23"/>
                      </a:lnTo>
                      <a:lnTo>
                        <a:pt x="360" y="27"/>
                      </a:lnTo>
                      <a:lnTo>
                        <a:pt x="360" y="32"/>
                      </a:lnTo>
                      <a:lnTo>
                        <a:pt x="364" y="32"/>
                      </a:lnTo>
                      <a:lnTo>
                        <a:pt x="364" y="36"/>
                      </a:lnTo>
                      <a:lnTo>
                        <a:pt x="369" y="36"/>
                      </a:lnTo>
                      <a:lnTo>
                        <a:pt x="369" y="40"/>
                      </a:lnTo>
                      <a:lnTo>
                        <a:pt x="369" y="45"/>
                      </a:lnTo>
                      <a:lnTo>
                        <a:pt x="369" y="49"/>
                      </a:lnTo>
                      <a:lnTo>
                        <a:pt x="369" y="54"/>
                      </a:lnTo>
                      <a:lnTo>
                        <a:pt x="369" y="58"/>
                      </a:lnTo>
                      <a:lnTo>
                        <a:pt x="369" y="63"/>
                      </a:lnTo>
                      <a:lnTo>
                        <a:pt x="369" y="67"/>
                      </a:lnTo>
                      <a:lnTo>
                        <a:pt x="369" y="72"/>
                      </a:lnTo>
                      <a:lnTo>
                        <a:pt x="369" y="76"/>
                      </a:lnTo>
                      <a:lnTo>
                        <a:pt x="364" y="76"/>
                      </a:lnTo>
                      <a:lnTo>
                        <a:pt x="364" y="80"/>
                      </a:lnTo>
                      <a:lnTo>
                        <a:pt x="360" y="80"/>
                      </a:lnTo>
                      <a:lnTo>
                        <a:pt x="355" y="80"/>
                      </a:lnTo>
                      <a:lnTo>
                        <a:pt x="351" y="85"/>
                      </a:lnTo>
                      <a:lnTo>
                        <a:pt x="346" y="85"/>
                      </a:lnTo>
                      <a:lnTo>
                        <a:pt x="342" y="85"/>
                      </a:lnTo>
                      <a:lnTo>
                        <a:pt x="338" y="85"/>
                      </a:lnTo>
                      <a:lnTo>
                        <a:pt x="338" y="89"/>
                      </a:lnTo>
                      <a:lnTo>
                        <a:pt x="333" y="89"/>
                      </a:lnTo>
                      <a:lnTo>
                        <a:pt x="329" y="89"/>
                      </a:lnTo>
                      <a:lnTo>
                        <a:pt x="324" y="89"/>
                      </a:lnTo>
                      <a:lnTo>
                        <a:pt x="320" y="89"/>
                      </a:lnTo>
                      <a:lnTo>
                        <a:pt x="315" y="85"/>
                      </a:lnTo>
                      <a:lnTo>
                        <a:pt x="311" y="85"/>
                      </a:lnTo>
                      <a:lnTo>
                        <a:pt x="306" y="80"/>
                      </a:lnTo>
                      <a:lnTo>
                        <a:pt x="302" y="80"/>
                      </a:lnTo>
                      <a:lnTo>
                        <a:pt x="298" y="80"/>
                      </a:lnTo>
                      <a:lnTo>
                        <a:pt x="293" y="80"/>
                      </a:lnTo>
                      <a:lnTo>
                        <a:pt x="289" y="80"/>
                      </a:lnTo>
                      <a:lnTo>
                        <a:pt x="284" y="85"/>
                      </a:lnTo>
                      <a:lnTo>
                        <a:pt x="280" y="85"/>
                      </a:lnTo>
                      <a:lnTo>
                        <a:pt x="275" y="89"/>
                      </a:lnTo>
                      <a:lnTo>
                        <a:pt x="271" y="94"/>
                      </a:lnTo>
                      <a:lnTo>
                        <a:pt x="267" y="94"/>
                      </a:lnTo>
                      <a:lnTo>
                        <a:pt x="267" y="98"/>
                      </a:lnTo>
                      <a:lnTo>
                        <a:pt x="262" y="103"/>
                      </a:lnTo>
                      <a:lnTo>
                        <a:pt x="262" y="107"/>
                      </a:lnTo>
                      <a:lnTo>
                        <a:pt x="262" y="111"/>
                      </a:lnTo>
                      <a:lnTo>
                        <a:pt x="258" y="111"/>
                      </a:lnTo>
                      <a:lnTo>
                        <a:pt x="258" y="116"/>
                      </a:lnTo>
                      <a:lnTo>
                        <a:pt x="258" y="120"/>
                      </a:lnTo>
                      <a:lnTo>
                        <a:pt x="253" y="125"/>
                      </a:lnTo>
                      <a:lnTo>
                        <a:pt x="253" y="129"/>
                      </a:lnTo>
                      <a:lnTo>
                        <a:pt x="253" y="134"/>
                      </a:lnTo>
                      <a:lnTo>
                        <a:pt x="253" y="138"/>
                      </a:lnTo>
                      <a:lnTo>
                        <a:pt x="249" y="138"/>
                      </a:lnTo>
                      <a:lnTo>
                        <a:pt x="249" y="143"/>
                      </a:lnTo>
                      <a:lnTo>
                        <a:pt x="249" y="147"/>
                      </a:lnTo>
                      <a:lnTo>
                        <a:pt x="249" y="151"/>
                      </a:lnTo>
                      <a:lnTo>
                        <a:pt x="244" y="151"/>
                      </a:lnTo>
                      <a:lnTo>
                        <a:pt x="244" y="156"/>
                      </a:lnTo>
                      <a:lnTo>
                        <a:pt x="240" y="160"/>
                      </a:lnTo>
                      <a:lnTo>
                        <a:pt x="235" y="160"/>
                      </a:lnTo>
                      <a:lnTo>
                        <a:pt x="235" y="165"/>
                      </a:lnTo>
                      <a:lnTo>
                        <a:pt x="231" y="165"/>
                      </a:lnTo>
                      <a:lnTo>
                        <a:pt x="227" y="165"/>
                      </a:lnTo>
                      <a:lnTo>
                        <a:pt x="222" y="169"/>
                      </a:lnTo>
                      <a:lnTo>
                        <a:pt x="218" y="169"/>
                      </a:lnTo>
                      <a:lnTo>
                        <a:pt x="213" y="169"/>
                      </a:lnTo>
                      <a:lnTo>
                        <a:pt x="209" y="169"/>
                      </a:lnTo>
                      <a:lnTo>
                        <a:pt x="209" y="174"/>
                      </a:lnTo>
                      <a:lnTo>
                        <a:pt x="204" y="174"/>
                      </a:lnTo>
                      <a:lnTo>
                        <a:pt x="196" y="174"/>
                      </a:lnTo>
                      <a:lnTo>
                        <a:pt x="191" y="178"/>
                      </a:lnTo>
                      <a:lnTo>
                        <a:pt x="187" y="178"/>
                      </a:lnTo>
                      <a:lnTo>
                        <a:pt x="182" y="182"/>
                      </a:lnTo>
                      <a:lnTo>
                        <a:pt x="178" y="182"/>
                      </a:lnTo>
                      <a:lnTo>
                        <a:pt x="173" y="182"/>
                      </a:lnTo>
                      <a:lnTo>
                        <a:pt x="169" y="191"/>
                      </a:lnTo>
                      <a:lnTo>
                        <a:pt x="165" y="191"/>
                      </a:lnTo>
                      <a:lnTo>
                        <a:pt x="165" y="187"/>
                      </a:lnTo>
                      <a:lnTo>
                        <a:pt x="160" y="187"/>
                      </a:lnTo>
                      <a:lnTo>
                        <a:pt x="156" y="187"/>
                      </a:lnTo>
                      <a:lnTo>
                        <a:pt x="151" y="182"/>
                      </a:lnTo>
                      <a:lnTo>
                        <a:pt x="147" y="182"/>
                      </a:lnTo>
                      <a:lnTo>
                        <a:pt x="142" y="182"/>
                      </a:lnTo>
                      <a:lnTo>
                        <a:pt x="138" y="178"/>
                      </a:lnTo>
                      <a:lnTo>
                        <a:pt x="138" y="174"/>
                      </a:lnTo>
                      <a:lnTo>
                        <a:pt x="138" y="169"/>
                      </a:lnTo>
                      <a:lnTo>
                        <a:pt x="133" y="169"/>
                      </a:lnTo>
                      <a:lnTo>
                        <a:pt x="129" y="165"/>
                      </a:lnTo>
                      <a:lnTo>
                        <a:pt x="125" y="165"/>
                      </a:lnTo>
                      <a:lnTo>
                        <a:pt x="120" y="169"/>
                      </a:lnTo>
                      <a:lnTo>
                        <a:pt x="116" y="169"/>
                      </a:lnTo>
                      <a:lnTo>
                        <a:pt x="116" y="174"/>
                      </a:lnTo>
                      <a:lnTo>
                        <a:pt x="111" y="174"/>
                      </a:lnTo>
                      <a:lnTo>
                        <a:pt x="111" y="178"/>
                      </a:lnTo>
                      <a:lnTo>
                        <a:pt x="107" y="178"/>
                      </a:lnTo>
                      <a:lnTo>
                        <a:pt x="102" y="182"/>
                      </a:lnTo>
                      <a:lnTo>
                        <a:pt x="98" y="178"/>
                      </a:lnTo>
                      <a:lnTo>
                        <a:pt x="94" y="178"/>
                      </a:lnTo>
                      <a:lnTo>
                        <a:pt x="94" y="174"/>
                      </a:lnTo>
                      <a:lnTo>
                        <a:pt x="89" y="174"/>
                      </a:lnTo>
                      <a:lnTo>
                        <a:pt x="89" y="169"/>
                      </a:lnTo>
                      <a:lnTo>
                        <a:pt x="89" y="165"/>
                      </a:lnTo>
                      <a:lnTo>
                        <a:pt x="89" y="160"/>
                      </a:lnTo>
                      <a:lnTo>
                        <a:pt x="89" y="156"/>
                      </a:lnTo>
                      <a:lnTo>
                        <a:pt x="89" y="151"/>
                      </a:lnTo>
                      <a:lnTo>
                        <a:pt x="89" y="147"/>
                      </a:lnTo>
                      <a:lnTo>
                        <a:pt x="89" y="143"/>
                      </a:lnTo>
                      <a:lnTo>
                        <a:pt x="85" y="143"/>
                      </a:lnTo>
                      <a:lnTo>
                        <a:pt x="80" y="143"/>
                      </a:lnTo>
                      <a:lnTo>
                        <a:pt x="76" y="143"/>
                      </a:lnTo>
                      <a:lnTo>
                        <a:pt x="71" y="147"/>
                      </a:lnTo>
                      <a:lnTo>
                        <a:pt x="67" y="147"/>
                      </a:lnTo>
                      <a:lnTo>
                        <a:pt x="62" y="147"/>
                      </a:lnTo>
                      <a:lnTo>
                        <a:pt x="58" y="147"/>
                      </a:lnTo>
                      <a:lnTo>
                        <a:pt x="54" y="147"/>
                      </a:lnTo>
                      <a:lnTo>
                        <a:pt x="49" y="151"/>
                      </a:lnTo>
                      <a:lnTo>
                        <a:pt x="45" y="151"/>
                      </a:lnTo>
                      <a:lnTo>
                        <a:pt x="40" y="151"/>
                      </a:lnTo>
                      <a:lnTo>
                        <a:pt x="23" y="151"/>
                      </a:lnTo>
                      <a:lnTo>
                        <a:pt x="18" y="151"/>
                      </a:lnTo>
                      <a:lnTo>
                        <a:pt x="9" y="147"/>
                      </a:lnTo>
                      <a:lnTo>
                        <a:pt x="5" y="147"/>
                      </a:lnTo>
                      <a:lnTo>
                        <a:pt x="0" y="143"/>
                      </a:lnTo>
                      <a:lnTo>
                        <a:pt x="0" y="138"/>
                      </a:lnTo>
                      <a:lnTo>
                        <a:pt x="9" y="129"/>
                      </a:lnTo>
                      <a:lnTo>
                        <a:pt x="9" y="120"/>
                      </a:lnTo>
                      <a:lnTo>
                        <a:pt x="9" y="111"/>
                      </a:lnTo>
                      <a:lnTo>
                        <a:pt x="9" y="107"/>
                      </a:lnTo>
                      <a:lnTo>
                        <a:pt x="9" y="103"/>
                      </a:lnTo>
                      <a:lnTo>
                        <a:pt x="14" y="103"/>
                      </a:lnTo>
                      <a:lnTo>
                        <a:pt x="18" y="103"/>
                      </a:lnTo>
                      <a:lnTo>
                        <a:pt x="23" y="98"/>
                      </a:lnTo>
                      <a:lnTo>
                        <a:pt x="27" y="98"/>
                      </a:lnTo>
                      <a:lnTo>
                        <a:pt x="27" y="94"/>
                      </a:lnTo>
                      <a:lnTo>
                        <a:pt x="31" y="85"/>
                      </a:lnTo>
                      <a:lnTo>
                        <a:pt x="31" y="80"/>
                      </a:lnTo>
                      <a:lnTo>
                        <a:pt x="36" y="76"/>
                      </a:lnTo>
                      <a:lnTo>
                        <a:pt x="36" y="72"/>
                      </a:lnTo>
                      <a:lnTo>
                        <a:pt x="36" y="67"/>
                      </a:lnTo>
                      <a:lnTo>
                        <a:pt x="31" y="63"/>
                      </a:lnTo>
                      <a:lnTo>
                        <a:pt x="31" y="54"/>
                      </a:lnTo>
                      <a:lnTo>
                        <a:pt x="31" y="49"/>
                      </a:lnTo>
                      <a:lnTo>
                        <a:pt x="31" y="45"/>
                      </a:lnTo>
                      <a:lnTo>
                        <a:pt x="31" y="40"/>
                      </a:lnTo>
                      <a:lnTo>
                        <a:pt x="31" y="36"/>
                      </a:lnTo>
                      <a:lnTo>
                        <a:pt x="31" y="32"/>
                      </a:lnTo>
                      <a:lnTo>
                        <a:pt x="40" y="36"/>
                      </a:lnTo>
                      <a:lnTo>
                        <a:pt x="45" y="36"/>
                      </a:lnTo>
                      <a:lnTo>
                        <a:pt x="49" y="36"/>
                      </a:lnTo>
                      <a:lnTo>
                        <a:pt x="54" y="36"/>
                      </a:lnTo>
                      <a:lnTo>
                        <a:pt x="58" y="36"/>
                      </a:lnTo>
                      <a:lnTo>
                        <a:pt x="62" y="36"/>
                      </a:lnTo>
                      <a:lnTo>
                        <a:pt x="67" y="36"/>
                      </a:lnTo>
                      <a:lnTo>
                        <a:pt x="71" y="36"/>
                      </a:lnTo>
                      <a:lnTo>
                        <a:pt x="76" y="36"/>
                      </a:lnTo>
                      <a:lnTo>
                        <a:pt x="80" y="36"/>
                      </a:lnTo>
                      <a:lnTo>
                        <a:pt x="80" y="40"/>
                      </a:lnTo>
                      <a:lnTo>
                        <a:pt x="85" y="40"/>
                      </a:lnTo>
                      <a:lnTo>
                        <a:pt x="89" y="40"/>
                      </a:lnTo>
                      <a:lnTo>
                        <a:pt x="94" y="40"/>
                      </a:lnTo>
                      <a:lnTo>
                        <a:pt x="98" y="36"/>
                      </a:lnTo>
                      <a:lnTo>
                        <a:pt x="102" y="32"/>
                      </a:lnTo>
                      <a:lnTo>
                        <a:pt x="107" y="36"/>
                      </a:lnTo>
                      <a:lnTo>
                        <a:pt x="111" y="36"/>
                      </a:lnTo>
                      <a:lnTo>
                        <a:pt x="111" y="40"/>
                      </a:lnTo>
                      <a:lnTo>
                        <a:pt x="116" y="36"/>
                      </a:lnTo>
                      <a:lnTo>
                        <a:pt x="116" y="32"/>
                      </a:lnTo>
                      <a:lnTo>
                        <a:pt x="120" y="27"/>
                      </a:lnTo>
                      <a:lnTo>
                        <a:pt x="120" y="23"/>
                      </a:lnTo>
                      <a:lnTo>
                        <a:pt x="125" y="18"/>
                      </a:lnTo>
                      <a:lnTo>
                        <a:pt x="125" y="14"/>
                      </a:lnTo>
                      <a:lnTo>
                        <a:pt x="129" y="14"/>
                      </a:lnTo>
                      <a:lnTo>
                        <a:pt x="129" y="9"/>
                      </a:lnTo>
                      <a:lnTo>
                        <a:pt x="133" y="9"/>
                      </a:lnTo>
                      <a:lnTo>
                        <a:pt x="133" y="5"/>
                      </a:lnTo>
                      <a:lnTo>
                        <a:pt x="138" y="5"/>
                      </a:lnTo>
                      <a:lnTo>
                        <a:pt x="142" y="5"/>
                      </a:lnTo>
                      <a:lnTo>
                        <a:pt x="142" y="0"/>
                      </a:lnTo>
                      <a:lnTo>
                        <a:pt x="147" y="0"/>
                      </a:lnTo>
                      <a:lnTo>
                        <a:pt x="151" y="0"/>
                      </a:lnTo>
                      <a:lnTo>
                        <a:pt x="156" y="0"/>
                      </a:lnTo>
                      <a:lnTo>
                        <a:pt x="160" y="0"/>
                      </a:lnTo>
                      <a:lnTo>
                        <a:pt x="165" y="0"/>
                      </a:lnTo>
                      <a:lnTo>
                        <a:pt x="165" y="5"/>
                      </a:lnTo>
                      <a:lnTo>
                        <a:pt x="169" y="5"/>
                      </a:lnTo>
                      <a:lnTo>
                        <a:pt x="173" y="5"/>
                      </a:lnTo>
                      <a:lnTo>
                        <a:pt x="178" y="5"/>
                      </a:lnTo>
                      <a:lnTo>
                        <a:pt x="178" y="9"/>
                      </a:lnTo>
                      <a:lnTo>
                        <a:pt x="182" y="9"/>
                      </a:lnTo>
                      <a:lnTo>
                        <a:pt x="187" y="9"/>
                      </a:lnTo>
                      <a:lnTo>
                        <a:pt x="187" y="14"/>
                      </a:lnTo>
                      <a:lnTo>
                        <a:pt x="191" y="14"/>
                      </a:lnTo>
                      <a:lnTo>
                        <a:pt x="196" y="14"/>
                      </a:lnTo>
                      <a:lnTo>
                        <a:pt x="200" y="14"/>
                      </a:lnTo>
                      <a:lnTo>
                        <a:pt x="204" y="14"/>
                      </a:lnTo>
                      <a:lnTo>
                        <a:pt x="209" y="14"/>
                      </a:lnTo>
                      <a:lnTo>
                        <a:pt x="213" y="18"/>
                      </a:lnTo>
                      <a:lnTo>
                        <a:pt x="218" y="18"/>
                      </a:lnTo>
                      <a:lnTo>
                        <a:pt x="222" y="18"/>
                      </a:lnTo>
                      <a:lnTo>
                        <a:pt x="227" y="18"/>
                      </a:lnTo>
                      <a:lnTo>
                        <a:pt x="231" y="18"/>
                      </a:lnTo>
                      <a:lnTo>
                        <a:pt x="235" y="18"/>
                      </a:lnTo>
                      <a:lnTo>
                        <a:pt x="240" y="18"/>
                      </a:lnTo>
                      <a:lnTo>
                        <a:pt x="244" y="18"/>
                      </a:lnTo>
                      <a:lnTo>
                        <a:pt x="249" y="23"/>
                      </a:lnTo>
                      <a:lnTo>
                        <a:pt x="253" y="23"/>
                      </a:lnTo>
                      <a:lnTo>
                        <a:pt x="258" y="23"/>
                      </a:lnTo>
                      <a:lnTo>
                        <a:pt x="262" y="23"/>
                      </a:lnTo>
                      <a:lnTo>
                        <a:pt x="267" y="23"/>
                      </a:lnTo>
                      <a:lnTo>
                        <a:pt x="267" y="27"/>
                      </a:lnTo>
                      <a:lnTo>
                        <a:pt x="271" y="27"/>
                      </a:lnTo>
                      <a:lnTo>
                        <a:pt x="275" y="27"/>
                      </a:lnTo>
                      <a:lnTo>
                        <a:pt x="275" y="32"/>
                      </a:lnTo>
                      <a:lnTo>
                        <a:pt x="280" y="32"/>
                      </a:lnTo>
                      <a:lnTo>
                        <a:pt x="284" y="32"/>
                      </a:lnTo>
                      <a:lnTo>
                        <a:pt x="284" y="36"/>
                      </a:lnTo>
                      <a:lnTo>
                        <a:pt x="289" y="36"/>
                      </a:lnTo>
                      <a:lnTo>
                        <a:pt x="289" y="40"/>
                      </a:lnTo>
                      <a:lnTo>
                        <a:pt x="293" y="40"/>
                      </a:lnTo>
                      <a:lnTo>
                        <a:pt x="298" y="36"/>
                      </a:lnTo>
                      <a:lnTo>
                        <a:pt x="293" y="36"/>
                      </a:lnTo>
                      <a:lnTo>
                        <a:pt x="293" y="32"/>
                      </a:lnTo>
                      <a:lnTo>
                        <a:pt x="298" y="27"/>
                      </a:lnTo>
                      <a:lnTo>
                        <a:pt x="302" y="27"/>
                      </a:lnTo>
                      <a:lnTo>
                        <a:pt x="302" y="23"/>
                      </a:lnTo>
                      <a:lnTo>
                        <a:pt x="306" y="18"/>
                      </a:lnTo>
                      <a:lnTo>
                        <a:pt x="306" y="14"/>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11" name="Freeform 174"/>
                <p:cNvSpPr/>
                <p:nvPr/>
              </p:nvSpPr>
              <p:spPr bwMode="auto">
                <a:xfrm>
                  <a:off x="6243390" y="3275013"/>
                  <a:ext cx="514350" cy="549275"/>
                </a:xfrm>
                <a:custGeom>
                  <a:cxnLst>
                    <a:cxn ang="0">
                      <a:pos x="240" y="27"/>
                    </a:cxn>
                    <a:cxn ang="0">
                      <a:pos x="249" y="49"/>
                    </a:cxn>
                    <a:cxn ang="0">
                      <a:pos x="267" y="62"/>
                    </a:cxn>
                    <a:cxn ang="0">
                      <a:pos x="289" y="76"/>
                    </a:cxn>
                    <a:cxn ang="0">
                      <a:pos x="311" y="76"/>
                    </a:cxn>
                    <a:cxn ang="0">
                      <a:pos x="311" y="98"/>
                    </a:cxn>
                    <a:cxn ang="0">
                      <a:pos x="298" y="116"/>
                    </a:cxn>
                    <a:cxn ang="0">
                      <a:pos x="302" y="142"/>
                    </a:cxn>
                    <a:cxn ang="0">
                      <a:pos x="302" y="169"/>
                    </a:cxn>
                    <a:cxn ang="0">
                      <a:pos x="315" y="182"/>
                    </a:cxn>
                    <a:cxn ang="0">
                      <a:pos x="320" y="200"/>
                    </a:cxn>
                    <a:cxn ang="0">
                      <a:pos x="307" y="213"/>
                    </a:cxn>
                    <a:cxn ang="0">
                      <a:pos x="302" y="231"/>
                    </a:cxn>
                    <a:cxn ang="0">
                      <a:pos x="293" y="244"/>
                    </a:cxn>
                    <a:cxn ang="0">
                      <a:pos x="276" y="258"/>
                    </a:cxn>
                    <a:cxn ang="0">
                      <a:pos x="258" y="267"/>
                    </a:cxn>
                    <a:cxn ang="0">
                      <a:pos x="240" y="275"/>
                    </a:cxn>
                    <a:cxn ang="0">
                      <a:pos x="227" y="284"/>
                    </a:cxn>
                    <a:cxn ang="0">
                      <a:pos x="205" y="293"/>
                    </a:cxn>
                    <a:cxn ang="0">
                      <a:pos x="182" y="289"/>
                    </a:cxn>
                    <a:cxn ang="0">
                      <a:pos x="182" y="315"/>
                    </a:cxn>
                    <a:cxn ang="0">
                      <a:pos x="182" y="333"/>
                    </a:cxn>
                    <a:cxn ang="0">
                      <a:pos x="169" y="342"/>
                    </a:cxn>
                    <a:cxn ang="0">
                      <a:pos x="147" y="333"/>
                    </a:cxn>
                    <a:cxn ang="0">
                      <a:pos x="129" y="324"/>
                    </a:cxn>
                    <a:cxn ang="0">
                      <a:pos x="116" y="311"/>
                    </a:cxn>
                    <a:cxn ang="0">
                      <a:pos x="125" y="298"/>
                    </a:cxn>
                    <a:cxn ang="0">
                      <a:pos x="129" y="275"/>
                    </a:cxn>
                    <a:cxn ang="0">
                      <a:pos x="142" y="258"/>
                    </a:cxn>
                    <a:cxn ang="0">
                      <a:pos x="125" y="244"/>
                    </a:cxn>
                    <a:cxn ang="0">
                      <a:pos x="107" y="240"/>
                    </a:cxn>
                    <a:cxn ang="0">
                      <a:pos x="107" y="222"/>
                    </a:cxn>
                    <a:cxn ang="0">
                      <a:pos x="94" y="209"/>
                    </a:cxn>
                    <a:cxn ang="0">
                      <a:pos x="89" y="187"/>
                    </a:cxn>
                    <a:cxn ang="0">
                      <a:pos x="85" y="160"/>
                    </a:cxn>
                    <a:cxn ang="0">
                      <a:pos x="71" y="151"/>
                    </a:cxn>
                    <a:cxn ang="0">
                      <a:pos x="54" y="160"/>
                    </a:cxn>
                    <a:cxn ang="0">
                      <a:pos x="45" y="182"/>
                    </a:cxn>
                    <a:cxn ang="0">
                      <a:pos x="32" y="200"/>
                    </a:cxn>
                    <a:cxn ang="0">
                      <a:pos x="14" y="204"/>
                    </a:cxn>
                    <a:cxn ang="0">
                      <a:pos x="14" y="191"/>
                    </a:cxn>
                    <a:cxn ang="0">
                      <a:pos x="5" y="173"/>
                    </a:cxn>
                    <a:cxn ang="0">
                      <a:pos x="5" y="156"/>
                    </a:cxn>
                    <a:cxn ang="0">
                      <a:pos x="0" y="138"/>
                    </a:cxn>
                    <a:cxn ang="0">
                      <a:pos x="23" y="133"/>
                    </a:cxn>
                    <a:cxn ang="0">
                      <a:pos x="32" y="116"/>
                    </a:cxn>
                    <a:cxn ang="0">
                      <a:pos x="45" y="107"/>
                    </a:cxn>
                    <a:cxn ang="0">
                      <a:pos x="40" y="89"/>
                    </a:cxn>
                    <a:cxn ang="0">
                      <a:pos x="40" y="85"/>
                    </a:cxn>
                    <a:cxn ang="0">
                      <a:pos x="49" y="62"/>
                    </a:cxn>
                    <a:cxn ang="0">
                      <a:pos x="63" y="49"/>
                    </a:cxn>
                    <a:cxn ang="0">
                      <a:pos x="76" y="40"/>
                    </a:cxn>
                    <a:cxn ang="0">
                      <a:pos x="94" y="31"/>
                    </a:cxn>
                    <a:cxn ang="0">
                      <a:pos x="111" y="18"/>
                    </a:cxn>
                    <a:cxn ang="0">
                      <a:pos x="111" y="40"/>
                    </a:cxn>
                    <a:cxn ang="0">
                      <a:pos x="125" y="49"/>
                    </a:cxn>
                    <a:cxn ang="0">
                      <a:pos x="142" y="40"/>
                    </a:cxn>
                    <a:cxn ang="0">
                      <a:pos x="160" y="27"/>
                    </a:cxn>
                    <a:cxn ang="0">
                      <a:pos x="178" y="18"/>
                    </a:cxn>
                    <a:cxn ang="0">
                      <a:pos x="196" y="9"/>
                    </a:cxn>
                    <a:cxn ang="0">
                      <a:pos x="209" y="0"/>
                    </a:cxn>
                    <a:cxn ang="0">
                      <a:pos x="227" y="5"/>
                    </a:cxn>
                    <a:cxn ang="0">
                      <a:pos x="240" y="14"/>
                    </a:cxn>
                  </a:cxnLst>
                  <a:rect l="0" t="0" r="r" b="b"/>
                  <a:pathLst>
                    <a:path w="324" h="346">
                      <a:moveTo>
                        <a:pt x="253" y="14"/>
                      </a:moveTo>
                      <a:lnTo>
                        <a:pt x="249" y="18"/>
                      </a:lnTo>
                      <a:lnTo>
                        <a:pt x="244" y="22"/>
                      </a:lnTo>
                      <a:lnTo>
                        <a:pt x="244" y="27"/>
                      </a:lnTo>
                      <a:lnTo>
                        <a:pt x="240" y="27"/>
                      </a:lnTo>
                      <a:lnTo>
                        <a:pt x="240" y="31"/>
                      </a:lnTo>
                      <a:lnTo>
                        <a:pt x="240" y="36"/>
                      </a:lnTo>
                      <a:lnTo>
                        <a:pt x="240" y="40"/>
                      </a:lnTo>
                      <a:lnTo>
                        <a:pt x="244" y="45"/>
                      </a:lnTo>
                      <a:lnTo>
                        <a:pt x="249" y="49"/>
                      </a:lnTo>
                      <a:lnTo>
                        <a:pt x="253" y="53"/>
                      </a:lnTo>
                      <a:lnTo>
                        <a:pt x="258" y="53"/>
                      </a:lnTo>
                      <a:lnTo>
                        <a:pt x="262" y="58"/>
                      </a:lnTo>
                      <a:lnTo>
                        <a:pt x="262" y="62"/>
                      </a:lnTo>
                      <a:lnTo>
                        <a:pt x="267" y="62"/>
                      </a:lnTo>
                      <a:lnTo>
                        <a:pt x="267" y="67"/>
                      </a:lnTo>
                      <a:lnTo>
                        <a:pt x="271" y="67"/>
                      </a:lnTo>
                      <a:lnTo>
                        <a:pt x="280" y="71"/>
                      </a:lnTo>
                      <a:lnTo>
                        <a:pt x="284" y="76"/>
                      </a:lnTo>
                      <a:lnTo>
                        <a:pt x="289" y="76"/>
                      </a:lnTo>
                      <a:lnTo>
                        <a:pt x="293" y="76"/>
                      </a:lnTo>
                      <a:lnTo>
                        <a:pt x="298" y="76"/>
                      </a:lnTo>
                      <a:lnTo>
                        <a:pt x="302" y="76"/>
                      </a:lnTo>
                      <a:lnTo>
                        <a:pt x="307" y="76"/>
                      </a:lnTo>
                      <a:lnTo>
                        <a:pt x="311" y="76"/>
                      </a:lnTo>
                      <a:lnTo>
                        <a:pt x="311" y="80"/>
                      </a:lnTo>
                      <a:lnTo>
                        <a:pt x="315" y="80"/>
                      </a:lnTo>
                      <a:lnTo>
                        <a:pt x="320" y="85"/>
                      </a:lnTo>
                      <a:lnTo>
                        <a:pt x="315" y="93"/>
                      </a:lnTo>
                      <a:lnTo>
                        <a:pt x="311" y="98"/>
                      </a:lnTo>
                      <a:lnTo>
                        <a:pt x="311" y="102"/>
                      </a:lnTo>
                      <a:lnTo>
                        <a:pt x="307" y="102"/>
                      </a:lnTo>
                      <a:lnTo>
                        <a:pt x="302" y="107"/>
                      </a:lnTo>
                      <a:lnTo>
                        <a:pt x="302" y="111"/>
                      </a:lnTo>
                      <a:lnTo>
                        <a:pt x="298" y="116"/>
                      </a:lnTo>
                      <a:lnTo>
                        <a:pt x="302" y="125"/>
                      </a:lnTo>
                      <a:lnTo>
                        <a:pt x="302" y="129"/>
                      </a:lnTo>
                      <a:lnTo>
                        <a:pt x="302" y="133"/>
                      </a:lnTo>
                      <a:lnTo>
                        <a:pt x="302" y="138"/>
                      </a:lnTo>
                      <a:lnTo>
                        <a:pt x="302" y="142"/>
                      </a:lnTo>
                      <a:lnTo>
                        <a:pt x="302" y="147"/>
                      </a:lnTo>
                      <a:lnTo>
                        <a:pt x="302" y="151"/>
                      </a:lnTo>
                      <a:lnTo>
                        <a:pt x="302" y="156"/>
                      </a:lnTo>
                      <a:lnTo>
                        <a:pt x="302" y="160"/>
                      </a:lnTo>
                      <a:lnTo>
                        <a:pt x="302" y="169"/>
                      </a:lnTo>
                      <a:lnTo>
                        <a:pt x="307" y="173"/>
                      </a:lnTo>
                      <a:lnTo>
                        <a:pt x="307" y="178"/>
                      </a:lnTo>
                      <a:lnTo>
                        <a:pt x="311" y="178"/>
                      </a:lnTo>
                      <a:lnTo>
                        <a:pt x="311" y="182"/>
                      </a:lnTo>
                      <a:lnTo>
                        <a:pt x="315" y="182"/>
                      </a:lnTo>
                      <a:lnTo>
                        <a:pt x="320" y="187"/>
                      </a:lnTo>
                      <a:lnTo>
                        <a:pt x="324" y="191"/>
                      </a:lnTo>
                      <a:lnTo>
                        <a:pt x="324" y="196"/>
                      </a:lnTo>
                      <a:lnTo>
                        <a:pt x="320" y="196"/>
                      </a:lnTo>
                      <a:lnTo>
                        <a:pt x="320" y="200"/>
                      </a:lnTo>
                      <a:lnTo>
                        <a:pt x="315" y="200"/>
                      </a:lnTo>
                      <a:lnTo>
                        <a:pt x="315" y="204"/>
                      </a:lnTo>
                      <a:lnTo>
                        <a:pt x="311" y="204"/>
                      </a:lnTo>
                      <a:lnTo>
                        <a:pt x="311" y="209"/>
                      </a:lnTo>
                      <a:lnTo>
                        <a:pt x="307" y="213"/>
                      </a:lnTo>
                      <a:lnTo>
                        <a:pt x="307" y="218"/>
                      </a:lnTo>
                      <a:lnTo>
                        <a:pt x="302" y="218"/>
                      </a:lnTo>
                      <a:lnTo>
                        <a:pt x="302" y="222"/>
                      </a:lnTo>
                      <a:lnTo>
                        <a:pt x="302" y="227"/>
                      </a:lnTo>
                      <a:lnTo>
                        <a:pt x="302" y="231"/>
                      </a:lnTo>
                      <a:lnTo>
                        <a:pt x="302" y="235"/>
                      </a:lnTo>
                      <a:lnTo>
                        <a:pt x="302" y="240"/>
                      </a:lnTo>
                      <a:lnTo>
                        <a:pt x="298" y="240"/>
                      </a:lnTo>
                      <a:lnTo>
                        <a:pt x="298" y="244"/>
                      </a:lnTo>
                      <a:lnTo>
                        <a:pt x="293" y="244"/>
                      </a:lnTo>
                      <a:lnTo>
                        <a:pt x="293" y="249"/>
                      </a:lnTo>
                      <a:lnTo>
                        <a:pt x="289" y="249"/>
                      </a:lnTo>
                      <a:lnTo>
                        <a:pt x="284" y="249"/>
                      </a:lnTo>
                      <a:lnTo>
                        <a:pt x="280" y="253"/>
                      </a:lnTo>
                      <a:lnTo>
                        <a:pt x="276" y="258"/>
                      </a:lnTo>
                      <a:lnTo>
                        <a:pt x="271" y="258"/>
                      </a:lnTo>
                      <a:lnTo>
                        <a:pt x="271" y="262"/>
                      </a:lnTo>
                      <a:lnTo>
                        <a:pt x="267" y="262"/>
                      </a:lnTo>
                      <a:lnTo>
                        <a:pt x="262" y="267"/>
                      </a:lnTo>
                      <a:lnTo>
                        <a:pt x="258" y="267"/>
                      </a:lnTo>
                      <a:lnTo>
                        <a:pt x="258" y="271"/>
                      </a:lnTo>
                      <a:lnTo>
                        <a:pt x="253" y="271"/>
                      </a:lnTo>
                      <a:lnTo>
                        <a:pt x="249" y="275"/>
                      </a:lnTo>
                      <a:lnTo>
                        <a:pt x="244" y="275"/>
                      </a:lnTo>
                      <a:lnTo>
                        <a:pt x="240" y="275"/>
                      </a:lnTo>
                      <a:lnTo>
                        <a:pt x="240" y="271"/>
                      </a:lnTo>
                      <a:lnTo>
                        <a:pt x="236" y="275"/>
                      </a:lnTo>
                      <a:lnTo>
                        <a:pt x="231" y="280"/>
                      </a:lnTo>
                      <a:lnTo>
                        <a:pt x="231" y="284"/>
                      </a:lnTo>
                      <a:lnTo>
                        <a:pt x="227" y="284"/>
                      </a:lnTo>
                      <a:lnTo>
                        <a:pt x="222" y="289"/>
                      </a:lnTo>
                      <a:lnTo>
                        <a:pt x="218" y="289"/>
                      </a:lnTo>
                      <a:lnTo>
                        <a:pt x="213" y="289"/>
                      </a:lnTo>
                      <a:lnTo>
                        <a:pt x="209" y="289"/>
                      </a:lnTo>
                      <a:lnTo>
                        <a:pt x="205" y="293"/>
                      </a:lnTo>
                      <a:lnTo>
                        <a:pt x="205" y="289"/>
                      </a:lnTo>
                      <a:lnTo>
                        <a:pt x="196" y="289"/>
                      </a:lnTo>
                      <a:lnTo>
                        <a:pt x="187" y="289"/>
                      </a:lnTo>
                      <a:lnTo>
                        <a:pt x="187" y="284"/>
                      </a:lnTo>
                      <a:lnTo>
                        <a:pt x="182" y="289"/>
                      </a:lnTo>
                      <a:lnTo>
                        <a:pt x="182" y="293"/>
                      </a:lnTo>
                      <a:lnTo>
                        <a:pt x="187" y="293"/>
                      </a:lnTo>
                      <a:lnTo>
                        <a:pt x="191" y="302"/>
                      </a:lnTo>
                      <a:lnTo>
                        <a:pt x="187" y="307"/>
                      </a:lnTo>
                      <a:lnTo>
                        <a:pt x="182" y="315"/>
                      </a:lnTo>
                      <a:lnTo>
                        <a:pt x="178" y="315"/>
                      </a:lnTo>
                      <a:lnTo>
                        <a:pt x="178" y="320"/>
                      </a:lnTo>
                      <a:lnTo>
                        <a:pt x="178" y="324"/>
                      </a:lnTo>
                      <a:lnTo>
                        <a:pt x="178" y="329"/>
                      </a:lnTo>
                      <a:lnTo>
                        <a:pt x="182" y="333"/>
                      </a:lnTo>
                      <a:lnTo>
                        <a:pt x="187" y="333"/>
                      </a:lnTo>
                      <a:lnTo>
                        <a:pt x="187" y="338"/>
                      </a:lnTo>
                      <a:lnTo>
                        <a:pt x="178" y="342"/>
                      </a:lnTo>
                      <a:lnTo>
                        <a:pt x="174" y="342"/>
                      </a:lnTo>
                      <a:lnTo>
                        <a:pt x="169" y="342"/>
                      </a:lnTo>
                      <a:lnTo>
                        <a:pt x="165" y="342"/>
                      </a:lnTo>
                      <a:lnTo>
                        <a:pt x="160" y="346"/>
                      </a:lnTo>
                      <a:lnTo>
                        <a:pt x="156" y="342"/>
                      </a:lnTo>
                      <a:lnTo>
                        <a:pt x="151" y="338"/>
                      </a:lnTo>
                      <a:lnTo>
                        <a:pt x="147" y="333"/>
                      </a:lnTo>
                      <a:lnTo>
                        <a:pt x="147" y="329"/>
                      </a:lnTo>
                      <a:lnTo>
                        <a:pt x="142" y="329"/>
                      </a:lnTo>
                      <a:lnTo>
                        <a:pt x="138" y="329"/>
                      </a:lnTo>
                      <a:lnTo>
                        <a:pt x="134" y="324"/>
                      </a:lnTo>
                      <a:lnTo>
                        <a:pt x="129" y="324"/>
                      </a:lnTo>
                      <a:lnTo>
                        <a:pt x="125" y="324"/>
                      </a:lnTo>
                      <a:lnTo>
                        <a:pt x="120" y="320"/>
                      </a:lnTo>
                      <a:lnTo>
                        <a:pt x="116" y="320"/>
                      </a:lnTo>
                      <a:lnTo>
                        <a:pt x="116" y="315"/>
                      </a:lnTo>
                      <a:lnTo>
                        <a:pt x="116" y="311"/>
                      </a:lnTo>
                      <a:lnTo>
                        <a:pt x="116" y="307"/>
                      </a:lnTo>
                      <a:lnTo>
                        <a:pt x="116" y="302"/>
                      </a:lnTo>
                      <a:lnTo>
                        <a:pt x="120" y="302"/>
                      </a:lnTo>
                      <a:lnTo>
                        <a:pt x="120" y="298"/>
                      </a:lnTo>
                      <a:lnTo>
                        <a:pt x="125" y="298"/>
                      </a:lnTo>
                      <a:lnTo>
                        <a:pt x="125" y="293"/>
                      </a:lnTo>
                      <a:lnTo>
                        <a:pt x="125" y="289"/>
                      </a:lnTo>
                      <a:lnTo>
                        <a:pt x="125" y="284"/>
                      </a:lnTo>
                      <a:lnTo>
                        <a:pt x="129" y="280"/>
                      </a:lnTo>
                      <a:lnTo>
                        <a:pt x="129" y="275"/>
                      </a:lnTo>
                      <a:lnTo>
                        <a:pt x="134" y="271"/>
                      </a:lnTo>
                      <a:lnTo>
                        <a:pt x="134" y="267"/>
                      </a:lnTo>
                      <a:lnTo>
                        <a:pt x="138" y="262"/>
                      </a:lnTo>
                      <a:lnTo>
                        <a:pt x="138" y="258"/>
                      </a:lnTo>
                      <a:lnTo>
                        <a:pt x="142" y="258"/>
                      </a:lnTo>
                      <a:lnTo>
                        <a:pt x="142" y="253"/>
                      </a:lnTo>
                      <a:lnTo>
                        <a:pt x="142" y="249"/>
                      </a:lnTo>
                      <a:lnTo>
                        <a:pt x="138" y="249"/>
                      </a:lnTo>
                      <a:lnTo>
                        <a:pt x="134" y="244"/>
                      </a:lnTo>
                      <a:lnTo>
                        <a:pt x="125" y="244"/>
                      </a:lnTo>
                      <a:lnTo>
                        <a:pt x="120" y="244"/>
                      </a:lnTo>
                      <a:lnTo>
                        <a:pt x="120" y="240"/>
                      </a:lnTo>
                      <a:lnTo>
                        <a:pt x="116" y="240"/>
                      </a:lnTo>
                      <a:lnTo>
                        <a:pt x="111" y="240"/>
                      </a:lnTo>
                      <a:lnTo>
                        <a:pt x="107" y="240"/>
                      </a:lnTo>
                      <a:lnTo>
                        <a:pt x="107" y="235"/>
                      </a:lnTo>
                      <a:lnTo>
                        <a:pt x="107" y="231"/>
                      </a:lnTo>
                      <a:lnTo>
                        <a:pt x="111" y="227"/>
                      </a:lnTo>
                      <a:lnTo>
                        <a:pt x="107" y="227"/>
                      </a:lnTo>
                      <a:lnTo>
                        <a:pt x="107" y="222"/>
                      </a:lnTo>
                      <a:lnTo>
                        <a:pt x="103" y="222"/>
                      </a:lnTo>
                      <a:lnTo>
                        <a:pt x="98" y="222"/>
                      </a:lnTo>
                      <a:lnTo>
                        <a:pt x="98" y="218"/>
                      </a:lnTo>
                      <a:lnTo>
                        <a:pt x="94" y="213"/>
                      </a:lnTo>
                      <a:lnTo>
                        <a:pt x="94" y="209"/>
                      </a:lnTo>
                      <a:lnTo>
                        <a:pt x="94" y="204"/>
                      </a:lnTo>
                      <a:lnTo>
                        <a:pt x="94" y="200"/>
                      </a:lnTo>
                      <a:lnTo>
                        <a:pt x="94" y="196"/>
                      </a:lnTo>
                      <a:lnTo>
                        <a:pt x="89" y="191"/>
                      </a:lnTo>
                      <a:lnTo>
                        <a:pt x="89" y="187"/>
                      </a:lnTo>
                      <a:lnTo>
                        <a:pt x="89" y="182"/>
                      </a:lnTo>
                      <a:lnTo>
                        <a:pt x="89" y="178"/>
                      </a:lnTo>
                      <a:lnTo>
                        <a:pt x="89" y="173"/>
                      </a:lnTo>
                      <a:lnTo>
                        <a:pt x="89" y="164"/>
                      </a:lnTo>
                      <a:lnTo>
                        <a:pt x="85" y="160"/>
                      </a:lnTo>
                      <a:lnTo>
                        <a:pt x="85" y="156"/>
                      </a:lnTo>
                      <a:lnTo>
                        <a:pt x="80" y="156"/>
                      </a:lnTo>
                      <a:lnTo>
                        <a:pt x="80" y="151"/>
                      </a:lnTo>
                      <a:lnTo>
                        <a:pt x="76" y="151"/>
                      </a:lnTo>
                      <a:lnTo>
                        <a:pt x="71" y="151"/>
                      </a:lnTo>
                      <a:lnTo>
                        <a:pt x="67" y="151"/>
                      </a:lnTo>
                      <a:lnTo>
                        <a:pt x="63" y="151"/>
                      </a:lnTo>
                      <a:lnTo>
                        <a:pt x="63" y="156"/>
                      </a:lnTo>
                      <a:lnTo>
                        <a:pt x="58" y="160"/>
                      </a:lnTo>
                      <a:lnTo>
                        <a:pt x="54" y="160"/>
                      </a:lnTo>
                      <a:lnTo>
                        <a:pt x="54" y="164"/>
                      </a:lnTo>
                      <a:lnTo>
                        <a:pt x="49" y="169"/>
                      </a:lnTo>
                      <a:lnTo>
                        <a:pt x="49" y="173"/>
                      </a:lnTo>
                      <a:lnTo>
                        <a:pt x="49" y="178"/>
                      </a:lnTo>
                      <a:lnTo>
                        <a:pt x="45" y="182"/>
                      </a:lnTo>
                      <a:lnTo>
                        <a:pt x="45" y="187"/>
                      </a:lnTo>
                      <a:lnTo>
                        <a:pt x="40" y="191"/>
                      </a:lnTo>
                      <a:lnTo>
                        <a:pt x="40" y="196"/>
                      </a:lnTo>
                      <a:lnTo>
                        <a:pt x="36" y="200"/>
                      </a:lnTo>
                      <a:lnTo>
                        <a:pt x="32" y="200"/>
                      </a:lnTo>
                      <a:lnTo>
                        <a:pt x="32" y="204"/>
                      </a:lnTo>
                      <a:lnTo>
                        <a:pt x="27" y="204"/>
                      </a:lnTo>
                      <a:lnTo>
                        <a:pt x="23" y="204"/>
                      </a:lnTo>
                      <a:lnTo>
                        <a:pt x="18" y="204"/>
                      </a:lnTo>
                      <a:lnTo>
                        <a:pt x="14" y="204"/>
                      </a:lnTo>
                      <a:lnTo>
                        <a:pt x="14" y="200"/>
                      </a:lnTo>
                      <a:lnTo>
                        <a:pt x="14" y="196"/>
                      </a:lnTo>
                      <a:lnTo>
                        <a:pt x="18" y="196"/>
                      </a:lnTo>
                      <a:lnTo>
                        <a:pt x="14" y="196"/>
                      </a:lnTo>
                      <a:lnTo>
                        <a:pt x="14" y="191"/>
                      </a:lnTo>
                      <a:lnTo>
                        <a:pt x="9" y="187"/>
                      </a:lnTo>
                      <a:lnTo>
                        <a:pt x="5" y="187"/>
                      </a:lnTo>
                      <a:lnTo>
                        <a:pt x="5" y="182"/>
                      </a:lnTo>
                      <a:lnTo>
                        <a:pt x="5" y="178"/>
                      </a:lnTo>
                      <a:lnTo>
                        <a:pt x="5" y="173"/>
                      </a:lnTo>
                      <a:lnTo>
                        <a:pt x="0" y="173"/>
                      </a:lnTo>
                      <a:lnTo>
                        <a:pt x="0" y="169"/>
                      </a:lnTo>
                      <a:lnTo>
                        <a:pt x="0" y="164"/>
                      </a:lnTo>
                      <a:lnTo>
                        <a:pt x="0" y="160"/>
                      </a:lnTo>
                      <a:lnTo>
                        <a:pt x="5" y="156"/>
                      </a:lnTo>
                      <a:lnTo>
                        <a:pt x="5" y="151"/>
                      </a:lnTo>
                      <a:lnTo>
                        <a:pt x="0" y="151"/>
                      </a:lnTo>
                      <a:lnTo>
                        <a:pt x="0" y="147"/>
                      </a:lnTo>
                      <a:lnTo>
                        <a:pt x="0" y="142"/>
                      </a:lnTo>
                      <a:lnTo>
                        <a:pt x="0" y="138"/>
                      </a:lnTo>
                      <a:lnTo>
                        <a:pt x="5" y="138"/>
                      </a:lnTo>
                      <a:lnTo>
                        <a:pt x="9" y="138"/>
                      </a:lnTo>
                      <a:lnTo>
                        <a:pt x="14" y="138"/>
                      </a:lnTo>
                      <a:lnTo>
                        <a:pt x="18" y="138"/>
                      </a:lnTo>
                      <a:lnTo>
                        <a:pt x="23" y="133"/>
                      </a:lnTo>
                      <a:lnTo>
                        <a:pt x="27" y="129"/>
                      </a:lnTo>
                      <a:lnTo>
                        <a:pt x="27" y="125"/>
                      </a:lnTo>
                      <a:lnTo>
                        <a:pt x="27" y="120"/>
                      </a:lnTo>
                      <a:lnTo>
                        <a:pt x="32" y="120"/>
                      </a:lnTo>
                      <a:lnTo>
                        <a:pt x="32" y="116"/>
                      </a:lnTo>
                      <a:lnTo>
                        <a:pt x="36" y="116"/>
                      </a:lnTo>
                      <a:lnTo>
                        <a:pt x="36" y="111"/>
                      </a:lnTo>
                      <a:lnTo>
                        <a:pt x="40" y="111"/>
                      </a:lnTo>
                      <a:lnTo>
                        <a:pt x="40" y="107"/>
                      </a:lnTo>
                      <a:lnTo>
                        <a:pt x="45" y="107"/>
                      </a:lnTo>
                      <a:lnTo>
                        <a:pt x="45" y="102"/>
                      </a:lnTo>
                      <a:lnTo>
                        <a:pt x="45" y="98"/>
                      </a:lnTo>
                      <a:lnTo>
                        <a:pt x="49" y="98"/>
                      </a:lnTo>
                      <a:lnTo>
                        <a:pt x="49" y="89"/>
                      </a:lnTo>
                      <a:lnTo>
                        <a:pt x="40" y="89"/>
                      </a:lnTo>
                      <a:lnTo>
                        <a:pt x="40" y="93"/>
                      </a:lnTo>
                      <a:lnTo>
                        <a:pt x="36" y="93"/>
                      </a:lnTo>
                      <a:lnTo>
                        <a:pt x="36" y="89"/>
                      </a:lnTo>
                      <a:lnTo>
                        <a:pt x="40" y="89"/>
                      </a:lnTo>
                      <a:lnTo>
                        <a:pt x="40" y="85"/>
                      </a:lnTo>
                      <a:lnTo>
                        <a:pt x="40" y="80"/>
                      </a:lnTo>
                      <a:lnTo>
                        <a:pt x="45" y="76"/>
                      </a:lnTo>
                      <a:lnTo>
                        <a:pt x="45" y="71"/>
                      </a:lnTo>
                      <a:lnTo>
                        <a:pt x="49" y="67"/>
                      </a:lnTo>
                      <a:lnTo>
                        <a:pt x="49" y="62"/>
                      </a:lnTo>
                      <a:lnTo>
                        <a:pt x="54" y="62"/>
                      </a:lnTo>
                      <a:lnTo>
                        <a:pt x="54" y="58"/>
                      </a:lnTo>
                      <a:lnTo>
                        <a:pt x="58" y="53"/>
                      </a:lnTo>
                      <a:lnTo>
                        <a:pt x="58" y="49"/>
                      </a:lnTo>
                      <a:lnTo>
                        <a:pt x="63" y="49"/>
                      </a:lnTo>
                      <a:lnTo>
                        <a:pt x="63" y="45"/>
                      </a:lnTo>
                      <a:lnTo>
                        <a:pt x="67" y="45"/>
                      </a:lnTo>
                      <a:lnTo>
                        <a:pt x="67" y="40"/>
                      </a:lnTo>
                      <a:lnTo>
                        <a:pt x="71" y="40"/>
                      </a:lnTo>
                      <a:lnTo>
                        <a:pt x="76" y="40"/>
                      </a:lnTo>
                      <a:lnTo>
                        <a:pt x="80" y="40"/>
                      </a:lnTo>
                      <a:lnTo>
                        <a:pt x="85" y="36"/>
                      </a:lnTo>
                      <a:lnTo>
                        <a:pt x="89" y="36"/>
                      </a:lnTo>
                      <a:lnTo>
                        <a:pt x="89" y="31"/>
                      </a:lnTo>
                      <a:lnTo>
                        <a:pt x="94" y="31"/>
                      </a:lnTo>
                      <a:lnTo>
                        <a:pt x="98" y="27"/>
                      </a:lnTo>
                      <a:lnTo>
                        <a:pt x="103" y="27"/>
                      </a:lnTo>
                      <a:lnTo>
                        <a:pt x="107" y="22"/>
                      </a:lnTo>
                      <a:lnTo>
                        <a:pt x="111" y="22"/>
                      </a:lnTo>
                      <a:lnTo>
                        <a:pt x="111" y="18"/>
                      </a:lnTo>
                      <a:lnTo>
                        <a:pt x="111" y="22"/>
                      </a:lnTo>
                      <a:lnTo>
                        <a:pt x="111" y="27"/>
                      </a:lnTo>
                      <a:lnTo>
                        <a:pt x="111" y="31"/>
                      </a:lnTo>
                      <a:lnTo>
                        <a:pt x="111" y="36"/>
                      </a:lnTo>
                      <a:lnTo>
                        <a:pt x="111" y="40"/>
                      </a:lnTo>
                      <a:lnTo>
                        <a:pt x="111" y="45"/>
                      </a:lnTo>
                      <a:lnTo>
                        <a:pt x="116" y="45"/>
                      </a:lnTo>
                      <a:lnTo>
                        <a:pt x="116" y="49"/>
                      </a:lnTo>
                      <a:lnTo>
                        <a:pt x="120" y="49"/>
                      </a:lnTo>
                      <a:lnTo>
                        <a:pt x="125" y="49"/>
                      </a:lnTo>
                      <a:lnTo>
                        <a:pt x="129" y="45"/>
                      </a:lnTo>
                      <a:lnTo>
                        <a:pt x="134" y="45"/>
                      </a:lnTo>
                      <a:lnTo>
                        <a:pt x="138" y="45"/>
                      </a:lnTo>
                      <a:lnTo>
                        <a:pt x="142" y="45"/>
                      </a:lnTo>
                      <a:lnTo>
                        <a:pt x="142" y="40"/>
                      </a:lnTo>
                      <a:lnTo>
                        <a:pt x="147" y="40"/>
                      </a:lnTo>
                      <a:lnTo>
                        <a:pt x="147" y="36"/>
                      </a:lnTo>
                      <a:lnTo>
                        <a:pt x="151" y="36"/>
                      </a:lnTo>
                      <a:lnTo>
                        <a:pt x="156" y="31"/>
                      </a:lnTo>
                      <a:lnTo>
                        <a:pt x="160" y="27"/>
                      </a:lnTo>
                      <a:lnTo>
                        <a:pt x="165" y="27"/>
                      </a:lnTo>
                      <a:lnTo>
                        <a:pt x="165" y="22"/>
                      </a:lnTo>
                      <a:lnTo>
                        <a:pt x="169" y="22"/>
                      </a:lnTo>
                      <a:lnTo>
                        <a:pt x="174" y="22"/>
                      </a:lnTo>
                      <a:lnTo>
                        <a:pt x="178" y="18"/>
                      </a:lnTo>
                      <a:lnTo>
                        <a:pt x="182" y="18"/>
                      </a:lnTo>
                      <a:lnTo>
                        <a:pt x="182" y="14"/>
                      </a:lnTo>
                      <a:lnTo>
                        <a:pt x="187" y="14"/>
                      </a:lnTo>
                      <a:lnTo>
                        <a:pt x="191" y="9"/>
                      </a:lnTo>
                      <a:lnTo>
                        <a:pt x="196" y="9"/>
                      </a:lnTo>
                      <a:lnTo>
                        <a:pt x="200" y="9"/>
                      </a:lnTo>
                      <a:lnTo>
                        <a:pt x="200" y="5"/>
                      </a:lnTo>
                      <a:lnTo>
                        <a:pt x="205" y="5"/>
                      </a:lnTo>
                      <a:lnTo>
                        <a:pt x="205" y="0"/>
                      </a:lnTo>
                      <a:lnTo>
                        <a:pt x="209" y="0"/>
                      </a:lnTo>
                      <a:lnTo>
                        <a:pt x="213" y="0"/>
                      </a:lnTo>
                      <a:lnTo>
                        <a:pt x="218" y="0"/>
                      </a:lnTo>
                      <a:lnTo>
                        <a:pt x="218" y="5"/>
                      </a:lnTo>
                      <a:lnTo>
                        <a:pt x="222" y="5"/>
                      </a:lnTo>
                      <a:lnTo>
                        <a:pt x="227" y="5"/>
                      </a:lnTo>
                      <a:lnTo>
                        <a:pt x="227" y="9"/>
                      </a:lnTo>
                      <a:lnTo>
                        <a:pt x="231" y="9"/>
                      </a:lnTo>
                      <a:lnTo>
                        <a:pt x="231" y="14"/>
                      </a:lnTo>
                      <a:lnTo>
                        <a:pt x="236" y="14"/>
                      </a:lnTo>
                      <a:lnTo>
                        <a:pt x="240" y="14"/>
                      </a:lnTo>
                      <a:lnTo>
                        <a:pt x="244" y="9"/>
                      </a:lnTo>
                      <a:lnTo>
                        <a:pt x="253" y="14"/>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12" name="Freeform 176"/>
                <p:cNvSpPr/>
                <p:nvPr/>
              </p:nvSpPr>
              <p:spPr bwMode="auto">
                <a:xfrm>
                  <a:off x="6624390" y="3057526"/>
                  <a:ext cx="627063" cy="590550"/>
                </a:xfrm>
                <a:custGeom>
                  <a:cxnLst>
                    <a:cxn ang="0">
                      <a:pos x="377" y="124"/>
                    </a:cxn>
                    <a:cxn ang="0">
                      <a:pos x="346" y="137"/>
                    </a:cxn>
                    <a:cxn ang="0">
                      <a:pos x="320" y="146"/>
                    </a:cxn>
                    <a:cxn ang="0">
                      <a:pos x="306" y="159"/>
                    </a:cxn>
                    <a:cxn ang="0">
                      <a:pos x="288" y="173"/>
                    </a:cxn>
                    <a:cxn ang="0">
                      <a:pos x="284" y="195"/>
                    </a:cxn>
                    <a:cxn ang="0">
                      <a:pos x="266" y="213"/>
                    </a:cxn>
                    <a:cxn ang="0">
                      <a:pos x="257" y="230"/>
                    </a:cxn>
                    <a:cxn ang="0">
                      <a:pos x="280" y="235"/>
                    </a:cxn>
                    <a:cxn ang="0">
                      <a:pos x="271" y="257"/>
                    </a:cxn>
                    <a:cxn ang="0">
                      <a:pos x="262" y="284"/>
                    </a:cxn>
                    <a:cxn ang="0">
                      <a:pos x="240" y="293"/>
                    </a:cxn>
                    <a:cxn ang="0">
                      <a:pos x="222" y="301"/>
                    </a:cxn>
                    <a:cxn ang="0">
                      <a:pos x="204" y="315"/>
                    </a:cxn>
                    <a:cxn ang="0">
                      <a:pos x="186" y="324"/>
                    </a:cxn>
                    <a:cxn ang="0">
                      <a:pos x="178" y="346"/>
                    </a:cxn>
                    <a:cxn ang="0">
                      <a:pos x="169" y="364"/>
                    </a:cxn>
                    <a:cxn ang="0">
                      <a:pos x="155" y="368"/>
                    </a:cxn>
                    <a:cxn ang="0">
                      <a:pos x="142" y="355"/>
                    </a:cxn>
                    <a:cxn ang="0">
                      <a:pos x="129" y="337"/>
                    </a:cxn>
                    <a:cxn ang="0">
                      <a:pos x="115" y="324"/>
                    </a:cxn>
                    <a:cxn ang="0">
                      <a:pos x="93" y="324"/>
                    </a:cxn>
                    <a:cxn ang="0">
                      <a:pos x="71" y="319"/>
                    </a:cxn>
                    <a:cxn ang="0">
                      <a:pos x="62" y="297"/>
                    </a:cxn>
                    <a:cxn ang="0">
                      <a:pos x="62" y="275"/>
                    </a:cxn>
                    <a:cxn ang="0">
                      <a:pos x="62" y="248"/>
                    </a:cxn>
                    <a:cxn ang="0">
                      <a:pos x="75" y="230"/>
                    </a:cxn>
                    <a:cxn ang="0">
                      <a:pos x="67" y="213"/>
                    </a:cxn>
                    <a:cxn ang="0">
                      <a:pos x="44" y="213"/>
                    </a:cxn>
                    <a:cxn ang="0">
                      <a:pos x="22" y="199"/>
                    </a:cxn>
                    <a:cxn ang="0">
                      <a:pos x="4" y="182"/>
                    </a:cxn>
                    <a:cxn ang="0">
                      <a:pos x="4" y="164"/>
                    </a:cxn>
                    <a:cxn ang="0">
                      <a:pos x="27" y="146"/>
                    </a:cxn>
                    <a:cxn ang="0">
                      <a:pos x="58" y="128"/>
                    </a:cxn>
                    <a:cxn ang="0">
                      <a:pos x="84" y="133"/>
                    </a:cxn>
                    <a:cxn ang="0">
                      <a:pos x="102" y="146"/>
                    </a:cxn>
                    <a:cxn ang="0">
                      <a:pos x="115" y="155"/>
                    </a:cxn>
                    <a:cxn ang="0">
                      <a:pos x="138" y="164"/>
                    </a:cxn>
                    <a:cxn ang="0">
                      <a:pos x="164" y="151"/>
                    </a:cxn>
                    <a:cxn ang="0">
                      <a:pos x="178" y="137"/>
                    </a:cxn>
                    <a:cxn ang="0">
                      <a:pos x="195" y="119"/>
                    </a:cxn>
                    <a:cxn ang="0">
                      <a:pos x="217" y="102"/>
                    </a:cxn>
                    <a:cxn ang="0">
                      <a:pos x="235" y="62"/>
                    </a:cxn>
                    <a:cxn ang="0">
                      <a:pos x="231" y="35"/>
                    </a:cxn>
                    <a:cxn ang="0">
                      <a:pos x="244" y="8"/>
                    </a:cxn>
                    <a:cxn ang="0">
                      <a:pos x="271" y="0"/>
                    </a:cxn>
                    <a:cxn ang="0">
                      <a:pos x="293" y="13"/>
                    </a:cxn>
                    <a:cxn ang="0">
                      <a:pos x="311" y="26"/>
                    </a:cxn>
                    <a:cxn ang="0">
                      <a:pos x="328" y="31"/>
                    </a:cxn>
                    <a:cxn ang="0">
                      <a:pos x="342" y="40"/>
                    </a:cxn>
                    <a:cxn ang="0">
                      <a:pos x="355" y="62"/>
                    </a:cxn>
                    <a:cxn ang="0">
                      <a:pos x="373" y="84"/>
                    </a:cxn>
                    <a:cxn ang="0">
                      <a:pos x="382" y="102"/>
                    </a:cxn>
                  </a:cxnLst>
                  <a:rect l="0" t="0" r="r" b="b"/>
                  <a:pathLst>
                    <a:path w="395" h="372">
                      <a:moveTo>
                        <a:pt x="395" y="111"/>
                      </a:moveTo>
                      <a:lnTo>
                        <a:pt x="395" y="115"/>
                      </a:lnTo>
                      <a:lnTo>
                        <a:pt x="391" y="115"/>
                      </a:lnTo>
                      <a:lnTo>
                        <a:pt x="386" y="119"/>
                      </a:lnTo>
                      <a:lnTo>
                        <a:pt x="377" y="124"/>
                      </a:lnTo>
                      <a:lnTo>
                        <a:pt x="368" y="133"/>
                      </a:lnTo>
                      <a:lnTo>
                        <a:pt x="364" y="133"/>
                      </a:lnTo>
                      <a:lnTo>
                        <a:pt x="355" y="137"/>
                      </a:lnTo>
                      <a:lnTo>
                        <a:pt x="351" y="137"/>
                      </a:lnTo>
                      <a:lnTo>
                        <a:pt x="346" y="137"/>
                      </a:lnTo>
                      <a:lnTo>
                        <a:pt x="342" y="137"/>
                      </a:lnTo>
                      <a:lnTo>
                        <a:pt x="337" y="137"/>
                      </a:lnTo>
                      <a:lnTo>
                        <a:pt x="333" y="142"/>
                      </a:lnTo>
                      <a:lnTo>
                        <a:pt x="328" y="142"/>
                      </a:lnTo>
                      <a:lnTo>
                        <a:pt x="320" y="146"/>
                      </a:lnTo>
                      <a:lnTo>
                        <a:pt x="320" y="151"/>
                      </a:lnTo>
                      <a:lnTo>
                        <a:pt x="315" y="151"/>
                      </a:lnTo>
                      <a:lnTo>
                        <a:pt x="311" y="155"/>
                      </a:lnTo>
                      <a:lnTo>
                        <a:pt x="311" y="159"/>
                      </a:lnTo>
                      <a:lnTo>
                        <a:pt x="306" y="159"/>
                      </a:lnTo>
                      <a:lnTo>
                        <a:pt x="302" y="164"/>
                      </a:lnTo>
                      <a:lnTo>
                        <a:pt x="302" y="168"/>
                      </a:lnTo>
                      <a:lnTo>
                        <a:pt x="297" y="168"/>
                      </a:lnTo>
                      <a:lnTo>
                        <a:pt x="293" y="173"/>
                      </a:lnTo>
                      <a:lnTo>
                        <a:pt x="288" y="173"/>
                      </a:lnTo>
                      <a:lnTo>
                        <a:pt x="284" y="177"/>
                      </a:lnTo>
                      <a:lnTo>
                        <a:pt x="284" y="182"/>
                      </a:lnTo>
                      <a:lnTo>
                        <a:pt x="284" y="186"/>
                      </a:lnTo>
                      <a:lnTo>
                        <a:pt x="284" y="190"/>
                      </a:lnTo>
                      <a:lnTo>
                        <a:pt x="284" y="195"/>
                      </a:lnTo>
                      <a:lnTo>
                        <a:pt x="284" y="199"/>
                      </a:lnTo>
                      <a:lnTo>
                        <a:pt x="284" y="204"/>
                      </a:lnTo>
                      <a:lnTo>
                        <a:pt x="275" y="208"/>
                      </a:lnTo>
                      <a:lnTo>
                        <a:pt x="271" y="213"/>
                      </a:lnTo>
                      <a:lnTo>
                        <a:pt x="266" y="213"/>
                      </a:lnTo>
                      <a:lnTo>
                        <a:pt x="262" y="217"/>
                      </a:lnTo>
                      <a:lnTo>
                        <a:pt x="257" y="222"/>
                      </a:lnTo>
                      <a:lnTo>
                        <a:pt x="253" y="226"/>
                      </a:lnTo>
                      <a:lnTo>
                        <a:pt x="253" y="230"/>
                      </a:lnTo>
                      <a:lnTo>
                        <a:pt x="257" y="230"/>
                      </a:lnTo>
                      <a:lnTo>
                        <a:pt x="257" y="235"/>
                      </a:lnTo>
                      <a:lnTo>
                        <a:pt x="262" y="235"/>
                      </a:lnTo>
                      <a:lnTo>
                        <a:pt x="271" y="235"/>
                      </a:lnTo>
                      <a:lnTo>
                        <a:pt x="275" y="235"/>
                      </a:lnTo>
                      <a:lnTo>
                        <a:pt x="280" y="235"/>
                      </a:lnTo>
                      <a:lnTo>
                        <a:pt x="275" y="239"/>
                      </a:lnTo>
                      <a:lnTo>
                        <a:pt x="275" y="244"/>
                      </a:lnTo>
                      <a:lnTo>
                        <a:pt x="271" y="248"/>
                      </a:lnTo>
                      <a:lnTo>
                        <a:pt x="271" y="253"/>
                      </a:lnTo>
                      <a:lnTo>
                        <a:pt x="271" y="257"/>
                      </a:lnTo>
                      <a:lnTo>
                        <a:pt x="271" y="262"/>
                      </a:lnTo>
                      <a:lnTo>
                        <a:pt x="275" y="275"/>
                      </a:lnTo>
                      <a:lnTo>
                        <a:pt x="271" y="279"/>
                      </a:lnTo>
                      <a:lnTo>
                        <a:pt x="266" y="284"/>
                      </a:lnTo>
                      <a:lnTo>
                        <a:pt x="262" y="284"/>
                      </a:lnTo>
                      <a:lnTo>
                        <a:pt x="262" y="288"/>
                      </a:lnTo>
                      <a:lnTo>
                        <a:pt x="257" y="288"/>
                      </a:lnTo>
                      <a:lnTo>
                        <a:pt x="253" y="288"/>
                      </a:lnTo>
                      <a:lnTo>
                        <a:pt x="249" y="293"/>
                      </a:lnTo>
                      <a:lnTo>
                        <a:pt x="240" y="293"/>
                      </a:lnTo>
                      <a:lnTo>
                        <a:pt x="235" y="297"/>
                      </a:lnTo>
                      <a:lnTo>
                        <a:pt x="231" y="297"/>
                      </a:lnTo>
                      <a:lnTo>
                        <a:pt x="226" y="297"/>
                      </a:lnTo>
                      <a:lnTo>
                        <a:pt x="226" y="301"/>
                      </a:lnTo>
                      <a:lnTo>
                        <a:pt x="222" y="301"/>
                      </a:lnTo>
                      <a:lnTo>
                        <a:pt x="217" y="301"/>
                      </a:lnTo>
                      <a:lnTo>
                        <a:pt x="217" y="306"/>
                      </a:lnTo>
                      <a:lnTo>
                        <a:pt x="209" y="310"/>
                      </a:lnTo>
                      <a:lnTo>
                        <a:pt x="209" y="315"/>
                      </a:lnTo>
                      <a:lnTo>
                        <a:pt x="204" y="315"/>
                      </a:lnTo>
                      <a:lnTo>
                        <a:pt x="200" y="315"/>
                      </a:lnTo>
                      <a:lnTo>
                        <a:pt x="200" y="319"/>
                      </a:lnTo>
                      <a:lnTo>
                        <a:pt x="195" y="319"/>
                      </a:lnTo>
                      <a:lnTo>
                        <a:pt x="191" y="319"/>
                      </a:lnTo>
                      <a:lnTo>
                        <a:pt x="186" y="324"/>
                      </a:lnTo>
                      <a:lnTo>
                        <a:pt x="178" y="328"/>
                      </a:lnTo>
                      <a:lnTo>
                        <a:pt x="178" y="333"/>
                      </a:lnTo>
                      <a:lnTo>
                        <a:pt x="178" y="337"/>
                      </a:lnTo>
                      <a:lnTo>
                        <a:pt x="178" y="341"/>
                      </a:lnTo>
                      <a:lnTo>
                        <a:pt x="178" y="346"/>
                      </a:lnTo>
                      <a:lnTo>
                        <a:pt x="178" y="350"/>
                      </a:lnTo>
                      <a:lnTo>
                        <a:pt x="178" y="355"/>
                      </a:lnTo>
                      <a:lnTo>
                        <a:pt x="173" y="355"/>
                      </a:lnTo>
                      <a:lnTo>
                        <a:pt x="173" y="359"/>
                      </a:lnTo>
                      <a:lnTo>
                        <a:pt x="169" y="364"/>
                      </a:lnTo>
                      <a:lnTo>
                        <a:pt x="164" y="364"/>
                      </a:lnTo>
                      <a:lnTo>
                        <a:pt x="164" y="368"/>
                      </a:lnTo>
                      <a:lnTo>
                        <a:pt x="160" y="368"/>
                      </a:lnTo>
                      <a:lnTo>
                        <a:pt x="160" y="372"/>
                      </a:lnTo>
                      <a:lnTo>
                        <a:pt x="155" y="368"/>
                      </a:lnTo>
                      <a:lnTo>
                        <a:pt x="151" y="364"/>
                      </a:lnTo>
                      <a:lnTo>
                        <a:pt x="151" y="359"/>
                      </a:lnTo>
                      <a:lnTo>
                        <a:pt x="146" y="359"/>
                      </a:lnTo>
                      <a:lnTo>
                        <a:pt x="146" y="355"/>
                      </a:lnTo>
                      <a:lnTo>
                        <a:pt x="142" y="355"/>
                      </a:lnTo>
                      <a:lnTo>
                        <a:pt x="142" y="350"/>
                      </a:lnTo>
                      <a:lnTo>
                        <a:pt x="138" y="350"/>
                      </a:lnTo>
                      <a:lnTo>
                        <a:pt x="138" y="346"/>
                      </a:lnTo>
                      <a:lnTo>
                        <a:pt x="133" y="341"/>
                      </a:lnTo>
                      <a:lnTo>
                        <a:pt x="129" y="337"/>
                      </a:lnTo>
                      <a:lnTo>
                        <a:pt x="129" y="333"/>
                      </a:lnTo>
                      <a:lnTo>
                        <a:pt x="124" y="328"/>
                      </a:lnTo>
                      <a:lnTo>
                        <a:pt x="120" y="328"/>
                      </a:lnTo>
                      <a:lnTo>
                        <a:pt x="115" y="328"/>
                      </a:lnTo>
                      <a:lnTo>
                        <a:pt x="115" y="324"/>
                      </a:lnTo>
                      <a:lnTo>
                        <a:pt x="111" y="324"/>
                      </a:lnTo>
                      <a:lnTo>
                        <a:pt x="107" y="324"/>
                      </a:lnTo>
                      <a:lnTo>
                        <a:pt x="102" y="324"/>
                      </a:lnTo>
                      <a:lnTo>
                        <a:pt x="98" y="324"/>
                      </a:lnTo>
                      <a:lnTo>
                        <a:pt x="93" y="324"/>
                      </a:lnTo>
                      <a:lnTo>
                        <a:pt x="89" y="328"/>
                      </a:lnTo>
                      <a:lnTo>
                        <a:pt x="84" y="328"/>
                      </a:lnTo>
                      <a:lnTo>
                        <a:pt x="80" y="324"/>
                      </a:lnTo>
                      <a:lnTo>
                        <a:pt x="75" y="319"/>
                      </a:lnTo>
                      <a:lnTo>
                        <a:pt x="71" y="319"/>
                      </a:lnTo>
                      <a:lnTo>
                        <a:pt x="71" y="315"/>
                      </a:lnTo>
                      <a:lnTo>
                        <a:pt x="67" y="315"/>
                      </a:lnTo>
                      <a:lnTo>
                        <a:pt x="67" y="310"/>
                      </a:lnTo>
                      <a:lnTo>
                        <a:pt x="62" y="306"/>
                      </a:lnTo>
                      <a:lnTo>
                        <a:pt x="62" y="297"/>
                      </a:lnTo>
                      <a:lnTo>
                        <a:pt x="62" y="293"/>
                      </a:lnTo>
                      <a:lnTo>
                        <a:pt x="62" y="288"/>
                      </a:lnTo>
                      <a:lnTo>
                        <a:pt x="62" y="284"/>
                      </a:lnTo>
                      <a:lnTo>
                        <a:pt x="62" y="279"/>
                      </a:lnTo>
                      <a:lnTo>
                        <a:pt x="62" y="275"/>
                      </a:lnTo>
                      <a:lnTo>
                        <a:pt x="62" y="270"/>
                      </a:lnTo>
                      <a:lnTo>
                        <a:pt x="62" y="266"/>
                      </a:lnTo>
                      <a:lnTo>
                        <a:pt x="62" y="262"/>
                      </a:lnTo>
                      <a:lnTo>
                        <a:pt x="58" y="253"/>
                      </a:lnTo>
                      <a:lnTo>
                        <a:pt x="62" y="248"/>
                      </a:lnTo>
                      <a:lnTo>
                        <a:pt x="62" y="244"/>
                      </a:lnTo>
                      <a:lnTo>
                        <a:pt x="67" y="239"/>
                      </a:lnTo>
                      <a:lnTo>
                        <a:pt x="71" y="239"/>
                      </a:lnTo>
                      <a:lnTo>
                        <a:pt x="71" y="235"/>
                      </a:lnTo>
                      <a:lnTo>
                        <a:pt x="75" y="230"/>
                      </a:lnTo>
                      <a:lnTo>
                        <a:pt x="80" y="222"/>
                      </a:lnTo>
                      <a:lnTo>
                        <a:pt x="75" y="217"/>
                      </a:lnTo>
                      <a:lnTo>
                        <a:pt x="71" y="217"/>
                      </a:lnTo>
                      <a:lnTo>
                        <a:pt x="71" y="213"/>
                      </a:lnTo>
                      <a:lnTo>
                        <a:pt x="67" y="213"/>
                      </a:lnTo>
                      <a:lnTo>
                        <a:pt x="62" y="213"/>
                      </a:lnTo>
                      <a:lnTo>
                        <a:pt x="58" y="213"/>
                      </a:lnTo>
                      <a:lnTo>
                        <a:pt x="53" y="213"/>
                      </a:lnTo>
                      <a:lnTo>
                        <a:pt x="49" y="213"/>
                      </a:lnTo>
                      <a:lnTo>
                        <a:pt x="44" y="213"/>
                      </a:lnTo>
                      <a:lnTo>
                        <a:pt x="40" y="208"/>
                      </a:lnTo>
                      <a:lnTo>
                        <a:pt x="31" y="204"/>
                      </a:lnTo>
                      <a:lnTo>
                        <a:pt x="27" y="204"/>
                      </a:lnTo>
                      <a:lnTo>
                        <a:pt x="27" y="199"/>
                      </a:lnTo>
                      <a:lnTo>
                        <a:pt x="22" y="199"/>
                      </a:lnTo>
                      <a:lnTo>
                        <a:pt x="22" y="195"/>
                      </a:lnTo>
                      <a:lnTo>
                        <a:pt x="18" y="190"/>
                      </a:lnTo>
                      <a:lnTo>
                        <a:pt x="13" y="190"/>
                      </a:lnTo>
                      <a:lnTo>
                        <a:pt x="9" y="186"/>
                      </a:lnTo>
                      <a:lnTo>
                        <a:pt x="4" y="182"/>
                      </a:lnTo>
                      <a:lnTo>
                        <a:pt x="0" y="177"/>
                      </a:lnTo>
                      <a:lnTo>
                        <a:pt x="0" y="173"/>
                      </a:lnTo>
                      <a:lnTo>
                        <a:pt x="0" y="168"/>
                      </a:lnTo>
                      <a:lnTo>
                        <a:pt x="0" y="164"/>
                      </a:lnTo>
                      <a:lnTo>
                        <a:pt x="4" y="164"/>
                      </a:lnTo>
                      <a:lnTo>
                        <a:pt x="4" y="159"/>
                      </a:lnTo>
                      <a:lnTo>
                        <a:pt x="9" y="155"/>
                      </a:lnTo>
                      <a:lnTo>
                        <a:pt x="13" y="151"/>
                      </a:lnTo>
                      <a:lnTo>
                        <a:pt x="22" y="146"/>
                      </a:lnTo>
                      <a:lnTo>
                        <a:pt x="27" y="146"/>
                      </a:lnTo>
                      <a:lnTo>
                        <a:pt x="31" y="146"/>
                      </a:lnTo>
                      <a:lnTo>
                        <a:pt x="36" y="142"/>
                      </a:lnTo>
                      <a:lnTo>
                        <a:pt x="44" y="137"/>
                      </a:lnTo>
                      <a:lnTo>
                        <a:pt x="53" y="128"/>
                      </a:lnTo>
                      <a:lnTo>
                        <a:pt x="58" y="128"/>
                      </a:lnTo>
                      <a:lnTo>
                        <a:pt x="62" y="128"/>
                      </a:lnTo>
                      <a:lnTo>
                        <a:pt x="71" y="128"/>
                      </a:lnTo>
                      <a:lnTo>
                        <a:pt x="75" y="128"/>
                      </a:lnTo>
                      <a:lnTo>
                        <a:pt x="80" y="128"/>
                      </a:lnTo>
                      <a:lnTo>
                        <a:pt x="84" y="133"/>
                      </a:lnTo>
                      <a:lnTo>
                        <a:pt x="89" y="133"/>
                      </a:lnTo>
                      <a:lnTo>
                        <a:pt x="93" y="137"/>
                      </a:lnTo>
                      <a:lnTo>
                        <a:pt x="98" y="142"/>
                      </a:lnTo>
                      <a:lnTo>
                        <a:pt x="102" y="142"/>
                      </a:lnTo>
                      <a:lnTo>
                        <a:pt x="102" y="146"/>
                      </a:lnTo>
                      <a:lnTo>
                        <a:pt x="107" y="146"/>
                      </a:lnTo>
                      <a:lnTo>
                        <a:pt x="111" y="146"/>
                      </a:lnTo>
                      <a:lnTo>
                        <a:pt x="111" y="151"/>
                      </a:lnTo>
                      <a:lnTo>
                        <a:pt x="115" y="151"/>
                      </a:lnTo>
                      <a:lnTo>
                        <a:pt x="115" y="155"/>
                      </a:lnTo>
                      <a:lnTo>
                        <a:pt x="120" y="155"/>
                      </a:lnTo>
                      <a:lnTo>
                        <a:pt x="124" y="159"/>
                      </a:lnTo>
                      <a:lnTo>
                        <a:pt x="129" y="159"/>
                      </a:lnTo>
                      <a:lnTo>
                        <a:pt x="133" y="164"/>
                      </a:lnTo>
                      <a:lnTo>
                        <a:pt x="138" y="164"/>
                      </a:lnTo>
                      <a:lnTo>
                        <a:pt x="142" y="164"/>
                      </a:lnTo>
                      <a:lnTo>
                        <a:pt x="146" y="159"/>
                      </a:lnTo>
                      <a:lnTo>
                        <a:pt x="151" y="155"/>
                      </a:lnTo>
                      <a:lnTo>
                        <a:pt x="160" y="151"/>
                      </a:lnTo>
                      <a:lnTo>
                        <a:pt x="164" y="151"/>
                      </a:lnTo>
                      <a:lnTo>
                        <a:pt x="164" y="146"/>
                      </a:lnTo>
                      <a:lnTo>
                        <a:pt x="169" y="146"/>
                      </a:lnTo>
                      <a:lnTo>
                        <a:pt x="173" y="142"/>
                      </a:lnTo>
                      <a:lnTo>
                        <a:pt x="173" y="137"/>
                      </a:lnTo>
                      <a:lnTo>
                        <a:pt x="178" y="137"/>
                      </a:lnTo>
                      <a:lnTo>
                        <a:pt x="178" y="133"/>
                      </a:lnTo>
                      <a:lnTo>
                        <a:pt x="182" y="128"/>
                      </a:lnTo>
                      <a:lnTo>
                        <a:pt x="186" y="124"/>
                      </a:lnTo>
                      <a:lnTo>
                        <a:pt x="191" y="119"/>
                      </a:lnTo>
                      <a:lnTo>
                        <a:pt x="195" y="119"/>
                      </a:lnTo>
                      <a:lnTo>
                        <a:pt x="200" y="115"/>
                      </a:lnTo>
                      <a:lnTo>
                        <a:pt x="204" y="115"/>
                      </a:lnTo>
                      <a:lnTo>
                        <a:pt x="204" y="111"/>
                      </a:lnTo>
                      <a:lnTo>
                        <a:pt x="217" y="106"/>
                      </a:lnTo>
                      <a:lnTo>
                        <a:pt x="217" y="102"/>
                      </a:lnTo>
                      <a:lnTo>
                        <a:pt x="222" y="97"/>
                      </a:lnTo>
                      <a:lnTo>
                        <a:pt x="226" y="93"/>
                      </a:lnTo>
                      <a:lnTo>
                        <a:pt x="231" y="80"/>
                      </a:lnTo>
                      <a:lnTo>
                        <a:pt x="231" y="71"/>
                      </a:lnTo>
                      <a:lnTo>
                        <a:pt x="235" y="62"/>
                      </a:lnTo>
                      <a:lnTo>
                        <a:pt x="231" y="57"/>
                      </a:lnTo>
                      <a:lnTo>
                        <a:pt x="231" y="48"/>
                      </a:lnTo>
                      <a:lnTo>
                        <a:pt x="231" y="44"/>
                      </a:lnTo>
                      <a:lnTo>
                        <a:pt x="231" y="40"/>
                      </a:lnTo>
                      <a:lnTo>
                        <a:pt x="231" y="35"/>
                      </a:lnTo>
                      <a:lnTo>
                        <a:pt x="231" y="31"/>
                      </a:lnTo>
                      <a:lnTo>
                        <a:pt x="231" y="26"/>
                      </a:lnTo>
                      <a:lnTo>
                        <a:pt x="235" y="17"/>
                      </a:lnTo>
                      <a:lnTo>
                        <a:pt x="240" y="13"/>
                      </a:lnTo>
                      <a:lnTo>
                        <a:pt x="244" y="8"/>
                      </a:lnTo>
                      <a:lnTo>
                        <a:pt x="253" y="0"/>
                      </a:lnTo>
                      <a:lnTo>
                        <a:pt x="257" y="0"/>
                      </a:lnTo>
                      <a:lnTo>
                        <a:pt x="262" y="0"/>
                      </a:lnTo>
                      <a:lnTo>
                        <a:pt x="266" y="0"/>
                      </a:lnTo>
                      <a:lnTo>
                        <a:pt x="271" y="0"/>
                      </a:lnTo>
                      <a:lnTo>
                        <a:pt x="275" y="0"/>
                      </a:lnTo>
                      <a:lnTo>
                        <a:pt x="280" y="0"/>
                      </a:lnTo>
                      <a:lnTo>
                        <a:pt x="284" y="4"/>
                      </a:lnTo>
                      <a:lnTo>
                        <a:pt x="288" y="8"/>
                      </a:lnTo>
                      <a:lnTo>
                        <a:pt x="293" y="13"/>
                      </a:lnTo>
                      <a:lnTo>
                        <a:pt x="297" y="17"/>
                      </a:lnTo>
                      <a:lnTo>
                        <a:pt x="302" y="17"/>
                      </a:lnTo>
                      <a:lnTo>
                        <a:pt x="302" y="22"/>
                      </a:lnTo>
                      <a:lnTo>
                        <a:pt x="306" y="22"/>
                      </a:lnTo>
                      <a:lnTo>
                        <a:pt x="311" y="26"/>
                      </a:lnTo>
                      <a:lnTo>
                        <a:pt x="315" y="26"/>
                      </a:lnTo>
                      <a:lnTo>
                        <a:pt x="320" y="26"/>
                      </a:lnTo>
                      <a:lnTo>
                        <a:pt x="320" y="31"/>
                      </a:lnTo>
                      <a:lnTo>
                        <a:pt x="324" y="31"/>
                      </a:lnTo>
                      <a:lnTo>
                        <a:pt x="328" y="31"/>
                      </a:lnTo>
                      <a:lnTo>
                        <a:pt x="328" y="35"/>
                      </a:lnTo>
                      <a:lnTo>
                        <a:pt x="333" y="35"/>
                      </a:lnTo>
                      <a:lnTo>
                        <a:pt x="337" y="35"/>
                      </a:lnTo>
                      <a:lnTo>
                        <a:pt x="337" y="40"/>
                      </a:lnTo>
                      <a:lnTo>
                        <a:pt x="342" y="40"/>
                      </a:lnTo>
                      <a:lnTo>
                        <a:pt x="342" y="44"/>
                      </a:lnTo>
                      <a:lnTo>
                        <a:pt x="346" y="44"/>
                      </a:lnTo>
                      <a:lnTo>
                        <a:pt x="346" y="48"/>
                      </a:lnTo>
                      <a:lnTo>
                        <a:pt x="351" y="53"/>
                      </a:lnTo>
                      <a:lnTo>
                        <a:pt x="355" y="62"/>
                      </a:lnTo>
                      <a:lnTo>
                        <a:pt x="359" y="66"/>
                      </a:lnTo>
                      <a:lnTo>
                        <a:pt x="359" y="71"/>
                      </a:lnTo>
                      <a:lnTo>
                        <a:pt x="364" y="75"/>
                      </a:lnTo>
                      <a:lnTo>
                        <a:pt x="368" y="80"/>
                      </a:lnTo>
                      <a:lnTo>
                        <a:pt x="373" y="84"/>
                      </a:lnTo>
                      <a:lnTo>
                        <a:pt x="373" y="88"/>
                      </a:lnTo>
                      <a:lnTo>
                        <a:pt x="373" y="93"/>
                      </a:lnTo>
                      <a:lnTo>
                        <a:pt x="377" y="97"/>
                      </a:lnTo>
                      <a:lnTo>
                        <a:pt x="382" y="97"/>
                      </a:lnTo>
                      <a:lnTo>
                        <a:pt x="382" y="102"/>
                      </a:lnTo>
                      <a:lnTo>
                        <a:pt x="386" y="102"/>
                      </a:lnTo>
                      <a:lnTo>
                        <a:pt x="391" y="106"/>
                      </a:lnTo>
                      <a:lnTo>
                        <a:pt x="395" y="111"/>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13" name="Freeform 178"/>
                <p:cNvSpPr/>
                <p:nvPr/>
              </p:nvSpPr>
              <p:spPr bwMode="auto">
                <a:xfrm>
                  <a:off x="6843465" y="3592513"/>
                  <a:ext cx="365125" cy="528638"/>
                </a:xfrm>
                <a:custGeom>
                  <a:cxnLst>
                    <a:cxn ang="0">
                      <a:pos x="119" y="80"/>
                    </a:cxn>
                    <a:cxn ang="0">
                      <a:pos x="124" y="102"/>
                    </a:cxn>
                    <a:cxn ang="0">
                      <a:pos x="119" y="120"/>
                    </a:cxn>
                    <a:cxn ang="0">
                      <a:pos x="106" y="138"/>
                    </a:cxn>
                    <a:cxn ang="0">
                      <a:pos x="97" y="146"/>
                    </a:cxn>
                    <a:cxn ang="0">
                      <a:pos x="88" y="178"/>
                    </a:cxn>
                    <a:cxn ang="0">
                      <a:pos x="111" y="186"/>
                    </a:cxn>
                    <a:cxn ang="0">
                      <a:pos x="142" y="182"/>
                    </a:cxn>
                    <a:cxn ang="0">
                      <a:pos x="159" y="182"/>
                    </a:cxn>
                    <a:cxn ang="0">
                      <a:pos x="177" y="178"/>
                    </a:cxn>
                    <a:cxn ang="0">
                      <a:pos x="177" y="195"/>
                    </a:cxn>
                    <a:cxn ang="0">
                      <a:pos x="182" y="209"/>
                    </a:cxn>
                    <a:cxn ang="0">
                      <a:pos x="195" y="213"/>
                    </a:cxn>
                    <a:cxn ang="0">
                      <a:pos x="204" y="204"/>
                    </a:cxn>
                    <a:cxn ang="0">
                      <a:pos x="221" y="204"/>
                    </a:cxn>
                    <a:cxn ang="0">
                      <a:pos x="230" y="217"/>
                    </a:cxn>
                    <a:cxn ang="0">
                      <a:pos x="213" y="226"/>
                    </a:cxn>
                    <a:cxn ang="0">
                      <a:pos x="199" y="244"/>
                    </a:cxn>
                    <a:cxn ang="0">
                      <a:pos x="182" y="275"/>
                    </a:cxn>
                    <a:cxn ang="0">
                      <a:pos x="164" y="302"/>
                    </a:cxn>
                    <a:cxn ang="0">
                      <a:pos x="128" y="320"/>
                    </a:cxn>
                    <a:cxn ang="0">
                      <a:pos x="111" y="324"/>
                    </a:cxn>
                    <a:cxn ang="0">
                      <a:pos x="84" y="324"/>
                    </a:cxn>
                    <a:cxn ang="0">
                      <a:pos x="79" y="311"/>
                    </a:cxn>
                    <a:cxn ang="0">
                      <a:pos x="62" y="297"/>
                    </a:cxn>
                    <a:cxn ang="0">
                      <a:pos x="44" y="284"/>
                    </a:cxn>
                    <a:cxn ang="0">
                      <a:pos x="31" y="266"/>
                    </a:cxn>
                    <a:cxn ang="0">
                      <a:pos x="22" y="244"/>
                    </a:cxn>
                    <a:cxn ang="0">
                      <a:pos x="31" y="222"/>
                    </a:cxn>
                    <a:cxn ang="0">
                      <a:pos x="35" y="200"/>
                    </a:cxn>
                    <a:cxn ang="0">
                      <a:pos x="35" y="169"/>
                    </a:cxn>
                    <a:cxn ang="0">
                      <a:pos x="40" y="146"/>
                    </a:cxn>
                    <a:cxn ang="0">
                      <a:pos x="26" y="133"/>
                    </a:cxn>
                    <a:cxn ang="0">
                      <a:pos x="13" y="124"/>
                    </a:cxn>
                    <a:cxn ang="0">
                      <a:pos x="4" y="107"/>
                    </a:cxn>
                    <a:cxn ang="0">
                      <a:pos x="4" y="89"/>
                    </a:cxn>
                    <a:cxn ang="0">
                      <a:pos x="4" y="71"/>
                    </a:cxn>
                    <a:cxn ang="0">
                      <a:pos x="8" y="58"/>
                    </a:cxn>
                    <a:cxn ang="0">
                      <a:pos x="17" y="44"/>
                    </a:cxn>
                    <a:cxn ang="0">
                      <a:pos x="22" y="31"/>
                    </a:cxn>
                    <a:cxn ang="0">
                      <a:pos x="35" y="22"/>
                    </a:cxn>
                    <a:cxn ang="0">
                      <a:pos x="40" y="9"/>
                    </a:cxn>
                    <a:cxn ang="0">
                      <a:pos x="57" y="0"/>
                    </a:cxn>
                    <a:cxn ang="0">
                      <a:pos x="75" y="4"/>
                    </a:cxn>
                    <a:cxn ang="0">
                      <a:pos x="84" y="13"/>
                    </a:cxn>
                    <a:cxn ang="0">
                      <a:pos x="88" y="31"/>
                    </a:cxn>
                    <a:cxn ang="0">
                      <a:pos x="97" y="44"/>
                    </a:cxn>
                    <a:cxn ang="0">
                      <a:pos x="106" y="53"/>
                    </a:cxn>
                    <a:cxn ang="0">
                      <a:pos x="115" y="67"/>
                    </a:cxn>
                  </a:cxnLst>
                  <a:rect l="0" t="0" r="r" b="b"/>
                  <a:pathLst>
                    <a:path w="230" h="333">
                      <a:moveTo>
                        <a:pt x="119" y="67"/>
                      </a:moveTo>
                      <a:lnTo>
                        <a:pt x="119" y="71"/>
                      </a:lnTo>
                      <a:lnTo>
                        <a:pt x="119" y="75"/>
                      </a:lnTo>
                      <a:lnTo>
                        <a:pt x="119" y="80"/>
                      </a:lnTo>
                      <a:lnTo>
                        <a:pt x="119" y="84"/>
                      </a:lnTo>
                      <a:lnTo>
                        <a:pt x="119" y="89"/>
                      </a:lnTo>
                      <a:lnTo>
                        <a:pt x="119" y="98"/>
                      </a:lnTo>
                      <a:lnTo>
                        <a:pt x="124" y="102"/>
                      </a:lnTo>
                      <a:lnTo>
                        <a:pt x="124" y="107"/>
                      </a:lnTo>
                      <a:lnTo>
                        <a:pt x="124" y="111"/>
                      </a:lnTo>
                      <a:lnTo>
                        <a:pt x="119" y="115"/>
                      </a:lnTo>
                      <a:lnTo>
                        <a:pt x="119" y="120"/>
                      </a:lnTo>
                      <a:lnTo>
                        <a:pt x="115" y="129"/>
                      </a:lnTo>
                      <a:lnTo>
                        <a:pt x="115" y="133"/>
                      </a:lnTo>
                      <a:lnTo>
                        <a:pt x="111" y="133"/>
                      </a:lnTo>
                      <a:lnTo>
                        <a:pt x="106" y="138"/>
                      </a:lnTo>
                      <a:lnTo>
                        <a:pt x="102" y="138"/>
                      </a:lnTo>
                      <a:lnTo>
                        <a:pt x="97" y="138"/>
                      </a:lnTo>
                      <a:lnTo>
                        <a:pt x="97" y="142"/>
                      </a:lnTo>
                      <a:lnTo>
                        <a:pt x="97" y="146"/>
                      </a:lnTo>
                      <a:lnTo>
                        <a:pt x="97" y="155"/>
                      </a:lnTo>
                      <a:lnTo>
                        <a:pt x="97" y="164"/>
                      </a:lnTo>
                      <a:lnTo>
                        <a:pt x="88" y="173"/>
                      </a:lnTo>
                      <a:lnTo>
                        <a:pt x="88" y="178"/>
                      </a:lnTo>
                      <a:lnTo>
                        <a:pt x="93" y="182"/>
                      </a:lnTo>
                      <a:lnTo>
                        <a:pt x="97" y="182"/>
                      </a:lnTo>
                      <a:lnTo>
                        <a:pt x="106" y="186"/>
                      </a:lnTo>
                      <a:lnTo>
                        <a:pt x="111" y="186"/>
                      </a:lnTo>
                      <a:lnTo>
                        <a:pt x="128" y="186"/>
                      </a:lnTo>
                      <a:lnTo>
                        <a:pt x="133" y="186"/>
                      </a:lnTo>
                      <a:lnTo>
                        <a:pt x="137" y="186"/>
                      </a:lnTo>
                      <a:lnTo>
                        <a:pt x="142" y="182"/>
                      </a:lnTo>
                      <a:lnTo>
                        <a:pt x="146" y="182"/>
                      </a:lnTo>
                      <a:lnTo>
                        <a:pt x="150" y="182"/>
                      </a:lnTo>
                      <a:lnTo>
                        <a:pt x="155" y="182"/>
                      </a:lnTo>
                      <a:lnTo>
                        <a:pt x="159" y="182"/>
                      </a:lnTo>
                      <a:lnTo>
                        <a:pt x="164" y="178"/>
                      </a:lnTo>
                      <a:lnTo>
                        <a:pt x="168" y="178"/>
                      </a:lnTo>
                      <a:lnTo>
                        <a:pt x="173" y="178"/>
                      </a:lnTo>
                      <a:lnTo>
                        <a:pt x="177" y="178"/>
                      </a:lnTo>
                      <a:lnTo>
                        <a:pt x="177" y="182"/>
                      </a:lnTo>
                      <a:lnTo>
                        <a:pt x="177" y="186"/>
                      </a:lnTo>
                      <a:lnTo>
                        <a:pt x="177" y="191"/>
                      </a:lnTo>
                      <a:lnTo>
                        <a:pt x="177" y="195"/>
                      </a:lnTo>
                      <a:lnTo>
                        <a:pt x="177" y="200"/>
                      </a:lnTo>
                      <a:lnTo>
                        <a:pt x="177" y="204"/>
                      </a:lnTo>
                      <a:lnTo>
                        <a:pt x="177" y="209"/>
                      </a:lnTo>
                      <a:lnTo>
                        <a:pt x="182" y="209"/>
                      </a:lnTo>
                      <a:lnTo>
                        <a:pt x="182" y="213"/>
                      </a:lnTo>
                      <a:lnTo>
                        <a:pt x="186" y="213"/>
                      </a:lnTo>
                      <a:lnTo>
                        <a:pt x="190" y="217"/>
                      </a:lnTo>
                      <a:lnTo>
                        <a:pt x="195" y="213"/>
                      </a:lnTo>
                      <a:lnTo>
                        <a:pt x="199" y="213"/>
                      </a:lnTo>
                      <a:lnTo>
                        <a:pt x="199" y="209"/>
                      </a:lnTo>
                      <a:lnTo>
                        <a:pt x="204" y="209"/>
                      </a:lnTo>
                      <a:lnTo>
                        <a:pt x="204" y="204"/>
                      </a:lnTo>
                      <a:lnTo>
                        <a:pt x="208" y="204"/>
                      </a:lnTo>
                      <a:lnTo>
                        <a:pt x="213" y="200"/>
                      </a:lnTo>
                      <a:lnTo>
                        <a:pt x="217" y="200"/>
                      </a:lnTo>
                      <a:lnTo>
                        <a:pt x="221" y="204"/>
                      </a:lnTo>
                      <a:lnTo>
                        <a:pt x="226" y="204"/>
                      </a:lnTo>
                      <a:lnTo>
                        <a:pt x="226" y="209"/>
                      </a:lnTo>
                      <a:lnTo>
                        <a:pt x="226" y="213"/>
                      </a:lnTo>
                      <a:lnTo>
                        <a:pt x="230" y="217"/>
                      </a:lnTo>
                      <a:lnTo>
                        <a:pt x="226" y="217"/>
                      </a:lnTo>
                      <a:lnTo>
                        <a:pt x="221" y="222"/>
                      </a:lnTo>
                      <a:lnTo>
                        <a:pt x="217" y="222"/>
                      </a:lnTo>
                      <a:lnTo>
                        <a:pt x="213" y="226"/>
                      </a:lnTo>
                      <a:lnTo>
                        <a:pt x="213" y="231"/>
                      </a:lnTo>
                      <a:lnTo>
                        <a:pt x="208" y="231"/>
                      </a:lnTo>
                      <a:lnTo>
                        <a:pt x="204" y="235"/>
                      </a:lnTo>
                      <a:lnTo>
                        <a:pt x="199" y="244"/>
                      </a:lnTo>
                      <a:lnTo>
                        <a:pt x="199" y="249"/>
                      </a:lnTo>
                      <a:lnTo>
                        <a:pt x="195" y="253"/>
                      </a:lnTo>
                      <a:lnTo>
                        <a:pt x="186" y="266"/>
                      </a:lnTo>
                      <a:lnTo>
                        <a:pt x="182" y="275"/>
                      </a:lnTo>
                      <a:lnTo>
                        <a:pt x="177" y="284"/>
                      </a:lnTo>
                      <a:lnTo>
                        <a:pt x="173" y="293"/>
                      </a:lnTo>
                      <a:lnTo>
                        <a:pt x="168" y="297"/>
                      </a:lnTo>
                      <a:lnTo>
                        <a:pt x="164" y="302"/>
                      </a:lnTo>
                      <a:lnTo>
                        <a:pt x="155" y="306"/>
                      </a:lnTo>
                      <a:lnTo>
                        <a:pt x="150" y="311"/>
                      </a:lnTo>
                      <a:lnTo>
                        <a:pt x="142" y="315"/>
                      </a:lnTo>
                      <a:lnTo>
                        <a:pt x="128" y="320"/>
                      </a:lnTo>
                      <a:lnTo>
                        <a:pt x="124" y="320"/>
                      </a:lnTo>
                      <a:lnTo>
                        <a:pt x="119" y="324"/>
                      </a:lnTo>
                      <a:lnTo>
                        <a:pt x="115" y="324"/>
                      </a:lnTo>
                      <a:lnTo>
                        <a:pt x="111" y="324"/>
                      </a:lnTo>
                      <a:lnTo>
                        <a:pt x="106" y="328"/>
                      </a:lnTo>
                      <a:lnTo>
                        <a:pt x="102" y="328"/>
                      </a:lnTo>
                      <a:lnTo>
                        <a:pt x="93" y="333"/>
                      </a:lnTo>
                      <a:lnTo>
                        <a:pt x="84" y="324"/>
                      </a:lnTo>
                      <a:lnTo>
                        <a:pt x="84" y="320"/>
                      </a:lnTo>
                      <a:lnTo>
                        <a:pt x="79" y="320"/>
                      </a:lnTo>
                      <a:lnTo>
                        <a:pt x="79" y="315"/>
                      </a:lnTo>
                      <a:lnTo>
                        <a:pt x="79" y="311"/>
                      </a:lnTo>
                      <a:lnTo>
                        <a:pt x="75" y="311"/>
                      </a:lnTo>
                      <a:lnTo>
                        <a:pt x="71" y="306"/>
                      </a:lnTo>
                      <a:lnTo>
                        <a:pt x="66" y="302"/>
                      </a:lnTo>
                      <a:lnTo>
                        <a:pt x="62" y="297"/>
                      </a:lnTo>
                      <a:lnTo>
                        <a:pt x="57" y="293"/>
                      </a:lnTo>
                      <a:lnTo>
                        <a:pt x="53" y="289"/>
                      </a:lnTo>
                      <a:lnTo>
                        <a:pt x="48" y="289"/>
                      </a:lnTo>
                      <a:lnTo>
                        <a:pt x="44" y="284"/>
                      </a:lnTo>
                      <a:lnTo>
                        <a:pt x="48" y="280"/>
                      </a:lnTo>
                      <a:lnTo>
                        <a:pt x="48" y="266"/>
                      </a:lnTo>
                      <a:lnTo>
                        <a:pt x="40" y="266"/>
                      </a:lnTo>
                      <a:lnTo>
                        <a:pt x="31" y="266"/>
                      </a:lnTo>
                      <a:lnTo>
                        <a:pt x="22" y="262"/>
                      </a:lnTo>
                      <a:lnTo>
                        <a:pt x="22" y="253"/>
                      </a:lnTo>
                      <a:lnTo>
                        <a:pt x="17" y="249"/>
                      </a:lnTo>
                      <a:lnTo>
                        <a:pt x="22" y="244"/>
                      </a:lnTo>
                      <a:lnTo>
                        <a:pt x="22" y="240"/>
                      </a:lnTo>
                      <a:lnTo>
                        <a:pt x="26" y="231"/>
                      </a:lnTo>
                      <a:lnTo>
                        <a:pt x="31" y="226"/>
                      </a:lnTo>
                      <a:lnTo>
                        <a:pt x="31" y="222"/>
                      </a:lnTo>
                      <a:lnTo>
                        <a:pt x="31" y="217"/>
                      </a:lnTo>
                      <a:lnTo>
                        <a:pt x="31" y="213"/>
                      </a:lnTo>
                      <a:lnTo>
                        <a:pt x="31" y="204"/>
                      </a:lnTo>
                      <a:lnTo>
                        <a:pt x="35" y="200"/>
                      </a:lnTo>
                      <a:lnTo>
                        <a:pt x="35" y="195"/>
                      </a:lnTo>
                      <a:lnTo>
                        <a:pt x="35" y="191"/>
                      </a:lnTo>
                      <a:lnTo>
                        <a:pt x="35" y="178"/>
                      </a:lnTo>
                      <a:lnTo>
                        <a:pt x="35" y="169"/>
                      </a:lnTo>
                      <a:lnTo>
                        <a:pt x="35" y="164"/>
                      </a:lnTo>
                      <a:lnTo>
                        <a:pt x="35" y="155"/>
                      </a:lnTo>
                      <a:lnTo>
                        <a:pt x="40" y="151"/>
                      </a:lnTo>
                      <a:lnTo>
                        <a:pt x="40" y="146"/>
                      </a:lnTo>
                      <a:lnTo>
                        <a:pt x="35" y="142"/>
                      </a:lnTo>
                      <a:lnTo>
                        <a:pt x="31" y="138"/>
                      </a:lnTo>
                      <a:lnTo>
                        <a:pt x="31" y="133"/>
                      </a:lnTo>
                      <a:lnTo>
                        <a:pt x="26" y="133"/>
                      </a:lnTo>
                      <a:lnTo>
                        <a:pt x="22" y="133"/>
                      </a:lnTo>
                      <a:lnTo>
                        <a:pt x="22" y="129"/>
                      </a:lnTo>
                      <a:lnTo>
                        <a:pt x="17" y="129"/>
                      </a:lnTo>
                      <a:lnTo>
                        <a:pt x="13" y="124"/>
                      </a:lnTo>
                      <a:lnTo>
                        <a:pt x="8" y="120"/>
                      </a:lnTo>
                      <a:lnTo>
                        <a:pt x="4" y="115"/>
                      </a:lnTo>
                      <a:lnTo>
                        <a:pt x="4" y="111"/>
                      </a:lnTo>
                      <a:lnTo>
                        <a:pt x="4" y="107"/>
                      </a:lnTo>
                      <a:lnTo>
                        <a:pt x="4" y="102"/>
                      </a:lnTo>
                      <a:lnTo>
                        <a:pt x="0" y="98"/>
                      </a:lnTo>
                      <a:lnTo>
                        <a:pt x="0" y="93"/>
                      </a:lnTo>
                      <a:lnTo>
                        <a:pt x="4" y="89"/>
                      </a:lnTo>
                      <a:lnTo>
                        <a:pt x="4" y="84"/>
                      </a:lnTo>
                      <a:lnTo>
                        <a:pt x="4" y="80"/>
                      </a:lnTo>
                      <a:lnTo>
                        <a:pt x="4" y="75"/>
                      </a:lnTo>
                      <a:lnTo>
                        <a:pt x="4" y="71"/>
                      </a:lnTo>
                      <a:lnTo>
                        <a:pt x="8" y="71"/>
                      </a:lnTo>
                      <a:lnTo>
                        <a:pt x="8" y="67"/>
                      </a:lnTo>
                      <a:lnTo>
                        <a:pt x="8" y="62"/>
                      </a:lnTo>
                      <a:lnTo>
                        <a:pt x="8" y="58"/>
                      </a:lnTo>
                      <a:lnTo>
                        <a:pt x="8" y="53"/>
                      </a:lnTo>
                      <a:lnTo>
                        <a:pt x="8" y="49"/>
                      </a:lnTo>
                      <a:lnTo>
                        <a:pt x="13" y="49"/>
                      </a:lnTo>
                      <a:lnTo>
                        <a:pt x="17" y="44"/>
                      </a:lnTo>
                      <a:lnTo>
                        <a:pt x="22" y="44"/>
                      </a:lnTo>
                      <a:lnTo>
                        <a:pt x="22" y="40"/>
                      </a:lnTo>
                      <a:lnTo>
                        <a:pt x="22" y="35"/>
                      </a:lnTo>
                      <a:lnTo>
                        <a:pt x="22" y="31"/>
                      </a:lnTo>
                      <a:lnTo>
                        <a:pt x="26" y="31"/>
                      </a:lnTo>
                      <a:lnTo>
                        <a:pt x="26" y="27"/>
                      </a:lnTo>
                      <a:lnTo>
                        <a:pt x="31" y="27"/>
                      </a:lnTo>
                      <a:lnTo>
                        <a:pt x="35" y="22"/>
                      </a:lnTo>
                      <a:lnTo>
                        <a:pt x="35" y="18"/>
                      </a:lnTo>
                      <a:lnTo>
                        <a:pt x="40" y="18"/>
                      </a:lnTo>
                      <a:lnTo>
                        <a:pt x="40" y="13"/>
                      </a:lnTo>
                      <a:lnTo>
                        <a:pt x="40" y="9"/>
                      </a:lnTo>
                      <a:lnTo>
                        <a:pt x="40" y="4"/>
                      </a:lnTo>
                      <a:lnTo>
                        <a:pt x="44" y="4"/>
                      </a:lnTo>
                      <a:lnTo>
                        <a:pt x="48" y="0"/>
                      </a:lnTo>
                      <a:lnTo>
                        <a:pt x="57" y="0"/>
                      </a:lnTo>
                      <a:lnTo>
                        <a:pt x="62" y="0"/>
                      </a:lnTo>
                      <a:lnTo>
                        <a:pt x="66" y="0"/>
                      </a:lnTo>
                      <a:lnTo>
                        <a:pt x="71" y="0"/>
                      </a:lnTo>
                      <a:lnTo>
                        <a:pt x="75" y="4"/>
                      </a:lnTo>
                      <a:lnTo>
                        <a:pt x="79" y="4"/>
                      </a:lnTo>
                      <a:lnTo>
                        <a:pt x="79" y="9"/>
                      </a:lnTo>
                      <a:lnTo>
                        <a:pt x="84" y="9"/>
                      </a:lnTo>
                      <a:lnTo>
                        <a:pt x="84" y="13"/>
                      </a:lnTo>
                      <a:lnTo>
                        <a:pt x="84" y="18"/>
                      </a:lnTo>
                      <a:lnTo>
                        <a:pt x="84" y="22"/>
                      </a:lnTo>
                      <a:lnTo>
                        <a:pt x="88" y="27"/>
                      </a:lnTo>
                      <a:lnTo>
                        <a:pt x="88" y="31"/>
                      </a:lnTo>
                      <a:lnTo>
                        <a:pt x="93" y="31"/>
                      </a:lnTo>
                      <a:lnTo>
                        <a:pt x="93" y="35"/>
                      </a:lnTo>
                      <a:lnTo>
                        <a:pt x="97" y="40"/>
                      </a:lnTo>
                      <a:lnTo>
                        <a:pt x="97" y="44"/>
                      </a:lnTo>
                      <a:lnTo>
                        <a:pt x="102" y="44"/>
                      </a:lnTo>
                      <a:lnTo>
                        <a:pt x="102" y="49"/>
                      </a:lnTo>
                      <a:lnTo>
                        <a:pt x="106" y="49"/>
                      </a:lnTo>
                      <a:lnTo>
                        <a:pt x="106" y="53"/>
                      </a:lnTo>
                      <a:lnTo>
                        <a:pt x="111" y="58"/>
                      </a:lnTo>
                      <a:lnTo>
                        <a:pt x="111" y="62"/>
                      </a:lnTo>
                      <a:lnTo>
                        <a:pt x="115" y="62"/>
                      </a:lnTo>
                      <a:lnTo>
                        <a:pt x="115" y="67"/>
                      </a:lnTo>
                      <a:lnTo>
                        <a:pt x="119" y="67"/>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14" name="Freeform 180"/>
                <p:cNvSpPr/>
                <p:nvPr/>
              </p:nvSpPr>
              <p:spPr bwMode="auto">
                <a:xfrm>
                  <a:off x="6906965" y="3155951"/>
                  <a:ext cx="561975" cy="555625"/>
                </a:xfrm>
                <a:custGeom>
                  <a:cxnLst>
                    <a:cxn ang="0">
                      <a:pos x="346" y="337"/>
                    </a:cxn>
                    <a:cxn ang="0">
                      <a:pos x="337" y="350"/>
                    </a:cxn>
                    <a:cxn ang="0">
                      <a:pos x="323" y="342"/>
                    </a:cxn>
                    <a:cxn ang="0">
                      <a:pos x="310" y="333"/>
                    </a:cxn>
                    <a:cxn ang="0">
                      <a:pos x="288" y="328"/>
                    </a:cxn>
                    <a:cxn ang="0">
                      <a:pos x="266" y="328"/>
                    </a:cxn>
                    <a:cxn ang="0">
                      <a:pos x="244" y="324"/>
                    </a:cxn>
                    <a:cxn ang="0">
                      <a:pos x="226" y="319"/>
                    </a:cxn>
                    <a:cxn ang="0">
                      <a:pos x="213" y="310"/>
                    </a:cxn>
                    <a:cxn ang="0">
                      <a:pos x="190" y="310"/>
                    </a:cxn>
                    <a:cxn ang="0">
                      <a:pos x="177" y="319"/>
                    </a:cxn>
                    <a:cxn ang="0">
                      <a:pos x="168" y="337"/>
                    </a:cxn>
                    <a:cxn ang="0">
                      <a:pos x="155" y="346"/>
                    </a:cxn>
                    <a:cxn ang="0">
                      <a:pos x="133" y="350"/>
                    </a:cxn>
                    <a:cxn ang="0">
                      <a:pos x="115" y="346"/>
                    </a:cxn>
                    <a:cxn ang="0">
                      <a:pos x="93" y="346"/>
                    </a:cxn>
                    <a:cxn ang="0">
                      <a:pos x="71" y="337"/>
                    </a:cxn>
                    <a:cxn ang="0">
                      <a:pos x="62" y="319"/>
                    </a:cxn>
                    <a:cxn ang="0">
                      <a:pos x="48" y="306"/>
                    </a:cxn>
                    <a:cxn ang="0">
                      <a:pos x="44" y="284"/>
                    </a:cxn>
                    <a:cxn ang="0">
                      <a:pos x="26" y="275"/>
                    </a:cxn>
                    <a:cxn ang="0">
                      <a:pos x="0" y="279"/>
                    </a:cxn>
                    <a:cxn ang="0">
                      <a:pos x="13" y="257"/>
                    </a:cxn>
                    <a:cxn ang="0">
                      <a:pos x="31" y="253"/>
                    </a:cxn>
                    <a:cxn ang="0">
                      <a:pos x="48" y="239"/>
                    </a:cxn>
                    <a:cxn ang="0">
                      <a:pos x="71" y="231"/>
                    </a:cxn>
                    <a:cxn ang="0">
                      <a:pos x="88" y="222"/>
                    </a:cxn>
                    <a:cxn ang="0">
                      <a:pos x="93" y="191"/>
                    </a:cxn>
                    <a:cxn ang="0">
                      <a:pos x="97" y="173"/>
                    </a:cxn>
                    <a:cxn ang="0">
                      <a:pos x="75" y="168"/>
                    </a:cxn>
                    <a:cxn ang="0">
                      <a:pos x="93" y="151"/>
                    </a:cxn>
                    <a:cxn ang="0">
                      <a:pos x="106" y="128"/>
                    </a:cxn>
                    <a:cxn ang="0">
                      <a:pos x="115" y="111"/>
                    </a:cxn>
                    <a:cxn ang="0">
                      <a:pos x="133" y="97"/>
                    </a:cxn>
                    <a:cxn ang="0">
                      <a:pos x="150" y="80"/>
                    </a:cxn>
                    <a:cxn ang="0">
                      <a:pos x="173" y="75"/>
                    </a:cxn>
                    <a:cxn ang="0">
                      <a:pos x="208" y="57"/>
                    </a:cxn>
                    <a:cxn ang="0">
                      <a:pos x="226" y="49"/>
                    </a:cxn>
                    <a:cxn ang="0">
                      <a:pos x="244" y="40"/>
                    </a:cxn>
                    <a:cxn ang="0">
                      <a:pos x="252" y="26"/>
                    </a:cxn>
                    <a:cxn ang="0">
                      <a:pos x="244" y="9"/>
                    </a:cxn>
                    <a:cxn ang="0">
                      <a:pos x="266" y="9"/>
                    </a:cxn>
                    <a:cxn ang="0">
                      <a:pos x="288" y="4"/>
                    </a:cxn>
                    <a:cxn ang="0">
                      <a:pos x="319" y="9"/>
                    </a:cxn>
                    <a:cxn ang="0">
                      <a:pos x="319" y="44"/>
                    </a:cxn>
                    <a:cxn ang="0">
                      <a:pos x="301" y="111"/>
                    </a:cxn>
                    <a:cxn ang="0">
                      <a:pos x="283" y="168"/>
                    </a:cxn>
                    <a:cxn ang="0">
                      <a:pos x="288" y="191"/>
                    </a:cxn>
                    <a:cxn ang="0">
                      <a:pos x="297" y="208"/>
                    </a:cxn>
                    <a:cxn ang="0">
                      <a:pos x="306" y="222"/>
                    </a:cxn>
                    <a:cxn ang="0">
                      <a:pos x="315" y="235"/>
                    </a:cxn>
                    <a:cxn ang="0">
                      <a:pos x="306" y="244"/>
                    </a:cxn>
                    <a:cxn ang="0">
                      <a:pos x="310" y="262"/>
                    </a:cxn>
                    <a:cxn ang="0">
                      <a:pos x="332" y="262"/>
                    </a:cxn>
                    <a:cxn ang="0">
                      <a:pos x="332" y="284"/>
                    </a:cxn>
                    <a:cxn ang="0">
                      <a:pos x="346" y="302"/>
                    </a:cxn>
                    <a:cxn ang="0">
                      <a:pos x="350" y="319"/>
                    </a:cxn>
                  </a:cxnLst>
                  <a:rect l="0" t="0" r="r" b="b"/>
                  <a:pathLst>
                    <a:path w="354" h="350">
                      <a:moveTo>
                        <a:pt x="354" y="324"/>
                      </a:moveTo>
                      <a:lnTo>
                        <a:pt x="354" y="328"/>
                      </a:lnTo>
                      <a:lnTo>
                        <a:pt x="350" y="333"/>
                      </a:lnTo>
                      <a:lnTo>
                        <a:pt x="350" y="337"/>
                      </a:lnTo>
                      <a:lnTo>
                        <a:pt x="346" y="337"/>
                      </a:lnTo>
                      <a:lnTo>
                        <a:pt x="341" y="342"/>
                      </a:lnTo>
                      <a:lnTo>
                        <a:pt x="341" y="346"/>
                      </a:lnTo>
                      <a:lnTo>
                        <a:pt x="346" y="346"/>
                      </a:lnTo>
                      <a:lnTo>
                        <a:pt x="341" y="350"/>
                      </a:lnTo>
                      <a:lnTo>
                        <a:pt x="337" y="350"/>
                      </a:lnTo>
                      <a:lnTo>
                        <a:pt x="337" y="346"/>
                      </a:lnTo>
                      <a:lnTo>
                        <a:pt x="332" y="346"/>
                      </a:lnTo>
                      <a:lnTo>
                        <a:pt x="332" y="342"/>
                      </a:lnTo>
                      <a:lnTo>
                        <a:pt x="328" y="342"/>
                      </a:lnTo>
                      <a:lnTo>
                        <a:pt x="323" y="342"/>
                      </a:lnTo>
                      <a:lnTo>
                        <a:pt x="323" y="337"/>
                      </a:lnTo>
                      <a:lnTo>
                        <a:pt x="319" y="337"/>
                      </a:lnTo>
                      <a:lnTo>
                        <a:pt x="315" y="337"/>
                      </a:lnTo>
                      <a:lnTo>
                        <a:pt x="315" y="333"/>
                      </a:lnTo>
                      <a:lnTo>
                        <a:pt x="310" y="333"/>
                      </a:lnTo>
                      <a:lnTo>
                        <a:pt x="306" y="333"/>
                      </a:lnTo>
                      <a:lnTo>
                        <a:pt x="301" y="333"/>
                      </a:lnTo>
                      <a:lnTo>
                        <a:pt x="297" y="333"/>
                      </a:lnTo>
                      <a:lnTo>
                        <a:pt x="292" y="328"/>
                      </a:lnTo>
                      <a:lnTo>
                        <a:pt x="288" y="328"/>
                      </a:lnTo>
                      <a:lnTo>
                        <a:pt x="283" y="328"/>
                      </a:lnTo>
                      <a:lnTo>
                        <a:pt x="279" y="328"/>
                      </a:lnTo>
                      <a:lnTo>
                        <a:pt x="275" y="328"/>
                      </a:lnTo>
                      <a:lnTo>
                        <a:pt x="270" y="328"/>
                      </a:lnTo>
                      <a:lnTo>
                        <a:pt x="266" y="328"/>
                      </a:lnTo>
                      <a:lnTo>
                        <a:pt x="261" y="328"/>
                      </a:lnTo>
                      <a:lnTo>
                        <a:pt x="257" y="324"/>
                      </a:lnTo>
                      <a:lnTo>
                        <a:pt x="252" y="324"/>
                      </a:lnTo>
                      <a:lnTo>
                        <a:pt x="248" y="324"/>
                      </a:lnTo>
                      <a:lnTo>
                        <a:pt x="244" y="324"/>
                      </a:lnTo>
                      <a:lnTo>
                        <a:pt x="239" y="324"/>
                      </a:lnTo>
                      <a:lnTo>
                        <a:pt x="235" y="324"/>
                      </a:lnTo>
                      <a:lnTo>
                        <a:pt x="235" y="319"/>
                      </a:lnTo>
                      <a:lnTo>
                        <a:pt x="230" y="319"/>
                      </a:lnTo>
                      <a:lnTo>
                        <a:pt x="226" y="319"/>
                      </a:lnTo>
                      <a:lnTo>
                        <a:pt x="226" y="315"/>
                      </a:lnTo>
                      <a:lnTo>
                        <a:pt x="221" y="315"/>
                      </a:lnTo>
                      <a:lnTo>
                        <a:pt x="217" y="315"/>
                      </a:lnTo>
                      <a:lnTo>
                        <a:pt x="213" y="315"/>
                      </a:lnTo>
                      <a:lnTo>
                        <a:pt x="213" y="310"/>
                      </a:lnTo>
                      <a:lnTo>
                        <a:pt x="208" y="310"/>
                      </a:lnTo>
                      <a:lnTo>
                        <a:pt x="204" y="310"/>
                      </a:lnTo>
                      <a:lnTo>
                        <a:pt x="199" y="310"/>
                      </a:lnTo>
                      <a:lnTo>
                        <a:pt x="195" y="310"/>
                      </a:lnTo>
                      <a:lnTo>
                        <a:pt x="190" y="310"/>
                      </a:lnTo>
                      <a:lnTo>
                        <a:pt x="190" y="315"/>
                      </a:lnTo>
                      <a:lnTo>
                        <a:pt x="186" y="315"/>
                      </a:lnTo>
                      <a:lnTo>
                        <a:pt x="181" y="315"/>
                      </a:lnTo>
                      <a:lnTo>
                        <a:pt x="181" y="319"/>
                      </a:lnTo>
                      <a:lnTo>
                        <a:pt x="177" y="319"/>
                      </a:lnTo>
                      <a:lnTo>
                        <a:pt x="177" y="324"/>
                      </a:lnTo>
                      <a:lnTo>
                        <a:pt x="173" y="324"/>
                      </a:lnTo>
                      <a:lnTo>
                        <a:pt x="173" y="328"/>
                      </a:lnTo>
                      <a:lnTo>
                        <a:pt x="168" y="333"/>
                      </a:lnTo>
                      <a:lnTo>
                        <a:pt x="168" y="337"/>
                      </a:lnTo>
                      <a:lnTo>
                        <a:pt x="164" y="342"/>
                      </a:lnTo>
                      <a:lnTo>
                        <a:pt x="164" y="346"/>
                      </a:lnTo>
                      <a:lnTo>
                        <a:pt x="159" y="350"/>
                      </a:lnTo>
                      <a:lnTo>
                        <a:pt x="159" y="346"/>
                      </a:lnTo>
                      <a:lnTo>
                        <a:pt x="155" y="346"/>
                      </a:lnTo>
                      <a:lnTo>
                        <a:pt x="150" y="342"/>
                      </a:lnTo>
                      <a:lnTo>
                        <a:pt x="146" y="346"/>
                      </a:lnTo>
                      <a:lnTo>
                        <a:pt x="142" y="350"/>
                      </a:lnTo>
                      <a:lnTo>
                        <a:pt x="137" y="350"/>
                      </a:lnTo>
                      <a:lnTo>
                        <a:pt x="133" y="350"/>
                      </a:lnTo>
                      <a:lnTo>
                        <a:pt x="128" y="350"/>
                      </a:lnTo>
                      <a:lnTo>
                        <a:pt x="128" y="346"/>
                      </a:lnTo>
                      <a:lnTo>
                        <a:pt x="124" y="346"/>
                      </a:lnTo>
                      <a:lnTo>
                        <a:pt x="119" y="346"/>
                      </a:lnTo>
                      <a:lnTo>
                        <a:pt x="115" y="346"/>
                      </a:lnTo>
                      <a:lnTo>
                        <a:pt x="110" y="346"/>
                      </a:lnTo>
                      <a:lnTo>
                        <a:pt x="106" y="346"/>
                      </a:lnTo>
                      <a:lnTo>
                        <a:pt x="102" y="346"/>
                      </a:lnTo>
                      <a:lnTo>
                        <a:pt x="97" y="346"/>
                      </a:lnTo>
                      <a:lnTo>
                        <a:pt x="93" y="346"/>
                      </a:lnTo>
                      <a:lnTo>
                        <a:pt x="88" y="346"/>
                      </a:lnTo>
                      <a:lnTo>
                        <a:pt x="79" y="342"/>
                      </a:lnTo>
                      <a:lnTo>
                        <a:pt x="75" y="342"/>
                      </a:lnTo>
                      <a:lnTo>
                        <a:pt x="75" y="337"/>
                      </a:lnTo>
                      <a:lnTo>
                        <a:pt x="71" y="337"/>
                      </a:lnTo>
                      <a:lnTo>
                        <a:pt x="71" y="333"/>
                      </a:lnTo>
                      <a:lnTo>
                        <a:pt x="66" y="328"/>
                      </a:lnTo>
                      <a:lnTo>
                        <a:pt x="66" y="324"/>
                      </a:lnTo>
                      <a:lnTo>
                        <a:pt x="62" y="324"/>
                      </a:lnTo>
                      <a:lnTo>
                        <a:pt x="62" y="319"/>
                      </a:lnTo>
                      <a:lnTo>
                        <a:pt x="57" y="319"/>
                      </a:lnTo>
                      <a:lnTo>
                        <a:pt x="57" y="315"/>
                      </a:lnTo>
                      <a:lnTo>
                        <a:pt x="53" y="310"/>
                      </a:lnTo>
                      <a:lnTo>
                        <a:pt x="53" y="306"/>
                      </a:lnTo>
                      <a:lnTo>
                        <a:pt x="48" y="306"/>
                      </a:lnTo>
                      <a:lnTo>
                        <a:pt x="48" y="302"/>
                      </a:lnTo>
                      <a:lnTo>
                        <a:pt x="44" y="297"/>
                      </a:lnTo>
                      <a:lnTo>
                        <a:pt x="44" y="293"/>
                      </a:lnTo>
                      <a:lnTo>
                        <a:pt x="44" y="288"/>
                      </a:lnTo>
                      <a:lnTo>
                        <a:pt x="44" y="284"/>
                      </a:lnTo>
                      <a:lnTo>
                        <a:pt x="39" y="284"/>
                      </a:lnTo>
                      <a:lnTo>
                        <a:pt x="39" y="279"/>
                      </a:lnTo>
                      <a:lnTo>
                        <a:pt x="35" y="279"/>
                      </a:lnTo>
                      <a:lnTo>
                        <a:pt x="31" y="275"/>
                      </a:lnTo>
                      <a:lnTo>
                        <a:pt x="26" y="275"/>
                      </a:lnTo>
                      <a:lnTo>
                        <a:pt x="22" y="275"/>
                      </a:lnTo>
                      <a:lnTo>
                        <a:pt x="17" y="275"/>
                      </a:lnTo>
                      <a:lnTo>
                        <a:pt x="8" y="275"/>
                      </a:lnTo>
                      <a:lnTo>
                        <a:pt x="4" y="279"/>
                      </a:lnTo>
                      <a:lnTo>
                        <a:pt x="0" y="279"/>
                      </a:lnTo>
                      <a:lnTo>
                        <a:pt x="0" y="275"/>
                      </a:lnTo>
                      <a:lnTo>
                        <a:pt x="0" y="271"/>
                      </a:lnTo>
                      <a:lnTo>
                        <a:pt x="0" y="266"/>
                      </a:lnTo>
                      <a:lnTo>
                        <a:pt x="8" y="262"/>
                      </a:lnTo>
                      <a:lnTo>
                        <a:pt x="13" y="257"/>
                      </a:lnTo>
                      <a:lnTo>
                        <a:pt x="17" y="257"/>
                      </a:lnTo>
                      <a:lnTo>
                        <a:pt x="22" y="257"/>
                      </a:lnTo>
                      <a:lnTo>
                        <a:pt x="22" y="253"/>
                      </a:lnTo>
                      <a:lnTo>
                        <a:pt x="26" y="253"/>
                      </a:lnTo>
                      <a:lnTo>
                        <a:pt x="31" y="253"/>
                      </a:lnTo>
                      <a:lnTo>
                        <a:pt x="31" y="248"/>
                      </a:lnTo>
                      <a:lnTo>
                        <a:pt x="39" y="244"/>
                      </a:lnTo>
                      <a:lnTo>
                        <a:pt x="39" y="239"/>
                      </a:lnTo>
                      <a:lnTo>
                        <a:pt x="44" y="239"/>
                      </a:lnTo>
                      <a:lnTo>
                        <a:pt x="48" y="239"/>
                      </a:lnTo>
                      <a:lnTo>
                        <a:pt x="48" y="235"/>
                      </a:lnTo>
                      <a:lnTo>
                        <a:pt x="53" y="235"/>
                      </a:lnTo>
                      <a:lnTo>
                        <a:pt x="57" y="235"/>
                      </a:lnTo>
                      <a:lnTo>
                        <a:pt x="62" y="231"/>
                      </a:lnTo>
                      <a:lnTo>
                        <a:pt x="71" y="231"/>
                      </a:lnTo>
                      <a:lnTo>
                        <a:pt x="75" y="226"/>
                      </a:lnTo>
                      <a:lnTo>
                        <a:pt x="79" y="226"/>
                      </a:lnTo>
                      <a:lnTo>
                        <a:pt x="84" y="226"/>
                      </a:lnTo>
                      <a:lnTo>
                        <a:pt x="84" y="222"/>
                      </a:lnTo>
                      <a:lnTo>
                        <a:pt x="88" y="222"/>
                      </a:lnTo>
                      <a:lnTo>
                        <a:pt x="93" y="217"/>
                      </a:lnTo>
                      <a:lnTo>
                        <a:pt x="97" y="213"/>
                      </a:lnTo>
                      <a:lnTo>
                        <a:pt x="93" y="200"/>
                      </a:lnTo>
                      <a:lnTo>
                        <a:pt x="93" y="195"/>
                      </a:lnTo>
                      <a:lnTo>
                        <a:pt x="93" y="191"/>
                      </a:lnTo>
                      <a:lnTo>
                        <a:pt x="93" y="186"/>
                      </a:lnTo>
                      <a:lnTo>
                        <a:pt x="97" y="182"/>
                      </a:lnTo>
                      <a:lnTo>
                        <a:pt x="97" y="177"/>
                      </a:lnTo>
                      <a:lnTo>
                        <a:pt x="102" y="173"/>
                      </a:lnTo>
                      <a:lnTo>
                        <a:pt x="97" y="173"/>
                      </a:lnTo>
                      <a:lnTo>
                        <a:pt x="93" y="173"/>
                      </a:lnTo>
                      <a:lnTo>
                        <a:pt x="84" y="173"/>
                      </a:lnTo>
                      <a:lnTo>
                        <a:pt x="79" y="173"/>
                      </a:lnTo>
                      <a:lnTo>
                        <a:pt x="79" y="168"/>
                      </a:lnTo>
                      <a:lnTo>
                        <a:pt x="75" y="168"/>
                      </a:lnTo>
                      <a:lnTo>
                        <a:pt x="75" y="164"/>
                      </a:lnTo>
                      <a:lnTo>
                        <a:pt x="79" y="160"/>
                      </a:lnTo>
                      <a:lnTo>
                        <a:pt x="84" y="155"/>
                      </a:lnTo>
                      <a:lnTo>
                        <a:pt x="88" y="151"/>
                      </a:lnTo>
                      <a:lnTo>
                        <a:pt x="93" y="151"/>
                      </a:lnTo>
                      <a:lnTo>
                        <a:pt x="97" y="146"/>
                      </a:lnTo>
                      <a:lnTo>
                        <a:pt x="106" y="142"/>
                      </a:lnTo>
                      <a:lnTo>
                        <a:pt x="106" y="137"/>
                      </a:lnTo>
                      <a:lnTo>
                        <a:pt x="106" y="133"/>
                      </a:lnTo>
                      <a:lnTo>
                        <a:pt x="106" y="128"/>
                      </a:lnTo>
                      <a:lnTo>
                        <a:pt x="106" y="124"/>
                      </a:lnTo>
                      <a:lnTo>
                        <a:pt x="106" y="120"/>
                      </a:lnTo>
                      <a:lnTo>
                        <a:pt x="106" y="115"/>
                      </a:lnTo>
                      <a:lnTo>
                        <a:pt x="110" y="111"/>
                      </a:lnTo>
                      <a:lnTo>
                        <a:pt x="115" y="111"/>
                      </a:lnTo>
                      <a:lnTo>
                        <a:pt x="119" y="106"/>
                      </a:lnTo>
                      <a:lnTo>
                        <a:pt x="124" y="106"/>
                      </a:lnTo>
                      <a:lnTo>
                        <a:pt x="124" y="102"/>
                      </a:lnTo>
                      <a:lnTo>
                        <a:pt x="128" y="97"/>
                      </a:lnTo>
                      <a:lnTo>
                        <a:pt x="133" y="97"/>
                      </a:lnTo>
                      <a:lnTo>
                        <a:pt x="133" y="93"/>
                      </a:lnTo>
                      <a:lnTo>
                        <a:pt x="137" y="89"/>
                      </a:lnTo>
                      <a:lnTo>
                        <a:pt x="142" y="89"/>
                      </a:lnTo>
                      <a:lnTo>
                        <a:pt x="142" y="84"/>
                      </a:lnTo>
                      <a:lnTo>
                        <a:pt x="150" y="80"/>
                      </a:lnTo>
                      <a:lnTo>
                        <a:pt x="155" y="80"/>
                      </a:lnTo>
                      <a:lnTo>
                        <a:pt x="159" y="75"/>
                      </a:lnTo>
                      <a:lnTo>
                        <a:pt x="164" y="75"/>
                      </a:lnTo>
                      <a:lnTo>
                        <a:pt x="168" y="75"/>
                      </a:lnTo>
                      <a:lnTo>
                        <a:pt x="173" y="75"/>
                      </a:lnTo>
                      <a:lnTo>
                        <a:pt x="177" y="75"/>
                      </a:lnTo>
                      <a:lnTo>
                        <a:pt x="186" y="71"/>
                      </a:lnTo>
                      <a:lnTo>
                        <a:pt x="190" y="71"/>
                      </a:lnTo>
                      <a:lnTo>
                        <a:pt x="199" y="62"/>
                      </a:lnTo>
                      <a:lnTo>
                        <a:pt x="208" y="57"/>
                      </a:lnTo>
                      <a:lnTo>
                        <a:pt x="213" y="53"/>
                      </a:lnTo>
                      <a:lnTo>
                        <a:pt x="217" y="53"/>
                      </a:lnTo>
                      <a:lnTo>
                        <a:pt x="217" y="49"/>
                      </a:lnTo>
                      <a:lnTo>
                        <a:pt x="221" y="49"/>
                      </a:lnTo>
                      <a:lnTo>
                        <a:pt x="226" y="49"/>
                      </a:lnTo>
                      <a:lnTo>
                        <a:pt x="230" y="44"/>
                      </a:lnTo>
                      <a:lnTo>
                        <a:pt x="235" y="44"/>
                      </a:lnTo>
                      <a:lnTo>
                        <a:pt x="235" y="40"/>
                      </a:lnTo>
                      <a:lnTo>
                        <a:pt x="239" y="40"/>
                      </a:lnTo>
                      <a:lnTo>
                        <a:pt x="244" y="40"/>
                      </a:lnTo>
                      <a:lnTo>
                        <a:pt x="244" y="35"/>
                      </a:lnTo>
                      <a:lnTo>
                        <a:pt x="248" y="35"/>
                      </a:lnTo>
                      <a:lnTo>
                        <a:pt x="248" y="31"/>
                      </a:lnTo>
                      <a:lnTo>
                        <a:pt x="248" y="26"/>
                      </a:lnTo>
                      <a:lnTo>
                        <a:pt x="252" y="26"/>
                      </a:lnTo>
                      <a:lnTo>
                        <a:pt x="252" y="22"/>
                      </a:lnTo>
                      <a:lnTo>
                        <a:pt x="248" y="18"/>
                      </a:lnTo>
                      <a:lnTo>
                        <a:pt x="248" y="13"/>
                      </a:lnTo>
                      <a:lnTo>
                        <a:pt x="248" y="9"/>
                      </a:lnTo>
                      <a:lnTo>
                        <a:pt x="244" y="9"/>
                      </a:lnTo>
                      <a:lnTo>
                        <a:pt x="248" y="0"/>
                      </a:lnTo>
                      <a:lnTo>
                        <a:pt x="252" y="4"/>
                      </a:lnTo>
                      <a:lnTo>
                        <a:pt x="257" y="4"/>
                      </a:lnTo>
                      <a:lnTo>
                        <a:pt x="261" y="4"/>
                      </a:lnTo>
                      <a:lnTo>
                        <a:pt x="266" y="9"/>
                      </a:lnTo>
                      <a:lnTo>
                        <a:pt x="270" y="4"/>
                      </a:lnTo>
                      <a:lnTo>
                        <a:pt x="275" y="4"/>
                      </a:lnTo>
                      <a:lnTo>
                        <a:pt x="279" y="4"/>
                      </a:lnTo>
                      <a:lnTo>
                        <a:pt x="283" y="4"/>
                      </a:lnTo>
                      <a:lnTo>
                        <a:pt x="288" y="4"/>
                      </a:lnTo>
                      <a:lnTo>
                        <a:pt x="292" y="4"/>
                      </a:lnTo>
                      <a:lnTo>
                        <a:pt x="297" y="4"/>
                      </a:lnTo>
                      <a:lnTo>
                        <a:pt x="301" y="9"/>
                      </a:lnTo>
                      <a:lnTo>
                        <a:pt x="315" y="9"/>
                      </a:lnTo>
                      <a:lnTo>
                        <a:pt x="319" y="9"/>
                      </a:lnTo>
                      <a:lnTo>
                        <a:pt x="319" y="13"/>
                      </a:lnTo>
                      <a:lnTo>
                        <a:pt x="323" y="18"/>
                      </a:lnTo>
                      <a:lnTo>
                        <a:pt x="323" y="22"/>
                      </a:lnTo>
                      <a:lnTo>
                        <a:pt x="323" y="26"/>
                      </a:lnTo>
                      <a:lnTo>
                        <a:pt x="319" y="44"/>
                      </a:lnTo>
                      <a:lnTo>
                        <a:pt x="319" y="57"/>
                      </a:lnTo>
                      <a:lnTo>
                        <a:pt x="310" y="75"/>
                      </a:lnTo>
                      <a:lnTo>
                        <a:pt x="306" y="84"/>
                      </a:lnTo>
                      <a:lnTo>
                        <a:pt x="301" y="97"/>
                      </a:lnTo>
                      <a:lnTo>
                        <a:pt x="301" y="111"/>
                      </a:lnTo>
                      <a:lnTo>
                        <a:pt x="301" y="128"/>
                      </a:lnTo>
                      <a:lnTo>
                        <a:pt x="297" y="137"/>
                      </a:lnTo>
                      <a:lnTo>
                        <a:pt x="297" y="146"/>
                      </a:lnTo>
                      <a:lnTo>
                        <a:pt x="288" y="160"/>
                      </a:lnTo>
                      <a:lnTo>
                        <a:pt x="283" y="168"/>
                      </a:lnTo>
                      <a:lnTo>
                        <a:pt x="283" y="177"/>
                      </a:lnTo>
                      <a:lnTo>
                        <a:pt x="283" y="182"/>
                      </a:lnTo>
                      <a:lnTo>
                        <a:pt x="288" y="182"/>
                      </a:lnTo>
                      <a:lnTo>
                        <a:pt x="288" y="186"/>
                      </a:lnTo>
                      <a:lnTo>
                        <a:pt x="288" y="191"/>
                      </a:lnTo>
                      <a:lnTo>
                        <a:pt x="292" y="191"/>
                      </a:lnTo>
                      <a:lnTo>
                        <a:pt x="292" y="195"/>
                      </a:lnTo>
                      <a:lnTo>
                        <a:pt x="292" y="200"/>
                      </a:lnTo>
                      <a:lnTo>
                        <a:pt x="292" y="204"/>
                      </a:lnTo>
                      <a:lnTo>
                        <a:pt x="297" y="208"/>
                      </a:lnTo>
                      <a:lnTo>
                        <a:pt x="297" y="213"/>
                      </a:lnTo>
                      <a:lnTo>
                        <a:pt x="297" y="217"/>
                      </a:lnTo>
                      <a:lnTo>
                        <a:pt x="301" y="217"/>
                      </a:lnTo>
                      <a:lnTo>
                        <a:pt x="301" y="222"/>
                      </a:lnTo>
                      <a:lnTo>
                        <a:pt x="306" y="222"/>
                      </a:lnTo>
                      <a:lnTo>
                        <a:pt x="306" y="226"/>
                      </a:lnTo>
                      <a:lnTo>
                        <a:pt x="306" y="231"/>
                      </a:lnTo>
                      <a:lnTo>
                        <a:pt x="306" y="235"/>
                      </a:lnTo>
                      <a:lnTo>
                        <a:pt x="310" y="235"/>
                      </a:lnTo>
                      <a:lnTo>
                        <a:pt x="315" y="235"/>
                      </a:lnTo>
                      <a:lnTo>
                        <a:pt x="319" y="235"/>
                      </a:lnTo>
                      <a:lnTo>
                        <a:pt x="319" y="239"/>
                      </a:lnTo>
                      <a:lnTo>
                        <a:pt x="315" y="239"/>
                      </a:lnTo>
                      <a:lnTo>
                        <a:pt x="310" y="244"/>
                      </a:lnTo>
                      <a:lnTo>
                        <a:pt x="306" y="244"/>
                      </a:lnTo>
                      <a:lnTo>
                        <a:pt x="306" y="248"/>
                      </a:lnTo>
                      <a:lnTo>
                        <a:pt x="306" y="253"/>
                      </a:lnTo>
                      <a:lnTo>
                        <a:pt x="306" y="257"/>
                      </a:lnTo>
                      <a:lnTo>
                        <a:pt x="310" y="257"/>
                      </a:lnTo>
                      <a:lnTo>
                        <a:pt x="310" y="262"/>
                      </a:lnTo>
                      <a:lnTo>
                        <a:pt x="315" y="262"/>
                      </a:lnTo>
                      <a:lnTo>
                        <a:pt x="319" y="262"/>
                      </a:lnTo>
                      <a:lnTo>
                        <a:pt x="323" y="262"/>
                      </a:lnTo>
                      <a:lnTo>
                        <a:pt x="328" y="262"/>
                      </a:lnTo>
                      <a:lnTo>
                        <a:pt x="332" y="262"/>
                      </a:lnTo>
                      <a:lnTo>
                        <a:pt x="332" y="266"/>
                      </a:lnTo>
                      <a:lnTo>
                        <a:pt x="332" y="271"/>
                      </a:lnTo>
                      <a:lnTo>
                        <a:pt x="332" y="275"/>
                      </a:lnTo>
                      <a:lnTo>
                        <a:pt x="332" y="279"/>
                      </a:lnTo>
                      <a:lnTo>
                        <a:pt x="332" y="284"/>
                      </a:lnTo>
                      <a:lnTo>
                        <a:pt x="332" y="288"/>
                      </a:lnTo>
                      <a:lnTo>
                        <a:pt x="337" y="293"/>
                      </a:lnTo>
                      <a:lnTo>
                        <a:pt x="341" y="297"/>
                      </a:lnTo>
                      <a:lnTo>
                        <a:pt x="346" y="297"/>
                      </a:lnTo>
                      <a:lnTo>
                        <a:pt x="346" y="302"/>
                      </a:lnTo>
                      <a:lnTo>
                        <a:pt x="346" y="306"/>
                      </a:lnTo>
                      <a:lnTo>
                        <a:pt x="346" y="310"/>
                      </a:lnTo>
                      <a:lnTo>
                        <a:pt x="350" y="310"/>
                      </a:lnTo>
                      <a:lnTo>
                        <a:pt x="350" y="315"/>
                      </a:lnTo>
                      <a:lnTo>
                        <a:pt x="350" y="319"/>
                      </a:lnTo>
                      <a:lnTo>
                        <a:pt x="354" y="319"/>
                      </a:lnTo>
                      <a:lnTo>
                        <a:pt x="354" y="324"/>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15" name="Freeform 8"/>
                <p:cNvSpPr/>
                <p:nvPr/>
              </p:nvSpPr>
              <p:spPr bwMode="auto">
                <a:xfrm>
                  <a:off x="7181602" y="2486026"/>
                  <a:ext cx="604838" cy="260350"/>
                </a:xfrm>
                <a:custGeom>
                  <a:cxnLst>
                    <a:cxn ang="0">
                      <a:pos x="306" y="71"/>
                    </a:cxn>
                    <a:cxn ang="0">
                      <a:pos x="292" y="71"/>
                    </a:cxn>
                    <a:cxn ang="0">
                      <a:pos x="284" y="80"/>
                    </a:cxn>
                    <a:cxn ang="0">
                      <a:pos x="275" y="84"/>
                    </a:cxn>
                    <a:cxn ang="0">
                      <a:pos x="270" y="93"/>
                    </a:cxn>
                    <a:cxn ang="0">
                      <a:pos x="261" y="102"/>
                    </a:cxn>
                    <a:cxn ang="0">
                      <a:pos x="252" y="107"/>
                    </a:cxn>
                    <a:cxn ang="0">
                      <a:pos x="244" y="111"/>
                    </a:cxn>
                    <a:cxn ang="0">
                      <a:pos x="230" y="111"/>
                    </a:cxn>
                    <a:cxn ang="0">
                      <a:pos x="217" y="120"/>
                    </a:cxn>
                    <a:cxn ang="0">
                      <a:pos x="204" y="124"/>
                    </a:cxn>
                    <a:cxn ang="0">
                      <a:pos x="190" y="129"/>
                    </a:cxn>
                    <a:cxn ang="0">
                      <a:pos x="177" y="129"/>
                    </a:cxn>
                    <a:cxn ang="0">
                      <a:pos x="164" y="129"/>
                    </a:cxn>
                    <a:cxn ang="0">
                      <a:pos x="150" y="133"/>
                    </a:cxn>
                    <a:cxn ang="0">
                      <a:pos x="137" y="138"/>
                    </a:cxn>
                    <a:cxn ang="0">
                      <a:pos x="115" y="142"/>
                    </a:cxn>
                    <a:cxn ang="0">
                      <a:pos x="102" y="138"/>
                    </a:cxn>
                    <a:cxn ang="0">
                      <a:pos x="93" y="142"/>
                    </a:cxn>
                    <a:cxn ang="0">
                      <a:pos x="93" y="155"/>
                    </a:cxn>
                    <a:cxn ang="0">
                      <a:pos x="84" y="160"/>
                    </a:cxn>
                    <a:cxn ang="0">
                      <a:pos x="75" y="164"/>
                    </a:cxn>
                    <a:cxn ang="0">
                      <a:pos x="66" y="147"/>
                    </a:cxn>
                    <a:cxn ang="0">
                      <a:pos x="62" y="133"/>
                    </a:cxn>
                    <a:cxn ang="0">
                      <a:pos x="48" y="124"/>
                    </a:cxn>
                    <a:cxn ang="0">
                      <a:pos x="35" y="124"/>
                    </a:cxn>
                    <a:cxn ang="0">
                      <a:pos x="17" y="120"/>
                    </a:cxn>
                    <a:cxn ang="0">
                      <a:pos x="4" y="115"/>
                    </a:cxn>
                    <a:cxn ang="0">
                      <a:pos x="4" y="111"/>
                    </a:cxn>
                    <a:cxn ang="0">
                      <a:pos x="8" y="102"/>
                    </a:cxn>
                    <a:cxn ang="0">
                      <a:pos x="22" y="98"/>
                    </a:cxn>
                    <a:cxn ang="0">
                      <a:pos x="17" y="84"/>
                    </a:cxn>
                    <a:cxn ang="0">
                      <a:pos x="17" y="76"/>
                    </a:cxn>
                    <a:cxn ang="0">
                      <a:pos x="35" y="76"/>
                    </a:cxn>
                    <a:cxn ang="0">
                      <a:pos x="48" y="62"/>
                    </a:cxn>
                    <a:cxn ang="0">
                      <a:pos x="66" y="53"/>
                    </a:cxn>
                    <a:cxn ang="0">
                      <a:pos x="71" y="49"/>
                    </a:cxn>
                    <a:cxn ang="0">
                      <a:pos x="79" y="53"/>
                    </a:cxn>
                    <a:cxn ang="0">
                      <a:pos x="97" y="53"/>
                    </a:cxn>
                    <a:cxn ang="0">
                      <a:pos x="110" y="49"/>
                    </a:cxn>
                    <a:cxn ang="0">
                      <a:pos x="142" y="49"/>
                    </a:cxn>
                    <a:cxn ang="0">
                      <a:pos x="173" y="31"/>
                    </a:cxn>
                    <a:cxn ang="0">
                      <a:pos x="195" y="22"/>
                    </a:cxn>
                    <a:cxn ang="0">
                      <a:pos x="213" y="4"/>
                    </a:cxn>
                    <a:cxn ang="0">
                      <a:pos x="235" y="0"/>
                    </a:cxn>
                    <a:cxn ang="0">
                      <a:pos x="257" y="4"/>
                    </a:cxn>
                    <a:cxn ang="0">
                      <a:pos x="279" y="13"/>
                    </a:cxn>
                    <a:cxn ang="0">
                      <a:pos x="297" y="22"/>
                    </a:cxn>
                    <a:cxn ang="0">
                      <a:pos x="310" y="31"/>
                    </a:cxn>
                    <a:cxn ang="0">
                      <a:pos x="337" y="31"/>
                    </a:cxn>
                    <a:cxn ang="0">
                      <a:pos x="350" y="40"/>
                    </a:cxn>
                    <a:cxn ang="0">
                      <a:pos x="368" y="44"/>
                    </a:cxn>
                    <a:cxn ang="0">
                      <a:pos x="381" y="53"/>
                    </a:cxn>
                    <a:cxn ang="0">
                      <a:pos x="368" y="53"/>
                    </a:cxn>
                    <a:cxn ang="0">
                      <a:pos x="350" y="49"/>
                    </a:cxn>
                    <a:cxn ang="0">
                      <a:pos x="332" y="40"/>
                    </a:cxn>
                    <a:cxn ang="0">
                      <a:pos x="323" y="44"/>
                    </a:cxn>
                    <a:cxn ang="0">
                      <a:pos x="315" y="62"/>
                    </a:cxn>
                  </a:cxnLst>
                  <a:rect l="0" t="0" r="r" b="b"/>
                  <a:pathLst>
                    <a:path w="381" h="164">
                      <a:moveTo>
                        <a:pt x="310" y="67"/>
                      </a:moveTo>
                      <a:lnTo>
                        <a:pt x="310" y="71"/>
                      </a:lnTo>
                      <a:lnTo>
                        <a:pt x="306" y="71"/>
                      </a:lnTo>
                      <a:lnTo>
                        <a:pt x="301" y="71"/>
                      </a:lnTo>
                      <a:lnTo>
                        <a:pt x="297" y="71"/>
                      </a:lnTo>
                      <a:lnTo>
                        <a:pt x="292" y="71"/>
                      </a:lnTo>
                      <a:lnTo>
                        <a:pt x="292" y="76"/>
                      </a:lnTo>
                      <a:lnTo>
                        <a:pt x="288" y="76"/>
                      </a:lnTo>
                      <a:lnTo>
                        <a:pt x="284" y="80"/>
                      </a:lnTo>
                      <a:lnTo>
                        <a:pt x="279" y="80"/>
                      </a:lnTo>
                      <a:lnTo>
                        <a:pt x="279" y="84"/>
                      </a:lnTo>
                      <a:lnTo>
                        <a:pt x="275" y="84"/>
                      </a:lnTo>
                      <a:lnTo>
                        <a:pt x="275" y="89"/>
                      </a:lnTo>
                      <a:lnTo>
                        <a:pt x="270" y="89"/>
                      </a:lnTo>
                      <a:lnTo>
                        <a:pt x="270" y="93"/>
                      </a:lnTo>
                      <a:lnTo>
                        <a:pt x="266" y="98"/>
                      </a:lnTo>
                      <a:lnTo>
                        <a:pt x="261" y="98"/>
                      </a:lnTo>
                      <a:lnTo>
                        <a:pt x="261" y="102"/>
                      </a:lnTo>
                      <a:lnTo>
                        <a:pt x="257" y="102"/>
                      </a:lnTo>
                      <a:lnTo>
                        <a:pt x="257" y="107"/>
                      </a:lnTo>
                      <a:lnTo>
                        <a:pt x="252" y="107"/>
                      </a:lnTo>
                      <a:lnTo>
                        <a:pt x="248" y="107"/>
                      </a:lnTo>
                      <a:lnTo>
                        <a:pt x="244" y="107"/>
                      </a:lnTo>
                      <a:lnTo>
                        <a:pt x="244" y="111"/>
                      </a:lnTo>
                      <a:lnTo>
                        <a:pt x="239" y="111"/>
                      </a:lnTo>
                      <a:lnTo>
                        <a:pt x="235" y="111"/>
                      </a:lnTo>
                      <a:lnTo>
                        <a:pt x="230" y="111"/>
                      </a:lnTo>
                      <a:lnTo>
                        <a:pt x="226" y="115"/>
                      </a:lnTo>
                      <a:lnTo>
                        <a:pt x="221" y="115"/>
                      </a:lnTo>
                      <a:lnTo>
                        <a:pt x="217" y="120"/>
                      </a:lnTo>
                      <a:lnTo>
                        <a:pt x="208" y="120"/>
                      </a:lnTo>
                      <a:lnTo>
                        <a:pt x="208" y="124"/>
                      </a:lnTo>
                      <a:lnTo>
                        <a:pt x="204" y="124"/>
                      </a:lnTo>
                      <a:lnTo>
                        <a:pt x="199" y="124"/>
                      </a:lnTo>
                      <a:lnTo>
                        <a:pt x="195" y="129"/>
                      </a:lnTo>
                      <a:lnTo>
                        <a:pt x="190" y="129"/>
                      </a:lnTo>
                      <a:lnTo>
                        <a:pt x="186" y="129"/>
                      </a:lnTo>
                      <a:lnTo>
                        <a:pt x="181" y="129"/>
                      </a:lnTo>
                      <a:lnTo>
                        <a:pt x="177" y="129"/>
                      </a:lnTo>
                      <a:lnTo>
                        <a:pt x="173" y="129"/>
                      </a:lnTo>
                      <a:lnTo>
                        <a:pt x="168" y="129"/>
                      </a:lnTo>
                      <a:lnTo>
                        <a:pt x="164" y="129"/>
                      </a:lnTo>
                      <a:lnTo>
                        <a:pt x="159" y="133"/>
                      </a:lnTo>
                      <a:lnTo>
                        <a:pt x="155" y="133"/>
                      </a:lnTo>
                      <a:lnTo>
                        <a:pt x="150" y="133"/>
                      </a:lnTo>
                      <a:lnTo>
                        <a:pt x="146" y="138"/>
                      </a:lnTo>
                      <a:lnTo>
                        <a:pt x="142" y="138"/>
                      </a:lnTo>
                      <a:lnTo>
                        <a:pt x="137" y="138"/>
                      </a:lnTo>
                      <a:lnTo>
                        <a:pt x="124" y="138"/>
                      </a:lnTo>
                      <a:lnTo>
                        <a:pt x="119" y="142"/>
                      </a:lnTo>
                      <a:lnTo>
                        <a:pt x="115" y="142"/>
                      </a:lnTo>
                      <a:lnTo>
                        <a:pt x="110" y="142"/>
                      </a:lnTo>
                      <a:lnTo>
                        <a:pt x="106" y="138"/>
                      </a:lnTo>
                      <a:lnTo>
                        <a:pt x="102" y="138"/>
                      </a:lnTo>
                      <a:lnTo>
                        <a:pt x="97" y="138"/>
                      </a:lnTo>
                      <a:lnTo>
                        <a:pt x="93" y="138"/>
                      </a:lnTo>
                      <a:lnTo>
                        <a:pt x="93" y="142"/>
                      </a:lnTo>
                      <a:lnTo>
                        <a:pt x="93" y="147"/>
                      </a:lnTo>
                      <a:lnTo>
                        <a:pt x="93" y="151"/>
                      </a:lnTo>
                      <a:lnTo>
                        <a:pt x="93" y="155"/>
                      </a:lnTo>
                      <a:lnTo>
                        <a:pt x="88" y="155"/>
                      </a:lnTo>
                      <a:lnTo>
                        <a:pt x="88" y="160"/>
                      </a:lnTo>
                      <a:lnTo>
                        <a:pt x="84" y="160"/>
                      </a:lnTo>
                      <a:lnTo>
                        <a:pt x="79" y="160"/>
                      </a:lnTo>
                      <a:lnTo>
                        <a:pt x="75" y="160"/>
                      </a:lnTo>
                      <a:lnTo>
                        <a:pt x="75" y="164"/>
                      </a:lnTo>
                      <a:lnTo>
                        <a:pt x="71" y="164"/>
                      </a:lnTo>
                      <a:lnTo>
                        <a:pt x="66" y="155"/>
                      </a:lnTo>
                      <a:lnTo>
                        <a:pt x="66" y="147"/>
                      </a:lnTo>
                      <a:lnTo>
                        <a:pt x="62" y="142"/>
                      </a:lnTo>
                      <a:lnTo>
                        <a:pt x="62" y="138"/>
                      </a:lnTo>
                      <a:lnTo>
                        <a:pt x="62" y="133"/>
                      </a:lnTo>
                      <a:lnTo>
                        <a:pt x="57" y="129"/>
                      </a:lnTo>
                      <a:lnTo>
                        <a:pt x="53" y="124"/>
                      </a:lnTo>
                      <a:lnTo>
                        <a:pt x="48" y="124"/>
                      </a:lnTo>
                      <a:lnTo>
                        <a:pt x="44" y="124"/>
                      </a:lnTo>
                      <a:lnTo>
                        <a:pt x="40" y="124"/>
                      </a:lnTo>
                      <a:lnTo>
                        <a:pt x="35" y="124"/>
                      </a:lnTo>
                      <a:lnTo>
                        <a:pt x="31" y="124"/>
                      </a:lnTo>
                      <a:lnTo>
                        <a:pt x="26" y="124"/>
                      </a:lnTo>
                      <a:lnTo>
                        <a:pt x="17" y="120"/>
                      </a:lnTo>
                      <a:lnTo>
                        <a:pt x="13" y="120"/>
                      </a:lnTo>
                      <a:lnTo>
                        <a:pt x="8" y="120"/>
                      </a:lnTo>
                      <a:lnTo>
                        <a:pt x="4" y="115"/>
                      </a:lnTo>
                      <a:lnTo>
                        <a:pt x="4" y="111"/>
                      </a:lnTo>
                      <a:lnTo>
                        <a:pt x="0" y="111"/>
                      </a:lnTo>
                      <a:lnTo>
                        <a:pt x="4" y="111"/>
                      </a:lnTo>
                      <a:lnTo>
                        <a:pt x="4" y="107"/>
                      </a:lnTo>
                      <a:lnTo>
                        <a:pt x="8" y="107"/>
                      </a:lnTo>
                      <a:lnTo>
                        <a:pt x="8" y="102"/>
                      </a:lnTo>
                      <a:lnTo>
                        <a:pt x="13" y="102"/>
                      </a:lnTo>
                      <a:lnTo>
                        <a:pt x="17" y="102"/>
                      </a:lnTo>
                      <a:lnTo>
                        <a:pt x="22" y="98"/>
                      </a:lnTo>
                      <a:lnTo>
                        <a:pt x="22" y="93"/>
                      </a:lnTo>
                      <a:lnTo>
                        <a:pt x="22" y="89"/>
                      </a:lnTo>
                      <a:lnTo>
                        <a:pt x="17" y="84"/>
                      </a:lnTo>
                      <a:lnTo>
                        <a:pt x="17" y="80"/>
                      </a:lnTo>
                      <a:lnTo>
                        <a:pt x="13" y="80"/>
                      </a:lnTo>
                      <a:lnTo>
                        <a:pt x="17" y="76"/>
                      </a:lnTo>
                      <a:lnTo>
                        <a:pt x="22" y="76"/>
                      </a:lnTo>
                      <a:lnTo>
                        <a:pt x="31" y="76"/>
                      </a:lnTo>
                      <a:lnTo>
                        <a:pt x="35" y="76"/>
                      </a:lnTo>
                      <a:lnTo>
                        <a:pt x="40" y="71"/>
                      </a:lnTo>
                      <a:lnTo>
                        <a:pt x="44" y="67"/>
                      </a:lnTo>
                      <a:lnTo>
                        <a:pt x="48" y="62"/>
                      </a:lnTo>
                      <a:lnTo>
                        <a:pt x="57" y="58"/>
                      </a:lnTo>
                      <a:lnTo>
                        <a:pt x="62" y="53"/>
                      </a:lnTo>
                      <a:lnTo>
                        <a:pt x="66" y="53"/>
                      </a:lnTo>
                      <a:lnTo>
                        <a:pt x="71" y="49"/>
                      </a:lnTo>
                      <a:lnTo>
                        <a:pt x="71" y="44"/>
                      </a:lnTo>
                      <a:lnTo>
                        <a:pt x="71" y="49"/>
                      </a:lnTo>
                      <a:lnTo>
                        <a:pt x="75" y="49"/>
                      </a:lnTo>
                      <a:lnTo>
                        <a:pt x="75" y="53"/>
                      </a:lnTo>
                      <a:lnTo>
                        <a:pt x="79" y="53"/>
                      </a:lnTo>
                      <a:lnTo>
                        <a:pt x="88" y="53"/>
                      </a:lnTo>
                      <a:lnTo>
                        <a:pt x="93" y="58"/>
                      </a:lnTo>
                      <a:lnTo>
                        <a:pt x="97" y="53"/>
                      </a:lnTo>
                      <a:lnTo>
                        <a:pt x="102" y="53"/>
                      </a:lnTo>
                      <a:lnTo>
                        <a:pt x="106" y="49"/>
                      </a:lnTo>
                      <a:lnTo>
                        <a:pt x="110" y="49"/>
                      </a:lnTo>
                      <a:lnTo>
                        <a:pt x="115" y="49"/>
                      </a:lnTo>
                      <a:lnTo>
                        <a:pt x="128" y="49"/>
                      </a:lnTo>
                      <a:lnTo>
                        <a:pt x="142" y="49"/>
                      </a:lnTo>
                      <a:lnTo>
                        <a:pt x="150" y="44"/>
                      </a:lnTo>
                      <a:lnTo>
                        <a:pt x="159" y="40"/>
                      </a:lnTo>
                      <a:lnTo>
                        <a:pt x="173" y="31"/>
                      </a:lnTo>
                      <a:lnTo>
                        <a:pt x="177" y="31"/>
                      </a:lnTo>
                      <a:lnTo>
                        <a:pt x="186" y="27"/>
                      </a:lnTo>
                      <a:lnTo>
                        <a:pt x="195" y="22"/>
                      </a:lnTo>
                      <a:lnTo>
                        <a:pt x="199" y="13"/>
                      </a:lnTo>
                      <a:lnTo>
                        <a:pt x="204" y="9"/>
                      </a:lnTo>
                      <a:lnTo>
                        <a:pt x="213" y="4"/>
                      </a:lnTo>
                      <a:lnTo>
                        <a:pt x="217" y="0"/>
                      </a:lnTo>
                      <a:lnTo>
                        <a:pt x="226" y="0"/>
                      </a:lnTo>
                      <a:lnTo>
                        <a:pt x="235" y="0"/>
                      </a:lnTo>
                      <a:lnTo>
                        <a:pt x="239" y="4"/>
                      </a:lnTo>
                      <a:lnTo>
                        <a:pt x="248" y="0"/>
                      </a:lnTo>
                      <a:lnTo>
                        <a:pt x="257" y="4"/>
                      </a:lnTo>
                      <a:lnTo>
                        <a:pt x="266" y="9"/>
                      </a:lnTo>
                      <a:lnTo>
                        <a:pt x="270" y="9"/>
                      </a:lnTo>
                      <a:lnTo>
                        <a:pt x="279" y="13"/>
                      </a:lnTo>
                      <a:lnTo>
                        <a:pt x="288" y="13"/>
                      </a:lnTo>
                      <a:lnTo>
                        <a:pt x="292" y="18"/>
                      </a:lnTo>
                      <a:lnTo>
                        <a:pt x="297" y="22"/>
                      </a:lnTo>
                      <a:lnTo>
                        <a:pt x="306" y="27"/>
                      </a:lnTo>
                      <a:lnTo>
                        <a:pt x="306" y="31"/>
                      </a:lnTo>
                      <a:lnTo>
                        <a:pt x="310" y="31"/>
                      </a:lnTo>
                      <a:lnTo>
                        <a:pt x="315" y="31"/>
                      </a:lnTo>
                      <a:lnTo>
                        <a:pt x="319" y="31"/>
                      </a:lnTo>
                      <a:lnTo>
                        <a:pt x="337" y="31"/>
                      </a:lnTo>
                      <a:lnTo>
                        <a:pt x="337" y="36"/>
                      </a:lnTo>
                      <a:lnTo>
                        <a:pt x="346" y="36"/>
                      </a:lnTo>
                      <a:lnTo>
                        <a:pt x="350" y="40"/>
                      </a:lnTo>
                      <a:lnTo>
                        <a:pt x="355" y="40"/>
                      </a:lnTo>
                      <a:lnTo>
                        <a:pt x="359" y="44"/>
                      </a:lnTo>
                      <a:lnTo>
                        <a:pt x="368" y="44"/>
                      </a:lnTo>
                      <a:lnTo>
                        <a:pt x="372" y="49"/>
                      </a:lnTo>
                      <a:lnTo>
                        <a:pt x="372" y="53"/>
                      </a:lnTo>
                      <a:lnTo>
                        <a:pt x="381" y="53"/>
                      </a:lnTo>
                      <a:lnTo>
                        <a:pt x="381" y="58"/>
                      </a:lnTo>
                      <a:lnTo>
                        <a:pt x="372" y="53"/>
                      </a:lnTo>
                      <a:lnTo>
                        <a:pt x="368" y="53"/>
                      </a:lnTo>
                      <a:lnTo>
                        <a:pt x="363" y="53"/>
                      </a:lnTo>
                      <a:lnTo>
                        <a:pt x="359" y="53"/>
                      </a:lnTo>
                      <a:lnTo>
                        <a:pt x="350" y="49"/>
                      </a:lnTo>
                      <a:lnTo>
                        <a:pt x="341" y="44"/>
                      </a:lnTo>
                      <a:lnTo>
                        <a:pt x="337" y="40"/>
                      </a:lnTo>
                      <a:lnTo>
                        <a:pt x="332" y="40"/>
                      </a:lnTo>
                      <a:lnTo>
                        <a:pt x="328" y="40"/>
                      </a:lnTo>
                      <a:lnTo>
                        <a:pt x="323" y="40"/>
                      </a:lnTo>
                      <a:lnTo>
                        <a:pt x="323" y="44"/>
                      </a:lnTo>
                      <a:lnTo>
                        <a:pt x="319" y="53"/>
                      </a:lnTo>
                      <a:lnTo>
                        <a:pt x="315" y="58"/>
                      </a:lnTo>
                      <a:lnTo>
                        <a:pt x="315" y="62"/>
                      </a:lnTo>
                      <a:lnTo>
                        <a:pt x="315" y="67"/>
                      </a:lnTo>
                      <a:lnTo>
                        <a:pt x="310" y="67"/>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16" name="Freeform 10"/>
                <p:cNvSpPr/>
                <p:nvPr/>
              </p:nvSpPr>
              <p:spPr bwMode="auto">
                <a:xfrm>
                  <a:off x="6913315" y="2592388"/>
                  <a:ext cx="803275" cy="641350"/>
                </a:xfrm>
                <a:custGeom>
                  <a:cxnLst>
                    <a:cxn ang="0">
                      <a:pos x="492" y="26"/>
                    </a:cxn>
                    <a:cxn ang="0">
                      <a:pos x="492" y="53"/>
                    </a:cxn>
                    <a:cxn ang="0">
                      <a:pos x="501" y="75"/>
                    </a:cxn>
                    <a:cxn ang="0">
                      <a:pos x="492" y="102"/>
                    </a:cxn>
                    <a:cxn ang="0">
                      <a:pos x="466" y="111"/>
                    </a:cxn>
                    <a:cxn ang="0">
                      <a:pos x="439" y="124"/>
                    </a:cxn>
                    <a:cxn ang="0">
                      <a:pos x="430" y="146"/>
                    </a:cxn>
                    <a:cxn ang="0">
                      <a:pos x="413" y="159"/>
                    </a:cxn>
                    <a:cxn ang="0">
                      <a:pos x="390" y="164"/>
                    </a:cxn>
                    <a:cxn ang="0">
                      <a:pos x="382" y="186"/>
                    </a:cxn>
                    <a:cxn ang="0">
                      <a:pos x="386" y="217"/>
                    </a:cxn>
                    <a:cxn ang="0">
                      <a:pos x="368" y="230"/>
                    </a:cxn>
                    <a:cxn ang="0">
                      <a:pos x="350" y="217"/>
                    </a:cxn>
                    <a:cxn ang="0">
                      <a:pos x="328" y="217"/>
                    </a:cxn>
                    <a:cxn ang="0">
                      <a:pos x="297" y="208"/>
                    </a:cxn>
                    <a:cxn ang="0">
                      <a:pos x="275" y="222"/>
                    </a:cxn>
                    <a:cxn ang="0">
                      <a:pos x="253" y="244"/>
                    </a:cxn>
                    <a:cxn ang="0">
                      <a:pos x="248" y="262"/>
                    </a:cxn>
                    <a:cxn ang="0">
                      <a:pos x="266" y="275"/>
                    </a:cxn>
                    <a:cxn ang="0">
                      <a:pos x="271" y="297"/>
                    </a:cxn>
                    <a:cxn ang="0">
                      <a:pos x="257" y="328"/>
                    </a:cxn>
                    <a:cxn ang="0">
                      <a:pos x="248" y="359"/>
                    </a:cxn>
                    <a:cxn ang="0">
                      <a:pos x="248" y="377"/>
                    </a:cxn>
                    <a:cxn ang="0">
                      <a:pos x="240" y="395"/>
                    </a:cxn>
                    <a:cxn ang="0">
                      <a:pos x="217" y="404"/>
                    </a:cxn>
                    <a:cxn ang="0">
                      <a:pos x="195" y="390"/>
                    </a:cxn>
                    <a:cxn ang="0">
                      <a:pos x="177" y="364"/>
                    </a:cxn>
                    <a:cxn ang="0">
                      <a:pos x="160" y="337"/>
                    </a:cxn>
                    <a:cxn ang="0">
                      <a:pos x="146" y="324"/>
                    </a:cxn>
                    <a:cxn ang="0">
                      <a:pos x="124" y="315"/>
                    </a:cxn>
                    <a:cxn ang="0">
                      <a:pos x="102" y="297"/>
                    </a:cxn>
                    <a:cxn ang="0">
                      <a:pos x="75" y="293"/>
                    </a:cxn>
                    <a:cxn ang="0">
                      <a:pos x="75" y="262"/>
                    </a:cxn>
                    <a:cxn ang="0">
                      <a:pos x="75" y="239"/>
                    </a:cxn>
                    <a:cxn ang="0">
                      <a:pos x="58" y="230"/>
                    </a:cxn>
                    <a:cxn ang="0">
                      <a:pos x="27" y="222"/>
                    </a:cxn>
                    <a:cxn ang="0">
                      <a:pos x="0" y="208"/>
                    </a:cxn>
                    <a:cxn ang="0">
                      <a:pos x="13" y="177"/>
                    </a:cxn>
                    <a:cxn ang="0">
                      <a:pos x="31" y="159"/>
                    </a:cxn>
                    <a:cxn ang="0">
                      <a:pos x="40" y="142"/>
                    </a:cxn>
                    <a:cxn ang="0">
                      <a:pos x="62" y="137"/>
                    </a:cxn>
                    <a:cxn ang="0">
                      <a:pos x="80" y="119"/>
                    </a:cxn>
                    <a:cxn ang="0">
                      <a:pos x="102" y="102"/>
                    </a:cxn>
                    <a:cxn ang="0">
                      <a:pos x="124" y="84"/>
                    </a:cxn>
                    <a:cxn ang="0">
                      <a:pos x="151" y="71"/>
                    </a:cxn>
                    <a:cxn ang="0">
                      <a:pos x="164" y="57"/>
                    </a:cxn>
                    <a:cxn ang="0">
                      <a:pos x="186" y="53"/>
                    </a:cxn>
                    <a:cxn ang="0">
                      <a:pos x="217" y="57"/>
                    </a:cxn>
                    <a:cxn ang="0">
                      <a:pos x="235" y="80"/>
                    </a:cxn>
                    <a:cxn ang="0">
                      <a:pos x="253" y="93"/>
                    </a:cxn>
                    <a:cxn ang="0">
                      <a:pos x="262" y="75"/>
                    </a:cxn>
                    <a:cxn ang="0">
                      <a:pos x="284" y="75"/>
                    </a:cxn>
                    <a:cxn ang="0">
                      <a:pos x="319" y="66"/>
                    </a:cxn>
                    <a:cxn ang="0">
                      <a:pos x="346" y="62"/>
                    </a:cxn>
                    <a:cxn ang="0">
                      <a:pos x="373" y="57"/>
                    </a:cxn>
                    <a:cxn ang="0">
                      <a:pos x="399" y="44"/>
                    </a:cxn>
                    <a:cxn ang="0">
                      <a:pos x="421" y="40"/>
                    </a:cxn>
                    <a:cxn ang="0">
                      <a:pos x="439" y="26"/>
                    </a:cxn>
                    <a:cxn ang="0">
                      <a:pos x="453" y="13"/>
                    </a:cxn>
                    <a:cxn ang="0">
                      <a:pos x="475" y="4"/>
                    </a:cxn>
                  </a:cxnLst>
                  <a:rect l="0" t="0" r="r" b="b"/>
                  <a:pathLst>
                    <a:path w="506" h="402">
                      <a:moveTo>
                        <a:pt x="479" y="0"/>
                      </a:moveTo>
                      <a:lnTo>
                        <a:pt x="479" y="4"/>
                      </a:lnTo>
                      <a:lnTo>
                        <a:pt x="479" y="9"/>
                      </a:lnTo>
                      <a:lnTo>
                        <a:pt x="484" y="9"/>
                      </a:lnTo>
                      <a:lnTo>
                        <a:pt x="488" y="17"/>
                      </a:lnTo>
                      <a:lnTo>
                        <a:pt x="492" y="26"/>
                      </a:lnTo>
                      <a:lnTo>
                        <a:pt x="488" y="31"/>
                      </a:lnTo>
                      <a:lnTo>
                        <a:pt x="488" y="35"/>
                      </a:lnTo>
                      <a:lnTo>
                        <a:pt x="484" y="44"/>
                      </a:lnTo>
                      <a:lnTo>
                        <a:pt x="488" y="44"/>
                      </a:lnTo>
                      <a:lnTo>
                        <a:pt x="488" y="48"/>
                      </a:lnTo>
                      <a:lnTo>
                        <a:pt x="492" y="53"/>
                      </a:lnTo>
                      <a:lnTo>
                        <a:pt x="492" y="57"/>
                      </a:lnTo>
                      <a:lnTo>
                        <a:pt x="497" y="57"/>
                      </a:lnTo>
                      <a:lnTo>
                        <a:pt x="497" y="66"/>
                      </a:lnTo>
                      <a:lnTo>
                        <a:pt x="497" y="71"/>
                      </a:lnTo>
                      <a:lnTo>
                        <a:pt x="497" y="75"/>
                      </a:lnTo>
                      <a:lnTo>
                        <a:pt x="501" y="75"/>
                      </a:lnTo>
                      <a:lnTo>
                        <a:pt x="501" y="80"/>
                      </a:lnTo>
                      <a:lnTo>
                        <a:pt x="506" y="88"/>
                      </a:lnTo>
                      <a:lnTo>
                        <a:pt x="501" y="93"/>
                      </a:lnTo>
                      <a:lnTo>
                        <a:pt x="497" y="97"/>
                      </a:lnTo>
                      <a:lnTo>
                        <a:pt x="492" y="97"/>
                      </a:lnTo>
                      <a:lnTo>
                        <a:pt x="492" y="102"/>
                      </a:lnTo>
                      <a:lnTo>
                        <a:pt x="488" y="106"/>
                      </a:lnTo>
                      <a:lnTo>
                        <a:pt x="484" y="111"/>
                      </a:lnTo>
                      <a:lnTo>
                        <a:pt x="479" y="111"/>
                      </a:lnTo>
                      <a:lnTo>
                        <a:pt x="475" y="106"/>
                      </a:lnTo>
                      <a:lnTo>
                        <a:pt x="470" y="111"/>
                      </a:lnTo>
                      <a:lnTo>
                        <a:pt x="466" y="111"/>
                      </a:lnTo>
                      <a:lnTo>
                        <a:pt x="461" y="111"/>
                      </a:lnTo>
                      <a:lnTo>
                        <a:pt x="457" y="115"/>
                      </a:lnTo>
                      <a:lnTo>
                        <a:pt x="457" y="119"/>
                      </a:lnTo>
                      <a:lnTo>
                        <a:pt x="453" y="119"/>
                      </a:lnTo>
                      <a:lnTo>
                        <a:pt x="444" y="119"/>
                      </a:lnTo>
                      <a:lnTo>
                        <a:pt x="439" y="124"/>
                      </a:lnTo>
                      <a:lnTo>
                        <a:pt x="435" y="124"/>
                      </a:lnTo>
                      <a:lnTo>
                        <a:pt x="435" y="128"/>
                      </a:lnTo>
                      <a:lnTo>
                        <a:pt x="430" y="133"/>
                      </a:lnTo>
                      <a:lnTo>
                        <a:pt x="430" y="137"/>
                      </a:lnTo>
                      <a:lnTo>
                        <a:pt x="430" y="142"/>
                      </a:lnTo>
                      <a:lnTo>
                        <a:pt x="430" y="146"/>
                      </a:lnTo>
                      <a:lnTo>
                        <a:pt x="426" y="146"/>
                      </a:lnTo>
                      <a:lnTo>
                        <a:pt x="426" y="151"/>
                      </a:lnTo>
                      <a:lnTo>
                        <a:pt x="421" y="155"/>
                      </a:lnTo>
                      <a:lnTo>
                        <a:pt x="417" y="155"/>
                      </a:lnTo>
                      <a:lnTo>
                        <a:pt x="417" y="159"/>
                      </a:lnTo>
                      <a:lnTo>
                        <a:pt x="413" y="159"/>
                      </a:lnTo>
                      <a:lnTo>
                        <a:pt x="408" y="159"/>
                      </a:lnTo>
                      <a:lnTo>
                        <a:pt x="404" y="159"/>
                      </a:lnTo>
                      <a:lnTo>
                        <a:pt x="404" y="164"/>
                      </a:lnTo>
                      <a:lnTo>
                        <a:pt x="399" y="164"/>
                      </a:lnTo>
                      <a:lnTo>
                        <a:pt x="395" y="164"/>
                      </a:lnTo>
                      <a:lnTo>
                        <a:pt x="390" y="164"/>
                      </a:lnTo>
                      <a:lnTo>
                        <a:pt x="386" y="168"/>
                      </a:lnTo>
                      <a:lnTo>
                        <a:pt x="382" y="168"/>
                      </a:lnTo>
                      <a:lnTo>
                        <a:pt x="382" y="173"/>
                      </a:lnTo>
                      <a:lnTo>
                        <a:pt x="382" y="177"/>
                      </a:lnTo>
                      <a:lnTo>
                        <a:pt x="382" y="182"/>
                      </a:lnTo>
                      <a:lnTo>
                        <a:pt x="382" y="186"/>
                      </a:lnTo>
                      <a:lnTo>
                        <a:pt x="382" y="191"/>
                      </a:lnTo>
                      <a:lnTo>
                        <a:pt x="382" y="195"/>
                      </a:lnTo>
                      <a:lnTo>
                        <a:pt x="382" y="199"/>
                      </a:lnTo>
                      <a:lnTo>
                        <a:pt x="386" y="204"/>
                      </a:lnTo>
                      <a:lnTo>
                        <a:pt x="386" y="208"/>
                      </a:lnTo>
                      <a:lnTo>
                        <a:pt x="386" y="217"/>
                      </a:lnTo>
                      <a:lnTo>
                        <a:pt x="382" y="217"/>
                      </a:lnTo>
                      <a:lnTo>
                        <a:pt x="382" y="226"/>
                      </a:lnTo>
                      <a:lnTo>
                        <a:pt x="377" y="226"/>
                      </a:lnTo>
                      <a:lnTo>
                        <a:pt x="373" y="226"/>
                      </a:lnTo>
                      <a:lnTo>
                        <a:pt x="373" y="230"/>
                      </a:lnTo>
                      <a:lnTo>
                        <a:pt x="368" y="230"/>
                      </a:lnTo>
                      <a:lnTo>
                        <a:pt x="368" y="226"/>
                      </a:lnTo>
                      <a:lnTo>
                        <a:pt x="364" y="226"/>
                      </a:lnTo>
                      <a:lnTo>
                        <a:pt x="364" y="222"/>
                      </a:lnTo>
                      <a:lnTo>
                        <a:pt x="359" y="222"/>
                      </a:lnTo>
                      <a:lnTo>
                        <a:pt x="355" y="217"/>
                      </a:lnTo>
                      <a:lnTo>
                        <a:pt x="350" y="217"/>
                      </a:lnTo>
                      <a:lnTo>
                        <a:pt x="350" y="213"/>
                      </a:lnTo>
                      <a:lnTo>
                        <a:pt x="346" y="213"/>
                      </a:lnTo>
                      <a:lnTo>
                        <a:pt x="342" y="217"/>
                      </a:lnTo>
                      <a:lnTo>
                        <a:pt x="337" y="217"/>
                      </a:lnTo>
                      <a:lnTo>
                        <a:pt x="333" y="217"/>
                      </a:lnTo>
                      <a:lnTo>
                        <a:pt x="328" y="217"/>
                      </a:lnTo>
                      <a:lnTo>
                        <a:pt x="315" y="213"/>
                      </a:lnTo>
                      <a:lnTo>
                        <a:pt x="315" y="208"/>
                      </a:lnTo>
                      <a:lnTo>
                        <a:pt x="311" y="208"/>
                      </a:lnTo>
                      <a:lnTo>
                        <a:pt x="306" y="208"/>
                      </a:lnTo>
                      <a:lnTo>
                        <a:pt x="302" y="208"/>
                      </a:lnTo>
                      <a:lnTo>
                        <a:pt x="297" y="208"/>
                      </a:lnTo>
                      <a:lnTo>
                        <a:pt x="293" y="208"/>
                      </a:lnTo>
                      <a:lnTo>
                        <a:pt x="288" y="208"/>
                      </a:lnTo>
                      <a:lnTo>
                        <a:pt x="284" y="208"/>
                      </a:lnTo>
                      <a:lnTo>
                        <a:pt x="279" y="213"/>
                      </a:lnTo>
                      <a:lnTo>
                        <a:pt x="275" y="217"/>
                      </a:lnTo>
                      <a:lnTo>
                        <a:pt x="275" y="222"/>
                      </a:lnTo>
                      <a:lnTo>
                        <a:pt x="275" y="226"/>
                      </a:lnTo>
                      <a:lnTo>
                        <a:pt x="271" y="230"/>
                      </a:lnTo>
                      <a:lnTo>
                        <a:pt x="271" y="235"/>
                      </a:lnTo>
                      <a:lnTo>
                        <a:pt x="262" y="244"/>
                      </a:lnTo>
                      <a:lnTo>
                        <a:pt x="257" y="244"/>
                      </a:lnTo>
                      <a:lnTo>
                        <a:pt x="253" y="244"/>
                      </a:lnTo>
                      <a:lnTo>
                        <a:pt x="253" y="248"/>
                      </a:lnTo>
                      <a:lnTo>
                        <a:pt x="248" y="253"/>
                      </a:lnTo>
                      <a:lnTo>
                        <a:pt x="244" y="253"/>
                      </a:lnTo>
                      <a:lnTo>
                        <a:pt x="244" y="257"/>
                      </a:lnTo>
                      <a:lnTo>
                        <a:pt x="244" y="262"/>
                      </a:lnTo>
                      <a:lnTo>
                        <a:pt x="248" y="262"/>
                      </a:lnTo>
                      <a:lnTo>
                        <a:pt x="248" y="266"/>
                      </a:lnTo>
                      <a:lnTo>
                        <a:pt x="253" y="266"/>
                      </a:lnTo>
                      <a:lnTo>
                        <a:pt x="257" y="266"/>
                      </a:lnTo>
                      <a:lnTo>
                        <a:pt x="266" y="266"/>
                      </a:lnTo>
                      <a:lnTo>
                        <a:pt x="266" y="270"/>
                      </a:lnTo>
                      <a:lnTo>
                        <a:pt x="266" y="275"/>
                      </a:lnTo>
                      <a:lnTo>
                        <a:pt x="271" y="275"/>
                      </a:lnTo>
                      <a:lnTo>
                        <a:pt x="271" y="279"/>
                      </a:lnTo>
                      <a:lnTo>
                        <a:pt x="271" y="284"/>
                      </a:lnTo>
                      <a:lnTo>
                        <a:pt x="271" y="288"/>
                      </a:lnTo>
                      <a:lnTo>
                        <a:pt x="271" y="293"/>
                      </a:lnTo>
                      <a:lnTo>
                        <a:pt x="271" y="297"/>
                      </a:lnTo>
                      <a:lnTo>
                        <a:pt x="266" y="297"/>
                      </a:lnTo>
                      <a:lnTo>
                        <a:pt x="266" y="301"/>
                      </a:lnTo>
                      <a:lnTo>
                        <a:pt x="266" y="310"/>
                      </a:lnTo>
                      <a:lnTo>
                        <a:pt x="262" y="315"/>
                      </a:lnTo>
                      <a:lnTo>
                        <a:pt x="262" y="319"/>
                      </a:lnTo>
                      <a:lnTo>
                        <a:pt x="257" y="328"/>
                      </a:lnTo>
                      <a:lnTo>
                        <a:pt x="257" y="333"/>
                      </a:lnTo>
                      <a:lnTo>
                        <a:pt x="253" y="333"/>
                      </a:lnTo>
                      <a:lnTo>
                        <a:pt x="253" y="341"/>
                      </a:lnTo>
                      <a:lnTo>
                        <a:pt x="248" y="341"/>
                      </a:lnTo>
                      <a:lnTo>
                        <a:pt x="248" y="346"/>
                      </a:lnTo>
                      <a:lnTo>
                        <a:pt x="248" y="359"/>
                      </a:lnTo>
                      <a:lnTo>
                        <a:pt x="244" y="355"/>
                      </a:lnTo>
                      <a:lnTo>
                        <a:pt x="240" y="364"/>
                      </a:lnTo>
                      <a:lnTo>
                        <a:pt x="244" y="364"/>
                      </a:lnTo>
                      <a:lnTo>
                        <a:pt x="244" y="368"/>
                      </a:lnTo>
                      <a:lnTo>
                        <a:pt x="244" y="373"/>
                      </a:lnTo>
                      <a:lnTo>
                        <a:pt x="248" y="377"/>
                      </a:lnTo>
                      <a:lnTo>
                        <a:pt x="248" y="381"/>
                      </a:lnTo>
                      <a:lnTo>
                        <a:pt x="244" y="381"/>
                      </a:lnTo>
                      <a:lnTo>
                        <a:pt x="244" y="386"/>
                      </a:lnTo>
                      <a:lnTo>
                        <a:pt x="244" y="390"/>
                      </a:lnTo>
                      <a:lnTo>
                        <a:pt x="240" y="390"/>
                      </a:lnTo>
                      <a:lnTo>
                        <a:pt x="240" y="395"/>
                      </a:lnTo>
                      <a:lnTo>
                        <a:pt x="235" y="395"/>
                      </a:lnTo>
                      <a:lnTo>
                        <a:pt x="231" y="395"/>
                      </a:lnTo>
                      <a:lnTo>
                        <a:pt x="231" y="399"/>
                      </a:lnTo>
                      <a:lnTo>
                        <a:pt x="226" y="399"/>
                      </a:lnTo>
                      <a:lnTo>
                        <a:pt x="222" y="404"/>
                      </a:lnTo>
                      <a:lnTo>
                        <a:pt x="217" y="404"/>
                      </a:lnTo>
                      <a:lnTo>
                        <a:pt x="213" y="404"/>
                      </a:lnTo>
                      <a:lnTo>
                        <a:pt x="209" y="399"/>
                      </a:lnTo>
                      <a:lnTo>
                        <a:pt x="204" y="395"/>
                      </a:lnTo>
                      <a:lnTo>
                        <a:pt x="200" y="395"/>
                      </a:lnTo>
                      <a:lnTo>
                        <a:pt x="200" y="390"/>
                      </a:lnTo>
                      <a:lnTo>
                        <a:pt x="195" y="390"/>
                      </a:lnTo>
                      <a:lnTo>
                        <a:pt x="191" y="386"/>
                      </a:lnTo>
                      <a:lnTo>
                        <a:pt x="191" y="381"/>
                      </a:lnTo>
                      <a:lnTo>
                        <a:pt x="191" y="377"/>
                      </a:lnTo>
                      <a:lnTo>
                        <a:pt x="186" y="373"/>
                      </a:lnTo>
                      <a:lnTo>
                        <a:pt x="182" y="368"/>
                      </a:lnTo>
                      <a:lnTo>
                        <a:pt x="177" y="364"/>
                      </a:lnTo>
                      <a:lnTo>
                        <a:pt x="177" y="359"/>
                      </a:lnTo>
                      <a:lnTo>
                        <a:pt x="173" y="355"/>
                      </a:lnTo>
                      <a:lnTo>
                        <a:pt x="169" y="346"/>
                      </a:lnTo>
                      <a:lnTo>
                        <a:pt x="164" y="341"/>
                      </a:lnTo>
                      <a:lnTo>
                        <a:pt x="164" y="337"/>
                      </a:lnTo>
                      <a:lnTo>
                        <a:pt x="160" y="337"/>
                      </a:lnTo>
                      <a:lnTo>
                        <a:pt x="160" y="333"/>
                      </a:lnTo>
                      <a:lnTo>
                        <a:pt x="155" y="333"/>
                      </a:lnTo>
                      <a:lnTo>
                        <a:pt x="155" y="328"/>
                      </a:lnTo>
                      <a:lnTo>
                        <a:pt x="151" y="328"/>
                      </a:lnTo>
                      <a:lnTo>
                        <a:pt x="146" y="328"/>
                      </a:lnTo>
                      <a:lnTo>
                        <a:pt x="146" y="324"/>
                      </a:lnTo>
                      <a:lnTo>
                        <a:pt x="142" y="324"/>
                      </a:lnTo>
                      <a:lnTo>
                        <a:pt x="138" y="324"/>
                      </a:lnTo>
                      <a:lnTo>
                        <a:pt x="138" y="319"/>
                      </a:lnTo>
                      <a:lnTo>
                        <a:pt x="133" y="319"/>
                      </a:lnTo>
                      <a:lnTo>
                        <a:pt x="129" y="319"/>
                      </a:lnTo>
                      <a:lnTo>
                        <a:pt x="124" y="315"/>
                      </a:lnTo>
                      <a:lnTo>
                        <a:pt x="120" y="315"/>
                      </a:lnTo>
                      <a:lnTo>
                        <a:pt x="120" y="310"/>
                      </a:lnTo>
                      <a:lnTo>
                        <a:pt x="115" y="310"/>
                      </a:lnTo>
                      <a:lnTo>
                        <a:pt x="111" y="306"/>
                      </a:lnTo>
                      <a:lnTo>
                        <a:pt x="106" y="301"/>
                      </a:lnTo>
                      <a:lnTo>
                        <a:pt x="102" y="297"/>
                      </a:lnTo>
                      <a:lnTo>
                        <a:pt x="98" y="293"/>
                      </a:lnTo>
                      <a:lnTo>
                        <a:pt x="93" y="293"/>
                      </a:lnTo>
                      <a:lnTo>
                        <a:pt x="89" y="293"/>
                      </a:lnTo>
                      <a:lnTo>
                        <a:pt x="84" y="293"/>
                      </a:lnTo>
                      <a:lnTo>
                        <a:pt x="80" y="293"/>
                      </a:lnTo>
                      <a:lnTo>
                        <a:pt x="75" y="293"/>
                      </a:lnTo>
                      <a:lnTo>
                        <a:pt x="71" y="293"/>
                      </a:lnTo>
                      <a:lnTo>
                        <a:pt x="71" y="288"/>
                      </a:lnTo>
                      <a:lnTo>
                        <a:pt x="71" y="279"/>
                      </a:lnTo>
                      <a:lnTo>
                        <a:pt x="75" y="270"/>
                      </a:lnTo>
                      <a:lnTo>
                        <a:pt x="75" y="266"/>
                      </a:lnTo>
                      <a:lnTo>
                        <a:pt x="75" y="262"/>
                      </a:lnTo>
                      <a:lnTo>
                        <a:pt x="80" y="262"/>
                      </a:lnTo>
                      <a:lnTo>
                        <a:pt x="80" y="257"/>
                      </a:lnTo>
                      <a:lnTo>
                        <a:pt x="80" y="253"/>
                      </a:lnTo>
                      <a:lnTo>
                        <a:pt x="80" y="248"/>
                      </a:lnTo>
                      <a:lnTo>
                        <a:pt x="80" y="244"/>
                      </a:lnTo>
                      <a:lnTo>
                        <a:pt x="75" y="239"/>
                      </a:lnTo>
                      <a:lnTo>
                        <a:pt x="75" y="235"/>
                      </a:lnTo>
                      <a:lnTo>
                        <a:pt x="71" y="235"/>
                      </a:lnTo>
                      <a:lnTo>
                        <a:pt x="71" y="230"/>
                      </a:lnTo>
                      <a:lnTo>
                        <a:pt x="67" y="230"/>
                      </a:lnTo>
                      <a:lnTo>
                        <a:pt x="62" y="230"/>
                      </a:lnTo>
                      <a:lnTo>
                        <a:pt x="58" y="230"/>
                      </a:lnTo>
                      <a:lnTo>
                        <a:pt x="49" y="226"/>
                      </a:lnTo>
                      <a:lnTo>
                        <a:pt x="40" y="226"/>
                      </a:lnTo>
                      <a:lnTo>
                        <a:pt x="40" y="222"/>
                      </a:lnTo>
                      <a:lnTo>
                        <a:pt x="35" y="222"/>
                      </a:lnTo>
                      <a:lnTo>
                        <a:pt x="31" y="222"/>
                      </a:lnTo>
                      <a:lnTo>
                        <a:pt x="27" y="222"/>
                      </a:lnTo>
                      <a:lnTo>
                        <a:pt x="27" y="217"/>
                      </a:lnTo>
                      <a:lnTo>
                        <a:pt x="18" y="217"/>
                      </a:lnTo>
                      <a:lnTo>
                        <a:pt x="13" y="213"/>
                      </a:lnTo>
                      <a:lnTo>
                        <a:pt x="9" y="213"/>
                      </a:lnTo>
                      <a:lnTo>
                        <a:pt x="4" y="208"/>
                      </a:lnTo>
                      <a:lnTo>
                        <a:pt x="0" y="208"/>
                      </a:lnTo>
                      <a:lnTo>
                        <a:pt x="0" y="204"/>
                      </a:lnTo>
                      <a:lnTo>
                        <a:pt x="0" y="199"/>
                      </a:lnTo>
                      <a:lnTo>
                        <a:pt x="4" y="191"/>
                      </a:lnTo>
                      <a:lnTo>
                        <a:pt x="4" y="186"/>
                      </a:lnTo>
                      <a:lnTo>
                        <a:pt x="9" y="182"/>
                      </a:lnTo>
                      <a:lnTo>
                        <a:pt x="13" y="177"/>
                      </a:lnTo>
                      <a:lnTo>
                        <a:pt x="13" y="173"/>
                      </a:lnTo>
                      <a:lnTo>
                        <a:pt x="18" y="173"/>
                      </a:lnTo>
                      <a:lnTo>
                        <a:pt x="22" y="168"/>
                      </a:lnTo>
                      <a:lnTo>
                        <a:pt x="27" y="164"/>
                      </a:lnTo>
                      <a:lnTo>
                        <a:pt x="27" y="159"/>
                      </a:lnTo>
                      <a:lnTo>
                        <a:pt x="31" y="159"/>
                      </a:lnTo>
                      <a:lnTo>
                        <a:pt x="31" y="155"/>
                      </a:lnTo>
                      <a:lnTo>
                        <a:pt x="35" y="155"/>
                      </a:lnTo>
                      <a:lnTo>
                        <a:pt x="35" y="151"/>
                      </a:lnTo>
                      <a:lnTo>
                        <a:pt x="40" y="151"/>
                      </a:lnTo>
                      <a:lnTo>
                        <a:pt x="40" y="146"/>
                      </a:lnTo>
                      <a:lnTo>
                        <a:pt x="40" y="142"/>
                      </a:lnTo>
                      <a:lnTo>
                        <a:pt x="44" y="142"/>
                      </a:lnTo>
                      <a:lnTo>
                        <a:pt x="49" y="142"/>
                      </a:lnTo>
                      <a:lnTo>
                        <a:pt x="49" y="137"/>
                      </a:lnTo>
                      <a:lnTo>
                        <a:pt x="53" y="137"/>
                      </a:lnTo>
                      <a:lnTo>
                        <a:pt x="58" y="137"/>
                      </a:lnTo>
                      <a:lnTo>
                        <a:pt x="62" y="137"/>
                      </a:lnTo>
                      <a:lnTo>
                        <a:pt x="62" y="133"/>
                      </a:lnTo>
                      <a:lnTo>
                        <a:pt x="67" y="133"/>
                      </a:lnTo>
                      <a:lnTo>
                        <a:pt x="71" y="133"/>
                      </a:lnTo>
                      <a:lnTo>
                        <a:pt x="75" y="128"/>
                      </a:lnTo>
                      <a:lnTo>
                        <a:pt x="80" y="124"/>
                      </a:lnTo>
                      <a:lnTo>
                        <a:pt x="80" y="119"/>
                      </a:lnTo>
                      <a:lnTo>
                        <a:pt x="84" y="119"/>
                      </a:lnTo>
                      <a:lnTo>
                        <a:pt x="89" y="115"/>
                      </a:lnTo>
                      <a:lnTo>
                        <a:pt x="89" y="111"/>
                      </a:lnTo>
                      <a:lnTo>
                        <a:pt x="93" y="106"/>
                      </a:lnTo>
                      <a:lnTo>
                        <a:pt x="98" y="106"/>
                      </a:lnTo>
                      <a:lnTo>
                        <a:pt x="102" y="102"/>
                      </a:lnTo>
                      <a:lnTo>
                        <a:pt x="106" y="102"/>
                      </a:lnTo>
                      <a:lnTo>
                        <a:pt x="111" y="97"/>
                      </a:lnTo>
                      <a:lnTo>
                        <a:pt x="115" y="93"/>
                      </a:lnTo>
                      <a:lnTo>
                        <a:pt x="120" y="93"/>
                      </a:lnTo>
                      <a:lnTo>
                        <a:pt x="120" y="88"/>
                      </a:lnTo>
                      <a:lnTo>
                        <a:pt x="124" y="84"/>
                      </a:lnTo>
                      <a:lnTo>
                        <a:pt x="129" y="80"/>
                      </a:lnTo>
                      <a:lnTo>
                        <a:pt x="133" y="75"/>
                      </a:lnTo>
                      <a:lnTo>
                        <a:pt x="138" y="75"/>
                      </a:lnTo>
                      <a:lnTo>
                        <a:pt x="142" y="71"/>
                      </a:lnTo>
                      <a:lnTo>
                        <a:pt x="146" y="71"/>
                      </a:lnTo>
                      <a:lnTo>
                        <a:pt x="151" y="71"/>
                      </a:lnTo>
                      <a:lnTo>
                        <a:pt x="151" y="66"/>
                      </a:lnTo>
                      <a:lnTo>
                        <a:pt x="155" y="66"/>
                      </a:lnTo>
                      <a:lnTo>
                        <a:pt x="155" y="62"/>
                      </a:lnTo>
                      <a:lnTo>
                        <a:pt x="160" y="62"/>
                      </a:lnTo>
                      <a:lnTo>
                        <a:pt x="160" y="57"/>
                      </a:lnTo>
                      <a:lnTo>
                        <a:pt x="164" y="57"/>
                      </a:lnTo>
                      <a:lnTo>
                        <a:pt x="169" y="57"/>
                      </a:lnTo>
                      <a:lnTo>
                        <a:pt x="173" y="57"/>
                      </a:lnTo>
                      <a:lnTo>
                        <a:pt x="177" y="57"/>
                      </a:lnTo>
                      <a:lnTo>
                        <a:pt x="177" y="53"/>
                      </a:lnTo>
                      <a:lnTo>
                        <a:pt x="182" y="53"/>
                      </a:lnTo>
                      <a:lnTo>
                        <a:pt x="186" y="53"/>
                      </a:lnTo>
                      <a:lnTo>
                        <a:pt x="195" y="57"/>
                      </a:lnTo>
                      <a:lnTo>
                        <a:pt x="200" y="57"/>
                      </a:lnTo>
                      <a:lnTo>
                        <a:pt x="204" y="57"/>
                      </a:lnTo>
                      <a:lnTo>
                        <a:pt x="209" y="57"/>
                      </a:lnTo>
                      <a:lnTo>
                        <a:pt x="213" y="57"/>
                      </a:lnTo>
                      <a:lnTo>
                        <a:pt x="217" y="57"/>
                      </a:lnTo>
                      <a:lnTo>
                        <a:pt x="222" y="57"/>
                      </a:lnTo>
                      <a:lnTo>
                        <a:pt x="226" y="62"/>
                      </a:lnTo>
                      <a:lnTo>
                        <a:pt x="231" y="66"/>
                      </a:lnTo>
                      <a:lnTo>
                        <a:pt x="231" y="71"/>
                      </a:lnTo>
                      <a:lnTo>
                        <a:pt x="231" y="75"/>
                      </a:lnTo>
                      <a:lnTo>
                        <a:pt x="235" y="80"/>
                      </a:lnTo>
                      <a:lnTo>
                        <a:pt x="235" y="88"/>
                      </a:lnTo>
                      <a:lnTo>
                        <a:pt x="240" y="97"/>
                      </a:lnTo>
                      <a:lnTo>
                        <a:pt x="244" y="97"/>
                      </a:lnTo>
                      <a:lnTo>
                        <a:pt x="244" y="93"/>
                      </a:lnTo>
                      <a:lnTo>
                        <a:pt x="248" y="93"/>
                      </a:lnTo>
                      <a:lnTo>
                        <a:pt x="253" y="93"/>
                      </a:lnTo>
                      <a:lnTo>
                        <a:pt x="257" y="93"/>
                      </a:lnTo>
                      <a:lnTo>
                        <a:pt x="257" y="88"/>
                      </a:lnTo>
                      <a:lnTo>
                        <a:pt x="262" y="88"/>
                      </a:lnTo>
                      <a:lnTo>
                        <a:pt x="262" y="84"/>
                      </a:lnTo>
                      <a:lnTo>
                        <a:pt x="262" y="80"/>
                      </a:lnTo>
                      <a:lnTo>
                        <a:pt x="262" y="75"/>
                      </a:lnTo>
                      <a:lnTo>
                        <a:pt x="262" y="71"/>
                      </a:lnTo>
                      <a:lnTo>
                        <a:pt x="266" y="71"/>
                      </a:lnTo>
                      <a:lnTo>
                        <a:pt x="271" y="71"/>
                      </a:lnTo>
                      <a:lnTo>
                        <a:pt x="275" y="71"/>
                      </a:lnTo>
                      <a:lnTo>
                        <a:pt x="279" y="75"/>
                      </a:lnTo>
                      <a:lnTo>
                        <a:pt x="284" y="75"/>
                      </a:lnTo>
                      <a:lnTo>
                        <a:pt x="288" y="75"/>
                      </a:lnTo>
                      <a:lnTo>
                        <a:pt x="293" y="71"/>
                      </a:lnTo>
                      <a:lnTo>
                        <a:pt x="306" y="71"/>
                      </a:lnTo>
                      <a:lnTo>
                        <a:pt x="311" y="71"/>
                      </a:lnTo>
                      <a:lnTo>
                        <a:pt x="315" y="71"/>
                      </a:lnTo>
                      <a:lnTo>
                        <a:pt x="319" y="66"/>
                      </a:lnTo>
                      <a:lnTo>
                        <a:pt x="324" y="66"/>
                      </a:lnTo>
                      <a:lnTo>
                        <a:pt x="328" y="66"/>
                      </a:lnTo>
                      <a:lnTo>
                        <a:pt x="333" y="62"/>
                      </a:lnTo>
                      <a:lnTo>
                        <a:pt x="337" y="62"/>
                      </a:lnTo>
                      <a:lnTo>
                        <a:pt x="342" y="62"/>
                      </a:lnTo>
                      <a:lnTo>
                        <a:pt x="346" y="62"/>
                      </a:lnTo>
                      <a:lnTo>
                        <a:pt x="350" y="62"/>
                      </a:lnTo>
                      <a:lnTo>
                        <a:pt x="355" y="62"/>
                      </a:lnTo>
                      <a:lnTo>
                        <a:pt x="359" y="62"/>
                      </a:lnTo>
                      <a:lnTo>
                        <a:pt x="364" y="62"/>
                      </a:lnTo>
                      <a:lnTo>
                        <a:pt x="368" y="57"/>
                      </a:lnTo>
                      <a:lnTo>
                        <a:pt x="373" y="57"/>
                      </a:lnTo>
                      <a:lnTo>
                        <a:pt x="377" y="57"/>
                      </a:lnTo>
                      <a:lnTo>
                        <a:pt x="377" y="53"/>
                      </a:lnTo>
                      <a:lnTo>
                        <a:pt x="386" y="53"/>
                      </a:lnTo>
                      <a:lnTo>
                        <a:pt x="390" y="48"/>
                      </a:lnTo>
                      <a:lnTo>
                        <a:pt x="395" y="48"/>
                      </a:lnTo>
                      <a:lnTo>
                        <a:pt x="399" y="44"/>
                      </a:lnTo>
                      <a:lnTo>
                        <a:pt x="404" y="44"/>
                      </a:lnTo>
                      <a:lnTo>
                        <a:pt x="408" y="44"/>
                      </a:lnTo>
                      <a:lnTo>
                        <a:pt x="413" y="44"/>
                      </a:lnTo>
                      <a:lnTo>
                        <a:pt x="413" y="40"/>
                      </a:lnTo>
                      <a:lnTo>
                        <a:pt x="417" y="40"/>
                      </a:lnTo>
                      <a:lnTo>
                        <a:pt x="421" y="40"/>
                      </a:lnTo>
                      <a:lnTo>
                        <a:pt x="426" y="40"/>
                      </a:lnTo>
                      <a:lnTo>
                        <a:pt x="426" y="35"/>
                      </a:lnTo>
                      <a:lnTo>
                        <a:pt x="430" y="35"/>
                      </a:lnTo>
                      <a:lnTo>
                        <a:pt x="430" y="31"/>
                      </a:lnTo>
                      <a:lnTo>
                        <a:pt x="435" y="31"/>
                      </a:lnTo>
                      <a:lnTo>
                        <a:pt x="439" y="26"/>
                      </a:lnTo>
                      <a:lnTo>
                        <a:pt x="439" y="22"/>
                      </a:lnTo>
                      <a:lnTo>
                        <a:pt x="444" y="22"/>
                      </a:lnTo>
                      <a:lnTo>
                        <a:pt x="444" y="17"/>
                      </a:lnTo>
                      <a:lnTo>
                        <a:pt x="448" y="17"/>
                      </a:lnTo>
                      <a:lnTo>
                        <a:pt x="448" y="13"/>
                      </a:lnTo>
                      <a:lnTo>
                        <a:pt x="453" y="13"/>
                      </a:lnTo>
                      <a:lnTo>
                        <a:pt x="457" y="9"/>
                      </a:lnTo>
                      <a:lnTo>
                        <a:pt x="461" y="9"/>
                      </a:lnTo>
                      <a:lnTo>
                        <a:pt x="461" y="4"/>
                      </a:lnTo>
                      <a:lnTo>
                        <a:pt x="466" y="4"/>
                      </a:lnTo>
                      <a:lnTo>
                        <a:pt x="470" y="4"/>
                      </a:lnTo>
                      <a:lnTo>
                        <a:pt x="475" y="4"/>
                      </a:lnTo>
                      <a:lnTo>
                        <a:pt x="479" y="4"/>
                      </a:lnTo>
                      <a:lnTo>
                        <a:pt x="479" y="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17" name="Freeform 12"/>
                <p:cNvSpPr/>
                <p:nvPr/>
              </p:nvSpPr>
              <p:spPr bwMode="auto">
                <a:xfrm>
                  <a:off x="6751390" y="2203451"/>
                  <a:ext cx="555625" cy="614363"/>
                </a:xfrm>
                <a:custGeom>
                  <a:cxnLst>
                    <a:cxn ang="0">
                      <a:pos x="328" y="236"/>
                    </a:cxn>
                    <a:cxn ang="0">
                      <a:pos x="302" y="254"/>
                    </a:cxn>
                    <a:cxn ang="0">
                      <a:pos x="288" y="262"/>
                    </a:cxn>
                    <a:cxn ang="0">
                      <a:pos x="284" y="280"/>
                    </a:cxn>
                    <a:cxn ang="0">
                      <a:pos x="271" y="289"/>
                    </a:cxn>
                    <a:cxn ang="0">
                      <a:pos x="275" y="302"/>
                    </a:cxn>
                    <a:cxn ang="0">
                      <a:pos x="257" y="307"/>
                    </a:cxn>
                    <a:cxn ang="0">
                      <a:pos x="244" y="316"/>
                    </a:cxn>
                    <a:cxn ang="0">
                      <a:pos x="222" y="333"/>
                    </a:cxn>
                    <a:cxn ang="0">
                      <a:pos x="204" y="347"/>
                    </a:cxn>
                    <a:cxn ang="0">
                      <a:pos x="186" y="364"/>
                    </a:cxn>
                    <a:cxn ang="0">
                      <a:pos x="169" y="378"/>
                    </a:cxn>
                    <a:cxn ang="0">
                      <a:pos x="151" y="382"/>
                    </a:cxn>
                    <a:cxn ang="0">
                      <a:pos x="137" y="378"/>
                    </a:cxn>
                    <a:cxn ang="0">
                      <a:pos x="120" y="369"/>
                    </a:cxn>
                    <a:cxn ang="0">
                      <a:pos x="102" y="364"/>
                    </a:cxn>
                    <a:cxn ang="0">
                      <a:pos x="80" y="356"/>
                    </a:cxn>
                    <a:cxn ang="0">
                      <a:pos x="62" y="351"/>
                    </a:cxn>
                    <a:cxn ang="0">
                      <a:pos x="44" y="356"/>
                    </a:cxn>
                    <a:cxn ang="0">
                      <a:pos x="18" y="347"/>
                    </a:cxn>
                    <a:cxn ang="0">
                      <a:pos x="4" y="338"/>
                    </a:cxn>
                    <a:cxn ang="0">
                      <a:pos x="9" y="325"/>
                    </a:cxn>
                    <a:cxn ang="0">
                      <a:pos x="35" y="311"/>
                    </a:cxn>
                    <a:cxn ang="0">
                      <a:pos x="49" y="293"/>
                    </a:cxn>
                    <a:cxn ang="0">
                      <a:pos x="62" y="276"/>
                    </a:cxn>
                    <a:cxn ang="0">
                      <a:pos x="66" y="258"/>
                    </a:cxn>
                    <a:cxn ang="0">
                      <a:pos x="66" y="240"/>
                    </a:cxn>
                    <a:cxn ang="0">
                      <a:pos x="53" y="231"/>
                    </a:cxn>
                    <a:cxn ang="0">
                      <a:pos x="49" y="205"/>
                    </a:cxn>
                    <a:cxn ang="0">
                      <a:pos x="53" y="187"/>
                    </a:cxn>
                    <a:cxn ang="0">
                      <a:pos x="71" y="178"/>
                    </a:cxn>
                    <a:cxn ang="0">
                      <a:pos x="93" y="165"/>
                    </a:cxn>
                    <a:cxn ang="0">
                      <a:pos x="98" y="143"/>
                    </a:cxn>
                    <a:cxn ang="0">
                      <a:pos x="98" y="120"/>
                    </a:cxn>
                    <a:cxn ang="0">
                      <a:pos x="89" y="98"/>
                    </a:cxn>
                    <a:cxn ang="0">
                      <a:pos x="102" y="76"/>
                    </a:cxn>
                    <a:cxn ang="0">
                      <a:pos x="124" y="67"/>
                    </a:cxn>
                    <a:cxn ang="0">
                      <a:pos x="151" y="49"/>
                    </a:cxn>
                    <a:cxn ang="0">
                      <a:pos x="177" y="40"/>
                    </a:cxn>
                    <a:cxn ang="0">
                      <a:pos x="200" y="23"/>
                    </a:cxn>
                    <a:cxn ang="0">
                      <a:pos x="222" y="0"/>
                    </a:cxn>
                    <a:cxn ang="0">
                      <a:pos x="244" y="14"/>
                    </a:cxn>
                    <a:cxn ang="0">
                      <a:pos x="266" y="36"/>
                    </a:cxn>
                    <a:cxn ang="0">
                      <a:pos x="284" y="63"/>
                    </a:cxn>
                    <a:cxn ang="0">
                      <a:pos x="288" y="98"/>
                    </a:cxn>
                    <a:cxn ang="0">
                      <a:pos x="279" y="129"/>
                    </a:cxn>
                    <a:cxn ang="0">
                      <a:pos x="288" y="147"/>
                    </a:cxn>
                    <a:cxn ang="0">
                      <a:pos x="302" y="169"/>
                    </a:cxn>
                    <a:cxn ang="0">
                      <a:pos x="319" y="187"/>
                    </a:cxn>
                    <a:cxn ang="0">
                      <a:pos x="333" y="196"/>
                    </a:cxn>
                    <a:cxn ang="0">
                      <a:pos x="346" y="214"/>
                    </a:cxn>
                  </a:cxnLst>
                  <a:rect l="0" t="0" r="r" b="b"/>
                  <a:pathLst>
                    <a:path w="350" h="387">
                      <a:moveTo>
                        <a:pt x="342" y="222"/>
                      </a:moveTo>
                      <a:lnTo>
                        <a:pt x="342" y="227"/>
                      </a:lnTo>
                      <a:lnTo>
                        <a:pt x="337" y="231"/>
                      </a:lnTo>
                      <a:lnTo>
                        <a:pt x="333" y="231"/>
                      </a:lnTo>
                      <a:lnTo>
                        <a:pt x="328" y="236"/>
                      </a:lnTo>
                      <a:lnTo>
                        <a:pt x="319" y="240"/>
                      </a:lnTo>
                      <a:lnTo>
                        <a:pt x="315" y="245"/>
                      </a:lnTo>
                      <a:lnTo>
                        <a:pt x="311" y="249"/>
                      </a:lnTo>
                      <a:lnTo>
                        <a:pt x="306" y="254"/>
                      </a:lnTo>
                      <a:lnTo>
                        <a:pt x="302" y="254"/>
                      </a:lnTo>
                      <a:lnTo>
                        <a:pt x="293" y="254"/>
                      </a:lnTo>
                      <a:lnTo>
                        <a:pt x="288" y="254"/>
                      </a:lnTo>
                      <a:lnTo>
                        <a:pt x="284" y="258"/>
                      </a:lnTo>
                      <a:lnTo>
                        <a:pt x="288" y="258"/>
                      </a:lnTo>
                      <a:lnTo>
                        <a:pt x="288" y="262"/>
                      </a:lnTo>
                      <a:lnTo>
                        <a:pt x="293" y="267"/>
                      </a:lnTo>
                      <a:lnTo>
                        <a:pt x="293" y="271"/>
                      </a:lnTo>
                      <a:lnTo>
                        <a:pt x="293" y="276"/>
                      </a:lnTo>
                      <a:lnTo>
                        <a:pt x="288" y="280"/>
                      </a:lnTo>
                      <a:lnTo>
                        <a:pt x="284" y="280"/>
                      </a:lnTo>
                      <a:lnTo>
                        <a:pt x="279" y="280"/>
                      </a:lnTo>
                      <a:lnTo>
                        <a:pt x="279" y="285"/>
                      </a:lnTo>
                      <a:lnTo>
                        <a:pt x="275" y="285"/>
                      </a:lnTo>
                      <a:lnTo>
                        <a:pt x="275" y="289"/>
                      </a:lnTo>
                      <a:lnTo>
                        <a:pt x="271" y="289"/>
                      </a:lnTo>
                      <a:lnTo>
                        <a:pt x="275" y="289"/>
                      </a:lnTo>
                      <a:lnTo>
                        <a:pt x="275" y="293"/>
                      </a:lnTo>
                      <a:lnTo>
                        <a:pt x="279" y="298"/>
                      </a:lnTo>
                      <a:lnTo>
                        <a:pt x="279" y="302"/>
                      </a:lnTo>
                      <a:lnTo>
                        <a:pt x="275" y="302"/>
                      </a:lnTo>
                      <a:lnTo>
                        <a:pt x="271" y="302"/>
                      </a:lnTo>
                      <a:lnTo>
                        <a:pt x="266" y="302"/>
                      </a:lnTo>
                      <a:lnTo>
                        <a:pt x="262" y="302"/>
                      </a:lnTo>
                      <a:lnTo>
                        <a:pt x="262" y="307"/>
                      </a:lnTo>
                      <a:lnTo>
                        <a:pt x="257" y="307"/>
                      </a:lnTo>
                      <a:lnTo>
                        <a:pt x="257" y="311"/>
                      </a:lnTo>
                      <a:lnTo>
                        <a:pt x="253" y="311"/>
                      </a:lnTo>
                      <a:lnTo>
                        <a:pt x="253" y="316"/>
                      </a:lnTo>
                      <a:lnTo>
                        <a:pt x="248" y="316"/>
                      </a:lnTo>
                      <a:lnTo>
                        <a:pt x="244" y="316"/>
                      </a:lnTo>
                      <a:lnTo>
                        <a:pt x="240" y="320"/>
                      </a:lnTo>
                      <a:lnTo>
                        <a:pt x="235" y="320"/>
                      </a:lnTo>
                      <a:lnTo>
                        <a:pt x="231" y="325"/>
                      </a:lnTo>
                      <a:lnTo>
                        <a:pt x="226" y="329"/>
                      </a:lnTo>
                      <a:lnTo>
                        <a:pt x="222" y="333"/>
                      </a:lnTo>
                      <a:lnTo>
                        <a:pt x="222" y="338"/>
                      </a:lnTo>
                      <a:lnTo>
                        <a:pt x="217" y="338"/>
                      </a:lnTo>
                      <a:lnTo>
                        <a:pt x="213" y="342"/>
                      </a:lnTo>
                      <a:lnTo>
                        <a:pt x="208" y="347"/>
                      </a:lnTo>
                      <a:lnTo>
                        <a:pt x="204" y="347"/>
                      </a:lnTo>
                      <a:lnTo>
                        <a:pt x="200" y="351"/>
                      </a:lnTo>
                      <a:lnTo>
                        <a:pt x="195" y="351"/>
                      </a:lnTo>
                      <a:lnTo>
                        <a:pt x="191" y="356"/>
                      </a:lnTo>
                      <a:lnTo>
                        <a:pt x="191" y="360"/>
                      </a:lnTo>
                      <a:lnTo>
                        <a:pt x="186" y="364"/>
                      </a:lnTo>
                      <a:lnTo>
                        <a:pt x="182" y="364"/>
                      </a:lnTo>
                      <a:lnTo>
                        <a:pt x="182" y="369"/>
                      </a:lnTo>
                      <a:lnTo>
                        <a:pt x="177" y="373"/>
                      </a:lnTo>
                      <a:lnTo>
                        <a:pt x="173" y="378"/>
                      </a:lnTo>
                      <a:lnTo>
                        <a:pt x="169" y="378"/>
                      </a:lnTo>
                      <a:lnTo>
                        <a:pt x="164" y="378"/>
                      </a:lnTo>
                      <a:lnTo>
                        <a:pt x="164" y="382"/>
                      </a:lnTo>
                      <a:lnTo>
                        <a:pt x="160" y="382"/>
                      </a:lnTo>
                      <a:lnTo>
                        <a:pt x="155" y="382"/>
                      </a:lnTo>
                      <a:lnTo>
                        <a:pt x="151" y="382"/>
                      </a:lnTo>
                      <a:lnTo>
                        <a:pt x="151" y="387"/>
                      </a:lnTo>
                      <a:lnTo>
                        <a:pt x="146" y="387"/>
                      </a:lnTo>
                      <a:lnTo>
                        <a:pt x="142" y="387"/>
                      </a:lnTo>
                      <a:lnTo>
                        <a:pt x="137" y="382"/>
                      </a:lnTo>
                      <a:lnTo>
                        <a:pt x="137" y="378"/>
                      </a:lnTo>
                      <a:lnTo>
                        <a:pt x="133" y="378"/>
                      </a:lnTo>
                      <a:lnTo>
                        <a:pt x="133" y="373"/>
                      </a:lnTo>
                      <a:lnTo>
                        <a:pt x="129" y="373"/>
                      </a:lnTo>
                      <a:lnTo>
                        <a:pt x="124" y="369"/>
                      </a:lnTo>
                      <a:lnTo>
                        <a:pt x="120" y="369"/>
                      </a:lnTo>
                      <a:lnTo>
                        <a:pt x="115" y="369"/>
                      </a:lnTo>
                      <a:lnTo>
                        <a:pt x="111" y="369"/>
                      </a:lnTo>
                      <a:lnTo>
                        <a:pt x="106" y="369"/>
                      </a:lnTo>
                      <a:lnTo>
                        <a:pt x="102" y="369"/>
                      </a:lnTo>
                      <a:lnTo>
                        <a:pt x="102" y="364"/>
                      </a:lnTo>
                      <a:lnTo>
                        <a:pt x="98" y="364"/>
                      </a:lnTo>
                      <a:lnTo>
                        <a:pt x="93" y="364"/>
                      </a:lnTo>
                      <a:lnTo>
                        <a:pt x="89" y="364"/>
                      </a:lnTo>
                      <a:lnTo>
                        <a:pt x="84" y="360"/>
                      </a:lnTo>
                      <a:lnTo>
                        <a:pt x="80" y="356"/>
                      </a:lnTo>
                      <a:lnTo>
                        <a:pt x="75" y="356"/>
                      </a:lnTo>
                      <a:lnTo>
                        <a:pt x="75" y="351"/>
                      </a:lnTo>
                      <a:lnTo>
                        <a:pt x="71" y="351"/>
                      </a:lnTo>
                      <a:lnTo>
                        <a:pt x="66" y="351"/>
                      </a:lnTo>
                      <a:lnTo>
                        <a:pt x="62" y="351"/>
                      </a:lnTo>
                      <a:lnTo>
                        <a:pt x="58" y="351"/>
                      </a:lnTo>
                      <a:lnTo>
                        <a:pt x="53" y="351"/>
                      </a:lnTo>
                      <a:lnTo>
                        <a:pt x="49" y="351"/>
                      </a:lnTo>
                      <a:lnTo>
                        <a:pt x="44" y="351"/>
                      </a:lnTo>
                      <a:lnTo>
                        <a:pt x="44" y="356"/>
                      </a:lnTo>
                      <a:lnTo>
                        <a:pt x="35" y="356"/>
                      </a:lnTo>
                      <a:lnTo>
                        <a:pt x="31" y="356"/>
                      </a:lnTo>
                      <a:lnTo>
                        <a:pt x="27" y="351"/>
                      </a:lnTo>
                      <a:lnTo>
                        <a:pt x="22" y="351"/>
                      </a:lnTo>
                      <a:lnTo>
                        <a:pt x="18" y="347"/>
                      </a:lnTo>
                      <a:lnTo>
                        <a:pt x="13" y="347"/>
                      </a:lnTo>
                      <a:lnTo>
                        <a:pt x="13" y="342"/>
                      </a:lnTo>
                      <a:lnTo>
                        <a:pt x="9" y="342"/>
                      </a:lnTo>
                      <a:lnTo>
                        <a:pt x="4" y="342"/>
                      </a:lnTo>
                      <a:lnTo>
                        <a:pt x="4" y="338"/>
                      </a:lnTo>
                      <a:lnTo>
                        <a:pt x="4" y="333"/>
                      </a:lnTo>
                      <a:lnTo>
                        <a:pt x="0" y="329"/>
                      </a:lnTo>
                      <a:lnTo>
                        <a:pt x="4" y="329"/>
                      </a:lnTo>
                      <a:lnTo>
                        <a:pt x="9" y="329"/>
                      </a:lnTo>
                      <a:lnTo>
                        <a:pt x="9" y="325"/>
                      </a:lnTo>
                      <a:lnTo>
                        <a:pt x="18" y="316"/>
                      </a:lnTo>
                      <a:lnTo>
                        <a:pt x="22" y="316"/>
                      </a:lnTo>
                      <a:lnTo>
                        <a:pt x="27" y="311"/>
                      </a:lnTo>
                      <a:lnTo>
                        <a:pt x="31" y="311"/>
                      </a:lnTo>
                      <a:lnTo>
                        <a:pt x="35" y="311"/>
                      </a:lnTo>
                      <a:lnTo>
                        <a:pt x="40" y="307"/>
                      </a:lnTo>
                      <a:lnTo>
                        <a:pt x="44" y="302"/>
                      </a:lnTo>
                      <a:lnTo>
                        <a:pt x="44" y="298"/>
                      </a:lnTo>
                      <a:lnTo>
                        <a:pt x="49" y="298"/>
                      </a:lnTo>
                      <a:lnTo>
                        <a:pt x="49" y="293"/>
                      </a:lnTo>
                      <a:lnTo>
                        <a:pt x="53" y="293"/>
                      </a:lnTo>
                      <a:lnTo>
                        <a:pt x="53" y="289"/>
                      </a:lnTo>
                      <a:lnTo>
                        <a:pt x="53" y="285"/>
                      </a:lnTo>
                      <a:lnTo>
                        <a:pt x="58" y="285"/>
                      </a:lnTo>
                      <a:lnTo>
                        <a:pt x="62" y="276"/>
                      </a:lnTo>
                      <a:lnTo>
                        <a:pt x="62" y="271"/>
                      </a:lnTo>
                      <a:lnTo>
                        <a:pt x="66" y="271"/>
                      </a:lnTo>
                      <a:lnTo>
                        <a:pt x="66" y="267"/>
                      </a:lnTo>
                      <a:lnTo>
                        <a:pt x="66" y="262"/>
                      </a:lnTo>
                      <a:lnTo>
                        <a:pt x="66" y="258"/>
                      </a:lnTo>
                      <a:lnTo>
                        <a:pt x="71" y="254"/>
                      </a:lnTo>
                      <a:lnTo>
                        <a:pt x="71" y="249"/>
                      </a:lnTo>
                      <a:lnTo>
                        <a:pt x="66" y="249"/>
                      </a:lnTo>
                      <a:lnTo>
                        <a:pt x="66" y="245"/>
                      </a:lnTo>
                      <a:lnTo>
                        <a:pt x="66" y="240"/>
                      </a:lnTo>
                      <a:lnTo>
                        <a:pt x="62" y="240"/>
                      </a:lnTo>
                      <a:lnTo>
                        <a:pt x="62" y="236"/>
                      </a:lnTo>
                      <a:lnTo>
                        <a:pt x="58" y="236"/>
                      </a:lnTo>
                      <a:lnTo>
                        <a:pt x="58" y="231"/>
                      </a:lnTo>
                      <a:lnTo>
                        <a:pt x="53" y="231"/>
                      </a:lnTo>
                      <a:lnTo>
                        <a:pt x="53" y="227"/>
                      </a:lnTo>
                      <a:lnTo>
                        <a:pt x="53" y="218"/>
                      </a:lnTo>
                      <a:lnTo>
                        <a:pt x="53" y="214"/>
                      </a:lnTo>
                      <a:lnTo>
                        <a:pt x="49" y="209"/>
                      </a:lnTo>
                      <a:lnTo>
                        <a:pt x="49" y="205"/>
                      </a:lnTo>
                      <a:lnTo>
                        <a:pt x="49" y="200"/>
                      </a:lnTo>
                      <a:lnTo>
                        <a:pt x="49" y="196"/>
                      </a:lnTo>
                      <a:lnTo>
                        <a:pt x="49" y="191"/>
                      </a:lnTo>
                      <a:lnTo>
                        <a:pt x="49" y="187"/>
                      </a:lnTo>
                      <a:lnTo>
                        <a:pt x="53" y="187"/>
                      </a:lnTo>
                      <a:lnTo>
                        <a:pt x="58" y="187"/>
                      </a:lnTo>
                      <a:lnTo>
                        <a:pt x="62" y="182"/>
                      </a:lnTo>
                      <a:lnTo>
                        <a:pt x="66" y="182"/>
                      </a:lnTo>
                      <a:lnTo>
                        <a:pt x="71" y="182"/>
                      </a:lnTo>
                      <a:lnTo>
                        <a:pt x="71" y="178"/>
                      </a:lnTo>
                      <a:lnTo>
                        <a:pt x="75" y="178"/>
                      </a:lnTo>
                      <a:lnTo>
                        <a:pt x="75" y="174"/>
                      </a:lnTo>
                      <a:lnTo>
                        <a:pt x="80" y="174"/>
                      </a:lnTo>
                      <a:lnTo>
                        <a:pt x="84" y="169"/>
                      </a:lnTo>
                      <a:lnTo>
                        <a:pt x="93" y="165"/>
                      </a:lnTo>
                      <a:lnTo>
                        <a:pt x="98" y="165"/>
                      </a:lnTo>
                      <a:lnTo>
                        <a:pt x="102" y="160"/>
                      </a:lnTo>
                      <a:lnTo>
                        <a:pt x="102" y="156"/>
                      </a:lnTo>
                      <a:lnTo>
                        <a:pt x="102" y="151"/>
                      </a:lnTo>
                      <a:lnTo>
                        <a:pt x="98" y="143"/>
                      </a:lnTo>
                      <a:lnTo>
                        <a:pt x="98" y="138"/>
                      </a:lnTo>
                      <a:lnTo>
                        <a:pt x="98" y="134"/>
                      </a:lnTo>
                      <a:lnTo>
                        <a:pt x="98" y="129"/>
                      </a:lnTo>
                      <a:lnTo>
                        <a:pt x="98" y="125"/>
                      </a:lnTo>
                      <a:lnTo>
                        <a:pt x="98" y="120"/>
                      </a:lnTo>
                      <a:lnTo>
                        <a:pt x="93" y="116"/>
                      </a:lnTo>
                      <a:lnTo>
                        <a:pt x="89" y="111"/>
                      </a:lnTo>
                      <a:lnTo>
                        <a:pt x="89" y="107"/>
                      </a:lnTo>
                      <a:lnTo>
                        <a:pt x="89" y="103"/>
                      </a:lnTo>
                      <a:lnTo>
                        <a:pt x="89" y="98"/>
                      </a:lnTo>
                      <a:lnTo>
                        <a:pt x="89" y="89"/>
                      </a:lnTo>
                      <a:lnTo>
                        <a:pt x="93" y="89"/>
                      </a:lnTo>
                      <a:lnTo>
                        <a:pt x="98" y="85"/>
                      </a:lnTo>
                      <a:lnTo>
                        <a:pt x="102" y="80"/>
                      </a:lnTo>
                      <a:lnTo>
                        <a:pt x="102" y="76"/>
                      </a:lnTo>
                      <a:lnTo>
                        <a:pt x="111" y="76"/>
                      </a:lnTo>
                      <a:lnTo>
                        <a:pt x="111" y="72"/>
                      </a:lnTo>
                      <a:lnTo>
                        <a:pt x="115" y="72"/>
                      </a:lnTo>
                      <a:lnTo>
                        <a:pt x="120" y="67"/>
                      </a:lnTo>
                      <a:lnTo>
                        <a:pt x="124" y="67"/>
                      </a:lnTo>
                      <a:lnTo>
                        <a:pt x="129" y="63"/>
                      </a:lnTo>
                      <a:lnTo>
                        <a:pt x="137" y="58"/>
                      </a:lnTo>
                      <a:lnTo>
                        <a:pt x="142" y="54"/>
                      </a:lnTo>
                      <a:lnTo>
                        <a:pt x="146" y="49"/>
                      </a:lnTo>
                      <a:lnTo>
                        <a:pt x="151" y="49"/>
                      </a:lnTo>
                      <a:lnTo>
                        <a:pt x="155" y="45"/>
                      </a:lnTo>
                      <a:lnTo>
                        <a:pt x="155" y="40"/>
                      </a:lnTo>
                      <a:lnTo>
                        <a:pt x="160" y="40"/>
                      </a:lnTo>
                      <a:lnTo>
                        <a:pt x="164" y="40"/>
                      </a:lnTo>
                      <a:lnTo>
                        <a:pt x="177" y="40"/>
                      </a:lnTo>
                      <a:lnTo>
                        <a:pt x="182" y="40"/>
                      </a:lnTo>
                      <a:lnTo>
                        <a:pt x="186" y="36"/>
                      </a:lnTo>
                      <a:lnTo>
                        <a:pt x="191" y="32"/>
                      </a:lnTo>
                      <a:lnTo>
                        <a:pt x="195" y="27"/>
                      </a:lnTo>
                      <a:lnTo>
                        <a:pt x="200" y="23"/>
                      </a:lnTo>
                      <a:lnTo>
                        <a:pt x="204" y="23"/>
                      </a:lnTo>
                      <a:lnTo>
                        <a:pt x="213" y="9"/>
                      </a:lnTo>
                      <a:lnTo>
                        <a:pt x="213" y="5"/>
                      </a:lnTo>
                      <a:lnTo>
                        <a:pt x="217" y="0"/>
                      </a:lnTo>
                      <a:lnTo>
                        <a:pt x="222" y="0"/>
                      </a:lnTo>
                      <a:lnTo>
                        <a:pt x="226" y="0"/>
                      </a:lnTo>
                      <a:lnTo>
                        <a:pt x="231" y="0"/>
                      </a:lnTo>
                      <a:lnTo>
                        <a:pt x="235" y="5"/>
                      </a:lnTo>
                      <a:lnTo>
                        <a:pt x="240" y="5"/>
                      </a:lnTo>
                      <a:lnTo>
                        <a:pt x="244" y="14"/>
                      </a:lnTo>
                      <a:lnTo>
                        <a:pt x="244" y="18"/>
                      </a:lnTo>
                      <a:lnTo>
                        <a:pt x="248" y="27"/>
                      </a:lnTo>
                      <a:lnTo>
                        <a:pt x="257" y="32"/>
                      </a:lnTo>
                      <a:lnTo>
                        <a:pt x="262" y="32"/>
                      </a:lnTo>
                      <a:lnTo>
                        <a:pt x="266" y="36"/>
                      </a:lnTo>
                      <a:lnTo>
                        <a:pt x="271" y="40"/>
                      </a:lnTo>
                      <a:lnTo>
                        <a:pt x="275" y="45"/>
                      </a:lnTo>
                      <a:lnTo>
                        <a:pt x="279" y="49"/>
                      </a:lnTo>
                      <a:lnTo>
                        <a:pt x="279" y="54"/>
                      </a:lnTo>
                      <a:lnTo>
                        <a:pt x="284" y="63"/>
                      </a:lnTo>
                      <a:lnTo>
                        <a:pt x="284" y="67"/>
                      </a:lnTo>
                      <a:lnTo>
                        <a:pt x="284" y="80"/>
                      </a:lnTo>
                      <a:lnTo>
                        <a:pt x="284" y="89"/>
                      </a:lnTo>
                      <a:lnTo>
                        <a:pt x="284" y="94"/>
                      </a:lnTo>
                      <a:lnTo>
                        <a:pt x="288" y="98"/>
                      </a:lnTo>
                      <a:lnTo>
                        <a:pt x="288" y="103"/>
                      </a:lnTo>
                      <a:lnTo>
                        <a:pt x="284" y="111"/>
                      </a:lnTo>
                      <a:lnTo>
                        <a:pt x="284" y="120"/>
                      </a:lnTo>
                      <a:lnTo>
                        <a:pt x="279" y="125"/>
                      </a:lnTo>
                      <a:lnTo>
                        <a:pt x="279" y="129"/>
                      </a:lnTo>
                      <a:lnTo>
                        <a:pt x="275" y="134"/>
                      </a:lnTo>
                      <a:lnTo>
                        <a:pt x="275" y="138"/>
                      </a:lnTo>
                      <a:lnTo>
                        <a:pt x="275" y="143"/>
                      </a:lnTo>
                      <a:lnTo>
                        <a:pt x="284" y="147"/>
                      </a:lnTo>
                      <a:lnTo>
                        <a:pt x="288" y="147"/>
                      </a:lnTo>
                      <a:lnTo>
                        <a:pt x="293" y="147"/>
                      </a:lnTo>
                      <a:lnTo>
                        <a:pt x="297" y="151"/>
                      </a:lnTo>
                      <a:lnTo>
                        <a:pt x="302" y="160"/>
                      </a:lnTo>
                      <a:lnTo>
                        <a:pt x="297" y="165"/>
                      </a:lnTo>
                      <a:lnTo>
                        <a:pt x="302" y="169"/>
                      </a:lnTo>
                      <a:lnTo>
                        <a:pt x="302" y="174"/>
                      </a:lnTo>
                      <a:lnTo>
                        <a:pt x="306" y="174"/>
                      </a:lnTo>
                      <a:lnTo>
                        <a:pt x="306" y="178"/>
                      </a:lnTo>
                      <a:lnTo>
                        <a:pt x="315" y="182"/>
                      </a:lnTo>
                      <a:lnTo>
                        <a:pt x="319" y="187"/>
                      </a:lnTo>
                      <a:lnTo>
                        <a:pt x="324" y="187"/>
                      </a:lnTo>
                      <a:lnTo>
                        <a:pt x="328" y="187"/>
                      </a:lnTo>
                      <a:lnTo>
                        <a:pt x="333" y="187"/>
                      </a:lnTo>
                      <a:lnTo>
                        <a:pt x="333" y="191"/>
                      </a:lnTo>
                      <a:lnTo>
                        <a:pt x="333" y="196"/>
                      </a:lnTo>
                      <a:lnTo>
                        <a:pt x="333" y="200"/>
                      </a:lnTo>
                      <a:lnTo>
                        <a:pt x="342" y="205"/>
                      </a:lnTo>
                      <a:lnTo>
                        <a:pt x="346" y="209"/>
                      </a:lnTo>
                      <a:lnTo>
                        <a:pt x="350" y="214"/>
                      </a:lnTo>
                      <a:lnTo>
                        <a:pt x="346" y="214"/>
                      </a:lnTo>
                      <a:lnTo>
                        <a:pt x="342" y="218"/>
                      </a:lnTo>
                      <a:lnTo>
                        <a:pt x="342" y="222"/>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18" name="Freeform 182"/>
                <p:cNvSpPr/>
                <p:nvPr/>
              </p:nvSpPr>
              <p:spPr bwMode="auto">
                <a:xfrm>
                  <a:off x="7300665" y="2817813"/>
                  <a:ext cx="768350" cy="887413"/>
                </a:xfrm>
                <a:custGeom>
                  <a:cxnLst>
                    <a:cxn ang="0">
                      <a:pos x="209" y="13"/>
                    </a:cxn>
                    <a:cxn ang="0">
                      <a:pos x="222" y="31"/>
                    </a:cxn>
                    <a:cxn ang="0">
                      <a:pos x="253" y="44"/>
                    </a:cxn>
                    <a:cxn ang="0">
                      <a:pos x="262" y="62"/>
                    </a:cxn>
                    <a:cxn ang="0">
                      <a:pos x="275" y="93"/>
                    </a:cxn>
                    <a:cxn ang="0">
                      <a:pos x="297" y="111"/>
                    </a:cxn>
                    <a:cxn ang="0">
                      <a:pos x="319" y="120"/>
                    </a:cxn>
                    <a:cxn ang="0">
                      <a:pos x="328" y="146"/>
                    </a:cxn>
                    <a:cxn ang="0">
                      <a:pos x="346" y="168"/>
                    </a:cxn>
                    <a:cxn ang="0">
                      <a:pos x="364" y="195"/>
                    </a:cxn>
                    <a:cxn ang="0">
                      <a:pos x="373" y="222"/>
                    </a:cxn>
                    <a:cxn ang="0">
                      <a:pos x="395" y="235"/>
                    </a:cxn>
                    <a:cxn ang="0">
                      <a:pos x="417" y="226"/>
                    </a:cxn>
                    <a:cxn ang="0">
                      <a:pos x="435" y="239"/>
                    </a:cxn>
                    <a:cxn ang="0">
                      <a:pos x="426" y="270"/>
                    </a:cxn>
                    <a:cxn ang="0">
                      <a:pos x="435" y="306"/>
                    </a:cxn>
                    <a:cxn ang="0">
                      <a:pos x="426" y="341"/>
                    </a:cxn>
                    <a:cxn ang="0">
                      <a:pos x="430" y="373"/>
                    </a:cxn>
                    <a:cxn ang="0">
                      <a:pos x="453" y="377"/>
                    </a:cxn>
                    <a:cxn ang="0">
                      <a:pos x="484" y="381"/>
                    </a:cxn>
                    <a:cxn ang="0">
                      <a:pos x="475" y="417"/>
                    </a:cxn>
                    <a:cxn ang="0">
                      <a:pos x="453" y="430"/>
                    </a:cxn>
                    <a:cxn ang="0">
                      <a:pos x="430" y="448"/>
                    </a:cxn>
                    <a:cxn ang="0">
                      <a:pos x="421" y="426"/>
                    </a:cxn>
                    <a:cxn ang="0">
                      <a:pos x="399" y="421"/>
                    </a:cxn>
                    <a:cxn ang="0">
                      <a:pos x="386" y="452"/>
                    </a:cxn>
                    <a:cxn ang="0">
                      <a:pos x="359" y="475"/>
                    </a:cxn>
                    <a:cxn ang="0">
                      <a:pos x="333" y="484"/>
                    </a:cxn>
                    <a:cxn ang="0">
                      <a:pos x="306" y="506"/>
                    </a:cxn>
                    <a:cxn ang="0">
                      <a:pos x="284" y="523"/>
                    </a:cxn>
                    <a:cxn ang="0">
                      <a:pos x="257" y="537"/>
                    </a:cxn>
                    <a:cxn ang="0">
                      <a:pos x="231" y="541"/>
                    </a:cxn>
                    <a:cxn ang="0">
                      <a:pos x="204" y="541"/>
                    </a:cxn>
                    <a:cxn ang="0">
                      <a:pos x="177" y="559"/>
                    </a:cxn>
                    <a:cxn ang="0">
                      <a:pos x="155" y="546"/>
                    </a:cxn>
                    <a:cxn ang="0">
                      <a:pos x="142" y="528"/>
                    </a:cxn>
                    <a:cxn ang="0">
                      <a:pos x="111" y="532"/>
                    </a:cxn>
                    <a:cxn ang="0">
                      <a:pos x="98" y="523"/>
                    </a:cxn>
                    <a:cxn ang="0">
                      <a:pos x="84" y="497"/>
                    </a:cxn>
                    <a:cxn ang="0">
                      <a:pos x="75" y="475"/>
                    </a:cxn>
                    <a:cxn ang="0">
                      <a:pos x="58" y="461"/>
                    </a:cxn>
                    <a:cxn ang="0">
                      <a:pos x="62" y="448"/>
                    </a:cxn>
                    <a:cxn ang="0">
                      <a:pos x="49" y="430"/>
                    </a:cxn>
                    <a:cxn ang="0">
                      <a:pos x="40" y="404"/>
                    </a:cxn>
                    <a:cxn ang="0">
                      <a:pos x="49" y="359"/>
                    </a:cxn>
                    <a:cxn ang="0">
                      <a:pos x="71" y="270"/>
                    </a:cxn>
                    <a:cxn ang="0">
                      <a:pos x="67" y="222"/>
                    </a:cxn>
                    <a:cxn ang="0">
                      <a:pos x="27" y="217"/>
                    </a:cxn>
                    <a:cxn ang="0">
                      <a:pos x="4" y="199"/>
                    </a:cxn>
                    <a:cxn ang="0">
                      <a:pos x="22" y="168"/>
                    </a:cxn>
                    <a:cxn ang="0">
                      <a:pos x="27" y="137"/>
                    </a:cxn>
                    <a:cxn ang="0">
                      <a:pos x="4" y="124"/>
                    </a:cxn>
                    <a:cxn ang="0">
                      <a:pos x="9" y="102"/>
                    </a:cxn>
                    <a:cxn ang="0">
                      <a:pos x="31" y="75"/>
                    </a:cxn>
                    <a:cxn ang="0">
                      <a:pos x="62" y="66"/>
                    </a:cxn>
                    <a:cxn ang="0">
                      <a:pos x="98" y="75"/>
                    </a:cxn>
                    <a:cxn ang="0">
                      <a:pos x="120" y="84"/>
                    </a:cxn>
                    <a:cxn ang="0">
                      <a:pos x="138" y="75"/>
                    </a:cxn>
                    <a:cxn ang="0">
                      <a:pos x="138" y="44"/>
                    </a:cxn>
                    <a:cxn ang="0">
                      <a:pos x="151" y="22"/>
                    </a:cxn>
                    <a:cxn ang="0">
                      <a:pos x="173" y="13"/>
                    </a:cxn>
                  </a:cxnLst>
                  <a:rect l="0" t="0" r="r" b="b"/>
                  <a:pathLst>
                    <a:path w="482" h="559">
                      <a:moveTo>
                        <a:pt x="186" y="0"/>
                      </a:moveTo>
                      <a:lnTo>
                        <a:pt x="191" y="0"/>
                      </a:lnTo>
                      <a:lnTo>
                        <a:pt x="195" y="4"/>
                      </a:lnTo>
                      <a:lnTo>
                        <a:pt x="200" y="4"/>
                      </a:lnTo>
                      <a:lnTo>
                        <a:pt x="204" y="9"/>
                      </a:lnTo>
                      <a:lnTo>
                        <a:pt x="204" y="13"/>
                      </a:lnTo>
                      <a:lnTo>
                        <a:pt x="209" y="13"/>
                      </a:lnTo>
                      <a:lnTo>
                        <a:pt x="209" y="17"/>
                      </a:lnTo>
                      <a:lnTo>
                        <a:pt x="213" y="17"/>
                      </a:lnTo>
                      <a:lnTo>
                        <a:pt x="213" y="22"/>
                      </a:lnTo>
                      <a:lnTo>
                        <a:pt x="213" y="26"/>
                      </a:lnTo>
                      <a:lnTo>
                        <a:pt x="217" y="26"/>
                      </a:lnTo>
                      <a:lnTo>
                        <a:pt x="217" y="31"/>
                      </a:lnTo>
                      <a:lnTo>
                        <a:pt x="222" y="31"/>
                      </a:lnTo>
                      <a:lnTo>
                        <a:pt x="226" y="35"/>
                      </a:lnTo>
                      <a:lnTo>
                        <a:pt x="231" y="40"/>
                      </a:lnTo>
                      <a:lnTo>
                        <a:pt x="235" y="40"/>
                      </a:lnTo>
                      <a:lnTo>
                        <a:pt x="244" y="40"/>
                      </a:lnTo>
                      <a:lnTo>
                        <a:pt x="248" y="40"/>
                      </a:lnTo>
                      <a:lnTo>
                        <a:pt x="253" y="40"/>
                      </a:lnTo>
                      <a:lnTo>
                        <a:pt x="253" y="44"/>
                      </a:lnTo>
                      <a:lnTo>
                        <a:pt x="257" y="44"/>
                      </a:lnTo>
                      <a:lnTo>
                        <a:pt x="257" y="49"/>
                      </a:lnTo>
                      <a:lnTo>
                        <a:pt x="262" y="49"/>
                      </a:lnTo>
                      <a:lnTo>
                        <a:pt x="262" y="53"/>
                      </a:lnTo>
                      <a:lnTo>
                        <a:pt x="266" y="53"/>
                      </a:lnTo>
                      <a:lnTo>
                        <a:pt x="266" y="57"/>
                      </a:lnTo>
                      <a:lnTo>
                        <a:pt x="262" y="62"/>
                      </a:lnTo>
                      <a:lnTo>
                        <a:pt x="266" y="71"/>
                      </a:lnTo>
                      <a:lnTo>
                        <a:pt x="271" y="75"/>
                      </a:lnTo>
                      <a:lnTo>
                        <a:pt x="271" y="80"/>
                      </a:lnTo>
                      <a:lnTo>
                        <a:pt x="266" y="84"/>
                      </a:lnTo>
                      <a:lnTo>
                        <a:pt x="266" y="88"/>
                      </a:lnTo>
                      <a:lnTo>
                        <a:pt x="271" y="88"/>
                      </a:lnTo>
                      <a:lnTo>
                        <a:pt x="275" y="93"/>
                      </a:lnTo>
                      <a:lnTo>
                        <a:pt x="280" y="97"/>
                      </a:lnTo>
                      <a:lnTo>
                        <a:pt x="284" y="102"/>
                      </a:lnTo>
                      <a:lnTo>
                        <a:pt x="288" y="102"/>
                      </a:lnTo>
                      <a:lnTo>
                        <a:pt x="288" y="106"/>
                      </a:lnTo>
                      <a:lnTo>
                        <a:pt x="293" y="106"/>
                      </a:lnTo>
                      <a:lnTo>
                        <a:pt x="293" y="111"/>
                      </a:lnTo>
                      <a:lnTo>
                        <a:pt x="297" y="111"/>
                      </a:lnTo>
                      <a:lnTo>
                        <a:pt x="302" y="111"/>
                      </a:lnTo>
                      <a:lnTo>
                        <a:pt x="302" y="115"/>
                      </a:lnTo>
                      <a:lnTo>
                        <a:pt x="306" y="115"/>
                      </a:lnTo>
                      <a:lnTo>
                        <a:pt x="311" y="115"/>
                      </a:lnTo>
                      <a:lnTo>
                        <a:pt x="315" y="115"/>
                      </a:lnTo>
                      <a:lnTo>
                        <a:pt x="319" y="115"/>
                      </a:lnTo>
                      <a:lnTo>
                        <a:pt x="319" y="120"/>
                      </a:lnTo>
                      <a:lnTo>
                        <a:pt x="324" y="120"/>
                      </a:lnTo>
                      <a:lnTo>
                        <a:pt x="324" y="124"/>
                      </a:lnTo>
                      <a:lnTo>
                        <a:pt x="324" y="128"/>
                      </a:lnTo>
                      <a:lnTo>
                        <a:pt x="324" y="133"/>
                      </a:lnTo>
                      <a:lnTo>
                        <a:pt x="324" y="142"/>
                      </a:lnTo>
                      <a:lnTo>
                        <a:pt x="324" y="146"/>
                      </a:lnTo>
                      <a:lnTo>
                        <a:pt x="328" y="146"/>
                      </a:lnTo>
                      <a:lnTo>
                        <a:pt x="328" y="151"/>
                      </a:lnTo>
                      <a:lnTo>
                        <a:pt x="333" y="155"/>
                      </a:lnTo>
                      <a:lnTo>
                        <a:pt x="333" y="159"/>
                      </a:lnTo>
                      <a:lnTo>
                        <a:pt x="337" y="164"/>
                      </a:lnTo>
                      <a:lnTo>
                        <a:pt x="342" y="164"/>
                      </a:lnTo>
                      <a:lnTo>
                        <a:pt x="342" y="168"/>
                      </a:lnTo>
                      <a:lnTo>
                        <a:pt x="346" y="168"/>
                      </a:lnTo>
                      <a:lnTo>
                        <a:pt x="351" y="168"/>
                      </a:lnTo>
                      <a:lnTo>
                        <a:pt x="351" y="173"/>
                      </a:lnTo>
                      <a:lnTo>
                        <a:pt x="355" y="177"/>
                      </a:lnTo>
                      <a:lnTo>
                        <a:pt x="355" y="182"/>
                      </a:lnTo>
                      <a:lnTo>
                        <a:pt x="359" y="186"/>
                      </a:lnTo>
                      <a:lnTo>
                        <a:pt x="359" y="191"/>
                      </a:lnTo>
                      <a:lnTo>
                        <a:pt x="364" y="195"/>
                      </a:lnTo>
                      <a:lnTo>
                        <a:pt x="364" y="199"/>
                      </a:lnTo>
                      <a:lnTo>
                        <a:pt x="368" y="204"/>
                      </a:lnTo>
                      <a:lnTo>
                        <a:pt x="368" y="208"/>
                      </a:lnTo>
                      <a:lnTo>
                        <a:pt x="373" y="208"/>
                      </a:lnTo>
                      <a:lnTo>
                        <a:pt x="373" y="213"/>
                      </a:lnTo>
                      <a:lnTo>
                        <a:pt x="373" y="217"/>
                      </a:lnTo>
                      <a:lnTo>
                        <a:pt x="373" y="222"/>
                      </a:lnTo>
                      <a:lnTo>
                        <a:pt x="377" y="222"/>
                      </a:lnTo>
                      <a:lnTo>
                        <a:pt x="377" y="226"/>
                      </a:lnTo>
                      <a:lnTo>
                        <a:pt x="382" y="231"/>
                      </a:lnTo>
                      <a:lnTo>
                        <a:pt x="382" y="235"/>
                      </a:lnTo>
                      <a:lnTo>
                        <a:pt x="386" y="239"/>
                      </a:lnTo>
                      <a:lnTo>
                        <a:pt x="390" y="239"/>
                      </a:lnTo>
                      <a:lnTo>
                        <a:pt x="395" y="235"/>
                      </a:lnTo>
                      <a:lnTo>
                        <a:pt x="399" y="239"/>
                      </a:lnTo>
                      <a:lnTo>
                        <a:pt x="404" y="235"/>
                      </a:lnTo>
                      <a:lnTo>
                        <a:pt x="408" y="235"/>
                      </a:lnTo>
                      <a:lnTo>
                        <a:pt x="408" y="231"/>
                      </a:lnTo>
                      <a:lnTo>
                        <a:pt x="413" y="226"/>
                      </a:lnTo>
                      <a:lnTo>
                        <a:pt x="413" y="222"/>
                      </a:lnTo>
                      <a:lnTo>
                        <a:pt x="417" y="226"/>
                      </a:lnTo>
                      <a:lnTo>
                        <a:pt x="421" y="226"/>
                      </a:lnTo>
                      <a:lnTo>
                        <a:pt x="426" y="226"/>
                      </a:lnTo>
                      <a:lnTo>
                        <a:pt x="430" y="226"/>
                      </a:lnTo>
                      <a:lnTo>
                        <a:pt x="430" y="231"/>
                      </a:lnTo>
                      <a:lnTo>
                        <a:pt x="435" y="231"/>
                      </a:lnTo>
                      <a:lnTo>
                        <a:pt x="435" y="235"/>
                      </a:lnTo>
                      <a:lnTo>
                        <a:pt x="435" y="239"/>
                      </a:lnTo>
                      <a:lnTo>
                        <a:pt x="430" y="244"/>
                      </a:lnTo>
                      <a:lnTo>
                        <a:pt x="430" y="248"/>
                      </a:lnTo>
                      <a:lnTo>
                        <a:pt x="430" y="253"/>
                      </a:lnTo>
                      <a:lnTo>
                        <a:pt x="426" y="253"/>
                      </a:lnTo>
                      <a:lnTo>
                        <a:pt x="426" y="257"/>
                      </a:lnTo>
                      <a:lnTo>
                        <a:pt x="426" y="262"/>
                      </a:lnTo>
                      <a:lnTo>
                        <a:pt x="426" y="270"/>
                      </a:lnTo>
                      <a:lnTo>
                        <a:pt x="430" y="275"/>
                      </a:lnTo>
                      <a:lnTo>
                        <a:pt x="430" y="279"/>
                      </a:lnTo>
                      <a:lnTo>
                        <a:pt x="430" y="284"/>
                      </a:lnTo>
                      <a:lnTo>
                        <a:pt x="435" y="288"/>
                      </a:lnTo>
                      <a:lnTo>
                        <a:pt x="430" y="297"/>
                      </a:lnTo>
                      <a:lnTo>
                        <a:pt x="430" y="302"/>
                      </a:lnTo>
                      <a:lnTo>
                        <a:pt x="435" y="306"/>
                      </a:lnTo>
                      <a:lnTo>
                        <a:pt x="430" y="310"/>
                      </a:lnTo>
                      <a:lnTo>
                        <a:pt x="430" y="315"/>
                      </a:lnTo>
                      <a:lnTo>
                        <a:pt x="430" y="324"/>
                      </a:lnTo>
                      <a:lnTo>
                        <a:pt x="430" y="333"/>
                      </a:lnTo>
                      <a:lnTo>
                        <a:pt x="430" y="337"/>
                      </a:lnTo>
                      <a:lnTo>
                        <a:pt x="430" y="341"/>
                      </a:lnTo>
                      <a:lnTo>
                        <a:pt x="426" y="341"/>
                      </a:lnTo>
                      <a:lnTo>
                        <a:pt x="430" y="346"/>
                      </a:lnTo>
                      <a:lnTo>
                        <a:pt x="430" y="350"/>
                      </a:lnTo>
                      <a:lnTo>
                        <a:pt x="430" y="355"/>
                      </a:lnTo>
                      <a:lnTo>
                        <a:pt x="430" y="359"/>
                      </a:lnTo>
                      <a:lnTo>
                        <a:pt x="430" y="364"/>
                      </a:lnTo>
                      <a:lnTo>
                        <a:pt x="430" y="368"/>
                      </a:lnTo>
                      <a:lnTo>
                        <a:pt x="430" y="373"/>
                      </a:lnTo>
                      <a:lnTo>
                        <a:pt x="435" y="377"/>
                      </a:lnTo>
                      <a:lnTo>
                        <a:pt x="435" y="381"/>
                      </a:lnTo>
                      <a:lnTo>
                        <a:pt x="439" y="381"/>
                      </a:lnTo>
                      <a:lnTo>
                        <a:pt x="439" y="386"/>
                      </a:lnTo>
                      <a:lnTo>
                        <a:pt x="444" y="386"/>
                      </a:lnTo>
                      <a:lnTo>
                        <a:pt x="448" y="381"/>
                      </a:lnTo>
                      <a:lnTo>
                        <a:pt x="453" y="377"/>
                      </a:lnTo>
                      <a:lnTo>
                        <a:pt x="457" y="377"/>
                      </a:lnTo>
                      <a:lnTo>
                        <a:pt x="461" y="377"/>
                      </a:lnTo>
                      <a:lnTo>
                        <a:pt x="461" y="373"/>
                      </a:lnTo>
                      <a:lnTo>
                        <a:pt x="466" y="373"/>
                      </a:lnTo>
                      <a:lnTo>
                        <a:pt x="475" y="373"/>
                      </a:lnTo>
                      <a:lnTo>
                        <a:pt x="479" y="377"/>
                      </a:lnTo>
                      <a:lnTo>
                        <a:pt x="484" y="381"/>
                      </a:lnTo>
                      <a:lnTo>
                        <a:pt x="484" y="390"/>
                      </a:lnTo>
                      <a:lnTo>
                        <a:pt x="479" y="395"/>
                      </a:lnTo>
                      <a:lnTo>
                        <a:pt x="479" y="399"/>
                      </a:lnTo>
                      <a:lnTo>
                        <a:pt x="479" y="404"/>
                      </a:lnTo>
                      <a:lnTo>
                        <a:pt x="475" y="408"/>
                      </a:lnTo>
                      <a:lnTo>
                        <a:pt x="475" y="413"/>
                      </a:lnTo>
                      <a:lnTo>
                        <a:pt x="475" y="417"/>
                      </a:lnTo>
                      <a:lnTo>
                        <a:pt x="470" y="417"/>
                      </a:lnTo>
                      <a:lnTo>
                        <a:pt x="470" y="421"/>
                      </a:lnTo>
                      <a:lnTo>
                        <a:pt x="466" y="421"/>
                      </a:lnTo>
                      <a:lnTo>
                        <a:pt x="466" y="426"/>
                      </a:lnTo>
                      <a:lnTo>
                        <a:pt x="461" y="426"/>
                      </a:lnTo>
                      <a:lnTo>
                        <a:pt x="457" y="430"/>
                      </a:lnTo>
                      <a:lnTo>
                        <a:pt x="453" y="430"/>
                      </a:lnTo>
                      <a:lnTo>
                        <a:pt x="448" y="430"/>
                      </a:lnTo>
                      <a:lnTo>
                        <a:pt x="448" y="435"/>
                      </a:lnTo>
                      <a:lnTo>
                        <a:pt x="444" y="435"/>
                      </a:lnTo>
                      <a:lnTo>
                        <a:pt x="439" y="439"/>
                      </a:lnTo>
                      <a:lnTo>
                        <a:pt x="435" y="444"/>
                      </a:lnTo>
                      <a:lnTo>
                        <a:pt x="435" y="448"/>
                      </a:lnTo>
                      <a:lnTo>
                        <a:pt x="430" y="448"/>
                      </a:lnTo>
                      <a:lnTo>
                        <a:pt x="426" y="448"/>
                      </a:lnTo>
                      <a:lnTo>
                        <a:pt x="426" y="444"/>
                      </a:lnTo>
                      <a:lnTo>
                        <a:pt x="426" y="439"/>
                      </a:lnTo>
                      <a:lnTo>
                        <a:pt x="426" y="435"/>
                      </a:lnTo>
                      <a:lnTo>
                        <a:pt x="426" y="430"/>
                      </a:lnTo>
                      <a:lnTo>
                        <a:pt x="426" y="426"/>
                      </a:lnTo>
                      <a:lnTo>
                        <a:pt x="421" y="426"/>
                      </a:lnTo>
                      <a:lnTo>
                        <a:pt x="421" y="421"/>
                      </a:lnTo>
                      <a:lnTo>
                        <a:pt x="417" y="417"/>
                      </a:lnTo>
                      <a:lnTo>
                        <a:pt x="413" y="417"/>
                      </a:lnTo>
                      <a:lnTo>
                        <a:pt x="408" y="413"/>
                      </a:lnTo>
                      <a:lnTo>
                        <a:pt x="404" y="417"/>
                      </a:lnTo>
                      <a:lnTo>
                        <a:pt x="404" y="421"/>
                      </a:lnTo>
                      <a:lnTo>
                        <a:pt x="399" y="421"/>
                      </a:lnTo>
                      <a:lnTo>
                        <a:pt x="399" y="426"/>
                      </a:lnTo>
                      <a:lnTo>
                        <a:pt x="395" y="435"/>
                      </a:lnTo>
                      <a:lnTo>
                        <a:pt x="395" y="439"/>
                      </a:lnTo>
                      <a:lnTo>
                        <a:pt x="395" y="444"/>
                      </a:lnTo>
                      <a:lnTo>
                        <a:pt x="390" y="444"/>
                      </a:lnTo>
                      <a:lnTo>
                        <a:pt x="390" y="448"/>
                      </a:lnTo>
                      <a:lnTo>
                        <a:pt x="386" y="452"/>
                      </a:lnTo>
                      <a:lnTo>
                        <a:pt x="382" y="457"/>
                      </a:lnTo>
                      <a:lnTo>
                        <a:pt x="377" y="461"/>
                      </a:lnTo>
                      <a:lnTo>
                        <a:pt x="373" y="466"/>
                      </a:lnTo>
                      <a:lnTo>
                        <a:pt x="368" y="470"/>
                      </a:lnTo>
                      <a:lnTo>
                        <a:pt x="364" y="470"/>
                      </a:lnTo>
                      <a:lnTo>
                        <a:pt x="359" y="470"/>
                      </a:lnTo>
                      <a:lnTo>
                        <a:pt x="359" y="475"/>
                      </a:lnTo>
                      <a:lnTo>
                        <a:pt x="355" y="475"/>
                      </a:lnTo>
                      <a:lnTo>
                        <a:pt x="351" y="475"/>
                      </a:lnTo>
                      <a:lnTo>
                        <a:pt x="346" y="479"/>
                      </a:lnTo>
                      <a:lnTo>
                        <a:pt x="342" y="479"/>
                      </a:lnTo>
                      <a:lnTo>
                        <a:pt x="337" y="479"/>
                      </a:lnTo>
                      <a:lnTo>
                        <a:pt x="337" y="484"/>
                      </a:lnTo>
                      <a:lnTo>
                        <a:pt x="333" y="484"/>
                      </a:lnTo>
                      <a:lnTo>
                        <a:pt x="328" y="484"/>
                      </a:lnTo>
                      <a:lnTo>
                        <a:pt x="328" y="488"/>
                      </a:lnTo>
                      <a:lnTo>
                        <a:pt x="324" y="488"/>
                      </a:lnTo>
                      <a:lnTo>
                        <a:pt x="319" y="492"/>
                      </a:lnTo>
                      <a:lnTo>
                        <a:pt x="315" y="497"/>
                      </a:lnTo>
                      <a:lnTo>
                        <a:pt x="311" y="501"/>
                      </a:lnTo>
                      <a:lnTo>
                        <a:pt x="306" y="506"/>
                      </a:lnTo>
                      <a:lnTo>
                        <a:pt x="302" y="510"/>
                      </a:lnTo>
                      <a:lnTo>
                        <a:pt x="297" y="510"/>
                      </a:lnTo>
                      <a:lnTo>
                        <a:pt x="297" y="515"/>
                      </a:lnTo>
                      <a:lnTo>
                        <a:pt x="293" y="515"/>
                      </a:lnTo>
                      <a:lnTo>
                        <a:pt x="288" y="519"/>
                      </a:lnTo>
                      <a:lnTo>
                        <a:pt x="284" y="519"/>
                      </a:lnTo>
                      <a:lnTo>
                        <a:pt x="284" y="523"/>
                      </a:lnTo>
                      <a:lnTo>
                        <a:pt x="280" y="523"/>
                      </a:lnTo>
                      <a:lnTo>
                        <a:pt x="275" y="528"/>
                      </a:lnTo>
                      <a:lnTo>
                        <a:pt x="271" y="528"/>
                      </a:lnTo>
                      <a:lnTo>
                        <a:pt x="266" y="532"/>
                      </a:lnTo>
                      <a:lnTo>
                        <a:pt x="262" y="532"/>
                      </a:lnTo>
                      <a:lnTo>
                        <a:pt x="262" y="537"/>
                      </a:lnTo>
                      <a:lnTo>
                        <a:pt x="257" y="537"/>
                      </a:lnTo>
                      <a:lnTo>
                        <a:pt x="253" y="537"/>
                      </a:lnTo>
                      <a:lnTo>
                        <a:pt x="253" y="541"/>
                      </a:lnTo>
                      <a:lnTo>
                        <a:pt x="248" y="541"/>
                      </a:lnTo>
                      <a:lnTo>
                        <a:pt x="244" y="541"/>
                      </a:lnTo>
                      <a:lnTo>
                        <a:pt x="240" y="541"/>
                      </a:lnTo>
                      <a:lnTo>
                        <a:pt x="235" y="541"/>
                      </a:lnTo>
                      <a:lnTo>
                        <a:pt x="231" y="541"/>
                      </a:lnTo>
                      <a:lnTo>
                        <a:pt x="226" y="541"/>
                      </a:lnTo>
                      <a:lnTo>
                        <a:pt x="222" y="537"/>
                      </a:lnTo>
                      <a:lnTo>
                        <a:pt x="217" y="537"/>
                      </a:lnTo>
                      <a:lnTo>
                        <a:pt x="213" y="537"/>
                      </a:lnTo>
                      <a:lnTo>
                        <a:pt x="213" y="541"/>
                      </a:lnTo>
                      <a:lnTo>
                        <a:pt x="209" y="541"/>
                      </a:lnTo>
                      <a:lnTo>
                        <a:pt x="204" y="541"/>
                      </a:lnTo>
                      <a:lnTo>
                        <a:pt x="200" y="546"/>
                      </a:lnTo>
                      <a:lnTo>
                        <a:pt x="195" y="546"/>
                      </a:lnTo>
                      <a:lnTo>
                        <a:pt x="191" y="546"/>
                      </a:lnTo>
                      <a:lnTo>
                        <a:pt x="186" y="550"/>
                      </a:lnTo>
                      <a:lnTo>
                        <a:pt x="182" y="555"/>
                      </a:lnTo>
                      <a:lnTo>
                        <a:pt x="177" y="555"/>
                      </a:lnTo>
                      <a:lnTo>
                        <a:pt x="177" y="559"/>
                      </a:lnTo>
                      <a:lnTo>
                        <a:pt x="173" y="559"/>
                      </a:lnTo>
                      <a:lnTo>
                        <a:pt x="169" y="559"/>
                      </a:lnTo>
                      <a:lnTo>
                        <a:pt x="164" y="559"/>
                      </a:lnTo>
                      <a:lnTo>
                        <a:pt x="164" y="555"/>
                      </a:lnTo>
                      <a:lnTo>
                        <a:pt x="160" y="555"/>
                      </a:lnTo>
                      <a:lnTo>
                        <a:pt x="160" y="550"/>
                      </a:lnTo>
                      <a:lnTo>
                        <a:pt x="155" y="546"/>
                      </a:lnTo>
                      <a:lnTo>
                        <a:pt x="155" y="541"/>
                      </a:lnTo>
                      <a:lnTo>
                        <a:pt x="151" y="541"/>
                      </a:lnTo>
                      <a:lnTo>
                        <a:pt x="151" y="537"/>
                      </a:lnTo>
                      <a:lnTo>
                        <a:pt x="151" y="532"/>
                      </a:lnTo>
                      <a:lnTo>
                        <a:pt x="146" y="532"/>
                      </a:lnTo>
                      <a:lnTo>
                        <a:pt x="142" y="532"/>
                      </a:lnTo>
                      <a:lnTo>
                        <a:pt x="142" y="528"/>
                      </a:lnTo>
                      <a:lnTo>
                        <a:pt x="138" y="528"/>
                      </a:lnTo>
                      <a:lnTo>
                        <a:pt x="133" y="528"/>
                      </a:lnTo>
                      <a:lnTo>
                        <a:pt x="129" y="528"/>
                      </a:lnTo>
                      <a:lnTo>
                        <a:pt x="124" y="532"/>
                      </a:lnTo>
                      <a:lnTo>
                        <a:pt x="120" y="532"/>
                      </a:lnTo>
                      <a:lnTo>
                        <a:pt x="115" y="532"/>
                      </a:lnTo>
                      <a:lnTo>
                        <a:pt x="111" y="532"/>
                      </a:lnTo>
                      <a:lnTo>
                        <a:pt x="111" y="537"/>
                      </a:lnTo>
                      <a:lnTo>
                        <a:pt x="106" y="537"/>
                      </a:lnTo>
                      <a:lnTo>
                        <a:pt x="106" y="532"/>
                      </a:lnTo>
                      <a:lnTo>
                        <a:pt x="102" y="532"/>
                      </a:lnTo>
                      <a:lnTo>
                        <a:pt x="102" y="528"/>
                      </a:lnTo>
                      <a:lnTo>
                        <a:pt x="102" y="523"/>
                      </a:lnTo>
                      <a:lnTo>
                        <a:pt x="98" y="523"/>
                      </a:lnTo>
                      <a:lnTo>
                        <a:pt x="98" y="519"/>
                      </a:lnTo>
                      <a:lnTo>
                        <a:pt x="98" y="515"/>
                      </a:lnTo>
                      <a:lnTo>
                        <a:pt x="98" y="510"/>
                      </a:lnTo>
                      <a:lnTo>
                        <a:pt x="93" y="510"/>
                      </a:lnTo>
                      <a:lnTo>
                        <a:pt x="89" y="506"/>
                      </a:lnTo>
                      <a:lnTo>
                        <a:pt x="84" y="501"/>
                      </a:lnTo>
                      <a:lnTo>
                        <a:pt x="84" y="497"/>
                      </a:lnTo>
                      <a:lnTo>
                        <a:pt x="84" y="492"/>
                      </a:lnTo>
                      <a:lnTo>
                        <a:pt x="84" y="488"/>
                      </a:lnTo>
                      <a:lnTo>
                        <a:pt x="84" y="484"/>
                      </a:lnTo>
                      <a:lnTo>
                        <a:pt x="84" y="479"/>
                      </a:lnTo>
                      <a:lnTo>
                        <a:pt x="84" y="475"/>
                      </a:lnTo>
                      <a:lnTo>
                        <a:pt x="80" y="475"/>
                      </a:lnTo>
                      <a:lnTo>
                        <a:pt x="75" y="475"/>
                      </a:lnTo>
                      <a:lnTo>
                        <a:pt x="71" y="475"/>
                      </a:lnTo>
                      <a:lnTo>
                        <a:pt x="67" y="475"/>
                      </a:lnTo>
                      <a:lnTo>
                        <a:pt x="62" y="475"/>
                      </a:lnTo>
                      <a:lnTo>
                        <a:pt x="62" y="470"/>
                      </a:lnTo>
                      <a:lnTo>
                        <a:pt x="58" y="470"/>
                      </a:lnTo>
                      <a:lnTo>
                        <a:pt x="58" y="466"/>
                      </a:lnTo>
                      <a:lnTo>
                        <a:pt x="58" y="461"/>
                      </a:lnTo>
                      <a:lnTo>
                        <a:pt x="58" y="457"/>
                      </a:lnTo>
                      <a:lnTo>
                        <a:pt x="62" y="457"/>
                      </a:lnTo>
                      <a:lnTo>
                        <a:pt x="67" y="452"/>
                      </a:lnTo>
                      <a:lnTo>
                        <a:pt x="71" y="452"/>
                      </a:lnTo>
                      <a:lnTo>
                        <a:pt x="71" y="448"/>
                      </a:lnTo>
                      <a:lnTo>
                        <a:pt x="67" y="448"/>
                      </a:lnTo>
                      <a:lnTo>
                        <a:pt x="62" y="448"/>
                      </a:lnTo>
                      <a:lnTo>
                        <a:pt x="58" y="448"/>
                      </a:lnTo>
                      <a:lnTo>
                        <a:pt x="58" y="444"/>
                      </a:lnTo>
                      <a:lnTo>
                        <a:pt x="58" y="439"/>
                      </a:lnTo>
                      <a:lnTo>
                        <a:pt x="58" y="435"/>
                      </a:lnTo>
                      <a:lnTo>
                        <a:pt x="53" y="435"/>
                      </a:lnTo>
                      <a:lnTo>
                        <a:pt x="53" y="430"/>
                      </a:lnTo>
                      <a:lnTo>
                        <a:pt x="49" y="430"/>
                      </a:lnTo>
                      <a:lnTo>
                        <a:pt x="49" y="426"/>
                      </a:lnTo>
                      <a:lnTo>
                        <a:pt x="49" y="421"/>
                      </a:lnTo>
                      <a:lnTo>
                        <a:pt x="44" y="417"/>
                      </a:lnTo>
                      <a:lnTo>
                        <a:pt x="44" y="413"/>
                      </a:lnTo>
                      <a:lnTo>
                        <a:pt x="44" y="408"/>
                      </a:lnTo>
                      <a:lnTo>
                        <a:pt x="44" y="404"/>
                      </a:lnTo>
                      <a:lnTo>
                        <a:pt x="40" y="404"/>
                      </a:lnTo>
                      <a:lnTo>
                        <a:pt x="40" y="399"/>
                      </a:lnTo>
                      <a:lnTo>
                        <a:pt x="40" y="395"/>
                      </a:lnTo>
                      <a:lnTo>
                        <a:pt x="35" y="395"/>
                      </a:lnTo>
                      <a:lnTo>
                        <a:pt x="35" y="390"/>
                      </a:lnTo>
                      <a:lnTo>
                        <a:pt x="35" y="381"/>
                      </a:lnTo>
                      <a:lnTo>
                        <a:pt x="40" y="373"/>
                      </a:lnTo>
                      <a:lnTo>
                        <a:pt x="49" y="359"/>
                      </a:lnTo>
                      <a:lnTo>
                        <a:pt x="49" y="350"/>
                      </a:lnTo>
                      <a:lnTo>
                        <a:pt x="53" y="341"/>
                      </a:lnTo>
                      <a:lnTo>
                        <a:pt x="53" y="324"/>
                      </a:lnTo>
                      <a:lnTo>
                        <a:pt x="53" y="310"/>
                      </a:lnTo>
                      <a:lnTo>
                        <a:pt x="58" y="297"/>
                      </a:lnTo>
                      <a:lnTo>
                        <a:pt x="62" y="288"/>
                      </a:lnTo>
                      <a:lnTo>
                        <a:pt x="71" y="270"/>
                      </a:lnTo>
                      <a:lnTo>
                        <a:pt x="71" y="257"/>
                      </a:lnTo>
                      <a:lnTo>
                        <a:pt x="75" y="239"/>
                      </a:lnTo>
                      <a:lnTo>
                        <a:pt x="75" y="235"/>
                      </a:lnTo>
                      <a:lnTo>
                        <a:pt x="75" y="231"/>
                      </a:lnTo>
                      <a:lnTo>
                        <a:pt x="71" y="226"/>
                      </a:lnTo>
                      <a:lnTo>
                        <a:pt x="71" y="222"/>
                      </a:lnTo>
                      <a:lnTo>
                        <a:pt x="67" y="222"/>
                      </a:lnTo>
                      <a:lnTo>
                        <a:pt x="53" y="222"/>
                      </a:lnTo>
                      <a:lnTo>
                        <a:pt x="49" y="217"/>
                      </a:lnTo>
                      <a:lnTo>
                        <a:pt x="44" y="217"/>
                      </a:lnTo>
                      <a:lnTo>
                        <a:pt x="40" y="217"/>
                      </a:lnTo>
                      <a:lnTo>
                        <a:pt x="35" y="217"/>
                      </a:lnTo>
                      <a:lnTo>
                        <a:pt x="31" y="217"/>
                      </a:lnTo>
                      <a:lnTo>
                        <a:pt x="27" y="217"/>
                      </a:lnTo>
                      <a:lnTo>
                        <a:pt x="22" y="217"/>
                      </a:lnTo>
                      <a:lnTo>
                        <a:pt x="18" y="222"/>
                      </a:lnTo>
                      <a:lnTo>
                        <a:pt x="13" y="217"/>
                      </a:lnTo>
                      <a:lnTo>
                        <a:pt x="9" y="217"/>
                      </a:lnTo>
                      <a:lnTo>
                        <a:pt x="4" y="217"/>
                      </a:lnTo>
                      <a:lnTo>
                        <a:pt x="4" y="204"/>
                      </a:lnTo>
                      <a:lnTo>
                        <a:pt x="4" y="199"/>
                      </a:lnTo>
                      <a:lnTo>
                        <a:pt x="9" y="199"/>
                      </a:lnTo>
                      <a:lnTo>
                        <a:pt x="9" y="191"/>
                      </a:lnTo>
                      <a:lnTo>
                        <a:pt x="13" y="191"/>
                      </a:lnTo>
                      <a:lnTo>
                        <a:pt x="13" y="186"/>
                      </a:lnTo>
                      <a:lnTo>
                        <a:pt x="18" y="177"/>
                      </a:lnTo>
                      <a:lnTo>
                        <a:pt x="18" y="173"/>
                      </a:lnTo>
                      <a:lnTo>
                        <a:pt x="22" y="168"/>
                      </a:lnTo>
                      <a:lnTo>
                        <a:pt x="22" y="159"/>
                      </a:lnTo>
                      <a:lnTo>
                        <a:pt x="22" y="155"/>
                      </a:lnTo>
                      <a:lnTo>
                        <a:pt x="27" y="155"/>
                      </a:lnTo>
                      <a:lnTo>
                        <a:pt x="27" y="151"/>
                      </a:lnTo>
                      <a:lnTo>
                        <a:pt x="27" y="146"/>
                      </a:lnTo>
                      <a:lnTo>
                        <a:pt x="27" y="142"/>
                      </a:lnTo>
                      <a:lnTo>
                        <a:pt x="27" y="137"/>
                      </a:lnTo>
                      <a:lnTo>
                        <a:pt x="27" y="133"/>
                      </a:lnTo>
                      <a:lnTo>
                        <a:pt x="22" y="133"/>
                      </a:lnTo>
                      <a:lnTo>
                        <a:pt x="22" y="128"/>
                      </a:lnTo>
                      <a:lnTo>
                        <a:pt x="22" y="124"/>
                      </a:lnTo>
                      <a:lnTo>
                        <a:pt x="13" y="124"/>
                      </a:lnTo>
                      <a:lnTo>
                        <a:pt x="9" y="124"/>
                      </a:lnTo>
                      <a:lnTo>
                        <a:pt x="4" y="124"/>
                      </a:lnTo>
                      <a:lnTo>
                        <a:pt x="4" y="120"/>
                      </a:lnTo>
                      <a:lnTo>
                        <a:pt x="0" y="120"/>
                      </a:lnTo>
                      <a:lnTo>
                        <a:pt x="0" y="115"/>
                      </a:lnTo>
                      <a:lnTo>
                        <a:pt x="0" y="111"/>
                      </a:lnTo>
                      <a:lnTo>
                        <a:pt x="4" y="111"/>
                      </a:lnTo>
                      <a:lnTo>
                        <a:pt x="9" y="106"/>
                      </a:lnTo>
                      <a:lnTo>
                        <a:pt x="9" y="102"/>
                      </a:lnTo>
                      <a:lnTo>
                        <a:pt x="13" y="102"/>
                      </a:lnTo>
                      <a:lnTo>
                        <a:pt x="18" y="102"/>
                      </a:lnTo>
                      <a:lnTo>
                        <a:pt x="27" y="93"/>
                      </a:lnTo>
                      <a:lnTo>
                        <a:pt x="27" y="88"/>
                      </a:lnTo>
                      <a:lnTo>
                        <a:pt x="31" y="84"/>
                      </a:lnTo>
                      <a:lnTo>
                        <a:pt x="31" y="80"/>
                      </a:lnTo>
                      <a:lnTo>
                        <a:pt x="31" y="75"/>
                      </a:lnTo>
                      <a:lnTo>
                        <a:pt x="35" y="71"/>
                      </a:lnTo>
                      <a:lnTo>
                        <a:pt x="40" y="66"/>
                      </a:lnTo>
                      <a:lnTo>
                        <a:pt x="44" y="66"/>
                      </a:lnTo>
                      <a:lnTo>
                        <a:pt x="49" y="66"/>
                      </a:lnTo>
                      <a:lnTo>
                        <a:pt x="53" y="66"/>
                      </a:lnTo>
                      <a:lnTo>
                        <a:pt x="58" y="66"/>
                      </a:lnTo>
                      <a:lnTo>
                        <a:pt x="62" y="66"/>
                      </a:lnTo>
                      <a:lnTo>
                        <a:pt x="67" y="66"/>
                      </a:lnTo>
                      <a:lnTo>
                        <a:pt x="71" y="66"/>
                      </a:lnTo>
                      <a:lnTo>
                        <a:pt x="71" y="71"/>
                      </a:lnTo>
                      <a:lnTo>
                        <a:pt x="84" y="75"/>
                      </a:lnTo>
                      <a:lnTo>
                        <a:pt x="89" y="75"/>
                      </a:lnTo>
                      <a:lnTo>
                        <a:pt x="93" y="75"/>
                      </a:lnTo>
                      <a:lnTo>
                        <a:pt x="98" y="75"/>
                      </a:lnTo>
                      <a:lnTo>
                        <a:pt x="102" y="71"/>
                      </a:lnTo>
                      <a:lnTo>
                        <a:pt x="106" y="71"/>
                      </a:lnTo>
                      <a:lnTo>
                        <a:pt x="106" y="75"/>
                      </a:lnTo>
                      <a:lnTo>
                        <a:pt x="111" y="75"/>
                      </a:lnTo>
                      <a:lnTo>
                        <a:pt x="115" y="80"/>
                      </a:lnTo>
                      <a:lnTo>
                        <a:pt x="120" y="80"/>
                      </a:lnTo>
                      <a:lnTo>
                        <a:pt x="120" y="84"/>
                      </a:lnTo>
                      <a:lnTo>
                        <a:pt x="124" y="84"/>
                      </a:lnTo>
                      <a:lnTo>
                        <a:pt x="124" y="88"/>
                      </a:lnTo>
                      <a:lnTo>
                        <a:pt x="129" y="88"/>
                      </a:lnTo>
                      <a:lnTo>
                        <a:pt x="129" y="84"/>
                      </a:lnTo>
                      <a:lnTo>
                        <a:pt x="133" y="84"/>
                      </a:lnTo>
                      <a:lnTo>
                        <a:pt x="138" y="84"/>
                      </a:lnTo>
                      <a:lnTo>
                        <a:pt x="138" y="75"/>
                      </a:lnTo>
                      <a:lnTo>
                        <a:pt x="142" y="75"/>
                      </a:lnTo>
                      <a:lnTo>
                        <a:pt x="142" y="66"/>
                      </a:lnTo>
                      <a:lnTo>
                        <a:pt x="142" y="62"/>
                      </a:lnTo>
                      <a:lnTo>
                        <a:pt x="138" y="57"/>
                      </a:lnTo>
                      <a:lnTo>
                        <a:pt x="138" y="53"/>
                      </a:lnTo>
                      <a:lnTo>
                        <a:pt x="138" y="49"/>
                      </a:lnTo>
                      <a:lnTo>
                        <a:pt x="138" y="44"/>
                      </a:lnTo>
                      <a:lnTo>
                        <a:pt x="138" y="40"/>
                      </a:lnTo>
                      <a:lnTo>
                        <a:pt x="138" y="35"/>
                      </a:lnTo>
                      <a:lnTo>
                        <a:pt x="138" y="31"/>
                      </a:lnTo>
                      <a:lnTo>
                        <a:pt x="138" y="26"/>
                      </a:lnTo>
                      <a:lnTo>
                        <a:pt x="142" y="26"/>
                      </a:lnTo>
                      <a:lnTo>
                        <a:pt x="146" y="22"/>
                      </a:lnTo>
                      <a:lnTo>
                        <a:pt x="151" y="22"/>
                      </a:lnTo>
                      <a:lnTo>
                        <a:pt x="155" y="22"/>
                      </a:lnTo>
                      <a:lnTo>
                        <a:pt x="160" y="22"/>
                      </a:lnTo>
                      <a:lnTo>
                        <a:pt x="160" y="17"/>
                      </a:lnTo>
                      <a:lnTo>
                        <a:pt x="164" y="17"/>
                      </a:lnTo>
                      <a:lnTo>
                        <a:pt x="169" y="17"/>
                      </a:lnTo>
                      <a:lnTo>
                        <a:pt x="173" y="17"/>
                      </a:lnTo>
                      <a:lnTo>
                        <a:pt x="173" y="13"/>
                      </a:lnTo>
                      <a:lnTo>
                        <a:pt x="177" y="13"/>
                      </a:lnTo>
                      <a:lnTo>
                        <a:pt x="182" y="9"/>
                      </a:lnTo>
                      <a:lnTo>
                        <a:pt x="182" y="4"/>
                      </a:lnTo>
                      <a:lnTo>
                        <a:pt x="186" y="4"/>
                      </a:lnTo>
                      <a:lnTo>
                        <a:pt x="186" y="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19" name="Freeform 184"/>
                <p:cNvSpPr/>
                <p:nvPr/>
              </p:nvSpPr>
              <p:spPr bwMode="auto">
                <a:xfrm>
                  <a:off x="7751515" y="3409951"/>
                  <a:ext cx="598488" cy="422275"/>
                </a:xfrm>
                <a:custGeom>
                  <a:cxnLst>
                    <a:cxn ang="0">
                      <a:pos x="213" y="13"/>
                    </a:cxn>
                    <a:cxn ang="0">
                      <a:pos x="226" y="8"/>
                    </a:cxn>
                    <a:cxn ang="0">
                      <a:pos x="244" y="4"/>
                    </a:cxn>
                    <a:cxn ang="0">
                      <a:pos x="262" y="13"/>
                    </a:cxn>
                    <a:cxn ang="0">
                      <a:pos x="262" y="35"/>
                    </a:cxn>
                    <a:cxn ang="0">
                      <a:pos x="275" y="48"/>
                    </a:cxn>
                    <a:cxn ang="0">
                      <a:pos x="288" y="62"/>
                    </a:cxn>
                    <a:cxn ang="0">
                      <a:pos x="288" y="79"/>
                    </a:cxn>
                    <a:cxn ang="0">
                      <a:pos x="306" y="88"/>
                    </a:cxn>
                    <a:cxn ang="0">
                      <a:pos x="324" y="93"/>
                    </a:cxn>
                    <a:cxn ang="0">
                      <a:pos x="346" y="97"/>
                    </a:cxn>
                    <a:cxn ang="0">
                      <a:pos x="364" y="106"/>
                    </a:cxn>
                    <a:cxn ang="0">
                      <a:pos x="364" y="128"/>
                    </a:cxn>
                    <a:cxn ang="0">
                      <a:pos x="377" y="142"/>
                    </a:cxn>
                    <a:cxn ang="0">
                      <a:pos x="364" y="150"/>
                    </a:cxn>
                    <a:cxn ang="0">
                      <a:pos x="337" y="155"/>
                    </a:cxn>
                    <a:cxn ang="0">
                      <a:pos x="319" y="168"/>
                    </a:cxn>
                    <a:cxn ang="0">
                      <a:pos x="315" y="190"/>
                    </a:cxn>
                    <a:cxn ang="0">
                      <a:pos x="302" y="208"/>
                    </a:cxn>
                    <a:cxn ang="0">
                      <a:pos x="288" y="222"/>
                    </a:cxn>
                    <a:cxn ang="0">
                      <a:pos x="288" y="244"/>
                    </a:cxn>
                    <a:cxn ang="0">
                      <a:pos x="275" y="248"/>
                    </a:cxn>
                    <a:cxn ang="0">
                      <a:pos x="262" y="235"/>
                    </a:cxn>
                    <a:cxn ang="0">
                      <a:pos x="253" y="213"/>
                    </a:cxn>
                    <a:cxn ang="0">
                      <a:pos x="266" y="199"/>
                    </a:cxn>
                    <a:cxn ang="0">
                      <a:pos x="253" y="182"/>
                    </a:cxn>
                    <a:cxn ang="0">
                      <a:pos x="231" y="177"/>
                    </a:cxn>
                    <a:cxn ang="0">
                      <a:pos x="204" y="177"/>
                    </a:cxn>
                    <a:cxn ang="0">
                      <a:pos x="186" y="186"/>
                    </a:cxn>
                    <a:cxn ang="0">
                      <a:pos x="177" y="208"/>
                    </a:cxn>
                    <a:cxn ang="0">
                      <a:pos x="173" y="226"/>
                    </a:cxn>
                    <a:cxn ang="0">
                      <a:pos x="164" y="239"/>
                    </a:cxn>
                    <a:cxn ang="0">
                      <a:pos x="146" y="239"/>
                    </a:cxn>
                    <a:cxn ang="0">
                      <a:pos x="129" y="248"/>
                    </a:cxn>
                    <a:cxn ang="0">
                      <a:pos x="115" y="257"/>
                    </a:cxn>
                    <a:cxn ang="0">
                      <a:pos x="93" y="257"/>
                    </a:cxn>
                    <a:cxn ang="0">
                      <a:pos x="80" y="266"/>
                    </a:cxn>
                    <a:cxn ang="0">
                      <a:pos x="58" y="266"/>
                    </a:cxn>
                    <a:cxn ang="0">
                      <a:pos x="40" y="261"/>
                    </a:cxn>
                    <a:cxn ang="0">
                      <a:pos x="18" y="253"/>
                    </a:cxn>
                    <a:cxn ang="0">
                      <a:pos x="4" y="244"/>
                    </a:cxn>
                    <a:cxn ang="0">
                      <a:pos x="9" y="226"/>
                    </a:cxn>
                    <a:cxn ang="0">
                      <a:pos x="4" y="213"/>
                    </a:cxn>
                    <a:cxn ang="0">
                      <a:pos x="4" y="195"/>
                    </a:cxn>
                    <a:cxn ang="0">
                      <a:pos x="13" y="164"/>
                    </a:cxn>
                    <a:cxn ang="0">
                      <a:pos x="9" y="146"/>
                    </a:cxn>
                    <a:cxn ang="0">
                      <a:pos x="22" y="133"/>
                    </a:cxn>
                    <a:cxn ang="0">
                      <a:pos x="44" y="115"/>
                    </a:cxn>
                    <a:cxn ang="0">
                      <a:pos x="58" y="106"/>
                    </a:cxn>
                    <a:cxn ang="0">
                      <a:pos x="75" y="97"/>
                    </a:cxn>
                    <a:cxn ang="0">
                      <a:pos x="98" y="84"/>
                    </a:cxn>
                    <a:cxn ang="0">
                      <a:pos x="111" y="66"/>
                    </a:cxn>
                    <a:cxn ang="0">
                      <a:pos x="120" y="44"/>
                    </a:cxn>
                    <a:cxn ang="0">
                      <a:pos x="137" y="53"/>
                    </a:cxn>
                    <a:cxn ang="0">
                      <a:pos x="142" y="71"/>
                    </a:cxn>
                    <a:cxn ang="0">
                      <a:pos x="155" y="66"/>
                    </a:cxn>
                    <a:cxn ang="0">
                      <a:pos x="173" y="57"/>
                    </a:cxn>
                    <a:cxn ang="0">
                      <a:pos x="186" y="44"/>
                    </a:cxn>
                    <a:cxn ang="0">
                      <a:pos x="195" y="26"/>
                    </a:cxn>
                  </a:cxnLst>
                  <a:rect l="0" t="0" r="r" b="b"/>
                  <a:pathLst>
                    <a:path w="377" h="266">
                      <a:moveTo>
                        <a:pt x="200" y="8"/>
                      </a:moveTo>
                      <a:lnTo>
                        <a:pt x="204" y="8"/>
                      </a:lnTo>
                      <a:lnTo>
                        <a:pt x="208" y="8"/>
                      </a:lnTo>
                      <a:lnTo>
                        <a:pt x="213" y="8"/>
                      </a:lnTo>
                      <a:lnTo>
                        <a:pt x="213" y="13"/>
                      </a:lnTo>
                      <a:lnTo>
                        <a:pt x="217" y="17"/>
                      </a:lnTo>
                      <a:lnTo>
                        <a:pt x="217" y="13"/>
                      </a:lnTo>
                      <a:lnTo>
                        <a:pt x="222" y="13"/>
                      </a:lnTo>
                      <a:lnTo>
                        <a:pt x="226" y="13"/>
                      </a:lnTo>
                      <a:lnTo>
                        <a:pt x="226" y="8"/>
                      </a:lnTo>
                      <a:lnTo>
                        <a:pt x="231" y="4"/>
                      </a:lnTo>
                      <a:lnTo>
                        <a:pt x="235" y="4"/>
                      </a:lnTo>
                      <a:lnTo>
                        <a:pt x="235" y="0"/>
                      </a:lnTo>
                      <a:lnTo>
                        <a:pt x="240" y="0"/>
                      </a:lnTo>
                      <a:lnTo>
                        <a:pt x="244" y="4"/>
                      </a:lnTo>
                      <a:lnTo>
                        <a:pt x="248" y="4"/>
                      </a:lnTo>
                      <a:lnTo>
                        <a:pt x="253" y="4"/>
                      </a:lnTo>
                      <a:lnTo>
                        <a:pt x="257" y="8"/>
                      </a:lnTo>
                      <a:lnTo>
                        <a:pt x="262" y="8"/>
                      </a:lnTo>
                      <a:lnTo>
                        <a:pt x="262" y="13"/>
                      </a:lnTo>
                      <a:lnTo>
                        <a:pt x="262" y="17"/>
                      </a:lnTo>
                      <a:lnTo>
                        <a:pt x="262" y="22"/>
                      </a:lnTo>
                      <a:lnTo>
                        <a:pt x="262" y="26"/>
                      </a:lnTo>
                      <a:lnTo>
                        <a:pt x="262" y="31"/>
                      </a:lnTo>
                      <a:lnTo>
                        <a:pt x="262" y="35"/>
                      </a:lnTo>
                      <a:lnTo>
                        <a:pt x="262" y="40"/>
                      </a:lnTo>
                      <a:lnTo>
                        <a:pt x="266" y="40"/>
                      </a:lnTo>
                      <a:lnTo>
                        <a:pt x="266" y="44"/>
                      </a:lnTo>
                      <a:lnTo>
                        <a:pt x="271" y="48"/>
                      </a:lnTo>
                      <a:lnTo>
                        <a:pt x="275" y="48"/>
                      </a:lnTo>
                      <a:lnTo>
                        <a:pt x="275" y="53"/>
                      </a:lnTo>
                      <a:lnTo>
                        <a:pt x="279" y="53"/>
                      </a:lnTo>
                      <a:lnTo>
                        <a:pt x="284" y="57"/>
                      </a:lnTo>
                      <a:lnTo>
                        <a:pt x="284" y="62"/>
                      </a:lnTo>
                      <a:lnTo>
                        <a:pt x="288" y="62"/>
                      </a:lnTo>
                      <a:lnTo>
                        <a:pt x="288" y="66"/>
                      </a:lnTo>
                      <a:lnTo>
                        <a:pt x="284" y="66"/>
                      </a:lnTo>
                      <a:lnTo>
                        <a:pt x="284" y="71"/>
                      </a:lnTo>
                      <a:lnTo>
                        <a:pt x="288" y="75"/>
                      </a:lnTo>
                      <a:lnTo>
                        <a:pt x="288" y="79"/>
                      </a:lnTo>
                      <a:lnTo>
                        <a:pt x="288" y="84"/>
                      </a:lnTo>
                      <a:lnTo>
                        <a:pt x="293" y="84"/>
                      </a:lnTo>
                      <a:lnTo>
                        <a:pt x="297" y="88"/>
                      </a:lnTo>
                      <a:lnTo>
                        <a:pt x="302" y="88"/>
                      </a:lnTo>
                      <a:lnTo>
                        <a:pt x="306" y="88"/>
                      </a:lnTo>
                      <a:lnTo>
                        <a:pt x="311" y="88"/>
                      </a:lnTo>
                      <a:lnTo>
                        <a:pt x="311" y="93"/>
                      </a:lnTo>
                      <a:lnTo>
                        <a:pt x="315" y="93"/>
                      </a:lnTo>
                      <a:lnTo>
                        <a:pt x="319" y="93"/>
                      </a:lnTo>
                      <a:lnTo>
                        <a:pt x="324" y="93"/>
                      </a:lnTo>
                      <a:lnTo>
                        <a:pt x="328" y="93"/>
                      </a:lnTo>
                      <a:lnTo>
                        <a:pt x="333" y="93"/>
                      </a:lnTo>
                      <a:lnTo>
                        <a:pt x="337" y="97"/>
                      </a:lnTo>
                      <a:lnTo>
                        <a:pt x="342" y="97"/>
                      </a:lnTo>
                      <a:lnTo>
                        <a:pt x="346" y="97"/>
                      </a:lnTo>
                      <a:lnTo>
                        <a:pt x="350" y="97"/>
                      </a:lnTo>
                      <a:lnTo>
                        <a:pt x="350" y="102"/>
                      </a:lnTo>
                      <a:lnTo>
                        <a:pt x="355" y="102"/>
                      </a:lnTo>
                      <a:lnTo>
                        <a:pt x="359" y="102"/>
                      </a:lnTo>
                      <a:lnTo>
                        <a:pt x="364" y="106"/>
                      </a:lnTo>
                      <a:lnTo>
                        <a:pt x="368" y="111"/>
                      </a:lnTo>
                      <a:lnTo>
                        <a:pt x="364" y="115"/>
                      </a:lnTo>
                      <a:lnTo>
                        <a:pt x="364" y="119"/>
                      </a:lnTo>
                      <a:lnTo>
                        <a:pt x="364" y="124"/>
                      </a:lnTo>
                      <a:lnTo>
                        <a:pt x="364" y="128"/>
                      </a:lnTo>
                      <a:lnTo>
                        <a:pt x="368" y="133"/>
                      </a:lnTo>
                      <a:lnTo>
                        <a:pt x="368" y="137"/>
                      </a:lnTo>
                      <a:lnTo>
                        <a:pt x="373" y="137"/>
                      </a:lnTo>
                      <a:lnTo>
                        <a:pt x="373" y="142"/>
                      </a:lnTo>
                      <a:lnTo>
                        <a:pt x="377" y="142"/>
                      </a:lnTo>
                      <a:lnTo>
                        <a:pt x="377" y="146"/>
                      </a:lnTo>
                      <a:lnTo>
                        <a:pt x="377" y="150"/>
                      </a:lnTo>
                      <a:lnTo>
                        <a:pt x="373" y="150"/>
                      </a:lnTo>
                      <a:lnTo>
                        <a:pt x="368" y="150"/>
                      </a:lnTo>
                      <a:lnTo>
                        <a:pt x="364" y="150"/>
                      </a:lnTo>
                      <a:lnTo>
                        <a:pt x="359" y="150"/>
                      </a:lnTo>
                      <a:lnTo>
                        <a:pt x="350" y="150"/>
                      </a:lnTo>
                      <a:lnTo>
                        <a:pt x="346" y="150"/>
                      </a:lnTo>
                      <a:lnTo>
                        <a:pt x="342" y="150"/>
                      </a:lnTo>
                      <a:lnTo>
                        <a:pt x="337" y="155"/>
                      </a:lnTo>
                      <a:lnTo>
                        <a:pt x="333" y="155"/>
                      </a:lnTo>
                      <a:lnTo>
                        <a:pt x="328" y="155"/>
                      </a:lnTo>
                      <a:lnTo>
                        <a:pt x="328" y="159"/>
                      </a:lnTo>
                      <a:lnTo>
                        <a:pt x="324" y="164"/>
                      </a:lnTo>
                      <a:lnTo>
                        <a:pt x="319" y="168"/>
                      </a:lnTo>
                      <a:lnTo>
                        <a:pt x="319" y="173"/>
                      </a:lnTo>
                      <a:lnTo>
                        <a:pt x="319" y="177"/>
                      </a:lnTo>
                      <a:lnTo>
                        <a:pt x="319" y="182"/>
                      </a:lnTo>
                      <a:lnTo>
                        <a:pt x="315" y="186"/>
                      </a:lnTo>
                      <a:lnTo>
                        <a:pt x="315" y="190"/>
                      </a:lnTo>
                      <a:lnTo>
                        <a:pt x="315" y="195"/>
                      </a:lnTo>
                      <a:lnTo>
                        <a:pt x="311" y="195"/>
                      </a:lnTo>
                      <a:lnTo>
                        <a:pt x="311" y="204"/>
                      </a:lnTo>
                      <a:lnTo>
                        <a:pt x="306" y="208"/>
                      </a:lnTo>
                      <a:lnTo>
                        <a:pt x="302" y="208"/>
                      </a:lnTo>
                      <a:lnTo>
                        <a:pt x="302" y="213"/>
                      </a:lnTo>
                      <a:lnTo>
                        <a:pt x="297" y="217"/>
                      </a:lnTo>
                      <a:lnTo>
                        <a:pt x="293" y="217"/>
                      </a:lnTo>
                      <a:lnTo>
                        <a:pt x="293" y="222"/>
                      </a:lnTo>
                      <a:lnTo>
                        <a:pt x="288" y="222"/>
                      </a:lnTo>
                      <a:lnTo>
                        <a:pt x="288" y="226"/>
                      </a:lnTo>
                      <a:lnTo>
                        <a:pt x="293" y="230"/>
                      </a:lnTo>
                      <a:lnTo>
                        <a:pt x="288" y="235"/>
                      </a:lnTo>
                      <a:lnTo>
                        <a:pt x="288" y="239"/>
                      </a:lnTo>
                      <a:lnTo>
                        <a:pt x="288" y="244"/>
                      </a:lnTo>
                      <a:lnTo>
                        <a:pt x="288" y="248"/>
                      </a:lnTo>
                      <a:lnTo>
                        <a:pt x="288" y="253"/>
                      </a:lnTo>
                      <a:lnTo>
                        <a:pt x="284" y="248"/>
                      </a:lnTo>
                      <a:lnTo>
                        <a:pt x="279" y="248"/>
                      </a:lnTo>
                      <a:lnTo>
                        <a:pt x="275" y="248"/>
                      </a:lnTo>
                      <a:lnTo>
                        <a:pt x="275" y="244"/>
                      </a:lnTo>
                      <a:lnTo>
                        <a:pt x="271" y="239"/>
                      </a:lnTo>
                      <a:lnTo>
                        <a:pt x="271" y="235"/>
                      </a:lnTo>
                      <a:lnTo>
                        <a:pt x="266" y="235"/>
                      </a:lnTo>
                      <a:lnTo>
                        <a:pt x="262" y="235"/>
                      </a:lnTo>
                      <a:lnTo>
                        <a:pt x="257" y="230"/>
                      </a:lnTo>
                      <a:lnTo>
                        <a:pt x="257" y="226"/>
                      </a:lnTo>
                      <a:lnTo>
                        <a:pt x="253" y="222"/>
                      </a:lnTo>
                      <a:lnTo>
                        <a:pt x="253" y="217"/>
                      </a:lnTo>
                      <a:lnTo>
                        <a:pt x="253" y="213"/>
                      </a:lnTo>
                      <a:lnTo>
                        <a:pt x="253" y="208"/>
                      </a:lnTo>
                      <a:lnTo>
                        <a:pt x="257" y="208"/>
                      </a:lnTo>
                      <a:lnTo>
                        <a:pt x="262" y="204"/>
                      </a:lnTo>
                      <a:lnTo>
                        <a:pt x="262" y="199"/>
                      </a:lnTo>
                      <a:lnTo>
                        <a:pt x="266" y="199"/>
                      </a:lnTo>
                      <a:lnTo>
                        <a:pt x="262" y="199"/>
                      </a:lnTo>
                      <a:lnTo>
                        <a:pt x="262" y="195"/>
                      </a:lnTo>
                      <a:lnTo>
                        <a:pt x="257" y="190"/>
                      </a:lnTo>
                      <a:lnTo>
                        <a:pt x="253" y="186"/>
                      </a:lnTo>
                      <a:lnTo>
                        <a:pt x="253" y="182"/>
                      </a:lnTo>
                      <a:lnTo>
                        <a:pt x="248" y="182"/>
                      </a:lnTo>
                      <a:lnTo>
                        <a:pt x="244" y="177"/>
                      </a:lnTo>
                      <a:lnTo>
                        <a:pt x="240" y="177"/>
                      </a:lnTo>
                      <a:lnTo>
                        <a:pt x="235" y="177"/>
                      </a:lnTo>
                      <a:lnTo>
                        <a:pt x="231" y="177"/>
                      </a:lnTo>
                      <a:lnTo>
                        <a:pt x="226" y="177"/>
                      </a:lnTo>
                      <a:lnTo>
                        <a:pt x="222" y="177"/>
                      </a:lnTo>
                      <a:lnTo>
                        <a:pt x="213" y="177"/>
                      </a:lnTo>
                      <a:lnTo>
                        <a:pt x="208" y="177"/>
                      </a:lnTo>
                      <a:lnTo>
                        <a:pt x="204" y="177"/>
                      </a:lnTo>
                      <a:lnTo>
                        <a:pt x="200" y="182"/>
                      </a:lnTo>
                      <a:lnTo>
                        <a:pt x="195" y="182"/>
                      </a:lnTo>
                      <a:lnTo>
                        <a:pt x="195" y="186"/>
                      </a:lnTo>
                      <a:lnTo>
                        <a:pt x="191" y="186"/>
                      </a:lnTo>
                      <a:lnTo>
                        <a:pt x="186" y="186"/>
                      </a:lnTo>
                      <a:lnTo>
                        <a:pt x="186" y="190"/>
                      </a:lnTo>
                      <a:lnTo>
                        <a:pt x="182" y="195"/>
                      </a:lnTo>
                      <a:lnTo>
                        <a:pt x="182" y="199"/>
                      </a:lnTo>
                      <a:lnTo>
                        <a:pt x="177" y="204"/>
                      </a:lnTo>
                      <a:lnTo>
                        <a:pt x="177" y="208"/>
                      </a:lnTo>
                      <a:lnTo>
                        <a:pt x="177" y="213"/>
                      </a:lnTo>
                      <a:lnTo>
                        <a:pt x="177" y="217"/>
                      </a:lnTo>
                      <a:lnTo>
                        <a:pt x="177" y="222"/>
                      </a:lnTo>
                      <a:lnTo>
                        <a:pt x="177" y="226"/>
                      </a:lnTo>
                      <a:lnTo>
                        <a:pt x="173" y="226"/>
                      </a:lnTo>
                      <a:lnTo>
                        <a:pt x="173" y="230"/>
                      </a:lnTo>
                      <a:lnTo>
                        <a:pt x="169" y="230"/>
                      </a:lnTo>
                      <a:lnTo>
                        <a:pt x="164" y="230"/>
                      </a:lnTo>
                      <a:lnTo>
                        <a:pt x="164" y="235"/>
                      </a:lnTo>
                      <a:lnTo>
                        <a:pt x="164" y="239"/>
                      </a:lnTo>
                      <a:lnTo>
                        <a:pt x="160" y="239"/>
                      </a:lnTo>
                      <a:lnTo>
                        <a:pt x="155" y="244"/>
                      </a:lnTo>
                      <a:lnTo>
                        <a:pt x="155" y="239"/>
                      </a:lnTo>
                      <a:lnTo>
                        <a:pt x="151" y="239"/>
                      </a:lnTo>
                      <a:lnTo>
                        <a:pt x="146" y="239"/>
                      </a:lnTo>
                      <a:lnTo>
                        <a:pt x="142" y="239"/>
                      </a:lnTo>
                      <a:lnTo>
                        <a:pt x="142" y="244"/>
                      </a:lnTo>
                      <a:lnTo>
                        <a:pt x="137" y="244"/>
                      </a:lnTo>
                      <a:lnTo>
                        <a:pt x="133" y="244"/>
                      </a:lnTo>
                      <a:lnTo>
                        <a:pt x="129" y="248"/>
                      </a:lnTo>
                      <a:lnTo>
                        <a:pt x="124" y="248"/>
                      </a:lnTo>
                      <a:lnTo>
                        <a:pt x="124" y="253"/>
                      </a:lnTo>
                      <a:lnTo>
                        <a:pt x="120" y="253"/>
                      </a:lnTo>
                      <a:lnTo>
                        <a:pt x="120" y="257"/>
                      </a:lnTo>
                      <a:lnTo>
                        <a:pt x="115" y="257"/>
                      </a:lnTo>
                      <a:lnTo>
                        <a:pt x="111" y="257"/>
                      </a:lnTo>
                      <a:lnTo>
                        <a:pt x="106" y="257"/>
                      </a:lnTo>
                      <a:lnTo>
                        <a:pt x="102" y="257"/>
                      </a:lnTo>
                      <a:lnTo>
                        <a:pt x="98" y="257"/>
                      </a:lnTo>
                      <a:lnTo>
                        <a:pt x="93" y="257"/>
                      </a:lnTo>
                      <a:lnTo>
                        <a:pt x="93" y="261"/>
                      </a:lnTo>
                      <a:lnTo>
                        <a:pt x="89" y="261"/>
                      </a:lnTo>
                      <a:lnTo>
                        <a:pt x="89" y="266"/>
                      </a:lnTo>
                      <a:lnTo>
                        <a:pt x="84" y="266"/>
                      </a:lnTo>
                      <a:lnTo>
                        <a:pt x="80" y="266"/>
                      </a:lnTo>
                      <a:lnTo>
                        <a:pt x="75" y="266"/>
                      </a:lnTo>
                      <a:lnTo>
                        <a:pt x="71" y="266"/>
                      </a:lnTo>
                      <a:lnTo>
                        <a:pt x="67" y="266"/>
                      </a:lnTo>
                      <a:lnTo>
                        <a:pt x="62" y="266"/>
                      </a:lnTo>
                      <a:lnTo>
                        <a:pt x="58" y="266"/>
                      </a:lnTo>
                      <a:lnTo>
                        <a:pt x="53" y="266"/>
                      </a:lnTo>
                      <a:lnTo>
                        <a:pt x="53" y="261"/>
                      </a:lnTo>
                      <a:lnTo>
                        <a:pt x="49" y="261"/>
                      </a:lnTo>
                      <a:lnTo>
                        <a:pt x="44" y="261"/>
                      </a:lnTo>
                      <a:lnTo>
                        <a:pt x="40" y="261"/>
                      </a:lnTo>
                      <a:lnTo>
                        <a:pt x="35" y="261"/>
                      </a:lnTo>
                      <a:lnTo>
                        <a:pt x="31" y="261"/>
                      </a:lnTo>
                      <a:lnTo>
                        <a:pt x="27" y="257"/>
                      </a:lnTo>
                      <a:lnTo>
                        <a:pt x="22" y="257"/>
                      </a:lnTo>
                      <a:lnTo>
                        <a:pt x="18" y="253"/>
                      </a:lnTo>
                      <a:lnTo>
                        <a:pt x="13" y="253"/>
                      </a:lnTo>
                      <a:lnTo>
                        <a:pt x="13" y="248"/>
                      </a:lnTo>
                      <a:lnTo>
                        <a:pt x="9" y="248"/>
                      </a:lnTo>
                      <a:lnTo>
                        <a:pt x="9" y="244"/>
                      </a:lnTo>
                      <a:lnTo>
                        <a:pt x="4" y="244"/>
                      </a:lnTo>
                      <a:lnTo>
                        <a:pt x="4" y="239"/>
                      </a:lnTo>
                      <a:lnTo>
                        <a:pt x="4" y="235"/>
                      </a:lnTo>
                      <a:lnTo>
                        <a:pt x="4" y="230"/>
                      </a:lnTo>
                      <a:lnTo>
                        <a:pt x="9" y="230"/>
                      </a:lnTo>
                      <a:lnTo>
                        <a:pt x="9" y="226"/>
                      </a:lnTo>
                      <a:lnTo>
                        <a:pt x="13" y="222"/>
                      </a:lnTo>
                      <a:lnTo>
                        <a:pt x="9" y="222"/>
                      </a:lnTo>
                      <a:lnTo>
                        <a:pt x="9" y="217"/>
                      </a:lnTo>
                      <a:lnTo>
                        <a:pt x="4" y="217"/>
                      </a:lnTo>
                      <a:lnTo>
                        <a:pt x="4" y="213"/>
                      </a:lnTo>
                      <a:lnTo>
                        <a:pt x="0" y="213"/>
                      </a:lnTo>
                      <a:lnTo>
                        <a:pt x="0" y="208"/>
                      </a:lnTo>
                      <a:lnTo>
                        <a:pt x="0" y="204"/>
                      </a:lnTo>
                      <a:lnTo>
                        <a:pt x="0" y="195"/>
                      </a:lnTo>
                      <a:lnTo>
                        <a:pt x="4" y="195"/>
                      </a:lnTo>
                      <a:lnTo>
                        <a:pt x="4" y="190"/>
                      </a:lnTo>
                      <a:lnTo>
                        <a:pt x="9" y="182"/>
                      </a:lnTo>
                      <a:lnTo>
                        <a:pt x="13" y="173"/>
                      </a:lnTo>
                      <a:lnTo>
                        <a:pt x="13" y="168"/>
                      </a:lnTo>
                      <a:lnTo>
                        <a:pt x="13" y="164"/>
                      </a:lnTo>
                      <a:lnTo>
                        <a:pt x="18" y="164"/>
                      </a:lnTo>
                      <a:lnTo>
                        <a:pt x="13" y="159"/>
                      </a:lnTo>
                      <a:lnTo>
                        <a:pt x="13" y="155"/>
                      </a:lnTo>
                      <a:lnTo>
                        <a:pt x="13" y="150"/>
                      </a:lnTo>
                      <a:lnTo>
                        <a:pt x="9" y="146"/>
                      </a:lnTo>
                      <a:lnTo>
                        <a:pt x="9" y="142"/>
                      </a:lnTo>
                      <a:lnTo>
                        <a:pt x="13" y="142"/>
                      </a:lnTo>
                      <a:lnTo>
                        <a:pt x="13" y="137"/>
                      </a:lnTo>
                      <a:lnTo>
                        <a:pt x="18" y="137"/>
                      </a:lnTo>
                      <a:lnTo>
                        <a:pt x="22" y="133"/>
                      </a:lnTo>
                      <a:lnTo>
                        <a:pt x="27" y="128"/>
                      </a:lnTo>
                      <a:lnTo>
                        <a:pt x="31" y="124"/>
                      </a:lnTo>
                      <a:lnTo>
                        <a:pt x="35" y="119"/>
                      </a:lnTo>
                      <a:lnTo>
                        <a:pt x="40" y="115"/>
                      </a:lnTo>
                      <a:lnTo>
                        <a:pt x="44" y="115"/>
                      </a:lnTo>
                      <a:lnTo>
                        <a:pt x="44" y="111"/>
                      </a:lnTo>
                      <a:lnTo>
                        <a:pt x="49" y="111"/>
                      </a:lnTo>
                      <a:lnTo>
                        <a:pt x="53" y="111"/>
                      </a:lnTo>
                      <a:lnTo>
                        <a:pt x="53" y="106"/>
                      </a:lnTo>
                      <a:lnTo>
                        <a:pt x="58" y="106"/>
                      </a:lnTo>
                      <a:lnTo>
                        <a:pt x="62" y="106"/>
                      </a:lnTo>
                      <a:lnTo>
                        <a:pt x="67" y="102"/>
                      </a:lnTo>
                      <a:lnTo>
                        <a:pt x="71" y="102"/>
                      </a:lnTo>
                      <a:lnTo>
                        <a:pt x="75" y="102"/>
                      </a:lnTo>
                      <a:lnTo>
                        <a:pt x="75" y="97"/>
                      </a:lnTo>
                      <a:lnTo>
                        <a:pt x="80" y="97"/>
                      </a:lnTo>
                      <a:lnTo>
                        <a:pt x="84" y="97"/>
                      </a:lnTo>
                      <a:lnTo>
                        <a:pt x="89" y="93"/>
                      </a:lnTo>
                      <a:lnTo>
                        <a:pt x="93" y="88"/>
                      </a:lnTo>
                      <a:lnTo>
                        <a:pt x="98" y="84"/>
                      </a:lnTo>
                      <a:lnTo>
                        <a:pt x="102" y="79"/>
                      </a:lnTo>
                      <a:lnTo>
                        <a:pt x="106" y="75"/>
                      </a:lnTo>
                      <a:lnTo>
                        <a:pt x="106" y="71"/>
                      </a:lnTo>
                      <a:lnTo>
                        <a:pt x="111" y="71"/>
                      </a:lnTo>
                      <a:lnTo>
                        <a:pt x="111" y="66"/>
                      </a:lnTo>
                      <a:lnTo>
                        <a:pt x="111" y="62"/>
                      </a:lnTo>
                      <a:lnTo>
                        <a:pt x="115" y="53"/>
                      </a:lnTo>
                      <a:lnTo>
                        <a:pt x="115" y="48"/>
                      </a:lnTo>
                      <a:lnTo>
                        <a:pt x="120" y="48"/>
                      </a:lnTo>
                      <a:lnTo>
                        <a:pt x="120" y="44"/>
                      </a:lnTo>
                      <a:lnTo>
                        <a:pt x="124" y="40"/>
                      </a:lnTo>
                      <a:lnTo>
                        <a:pt x="129" y="44"/>
                      </a:lnTo>
                      <a:lnTo>
                        <a:pt x="133" y="44"/>
                      </a:lnTo>
                      <a:lnTo>
                        <a:pt x="137" y="48"/>
                      </a:lnTo>
                      <a:lnTo>
                        <a:pt x="137" y="53"/>
                      </a:lnTo>
                      <a:lnTo>
                        <a:pt x="142" y="53"/>
                      </a:lnTo>
                      <a:lnTo>
                        <a:pt x="142" y="57"/>
                      </a:lnTo>
                      <a:lnTo>
                        <a:pt x="142" y="62"/>
                      </a:lnTo>
                      <a:lnTo>
                        <a:pt x="142" y="66"/>
                      </a:lnTo>
                      <a:lnTo>
                        <a:pt x="142" y="71"/>
                      </a:lnTo>
                      <a:lnTo>
                        <a:pt x="142" y="75"/>
                      </a:lnTo>
                      <a:lnTo>
                        <a:pt x="146" y="75"/>
                      </a:lnTo>
                      <a:lnTo>
                        <a:pt x="151" y="75"/>
                      </a:lnTo>
                      <a:lnTo>
                        <a:pt x="151" y="71"/>
                      </a:lnTo>
                      <a:lnTo>
                        <a:pt x="155" y="66"/>
                      </a:lnTo>
                      <a:lnTo>
                        <a:pt x="160" y="62"/>
                      </a:lnTo>
                      <a:lnTo>
                        <a:pt x="164" y="62"/>
                      </a:lnTo>
                      <a:lnTo>
                        <a:pt x="164" y="57"/>
                      </a:lnTo>
                      <a:lnTo>
                        <a:pt x="169" y="57"/>
                      </a:lnTo>
                      <a:lnTo>
                        <a:pt x="173" y="57"/>
                      </a:lnTo>
                      <a:lnTo>
                        <a:pt x="177" y="53"/>
                      </a:lnTo>
                      <a:lnTo>
                        <a:pt x="182" y="53"/>
                      </a:lnTo>
                      <a:lnTo>
                        <a:pt x="182" y="48"/>
                      </a:lnTo>
                      <a:lnTo>
                        <a:pt x="186" y="48"/>
                      </a:lnTo>
                      <a:lnTo>
                        <a:pt x="186" y="44"/>
                      </a:lnTo>
                      <a:lnTo>
                        <a:pt x="191" y="44"/>
                      </a:lnTo>
                      <a:lnTo>
                        <a:pt x="191" y="40"/>
                      </a:lnTo>
                      <a:lnTo>
                        <a:pt x="191" y="35"/>
                      </a:lnTo>
                      <a:lnTo>
                        <a:pt x="195" y="31"/>
                      </a:lnTo>
                      <a:lnTo>
                        <a:pt x="195" y="26"/>
                      </a:lnTo>
                      <a:lnTo>
                        <a:pt x="195" y="22"/>
                      </a:lnTo>
                      <a:lnTo>
                        <a:pt x="200" y="17"/>
                      </a:lnTo>
                      <a:lnTo>
                        <a:pt x="200" y="8"/>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20" name="Freeform 186"/>
                <p:cNvSpPr/>
                <p:nvPr/>
              </p:nvSpPr>
              <p:spPr bwMode="auto">
                <a:xfrm>
                  <a:off x="7173665" y="3635376"/>
                  <a:ext cx="633413" cy="584200"/>
                </a:xfrm>
                <a:custGeom>
                  <a:cxnLst>
                    <a:cxn ang="0">
                      <a:pos x="377" y="17"/>
                    </a:cxn>
                    <a:cxn ang="0">
                      <a:pos x="373" y="40"/>
                    </a:cxn>
                    <a:cxn ang="0">
                      <a:pos x="364" y="66"/>
                    </a:cxn>
                    <a:cxn ang="0">
                      <a:pos x="373" y="80"/>
                    </a:cxn>
                    <a:cxn ang="0">
                      <a:pos x="368" y="93"/>
                    </a:cxn>
                    <a:cxn ang="0">
                      <a:pos x="377" y="106"/>
                    </a:cxn>
                    <a:cxn ang="0">
                      <a:pos x="395" y="119"/>
                    </a:cxn>
                    <a:cxn ang="0">
                      <a:pos x="386" y="128"/>
                    </a:cxn>
                    <a:cxn ang="0">
                      <a:pos x="364" y="128"/>
                    </a:cxn>
                    <a:cxn ang="0">
                      <a:pos x="342" y="133"/>
                    </a:cxn>
                    <a:cxn ang="0">
                      <a:pos x="324" y="155"/>
                    </a:cxn>
                    <a:cxn ang="0">
                      <a:pos x="315" y="168"/>
                    </a:cxn>
                    <a:cxn ang="0">
                      <a:pos x="289" y="168"/>
                    </a:cxn>
                    <a:cxn ang="0">
                      <a:pos x="266" y="168"/>
                    </a:cxn>
                    <a:cxn ang="0">
                      <a:pos x="262" y="186"/>
                    </a:cxn>
                    <a:cxn ang="0">
                      <a:pos x="253" y="204"/>
                    </a:cxn>
                    <a:cxn ang="0">
                      <a:pos x="249" y="226"/>
                    </a:cxn>
                    <a:cxn ang="0">
                      <a:pos x="235" y="253"/>
                    </a:cxn>
                    <a:cxn ang="0">
                      <a:pos x="218" y="275"/>
                    </a:cxn>
                    <a:cxn ang="0">
                      <a:pos x="204" y="284"/>
                    </a:cxn>
                    <a:cxn ang="0">
                      <a:pos x="182" y="253"/>
                    </a:cxn>
                    <a:cxn ang="0">
                      <a:pos x="160" y="248"/>
                    </a:cxn>
                    <a:cxn ang="0">
                      <a:pos x="147" y="270"/>
                    </a:cxn>
                    <a:cxn ang="0">
                      <a:pos x="120" y="310"/>
                    </a:cxn>
                    <a:cxn ang="0">
                      <a:pos x="71" y="350"/>
                    </a:cxn>
                    <a:cxn ang="0">
                      <a:pos x="45" y="350"/>
                    </a:cxn>
                    <a:cxn ang="0">
                      <a:pos x="36" y="324"/>
                    </a:cxn>
                    <a:cxn ang="0">
                      <a:pos x="22" y="341"/>
                    </a:cxn>
                    <a:cxn ang="0">
                      <a:pos x="9" y="319"/>
                    </a:cxn>
                    <a:cxn ang="0">
                      <a:pos x="5" y="293"/>
                    </a:cxn>
                    <a:cxn ang="0">
                      <a:pos x="9" y="275"/>
                    </a:cxn>
                    <a:cxn ang="0">
                      <a:pos x="22" y="266"/>
                    </a:cxn>
                    <a:cxn ang="0">
                      <a:pos x="36" y="253"/>
                    </a:cxn>
                    <a:cxn ang="0">
                      <a:pos x="40" y="235"/>
                    </a:cxn>
                    <a:cxn ang="0">
                      <a:pos x="40" y="208"/>
                    </a:cxn>
                    <a:cxn ang="0">
                      <a:pos x="27" y="199"/>
                    </a:cxn>
                    <a:cxn ang="0">
                      <a:pos x="36" y="195"/>
                    </a:cxn>
                    <a:cxn ang="0">
                      <a:pos x="53" y="190"/>
                    </a:cxn>
                    <a:cxn ang="0">
                      <a:pos x="76" y="182"/>
                    </a:cxn>
                    <a:cxn ang="0">
                      <a:pos x="98" y="177"/>
                    </a:cxn>
                    <a:cxn ang="0">
                      <a:pos x="115" y="168"/>
                    </a:cxn>
                    <a:cxn ang="0">
                      <a:pos x="129" y="155"/>
                    </a:cxn>
                    <a:cxn ang="0">
                      <a:pos x="133" y="137"/>
                    </a:cxn>
                    <a:cxn ang="0">
                      <a:pos x="142" y="119"/>
                    </a:cxn>
                    <a:cxn ang="0">
                      <a:pos x="151" y="102"/>
                    </a:cxn>
                    <a:cxn ang="0">
                      <a:pos x="173" y="88"/>
                    </a:cxn>
                    <a:cxn ang="0">
                      <a:pos x="195" y="93"/>
                    </a:cxn>
                    <a:cxn ang="0">
                      <a:pos x="218" y="97"/>
                    </a:cxn>
                    <a:cxn ang="0">
                      <a:pos x="235" y="88"/>
                    </a:cxn>
                    <a:cxn ang="0">
                      <a:pos x="249" y="80"/>
                    </a:cxn>
                    <a:cxn ang="0">
                      <a:pos x="249" y="57"/>
                    </a:cxn>
                    <a:cxn ang="0">
                      <a:pos x="257" y="44"/>
                    </a:cxn>
                    <a:cxn ang="0">
                      <a:pos x="275" y="31"/>
                    </a:cxn>
                    <a:cxn ang="0">
                      <a:pos x="293" y="22"/>
                    </a:cxn>
                    <a:cxn ang="0">
                      <a:pos x="315" y="26"/>
                    </a:cxn>
                    <a:cxn ang="0">
                      <a:pos x="333" y="22"/>
                    </a:cxn>
                    <a:cxn ang="0">
                      <a:pos x="351" y="13"/>
                    </a:cxn>
                    <a:cxn ang="0">
                      <a:pos x="368" y="4"/>
                    </a:cxn>
                  </a:cxnLst>
                  <a:rect l="0" t="0" r="r" b="b"/>
                  <a:pathLst>
                    <a:path w="399" h="368">
                      <a:moveTo>
                        <a:pt x="373" y="0"/>
                      </a:moveTo>
                      <a:lnTo>
                        <a:pt x="373" y="4"/>
                      </a:lnTo>
                      <a:lnTo>
                        <a:pt x="377" y="8"/>
                      </a:lnTo>
                      <a:lnTo>
                        <a:pt x="377" y="13"/>
                      </a:lnTo>
                      <a:lnTo>
                        <a:pt x="377" y="17"/>
                      </a:lnTo>
                      <a:lnTo>
                        <a:pt x="382" y="22"/>
                      </a:lnTo>
                      <a:lnTo>
                        <a:pt x="377" y="22"/>
                      </a:lnTo>
                      <a:lnTo>
                        <a:pt x="377" y="26"/>
                      </a:lnTo>
                      <a:lnTo>
                        <a:pt x="377" y="31"/>
                      </a:lnTo>
                      <a:lnTo>
                        <a:pt x="373" y="40"/>
                      </a:lnTo>
                      <a:lnTo>
                        <a:pt x="368" y="48"/>
                      </a:lnTo>
                      <a:lnTo>
                        <a:pt x="368" y="53"/>
                      </a:lnTo>
                      <a:lnTo>
                        <a:pt x="364" y="53"/>
                      </a:lnTo>
                      <a:lnTo>
                        <a:pt x="364" y="62"/>
                      </a:lnTo>
                      <a:lnTo>
                        <a:pt x="364" y="66"/>
                      </a:lnTo>
                      <a:lnTo>
                        <a:pt x="364" y="71"/>
                      </a:lnTo>
                      <a:lnTo>
                        <a:pt x="368" y="71"/>
                      </a:lnTo>
                      <a:lnTo>
                        <a:pt x="368" y="75"/>
                      </a:lnTo>
                      <a:lnTo>
                        <a:pt x="373" y="75"/>
                      </a:lnTo>
                      <a:lnTo>
                        <a:pt x="373" y="80"/>
                      </a:lnTo>
                      <a:lnTo>
                        <a:pt x="377" y="80"/>
                      </a:lnTo>
                      <a:lnTo>
                        <a:pt x="373" y="84"/>
                      </a:lnTo>
                      <a:lnTo>
                        <a:pt x="373" y="88"/>
                      </a:lnTo>
                      <a:lnTo>
                        <a:pt x="368" y="88"/>
                      </a:lnTo>
                      <a:lnTo>
                        <a:pt x="368" y="93"/>
                      </a:lnTo>
                      <a:lnTo>
                        <a:pt x="368" y="97"/>
                      </a:lnTo>
                      <a:lnTo>
                        <a:pt x="368" y="102"/>
                      </a:lnTo>
                      <a:lnTo>
                        <a:pt x="373" y="102"/>
                      </a:lnTo>
                      <a:lnTo>
                        <a:pt x="373" y="106"/>
                      </a:lnTo>
                      <a:lnTo>
                        <a:pt x="377" y="106"/>
                      </a:lnTo>
                      <a:lnTo>
                        <a:pt x="377" y="111"/>
                      </a:lnTo>
                      <a:lnTo>
                        <a:pt x="382" y="111"/>
                      </a:lnTo>
                      <a:lnTo>
                        <a:pt x="386" y="115"/>
                      </a:lnTo>
                      <a:lnTo>
                        <a:pt x="391" y="115"/>
                      </a:lnTo>
                      <a:lnTo>
                        <a:pt x="395" y="119"/>
                      </a:lnTo>
                      <a:lnTo>
                        <a:pt x="399" y="119"/>
                      </a:lnTo>
                      <a:lnTo>
                        <a:pt x="399" y="124"/>
                      </a:lnTo>
                      <a:lnTo>
                        <a:pt x="395" y="128"/>
                      </a:lnTo>
                      <a:lnTo>
                        <a:pt x="391" y="128"/>
                      </a:lnTo>
                      <a:lnTo>
                        <a:pt x="386" y="128"/>
                      </a:lnTo>
                      <a:lnTo>
                        <a:pt x="382" y="128"/>
                      </a:lnTo>
                      <a:lnTo>
                        <a:pt x="377" y="128"/>
                      </a:lnTo>
                      <a:lnTo>
                        <a:pt x="373" y="128"/>
                      </a:lnTo>
                      <a:lnTo>
                        <a:pt x="368" y="128"/>
                      </a:lnTo>
                      <a:lnTo>
                        <a:pt x="364" y="128"/>
                      </a:lnTo>
                      <a:lnTo>
                        <a:pt x="360" y="128"/>
                      </a:lnTo>
                      <a:lnTo>
                        <a:pt x="355" y="128"/>
                      </a:lnTo>
                      <a:lnTo>
                        <a:pt x="351" y="128"/>
                      </a:lnTo>
                      <a:lnTo>
                        <a:pt x="346" y="133"/>
                      </a:lnTo>
                      <a:lnTo>
                        <a:pt x="342" y="133"/>
                      </a:lnTo>
                      <a:lnTo>
                        <a:pt x="337" y="137"/>
                      </a:lnTo>
                      <a:lnTo>
                        <a:pt x="333" y="142"/>
                      </a:lnTo>
                      <a:lnTo>
                        <a:pt x="328" y="146"/>
                      </a:lnTo>
                      <a:lnTo>
                        <a:pt x="324" y="151"/>
                      </a:lnTo>
                      <a:lnTo>
                        <a:pt x="324" y="155"/>
                      </a:lnTo>
                      <a:lnTo>
                        <a:pt x="324" y="159"/>
                      </a:lnTo>
                      <a:lnTo>
                        <a:pt x="320" y="159"/>
                      </a:lnTo>
                      <a:lnTo>
                        <a:pt x="320" y="164"/>
                      </a:lnTo>
                      <a:lnTo>
                        <a:pt x="315" y="164"/>
                      </a:lnTo>
                      <a:lnTo>
                        <a:pt x="315" y="168"/>
                      </a:lnTo>
                      <a:lnTo>
                        <a:pt x="311" y="168"/>
                      </a:lnTo>
                      <a:lnTo>
                        <a:pt x="302" y="168"/>
                      </a:lnTo>
                      <a:lnTo>
                        <a:pt x="297" y="168"/>
                      </a:lnTo>
                      <a:lnTo>
                        <a:pt x="293" y="168"/>
                      </a:lnTo>
                      <a:lnTo>
                        <a:pt x="289" y="168"/>
                      </a:lnTo>
                      <a:lnTo>
                        <a:pt x="284" y="168"/>
                      </a:lnTo>
                      <a:lnTo>
                        <a:pt x="280" y="168"/>
                      </a:lnTo>
                      <a:lnTo>
                        <a:pt x="275" y="168"/>
                      </a:lnTo>
                      <a:lnTo>
                        <a:pt x="271" y="168"/>
                      </a:lnTo>
                      <a:lnTo>
                        <a:pt x="266" y="168"/>
                      </a:lnTo>
                      <a:lnTo>
                        <a:pt x="266" y="173"/>
                      </a:lnTo>
                      <a:lnTo>
                        <a:pt x="266" y="177"/>
                      </a:lnTo>
                      <a:lnTo>
                        <a:pt x="262" y="177"/>
                      </a:lnTo>
                      <a:lnTo>
                        <a:pt x="262" y="182"/>
                      </a:lnTo>
                      <a:lnTo>
                        <a:pt x="262" y="186"/>
                      </a:lnTo>
                      <a:lnTo>
                        <a:pt x="262" y="190"/>
                      </a:lnTo>
                      <a:lnTo>
                        <a:pt x="253" y="195"/>
                      </a:lnTo>
                      <a:lnTo>
                        <a:pt x="249" y="195"/>
                      </a:lnTo>
                      <a:lnTo>
                        <a:pt x="253" y="199"/>
                      </a:lnTo>
                      <a:lnTo>
                        <a:pt x="253" y="204"/>
                      </a:lnTo>
                      <a:lnTo>
                        <a:pt x="253" y="208"/>
                      </a:lnTo>
                      <a:lnTo>
                        <a:pt x="249" y="208"/>
                      </a:lnTo>
                      <a:lnTo>
                        <a:pt x="249" y="213"/>
                      </a:lnTo>
                      <a:lnTo>
                        <a:pt x="249" y="222"/>
                      </a:lnTo>
                      <a:lnTo>
                        <a:pt x="249" y="226"/>
                      </a:lnTo>
                      <a:lnTo>
                        <a:pt x="249" y="230"/>
                      </a:lnTo>
                      <a:lnTo>
                        <a:pt x="244" y="239"/>
                      </a:lnTo>
                      <a:lnTo>
                        <a:pt x="249" y="248"/>
                      </a:lnTo>
                      <a:lnTo>
                        <a:pt x="240" y="253"/>
                      </a:lnTo>
                      <a:lnTo>
                        <a:pt x="235" y="253"/>
                      </a:lnTo>
                      <a:lnTo>
                        <a:pt x="235" y="257"/>
                      </a:lnTo>
                      <a:lnTo>
                        <a:pt x="231" y="262"/>
                      </a:lnTo>
                      <a:lnTo>
                        <a:pt x="226" y="266"/>
                      </a:lnTo>
                      <a:lnTo>
                        <a:pt x="222" y="266"/>
                      </a:lnTo>
                      <a:lnTo>
                        <a:pt x="218" y="275"/>
                      </a:lnTo>
                      <a:lnTo>
                        <a:pt x="213" y="279"/>
                      </a:lnTo>
                      <a:lnTo>
                        <a:pt x="209" y="284"/>
                      </a:lnTo>
                      <a:lnTo>
                        <a:pt x="209" y="279"/>
                      </a:lnTo>
                      <a:lnTo>
                        <a:pt x="204" y="279"/>
                      </a:lnTo>
                      <a:lnTo>
                        <a:pt x="204" y="284"/>
                      </a:lnTo>
                      <a:lnTo>
                        <a:pt x="200" y="279"/>
                      </a:lnTo>
                      <a:lnTo>
                        <a:pt x="186" y="270"/>
                      </a:lnTo>
                      <a:lnTo>
                        <a:pt x="186" y="266"/>
                      </a:lnTo>
                      <a:lnTo>
                        <a:pt x="186" y="257"/>
                      </a:lnTo>
                      <a:lnTo>
                        <a:pt x="182" y="253"/>
                      </a:lnTo>
                      <a:lnTo>
                        <a:pt x="173" y="248"/>
                      </a:lnTo>
                      <a:lnTo>
                        <a:pt x="169" y="248"/>
                      </a:lnTo>
                      <a:lnTo>
                        <a:pt x="164" y="244"/>
                      </a:lnTo>
                      <a:lnTo>
                        <a:pt x="164" y="248"/>
                      </a:lnTo>
                      <a:lnTo>
                        <a:pt x="160" y="248"/>
                      </a:lnTo>
                      <a:lnTo>
                        <a:pt x="155" y="248"/>
                      </a:lnTo>
                      <a:lnTo>
                        <a:pt x="151" y="253"/>
                      </a:lnTo>
                      <a:lnTo>
                        <a:pt x="147" y="262"/>
                      </a:lnTo>
                      <a:lnTo>
                        <a:pt x="147" y="266"/>
                      </a:lnTo>
                      <a:lnTo>
                        <a:pt x="147" y="270"/>
                      </a:lnTo>
                      <a:lnTo>
                        <a:pt x="142" y="284"/>
                      </a:lnTo>
                      <a:lnTo>
                        <a:pt x="133" y="297"/>
                      </a:lnTo>
                      <a:lnTo>
                        <a:pt x="129" y="301"/>
                      </a:lnTo>
                      <a:lnTo>
                        <a:pt x="124" y="306"/>
                      </a:lnTo>
                      <a:lnTo>
                        <a:pt x="120" y="310"/>
                      </a:lnTo>
                      <a:lnTo>
                        <a:pt x="111" y="324"/>
                      </a:lnTo>
                      <a:lnTo>
                        <a:pt x="107" y="324"/>
                      </a:lnTo>
                      <a:lnTo>
                        <a:pt x="98" y="333"/>
                      </a:lnTo>
                      <a:lnTo>
                        <a:pt x="84" y="341"/>
                      </a:lnTo>
                      <a:lnTo>
                        <a:pt x="71" y="350"/>
                      </a:lnTo>
                      <a:lnTo>
                        <a:pt x="62" y="359"/>
                      </a:lnTo>
                      <a:lnTo>
                        <a:pt x="58" y="359"/>
                      </a:lnTo>
                      <a:lnTo>
                        <a:pt x="49" y="368"/>
                      </a:lnTo>
                      <a:lnTo>
                        <a:pt x="49" y="364"/>
                      </a:lnTo>
                      <a:lnTo>
                        <a:pt x="45" y="350"/>
                      </a:lnTo>
                      <a:lnTo>
                        <a:pt x="45" y="341"/>
                      </a:lnTo>
                      <a:lnTo>
                        <a:pt x="45" y="337"/>
                      </a:lnTo>
                      <a:lnTo>
                        <a:pt x="40" y="333"/>
                      </a:lnTo>
                      <a:lnTo>
                        <a:pt x="36" y="328"/>
                      </a:lnTo>
                      <a:lnTo>
                        <a:pt x="36" y="324"/>
                      </a:lnTo>
                      <a:lnTo>
                        <a:pt x="31" y="324"/>
                      </a:lnTo>
                      <a:lnTo>
                        <a:pt x="31" y="328"/>
                      </a:lnTo>
                      <a:lnTo>
                        <a:pt x="27" y="333"/>
                      </a:lnTo>
                      <a:lnTo>
                        <a:pt x="22" y="337"/>
                      </a:lnTo>
                      <a:lnTo>
                        <a:pt x="22" y="341"/>
                      </a:lnTo>
                      <a:lnTo>
                        <a:pt x="18" y="341"/>
                      </a:lnTo>
                      <a:lnTo>
                        <a:pt x="13" y="333"/>
                      </a:lnTo>
                      <a:lnTo>
                        <a:pt x="9" y="333"/>
                      </a:lnTo>
                      <a:lnTo>
                        <a:pt x="9" y="328"/>
                      </a:lnTo>
                      <a:lnTo>
                        <a:pt x="9" y="319"/>
                      </a:lnTo>
                      <a:lnTo>
                        <a:pt x="5" y="310"/>
                      </a:lnTo>
                      <a:lnTo>
                        <a:pt x="5" y="306"/>
                      </a:lnTo>
                      <a:lnTo>
                        <a:pt x="5" y="301"/>
                      </a:lnTo>
                      <a:lnTo>
                        <a:pt x="5" y="297"/>
                      </a:lnTo>
                      <a:lnTo>
                        <a:pt x="5" y="293"/>
                      </a:lnTo>
                      <a:lnTo>
                        <a:pt x="0" y="288"/>
                      </a:lnTo>
                      <a:lnTo>
                        <a:pt x="0" y="284"/>
                      </a:lnTo>
                      <a:lnTo>
                        <a:pt x="0" y="279"/>
                      </a:lnTo>
                      <a:lnTo>
                        <a:pt x="5" y="279"/>
                      </a:lnTo>
                      <a:lnTo>
                        <a:pt x="9" y="275"/>
                      </a:lnTo>
                      <a:lnTo>
                        <a:pt x="13" y="275"/>
                      </a:lnTo>
                      <a:lnTo>
                        <a:pt x="13" y="270"/>
                      </a:lnTo>
                      <a:lnTo>
                        <a:pt x="18" y="270"/>
                      </a:lnTo>
                      <a:lnTo>
                        <a:pt x="18" y="266"/>
                      </a:lnTo>
                      <a:lnTo>
                        <a:pt x="22" y="266"/>
                      </a:lnTo>
                      <a:lnTo>
                        <a:pt x="22" y="262"/>
                      </a:lnTo>
                      <a:lnTo>
                        <a:pt x="31" y="262"/>
                      </a:lnTo>
                      <a:lnTo>
                        <a:pt x="31" y="257"/>
                      </a:lnTo>
                      <a:lnTo>
                        <a:pt x="36" y="257"/>
                      </a:lnTo>
                      <a:lnTo>
                        <a:pt x="36" y="253"/>
                      </a:lnTo>
                      <a:lnTo>
                        <a:pt x="40" y="248"/>
                      </a:lnTo>
                      <a:lnTo>
                        <a:pt x="45" y="244"/>
                      </a:lnTo>
                      <a:lnTo>
                        <a:pt x="40" y="244"/>
                      </a:lnTo>
                      <a:lnTo>
                        <a:pt x="40" y="239"/>
                      </a:lnTo>
                      <a:lnTo>
                        <a:pt x="40" y="235"/>
                      </a:lnTo>
                      <a:lnTo>
                        <a:pt x="36" y="226"/>
                      </a:lnTo>
                      <a:lnTo>
                        <a:pt x="36" y="222"/>
                      </a:lnTo>
                      <a:lnTo>
                        <a:pt x="40" y="217"/>
                      </a:lnTo>
                      <a:lnTo>
                        <a:pt x="40" y="213"/>
                      </a:lnTo>
                      <a:lnTo>
                        <a:pt x="40" y="208"/>
                      </a:lnTo>
                      <a:lnTo>
                        <a:pt x="36" y="208"/>
                      </a:lnTo>
                      <a:lnTo>
                        <a:pt x="36" y="204"/>
                      </a:lnTo>
                      <a:lnTo>
                        <a:pt x="31" y="204"/>
                      </a:lnTo>
                      <a:lnTo>
                        <a:pt x="31" y="199"/>
                      </a:lnTo>
                      <a:lnTo>
                        <a:pt x="27" y="199"/>
                      </a:lnTo>
                      <a:lnTo>
                        <a:pt x="22" y="195"/>
                      </a:lnTo>
                      <a:lnTo>
                        <a:pt x="22" y="190"/>
                      </a:lnTo>
                      <a:lnTo>
                        <a:pt x="27" y="190"/>
                      </a:lnTo>
                      <a:lnTo>
                        <a:pt x="31" y="190"/>
                      </a:lnTo>
                      <a:lnTo>
                        <a:pt x="36" y="195"/>
                      </a:lnTo>
                      <a:lnTo>
                        <a:pt x="40" y="195"/>
                      </a:lnTo>
                      <a:lnTo>
                        <a:pt x="45" y="195"/>
                      </a:lnTo>
                      <a:lnTo>
                        <a:pt x="45" y="199"/>
                      </a:lnTo>
                      <a:lnTo>
                        <a:pt x="49" y="199"/>
                      </a:lnTo>
                      <a:lnTo>
                        <a:pt x="53" y="190"/>
                      </a:lnTo>
                      <a:lnTo>
                        <a:pt x="58" y="190"/>
                      </a:lnTo>
                      <a:lnTo>
                        <a:pt x="62" y="190"/>
                      </a:lnTo>
                      <a:lnTo>
                        <a:pt x="67" y="186"/>
                      </a:lnTo>
                      <a:lnTo>
                        <a:pt x="71" y="186"/>
                      </a:lnTo>
                      <a:lnTo>
                        <a:pt x="76" y="182"/>
                      </a:lnTo>
                      <a:lnTo>
                        <a:pt x="84" y="182"/>
                      </a:lnTo>
                      <a:lnTo>
                        <a:pt x="89" y="182"/>
                      </a:lnTo>
                      <a:lnTo>
                        <a:pt x="89" y="177"/>
                      </a:lnTo>
                      <a:lnTo>
                        <a:pt x="93" y="177"/>
                      </a:lnTo>
                      <a:lnTo>
                        <a:pt x="98" y="177"/>
                      </a:lnTo>
                      <a:lnTo>
                        <a:pt x="102" y="177"/>
                      </a:lnTo>
                      <a:lnTo>
                        <a:pt x="107" y="173"/>
                      </a:lnTo>
                      <a:lnTo>
                        <a:pt x="111" y="173"/>
                      </a:lnTo>
                      <a:lnTo>
                        <a:pt x="115" y="173"/>
                      </a:lnTo>
                      <a:lnTo>
                        <a:pt x="115" y="168"/>
                      </a:lnTo>
                      <a:lnTo>
                        <a:pt x="120" y="168"/>
                      </a:lnTo>
                      <a:lnTo>
                        <a:pt x="124" y="164"/>
                      </a:lnTo>
                      <a:lnTo>
                        <a:pt x="124" y="159"/>
                      </a:lnTo>
                      <a:lnTo>
                        <a:pt x="129" y="159"/>
                      </a:lnTo>
                      <a:lnTo>
                        <a:pt x="129" y="155"/>
                      </a:lnTo>
                      <a:lnTo>
                        <a:pt x="129" y="151"/>
                      </a:lnTo>
                      <a:lnTo>
                        <a:pt x="129" y="146"/>
                      </a:lnTo>
                      <a:lnTo>
                        <a:pt x="133" y="146"/>
                      </a:lnTo>
                      <a:lnTo>
                        <a:pt x="133" y="142"/>
                      </a:lnTo>
                      <a:lnTo>
                        <a:pt x="133" y="137"/>
                      </a:lnTo>
                      <a:lnTo>
                        <a:pt x="133" y="133"/>
                      </a:lnTo>
                      <a:lnTo>
                        <a:pt x="138" y="128"/>
                      </a:lnTo>
                      <a:lnTo>
                        <a:pt x="138" y="124"/>
                      </a:lnTo>
                      <a:lnTo>
                        <a:pt x="138" y="119"/>
                      </a:lnTo>
                      <a:lnTo>
                        <a:pt x="142" y="119"/>
                      </a:lnTo>
                      <a:lnTo>
                        <a:pt x="142" y="115"/>
                      </a:lnTo>
                      <a:lnTo>
                        <a:pt x="142" y="111"/>
                      </a:lnTo>
                      <a:lnTo>
                        <a:pt x="147" y="106"/>
                      </a:lnTo>
                      <a:lnTo>
                        <a:pt x="147" y="102"/>
                      </a:lnTo>
                      <a:lnTo>
                        <a:pt x="151" y="102"/>
                      </a:lnTo>
                      <a:lnTo>
                        <a:pt x="155" y="97"/>
                      </a:lnTo>
                      <a:lnTo>
                        <a:pt x="160" y="93"/>
                      </a:lnTo>
                      <a:lnTo>
                        <a:pt x="164" y="93"/>
                      </a:lnTo>
                      <a:lnTo>
                        <a:pt x="169" y="88"/>
                      </a:lnTo>
                      <a:lnTo>
                        <a:pt x="173" y="88"/>
                      </a:lnTo>
                      <a:lnTo>
                        <a:pt x="178" y="88"/>
                      </a:lnTo>
                      <a:lnTo>
                        <a:pt x="182" y="88"/>
                      </a:lnTo>
                      <a:lnTo>
                        <a:pt x="186" y="88"/>
                      </a:lnTo>
                      <a:lnTo>
                        <a:pt x="191" y="93"/>
                      </a:lnTo>
                      <a:lnTo>
                        <a:pt x="195" y="93"/>
                      </a:lnTo>
                      <a:lnTo>
                        <a:pt x="200" y="97"/>
                      </a:lnTo>
                      <a:lnTo>
                        <a:pt x="204" y="97"/>
                      </a:lnTo>
                      <a:lnTo>
                        <a:pt x="209" y="97"/>
                      </a:lnTo>
                      <a:lnTo>
                        <a:pt x="213" y="97"/>
                      </a:lnTo>
                      <a:lnTo>
                        <a:pt x="218" y="97"/>
                      </a:lnTo>
                      <a:lnTo>
                        <a:pt x="218" y="93"/>
                      </a:lnTo>
                      <a:lnTo>
                        <a:pt x="222" y="93"/>
                      </a:lnTo>
                      <a:lnTo>
                        <a:pt x="226" y="93"/>
                      </a:lnTo>
                      <a:lnTo>
                        <a:pt x="231" y="93"/>
                      </a:lnTo>
                      <a:lnTo>
                        <a:pt x="235" y="88"/>
                      </a:lnTo>
                      <a:lnTo>
                        <a:pt x="240" y="88"/>
                      </a:lnTo>
                      <a:lnTo>
                        <a:pt x="244" y="88"/>
                      </a:lnTo>
                      <a:lnTo>
                        <a:pt x="244" y="84"/>
                      </a:lnTo>
                      <a:lnTo>
                        <a:pt x="249" y="84"/>
                      </a:lnTo>
                      <a:lnTo>
                        <a:pt x="249" y="80"/>
                      </a:lnTo>
                      <a:lnTo>
                        <a:pt x="249" y="75"/>
                      </a:lnTo>
                      <a:lnTo>
                        <a:pt x="249" y="71"/>
                      </a:lnTo>
                      <a:lnTo>
                        <a:pt x="249" y="66"/>
                      </a:lnTo>
                      <a:lnTo>
                        <a:pt x="249" y="62"/>
                      </a:lnTo>
                      <a:lnTo>
                        <a:pt x="249" y="57"/>
                      </a:lnTo>
                      <a:lnTo>
                        <a:pt x="249" y="53"/>
                      </a:lnTo>
                      <a:lnTo>
                        <a:pt x="249" y="48"/>
                      </a:lnTo>
                      <a:lnTo>
                        <a:pt x="249" y="44"/>
                      </a:lnTo>
                      <a:lnTo>
                        <a:pt x="253" y="44"/>
                      </a:lnTo>
                      <a:lnTo>
                        <a:pt x="257" y="44"/>
                      </a:lnTo>
                      <a:lnTo>
                        <a:pt x="257" y="40"/>
                      </a:lnTo>
                      <a:lnTo>
                        <a:pt x="262" y="40"/>
                      </a:lnTo>
                      <a:lnTo>
                        <a:pt x="266" y="35"/>
                      </a:lnTo>
                      <a:lnTo>
                        <a:pt x="271" y="31"/>
                      </a:lnTo>
                      <a:lnTo>
                        <a:pt x="275" y="31"/>
                      </a:lnTo>
                      <a:lnTo>
                        <a:pt x="280" y="31"/>
                      </a:lnTo>
                      <a:lnTo>
                        <a:pt x="284" y="26"/>
                      </a:lnTo>
                      <a:lnTo>
                        <a:pt x="289" y="26"/>
                      </a:lnTo>
                      <a:lnTo>
                        <a:pt x="293" y="26"/>
                      </a:lnTo>
                      <a:lnTo>
                        <a:pt x="293" y="22"/>
                      </a:lnTo>
                      <a:lnTo>
                        <a:pt x="297" y="22"/>
                      </a:lnTo>
                      <a:lnTo>
                        <a:pt x="302" y="22"/>
                      </a:lnTo>
                      <a:lnTo>
                        <a:pt x="306" y="26"/>
                      </a:lnTo>
                      <a:lnTo>
                        <a:pt x="311" y="26"/>
                      </a:lnTo>
                      <a:lnTo>
                        <a:pt x="315" y="26"/>
                      </a:lnTo>
                      <a:lnTo>
                        <a:pt x="320" y="26"/>
                      </a:lnTo>
                      <a:lnTo>
                        <a:pt x="324" y="26"/>
                      </a:lnTo>
                      <a:lnTo>
                        <a:pt x="328" y="26"/>
                      </a:lnTo>
                      <a:lnTo>
                        <a:pt x="333" y="26"/>
                      </a:lnTo>
                      <a:lnTo>
                        <a:pt x="333" y="22"/>
                      </a:lnTo>
                      <a:lnTo>
                        <a:pt x="337" y="22"/>
                      </a:lnTo>
                      <a:lnTo>
                        <a:pt x="342" y="22"/>
                      </a:lnTo>
                      <a:lnTo>
                        <a:pt x="342" y="17"/>
                      </a:lnTo>
                      <a:lnTo>
                        <a:pt x="346" y="17"/>
                      </a:lnTo>
                      <a:lnTo>
                        <a:pt x="351" y="13"/>
                      </a:lnTo>
                      <a:lnTo>
                        <a:pt x="355" y="13"/>
                      </a:lnTo>
                      <a:lnTo>
                        <a:pt x="360" y="8"/>
                      </a:lnTo>
                      <a:lnTo>
                        <a:pt x="364" y="8"/>
                      </a:lnTo>
                      <a:lnTo>
                        <a:pt x="364" y="4"/>
                      </a:lnTo>
                      <a:lnTo>
                        <a:pt x="368" y="4"/>
                      </a:lnTo>
                      <a:lnTo>
                        <a:pt x="373" y="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21" name="Freeform 6"/>
                <p:cNvSpPr/>
                <p:nvPr/>
              </p:nvSpPr>
              <p:spPr bwMode="auto">
                <a:xfrm>
                  <a:off x="6645027" y="2063751"/>
                  <a:ext cx="450850" cy="442913"/>
                </a:xfrm>
                <a:custGeom>
                  <a:cxnLst>
                    <a:cxn ang="0">
                      <a:pos x="271" y="111"/>
                    </a:cxn>
                    <a:cxn ang="0">
                      <a:pos x="253" y="124"/>
                    </a:cxn>
                    <a:cxn ang="0">
                      <a:pos x="227" y="128"/>
                    </a:cxn>
                    <a:cxn ang="0">
                      <a:pos x="213" y="137"/>
                    </a:cxn>
                    <a:cxn ang="0">
                      <a:pos x="191" y="155"/>
                    </a:cxn>
                    <a:cxn ang="0">
                      <a:pos x="178" y="164"/>
                    </a:cxn>
                    <a:cxn ang="0">
                      <a:pos x="160" y="177"/>
                    </a:cxn>
                    <a:cxn ang="0">
                      <a:pos x="156" y="195"/>
                    </a:cxn>
                    <a:cxn ang="0">
                      <a:pos x="165" y="213"/>
                    </a:cxn>
                    <a:cxn ang="0">
                      <a:pos x="165" y="231"/>
                    </a:cxn>
                    <a:cxn ang="0">
                      <a:pos x="165" y="253"/>
                    </a:cxn>
                    <a:cxn ang="0">
                      <a:pos x="142" y="262"/>
                    </a:cxn>
                    <a:cxn ang="0">
                      <a:pos x="133" y="270"/>
                    </a:cxn>
                    <a:cxn ang="0">
                      <a:pos x="116" y="275"/>
                    </a:cxn>
                    <a:cxn ang="0">
                      <a:pos x="107" y="266"/>
                    </a:cxn>
                    <a:cxn ang="0">
                      <a:pos x="98" y="257"/>
                    </a:cxn>
                    <a:cxn ang="0">
                      <a:pos x="76" y="253"/>
                    </a:cxn>
                    <a:cxn ang="0">
                      <a:pos x="54" y="253"/>
                    </a:cxn>
                    <a:cxn ang="0">
                      <a:pos x="36" y="244"/>
                    </a:cxn>
                    <a:cxn ang="0">
                      <a:pos x="23" y="231"/>
                    </a:cxn>
                    <a:cxn ang="0">
                      <a:pos x="23" y="204"/>
                    </a:cxn>
                    <a:cxn ang="0">
                      <a:pos x="23" y="186"/>
                    </a:cxn>
                    <a:cxn ang="0">
                      <a:pos x="23" y="168"/>
                    </a:cxn>
                    <a:cxn ang="0">
                      <a:pos x="31" y="137"/>
                    </a:cxn>
                    <a:cxn ang="0">
                      <a:pos x="40" y="124"/>
                    </a:cxn>
                    <a:cxn ang="0">
                      <a:pos x="36" y="111"/>
                    </a:cxn>
                    <a:cxn ang="0">
                      <a:pos x="27" y="93"/>
                    </a:cxn>
                    <a:cxn ang="0">
                      <a:pos x="14" y="84"/>
                    </a:cxn>
                    <a:cxn ang="0">
                      <a:pos x="5" y="71"/>
                    </a:cxn>
                    <a:cxn ang="0">
                      <a:pos x="0" y="57"/>
                    </a:cxn>
                    <a:cxn ang="0">
                      <a:pos x="0" y="40"/>
                    </a:cxn>
                    <a:cxn ang="0">
                      <a:pos x="14" y="17"/>
                    </a:cxn>
                    <a:cxn ang="0">
                      <a:pos x="27" y="9"/>
                    </a:cxn>
                    <a:cxn ang="0">
                      <a:pos x="45" y="4"/>
                    </a:cxn>
                    <a:cxn ang="0">
                      <a:pos x="54" y="9"/>
                    </a:cxn>
                    <a:cxn ang="0">
                      <a:pos x="54" y="26"/>
                    </a:cxn>
                    <a:cxn ang="0">
                      <a:pos x="67" y="26"/>
                    </a:cxn>
                    <a:cxn ang="0">
                      <a:pos x="71" y="22"/>
                    </a:cxn>
                    <a:cxn ang="0">
                      <a:pos x="89" y="22"/>
                    </a:cxn>
                    <a:cxn ang="0">
                      <a:pos x="107" y="35"/>
                    </a:cxn>
                    <a:cxn ang="0">
                      <a:pos x="125" y="40"/>
                    </a:cxn>
                    <a:cxn ang="0">
                      <a:pos x="142" y="44"/>
                    </a:cxn>
                    <a:cxn ang="0">
                      <a:pos x="160" y="44"/>
                    </a:cxn>
                    <a:cxn ang="0">
                      <a:pos x="151" y="62"/>
                    </a:cxn>
                    <a:cxn ang="0">
                      <a:pos x="169" y="57"/>
                    </a:cxn>
                    <a:cxn ang="0">
                      <a:pos x="182" y="71"/>
                    </a:cxn>
                    <a:cxn ang="0">
                      <a:pos x="196" y="62"/>
                    </a:cxn>
                    <a:cxn ang="0">
                      <a:pos x="209" y="53"/>
                    </a:cxn>
                    <a:cxn ang="0">
                      <a:pos x="231" y="53"/>
                    </a:cxn>
                    <a:cxn ang="0">
                      <a:pos x="240" y="71"/>
                    </a:cxn>
                    <a:cxn ang="0">
                      <a:pos x="249" y="84"/>
                    </a:cxn>
                    <a:cxn ang="0">
                      <a:pos x="267" y="88"/>
                    </a:cxn>
                    <a:cxn ang="0">
                      <a:pos x="284" y="88"/>
                    </a:cxn>
                  </a:cxnLst>
                  <a:rect l="0" t="0" r="r" b="b"/>
                  <a:pathLst>
                    <a:path w="284" h="279">
                      <a:moveTo>
                        <a:pt x="284" y="88"/>
                      </a:moveTo>
                      <a:lnTo>
                        <a:pt x="280" y="93"/>
                      </a:lnTo>
                      <a:lnTo>
                        <a:pt x="280" y="97"/>
                      </a:lnTo>
                      <a:lnTo>
                        <a:pt x="271" y="111"/>
                      </a:lnTo>
                      <a:lnTo>
                        <a:pt x="267" y="111"/>
                      </a:lnTo>
                      <a:lnTo>
                        <a:pt x="262" y="115"/>
                      </a:lnTo>
                      <a:lnTo>
                        <a:pt x="258" y="120"/>
                      </a:lnTo>
                      <a:lnTo>
                        <a:pt x="253" y="124"/>
                      </a:lnTo>
                      <a:lnTo>
                        <a:pt x="249" y="128"/>
                      </a:lnTo>
                      <a:lnTo>
                        <a:pt x="244" y="128"/>
                      </a:lnTo>
                      <a:lnTo>
                        <a:pt x="231" y="128"/>
                      </a:lnTo>
                      <a:lnTo>
                        <a:pt x="227" y="128"/>
                      </a:lnTo>
                      <a:lnTo>
                        <a:pt x="222" y="128"/>
                      </a:lnTo>
                      <a:lnTo>
                        <a:pt x="222" y="133"/>
                      </a:lnTo>
                      <a:lnTo>
                        <a:pt x="218" y="137"/>
                      </a:lnTo>
                      <a:lnTo>
                        <a:pt x="213" y="137"/>
                      </a:lnTo>
                      <a:lnTo>
                        <a:pt x="209" y="142"/>
                      </a:lnTo>
                      <a:lnTo>
                        <a:pt x="204" y="146"/>
                      </a:lnTo>
                      <a:lnTo>
                        <a:pt x="196" y="151"/>
                      </a:lnTo>
                      <a:lnTo>
                        <a:pt x="191" y="155"/>
                      </a:lnTo>
                      <a:lnTo>
                        <a:pt x="187" y="155"/>
                      </a:lnTo>
                      <a:lnTo>
                        <a:pt x="182" y="160"/>
                      </a:lnTo>
                      <a:lnTo>
                        <a:pt x="178" y="160"/>
                      </a:lnTo>
                      <a:lnTo>
                        <a:pt x="178" y="164"/>
                      </a:lnTo>
                      <a:lnTo>
                        <a:pt x="169" y="164"/>
                      </a:lnTo>
                      <a:lnTo>
                        <a:pt x="169" y="168"/>
                      </a:lnTo>
                      <a:lnTo>
                        <a:pt x="165" y="173"/>
                      </a:lnTo>
                      <a:lnTo>
                        <a:pt x="160" y="177"/>
                      </a:lnTo>
                      <a:lnTo>
                        <a:pt x="156" y="177"/>
                      </a:lnTo>
                      <a:lnTo>
                        <a:pt x="156" y="186"/>
                      </a:lnTo>
                      <a:lnTo>
                        <a:pt x="156" y="191"/>
                      </a:lnTo>
                      <a:lnTo>
                        <a:pt x="156" y="195"/>
                      </a:lnTo>
                      <a:lnTo>
                        <a:pt x="156" y="199"/>
                      </a:lnTo>
                      <a:lnTo>
                        <a:pt x="160" y="204"/>
                      </a:lnTo>
                      <a:lnTo>
                        <a:pt x="165" y="208"/>
                      </a:lnTo>
                      <a:lnTo>
                        <a:pt x="165" y="213"/>
                      </a:lnTo>
                      <a:lnTo>
                        <a:pt x="165" y="217"/>
                      </a:lnTo>
                      <a:lnTo>
                        <a:pt x="165" y="222"/>
                      </a:lnTo>
                      <a:lnTo>
                        <a:pt x="165" y="226"/>
                      </a:lnTo>
                      <a:lnTo>
                        <a:pt x="165" y="231"/>
                      </a:lnTo>
                      <a:lnTo>
                        <a:pt x="169" y="239"/>
                      </a:lnTo>
                      <a:lnTo>
                        <a:pt x="169" y="244"/>
                      </a:lnTo>
                      <a:lnTo>
                        <a:pt x="169" y="248"/>
                      </a:lnTo>
                      <a:lnTo>
                        <a:pt x="165" y="253"/>
                      </a:lnTo>
                      <a:lnTo>
                        <a:pt x="160" y="253"/>
                      </a:lnTo>
                      <a:lnTo>
                        <a:pt x="151" y="257"/>
                      </a:lnTo>
                      <a:lnTo>
                        <a:pt x="147" y="262"/>
                      </a:lnTo>
                      <a:lnTo>
                        <a:pt x="142" y="262"/>
                      </a:lnTo>
                      <a:lnTo>
                        <a:pt x="142" y="266"/>
                      </a:lnTo>
                      <a:lnTo>
                        <a:pt x="138" y="266"/>
                      </a:lnTo>
                      <a:lnTo>
                        <a:pt x="138" y="270"/>
                      </a:lnTo>
                      <a:lnTo>
                        <a:pt x="133" y="270"/>
                      </a:lnTo>
                      <a:lnTo>
                        <a:pt x="129" y="270"/>
                      </a:lnTo>
                      <a:lnTo>
                        <a:pt x="125" y="275"/>
                      </a:lnTo>
                      <a:lnTo>
                        <a:pt x="120" y="275"/>
                      </a:lnTo>
                      <a:lnTo>
                        <a:pt x="116" y="275"/>
                      </a:lnTo>
                      <a:lnTo>
                        <a:pt x="116" y="279"/>
                      </a:lnTo>
                      <a:lnTo>
                        <a:pt x="116" y="275"/>
                      </a:lnTo>
                      <a:lnTo>
                        <a:pt x="116" y="270"/>
                      </a:lnTo>
                      <a:lnTo>
                        <a:pt x="107" y="266"/>
                      </a:lnTo>
                      <a:lnTo>
                        <a:pt x="107" y="262"/>
                      </a:lnTo>
                      <a:lnTo>
                        <a:pt x="102" y="262"/>
                      </a:lnTo>
                      <a:lnTo>
                        <a:pt x="102" y="257"/>
                      </a:lnTo>
                      <a:lnTo>
                        <a:pt x="98" y="257"/>
                      </a:lnTo>
                      <a:lnTo>
                        <a:pt x="94" y="257"/>
                      </a:lnTo>
                      <a:lnTo>
                        <a:pt x="89" y="253"/>
                      </a:lnTo>
                      <a:lnTo>
                        <a:pt x="80" y="253"/>
                      </a:lnTo>
                      <a:lnTo>
                        <a:pt x="76" y="253"/>
                      </a:lnTo>
                      <a:lnTo>
                        <a:pt x="67" y="253"/>
                      </a:lnTo>
                      <a:lnTo>
                        <a:pt x="62" y="253"/>
                      </a:lnTo>
                      <a:lnTo>
                        <a:pt x="58" y="253"/>
                      </a:lnTo>
                      <a:lnTo>
                        <a:pt x="54" y="253"/>
                      </a:lnTo>
                      <a:lnTo>
                        <a:pt x="49" y="248"/>
                      </a:lnTo>
                      <a:lnTo>
                        <a:pt x="45" y="248"/>
                      </a:lnTo>
                      <a:lnTo>
                        <a:pt x="40" y="244"/>
                      </a:lnTo>
                      <a:lnTo>
                        <a:pt x="36" y="244"/>
                      </a:lnTo>
                      <a:lnTo>
                        <a:pt x="31" y="239"/>
                      </a:lnTo>
                      <a:lnTo>
                        <a:pt x="27" y="239"/>
                      </a:lnTo>
                      <a:lnTo>
                        <a:pt x="23" y="239"/>
                      </a:lnTo>
                      <a:lnTo>
                        <a:pt x="23" y="231"/>
                      </a:lnTo>
                      <a:lnTo>
                        <a:pt x="23" y="226"/>
                      </a:lnTo>
                      <a:lnTo>
                        <a:pt x="23" y="213"/>
                      </a:lnTo>
                      <a:lnTo>
                        <a:pt x="23" y="208"/>
                      </a:lnTo>
                      <a:lnTo>
                        <a:pt x="23" y="204"/>
                      </a:lnTo>
                      <a:lnTo>
                        <a:pt x="23" y="199"/>
                      </a:lnTo>
                      <a:lnTo>
                        <a:pt x="23" y="195"/>
                      </a:lnTo>
                      <a:lnTo>
                        <a:pt x="23" y="191"/>
                      </a:lnTo>
                      <a:lnTo>
                        <a:pt x="23" y="186"/>
                      </a:lnTo>
                      <a:lnTo>
                        <a:pt x="23" y="182"/>
                      </a:lnTo>
                      <a:lnTo>
                        <a:pt x="23" y="177"/>
                      </a:lnTo>
                      <a:lnTo>
                        <a:pt x="23" y="173"/>
                      </a:lnTo>
                      <a:lnTo>
                        <a:pt x="23" y="168"/>
                      </a:lnTo>
                      <a:lnTo>
                        <a:pt x="27" y="160"/>
                      </a:lnTo>
                      <a:lnTo>
                        <a:pt x="27" y="146"/>
                      </a:lnTo>
                      <a:lnTo>
                        <a:pt x="31" y="146"/>
                      </a:lnTo>
                      <a:lnTo>
                        <a:pt x="31" y="137"/>
                      </a:lnTo>
                      <a:lnTo>
                        <a:pt x="36" y="133"/>
                      </a:lnTo>
                      <a:lnTo>
                        <a:pt x="36" y="128"/>
                      </a:lnTo>
                      <a:lnTo>
                        <a:pt x="36" y="124"/>
                      </a:lnTo>
                      <a:lnTo>
                        <a:pt x="40" y="124"/>
                      </a:lnTo>
                      <a:lnTo>
                        <a:pt x="40" y="120"/>
                      </a:lnTo>
                      <a:lnTo>
                        <a:pt x="40" y="115"/>
                      </a:lnTo>
                      <a:lnTo>
                        <a:pt x="40" y="111"/>
                      </a:lnTo>
                      <a:lnTo>
                        <a:pt x="36" y="111"/>
                      </a:lnTo>
                      <a:lnTo>
                        <a:pt x="36" y="106"/>
                      </a:lnTo>
                      <a:lnTo>
                        <a:pt x="36" y="97"/>
                      </a:lnTo>
                      <a:lnTo>
                        <a:pt x="31" y="97"/>
                      </a:lnTo>
                      <a:lnTo>
                        <a:pt x="27" y="93"/>
                      </a:lnTo>
                      <a:lnTo>
                        <a:pt x="23" y="88"/>
                      </a:lnTo>
                      <a:lnTo>
                        <a:pt x="18" y="88"/>
                      </a:lnTo>
                      <a:lnTo>
                        <a:pt x="18" y="84"/>
                      </a:lnTo>
                      <a:lnTo>
                        <a:pt x="14" y="84"/>
                      </a:lnTo>
                      <a:lnTo>
                        <a:pt x="9" y="84"/>
                      </a:lnTo>
                      <a:lnTo>
                        <a:pt x="9" y="80"/>
                      </a:lnTo>
                      <a:lnTo>
                        <a:pt x="5" y="75"/>
                      </a:lnTo>
                      <a:lnTo>
                        <a:pt x="5" y="71"/>
                      </a:lnTo>
                      <a:lnTo>
                        <a:pt x="0" y="71"/>
                      </a:lnTo>
                      <a:lnTo>
                        <a:pt x="0" y="66"/>
                      </a:lnTo>
                      <a:lnTo>
                        <a:pt x="0" y="62"/>
                      </a:lnTo>
                      <a:lnTo>
                        <a:pt x="0" y="57"/>
                      </a:lnTo>
                      <a:lnTo>
                        <a:pt x="5" y="53"/>
                      </a:lnTo>
                      <a:lnTo>
                        <a:pt x="5" y="49"/>
                      </a:lnTo>
                      <a:lnTo>
                        <a:pt x="0" y="44"/>
                      </a:lnTo>
                      <a:lnTo>
                        <a:pt x="0" y="40"/>
                      </a:lnTo>
                      <a:lnTo>
                        <a:pt x="0" y="35"/>
                      </a:lnTo>
                      <a:lnTo>
                        <a:pt x="5" y="26"/>
                      </a:lnTo>
                      <a:lnTo>
                        <a:pt x="5" y="22"/>
                      </a:lnTo>
                      <a:lnTo>
                        <a:pt x="14" y="17"/>
                      </a:lnTo>
                      <a:lnTo>
                        <a:pt x="18" y="13"/>
                      </a:lnTo>
                      <a:lnTo>
                        <a:pt x="23" y="13"/>
                      </a:lnTo>
                      <a:lnTo>
                        <a:pt x="23" y="9"/>
                      </a:lnTo>
                      <a:lnTo>
                        <a:pt x="27" y="9"/>
                      </a:lnTo>
                      <a:lnTo>
                        <a:pt x="31" y="9"/>
                      </a:lnTo>
                      <a:lnTo>
                        <a:pt x="36" y="9"/>
                      </a:lnTo>
                      <a:lnTo>
                        <a:pt x="40" y="4"/>
                      </a:lnTo>
                      <a:lnTo>
                        <a:pt x="45" y="4"/>
                      </a:lnTo>
                      <a:lnTo>
                        <a:pt x="49" y="0"/>
                      </a:lnTo>
                      <a:lnTo>
                        <a:pt x="49" y="4"/>
                      </a:lnTo>
                      <a:lnTo>
                        <a:pt x="49" y="9"/>
                      </a:lnTo>
                      <a:lnTo>
                        <a:pt x="54" y="9"/>
                      </a:lnTo>
                      <a:lnTo>
                        <a:pt x="54" y="13"/>
                      </a:lnTo>
                      <a:lnTo>
                        <a:pt x="54" y="17"/>
                      </a:lnTo>
                      <a:lnTo>
                        <a:pt x="54" y="22"/>
                      </a:lnTo>
                      <a:lnTo>
                        <a:pt x="54" y="26"/>
                      </a:lnTo>
                      <a:lnTo>
                        <a:pt x="58" y="31"/>
                      </a:lnTo>
                      <a:lnTo>
                        <a:pt x="62" y="31"/>
                      </a:lnTo>
                      <a:lnTo>
                        <a:pt x="67" y="31"/>
                      </a:lnTo>
                      <a:lnTo>
                        <a:pt x="67" y="26"/>
                      </a:lnTo>
                      <a:lnTo>
                        <a:pt x="71" y="26"/>
                      </a:lnTo>
                      <a:lnTo>
                        <a:pt x="71" y="22"/>
                      </a:lnTo>
                      <a:lnTo>
                        <a:pt x="71" y="17"/>
                      </a:lnTo>
                      <a:lnTo>
                        <a:pt x="71" y="22"/>
                      </a:lnTo>
                      <a:lnTo>
                        <a:pt x="76" y="22"/>
                      </a:lnTo>
                      <a:lnTo>
                        <a:pt x="80" y="22"/>
                      </a:lnTo>
                      <a:lnTo>
                        <a:pt x="85" y="22"/>
                      </a:lnTo>
                      <a:lnTo>
                        <a:pt x="89" y="22"/>
                      </a:lnTo>
                      <a:lnTo>
                        <a:pt x="94" y="26"/>
                      </a:lnTo>
                      <a:lnTo>
                        <a:pt x="98" y="26"/>
                      </a:lnTo>
                      <a:lnTo>
                        <a:pt x="102" y="31"/>
                      </a:lnTo>
                      <a:lnTo>
                        <a:pt x="107" y="35"/>
                      </a:lnTo>
                      <a:lnTo>
                        <a:pt x="111" y="35"/>
                      </a:lnTo>
                      <a:lnTo>
                        <a:pt x="116" y="40"/>
                      </a:lnTo>
                      <a:lnTo>
                        <a:pt x="120" y="40"/>
                      </a:lnTo>
                      <a:lnTo>
                        <a:pt x="125" y="40"/>
                      </a:lnTo>
                      <a:lnTo>
                        <a:pt x="129" y="40"/>
                      </a:lnTo>
                      <a:lnTo>
                        <a:pt x="133" y="40"/>
                      </a:lnTo>
                      <a:lnTo>
                        <a:pt x="138" y="44"/>
                      </a:lnTo>
                      <a:lnTo>
                        <a:pt x="142" y="44"/>
                      </a:lnTo>
                      <a:lnTo>
                        <a:pt x="147" y="44"/>
                      </a:lnTo>
                      <a:lnTo>
                        <a:pt x="151" y="44"/>
                      </a:lnTo>
                      <a:lnTo>
                        <a:pt x="156" y="44"/>
                      </a:lnTo>
                      <a:lnTo>
                        <a:pt x="160" y="44"/>
                      </a:lnTo>
                      <a:lnTo>
                        <a:pt x="165" y="44"/>
                      </a:lnTo>
                      <a:lnTo>
                        <a:pt x="160" y="49"/>
                      </a:lnTo>
                      <a:lnTo>
                        <a:pt x="156" y="53"/>
                      </a:lnTo>
                      <a:lnTo>
                        <a:pt x="151" y="62"/>
                      </a:lnTo>
                      <a:lnTo>
                        <a:pt x="156" y="62"/>
                      </a:lnTo>
                      <a:lnTo>
                        <a:pt x="160" y="62"/>
                      </a:lnTo>
                      <a:lnTo>
                        <a:pt x="165" y="57"/>
                      </a:lnTo>
                      <a:lnTo>
                        <a:pt x="169" y="57"/>
                      </a:lnTo>
                      <a:lnTo>
                        <a:pt x="173" y="62"/>
                      </a:lnTo>
                      <a:lnTo>
                        <a:pt x="178" y="66"/>
                      </a:lnTo>
                      <a:lnTo>
                        <a:pt x="182" y="66"/>
                      </a:lnTo>
                      <a:lnTo>
                        <a:pt x="182" y="71"/>
                      </a:lnTo>
                      <a:lnTo>
                        <a:pt x="187" y="71"/>
                      </a:lnTo>
                      <a:lnTo>
                        <a:pt x="191" y="66"/>
                      </a:lnTo>
                      <a:lnTo>
                        <a:pt x="196" y="66"/>
                      </a:lnTo>
                      <a:lnTo>
                        <a:pt x="196" y="62"/>
                      </a:lnTo>
                      <a:lnTo>
                        <a:pt x="200" y="57"/>
                      </a:lnTo>
                      <a:lnTo>
                        <a:pt x="204" y="57"/>
                      </a:lnTo>
                      <a:lnTo>
                        <a:pt x="204" y="53"/>
                      </a:lnTo>
                      <a:lnTo>
                        <a:pt x="209" y="53"/>
                      </a:lnTo>
                      <a:lnTo>
                        <a:pt x="213" y="49"/>
                      </a:lnTo>
                      <a:lnTo>
                        <a:pt x="218" y="49"/>
                      </a:lnTo>
                      <a:lnTo>
                        <a:pt x="227" y="49"/>
                      </a:lnTo>
                      <a:lnTo>
                        <a:pt x="231" y="53"/>
                      </a:lnTo>
                      <a:lnTo>
                        <a:pt x="236" y="57"/>
                      </a:lnTo>
                      <a:lnTo>
                        <a:pt x="236" y="62"/>
                      </a:lnTo>
                      <a:lnTo>
                        <a:pt x="236" y="66"/>
                      </a:lnTo>
                      <a:lnTo>
                        <a:pt x="240" y="71"/>
                      </a:lnTo>
                      <a:lnTo>
                        <a:pt x="240" y="75"/>
                      </a:lnTo>
                      <a:lnTo>
                        <a:pt x="244" y="80"/>
                      </a:lnTo>
                      <a:lnTo>
                        <a:pt x="244" y="84"/>
                      </a:lnTo>
                      <a:lnTo>
                        <a:pt x="249" y="84"/>
                      </a:lnTo>
                      <a:lnTo>
                        <a:pt x="253" y="84"/>
                      </a:lnTo>
                      <a:lnTo>
                        <a:pt x="258" y="84"/>
                      </a:lnTo>
                      <a:lnTo>
                        <a:pt x="258" y="88"/>
                      </a:lnTo>
                      <a:lnTo>
                        <a:pt x="267" y="88"/>
                      </a:lnTo>
                      <a:lnTo>
                        <a:pt x="271" y="88"/>
                      </a:lnTo>
                      <a:lnTo>
                        <a:pt x="275" y="88"/>
                      </a:lnTo>
                      <a:lnTo>
                        <a:pt x="280" y="88"/>
                      </a:lnTo>
                      <a:lnTo>
                        <a:pt x="284" y="88"/>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sp>
              <p:nvSpPr>
                <p:cNvPr id="522" name="Freeform 26"/>
                <p:cNvSpPr/>
                <p:nvPr/>
              </p:nvSpPr>
              <p:spPr bwMode="auto">
                <a:xfrm>
                  <a:off x="6265615" y="2176463"/>
                  <a:ext cx="442913" cy="563563"/>
                </a:xfrm>
                <a:custGeom>
                  <a:cxnLst>
                    <a:cxn ang="0">
                      <a:pos x="253" y="13"/>
                    </a:cxn>
                    <a:cxn ang="0">
                      <a:pos x="270" y="26"/>
                    </a:cxn>
                    <a:cxn ang="0">
                      <a:pos x="279" y="44"/>
                    </a:cxn>
                    <a:cxn ang="0">
                      <a:pos x="275" y="62"/>
                    </a:cxn>
                    <a:cxn ang="0">
                      <a:pos x="262" y="97"/>
                    </a:cxn>
                    <a:cxn ang="0">
                      <a:pos x="262" y="120"/>
                    </a:cxn>
                    <a:cxn ang="0">
                      <a:pos x="262" y="142"/>
                    </a:cxn>
                    <a:cxn ang="0">
                      <a:pos x="253" y="168"/>
                    </a:cxn>
                    <a:cxn ang="0">
                      <a:pos x="230" y="177"/>
                    </a:cxn>
                    <a:cxn ang="0">
                      <a:pos x="213" y="182"/>
                    </a:cxn>
                    <a:cxn ang="0">
                      <a:pos x="195" y="186"/>
                    </a:cxn>
                    <a:cxn ang="0">
                      <a:pos x="182" y="195"/>
                    </a:cxn>
                    <a:cxn ang="0">
                      <a:pos x="182" y="217"/>
                    </a:cxn>
                    <a:cxn ang="0">
                      <a:pos x="191" y="235"/>
                    </a:cxn>
                    <a:cxn ang="0">
                      <a:pos x="195" y="257"/>
                    </a:cxn>
                    <a:cxn ang="0">
                      <a:pos x="191" y="279"/>
                    </a:cxn>
                    <a:cxn ang="0">
                      <a:pos x="177" y="293"/>
                    </a:cxn>
                    <a:cxn ang="0">
                      <a:pos x="160" y="297"/>
                    </a:cxn>
                    <a:cxn ang="0">
                      <a:pos x="137" y="310"/>
                    </a:cxn>
                    <a:cxn ang="0">
                      <a:pos x="128" y="324"/>
                    </a:cxn>
                    <a:cxn ang="0">
                      <a:pos x="124" y="342"/>
                    </a:cxn>
                    <a:cxn ang="0">
                      <a:pos x="111" y="355"/>
                    </a:cxn>
                    <a:cxn ang="0">
                      <a:pos x="97" y="337"/>
                    </a:cxn>
                    <a:cxn ang="0">
                      <a:pos x="93" y="319"/>
                    </a:cxn>
                    <a:cxn ang="0">
                      <a:pos x="80" y="306"/>
                    </a:cxn>
                    <a:cxn ang="0">
                      <a:pos x="53" y="306"/>
                    </a:cxn>
                    <a:cxn ang="0">
                      <a:pos x="35" y="297"/>
                    </a:cxn>
                    <a:cxn ang="0">
                      <a:pos x="35" y="275"/>
                    </a:cxn>
                    <a:cxn ang="0">
                      <a:pos x="40" y="257"/>
                    </a:cxn>
                    <a:cxn ang="0">
                      <a:pos x="44" y="239"/>
                    </a:cxn>
                    <a:cxn ang="0">
                      <a:pos x="53" y="226"/>
                    </a:cxn>
                    <a:cxn ang="0">
                      <a:pos x="62" y="204"/>
                    </a:cxn>
                    <a:cxn ang="0">
                      <a:pos x="57" y="191"/>
                    </a:cxn>
                    <a:cxn ang="0">
                      <a:pos x="40" y="182"/>
                    </a:cxn>
                    <a:cxn ang="0">
                      <a:pos x="22" y="177"/>
                    </a:cxn>
                    <a:cxn ang="0">
                      <a:pos x="13" y="164"/>
                    </a:cxn>
                    <a:cxn ang="0">
                      <a:pos x="0" y="155"/>
                    </a:cxn>
                    <a:cxn ang="0">
                      <a:pos x="9" y="137"/>
                    </a:cxn>
                    <a:cxn ang="0">
                      <a:pos x="22" y="106"/>
                    </a:cxn>
                    <a:cxn ang="0">
                      <a:pos x="40" y="71"/>
                    </a:cxn>
                    <a:cxn ang="0">
                      <a:pos x="62" y="71"/>
                    </a:cxn>
                    <a:cxn ang="0">
                      <a:pos x="71" y="66"/>
                    </a:cxn>
                    <a:cxn ang="0">
                      <a:pos x="84" y="66"/>
                    </a:cxn>
                    <a:cxn ang="0">
                      <a:pos x="102" y="71"/>
                    </a:cxn>
                    <a:cxn ang="0">
                      <a:pos x="111" y="57"/>
                    </a:cxn>
                    <a:cxn ang="0">
                      <a:pos x="115" y="40"/>
                    </a:cxn>
                    <a:cxn ang="0">
                      <a:pos x="128" y="31"/>
                    </a:cxn>
                    <a:cxn ang="0">
                      <a:pos x="142" y="26"/>
                    </a:cxn>
                    <a:cxn ang="0">
                      <a:pos x="164" y="17"/>
                    </a:cxn>
                    <a:cxn ang="0">
                      <a:pos x="182" y="13"/>
                    </a:cxn>
                    <a:cxn ang="0">
                      <a:pos x="204" y="13"/>
                    </a:cxn>
                    <a:cxn ang="0">
                      <a:pos x="226" y="9"/>
                    </a:cxn>
                    <a:cxn ang="0">
                      <a:pos x="244" y="0"/>
                    </a:cxn>
                  </a:cxnLst>
                  <a:rect l="0" t="0" r="r" b="b"/>
                  <a:pathLst>
                    <a:path w="279" h="355">
                      <a:moveTo>
                        <a:pt x="244" y="0"/>
                      </a:moveTo>
                      <a:lnTo>
                        <a:pt x="244" y="4"/>
                      </a:lnTo>
                      <a:lnTo>
                        <a:pt x="248" y="9"/>
                      </a:lnTo>
                      <a:lnTo>
                        <a:pt x="248" y="13"/>
                      </a:lnTo>
                      <a:lnTo>
                        <a:pt x="253" y="13"/>
                      </a:lnTo>
                      <a:lnTo>
                        <a:pt x="257" y="13"/>
                      </a:lnTo>
                      <a:lnTo>
                        <a:pt x="257" y="17"/>
                      </a:lnTo>
                      <a:lnTo>
                        <a:pt x="262" y="17"/>
                      </a:lnTo>
                      <a:lnTo>
                        <a:pt x="266" y="22"/>
                      </a:lnTo>
                      <a:lnTo>
                        <a:pt x="270" y="26"/>
                      </a:lnTo>
                      <a:lnTo>
                        <a:pt x="275" y="26"/>
                      </a:lnTo>
                      <a:lnTo>
                        <a:pt x="275" y="35"/>
                      </a:lnTo>
                      <a:lnTo>
                        <a:pt x="275" y="40"/>
                      </a:lnTo>
                      <a:lnTo>
                        <a:pt x="279" y="40"/>
                      </a:lnTo>
                      <a:lnTo>
                        <a:pt x="279" y="44"/>
                      </a:lnTo>
                      <a:lnTo>
                        <a:pt x="279" y="49"/>
                      </a:lnTo>
                      <a:lnTo>
                        <a:pt x="279" y="53"/>
                      </a:lnTo>
                      <a:lnTo>
                        <a:pt x="275" y="53"/>
                      </a:lnTo>
                      <a:lnTo>
                        <a:pt x="275" y="57"/>
                      </a:lnTo>
                      <a:lnTo>
                        <a:pt x="275" y="62"/>
                      </a:lnTo>
                      <a:lnTo>
                        <a:pt x="270" y="66"/>
                      </a:lnTo>
                      <a:lnTo>
                        <a:pt x="270" y="75"/>
                      </a:lnTo>
                      <a:lnTo>
                        <a:pt x="266" y="75"/>
                      </a:lnTo>
                      <a:lnTo>
                        <a:pt x="266" y="89"/>
                      </a:lnTo>
                      <a:lnTo>
                        <a:pt x="262" y="97"/>
                      </a:lnTo>
                      <a:lnTo>
                        <a:pt x="262" y="102"/>
                      </a:lnTo>
                      <a:lnTo>
                        <a:pt x="262" y="106"/>
                      </a:lnTo>
                      <a:lnTo>
                        <a:pt x="262" y="111"/>
                      </a:lnTo>
                      <a:lnTo>
                        <a:pt x="262" y="115"/>
                      </a:lnTo>
                      <a:lnTo>
                        <a:pt x="262" y="120"/>
                      </a:lnTo>
                      <a:lnTo>
                        <a:pt x="262" y="124"/>
                      </a:lnTo>
                      <a:lnTo>
                        <a:pt x="262" y="128"/>
                      </a:lnTo>
                      <a:lnTo>
                        <a:pt x="262" y="133"/>
                      </a:lnTo>
                      <a:lnTo>
                        <a:pt x="262" y="137"/>
                      </a:lnTo>
                      <a:lnTo>
                        <a:pt x="262" y="142"/>
                      </a:lnTo>
                      <a:lnTo>
                        <a:pt x="262" y="155"/>
                      </a:lnTo>
                      <a:lnTo>
                        <a:pt x="262" y="160"/>
                      </a:lnTo>
                      <a:lnTo>
                        <a:pt x="262" y="168"/>
                      </a:lnTo>
                      <a:lnTo>
                        <a:pt x="257" y="168"/>
                      </a:lnTo>
                      <a:lnTo>
                        <a:pt x="253" y="168"/>
                      </a:lnTo>
                      <a:lnTo>
                        <a:pt x="248" y="168"/>
                      </a:lnTo>
                      <a:lnTo>
                        <a:pt x="248" y="173"/>
                      </a:lnTo>
                      <a:lnTo>
                        <a:pt x="239" y="173"/>
                      </a:lnTo>
                      <a:lnTo>
                        <a:pt x="235" y="177"/>
                      </a:lnTo>
                      <a:lnTo>
                        <a:pt x="230" y="177"/>
                      </a:lnTo>
                      <a:lnTo>
                        <a:pt x="226" y="177"/>
                      </a:lnTo>
                      <a:lnTo>
                        <a:pt x="222" y="177"/>
                      </a:lnTo>
                      <a:lnTo>
                        <a:pt x="217" y="177"/>
                      </a:lnTo>
                      <a:lnTo>
                        <a:pt x="213" y="177"/>
                      </a:lnTo>
                      <a:lnTo>
                        <a:pt x="213" y="182"/>
                      </a:lnTo>
                      <a:lnTo>
                        <a:pt x="208" y="182"/>
                      </a:lnTo>
                      <a:lnTo>
                        <a:pt x="204" y="182"/>
                      </a:lnTo>
                      <a:lnTo>
                        <a:pt x="199" y="182"/>
                      </a:lnTo>
                      <a:lnTo>
                        <a:pt x="195" y="182"/>
                      </a:lnTo>
                      <a:lnTo>
                        <a:pt x="195" y="186"/>
                      </a:lnTo>
                      <a:lnTo>
                        <a:pt x="191" y="186"/>
                      </a:lnTo>
                      <a:lnTo>
                        <a:pt x="191" y="191"/>
                      </a:lnTo>
                      <a:lnTo>
                        <a:pt x="186" y="191"/>
                      </a:lnTo>
                      <a:lnTo>
                        <a:pt x="186" y="195"/>
                      </a:lnTo>
                      <a:lnTo>
                        <a:pt x="182" y="195"/>
                      </a:lnTo>
                      <a:lnTo>
                        <a:pt x="182" y="199"/>
                      </a:lnTo>
                      <a:lnTo>
                        <a:pt x="182" y="204"/>
                      </a:lnTo>
                      <a:lnTo>
                        <a:pt x="182" y="208"/>
                      </a:lnTo>
                      <a:lnTo>
                        <a:pt x="182" y="213"/>
                      </a:lnTo>
                      <a:lnTo>
                        <a:pt x="182" y="217"/>
                      </a:lnTo>
                      <a:lnTo>
                        <a:pt x="182" y="222"/>
                      </a:lnTo>
                      <a:lnTo>
                        <a:pt x="182" y="226"/>
                      </a:lnTo>
                      <a:lnTo>
                        <a:pt x="186" y="231"/>
                      </a:lnTo>
                      <a:lnTo>
                        <a:pt x="186" y="235"/>
                      </a:lnTo>
                      <a:lnTo>
                        <a:pt x="191" y="235"/>
                      </a:lnTo>
                      <a:lnTo>
                        <a:pt x="191" y="239"/>
                      </a:lnTo>
                      <a:lnTo>
                        <a:pt x="191" y="244"/>
                      </a:lnTo>
                      <a:lnTo>
                        <a:pt x="195" y="248"/>
                      </a:lnTo>
                      <a:lnTo>
                        <a:pt x="195" y="253"/>
                      </a:lnTo>
                      <a:lnTo>
                        <a:pt x="195" y="257"/>
                      </a:lnTo>
                      <a:lnTo>
                        <a:pt x="195" y="262"/>
                      </a:lnTo>
                      <a:lnTo>
                        <a:pt x="195" y="266"/>
                      </a:lnTo>
                      <a:lnTo>
                        <a:pt x="195" y="271"/>
                      </a:lnTo>
                      <a:lnTo>
                        <a:pt x="195" y="275"/>
                      </a:lnTo>
                      <a:lnTo>
                        <a:pt x="191" y="279"/>
                      </a:lnTo>
                      <a:lnTo>
                        <a:pt x="191" y="284"/>
                      </a:lnTo>
                      <a:lnTo>
                        <a:pt x="186" y="288"/>
                      </a:lnTo>
                      <a:lnTo>
                        <a:pt x="186" y="293"/>
                      </a:lnTo>
                      <a:lnTo>
                        <a:pt x="182" y="293"/>
                      </a:lnTo>
                      <a:lnTo>
                        <a:pt x="177" y="293"/>
                      </a:lnTo>
                      <a:lnTo>
                        <a:pt x="173" y="293"/>
                      </a:lnTo>
                      <a:lnTo>
                        <a:pt x="173" y="297"/>
                      </a:lnTo>
                      <a:lnTo>
                        <a:pt x="168" y="297"/>
                      </a:lnTo>
                      <a:lnTo>
                        <a:pt x="164" y="297"/>
                      </a:lnTo>
                      <a:lnTo>
                        <a:pt x="160" y="297"/>
                      </a:lnTo>
                      <a:lnTo>
                        <a:pt x="155" y="297"/>
                      </a:lnTo>
                      <a:lnTo>
                        <a:pt x="151" y="297"/>
                      </a:lnTo>
                      <a:lnTo>
                        <a:pt x="146" y="302"/>
                      </a:lnTo>
                      <a:lnTo>
                        <a:pt x="142" y="306"/>
                      </a:lnTo>
                      <a:lnTo>
                        <a:pt x="137" y="310"/>
                      </a:lnTo>
                      <a:lnTo>
                        <a:pt x="137" y="315"/>
                      </a:lnTo>
                      <a:lnTo>
                        <a:pt x="133" y="315"/>
                      </a:lnTo>
                      <a:lnTo>
                        <a:pt x="133" y="319"/>
                      </a:lnTo>
                      <a:lnTo>
                        <a:pt x="133" y="324"/>
                      </a:lnTo>
                      <a:lnTo>
                        <a:pt x="128" y="324"/>
                      </a:lnTo>
                      <a:lnTo>
                        <a:pt x="128" y="328"/>
                      </a:lnTo>
                      <a:lnTo>
                        <a:pt x="128" y="333"/>
                      </a:lnTo>
                      <a:lnTo>
                        <a:pt x="128" y="337"/>
                      </a:lnTo>
                      <a:lnTo>
                        <a:pt x="124" y="337"/>
                      </a:lnTo>
                      <a:lnTo>
                        <a:pt x="124" y="342"/>
                      </a:lnTo>
                      <a:lnTo>
                        <a:pt x="124" y="346"/>
                      </a:lnTo>
                      <a:lnTo>
                        <a:pt x="120" y="350"/>
                      </a:lnTo>
                      <a:lnTo>
                        <a:pt x="120" y="355"/>
                      </a:lnTo>
                      <a:lnTo>
                        <a:pt x="115" y="355"/>
                      </a:lnTo>
                      <a:lnTo>
                        <a:pt x="111" y="355"/>
                      </a:lnTo>
                      <a:lnTo>
                        <a:pt x="111" y="350"/>
                      </a:lnTo>
                      <a:lnTo>
                        <a:pt x="106" y="350"/>
                      </a:lnTo>
                      <a:lnTo>
                        <a:pt x="102" y="346"/>
                      </a:lnTo>
                      <a:lnTo>
                        <a:pt x="102" y="342"/>
                      </a:lnTo>
                      <a:lnTo>
                        <a:pt x="97" y="337"/>
                      </a:lnTo>
                      <a:lnTo>
                        <a:pt x="97" y="333"/>
                      </a:lnTo>
                      <a:lnTo>
                        <a:pt x="97" y="328"/>
                      </a:lnTo>
                      <a:lnTo>
                        <a:pt x="97" y="324"/>
                      </a:lnTo>
                      <a:lnTo>
                        <a:pt x="93" y="324"/>
                      </a:lnTo>
                      <a:lnTo>
                        <a:pt x="93" y="319"/>
                      </a:lnTo>
                      <a:lnTo>
                        <a:pt x="93" y="315"/>
                      </a:lnTo>
                      <a:lnTo>
                        <a:pt x="93" y="310"/>
                      </a:lnTo>
                      <a:lnTo>
                        <a:pt x="89" y="310"/>
                      </a:lnTo>
                      <a:lnTo>
                        <a:pt x="84" y="306"/>
                      </a:lnTo>
                      <a:lnTo>
                        <a:pt x="80" y="306"/>
                      </a:lnTo>
                      <a:lnTo>
                        <a:pt x="75" y="306"/>
                      </a:lnTo>
                      <a:lnTo>
                        <a:pt x="71" y="306"/>
                      </a:lnTo>
                      <a:lnTo>
                        <a:pt x="62" y="306"/>
                      </a:lnTo>
                      <a:lnTo>
                        <a:pt x="57" y="306"/>
                      </a:lnTo>
                      <a:lnTo>
                        <a:pt x="53" y="306"/>
                      </a:lnTo>
                      <a:lnTo>
                        <a:pt x="49" y="306"/>
                      </a:lnTo>
                      <a:lnTo>
                        <a:pt x="44" y="302"/>
                      </a:lnTo>
                      <a:lnTo>
                        <a:pt x="40" y="302"/>
                      </a:lnTo>
                      <a:lnTo>
                        <a:pt x="40" y="297"/>
                      </a:lnTo>
                      <a:lnTo>
                        <a:pt x="35" y="297"/>
                      </a:lnTo>
                      <a:lnTo>
                        <a:pt x="35" y="293"/>
                      </a:lnTo>
                      <a:lnTo>
                        <a:pt x="35" y="288"/>
                      </a:lnTo>
                      <a:lnTo>
                        <a:pt x="35" y="284"/>
                      </a:lnTo>
                      <a:lnTo>
                        <a:pt x="35" y="279"/>
                      </a:lnTo>
                      <a:lnTo>
                        <a:pt x="35" y="275"/>
                      </a:lnTo>
                      <a:lnTo>
                        <a:pt x="35" y="271"/>
                      </a:lnTo>
                      <a:lnTo>
                        <a:pt x="35" y="266"/>
                      </a:lnTo>
                      <a:lnTo>
                        <a:pt x="40" y="266"/>
                      </a:lnTo>
                      <a:lnTo>
                        <a:pt x="40" y="262"/>
                      </a:lnTo>
                      <a:lnTo>
                        <a:pt x="40" y="257"/>
                      </a:lnTo>
                      <a:lnTo>
                        <a:pt x="40" y="253"/>
                      </a:lnTo>
                      <a:lnTo>
                        <a:pt x="44" y="253"/>
                      </a:lnTo>
                      <a:lnTo>
                        <a:pt x="44" y="248"/>
                      </a:lnTo>
                      <a:lnTo>
                        <a:pt x="44" y="244"/>
                      </a:lnTo>
                      <a:lnTo>
                        <a:pt x="44" y="239"/>
                      </a:lnTo>
                      <a:lnTo>
                        <a:pt x="49" y="239"/>
                      </a:lnTo>
                      <a:lnTo>
                        <a:pt x="49" y="235"/>
                      </a:lnTo>
                      <a:lnTo>
                        <a:pt x="49" y="231"/>
                      </a:lnTo>
                      <a:lnTo>
                        <a:pt x="49" y="226"/>
                      </a:lnTo>
                      <a:lnTo>
                        <a:pt x="53" y="226"/>
                      </a:lnTo>
                      <a:lnTo>
                        <a:pt x="53" y="222"/>
                      </a:lnTo>
                      <a:lnTo>
                        <a:pt x="53" y="217"/>
                      </a:lnTo>
                      <a:lnTo>
                        <a:pt x="57" y="213"/>
                      </a:lnTo>
                      <a:lnTo>
                        <a:pt x="57" y="208"/>
                      </a:lnTo>
                      <a:lnTo>
                        <a:pt x="62" y="204"/>
                      </a:lnTo>
                      <a:lnTo>
                        <a:pt x="62" y="199"/>
                      </a:lnTo>
                      <a:lnTo>
                        <a:pt x="66" y="199"/>
                      </a:lnTo>
                      <a:lnTo>
                        <a:pt x="66" y="195"/>
                      </a:lnTo>
                      <a:lnTo>
                        <a:pt x="62" y="191"/>
                      </a:lnTo>
                      <a:lnTo>
                        <a:pt x="57" y="191"/>
                      </a:lnTo>
                      <a:lnTo>
                        <a:pt x="53" y="191"/>
                      </a:lnTo>
                      <a:lnTo>
                        <a:pt x="49" y="186"/>
                      </a:lnTo>
                      <a:lnTo>
                        <a:pt x="44" y="186"/>
                      </a:lnTo>
                      <a:lnTo>
                        <a:pt x="40" y="186"/>
                      </a:lnTo>
                      <a:lnTo>
                        <a:pt x="40" y="182"/>
                      </a:lnTo>
                      <a:lnTo>
                        <a:pt x="35" y="182"/>
                      </a:lnTo>
                      <a:lnTo>
                        <a:pt x="31" y="182"/>
                      </a:lnTo>
                      <a:lnTo>
                        <a:pt x="26" y="182"/>
                      </a:lnTo>
                      <a:lnTo>
                        <a:pt x="26" y="177"/>
                      </a:lnTo>
                      <a:lnTo>
                        <a:pt x="22" y="177"/>
                      </a:lnTo>
                      <a:lnTo>
                        <a:pt x="22" y="173"/>
                      </a:lnTo>
                      <a:lnTo>
                        <a:pt x="18" y="173"/>
                      </a:lnTo>
                      <a:lnTo>
                        <a:pt x="18" y="168"/>
                      </a:lnTo>
                      <a:lnTo>
                        <a:pt x="13" y="168"/>
                      </a:lnTo>
                      <a:lnTo>
                        <a:pt x="13" y="164"/>
                      </a:lnTo>
                      <a:lnTo>
                        <a:pt x="9" y="164"/>
                      </a:lnTo>
                      <a:lnTo>
                        <a:pt x="9" y="160"/>
                      </a:lnTo>
                      <a:lnTo>
                        <a:pt x="4" y="160"/>
                      </a:lnTo>
                      <a:lnTo>
                        <a:pt x="4" y="155"/>
                      </a:lnTo>
                      <a:lnTo>
                        <a:pt x="0" y="155"/>
                      </a:lnTo>
                      <a:lnTo>
                        <a:pt x="0" y="151"/>
                      </a:lnTo>
                      <a:lnTo>
                        <a:pt x="0" y="146"/>
                      </a:lnTo>
                      <a:lnTo>
                        <a:pt x="0" y="142"/>
                      </a:lnTo>
                      <a:lnTo>
                        <a:pt x="4" y="142"/>
                      </a:lnTo>
                      <a:lnTo>
                        <a:pt x="9" y="137"/>
                      </a:lnTo>
                      <a:lnTo>
                        <a:pt x="18" y="133"/>
                      </a:lnTo>
                      <a:lnTo>
                        <a:pt x="18" y="128"/>
                      </a:lnTo>
                      <a:lnTo>
                        <a:pt x="18" y="124"/>
                      </a:lnTo>
                      <a:lnTo>
                        <a:pt x="22" y="115"/>
                      </a:lnTo>
                      <a:lnTo>
                        <a:pt x="22" y="106"/>
                      </a:lnTo>
                      <a:lnTo>
                        <a:pt x="26" y="97"/>
                      </a:lnTo>
                      <a:lnTo>
                        <a:pt x="31" y="89"/>
                      </a:lnTo>
                      <a:lnTo>
                        <a:pt x="31" y="80"/>
                      </a:lnTo>
                      <a:lnTo>
                        <a:pt x="35" y="71"/>
                      </a:lnTo>
                      <a:lnTo>
                        <a:pt x="40" y="71"/>
                      </a:lnTo>
                      <a:lnTo>
                        <a:pt x="44" y="71"/>
                      </a:lnTo>
                      <a:lnTo>
                        <a:pt x="49" y="71"/>
                      </a:lnTo>
                      <a:lnTo>
                        <a:pt x="53" y="71"/>
                      </a:lnTo>
                      <a:lnTo>
                        <a:pt x="57" y="71"/>
                      </a:lnTo>
                      <a:lnTo>
                        <a:pt x="62" y="71"/>
                      </a:lnTo>
                      <a:lnTo>
                        <a:pt x="66" y="71"/>
                      </a:lnTo>
                      <a:lnTo>
                        <a:pt x="66" y="75"/>
                      </a:lnTo>
                      <a:lnTo>
                        <a:pt x="66" y="71"/>
                      </a:lnTo>
                      <a:lnTo>
                        <a:pt x="71" y="71"/>
                      </a:lnTo>
                      <a:lnTo>
                        <a:pt x="71" y="66"/>
                      </a:lnTo>
                      <a:lnTo>
                        <a:pt x="71" y="62"/>
                      </a:lnTo>
                      <a:lnTo>
                        <a:pt x="75" y="62"/>
                      </a:lnTo>
                      <a:lnTo>
                        <a:pt x="75" y="66"/>
                      </a:lnTo>
                      <a:lnTo>
                        <a:pt x="80" y="66"/>
                      </a:lnTo>
                      <a:lnTo>
                        <a:pt x="84" y="66"/>
                      </a:lnTo>
                      <a:lnTo>
                        <a:pt x="89" y="66"/>
                      </a:lnTo>
                      <a:lnTo>
                        <a:pt x="93" y="66"/>
                      </a:lnTo>
                      <a:lnTo>
                        <a:pt x="97" y="66"/>
                      </a:lnTo>
                      <a:lnTo>
                        <a:pt x="97" y="71"/>
                      </a:lnTo>
                      <a:lnTo>
                        <a:pt x="102" y="71"/>
                      </a:lnTo>
                      <a:lnTo>
                        <a:pt x="106" y="71"/>
                      </a:lnTo>
                      <a:lnTo>
                        <a:pt x="106" y="66"/>
                      </a:lnTo>
                      <a:lnTo>
                        <a:pt x="106" y="62"/>
                      </a:lnTo>
                      <a:lnTo>
                        <a:pt x="111" y="62"/>
                      </a:lnTo>
                      <a:lnTo>
                        <a:pt x="111" y="57"/>
                      </a:lnTo>
                      <a:lnTo>
                        <a:pt x="111" y="53"/>
                      </a:lnTo>
                      <a:lnTo>
                        <a:pt x="111" y="49"/>
                      </a:lnTo>
                      <a:lnTo>
                        <a:pt x="111" y="44"/>
                      </a:lnTo>
                      <a:lnTo>
                        <a:pt x="115" y="44"/>
                      </a:lnTo>
                      <a:lnTo>
                        <a:pt x="115" y="40"/>
                      </a:lnTo>
                      <a:lnTo>
                        <a:pt x="115" y="35"/>
                      </a:lnTo>
                      <a:lnTo>
                        <a:pt x="120" y="35"/>
                      </a:lnTo>
                      <a:lnTo>
                        <a:pt x="120" y="31"/>
                      </a:lnTo>
                      <a:lnTo>
                        <a:pt x="124" y="31"/>
                      </a:lnTo>
                      <a:lnTo>
                        <a:pt x="128" y="31"/>
                      </a:lnTo>
                      <a:lnTo>
                        <a:pt x="128" y="35"/>
                      </a:lnTo>
                      <a:lnTo>
                        <a:pt x="133" y="35"/>
                      </a:lnTo>
                      <a:lnTo>
                        <a:pt x="142" y="35"/>
                      </a:lnTo>
                      <a:lnTo>
                        <a:pt x="142" y="31"/>
                      </a:lnTo>
                      <a:lnTo>
                        <a:pt x="142" y="26"/>
                      </a:lnTo>
                      <a:lnTo>
                        <a:pt x="146" y="26"/>
                      </a:lnTo>
                      <a:lnTo>
                        <a:pt x="151" y="22"/>
                      </a:lnTo>
                      <a:lnTo>
                        <a:pt x="155" y="22"/>
                      </a:lnTo>
                      <a:lnTo>
                        <a:pt x="160" y="17"/>
                      </a:lnTo>
                      <a:lnTo>
                        <a:pt x="164" y="17"/>
                      </a:lnTo>
                      <a:lnTo>
                        <a:pt x="164" y="13"/>
                      </a:lnTo>
                      <a:lnTo>
                        <a:pt x="168" y="17"/>
                      </a:lnTo>
                      <a:lnTo>
                        <a:pt x="173" y="17"/>
                      </a:lnTo>
                      <a:lnTo>
                        <a:pt x="177" y="13"/>
                      </a:lnTo>
                      <a:lnTo>
                        <a:pt x="182" y="13"/>
                      </a:lnTo>
                      <a:lnTo>
                        <a:pt x="186" y="13"/>
                      </a:lnTo>
                      <a:lnTo>
                        <a:pt x="191" y="13"/>
                      </a:lnTo>
                      <a:lnTo>
                        <a:pt x="195" y="13"/>
                      </a:lnTo>
                      <a:lnTo>
                        <a:pt x="199" y="13"/>
                      </a:lnTo>
                      <a:lnTo>
                        <a:pt x="204" y="13"/>
                      </a:lnTo>
                      <a:lnTo>
                        <a:pt x="208" y="9"/>
                      </a:lnTo>
                      <a:lnTo>
                        <a:pt x="213" y="9"/>
                      </a:lnTo>
                      <a:lnTo>
                        <a:pt x="217" y="9"/>
                      </a:lnTo>
                      <a:lnTo>
                        <a:pt x="222" y="9"/>
                      </a:lnTo>
                      <a:lnTo>
                        <a:pt x="226" y="9"/>
                      </a:lnTo>
                      <a:lnTo>
                        <a:pt x="230" y="9"/>
                      </a:lnTo>
                      <a:lnTo>
                        <a:pt x="235" y="9"/>
                      </a:lnTo>
                      <a:lnTo>
                        <a:pt x="235" y="4"/>
                      </a:lnTo>
                      <a:lnTo>
                        <a:pt x="239" y="4"/>
                      </a:lnTo>
                      <a:lnTo>
                        <a:pt x="244" y="0"/>
                      </a:lnTo>
                      <a:close/>
                    </a:path>
                  </a:pathLst>
                </a:custGeom>
                <a:solidFill>
                  <a:schemeClr val="accent2"/>
                </a:solidFill>
                <a:ln w="9525" cmpd="sng">
                  <a:solidFill>
                    <a:schemeClr val="bg1"/>
                  </a:solidFill>
                  <a:prstDash val="solid"/>
                  <a:round/>
                </a:ln>
                <a:effectLst/>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100">
                    <a:solidFill>
                      <a:schemeClr val="tx2"/>
                    </a:solidFill>
                    <a:latin typeface="+mn-lt"/>
                  </a:endParaRPr>
                </a:p>
              </p:txBody>
            </p:sp>
          </p:grpSp>
          <p:sp>
            <p:nvSpPr>
              <p:cNvPr id="542" name="Freeform 541"/>
              <p:cNvSpPr/>
              <p:nvPr/>
            </p:nvSpPr>
            <p:spPr>
              <a:xfrm>
                <a:off x="4710303" y="3475448"/>
                <a:ext cx="4368761" cy="1009750"/>
              </a:xfrm>
              <a:custGeom>
                <a:gdLst>
                  <a:gd name="connsiteX0" fmla="*/ 0 w 6141493"/>
                  <a:gd name="connsiteY0" fmla="*/ 0 h 1419481"/>
                  <a:gd name="connsiteX1" fmla="*/ 232012 w 6141493"/>
                  <a:gd name="connsiteY1" fmla="*/ 191068 h 1419481"/>
                  <a:gd name="connsiteX2" fmla="*/ 313899 w 6141493"/>
                  <a:gd name="connsiteY2" fmla="*/ 259307 h 1419481"/>
                  <a:gd name="connsiteX3" fmla="*/ 464024 w 6141493"/>
                  <a:gd name="connsiteY3" fmla="*/ 259307 h 1419481"/>
                  <a:gd name="connsiteX4" fmla="*/ 736979 w 6141493"/>
                  <a:gd name="connsiteY4" fmla="*/ 354841 h 1419481"/>
                  <a:gd name="connsiteX5" fmla="*/ 914400 w 6141493"/>
                  <a:gd name="connsiteY5" fmla="*/ 450376 h 1419481"/>
                  <a:gd name="connsiteX6" fmla="*/ 1146412 w 6141493"/>
                  <a:gd name="connsiteY6" fmla="*/ 491319 h 1419481"/>
                  <a:gd name="connsiteX7" fmla="*/ 1228299 w 6141493"/>
                  <a:gd name="connsiteY7" fmla="*/ 573206 h 1419481"/>
                  <a:gd name="connsiteX8" fmla="*/ 1119116 w 6141493"/>
                  <a:gd name="connsiteY8" fmla="*/ 696035 h 1419481"/>
                  <a:gd name="connsiteX9" fmla="*/ 1160060 w 6141493"/>
                  <a:gd name="connsiteY9" fmla="*/ 791570 h 1419481"/>
                  <a:gd name="connsiteX10" fmla="*/ 1637731 w 6141493"/>
                  <a:gd name="connsiteY10" fmla="*/ 941695 h 1419481"/>
                  <a:gd name="connsiteX11" fmla="*/ 1787857 w 6141493"/>
                  <a:gd name="connsiteY11" fmla="*/ 968991 h 1419481"/>
                  <a:gd name="connsiteX12" fmla="*/ 1978925 w 6141493"/>
                  <a:gd name="connsiteY12" fmla="*/ 818865 h 1419481"/>
                  <a:gd name="connsiteX13" fmla="*/ 2251881 w 6141493"/>
                  <a:gd name="connsiteY13" fmla="*/ 818865 h 1419481"/>
                  <a:gd name="connsiteX14" fmla="*/ 2538484 w 6141493"/>
                  <a:gd name="connsiteY14" fmla="*/ 914400 h 1419481"/>
                  <a:gd name="connsiteX15" fmla="*/ 2702257 w 6141493"/>
                  <a:gd name="connsiteY15" fmla="*/ 1009934 h 1419481"/>
                  <a:gd name="connsiteX16" fmla="*/ 2784143 w 6141493"/>
                  <a:gd name="connsiteY16" fmla="*/ 1173707 h 1419481"/>
                  <a:gd name="connsiteX17" fmla="*/ 2893325 w 6141493"/>
                  <a:gd name="connsiteY17" fmla="*/ 1269241 h 1419481"/>
                  <a:gd name="connsiteX18" fmla="*/ 3016155 w 6141493"/>
                  <a:gd name="connsiteY18" fmla="*/ 1173707 h 1419481"/>
                  <a:gd name="connsiteX19" fmla="*/ 3111690 w 6141493"/>
                  <a:gd name="connsiteY19" fmla="*/ 1064525 h 1419481"/>
                  <a:gd name="connsiteX20" fmla="*/ 3398293 w 6141493"/>
                  <a:gd name="connsiteY20" fmla="*/ 941695 h 1419481"/>
                  <a:gd name="connsiteX21" fmla="*/ 3712191 w 6141493"/>
                  <a:gd name="connsiteY21" fmla="*/ 1187355 h 1419481"/>
                  <a:gd name="connsiteX22" fmla="*/ 3807725 w 6141493"/>
                  <a:gd name="connsiteY22" fmla="*/ 1351128 h 1419481"/>
                  <a:gd name="connsiteX23" fmla="*/ 3889612 w 6141493"/>
                  <a:gd name="connsiteY23" fmla="*/ 1419367 h 1419481"/>
                  <a:gd name="connsiteX24" fmla="*/ 4203510 w 6141493"/>
                  <a:gd name="connsiteY24" fmla="*/ 1337480 h 1419481"/>
                  <a:gd name="connsiteX25" fmla="*/ 4517409 w 6141493"/>
                  <a:gd name="connsiteY25" fmla="*/ 1228298 h 1419481"/>
                  <a:gd name="connsiteX26" fmla="*/ 4844955 w 6141493"/>
                  <a:gd name="connsiteY26" fmla="*/ 1132764 h 1419481"/>
                  <a:gd name="connsiteX27" fmla="*/ 5390866 w 6141493"/>
                  <a:gd name="connsiteY27" fmla="*/ 1282889 h 1419481"/>
                  <a:gd name="connsiteX28" fmla="*/ 5622878 w 6141493"/>
                  <a:gd name="connsiteY28" fmla="*/ 1201003 h 1419481"/>
                  <a:gd name="connsiteX29" fmla="*/ 6141493 w 6141493"/>
                  <a:gd name="connsiteY29" fmla="*/ 1201003 h 1419481"/>
                  <a:gd name="connsiteX30" fmla="*/ 6141493 w 6141493"/>
                  <a:gd name="connsiteY30" fmla="*/ 1201003 h 1419481"/>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41493" h="1419481">
                    <a:moveTo>
                      <a:pt x="0" y="0"/>
                    </a:moveTo>
                    <a:lnTo>
                      <a:pt x="232012" y="191068"/>
                    </a:lnTo>
                    <a:cubicBezTo>
                      <a:pt x="284328" y="234286"/>
                      <a:pt x="275230" y="247934"/>
                      <a:pt x="313899" y="259307"/>
                    </a:cubicBezTo>
                    <a:cubicBezTo>
                      <a:pt x="352568" y="270680"/>
                      <a:pt x="393511" y="243385"/>
                      <a:pt x="464024" y="259307"/>
                    </a:cubicBezTo>
                    <a:cubicBezTo>
                      <a:pt x="534537" y="275229"/>
                      <a:pt x="661916" y="322996"/>
                      <a:pt x="736979" y="354841"/>
                    </a:cubicBezTo>
                    <a:cubicBezTo>
                      <a:pt x="812042" y="386686"/>
                      <a:pt x="846161" y="427630"/>
                      <a:pt x="914400" y="450376"/>
                    </a:cubicBezTo>
                    <a:cubicBezTo>
                      <a:pt x="982639" y="473122"/>
                      <a:pt x="1094096" y="470847"/>
                      <a:pt x="1146412" y="491319"/>
                    </a:cubicBezTo>
                    <a:cubicBezTo>
                      <a:pt x="1198728" y="511791"/>
                      <a:pt x="1232848" y="539087"/>
                      <a:pt x="1228299" y="573206"/>
                    </a:cubicBezTo>
                    <a:cubicBezTo>
                      <a:pt x="1223750" y="607325"/>
                      <a:pt x="1130489" y="659641"/>
                      <a:pt x="1119116" y="696035"/>
                    </a:cubicBezTo>
                    <a:cubicBezTo>
                      <a:pt x="1107743" y="732429"/>
                      <a:pt x="1073624" y="750627"/>
                      <a:pt x="1160060" y="791570"/>
                    </a:cubicBezTo>
                    <a:cubicBezTo>
                      <a:pt x="1246496" y="832513"/>
                      <a:pt x="1533098" y="912125"/>
                      <a:pt x="1637731" y="941695"/>
                    </a:cubicBezTo>
                    <a:cubicBezTo>
                      <a:pt x="1742364" y="971265"/>
                      <a:pt x="1730991" y="989463"/>
                      <a:pt x="1787857" y="968991"/>
                    </a:cubicBezTo>
                    <a:cubicBezTo>
                      <a:pt x="1844723" y="948519"/>
                      <a:pt x="1901588" y="843886"/>
                      <a:pt x="1978925" y="818865"/>
                    </a:cubicBezTo>
                    <a:cubicBezTo>
                      <a:pt x="2056262" y="793844"/>
                      <a:pt x="2158621" y="802943"/>
                      <a:pt x="2251881" y="818865"/>
                    </a:cubicBezTo>
                    <a:cubicBezTo>
                      <a:pt x="2345141" y="834788"/>
                      <a:pt x="2463421" y="882555"/>
                      <a:pt x="2538484" y="914400"/>
                    </a:cubicBezTo>
                    <a:cubicBezTo>
                      <a:pt x="2613547" y="946245"/>
                      <a:pt x="2661314" y="966716"/>
                      <a:pt x="2702257" y="1009934"/>
                    </a:cubicBezTo>
                    <a:cubicBezTo>
                      <a:pt x="2743200" y="1053152"/>
                      <a:pt x="2752298" y="1130489"/>
                      <a:pt x="2784143" y="1173707"/>
                    </a:cubicBezTo>
                    <a:cubicBezTo>
                      <a:pt x="2815988" y="1216925"/>
                      <a:pt x="2854656" y="1269241"/>
                      <a:pt x="2893325" y="1269241"/>
                    </a:cubicBezTo>
                    <a:cubicBezTo>
                      <a:pt x="2931994" y="1269241"/>
                      <a:pt x="2979761" y="1207826"/>
                      <a:pt x="3016155" y="1173707"/>
                    </a:cubicBezTo>
                    <a:cubicBezTo>
                      <a:pt x="3052549" y="1139588"/>
                      <a:pt x="3048000" y="1103194"/>
                      <a:pt x="3111690" y="1064525"/>
                    </a:cubicBezTo>
                    <a:cubicBezTo>
                      <a:pt x="3175380" y="1025856"/>
                      <a:pt x="3298210" y="921223"/>
                      <a:pt x="3398293" y="941695"/>
                    </a:cubicBezTo>
                    <a:cubicBezTo>
                      <a:pt x="3498377" y="962167"/>
                      <a:pt x="3643952" y="1119116"/>
                      <a:pt x="3712191" y="1187355"/>
                    </a:cubicBezTo>
                    <a:cubicBezTo>
                      <a:pt x="3780430" y="1255594"/>
                      <a:pt x="3778155" y="1312459"/>
                      <a:pt x="3807725" y="1351128"/>
                    </a:cubicBezTo>
                    <a:cubicBezTo>
                      <a:pt x="3837295" y="1389797"/>
                      <a:pt x="3823648" y="1421642"/>
                      <a:pt x="3889612" y="1419367"/>
                    </a:cubicBezTo>
                    <a:cubicBezTo>
                      <a:pt x="3955576" y="1417092"/>
                      <a:pt x="4098877" y="1369325"/>
                      <a:pt x="4203510" y="1337480"/>
                    </a:cubicBezTo>
                    <a:cubicBezTo>
                      <a:pt x="4308143" y="1305635"/>
                      <a:pt x="4410502" y="1262417"/>
                      <a:pt x="4517409" y="1228298"/>
                    </a:cubicBezTo>
                    <a:cubicBezTo>
                      <a:pt x="4624316" y="1194179"/>
                      <a:pt x="4699379" y="1123666"/>
                      <a:pt x="4844955" y="1132764"/>
                    </a:cubicBezTo>
                    <a:cubicBezTo>
                      <a:pt x="4990531" y="1141862"/>
                      <a:pt x="5261212" y="1271516"/>
                      <a:pt x="5390866" y="1282889"/>
                    </a:cubicBezTo>
                    <a:cubicBezTo>
                      <a:pt x="5520520" y="1294262"/>
                      <a:pt x="5497774" y="1214651"/>
                      <a:pt x="5622878" y="1201003"/>
                    </a:cubicBezTo>
                    <a:cubicBezTo>
                      <a:pt x="5747983" y="1187355"/>
                      <a:pt x="6141493" y="1201003"/>
                      <a:pt x="6141493" y="1201003"/>
                    </a:cubicBezTo>
                    <a:lnTo>
                      <a:pt x="6141493" y="1201003"/>
                    </a:lnTo>
                  </a:path>
                </a:pathLst>
              </a:custGeom>
              <a:noFill/>
              <a:ln w="28575" cmpd="sng">
                <a:solidFill>
                  <a:schemeClr val="tx2"/>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1100"/>
              </a:p>
            </p:txBody>
          </p:sp>
          <p:sp>
            <p:nvSpPr>
              <p:cNvPr id="7" name="Pie 6"/>
              <p:cNvSpPr/>
              <p:nvPr/>
            </p:nvSpPr>
            <p:spPr>
              <a:xfrm>
                <a:off x="3977900" y="2415909"/>
                <a:ext cx="2520814" cy="2702729"/>
              </a:xfrm>
              <a:prstGeom prst="pie">
                <a:avLst>
                  <a:gd name="adj1" fmla="val 20914450"/>
                  <a:gd name="adj2" fmla="val 15828489"/>
                </a:avLst>
              </a:prstGeom>
              <a:solidFill>
                <a:schemeClr val="accent6">
                  <a:alpha val="25000"/>
                </a:schemeClr>
              </a:solidFill>
              <a:ln w="9525">
                <a:solidFill>
                  <a:schemeClr val="accent6"/>
                </a:solidFill>
                <a:prstDash val="solid"/>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5" name="Textframe 5"/>
              <p:cNvSpPr txBox="1"/>
              <p:nvPr/>
            </p:nvSpPr>
            <p:spPr>
              <a:xfrm>
                <a:off x="5308443" y="3560256"/>
                <a:ext cx="886819" cy="169277"/>
              </a:xfrm>
              <a:prstGeom prst="rect">
                <a:avLst/>
              </a:prstGeom>
              <a:noFill/>
              <a:ln w="9525">
                <a:noFill/>
                <a:prstDash val="solid"/>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100">
                    <a:latin typeface="+mn-lt"/>
                    <a:cs typeface="Arial Narrow" pitchFamily="34" charset="0"/>
                  </a:rPr>
                  <a:t>伊斯坦布尔</a:t>
                </a:r>
                <a:endParaRPr lang="zh-CN" altLang="en-US" sz="1100" noProof="0" smtClean="0">
                  <a:latin typeface="+mn-lt"/>
                  <a:cs typeface="Arial Narrow" pitchFamily="34" charset="0"/>
                </a:endParaRPr>
              </a:p>
            </p:txBody>
          </p:sp>
          <p:sp>
            <p:nvSpPr>
              <p:cNvPr id="545" name="Textframe 5"/>
              <p:cNvSpPr txBox="1"/>
              <p:nvPr/>
            </p:nvSpPr>
            <p:spPr>
              <a:xfrm>
                <a:off x="6444540" y="3922710"/>
                <a:ext cx="646343" cy="135351"/>
              </a:xfrm>
              <a:prstGeom prst="rect">
                <a:avLst/>
              </a:prstGeom>
              <a:noFill/>
              <a:ln w="9525">
                <a:noFill/>
                <a:prstDash val="solid"/>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100" noProof="0" smtClean="0">
                    <a:latin typeface="+mn-lt"/>
                    <a:cs typeface="Arial Narrow" pitchFamily="34" charset="0"/>
                  </a:rPr>
                  <a:t>安卡拉</a:t>
                </a:r>
              </a:p>
            </p:txBody>
          </p:sp>
          <p:sp>
            <p:nvSpPr>
              <p:cNvPr id="551" name="Textframe 5"/>
              <p:cNvSpPr txBox="1"/>
              <p:nvPr/>
            </p:nvSpPr>
            <p:spPr>
              <a:xfrm>
                <a:off x="5684134" y="5187484"/>
                <a:ext cx="848031" cy="213595"/>
              </a:xfrm>
              <a:prstGeom prst="rect">
                <a:avLst/>
              </a:prstGeom>
              <a:noFill/>
              <a:ln w="9525">
                <a:noFill/>
                <a:prstDash val="solid"/>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100" noProof="0" smtClean="0">
                    <a:latin typeface="+mn-lt"/>
                    <a:cs typeface="Arial Narrow" pitchFamily="34" charset="0"/>
                  </a:rPr>
                  <a:t>安塔利亚</a:t>
                </a:r>
              </a:p>
            </p:txBody>
          </p:sp>
          <p:sp>
            <p:nvSpPr>
              <p:cNvPr id="547" name="Textframe 5"/>
              <p:cNvSpPr txBox="1"/>
              <p:nvPr/>
            </p:nvSpPr>
            <p:spPr>
              <a:xfrm>
                <a:off x="4360472" y="4752753"/>
                <a:ext cx="817741" cy="213595"/>
              </a:xfrm>
              <a:prstGeom prst="rect">
                <a:avLst/>
              </a:prstGeom>
              <a:noFill/>
              <a:ln w="9525">
                <a:noFill/>
                <a:prstDash val="solid"/>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100" noProof="0" smtClean="0">
                    <a:latin typeface="+mn-lt"/>
                    <a:cs typeface="Arial Narrow" pitchFamily="34" charset="0"/>
                  </a:rPr>
                  <a:t>伊兹密尔</a:t>
                </a:r>
              </a:p>
            </p:txBody>
          </p:sp>
          <p:grpSp>
            <p:nvGrpSpPr>
              <p:cNvPr id="11" name="Group 8"/>
              <p:cNvGrpSpPr/>
              <p:nvPr/>
            </p:nvGrpSpPr>
            <p:grpSpPr>
              <a:xfrm>
                <a:off x="4270965" y="3335529"/>
                <a:ext cx="2107384" cy="1956451"/>
                <a:chOff x="8014435" y="4069394"/>
                <a:chExt cx="3065000" cy="2845480"/>
              </a:xfrm>
            </p:grpSpPr>
            <p:sp>
              <p:nvSpPr>
                <p:cNvPr id="591" name="Freeform 590"/>
                <p:cNvSpPr/>
                <p:nvPr/>
              </p:nvSpPr>
              <p:spPr>
                <a:xfrm>
                  <a:off x="8014435" y="4069394"/>
                  <a:ext cx="3065000" cy="1071274"/>
                </a:xfrm>
                <a:custGeom>
                  <a:gdLst>
                    <a:gd name="connsiteX0" fmla="*/ 106 w 3065000"/>
                    <a:gd name="connsiteY0" fmla="*/ 14 h 1071273"/>
                    <a:gd name="connsiteX1" fmla="*/ 775112 w 3065000"/>
                    <a:gd name="connsiteY1" fmla="*/ 266186 h 1071273"/>
                    <a:gd name="connsiteX2" fmla="*/ 1403275 w 3065000"/>
                    <a:gd name="connsiteY2" fmla="*/ 611654 h 1071273"/>
                    <a:gd name="connsiteX3" fmla="*/ 1689878 w 3065000"/>
                    <a:gd name="connsiteY3" fmla="*/ 625301 h 1071273"/>
                    <a:gd name="connsiteX4" fmla="*/ 2044720 w 3065000"/>
                    <a:gd name="connsiteY4" fmla="*/ 802722 h 1071273"/>
                    <a:gd name="connsiteX5" fmla="*/ 2399562 w 3065000"/>
                    <a:gd name="connsiteY5" fmla="*/ 775427 h 1071273"/>
                    <a:gd name="connsiteX6" fmla="*/ 2549687 w 3065000"/>
                    <a:gd name="connsiteY6" fmla="*/ 761779 h 1071273"/>
                    <a:gd name="connsiteX7" fmla="*/ 2849938 w 3065000"/>
                    <a:gd name="connsiteY7" fmla="*/ 802722 h 1071273"/>
                    <a:gd name="connsiteX8" fmla="*/ 2945472 w 3065000"/>
                    <a:gd name="connsiteY8" fmla="*/ 802722 h 1071273"/>
                    <a:gd name="connsiteX9" fmla="*/ 3065000 w 3065000"/>
                    <a:gd name="connsiteY9" fmla="*/ 1071273 h 1071273"/>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5000" h="1071273">
                      <a:moveTo>
                        <a:pt x="106" y="14"/>
                      </a:moveTo>
                      <a:cubicBezTo>
                        <a:pt x="-9673" y="-1940"/>
                        <a:pt x="663655" y="213869"/>
                        <a:pt x="775112" y="266186"/>
                      </a:cubicBezTo>
                      <a:cubicBezTo>
                        <a:pt x="886569" y="318503"/>
                        <a:pt x="1250814" y="551802"/>
                        <a:pt x="1403275" y="611654"/>
                      </a:cubicBezTo>
                      <a:cubicBezTo>
                        <a:pt x="1555736" y="671506"/>
                        <a:pt x="1582971" y="593456"/>
                        <a:pt x="1689878" y="625301"/>
                      </a:cubicBezTo>
                      <a:cubicBezTo>
                        <a:pt x="1796786" y="657146"/>
                        <a:pt x="1926439" y="777701"/>
                        <a:pt x="2044720" y="802722"/>
                      </a:cubicBezTo>
                      <a:cubicBezTo>
                        <a:pt x="2163001" y="827743"/>
                        <a:pt x="2399562" y="775427"/>
                        <a:pt x="2399562" y="775427"/>
                      </a:cubicBezTo>
                      <a:cubicBezTo>
                        <a:pt x="2483723" y="768603"/>
                        <a:pt x="2474624" y="757230"/>
                        <a:pt x="2549687" y="761779"/>
                      </a:cubicBezTo>
                      <a:cubicBezTo>
                        <a:pt x="2624750" y="766328"/>
                        <a:pt x="2783974" y="795898"/>
                        <a:pt x="2849938" y="802722"/>
                      </a:cubicBezTo>
                      <a:cubicBezTo>
                        <a:pt x="2915902" y="809546"/>
                        <a:pt x="2909628" y="757964"/>
                        <a:pt x="2945472" y="802722"/>
                      </a:cubicBezTo>
                      <a:cubicBezTo>
                        <a:pt x="2981316" y="847480"/>
                        <a:pt x="3033155" y="996210"/>
                        <a:pt x="3065000" y="1071273"/>
                      </a:cubicBezTo>
                    </a:path>
                  </a:pathLst>
                </a:custGeom>
                <a:noFill/>
                <a:ln w="28575" cmpd="sng">
                  <a:solidFill>
                    <a:srgbClr val="FFC000"/>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592" name="Freeform 591"/>
                <p:cNvSpPr/>
                <p:nvPr/>
              </p:nvSpPr>
              <p:spPr>
                <a:xfrm>
                  <a:off x="9731607" y="4872117"/>
                  <a:ext cx="341194" cy="245660"/>
                </a:xfrm>
                <a:custGeom>
                  <a:gdLst>
                    <a:gd name="connsiteX0" fmla="*/ 341194 w 341194"/>
                    <a:gd name="connsiteY0" fmla="*/ 0 h 245660"/>
                    <a:gd name="connsiteX1" fmla="*/ 163773 w 341194"/>
                    <a:gd name="connsiteY1" fmla="*/ 27296 h 245660"/>
                    <a:gd name="connsiteX2" fmla="*/ 40943 w 341194"/>
                    <a:gd name="connsiteY2" fmla="*/ 68239 h 245660"/>
                    <a:gd name="connsiteX3" fmla="*/ 54591 w 341194"/>
                    <a:gd name="connsiteY3" fmla="*/ 191069 h 245660"/>
                    <a:gd name="connsiteX4" fmla="*/ 0 w 341194"/>
                    <a:gd name="connsiteY4" fmla="*/ 245660 h 245660"/>
                  </a:gdLst>
                  <a:cxnLst>
                    <a:cxn ang="0">
                      <a:pos x="connsiteX0" y="connsiteY0"/>
                    </a:cxn>
                    <a:cxn ang="0">
                      <a:pos x="connsiteX1" y="connsiteY1"/>
                    </a:cxn>
                    <a:cxn ang="0">
                      <a:pos x="connsiteX2" y="connsiteY2"/>
                    </a:cxn>
                    <a:cxn ang="0">
                      <a:pos x="connsiteX3" y="connsiteY3"/>
                    </a:cxn>
                    <a:cxn ang="0">
                      <a:pos x="connsiteX4" y="connsiteY4"/>
                    </a:cxn>
                  </a:cxnLst>
                  <a:rect l="l" t="t" r="r" b="b"/>
                  <a:pathLst>
                    <a:path w="341194" h="245660">
                      <a:moveTo>
                        <a:pt x="341194" y="0"/>
                      </a:moveTo>
                      <a:cubicBezTo>
                        <a:pt x="277504" y="7961"/>
                        <a:pt x="213815" y="15923"/>
                        <a:pt x="163773" y="27296"/>
                      </a:cubicBezTo>
                      <a:cubicBezTo>
                        <a:pt x="113731" y="38669"/>
                        <a:pt x="59140" y="40944"/>
                        <a:pt x="40943" y="68239"/>
                      </a:cubicBezTo>
                      <a:cubicBezTo>
                        <a:pt x="22746" y="95534"/>
                        <a:pt x="61415" y="161499"/>
                        <a:pt x="54591" y="191069"/>
                      </a:cubicBezTo>
                      <a:cubicBezTo>
                        <a:pt x="47767" y="220639"/>
                        <a:pt x="23883" y="233149"/>
                        <a:pt x="0" y="245660"/>
                      </a:cubicBezTo>
                    </a:path>
                  </a:pathLst>
                </a:custGeom>
                <a:noFill/>
                <a:ln w="28575" cmpd="sng">
                  <a:solidFill>
                    <a:srgbClr val="FFC000"/>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593" name="Freeform 592"/>
                <p:cNvSpPr/>
                <p:nvPr/>
              </p:nvSpPr>
              <p:spPr>
                <a:xfrm>
                  <a:off x="8716231" y="5104130"/>
                  <a:ext cx="1029024" cy="932121"/>
                </a:xfrm>
                <a:custGeom>
                  <a:gdLst>
                    <a:gd name="connsiteX0" fmla="*/ 1029024 w 1029024"/>
                    <a:gd name="connsiteY0" fmla="*/ 0 h 932120"/>
                    <a:gd name="connsiteX1" fmla="*/ 974433 w 1029024"/>
                    <a:gd name="connsiteY1" fmla="*/ 0 h 932120"/>
                    <a:gd name="connsiteX2" fmla="*/ 660534 w 1029024"/>
                    <a:gd name="connsiteY2" fmla="*/ 13648 h 932120"/>
                    <a:gd name="connsiteX3" fmla="*/ 387579 w 1029024"/>
                    <a:gd name="connsiteY3" fmla="*/ 13648 h 932120"/>
                    <a:gd name="connsiteX4" fmla="*/ 237454 w 1029024"/>
                    <a:gd name="connsiteY4" fmla="*/ 13648 h 932120"/>
                    <a:gd name="connsiteX5" fmla="*/ 32737 w 1029024"/>
                    <a:gd name="connsiteY5" fmla="*/ 27296 h 932120"/>
                    <a:gd name="connsiteX6" fmla="*/ 25028 w 1029024"/>
                    <a:gd name="connsiteY6" fmla="*/ 271854 h 932120"/>
                    <a:gd name="connsiteX7" fmla="*/ 274423 w 1029024"/>
                    <a:gd name="connsiteY7" fmla="*/ 295414 h 932120"/>
                    <a:gd name="connsiteX8" fmla="*/ 393947 w 1029024"/>
                    <a:gd name="connsiteY8" fmla="*/ 384342 h 932120"/>
                    <a:gd name="connsiteX9" fmla="*/ 267382 w 1029024"/>
                    <a:gd name="connsiteY9" fmla="*/ 586854 h 932120"/>
                    <a:gd name="connsiteX10" fmla="*/ 182863 w 1029024"/>
                    <a:gd name="connsiteY10" fmla="*/ 696036 h 932120"/>
                    <a:gd name="connsiteX11" fmla="*/ 237454 w 1029024"/>
                    <a:gd name="connsiteY11" fmla="*/ 900753 h 932120"/>
                    <a:gd name="connsiteX12" fmla="*/ 251101 w 1029024"/>
                    <a:gd name="connsiteY12" fmla="*/ 928048 h 932120"/>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9024" h="932120">
                      <a:moveTo>
                        <a:pt x="1029024" y="0"/>
                      </a:moveTo>
                      <a:lnTo>
                        <a:pt x="974433" y="0"/>
                      </a:lnTo>
                      <a:lnTo>
                        <a:pt x="660534" y="13648"/>
                      </a:lnTo>
                      <a:cubicBezTo>
                        <a:pt x="562725" y="15923"/>
                        <a:pt x="387579" y="13648"/>
                        <a:pt x="387579" y="13648"/>
                      </a:cubicBezTo>
                      <a:cubicBezTo>
                        <a:pt x="317066" y="13648"/>
                        <a:pt x="296594" y="11373"/>
                        <a:pt x="237454" y="13648"/>
                      </a:cubicBezTo>
                      <a:cubicBezTo>
                        <a:pt x="178314" y="15923"/>
                        <a:pt x="68141" y="-15738"/>
                        <a:pt x="32737" y="27296"/>
                      </a:cubicBezTo>
                      <a:cubicBezTo>
                        <a:pt x="-2667" y="70330"/>
                        <a:pt x="-15253" y="227168"/>
                        <a:pt x="25028" y="271854"/>
                      </a:cubicBezTo>
                      <a:cubicBezTo>
                        <a:pt x="65309" y="316540"/>
                        <a:pt x="212936" y="276666"/>
                        <a:pt x="274423" y="295414"/>
                      </a:cubicBezTo>
                      <a:cubicBezTo>
                        <a:pt x="335910" y="314162"/>
                        <a:pt x="395120" y="335769"/>
                        <a:pt x="393947" y="384342"/>
                      </a:cubicBezTo>
                      <a:cubicBezTo>
                        <a:pt x="392774" y="432915"/>
                        <a:pt x="302563" y="534905"/>
                        <a:pt x="267382" y="586854"/>
                      </a:cubicBezTo>
                      <a:cubicBezTo>
                        <a:pt x="232201" y="638803"/>
                        <a:pt x="187851" y="643720"/>
                        <a:pt x="182863" y="696036"/>
                      </a:cubicBezTo>
                      <a:cubicBezTo>
                        <a:pt x="177875" y="748353"/>
                        <a:pt x="226081" y="862084"/>
                        <a:pt x="237454" y="900753"/>
                      </a:cubicBezTo>
                      <a:cubicBezTo>
                        <a:pt x="248827" y="939422"/>
                        <a:pt x="249964" y="933735"/>
                        <a:pt x="251101" y="928048"/>
                      </a:cubicBezTo>
                    </a:path>
                  </a:pathLst>
                </a:custGeom>
                <a:noFill/>
                <a:ln w="28575" cmpd="sng">
                  <a:solidFill>
                    <a:srgbClr val="FFC000"/>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594" name="Freeform 593"/>
                <p:cNvSpPr/>
                <p:nvPr/>
              </p:nvSpPr>
              <p:spPr>
                <a:xfrm>
                  <a:off x="8980980" y="6032176"/>
                  <a:ext cx="1302045" cy="882698"/>
                </a:xfrm>
                <a:custGeom>
                  <a:gdLst>
                    <a:gd name="connsiteX0" fmla="*/ 0 w 1302044"/>
                    <a:gd name="connsiteY0" fmla="*/ 0 h 882698"/>
                    <a:gd name="connsiteX1" fmla="*/ 177421 w 1302044"/>
                    <a:gd name="connsiteY1" fmla="*/ 272955 h 882698"/>
                    <a:gd name="connsiteX2" fmla="*/ 423081 w 1302044"/>
                    <a:gd name="connsiteY2" fmla="*/ 464024 h 882698"/>
                    <a:gd name="connsiteX3" fmla="*/ 491319 w 1302044"/>
                    <a:gd name="connsiteY3" fmla="*/ 655093 h 882698"/>
                    <a:gd name="connsiteX4" fmla="*/ 764275 w 1302044"/>
                    <a:gd name="connsiteY4" fmla="*/ 873457 h 882698"/>
                    <a:gd name="connsiteX5" fmla="*/ 992983 w 1302044"/>
                    <a:gd name="connsiteY5" fmla="*/ 833185 h 882698"/>
                    <a:gd name="connsiteX6" fmla="*/ 1078174 w 1302044"/>
                    <a:gd name="connsiteY6" fmla="*/ 750866 h 882698"/>
                    <a:gd name="connsiteX7" fmla="*/ 1302044 w 1302044"/>
                    <a:gd name="connsiteY7" fmla="*/ 625165 h 882698"/>
                    <a:gd name="connsiteX8" fmla="*/ 1364776 w 1364776"/>
                    <a:gd name="connsiteY8" fmla="*/ 750627 h 935150"/>
                    <a:gd name="connsiteX9" fmla="*/ 1364776 w 1364776"/>
                    <a:gd name="connsiteY9" fmla="*/ 750627 h 969190"/>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2044" h="882698">
                      <a:moveTo>
                        <a:pt x="0" y="0"/>
                      </a:moveTo>
                      <a:cubicBezTo>
                        <a:pt x="53454" y="97809"/>
                        <a:pt x="106908" y="195618"/>
                        <a:pt x="177421" y="272955"/>
                      </a:cubicBezTo>
                      <a:cubicBezTo>
                        <a:pt x="247934" y="350292"/>
                        <a:pt x="370765" y="400334"/>
                        <a:pt x="423081" y="464024"/>
                      </a:cubicBezTo>
                      <a:cubicBezTo>
                        <a:pt x="475397" y="527714"/>
                        <a:pt x="434453" y="586854"/>
                        <a:pt x="491319" y="655093"/>
                      </a:cubicBezTo>
                      <a:cubicBezTo>
                        <a:pt x="548185" y="723332"/>
                        <a:pt x="680664" y="843775"/>
                        <a:pt x="764275" y="873457"/>
                      </a:cubicBezTo>
                      <a:cubicBezTo>
                        <a:pt x="847886" y="903139"/>
                        <a:pt x="940666" y="853617"/>
                        <a:pt x="992983" y="833185"/>
                      </a:cubicBezTo>
                      <a:cubicBezTo>
                        <a:pt x="1045300" y="812753"/>
                        <a:pt x="1026664" y="785536"/>
                        <a:pt x="1078174" y="750866"/>
                      </a:cubicBezTo>
                      <a:cubicBezTo>
                        <a:pt x="1129684" y="716196"/>
                        <a:pt x="1252790" y="640898"/>
                        <a:pt x="1302044" y="625165"/>
                      </a:cubicBezTo>
                    </a:path>
                  </a:pathLst>
                </a:custGeom>
                <a:noFill/>
                <a:ln w="28575" cmpd="sng">
                  <a:solidFill>
                    <a:srgbClr val="FFC000"/>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595" name="Freeform 594"/>
                <p:cNvSpPr/>
                <p:nvPr/>
              </p:nvSpPr>
              <p:spPr>
                <a:xfrm>
                  <a:off x="9773653" y="5106330"/>
                  <a:ext cx="913298" cy="434527"/>
                </a:xfrm>
                <a:custGeom>
                  <a:gdLst>
                    <a:gd name="connsiteX0" fmla="*/ 0 w 913298"/>
                    <a:gd name="connsiteY0" fmla="*/ 0 h 434526"/>
                    <a:gd name="connsiteX1" fmla="*/ 299149 w 913298"/>
                    <a:gd name="connsiteY1" fmla="*/ 188866 h 434526"/>
                    <a:gd name="connsiteX2" fmla="*/ 531161 w 913298"/>
                    <a:gd name="connsiteY2" fmla="*/ 257105 h 434526"/>
                    <a:gd name="connsiteX3" fmla="*/ 694934 w 913298"/>
                    <a:gd name="connsiteY3" fmla="*/ 338991 h 434526"/>
                    <a:gd name="connsiteX4" fmla="*/ 913298 w 913298"/>
                    <a:gd name="connsiteY4" fmla="*/ 434526 h 434526"/>
                  </a:gdLst>
                  <a:cxnLst>
                    <a:cxn ang="0">
                      <a:pos x="connsiteX0" y="connsiteY0"/>
                    </a:cxn>
                    <a:cxn ang="0">
                      <a:pos x="connsiteX1" y="connsiteY1"/>
                    </a:cxn>
                    <a:cxn ang="0">
                      <a:pos x="connsiteX2" y="connsiteY2"/>
                    </a:cxn>
                    <a:cxn ang="0">
                      <a:pos x="connsiteX3" y="connsiteY3"/>
                    </a:cxn>
                    <a:cxn ang="0">
                      <a:pos x="connsiteX4" y="connsiteY4"/>
                    </a:cxn>
                  </a:cxnLst>
                  <a:rect l="l" t="t" r="r" b="b"/>
                  <a:pathLst>
                    <a:path w="913298" h="434525">
                      <a:moveTo>
                        <a:pt x="0" y="0"/>
                      </a:moveTo>
                      <a:cubicBezTo>
                        <a:pt x="100083" y="62552"/>
                        <a:pt x="210622" y="146015"/>
                        <a:pt x="299149" y="188866"/>
                      </a:cubicBezTo>
                      <a:cubicBezTo>
                        <a:pt x="387676" y="231717"/>
                        <a:pt x="465197" y="232084"/>
                        <a:pt x="531161" y="257105"/>
                      </a:cubicBezTo>
                      <a:cubicBezTo>
                        <a:pt x="597125" y="282126"/>
                        <a:pt x="631245" y="309421"/>
                        <a:pt x="694934" y="338991"/>
                      </a:cubicBezTo>
                      <a:cubicBezTo>
                        <a:pt x="758624" y="368561"/>
                        <a:pt x="835961" y="401543"/>
                        <a:pt x="913298" y="434526"/>
                      </a:cubicBezTo>
                    </a:path>
                  </a:pathLst>
                </a:custGeom>
                <a:noFill/>
                <a:ln w="28575" cmpd="sng">
                  <a:solidFill>
                    <a:srgbClr val="FFC000"/>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596" name="Freeform 595"/>
                <p:cNvSpPr/>
                <p:nvPr/>
              </p:nvSpPr>
              <p:spPr>
                <a:xfrm>
                  <a:off x="10202882" y="5210676"/>
                  <a:ext cx="855862" cy="694665"/>
                </a:xfrm>
                <a:custGeom>
                  <a:gdLst>
                    <a:gd name="connsiteX0" fmla="*/ 835818 w 835818"/>
                    <a:gd name="connsiteY0" fmla="*/ 0 h 677944"/>
                    <a:gd name="connsiteX1" fmla="*/ 518615 w 835818"/>
                    <a:gd name="connsiteY1" fmla="*/ 302884 h 677944"/>
                    <a:gd name="connsiteX2" fmla="*/ 395785 w 835818"/>
                    <a:gd name="connsiteY2" fmla="*/ 384771 h 677944"/>
                    <a:gd name="connsiteX3" fmla="*/ 95535 w 835818"/>
                    <a:gd name="connsiteY3" fmla="*/ 657726 h 677944"/>
                    <a:gd name="connsiteX4" fmla="*/ 0 w 835818"/>
                    <a:gd name="connsiteY4" fmla="*/ 657726 h 677944"/>
                  </a:gdLst>
                  <a:cxnLst>
                    <a:cxn ang="0">
                      <a:pos x="connsiteX0" y="connsiteY0"/>
                    </a:cxn>
                    <a:cxn ang="0">
                      <a:pos x="connsiteX1" y="connsiteY1"/>
                    </a:cxn>
                    <a:cxn ang="0">
                      <a:pos x="connsiteX2" y="connsiteY2"/>
                    </a:cxn>
                    <a:cxn ang="0">
                      <a:pos x="connsiteX3" y="connsiteY3"/>
                    </a:cxn>
                    <a:cxn ang="0">
                      <a:pos x="connsiteX4" y="connsiteY4"/>
                    </a:cxn>
                  </a:cxnLst>
                  <a:rect l="l" t="t" r="r" b="b"/>
                  <a:pathLst>
                    <a:path w="835818" h="677944">
                      <a:moveTo>
                        <a:pt x="835818" y="0"/>
                      </a:moveTo>
                      <a:cubicBezTo>
                        <a:pt x="698203" y="67101"/>
                        <a:pt x="591954" y="238756"/>
                        <a:pt x="518615" y="302884"/>
                      </a:cubicBezTo>
                      <a:cubicBezTo>
                        <a:pt x="445276" y="367012"/>
                        <a:pt x="466298" y="325631"/>
                        <a:pt x="395785" y="384771"/>
                      </a:cubicBezTo>
                      <a:cubicBezTo>
                        <a:pt x="325272" y="443911"/>
                        <a:pt x="161499" y="612234"/>
                        <a:pt x="95535" y="657726"/>
                      </a:cubicBezTo>
                      <a:cubicBezTo>
                        <a:pt x="29571" y="703218"/>
                        <a:pt x="0" y="657726"/>
                        <a:pt x="0" y="657726"/>
                      </a:cubicBezTo>
                    </a:path>
                  </a:pathLst>
                </a:custGeom>
                <a:noFill/>
                <a:ln w="28575" cmpd="sng">
                  <a:solidFill>
                    <a:srgbClr val="FFC000"/>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597" name="Freeform 596"/>
                <p:cNvSpPr/>
                <p:nvPr/>
              </p:nvSpPr>
              <p:spPr>
                <a:xfrm>
                  <a:off x="8994628" y="5877591"/>
                  <a:ext cx="1214651" cy="154586"/>
                </a:xfrm>
                <a:custGeom>
                  <a:gdLst>
                    <a:gd name="connsiteX0" fmla="*/ 0 w 1214651"/>
                    <a:gd name="connsiteY0" fmla="*/ 154586 h 154586"/>
                    <a:gd name="connsiteX1" fmla="*/ 368489 w 1214651"/>
                    <a:gd name="connsiteY1" fmla="*/ 86347 h 154586"/>
                    <a:gd name="connsiteX2" fmla="*/ 791570 w 1214651"/>
                    <a:gd name="connsiteY2" fmla="*/ 86347 h 154586"/>
                    <a:gd name="connsiteX3" fmla="*/ 1064525 w 1214651"/>
                    <a:gd name="connsiteY3" fmla="*/ 4461 h 154586"/>
                    <a:gd name="connsiteX4" fmla="*/ 1214651 w 1214651"/>
                    <a:gd name="connsiteY4" fmla="*/ 18108 h 154586"/>
                  </a:gdLst>
                  <a:cxnLst>
                    <a:cxn ang="0">
                      <a:pos x="connsiteX0" y="connsiteY0"/>
                    </a:cxn>
                    <a:cxn ang="0">
                      <a:pos x="connsiteX1" y="connsiteY1"/>
                    </a:cxn>
                    <a:cxn ang="0">
                      <a:pos x="connsiteX2" y="connsiteY2"/>
                    </a:cxn>
                    <a:cxn ang="0">
                      <a:pos x="connsiteX3" y="connsiteY3"/>
                    </a:cxn>
                    <a:cxn ang="0">
                      <a:pos x="connsiteX4" y="connsiteY4"/>
                    </a:cxn>
                  </a:cxnLst>
                  <a:rect l="l" t="t" r="r" b="b"/>
                  <a:pathLst>
                    <a:path w="1214651" h="154586">
                      <a:moveTo>
                        <a:pt x="0" y="154586"/>
                      </a:moveTo>
                      <a:cubicBezTo>
                        <a:pt x="118280" y="126153"/>
                        <a:pt x="236561" y="97720"/>
                        <a:pt x="368489" y="86347"/>
                      </a:cubicBezTo>
                      <a:cubicBezTo>
                        <a:pt x="500417" y="74974"/>
                        <a:pt x="675564" y="99995"/>
                        <a:pt x="791570" y="86347"/>
                      </a:cubicBezTo>
                      <a:cubicBezTo>
                        <a:pt x="907576" y="72699"/>
                        <a:pt x="994012" y="15834"/>
                        <a:pt x="1064525" y="4461"/>
                      </a:cubicBezTo>
                      <a:cubicBezTo>
                        <a:pt x="1135038" y="-6912"/>
                        <a:pt x="1174844" y="5598"/>
                        <a:pt x="1214651" y="18108"/>
                      </a:cubicBezTo>
                    </a:path>
                  </a:pathLst>
                </a:custGeom>
                <a:noFill/>
                <a:ln w="28575" cmpd="sng">
                  <a:solidFill>
                    <a:srgbClr val="FFC000"/>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598" name="Freeform 597"/>
                <p:cNvSpPr/>
                <p:nvPr/>
              </p:nvSpPr>
              <p:spPr>
                <a:xfrm>
                  <a:off x="10140791" y="5895697"/>
                  <a:ext cx="124180" cy="701975"/>
                </a:xfrm>
                <a:custGeom>
                  <a:gdLst>
                    <a:gd name="connsiteX0" fmla="*/ 41192 w 124180"/>
                    <a:gd name="connsiteY0" fmla="*/ 0 h 701974"/>
                    <a:gd name="connsiteX1" fmla="*/ 249 w 124180"/>
                    <a:gd name="connsiteY1" fmla="*/ 177421 h 701974"/>
                    <a:gd name="connsiteX2" fmla="*/ 27544 w 124180"/>
                    <a:gd name="connsiteY2" fmla="*/ 327547 h 701974"/>
                    <a:gd name="connsiteX3" fmla="*/ 95783 w 124180"/>
                    <a:gd name="connsiteY3" fmla="*/ 450377 h 701974"/>
                    <a:gd name="connsiteX4" fmla="*/ 124180 w 124180"/>
                    <a:gd name="connsiteY4" fmla="*/ 701974 h 701974"/>
                    <a:gd name="connsiteX5" fmla="*/ 218613 w 218613"/>
                    <a:gd name="connsiteY5" fmla="*/ 832514 h 832514"/>
                    <a:gd name="connsiteX6" fmla="*/ 218613 w 224678"/>
                    <a:gd name="connsiteY6" fmla="*/ 887105 h 887105"/>
                  </a:gdLst>
                  <a:cxnLst>
                    <a:cxn ang="0">
                      <a:pos x="connsiteX0" y="connsiteY0"/>
                    </a:cxn>
                    <a:cxn ang="0">
                      <a:pos x="connsiteX1" y="connsiteY1"/>
                    </a:cxn>
                    <a:cxn ang="0">
                      <a:pos x="connsiteX2" y="connsiteY2"/>
                    </a:cxn>
                    <a:cxn ang="0">
                      <a:pos x="connsiteX3" y="connsiteY3"/>
                    </a:cxn>
                    <a:cxn ang="0">
                      <a:pos x="connsiteX4" y="connsiteY4"/>
                    </a:cxn>
                  </a:cxnLst>
                  <a:rect l="l" t="t" r="r" b="b"/>
                  <a:pathLst>
                    <a:path w="124180" h="701974">
                      <a:moveTo>
                        <a:pt x="41192" y="0"/>
                      </a:moveTo>
                      <a:cubicBezTo>
                        <a:pt x="21858" y="61415"/>
                        <a:pt x="2524" y="122830"/>
                        <a:pt x="249" y="177421"/>
                      </a:cubicBezTo>
                      <a:cubicBezTo>
                        <a:pt x="-2026" y="232012"/>
                        <a:pt x="11622" y="282054"/>
                        <a:pt x="27544" y="327547"/>
                      </a:cubicBezTo>
                      <a:cubicBezTo>
                        <a:pt x="43466" y="373040"/>
                        <a:pt x="79677" y="387973"/>
                        <a:pt x="95783" y="450377"/>
                      </a:cubicBezTo>
                      <a:cubicBezTo>
                        <a:pt x="111889" y="512782"/>
                        <a:pt x="103708" y="638284"/>
                        <a:pt x="124180" y="701974"/>
                      </a:cubicBezTo>
                    </a:path>
                  </a:pathLst>
                </a:custGeom>
                <a:noFill/>
                <a:ln w="28575" cmpd="sng">
                  <a:solidFill>
                    <a:srgbClr val="FFC000"/>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grpSp>
          <p:sp>
            <p:nvSpPr>
              <p:cNvPr id="543" name="Oval 542"/>
              <p:cNvSpPr/>
              <p:nvPr/>
            </p:nvSpPr>
            <p:spPr>
              <a:xfrm>
                <a:off x="5188807" y="3677610"/>
                <a:ext cx="153652" cy="153652"/>
              </a:xfrm>
              <a:prstGeom prst="ellipse">
                <a:avLst/>
              </a:prstGeom>
              <a:solidFill>
                <a:srgbClr val="FF960C"/>
              </a:solidFill>
              <a:ln w="9525">
                <a:solidFill>
                  <a:schemeClr val="bg1"/>
                </a:solidFill>
                <a:prstDash val="solid"/>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100" b="0" smtClean="0">
                  <a:solidFill>
                    <a:srgbClr val="FF0000"/>
                  </a:solidFill>
                </a:endParaRPr>
              </a:p>
            </p:txBody>
          </p:sp>
          <p:sp>
            <p:nvSpPr>
              <p:cNvPr id="544" name="Oval 543"/>
              <p:cNvSpPr/>
              <p:nvPr/>
            </p:nvSpPr>
            <p:spPr>
              <a:xfrm>
                <a:off x="6309709" y="4041422"/>
                <a:ext cx="104508" cy="104507"/>
              </a:xfrm>
              <a:prstGeom prst="ellipse">
                <a:avLst/>
              </a:prstGeom>
              <a:solidFill>
                <a:schemeClr val="accent3"/>
              </a:solidFill>
              <a:ln w="9525">
                <a:solidFill>
                  <a:schemeClr val="bg1"/>
                </a:solidFill>
                <a:prstDash val="solid"/>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100" b="0" smtClean="0">
                  <a:solidFill>
                    <a:srgbClr val="FF0000"/>
                  </a:solidFill>
                </a:endParaRPr>
              </a:p>
            </p:txBody>
          </p:sp>
          <p:sp>
            <p:nvSpPr>
              <p:cNvPr id="548" name="Oval 547"/>
              <p:cNvSpPr/>
              <p:nvPr/>
            </p:nvSpPr>
            <p:spPr>
              <a:xfrm>
                <a:off x="5115686" y="4028061"/>
                <a:ext cx="104508" cy="104507"/>
              </a:xfrm>
              <a:prstGeom prst="ellipse">
                <a:avLst/>
              </a:prstGeom>
              <a:solidFill>
                <a:schemeClr val="accent3"/>
              </a:solidFill>
              <a:ln w="9525">
                <a:solidFill>
                  <a:schemeClr val="bg1"/>
                </a:solidFill>
                <a:prstDash val="solid"/>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100" b="0" smtClean="0">
                  <a:solidFill>
                    <a:srgbClr val="FF0000"/>
                  </a:solidFill>
                </a:endParaRPr>
              </a:p>
            </p:txBody>
          </p:sp>
          <p:sp>
            <p:nvSpPr>
              <p:cNvPr id="549" name="Oval 548"/>
              <p:cNvSpPr/>
              <p:nvPr/>
            </p:nvSpPr>
            <p:spPr>
              <a:xfrm>
                <a:off x="4883725" y="4597863"/>
                <a:ext cx="104508" cy="104507"/>
              </a:xfrm>
              <a:prstGeom prst="ellipse">
                <a:avLst/>
              </a:prstGeom>
              <a:solidFill>
                <a:schemeClr val="accent3"/>
              </a:solidFill>
              <a:ln w="9525">
                <a:solidFill>
                  <a:schemeClr val="bg1"/>
                </a:solidFill>
                <a:prstDash val="solid"/>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100" b="0" smtClean="0">
                  <a:solidFill>
                    <a:srgbClr val="FF0000"/>
                  </a:solidFill>
                </a:endParaRPr>
              </a:p>
            </p:txBody>
          </p:sp>
          <p:sp>
            <p:nvSpPr>
              <p:cNvPr id="550" name="Oval 549"/>
              <p:cNvSpPr/>
              <p:nvPr/>
            </p:nvSpPr>
            <p:spPr>
              <a:xfrm>
                <a:off x="5770810" y="5040777"/>
                <a:ext cx="104508" cy="104507"/>
              </a:xfrm>
              <a:prstGeom prst="ellipse">
                <a:avLst/>
              </a:prstGeom>
              <a:solidFill>
                <a:schemeClr val="accent3"/>
              </a:solidFill>
              <a:ln w="9525">
                <a:solidFill>
                  <a:schemeClr val="bg1"/>
                </a:solidFill>
                <a:prstDash val="solid"/>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100" b="0" smtClean="0">
                  <a:solidFill>
                    <a:srgbClr val="FF0000"/>
                  </a:solidFill>
                </a:endParaRPr>
              </a:p>
            </p:txBody>
          </p:sp>
          <p:sp>
            <p:nvSpPr>
              <p:cNvPr id="546" name="Textframe 5"/>
              <p:cNvSpPr txBox="1"/>
              <p:nvPr/>
            </p:nvSpPr>
            <p:spPr>
              <a:xfrm>
                <a:off x="4625775" y="3896463"/>
                <a:ext cx="646343" cy="135351"/>
              </a:xfrm>
              <a:prstGeom prst="rect">
                <a:avLst/>
              </a:prstGeom>
              <a:noFill/>
              <a:ln w="9525">
                <a:noFill/>
                <a:prstDash val="solid"/>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100">
                    <a:latin typeface="+mn-lt"/>
                    <a:cs typeface="Arial Narrow" pitchFamily="34" charset="0"/>
                  </a:rPr>
                  <a:t>布尔萨</a:t>
                </a:r>
                <a:endParaRPr lang="zh-CN" altLang="en-US" sz="1100" noProof="0" smtClean="0">
                  <a:latin typeface="+mn-lt"/>
                  <a:cs typeface="Arial Narrow" pitchFamily="34" charset="0"/>
                </a:endParaRPr>
              </a:p>
            </p:txBody>
          </p:sp>
          <p:cxnSp>
            <p:nvCxnSpPr>
              <p:cNvPr id="12" name="Straight Connector 11"/>
              <p:cNvCxnSpPr/>
              <p:nvPr/>
            </p:nvCxnSpPr>
            <p:spPr>
              <a:xfrm flipH="1">
                <a:off x="5269549" y="3028831"/>
                <a:ext cx="0" cy="554749"/>
              </a:xfrm>
              <a:prstGeom prst="line">
                <a:avLst/>
              </a:prstGeom>
              <a:ln w="9525">
                <a:solidFill>
                  <a:schemeClr val="accent3"/>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599" name="Straight Connector 598"/>
              <p:cNvCxnSpPr/>
              <p:nvPr/>
            </p:nvCxnSpPr>
            <p:spPr>
              <a:xfrm flipH="1">
                <a:off x="6514401" y="3028831"/>
                <a:ext cx="0" cy="554749"/>
              </a:xfrm>
              <a:prstGeom prst="line">
                <a:avLst/>
              </a:prstGeom>
              <a:ln w="9525">
                <a:solidFill>
                  <a:schemeClr val="accent3"/>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600" name="Straight Connector 599"/>
              <p:cNvCxnSpPr/>
              <p:nvPr/>
            </p:nvCxnSpPr>
            <p:spPr>
              <a:xfrm>
                <a:off x="5295940" y="3064698"/>
                <a:ext cx="1202774" cy="0"/>
              </a:xfrm>
              <a:prstGeom prst="line">
                <a:avLst/>
              </a:prstGeom>
              <a:ln w="9525">
                <a:solidFill>
                  <a:schemeClr val="accent3"/>
                </a:solidFill>
                <a:prstDash val="solid"/>
                <a:headEnd type="triangle" w="lg" len="lg"/>
                <a:tailEnd type="triangle" w="lg" len="lg"/>
              </a:ln>
              <a:effectLst/>
            </p:spPr>
            <p:style>
              <a:lnRef idx="1">
                <a:schemeClr val="accent1"/>
              </a:lnRef>
              <a:fillRef idx="0">
                <a:schemeClr val="accent1"/>
              </a:fillRef>
              <a:effectRef idx="0">
                <a:schemeClr val="accent1"/>
              </a:effectRef>
              <a:fontRef idx="minor">
                <a:schemeClr val="tx1"/>
              </a:fontRef>
            </p:style>
          </p:cxnSp>
          <p:sp>
            <p:nvSpPr>
              <p:cNvPr id="15" name="Textframe 15"/>
              <p:cNvSpPr txBox="1"/>
              <p:nvPr/>
            </p:nvSpPr>
            <p:spPr>
              <a:xfrm>
                <a:off x="5556571" y="2959527"/>
                <a:ext cx="594719" cy="200055"/>
              </a:xfrm>
              <a:prstGeom prst="rect">
                <a:avLst/>
              </a:prstGeom>
              <a:solidFill>
                <a:schemeClr val="bg1"/>
              </a:solidFill>
              <a:ln w="9525">
                <a:solidFill>
                  <a:schemeClr val="tx1"/>
                </a:solidFill>
                <a:prstDash val="solid"/>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spcBef>
                    <a:spcPts val="400"/>
                  </a:spcBef>
                  <a:buSzTx/>
                </a:pPr>
                <a:r>
                  <a:rPr lang="en-US" altLang="zh-CN" smtClean="0">
                    <a:latin typeface="+mn-lt"/>
                    <a:cs typeface="Arial Narrow" pitchFamily="34" charset="0"/>
                  </a:rPr>
                  <a:t>30</a:t>
                </a:r>
                <a:r>
                  <a:rPr lang="en-US" altLang="zh-CN" noProof="0" err="1" smtClean="0">
                    <a:latin typeface="+mn-lt"/>
                    <a:cs typeface="Arial Narrow" pitchFamily="34" charset="0"/>
                  </a:rPr>
                  <a:t>0km</a:t>
                </a:r>
                <a:endParaRPr lang="zh-CN" altLang="en-US" noProof="0" smtClean="0">
                  <a:latin typeface="+mn-lt"/>
                  <a:cs typeface="Arial Narrow" pitchFamily="34" charset="0"/>
                </a:endParaRPr>
              </a:p>
            </p:txBody>
          </p:sp>
          <p:sp>
            <p:nvSpPr>
              <p:cNvPr id="772" name="Textframe 5"/>
              <p:cNvSpPr txBox="1"/>
              <p:nvPr/>
            </p:nvSpPr>
            <p:spPr>
              <a:xfrm>
                <a:off x="3473654" y="4012122"/>
                <a:ext cx="886819" cy="200055"/>
              </a:xfrm>
              <a:prstGeom prst="rect">
                <a:avLst/>
              </a:prstGeom>
              <a:noFill/>
              <a:ln w="9525">
                <a:noFill/>
                <a:prstDash val="solid"/>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i="1" noProof="0" smtClean="0">
                    <a:latin typeface="+mn-lt"/>
                    <a:cs typeface="Arial Narrow" pitchFamily="34" charset="0"/>
                  </a:rPr>
                  <a:t>希腊</a:t>
                </a:r>
              </a:p>
            </p:txBody>
          </p:sp>
          <p:sp>
            <p:nvSpPr>
              <p:cNvPr id="773" name="Textframe 5"/>
              <p:cNvSpPr txBox="1"/>
              <p:nvPr/>
            </p:nvSpPr>
            <p:spPr>
              <a:xfrm>
                <a:off x="4479008" y="3057967"/>
                <a:ext cx="886819" cy="200055"/>
              </a:xfrm>
              <a:prstGeom prst="rect">
                <a:avLst/>
              </a:prstGeom>
              <a:noFill/>
              <a:ln w="9525">
                <a:noFill/>
                <a:prstDash val="solid"/>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i="1" noProof="0" smtClean="0">
                    <a:latin typeface="+mn-lt"/>
                    <a:cs typeface="Arial Narrow" pitchFamily="34" charset="0"/>
                  </a:rPr>
                  <a:t>保加利亚</a:t>
                </a:r>
              </a:p>
            </p:txBody>
          </p:sp>
        </p:grpSp>
        <p:sp>
          <p:nvSpPr>
            <p:cNvPr id="776" name="Oval 775"/>
            <p:cNvSpPr/>
            <p:nvPr/>
          </p:nvSpPr>
          <p:spPr>
            <a:xfrm>
              <a:off x="1398290" y="3281465"/>
              <a:ext cx="104508" cy="104507"/>
            </a:xfrm>
            <a:prstGeom prst="ellipse">
              <a:avLst/>
            </a:prstGeom>
            <a:solidFill>
              <a:schemeClr val="accent3"/>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100" b="0" smtClean="0">
                <a:solidFill>
                  <a:srgbClr val="FF0000"/>
                </a:solidFill>
              </a:endParaRPr>
            </a:p>
          </p:txBody>
        </p:sp>
        <p:sp>
          <p:nvSpPr>
            <p:cNvPr id="777" name="Textframe 5"/>
            <p:cNvSpPr txBox="1"/>
            <p:nvPr/>
          </p:nvSpPr>
          <p:spPr>
            <a:xfrm>
              <a:off x="1139771" y="3395243"/>
              <a:ext cx="646343"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100" noProof="0" smtClean="0">
                  <a:latin typeface="+mn-lt"/>
                  <a:cs typeface="Arial Narrow" pitchFamily="34" charset="0"/>
                </a:rPr>
                <a:t>索菲亚</a:t>
              </a:r>
            </a:p>
          </p:txBody>
        </p:sp>
      </p:grpSp>
      <p:cxnSp>
        <p:nvCxnSpPr>
          <p:cNvPr id="155" name="Straight Connector 154"/>
          <p:cNvCxnSpPr/>
          <p:nvPr/>
        </p:nvCxnSpPr>
        <p:spPr>
          <a:xfrm>
            <a:off x="6782244" y="2622990"/>
            <a:ext cx="2819296" cy="0"/>
          </a:xfrm>
          <a:prstGeom prst="line">
            <a:avLst/>
          </a:prstGeom>
          <a:ln w="22225" cmpd="sng">
            <a:solidFill>
              <a:schemeClr val="accent6"/>
            </a:solidFill>
          </a:ln>
          <a:effectLst/>
        </p:spPr>
        <p:style>
          <a:lnRef idx="1">
            <a:schemeClr val="accent1"/>
          </a:lnRef>
          <a:fillRef idx="0">
            <a:schemeClr val="accent1"/>
          </a:fillRef>
          <a:effectRef idx="0">
            <a:schemeClr val="accent1"/>
          </a:effectRef>
          <a:fontRef idx="minor">
            <a:schemeClr val="tx1"/>
          </a:fontRef>
        </p:style>
      </p:cxnSp>
      <p:sp>
        <p:nvSpPr>
          <p:cNvPr id="156" name="Oval 67"/>
          <p:cNvSpPr>
            <a:spLocks noChangeArrowheads="1"/>
          </p:cNvSpPr>
          <p:nvPr/>
        </p:nvSpPr>
        <p:spPr bwMode="auto">
          <a:xfrm>
            <a:off x="6721123" y="2553686"/>
            <a:ext cx="114554" cy="114554"/>
          </a:xfrm>
          <a:prstGeom prst="ellipse">
            <a:avLst/>
          </a:prstGeom>
          <a:solidFill>
            <a:schemeClr val="accent6"/>
          </a:solidFill>
          <a:ln w="0" cap="flat">
            <a:solidFill>
              <a:schemeClr val="accent6"/>
            </a:solidFill>
            <a:prstDash val="solid"/>
            <a:miter lim="800000"/>
          </a:ln>
        </p:spPr>
        <p:txBody>
          <a:bodyPr vert="horz" wrap="square" lIns="91440" tIns="45720" rIns="91440" bIns="45720" numCol="1" anchor="t" anchorCtr="0" compatLnSpc="1">
            <a:prstTxWarp prst="textNoShape">
              <a:avLst/>
            </a:prstTxWarp>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900">
              <a:solidFill>
                <a:schemeClr val="bg1"/>
              </a:solidFill>
            </a:endParaRPr>
          </a:p>
        </p:txBody>
      </p:sp>
      <p:pic>
        <p:nvPicPr>
          <p:cNvPr id="157" name="Picture 30" descr="D:\Users\peng_wang\Desktop\Graphics\BJS\Database\rules\新建文件夹\several\arrow471.png"/>
          <p:cNvPicPr>
            <a:picLocks noChangeAspect="1" noChangeArrowheads="1"/>
          </p:cNvPicPr>
          <p:nvPr/>
        </p:nvPicPr>
        <p:blipFill>
          <a:blip r:embed="rId10">
            <a:extLst>
              <a:ext uri="{BEBA8EAE-BF5A-486C-A8C5-ECC9F3942E4B}">
                <a14:imgProps xmlns:a14="http://schemas.microsoft.com/office/drawing/2010/main" xmlns="">
                  <a14:imgLayer r:embed="rId11">
                    <a14:imgEffect>
                      <a14:brightnessContrast bright="100000"/>
                    </a14:imgEffect>
                  </a14:imgLayer>
                </a14:imgProps>
              </a:ext>
              <a:ext uri="{28A0092B-C50C-407E-A947-70E740481C1C}">
                <a14:useLocalDpi xmlns:a14="http://schemas.microsoft.com/office/drawing/2010/main" xmlns="" val="0"/>
              </a:ext>
            </a:extLst>
          </a:blip>
          <a:stretch>
            <a:fillRect/>
          </a:stretch>
        </p:blipFill>
        <p:spPr bwMode="auto">
          <a:xfrm flipH="1">
            <a:off x="6189131" y="2086118"/>
            <a:ext cx="646546" cy="646546"/>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xmlns="">
                <a:solidFill>
                  <a:srgbClr val="FFFFFF"/>
                </a:solidFill>
              </a14:hiddenFill>
            </a:ext>
          </a:extLst>
        </p:spPr>
      </p:pic>
      <p:sp>
        <p:nvSpPr>
          <p:cNvPr id="158" name="Rectangle 157"/>
          <p:cNvSpPr/>
          <p:nvPr/>
        </p:nvSpPr>
        <p:spPr>
          <a:xfrm>
            <a:off x="6782244" y="2287798"/>
            <a:ext cx="569387" cy="323165"/>
          </a:xfrm>
          <a:prstGeom prst="rect">
            <a:avLst/>
          </a:prstGeom>
        </p:spPr>
        <p:txBody>
          <a:bodyPr wrap="none">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r>
              <a:rPr lang="zh-CN" altLang="en-US" sz="1500">
                <a:solidFill>
                  <a:schemeClr val="accent6"/>
                </a:solidFill>
              </a:rPr>
              <a:t>评述</a:t>
            </a:r>
          </a:p>
        </p:txBody>
      </p:sp>
      <p:sp>
        <p:nvSpPr>
          <p:cNvPr id="148" name="Notes"/>
          <p:cNvSpPr txBox="1"/>
          <p:nvPr/>
        </p:nvSpPr>
        <p:spPr>
          <a:xfrm>
            <a:off x="738189" y="6417474"/>
            <a:ext cx="4231928" cy="138499"/>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zh-CN" altLang="en-US" sz="1000" b="0" smtClean="0">
                <a:latin typeface="+mn-lt"/>
                <a:sym typeface="+mn-lt"/>
              </a:rPr>
              <a:t>注：目前南线的铁路运输可通过伊朗境内的绕行或里海轮渡方式抵达土耳其</a:t>
            </a:r>
            <a:endParaRPr lang="en-US" sz="1000" b="0" smtClean="0">
              <a:solidFill>
                <a:schemeClr val="tx1"/>
              </a:solidFill>
              <a:latin typeface="+mn-lt"/>
              <a:cs typeface="+mn-cs"/>
              <a:sym typeface="+mn-lt"/>
            </a:endParaRPr>
          </a:p>
        </p:txBody>
      </p:sp>
      <p:sp>
        <p:nvSpPr>
          <p:cNvPr id="159" name="RbSticker"/>
          <p:cNvSpPr txBox="1"/>
          <p:nvPr/>
        </p:nvSpPr>
        <p:spPr>
          <a:xfrm>
            <a:off x="780030" y="260349"/>
            <a:ext cx="2773195" cy="200055"/>
          </a:xfrm>
          <a:prstGeom prst="rect">
            <a:avLst/>
          </a:prstGeom>
          <a:noFill/>
          <a:ln w="9525">
            <a:noFill/>
          </a:ln>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noProof="0" smtClean="0">
                <a:solidFill>
                  <a:schemeClr val="accent3"/>
                </a:solidFill>
                <a:latin typeface="+mn-lt"/>
                <a:cs typeface="Arial Narrow" pitchFamily="34" charset="0"/>
              </a:rPr>
              <a:t>两张集散网络</a:t>
            </a:r>
            <a:r>
              <a:rPr lang="en-US" altLang="zh-CN" noProof="0" smtClean="0">
                <a:solidFill>
                  <a:schemeClr val="accent3"/>
                </a:solidFill>
                <a:latin typeface="+mn-lt"/>
                <a:cs typeface="Arial Narrow" pitchFamily="34" charset="0"/>
              </a:rPr>
              <a:t>——</a:t>
            </a:r>
            <a:r>
              <a:rPr lang="zh-CN" altLang="en-US" noProof="0" smtClean="0">
                <a:solidFill>
                  <a:schemeClr val="accent3"/>
                </a:solidFill>
                <a:latin typeface="+mn-lt"/>
                <a:cs typeface="Arial Narrow" pitchFamily="34" charset="0"/>
              </a:rPr>
              <a:t>境外（伊斯坦布尔）</a:t>
            </a:r>
          </a:p>
        </p:txBody>
      </p:sp>
      <p:grpSp>
        <p:nvGrpSpPr>
          <p:cNvPr id="13" name="Group 163"/>
          <p:cNvGrpSpPr/>
          <p:nvPr/>
        </p:nvGrpSpPr>
        <p:grpSpPr>
          <a:xfrm>
            <a:off x="131167" y="192558"/>
            <a:ext cx="433418" cy="382347"/>
            <a:chOff x="3044142" y="3745325"/>
            <a:chExt cx="618875" cy="545952"/>
          </a:xfrm>
        </p:grpSpPr>
        <p:grpSp>
          <p:nvGrpSpPr>
            <p:cNvPr id="14" name="Group 164"/>
            <p:cNvGrpSpPr/>
            <p:nvPr/>
          </p:nvGrpSpPr>
          <p:grpSpPr>
            <a:xfrm>
              <a:off x="3065963" y="3745325"/>
              <a:ext cx="524030" cy="545952"/>
              <a:chOff x="6814862" y="2342788"/>
              <a:chExt cx="1435328" cy="1448459"/>
            </a:xfrm>
            <a:solidFill>
              <a:schemeClr val="bg1"/>
            </a:solidFill>
          </p:grpSpPr>
          <p:sp>
            <p:nvSpPr>
              <p:cNvPr id="167" name="Arc 166"/>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168" name="Arc 167"/>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169" name="Arc 168"/>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grpSp>
        <p:sp>
          <p:nvSpPr>
            <p:cNvPr id="166" name="TextBox 165"/>
            <p:cNvSpPr txBox="1"/>
            <p:nvPr/>
          </p:nvSpPr>
          <p:spPr>
            <a:xfrm>
              <a:off x="3044142" y="3818075"/>
              <a:ext cx="618875" cy="43947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000" b="0" noProof="0" smtClean="0">
                  <a:solidFill>
                    <a:schemeClr val="bg2"/>
                  </a:solidFill>
                  <a:latin typeface="Arial" pitchFamily="34" charset="0"/>
                  <a:cs typeface="Arial" pitchFamily="34" charset="0"/>
                </a:rPr>
                <a:t>2</a:t>
              </a:r>
              <a:endParaRPr lang="zh-CN" altLang="en-US" sz="2000" b="0" noProof="0" smtClean="0">
                <a:solidFill>
                  <a:schemeClr val="bg2"/>
                </a:solidFill>
                <a:latin typeface="Arial" pitchFamily="34" charset="0"/>
                <a:cs typeface="Arial" pitchFamily="34" charset="0"/>
              </a:endParaRPr>
            </a:p>
          </p:txBody>
        </p:sp>
      </p:grpSp>
      <p:grpSp>
        <p:nvGrpSpPr>
          <p:cNvPr id="16" name="Group 149"/>
          <p:cNvGrpSpPr/>
          <p:nvPr/>
        </p:nvGrpSpPr>
        <p:grpSpPr>
          <a:xfrm>
            <a:off x="3877524" y="6074295"/>
            <a:ext cx="1989371" cy="190172"/>
            <a:chOff x="4985177" y="6478064"/>
            <a:chExt cx="1989371" cy="190172"/>
          </a:xfrm>
        </p:grpSpPr>
        <p:sp>
          <p:nvSpPr>
            <p:cNvPr id="151" name="Oval 150"/>
            <p:cNvSpPr/>
            <p:nvPr/>
          </p:nvSpPr>
          <p:spPr>
            <a:xfrm>
              <a:off x="4985177" y="6478064"/>
              <a:ext cx="190300" cy="190172"/>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52" name="TextBox 151"/>
            <p:cNvSpPr txBox="1"/>
            <p:nvPr/>
          </p:nvSpPr>
          <p:spPr>
            <a:xfrm>
              <a:off x="5265747" y="6478064"/>
              <a:ext cx="1708801"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Clr>
                  <a:srgbClr val="000000"/>
                </a:buClr>
                <a:buSzTx/>
              </a:pPr>
              <a:r>
                <a:rPr lang="zh-CN" altLang="en-US" sz="1100">
                  <a:cs typeface="Arial Narrow" pitchFamily="34" charset="0"/>
                </a:rPr>
                <a:t>公路分拨范围，半径</a:t>
              </a:r>
              <a:r>
                <a:rPr lang="en-US" altLang="zh-CN" sz="1100">
                  <a:cs typeface="Arial Narrow" pitchFamily="34" charset="0"/>
                </a:rPr>
                <a:t>~150KM</a:t>
              </a:r>
              <a:endParaRPr lang="zh-CN" altLang="en-US" sz="1100">
                <a:cs typeface="Arial Narrow" pitchFamily="34" charset="0"/>
              </a:endParaRPr>
            </a:p>
          </p:txBody>
        </p:sp>
      </p:grpSp>
      <p:grpSp>
        <p:nvGrpSpPr>
          <p:cNvPr id="17" name="Group 3"/>
          <p:cNvGrpSpPr/>
          <p:nvPr/>
        </p:nvGrpSpPr>
        <p:grpSpPr>
          <a:xfrm>
            <a:off x="3367721" y="2248838"/>
            <a:ext cx="2787412" cy="1418294"/>
            <a:chOff x="2460209" y="2288643"/>
            <a:chExt cx="3599149" cy="1831323"/>
          </a:xfrm>
        </p:grpSpPr>
        <p:sp>
          <p:nvSpPr>
            <p:cNvPr id="153" name="Freeform 20"/>
            <p:cNvSpPr/>
            <p:nvPr/>
          </p:nvSpPr>
          <p:spPr bwMode="auto">
            <a:xfrm>
              <a:off x="3561771" y="3079814"/>
              <a:ext cx="289608" cy="247281"/>
            </a:xfrm>
            <a:custGeom>
              <a:gdLst>
                <a:gd name="T0" fmla="*/ 0 w 40"/>
                <a:gd name="T1" fmla="*/ 24 h 40"/>
                <a:gd name="T2" fmla="*/ 0 w 40"/>
                <a:gd name="T3" fmla="*/ 40 h 40"/>
                <a:gd name="T4" fmla="*/ 32 w 40"/>
                <a:gd name="T5" fmla="*/ 40 h 40"/>
                <a:gd name="T6" fmla="*/ 32 w 40"/>
                <a:gd name="T7" fmla="*/ 32 h 40"/>
                <a:gd name="T8" fmla="*/ 32 w 40"/>
                <a:gd name="T9" fmla="*/ 24 h 40"/>
                <a:gd name="T10" fmla="*/ 40 w 40"/>
                <a:gd name="T11" fmla="*/ 24 h 40"/>
                <a:gd name="T12" fmla="*/ 24 w 40"/>
                <a:gd name="T13" fmla="*/ 8 h 40"/>
                <a:gd name="T14" fmla="*/ 32 w 40"/>
                <a:gd name="T15" fmla="*/ 0 h 40"/>
                <a:gd name="T16" fmla="*/ 16 w 40"/>
                <a:gd name="T17" fmla="*/ 0 h 40"/>
                <a:gd name="T18" fmla="*/ 16 w 40"/>
                <a:gd name="T19" fmla="*/ 8 h 40"/>
                <a:gd name="T20" fmla="*/ 8 w 40"/>
                <a:gd name="T21" fmla="*/ 0 h 40"/>
                <a:gd name="T22" fmla="*/ 8 w 40"/>
                <a:gd name="T23" fmla="*/ 8 h 40"/>
                <a:gd name="T24" fmla="*/ 0 w 40"/>
                <a:gd name="T25" fmla="*/ 8 h 40"/>
                <a:gd name="T26" fmla="*/ 0 w 40"/>
                <a:gd name="T27" fmla="*/ 24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40"/>
                <a:gd name="T44" fmla="*/ 40 w 40"/>
                <a:gd name="T45" fmla="*/ 40 h 40"/>
              </a:gd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40">
                  <a:moveTo>
                    <a:pt x="0" y="24"/>
                  </a:moveTo>
                  <a:lnTo>
                    <a:pt x="0" y="40"/>
                  </a:lnTo>
                  <a:lnTo>
                    <a:pt x="32" y="40"/>
                  </a:lnTo>
                  <a:lnTo>
                    <a:pt x="32" y="32"/>
                  </a:lnTo>
                  <a:lnTo>
                    <a:pt x="32" y="24"/>
                  </a:lnTo>
                  <a:lnTo>
                    <a:pt x="40" y="24"/>
                  </a:lnTo>
                  <a:lnTo>
                    <a:pt x="24" y="8"/>
                  </a:lnTo>
                  <a:lnTo>
                    <a:pt x="32" y="0"/>
                  </a:lnTo>
                  <a:lnTo>
                    <a:pt x="16" y="0"/>
                  </a:lnTo>
                  <a:lnTo>
                    <a:pt x="16" y="8"/>
                  </a:lnTo>
                  <a:lnTo>
                    <a:pt x="8" y="0"/>
                  </a:lnTo>
                  <a:lnTo>
                    <a:pt x="8" y="8"/>
                  </a:lnTo>
                  <a:lnTo>
                    <a:pt x="0" y="8"/>
                  </a:lnTo>
                  <a:lnTo>
                    <a:pt x="0"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0" name="Freeform 21"/>
            <p:cNvSpPr/>
            <p:nvPr/>
          </p:nvSpPr>
          <p:spPr bwMode="auto">
            <a:xfrm>
              <a:off x="4836052" y="3079814"/>
              <a:ext cx="463373" cy="148368"/>
            </a:xfrm>
            <a:custGeom>
              <a:gdLst>
                <a:gd name="T0" fmla="*/ 0 w 64"/>
                <a:gd name="T1" fmla="*/ 16 h 24"/>
                <a:gd name="T2" fmla="*/ 8 w 64"/>
                <a:gd name="T3" fmla="*/ 24 h 24"/>
                <a:gd name="T4" fmla="*/ 8 w 64"/>
                <a:gd name="T5" fmla="*/ 8 h 24"/>
                <a:gd name="T6" fmla="*/ 16 w 64"/>
                <a:gd name="T7" fmla="*/ 0 h 24"/>
                <a:gd name="T8" fmla="*/ 40 w 64"/>
                <a:gd name="T9" fmla="*/ 0 h 24"/>
                <a:gd name="T10" fmla="*/ 48 w 64"/>
                <a:gd name="T11" fmla="*/ 0 h 24"/>
                <a:gd name="T12" fmla="*/ 64 w 64"/>
                <a:gd name="T13" fmla="*/ 0 h 24"/>
                <a:gd name="T14" fmla="*/ 8 w 64"/>
                <a:gd name="T15" fmla="*/ 0 h 24"/>
                <a:gd name="T16" fmla="*/ 0 w 64"/>
                <a:gd name="T17" fmla="*/ 8 h 24"/>
                <a:gd name="T18" fmla="*/ 0 w 64"/>
                <a:gd name="T19" fmla="*/ 16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4"/>
                <a:gd name="T31" fmla="*/ 0 h 24"/>
                <a:gd name="T32" fmla="*/ 64 w 64"/>
                <a:gd name="T33" fmla="*/ 24 h 24"/>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4" h="24">
                  <a:moveTo>
                    <a:pt x="0" y="16"/>
                  </a:moveTo>
                  <a:lnTo>
                    <a:pt x="8" y="24"/>
                  </a:lnTo>
                  <a:lnTo>
                    <a:pt x="8" y="8"/>
                  </a:lnTo>
                  <a:lnTo>
                    <a:pt x="16" y="0"/>
                  </a:lnTo>
                  <a:lnTo>
                    <a:pt x="40" y="0"/>
                  </a:lnTo>
                  <a:lnTo>
                    <a:pt x="48" y="0"/>
                  </a:lnTo>
                  <a:lnTo>
                    <a:pt x="64" y="0"/>
                  </a:lnTo>
                  <a:lnTo>
                    <a:pt x="8" y="0"/>
                  </a:lnTo>
                  <a:lnTo>
                    <a:pt x="0" y="8"/>
                  </a:lnTo>
                  <a:lnTo>
                    <a:pt x="0" y="1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1" name="Freeform 151"/>
            <p:cNvSpPr/>
            <p:nvPr/>
          </p:nvSpPr>
          <p:spPr bwMode="auto">
            <a:xfrm>
              <a:off x="2460209" y="2288643"/>
              <a:ext cx="3419613" cy="1286878"/>
            </a:xfrm>
            <a:custGeom>
              <a:gdLst>
                <a:gd name="T0" fmla="*/ 472 w 472"/>
                <a:gd name="T1" fmla="*/ 88 h 208"/>
                <a:gd name="T2" fmla="*/ 456 w 472"/>
                <a:gd name="T3" fmla="*/ 88 h 208"/>
                <a:gd name="T4" fmla="*/ 416 w 472"/>
                <a:gd name="T5" fmla="*/ 64 h 208"/>
                <a:gd name="T6" fmla="*/ 384 w 472"/>
                <a:gd name="T7" fmla="*/ 56 h 208"/>
                <a:gd name="T8" fmla="*/ 344 w 472"/>
                <a:gd name="T9" fmla="*/ 32 h 208"/>
                <a:gd name="T10" fmla="*/ 312 w 472"/>
                <a:gd name="T11" fmla="*/ 16 h 208"/>
                <a:gd name="T12" fmla="*/ 288 w 472"/>
                <a:gd name="T13" fmla="*/ 24 h 208"/>
                <a:gd name="T14" fmla="*/ 272 w 472"/>
                <a:gd name="T15" fmla="*/ 16 h 208"/>
                <a:gd name="T16" fmla="*/ 256 w 472"/>
                <a:gd name="T17" fmla="*/ 8 h 208"/>
                <a:gd name="T18" fmla="*/ 224 w 472"/>
                <a:gd name="T19" fmla="*/ 0 h 208"/>
                <a:gd name="T20" fmla="*/ 200 w 472"/>
                <a:gd name="T21" fmla="*/ 8 h 208"/>
                <a:gd name="T22" fmla="*/ 144 w 472"/>
                <a:gd name="T23" fmla="*/ 16 h 208"/>
                <a:gd name="T24" fmla="*/ 152 w 472"/>
                <a:gd name="T25" fmla="*/ 24 h 208"/>
                <a:gd name="T26" fmla="*/ 144 w 472"/>
                <a:gd name="T27" fmla="*/ 40 h 208"/>
                <a:gd name="T28" fmla="*/ 144 w 472"/>
                <a:gd name="T29" fmla="*/ 48 h 208"/>
                <a:gd name="T30" fmla="*/ 160 w 472"/>
                <a:gd name="T31" fmla="*/ 64 h 208"/>
                <a:gd name="T32" fmla="*/ 128 w 472"/>
                <a:gd name="T33" fmla="*/ 64 h 208"/>
                <a:gd name="T34" fmla="*/ 96 w 472"/>
                <a:gd name="T35" fmla="*/ 64 h 208"/>
                <a:gd name="T36" fmla="*/ 88 w 472"/>
                <a:gd name="T37" fmla="*/ 72 h 208"/>
                <a:gd name="T38" fmla="*/ 56 w 472"/>
                <a:gd name="T39" fmla="*/ 48 h 208"/>
                <a:gd name="T40" fmla="*/ 40 w 472"/>
                <a:gd name="T41" fmla="*/ 56 h 208"/>
                <a:gd name="T42" fmla="*/ 16 w 472"/>
                <a:gd name="T43" fmla="*/ 64 h 208"/>
                <a:gd name="T44" fmla="*/ 16 w 472"/>
                <a:gd name="T45" fmla="*/ 80 h 208"/>
                <a:gd name="T46" fmla="*/ 0 w 472"/>
                <a:gd name="T47" fmla="*/ 96 h 208"/>
                <a:gd name="T48" fmla="*/ 8 w 472"/>
                <a:gd name="T49" fmla="*/ 112 h 208"/>
                <a:gd name="T50" fmla="*/ 32 w 472"/>
                <a:gd name="T51" fmla="*/ 128 h 208"/>
                <a:gd name="T52" fmla="*/ 32 w 472"/>
                <a:gd name="T53" fmla="*/ 128 h 208"/>
                <a:gd name="T54" fmla="*/ 72 w 472"/>
                <a:gd name="T55" fmla="*/ 120 h 208"/>
                <a:gd name="T56" fmla="*/ 104 w 472"/>
                <a:gd name="T57" fmla="*/ 144 h 208"/>
                <a:gd name="T58" fmla="*/ 64 w 472"/>
                <a:gd name="T59" fmla="*/ 152 h 208"/>
                <a:gd name="T60" fmla="*/ 56 w 472"/>
                <a:gd name="T61" fmla="*/ 160 h 208"/>
                <a:gd name="T62" fmla="*/ 80 w 472"/>
                <a:gd name="T63" fmla="*/ 184 h 208"/>
                <a:gd name="T64" fmla="*/ 88 w 472"/>
                <a:gd name="T65" fmla="*/ 192 h 208"/>
                <a:gd name="T66" fmla="*/ 96 w 472"/>
                <a:gd name="T67" fmla="*/ 192 h 208"/>
                <a:gd name="T68" fmla="*/ 128 w 472"/>
                <a:gd name="T69" fmla="*/ 208 h 208"/>
                <a:gd name="T70" fmla="*/ 120 w 472"/>
                <a:gd name="T71" fmla="*/ 152 h 208"/>
                <a:gd name="T72" fmla="*/ 200 w 472"/>
                <a:gd name="T73" fmla="*/ 176 h 208"/>
                <a:gd name="T74" fmla="*/ 248 w 472"/>
                <a:gd name="T75" fmla="*/ 184 h 208"/>
                <a:gd name="T76" fmla="*/ 264 w 472"/>
                <a:gd name="T77" fmla="*/ 200 h 208"/>
                <a:gd name="T78" fmla="*/ 288 w 472"/>
                <a:gd name="T79" fmla="*/ 208 h 208"/>
                <a:gd name="T80" fmla="*/ 312 w 472"/>
                <a:gd name="T81" fmla="*/ 184 h 208"/>
                <a:gd name="T82" fmla="*/ 344 w 472"/>
                <a:gd name="T83" fmla="*/ 184 h 208"/>
                <a:gd name="T84" fmla="*/ 360 w 472"/>
                <a:gd name="T85" fmla="*/ 184 h 208"/>
                <a:gd name="T86" fmla="*/ 424 w 472"/>
                <a:gd name="T87" fmla="*/ 192 h 208"/>
                <a:gd name="T88" fmla="*/ 416 w 472"/>
                <a:gd name="T89" fmla="*/ 152 h 208"/>
                <a:gd name="T90" fmla="*/ 432 w 472"/>
                <a:gd name="T91" fmla="*/ 120 h 208"/>
                <a:gd name="T92" fmla="*/ 464 w 472"/>
                <a:gd name="T93" fmla="*/ 120 h 208"/>
                <a:gd name="T94" fmla="*/ 472 w 472"/>
                <a:gd name="T95" fmla="*/ 96 h 20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72"/>
                <a:gd name="T145" fmla="*/ 0 h 208"/>
                <a:gd name="T146" fmla="*/ 472 w 472"/>
                <a:gd name="T147" fmla="*/ 208 h 208"/>
              </a:gd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72" h="208">
                  <a:moveTo>
                    <a:pt x="472" y="96"/>
                  </a:moveTo>
                  <a:lnTo>
                    <a:pt x="472" y="88"/>
                  </a:lnTo>
                  <a:lnTo>
                    <a:pt x="464" y="80"/>
                  </a:lnTo>
                  <a:lnTo>
                    <a:pt x="456" y="88"/>
                  </a:lnTo>
                  <a:lnTo>
                    <a:pt x="448" y="80"/>
                  </a:lnTo>
                  <a:lnTo>
                    <a:pt x="416" y="64"/>
                  </a:lnTo>
                  <a:lnTo>
                    <a:pt x="392" y="64"/>
                  </a:lnTo>
                  <a:lnTo>
                    <a:pt x="384" y="56"/>
                  </a:lnTo>
                  <a:lnTo>
                    <a:pt x="376" y="64"/>
                  </a:lnTo>
                  <a:lnTo>
                    <a:pt x="344" y="32"/>
                  </a:lnTo>
                  <a:lnTo>
                    <a:pt x="320" y="16"/>
                  </a:lnTo>
                  <a:lnTo>
                    <a:pt x="312" y="16"/>
                  </a:lnTo>
                  <a:lnTo>
                    <a:pt x="296" y="24"/>
                  </a:lnTo>
                  <a:lnTo>
                    <a:pt x="288" y="24"/>
                  </a:lnTo>
                  <a:lnTo>
                    <a:pt x="288" y="16"/>
                  </a:lnTo>
                  <a:lnTo>
                    <a:pt x="272" y="16"/>
                  </a:lnTo>
                  <a:lnTo>
                    <a:pt x="256" y="16"/>
                  </a:lnTo>
                  <a:lnTo>
                    <a:pt x="256" y="8"/>
                  </a:lnTo>
                  <a:lnTo>
                    <a:pt x="248" y="0"/>
                  </a:lnTo>
                  <a:lnTo>
                    <a:pt x="224" y="0"/>
                  </a:lnTo>
                  <a:lnTo>
                    <a:pt x="224" y="8"/>
                  </a:lnTo>
                  <a:lnTo>
                    <a:pt x="200" y="8"/>
                  </a:lnTo>
                  <a:lnTo>
                    <a:pt x="160" y="16"/>
                  </a:lnTo>
                  <a:lnTo>
                    <a:pt x="144" y="16"/>
                  </a:lnTo>
                  <a:lnTo>
                    <a:pt x="144" y="24"/>
                  </a:lnTo>
                  <a:lnTo>
                    <a:pt x="152" y="24"/>
                  </a:lnTo>
                  <a:lnTo>
                    <a:pt x="152" y="32"/>
                  </a:lnTo>
                  <a:lnTo>
                    <a:pt x="144" y="40"/>
                  </a:lnTo>
                  <a:lnTo>
                    <a:pt x="152" y="40"/>
                  </a:lnTo>
                  <a:lnTo>
                    <a:pt x="144" y="48"/>
                  </a:lnTo>
                  <a:lnTo>
                    <a:pt x="168" y="56"/>
                  </a:lnTo>
                  <a:lnTo>
                    <a:pt x="160" y="64"/>
                  </a:lnTo>
                  <a:lnTo>
                    <a:pt x="144" y="64"/>
                  </a:lnTo>
                  <a:lnTo>
                    <a:pt x="128" y="64"/>
                  </a:lnTo>
                  <a:lnTo>
                    <a:pt x="112" y="64"/>
                  </a:lnTo>
                  <a:lnTo>
                    <a:pt x="96" y="64"/>
                  </a:lnTo>
                  <a:lnTo>
                    <a:pt x="88" y="64"/>
                  </a:lnTo>
                  <a:lnTo>
                    <a:pt x="88" y="72"/>
                  </a:lnTo>
                  <a:lnTo>
                    <a:pt x="72" y="56"/>
                  </a:lnTo>
                  <a:lnTo>
                    <a:pt x="56" y="48"/>
                  </a:lnTo>
                  <a:lnTo>
                    <a:pt x="48" y="56"/>
                  </a:lnTo>
                  <a:lnTo>
                    <a:pt x="40" y="56"/>
                  </a:lnTo>
                  <a:lnTo>
                    <a:pt x="24" y="64"/>
                  </a:lnTo>
                  <a:lnTo>
                    <a:pt x="16" y="64"/>
                  </a:lnTo>
                  <a:lnTo>
                    <a:pt x="24" y="80"/>
                  </a:lnTo>
                  <a:lnTo>
                    <a:pt x="16" y="80"/>
                  </a:lnTo>
                  <a:lnTo>
                    <a:pt x="8" y="72"/>
                  </a:lnTo>
                  <a:lnTo>
                    <a:pt x="0" y="96"/>
                  </a:lnTo>
                  <a:lnTo>
                    <a:pt x="8" y="104"/>
                  </a:lnTo>
                  <a:lnTo>
                    <a:pt x="8" y="112"/>
                  </a:lnTo>
                  <a:lnTo>
                    <a:pt x="24" y="112"/>
                  </a:lnTo>
                  <a:lnTo>
                    <a:pt x="32" y="128"/>
                  </a:lnTo>
                  <a:lnTo>
                    <a:pt x="24" y="128"/>
                  </a:lnTo>
                  <a:lnTo>
                    <a:pt x="32" y="128"/>
                  </a:lnTo>
                  <a:lnTo>
                    <a:pt x="56" y="120"/>
                  </a:lnTo>
                  <a:lnTo>
                    <a:pt x="72" y="120"/>
                  </a:lnTo>
                  <a:lnTo>
                    <a:pt x="88" y="128"/>
                  </a:lnTo>
                  <a:lnTo>
                    <a:pt x="104" y="144"/>
                  </a:lnTo>
                  <a:lnTo>
                    <a:pt x="72" y="144"/>
                  </a:lnTo>
                  <a:lnTo>
                    <a:pt x="64" y="152"/>
                  </a:lnTo>
                  <a:lnTo>
                    <a:pt x="72" y="160"/>
                  </a:lnTo>
                  <a:lnTo>
                    <a:pt x="56" y="160"/>
                  </a:lnTo>
                  <a:lnTo>
                    <a:pt x="64" y="160"/>
                  </a:lnTo>
                  <a:lnTo>
                    <a:pt x="80" y="184"/>
                  </a:lnTo>
                  <a:lnTo>
                    <a:pt x="88" y="184"/>
                  </a:lnTo>
                  <a:lnTo>
                    <a:pt x="88" y="192"/>
                  </a:lnTo>
                  <a:lnTo>
                    <a:pt x="88" y="200"/>
                  </a:lnTo>
                  <a:lnTo>
                    <a:pt x="96" y="192"/>
                  </a:lnTo>
                  <a:lnTo>
                    <a:pt x="104" y="192"/>
                  </a:lnTo>
                  <a:lnTo>
                    <a:pt x="128" y="208"/>
                  </a:lnTo>
                  <a:lnTo>
                    <a:pt x="136" y="208"/>
                  </a:lnTo>
                  <a:lnTo>
                    <a:pt x="120" y="152"/>
                  </a:lnTo>
                  <a:lnTo>
                    <a:pt x="152" y="144"/>
                  </a:lnTo>
                  <a:lnTo>
                    <a:pt x="200" y="176"/>
                  </a:lnTo>
                  <a:lnTo>
                    <a:pt x="232" y="168"/>
                  </a:lnTo>
                  <a:lnTo>
                    <a:pt x="248" y="184"/>
                  </a:lnTo>
                  <a:lnTo>
                    <a:pt x="256" y="200"/>
                  </a:lnTo>
                  <a:lnTo>
                    <a:pt x="264" y="200"/>
                  </a:lnTo>
                  <a:lnTo>
                    <a:pt x="264" y="208"/>
                  </a:lnTo>
                  <a:lnTo>
                    <a:pt x="288" y="208"/>
                  </a:lnTo>
                  <a:lnTo>
                    <a:pt x="312" y="192"/>
                  </a:lnTo>
                  <a:lnTo>
                    <a:pt x="312" y="184"/>
                  </a:lnTo>
                  <a:lnTo>
                    <a:pt x="336" y="192"/>
                  </a:lnTo>
                  <a:lnTo>
                    <a:pt x="344" y="184"/>
                  </a:lnTo>
                  <a:lnTo>
                    <a:pt x="344" y="176"/>
                  </a:lnTo>
                  <a:lnTo>
                    <a:pt x="360" y="184"/>
                  </a:lnTo>
                  <a:lnTo>
                    <a:pt x="408" y="184"/>
                  </a:lnTo>
                  <a:lnTo>
                    <a:pt x="424" y="192"/>
                  </a:lnTo>
                  <a:lnTo>
                    <a:pt x="424" y="176"/>
                  </a:lnTo>
                  <a:lnTo>
                    <a:pt x="416" y="152"/>
                  </a:lnTo>
                  <a:lnTo>
                    <a:pt x="432" y="144"/>
                  </a:lnTo>
                  <a:lnTo>
                    <a:pt x="432" y="120"/>
                  </a:lnTo>
                  <a:lnTo>
                    <a:pt x="456" y="120"/>
                  </a:lnTo>
                  <a:lnTo>
                    <a:pt x="464" y="120"/>
                  </a:lnTo>
                  <a:lnTo>
                    <a:pt x="464" y="104"/>
                  </a:lnTo>
                  <a:lnTo>
                    <a:pt x="472" y="96"/>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2" name="Freeform 153"/>
            <p:cNvSpPr/>
            <p:nvPr/>
          </p:nvSpPr>
          <p:spPr bwMode="auto">
            <a:xfrm>
              <a:off x="3329599" y="3179558"/>
              <a:ext cx="1622869" cy="791926"/>
            </a:xfrm>
            <a:custGeom>
              <a:gdLst>
                <a:gd name="T0" fmla="*/ 152 w 224"/>
                <a:gd name="T1" fmla="*/ 120 h 128"/>
                <a:gd name="T2" fmla="*/ 168 w 224"/>
                <a:gd name="T3" fmla="*/ 128 h 128"/>
                <a:gd name="T4" fmla="*/ 176 w 224"/>
                <a:gd name="T5" fmla="*/ 112 h 128"/>
                <a:gd name="T6" fmla="*/ 168 w 224"/>
                <a:gd name="T7" fmla="*/ 96 h 128"/>
                <a:gd name="T8" fmla="*/ 160 w 224"/>
                <a:gd name="T9" fmla="*/ 88 h 128"/>
                <a:gd name="T10" fmla="*/ 176 w 224"/>
                <a:gd name="T11" fmla="*/ 88 h 128"/>
                <a:gd name="T12" fmla="*/ 176 w 224"/>
                <a:gd name="T13" fmla="*/ 80 h 128"/>
                <a:gd name="T14" fmla="*/ 176 w 224"/>
                <a:gd name="T15" fmla="*/ 72 h 128"/>
                <a:gd name="T16" fmla="*/ 192 w 224"/>
                <a:gd name="T17" fmla="*/ 64 h 128"/>
                <a:gd name="T18" fmla="*/ 192 w 224"/>
                <a:gd name="T19" fmla="*/ 80 h 128"/>
                <a:gd name="T20" fmla="*/ 200 w 224"/>
                <a:gd name="T21" fmla="*/ 80 h 128"/>
                <a:gd name="T22" fmla="*/ 208 w 224"/>
                <a:gd name="T23" fmla="*/ 80 h 128"/>
                <a:gd name="T24" fmla="*/ 224 w 224"/>
                <a:gd name="T25" fmla="*/ 72 h 128"/>
                <a:gd name="T26" fmla="*/ 200 w 224"/>
                <a:gd name="T27" fmla="*/ 56 h 128"/>
                <a:gd name="T28" fmla="*/ 200 w 224"/>
                <a:gd name="T29" fmla="*/ 64 h 128"/>
                <a:gd name="T30" fmla="*/ 184 w 224"/>
                <a:gd name="T31" fmla="*/ 56 h 128"/>
                <a:gd name="T32" fmla="*/ 192 w 224"/>
                <a:gd name="T33" fmla="*/ 48 h 128"/>
                <a:gd name="T34" fmla="*/ 168 w 224"/>
                <a:gd name="T35" fmla="*/ 64 h 128"/>
                <a:gd name="T36" fmla="*/ 144 w 224"/>
                <a:gd name="T37" fmla="*/ 64 h 128"/>
                <a:gd name="T38" fmla="*/ 144 w 224"/>
                <a:gd name="T39" fmla="*/ 56 h 128"/>
                <a:gd name="T40" fmla="*/ 136 w 224"/>
                <a:gd name="T41" fmla="*/ 56 h 128"/>
                <a:gd name="T42" fmla="*/ 128 w 224"/>
                <a:gd name="T43" fmla="*/ 40 h 128"/>
                <a:gd name="T44" fmla="*/ 112 w 224"/>
                <a:gd name="T45" fmla="*/ 24 h 128"/>
                <a:gd name="T46" fmla="*/ 80 w 224"/>
                <a:gd name="T47" fmla="*/ 32 h 128"/>
                <a:gd name="T48" fmla="*/ 32 w 224"/>
                <a:gd name="T49" fmla="*/ 0 h 128"/>
                <a:gd name="T50" fmla="*/ 0 w 224"/>
                <a:gd name="T51" fmla="*/ 8 h 128"/>
                <a:gd name="T52" fmla="*/ 16 w 224"/>
                <a:gd name="T53" fmla="*/ 64 h 128"/>
                <a:gd name="T54" fmla="*/ 24 w 224"/>
                <a:gd name="T55" fmla="*/ 64 h 128"/>
                <a:gd name="T56" fmla="*/ 24 w 224"/>
                <a:gd name="T57" fmla="*/ 56 h 128"/>
                <a:gd name="T58" fmla="*/ 32 w 224"/>
                <a:gd name="T59" fmla="*/ 40 h 128"/>
                <a:gd name="T60" fmla="*/ 40 w 224"/>
                <a:gd name="T61" fmla="*/ 40 h 128"/>
                <a:gd name="T62" fmla="*/ 56 w 224"/>
                <a:gd name="T63" fmla="*/ 48 h 128"/>
                <a:gd name="T64" fmla="*/ 64 w 224"/>
                <a:gd name="T65" fmla="*/ 64 h 128"/>
                <a:gd name="T66" fmla="*/ 88 w 224"/>
                <a:gd name="T67" fmla="*/ 64 h 128"/>
                <a:gd name="T68" fmla="*/ 96 w 224"/>
                <a:gd name="T69" fmla="*/ 80 h 128"/>
                <a:gd name="T70" fmla="*/ 136 w 224"/>
                <a:gd name="T71" fmla="*/ 104 h 128"/>
                <a:gd name="T72" fmla="*/ 152 w 224"/>
                <a:gd name="T73" fmla="*/ 112 h 128"/>
                <a:gd name="T74" fmla="*/ 152 w 224"/>
                <a:gd name="T75" fmla="*/ 120 h 1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24"/>
                <a:gd name="T115" fmla="*/ 0 h 128"/>
                <a:gd name="T116" fmla="*/ 224 w 224"/>
                <a:gd name="T117" fmla="*/ 128 h 128"/>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24" h="128">
                  <a:moveTo>
                    <a:pt x="152" y="120"/>
                  </a:moveTo>
                  <a:lnTo>
                    <a:pt x="168" y="128"/>
                  </a:lnTo>
                  <a:lnTo>
                    <a:pt x="176" y="112"/>
                  </a:lnTo>
                  <a:lnTo>
                    <a:pt x="168" y="96"/>
                  </a:lnTo>
                  <a:lnTo>
                    <a:pt x="160" y="88"/>
                  </a:lnTo>
                  <a:lnTo>
                    <a:pt x="176" y="88"/>
                  </a:lnTo>
                  <a:lnTo>
                    <a:pt x="176" y="80"/>
                  </a:lnTo>
                  <a:lnTo>
                    <a:pt x="176" y="72"/>
                  </a:lnTo>
                  <a:lnTo>
                    <a:pt x="192" y="64"/>
                  </a:lnTo>
                  <a:lnTo>
                    <a:pt x="192" y="80"/>
                  </a:lnTo>
                  <a:lnTo>
                    <a:pt x="200" y="80"/>
                  </a:lnTo>
                  <a:lnTo>
                    <a:pt x="208" y="80"/>
                  </a:lnTo>
                  <a:lnTo>
                    <a:pt x="224" y="72"/>
                  </a:lnTo>
                  <a:lnTo>
                    <a:pt x="200" y="56"/>
                  </a:lnTo>
                  <a:lnTo>
                    <a:pt x="200" y="64"/>
                  </a:lnTo>
                  <a:lnTo>
                    <a:pt x="184" y="56"/>
                  </a:lnTo>
                  <a:lnTo>
                    <a:pt x="192" y="48"/>
                  </a:lnTo>
                  <a:lnTo>
                    <a:pt x="168" y="64"/>
                  </a:lnTo>
                  <a:lnTo>
                    <a:pt x="144" y="64"/>
                  </a:lnTo>
                  <a:lnTo>
                    <a:pt x="144" y="56"/>
                  </a:lnTo>
                  <a:lnTo>
                    <a:pt x="136" y="56"/>
                  </a:lnTo>
                  <a:lnTo>
                    <a:pt x="128" y="40"/>
                  </a:lnTo>
                  <a:lnTo>
                    <a:pt x="112" y="24"/>
                  </a:lnTo>
                  <a:lnTo>
                    <a:pt x="80" y="32"/>
                  </a:lnTo>
                  <a:lnTo>
                    <a:pt x="32" y="0"/>
                  </a:lnTo>
                  <a:lnTo>
                    <a:pt x="0" y="8"/>
                  </a:lnTo>
                  <a:lnTo>
                    <a:pt x="16" y="64"/>
                  </a:lnTo>
                  <a:lnTo>
                    <a:pt x="24" y="64"/>
                  </a:lnTo>
                  <a:lnTo>
                    <a:pt x="24" y="56"/>
                  </a:lnTo>
                  <a:lnTo>
                    <a:pt x="32" y="40"/>
                  </a:lnTo>
                  <a:lnTo>
                    <a:pt x="40" y="40"/>
                  </a:lnTo>
                  <a:lnTo>
                    <a:pt x="56" y="48"/>
                  </a:lnTo>
                  <a:lnTo>
                    <a:pt x="64" y="64"/>
                  </a:lnTo>
                  <a:lnTo>
                    <a:pt x="88" y="64"/>
                  </a:lnTo>
                  <a:lnTo>
                    <a:pt x="96" y="80"/>
                  </a:lnTo>
                  <a:lnTo>
                    <a:pt x="136" y="104"/>
                  </a:lnTo>
                  <a:lnTo>
                    <a:pt x="152" y="112"/>
                  </a:lnTo>
                  <a:lnTo>
                    <a:pt x="152" y="120"/>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63" name="Freeform 154"/>
            <p:cNvSpPr/>
            <p:nvPr/>
          </p:nvSpPr>
          <p:spPr bwMode="auto">
            <a:xfrm>
              <a:off x="4488792" y="3575518"/>
              <a:ext cx="695516" cy="395961"/>
            </a:xfrm>
            <a:custGeom>
              <a:gdLst>
                <a:gd name="T0" fmla="*/ 16 w 96"/>
                <a:gd name="T1" fmla="*/ 64 h 64"/>
                <a:gd name="T2" fmla="*/ 32 w 96"/>
                <a:gd name="T3" fmla="*/ 56 h 64"/>
                <a:gd name="T4" fmla="*/ 40 w 96"/>
                <a:gd name="T5" fmla="*/ 56 h 64"/>
                <a:gd name="T6" fmla="*/ 48 w 96"/>
                <a:gd name="T7" fmla="*/ 40 h 64"/>
                <a:gd name="T8" fmla="*/ 56 w 96"/>
                <a:gd name="T9" fmla="*/ 48 h 64"/>
                <a:gd name="T10" fmla="*/ 64 w 96"/>
                <a:gd name="T11" fmla="*/ 64 h 64"/>
                <a:gd name="T12" fmla="*/ 80 w 96"/>
                <a:gd name="T13" fmla="*/ 56 h 64"/>
                <a:gd name="T14" fmla="*/ 96 w 96"/>
                <a:gd name="T15" fmla="*/ 56 h 64"/>
                <a:gd name="T16" fmla="*/ 96 w 96"/>
                <a:gd name="T17" fmla="*/ 40 h 64"/>
                <a:gd name="T18" fmla="*/ 88 w 96"/>
                <a:gd name="T19" fmla="*/ 40 h 64"/>
                <a:gd name="T20" fmla="*/ 80 w 96"/>
                <a:gd name="T21" fmla="*/ 32 h 64"/>
                <a:gd name="T22" fmla="*/ 80 w 96"/>
                <a:gd name="T23" fmla="*/ 24 h 64"/>
                <a:gd name="T24" fmla="*/ 56 w 96"/>
                <a:gd name="T25" fmla="*/ 32 h 64"/>
                <a:gd name="T26" fmla="*/ 48 w 96"/>
                <a:gd name="T27" fmla="*/ 24 h 64"/>
                <a:gd name="T28" fmla="*/ 24 w 96"/>
                <a:gd name="T29" fmla="*/ 24 h 64"/>
                <a:gd name="T30" fmla="*/ 24 w 96"/>
                <a:gd name="T31" fmla="*/ 16 h 64"/>
                <a:gd name="T32" fmla="*/ 32 w 96"/>
                <a:gd name="T33" fmla="*/ 16 h 64"/>
                <a:gd name="T34" fmla="*/ 40 w 96"/>
                <a:gd name="T35" fmla="*/ 16 h 64"/>
                <a:gd name="T36" fmla="*/ 32 w 96"/>
                <a:gd name="T37" fmla="*/ 16 h 64"/>
                <a:gd name="T38" fmla="*/ 32 w 96"/>
                <a:gd name="T39" fmla="*/ 0 h 64"/>
                <a:gd name="T40" fmla="*/ 16 w 96"/>
                <a:gd name="T41" fmla="*/ 8 h 64"/>
                <a:gd name="T42" fmla="*/ 16 w 96"/>
                <a:gd name="T43" fmla="*/ 16 h 64"/>
                <a:gd name="T44" fmla="*/ 16 w 96"/>
                <a:gd name="T45" fmla="*/ 24 h 64"/>
                <a:gd name="T46" fmla="*/ 0 w 96"/>
                <a:gd name="T47" fmla="*/ 24 h 64"/>
                <a:gd name="T48" fmla="*/ 8 w 96"/>
                <a:gd name="T49" fmla="*/ 32 h 64"/>
                <a:gd name="T50" fmla="*/ 16 w 96"/>
                <a:gd name="T51" fmla="*/ 48 h 64"/>
                <a:gd name="T52" fmla="*/ 8 w 96"/>
                <a:gd name="T53" fmla="*/ 64 h 64"/>
                <a:gd name="T54" fmla="*/ 16 w 96"/>
                <a:gd name="T55" fmla="*/ 64 h 6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6"/>
                <a:gd name="T85" fmla="*/ 0 h 64"/>
                <a:gd name="T86" fmla="*/ 96 w 96"/>
                <a:gd name="T87" fmla="*/ 64 h 64"/>
              </a:gd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6" h="64">
                  <a:moveTo>
                    <a:pt x="16" y="64"/>
                  </a:moveTo>
                  <a:lnTo>
                    <a:pt x="32" y="56"/>
                  </a:lnTo>
                  <a:lnTo>
                    <a:pt x="40" y="56"/>
                  </a:lnTo>
                  <a:lnTo>
                    <a:pt x="48" y="40"/>
                  </a:lnTo>
                  <a:lnTo>
                    <a:pt x="56" y="48"/>
                  </a:lnTo>
                  <a:lnTo>
                    <a:pt x="64" y="64"/>
                  </a:lnTo>
                  <a:lnTo>
                    <a:pt x="80" y="56"/>
                  </a:lnTo>
                  <a:lnTo>
                    <a:pt x="96" y="56"/>
                  </a:lnTo>
                  <a:lnTo>
                    <a:pt x="96" y="40"/>
                  </a:lnTo>
                  <a:lnTo>
                    <a:pt x="88" y="40"/>
                  </a:lnTo>
                  <a:lnTo>
                    <a:pt x="80" y="32"/>
                  </a:lnTo>
                  <a:lnTo>
                    <a:pt x="80" y="24"/>
                  </a:lnTo>
                  <a:lnTo>
                    <a:pt x="56" y="32"/>
                  </a:lnTo>
                  <a:lnTo>
                    <a:pt x="48" y="24"/>
                  </a:lnTo>
                  <a:lnTo>
                    <a:pt x="24" y="24"/>
                  </a:lnTo>
                  <a:lnTo>
                    <a:pt x="24" y="16"/>
                  </a:lnTo>
                  <a:lnTo>
                    <a:pt x="32" y="16"/>
                  </a:lnTo>
                  <a:lnTo>
                    <a:pt x="40" y="16"/>
                  </a:lnTo>
                  <a:lnTo>
                    <a:pt x="32" y="16"/>
                  </a:lnTo>
                  <a:lnTo>
                    <a:pt x="32" y="0"/>
                  </a:lnTo>
                  <a:lnTo>
                    <a:pt x="16" y="8"/>
                  </a:lnTo>
                  <a:lnTo>
                    <a:pt x="16" y="16"/>
                  </a:lnTo>
                  <a:lnTo>
                    <a:pt x="16" y="24"/>
                  </a:lnTo>
                  <a:lnTo>
                    <a:pt x="0" y="24"/>
                  </a:lnTo>
                  <a:lnTo>
                    <a:pt x="8" y="32"/>
                  </a:lnTo>
                  <a:lnTo>
                    <a:pt x="16" y="48"/>
                  </a:lnTo>
                  <a:lnTo>
                    <a:pt x="8" y="64"/>
                  </a:lnTo>
                  <a:lnTo>
                    <a:pt x="16" y="6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0" name="Freeform 155"/>
            <p:cNvSpPr/>
            <p:nvPr/>
          </p:nvSpPr>
          <p:spPr bwMode="auto">
            <a:xfrm>
              <a:off x="4662670" y="3377538"/>
              <a:ext cx="869393" cy="395961"/>
            </a:xfrm>
            <a:custGeom>
              <a:gdLst>
                <a:gd name="T0" fmla="*/ 16 w 120"/>
                <a:gd name="T1" fmla="*/ 48 h 64"/>
                <a:gd name="T2" fmla="*/ 8 w 120"/>
                <a:gd name="T3" fmla="*/ 48 h 64"/>
                <a:gd name="T4" fmla="*/ 0 w 120"/>
                <a:gd name="T5" fmla="*/ 48 h 64"/>
                <a:gd name="T6" fmla="*/ 0 w 120"/>
                <a:gd name="T7" fmla="*/ 56 h 64"/>
                <a:gd name="T8" fmla="*/ 24 w 120"/>
                <a:gd name="T9" fmla="*/ 56 h 64"/>
                <a:gd name="T10" fmla="*/ 32 w 120"/>
                <a:gd name="T11" fmla="*/ 64 h 64"/>
                <a:gd name="T12" fmla="*/ 56 w 120"/>
                <a:gd name="T13" fmla="*/ 56 h 64"/>
                <a:gd name="T14" fmla="*/ 56 w 120"/>
                <a:gd name="T15" fmla="*/ 48 h 64"/>
                <a:gd name="T16" fmla="*/ 64 w 120"/>
                <a:gd name="T17" fmla="*/ 40 h 64"/>
                <a:gd name="T18" fmla="*/ 88 w 120"/>
                <a:gd name="T19" fmla="*/ 40 h 64"/>
                <a:gd name="T20" fmla="*/ 88 w 120"/>
                <a:gd name="T21" fmla="*/ 32 h 64"/>
                <a:gd name="T22" fmla="*/ 104 w 120"/>
                <a:gd name="T23" fmla="*/ 32 h 64"/>
                <a:gd name="T24" fmla="*/ 120 w 120"/>
                <a:gd name="T25" fmla="*/ 24 h 64"/>
                <a:gd name="T26" fmla="*/ 120 w 120"/>
                <a:gd name="T27" fmla="*/ 16 h 64"/>
                <a:gd name="T28" fmla="*/ 104 w 120"/>
                <a:gd name="T29" fmla="*/ 8 h 64"/>
                <a:gd name="T30" fmla="*/ 56 w 120"/>
                <a:gd name="T31" fmla="*/ 8 h 64"/>
                <a:gd name="T32" fmla="*/ 40 w 120"/>
                <a:gd name="T33" fmla="*/ 0 h 64"/>
                <a:gd name="T34" fmla="*/ 40 w 120"/>
                <a:gd name="T35" fmla="*/ 8 h 64"/>
                <a:gd name="T36" fmla="*/ 32 w 120"/>
                <a:gd name="T37" fmla="*/ 16 h 64"/>
                <a:gd name="T38" fmla="*/ 8 w 120"/>
                <a:gd name="T39" fmla="*/ 8 h 64"/>
                <a:gd name="T40" fmla="*/ 8 w 120"/>
                <a:gd name="T41" fmla="*/ 16 h 64"/>
                <a:gd name="T42" fmla="*/ 0 w 120"/>
                <a:gd name="T43" fmla="*/ 24 h 64"/>
                <a:gd name="T44" fmla="*/ 16 w 120"/>
                <a:gd name="T45" fmla="*/ 32 h 64"/>
                <a:gd name="T46" fmla="*/ 16 w 120"/>
                <a:gd name="T47" fmla="*/ 24 h 64"/>
                <a:gd name="T48" fmla="*/ 40 w 120"/>
                <a:gd name="T49" fmla="*/ 40 h 64"/>
                <a:gd name="T50" fmla="*/ 24 w 120"/>
                <a:gd name="T51" fmla="*/ 48 h 64"/>
                <a:gd name="T52" fmla="*/ 16 w 120"/>
                <a:gd name="T53" fmla="*/ 48 h 6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0"/>
                <a:gd name="T82" fmla="*/ 0 h 64"/>
                <a:gd name="T83" fmla="*/ 120 w 120"/>
                <a:gd name="T84" fmla="*/ 64 h 64"/>
              </a:gd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0" h="64">
                  <a:moveTo>
                    <a:pt x="16" y="48"/>
                  </a:moveTo>
                  <a:lnTo>
                    <a:pt x="8" y="48"/>
                  </a:lnTo>
                  <a:lnTo>
                    <a:pt x="0" y="48"/>
                  </a:lnTo>
                  <a:lnTo>
                    <a:pt x="0" y="56"/>
                  </a:lnTo>
                  <a:lnTo>
                    <a:pt x="24" y="56"/>
                  </a:lnTo>
                  <a:lnTo>
                    <a:pt x="32" y="64"/>
                  </a:lnTo>
                  <a:lnTo>
                    <a:pt x="56" y="56"/>
                  </a:lnTo>
                  <a:lnTo>
                    <a:pt x="56" y="48"/>
                  </a:lnTo>
                  <a:lnTo>
                    <a:pt x="64" y="40"/>
                  </a:lnTo>
                  <a:lnTo>
                    <a:pt x="88" y="40"/>
                  </a:lnTo>
                  <a:lnTo>
                    <a:pt x="88" y="32"/>
                  </a:lnTo>
                  <a:lnTo>
                    <a:pt x="104" y="32"/>
                  </a:lnTo>
                  <a:lnTo>
                    <a:pt x="120" y="24"/>
                  </a:lnTo>
                  <a:lnTo>
                    <a:pt x="120" y="16"/>
                  </a:lnTo>
                  <a:lnTo>
                    <a:pt x="104" y="8"/>
                  </a:lnTo>
                  <a:lnTo>
                    <a:pt x="56" y="8"/>
                  </a:lnTo>
                  <a:lnTo>
                    <a:pt x="40" y="0"/>
                  </a:lnTo>
                  <a:lnTo>
                    <a:pt x="40" y="8"/>
                  </a:lnTo>
                  <a:lnTo>
                    <a:pt x="32" y="16"/>
                  </a:lnTo>
                  <a:lnTo>
                    <a:pt x="8" y="8"/>
                  </a:lnTo>
                  <a:lnTo>
                    <a:pt x="8" y="16"/>
                  </a:lnTo>
                  <a:lnTo>
                    <a:pt x="0" y="24"/>
                  </a:lnTo>
                  <a:lnTo>
                    <a:pt x="16" y="32"/>
                  </a:lnTo>
                  <a:lnTo>
                    <a:pt x="16" y="24"/>
                  </a:lnTo>
                  <a:lnTo>
                    <a:pt x="40" y="40"/>
                  </a:lnTo>
                  <a:lnTo>
                    <a:pt x="24" y="48"/>
                  </a:lnTo>
                  <a:lnTo>
                    <a:pt x="16" y="48"/>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1" name="Freeform 156"/>
            <p:cNvSpPr/>
            <p:nvPr/>
          </p:nvSpPr>
          <p:spPr bwMode="auto">
            <a:xfrm>
              <a:off x="3097764" y="3427032"/>
              <a:ext cx="1333071" cy="692934"/>
            </a:xfrm>
            <a:custGeom>
              <a:gdLst>
                <a:gd name="T0" fmla="*/ 48 w 184"/>
                <a:gd name="T1" fmla="*/ 24 h 112"/>
                <a:gd name="T2" fmla="*/ 56 w 184"/>
                <a:gd name="T3" fmla="*/ 24 h 112"/>
                <a:gd name="T4" fmla="*/ 56 w 184"/>
                <a:gd name="T5" fmla="*/ 16 h 112"/>
                <a:gd name="T6" fmla="*/ 64 w 184"/>
                <a:gd name="T7" fmla="*/ 0 h 112"/>
                <a:gd name="T8" fmla="*/ 72 w 184"/>
                <a:gd name="T9" fmla="*/ 0 h 112"/>
                <a:gd name="T10" fmla="*/ 88 w 184"/>
                <a:gd name="T11" fmla="*/ 8 h 112"/>
                <a:gd name="T12" fmla="*/ 96 w 184"/>
                <a:gd name="T13" fmla="*/ 24 h 112"/>
                <a:gd name="T14" fmla="*/ 120 w 184"/>
                <a:gd name="T15" fmla="*/ 24 h 112"/>
                <a:gd name="T16" fmla="*/ 128 w 184"/>
                <a:gd name="T17" fmla="*/ 40 h 112"/>
                <a:gd name="T18" fmla="*/ 168 w 184"/>
                <a:gd name="T19" fmla="*/ 64 h 112"/>
                <a:gd name="T20" fmla="*/ 184 w 184"/>
                <a:gd name="T21" fmla="*/ 72 h 112"/>
                <a:gd name="T22" fmla="*/ 184 w 184"/>
                <a:gd name="T23" fmla="*/ 80 h 112"/>
                <a:gd name="T24" fmla="*/ 176 w 184"/>
                <a:gd name="T25" fmla="*/ 80 h 112"/>
                <a:gd name="T26" fmla="*/ 168 w 184"/>
                <a:gd name="T27" fmla="*/ 80 h 112"/>
                <a:gd name="T28" fmla="*/ 168 w 184"/>
                <a:gd name="T29" fmla="*/ 96 h 112"/>
                <a:gd name="T30" fmla="*/ 152 w 184"/>
                <a:gd name="T31" fmla="*/ 104 h 112"/>
                <a:gd name="T32" fmla="*/ 144 w 184"/>
                <a:gd name="T33" fmla="*/ 112 h 112"/>
                <a:gd name="T34" fmla="*/ 128 w 184"/>
                <a:gd name="T35" fmla="*/ 104 h 112"/>
                <a:gd name="T36" fmla="*/ 128 w 184"/>
                <a:gd name="T37" fmla="*/ 96 h 112"/>
                <a:gd name="T38" fmla="*/ 64 w 184"/>
                <a:gd name="T39" fmla="*/ 64 h 112"/>
                <a:gd name="T40" fmla="*/ 48 w 184"/>
                <a:gd name="T41" fmla="*/ 72 h 112"/>
                <a:gd name="T42" fmla="*/ 32 w 184"/>
                <a:gd name="T43" fmla="*/ 80 h 112"/>
                <a:gd name="T44" fmla="*/ 24 w 184"/>
                <a:gd name="T45" fmla="*/ 56 h 112"/>
                <a:gd name="T46" fmla="*/ 16 w 184"/>
                <a:gd name="T47" fmla="*/ 40 h 112"/>
                <a:gd name="T48" fmla="*/ 8 w 184"/>
                <a:gd name="T49" fmla="*/ 40 h 112"/>
                <a:gd name="T50" fmla="*/ 8 w 184"/>
                <a:gd name="T51" fmla="*/ 32 h 112"/>
                <a:gd name="T52" fmla="*/ 24 w 184"/>
                <a:gd name="T53" fmla="*/ 32 h 112"/>
                <a:gd name="T54" fmla="*/ 32 w 184"/>
                <a:gd name="T55" fmla="*/ 24 h 112"/>
                <a:gd name="T56" fmla="*/ 16 w 184"/>
                <a:gd name="T57" fmla="*/ 8 h 112"/>
                <a:gd name="T58" fmla="*/ 8 w 184"/>
                <a:gd name="T59" fmla="*/ 8 h 112"/>
                <a:gd name="T60" fmla="*/ 8 w 184"/>
                <a:gd name="T61" fmla="*/ 24 h 112"/>
                <a:gd name="T62" fmla="*/ 0 w 184"/>
                <a:gd name="T63" fmla="*/ 16 h 112"/>
                <a:gd name="T64" fmla="*/ 8 w 184"/>
                <a:gd name="T65" fmla="*/ 8 h 112"/>
                <a:gd name="T66" fmla="*/ 16 w 184"/>
                <a:gd name="T67" fmla="*/ 8 h 112"/>
                <a:gd name="T68" fmla="*/ 40 w 184"/>
                <a:gd name="T69" fmla="*/ 24 h 112"/>
                <a:gd name="T70" fmla="*/ 48 w 184"/>
                <a:gd name="T71" fmla="*/ 24 h 1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4"/>
                <a:gd name="T109" fmla="*/ 0 h 112"/>
                <a:gd name="T110" fmla="*/ 184 w 184"/>
                <a:gd name="T111" fmla="*/ 112 h 112"/>
              </a:gd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4" h="112">
                  <a:moveTo>
                    <a:pt x="48" y="24"/>
                  </a:moveTo>
                  <a:lnTo>
                    <a:pt x="56" y="24"/>
                  </a:lnTo>
                  <a:lnTo>
                    <a:pt x="56" y="16"/>
                  </a:lnTo>
                  <a:lnTo>
                    <a:pt x="64" y="0"/>
                  </a:lnTo>
                  <a:lnTo>
                    <a:pt x="72" y="0"/>
                  </a:lnTo>
                  <a:lnTo>
                    <a:pt x="88" y="8"/>
                  </a:lnTo>
                  <a:lnTo>
                    <a:pt x="96" y="24"/>
                  </a:lnTo>
                  <a:lnTo>
                    <a:pt x="120" y="24"/>
                  </a:lnTo>
                  <a:lnTo>
                    <a:pt x="128" y="40"/>
                  </a:lnTo>
                  <a:lnTo>
                    <a:pt x="168" y="64"/>
                  </a:lnTo>
                  <a:lnTo>
                    <a:pt x="184" y="72"/>
                  </a:lnTo>
                  <a:lnTo>
                    <a:pt x="184" y="80"/>
                  </a:lnTo>
                  <a:lnTo>
                    <a:pt x="176" y="80"/>
                  </a:lnTo>
                  <a:lnTo>
                    <a:pt x="168" y="80"/>
                  </a:lnTo>
                  <a:lnTo>
                    <a:pt x="168" y="96"/>
                  </a:lnTo>
                  <a:lnTo>
                    <a:pt x="152" y="104"/>
                  </a:lnTo>
                  <a:lnTo>
                    <a:pt x="144" y="112"/>
                  </a:lnTo>
                  <a:lnTo>
                    <a:pt x="128" y="104"/>
                  </a:lnTo>
                  <a:lnTo>
                    <a:pt x="128" y="96"/>
                  </a:lnTo>
                  <a:lnTo>
                    <a:pt x="64" y="64"/>
                  </a:lnTo>
                  <a:lnTo>
                    <a:pt x="48" y="72"/>
                  </a:lnTo>
                  <a:lnTo>
                    <a:pt x="32" y="80"/>
                  </a:lnTo>
                  <a:lnTo>
                    <a:pt x="24" y="56"/>
                  </a:lnTo>
                  <a:lnTo>
                    <a:pt x="16" y="40"/>
                  </a:lnTo>
                  <a:lnTo>
                    <a:pt x="8" y="40"/>
                  </a:lnTo>
                  <a:lnTo>
                    <a:pt x="8" y="32"/>
                  </a:lnTo>
                  <a:lnTo>
                    <a:pt x="24" y="32"/>
                  </a:lnTo>
                  <a:lnTo>
                    <a:pt x="32" y="24"/>
                  </a:lnTo>
                  <a:lnTo>
                    <a:pt x="16" y="8"/>
                  </a:lnTo>
                  <a:lnTo>
                    <a:pt x="8" y="8"/>
                  </a:lnTo>
                  <a:lnTo>
                    <a:pt x="8" y="24"/>
                  </a:lnTo>
                  <a:lnTo>
                    <a:pt x="0" y="16"/>
                  </a:lnTo>
                  <a:lnTo>
                    <a:pt x="8" y="8"/>
                  </a:lnTo>
                  <a:lnTo>
                    <a:pt x="16" y="8"/>
                  </a:lnTo>
                  <a:lnTo>
                    <a:pt x="40" y="24"/>
                  </a:lnTo>
                  <a:lnTo>
                    <a:pt x="48" y="24"/>
                  </a:lnTo>
                  <a:close/>
                </a:path>
              </a:pathLst>
            </a:custGeom>
            <a:solidFill>
              <a:schemeClr val="accent2"/>
            </a:solidFill>
            <a:ln w="6350">
              <a:solidFill>
                <a:schemeClr val="accent1"/>
              </a:solidFill>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en-US"/>
            </a:p>
          </p:txBody>
        </p:sp>
        <p:sp>
          <p:nvSpPr>
            <p:cNvPr id="172" name="TextBox 171"/>
            <p:cNvSpPr txBox="1"/>
            <p:nvPr/>
          </p:nvSpPr>
          <p:spPr>
            <a:xfrm>
              <a:off x="5700285" y="3025953"/>
              <a:ext cx="359073"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a:latin typeface="+mn-lt"/>
                  <a:cs typeface="Arial Narrow" pitchFamily="34" charset="0"/>
                </a:rPr>
                <a:t>阿拉山口</a:t>
              </a:r>
              <a:endParaRPr lang="zh-CN" altLang="en-US" sz="700" noProof="0" smtClean="0">
                <a:latin typeface="+mn-lt"/>
                <a:cs typeface="Arial Narrow" pitchFamily="34" charset="0"/>
              </a:endParaRPr>
            </a:p>
          </p:txBody>
        </p:sp>
        <p:sp>
          <p:nvSpPr>
            <p:cNvPr id="173" name="Freeform 172"/>
            <p:cNvSpPr/>
            <p:nvPr/>
          </p:nvSpPr>
          <p:spPr>
            <a:xfrm>
              <a:off x="4662671" y="3345271"/>
              <a:ext cx="521638" cy="45719"/>
            </a:xfrm>
            <a:custGeom>
              <a:gdLst>
                <a:gd name="connsiteX0" fmla="*/ 0 w 299648"/>
                <a:gd name="connsiteY0" fmla="*/ 45523 h 45523"/>
                <a:gd name="connsiteX1" fmla="*/ 299648 w 299648"/>
                <a:gd name="connsiteY1" fmla="*/ 0 h 45523"/>
                <a:gd name="connsiteX2" fmla="*/ 569531 w 569531"/>
                <a:gd name="connsiteY2" fmla="*/ 0 h 500977"/>
                <a:gd name="connsiteX3" fmla="*/ 569531 w 569531"/>
                <a:gd name="connsiteY3" fmla="*/ 0 h 500977"/>
              </a:gdLst>
              <a:cxnLst>
                <a:cxn ang="0">
                  <a:pos x="connsiteX0" y="connsiteY0"/>
                </a:cxn>
                <a:cxn ang="0">
                  <a:pos x="connsiteX1" y="connsiteY1"/>
                </a:cxn>
              </a:cxnLst>
              <a:rect l="l" t="t" r="r" b="b"/>
              <a:pathLst>
                <a:path w="299648" h="45523">
                  <a:moveTo>
                    <a:pt x="0" y="45523"/>
                  </a:moveTo>
                  <a:cubicBezTo>
                    <a:pt x="145677" y="45523"/>
                    <a:pt x="214821" y="34476"/>
                    <a:pt x="299648" y="0"/>
                  </a:cubicBezTo>
                </a:path>
              </a:pathLst>
            </a:custGeom>
            <a:noFill/>
            <a:ln w="19050">
              <a:solidFill>
                <a:schemeClr val="bg2"/>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500"/>
            </a:p>
          </p:txBody>
        </p:sp>
        <p:sp>
          <p:nvSpPr>
            <p:cNvPr id="174" name="Freeform 173"/>
            <p:cNvSpPr/>
            <p:nvPr/>
          </p:nvSpPr>
          <p:spPr>
            <a:xfrm>
              <a:off x="2946811" y="2774623"/>
              <a:ext cx="2711470" cy="355010"/>
            </a:xfrm>
            <a:custGeom>
              <a:gdLst>
                <a:gd name="connsiteX0" fmla="*/ 0 w 1900169"/>
                <a:gd name="connsiteY0" fmla="*/ 0 h 304343"/>
                <a:gd name="connsiteX1" fmla="*/ 414068 w 1900169"/>
                <a:gd name="connsiteY1" fmla="*/ 258792 h 304343"/>
                <a:gd name="connsiteX2" fmla="*/ 1771291 w 1900169"/>
                <a:gd name="connsiteY2" fmla="*/ 258792 h 304343"/>
                <a:gd name="connsiteX3" fmla="*/ 1900169 w 1900169"/>
                <a:gd name="connsiteY3" fmla="*/ 304343 h 304343"/>
              </a:gdLst>
              <a:cxnLst>
                <a:cxn ang="0">
                  <a:pos x="connsiteX0" y="connsiteY0"/>
                </a:cxn>
                <a:cxn ang="0">
                  <a:pos x="connsiteX1" y="connsiteY1"/>
                </a:cxn>
                <a:cxn ang="0">
                  <a:pos x="connsiteX2" y="connsiteY2"/>
                </a:cxn>
                <a:cxn ang="0">
                  <a:pos x="connsiteX3" y="connsiteY3"/>
                </a:cxn>
              </a:cxnLst>
              <a:rect l="l" t="t" r="r" b="b"/>
              <a:pathLst>
                <a:path w="1900169" h="304343">
                  <a:moveTo>
                    <a:pt x="0" y="0"/>
                  </a:moveTo>
                  <a:lnTo>
                    <a:pt x="414068" y="258792"/>
                  </a:lnTo>
                  <a:lnTo>
                    <a:pt x="1771291" y="258792"/>
                  </a:lnTo>
                  <a:cubicBezTo>
                    <a:pt x="1834551" y="300966"/>
                    <a:pt x="1836909" y="262169"/>
                    <a:pt x="1900169" y="304343"/>
                  </a:cubicBezTo>
                </a:path>
              </a:pathLst>
            </a:custGeom>
            <a:noFill/>
            <a:ln w="19050">
              <a:solidFill>
                <a:schemeClr val="bg2"/>
              </a:solidFill>
              <a:prstDash val="soli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500"/>
            </a:p>
          </p:txBody>
        </p:sp>
        <p:sp>
          <p:nvSpPr>
            <p:cNvPr id="175" name="Oval 174"/>
            <p:cNvSpPr/>
            <p:nvPr/>
          </p:nvSpPr>
          <p:spPr>
            <a:xfrm>
              <a:off x="5550281" y="3044842"/>
              <a:ext cx="108000" cy="108000"/>
            </a:xfrm>
            <a:prstGeom prst="ellipse">
              <a:avLst/>
            </a:prstGeom>
            <a:solidFill>
              <a:schemeClr val="accent4"/>
            </a:solidFill>
            <a:ln w="9525">
              <a:solidFill>
                <a:schemeClr val="accent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900"/>
            </a:p>
          </p:txBody>
        </p:sp>
        <p:sp>
          <p:nvSpPr>
            <p:cNvPr id="176" name="TextBox 175"/>
            <p:cNvSpPr txBox="1"/>
            <p:nvPr/>
          </p:nvSpPr>
          <p:spPr>
            <a:xfrm>
              <a:off x="3033474" y="2619452"/>
              <a:ext cx="592250" cy="142140"/>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卡扎林斯克</a:t>
              </a:r>
            </a:p>
          </p:txBody>
        </p:sp>
        <p:sp>
          <p:nvSpPr>
            <p:cNvPr id="177" name="TextBox 176"/>
            <p:cNvSpPr txBox="1"/>
            <p:nvPr/>
          </p:nvSpPr>
          <p:spPr>
            <a:xfrm>
              <a:off x="4133443" y="3464854"/>
              <a:ext cx="355349" cy="142140"/>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塔什干</a:t>
              </a:r>
            </a:p>
          </p:txBody>
        </p:sp>
        <p:cxnSp>
          <p:nvCxnSpPr>
            <p:cNvPr id="178" name="Straight Connector 177"/>
            <p:cNvCxnSpPr>
              <a:stCxn id="187" idx="1"/>
            </p:cNvCxnSpPr>
            <p:nvPr/>
          </p:nvCxnSpPr>
          <p:spPr>
            <a:xfrm flipH="1" flipV="1">
              <a:off x="2750989" y="2585616"/>
              <a:ext cx="141568" cy="137792"/>
            </a:xfrm>
            <a:prstGeom prst="line">
              <a:avLst/>
            </a:prstGeom>
            <a:noFill/>
            <a:ln w="19050">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179" name="Straight Connector 178"/>
            <p:cNvCxnSpPr>
              <a:stCxn id="180" idx="3"/>
              <a:endCxn id="191" idx="0"/>
            </p:cNvCxnSpPr>
            <p:nvPr/>
          </p:nvCxnSpPr>
          <p:spPr>
            <a:xfrm flipH="1">
              <a:off x="5235887" y="3107700"/>
              <a:ext cx="63990" cy="144057"/>
            </a:xfrm>
            <a:prstGeom prst="line">
              <a:avLst/>
            </a:prstGeom>
            <a:ln w="22225" cmpd="sng">
              <a:solidFill>
                <a:schemeClr val="bg2"/>
              </a:solidFill>
            </a:ln>
            <a:effectLst/>
          </p:spPr>
          <p:style>
            <a:lnRef idx="1">
              <a:schemeClr val="accent1"/>
            </a:lnRef>
            <a:fillRef idx="0">
              <a:schemeClr val="accent1"/>
            </a:fillRef>
            <a:effectRef idx="0">
              <a:schemeClr val="accent1"/>
            </a:effectRef>
            <a:fontRef idx="minor">
              <a:schemeClr val="tx1"/>
            </a:fontRef>
          </p:style>
        </p:cxnSp>
        <p:sp>
          <p:nvSpPr>
            <p:cNvPr id="180" name="Oval 179"/>
            <p:cNvSpPr/>
            <p:nvPr/>
          </p:nvSpPr>
          <p:spPr>
            <a:xfrm>
              <a:off x="5284061" y="3015516"/>
              <a:ext cx="108000" cy="108000"/>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181" name="TextBox 180"/>
            <p:cNvSpPr txBox="1"/>
            <p:nvPr/>
          </p:nvSpPr>
          <p:spPr>
            <a:xfrm>
              <a:off x="5139085" y="2861012"/>
              <a:ext cx="473800" cy="142140"/>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a:latin typeface="+mn-lt"/>
                  <a:cs typeface="Arial Narrow" pitchFamily="34" charset="0"/>
                </a:rPr>
                <a:t>阿</a:t>
              </a:r>
              <a:r>
                <a:rPr lang="zh-CN" altLang="en-US" sz="700" smtClean="0">
                  <a:latin typeface="+mn-lt"/>
                  <a:cs typeface="Arial Narrow" pitchFamily="34" charset="0"/>
                </a:rPr>
                <a:t>克斗卡</a:t>
              </a:r>
              <a:endParaRPr lang="zh-CN" altLang="en-US" sz="700" noProof="0" smtClean="0">
                <a:latin typeface="+mn-lt"/>
                <a:cs typeface="Arial Narrow" pitchFamily="34" charset="0"/>
              </a:endParaRPr>
            </a:p>
          </p:txBody>
        </p:sp>
        <p:cxnSp>
          <p:nvCxnSpPr>
            <p:cNvPr id="182" name="Straight Connector 181"/>
            <p:cNvCxnSpPr>
              <a:stCxn id="184" idx="2"/>
            </p:cNvCxnSpPr>
            <p:nvPr/>
          </p:nvCxnSpPr>
          <p:spPr>
            <a:xfrm flipH="1">
              <a:off x="5286369" y="3251757"/>
              <a:ext cx="144224" cy="39171"/>
            </a:xfrm>
            <a:prstGeom prst="line">
              <a:avLst/>
            </a:prstGeom>
            <a:noFill/>
            <a:ln w="19050">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cxnSp>
          <p:nvCxnSpPr>
            <p:cNvPr id="183" name="Straight Connector 182"/>
            <p:cNvCxnSpPr>
              <a:stCxn id="175" idx="3"/>
              <a:endCxn id="184" idx="7"/>
            </p:cNvCxnSpPr>
            <p:nvPr/>
          </p:nvCxnSpPr>
          <p:spPr>
            <a:xfrm flipH="1">
              <a:off x="5522777" y="3137026"/>
              <a:ext cx="43320" cy="76547"/>
            </a:xfrm>
            <a:prstGeom prst="line">
              <a:avLst/>
            </a:prstGeom>
            <a:noFill/>
            <a:ln w="19050">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sp>
          <p:nvSpPr>
            <p:cNvPr id="184" name="Oval 183"/>
            <p:cNvSpPr/>
            <p:nvPr/>
          </p:nvSpPr>
          <p:spPr>
            <a:xfrm>
              <a:off x="5430593" y="3197757"/>
              <a:ext cx="108000" cy="108000"/>
            </a:xfrm>
            <a:prstGeom prst="ellipse">
              <a:avLst/>
            </a:prstGeom>
            <a:solidFill>
              <a:schemeClr val="accent4"/>
            </a:solidFill>
            <a:ln w="9525">
              <a:solidFill>
                <a:schemeClr val="accent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900"/>
            </a:p>
          </p:txBody>
        </p:sp>
        <p:sp>
          <p:nvSpPr>
            <p:cNvPr id="185" name="TextBox 184"/>
            <p:cNvSpPr txBox="1"/>
            <p:nvPr/>
          </p:nvSpPr>
          <p:spPr>
            <a:xfrm>
              <a:off x="5532063" y="3217481"/>
              <a:ext cx="359073"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霍尔果斯</a:t>
              </a:r>
            </a:p>
          </p:txBody>
        </p:sp>
        <p:sp>
          <p:nvSpPr>
            <p:cNvPr id="186" name="TextBox 185"/>
            <p:cNvSpPr txBox="1"/>
            <p:nvPr/>
          </p:nvSpPr>
          <p:spPr>
            <a:xfrm>
              <a:off x="4689634" y="3163576"/>
              <a:ext cx="492253" cy="107722"/>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阿拉木图</a:t>
              </a:r>
            </a:p>
          </p:txBody>
        </p:sp>
        <p:sp>
          <p:nvSpPr>
            <p:cNvPr id="187" name="Oval 186"/>
            <p:cNvSpPr/>
            <p:nvPr/>
          </p:nvSpPr>
          <p:spPr>
            <a:xfrm>
              <a:off x="2876741" y="2707592"/>
              <a:ext cx="108000" cy="108000"/>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cxnSp>
          <p:nvCxnSpPr>
            <p:cNvPr id="188" name="Straight Connector 187"/>
            <p:cNvCxnSpPr>
              <a:stCxn id="173" idx="0"/>
              <a:endCxn id="171" idx="11"/>
            </p:cNvCxnSpPr>
            <p:nvPr/>
          </p:nvCxnSpPr>
          <p:spPr>
            <a:xfrm flipH="1">
              <a:off x="4430835" y="3390990"/>
              <a:ext cx="231836" cy="530995"/>
            </a:xfrm>
            <a:prstGeom prst="line">
              <a:avLst/>
            </a:prstGeom>
            <a:noFill/>
            <a:ln w="19050">
              <a:solidFill>
                <a:schemeClr val="bg2"/>
              </a:solidFill>
              <a:prstDash val="solid"/>
            </a:ln>
            <a:effectLst/>
          </p:spPr>
          <p:style>
            <a:lnRef idx="1">
              <a:schemeClr val="accent1"/>
            </a:lnRef>
            <a:fillRef idx="0">
              <a:schemeClr val="accent1"/>
            </a:fillRef>
            <a:effectRef idx="0">
              <a:schemeClr val="accent1"/>
            </a:effectRef>
            <a:fontRef idx="minor">
              <a:schemeClr val="tx1"/>
            </a:fontRef>
          </p:style>
        </p:cxnSp>
        <p:sp>
          <p:nvSpPr>
            <p:cNvPr id="189" name="Oval 188"/>
            <p:cNvSpPr/>
            <p:nvPr/>
          </p:nvSpPr>
          <p:spPr>
            <a:xfrm>
              <a:off x="4490846" y="3562239"/>
              <a:ext cx="108000" cy="108000"/>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190" name="Oval 189"/>
            <p:cNvSpPr/>
            <p:nvPr/>
          </p:nvSpPr>
          <p:spPr>
            <a:xfrm>
              <a:off x="5043366" y="3404714"/>
              <a:ext cx="108000" cy="108000"/>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191" name="Oval 190"/>
            <p:cNvSpPr/>
            <p:nvPr/>
          </p:nvSpPr>
          <p:spPr>
            <a:xfrm>
              <a:off x="5181887" y="3251757"/>
              <a:ext cx="108000" cy="108000"/>
            </a:xfrm>
            <a:prstGeom prst="ellipse">
              <a:avLst/>
            </a:prstGeom>
            <a:solidFill>
              <a:srgbClr val="FF960C"/>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500"/>
            </a:p>
          </p:txBody>
        </p:sp>
        <p:sp>
          <p:nvSpPr>
            <p:cNvPr id="192" name="Oval 191"/>
            <p:cNvSpPr/>
            <p:nvPr/>
          </p:nvSpPr>
          <p:spPr>
            <a:xfrm>
              <a:off x="5058212" y="3121176"/>
              <a:ext cx="362855" cy="362611"/>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93" name="Oval 192"/>
            <p:cNvSpPr/>
            <p:nvPr/>
          </p:nvSpPr>
          <p:spPr>
            <a:xfrm>
              <a:off x="4367177" y="3440158"/>
              <a:ext cx="362855" cy="362611"/>
            </a:xfrm>
            <a:prstGeom prst="ellipse">
              <a:avLst/>
            </a:prstGeom>
            <a:solidFill>
              <a:schemeClr val="accent6">
                <a:alpha val="25000"/>
              </a:schemeClr>
            </a:solidFill>
            <a:ln w="9525">
              <a:solidFill>
                <a:schemeClr val="accent6"/>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solidFill>
                  <a:schemeClr val="bg1"/>
                </a:solidFill>
              </a:endParaRPr>
            </a:p>
          </p:txBody>
        </p:sp>
        <p:sp>
          <p:nvSpPr>
            <p:cNvPr id="194" name="Oval 193"/>
            <p:cNvSpPr/>
            <p:nvPr/>
          </p:nvSpPr>
          <p:spPr>
            <a:xfrm>
              <a:off x="4598846" y="3748769"/>
              <a:ext cx="108000" cy="108000"/>
            </a:xfrm>
            <a:prstGeom prst="ellipse">
              <a:avLst/>
            </a:prstGeom>
            <a:solidFill>
              <a:schemeClr val="accent4"/>
            </a:solidFill>
            <a:ln w="9525">
              <a:solidFill>
                <a:schemeClr val="bg1"/>
              </a:solidFill>
            </a:ln>
            <a:effectLst/>
          </p:spPr>
          <p:style>
            <a:lnRef idx="1">
              <a:schemeClr val="accent1"/>
            </a:lnRef>
            <a:fillRef idx="0">
              <a:schemeClr val="accent1"/>
            </a:fillRef>
            <a:effectRef idx="0">
              <a:schemeClr val="accent1"/>
            </a:effectRef>
            <a:fontRef idx="minor">
              <a:schemeClr val="tx1"/>
            </a:fontRef>
          </p:style>
          <p:txBody>
            <a:bodyPr lIns="72000" tIns="72000" rIns="72000" bIns="72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500" smtClean="0"/>
            </a:p>
          </p:txBody>
        </p:sp>
        <p:sp>
          <p:nvSpPr>
            <p:cNvPr id="195" name="TextBox 194"/>
            <p:cNvSpPr txBox="1"/>
            <p:nvPr/>
          </p:nvSpPr>
          <p:spPr>
            <a:xfrm>
              <a:off x="4730032" y="3714629"/>
              <a:ext cx="269304"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noProof="0" smtClean="0">
                  <a:latin typeface="+mn-lt"/>
                  <a:cs typeface="Arial Narrow" pitchFamily="34" charset="0"/>
                </a:rPr>
                <a:t>杜尚别</a:t>
              </a:r>
            </a:p>
          </p:txBody>
        </p:sp>
        <p:sp>
          <p:nvSpPr>
            <p:cNvPr id="196" name="TextBox 195"/>
            <p:cNvSpPr txBox="1"/>
            <p:nvPr/>
          </p:nvSpPr>
          <p:spPr>
            <a:xfrm>
              <a:off x="5054270" y="3535924"/>
              <a:ext cx="359073" cy="10772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700">
                  <a:latin typeface="+mn-lt"/>
                  <a:cs typeface="Arial Narrow" pitchFamily="34" charset="0"/>
                </a:rPr>
                <a:t>比什凯克</a:t>
              </a:r>
              <a:endParaRPr lang="zh-CN" altLang="en-US" sz="700" noProof="0" smtClean="0">
                <a:latin typeface="+mn-lt"/>
                <a:cs typeface="Arial Narrow" pitchFamily="34" charset="0"/>
              </a:endParaRPr>
            </a:p>
          </p:txBody>
        </p:sp>
      </p:grpSp>
      <p:sp>
        <p:nvSpPr>
          <p:cNvPr id="6" name="Rectangle 5"/>
          <p:cNvSpPr/>
          <p:nvPr/>
        </p:nvSpPr>
        <p:spPr>
          <a:xfrm>
            <a:off x="3273332" y="2101944"/>
            <a:ext cx="3083333" cy="1618554"/>
          </a:xfrm>
          <a:prstGeom prst="rect">
            <a:avLst/>
          </a:prstGeom>
          <a:noFill/>
          <a:ln w="19050">
            <a:solidFill>
              <a:schemeClr val="bg2">
                <a:lumMod val="25000"/>
                <a:lumOff val="75000"/>
              </a:schemeClr>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8" name="TextBox 7"/>
          <p:cNvSpPr txBox="1"/>
          <p:nvPr/>
        </p:nvSpPr>
        <p:spPr>
          <a:xfrm>
            <a:off x="5511992" y="2136168"/>
            <a:ext cx="769441" cy="230832"/>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500">
                <a:latin typeface="+mn-lt"/>
                <a:cs typeface="Arial Narrow" pitchFamily="34" charset="0"/>
              </a:rPr>
              <a:t>中</a:t>
            </a:r>
            <a:r>
              <a:rPr lang="zh-CN" altLang="en-US" sz="1500" smtClean="0">
                <a:latin typeface="+mn-lt"/>
                <a:cs typeface="Arial Narrow" pitchFamily="34" charset="0"/>
              </a:rPr>
              <a:t>亚网络</a:t>
            </a:r>
            <a:endParaRPr lang="zh-CN" altLang="en-US" sz="1500" noProof="0" smtClean="0">
              <a:latin typeface="+mn-lt"/>
              <a:cs typeface="Arial Narrow" pitchFamily="34" charset="0"/>
            </a:endParaRPr>
          </a:p>
        </p:txBody>
      </p:sp>
    </p:spTree>
    <p:extLst>
      <p:ext uri="{BB962C8B-B14F-4D97-AF65-F5344CB8AC3E}">
        <p14:creationId xmlns:p14="http://schemas.microsoft.com/office/powerpoint/2010/main" xmlns="" val="2585295757"/>
      </p:ext>
    </p:extLst>
  </p:cSld>
  <p:clrMapOvr>
    <a:masterClrMapping/>
  </p:clrMapOvr>
  <p:transition/>
  <p:timing/>
</p:sld>
</file>

<file path=ppt/slides/slide16.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16" name="Object 15" hidden="1"/>
          <p:cNvGraphicFramePr>
            <a:graphicFrameLocks noChangeAspect="1"/>
          </p:cNvGraphicFramePr>
          <p:nvPr>
            <p:custDataLst>
              <p:tags r:id="rId2"/>
            </p:custDataLst>
            <p:extLst>
              <p:ext uri="{D42A27DB-BD31-4B8C-83A1-F6EECF244321}">
                <p14:modId xmlns="" xmlns:p14="http://schemas.microsoft.com/office/powerpoint/2010/main" val="3709804391"/>
              </p:ext>
            </p:extLst>
          </p:nvPr>
        </p:nvGraphicFramePr>
        <p:xfrm>
          <a:off x="1587" y="1588"/>
          <a:ext cx="1587" cy="1587"/>
        </p:xfrm>
        <a:graphic>
          <a:graphicData uri="http://schemas.openxmlformats.org/presentationml/2006/ole">
            <mc:AlternateContent>
              <mc:Choice xmlns:v="urn:schemas-microsoft-com:vml" Requires="v">
                <p:oleObj spid="_x0000_s1058"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7" y="1588"/>
                        <a:ext cx="1587" cy="1587"/>
                      </a:xfrm>
                      <a:prstGeom prst="rect">
                        <a:avLst/>
                      </a:prstGeom>
                      <a:noFill/>
                    </p:spPr>
                  </p:pic>
                </p:oleObj>
              </mc:Fallback>
            </mc:AlternateContent>
          </a:graphicData>
        </a:graphic>
      </p:graphicFrame>
      <p:sp>
        <p:nvSpPr>
          <p:cNvPr id="7" name="Rectangle 6" hidden="1"/>
          <p:cNvSpPr/>
          <p:nvPr>
            <p:custDataLst>
              <p:tags r:id="rId5"/>
            </p:custDataLst>
          </p:nvPr>
        </p:nvSpPr>
        <p:spPr bwMode="auto">
          <a:xfrm>
            <a:off x="0" y="0"/>
            <a:ext cx="158750" cy="158750"/>
          </a:xfrm>
          <a:prstGeom prst="rect">
            <a:avLst/>
          </a:prstGeom>
          <a:solidFill>
            <a:scrgbClr r="0" g="0" b="0"/>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none" lIns="0" tIns="0" rIns="0" bIns="0" numCol="1" spcCol="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endParaRPr lang="zh-CN" altLang="en-US" smtClean="0">
              <a:latin typeface="Arial Narrow"/>
              <a:ea typeface="宋体"/>
              <a:sym typeface="Arial Narrow"/>
            </a:endParaRPr>
          </a:p>
        </p:txBody>
      </p:sp>
      <p:sp>
        <p:nvSpPr>
          <p:cNvPr id="141" name="Rectangle 140"/>
          <p:cNvSpPr/>
          <p:nvPr/>
        </p:nvSpPr>
        <p:spPr>
          <a:xfrm>
            <a:off x="3777673" y="2592676"/>
            <a:ext cx="2565045" cy="3689369"/>
          </a:xfrm>
          <a:prstGeom prst="rect">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40" name="Rectangle 139"/>
          <p:cNvSpPr/>
          <p:nvPr/>
        </p:nvSpPr>
        <p:spPr>
          <a:xfrm>
            <a:off x="719233" y="2592676"/>
            <a:ext cx="2629260" cy="3689369"/>
          </a:xfrm>
          <a:prstGeom prst="rect">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3" name="Title 2"/>
          <p:cNvSpPr>
            <a:spLocks noGrp="1"/>
          </p:cNvSpPr>
          <p:nvPr>
            <p:ph type="title"/>
          </p:nvPr>
        </p:nvSpPr>
        <p:spPr/>
        <p:txBody>
          <a:bodyPr/>
          <a:lstStyle/>
          <a:p>
            <a:r>
              <a:rPr lang="zh-CN" altLang="en-US" b="1">
                <a:solidFill>
                  <a:srgbClr val="C00000"/>
                </a:solidFill>
              </a:rPr>
              <a:t>一组伴生产</a:t>
            </a:r>
            <a:r>
              <a:rPr lang="zh-CN" altLang="en-US" b="1" smtClean="0">
                <a:solidFill>
                  <a:srgbClr val="C00000"/>
                </a:solidFill>
              </a:rPr>
              <a:t>业</a:t>
            </a:r>
            <a:r>
              <a:rPr lang="zh-CN" altLang="en-US" b="1" smtClean="0"/>
              <a:t>：</a:t>
            </a:r>
            <a:r>
              <a:rPr lang="zh-CN" altLang="en-US" smtClean="0"/>
              <a:t>罗</a:t>
            </a:r>
            <a:r>
              <a:rPr lang="zh-CN" altLang="en-US"/>
              <a:t>兰贝格</a:t>
            </a:r>
            <a:r>
              <a:rPr lang="zh-CN" altLang="en-US" smtClean="0"/>
              <a:t>通过价值平衡</a:t>
            </a:r>
            <a:r>
              <a:rPr lang="zh-CN" altLang="en-US"/>
              <a:t>理论</a:t>
            </a:r>
            <a:r>
              <a:rPr lang="zh-CN" altLang="en-US" smtClean="0"/>
              <a:t>测算中</a:t>
            </a:r>
            <a:r>
              <a:rPr lang="en-US" altLang="zh-CN" smtClean="0"/>
              <a:t>—</a:t>
            </a:r>
            <a:r>
              <a:rPr lang="zh-CN" altLang="en-US" smtClean="0"/>
              <a:t>欧线路上的适铁货量从而定位产业吸引方向，尤其是指导核心腹地的招商引资</a:t>
            </a:r>
            <a:endParaRPr lang="zh-CN" altLang="en-US"/>
          </a:p>
        </p:txBody>
      </p:sp>
      <p:graphicFrame>
        <p:nvGraphicFramePr>
          <p:cNvPr id="5" name="Object 4"/>
          <p:cNvGraphicFramePr>
            <a:graphicFrameLocks noChangeAspect="1"/>
          </p:cNvGraphicFramePr>
          <p:nvPr>
            <p:custDataLst>
              <p:tags r:id="rId6"/>
            </p:custDataLst>
            <p:extLst>
              <p:ext uri="{D42A27DB-BD31-4B8C-83A1-F6EECF244321}">
                <p14:modId xmlns="" xmlns:p14="http://schemas.microsoft.com/office/powerpoint/2010/main" val="2762328903"/>
              </p:ext>
            </p:extLst>
          </p:nvPr>
        </p:nvGraphicFramePr>
        <p:xfrm>
          <a:off x="8305800" y="2590800"/>
          <a:ext cx="1381017" cy="3667048"/>
        </p:xfrm>
        <a:graphic>
          <a:graphicData uri="http://schemas.openxmlformats.org/presentationml/2006/ole">
            <mc:AlternateContent>
              <mc:Choice xmlns:v="urn:schemas-microsoft-com:vml" Requires="v">
                <p:oleObj spid="_x0000_s1059" name="Chart" r:id="rId7" imgW="1381017" imgH="3667048" progId="MSGraph.Chart.8">
                  <p:embed/>
                </p:oleObj>
              </mc:Choice>
              <mc:Fallback>
                <p:oleObj name="Chart" r:id="rId7" imgW="1381017" imgH="3667048" progId="MSGraph.Chart.8">
                  <p:embed/>
                  <p:pic>
                    <p:nvPicPr>
                      <p:cNvPr id="0" name="OLE substitute image"/>
                      <p:cNvPicPr/>
                      <p:nvPr/>
                    </p:nvPicPr>
                    <p:blipFill>
                      <a:blip r:embed="rId8"/>
                      <a:stretch>
                        <a:fillRect/>
                      </a:stretch>
                    </p:blipFill>
                    <p:spPr>
                      <a:xfrm>
                        <a:off x="8305800" y="2590800"/>
                        <a:ext cx="1381017" cy="3667048"/>
                      </a:xfrm>
                      <a:prstGeom prst="rect">
                        <a:avLst/>
                      </a:prstGeom>
                      <a:noFill/>
                    </p:spPr>
                  </p:pic>
                </p:oleObj>
              </mc:Fallback>
            </mc:AlternateContent>
          </a:graphicData>
        </a:graphic>
      </p:graphicFrame>
      <p:sp>
        <p:nvSpPr>
          <p:cNvPr id="21" name="Text Placeholder 49"/>
          <p:cNvSpPr>
            <a:spLocks noGrp="1"/>
          </p:cNvSpPr>
          <p:nvPr>
            <p:custDataLst>
              <p:tags r:id="rId9"/>
            </p:custDataLst>
          </p:nvPr>
        </p:nvSpPr>
        <p:spPr bwMode="auto">
          <a:xfrm>
            <a:off x="9190038" y="5711825"/>
            <a:ext cx="330200" cy="198437"/>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A5C0E862-64CE-48A2-BF9F-72031AE25623}" type="datetime'陆''''''''''''''''''''''''''''''''运'''''''">
              <a:rPr lang="en-US" altLang="zh-CN" sz="1300" b="1"/>
              <a:pPr>
                <a:spcBef>
                  <a:spcPct val="0"/>
                </a:spcBef>
              </a:pPr>
              <a:t>陆运</a:t>
            </a:fld>
            <a:endParaRPr lang="zh-CN" altLang="en-US" sz="1300" b="1">
              <a:latin typeface="Arial Narrow"/>
              <a:ea typeface="宋体"/>
              <a:sym typeface="Arial Narrow"/>
            </a:endParaRPr>
          </a:p>
        </p:txBody>
      </p:sp>
      <p:sp>
        <p:nvSpPr>
          <p:cNvPr id="18" name="Text Placeholder 46"/>
          <p:cNvSpPr>
            <a:spLocks noGrp="1"/>
          </p:cNvSpPr>
          <p:nvPr>
            <p:custDataLst>
              <p:tags r:id="rId10"/>
            </p:custDataLst>
          </p:nvPr>
        </p:nvSpPr>
        <p:spPr bwMode="auto">
          <a:xfrm>
            <a:off x="9190038" y="5316538"/>
            <a:ext cx="330200" cy="198437"/>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2AEF6D18-22C4-42C7-B95A-CF0850119C3B}" type="datetime'''''''''''''''空''''''''''''''''运'''''''">
              <a:rPr lang="en-US" altLang="zh-CN" sz="1300" b="1"/>
              <a:pPr>
                <a:spcBef>
                  <a:spcPct val="0"/>
                </a:spcBef>
              </a:pPr>
              <a:t>空运</a:t>
            </a:fld>
            <a:endParaRPr lang="zh-CN" altLang="en-US" sz="1300" b="1">
              <a:latin typeface="Arial Narrow"/>
              <a:ea typeface="宋体"/>
              <a:sym typeface="Arial Narrow"/>
            </a:endParaRPr>
          </a:p>
        </p:txBody>
      </p:sp>
      <p:sp>
        <p:nvSpPr>
          <p:cNvPr id="10" name="Text Placeholder 39"/>
          <p:cNvSpPr>
            <a:spLocks noGrp="1"/>
          </p:cNvSpPr>
          <p:nvPr>
            <p:custDataLst>
              <p:tags r:id="rId11"/>
            </p:custDataLst>
          </p:nvPr>
        </p:nvSpPr>
        <p:spPr bwMode="auto">
          <a:xfrm>
            <a:off x="9190038" y="3940175"/>
            <a:ext cx="330200" cy="198437"/>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190EF076-FA4F-4D48-A2EA-43107D17586E}" type="datetime'''''''''''海''''''''''''''''''运'''''''''''''''''''''''''''">
              <a:rPr lang="en-US" altLang="zh-CN" sz="1300" b="1"/>
              <a:pPr>
                <a:spcBef>
                  <a:spcPct val="0"/>
                </a:spcBef>
              </a:pPr>
              <a:t>海运</a:t>
            </a:fld>
            <a:endParaRPr lang="zh-CN" altLang="en-US" sz="1300" b="1"/>
          </a:p>
        </p:txBody>
      </p:sp>
      <p:sp>
        <p:nvSpPr>
          <p:cNvPr id="17" name="Text Placeholder 45"/>
          <p:cNvSpPr>
            <a:spLocks noGrp="1"/>
          </p:cNvSpPr>
          <p:nvPr>
            <p:custDataLst>
              <p:tags r:id="rId12"/>
            </p:custDataLst>
          </p:nvPr>
        </p:nvSpPr>
        <p:spPr bwMode="gray">
          <a:xfrm>
            <a:off x="8537575" y="2490788"/>
            <a:ext cx="566738" cy="198437"/>
          </a:xfrm>
          <a:prstGeom prst="rect">
            <a:avLst/>
          </a:prstGeom>
          <a:noFill/>
          <a:effectLst/>
        </p:spPr>
        <p:txBody>
          <a:bodyPr wrap="none" lIns="0" tIns="0" rIns="0" bIns="0" numCol="1" spcCol="0" anchor="b"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BF8F5596-D14E-41BD-BE9B-23D68B563AE0}" type="datetime'''''''''''''''''24''''''''''''''''8'''''',''70''''''''''0'''">
              <a:rPr lang="en-US" altLang="zh-CN" sz="1300" b="1" smtClean="0"/>
              <a:pPr algn="ctr">
                <a:spcBef>
                  <a:spcPct val="0"/>
                </a:spcBef>
              </a:pPr>
              <a:t>248,700</a:t>
            </a:fld>
            <a:r>
              <a:rPr lang="en-US" altLang="zh-CN" sz="1300" b="1" baseline="30000" smtClean="0"/>
              <a:t>1)</a:t>
            </a:r>
            <a:endParaRPr lang="zh-CN" altLang="en-US" sz="1300" b="1" baseline="30000">
              <a:latin typeface="Arial Narrow"/>
              <a:ea typeface="宋体"/>
              <a:sym typeface="Arial Narrow"/>
            </a:endParaRPr>
          </a:p>
        </p:txBody>
      </p:sp>
      <p:sp>
        <p:nvSpPr>
          <p:cNvPr id="22" name="Text Placeholder 50"/>
          <p:cNvSpPr>
            <a:spLocks noGrp="1"/>
          </p:cNvSpPr>
          <p:nvPr>
            <p:custDataLst>
              <p:tags r:id="rId13"/>
            </p:custDataLst>
          </p:nvPr>
        </p:nvSpPr>
        <p:spPr bwMode="gray">
          <a:xfrm>
            <a:off x="8589963" y="5711825"/>
            <a:ext cx="461963" cy="198437"/>
          </a:xfrm>
          <a:prstGeom prst="rect">
            <a:avLst/>
          </a:prstGeom>
          <a:noFill/>
          <a:effectLst/>
          <a:extLst>
            <a:ext uri="{909E8E84-426E-40DD-AFC4-6F175D3DCCD1}">
              <a14:hiddenFill xmlns="" xmlns:a14="http://schemas.microsoft.com/office/drawing/2010/main">
                <a:solidFill>
                  <a:schemeClr val="folHlink"/>
                </a:solidFill>
              </a14:hiddenFill>
            </a:ext>
          </a:extLst>
        </p:spPr>
        <p:txBody>
          <a:bodyPr wrap="none" lIns="25400" tIns="0" rIns="2540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4590F005-D85F-4F2B-B345-603EF4133BC3}" type="datetime'''''''''''''49,6''8''''''''''''''4'">
              <a:rPr lang="en-US" altLang="zh-CN" sz="1300"/>
              <a:pPr algn="ctr">
                <a:spcBef>
                  <a:spcPct val="0"/>
                </a:spcBef>
              </a:pPr>
              <a:t>49,684</a:t>
            </a:fld>
            <a:endParaRPr lang="zh-CN" altLang="en-US" sz="1300">
              <a:latin typeface="Arial Narrow"/>
              <a:ea typeface="宋体"/>
              <a:sym typeface="Arial Narrow"/>
            </a:endParaRPr>
          </a:p>
        </p:txBody>
      </p:sp>
      <p:sp>
        <p:nvSpPr>
          <p:cNvPr id="19" name="Text Placeholder 47"/>
          <p:cNvSpPr>
            <a:spLocks noGrp="1"/>
          </p:cNvSpPr>
          <p:nvPr>
            <p:custDataLst>
              <p:tags r:id="rId14"/>
            </p:custDataLst>
          </p:nvPr>
        </p:nvSpPr>
        <p:spPr bwMode="gray">
          <a:xfrm>
            <a:off x="8626475" y="5316538"/>
            <a:ext cx="387350" cy="198437"/>
          </a:xfrm>
          <a:prstGeom prst="rect">
            <a:avLst/>
          </a:prstGeom>
          <a:solidFill>
            <a:srgbClr val="FFBE66"/>
          </a:solidFill>
          <a:effectLst/>
        </p:spPr>
        <p:txBody>
          <a:bodyPr wrap="none" lIns="25400" tIns="0" rIns="2540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5FCBC63E-B81C-4C8C-98DF-953B57262154}" type="datetime'7'',''''''''''''''''''''''''''5''''''''''''''''''9''''0'''''''">
              <a:rPr lang="en-US" altLang="zh-CN" sz="1300"/>
              <a:pPr algn="ctr">
                <a:spcBef>
                  <a:spcPct val="0"/>
                </a:spcBef>
              </a:pPr>
              <a:t>7,590</a:t>
            </a:fld>
            <a:endParaRPr lang="zh-CN" altLang="en-US" sz="1300"/>
          </a:p>
        </p:txBody>
      </p:sp>
      <p:sp>
        <p:nvSpPr>
          <p:cNvPr id="172" name="Text Placeholder 1"/>
          <p:cNvSpPr>
            <a:spLocks noGrp="1"/>
          </p:cNvSpPr>
          <p:nvPr>
            <p:custDataLst>
              <p:tags r:id="rId15"/>
            </p:custDataLst>
          </p:nvPr>
        </p:nvSpPr>
        <p:spPr bwMode="gray">
          <a:xfrm>
            <a:off x="8551863" y="3940175"/>
            <a:ext cx="536575" cy="198438"/>
          </a:xfrm>
          <a:prstGeom prst="rect">
            <a:avLst/>
          </a:prstGeom>
          <a:solidFill>
            <a:schemeClr val="accent2"/>
          </a:solidFill>
        </p:spPr>
        <p:txBody>
          <a:bodyPr wrap="none" lIns="25400" tIns="0" rIns="2540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fld id="{F11E4677-6C59-4092-B117-0841AF9F113E}" type="datetime'''''''''''1''''''''9''''''1,''''4''2''''''6'''''''''''''''''">
              <a:rPr lang="en-US" altLang="zh-CN" sz="1300"/>
              <a:pPr algn="ctr">
                <a:spcBef>
                  <a:spcPct val="0"/>
                </a:spcBef>
              </a:pPr>
              <a:t>191,426</a:t>
            </a:fld>
            <a:endParaRPr lang="zh-CN" altLang="en-US" sz="1300">
              <a:latin typeface="Arial Narrow"/>
              <a:ea typeface="宋体"/>
              <a:sym typeface="Arial Narrow"/>
            </a:endParaRPr>
          </a:p>
        </p:txBody>
      </p:sp>
      <p:sp>
        <p:nvSpPr>
          <p:cNvPr id="23" name="TextBox 22"/>
          <p:cNvSpPr txBox="1"/>
          <p:nvPr/>
        </p:nvSpPr>
        <p:spPr>
          <a:xfrm>
            <a:off x="1091800" y="2509650"/>
            <a:ext cx="1951630" cy="400110"/>
          </a:xfrm>
          <a:prstGeom prst="rect">
            <a:avLst/>
          </a:prstGeom>
          <a:solidFill>
            <a:schemeClr val="bg1"/>
          </a:solid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noProof="0">
                <a:latin typeface="+mn-lt"/>
                <a:cs typeface="Arial Narrow" pitchFamily="34" charset="0"/>
              </a:rPr>
              <a:t>通</a:t>
            </a:r>
            <a:r>
              <a:rPr lang="zh-CN" altLang="en-US" noProof="0" smtClean="0">
                <a:latin typeface="+mn-lt"/>
                <a:cs typeface="Arial Narrow" pitchFamily="34" charset="0"/>
              </a:rPr>
              <a:t>过价值平衡确定相应定价体系下的目标货值</a:t>
            </a:r>
          </a:p>
        </p:txBody>
      </p:sp>
      <p:grpSp>
        <p:nvGrpSpPr>
          <p:cNvPr id="26" name="Group 61"/>
          <p:cNvGrpSpPr/>
          <p:nvPr/>
        </p:nvGrpSpPr>
        <p:grpSpPr>
          <a:xfrm>
            <a:off x="885493" y="5619275"/>
            <a:ext cx="2406322" cy="364799"/>
            <a:chOff x="954466" y="5239826"/>
            <a:chExt cx="4093022" cy="657673"/>
          </a:xfrm>
        </p:grpSpPr>
        <p:sp>
          <p:nvSpPr>
            <p:cNvPr id="27" name="Line 8"/>
            <p:cNvSpPr>
              <a:spLocks noChangeShapeType="1"/>
            </p:cNvSpPr>
            <p:nvPr>
              <p:custDataLst>
                <p:tags r:id="rId16"/>
              </p:custDataLst>
            </p:nvPr>
          </p:nvSpPr>
          <p:spPr bwMode="auto">
            <a:xfrm flipH="1" flipV="1">
              <a:off x="954466" y="5239826"/>
              <a:ext cx="0" cy="271456"/>
            </a:xfrm>
            <a:prstGeom prst="line">
              <a:avLst/>
            </a:prstGeom>
            <a:noFill/>
            <a:ln w="22225">
              <a:solidFill>
                <a:schemeClr val="accent3"/>
              </a:solidFill>
              <a:round/>
              <a:tailEnd type="triangle" w="lg" len="lg"/>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300">
                <a:latin typeface="+mn-lt"/>
                <a:cs typeface="Arial" pitchFamily="34" charset="0"/>
              </a:endParaRPr>
            </a:p>
          </p:txBody>
        </p:sp>
        <p:grpSp>
          <p:nvGrpSpPr>
            <p:cNvPr id="28" name="Group 60"/>
            <p:cNvGrpSpPr/>
            <p:nvPr/>
          </p:nvGrpSpPr>
          <p:grpSpPr>
            <a:xfrm>
              <a:off x="954466" y="5511282"/>
              <a:ext cx="4093022" cy="386217"/>
              <a:chOff x="954466" y="5511282"/>
              <a:chExt cx="4093022" cy="386217"/>
            </a:xfrm>
          </p:grpSpPr>
          <p:sp>
            <p:nvSpPr>
              <p:cNvPr id="30" name="Rectangle 3"/>
              <p:cNvSpPr>
                <a:spLocks noChangeArrowheads="1"/>
              </p:cNvSpPr>
              <p:nvPr>
                <p:custDataLst>
                  <p:tags r:id="rId17"/>
                </p:custDataLst>
              </p:nvPr>
            </p:nvSpPr>
            <p:spPr bwMode="auto">
              <a:xfrm rot="320749">
                <a:off x="1035851" y="5511282"/>
                <a:ext cx="3923851" cy="94899"/>
              </a:xfrm>
              <a:prstGeom prst="rect">
                <a:avLst/>
              </a:prstGeom>
              <a:noFill/>
              <a:ln w="9525">
                <a:solidFill>
                  <a:schemeClr val="accent3"/>
                </a:solidFill>
                <a:prstDash val="dash"/>
                <a:miter lim="800000"/>
              </a:ln>
              <a:effectLst/>
            </p:spPr>
            <p:txBody>
              <a:bodyPr wrap="none" lIns="7200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300">
                  <a:latin typeface="+mn-lt"/>
                  <a:cs typeface="Arial" pitchFamily="34" charset="0"/>
                </a:endParaRPr>
              </a:p>
            </p:txBody>
          </p:sp>
          <p:sp>
            <p:nvSpPr>
              <p:cNvPr id="31" name="Rectangle 4"/>
              <p:cNvSpPr>
                <a:spLocks noChangeArrowheads="1"/>
              </p:cNvSpPr>
              <p:nvPr>
                <p:custDataLst>
                  <p:tags r:id="rId18"/>
                </p:custDataLst>
              </p:nvPr>
            </p:nvSpPr>
            <p:spPr bwMode="auto">
              <a:xfrm>
                <a:off x="1029450" y="5520110"/>
                <a:ext cx="3923851" cy="94899"/>
              </a:xfrm>
              <a:prstGeom prst="rect">
                <a:avLst/>
              </a:prstGeom>
              <a:solidFill>
                <a:schemeClr val="accent3"/>
              </a:solidFill>
              <a:ln w="6350">
                <a:solidFill>
                  <a:schemeClr val="accent3"/>
                </a:solidFill>
                <a:miter lim="800000"/>
              </a:ln>
              <a:effectLst/>
            </p:spPr>
            <p:txBody>
              <a:bodyPr wrap="none" lIns="7200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300">
                  <a:latin typeface="+mn-lt"/>
                  <a:cs typeface="Arial" pitchFamily="34" charset="0"/>
                </a:endParaRPr>
              </a:p>
            </p:txBody>
          </p:sp>
          <p:sp>
            <p:nvSpPr>
              <p:cNvPr id="32" name="AutoShape 5"/>
              <p:cNvSpPr>
                <a:spLocks noChangeArrowheads="1"/>
              </p:cNvSpPr>
              <p:nvPr>
                <p:custDataLst>
                  <p:tags r:id="rId19"/>
                </p:custDataLst>
              </p:nvPr>
            </p:nvSpPr>
            <p:spPr bwMode="auto">
              <a:xfrm>
                <a:off x="2878442" y="5615009"/>
                <a:ext cx="224952" cy="282490"/>
              </a:xfrm>
              <a:prstGeom prst="triangle">
                <a:avLst>
                  <a:gd name="adj" fmla="val 50000"/>
                </a:avLst>
              </a:prstGeom>
              <a:solidFill>
                <a:schemeClr val="accent3"/>
              </a:solidFill>
              <a:ln w="6350">
                <a:solidFill>
                  <a:schemeClr val="accent3"/>
                </a:solidFill>
                <a:miter lim="800000"/>
              </a:ln>
              <a:effectLst/>
            </p:spPr>
            <p:txBody>
              <a:bodyPr wrap="none" lIns="7200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300">
                  <a:latin typeface="+mn-lt"/>
                  <a:cs typeface="Arial" pitchFamily="34" charset="0"/>
                </a:endParaRPr>
              </a:p>
            </p:txBody>
          </p:sp>
          <p:sp>
            <p:nvSpPr>
              <p:cNvPr id="33" name="Line 9"/>
              <p:cNvSpPr>
                <a:spLocks noChangeShapeType="1"/>
              </p:cNvSpPr>
              <p:nvPr>
                <p:custDataLst>
                  <p:tags r:id="rId20"/>
                </p:custDataLst>
              </p:nvPr>
            </p:nvSpPr>
            <p:spPr bwMode="auto">
              <a:xfrm flipH="1">
                <a:off x="5047488" y="5610595"/>
                <a:ext cx="0" cy="271456"/>
              </a:xfrm>
              <a:prstGeom prst="line">
                <a:avLst/>
              </a:prstGeom>
              <a:noFill/>
              <a:ln w="22225">
                <a:solidFill>
                  <a:schemeClr val="accent3"/>
                </a:solidFill>
                <a:round/>
                <a:tailEnd type="triangle" w="lg" len="lg"/>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300">
                  <a:latin typeface="+mn-lt"/>
                  <a:cs typeface="Arial" pitchFamily="34" charset="0"/>
                </a:endParaRPr>
              </a:p>
            </p:txBody>
          </p:sp>
          <p:sp>
            <p:nvSpPr>
              <p:cNvPr id="34" name="Rectangle 17"/>
              <p:cNvSpPr>
                <a:spLocks noChangeArrowheads="1"/>
              </p:cNvSpPr>
              <p:nvPr>
                <p:custDataLst>
                  <p:tags r:id="rId21"/>
                </p:custDataLst>
              </p:nvPr>
            </p:nvSpPr>
            <p:spPr bwMode="auto">
              <a:xfrm rot="21291392">
                <a:off x="1035851" y="5511282"/>
                <a:ext cx="3923851" cy="94899"/>
              </a:xfrm>
              <a:prstGeom prst="rect">
                <a:avLst/>
              </a:prstGeom>
              <a:noFill/>
              <a:ln w="9525">
                <a:solidFill>
                  <a:schemeClr val="accent3"/>
                </a:solidFill>
                <a:prstDash val="dash"/>
                <a:miter lim="800000"/>
              </a:ln>
              <a:effectLst/>
            </p:spPr>
            <p:txBody>
              <a:bodyPr wrap="none" lIns="7200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300">
                  <a:latin typeface="+mn-lt"/>
                  <a:cs typeface="Arial" pitchFamily="34" charset="0"/>
                </a:endParaRPr>
              </a:p>
            </p:txBody>
          </p:sp>
          <p:sp>
            <p:nvSpPr>
              <p:cNvPr id="35" name="Line 18"/>
              <p:cNvSpPr>
                <a:spLocks noChangeShapeType="1"/>
              </p:cNvSpPr>
              <p:nvPr>
                <p:custDataLst>
                  <p:tags r:id="rId22"/>
                </p:custDataLst>
              </p:nvPr>
            </p:nvSpPr>
            <p:spPr bwMode="auto">
              <a:xfrm flipH="1">
                <a:off x="954466" y="5610595"/>
                <a:ext cx="0" cy="271456"/>
              </a:xfrm>
              <a:prstGeom prst="line">
                <a:avLst/>
              </a:prstGeom>
              <a:noFill/>
              <a:ln w="22225">
                <a:solidFill>
                  <a:schemeClr val="accent3"/>
                </a:solidFill>
                <a:round/>
                <a:tailEnd type="triangle" w="lg" len="lg"/>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300">
                  <a:latin typeface="+mn-lt"/>
                  <a:cs typeface="Arial" pitchFamily="34" charset="0"/>
                </a:endParaRPr>
              </a:p>
            </p:txBody>
          </p:sp>
        </p:grpSp>
        <p:sp>
          <p:nvSpPr>
            <p:cNvPr id="29" name="Line 19"/>
            <p:cNvSpPr>
              <a:spLocks noChangeShapeType="1"/>
            </p:cNvSpPr>
            <p:nvPr>
              <p:custDataLst>
                <p:tags r:id="rId23"/>
              </p:custDataLst>
            </p:nvPr>
          </p:nvSpPr>
          <p:spPr bwMode="auto">
            <a:xfrm flipH="1" flipV="1">
              <a:off x="5047488" y="5239826"/>
              <a:ext cx="0" cy="271456"/>
            </a:xfrm>
            <a:prstGeom prst="line">
              <a:avLst/>
            </a:prstGeom>
            <a:noFill/>
            <a:ln w="22225">
              <a:solidFill>
                <a:schemeClr val="accent3"/>
              </a:solidFill>
              <a:round/>
              <a:tailEnd type="triangle" w="lg" len="lg"/>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300">
                <a:latin typeface="+mn-lt"/>
                <a:cs typeface="Arial" pitchFamily="34" charset="0"/>
              </a:endParaRPr>
            </a:p>
          </p:txBody>
        </p:sp>
      </p:grpSp>
      <p:sp>
        <p:nvSpPr>
          <p:cNvPr id="36" name="TextBox 35"/>
          <p:cNvSpPr txBox="1"/>
          <p:nvPr/>
        </p:nvSpPr>
        <p:spPr>
          <a:xfrm>
            <a:off x="957058" y="3683859"/>
            <a:ext cx="1014229" cy="98488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500" noProof="0" smtClean="0">
                <a:latin typeface="+mn-lt"/>
                <a:cs typeface="Arial Narrow" pitchFamily="34" charset="0"/>
              </a:rPr>
              <a:t>增加成本</a:t>
            </a:r>
            <a:endParaRPr lang="en-US" altLang="zh-CN" sz="1500" noProof="0" smtClean="0">
              <a:latin typeface="+mn-lt"/>
              <a:cs typeface="Arial Narrow" pitchFamily="34" charset="0"/>
            </a:endParaRPr>
          </a:p>
          <a:p>
            <a:pPr marL="181895" lvl="1" indent="-181895">
              <a:spcBef>
                <a:spcPts val="400"/>
              </a:spcBef>
              <a:buSzTx/>
              <a:buFont typeface="Arial Narrow"/>
              <a:buChar char="&gt;"/>
            </a:pPr>
            <a:r>
              <a:rPr lang="zh-CN" altLang="en-US">
                <a:latin typeface="+mn-lt"/>
                <a:cs typeface="Arial Narrow" pitchFamily="34" charset="0"/>
              </a:rPr>
              <a:t>干</a:t>
            </a:r>
            <a:r>
              <a:rPr lang="zh-CN" altLang="en-US" smtClean="0">
                <a:latin typeface="+mn-lt"/>
                <a:cs typeface="Arial Narrow" pitchFamily="34" charset="0"/>
              </a:rPr>
              <a:t>线运费</a:t>
            </a:r>
            <a:endParaRPr lang="en-US" altLang="zh-CN" noProof="0" smtClean="0">
              <a:latin typeface="+mn-lt"/>
              <a:cs typeface="Arial Narrow" pitchFamily="34" charset="0"/>
            </a:endParaRPr>
          </a:p>
          <a:p>
            <a:pPr marL="181895" lvl="1" indent="-181895">
              <a:spcBef>
                <a:spcPts val="400"/>
              </a:spcBef>
              <a:buSzTx/>
              <a:buFont typeface="Arial Narrow"/>
              <a:buChar char="&gt;"/>
            </a:pPr>
            <a:r>
              <a:rPr lang="zh-CN" altLang="en-US">
                <a:latin typeface="+mn-lt"/>
                <a:cs typeface="Arial Narrow" pitchFamily="34" charset="0"/>
              </a:rPr>
              <a:t>集</a:t>
            </a:r>
            <a:r>
              <a:rPr lang="zh-CN" altLang="en-US" smtClean="0">
                <a:latin typeface="+mn-lt"/>
                <a:cs typeface="Arial Narrow" pitchFamily="34" charset="0"/>
              </a:rPr>
              <a:t>散费用</a:t>
            </a:r>
            <a:endParaRPr lang="en-US" altLang="zh-CN" smtClean="0">
              <a:latin typeface="+mn-lt"/>
              <a:cs typeface="Arial Narrow" pitchFamily="34" charset="0"/>
            </a:endParaRPr>
          </a:p>
          <a:p>
            <a:pPr marL="181895" lvl="1" indent="-181895">
              <a:spcBef>
                <a:spcPts val="400"/>
              </a:spcBef>
              <a:buSzTx/>
              <a:buFont typeface="Arial Narrow"/>
              <a:buChar char="&gt;"/>
            </a:pPr>
            <a:r>
              <a:rPr lang="zh-CN" altLang="en-US" noProof="0">
                <a:latin typeface="+mn-lt"/>
                <a:cs typeface="Arial Narrow" pitchFamily="34" charset="0"/>
              </a:rPr>
              <a:t>租箱</a:t>
            </a:r>
            <a:r>
              <a:rPr lang="zh-CN" altLang="en-US" noProof="0" smtClean="0">
                <a:latin typeface="+mn-lt"/>
                <a:cs typeface="Arial Narrow" pitchFamily="34" charset="0"/>
              </a:rPr>
              <a:t>费用</a:t>
            </a:r>
          </a:p>
        </p:txBody>
      </p:sp>
      <p:sp>
        <p:nvSpPr>
          <p:cNvPr id="37" name="TextBox 36"/>
          <p:cNvSpPr txBox="1"/>
          <p:nvPr/>
        </p:nvSpPr>
        <p:spPr>
          <a:xfrm>
            <a:off x="2212755" y="3568183"/>
            <a:ext cx="975815" cy="1231106"/>
          </a:xfrm>
          <a:prstGeom prst="rect">
            <a:avLst/>
          </a:prstGeom>
          <a:noFill/>
          <a:ln w="9525">
            <a:noFill/>
          </a:ln>
        </p:spPr>
        <p:txBody>
          <a:bodyPr vert="horz" wrap="square" lIns="0" tIns="0" rIns="0" bIns="0" rtlCol="0">
            <a:spAutoFit/>
          </a:bodyPr>
          <a:lstStyle>
            <a:defPPr>
              <a:defRPr lang="de-DE"/>
            </a:defPPr>
            <a:lvl1pPr algn="l" rtl="0" fontAlgn="base">
              <a:spcBef>
                <a:spcPts val="400"/>
              </a:spcBef>
              <a:spcAft>
                <a:spcPct val="0"/>
              </a:spcAft>
              <a:buClr>
                <a:srgbClr val="000000"/>
              </a:buClr>
              <a:buSzTx/>
              <a:defRPr sz="1500" b="1" kern="1200">
                <a:solidFill>
                  <a:schemeClr val="tx1"/>
                </a:solidFill>
                <a:latin typeface="+mn-lt"/>
                <a:ea typeface="+mn-ea"/>
                <a:cs typeface="Arial Narrow" pitchFamily="34" charset="0"/>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buClrTx/>
            </a:pPr>
            <a:r>
              <a:rPr lang="zh-CN" altLang="en-US"/>
              <a:t>节</a:t>
            </a:r>
            <a:r>
              <a:rPr lang="zh-CN" altLang="en-US" smtClean="0"/>
              <a:t>约成本</a:t>
            </a:r>
            <a:endParaRPr lang="en-US" altLang="zh-CN" smtClean="0"/>
          </a:p>
          <a:p>
            <a:pPr marL="181895" lvl="1" indent="-181895">
              <a:buSzTx/>
              <a:buFont typeface="Arial Narrow"/>
              <a:buChar char="&gt;"/>
            </a:pPr>
            <a:r>
              <a:rPr lang="zh-CN" altLang="en-US" smtClean="0"/>
              <a:t>在途货物资金成本</a:t>
            </a:r>
            <a:endParaRPr lang="en-US" altLang="zh-CN"/>
          </a:p>
          <a:p>
            <a:pPr marL="181895" lvl="1" indent="-181895">
              <a:buSzTx/>
              <a:buFont typeface="Arial Narrow"/>
              <a:buChar char="&gt;"/>
            </a:pPr>
            <a:r>
              <a:rPr lang="zh-CN" altLang="en-US"/>
              <a:t>库</a:t>
            </a:r>
            <a:r>
              <a:rPr lang="zh-CN" altLang="en-US" smtClean="0"/>
              <a:t>存货物资金成本</a:t>
            </a:r>
            <a:endParaRPr lang="en-US" altLang="zh-CN" smtClean="0"/>
          </a:p>
          <a:p>
            <a:pPr marL="181895" lvl="1" indent="-181895">
              <a:buSzTx/>
              <a:buFont typeface="Arial Narrow"/>
              <a:buChar char="&gt;"/>
            </a:pPr>
            <a:r>
              <a:rPr lang="zh-CN" altLang="en-US"/>
              <a:t>仓</a:t>
            </a:r>
            <a:r>
              <a:rPr lang="zh-CN" altLang="en-US" smtClean="0"/>
              <a:t>储成本</a:t>
            </a:r>
            <a:endParaRPr lang="en-US" altLang="zh-CN"/>
          </a:p>
        </p:txBody>
      </p:sp>
      <p:sp>
        <p:nvSpPr>
          <p:cNvPr id="38" name="AutoShape 6"/>
          <p:cNvSpPr>
            <a:spLocks noChangeArrowheads="1"/>
          </p:cNvSpPr>
          <p:nvPr/>
        </p:nvSpPr>
        <p:spPr bwMode="auto">
          <a:xfrm>
            <a:off x="885494" y="3007435"/>
            <a:ext cx="1143614" cy="2520024"/>
          </a:xfrm>
          <a:prstGeom prst="bracketPair">
            <a:avLst>
              <a:gd name="adj" fmla="val 0"/>
            </a:avLst>
          </a:prstGeom>
          <a:noFill/>
          <a:ln w="22225">
            <a:solidFill>
              <a:schemeClr val="accent3"/>
            </a:solidFill>
            <a:round/>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300">
              <a:latin typeface="+mn-lt"/>
              <a:cs typeface="Arial" pitchFamily="34" charset="0"/>
            </a:endParaRPr>
          </a:p>
        </p:txBody>
      </p:sp>
      <p:sp>
        <p:nvSpPr>
          <p:cNvPr id="39" name="AutoShape 6"/>
          <p:cNvSpPr>
            <a:spLocks noChangeArrowheads="1"/>
          </p:cNvSpPr>
          <p:nvPr/>
        </p:nvSpPr>
        <p:spPr bwMode="auto">
          <a:xfrm>
            <a:off x="2154699" y="3007435"/>
            <a:ext cx="1101894" cy="2542184"/>
          </a:xfrm>
          <a:prstGeom prst="bracketPair">
            <a:avLst>
              <a:gd name="adj" fmla="val 0"/>
            </a:avLst>
          </a:prstGeom>
          <a:noFill/>
          <a:ln w="22225">
            <a:solidFill>
              <a:schemeClr val="accent3"/>
            </a:solidFill>
            <a:round/>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sz="1300">
              <a:latin typeface="+mn-lt"/>
              <a:cs typeface="Arial" pitchFamily="34" charset="0"/>
            </a:endParaRPr>
          </a:p>
        </p:txBody>
      </p:sp>
      <p:sp>
        <p:nvSpPr>
          <p:cNvPr id="45" name="TextBox 44"/>
          <p:cNvSpPr txBox="1"/>
          <p:nvPr/>
        </p:nvSpPr>
        <p:spPr>
          <a:xfrm>
            <a:off x="719233" y="2192150"/>
            <a:ext cx="2968832"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noProof="0" smtClean="0">
                <a:latin typeface="+mn-lt"/>
                <a:cs typeface="Arial Narrow" pitchFamily="34" charset="0"/>
              </a:rPr>
              <a:t>各货种海运转铁路渗透率</a:t>
            </a:r>
          </a:p>
        </p:txBody>
      </p:sp>
      <p:sp>
        <p:nvSpPr>
          <p:cNvPr id="47" name="TextBox 46"/>
          <p:cNvSpPr txBox="1"/>
          <p:nvPr/>
        </p:nvSpPr>
        <p:spPr>
          <a:xfrm>
            <a:off x="6635179" y="2192150"/>
            <a:ext cx="1410489"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noProof="0" smtClean="0">
                <a:latin typeface="+mn-lt"/>
                <a:cs typeface="Arial Narrow" pitchFamily="34" charset="0"/>
              </a:rPr>
              <a:t>各货种货量</a:t>
            </a:r>
          </a:p>
        </p:txBody>
      </p:sp>
      <p:cxnSp>
        <p:nvCxnSpPr>
          <p:cNvPr id="48" name="LeanLine Vertical 635767901075871874"/>
          <p:cNvCxnSpPr/>
          <p:nvPr/>
        </p:nvCxnSpPr>
        <p:spPr>
          <a:xfrm>
            <a:off x="719233" y="2474025"/>
            <a:ext cx="5623486" cy="0"/>
          </a:xfrm>
          <a:prstGeom prst="line">
            <a:avLst/>
          </a:prstGeom>
          <a:ln w="22225" cmpd="sng">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50" name="LeanLine Vertical 635767901075871874"/>
          <p:cNvCxnSpPr/>
          <p:nvPr/>
        </p:nvCxnSpPr>
        <p:spPr>
          <a:xfrm>
            <a:off x="6607883" y="2474025"/>
            <a:ext cx="1437785" cy="0"/>
          </a:xfrm>
          <a:prstGeom prst="line">
            <a:avLst/>
          </a:prstGeom>
          <a:ln w="22225" cmpd="sng">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53" name="Multiply 52"/>
          <p:cNvSpPr/>
          <p:nvPr/>
        </p:nvSpPr>
        <p:spPr>
          <a:xfrm>
            <a:off x="6359945" y="2233612"/>
            <a:ext cx="198437" cy="198437"/>
          </a:xfrm>
          <a:prstGeom prst="mathMultiply">
            <a:avLst/>
          </a:prstGeom>
          <a:solidFill>
            <a:schemeClr val="accent2"/>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54" name="RbSticker"/>
          <p:cNvSpPr txBox="1"/>
          <p:nvPr/>
        </p:nvSpPr>
        <p:spPr>
          <a:xfrm>
            <a:off x="1814771" y="6011007"/>
            <a:ext cx="564257" cy="157415"/>
          </a:xfrm>
          <a:prstGeom prst="rect">
            <a:avLst/>
          </a:prstGeom>
          <a:effectLst/>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3000"/>
              </a:lnSpc>
              <a:spcBef>
                <a:spcPct val="0"/>
              </a:spcBef>
            </a:pPr>
            <a:r>
              <a:rPr lang="zh-CN" altLang="en-US" sz="1100" smtClean="0">
                <a:solidFill>
                  <a:schemeClr val="accent3"/>
                </a:solidFill>
                <a:latin typeface="+mn-lt"/>
                <a:cs typeface="Arial" pitchFamily="34" charset="0"/>
              </a:rPr>
              <a:t>价值平衡</a:t>
            </a:r>
          </a:p>
        </p:txBody>
      </p:sp>
      <p:graphicFrame>
        <p:nvGraphicFramePr>
          <p:cNvPr id="131" name="Table 130"/>
          <p:cNvGraphicFramePr>
            <a:graphicFrameLocks noGrp="1"/>
          </p:cNvGraphicFramePr>
          <p:nvPr>
            <p:extLst>
              <p:ext uri="{D42A27DB-BD31-4B8C-83A1-F6EECF244321}">
                <p14:modId xmlns="" xmlns:p14="http://schemas.microsoft.com/office/powerpoint/2010/main" val="3001688399"/>
              </p:ext>
            </p:extLst>
          </p:nvPr>
        </p:nvGraphicFramePr>
        <p:xfrm>
          <a:off x="3967792" y="2907093"/>
          <a:ext cx="2177143" cy="3249028"/>
        </p:xfrm>
        <a:graphic>
          <a:graphicData uri="http://schemas.openxmlformats.org/drawingml/2006/table">
            <a:tbl>
              <a:tblPr/>
              <a:tblGrid>
                <a:gridCol w="1304669"/>
                <a:gridCol w="872474"/>
              </a:tblGrid>
              <a:tr h="505132">
                <a:tc>
                  <a:txBody>
                    <a:bodyPr vert="horz" wrap="square"/>
                    <a:lstStyle/>
                    <a:p>
                      <a:pPr algn="l" fontAlgn="ctr">
                        <a:lnSpc>
                          <a:spcPct val="93000"/>
                        </a:lnSpc>
                      </a:pPr>
                      <a:r>
                        <a:rPr lang="zh-CN" altLang="en-US" sz="1300" b="1" i="0" u="none" strike="noStrike" smtClean="0">
                          <a:solidFill>
                            <a:srgbClr val="000000"/>
                          </a:solidFill>
                          <a:latin typeface="Arial"/>
                        </a:rPr>
                        <a:t>货品品类</a:t>
                      </a:r>
                      <a:endParaRPr lang="en-US" sz="1300" b="1" i="0" u="none" strike="noStrike">
                        <a:solidFill>
                          <a:srgbClr val="000000"/>
                        </a:solidFill>
                        <a:latin typeface="Arial"/>
                      </a:endParaRPr>
                    </a:p>
                  </a:txBody>
                  <a:tcPr marL="10010" marR="5298" marT="10010" marB="30033">
                    <a:lnL>
                      <a:noFill/>
                    </a:lnL>
                    <a:lnR w="19050" cap="flat" cmpd="sng" algn="ctr">
                      <a:solidFill>
                        <a:schemeClr val="accent3"/>
                      </a:solidFill>
                      <a:prstDash val="solid"/>
                      <a:round/>
                      <a:headEnd type="none" w="med" len="med"/>
                      <a:tailEnd type="none" w="med" len="med"/>
                    </a:lnR>
                    <a:lnT>
                      <a:noFill/>
                    </a:lnT>
                    <a:lnB w="190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vert="horz" wrap="square"/>
                    <a:lstStyle/>
                    <a:p>
                      <a:pPr algn="l" fontAlgn="ctr">
                        <a:lnSpc>
                          <a:spcPct val="93000"/>
                        </a:lnSpc>
                      </a:pPr>
                      <a:r>
                        <a:rPr lang="zh-CN" altLang="en-US" sz="1300" b="1" i="0" u="none" strike="noStrike" smtClean="0">
                          <a:solidFill>
                            <a:srgbClr val="000000"/>
                          </a:solidFill>
                          <a:latin typeface="Arial"/>
                        </a:rPr>
                        <a:t>铁路渗透率</a:t>
                      </a:r>
                      <a:r>
                        <a:rPr lang="en-US" sz="1300" b="1" i="0" u="none" strike="noStrike" smtClean="0">
                          <a:solidFill>
                            <a:srgbClr val="000000"/>
                          </a:solidFill>
                          <a:latin typeface="Arial"/>
                        </a:rPr>
                        <a:t>[</a:t>
                      </a:r>
                      <a:r>
                        <a:rPr lang="en-US" altLang="zh-CN" sz="1300" b="1" i="0" u="none" strike="noStrike" smtClean="0">
                          <a:solidFill>
                            <a:srgbClr val="000000"/>
                          </a:solidFill>
                          <a:latin typeface="Arial"/>
                        </a:rPr>
                        <a:t>%</a:t>
                      </a:r>
                      <a:r>
                        <a:rPr lang="en-US" sz="1300" b="1" i="0" u="none" strike="noStrike" smtClean="0">
                          <a:solidFill>
                            <a:srgbClr val="000000"/>
                          </a:solidFill>
                          <a:latin typeface="Arial"/>
                        </a:rPr>
                        <a:t>]</a:t>
                      </a:r>
                      <a:endParaRPr lang="en-US" sz="1300" b="1" i="0" u="none" strike="noStrike">
                        <a:solidFill>
                          <a:srgbClr val="000000"/>
                        </a:solidFill>
                        <a:latin typeface="Arial"/>
                      </a:endParaRPr>
                    </a:p>
                  </a:txBody>
                  <a:tcPr marL="10010" marR="5298" marT="10010" marB="30033">
                    <a:lnL w="19050" cap="flat" cmpd="sng" algn="ctr">
                      <a:solidFill>
                        <a:schemeClr val="accent3"/>
                      </a:solidFill>
                      <a:prstDash val="solid"/>
                      <a:round/>
                      <a:headEnd type="none" w="med" len="med"/>
                      <a:tailEnd type="none" w="med" len="med"/>
                    </a:lnL>
                    <a:lnR>
                      <a:noFill/>
                    </a:lnR>
                    <a:lnT>
                      <a:noFill/>
                    </a:lnT>
                    <a:lnB w="190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r>
              <a:tr h="251338">
                <a:tc>
                  <a:txBody>
                    <a:bodyPr vert="horz" wrap="square"/>
                    <a:lstStyle/>
                    <a:p>
                      <a:pPr algn="l" fontAlgn="b"/>
                      <a:r>
                        <a:rPr lang="zh-CN" altLang="en-US" sz="1300" b="1" i="0" u="none" strike="noStrike" smtClean="0">
                          <a:latin typeface="宋体"/>
                        </a:rPr>
                        <a:t>贵金属</a:t>
                      </a:r>
                      <a:endParaRPr lang="zh-CN" altLang="en-US" sz="1300" b="1" i="0" u="none" strike="noStrike">
                        <a:latin typeface="宋体"/>
                      </a:endParaRPr>
                    </a:p>
                  </a:txBody>
                  <a:tcPr marL="5824" marR="5824" marT="5824" marB="0" anchor="b">
                    <a:lnL>
                      <a:noFill/>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tcPr>
                </a:tc>
                <a:tc>
                  <a:txBody>
                    <a:bodyPr vert="horz" wrap="square"/>
                    <a:lstStyle/>
                    <a:p>
                      <a:pPr algn="r" fontAlgn="ctr"/>
                      <a:r>
                        <a:rPr lang="en-US" altLang="zh-CN" sz="1300" b="0" i="0" u="none" strike="noStrike" smtClean="0">
                          <a:solidFill>
                            <a:srgbClr val="000000"/>
                          </a:solidFill>
                          <a:latin typeface="Arial"/>
                        </a:rPr>
                        <a:t>99.8%</a:t>
                      </a:r>
                      <a:endParaRPr lang="en-US" altLang="zh-CN" sz="1300" b="0" i="0" u="none" strike="noStrike">
                        <a:solidFill>
                          <a:srgbClr val="000000"/>
                        </a:solidFill>
                        <a:latin typeface="Arial"/>
                      </a:endParaRPr>
                    </a:p>
                  </a:txBody>
                  <a:tcPr marL="0" marR="0" marT="0" marB="0" anchor="b">
                    <a:lnL w="19050" cap="flat" cmpd="sng" algn="ctr">
                      <a:solidFill>
                        <a:schemeClr val="accent3"/>
                      </a:solidFill>
                      <a:prstDash val="solid"/>
                      <a:round/>
                      <a:headEnd type="none" w="med" len="med"/>
                      <a:tailEnd type="none" w="med" len="med"/>
                    </a:lnL>
                    <a:lnR>
                      <a:noFill/>
                    </a:lnR>
                    <a:lnT w="19050" cap="flat" cmpd="sng" algn="ctr">
                      <a:solidFill>
                        <a:schemeClr val="accent3"/>
                      </a:solidFill>
                      <a:prstDash val="solid"/>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r>
              <a:tr h="251338">
                <a:tc>
                  <a:txBody>
                    <a:bodyPr vert="horz" wrap="square"/>
                    <a:lstStyle/>
                    <a:p>
                      <a:pPr algn="l" fontAlgn="b"/>
                      <a:r>
                        <a:rPr lang="zh-CN" altLang="en-US" sz="1300" b="1" i="0" u="none" strike="noStrike" smtClean="0">
                          <a:latin typeface="宋体"/>
                        </a:rPr>
                        <a:t>飞机零部件</a:t>
                      </a:r>
                      <a:endParaRPr lang="zh-CN" altLang="en-US" sz="1300" b="1" i="0" u="none" strike="noStrike">
                        <a:latin typeface="宋体"/>
                      </a:endParaRPr>
                    </a:p>
                  </a:txBody>
                  <a:tcPr marL="5824" marR="5824" marT="5824" marB="0" anchor="b">
                    <a:lnL>
                      <a:noFill/>
                    </a:lnL>
                    <a:lnR w="19050" cap="flat" cmpd="sng" algn="ctr">
                      <a:solidFill>
                        <a:schemeClr val="accent3"/>
                      </a:solidFill>
                      <a:prstDash val="solid"/>
                      <a:round/>
                      <a:headEnd type="none" w="med" len="med"/>
                      <a:tailEnd type="none" w="med" len="med"/>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tcPr>
                </a:tc>
                <a:tc>
                  <a:txBody>
                    <a:bodyPr vert="horz" wrap="square"/>
                    <a:lstStyle/>
                    <a:p>
                      <a:pPr algn="r" fontAlgn="ctr"/>
                      <a:r>
                        <a:rPr lang="en-US" altLang="zh-CN" sz="1300" b="0" i="0" u="none" strike="noStrike" smtClean="0">
                          <a:solidFill>
                            <a:srgbClr val="000000"/>
                          </a:solidFill>
                          <a:latin typeface="Arial"/>
                        </a:rPr>
                        <a:t>98.3%</a:t>
                      </a:r>
                      <a:endParaRPr lang="en-US" altLang="zh-CN" sz="1300" b="0" i="0" u="none" strike="noStrike">
                        <a:solidFill>
                          <a:srgbClr val="000000"/>
                        </a:solidFill>
                        <a:latin typeface="Arial"/>
                      </a:endParaRPr>
                    </a:p>
                  </a:txBody>
                  <a:tcPr marL="0" marR="0" marT="0" marB="0" anchor="b">
                    <a:lnL w="19050" cap="flat" cmpd="sng" algn="ctr">
                      <a:solidFill>
                        <a:schemeClr val="accent3"/>
                      </a:solidFill>
                      <a:prstDash val="solid"/>
                      <a:round/>
                      <a:headEnd type="none" w="med" len="med"/>
                      <a:tailEnd type="none" w="med" len="med"/>
                    </a:lnL>
                    <a:lnR>
                      <a:noFill/>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r>
              <a:tr h="251338">
                <a:tc>
                  <a:txBody>
                    <a:bodyPr vert="horz" wrap="square"/>
                    <a:lstStyle/>
                    <a:p>
                      <a:pPr algn="l" fontAlgn="b"/>
                      <a:r>
                        <a:rPr lang="zh-CN" altLang="en-US" sz="1300" b="1" i="0" u="none" strike="noStrike" smtClean="0">
                          <a:latin typeface="宋体"/>
                        </a:rPr>
                        <a:t>通讯器材</a:t>
                      </a:r>
                      <a:endParaRPr lang="zh-CN" altLang="en-US" sz="1300" b="1" i="0" u="none" strike="noStrike">
                        <a:latin typeface="宋体"/>
                      </a:endParaRPr>
                    </a:p>
                  </a:txBody>
                  <a:tcPr marL="5824" marR="5824" marT="5824" marB="0" anchor="b">
                    <a:lnL>
                      <a:noFill/>
                    </a:lnL>
                    <a:lnR w="19050" cap="flat" cmpd="sng" algn="ctr">
                      <a:solidFill>
                        <a:schemeClr val="accent3"/>
                      </a:solidFill>
                      <a:prstDash val="solid"/>
                      <a:round/>
                      <a:headEnd type="none" w="med" len="med"/>
                      <a:tailEnd type="none" w="med" len="med"/>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tcPr>
                </a:tc>
                <a:tc>
                  <a:txBody>
                    <a:bodyPr vert="horz" wrap="square"/>
                    <a:lstStyle/>
                    <a:p>
                      <a:pPr algn="r" fontAlgn="b"/>
                      <a:r>
                        <a:rPr lang="en-US" altLang="zh-CN" sz="1300" b="0" i="0" u="none" strike="noStrike">
                          <a:solidFill>
                            <a:srgbClr val="000000"/>
                          </a:solidFill>
                          <a:effectLst/>
                          <a:latin typeface="Arial"/>
                        </a:rPr>
                        <a:t>98.1%</a:t>
                      </a:r>
                    </a:p>
                  </a:txBody>
                  <a:tcPr marL="0" marR="0" marT="0" marB="0" anchor="b">
                    <a:lnL w="19050" cap="flat" cmpd="sng" algn="ctr">
                      <a:solidFill>
                        <a:schemeClr val="accent3"/>
                      </a:solidFill>
                      <a:prstDash val="solid"/>
                      <a:round/>
                      <a:headEnd type="none" w="med" len="med"/>
                      <a:tailEnd type="none" w="med" len="med"/>
                    </a:lnL>
                    <a:lnR>
                      <a:noFill/>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r>
              <a:tr h="492919">
                <a:tc>
                  <a:txBody>
                    <a:bodyPr vert="horz" wrap="square"/>
                    <a:lstStyle/>
                    <a:p>
                      <a:pPr algn="l" fontAlgn="b"/>
                      <a:r>
                        <a:rPr lang="zh-CN" altLang="en-US" sz="1300" b="1" i="0" u="none" strike="noStrike" smtClean="0">
                          <a:latin typeface="宋体"/>
                        </a:rPr>
                        <a:t>照相器材</a:t>
                      </a:r>
                      <a:r>
                        <a:rPr lang="en-US" altLang="zh-CN" sz="1300" b="1" i="0" u="none" strike="noStrike" smtClean="0">
                          <a:latin typeface="宋体"/>
                        </a:rPr>
                        <a:t>/</a:t>
                      </a:r>
                      <a:r>
                        <a:rPr lang="zh-CN" altLang="en-US" sz="1300" b="1" i="0" u="none" strike="noStrike" smtClean="0">
                          <a:latin typeface="宋体"/>
                        </a:rPr>
                        <a:t>光学仪器</a:t>
                      </a:r>
                      <a:endParaRPr lang="zh-CN" altLang="en-US" sz="1300" b="1" i="0" u="none" strike="noStrike">
                        <a:latin typeface="宋体"/>
                      </a:endParaRPr>
                    </a:p>
                  </a:txBody>
                  <a:tcPr marL="5824" marR="5824" marT="5824" marB="0" anchor="b">
                    <a:lnL>
                      <a:noFill/>
                    </a:lnL>
                    <a:lnR w="19050" cap="flat" cmpd="sng" algn="ctr">
                      <a:solidFill>
                        <a:schemeClr val="accent3"/>
                      </a:solidFill>
                      <a:prstDash val="solid"/>
                      <a:round/>
                      <a:headEnd type="none" w="med" len="med"/>
                      <a:tailEnd type="none" w="med" len="med"/>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tcPr>
                </a:tc>
                <a:tc>
                  <a:txBody>
                    <a:bodyPr vert="horz" wrap="square"/>
                    <a:lstStyle/>
                    <a:p>
                      <a:pPr algn="r" fontAlgn="b"/>
                      <a:r>
                        <a:rPr lang="en-US" altLang="zh-CN" sz="1300" b="0" i="0" u="none" strike="noStrike">
                          <a:solidFill>
                            <a:srgbClr val="000000"/>
                          </a:solidFill>
                          <a:effectLst/>
                          <a:latin typeface="Arial"/>
                        </a:rPr>
                        <a:t>69.9%</a:t>
                      </a:r>
                    </a:p>
                  </a:txBody>
                  <a:tcPr marL="0" marR="0" marT="0" marB="0" anchor="b">
                    <a:lnL w="19050" cap="flat" cmpd="sng" algn="ctr">
                      <a:solidFill>
                        <a:schemeClr val="accent3"/>
                      </a:solidFill>
                      <a:prstDash val="solid"/>
                      <a:round/>
                      <a:headEnd type="none" w="med" len="med"/>
                      <a:tailEnd type="none" w="med" len="med"/>
                    </a:lnL>
                    <a:lnR>
                      <a:noFill/>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r>
              <a:tr h="251338">
                <a:tc>
                  <a:txBody>
                    <a:bodyPr vert="horz" wrap="square"/>
                    <a:lstStyle/>
                    <a:p>
                      <a:pPr marL="0" marR="0" indent="0" algn="l" defTabSz="914400" rtl="0" eaLnBrk="1" fontAlgn="b" latinLnBrk="0" hangingPunct="1">
                        <a:lnSpc>
                          <a:spcPct val="100000"/>
                        </a:lnSpc>
                        <a:spcBef>
                          <a:spcPct val="0"/>
                        </a:spcBef>
                        <a:spcAft>
                          <a:spcPct val="0"/>
                        </a:spcAft>
                        <a:buClrTx/>
                        <a:buSzTx/>
                        <a:buFontTx/>
                        <a:buNone/>
                        <a:defRPr/>
                      </a:pPr>
                      <a:r>
                        <a:rPr lang="zh-CN" altLang="en-US" sz="1300" b="1" i="0" u="none" strike="noStrike" smtClean="0">
                          <a:latin typeface="宋体"/>
                        </a:rPr>
                        <a:t>电脑及其零件</a:t>
                      </a:r>
                    </a:p>
                  </a:txBody>
                  <a:tcPr marL="5824" marR="5824" marT="5824" marB="0" anchor="b">
                    <a:lnL>
                      <a:noFill/>
                    </a:lnL>
                    <a:lnR w="19050" cap="flat" cmpd="sng" algn="ctr">
                      <a:solidFill>
                        <a:schemeClr val="accent3"/>
                      </a:solidFill>
                      <a:prstDash val="solid"/>
                      <a:round/>
                      <a:headEnd type="none" w="med" len="med"/>
                      <a:tailEnd type="none" w="med" len="med"/>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tcPr>
                </a:tc>
                <a:tc>
                  <a:txBody>
                    <a:bodyPr vert="horz" wrap="square"/>
                    <a:lstStyle/>
                    <a:p>
                      <a:pPr algn="r" fontAlgn="b"/>
                      <a:r>
                        <a:rPr lang="en-US" altLang="zh-CN" sz="1300" b="0" i="0" u="none" strike="noStrike">
                          <a:solidFill>
                            <a:srgbClr val="000000"/>
                          </a:solidFill>
                          <a:effectLst/>
                          <a:latin typeface="Arial"/>
                        </a:rPr>
                        <a:t>68.4%</a:t>
                      </a:r>
                    </a:p>
                  </a:txBody>
                  <a:tcPr marL="0" marR="0" marT="0" marB="0" anchor="b">
                    <a:lnL w="19050" cap="flat" cmpd="sng" algn="ctr">
                      <a:solidFill>
                        <a:schemeClr val="accent3"/>
                      </a:solidFill>
                      <a:prstDash val="solid"/>
                      <a:round/>
                      <a:headEnd type="none" w="med" len="med"/>
                      <a:tailEnd type="none" w="med" len="med"/>
                    </a:lnL>
                    <a:lnR>
                      <a:noFill/>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r>
              <a:tr h="492919">
                <a:tc>
                  <a:txBody>
                    <a:bodyPr vert="horz" wrap="square"/>
                    <a:lstStyle/>
                    <a:p>
                      <a:pPr algn="l" fontAlgn="b"/>
                      <a:r>
                        <a:rPr lang="zh-CN" altLang="en-US" sz="1300" b="1" i="0" u="none" strike="noStrike" smtClean="0">
                          <a:latin typeface="宋体"/>
                        </a:rPr>
                        <a:t>酒（除啤酒、葡萄酒）</a:t>
                      </a:r>
                      <a:endParaRPr lang="zh-CN" altLang="en-US" sz="1300" b="1" i="0" u="none" strike="noStrike">
                        <a:latin typeface="宋体"/>
                      </a:endParaRPr>
                    </a:p>
                  </a:txBody>
                  <a:tcPr marL="5824" marR="5824" marT="5824" marB="0" anchor="b">
                    <a:lnL>
                      <a:noFill/>
                    </a:lnL>
                    <a:lnR w="19050" cap="flat" cmpd="sng" algn="ctr">
                      <a:solidFill>
                        <a:schemeClr val="accent3"/>
                      </a:solidFill>
                      <a:prstDash val="solid"/>
                      <a:round/>
                      <a:headEnd type="none" w="med" len="med"/>
                      <a:tailEnd type="none" w="med" len="med"/>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tcPr>
                </a:tc>
                <a:tc>
                  <a:txBody>
                    <a:bodyPr vert="horz" wrap="square"/>
                    <a:lstStyle/>
                    <a:p>
                      <a:pPr algn="r" fontAlgn="b"/>
                      <a:r>
                        <a:rPr lang="en-US" altLang="zh-CN" sz="1300" b="0" i="0" u="none" strike="noStrike">
                          <a:solidFill>
                            <a:srgbClr val="000000"/>
                          </a:solidFill>
                          <a:effectLst/>
                          <a:latin typeface="Arial"/>
                        </a:rPr>
                        <a:t>53.3%</a:t>
                      </a:r>
                    </a:p>
                  </a:txBody>
                  <a:tcPr marL="0" marR="0" marT="0" marB="0" anchor="b">
                    <a:lnL w="19050" cap="flat" cmpd="sng" algn="ctr">
                      <a:solidFill>
                        <a:schemeClr val="accent3"/>
                      </a:solidFill>
                      <a:prstDash val="solid"/>
                      <a:round/>
                      <a:headEnd type="none" w="med" len="med"/>
                      <a:tailEnd type="none" w="med" len="med"/>
                    </a:lnL>
                    <a:lnR>
                      <a:noFill/>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r>
              <a:tr h="251338">
                <a:tc>
                  <a:txBody>
                    <a:bodyPr vert="horz" wrap="square"/>
                    <a:lstStyle/>
                    <a:p>
                      <a:pPr algn="l" fontAlgn="b"/>
                      <a:r>
                        <a:rPr lang="zh-CN" altLang="en-US" sz="1300" b="1" i="0" u="none" strike="noStrike" smtClean="0">
                          <a:latin typeface="宋体"/>
                        </a:rPr>
                        <a:t>一般药品</a:t>
                      </a:r>
                      <a:endParaRPr lang="zh-CN" altLang="en-US" sz="1300" b="1" i="0" u="none" strike="noStrike">
                        <a:latin typeface="宋体"/>
                      </a:endParaRPr>
                    </a:p>
                  </a:txBody>
                  <a:tcPr marL="5824" marR="5824" marT="5824" marB="0" anchor="b">
                    <a:lnL>
                      <a:noFill/>
                    </a:lnL>
                    <a:lnR w="19050" cap="flat" cmpd="sng" algn="ctr">
                      <a:solidFill>
                        <a:schemeClr val="accent3"/>
                      </a:solidFill>
                      <a:prstDash val="solid"/>
                      <a:round/>
                      <a:headEnd type="none" w="med" len="med"/>
                      <a:tailEnd type="none" w="med" len="med"/>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tcPr>
                </a:tc>
                <a:tc>
                  <a:txBody>
                    <a:bodyPr vert="horz" wrap="square"/>
                    <a:lstStyle/>
                    <a:p>
                      <a:pPr algn="r" fontAlgn="ctr"/>
                      <a:r>
                        <a:rPr lang="en-US" altLang="zh-CN" sz="1300" b="0" i="0" u="none" strike="noStrike" smtClean="0">
                          <a:solidFill>
                            <a:srgbClr val="000000"/>
                          </a:solidFill>
                          <a:latin typeface="Arial"/>
                        </a:rPr>
                        <a:t>35.1%</a:t>
                      </a:r>
                      <a:endParaRPr lang="en-US" altLang="zh-CN" sz="1300" b="0" i="0" u="none" strike="noStrike">
                        <a:solidFill>
                          <a:srgbClr val="000000"/>
                        </a:solidFill>
                        <a:latin typeface="Arial"/>
                      </a:endParaRPr>
                    </a:p>
                  </a:txBody>
                  <a:tcPr marL="0" marR="0" marT="0" marB="0" anchor="b">
                    <a:lnL w="19050" cap="flat" cmpd="sng" algn="ctr">
                      <a:solidFill>
                        <a:schemeClr val="accent3"/>
                      </a:solidFill>
                      <a:prstDash val="solid"/>
                      <a:round/>
                      <a:headEnd type="none" w="med" len="med"/>
                      <a:tailEnd type="none" w="med" len="med"/>
                    </a:lnL>
                    <a:lnR>
                      <a:noFill/>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r>
              <a:tr h="251338">
                <a:tc>
                  <a:txBody>
                    <a:bodyPr vert="horz" wrap="square"/>
                    <a:lstStyle/>
                    <a:p>
                      <a:pPr algn="l" fontAlgn="b"/>
                      <a:r>
                        <a:rPr lang="zh-CN" altLang="en-US" sz="1300" b="1" i="0" u="none" strike="noStrike" smtClean="0">
                          <a:latin typeface="宋体"/>
                        </a:rPr>
                        <a:t>纺织原材料</a:t>
                      </a:r>
                      <a:endParaRPr lang="zh-CN" altLang="en-US" sz="1300" b="1" i="0" u="none" strike="noStrike">
                        <a:latin typeface="宋体"/>
                      </a:endParaRPr>
                    </a:p>
                  </a:txBody>
                  <a:tcPr marL="5824" marR="5824" marT="5824" marB="0" anchor="b">
                    <a:lnL>
                      <a:noFill/>
                    </a:lnL>
                    <a:lnR w="19050" cap="flat" cmpd="sng" algn="ctr">
                      <a:solidFill>
                        <a:schemeClr val="accent3"/>
                      </a:solidFill>
                      <a:prstDash val="solid"/>
                      <a:round/>
                      <a:headEnd type="none" w="med" len="med"/>
                      <a:tailEnd type="none" w="med" len="med"/>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tcPr>
                </a:tc>
                <a:tc>
                  <a:txBody>
                    <a:bodyPr vert="horz" wrap="square"/>
                    <a:lstStyle/>
                    <a:p>
                      <a:pPr algn="r" fontAlgn="ctr"/>
                      <a:r>
                        <a:rPr lang="en-US" altLang="zh-CN" sz="1300" b="0" i="0" u="none" strike="noStrike" smtClean="0">
                          <a:solidFill>
                            <a:srgbClr val="000000"/>
                          </a:solidFill>
                          <a:latin typeface="Arial"/>
                        </a:rPr>
                        <a:t>33.5%</a:t>
                      </a:r>
                      <a:endParaRPr lang="en-US" altLang="zh-CN" sz="1300" b="0" i="0" u="none" strike="noStrike">
                        <a:solidFill>
                          <a:srgbClr val="000000"/>
                        </a:solidFill>
                        <a:latin typeface="Arial"/>
                      </a:endParaRPr>
                    </a:p>
                  </a:txBody>
                  <a:tcPr marL="0" marR="0" marT="0" marB="0" anchor="b">
                    <a:lnL w="19050" cap="flat" cmpd="sng" algn="ctr">
                      <a:solidFill>
                        <a:schemeClr val="accent3"/>
                      </a:solidFill>
                      <a:prstDash val="solid"/>
                      <a:round/>
                      <a:headEnd type="none" w="med" len="med"/>
                      <a:tailEnd type="none" w="med" len="med"/>
                    </a:lnL>
                    <a:lnR>
                      <a:noFill/>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r>
              <a:tr h="250030">
                <a:tc>
                  <a:txBody>
                    <a:bodyPr vert="horz" wrap="square"/>
                    <a:lstStyle/>
                    <a:p>
                      <a:pPr algn="l" fontAlgn="b"/>
                      <a:r>
                        <a:rPr lang="en-US" altLang="zh-CN" sz="1300" b="1" i="0" u="none" strike="noStrike" smtClean="0">
                          <a:latin typeface="宋体"/>
                        </a:rPr>
                        <a:t>…</a:t>
                      </a:r>
                      <a:endParaRPr lang="zh-CN" altLang="en-US" sz="1300" b="1" i="0" u="none" strike="noStrike">
                        <a:latin typeface="宋体"/>
                      </a:endParaRPr>
                    </a:p>
                  </a:txBody>
                  <a:tcPr marL="5824" marR="5824" marT="5824" marB="0" anchor="b">
                    <a:lnL>
                      <a:noFill/>
                    </a:lnL>
                    <a:lnR w="19050" cap="flat" cmpd="sng" algn="ctr">
                      <a:solidFill>
                        <a:schemeClr val="accent3"/>
                      </a:solidFill>
                      <a:prstDash val="solid"/>
                      <a:round/>
                      <a:headEnd type="none" w="med" len="med"/>
                      <a:tailEnd type="none" w="med" len="med"/>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tcPr>
                </a:tc>
                <a:tc>
                  <a:txBody>
                    <a:bodyPr vert="horz" wrap="square"/>
                    <a:lstStyle/>
                    <a:p>
                      <a:pPr algn="r" fontAlgn="b"/>
                      <a:r>
                        <a:rPr lang="en-US" altLang="zh-CN" sz="1300" b="1" i="0" u="none" strike="noStrike" smtClean="0">
                          <a:latin typeface="宋体"/>
                        </a:rPr>
                        <a:t>…</a:t>
                      </a:r>
                      <a:endParaRPr lang="zh-CN" altLang="en-US" sz="1300" b="1" i="0" u="none" strike="noStrike">
                        <a:latin typeface="宋体"/>
                      </a:endParaRPr>
                    </a:p>
                  </a:txBody>
                  <a:tcPr marL="0" marR="0" marT="0" marB="0" anchor="b">
                    <a:lnL w="19050" cap="flat" cmpd="sng" algn="ctr">
                      <a:solidFill>
                        <a:schemeClr val="accent3"/>
                      </a:solidFill>
                      <a:prstDash val="solid"/>
                      <a:round/>
                      <a:headEnd type="none" w="med" len="med"/>
                      <a:tailEnd type="none" w="med" len="med"/>
                    </a:lnL>
                    <a:lnR>
                      <a:noFill/>
                    </a:lnR>
                    <a:lnT w="9525" cap="flat" cmpd="sng" algn="ctr">
                      <a:solidFill>
                        <a:schemeClr val="accent3"/>
                      </a:solidFill>
                      <a:prstDash val="sysDot"/>
                      <a:round/>
                      <a:headEnd type="none" w="med" len="med"/>
                      <a:tailEnd type="none" w="med" len="med"/>
                    </a:lnT>
                    <a:lnB w="9525" cap="flat" cmpd="sng" algn="ctr">
                      <a:solidFill>
                        <a:schemeClr val="accent3"/>
                      </a:solidFill>
                      <a:prstDash val="sysDot"/>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r>
            </a:tbl>
          </a:graphicData>
        </a:graphic>
      </p:graphicFrame>
      <p:grpSp>
        <p:nvGrpSpPr>
          <p:cNvPr id="136" name="Group 8"/>
          <p:cNvGrpSpPr/>
          <p:nvPr/>
        </p:nvGrpSpPr>
        <p:grpSpPr>
          <a:xfrm>
            <a:off x="3450091" y="2592676"/>
            <a:ext cx="255127" cy="3597198"/>
            <a:chOff x="4498975" y="1549400"/>
            <a:chExt cx="906463" cy="3773488"/>
          </a:xfrm>
        </p:grpSpPr>
        <p:sp>
          <p:nvSpPr>
            <p:cNvPr id="137" name="Rectangle 4"/>
            <p:cNvSpPr>
              <a:spLocks noChangeArrowheads="1"/>
            </p:cNvSpPr>
            <p:nvPr/>
          </p:nvSpPr>
          <p:spPr bwMode="auto">
            <a:xfrm>
              <a:off x="4600575" y="1549400"/>
              <a:ext cx="187325" cy="3773488"/>
            </a:xfrm>
            <a:prstGeom prst="rect">
              <a:avLst/>
            </a:prstGeom>
            <a:solidFill>
              <a:schemeClr val="accent2"/>
            </a:solidFill>
            <a:ln w="9525">
              <a:solidFill>
                <a:schemeClr val="accent2"/>
              </a:solidFill>
              <a:miter lim="800000"/>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latin typeface="+mn-lt"/>
                <a:cs typeface="Arial" pitchFamily="34" charset="0"/>
              </a:endParaRPr>
            </a:p>
          </p:txBody>
        </p:sp>
        <p:sp>
          <p:nvSpPr>
            <p:cNvPr id="138" name="Freeform 5"/>
            <p:cNvSpPr/>
            <p:nvPr/>
          </p:nvSpPr>
          <p:spPr bwMode="auto">
            <a:xfrm>
              <a:off x="4498975" y="2960708"/>
              <a:ext cx="906463" cy="953550"/>
            </a:xfrm>
            <a:custGeom>
              <a:cxnLst>
                <a:cxn ang="0">
                  <a:pos x="0" y="34"/>
                </a:cxn>
                <a:cxn ang="0">
                  <a:pos x="110" y="34"/>
                </a:cxn>
                <a:cxn ang="0">
                  <a:pos x="110" y="0"/>
                </a:cxn>
                <a:cxn ang="0">
                  <a:pos x="240" y="68"/>
                </a:cxn>
                <a:cxn ang="0">
                  <a:pos x="106" y="136"/>
                </a:cxn>
                <a:cxn ang="0">
                  <a:pos x="106" y="102"/>
                </a:cxn>
                <a:cxn ang="0">
                  <a:pos x="2" y="102"/>
                </a:cxn>
              </a:cxnLst>
              <a:rect l="0" t="0" r="r" b="b"/>
              <a:pathLst>
                <a:path w="240" h="136">
                  <a:moveTo>
                    <a:pt x="0" y="34"/>
                  </a:moveTo>
                  <a:lnTo>
                    <a:pt x="110" y="34"/>
                  </a:lnTo>
                  <a:lnTo>
                    <a:pt x="110" y="0"/>
                  </a:lnTo>
                  <a:lnTo>
                    <a:pt x="240" y="68"/>
                  </a:lnTo>
                  <a:lnTo>
                    <a:pt x="106" y="136"/>
                  </a:lnTo>
                  <a:lnTo>
                    <a:pt x="106" y="102"/>
                  </a:lnTo>
                  <a:lnTo>
                    <a:pt x="2" y="102"/>
                  </a:lnTo>
                </a:path>
              </a:pathLst>
            </a:custGeom>
            <a:solidFill>
              <a:schemeClr val="bg1"/>
            </a:solidFill>
            <a:ln w="22225" cap="flat" cmpd="sng">
              <a:solidFill>
                <a:schemeClr val="accent3"/>
              </a:solidFill>
              <a:prstDash val="solid"/>
              <a:round/>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latin typeface="+mn-lt"/>
                <a:cs typeface="Arial" pitchFamily="34" charset="0"/>
              </a:endParaRPr>
            </a:p>
          </p:txBody>
        </p:sp>
      </p:grpSp>
      <p:sp>
        <p:nvSpPr>
          <p:cNvPr id="107" name="TextBox 106"/>
          <p:cNvSpPr txBox="1"/>
          <p:nvPr/>
        </p:nvSpPr>
        <p:spPr>
          <a:xfrm>
            <a:off x="4228967" y="2509650"/>
            <a:ext cx="1509560" cy="200055"/>
          </a:xfrm>
          <a:prstGeom prst="rect">
            <a:avLst/>
          </a:prstGeom>
          <a:solidFill>
            <a:schemeClr val="bg1"/>
          </a:solid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mtClean="0">
                <a:latin typeface="+mn-lt"/>
                <a:cs typeface="Arial Narrow" pitchFamily="34" charset="0"/>
              </a:rPr>
              <a:t>各货种铁路渗透率</a:t>
            </a:r>
            <a:r>
              <a:rPr lang="en-US" altLang="zh-CN" baseline="30000" smtClean="0">
                <a:latin typeface="+mn-lt"/>
                <a:cs typeface="Arial Narrow" pitchFamily="34" charset="0"/>
              </a:rPr>
              <a:t>2)</a:t>
            </a:r>
            <a:endParaRPr lang="zh-CN" altLang="en-US" baseline="30000" noProof="0" smtClean="0">
              <a:latin typeface="+mn-lt"/>
              <a:cs typeface="Arial Narrow" pitchFamily="34" charset="0"/>
            </a:endParaRPr>
          </a:p>
        </p:txBody>
      </p:sp>
      <p:sp>
        <p:nvSpPr>
          <p:cNvPr id="153" name="TextBox 152"/>
          <p:cNvSpPr txBox="1"/>
          <p:nvPr/>
        </p:nvSpPr>
        <p:spPr>
          <a:xfrm>
            <a:off x="6837518" y="6139350"/>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en-US" altLang="zh-CN" sz="1100" smtClean="0">
                <a:latin typeface="+mn-lt"/>
                <a:cs typeface="Arial Narrow" pitchFamily="34" charset="0"/>
              </a:rPr>
              <a:t>…</a:t>
            </a:r>
            <a:endParaRPr lang="zh-CN" altLang="en-US" sz="1100" noProof="0" smtClean="0">
              <a:latin typeface="+mn-lt"/>
              <a:cs typeface="Arial Narrow" pitchFamily="34" charset="0"/>
            </a:endParaRPr>
          </a:p>
        </p:txBody>
      </p:sp>
      <p:grpSp>
        <p:nvGrpSpPr>
          <p:cNvPr id="52" name="Group 51"/>
          <p:cNvGrpSpPr/>
          <p:nvPr/>
        </p:nvGrpSpPr>
        <p:grpSpPr>
          <a:xfrm>
            <a:off x="7458076" y="2582690"/>
            <a:ext cx="618391" cy="198305"/>
            <a:chOff x="8642854" y="2568176"/>
            <a:chExt cx="618391" cy="198305"/>
          </a:xfrm>
        </p:grpSpPr>
        <p:sp>
          <p:nvSpPr>
            <p:cNvPr id="158" name="TextBox 157"/>
            <p:cNvSpPr txBox="1"/>
            <p:nvPr/>
          </p:nvSpPr>
          <p:spPr>
            <a:xfrm>
              <a:off x="8642854" y="2568176"/>
              <a:ext cx="618391"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zh-CN" altLang="en-US" sz="1100" noProof="0" smtClean="0">
                  <a:latin typeface="+mn-lt"/>
                  <a:cs typeface="Arial Narrow" pitchFamily="34" charset="0"/>
                </a:rPr>
                <a:t>货源地</a:t>
              </a:r>
            </a:p>
          </p:txBody>
        </p:sp>
        <p:cxnSp>
          <p:nvCxnSpPr>
            <p:cNvPr id="164" name="Straight Connector 163"/>
            <p:cNvCxnSpPr/>
            <p:nvPr/>
          </p:nvCxnSpPr>
          <p:spPr>
            <a:xfrm>
              <a:off x="8642854" y="2766481"/>
              <a:ext cx="618391" cy="0"/>
            </a:xfrm>
            <a:prstGeom prst="line">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cxnSp>
      </p:grpSp>
      <p:grpSp>
        <p:nvGrpSpPr>
          <p:cNvPr id="60" name="Group 59"/>
          <p:cNvGrpSpPr/>
          <p:nvPr/>
        </p:nvGrpSpPr>
        <p:grpSpPr>
          <a:xfrm>
            <a:off x="6643646" y="2582690"/>
            <a:ext cx="618391" cy="198305"/>
            <a:chOff x="7741340" y="2592676"/>
            <a:chExt cx="618391" cy="198305"/>
          </a:xfrm>
        </p:grpSpPr>
        <p:sp>
          <p:nvSpPr>
            <p:cNvPr id="159" name="TextBox 158"/>
            <p:cNvSpPr txBox="1"/>
            <p:nvPr/>
          </p:nvSpPr>
          <p:spPr>
            <a:xfrm>
              <a:off x="7741340" y="2592676"/>
              <a:ext cx="618391"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zh-CN" altLang="en-US" sz="1100" smtClean="0">
                  <a:latin typeface="+mn-lt"/>
                  <a:cs typeface="Arial Narrow" pitchFamily="34" charset="0"/>
                </a:rPr>
                <a:t>货种</a:t>
              </a:r>
              <a:endParaRPr lang="zh-CN" altLang="en-US" sz="1100" noProof="0" smtClean="0">
                <a:latin typeface="+mn-lt"/>
                <a:cs typeface="Arial Narrow" pitchFamily="34" charset="0"/>
              </a:endParaRPr>
            </a:p>
          </p:txBody>
        </p:sp>
        <p:cxnSp>
          <p:nvCxnSpPr>
            <p:cNvPr id="165" name="Straight Connector 164"/>
            <p:cNvCxnSpPr/>
            <p:nvPr/>
          </p:nvCxnSpPr>
          <p:spPr>
            <a:xfrm>
              <a:off x="7741340" y="2790981"/>
              <a:ext cx="618391" cy="0"/>
            </a:xfrm>
            <a:prstGeom prst="line">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cxnSp>
      </p:grpSp>
      <p:sp>
        <p:nvSpPr>
          <p:cNvPr id="204" name="Subtitle"/>
          <p:cNvSpPr txBox="1"/>
          <p:nvPr/>
        </p:nvSpPr>
        <p:spPr>
          <a:xfrm>
            <a:off x="738000" y="1710000"/>
            <a:ext cx="8535988" cy="2923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buClr>
                <a:schemeClr val="tx1"/>
              </a:buClr>
              <a:buSzTx/>
            </a:pPr>
            <a:r>
              <a:rPr lang="zh-CN" altLang="en-US" sz="1900" b="0" smtClean="0">
                <a:solidFill>
                  <a:schemeClr val="tx2"/>
                </a:solidFill>
                <a:latin typeface="+mn-lt"/>
                <a:sym typeface="+mn-lt"/>
              </a:rPr>
              <a:t>货量及货种分析方法论</a:t>
            </a:r>
            <a:r>
              <a:rPr lang="en-US" altLang="zh-CN" sz="1900" b="0" baseline="30000" smtClean="0">
                <a:solidFill>
                  <a:schemeClr val="tx2"/>
                </a:solidFill>
                <a:latin typeface="+mn-lt"/>
                <a:sym typeface="+mn-lt"/>
              </a:rPr>
              <a:t>3</a:t>
            </a:r>
            <a:r>
              <a:rPr lang="zh-CN" altLang="en-US" sz="1900" b="0" baseline="30000" smtClean="0">
                <a:solidFill>
                  <a:schemeClr val="tx2"/>
                </a:solidFill>
                <a:latin typeface="+mn-lt"/>
                <a:sym typeface="+mn-lt"/>
              </a:rPr>
              <a:t>）</a:t>
            </a:r>
            <a:endParaRPr lang="en-US" sz="1900" b="0" baseline="30000" smtClean="0">
              <a:solidFill>
                <a:schemeClr val="tx2"/>
              </a:solidFill>
              <a:latin typeface="+mn-lt"/>
              <a:sym typeface="+mn-lt"/>
            </a:endParaRPr>
          </a:p>
        </p:txBody>
      </p:sp>
      <p:sp>
        <p:nvSpPr>
          <p:cNvPr id="205" name="Source"/>
          <p:cNvSpPr txBox="1"/>
          <p:nvPr/>
        </p:nvSpPr>
        <p:spPr>
          <a:xfrm>
            <a:off x="738189" y="6710121"/>
            <a:ext cx="1851469" cy="124650"/>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zh-CN" altLang="en-US" sz="900" b="0">
                <a:latin typeface="+mn-lt"/>
                <a:sym typeface="+mn-lt"/>
              </a:rPr>
              <a:t>资料来</a:t>
            </a:r>
            <a:r>
              <a:rPr lang="zh-CN" altLang="en-US" sz="900" b="0" smtClean="0">
                <a:latin typeface="+mn-lt"/>
                <a:sym typeface="+mn-lt"/>
              </a:rPr>
              <a:t>源：海关数据</a:t>
            </a:r>
            <a:r>
              <a:rPr lang="en-US" altLang="zh-CN" sz="900" b="0" smtClean="0">
                <a:latin typeface="+mn-lt"/>
                <a:sym typeface="+mn-lt"/>
              </a:rPr>
              <a:t>, IHS Global Insight</a:t>
            </a:r>
            <a:endParaRPr lang="en-US" sz="900" b="0" smtClean="0">
              <a:solidFill>
                <a:schemeClr val="tx1"/>
              </a:solidFill>
              <a:latin typeface="+mn-lt"/>
              <a:cs typeface="+mn-cs"/>
              <a:sym typeface="+mn-lt"/>
            </a:endParaRPr>
          </a:p>
        </p:txBody>
      </p:sp>
      <p:sp>
        <p:nvSpPr>
          <p:cNvPr id="142" name="Notes"/>
          <p:cNvSpPr txBox="1"/>
          <p:nvPr/>
        </p:nvSpPr>
        <p:spPr>
          <a:xfrm>
            <a:off x="738189" y="6417474"/>
            <a:ext cx="4632678" cy="138499"/>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en-US" sz="1000" b="0" smtClean="0">
                <a:solidFill>
                  <a:schemeClr val="tx1"/>
                </a:solidFill>
                <a:latin typeface="+mn-lt"/>
                <a:cs typeface="+mn-cs"/>
                <a:sym typeface="+mn-lt"/>
              </a:rPr>
              <a:t>1) </a:t>
            </a:r>
            <a:r>
              <a:rPr lang="en-US" sz="1000" b="0" smtClean="0">
                <a:latin typeface="+mn-lt"/>
                <a:sym typeface="+mn-lt"/>
              </a:rPr>
              <a:t>2020</a:t>
            </a:r>
            <a:r>
              <a:rPr lang="zh-CN" altLang="en-US" sz="1000" b="0" smtClean="0">
                <a:latin typeface="+mn-lt"/>
                <a:sym typeface="+mn-lt"/>
              </a:rPr>
              <a:t>年市场总箱量 </a:t>
            </a:r>
            <a:r>
              <a:rPr lang="en-US" altLang="zh-CN" sz="1000" b="0" smtClean="0">
                <a:latin typeface="+mn-lt"/>
                <a:sym typeface="+mn-lt"/>
              </a:rPr>
              <a:t>2)</a:t>
            </a:r>
            <a:r>
              <a:rPr lang="zh-CN" altLang="en-US" sz="1000" b="0" smtClean="0">
                <a:latin typeface="+mn-lt"/>
                <a:sym typeface="+mn-lt"/>
              </a:rPr>
              <a:t>以广东省铁路渗透率为例 </a:t>
            </a:r>
            <a:r>
              <a:rPr lang="en-US" altLang="zh-CN" sz="1000" b="0" smtClean="0">
                <a:latin typeface="+mn-lt"/>
                <a:sym typeface="+mn-lt"/>
              </a:rPr>
              <a:t>3</a:t>
            </a:r>
            <a:r>
              <a:rPr lang="en-US" altLang="zh-CN" sz="1000" b="0" smtClean="0">
                <a:sym typeface="+mn-lt"/>
              </a:rPr>
              <a:t>)</a:t>
            </a:r>
            <a:r>
              <a:rPr lang="zh-CN" altLang="en-US" sz="1000" b="0">
                <a:sym typeface="+mn-lt"/>
              </a:rPr>
              <a:t>以单箱运价</a:t>
            </a:r>
            <a:r>
              <a:rPr lang="en-US" altLang="zh-CN" sz="1000" b="0">
                <a:sym typeface="+mn-lt"/>
              </a:rPr>
              <a:t>5250</a:t>
            </a:r>
            <a:r>
              <a:rPr lang="zh-CN" altLang="en-US" sz="1000" b="0">
                <a:sym typeface="+mn-lt"/>
              </a:rPr>
              <a:t>美金进行的测</a:t>
            </a:r>
            <a:r>
              <a:rPr lang="zh-CN" altLang="en-US" sz="1000" b="0" smtClean="0">
                <a:sym typeface="+mn-lt"/>
              </a:rPr>
              <a:t>算</a:t>
            </a:r>
            <a:r>
              <a:rPr lang="en-US" altLang="zh-CN" sz="1000" b="0" smtClean="0">
                <a:latin typeface="+mn-lt"/>
                <a:sym typeface="+mn-lt"/>
              </a:rPr>
              <a:t> </a:t>
            </a:r>
            <a:endParaRPr lang="en-US" sz="1000" b="0" smtClean="0">
              <a:solidFill>
                <a:schemeClr val="tx1"/>
              </a:solidFill>
              <a:latin typeface="+mn-lt"/>
              <a:cs typeface="+mn-cs"/>
              <a:sym typeface="+mn-lt"/>
            </a:endParaRPr>
          </a:p>
        </p:txBody>
      </p:sp>
      <p:grpSp>
        <p:nvGrpSpPr>
          <p:cNvPr id="62" name="Group 61"/>
          <p:cNvGrpSpPr/>
          <p:nvPr/>
        </p:nvGrpSpPr>
        <p:grpSpPr>
          <a:xfrm>
            <a:off x="6715716" y="2863352"/>
            <a:ext cx="1405271" cy="1074125"/>
            <a:chOff x="7949842" y="2863352"/>
            <a:chExt cx="1405271" cy="1074125"/>
          </a:xfrm>
        </p:grpSpPr>
        <p:sp>
          <p:nvSpPr>
            <p:cNvPr id="151" name="TextBox 150"/>
            <p:cNvSpPr txBox="1"/>
            <p:nvPr/>
          </p:nvSpPr>
          <p:spPr>
            <a:xfrm>
              <a:off x="8865856" y="2863352"/>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smtClean="0">
                  <a:latin typeface="+mn-lt"/>
                  <a:cs typeface="Arial Narrow" pitchFamily="34" charset="0"/>
                </a:rPr>
                <a:t>川渝</a:t>
              </a:r>
            </a:p>
          </p:txBody>
        </p:sp>
        <p:sp>
          <p:nvSpPr>
            <p:cNvPr id="152" name="TextBox 151"/>
            <p:cNvSpPr txBox="1"/>
            <p:nvPr/>
          </p:nvSpPr>
          <p:spPr>
            <a:xfrm>
              <a:off x="8865856" y="3089564"/>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a:latin typeface="+mn-lt"/>
                  <a:cs typeface="Arial Narrow" pitchFamily="34" charset="0"/>
                </a:rPr>
                <a:t>滇黔</a:t>
              </a:r>
              <a:endParaRPr lang="zh-CN" altLang="en-US" sz="1100" b="0" noProof="0" smtClean="0">
                <a:latin typeface="+mn-lt"/>
                <a:cs typeface="Arial Narrow" pitchFamily="34" charset="0"/>
              </a:endParaRPr>
            </a:p>
          </p:txBody>
        </p:sp>
        <p:sp>
          <p:nvSpPr>
            <p:cNvPr id="154" name="TextBox 153"/>
            <p:cNvSpPr txBox="1"/>
            <p:nvPr/>
          </p:nvSpPr>
          <p:spPr>
            <a:xfrm>
              <a:off x="7949842" y="3174202"/>
              <a:ext cx="462638" cy="33855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smtClean="0">
                  <a:latin typeface="+mn-lt"/>
                  <a:cs typeface="Arial Narrow" pitchFamily="34" charset="0"/>
                </a:rPr>
                <a:t>飞机及其零件</a:t>
              </a:r>
              <a:endParaRPr lang="zh-CN" altLang="en-US" sz="1100" b="0" noProof="0" smtClean="0">
                <a:latin typeface="+mn-lt"/>
                <a:cs typeface="Arial Narrow" pitchFamily="34" charset="0"/>
              </a:endParaRPr>
            </a:p>
          </p:txBody>
        </p:sp>
        <p:sp>
          <p:nvSpPr>
            <p:cNvPr id="157" name="TextBox 156"/>
            <p:cNvSpPr txBox="1"/>
            <p:nvPr/>
          </p:nvSpPr>
          <p:spPr>
            <a:xfrm>
              <a:off x="8865856" y="3768200"/>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en-US" altLang="zh-CN" sz="1100" noProof="0" smtClean="0">
                  <a:latin typeface="+mn-lt"/>
                  <a:cs typeface="Arial Narrow" pitchFamily="34" charset="0"/>
                </a:rPr>
                <a:t>…</a:t>
              </a:r>
              <a:endParaRPr lang="zh-CN" altLang="en-US" sz="1100" noProof="0" smtClean="0">
                <a:latin typeface="+mn-lt"/>
                <a:cs typeface="Arial Narrow" pitchFamily="34" charset="0"/>
              </a:endParaRPr>
            </a:p>
          </p:txBody>
        </p:sp>
        <p:sp>
          <p:nvSpPr>
            <p:cNvPr id="200" name="RbLeanShape Right U-Shape 146"/>
            <p:cNvSpPr/>
            <p:nvPr/>
          </p:nvSpPr>
          <p:spPr>
            <a:xfrm>
              <a:off x="8599312" y="2879857"/>
              <a:ext cx="36000" cy="1044000"/>
            </a:xfrm>
            <a:custGeom>
              <a:gdLst>
                <a:gd name="connsiteX0" fmla="*/ 1270000 w 1270000"/>
                <a:gd name="connsiteY0" fmla="*/ 0 h 3175000"/>
                <a:gd name="connsiteX1" fmla="*/ 0 w 1270000"/>
                <a:gd name="connsiteY1" fmla="*/ 0 h 3175000"/>
                <a:gd name="connsiteX2" fmla="*/ 0 w 1270000"/>
                <a:gd name="connsiteY2" fmla="*/ 3175000 h 3175000"/>
                <a:gd name="connsiteX3" fmla="*/ 1270000 w 1270000"/>
                <a:gd name="connsiteY3" fmla="*/ 3175000 h 3175000"/>
              </a:gdLst>
              <a:cxnLst>
                <a:cxn ang="0">
                  <a:pos x="connsiteX0" y="connsiteY0"/>
                </a:cxn>
                <a:cxn ang="0">
                  <a:pos x="connsiteX1" y="connsiteY1"/>
                </a:cxn>
                <a:cxn ang="0">
                  <a:pos x="connsiteX2" y="connsiteY2"/>
                </a:cxn>
                <a:cxn ang="0">
                  <a:pos x="connsiteX3" y="connsiteY3"/>
                </a:cxn>
              </a:cxnLst>
              <a:rect l="l" t="t" r="r" b="b"/>
              <a:pathLst>
                <a:path w="1270000" h="3175000">
                  <a:moveTo>
                    <a:pt x="1270000" y="0"/>
                  </a:moveTo>
                  <a:lnTo>
                    <a:pt x="0" y="0"/>
                  </a:lnTo>
                  <a:lnTo>
                    <a:pt x="0" y="3175000"/>
                  </a:lnTo>
                  <a:lnTo>
                    <a:pt x="1270000" y="3175000"/>
                  </a:lnTo>
                </a:path>
              </a:pathLst>
            </a:custGeom>
            <a:ln w="222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square" lIns="89999" tIns="89999" rIns="0" bIns="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fontAlgn="ctr"/>
              <a:endParaRPr lang="zh-CN" altLang="en-US"/>
            </a:p>
          </p:txBody>
        </p:sp>
        <p:sp>
          <p:nvSpPr>
            <p:cNvPr id="173" name="TextBox 172"/>
            <p:cNvSpPr txBox="1"/>
            <p:nvPr/>
          </p:nvSpPr>
          <p:spPr>
            <a:xfrm>
              <a:off x="8865856" y="3315776"/>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长三</a:t>
              </a:r>
              <a:r>
                <a:rPr lang="zh-CN" altLang="en-US" sz="1100" b="0" smtClean="0">
                  <a:latin typeface="+mn-lt"/>
                  <a:cs typeface="Arial Narrow" pitchFamily="34" charset="0"/>
                </a:rPr>
                <a:t>角</a:t>
              </a:r>
              <a:endParaRPr lang="en-US" altLang="zh-CN" sz="1100" b="0" smtClean="0">
                <a:latin typeface="+mn-lt"/>
                <a:cs typeface="Arial Narrow" pitchFamily="34" charset="0"/>
              </a:endParaRPr>
            </a:p>
          </p:txBody>
        </p:sp>
        <p:sp>
          <p:nvSpPr>
            <p:cNvPr id="174" name="TextBox 173"/>
            <p:cNvSpPr txBox="1"/>
            <p:nvPr/>
          </p:nvSpPr>
          <p:spPr>
            <a:xfrm>
              <a:off x="8865856" y="3541988"/>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smtClean="0">
                  <a:latin typeface="+mn-lt"/>
                  <a:cs typeface="Arial Narrow" pitchFamily="34" charset="0"/>
                </a:rPr>
                <a:t>珠三角</a:t>
              </a:r>
              <a:endParaRPr lang="en-US" altLang="zh-CN" sz="1100" b="0" smtClean="0">
                <a:latin typeface="+mn-lt"/>
                <a:cs typeface="Arial Narrow" pitchFamily="34" charset="0"/>
              </a:endParaRPr>
            </a:p>
          </p:txBody>
        </p:sp>
      </p:grpSp>
      <p:grpSp>
        <p:nvGrpSpPr>
          <p:cNvPr id="176" name="Group 175"/>
          <p:cNvGrpSpPr/>
          <p:nvPr/>
        </p:nvGrpSpPr>
        <p:grpSpPr>
          <a:xfrm>
            <a:off x="6715716" y="4004470"/>
            <a:ext cx="1405271" cy="1074125"/>
            <a:chOff x="7949842" y="2863352"/>
            <a:chExt cx="1405271" cy="1074125"/>
          </a:xfrm>
        </p:grpSpPr>
        <p:sp>
          <p:nvSpPr>
            <p:cNvPr id="177" name="TextBox 176"/>
            <p:cNvSpPr txBox="1"/>
            <p:nvPr/>
          </p:nvSpPr>
          <p:spPr>
            <a:xfrm>
              <a:off x="8865856" y="2863352"/>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smtClean="0">
                  <a:latin typeface="+mn-lt"/>
                  <a:cs typeface="Arial Narrow" pitchFamily="34" charset="0"/>
                </a:rPr>
                <a:t>川渝</a:t>
              </a:r>
            </a:p>
          </p:txBody>
        </p:sp>
        <p:sp>
          <p:nvSpPr>
            <p:cNvPr id="178" name="TextBox 177"/>
            <p:cNvSpPr txBox="1"/>
            <p:nvPr/>
          </p:nvSpPr>
          <p:spPr>
            <a:xfrm>
              <a:off x="8865856" y="3089564"/>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a:latin typeface="+mn-lt"/>
                  <a:cs typeface="Arial Narrow" pitchFamily="34" charset="0"/>
                </a:rPr>
                <a:t>滇黔</a:t>
              </a:r>
              <a:endParaRPr lang="zh-CN" altLang="en-US" sz="1100" b="0" noProof="0" smtClean="0">
                <a:latin typeface="+mn-lt"/>
                <a:cs typeface="Arial Narrow" pitchFamily="34" charset="0"/>
              </a:endParaRPr>
            </a:p>
          </p:txBody>
        </p:sp>
        <p:sp>
          <p:nvSpPr>
            <p:cNvPr id="179" name="TextBox 178"/>
            <p:cNvSpPr txBox="1"/>
            <p:nvPr/>
          </p:nvSpPr>
          <p:spPr>
            <a:xfrm>
              <a:off x="7949842" y="3174202"/>
              <a:ext cx="462638" cy="33855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a:latin typeface="+mn-lt"/>
                  <a:cs typeface="Arial Narrow" pitchFamily="34" charset="0"/>
                </a:rPr>
                <a:t>通</a:t>
              </a:r>
              <a:r>
                <a:rPr lang="zh-CN" altLang="en-US" sz="1100" b="0" noProof="0" smtClean="0">
                  <a:latin typeface="+mn-lt"/>
                  <a:cs typeface="Arial Narrow" pitchFamily="34" charset="0"/>
                </a:rPr>
                <a:t>讯器材</a:t>
              </a:r>
            </a:p>
          </p:txBody>
        </p:sp>
        <p:sp>
          <p:nvSpPr>
            <p:cNvPr id="180" name="TextBox 179"/>
            <p:cNvSpPr txBox="1"/>
            <p:nvPr/>
          </p:nvSpPr>
          <p:spPr>
            <a:xfrm>
              <a:off x="8865856" y="3768200"/>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en-US" altLang="zh-CN" sz="1100" noProof="0" smtClean="0">
                  <a:latin typeface="+mn-lt"/>
                  <a:cs typeface="Arial Narrow" pitchFamily="34" charset="0"/>
                </a:rPr>
                <a:t>…</a:t>
              </a:r>
              <a:endParaRPr lang="zh-CN" altLang="en-US" sz="1100" noProof="0" smtClean="0">
                <a:latin typeface="+mn-lt"/>
                <a:cs typeface="Arial Narrow" pitchFamily="34" charset="0"/>
              </a:endParaRPr>
            </a:p>
          </p:txBody>
        </p:sp>
        <p:sp>
          <p:nvSpPr>
            <p:cNvPr id="181" name="RbLeanShape Right U-Shape 146"/>
            <p:cNvSpPr/>
            <p:nvPr/>
          </p:nvSpPr>
          <p:spPr>
            <a:xfrm>
              <a:off x="8599312" y="2879857"/>
              <a:ext cx="36000" cy="1044000"/>
            </a:xfrm>
            <a:custGeom>
              <a:gdLst>
                <a:gd name="connsiteX0" fmla="*/ 1270000 w 1270000"/>
                <a:gd name="connsiteY0" fmla="*/ 0 h 3175000"/>
                <a:gd name="connsiteX1" fmla="*/ 0 w 1270000"/>
                <a:gd name="connsiteY1" fmla="*/ 0 h 3175000"/>
                <a:gd name="connsiteX2" fmla="*/ 0 w 1270000"/>
                <a:gd name="connsiteY2" fmla="*/ 3175000 h 3175000"/>
                <a:gd name="connsiteX3" fmla="*/ 1270000 w 1270000"/>
                <a:gd name="connsiteY3" fmla="*/ 3175000 h 3175000"/>
              </a:gdLst>
              <a:cxnLst>
                <a:cxn ang="0">
                  <a:pos x="connsiteX0" y="connsiteY0"/>
                </a:cxn>
                <a:cxn ang="0">
                  <a:pos x="connsiteX1" y="connsiteY1"/>
                </a:cxn>
                <a:cxn ang="0">
                  <a:pos x="connsiteX2" y="connsiteY2"/>
                </a:cxn>
                <a:cxn ang="0">
                  <a:pos x="connsiteX3" y="connsiteY3"/>
                </a:cxn>
              </a:cxnLst>
              <a:rect l="l" t="t" r="r" b="b"/>
              <a:pathLst>
                <a:path w="1270000" h="3175000">
                  <a:moveTo>
                    <a:pt x="1270000" y="0"/>
                  </a:moveTo>
                  <a:lnTo>
                    <a:pt x="0" y="0"/>
                  </a:lnTo>
                  <a:lnTo>
                    <a:pt x="0" y="3175000"/>
                  </a:lnTo>
                  <a:lnTo>
                    <a:pt x="1270000" y="3175000"/>
                  </a:lnTo>
                </a:path>
              </a:pathLst>
            </a:custGeom>
            <a:ln w="222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square" lIns="89999" tIns="89999" rIns="0" bIns="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fontAlgn="ctr"/>
              <a:endParaRPr lang="zh-CN" altLang="en-US"/>
            </a:p>
          </p:txBody>
        </p:sp>
        <p:sp>
          <p:nvSpPr>
            <p:cNvPr id="203" name="TextBox 202"/>
            <p:cNvSpPr txBox="1"/>
            <p:nvPr/>
          </p:nvSpPr>
          <p:spPr>
            <a:xfrm>
              <a:off x="8865856" y="3315776"/>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长三</a:t>
              </a:r>
              <a:r>
                <a:rPr lang="zh-CN" altLang="en-US" sz="1100" b="0" smtClean="0">
                  <a:latin typeface="+mn-lt"/>
                  <a:cs typeface="Arial Narrow" pitchFamily="34" charset="0"/>
                </a:rPr>
                <a:t>角</a:t>
              </a:r>
              <a:endParaRPr lang="en-US" altLang="zh-CN" sz="1100" b="0" smtClean="0">
                <a:latin typeface="+mn-lt"/>
                <a:cs typeface="Arial Narrow" pitchFamily="34" charset="0"/>
              </a:endParaRPr>
            </a:p>
          </p:txBody>
        </p:sp>
        <p:sp>
          <p:nvSpPr>
            <p:cNvPr id="206" name="TextBox 205"/>
            <p:cNvSpPr txBox="1"/>
            <p:nvPr/>
          </p:nvSpPr>
          <p:spPr>
            <a:xfrm>
              <a:off x="8865856" y="3541988"/>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smtClean="0">
                  <a:latin typeface="+mn-lt"/>
                  <a:cs typeface="Arial Narrow" pitchFamily="34" charset="0"/>
                </a:rPr>
                <a:t>珠三角</a:t>
              </a:r>
              <a:endParaRPr lang="en-US" altLang="zh-CN" sz="1100" b="0" smtClean="0">
                <a:latin typeface="+mn-lt"/>
                <a:cs typeface="Arial Narrow" pitchFamily="34" charset="0"/>
              </a:endParaRPr>
            </a:p>
          </p:txBody>
        </p:sp>
      </p:grpSp>
      <p:grpSp>
        <p:nvGrpSpPr>
          <p:cNvPr id="207" name="Group 206"/>
          <p:cNvGrpSpPr/>
          <p:nvPr/>
        </p:nvGrpSpPr>
        <p:grpSpPr>
          <a:xfrm>
            <a:off x="6715716" y="5145588"/>
            <a:ext cx="1405271" cy="1074125"/>
            <a:chOff x="7949842" y="2863352"/>
            <a:chExt cx="1405271" cy="1074125"/>
          </a:xfrm>
        </p:grpSpPr>
        <p:sp>
          <p:nvSpPr>
            <p:cNvPr id="208" name="TextBox 207"/>
            <p:cNvSpPr txBox="1"/>
            <p:nvPr/>
          </p:nvSpPr>
          <p:spPr>
            <a:xfrm>
              <a:off x="8865856" y="2863352"/>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smtClean="0">
                  <a:latin typeface="+mn-lt"/>
                  <a:cs typeface="Arial Narrow" pitchFamily="34" charset="0"/>
                </a:rPr>
                <a:t>川渝</a:t>
              </a:r>
            </a:p>
          </p:txBody>
        </p:sp>
        <p:sp>
          <p:nvSpPr>
            <p:cNvPr id="209" name="TextBox 208"/>
            <p:cNvSpPr txBox="1"/>
            <p:nvPr/>
          </p:nvSpPr>
          <p:spPr>
            <a:xfrm>
              <a:off x="8865856" y="3089564"/>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a:latin typeface="+mn-lt"/>
                  <a:cs typeface="Arial Narrow" pitchFamily="34" charset="0"/>
                </a:rPr>
                <a:t>滇黔</a:t>
              </a:r>
              <a:endParaRPr lang="zh-CN" altLang="en-US" sz="1100" b="0" noProof="0" smtClean="0">
                <a:latin typeface="+mn-lt"/>
                <a:cs typeface="Arial Narrow" pitchFamily="34" charset="0"/>
              </a:endParaRPr>
            </a:p>
          </p:txBody>
        </p:sp>
        <p:sp>
          <p:nvSpPr>
            <p:cNvPr id="210" name="TextBox 209"/>
            <p:cNvSpPr txBox="1"/>
            <p:nvPr/>
          </p:nvSpPr>
          <p:spPr>
            <a:xfrm>
              <a:off x="7949842" y="3174202"/>
              <a:ext cx="462638" cy="33855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noProof="0">
                  <a:latin typeface="+mn-lt"/>
                  <a:cs typeface="Arial Narrow" pitchFamily="34" charset="0"/>
                </a:rPr>
                <a:t>电</a:t>
              </a:r>
              <a:r>
                <a:rPr lang="zh-CN" altLang="en-US" sz="1100" b="0" noProof="0" smtClean="0">
                  <a:latin typeface="+mn-lt"/>
                  <a:cs typeface="Arial Narrow" pitchFamily="34" charset="0"/>
                </a:rPr>
                <a:t>脑及其零件</a:t>
              </a:r>
            </a:p>
          </p:txBody>
        </p:sp>
        <p:sp>
          <p:nvSpPr>
            <p:cNvPr id="211" name="TextBox 210"/>
            <p:cNvSpPr txBox="1"/>
            <p:nvPr/>
          </p:nvSpPr>
          <p:spPr>
            <a:xfrm>
              <a:off x="8865856" y="3768200"/>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en-US" altLang="zh-CN" sz="1100" noProof="0" smtClean="0">
                  <a:latin typeface="+mn-lt"/>
                  <a:cs typeface="Arial Narrow" pitchFamily="34" charset="0"/>
                </a:rPr>
                <a:t>…</a:t>
              </a:r>
              <a:endParaRPr lang="zh-CN" altLang="en-US" sz="1100" noProof="0" smtClean="0">
                <a:latin typeface="+mn-lt"/>
                <a:cs typeface="Arial Narrow" pitchFamily="34" charset="0"/>
              </a:endParaRPr>
            </a:p>
          </p:txBody>
        </p:sp>
        <p:sp>
          <p:nvSpPr>
            <p:cNvPr id="212" name="RbLeanShape Right U-Shape 146"/>
            <p:cNvSpPr/>
            <p:nvPr/>
          </p:nvSpPr>
          <p:spPr>
            <a:xfrm>
              <a:off x="8599312" y="2879857"/>
              <a:ext cx="36000" cy="1044000"/>
            </a:xfrm>
            <a:custGeom>
              <a:gdLst>
                <a:gd name="connsiteX0" fmla="*/ 1270000 w 1270000"/>
                <a:gd name="connsiteY0" fmla="*/ 0 h 3175000"/>
                <a:gd name="connsiteX1" fmla="*/ 0 w 1270000"/>
                <a:gd name="connsiteY1" fmla="*/ 0 h 3175000"/>
                <a:gd name="connsiteX2" fmla="*/ 0 w 1270000"/>
                <a:gd name="connsiteY2" fmla="*/ 3175000 h 3175000"/>
                <a:gd name="connsiteX3" fmla="*/ 1270000 w 1270000"/>
                <a:gd name="connsiteY3" fmla="*/ 3175000 h 3175000"/>
              </a:gdLst>
              <a:cxnLst>
                <a:cxn ang="0">
                  <a:pos x="connsiteX0" y="connsiteY0"/>
                </a:cxn>
                <a:cxn ang="0">
                  <a:pos x="connsiteX1" y="connsiteY1"/>
                </a:cxn>
                <a:cxn ang="0">
                  <a:pos x="connsiteX2" y="connsiteY2"/>
                </a:cxn>
                <a:cxn ang="0">
                  <a:pos x="connsiteX3" y="connsiteY3"/>
                </a:cxn>
              </a:cxnLst>
              <a:rect l="l" t="t" r="r" b="b"/>
              <a:pathLst>
                <a:path w="1270000" h="3175000">
                  <a:moveTo>
                    <a:pt x="1270000" y="0"/>
                  </a:moveTo>
                  <a:lnTo>
                    <a:pt x="0" y="0"/>
                  </a:lnTo>
                  <a:lnTo>
                    <a:pt x="0" y="3175000"/>
                  </a:lnTo>
                  <a:lnTo>
                    <a:pt x="1270000" y="3175000"/>
                  </a:lnTo>
                </a:path>
              </a:pathLst>
            </a:custGeom>
            <a:ln w="222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square" lIns="89999" tIns="89999" rIns="0" bIns="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fontAlgn="ctr"/>
              <a:endParaRPr lang="zh-CN" altLang="en-US"/>
            </a:p>
          </p:txBody>
        </p:sp>
        <p:sp>
          <p:nvSpPr>
            <p:cNvPr id="213" name="TextBox 212"/>
            <p:cNvSpPr txBox="1"/>
            <p:nvPr/>
          </p:nvSpPr>
          <p:spPr>
            <a:xfrm>
              <a:off x="8865856" y="3315776"/>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a:latin typeface="+mn-lt"/>
                  <a:cs typeface="Arial Narrow" pitchFamily="34" charset="0"/>
                </a:rPr>
                <a:t>长三</a:t>
              </a:r>
              <a:r>
                <a:rPr lang="zh-CN" altLang="en-US" sz="1100" b="0" smtClean="0">
                  <a:latin typeface="+mn-lt"/>
                  <a:cs typeface="Arial Narrow" pitchFamily="34" charset="0"/>
                </a:rPr>
                <a:t>角</a:t>
              </a:r>
              <a:endParaRPr lang="en-US" altLang="zh-CN" sz="1100" b="0" smtClean="0">
                <a:latin typeface="+mn-lt"/>
                <a:cs typeface="Arial Narrow" pitchFamily="34" charset="0"/>
              </a:endParaRPr>
            </a:p>
          </p:txBody>
        </p:sp>
        <p:sp>
          <p:nvSpPr>
            <p:cNvPr id="214" name="TextBox 213"/>
            <p:cNvSpPr txBox="1"/>
            <p:nvPr/>
          </p:nvSpPr>
          <p:spPr>
            <a:xfrm>
              <a:off x="8865856" y="3541988"/>
              <a:ext cx="489257"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b="0" smtClean="0">
                  <a:latin typeface="+mn-lt"/>
                  <a:cs typeface="Arial Narrow" pitchFamily="34" charset="0"/>
                </a:rPr>
                <a:t>珠三角</a:t>
              </a:r>
              <a:endParaRPr lang="en-US" altLang="zh-CN" sz="1100" b="0" smtClean="0">
                <a:latin typeface="+mn-lt"/>
                <a:cs typeface="Arial Narrow" pitchFamily="34" charset="0"/>
              </a:endParaRPr>
            </a:p>
          </p:txBody>
        </p:sp>
      </p:grpSp>
      <p:grpSp>
        <p:nvGrpSpPr>
          <p:cNvPr id="84" name="Group 83"/>
          <p:cNvGrpSpPr/>
          <p:nvPr/>
        </p:nvGrpSpPr>
        <p:grpSpPr>
          <a:xfrm>
            <a:off x="131167" y="192558"/>
            <a:ext cx="433418" cy="382347"/>
            <a:chOff x="3044142" y="3745325"/>
            <a:chExt cx="618875" cy="545952"/>
          </a:xfrm>
        </p:grpSpPr>
        <p:grpSp>
          <p:nvGrpSpPr>
            <p:cNvPr id="92" name="Group 91"/>
            <p:cNvGrpSpPr/>
            <p:nvPr/>
          </p:nvGrpSpPr>
          <p:grpSpPr>
            <a:xfrm>
              <a:off x="3065963" y="3745325"/>
              <a:ext cx="524030" cy="545952"/>
              <a:chOff x="6814862" y="2342788"/>
              <a:chExt cx="1435328" cy="1448459"/>
            </a:xfrm>
            <a:solidFill>
              <a:schemeClr val="bg1"/>
            </a:solidFill>
          </p:grpSpPr>
          <p:sp>
            <p:nvSpPr>
              <p:cNvPr id="94" name="Arc 93"/>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95" name="Arc 94"/>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96" name="Arc 95"/>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grpSp>
        <p:sp>
          <p:nvSpPr>
            <p:cNvPr id="93" name="TextBox 92"/>
            <p:cNvSpPr txBox="1"/>
            <p:nvPr/>
          </p:nvSpPr>
          <p:spPr>
            <a:xfrm>
              <a:off x="3044142" y="3818075"/>
              <a:ext cx="618875" cy="43947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000" b="0" noProof="0" smtClean="0">
                  <a:solidFill>
                    <a:schemeClr val="bg2"/>
                  </a:solidFill>
                  <a:latin typeface="Arial" pitchFamily="34" charset="0"/>
                  <a:cs typeface="Arial" pitchFamily="34" charset="0"/>
                </a:rPr>
                <a:t>1</a:t>
              </a:r>
              <a:endParaRPr lang="zh-CN" altLang="en-US" sz="2000" b="0" noProof="0" smtClean="0">
                <a:solidFill>
                  <a:schemeClr val="bg2"/>
                </a:solidFill>
                <a:latin typeface="Arial" pitchFamily="34" charset="0"/>
                <a:cs typeface="Arial" pitchFamily="34" charset="0"/>
              </a:endParaRPr>
            </a:p>
          </p:txBody>
        </p:sp>
      </p:grpSp>
      <p:sp>
        <p:nvSpPr>
          <p:cNvPr id="2" name="Textframe 2"/>
          <p:cNvSpPr txBox="1"/>
          <p:nvPr/>
        </p:nvSpPr>
        <p:spPr>
          <a:xfrm>
            <a:off x="8458200" y="2205038"/>
            <a:ext cx="975020"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i="1" noProof="0" smtClean="0">
                <a:latin typeface="+mn-lt"/>
                <a:cs typeface="Arial Narrow" pitchFamily="34" charset="0"/>
              </a:rPr>
              <a:t>单位：</a:t>
            </a:r>
            <a:r>
              <a:rPr lang="en-US" altLang="zh-CN" i="1" noProof="0" smtClean="0">
                <a:latin typeface="+mn-lt"/>
                <a:cs typeface="Arial Narrow" pitchFamily="34" charset="0"/>
              </a:rPr>
              <a:t>FEU</a:t>
            </a:r>
            <a:endParaRPr lang="zh-CN" altLang="en-US" i="1" noProof="0" smtClean="0">
              <a:latin typeface="+mn-lt"/>
              <a:cs typeface="Arial Narrow" pitchFamily="34" charset="0"/>
            </a:endParaRPr>
          </a:p>
        </p:txBody>
      </p:sp>
      <p:cxnSp>
        <p:nvCxnSpPr>
          <p:cNvPr id="85" name="Straight Connector 84"/>
          <p:cNvCxnSpPr/>
          <p:nvPr/>
        </p:nvCxnSpPr>
        <p:spPr>
          <a:xfrm flipH="1">
            <a:off x="8126457" y="5415756"/>
            <a:ext cx="426728" cy="866289"/>
          </a:xfrm>
          <a:prstGeom prst="line">
            <a:avLst/>
          </a:prstGeom>
          <a:ln w="9525">
            <a:solidFill>
              <a:schemeClr val="accent3"/>
            </a:solidFill>
            <a:prstDash val="dash"/>
          </a:ln>
          <a:effectLst/>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flipH="1" flipV="1">
            <a:off x="8126457" y="2474025"/>
            <a:ext cx="423869" cy="235679"/>
          </a:xfrm>
          <a:prstGeom prst="line">
            <a:avLst/>
          </a:prstGeom>
          <a:ln w="9525">
            <a:solidFill>
              <a:schemeClr val="accent3"/>
            </a:solidFill>
            <a:prstDash val="dash"/>
          </a:ln>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 xmlns:p14="http://schemas.microsoft.com/office/powerpoint/2010/main" val="1748254391"/>
      </p:ext>
    </p:extLst>
  </p:cSld>
  <p:clrMapOvr>
    <a:masterClrMapping/>
  </p:clrMapOvr>
  <p:transition/>
  <p:timing/>
</p:sld>
</file>

<file path=ppt/slides/slide17.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228" name="Object 227" hidden="1"/>
          <p:cNvGraphicFramePr>
            <a:graphicFrameLocks noChangeAspect="1"/>
          </p:cNvGraphicFramePr>
          <p:nvPr>
            <p:custDataLst>
              <p:tags r:id="rId2"/>
            </p:custDataLst>
            <p:extLst>
              <p:ext uri="{D42A27DB-BD31-4B8C-83A1-F6EECF244321}">
                <p14:modId xmlns="" xmlns:p14="http://schemas.microsoft.com/office/powerpoint/2010/main" val="3317830849"/>
              </p:ext>
            </p:extLst>
          </p:nvPr>
        </p:nvGraphicFramePr>
        <p:xfrm>
          <a:off x="1587" y="1588"/>
          <a:ext cx="1587" cy="1587"/>
        </p:xfrm>
        <a:graphic>
          <a:graphicData uri="http://schemas.openxmlformats.org/presentationml/2006/ole">
            <mc:AlternateContent>
              <mc:Choice xmlns:v="urn:schemas-microsoft-com:vml" Requires="v">
                <p:oleObj spid="_x0000_s1060"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7" y="1588"/>
                        <a:ext cx="1587" cy="1587"/>
                      </a:xfrm>
                      <a:prstGeom prst="rect">
                        <a:avLst/>
                      </a:prstGeom>
                      <a:noFill/>
                    </p:spPr>
                  </p:pic>
                </p:oleObj>
              </mc:Fallback>
            </mc:AlternateContent>
          </a:graphicData>
        </a:graphic>
      </p:graphicFrame>
      <p:sp>
        <p:nvSpPr>
          <p:cNvPr id="219" name="Rectangle 218" hidden="1"/>
          <p:cNvSpPr/>
          <p:nvPr>
            <p:custDataLst>
              <p:tags r:id="rId5"/>
            </p:custDataLst>
          </p:nvPr>
        </p:nvSpPr>
        <p:spPr bwMode="auto">
          <a:xfrm>
            <a:off x="0" y="0"/>
            <a:ext cx="158750" cy="158750"/>
          </a:xfrm>
          <a:prstGeom prst="rect">
            <a:avLst/>
          </a:prstGeom>
          <a:solidFill>
            <a:scrgbClr r="0" g="0" b="0"/>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none" lIns="0" tIns="0" rIns="0" bIns="0" numCol="1" spcCol="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endParaRPr lang="zh-CN" altLang="en-US" sz="1100" smtClean="0">
              <a:latin typeface="Arial Narrow"/>
              <a:ea typeface="宋体"/>
              <a:sym typeface="Arial Narrow"/>
            </a:endParaRPr>
          </a:p>
        </p:txBody>
      </p:sp>
      <p:sp>
        <p:nvSpPr>
          <p:cNvPr id="3" name="Title 2"/>
          <p:cNvSpPr>
            <a:spLocks noGrp="1"/>
          </p:cNvSpPr>
          <p:nvPr>
            <p:ph type="title"/>
          </p:nvPr>
        </p:nvSpPr>
        <p:spPr/>
        <p:txBody>
          <a:bodyPr/>
          <a:lstStyle/>
          <a:p>
            <a:r>
              <a:rPr lang="zh-CN" altLang="en-US" b="1">
                <a:solidFill>
                  <a:srgbClr val="C00000"/>
                </a:solidFill>
              </a:rPr>
              <a:t>出口方向</a:t>
            </a:r>
            <a:r>
              <a:rPr lang="zh-CN" altLang="en-US" smtClean="0"/>
              <a:t>蓉欧快铁应聚焦</a:t>
            </a:r>
            <a:r>
              <a:rPr lang="zh-CN" altLang="en-US" b="1" smtClean="0">
                <a:solidFill>
                  <a:srgbClr val="C00000"/>
                </a:solidFill>
              </a:rPr>
              <a:t>电脑及其零件、</a:t>
            </a:r>
            <a:r>
              <a:rPr lang="zh-CN" altLang="en-US" b="1">
                <a:solidFill>
                  <a:srgbClr val="C00000"/>
                </a:solidFill>
              </a:rPr>
              <a:t>服装类</a:t>
            </a:r>
            <a:r>
              <a:rPr lang="zh-CN" altLang="en-US" b="1" smtClean="0">
                <a:solidFill>
                  <a:srgbClr val="C00000"/>
                </a:solidFill>
              </a:rPr>
              <a:t>、造纸设备、通讯设备</a:t>
            </a:r>
            <a:r>
              <a:rPr lang="zh-CN" altLang="en-US" smtClean="0"/>
              <a:t>货种，</a:t>
            </a:r>
            <a:r>
              <a:rPr lang="zh-CN" altLang="en-US" b="1">
                <a:solidFill>
                  <a:srgbClr val="C00000"/>
                </a:solidFill>
              </a:rPr>
              <a:t>核心腹地</a:t>
            </a:r>
            <a:r>
              <a:rPr lang="zh-CN" altLang="en-US" smtClean="0"/>
              <a:t>尤其关注</a:t>
            </a:r>
            <a:r>
              <a:rPr lang="zh-CN" altLang="en-US" b="1">
                <a:solidFill>
                  <a:srgbClr val="C00000"/>
                </a:solidFill>
              </a:rPr>
              <a:t>电脑及零配件和造纸设备</a:t>
            </a:r>
          </a:p>
        </p:txBody>
      </p:sp>
      <p:sp>
        <p:nvSpPr>
          <p:cNvPr id="6" name="Source"/>
          <p:cNvSpPr txBox="1"/>
          <p:nvPr/>
        </p:nvSpPr>
        <p:spPr>
          <a:xfrm>
            <a:off x="738189" y="6710121"/>
            <a:ext cx="1851469" cy="124650"/>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zh-CN" altLang="en-US" sz="900" b="0">
                <a:latin typeface="+mn-lt"/>
                <a:sym typeface="+mn-lt"/>
              </a:rPr>
              <a:t>资料来</a:t>
            </a:r>
            <a:r>
              <a:rPr lang="zh-CN" altLang="en-US" sz="900" b="0" smtClean="0">
                <a:latin typeface="+mn-lt"/>
                <a:sym typeface="+mn-lt"/>
              </a:rPr>
              <a:t>源：海关数据</a:t>
            </a:r>
            <a:r>
              <a:rPr lang="en-US" altLang="zh-CN" sz="900" b="0" smtClean="0">
                <a:latin typeface="+mn-lt"/>
                <a:sym typeface="+mn-lt"/>
              </a:rPr>
              <a:t>, IHS Global Insight</a:t>
            </a:r>
            <a:endParaRPr lang="en-US" sz="900" b="0" smtClean="0">
              <a:solidFill>
                <a:schemeClr val="tx1"/>
              </a:solidFill>
              <a:latin typeface="+mn-lt"/>
              <a:cs typeface="+mn-cs"/>
              <a:sym typeface="+mn-lt"/>
            </a:endParaRPr>
          </a:p>
        </p:txBody>
      </p:sp>
      <p:sp>
        <p:nvSpPr>
          <p:cNvPr id="173" name="Footer Placeholder 3"/>
          <p:cNvSpPr txBox="1"/>
          <p:nvPr/>
        </p:nvSpPr>
        <p:spPr>
          <a:xfrm>
            <a:off x="5689600" y="6704013"/>
            <a:ext cx="3465513" cy="136525"/>
          </a:xfrm>
          <a:prstGeom prst="rect">
            <a:avLst/>
          </a:prstGeom>
          <a:noFill/>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altLang="de-DE" sz="200" b="0" i="0" u="none" strike="noStrike" kern="1200" cap="none" spc="0" normalizeH="0" baseline="0" noProof="0" smtClean="0">
                <a:ln>
                  <a:noFill/>
                </a:ln>
                <a:solidFill>
                  <a:schemeClr val="bg1">
                    <a:lumMod val="75000"/>
                  </a:schemeClr>
                </a:solidFill>
                <a:effectLst/>
                <a:uLnTx/>
                <a:uFillTx/>
                <a:latin typeface="+mn-lt"/>
                <a:ea typeface="+mn-ea"/>
                <a:cs typeface="+mn-cs"/>
                <a:sym typeface="+mn-lt"/>
              </a:rPr>
              <a:t>Europe-M021-13-E.ppt</a:t>
            </a:r>
            <a:endParaRPr kumimoji="0" lang="en-US" altLang="de-DE" sz="200" b="0" i="0" u="none" strike="noStrike" kern="1200" cap="none" spc="0" normalizeH="0" baseline="0" noProof="0">
              <a:ln>
                <a:noFill/>
              </a:ln>
              <a:solidFill>
                <a:schemeClr val="bg1">
                  <a:lumMod val="75000"/>
                </a:schemeClr>
              </a:solidFill>
              <a:effectLst/>
              <a:uLnTx/>
              <a:uFillTx/>
              <a:latin typeface="+mn-lt"/>
              <a:ea typeface="+mn-ea"/>
              <a:cs typeface="+mn-cs"/>
              <a:sym typeface="+mn-lt"/>
            </a:endParaRPr>
          </a:p>
        </p:txBody>
      </p:sp>
      <p:sp>
        <p:nvSpPr>
          <p:cNvPr id="338" name="Notes"/>
          <p:cNvSpPr txBox="1"/>
          <p:nvPr/>
        </p:nvSpPr>
        <p:spPr>
          <a:xfrm>
            <a:off x="738189" y="6424448"/>
            <a:ext cx="6952224" cy="276999"/>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en-US" sz="1000" b="0" smtClean="0">
                <a:solidFill>
                  <a:schemeClr val="tx1"/>
                </a:solidFill>
                <a:latin typeface="+mn-lt"/>
                <a:cs typeface="+mn-cs"/>
                <a:sym typeface="+mn-lt"/>
              </a:rPr>
              <a:t>1) </a:t>
            </a:r>
            <a:r>
              <a:rPr lang="zh-CN" altLang="en-US" sz="1000" b="0" smtClean="0">
                <a:latin typeface="+mn-lt"/>
                <a:sym typeface="+mn-lt"/>
              </a:rPr>
              <a:t>根据</a:t>
            </a:r>
            <a:r>
              <a:rPr lang="en-US" altLang="zh-CN" sz="1000" b="0" smtClean="0">
                <a:latin typeface="+mn-lt"/>
                <a:sym typeface="+mn-lt"/>
              </a:rPr>
              <a:t>2014</a:t>
            </a:r>
            <a:r>
              <a:rPr lang="zh-CN" altLang="en-US" sz="1000" b="0" smtClean="0">
                <a:latin typeface="+mn-lt"/>
                <a:sym typeface="+mn-lt"/>
              </a:rPr>
              <a:t>年铁路运量及海运、空运、陆运潜在可转换量计算得出，基于</a:t>
            </a:r>
            <a:r>
              <a:rPr lang="en-US" altLang="zh-CN" sz="1000" b="0" smtClean="0">
                <a:latin typeface="+mn-lt"/>
                <a:sym typeface="+mn-lt"/>
              </a:rPr>
              <a:t>2016</a:t>
            </a:r>
            <a:r>
              <a:rPr lang="zh-CN" altLang="en-US" sz="1000" b="0" smtClean="0">
                <a:latin typeface="+mn-lt"/>
                <a:sym typeface="+mn-lt"/>
              </a:rPr>
              <a:t>年蓉欧的对外报价</a:t>
            </a:r>
            <a:r>
              <a:rPr lang="en-US" altLang="zh-CN" sz="1000" b="0">
                <a:sym typeface="+mn-lt"/>
              </a:rPr>
              <a:t>3000</a:t>
            </a:r>
            <a:r>
              <a:rPr lang="zh-CN" altLang="en-US" sz="1000" b="0">
                <a:sym typeface="+mn-lt"/>
              </a:rPr>
              <a:t>美元</a:t>
            </a:r>
            <a:r>
              <a:rPr lang="en-US" altLang="zh-CN" sz="1000" b="0">
                <a:sym typeface="+mn-lt"/>
              </a:rPr>
              <a:t>/FEU</a:t>
            </a:r>
            <a:r>
              <a:rPr lang="zh-CN" altLang="en-US" sz="1000" b="0" smtClean="0">
                <a:latin typeface="+mn-lt"/>
                <a:sym typeface="+mn-lt"/>
              </a:rPr>
              <a:t>进行的测算</a:t>
            </a:r>
            <a:endParaRPr lang="en-US" altLang="zh-CN" sz="1000" b="0" smtClean="0">
              <a:latin typeface="+mn-lt"/>
              <a:sym typeface="+mn-lt"/>
            </a:endParaRPr>
          </a:p>
          <a:p>
            <a:pPr>
              <a:lnSpc>
                <a:spcPct val="90000"/>
              </a:lnSpc>
              <a:buSzTx/>
            </a:pPr>
            <a:r>
              <a:rPr lang="en-US" altLang="zh-CN" sz="1000" b="0">
                <a:sym typeface="+mn-lt"/>
              </a:rPr>
              <a:t>2) </a:t>
            </a:r>
            <a:r>
              <a:rPr lang="zh-CN" altLang="en-US" sz="1000" b="0">
                <a:sym typeface="+mn-lt"/>
              </a:rPr>
              <a:t>成都核心腹地指川、滇、黔、渝地</a:t>
            </a:r>
            <a:r>
              <a:rPr lang="zh-CN" altLang="en-US" sz="1000" b="0" smtClean="0">
                <a:sym typeface="+mn-lt"/>
              </a:rPr>
              <a:t>区</a:t>
            </a:r>
            <a:endParaRPr lang="en-US" altLang="zh-CN" sz="1000" b="0">
              <a:sym typeface="+mn-lt"/>
            </a:endParaRPr>
          </a:p>
        </p:txBody>
      </p:sp>
      <p:sp>
        <p:nvSpPr>
          <p:cNvPr id="350" name="Subtitle"/>
          <p:cNvSpPr txBox="1"/>
          <p:nvPr/>
        </p:nvSpPr>
        <p:spPr>
          <a:xfrm>
            <a:off x="738000" y="1710000"/>
            <a:ext cx="8535988" cy="2923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buClr>
                <a:schemeClr val="tx1"/>
              </a:buClr>
              <a:buSzTx/>
            </a:pPr>
            <a:r>
              <a:rPr lang="en-US" altLang="zh-CN" sz="1900" b="0">
                <a:solidFill>
                  <a:schemeClr val="tx2"/>
                </a:solidFill>
                <a:sym typeface="+mn-lt"/>
              </a:rPr>
              <a:t>2014</a:t>
            </a:r>
            <a:r>
              <a:rPr lang="zh-CN" altLang="en-US" sz="1900" b="0">
                <a:solidFill>
                  <a:schemeClr val="tx2"/>
                </a:solidFill>
                <a:sym typeface="+mn-lt"/>
              </a:rPr>
              <a:t>蓉欧快铁最具潜力货种</a:t>
            </a:r>
            <a:r>
              <a:rPr lang="en-US" altLang="zh-CN" sz="1900" b="0" baseline="30000">
                <a:solidFill>
                  <a:schemeClr val="tx2"/>
                </a:solidFill>
                <a:sym typeface="+mn-lt"/>
              </a:rPr>
              <a:t>1</a:t>
            </a:r>
            <a:r>
              <a:rPr lang="zh-CN" altLang="en-US" sz="1900" b="0" baseline="30000">
                <a:solidFill>
                  <a:schemeClr val="tx2"/>
                </a:solidFill>
                <a:sym typeface="+mn-lt"/>
              </a:rPr>
              <a:t>）</a:t>
            </a:r>
            <a:endParaRPr lang="en-US" altLang="zh-CN" sz="1900" b="0" baseline="30000">
              <a:solidFill>
                <a:schemeClr val="tx2"/>
              </a:solidFill>
              <a:sym typeface="+mn-lt"/>
            </a:endParaRPr>
          </a:p>
        </p:txBody>
      </p:sp>
      <p:graphicFrame>
        <p:nvGraphicFramePr>
          <p:cNvPr id="467" name="Object 466"/>
          <p:cNvGraphicFramePr>
            <a:graphicFrameLocks noChangeAspect="1"/>
          </p:cNvGraphicFramePr>
          <p:nvPr>
            <p:custDataLst>
              <p:tags r:id="rId6"/>
            </p:custDataLst>
            <p:extLst>
              <p:ext uri="{D42A27DB-BD31-4B8C-83A1-F6EECF244321}">
                <p14:modId xmlns="" xmlns:p14="http://schemas.microsoft.com/office/powerpoint/2010/main" val="2487520580"/>
              </p:ext>
            </p:extLst>
          </p:nvPr>
        </p:nvGraphicFramePr>
        <p:xfrm>
          <a:off x="1981200" y="2667000"/>
          <a:ext cx="1381057" cy="3409860"/>
        </p:xfrm>
        <a:graphic>
          <a:graphicData uri="http://schemas.openxmlformats.org/presentationml/2006/ole">
            <mc:AlternateContent>
              <mc:Choice xmlns:v="urn:schemas-microsoft-com:vml" Requires="v">
                <p:oleObj spid="_x0000_s1061" name="Chart" r:id="rId7" imgW="1381017" imgH="3410071" progId="MSGraph.Chart.8">
                  <p:embed/>
                </p:oleObj>
              </mc:Choice>
              <mc:Fallback>
                <p:oleObj name="Chart" r:id="rId7" imgW="1381017" imgH="3410071" progId="MSGraph.Chart.8">
                  <p:embed/>
                  <p:pic>
                    <p:nvPicPr>
                      <p:cNvPr id="0" name="OLE substitute image"/>
                      <p:cNvPicPr/>
                      <p:nvPr/>
                    </p:nvPicPr>
                    <p:blipFill>
                      <a:blip r:embed="rId8"/>
                      <a:stretch>
                        <a:fillRect/>
                      </a:stretch>
                    </p:blipFill>
                    <p:spPr>
                      <a:xfrm>
                        <a:off x="1981200" y="2667000"/>
                        <a:ext cx="1381057" cy="3409860"/>
                      </a:xfrm>
                      <a:prstGeom prst="rect">
                        <a:avLst/>
                      </a:prstGeom>
                      <a:noFill/>
                    </p:spPr>
                  </p:pic>
                </p:oleObj>
              </mc:Fallback>
            </mc:AlternateContent>
          </a:graphicData>
        </a:graphic>
      </p:graphicFrame>
      <p:sp>
        <p:nvSpPr>
          <p:cNvPr id="337" name="Text Placeholder 32"/>
          <p:cNvSpPr>
            <a:spLocks noGrp="1"/>
          </p:cNvSpPr>
          <p:nvPr>
            <p:custDataLst>
              <p:tags r:id="rId9"/>
            </p:custDataLst>
          </p:nvPr>
        </p:nvSpPr>
        <p:spPr bwMode="gray">
          <a:xfrm>
            <a:off x="2616200" y="4135438"/>
            <a:ext cx="3492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01D5C8E5-A6CF-4476-9266-17B8E59643C0}" type="datetime'''''''2''''1'''''',''''''0''5''''''''''''''''''''''''9'''''''">
              <a:rPr lang="en-US" altLang="zh-CN" sz="1100" b="1"/>
              <a:pPr>
                <a:spcBef>
                  <a:spcPct val="0"/>
                </a:spcBef>
              </a:pPr>
              <a:t>21,059</a:t>
            </a:fld>
            <a:endParaRPr lang="zh-CN" altLang="en-US" sz="1100" b="1"/>
          </a:p>
        </p:txBody>
      </p:sp>
      <p:sp>
        <p:nvSpPr>
          <p:cNvPr id="339" name="Text Placeholder 33"/>
          <p:cNvSpPr>
            <a:spLocks noGrp="1"/>
          </p:cNvSpPr>
          <p:nvPr>
            <p:custDataLst>
              <p:tags r:id="rId10"/>
            </p:custDataLst>
          </p:nvPr>
        </p:nvSpPr>
        <p:spPr bwMode="gray">
          <a:xfrm>
            <a:off x="2559050" y="4459288"/>
            <a:ext cx="3492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137F7FF3-369B-41B2-8359-5A3DE6A5366B}" type="datetime'''''''''''''''18,''''''''4''''''''''''''''''''''9''''''1'">
              <a:rPr lang="en-US" altLang="zh-CN" sz="1100" b="1"/>
              <a:pPr>
                <a:spcBef>
                  <a:spcPct val="0"/>
                </a:spcBef>
              </a:pPr>
              <a:t>18,491</a:t>
            </a:fld>
            <a:endParaRPr lang="zh-CN" altLang="en-US" sz="1100" b="1"/>
          </a:p>
        </p:txBody>
      </p:sp>
      <p:sp>
        <p:nvSpPr>
          <p:cNvPr id="335" name="Text Placeholder 30"/>
          <p:cNvSpPr>
            <a:spLocks noGrp="1"/>
          </p:cNvSpPr>
          <p:nvPr>
            <p:custDataLst>
              <p:tags r:id="rId11"/>
            </p:custDataLst>
          </p:nvPr>
        </p:nvSpPr>
        <p:spPr bwMode="gray">
          <a:xfrm>
            <a:off x="2682875" y="3497263"/>
            <a:ext cx="3492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227EEE57-79A9-41C4-9976-4277964C8A4F}" type="datetime'''''''''2''''''3'''''''''''',7''''''3''''3'">
              <a:rPr lang="en-US" altLang="zh-CN" sz="1100" b="1"/>
              <a:pPr>
                <a:spcBef>
                  <a:spcPct val="0"/>
                </a:spcBef>
              </a:pPr>
              <a:t>23,733</a:t>
            </a:fld>
            <a:endParaRPr lang="zh-CN" altLang="en-US" sz="1100" b="1"/>
          </a:p>
        </p:txBody>
      </p:sp>
      <p:sp>
        <p:nvSpPr>
          <p:cNvPr id="334" name="Text Placeholder 29"/>
          <p:cNvSpPr>
            <a:spLocks noGrp="1"/>
          </p:cNvSpPr>
          <p:nvPr>
            <p:custDataLst>
              <p:tags r:id="rId12"/>
            </p:custDataLst>
          </p:nvPr>
        </p:nvSpPr>
        <p:spPr bwMode="gray">
          <a:xfrm>
            <a:off x="2720975" y="3178175"/>
            <a:ext cx="3492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6D492499-4F85-4C05-88EB-AA2276BD1718}" type="datetime'''''2''5'''''''''''',''''''''''''''''''''''45''''9'''''''''">
              <a:rPr lang="en-US" altLang="zh-CN" sz="1100" b="1"/>
              <a:pPr>
                <a:spcBef>
                  <a:spcPct val="0"/>
                </a:spcBef>
              </a:pPr>
              <a:t>25,459</a:t>
            </a:fld>
            <a:endParaRPr lang="zh-CN" altLang="en-US" sz="1100" b="1"/>
          </a:p>
        </p:txBody>
      </p:sp>
      <p:sp>
        <p:nvSpPr>
          <p:cNvPr id="336" name="Text Placeholder 31"/>
          <p:cNvSpPr>
            <a:spLocks noGrp="1"/>
          </p:cNvSpPr>
          <p:nvPr>
            <p:custDataLst>
              <p:tags r:id="rId13"/>
            </p:custDataLst>
          </p:nvPr>
        </p:nvSpPr>
        <p:spPr bwMode="gray">
          <a:xfrm>
            <a:off x="2625725" y="3816350"/>
            <a:ext cx="3492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B7D9E8E8-8168-4348-927B-2F1182C84DD8}" type="datetime'21'''''''''''''',''''''''1''''''6''''''''8'''''''">
              <a:rPr lang="en-US" altLang="zh-CN" sz="1100" b="1"/>
              <a:pPr>
                <a:spcBef>
                  <a:spcPct val="0"/>
                </a:spcBef>
              </a:pPr>
              <a:t>21,168</a:t>
            </a:fld>
            <a:endParaRPr lang="zh-CN" altLang="en-US" sz="1100" b="1"/>
          </a:p>
        </p:txBody>
      </p:sp>
      <p:sp>
        <p:nvSpPr>
          <p:cNvPr id="333" name="Text Placeholder 28"/>
          <p:cNvSpPr>
            <a:spLocks noGrp="1"/>
          </p:cNvSpPr>
          <p:nvPr>
            <p:custDataLst>
              <p:tags r:id="rId14"/>
            </p:custDataLst>
          </p:nvPr>
        </p:nvSpPr>
        <p:spPr bwMode="gray">
          <a:xfrm>
            <a:off x="2740025" y="2859088"/>
            <a:ext cx="3492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B50F25BC-9E30-45DD-A35A-4EA99A606AD3}" type="datetime'''''2''''''''''''6'''''',''2''''''''''''''''''0''''''''''''8'">
              <a:rPr lang="en-US" altLang="zh-CN" sz="1100" b="1"/>
              <a:pPr>
                <a:spcBef>
                  <a:spcPct val="0"/>
                </a:spcBef>
              </a:pPr>
              <a:t>26,208</a:t>
            </a:fld>
            <a:endParaRPr lang="zh-CN" altLang="en-US" sz="1100" b="1"/>
          </a:p>
        </p:txBody>
      </p:sp>
      <p:sp>
        <p:nvSpPr>
          <p:cNvPr id="340" name="Text Placeholder 34"/>
          <p:cNvSpPr>
            <a:spLocks noGrp="1"/>
          </p:cNvSpPr>
          <p:nvPr>
            <p:custDataLst>
              <p:tags r:id="rId15"/>
            </p:custDataLst>
          </p:nvPr>
        </p:nvSpPr>
        <p:spPr bwMode="gray">
          <a:xfrm>
            <a:off x="2530475" y="4778375"/>
            <a:ext cx="3492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C5624773-7649-4F52-9D50-4C5E63B119B6}" type="datetime'''1''''7'''''''''''''',''''''''''''2''5''''''''''''''''''8'''">
              <a:rPr lang="en-US" altLang="zh-CN" sz="1100" b="1"/>
              <a:pPr>
                <a:spcBef>
                  <a:spcPct val="0"/>
                </a:spcBef>
              </a:pPr>
              <a:t>17,258</a:t>
            </a:fld>
            <a:endParaRPr lang="zh-CN" altLang="en-US" sz="1100" b="1"/>
          </a:p>
        </p:txBody>
      </p:sp>
      <p:sp>
        <p:nvSpPr>
          <p:cNvPr id="343" name="Text Placeholder 37"/>
          <p:cNvSpPr>
            <a:spLocks noGrp="1"/>
          </p:cNvSpPr>
          <p:nvPr>
            <p:custDataLst>
              <p:tags r:id="rId16"/>
            </p:custDataLst>
          </p:nvPr>
        </p:nvSpPr>
        <p:spPr bwMode="gray">
          <a:xfrm>
            <a:off x="2435225" y="5735638"/>
            <a:ext cx="3492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CF68A32C-C42D-4A23-B95F-6ABBEAE2B39E}" type="datetime'''''''''1''3'''''''''''''''''''''''''',''''154'''''''''''''">
              <a:rPr lang="en-US" altLang="zh-CN" sz="1100" b="1"/>
              <a:pPr>
                <a:spcBef>
                  <a:spcPct val="0"/>
                </a:spcBef>
              </a:pPr>
              <a:t>13,154</a:t>
            </a:fld>
            <a:endParaRPr lang="zh-CN" altLang="en-US" sz="1100" b="1"/>
          </a:p>
        </p:txBody>
      </p:sp>
      <p:sp>
        <p:nvSpPr>
          <p:cNvPr id="341" name="Text Placeholder 35"/>
          <p:cNvSpPr>
            <a:spLocks noGrp="1"/>
          </p:cNvSpPr>
          <p:nvPr>
            <p:custDataLst>
              <p:tags r:id="rId17"/>
            </p:custDataLst>
          </p:nvPr>
        </p:nvSpPr>
        <p:spPr bwMode="gray">
          <a:xfrm>
            <a:off x="2454275" y="5097463"/>
            <a:ext cx="3492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3C167714-54B9-43FD-858B-3D067D910C35}" type="datetime'''''''''''''''''''1''3'''''',7''''''6''1'''''''''''''''''''''">
              <a:rPr lang="en-US" altLang="zh-CN" sz="1100" b="1"/>
              <a:pPr>
                <a:spcBef>
                  <a:spcPct val="0"/>
                </a:spcBef>
              </a:pPr>
              <a:t>13,761</a:t>
            </a:fld>
            <a:endParaRPr lang="zh-CN" altLang="en-US" sz="1100" b="1"/>
          </a:p>
        </p:txBody>
      </p:sp>
      <p:sp>
        <p:nvSpPr>
          <p:cNvPr id="342" name="Text Placeholder 36"/>
          <p:cNvSpPr>
            <a:spLocks noGrp="1"/>
          </p:cNvSpPr>
          <p:nvPr>
            <p:custDataLst>
              <p:tags r:id="rId18"/>
            </p:custDataLst>
          </p:nvPr>
        </p:nvSpPr>
        <p:spPr bwMode="gray">
          <a:xfrm>
            <a:off x="2444750" y="5416550"/>
            <a:ext cx="3492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4188A0B2-6481-4CEE-8E0E-9FCC8778B078}" type="datetime'''''''''''''1''''3,''''''''''''''''''''346'''''''''''">
              <a:rPr lang="en-US" altLang="zh-CN" sz="1100" b="1"/>
              <a:pPr>
                <a:spcBef>
                  <a:spcPct val="0"/>
                </a:spcBef>
              </a:pPr>
              <a:t>13,346</a:t>
            </a:fld>
            <a:endParaRPr lang="zh-CN" altLang="en-US" sz="1100" b="1"/>
          </a:p>
        </p:txBody>
      </p:sp>
      <p:sp>
        <p:nvSpPr>
          <p:cNvPr id="322" name="Text Placeholder 21"/>
          <p:cNvSpPr>
            <a:spLocks noGrp="1"/>
          </p:cNvSpPr>
          <p:nvPr>
            <p:custDataLst>
              <p:tags r:id="rId19"/>
            </p:custDataLst>
          </p:nvPr>
        </p:nvSpPr>
        <p:spPr bwMode="auto">
          <a:xfrm>
            <a:off x="871538" y="3832225"/>
            <a:ext cx="800100" cy="13652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EB681AB3-B47E-4F2F-A7CE-5333C87FBE64}" type="datetime'''''''''''''''''''''手''''机''等''通''''''''''''讯设''''''备'''''''">
              <a:rPr lang="en-US" altLang="zh-CN" sz="900"/>
              <a:pPr>
                <a:spcBef>
                  <a:spcPct val="0"/>
                </a:spcBef>
              </a:pPr>
              <a:t>手机等通讯设备</a:t>
            </a:fld>
            <a:endParaRPr lang="zh-CN" altLang="en-US" sz="900"/>
          </a:p>
        </p:txBody>
      </p:sp>
      <p:sp>
        <p:nvSpPr>
          <p:cNvPr id="312" name="Text Placeholder 18"/>
          <p:cNvSpPr>
            <a:spLocks noGrp="1"/>
          </p:cNvSpPr>
          <p:nvPr>
            <p:custDataLst>
              <p:tags r:id="rId20"/>
            </p:custDataLst>
          </p:nvPr>
        </p:nvSpPr>
        <p:spPr bwMode="auto">
          <a:xfrm>
            <a:off x="871538" y="2874963"/>
            <a:ext cx="685800" cy="13652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21C21D6D-D7FD-41D9-9FAB-EECB94E81C6D}" type="datetime'''''电''''''''''''脑''''''''''及''''''''''''其''''''''零件'''">
              <a:rPr lang="en-US" altLang="zh-CN" sz="900"/>
              <a:pPr>
                <a:spcBef>
                  <a:spcPct val="0"/>
                </a:spcBef>
              </a:pPr>
              <a:t>电脑及其零件</a:t>
            </a:fld>
            <a:endParaRPr lang="zh-CN" altLang="en-US" sz="900"/>
          </a:p>
        </p:txBody>
      </p:sp>
      <p:sp>
        <p:nvSpPr>
          <p:cNvPr id="324" name="Text Placeholder 23"/>
          <p:cNvSpPr>
            <a:spLocks noGrp="1"/>
          </p:cNvSpPr>
          <p:nvPr>
            <p:custDataLst>
              <p:tags r:id="rId21"/>
            </p:custDataLst>
          </p:nvPr>
        </p:nvSpPr>
        <p:spPr bwMode="auto">
          <a:xfrm>
            <a:off x="871538" y="4475163"/>
            <a:ext cx="685800" cy="13652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9F96A694-0A12-488B-84FA-CC5BCAE1AE24}" type="datetime'''''''''''''''''''''电''''视及''''收''音''''''''''机'''''''">
              <a:rPr lang="en-US" altLang="zh-CN" sz="900"/>
              <a:pPr>
                <a:spcBef>
                  <a:spcPct val="0"/>
                </a:spcBef>
              </a:pPr>
              <a:t>电视及收音机</a:t>
            </a:fld>
            <a:endParaRPr lang="zh-CN" altLang="en-US" sz="900"/>
          </a:p>
        </p:txBody>
      </p:sp>
      <p:sp>
        <p:nvSpPr>
          <p:cNvPr id="315" name="Text Placeholder 19"/>
          <p:cNvSpPr>
            <a:spLocks noGrp="1"/>
          </p:cNvSpPr>
          <p:nvPr>
            <p:custDataLst>
              <p:tags r:id="rId22"/>
            </p:custDataLst>
          </p:nvPr>
        </p:nvSpPr>
        <p:spPr bwMode="auto">
          <a:xfrm>
            <a:off x="871538" y="3194050"/>
            <a:ext cx="457200" cy="13652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198CC081-4FF7-44BF-8401-E80A7A5B56A6}" type="datetime'其''''''''他''服''''''''饰'''''''''''">
              <a:rPr lang="en-US" altLang="zh-CN" sz="900"/>
              <a:pPr>
                <a:spcBef>
                  <a:spcPct val="0"/>
                </a:spcBef>
              </a:pPr>
              <a:t>其他服饰</a:t>
            </a:fld>
            <a:endParaRPr lang="zh-CN" altLang="en-US" sz="900"/>
          </a:p>
        </p:txBody>
      </p:sp>
      <p:sp>
        <p:nvSpPr>
          <p:cNvPr id="332" name="Text Placeholder 27"/>
          <p:cNvSpPr>
            <a:spLocks noGrp="1"/>
          </p:cNvSpPr>
          <p:nvPr>
            <p:custDataLst>
              <p:tags r:id="rId23"/>
            </p:custDataLst>
          </p:nvPr>
        </p:nvSpPr>
        <p:spPr bwMode="auto">
          <a:xfrm>
            <a:off x="871538" y="5751513"/>
            <a:ext cx="1143000" cy="13652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76709703-4F39-477B-A902-BCBE89668146}" type="datetime'马''''''''''''''达''、''发电''机''''''''''''及其''''''''零''''件'''">
              <a:rPr lang="en-US" altLang="zh-CN" sz="900"/>
              <a:pPr>
                <a:spcBef>
                  <a:spcPct val="0"/>
                </a:spcBef>
              </a:pPr>
              <a:t>马达、发电机及其零件</a:t>
            </a:fld>
            <a:endParaRPr lang="zh-CN" altLang="en-US" sz="900"/>
          </a:p>
        </p:txBody>
      </p:sp>
      <p:sp>
        <p:nvSpPr>
          <p:cNvPr id="328" name="Text Placeholder 25"/>
          <p:cNvSpPr>
            <a:spLocks noGrp="1"/>
          </p:cNvSpPr>
          <p:nvPr>
            <p:custDataLst>
              <p:tags r:id="rId24"/>
            </p:custDataLst>
          </p:nvPr>
        </p:nvSpPr>
        <p:spPr bwMode="auto">
          <a:xfrm>
            <a:off x="871538" y="5113338"/>
            <a:ext cx="228600" cy="13652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C9E67A0B-A9D9-44C5-9CEF-E33CFE653E22}" type="datetime'''''''''''''''''''''''''''''''''''''''''风''''''''''''''''''衣'">
              <a:rPr lang="en-US" altLang="zh-CN" sz="900"/>
              <a:pPr>
                <a:spcBef>
                  <a:spcPct val="0"/>
                </a:spcBef>
              </a:pPr>
              <a:t>风衣</a:t>
            </a:fld>
            <a:endParaRPr lang="zh-CN" altLang="en-US" sz="900"/>
          </a:p>
        </p:txBody>
      </p:sp>
      <p:sp>
        <p:nvSpPr>
          <p:cNvPr id="316" name="Text Placeholder 20"/>
          <p:cNvSpPr>
            <a:spLocks noGrp="1"/>
          </p:cNvSpPr>
          <p:nvPr>
            <p:custDataLst>
              <p:tags r:id="rId25"/>
            </p:custDataLst>
          </p:nvPr>
        </p:nvSpPr>
        <p:spPr bwMode="auto">
          <a:xfrm>
            <a:off x="871538" y="3513138"/>
            <a:ext cx="457200" cy="13652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C468B24E-5C6E-46F1-98AC-C605CCB07A6E}" type="datetime'''''''''''''''''''''''''''''''''造纸''''''''''设备'''''''''''">
              <a:rPr lang="en-US" altLang="zh-CN" sz="900"/>
              <a:pPr>
                <a:spcBef>
                  <a:spcPct val="0"/>
                </a:spcBef>
              </a:pPr>
              <a:t>造纸设备</a:t>
            </a:fld>
            <a:endParaRPr lang="zh-CN" altLang="en-US" sz="900"/>
          </a:p>
        </p:txBody>
      </p:sp>
      <p:sp>
        <p:nvSpPr>
          <p:cNvPr id="330" name="Text Placeholder 26"/>
          <p:cNvSpPr>
            <a:spLocks noGrp="1"/>
          </p:cNvSpPr>
          <p:nvPr>
            <p:custDataLst>
              <p:tags r:id="rId26"/>
            </p:custDataLst>
          </p:nvPr>
        </p:nvSpPr>
        <p:spPr bwMode="auto">
          <a:xfrm>
            <a:off x="871538" y="5432425"/>
            <a:ext cx="1143000" cy="13652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B6D85FB3-FD19-4486-AA65-B17B8191A45A}" type="datetime'集成''''''''''''''电''路''等''''微''''电''''''''子''''''''元件'''''">
              <a:rPr lang="en-US" altLang="zh-CN" sz="900"/>
              <a:pPr>
                <a:spcBef>
                  <a:spcPct val="0"/>
                </a:spcBef>
              </a:pPr>
              <a:t>集成电路等微电子元件</a:t>
            </a:fld>
            <a:endParaRPr lang="zh-CN" altLang="en-US" sz="900"/>
          </a:p>
        </p:txBody>
      </p:sp>
      <p:sp>
        <p:nvSpPr>
          <p:cNvPr id="323" name="Text Placeholder 22"/>
          <p:cNvSpPr>
            <a:spLocks noGrp="1"/>
          </p:cNvSpPr>
          <p:nvPr>
            <p:custDataLst>
              <p:tags r:id="rId27"/>
            </p:custDataLst>
          </p:nvPr>
        </p:nvSpPr>
        <p:spPr bwMode="auto">
          <a:xfrm>
            <a:off x="871538" y="4151313"/>
            <a:ext cx="228600" cy="13652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9C07A2FA-9967-4B88-B2FA-ED1D4E5F38E5}" type="datetime'''''''''''''''''''''''''上''''衣'''''''''''''''''''">
              <a:rPr lang="en-US" altLang="zh-CN" sz="900"/>
              <a:pPr>
                <a:spcBef>
                  <a:spcPct val="0"/>
                </a:spcBef>
              </a:pPr>
              <a:t>上衣</a:t>
            </a:fld>
            <a:endParaRPr lang="zh-CN" altLang="en-US" sz="900"/>
          </a:p>
        </p:txBody>
      </p:sp>
      <p:sp>
        <p:nvSpPr>
          <p:cNvPr id="326" name="Text Placeholder 24"/>
          <p:cNvSpPr>
            <a:spLocks noGrp="1"/>
          </p:cNvSpPr>
          <p:nvPr>
            <p:custDataLst>
              <p:tags r:id="rId28"/>
            </p:custDataLst>
          </p:nvPr>
        </p:nvSpPr>
        <p:spPr bwMode="auto">
          <a:xfrm>
            <a:off x="871538" y="4794250"/>
            <a:ext cx="571500" cy="13652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C0E8EE9E-3CE0-4BFB-80BD-1389CEDDC88F}" type="datetime'''''''''''''''''皮''''''''''''鞋等''''''''''''''鞋类'">
              <a:rPr lang="en-US" altLang="zh-CN" sz="900"/>
              <a:pPr>
                <a:spcBef>
                  <a:spcPct val="0"/>
                </a:spcBef>
              </a:pPr>
              <a:t>皮鞋等鞋类</a:t>
            </a:fld>
            <a:endParaRPr lang="zh-CN" altLang="en-US" sz="900"/>
          </a:p>
        </p:txBody>
      </p:sp>
      <p:sp>
        <p:nvSpPr>
          <p:cNvPr id="226" name="Text Placeholder 9"/>
          <p:cNvSpPr>
            <a:spLocks noGrp="1"/>
          </p:cNvSpPr>
          <p:nvPr>
            <p:custDataLst>
              <p:tags r:id="rId29"/>
            </p:custDataLst>
          </p:nvPr>
        </p:nvSpPr>
        <p:spPr bwMode="auto">
          <a:xfrm>
            <a:off x="4106863" y="2800350"/>
            <a:ext cx="488950" cy="242887"/>
          </a:xfrm>
          <a:prstGeom prst="roundRect">
            <a:avLst>
              <a:gd name="adj" fmla="val 49673"/>
            </a:avLst>
          </a:prstGeom>
          <a:noFill/>
          <a:ln w="9525">
            <a:solidFill>
              <a:schemeClr val="hlink"/>
            </a:solidFill>
          </a:ln>
          <a:effectLst/>
        </p:spPr>
        <p:txBody>
          <a:bodyPr wrap="square" lIns="0" tIns="1588"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8%</a:t>
            </a:r>
            <a:endParaRPr lang="zh-CN" altLang="en-US" sz="1100"/>
          </a:p>
        </p:txBody>
      </p:sp>
      <p:sp>
        <p:nvSpPr>
          <p:cNvPr id="248" name="Text Placeholder 9"/>
          <p:cNvSpPr>
            <a:spLocks noGrp="1"/>
          </p:cNvSpPr>
          <p:nvPr>
            <p:custDataLst>
              <p:tags r:id="rId30"/>
            </p:custDataLst>
          </p:nvPr>
        </p:nvSpPr>
        <p:spPr bwMode="auto">
          <a:xfrm>
            <a:off x="4106863" y="3124200"/>
            <a:ext cx="488950" cy="242887"/>
          </a:xfrm>
          <a:prstGeom prst="roundRect">
            <a:avLst>
              <a:gd name="adj" fmla="val 49673"/>
            </a:avLst>
          </a:prstGeom>
          <a:noFill/>
          <a:ln w="9525">
            <a:solidFill>
              <a:schemeClr val="hlink"/>
            </a:solidFill>
          </a:ln>
          <a:effectLst/>
        </p:spPr>
        <p:txBody>
          <a:bodyPr wrap="square" lIns="0" tIns="3175"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8%</a:t>
            </a:r>
            <a:endParaRPr lang="zh-CN" altLang="en-US" sz="1100"/>
          </a:p>
        </p:txBody>
      </p:sp>
      <p:sp>
        <p:nvSpPr>
          <p:cNvPr id="249" name="Text Placeholder 9"/>
          <p:cNvSpPr>
            <a:spLocks noGrp="1"/>
          </p:cNvSpPr>
          <p:nvPr>
            <p:custDataLst>
              <p:tags r:id="rId31"/>
            </p:custDataLst>
          </p:nvPr>
        </p:nvSpPr>
        <p:spPr bwMode="auto">
          <a:xfrm>
            <a:off x="4106863" y="3449637"/>
            <a:ext cx="488950" cy="242887"/>
          </a:xfrm>
          <a:prstGeom prst="roundRect">
            <a:avLst>
              <a:gd name="adj" fmla="val 49673"/>
            </a:avLst>
          </a:prstGeom>
          <a:noFill/>
          <a:ln w="9525">
            <a:solidFill>
              <a:schemeClr val="hlink"/>
            </a:solidFill>
          </a:ln>
          <a:effectLst/>
        </p:spPr>
        <p:txBody>
          <a:bodyPr wrap="square" lIns="0" tIns="1588" rIns="0" bIns="3175"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7%</a:t>
            </a:r>
            <a:endParaRPr lang="zh-CN" altLang="en-US" sz="1100"/>
          </a:p>
        </p:txBody>
      </p:sp>
      <p:sp>
        <p:nvSpPr>
          <p:cNvPr id="250" name="Text Placeholder 9"/>
          <p:cNvSpPr>
            <a:spLocks noGrp="1"/>
          </p:cNvSpPr>
          <p:nvPr>
            <p:custDataLst>
              <p:tags r:id="rId32"/>
            </p:custDataLst>
          </p:nvPr>
        </p:nvSpPr>
        <p:spPr bwMode="auto">
          <a:xfrm>
            <a:off x="4106863" y="3773487"/>
            <a:ext cx="488950" cy="242887"/>
          </a:xfrm>
          <a:prstGeom prst="roundRect">
            <a:avLst>
              <a:gd name="adj" fmla="val 49673"/>
            </a:avLst>
          </a:prstGeom>
          <a:noFill/>
          <a:ln w="9525">
            <a:solidFill>
              <a:schemeClr val="hlink"/>
            </a:solidFill>
          </a:ln>
          <a:effectLst/>
        </p:spPr>
        <p:txBody>
          <a:bodyPr wrap="square" lIns="0" tIns="1588"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6%</a:t>
            </a:r>
            <a:endParaRPr lang="zh-CN" altLang="en-US" sz="1100"/>
          </a:p>
        </p:txBody>
      </p:sp>
      <p:sp>
        <p:nvSpPr>
          <p:cNvPr id="251" name="Text Placeholder 9"/>
          <p:cNvSpPr>
            <a:spLocks noGrp="1"/>
          </p:cNvSpPr>
          <p:nvPr>
            <p:custDataLst>
              <p:tags r:id="rId33"/>
            </p:custDataLst>
          </p:nvPr>
        </p:nvSpPr>
        <p:spPr bwMode="auto">
          <a:xfrm>
            <a:off x="4106863" y="4097337"/>
            <a:ext cx="488950" cy="242887"/>
          </a:xfrm>
          <a:prstGeom prst="roundRect">
            <a:avLst>
              <a:gd name="adj" fmla="val 49673"/>
            </a:avLst>
          </a:prstGeom>
          <a:noFill/>
          <a:ln w="9525">
            <a:solidFill>
              <a:schemeClr val="hlink"/>
            </a:solidFill>
          </a:ln>
          <a:effectLst/>
        </p:spPr>
        <p:txBody>
          <a:bodyPr wrap="square" lIns="0" tIns="3175"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6%</a:t>
            </a:r>
            <a:endParaRPr lang="zh-CN" altLang="en-US" sz="1100"/>
          </a:p>
        </p:txBody>
      </p:sp>
      <p:sp>
        <p:nvSpPr>
          <p:cNvPr id="252" name="Text Placeholder 9"/>
          <p:cNvSpPr>
            <a:spLocks noGrp="1"/>
          </p:cNvSpPr>
          <p:nvPr>
            <p:custDataLst>
              <p:tags r:id="rId34"/>
            </p:custDataLst>
          </p:nvPr>
        </p:nvSpPr>
        <p:spPr bwMode="auto">
          <a:xfrm>
            <a:off x="4106863" y="4422775"/>
            <a:ext cx="488950" cy="242887"/>
          </a:xfrm>
          <a:prstGeom prst="roundRect">
            <a:avLst>
              <a:gd name="adj" fmla="val 49673"/>
            </a:avLst>
          </a:prstGeom>
          <a:noFill/>
          <a:ln w="9525">
            <a:solidFill>
              <a:schemeClr val="hlink"/>
            </a:solidFill>
          </a:ln>
          <a:effectLst/>
        </p:spPr>
        <p:txBody>
          <a:bodyPr wrap="square" lIns="0" tIns="1588" rIns="0" bIns="3175"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6%</a:t>
            </a:r>
            <a:endParaRPr lang="zh-CN" altLang="en-US" sz="1100"/>
          </a:p>
        </p:txBody>
      </p:sp>
      <p:sp>
        <p:nvSpPr>
          <p:cNvPr id="253" name="Text Placeholder 9"/>
          <p:cNvSpPr>
            <a:spLocks noGrp="1"/>
          </p:cNvSpPr>
          <p:nvPr>
            <p:custDataLst>
              <p:tags r:id="rId35"/>
            </p:custDataLst>
          </p:nvPr>
        </p:nvSpPr>
        <p:spPr bwMode="auto">
          <a:xfrm>
            <a:off x="4106863" y="4746625"/>
            <a:ext cx="488950" cy="242887"/>
          </a:xfrm>
          <a:prstGeom prst="roundRect">
            <a:avLst>
              <a:gd name="adj" fmla="val 49673"/>
            </a:avLst>
          </a:prstGeom>
          <a:noFill/>
          <a:ln w="9525">
            <a:solidFill>
              <a:schemeClr val="hlink"/>
            </a:solidFill>
          </a:ln>
          <a:effectLst/>
        </p:spPr>
        <p:txBody>
          <a:bodyPr wrap="square" lIns="0" tIns="1588"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5%</a:t>
            </a:r>
            <a:endParaRPr lang="zh-CN" altLang="en-US" sz="1100"/>
          </a:p>
        </p:txBody>
      </p:sp>
      <p:sp>
        <p:nvSpPr>
          <p:cNvPr id="254" name="Text Placeholder 9"/>
          <p:cNvSpPr>
            <a:spLocks noGrp="1"/>
          </p:cNvSpPr>
          <p:nvPr>
            <p:custDataLst>
              <p:tags r:id="rId36"/>
            </p:custDataLst>
          </p:nvPr>
        </p:nvSpPr>
        <p:spPr bwMode="auto">
          <a:xfrm>
            <a:off x="4106863" y="5070475"/>
            <a:ext cx="488950" cy="242887"/>
          </a:xfrm>
          <a:prstGeom prst="roundRect">
            <a:avLst>
              <a:gd name="adj" fmla="val 49673"/>
            </a:avLst>
          </a:prstGeom>
          <a:noFill/>
          <a:ln w="9525">
            <a:solidFill>
              <a:schemeClr val="hlink"/>
            </a:solidFill>
          </a:ln>
          <a:effectLst/>
        </p:spPr>
        <p:txBody>
          <a:bodyPr wrap="square" lIns="0" tIns="3175"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4%</a:t>
            </a:r>
            <a:endParaRPr lang="zh-CN" altLang="en-US" sz="1100"/>
          </a:p>
        </p:txBody>
      </p:sp>
      <p:sp>
        <p:nvSpPr>
          <p:cNvPr id="255" name="Text Placeholder 9"/>
          <p:cNvSpPr>
            <a:spLocks noGrp="1"/>
          </p:cNvSpPr>
          <p:nvPr>
            <p:custDataLst>
              <p:tags r:id="rId37"/>
            </p:custDataLst>
          </p:nvPr>
        </p:nvSpPr>
        <p:spPr bwMode="auto">
          <a:xfrm>
            <a:off x="4106863" y="5395912"/>
            <a:ext cx="488950" cy="242887"/>
          </a:xfrm>
          <a:prstGeom prst="roundRect">
            <a:avLst>
              <a:gd name="adj" fmla="val 49673"/>
            </a:avLst>
          </a:prstGeom>
          <a:noFill/>
          <a:ln w="9525">
            <a:solidFill>
              <a:schemeClr val="hlink"/>
            </a:solidFill>
          </a:ln>
          <a:effectLst/>
        </p:spPr>
        <p:txBody>
          <a:bodyPr wrap="square" lIns="0" tIns="1588" rIns="0" bIns="3175"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4%</a:t>
            </a:r>
            <a:endParaRPr lang="zh-CN" altLang="en-US" sz="1100"/>
          </a:p>
        </p:txBody>
      </p:sp>
      <p:sp>
        <p:nvSpPr>
          <p:cNvPr id="256" name="Text Placeholder 9"/>
          <p:cNvSpPr>
            <a:spLocks noGrp="1"/>
          </p:cNvSpPr>
          <p:nvPr>
            <p:custDataLst>
              <p:tags r:id="rId38"/>
            </p:custDataLst>
          </p:nvPr>
        </p:nvSpPr>
        <p:spPr bwMode="auto">
          <a:xfrm>
            <a:off x="4106863" y="5719762"/>
            <a:ext cx="488950" cy="242887"/>
          </a:xfrm>
          <a:prstGeom prst="roundRect">
            <a:avLst>
              <a:gd name="adj" fmla="val 49673"/>
            </a:avLst>
          </a:prstGeom>
          <a:noFill/>
          <a:ln w="9525">
            <a:solidFill>
              <a:schemeClr val="hlink"/>
            </a:solidFill>
          </a:ln>
          <a:effectLst/>
        </p:spPr>
        <p:txBody>
          <a:bodyPr wrap="square" lIns="0" tIns="1588"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4%</a:t>
            </a:r>
            <a:endParaRPr lang="zh-CN" altLang="en-US" sz="1100"/>
          </a:p>
        </p:txBody>
      </p:sp>
      <p:cxnSp>
        <p:nvCxnSpPr>
          <p:cNvPr id="276" name="Straight Connector 275"/>
          <p:cNvCxnSpPr/>
          <p:nvPr/>
        </p:nvCxnSpPr>
        <p:spPr>
          <a:xfrm>
            <a:off x="857250" y="6047612"/>
            <a:ext cx="3891705" cy="0"/>
          </a:xfrm>
          <a:prstGeom prst="line">
            <a:avLst/>
          </a:prstGeom>
          <a:ln w="19050">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277" name="Text Placeholder 9"/>
          <p:cNvSpPr>
            <a:spLocks noGrp="1"/>
          </p:cNvSpPr>
          <p:nvPr>
            <p:custDataLst>
              <p:tags r:id="rId39"/>
            </p:custDataLst>
          </p:nvPr>
        </p:nvSpPr>
        <p:spPr bwMode="auto">
          <a:xfrm>
            <a:off x="4106863" y="6103937"/>
            <a:ext cx="488950" cy="242887"/>
          </a:xfrm>
          <a:prstGeom prst="roundRect">
            <a:avLst>
              <a:gd name="adj" fmla="val 49673"/>
            </a:avLst>
          </a:prstGeom>
          <a:noFill/>
          <a:ln w="9525">
            <a:solidFill>
              <a:schemeClr val="hlink"/>
            </a:solidFill>
          </a:ln>
          <a:effectLst/>
        </p:spPr>
        <p:txBody>
          <a:bodyPr wrap="square" lIns="0" tIns="1588"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b="1" smtClean="0"/>
              <a:t>59%</a:t>
            </a:r>
            <a:endParaRPr lang="zh-CN" altLang="en-US" sz="1100" b="1"/>
          </a:p>
        </p:txBody>
      </p:sp>
      <p:sp>
        <p:nvSpPr>
          <p:cNvPr id="278" name="TextBox 277"/>
          <p:cNvSpPr txBox="1"/>
          <p:nvPr/>
        </p:nvSpPr>
        <p:spPr>
          <a:xfrm>
            <a:off x="1855788" y="6129337"/>
            <a:ext cx="712519"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en-US" altLang="zh-CN" sz="1100" smtClean="0">
                <a:latin typeface="+mn-lt"/>
                <a:cs typeface="Arial Narrow" pitchFamily="34" charset="0"/>
              </a:rPr>
              <a:t>193,638</a:t>
            </a:r>
            <a:endParaRPr lang="zh-CN" altLang="en-US" sz="1100" noProof="0" smtClean="0">
              <a:latin typeface="+mn-lt"/>
              <a:cs typeface="Arial Narrow" pitchFamily="34" charset="0"/>
            </a:endParaRPr>
          </a:p>
        </p:txBody>
      </p:sp>
      <p:sp>
        <p:nvSpPr>
          <p:cNvPr id="280" name="TextBox 279"/>
          <p:cNvSpPr txBox="1"/>
          <p:nvPr/>
        </p:nvSpPr>
        <p:spPr>
          <a:xfrm>
            <a:off x="881063" y="6129337"/>
            <a:ext cx="712519"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smtClean="0">
                <a:latin typeface="+mn-lt"/>
                <a:cs typeface="Arial Narrow" pitchFamily="34" charset="0"/>
              </a:rPr>
              <a:t>合计</a:t>
            </a:r>
          </a:p>
        </p:txBody>
      </p:sp>
      <p:cxnSp>
        <p:nvCxnSpPr>
          <p:cNvPr id="282" name="Straight Connector 281"/>
          <p:cNvCxnSpPr/>
          <p:nvPr/>
        </p:nvCxnSpPr>
        <p:spPr>
          <a:xfrm>
            <a:off x="2094781" y="2720975"/>
            <a:ext cx="1235034" cy="0"/>
          </a:xfrm>
          <a:prstGeom prst="line">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a:off x="4119563" y="2720975"/>
            <a:ext cx="612243" cy="0"/>
          </a:xfrm>
          <a:prstGeom prst="line">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287" name="TextBox 286"/>
          <p:cNvSpPr txBox="1"/>
          <p:nvPr/>
        </p:nvSpPr>
        <p:spPr>
          <a:xfrm>
            <a:off x="2094781" y="2495550"/>
            <a:ext cx="1223159"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en-US" altLang="zh-CN" noProof="0" err="1" smtClean="0">
                <a:latin typeface="+mn-lt"/>
                <a:cs typeface="Arial Narrow" pitchFamily="34" charset="0"/>
              </a:rPr>
              <a:t>FEU</a:t>
            </a:r>
            <a:endParaRPr lang="zh-CN" altLang="en-US" noProof="0" smtClean="0">
              <a:latin typeface="+mn-lt"/>
              <a:cs typeface="Arial Narrow" pitchFamily="34" charset="0"/>
            </a:endParaRPr>
          </a:p>
        </p:txBody>
      </p:sp>
      <p:sp>
        <p:nvSpPr>
          <p:cNvPr id="288" name="TextBox 287"/>
          <p:cNvSpPr txBox="1"/>
          <p:nvPr/>
        </p:nvSpPr>
        <p:spPr>
          <a:xfrm>
            <a:off x="4119563" y="2495550"/>
            <a:ext cx="1258785"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mtClean="0">
                <a:latin typeface="+mn-lt"/>
                <a:cs typeface="Arial Narrow" pitchFamily="34" charset="0"/>
              </a:rPr>
              <a:t>占比</a:t>
            </a:r>
            <a:endParaRPr lang="zh-CN" altLang="en-US" noProof="0" smtClean="0">
              <a:latin typeface="+mn-lt"/>
              <a:cs typeface="Arial Narrow" pitchFamily="34" charset="0"/>
            </a:endParaRPr>
          </a:p>
        </p:txBody>
      </p:sp>
      <p:sp>
        <p:nvSpPr>
          <p:cNvPr id="4" name="Rectangle 3"/>
          <p:cNvSpPr/>
          <p:nvPr/>
        </p:nvSpPr>
        <p:spPr>
          <a:xfrm>
            <a:off x="747713" y="2769176"/>
            <a:ext cx="3984093" cy="1609102"/>
          </a:xfrm>
          <a:prstGeom prst="rect">
            <a:avLst/>
          </a:prstGeom>
          <a:ln w="28575">
            <a:solidFill>
              <a:srgbClr val="C00000"/>
            </a:solidFill>
            <a:prstDash val="dash"/>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54" name="TextBox 53"/>
          <p:cNvSpPr txBox="1"/>
          <p:nvPr/>
        </p:nvSpPr>
        <p:spPr>
          <a:xfrm>
            <a:off x="744538" y="2168159"/>
            <a:ext cx="3803190"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noProof="0">
                <a:latin typeface="+mn-lt"/>
                <a:cs typeface="Arial Narrow" pitchFamily="34" charset="0"/>
              </a:rPr>
              <a:t>蓉</a:t>
            </a:r>
            <a:r>
              <a:rPr lang="zh-CN" altLang="en-US" noProof="0" smtClean="0">
                <a:latin typeface="+mn-lt"/>
                <a:cs typeface="Arial Narrow" pitchFamily="34" charset="0"/>
              </a:rPr>
              <a:t>欧快铁整体覆盖范围最具潜力货种</a:t>
            </a:r>
          </a:p>
        </p:txBody>
      </p:sp>
      <p:sp>
        <p:nvSpPr>
          <p:cNvPr id="55" name="TextBox 54"/>
          <p:cNvSpPr txBox="1"/>
          <p:nvPr/>
        </p:nvSpPr>
        <p:spPr>
          <a:xfrm>
            <a:off x="5252357" y="2168159"/>
            <a:ext cx="4159492"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noProof="0" smtClean="0">
                <a:latin typeface="+mn-lt"/>
                <a:cs typeface="Arial Narrow" pitchFamily="34" charset="0"/>
              </a:rPr>
              <a:t>蓉欧快铁核心腹地范围最具潜力货种</a:t>
            </a:r>
            <a:r>
              <a:rPr lang="en-US" altLang="zh-CN" baseline="30000" noProof="0" smtClean="0">
                <a:latin typeface="+mn-lt"/>
                <a:cs typeface="Arial Narrow" pitchFamily="34" charset="0"/>
              </a:rPr>
              <a:t>2</a:t>
            </a:r>
            <a:r>
              <a:rPr lang="zh-CN" altLang="en-US" baseline="30000" noProof="0" smtClean="0">
                <a:latin typeface="+mn-lt"/>
                <a:cs typeface="Arial Narrow" pitchFamily="34" charset="0"/>
              </a:rPr>
              <a:t>）</a:t>
            </a:r>
          </a:p>
        </p:txBody>
      </p:sp>
      <p:cxnSp>
        <p:nvCxnSpPr>
          <p:cNvPr id="56" name="LeanLine Vertical 635952978080111194"/>
          <p:cNvCxnSpPr/>
          <p:nvPr/>
        </p:nvCxnSpPr>
        <p:spPr>
          <a:xfrm>
            <a:off x="736600" y="2438400"/>
            <a:ext cx="3995206" cy="0"/>
          </a:xfrm>
          <a:prstGeom prst="line">
            <a:avLst/>
          </a:prstGeom>
          <a:ln w="22225" cmpd="sng">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57" name="LeanLine Vertical 635952978080111194"/>
          <p:cNvCxnSpPr/>
          <p:nvPr/>
        </p:nvCxnSpPr>
        <p:spPr>
          <a:xfrm>
            <a:off x="5263572" y="2438400"/>
            <a:ext cx="3995206" cy="0"/>
          </a:xfrm>
          <a:prstGeom prst="line">
            <a:avLst/>
          </a:prstGeom>
          <a:ln w="22225" cmpd="sng">
            <a:solidFill>
              <a:schemeClr val="accent3"/>
            </a:solidFill>
          </a:ln>
          <a:effectLst/>
        </p:spPr>
        <p:style>
          <a:lnRef idx="1">
            <a:schemeClr val="accent1"/>
          </a:lnRef>
          <a:fillRef idx="0">
            <a:schemeClr val="accent1"/>
          </a:fillRef>
          <a:effectRef idx="0">
            <a:schemeClr val="accent1"/>
          </a:effectRef>
          <a:fontRef idx="minor">
            <a:schemeClr val="tx1"/>
          </a:fontRef>
        </p:style>
      </p:cxnSp>
      <p:graphicFrame>
        <p:nvGraphicFramePr>
          <p:cNvPr id="60" name="Object 59"/>
          <p:cNvGraphicFramePr>
            <a:graphicFrameLocks noChangeAspect="1"/>
          </p:cNvGraphicFramePr>
          <p:nvPr>
            <p:custDataLst>
              <p:tags r:id="rId40"/>
            </p:custDataLst>
            <p:extLst>
              <p:ext uri="{D42A27DB-BD31-4B8C-83A1-F6EECF244321}">
                <p14:modId xmlns="" xmlns:p14="http://schemas.microsoft.com/office/powerpoint/2010/main" val="859430094"/>
              </p:ext>
            </p:extLst>
          </p:nvPr>
        </p:nvGraphicFramePr>
        <p:xfrm>
          <a:off x="6324600" y="2667000"/>
          <a:ext cx="1381057" cy="3409860"/>
        </p:xfrm>
        <a:graphic>
          <a:graphicData uri="http://schemas.openxmlformats.org/presentationml/2006/ole">
            <mc:AlternateContent>
              <mc:Choice xmlns:v="urn:schemas-microsoft-com:vml" Requires="v">
                <p:oleObj spid="_x0000_s1062" name="Chart" r:id="rId41" imgW="1381017" imgH="3410071" progId="MSGraph.Chart.8">
                  <p:embed/>
                </p:oleObj>
              </mc:Choice>
              <mc:Fallback>
                <p:oleObj name="Chart" r:id="rId41" imgW="1381017" imgH="3410071" progId="MSGraph.Chart.8">
                  <p:embed/>
                  <p:pic>
                    <p:nvPicPr>
                      <p:cNvPr id="0" name="OLE substitute image"/>
                      <p:cNvPicPr/>
                      <p:nvPr/>
                    </p:nvPicPr>
                    <p:blipFill>
                      <a:blip r:embed="rId42"/>
                      <a:stretch>
                        <a:fillRect/>
                      </a:stretch>
                    </p:blipFill>
                    <p:spPr>
                      <a:xfrm>
                        <a:off x="6324600" y="2667000"/>
                        <a:ext cx="1381057" cy="3409860"/>
                      </a:xfrm>
                      <a:prstGeom prst="rect">
                        <a:avLst/>
                      </a:prstGeom>
                      <a:noFill/>
                    </p:spPr>
                  </p:pic>
                </p:oleObj>
              </mc:Fallback>
            </mc:AlternateContent>
          </a:graphicData>
        </a:graphic>
      </p:graphicFrame>
      <p:sp>
        <p:nvSpPr>
          <p:cNvPr id="61" name="Text Placeholder 125"/>
          <p:cNvSpPr>
            <a:spLocks noGrp="1"/>
          </p:cNvSpPr>
          <p:nvPr>
            <p:custDataLst>
              <p:tags r:id="rId43"/>
            </p:custDataLst>
          </p:nvPr>
        </p:nvSpPr>
        <p:spPr bwMode="gray">
          <a:xfrm>
            <a:off x="7473950" y="2859088"/>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0C589067-805C-4339-9658-F4B6D77F5C45}" type="datetime'''''''''''''7'''''''''',''''''''''''''''''''''''''''''163'''''">
              <a:rPr lang="en-US" altLang="zh-CN" sz="1100" b="1"/>
              <a:pPr>
                <a:spcBef>
                  <a:spcPct val="0"/>
                </a:spcBef>
              </a:pPr>
              <a:t>7,163</a:t>
            </a:fld>
            <a:endParaRPr lang="zh-CN" altLang="en-US" sz="1100" b="1"/>
          </a:p>
        </p:txBody>
      </p:sp>
      <p:sp>
        <p:nvSpPr>
          <p:cNvPr id="62" name="Text Placeholder 123"/>
          <p:cNvSpPr>
            <a:spLocks noGrp="1"/>
          </p:cNvSpPr>
          <p:nvPr>
            <p:custDataLst>
              <p:tags r:id="rId44"/>
            </p:custDataLst>
          </p:nvPr>
        </p:nvSpPr>
        <p:spPr bwMode="auto">
          <a:xfrm>
            <a:off x="5329238" y="5751513"/>
            <a:ext cx="800100" cy="13652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82DAFF85-3574-46A4-8407-245EFEBBA011}" type="datetime'未''''''''''经''加''''''工''''''的''''''''''''''烟''''草'">
              <a:rPr lang="en-US" altLang="zh-CN" sz="900"/>
              <a:pPr>
                <a:spcBef>
                  <a:spcPct val="0"/>
                </a:spcBef>
              </a:pPr>
              <a:t>未经加工的烟草</a:t>
            </a:fld>
            <a:endParaRPr lang="zh-CN" altLang="en-US" sz="900"/>
          </a:p>
        </p:txBody>
      </p:sp>
      <p:sp>
        <p:nvSpPr>
          <p:cNvPr id="63" name="Text Placeholder 42"/>
          <p:cNvSpPr>
            <a:spLocks noGrp="1"/>
          </p:cNvSpPr>
          <p:nvPr>
            <p:custDataLst>
              <p:tags r:id="rId45"/>
            </p:custDataLst>
          </p:nvPr>
        </p:nvSpPr>
        <p:spPr bwMode="gray">
          <a:xfrm>
            <a:off x="6635750" y="5735638"/>
            <a:ext cx="2857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9D7B782D-2CF8-46AA-8A9A-372D305B6AF4}" type="datetime'''''''''''''1'''''''',1''4''''''''9'''''''''''">
              <a:rPr lang="en-US" altLang="zh-CN" sz="1100" b="1"/>
              <a:pPr>
                <a:spcBef>
                  <a:spcPct val="0"/>
                </a:spcBef>
              </a:pPr>
              <a:t>1,149</a:t>
            </a:fld>
            <a:endParaRPr lang="zh-CN" altLang="en-US" sz="1100" b="1"/>
          </a:p>
        </p:txBody>
      </p:sp>
      <p:sp>
        <p:nvSpPr>
          <p:cNvPr id="64" name="Text Placeholder 140"/>
          <p:cNvSpPr>
            <a:spLocks noGrp="1"/>
          </p:cNvSpPr>
          <p:nvPr>
            <p:custDataLst>
              <p:tags r:id="rId46"/>
            </p:custDataLst>
          </p:nvPr>
        </p:nvSpPr>
        <p:spPr bwMode="auto">
          <a:xfrm>
            <a:off x="5329238" y="5432425"/>
            <a:ext cx="457200" cy="13652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21EC22BD-8856-4610-9366-9135593761B7}" type="datetime'''''''''''机''''''动''''''''''''''''''''''车''''辆'''''''''''">
              <a:rPr lang="en-US" altLang="zh-CN" sz="900"/>
              <a:pPr>
                <a:spcBef>
                  <a:spcPct val="0"/>
                </a:spcBef>
              </a:pPr>
              <a:t>机动车辆</a:t>
            </a:fld>
            <a:endParaRPr lang="zh-CN" altLang="en-US" sz="900"/>
          </a:p>
        </p:txBody>
      </p:sp>
      <p:sp>
        <p:nvSpPr>
          <p:cNvPr id="65" name="Text Placeholder 41"/>
          <p:cNvSpPr>
            <a:spLocks noGrp="1"/>
          </p:cNvSpPr>
          <p:nvPr>
            <p:custDataLst>
              <p:tags r:id="rId47"/>
            </p:custDataLst>
          </p:nvPr>
        </p:nvSpPr>
        <p:spPr bwMode="gray">
          <a:xfrm>
            <a:off x="6645275" y="5416550"/>
            <a:ext cx="2857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16D790DD-9EF7-4A8F-AEA9-F59907831759}" type="datetime'''1'''''''''''''',2''''''''0''''''''''''''''''''''''6'''">
              <a:rPr lang="en-US" altLang="zh-CN" sz="1100" b="1"/>
              <a:pPr>
                <a:spcBef>
                  <a:spcPct val="0"/>
                </a:spcBef>
              </a:pPr>
              <a:t>1,206</a:t>
            </a:fld>
            <a:endParaRPr lang="zh-CN" altLang="en-US" sz="1100" b="1"/>
          </a:p>
        </p:txBody>
      </p:sp>
      <p:sp>
        <p:nvSpPr>
          <p:cNvPr id="66" name="Text Placeholder 137"/>
          <p:cNvSpPr>
            <a:spLocks noGrp="1"/>
          </p:cNvSpPr>
          <p:nvPr>
            <p:custDataLst>
              <p:tags r:id="rId48"/>
            </p:custDataLst>
          </p:nvPr>
        </p:nvSpPr>
        <p:spPr bwMode="auto">
          <a:xfrm>
            <a:off x="5329238" y="5113338"/>
            <a:ext cx="685800" cy="13652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891AC0FB-A0AE-4BE6-AE34-935086DB9F02}" type="datetime'电视及''''''''''''''''''''''''''''''''收音''''''''机'''''">
              <a:rPr lang="en-US" altLang="zh-CN" sz="900"/>
              <a:pPr>
                <a:spcBef>
                  <a:spcPct val="0"/>
                </a:spcBef>
              </a:pPr>
              <a:t>电视及收音机</a:t>
            </a:fld>
            <a:endParaRPr lang="zh-CN" altLang="en-US" sz="900"/>
          </a:p>
        </p:txBody>
      </p:sp>
      <p:sp>
        <p:nvSpPr>
          <p:cNvPr id="67" name="Text Placeholder 40"/>
          <p:cNvSpPr>
            <a:spLocks noGrp="1"/>
          </p:cNvSpPr>
          <p:nvPr>
            <p:custDataLst>
              <p:tags r:id="rId49"/>
            </p:custDataLst>
          </p:nvPr>
        </p:nvSpPr>
        <p:spPr bwMode="gray">
          <a:xfrm>
            <a:off x="6645275" y="5097463"/>
            <a:ext cx="2857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2B792DA0-7217-4A6B-BD0D-B92723326CB3}" type="datetime'''1'''''''''',''''''''''''''''''''''2''''14'''''''''">
              <a:rPr lang="en-US" altLang="zh-CN" sz="1100" b="1"/>
              <a:pPr>
                <a:spcBef>
                  <a:spcPct val="0"/>
                </a:spcBef>
              </a:pPr>
              <a:t>1,214</a:t>
            </a:fld>
            <a:endParaRPr lang="zh-CN" altLang="en-US" sz="1100" b="1"/>
          </a:p>
        </p:txBody>
      </p:sp>
      <p:sp>
        <p:nvSpPr>
          <p:cNvPr id="68" name="Text Placeholder 139"/>
          <p:cNvSpPr>
            <a:spLocks noGrp="1"/>
          </p:cNvSpPr>
          <p:nvPr>
            <p:custDataLst>
              <p:tags r:id="rId50"/>
            </p:custDataLst>
          </p:nvPr>
        </p:nvSpPr>
        <p:spPr bwMode="auto">
          <a:xfrm>
            <a:off x="5329238" y="4794250"/>
            <a:ext cx="685800" cy="13652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4A0ACDD9-E6F7-47CC-9F8B-D748A41D500B}" type="datetime'通''''''''''''用''''工业''''''''''''''''''''机''''''''''''械'''''">
              <a:rPr lang="en-US" altLang="zh-CN" sz="900"/>
              <a:pPr>
                <a:spcBef>
                  <a:spcPct val="0"/>
                </a:spcBef>
              </a:pPr>
              <a:t>通用工业机械</a:t>
            </a:fld>
            <a:endParaRPr lang="zh-CN" altLang="en-US" sz="900"/>
          </a:p>
        </p:txBody>
      </p:sp>
      <p:sp>
        <p:nvSpPr>
          <p:cNvPr id="69" name="Text Placeholder 39"/>
          <p:cNvSpPr>
            <a:spLocks noGrp="1"/>
          </p:cNvSpPr>
          <p:nvPr>
            <p:custDataLst>
              <p:tags r:id="rId51"/>
            </p:custDataLst>
          </p:nvPr>
        </p:nvSpPr>
        <p:spPr bwMode="gray">
          <a:xfrm>
            <a:off x="6664325" y="4778375"/>
            <a:ext cx="2857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7CE53AB1-A0A9-4123-B173-44F0BF88FC7E}" type="datetime'''''''''''1'''''',''''''''''''''''3''''''3''''''''''''''''9'''">
              <a:rPr lang="en-US" altLang="zh-CN" sz="1100" b="1"/>
              <a:pPr>
                <a:spcBef>
                  <a:spcPct val="0"/>
                </a:spcBef>
              </a:pPr>
              <a:t>1,339</a:t>
            </a:fld>
            <a:endParaRPr lang="zh-CN" altLang="en-US" sz="1100" b="1"/>
          </a:p>
        </p:txBody>
      </p:sp>
      <p:sp>
        <p:nvSpPr>
          <p:cNvPr id="70" name="Text Placeholder 120"/>
          <p:cNvSpPr>
            <a:spLocks noGrp="1"/>
          </p:cNvSpPr>
          <p:nvPr>
            <p:custDataLst>
              <p:tags r:id="rId52"/>
            </p:custDataLst>
          </p:nvPr>
        </p:nvSpPr>
        <p:spPr bwMode="auto">
          <a:xfrm>
            <a:off x="5329238" y="4475163"/>
            <a:ext cx="685800" cy="13652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1BB859A2-C226-4E2D-889B-E3A0C59E81B9}" type="datetime'''工程''''''机''械设''''''''''''''''''''''''''''''''''备'">
              <a:rPr lang="en-US" altLang="zh-CN" sz="900"/>
              <a:pPr>
                <a:spcBef>
                  <a:spcPct val="0"/>
                </a:spcBef>
              </a:pPr>
              <a:t>工程机械设备</a:t>
            </a:fld>
            <a:endParaRPr lang="zh-CN" altLang="en-US" sz="900"/>
          </a:p>
        </p:txBody>
      </p:sp>
      <p:sp>
        <p:nvSpPr>
          <p:cNvPr id="71" name="Text Placeholder 38"/>
          <p:cNvSpPr>
            <a:spLocks noGrp="1"/>
          </p:cNvSpPr>
          <p:nvPr>
            <p:custDataLst>
              <p:tags r:id="rId53"/>
            </p:custDataLst>
          </p:nvPr>
        </p:nvSpPr>
        <p:spPr bwMode="gray">
          <a:xfrm>
            <a:off x="6664325" y="4459288"/>
            <a:ext cx="2857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DF5190DE-D886-459B-8E07-57BEAF55BBD5}" type="datetime'''''1'''''''''''',''''35''''''1'''''''''">
              <a:rPr lang="en-US" altLang="zh-CN" sz="1100" b="1"/>
              <a:pPr>
                <a:spcBef>
                  <a:spcPct val="0"/>
                </a:spcBef>
              </a:pPr>
              <a:t>1,351</a:t>
            </a:fld>
            <a:endParaRPr lang="zh-CN" altLang="en-US" sz="1100" b="1"/>
          </a:p>
        </p:txBody>
      </p:sp>
      <p:sp>
        <p:nvSpPr>
          <p:cNvPr id="72" name="Text Placeholder 119"/>
          <p:cNvSpPr>
            <a:spLocks noGrp="1"/>
          </p:cNvSpPr>
          <p:nvPr>
            <p:custDataLst>
              <p:tags r:id="rId54"/>
            </p:custDataLst>
          </p:nvPr>
        </p:nvSpPr>
        <p:spPr bwMode="auto">
          <a:xfrm>
            <a:off x="5329238" y="4151313"/>
            <a:ext cx="1028700" cy="13652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A6587A8E-DDF9-4259-B86D-B00A81CF7CDC}" type="datetime'''''''除''飞机''''汽''''''''''''''''车''''''外的''引''擎'''''''''''">
              <a:rPr lang="en-US" altLang="zh-CN" sz="900"/>
              <a:pPr>
                <a:spcBef>
                  <a:spcPct val="0"/>
                </a:spcBef>
              </a:pPr>
              <a:t>除飞机汽车外的引擎</a:t>
            </a:fld>
            <a:endParaRPr lang="zh-CN" altLang="en-US" sz="900"/>
          </a:p>
        </p:txBody>
      </p:sp>
      <p:sp>
        <p:nvSpPr>
          <p:cNvPr id="73" name="Text Placeholder 8"/>
          <p:cNvSpPr>
            <a:spLocks noGrp="1"/>
          </p:cNvSpPr>
          <p:nvPr>
            <p:custDataLst>
              <p:tags r:id="rId55"/>
            </p:custDataLst>
          </p:nvPr>
        </p:nvSpPr>
        <p:spPr bwMode="gray">
          <a:xfrm>
            <a:off x="6673850" y="4135438"/>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2FF512D9-711F-4C3E-AC78-FCAF7272F109}" type="datetime'1'''''''''',''''41''''''''''''''''6'">
              <a:rPr lang="en-US" altLang="zh-CN" sz="1100" b="1"/>
              <a:pPr>
                <a:spcBef>
                  <a:spcPct val="0"/>
                </a:spcBef>
              </a:pPr>
              <a:t>1,416</a:t>
            </a:fld>
            <a:endParaRPr lang="zh-CN" altLang="en-US" sz="1100" b="1">
              <a:latin typeface="Arial Narrow"/>
              <a:ea typeface="宋体"/>
              <a:sym typeface="Arial Narrow"/>
            </a:endParaRPr>
          </a:p>
        </p:txBody>
      </p:sp>
      <p:sp>
        <p:nvSpPr>
          <p:cNvPr id="74" name="Text Placeholder 118"/>
          <p:cNvSpPr>
            <a:spLocks noGrp="1"/>
          </p:cNvSpPr>
          <p:nvPr>
            <p:custDataLst>
              <p:tags r:id="rId56"/>
            </p:custDataLst>
          </p:nvPr>
        </p:nvSpPr>
        <p:spPr bwMode="auto">
          <a:xfrm>
            <a:off x="5329238" y="3832225"/>
            <a:ext cx="457200" cy="13652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BDCEAC5E-F2F7-45B3-AA0B-C530225B18D2}" type="datetime'''照明''''设''''''备'''''''''''''''''">
              <a:rPr lang="en-US" altLang="zh-CN" sz="900"/>
              <a:pPr>
                <a:spcBef>
                  <a:spcPct val="0"/>
                </a:spcBef>
              </a:pPr>
              <a:t>照明设备</a:t>
            </a:fld>
            <a:endParaRPr lang="zh-CN" altLang="en-US" sz="900"/>
          </a:p>
        </p:txBody>
      </p:sp>
      <p:sp>
        <p:nvSpPr>
          <p:cNvPr id="75" name="Text Placeholder 6"/>
          <p:cNvSpPr>
            <a:spLocks noGrp="1"/>
          </p:cNvSpPr>
          <p:nvPr>
            <p:custDataLst>
              <p:tags r:id="rId57"/>
            </p:custDataLst>
          </p:nvPr>
        </p:nvSpPr>
        <p:spPr bwMode="gray">
          <a:xfrm>
            <a:off x="6778625" y="3816350"/>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1155D34E-4531-4C34-8AFC-C708EAA3AED6}" type="datetime'''''''''''''''''''''''''''2'''',''''2''''02'''''''''''''''">
              <a:rPr lang="en-US" altLang="zh-CN" sz="1100" b="1"/>
              <a:pPr>
                <a:spcBef>
                  <a:spcPct val="0"/>
                </a:spcBef>
              </a:pPr>
              <a:t>2,202</a:t>
            </a:fld>
            <a:endParaRPr lang="zh-CN" altLang="en-US" sz="1100" b="1">
              <a:latin typeface="Arial Narrow"/>
              <a:ea typeface="宋体"/>
              <a:sym typeface="Arial Narrow"/>
            </a:endParaRPr>
          </a:p>
        </p:txBody>
      </p:sp>
      <p:sp>
        <p:nvSpPr>
          <p:cNvPr id="76" name="Text Placeholder 117"/>
          <p:cNvSpPr>
            <a:spLocks noGrp="1"/>
          </p:cNvSpPr>
          <p:nvPr>
            <p:custDataLst>
              <p:tags r:id="rId58"/>
            </p:custDataLst>
          </p:nvPr>
        </p:nvSpPr>
        <p:spPr bwMode="auto">
          <a:xfrm>
            <a:off x="5329238" y="3513138"/>
            <a:ext cx="571500" cy="13652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4F704627-3614-4A7D-ABC0-8DA564BC9795}" type="datetime'''皮''''''''''''''''''鞋''''''''''''''等''鞋''''''''类'">
              <a:rPr lang="en-US" altLang="zh-CN" sz="900"/>
              <a:pPr>
                <a:spcBef>
                  <a:spcPct val="0"/>
                </a:spcBef>
              </a:pPr>
              <a:t>皮鞋等鞋类</a:t>
            </a:fld>
            <a:endParaRPr lang="zh-CN" altLang="en-US" sz="900"/>
          </a:p>
        </p:txBody>
      </p:sp>
      <p:sp>
        <p:nvSpPr>
          <p:cNvPr id="77" name="Text Placeholder 127"/>
          <p:cNvSpPr>
            <a:spLocks noGrp="1"/>
          </p:cNvSpPr>
          <p:nvPr>
            <p:custDataLst>
              <p:tags r:id="rId59"/>
            </p:custDataLst>
          </p:nvPr>
        </p:nvSpPr>
        <p:spPr bwMode="gray">
          <a:xfrm>
            <a:off x="6816725" y="3497263"/>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33456AC3-0E8E-4CAE-BAD1-02B9CF1697A1}" type="datetime'''2'''''''',4''''4''''''4'''''''''''''''''''''''''''''''''''">
              <a:rPr lang="en-US" altLang="zh-CN" sz="1100" b="1"/>
              <a:pPr>
                <a:spcBef>
                  <a:spcPct val="0"/>
                </a:spcBef>
              </a:pPr>
              <a:t>2,444</a:t>
            </a:fld>
            <a:endParaRPr lang="zh-CN" altLang="en-US" sz="1100" b="1"/>
          </a:p>
        </p:txBody>
      </p:sp>
      <p:sp>
        <p:nvSpPr>
          <p:cNvPr id="78" name="Text Placeholder 116"/>
          <p:cNvSpPr>
            <a:spLocks noGrp="1"/>
          </p:cNvSpPr>
          <p:nvPr>
            <p:custDataLst>
              <p:tags r:id="rId60"/>
            </p:custDataLst>
          </p:nvPr>
        </p:nvSpPr>
        <p:spPr bwMode="auto">
          <a:xfrm>
            <a:off x="5329238" y="3194050"/>
            <a:ext cx="457200" cy="13652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76057FFF-4E8C-4EBC-BE76-31B6CC7BB30A}" type="datetime'''造''''''''''''纸设''''''''''备'''''''''">
              <a:rPr lang="en-US" altLang="zh-CN" sz="900"/>
              <a:pPr>
                <a:spcBef>
                  <a:spcPct val="0"/>
                </a:spcBef>
              </a:pPr>
              <a:t>造纸设备</a:t>
            </a:fld>
            <a:endParaRPr lang="zh-CN" altLang="en-US" sz="900"/>
          </a:p>
        </p:txBody>
      </p:sp>
      <p:sp>
        <p:nvSpPr>
          <p:cNvPr id="79" name="Text Placeholder 126"/>
          <p:cNvSpPr>
            <a:spLocks noGrp="1"/>
          </p:cNvSpPr>
          <p:nvPr>
            <p:custDataLst>
              <p:tags r:id="rId61"/>
            </p:custDataLst>
          </p:nvPr>
        </p:nvSpPr>
        <p:spPr bwMode="gray">
          <a:xfrm>
            <a:off x="6950075" y="3178175"/>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1B32E15A-59E0-47D0-92F3-8B014B34AEC7}" type="datetime'''''''''3'''''''''''''''''''''',''43''''''''6'''''">
              <a:rPr lang="en-US" altLang="zh-CN" sz="1100" b="1"/>
              <a:pPr>
                <a:spcBef>
                  <a:spcPct val="0"/>
                </a:spcBef>
              </a:pPr>
              <a:t>3,436</a:t>
            </a:fld>
            <a:endParaRPr lang="zh-CN" altLang="en-US" sz="1100" b="1"/>
          </a:p>
        </p:txBody>
      </p:sp>
      <p:sp>
        <p:nvSpPr>
          <p:cNvPr id="80" name="Text Placeholder 107"/>
          <p:cNvSpPr>
            <a:spLocks noGrp="1"/>
          </p:cNvSpPr>
          <p:nvPr>
            <p:custDataLst>
              <p:tags r:id="rId62"/>
            </p:custDataLst>
          </p:nvPr>
        </p:nvSpPr>
        <p:spPr bwMode="auto">
          <a:xfrm>
            <a:off x="5329238" y="2874963"/>
            <a:ext cx="685800" cy="13652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4C5D3E5B-4EB2-4012-8AA1-CD7B67E98779}" type="datetime'''电脑''''''''''及其''''零''''''''''''''''''''''件'''''''''''''''''">
              <a:rPr lang="en-US" altLang="zh-CN" sz="900"/>
              <a:pPr>
                <a:spcBef>
                  <a:spcPct val="0"/>
                </a:spcBef>
              </a:pPr>
              <a:t>电脑及其零件</a:t>
            </a:fld>
            <a:endParaRPr lang="zh-CN" altLang="en-US" sz="900"/>
          </a:p>
        </p:txBody>
      </p:sp>
      <p:sp>
        <p:nvSpPr>
          <p:cNvPr id="81" name="Text Placeholder 9"/>
          <p:cNvSpPr>
            <a:spLocks noGrp="1"/>
          </p:cNvSpPr>
          <p:nvPr>
            <p:custDataLst>
              <p:tags r:id="rId63"/>
            </p:custDataLst>
          </p:nvPr>
        </p:nvSpPr>
        <p:spPr bwMode="auto">
          <a:xfrm>
            <a:off x="8559800" y="2800350"/>
            <a:ext cx="488950" cy="242887"/>
          </a:xfrm>
          <a:prstGeom prst="roundRect">
            <a:avLst>
              <a:gd name="adj" fmla="val 49673"/>
            </a:avLst>
          </a:prstGeom>
          <a:noFill/>
          <a:ln w="9525">
            <a:solidFill>
              <a:schemeClr val="hlink"/>
            </a:solidFill>
          </a:ln>
          <a:effectLst/>
        </p:spPr>
        <p:txBody>
          <a:bodyPr wrap="square" lIns="0" tIns="1588"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24%</a:t>
            </a:r>
            <a:endParaRPr lang="zh-CN" altLang="en-US" sz="1100"/>
          </a:p>
        </p:txBody>
      </p:sp>
      <p:sp>
        <p:nvSpPr>
          <p:cNvPr id="82" name="Text Placeholder 9"/>
          <p:cNvSpPr>
            <a:spLocks noGrp="1"/>
          </p:cNvSpPr>
          <p:nvPr>
            <p:custDataLst>
              <p:tags r:id="rId64"/>
            </p:custDataLst>
          </p:nvPr>
        </p:nvSpPr>
        <p:spPr bwMode="auto">
          <a:xfrm>
            <a:off x="8559800" y="3124200"/>
            <a:ext cx="488950" cy="242887"/>
          </a:xfrm>
          <a:prstGeom prst="roundRect">
            <a:avLst>
              <a:gd name="adj" fmla="val 49673"/>
            </a:avLst>
          </a:prstGeom>
          <a:noFill/>
          <a:ln w="9525">
            <a:solidFill>
              <a:schemeClr val="hlink"/>
            </a:solidFill>
          </a:ln>
          <a:effectLst/>
        </p:spPr>
        <p:txBody>
          <a:bodyPr wrap="square" lIns="0" tIns="3175"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11%</a:t>
            </a:r>
            <a:endParaRPr lang="zh-CN" altLang="en-US" sz="1100"/>
          </a:p>
        </p:txBody>
      </p:sp>
      <p:sp>
        <p:nvSpPr>
          <p:cNvPr id="83" name="Text Placeholder 9"/>
          <p:cNvSpPr>
            <a:spLocks noGrp="1"/>
          </p:cNvSpPr>
          <p:nvPr>
            <p:custDataLst>
              <p:tags r:id="rId65"/>
            </p:custDataLst>
          </p:nvPr>
        </p:nvSpPr>
        <p:spPr bwMode="auto">
          <a:xfrm>
            <a:off x="8559800" y="3449638"/>
            <a:ext cx="488950" cy="242887"/>
          </a:xfrm>
          <a:prstGeom prst="roundRect">
            <a:avLst>
              <a:gd name="adj" fmla="val 49673"/>
            </a:avLst>
          </a:prstGeom>
          <a:noFill/>
          <a:ln w="9525">
            <a:solidFill>
              <a:schemeClr val="hlink"/>
            </a:solidFill>
          </a:ln>
          <a:effectLst/>
        </p:spPr>
        <p:txBody>
          <a:bodyPr wrap="square" lIns="0" tIns="1588" rIns="0" bIns="3175"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8%</a:t>
            </a:r>
            <a:endParaRPr lang="zh-CN" altLang="en-US" sz="1100"/>
          </a:p>
        </p:txBody>
      </p:sp>
      <p:sp>
        <p:nvSpPr>
          <p:cNvPr id="84" name="Text Placeholder 9"/>
          <p:cNvSpPr>
            <a:spLocks noGrp="1"/>
          </p:cNvSpPr>
          <p:nvPr>
            <p:custDataLst>
              <p:tags r:id="rId66"/>
            </p:custDataLst>
          </p:nvPr>
        </p:nvSpPr>
        <p:spPr bwMode="auto">
          <a:xfrm>
            <a:off x="8559800" y="3773488"/>
            <a:ext cx="488950" cy="242887"/>
          </a:xfrm>
          <a:prstGeom prst="roundRect">
            <a:avLst>
              <a:gd name="adj" fmla="val 49673"/>
            </a:avLst>
          </a:prstGeom>
          <a:noFill/>
          <a:ln w="9525">
            <a:solidFill>
              <a:schemeClr val="hlink"/>
            </a:solidFill>
          </a:ln>
          <a:effectLst/>
        </p:spPr>
        <p:txBody>
          <a:bodyPr wrap="square" lIns="0" tIns="1588"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7%</a:t>
            </a:r>
            <a:endParaRPr lang="zh-CN" altLang="en-US" sz="1100"/>
          </a:p>
        </p:txBody>
      </p:sp>
      <p:sp>
        <p:nvSpPr>
          <p:cNvPr id="85" name="Text Placeholder 9"/>
          <p:cNvSpPr>
            <a:spLocks noGrp="1"/>
          </p:cNvSpPr>
          <p:nvPr>
            <p:custDataLst>
              <p:tags r:id="rId67"/>
            </p:custDataLst>
          </p:nvPr>
        </p:nvSpPr>
        <p:spPr bwMode="auto">
          <a:xfrm>
            <a:off x="8559800" y="4097338"/>
            <a:ext cx="488950" cy="242887"/>
          </a:xfrm>
          <a:prstGeom prst="roundRect">
            <a:avLst>
              <a:gd name="adj" fmla="val 49673"/>
            </a:avLst>
          </a:prstGeom>
          <a:noFill/>
          <a:ln w="9525">
            <a:solidFill>
              <a:schemeClr val="hlink"/>
            </a:solidFill>
          </a:ln>
          <a:effectLst/>
        </p:spPr>
        <p:txBody>
          <a:bodyPr wrap="square" lIns="0" tIns="3175"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5%</a:t>
            </a:r>
            <a:endParaRPr lang="zh-CN" altLang="en-US" sz="1100"/>
          </a:p>
        </p:txBody>
      </p:sp>
      <p:sp>
        <p:nvSpPr>
          <p:cNvPr id="86" name="Text Placeholder 9"/>
          <p:cNvSpPr>
            <a:spLocks noGrp="1"/>
          </p:cNvSpPr>
          <p:nvPr>
            <p:custDataLst>
              <p:tags r:id="rId68"/>
            </p:custDataLst>
          </p:nvPr>
        </p:nvSpPr>
        <p:spPr bwMode="auto">
          <a:xfrm>
            <a:off x="8559800" y="4422775"/>
            <a:ext cx="488950" cy="242887"/>
          </a:xfrm>
          <a:prstGeom prst="roundRect">
            <a:avLst>
              <a:gd name="adj" fmla="val 49673"/>
            </a:avLst>
          </a:prstGeom>
          <a:noFill/>
          <a:ln w="9525">
            <a:solidFill>
              <a:schemeClr val="hlink"/>
            </a:solidFill>
          </a:ln>
          <a:effectLst/>
        </p:spPr>
        <p:txBody>
          <a:bodyPr wrap="square" lIns="0" tIns="1588" rIns="0" bIns="3175"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a:t>4</a:t>
            </a:r>
            <a:r>
              <a:rPr lang="en-US" altLang="zh-CN" sz="1100" smtClean="0"/>
              <a:t>%</a:t>
            </a:r>
            <a:endParaRPr lang="zh-CN" altLang="en-US" sz="1100"/>
          </a:p>
        </p:txBody>
      </p:sp>
      <p:sp>
        <p:nvSpPr>
          <p:cNvPr id="87" name="Text Placeholder 9"/>
          <p:cNvSpPr>
            <a:spLocks noGrp="1"/>
          </p:cNvSpPr>
          <p:nvPr>
            <p:custDataLst>
              <p:tags r:id="rId69"/>
            </p:custDataLst>
          </p:nvPr>
        </p:nvSpPr>
        <p:spPr bwMode="auto">
          <a:xfrm>
            <a:off x="8559800" y="4746625"/>
            <a:ext cx="488950" cy="242887"/>
          </a:xfrm>
          <a:prstGeom prst="roundRect">
            <a:avLst>
              <a:gd name="adj" fmla="val 49673"/>
            </a:avLst>
          </a:prstGeom>
          <a:noFill/>
          <a:ln w="9525">
            <a:solidFill>
              <a:schemeClr val="hlink"/>
            </a:solidFill>
          </a:ln>
          <a:effectLst/>
        </p:spPr>
        <p:txBody>
          <a:bodyPr wrap="square" lIns="0" tIns="1588"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4%</a:t>
            </a:r>
            <a:endParaRPr lang="zh-CN" altLang="en-US" sz="1100"/>
          </a:p>
        </p:txBody>
      </p:sp>
      <p:sp>
        <p:nvSpPr>
          <p:cNvPr id="88" name="Text Placeholder 9"/>
          <p:cNvSpPr>
            <a:spLocks noGrp="1"/>
          </p:cNvSpPr>
          <p:nvPr>
            <p:custDataLst>
              <p:tags r:id="rId70"/>
            </p:custDataLst>
          </p:nvPr>
        </p:nvSpPr>
        <p:spPr bwMode="auto">
          <a:xfrm>
            <a:off x="8559800" y="5070475"/>
            <a:ext cx="488950" cy="242887"/>
          </a:xfrm>
          <a:prstGeom prst="roundRect">
            <a:avLst>
              <a:gd name="adj" fmla="val 49673"/>
            </a:avLst>
          </a:prstGeom>
          <a:noFill/>
          <a:ln w="9525">
            <a:solidFill>
              <a:schemeClr val="hlink"/>
            </a:solidFill>
          </a:ln>
          <a:effectLst/>
        </p:spPr>
        <p:txBody>
          <a:bodyPr wrap="square" lIns="0" tIns="3175"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4%</a:t>
            </a:r>
            <a:endParaRPr lang="zh-CN" altLang="en-US" sz="1100"/>
          </a:p>
        </p:txBody>
      </p:sp>
      <p:sp>
        <p:nvSpPr>
          <p:cNvPr id="89" name="Text Placeholder 9"/>
          <p:cNvSpPr>
            <a:spLocks noGrp="1"/>
          </p:cNvSpPr>
          <p:nvPr>
            <p:custDataLst>
              <p:tags r:id="rId71"/>
            </p:custDataLst>
          </p:nvPr>
        </p:nvSpPr>
        <p:spPr bwMode="auto">
          <a:xfrm>
            <a:off x="8559800" y="5395913"/>
            <a:ext cx="488950" cy="242887"/>
          </a:xfrm>
          <a:prstGeom prst="roundRect">
            <a:avLst>
              <a:gd name="adj" fmla="val 49673"/>
            </a:avLst>
          </a:prstGeom>
          <a:noFill/>
          <a:ln w="9525">
            <a:solidFill>
              <a:schemeClr val="hlink"/>
            </a:solidFill>
          </a:ln>
          <a:effectLst/>
        </p:spPr>
        <p:txBody>
          <a:bodyPr wrap="square" lIns="0" tIns="1588" rIns="0" bIns="3175"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4%</a:t>
            </a:r>
            <a:endParaRPr lang="zh-CN" altLang="en-US" sz="1100"/>
          </a:p>
        </p:txBody>
      </p:sp>
      <p:sp>
        <p:nvSpPr>
          <p:cNvPr id="90" name="Text Placeholder 9"/>
          <p:cNvSpPr>
            <a:spLocks noGrp="1"/>
          </p:cNvSpPr>
          <p:nvPr>
            <p:custDataLst>
              <p:tags r:id="rId72"/>
            </p:custDataLst>
          </p:nvPr>
        </p:nvSpPr>
        <p:spPr bwMode="auto">
          <a:xfrm>
            <a:off x="8559800" y="5719763"/>
            <a:ext cx="488950" cy="242887"/>
          </a:xfrm>
          <a:prstGeom prst="roundRect">
            <a:avLst>
              <a:gd name="adj" fmla="val 49673"/>
            </a:avLst>
          </a:prstGeom>
          <a:noFill/>
          <a:ln w="9525">
            <a:solidFill>
              <a:schemeClr val="hlink"/>
            </a:solidFill>
          </a:ln>
          <a:effectLst/>
        </p:spPr>
        <p:txBody>
          <a:bodyPr wrap="square" lIns="0" tIns="1588"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smtClean="0"/>
              <a:t>4%</a:t>
            </a:r>
            <a:endParaRPr lang="zh-CN" altLang="en-US" sz="1100"/>
          </a:p>
        </p:txBody>
      </p:sp>
      <p:cxnSp>
        <p:nvCxnSpPr>
          <p:cNvPr id="91" name="Straight Connector 90"/>
          <p:cNvCxnSpPr/>
          <p:nvPr/>
        </p:nvCxnSpPr>
        <p:spPr>
          <a:xfrm>
            <a:off x="5263572" y="6048375"/>
            <a:ext cx="3995206" cy="0"/>
          </a:xfrm>
          <a:prstGeom prst="line">
            <a:avLst/>
          </a:prstGeom>
          <a:ln w="19050">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92" name="Text Placeholder 9"/>
          <p:cNvSpPr>
            <a:spLocks noGrp="1"/>
          </p:cNvSpPr>
          <p:nvPr>
            <p:custDataLst>
              <p:tags r:id="rId73"/>
            </p:custDataLst>
          </p:nvPr>
        </p:nvSpPr>
        <p:spPr bwMode="auto">
          <a:xfrm>
            <a:off x="8559800" y="6103938"/>
            <a:ext cx="488950" cy="242887"/>
          </a:xfrm>
          <a:prstGeom prst="roundRect">
            <a:avLst>
              <a:gd name="adj" fmla="val 49673"/>
            </a:avLst>
          </a:prstGeom>
          <a:noFill/>
          <a:ln w="9525">
            <a:solidFill>
              <a:schemeClr val="hlink"/>
            </a:solidFill>
          </a:ln>
          <a:effectLst/>
        </p:spPr>
        <p:txBody>
          <a:bodyPr wrap="square" lIns="0" tIns="1588" rIns="0" bIns="1588"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lgn="ctr">
              <a:spcBef>
                <a:spcPct val="0"/>
              </a:spcBef>
            </a:pPr>
            <a:r>
              <a:rPr lang="en-US" altLang="zh-CN" sz="1100" b="1" smtClean="0"/>
              <a:t>75%</a:t>
            </a:r>
            <a:endParaRPr lang="zh-CN" altLang="en-US" sz="1100" b="1"/>
          </a:p>
        </p:txBody>
      </p:sp>
      <p:sp>
        <p:nvSpPr>
          <p:cNvPr id="93" name="TextBox 92"/>
          <p:cNvSpPr txBox="1"/>
          <p:nvPr/>
        </p:nvSpPr>
        <p:spPr>
          <a:xfrm>
            <a:off x="6486525" y="6129338"/>
            <a:ext cx="712519"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en-US" altLang="zh-CN" sz="1100" noProof="0" smtClean="0">
                <a:latin typeface="+mn-lt"/>
                <a:cs typeface="Arial Narrow" pitchFamily="34" charset="0"/>
              </a:rPr>
              <a:t>22,920</a:t>
            </a:r>
            <a:endParaRPr lang="zh-CN" altLang="en-US" sz="1100" noProof="0" smtClean="0">
              <a:latin typeface="+mn-lt"/>
              <a:cs typeface="Arial Narrow" pitchFamily="34" charset="0"/>
            </a:endParaRPr>
          </a:p>
        </p:txBody>
      </p:sp>
      <p:sp>
        <p:nvSpPr>
          <p:cNvPr id="94" name="TextBox 93"/>
          <p:cNvSpPr txBox="1"/>
          <p:nvPr/>
        </p:nvSpPr>
        <p:spPr>
          <a:xfrm>
            <a:off x="5511800" y="6129338"/>
            <a:ext cx="712519" cy="169277"/>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100" noProof="0" smtClean="0">
                <a:latin typeface="+mn-lt"/>
                <a:cs typeface="Arial Narrow" pitchFamily="34" charset="0"/>
              </a:rPr>
              <a:t>合计</a:t>
            </a:r>
          </a:p>
        </p:txBody>
      </p:sp>
      <p:cxnSp>
        <p:nvCxnSpPr>
          <p:cNvPr id="95" name="Straight Connector 94"/>
          <p:cNvCxnSpPr/>
          <p:nvPr/>
        </p:nvCxnSpPr>
        <p:spPr>
          <a:xfrm>
            <a:off x="6473825" y="2720975"/>
            <a:ext cx="1246909" cy="0"/>
          </a:xfrm>
          <a:prstGeom prst="line">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8572500" y="2720975"/>
            <a:ext cx="486888" cy="0"/>
          </a:xfrm>
          <a:prstGeom prst="line">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97" name="TextBox 96"/>
          <p:cNvSpPr txBox="1"/>
          <p:nvPr/>
        </p:nvSpPr>
        <p:spPr>
          <a:xfrm>
            <a:off x="6450013" y="2495550"/>
            <a:ext cx="1258785"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en-US" altLang="zh-CN" noProof="0" err="1" smtClean="0">
                <a:latin typeface="+mn-lt"/>
                <a:cs typeface="Arial Narrow" pitchFamily="34" charset="0"/>
              </a:rPr>
              <a:t>FEU</a:t>
            </a:r>
            <a:endParaRPr lang="zh-CN" altLang="en-US" noProof="0" smtClean="0">
              <a:latin typeface="+mn-lt"/>
              <a:cs typeface="Arial Narrow" pitchFamily="34" charset="0"/>
            </a:endParaRPr>
          </a:p>
        </p:txBody>
      </p:sp>
      <p:sp>
        <p:nvSpPr>
          <p:cNvPr id="98" name="TextBox 97"/>
          <p:cNvSpPr txBox="1"/>
          <p:nvPr/>
        </p:nvSpPr>
        <p:spPr>
          <a:xfrm>
            <a:off x="8572500" y="2495550"/>
            <a:ext cx="1258785"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mtClean="0">
                <a:latin typeface="+mn-lt"/>
                <a:cs typeface="Arial Narrow" pitchFamily="34" charset="0"/>
              </a:rPr>
              <a:t>占比</a:t>
            </a:r>
            <a:endParaRPr lang="zh-CN" altLang="en-US" noProof="0" smtClean="0">
              <a:latin typeface="+mn-lt"/>
              <a:cs typeface="Arial Narrow" pitchFamily="34" charset="0"/>
            </a:endParaRPr>
          </a:p>
        </p:txBody>
      </p:sp>
      <p:sp>
        <p:nvSpPr>
          <p:cNvPr id="99" name="Rectangle 98"/>
          <p:cNvSpPr/>
          <p:nvPr/>
        </p:nvSpPr>
        <p:spPr>
          <a:xfrm>
            <a:off x="5293921" y="2769176"/>
            <a:ext cx="3907971" cy="649287"/>
          </a:xfrm>
          <a:prstGeom prst="rect">
            <a:avLst/>
          </a:prstGeom>
          <a:ln w="28575">
            <a:solidFill>
              <a:srgbClr val="C00000"/>
            </a:solidFill>
            <a:prstDash val="dash"/>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2" name="RbSticker"/>
          <p:cNvSpPr txBox="1"/>
          <p:nvPr/>
        </p:nvSpPr>
        <p:spPr>
          <a:xfrm>
            <a:off x="796312" y="260349"/>
            <a:ext cx="2011769" cy="200055"/>
          </a:xfrm>
          <a:prstGeom prst="rect">
            <a:avLst/>
          </a:prstGeom>
          <a:noFill/>
          <a:ln w="9525">
            <a:noFill/>
          </a:ln>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Clr>
                <a:srgbClr val="000000"/>
              </a:buClr>
              <a:buSzTx/>
            </a:pPr>
            <a:r>
              <a:rPr lang="zh-CN" altLang="en-US" noProof="0" smtClean="0">
                <a:solidFill>
                  <a:schemeClr val="accent3"/>
                </a:solidFill>
                <a:latin typeface="+mn-lt"/>
                <a:cs typeface="Arial Narrow" pitchFamily="34" charset="0"/>
              </a:rPr>
              <a:t>一组伴生产业：出口路向</a:t>
            </a:r>
            <a:r>
              <a:rPr lang="en-US" altLang="zh-CN" smtClean="0">
                <a:solidFill>
                  <a:schemeClr val="accent3"/>
                </a:solidFill>
                <a:latin typeface="+mn-lt"/>
                <a:cs typeface="Arial Narrow" pitchFamily="34" charset="0"/>
                <a:sym typeface="Wingdings" panose="05000000000000000000" pitchFamily="2" charset="2"/>
              </a:rPr>
              <a:t></a:t>
            </a:r>
            <a:endParaRPr lang="zh-CN" altLang="en-US">
              <a:solidFill>
                <a:schemeClr val="accent3"/>
              </a:solidFill>
              <a:latin typeface="+mn-lt"/>
              <a:cs typeface="Arial Narrow" pitchFamily="34" charset="0"/>
            </a:endParaRPr>
          </a:p>
        </p:txBody>
      </p:sp>
      <p:grpSp>
        <p:nvGrpSpPr>
          <p:cNvPr id="102" name="Group 101"/>
          <p:cNvGrpSpPr/>
          <p:nvPr/>
        </p:nvGrpSpPr>
        <p:grpSpPr>
          <a:xfrm>
            <a:off x="131167" y="192558"/>
            <a:ext cx="433418" cy="382347"/>
            <a:chOff x="3044142" y="3745325"/>
            <a:chExt cx="618875" cy="545952"/>
          </a:xfrm>
        </p:grpSpPr>
        <p:grpSp>
          <p:nvGrpSpPr>
            <p:cNvPr id="103" name="Group 102"/>
            <p:cNvGrpSpPr/>
            <p:nvPr/>
          </p:nvGrpSpPr>
          <p:grpSpPr>
            <a:xfrm>
              <a:off x="3065963" y="3745325"/>
              <a:ext cx="524030" cy="545952"/>
              <a:chOff x="6814862" y="2342788"/>
              <a:chExt cx="1435328" cy="1448459"/>
            </a:xfrm>
            <a:solidFill>
              <a:schemeClr val="bg1"/>
            </a:solidFill>
          </p:grpSpPr>
          <p:sp>
            <p:nvSpPr>
              <p:cNvPr id="105" name="Arc 104"/>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106" name="Arc 105"/>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114" name="Arc 113"/>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grpSp>
        <p:sp>
          <p:nvSpPr>
            <p:cNvPr id="104" name="TextBox 103"/>
            <p:cNvSpPr txBox="1"/>
            <p:nvPr/>
          </p:nvSpPr>
          <p:spPr>
            <a:xfrm>
              <a:off x="3044142" y="3818075"/>
              <a:ext cx="618875" cy="43947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000" b="0" noProof="0" smtClean="0">
                  <a:solidFill>
                    <a:schemeClr val="bg2"/>
                  </a:solidFill>
                  <a:latin typeface="Arial" pitchFamily="34" charset="0"/>
                  <a:cs typeface="Arial" pitchFamily="34" charset="0"/>
                </a:rPr>
                <a:t>1</a:t>
              </a:r>
              <a:endParaRPr lang="zh-CN" altLang="en-US" sz="2000" b="0" noProof="0" smtClean="0">
                <a:solidFill>
                  <a:schemeClr val="bg2"/>
                </a:solidFill>
                <a:latin typeface="Arial" pitchFamily="34" charset="0"/>
                <a:cs typeface="Arial" pitchFamily="34" charset="0"/>
              </a:endParaRPr>
            </a:p>
          </p:txBody>
        </p:sp>
      </p:grpSp>
    </p:spTree>
    <p:extLst>
      <p:ext uri="{BB962C8B-B14F-4D97-AF65-F5344CB8AC3E}">
        <p14:creationId xmlns="" xmlns:p14="http://schemas.microsoft.com/office/powerpoint/2010/main" val="1826388283"/>
      </p:ext>
    </p:extLst>
  </p:cSld>
  <p:clrMapOvr>
    <a:masterClrMapping/>
  </p:clrMapOvr>
  <p:transition/>
  <p:timing/>
</p:sld>
</file>

<file path=ppt/slides/slide18.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p:cNvGrpSpPr/>
        <p:nvPr/>
      </p:nvGrpSpPr>
      <p:grpSpPr>
        <a:xfrm>
          <a:off x="0" y="0"/>
          <a:ext cx="0" cy="0"/>
        </a:xfrm>
      </p:grpSpPr>
      <p:graphicFrame>
        <p:nvGraphicFramePr>
          <p:cNvPr id="121" name="Object 120" hidden="1"/>
          <p:cNvGraphicFramePr>
            <a:graphicFrameLocks noChangeAspect="1"/>
          </p:cNvGraphicFramePr>
          <p:nvPr>
            <p:custDataLst>
              <p:tags r:id="rId2"/>
            </p:custDataLst>
            <p:extLst>
              <p:ext uri="{D42A27DB-BD31-4B8C-83A1-F6EECF244321}">
                <p14:modId xmlns="" xmlns:p14="http://schemas.microsoft.com/office/powerpoint/2010/main" val="1630861215"/>
              </p:ext>
            </p:extLst>
          </p:nvPr>
        </p:nvGraphicFramePr>
        <p:xfrm>
          <a:off x="1587" y="1588"/>
          <a:ext cx="1587" cy="1587"/>
        </p:xfrm>
        <a:graphic>
          <a:graphicData uri="http://schemas.openxmlformats.org/presentationml/2006/ole">
            <mc:AlternateContent>
              <mc:Choice xmlns:v="urn:schemas-microsoft-com:vml" Requires="v">
                <p:oleObj spid="_x0000_s1063" name="think-cell Slide" r:id="rId3" imgW="360" imgH="360" progId="">
                  <p:embed/>
                </p:oleObj>
              </mc:Choice>
              <mc:Fallback>
                <p:oleObj name="think-cell Slide" r:id="rId3" imgW="360" imgH="360" progId="">
                  <p:embed/>
                  <p:pic>
                    <p:nvPicPr>
                      <p:cNvPr id="0" name="OLE substitute image"/>
                      <p:cNvPicPr/>
                      <p:nvPr/>
                    </p:nvPicPr>
                    <p:blipFill>
                      <a:blip r:embed="rId4"/>
                      <a:stretch>
                        <a:fillRect/>
                      </a:stretch>
                    </p:blipFill>
                    <p:spPr>
                      <a:xfrm>
                        <a:off x="1587" y="1588"/>
                        <a:ext cx="1587" cy="1587"/>
                      </a:xfrm>
                      <a:prstGeom prst="rect">
                        <a:avLst/>
                      </a:prstGeom>
                      <a:noFill/>
                    </p:spPr>
                  </p:pic>
                </p:oleObj>
              </mc:Fallback>
            </mc:AlternateContent>
          </a:graphicData>
        </a:graphic>
      </p:graphicFrame>
      <p:sp>
        <p:nvSpPr>
          <p:cNvPr id="112" name="Rectangle 111" hidden="1"/>
          <p:cNvSpPr/>
          <p:nvPr>
            <p:custDataLst>
              <p:tags r:id="rId5"/>
            </p:custDataLst>
          </p:nvPr>
        </p:nvSpPr>
        <p:spPr bwMode="auto">
          <a:xfrm>
            <a:off x="0" y="0"/>
            <a:ext cx="158750" cy="158750"/>
          </a:xfrm>
          <a:prstGeom prst="rect">
            <a:avLst/>
          </a:prstGeom>
          <a:solidFill>
            <a:scrgbClr r="0" g="0" b="0"/>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vert="horz" wrap="none" lIns="0" tIns="0" rIns="0" bIns="0" numCol="1" spcCol="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endParaRPr lang="zh-CN" altLang="en-US" sz="1100" smtClean="0">
              <a:latin typeface="Arial Narrow"/>
              <a:ea typeface="宋体"/>
              <a:sym typeface="Arial Narrow"/>
            </a:endParaRPr>
          </a:p>
        </p:txBody>
      </p:sp>
      <p:sp>
        <p:nvSpPr>
          <p:cNvPr id="3" name="Title 2"/>
          <p:cNvSpPr>
            <a:spLocks noGrp="1"/>
          </p:cNvSpPr>
          <p:nvPr>
            <p:ph type="title"/>
          </p:nvPr>
        </p:nvSpPr>
        <p:spPr/>
        <p:txBody>
          <a:bodyPr/>
          <a:lstStyle/>
          <a:p>
            <a:pPr>
              <a:buSzTx/>
            </a:pPr>
            <a:r>
              <a:rPr lang="zh-CN" altLang="en-US" b="1" smtClean="0">
                <a:solidFill>
                  <a:srgbClr val="C00000"/>
                </a:solidFill>
              </a:rPr>
              <a:t>沿海地区</a:t>
            </a:r>
            <a:r>
              <a:rPr lang="zh-CN" altLang="en-US" smtClean="0"/>
              <a:t>适铁货种更丰富、货量更大，成都未来应聚焦于</a:t>
            </a:r>
            <a:r>
              <a:rPr lang="zh-CN" altLang="en-US" b="1" smtClean="0">
                <a:solidFill>
                  <a:srgbClr val="C00000"/>
                </a:solidFill>
              </a:rPr>
              <a:t>八大产业方向</a:t>
            </a:r>
            <a:r>
              <a:rPr lang="zh-CN" altLang="en-US" smtClean="0"/>
              <a:t>积极从沿海地区进行</a:t>
            </a:r>
            <a:r>
              <a:rPr lang="zh-CN" altLang="en-US" b="1" smtClean="0">
                <a:solidFill>
                  <a:srgbClr val="C00000"/>
                </a:solidFill>
              </a:rPr>
              <a:t>招商</a:t>
            </a:r>
            <a:r>
              <a:rPr lang="zh-CN" altLang="en-US" smtClean="0"/>
              <a:t>，进一步夯实本地的适铁货源基础</a:t>
            </a:r>
            <a:endParaRPr lang="zh-CN" altLang="en-US" b="1"/>
          </a:p>
        </p:txBody>
      </p:sp>
      <p:sp>
        <p:nvSpPr>
          <p:cNvPr id="6" name="Subtitle"/>
          <p:cNvSpPr txBox="1"/>
          <p:nvPr/>
        </p:nvSpPr>
        <p:spPr>
          <a:xfrm>
            <a:off x="738000" y="1710000"/>
            <a:ext cx="8535988" cy="292388"/>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buSzTx/>
            </a:pPr>
            <a:r>
              <a:rPr lang="zh-CN" altLang="en-US" sz="1900" b="0" smtClean="0">
                <a:solidFill>
                  <a:schemeClr val="tx2"/>
                </a:solidFill>
                <a:latin typeface="+mn-lt"/>
                <a:sym typeface="+mn-lt"/>
              </a:rPr>
              <a:t>成都适铁产业聚焦方向分析</a:t>
            </a:r>
            <a:endParaRPr lang="en-US" sz="1900" b="0" smtClean="0">
              <a:solidFill>
                <a:schemeClr val="tx2"/>
              </a:solidFill>
              <a:latin typeface="+mn-lt"/>
              <a:cs typeface="+mn-cs"/>
              <a:sym typeface="+mn-lt"/>
            </a:endParaRPr>
          </a:p>
        </p:txBody>
      </p:sp>
      <p:grpSp>
        <p:nvGrpSpPr>
          <p:cNvPr id="2" name="Group 96"/>
          <p:cNvGrpSpPr/>
          <p:nvPr/>
        </p:nvGrpSpPr>
        <p:grpSpPr>
          <a:xfrm>
            <a:off x="1554162" y="2916525"/>
            <a:ext cx="4703262" cy="3739112"/>
            <a:chOff x="1082920" y="2500888"/>
            <a:chExt cx="4703262" cy="3739112"/>
          </a:xfrm>
        </p:grpSpPr>
        <p:sp>
          <p:nvSpPr>
            <p:cNvPr id="54" name="Freeform 97"/>
            <p:cNvSpPr/>
            <p:nvPr/>
          </p:nvSpPr>
          <p:spPr bwMode="auto">
            <a:xfrm>
              <a:off x="5112571" y="4721637"/>
              <a:ext cx="80073" cy="75068"/>
            </a:xfrm>
            <a:custGeom>
              <a:cxnLst>
                <a:cxn ang="0">
                  <a:pos x="26" y="53"/>
                </a:cxn>
                <a:cxn ang="0">
                  <a:pos x="26" y="53"/>
                </a:cxn>
                <a:cxn ang="0">
                  <a:pos x="0" y="34"/>
                </a:cxn>
                <a:cxn ang="0">
                  <a:pos x="13" y="20"/>
                </a:cxn>
                <a:cxn ang="0">
                  <a:pos x="20" y="0"/>
                </a:cxn>
                <a:cxn ang="0">
                  <a:pos x="46" y="7"/>
                </a:cxn>
                <a:cxn ang="0">
                  <a:pos x="53" y="27"/>
                </a:cxn>
                <a:cxn ang="0">
                  <a:pos x="46" y="34"/>
                </a:cxn>
                <a:cxn ang="0">
                  <a:pos x="26" y="53"/>
                </a:cxn>
              </a:cxnLst>
              <a:rect l="0" t="0" r="r" b="b"/>
              <a:pathLst>
                <a:path w="52" h="52">
                  <a:moveTo>
                    <a:pt x="26" y="53"/>
                  </a:moveTo>
                  <a:lnTo>
                    <a:pt x="26" y="53"/>
                  </a:lnTo>
                  <a:lnTo>
                    <a:pt x="0" y="34"/>
                  </a:lnTo>
                  <a:lnTo>
                    <a:pt x="13" y="20"/>
                  </a:lnTo>
                  <a:lnTo>
                    <a:pt x="20" y="0"/>
                  </a:lnTo>
                  <a:lnTo>
                    <a:pt x="46" y="7"/>
                  </a:lnTo>
                  <a:lnTo>
                    <a:pt x="53" y="27"/>
                  </a:lnTo>
                  <a:lnTo>
                    <a:pt x="46" y="34"/>
                  </a:lnTo>
                  <a:lnTo>
                    <a:pt x="26" y="53"/>
                  </a:lnTo>
                  <a:close/>
                </a:path>
              </a:pathLst>
            </a:custGeom>
            <a:solidFill>
              <a:srgbClr val="FFC000">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55" name="Freeform 102"/>
            <p:cNvSpPr/>
            <p:nvPr/>
          </p:nvSpPr>
          <p:spPr bwMode="auto">
            <a:xfrm>
              <a:off x="2300225" y="4063509"/>
              <a:ext cx="1175374" cy="790337"/>
            </a:xfrm>
            <a:custGeom>
              <a:cxnLst>
                <a:cxn ang="0">
                  <a:pos x="39" y="199"/>
                </a:cxn>
                <a:cxn ang="0">
                  <a:pos x="113" y="193"/>
                </a:cxn>
                <a:cxn ang="0">
                  <a:pos x="93" y="186"/>
                </a:cxn>
                <a:cxn ang="0">
                  <a:pos x="93" y="160"/>
                </a:cxn>
                <a:cxn ang="0">
                  <a:pos x="126" y="126"/>
                </a:cxn>
                <a:cxn ang="0">
                  <a:pos x="79" y="53"/>
                </a:cxn>
                <a:cxn ang="0">
                  <a:pos x="245" y="7"/>
                </a:cxn>
                <a:cxn ang="0">
                  <a:pos x="279" y="0"/>
                </a:cxn>
                <a:cxn ang="0">
                  <a:pos x="372" y="33"/>
                </a:cxn>
                <a:cxn ang="0">
                  <a:pos x="425" y="53"/>
                </a:cxn>
                <a:cxn ang="0">
                  <a:pos x="498" y="40"/>
                </a:cxn>
                <a:cxn ang="0">
                  <a:pos x="584" y="60"/>
                </a:cxn>
                <a:cxn ang="0">
                  <a:pos x="631" y="86"/>
                </a:cxn>
                <a:cxn ang="0">
                  <a:pos x="697" y="133"/>
                </a:cxn>
                <a:cxn ang="0">
                  <a:pos x="757" y="179"/>
                </a:cxn>
                <a:cxn ang="0">
                  <a:pos x="777" y="233"/>
                </a:cxn>
                <a:cxn ang="0">
                  <a:pos x="744" y="299"/>
                </a:cxn>
                <a:cxn ang="0">
                  <a:pos x="737" y="326"/>
                </a:cxn>
                <a:cxn ang="0">
                  <a:pos x="717" y="372"/>
                </a:cxn>
                <a:cxn ang="0">
                  <a:pos x="691" y="372"/>
                </a:cxn>
                <a:cxn ang="0">
                  <a:pos x="664" y="379"/>
                </a:cxn>
                <a:cxn ang="0">
                  <a:pos x="704" y="392"/>
                </a:cxn>
                <a:cxn ang="0">
                  <a:pos x="737" y="419"/>
                </a:cxn>
                <a:cxn ang="0">
                  <a:pos x="744" y="452"/>
                </a:cxn>
                <a:cxn ang="0">
                  <a:pos x="717" y="452"/>
                </a:cxn>
                <a:cxn ang="0">
                  <a:pos x="697" y="445"/>
                </a:cxn>
                <a:cxn ang="0">
                  <a:pos x="664" y="472"/>
                </a:cxn>
                <a:cxn ang="0">
                  <a:pos x="638" y="492"/>
                </a:cxn>
                <a:cxn ang="0">
                  <a:pos x="598" y="445"/>
                </a:cxn>
                <a:cxn ang="0">
                  <a:pos x="531" y="439"/>
                </a:cxn>
                <a:cxn ang="0">
                  <a:pos x="458" y="459"/>
                </a:cxn>
                <a:cxn ang="0">
                  <a:pos x="438" y="485"/>
                </a:cxn>
                <a:cxn ang="0">
                  <a:pos x="405" y="558"/>
                </a:cxn>
                <a:cxn ang="0">
                  <a:pos x="332" y="518"/>
                </a:cxn>
                <a:cxn ang="0">
                  <a:pos x="206" y="472"/>
                </a:cxn>
                <a:cxn ang="0">
                  <a:pos x="152" y="465"/>
                </a:cxn>
                <a:cxn ang="0">
                  <a:pos x="53" y="419"/>
                </a:cxn>
                <a:cxn ang="0">
                  <a:pos x="0" y="306"/>
                </a:cxn>
                <a:cxn ang="0">
                  <a:pos x="19" y="266"/>
                </a:cxn>
                <a:cxn ang="0">
                  <a:pos x="19" y="213"/>
                </a:cxn>
              </a:cxnLst>
              <a:rect l="0" t="0" r="r" b="b"/>
              <a:pathLst>
                <a:path w="777" h="558">
                  <a:moveTo>
                    <a:pt x="39" y="199"/>
                  </a:moveTo>
                  <a:lnTo>
                    <a:pt x="39" y="199"/>
                  </a:lnTo>
                  <a:lnTo>
                    <a:pt x="66" y="206"/>
                  </a:lnTo>
                  <a:lnTo>
                    <a:pt x="113" y="193"/>
                  </a:lnTo>
                  <a:lnTo>
                    <a:pt x="106" y="186"/>
                  </a:lnTo>
                  <a:lnTo>
                    <a:pt x="93" y="186"/>
                  </a:lnTo>
                  <a:lnTo>
                    <a:pt x="86" y="173"/>
                  </a:lnTo>
                  <a:lnTo>
                    <a:pt x="93" y="160"/>
                  </a:lnTo>
                  <a:lnTo>
                    <a:pt x="113" y="153"/>
                  </a:lnTo>
                  <a:lnTo>
                    <a:pt x="126" y="126"/>
                  </a:lnTo>
                  <a:lnTo>
                    <a:pt x="79" y="93"/>
                  </a:lnTo>
                  <a:lnTo>
                    <a:pt x="79" y="53"/>
                  </a:lnTo>
                  <a:lnTo>
                    <a:pt x="99" y="33"/>
                  </a:lnTo>
                  <a:lnTo>
                    <a:pt x="245" y="7"/>
                  </a:lnTo>
                  <a:lnTo>
                    <a:pt x="259" y="0"/>
                  </a:lnTo>
                  <a:lnTo>
                    <a:pt x="279" y="0"/>
                  </a:lnTo>
                  <a:lnTo>
                    <a:pt x="352" y="20"/>
                  </a:lnTo>
                  <a:lnTo>
                    <a:pt x="372" y="33"/>
                  </a:lnTo>
                  <a:lnTo>
                    <a:pt x="405" y="53"/>
                  </a:lnTo>
                  <a:lnTo>
                    <a:pt x="425" y="53"/>
                  </a:lnTo>
                  <a:lnTo>
                    <a:pt x="458" y="33"/>
                  </a:lnTo>
                  <a:lnTo>
                    <a:pt x="498" y="40"/>
                  </a:lnTo>
                  <a:lnTo>
                    <a:pt x="525" y="20"/>
                  </a:lnTo>
                  <a:lnTo>
                    <a:pt x="584" y="60"/>
                  </a:lnTo>
                  <a:lnTo>
                    <a:pt x="611" y="47"/>
                  </a:lnTo>
                  <a:lnTo>
                    <a:pt x="631" y="86"/>
                  </a:lnTo>
                  <a:lnTo>
                    <a:pt x="671" y="106"/>
                  </a:lnTo>
                  <a:lnTo>
                    <a:pt x="697" y="133"/>
                  </a:lnTo>
                  <a:lnTo>
                    <a:pt x="717" y="126"/>
                  </a:lnTo>
                  <a:lnTo>
                    <a:pt x="757" y="179"/>
                  </a:lnTo>
                  <a:lnTo>
                    <a:pt x="764" y="213"/>
                  </a:lnTo>
                  <a:lnTo>
                    <a:pt x="777" y="233"/>
                  </a:lnTo>
                  <a:lnTo>
                    <a:pt x="777" y="273"/>
                  </a:lnTo>
                  <a:lnTo>
                    <a:pt x="744" y="299"/>
                  </a:lnTo>
                  <a:lnTo>
                    <a:pt x="751" y="312"/>
                  </a:lnTo>
                  <a:lnTo>
                    <a:pt x="737" y="326"/>
                  </a:lnTo>
                  <a:lnTo>
                    <a:pt x="717" y="339"/>
                  </a:lnTo>
                  <a:lnTo>
                    <a:pt x="717" y="372"/>
                  </a:lnTo>
                  <a:lnTo>
                    <a:pt x="704" y="379"/>
                  </a:lnTo>
                  <a:lnTo>
                    <a:pt x="691" y="372"/>
                  </a:lnTo>
                  <a:lnTo>
                    <a:pt x="671" y="359"/>
                  </a:lnTo>
                  <a:lnTo>
                    <a:pt x="664" y="379"/>
                  </a:lnTo>
                  <a:lnTo>
                    <a:pt x="678" y="392"/>
                  </a:lnTo>
                  <a:lnTo>
                    <a:pt x="704" y="392"/>
                  </a:lnTo>
                  <a:lnTo>
                    <a:pt x="724" y="419"/>
                  </a:lnTo>
                  <a:lnTo>
                    <a:pt x="737" y="419"/>
                  </a:lnTo>
                  <a:lnTo>
                    <a:pt x="751" y="432"/>
                  </a:lnTo>
                  <a:lnTo>
                    <a:pt x="744" y="452"/>
                  </a:lnTo>
                  <a:lnTo>
                    <a:pt x="744" y="452"/>
                  </a:lnTo>
                  <a:lnTo>
                    <a:pt x="717" y="452"/>
                  </a:lnTo>
                  <a:lnTo>
                    <a:pt x="704" y="465"/>
                  </a:lnTo>
                  <a:lnTo>
                    <a:pt x="697" y="445"/>
                  </a:lnTo>
                  <a:lnTo>
                    <a:pt x="671" y="459"/>
                  </a:lnTo>
                  <a:lnTo>
                    <a:pt x="664" y="472"/>
                  </a:lnTo>
                  <a:lnTo>
                    <a:pt x="664" y="492"/>
                  </a:lnTo>
                  <a:lnTo>
                    <a:pt x="638" y="492"/>
                  </a:lnTo>
                  <a:lnTo>
                    <a:pt x="604" y="459"/>
                  </a:lnTo>
                  <a:lnTo>
                    <a:pt x="598" y="445"/>
                  </a:lnTo>
                  <a:lnTo>
                    <a:pt x="571" y="452"/>
                  </a:lnTo>
                  <a:lnTo>
                    <a:pt x="531" y="439"/>
                  </a:lnTo>
                  <a:lnTo>
                    <a:pt x="465" y="452"/>
                  </a:lnTo>
                  <a:lnTo>
                    <a:pt x="458" y="459"/>
                  </a:lnTo>
                  <a:lnTo>
                    <a:pt x="452" y="479"/>
                  </a:lnTo>
                  <a:lnTo>
                    <a:pt x="438" y="485"/>
                  </a:lnTo>
                  <a:lnTo>
                    <a:pt x="438" y="505"/>
                  </a:lnTo>
                  <a:lnTo>
                    <a:pt x="405" y="558"/>
                  </a:lnTo>
                  <a:lnTo>
                    <a:pt x="339" y="545"/>
                  </a:lnTo>
                  <a:lnTo>
                    <a:pt x="332" y="518"/>
                  </a:lnTo>
                  <a:lnTo>
                    <a:pt x="292" y="485"/>
                  </a:lnTo>
                  <a:lnTo>
                    <a:pt x="206" y="472"/>
                  </a:lnTo>
                  <a:lnTo>
                    <a:pt x="166" y="465"/>
                  </a:lnTo>
                  <a:lnTo>
                    <a:pt x="152" y="465"/>
                  </a:lnTo>
                  <a:lnTo>
                    <a:pt x="119" y="439"/>
                  </a:lnTo>
                  <a:lnTo>
                    <a:pt x="53" y="419"/>
                  </a:lnTo>
                  <a:lnTo>
                    <a:pt x="6" y="332"/>
                  </a:lnTo>
                  <a:lnTo>
                    <a:pt x="0" y="306"/>
                  </a:lnTo>
                  <a:lnTo>
                    <a:pt x="19" y="292"/>
                  </a:lnTo>
                  <a:lnTo>
                    <a:pt x="19" y="266"/>
                  </a:lnTo>
                  <a:lnTo>
                    <a:pt x="33" y="233"/>
                  </a:lnTo>
                  <a:lnTo>
                    <a:pt x="19" y="213"/>
                  </a:lnTo>
                  <a:lnTo>
                    <a:pt x="39" y="199"/>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56" name="Freeform 103"/>
            <p:cNvSpPr/>
            <p:nvPr/>
          </p:nvSpPr>
          <p:spPr bwMode="auto">
            <a:xfrm>
              <a:off x="2710745" y="3743060"/>
              <a:ext cx="1267530" cy="1016956"/>
            </a:xfrm>
            <a:custGeom>
              <a:cxnLst>
                <a:cxn ang="0">
                  <a:pos x="0" y="133"/>
                </a:cxn>
                <a:cxn ang="0">
                  <a:pos x="67" y="73"/>
                </a:cxn>
                <a:cxn ang="0">
                  <a:pos x="153" y="13"/>
                </a:cxn>
                <a:cxn ang="0">
                  <a:pos x="213" y="7"/>
                </a:cxn>
                <a:cxn ang="0">
                  <a:pos x="213" y="100"/>
                </a:cxn>
                <a:cxn ang="0">
                  <a:pos x="293" y="140"/>
                </a:cxn>
                <a:cxn ang="0">
                  <a:pos x="372" y="160"/>
                </a:cxn>
                <a:cxn ang="0">
                  <a:pos x="339" y="206"/>
                </a:cxn>
                <a:cxn ang="0">
                  <a:pos x="392" y="239"/>
                </a:cxn>
                <a:cxn ang="0">
                  <a:pos x="465" y="279"/>
                </a:cxn>
                <a:cxn ang="0">
                  <a:pos x="558" y="246"/>
                </a:cxn>
                <a:cxn ang="0">
                  <a:pos x="572" y="306"/>
                </a:cxn>
                <a:cxn ang="0">
                  <a:pos x="545" y="352"/>
                </a:cxn>
                <a:cxn ang="0">
                  <a:pos x="638" y="432"/>
                </a:cxn>
                <a:cxn ang="0">
                  <a:pos x="671" y="505"/>
                </a:cxn>
                <a:cxn ang="0">
                  <a:pos x="711" y="525"/>
                </a:cxn>
                <a:cxn ang="0">
                  <a:pos x="731" y="472"/>
                </a:cxn>
                <a:cxn ang="0">
                  <a:pos x="711" y="399"/>
                </a:cxn>
                <a:cxn ang="0">
                  <a:pos x="751" y="399"/>
                </a:cxn>
                <a:cxn ang="0">
                  <a:pos x="838" y="445"/>
                </a:cxn>
                <a:cxn ang="0">
                  <a:pos x="831" y="512"/>
                </a:cxn>
                <a:cxn ang="0">
                  <a:pos x="784" y="525"/>
                </a:cxn>
                <a:cxn ang="0">
                  <a:pos x="758" y="552"/>
                </a:cxn>
                <a:cxn ang="0">
                  <a:pos x="718" y="545"/>
                </a:cxn>
                <a:cxn ang="0">
                  <a:pos x="705" y="578"/>
                </a:cxn>
                <a:cxn ang="0">
                  <a:pos x="718" y="638"/>
                </a:cxn>
                <a:cxn ang="0">
                  <a:pos x="678" y="651"/>
                </a:cxn>
                <a:cxn ang="0">
                  <a:pos x="658" y="698"/>
                </a:cxn>
                <a:cxn ang="0">
                  <a:pos x="612" y="718"/>
                </a:cxn>
                <a:cxn ang="0">
                  <a:pos x="585" y="671"/>
                </a:cxn>
                <a:cxn ang="0">
                  <a:pos x="525" y="638"/>
                </a:cxn>
                <a:cxn ang="0">
                  <a:pos x="505" y="605"/>
                </a:cxn>
                <a:cxn ang="0">
                  <a:pos x="452" y="645"/>
                </a:cxn>
                <a:cxn ang="0">
                  <a:pos x="392" y="605"/>
                </a:cxn>
                <a:cxn ang="0">
                  <a:pos x="432" y="605"/>
                </a:cxn>
                <a:cxn ang="0">
                  <a:pos x="465" y="552"/>
                </a:cxn>
                <a:cxn ang="0">
                  <a:pos x="505" y="499"/>
                </a:cxn>
                <a:cxn ang="0">
                  <a:pos x="485" y="405"/>
                </a:cxn>
                <a:cxn ang="0">
                  <a:pos x="399" y="332"/>
                </a:cxn>
                <a:cxn ang="0">
                  <a:pos x="312" y="286"/>
                </a:cxn>
                <a:cxn ang="0">
                  <a:pos x="186" y="259"/>
                </a:cxn>
                <a:cxn ang="0">
                  <a:pos x="100" y="259"/>
                </a:cxn>
              </a:cxnLst>
              <a:rect l="0" t="0" r="r" b="b"/>
              <a:pathLst>
                <a:path w="838" h="718">
                  <a:moveTo>
                    <a:pt x="7" y="226"/>
                  </a:moveTo>
                  <a:lnTo>
                    <a:pt x="7" y="226"/>
                  </a:lnTo>
                  <a:lnTo>
                    <a:pt x="0" y="133"/>
                  </a:lnTo>
                  <a:lnTo>
                    <a:pt x="0" y="120"/>
                  </a:lnTo>
                  <a:lnTo>
                    <a:pt x="33" y="106"/>
                  </a:lnTo>
                  <a:lnTo>
                    <a:pt x="67" y="73"/>
                  </a:lnTo>
                  <a:lnTo>
                    <a:pt x="126" y="47"/>
                  </a:lnTo>
                  <a:lnTo>
                    <a:pt x="153" y="40"/>
                  </a:lnTo>
                  <a:lnTo>
                    <a:pt x="153" y="13"/>
                  </a:lnTo>
                  <a:lnTo>
                    <a:pt x="160" y="0"/>
                  </a:lnTo>
                  <a:lnTo>
                    <a:pt x="173" y="0"/>
                  </a:lnTo>
                  <a:lnTo>
                    <a:pt x="213" y="7"/>
                  </a:lnTo>
                  <a:lnTo>
                    <a:pt x="213" y="27"/>
                  </a:lnTo>
                  <a:lnTo>
                    <a:pt x="219" y="53"/>
                  </a:lnTo>
                  <a:lnTo>
                    <a:pt x="213" y="100"/>
                  </a:lnTo>
                  <a:lnTo>
                    <a:pt x="246" y="146"/>
                  </a:lnTo>
                  <a:lnTo>
                    <a:pt x="266" y="160"/>
                  </a:lnTo>
                  <a:lnTo>
                    <a:pt x="293" y="140"/>
                  </a:lnTo>
                  <a:lnTo>
                    <a:pt x="352" y="140"/>
                  </a:lnTo>
                  <a:lnTo>
                    <a:pt x="366" y="146"/>
                  </a:lnTo>
                  <a:lnTo>
                    <a:pt x="372" y="160"/>
                  </a:lnTo>
                  <a:lnTo>
                    <a:pt x="366" y="173"/>
                  </a:lnTo>
                  <a:lnTo>
                    <a:pt x="332" y="199"/>
                  </a:lnTo>
                  <a:lnTo>
                    <a:pt x="339" y="206"/>
                  </a:lnTo>
                  <a:lnTo>
                    <a:pt x="372" y="239"/>
                  </a:lnTo>
                  <a:lnTo>
                    <a:pt x="386" y="239"/>
                  </a:lnTo>
                  <a:lnTo>
                    <a:pt x="392" y="239"/>
                  </a:lnTo>
                  <a:lnTo>
                    <a:pt x="392" y="253"/>
                  </a:lnTo>
                  <a:lnTo>
                    <a:pt x="412" y="273"/>
                  </a:lnTo>
                  <a:lnTo>
                    <a:pt x="465" y="279"/>
                  </a:lnTo>
                  <a:lnTo>
                    <a:pt x="492" y="273"/>
                  </a:lnTo>
                  <a:lnTo>
                    <a:pt x="519" y="239"/>
                  </a:lnTo>
                  <a:lnTo>
                    <a:pt x="558" y="246"/>
                  </a:lnTo>
                  <a:lnTo>
                    <a:pt x="578" y="266"/>
                  </a:lnTo>
                  <a:lnTo>
                    <a:pt x="565" y="292"/>
                  </a:lnTo>
                  <a:lnTo>
                    <a:pt x="572" y="306"/>
                  </a:lnTo>
                  <a:lnTo>
                    <a:pt x="552" y="319"/>
                  </a:lnTo>
                  <a:lnTo>
                    <a:pt x="538" y="326"/>
                  </a:lnTo>
                  <a:lnTo>
                    <a:pt x="545" y="352"/>
                  </a:lnTo>
                  <a:lnTo>
                    <a:pt x="578" y="379"/>
                  </a:lnTo>
                  <a:lnTo>
                    <a:pt x="598" y="379"/>
                  </a:lnTo>
                  <a:lnTo>
                    <a:pt x="638" y="432"/>
                  </a:lnTo>
                  <a:lnTo>
                    <a:pt x="645" y="472"/>
                  </a:lnTo>
                  <a:lnTo>
                    <a:pt x="645" y="485"/>
                  </a:lnTo>
                  <a:lnTo>
                    <a:pt x="671" y="505"/>
                  </a:lnTo>
                  <a:lnTo>
                    <a:pt x="671" y="518"/>
                  </a:lnTo>
                  <a:lnTo>
                    <a:pt x="698" y="525"/>
                  </a:lnTo>
                  <a:lnTo>
                    <a:pt x="711" y="525"/>
                  </a:lnTo>
                  <a:lnTo>
                    <a:pt x="711" y="499"/>
                  </a:lnTo>
                  <a:lnTo>
                    <a:pt x="731" y="499"/>
                  </a:lnTo>
                  <a:lnTo>
                    <a:pt x="731" y="472"/>
                  </a:lnTo>
                  <a:lnTo>
                    <a:pt x="718" y="459"/>
                  </a:lnTo>
                  <a:lnTo>
                    <a:pt x="711" y="445"/>
                  </a:lnTo>
                  <a:lnTo>
                    <a:pt x="711" y="399"/>
                  </a:lnTo>
                  <a:lnTo>
                    <a:pt x="725" y="392"/>
                  </a:lnTo>
                  <a:lnTo>
                    <a:pt x="745" y="399"/>
                  </a:lnTo>
                  <a:lnTo>
                    <a:pt x="751" y="399"/>
                  </a:lnTo>
                  <a:lnTo>
                    <a:pt x="758" y="405"/>
                  </a:lnTo>
                  <a:lnTo>
                    <a:pt x="804" y="432"/>
                  </a:lnTo>
                  <a:lnTo>
                    <a:pt x="838" y="445"/>
                  </a:lnTo>
                  <a:lnTo>
                    <a:pt x="838" y="465"/>
                  </a:lnTo>
                  <a:lnTo>
                    <a:pt x="824" y="485"/>
                  </a:lnTo>
                  <a:lnTo>
                    <a:pt x="831" y="512"/>
                  </a:lnTo>
                  <a:lnTo>
                    <a:pt x="831" y="518"/>
                  </a:lnTo>
                  <a:lnTo>
                    <a:pt x="791" y="525"/>
                  </a:lnTo>
                  <a:lnTo>
                    <a:pt x="784" y="525"/>
                  </a:lnTo>
                  <a:lnTo>
                    <a:pt x="784" y="532"/>
                  </a:lnTo>
                  <a:lnTo>
                    <a:pt x="784" y="545"/>
                  </a:lnTo>
                  <a:lnTo>
                    <a:pt x="758" y="552"/>
                  </a:lnTo>
                  <a:lnTo>
                    <a:pt x="738" y="538"/>
                  </a:lnTo>
                  <a:lnTo>
                    <a:pt x="718" y="538"/>
                  </a:lnTo>
                  <a:lnTo>
                    <a:pt x="718" y="545"/>
                  </a:lnTo>
                  <a:lnTo>
                    <a:pt x="718" y="558"/>
                  </a:lnTo>
                  <a:lnTo>
                    <a:pt x="711" y="565"/>
                  </a:lnTo>
                  <a:lnTo>
                    <a:pt x="705" y="578"/>
                  </a:lnTo>
                  <a:lnTo>
                    <a:pt x="725" y="598"/>
                  </a:lnTo>
                  <a:lnTo>
                    <a:pt x="711" y="625"/>
                  </a:lnTo>
                  <a:lnTo>
                    <a:pt x="718" y="638"/>
                  </a:lnTo>
                  <a:lnTo>
                    <a:pt x="718" y="645"/>
                  </a:lnTo>
                  <a:lnTo>
                    <a:pt x="691" y="645"/>
                  </a:lnTo>
                  <a:lnTo>
                    <a:pt x="678" y="651"/>
                  </a:lnTo>
                  <a:lnTo>
                    <a:pt x="691" y="671"/>
                  </a:lnTo>
                  <a:lnTo>
                    <a:pt x="678" y="691"/>
                  </a:lnTo>
                  <a:lnTo>
                    <a:pt x="658" y="698"/>
                  </a:lnTo>
                  <a:lnTo>
                    <a:pt x="658" y="711"/>
                  </a:lnTo>
                  <a:lnTo>
                    <a:pt x="651" y="718"/>
                  </a:lnTo>
                  <a:lnTo>
                    <a:pt x="612" y="718"/>
                  </a:lnTo>
                  <a:lnTo>
                    <a:pt x="598" y="705"/>
                  </a:lnTo>
                  <a:lnTo>
                    <a:pt x="592" y="678"/>
                  </a:lnTo>
                  <a:lnTo>
                    <a:pt x="585" y="671"/>
                  </a:lnTo>
                  <a:lnTo>
                    <a:pt x="565" y="678"/>
                  </a:lnTo>
                  <a:lnTo>
                    <a:pt x="545" y="651"/>
                  </a:lnTo>
                  <a:lnTo>
                    <a:pt x="525" y="638"/>
                  </a:lnTo>
                  <a:lnTo>
                    <a:pt x="519" y="625"/>
                  </a:lnTo>
                  <a:lnTo>
                    <a:pt x="519" y="605"/>
                  </a:lnTo>
                  <a:lnTo>
                    <a:pt x="505" y="605"/>
                  </a:lnTo>
                  <a:lnTo>
                    <a:pt x="465" y="625"/>
                  </a:lnTo>
                  <a:lnTo>
                    <a:pt x="465" y="645"/>
                  </a:lnTo>
                  <a:lnTo>
                    <a:pt x="452" y="645"/>
                  </a:lnTo>
                  <a:lnTo>
                    <a:pt x="432" y="618"/>
                  </a:lnTo>
                  <a:lnTo>
                    <a:pt x="406" y="618"/>
                  </a:lnTo>
                  <a:lnTo>
                    <a:pt x="392" y="605"/>
                  </a:lnTo>
                  <a:lnTo>
                    <a:pt x="399" y="585"/>
                  </a:lnTo>
                  <a:lnTo>
                    <a:pt x="419" y="598"/>
                  </a:lnTo>
                  <a:lnTo>
                    <a:pt x="432" y="605"/>
                  </a:lnTo>
                  <a:lnTo>
                    <a:pt x="445" y="598"/>
                  </a:lnTo>
                  <a:lnTo>
                    <a:pt x="445" y="565"/>
                  </a:lnTo>
                  <a:lnTo>
                    <a:pt x="465" y="552"/>
                  </a:lnTo>
                  <a:lnTo>
                    <a:pt x="479" y="538"/>
                  </a:lnTo>
                  <a:lnTo>
                    <a:pt x="472" y="525"/>
                  </a:lnTo>
                  <a:lnTo>
                    <a:pt x="505" y="499"/>
                  </a:lnTo>
                  <a:lnTo>
                    <a:pt x="505" y="459"/>
                  </a:lnTo>
                  <a:lnTo>
                    <a:pt x="492" y="439"/>
                  </a:lnTo>
                  <a:lnTo>
                    <a:pt x="485" y="405"/>
                  </a:lnTo>
                  <a:lnTo>
                    <a:pt x="445" y="352"/>
                  </a:lnTo>
                  <a:lnTo>
                    <a:pt x="425" y="359"/>
                  </a:lnTo>
                  <a:lnTo>
                    <a:pt x="399" y="332"/>
                  </a:lnTo>
                  <a:lnTo>
                    <a:pt x="359" y="312"/>
                  </a:lnTo>
                  <a:lnTo>
                    <a:pt x="339" y="273"/>
                  </a:lnTo>
                  <a:lnTo>
                    <a:pt x="312" y="286"/>
                  </a:lnTo>
                  <a:lnTo>
                    <a:pt x="253" y="246"/>
                  </a:lnTo>
                  <a:lnTo>
                    <a:pt x="226" y="266"/>
                  </a:lnTo>
                  <a:lnTo>
                    <a:pt x="186" y="259"/>
                  </a:lnTo>
                  <a:lnTo>
                    <a:pt x="153" y="279"/>
                  </a:lnTo>
                  <a:lnTo>
                    <a:pt x="133" y="279"/>
                  </a:lnTo>
                  <a:lnTo>
                    <a:pt x="100" y="259"/>
                  </a:lnTo>
                  <a:lnTo>
                    <a:pt x="80" y="246"/>
                  </a:lnTo>
                  <a:lnTo>
                    <a:pt x="7" y="226"/>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57" name="Freeform 104"/>
            <p:cNvSpPr/>
            <p:nvPr/>
          </p:nvSpPr>
          <p:spPr bwMode="auto">
            <a:xfrm>
              <a:off x="1082920" y="3028079"/>
              <a:ext cx="1868815" cy="1327142"/>
            </a:xfrm>
            <a:custGeom>
              <a:cxnLst>
                <a:cxn ang="0">
                  <a:pos x="858" y="7"/>
                </a:cxn>
                <a:cxn ang="0">
                  <a:pos x="864" y="53"/>
                </a:cxn>
                <a:cxn ang="0">
                  <a:pos x="931" y="100"/>
                </a:cxn>
                <a:cxn ang="0">
                  <a:pos x="971" y="153"/>
                </a:cxn>
                <a:cxn ang="0">
                  <a:pos x="984" y="246"/>
                </a:cxn>
                <a:cxn ang="0">
                  <a:pos x="1031" y="326"/>
                </a:cxn>
                <a:cxn ang="0">
                  <a:pos x="1190" y="392"/>
                </a:cxn>
                <a:cxn ang="0">
                  <a:pos x="1223" y="472"/>
                </a:cxn>
                <a:cxn ang="0">
                  <a:pos x="1230" y="545"/>
                </a:cxn>
                <a:cxn ang="0">
                  <a:pos x="1110" y="611"/>
                </a:cxn>
                <a:cxn ang="0">
                  <a:pos x="1084" y="731"/>
                </a:cxn>
                <a:cxn ang="0">
                  <a:pos x="904" y="764"/>
                </a:cxn>
                <a:cxn ang="0">
                  <a:pos x="931" y="857"/>
                </a:cxn>
                <a:cxn ang="0">
                  <a:pos x="891" y="904"/>
                </a:cxn>
                <a:cxn ang="0">
                  <a:pos x="918" y="924"/>
                </a:cxn>
                <a:cxn ang="0">
                  <a:pos x="831" y="917"/>
                </a:cxn>
                <a:cxn ang="0">
                  <a:pos x="705" y="897"/>
                </a:cxn>
                <a:cxn ang="0">
                  <a:pos x="598" y="930"/>
                </a:cxn>
                <a:cxn ang="0">
                  <a:pos x="485" y="930"/>
                </a:cxn>
                <a:cxn ang="0">
                  <a:pos x="372" y="924"/>
                </a:cxn>
                <a:cxn ang="0">
                  <a:pos x="299" y="897"/>
                </a:cxn>
                <a:cxn ang="0">
                  <a:pos x="253" y="851"/>
                </a:cxn>
                <a:cxn ang="0">
                  <a:pos x="146" y="857"/>
                </a:cxn>
                <a:cxn ang="0">
                  <a:pos x="67" y="791"/>
                </a:cxn>
                <a:cxn ang="0">
                  <a:pos x="53" y="744"/>
                </a:cxn>
                <a:cxn ang="0">
                  <a:pos x="7" y="698"/>
                </a:cxn>
                <a:cxn ang="0">
                  <a:pos x="47" y="685"/>
                </a:cxn>
                <a:cxn ang="0">
                  <a:pos x="20" y="591"/>
                </a:cxn>
                <a:cxn ang="0">
                  <a:pos x="7" y="558"/>
                </a:cxn>
                <a:cxn ang="0">
                  <a:pos x="27" y="518"/>
                </a:cxn>
                <a:cxn ang="0">
                  <a:pos x="73" y="485"/>
                </a:cxn>
                <a:cxn ang="0">
                  <a:pos x="127" y="478"/>
                </a:cxn>
                <a:cxn ang="0">
                  <a:pos x="146" y="505"/>
                </a:cxn>
                <a:cxn ang="0">
                  <a:pos x="266" y="478"/>
                </a:cxn>
                <a:cxn ang="0">
                  <a:pos x="392" y="425"/>
                </a:cxn>
                <a:cxn ang="0">
                  <a:pos x="439" y="372"/>
                </a:cxn>
                <a:cxn ang="0">
                  <a:pos x="439" y="252"/>
                </a:cxn>
                <a:cxn ang="0">
                  <a:pos x="439" y="226"/>
                </a:cxn>
                <a:cxn ang="0">
                  <a:pos x="545" y="239"/>
                </a:cxn>
                <a:cxn ang="0">
                  <a:pos x="552" y="219"/>
                </a:cxn>
                <a:cxn ang="0">
                  <a:pos x="652" y="133"/>
                </a:cxn>
                <a:cxn ang="0">
                  <a:pos x="731" y="133"/>
                </a:cxn>
                <a:cxn ang="0">
                  <a:pos x="785" y="40"/>
                </a:cxn>
                <a:cxn ang="0">
                  <a:pos x="818" y="0"/>
                </a:cxn>
              </a:cxnLst>
              <a:rect l="0" t="0" r="r" b="b"/>
              <a:pathLst>
                <a:path w="1237" h="937">
                  <a:moveTo>
                    <a:pt x="844" y="7"/>
                  </a:moveTo>
                  <a:lnTo>
                    <a:pt x="844" y="7"/>
                  </a:lnTo>
                  <a:lnTo>
                    <a:pt x="858" y="7"/>
                  </a:lnTo>
                  <a:lnTo>
                    <a:pt x="851" y="27"/>
                  </a:lnTo>
                  <a:lnTo>
                    <a:pt x="864" y="40"/>
                  </a:lnTo>
                  <a:lnTo>
                    <a:pt x="864" y="53"/>
                  </a:lnTo>
                  <a:lnTo>
                    <a:pt x="891" y="80"/>
                  </a:lnTo>
                  <a:lnTo>
                    <a:pt x="898" y="100"/>
                  </a:lnTo>
                  <a:lnTo>
                    <a:pt x="931" y="100"/>
                  </a:lnTo>
                  <a:lnTo>
                    <a:pt x="944" y="113"/>
                  </a:lnTo>
                  <a:lnTo>
                    <a:pt x="951" y="113"/>
                  </a:lnTo>
                  <a:lnTo>
                    <a:pt x="971" y="153"/>
                  </a:lnTo>
                  <a:lnTo>
                    <a:pt x="991" y="199"/>
                  </a:lnTo>
                  <a:lnTo>
                    <a:pt x="977" y="233"/>
                  </a:lnTo>
                  <a:lnTo>
                    <a:pt x="984" y="246"/>
                  </a:lnTo>
                  <a:lnTo>
                    <a:pt x="964" y="272"/>
                  </a:lnTo>
                  <a:lnTo>
                    <a:pt x="971" y="299"/>
                  </a:lnTo>
                  <a:lnTo>
                    <a:pt x="1031" y="326"/>
                  </a:lnTo>
                  <a:lnTo>
                    <a:pt x="1097" y="332"/>
                  </a:lnTo>
                  <a:lnTo>
                    <a:pt x="1170" y="385"/>
                  </a:lnTo>
                  <a:lnTo>
                    <a:pt x="1190" y="392"/>
                  </a:lnTo>
                  <a:lnTo>
                    <a:pt x="1190" y="405"/>
                  </a:lnTo>
                  <a:lnTo>
                    <a:pt x="1203" y="432"/>
                  </a:lnTo>
                  <a:lnTo>
                    <a:pt x="1223" y="472"/>
                  </a:lnTo>
                  <a:lnTo>
                    <a:pt x="1237" y="505"/>
                  </a:lnTo>
                  <a:lnTo>
                    <a:pt x="1230" y="518"/>
                  </a:lnTo>
                  <a:lnTo>
                    <a:pt x="1230" y="545"/>
                  </a:lnTo>
                  <a:lnTo>
                    <a:pt x="1203" y="552"/>
                  </a:lnTo>
                  <a:lnTo>
                    <a:pt x="1144" y="578"/>
                  </a:lnTo>
                  <a:lnTo>
                    <a:pt x="1110" y="611"/>
                  </a:lnTo>
                  <a:lnTo>
                    <a:pt x="1077" y="625"/>
                  </a:lnTo>
                  <a:lnTo>
                    <a:pt x="1077" y="638"/>
                  </a:lnTo>
                  <a:lnTo>
                    <a:pt x="1084" y="731"/>
                  </a:lnTo>
                  <a:lnTo>
                    <a:pt x="1064" y="731"/>
                  </a:lnTo>
                  <a:lnTo>
                    <a:pt x="1050" y="738"/>
                  </a:lnTo>
                  <a:lnTo>
                    <a:pt x="904" y="764"/>
                  </a:lnTo>
                  <a:lnTo>
                    <a:pt x="884" y="784"/>
                  </a:lnTo>
                  <a:lnTo>
                    <a:pt x="884" y="824"/>
                  </a:lnTo>
                  <a:lnTo>
                    <a:pt x="931" y="857"/>
                  </a:lnTo>
                  <a:lnTo>
                    <a:pt x="918" y="884"/>
                  </a:lnTo>
                  <a:lnTo>
                    <a:pt x="898" y="891"/>
                  </a:lnTo>
                  <a:lnTo>
                    <a:pt x="891" y="904"/>
                  </a:lnTo>
                  <a:lnTo>
                    <a:pt x="898" y="917"/>
                  </a:lnTo>
                  <a:lnTo>
                    <a:pt x="911" y="917"/>
                  </a:lnTo>
                  <a:lnTo>
                    <a:pt x="918" y="924"/>
                  </a:lnTo>
                  <a:lnTo>
                    <a:pt x="871" y="937"/>
                  </a:lnTo>
                  <a:lnTo>
                    <a:pt x="844" y="930"/>
                  </a:lnTo>
                  <a:lnTo>
                    <a:pt x="831" y="917"/>
                  </a:lnTo>
                  <a:lnTo>
                    <a:pt x="798" y="917"/>
                  </a:lnTo>
                  <a:lnTo>
                    <a:pt x="745" y="897"/>
                  </a:lnTo>
                  <a:lnTo>
                    <a:pt x="705" y="897"/>
                  </a:lnTo>
                  <a:lnTo>
                    <a:pt x="678" y="904"/>
                  </a:lnTo>
                  <a:lnTo>
                    <a:pt x="645" y="904"/>
                  </a:lnTo>
                  <a:lnTo>
                    <a:pt x="598" y="930"/>
                  </a:lnTo>
                  <a:lnTo>
                    <a:pt x="559" y="924"/>
                  </a:lnTo>
                  <a:lnTo>
                    <a:pt x="519" y="937"/>
                  </a:lnTo>
                  <a:lnTo>
                    <a:pt x="485" y="930"/>
                  </a:lnTo>
                  <a:lnTo>
                    <a:pt x="466" y="910"/>
                  </a:lnTo>
                  <a:lnTo>
                    <a:pt x="412" y="904"/>
                  </a:lnTo>
                  <a:lnTo>
                    <a:pt x="372" y="924"/>
                  </a:lnTo>
                  <a:lnTo>
                    <a:pt x="359" y="917"/>
                  </a:lnTo>
                  <a:lnTo>
                    <a:pt x="339" y="904"/>
                  </a:lnTo>
                  <a:lnTo>
                    <a:pt x="299" y="897"/>
                  </a:lnTo>
                  <a:lnTo>
                    <a:pt x="293" y="891"/>
                  </a:lnTo>
                  <a:lnTo>
                    <a:pt x="279" y="891"/>
                  </a:lnTo>
                  <a:lnTo>
                    <a:pt x="253" y="851"/>
                  </a:lnTo>
                  <a:lnTo>
                    <a:pt x="233" y="844"/>
                  </a:lnTo>
                  <a:lnTo>
                    <a:pt x="173" y="864"/>
                  </a:lnTo>
                  <a:lnTo>
                    <a:pt x="146" y="857"/>
                  </a:lnTo>
                  <a:lnTo>
                    <a:pt x="93" y="817"/>
                  </a:lnTo>
                  <a:lnTo>
                    <a:pt x="80" y="817"/>
                  </a:lnTo>
                  <a:lnTo>
                    <a:pt x="67" y="791"/>
                  </a:lnTo>
                  <a:lnTo>
                    <a:pt x="73" y="764"/>
                  </a:lnTo>
                  <a:lnTo>
                    <a:pt x="73" y="751"/>
                  </a:lnTo>
                  <a:lnTo>
                    <a:pt x="53" y="744"/>
                  </a:lnTo>
                  <a:lnTo>
                    <a:pt x="47" y="731"/>
                  </a:lnTo>
                  <a:lnTo>
                    <a:pt x="7" y="704"/>
                  </a:lnTo>
                  <a:lnTo>
                    <a:pt x="7" y="698"/>
                  </a:lnTo>
                  <a:lnTo>
                    <a:pt x="27" y="691"/>
                  </a:lnTo>
                  <a:lnTo>
                    <a:pt x="40" y="698"/>
                  </a:lnTo>
                  <a:lnTo>
                    <a:pt x="47" y="685"/>
                  </a:lnTo>
                  <a:lnTo>
                    <a:pt x="47" y="651"/>
                  </a:lnTo>
                  <a:lnTo>
                    <a:pt x="47" y="618"/>
                  </a:lnTo>
                  <a:lnTo>
                    <a:pt x="20" y="591"/>
                  </a:lnTo>
                  <a:lnTo>
                    <a:pt x="7" y="598"/>
                  </a:lnTo>
                  <a:lnTo>
                    <a:pt x="0" y="578"/>
                  </a:lnTo>
                  <a:lnTo>
                    <a:pt x="7" y="558"/>
                  </a:lnTo>
                  <a:lnTo>
                    <a:pt x="0" y="538"/>
                  </a:lnTo>
                  <a:lnTo>
                    <a:pt x="20" y="525"/>
                  </a:lnTo>
                  <a:lnTo>
                    <a:pt x="27" y="518"/>
                  </a:lnTo>
                  <a:lnTo>
                    <a:pt x="27" y="505"/>
                  </a:lnTo>
                  <a:lnTo>
                    <a:pt x="53" y="492"/>
                  </a:lnTo>
                  <a:lnTo>
                    <a:pt x="73" y="485"/>
                  </a:lnTo>
                  <a:lnTo>
                    <a:pt x="93" y="478"/>
                  </a:lnTo>
                  <a:lnTo>
                    <a:pt x="113" y="485"/>
                  </a:lnTo>
                  <a:lnTo>
                    <a:pt x="127" y="478"/>
                  </a:lnTo>
                  <a:lnTo>
                    <a:pt x="133" y="485"/>
                  </a:lnTo>
                  <a:lnTo>
                    <a:pt x="133" y="498"/>
                  </a:lnTo>
                  <a:lnTo>
                    <a:pt x="146" y="505"/>
                  </a:lnTo>
                  <a:lnTo>
                    <a:pt x="173" y="505"/>
                  </a:lnTo>
                  <a:lnTo>
                    <a:pt x="200" y="465"/>
                  </a:lnTo>
                  <a:lnTo>
                    <a:pt x="266" y="478"/>
                  </a:lnTo>
                  <a:lnTo>
                    <a:pt x="293" y="459"/>
                  </a:lnTo>
                  <a:lnTo>
                    <a:pt x="386" y="439"/>
                  </a:lnTo>
                  <a:lnTo>
                    <a:pt x="392" y="425"/>
                  </a:lnTo>
                  <a:lnTo>
                    <a:pt x="399" y="392"/>
                  </a:lnTo>
                  <a:lnTo>
                    <a:pt x="426" y="372"/>
                  </a:lnTo>
                  <a:lnTo>
                    <a:pt x="439" y="372"/>
                  </a:lnTo>
                  <a:lnTo>
                    <a:pt x="439" y="359"/>
                  </a:lnTo>
                  <a:lnTo>
                    <a:pt x="439" y="272"/>
                  </a:lnTo>
                  <a:lnTo>
                    <a:pt x="439" y="252"/>
                  </a:lnTo>
                  <a:lnTo>
                    <a:pt x="419" y="246"/>
                  </a:lnTo>
                  <a:lnTo>
                    <a:pt x="412" y="239"/>
                  </a:lnTo>
                  <a:lnTo>
                    <a:pt x="439" y="226"/>
                  </a:lnTo>
                  <a:lnTo>
                    <a:pt x="512" y="226"/>
                  </a:lnTo>
                  <a:lnTo>
                    <a:pt x="519" y="239"/>
                  </a:lnTo>
                  <a:lnTo>
                    <a:pt x="545" y="239"/>
                  </a:lnTo>
                  <a:lnTo>
                    <a:pt x="552" y="246"/>
                  </a:lnTo>
                  <a:lnTo>
                    <a:pt x="559" y="233"/>
                  </a:lnTo>
                  <a:lnTo>
                    <a:pt x="552" y="219"/>
                  </a:lnTo>
                  <a:lnTo>
                    <a:pt x="598" y="113"/>
                  </a:lnTo>
                  <a:lnTo>
                    <a:pt x="605" y="106"/>
                  </a:lnTo>
                  <a:lnTo>
                    <a:pt x="652" y="133"/>
                  </a:lnTo>
                  <a:lnTo>
                    <a:pt x="678" y="133"/>
                  </a:lnTo>
                  <a:lnTo>
                    <a:pt x="685" y="146"/>
                  </a:lnTo>
                  <a:lnTo>
                    <a:pt x="731" y="133"/>
                  </a:lnTo>
                  <a:lnTo>
                    <a:pt x="738" y="60"/>
                  </a:lnTo>
                  <a:lnTo>
                    <a:pt x="758" y="46"/>
                  </a:lnTo>
                  <a:lnTo>
                    <a:pt x="785" y="40"/>
                  </a:lnTo>
                  <a:lnTo>
                    <a:pt x="798" y="27"/>
                  </a:lnTo>
                  <a:lnTo>
                    <a:pt x="805" y="7"/>
                  </a:lnTo>
                  <a:lnTo>
                    <a:pt x="818" y="0"/>
                  </a:lnTo>
                  <a:lnTo>
                    <a:pt x="844" y="7"/>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58" name="Freeform 105"/>
            <p:cNvSpPr/>
            <p:nvPr/>
          </p:nvSpPr>
          <p:spPr bwMode="auto">
            <a:xfrm>
              <a:off x="3737044" y="4044558"/>
              <a:ext cx="462294" cy="780422"/>
            </a:xfrm>
            <a:custGeom>
              <a:cxnLst>
                <a:cxn ang="0">
                  <a:pos x="259" y="345"/>
                </a:cxn>
                <a:cxn ang="0">
                  <a:pos x="266" y="279"/>
                </a:cxn>
                <a:cxn ang="0">
                  <a:pos x="259" y="159"/>
                </a:cxn>
                <a:cxn ang="0">
                  <a:pos x="246" y="99"/>
                </a:cxn>
                <a:cxn ang="0">
                  <a:pos x="266" y="46"/>
                </a:cxn>
                <a:cxn ang="0">
                  <a:pos x="279" y="6"/>
                </a:cxn>
                <a:cxn ang="0">
                  <a:pos x="253" y="13"/>
                </a:cxn>
                <a:cxn ang="0">
                  <a:pos x="206" y="40"/>
                </a:cxn>
                <a:cxn ang="0">
                  <a:pos x="199" y="66"/>
                </a:cxn>
                <a:cxn ang="0">
                  <a:pos x="133" y="146"/>
                </a:cxn>
                <a:cxn ang="0">
                  <a:pos x="113" y="139"/>
                </a:cxn>
                <a:cxn ang="0">
                  <a:pos x="73" y="153"/>
                </a:cxn>
                <a:cxn ang="0">
                  <a:pos x="80" y="192"/>
                </a:cxn>
                <a:cxn ang="0">
                  <a:pos x="160" y="232"/>
                </a:cxn>
                <a:cxn ang="0">
                  <a:pos x="146" y="272"/>
                </a:cxn>
                <a:cxn ang="0">
                  <a:pos x="153" y="305"/>
                </a:cxn>
                <a:cxn ang="0">
                  <a:pos x="106" y="312"/>
                </a:cxn>
                <a:cxn ang="0">
                  <a:pos x="106" y="332"/>
                </a:cxn>
                <a:cxn ang="0">
                  <a:pos x="60" y="325"/>
                </a:cxn>
                <a:cxn ang="0">
                  <a:pos x="40" y="332"/>
                </a:cxn>
                <a:cxn ang="0">
                  <a:pos x="33" y="352"/>
                </a:cxn>
                <a:cxn ang="0">
                  <a:pos x="47" y="385"/>
                </a:cxn>
                <a:cxn ang="0">
                  <a:pos x="40" y="425"/>
                </a:cxn>
                <a:cxn ang="0">
                  <a:pos x="13" y="432"/>
                </a:cxn>
                <a:cxn ang="0">
                  <a:pos x="13" y="458"/>
                </a:cxn>
                <a:cxn ang="0">
                  <a:pos x="13" y="485"/>
                </a:cxn>
                <a:cxn ang="0">
                  <a:pos x="27" y="498"/>
                </a:cxn>
                <a:cxn ang="0">
                  <a:pos x="80" y="498"/>
                </a:cxn>
                <a:cxn ang="0">
                  <a:pos x="100" y="512"/>
                </a:cxn>
                <a:cxn ang="0">
                  <a:pos x="153" y="518"/>
                </a:cxn>
                <a:cxn ang="0">
                  <a:pos x="206" y="551"/>
                </a:cxn>
                <a:cxn ang="0">
                  <a:pos x="226" y="518"/>
                </a:cxn>
                <a:cxn ang="0">
                  <a:pos x="226" y="498"/>
                </a:cxn>
                <a:cxn ang="0">
                  <a:pos x="259" y="472"/>
                </a:cxn>
                <a:cxn ang="0">
                  <a:pos x="233" y="465"/>
                </a:cxn>
                <a:cxn ang="0">
                  <a:pos x="226" y="445"/>
                </a:cxn>
                <a:cxn ang="0">
                  <a:pos x="279" y="445"/>
                </a:cxn>
                <a:cxn ang="0">
                  <a:pos x="306" y="438"/>
                </a:cxn>
                <a:cxn ang="0">
                  <a:pos x="259" y="352"/>
                </a:cxn>
              </a:cxnLst>
              <a:rect l="0" t="0" r="r" b="b"/>
              <a:pathLst>
                <a:path w="306" h="551">
                  <a:moveTo>
                    <a:pt x="259" y="345"/>
                  </a:moveTo>
                  <a:lnTo>
                    <a:pt x="259" y="345"/>
                  </a:lnTo>
                  <a:lnTo>
                    <a:pt x="253" y="325"/>
                  </a:lnTo>
                  <a:lnTo>
                    <a:pt x="266" y="279"/>
                  </a:lnTo>
                  <a:lnTo>
                    <a:pt x="246" y="186"/>
                  </a:lnTo>
                  <a:lnTo>
                    <a:pt x="259" y="159"/>
                  </a:lnTo>
                  <a:lnTo>
                    <a:pt x="266" y="139"/>
                  </a:lnTo>
                  <a:lnTo>
                    <a:pt x="246" y="99"/>
                  </a:lnTo>
                  <a:lnTo>
                    <a:pt x="266" y="73"/>
                  </a:lnTo>
                  <a:lnTo>
                    <a:pt x="266" y="46"/>
                  </a:lnTo>
                  <a:lnTo>
                    <a:pt x="279" y="26"/>
                  </a:lnTo>
                  <a:lnTo>
                    <a:pt x="279" y="6"/>
                  </a:lnTo>
                  <a:lnTo>
                    <a:pt x="266" y="0"/>
                  </a:lnTo>
                  <a:lnTo>
                    <a:pt x="253" y="13"/>
                  </a:lnTo>
                  <a:lnTo>
                    <a:pt x="219" y="13"/>
                  </a:lnTo>
                  <a:lnTo>
                    <a:pt x="206" y="40"/>
                  </a:lnTo>
                  <a:lnTo>
                    <a:pt x="206" y="53"/>
                  </a:lnTo>
                  <a:lnTo>
                    <a:pt x="199" y="66"/>
                  </a:lnTo>
                  <a:lnTo>
                    <a:pt x="186" y="66"/>
                  </a:lnTo>
                  <a:lnTo>
                    <a:pt x="133" y="146"/>
                  </a:lnTo>
                  <a:lnTo>
                    <a:pt x="126" y="139"/>
                  </a:lnTo>
                  <a:lnTo>
                    <a:pt x="113" y="139"/>
                  </a:lnTo>
                  <a:lnTo>
                    <a:pt x="86" y="139"/>
                  </a:lnTo>
                  <a:lnTo>
                    <a:pt x="73" y="153"/>
                  </a:lnTo>
                  <a:lnTo>
                    <a:pt x="73" y="186"/>
                  </a:lnTo>
                  <a:lnTo>
                    <a:pt x="80" y="192"/>
                  </a:lnTo>
                  <a:lnTo>
                    <a:pt x="126" y="219"/>
                  </a:lnTo>
                  <a:lnTo>
                    <a:pt x="160" y="232"/>
                  </a:lnTo>
                  <a:lnTo>
                    <a:pt x="160" y="252"/>
                  </a:lnTo>
                  <a:lnTo>
                    <a:pt x="146" y="272"/>
                  </a:lnTo>
                  <a:lnTo>
                    <a:pt x="153" y="299"/>
                  </a:lnTo>
                  <a:lnTo>
                    <a:pt x="153" y="305"/>
                  </a:lnTo>
                  <a:lnTo>
                    <a:pt x="113" y="312"/>
                  </a:lnTo>
                  <a:lnTo>
                    <a:pt x="106" y="312"/>
                  </a:lnTo>
                  <a:lnTo>
                    <a:pt x="106" y="319"/>
                  </a:lnTo>
                  <a:lnTo>
                    <a:pt x="106" y="332"/>
                  </a:lnTo>
                  <a:lnTo>
                    <a:pt x="80" y="339"/>
                  </a:lnTo>
                  <a:lnTo>
                    <a:pt x="60" y="325"/>
                  </a:lnTo>
                  <a:lnTo>
                    <a:pt x="40" y="325"/>
                  </a:lnTo>
                  <a:lnTo>
                    <a:pt x="40" y="332"/>
                  </a:lnTo>
                  <a:lnTo>
                    <a:pt x="40" y="345"/>
                  </a:lnTo>
                  <a:lnTo>
                    <a:pt x="33" y="352"/>
                  </a:lnTo>
                  <a:lnTo>
                    <a:pt x="27" y="365"/>
                  </a:lnTo>
                  <a:lnTo>
                    <a:pt x="47" y="385"/>
                  </a:lnTo>
                  <a:lnTo>
                    <a:pt x="33" y="412"/>
                  </a:lnTo>
                  <a:lnTo>
                    <a:pt x="40" y="425"/>
                  </a:lnTo>
                  <a:lnTo>
                    <a:pt x="40" y="432"/>
                  </a:lnTo>
                  <a:lnTo>
                    <a:pt x="13" y="432"/>
                  </a:lnTo>
                  <a:lnTo>
                    <a:pt x="0" y="438"/>
                  </a:lnTo>
                  <a:lnTo>
                    <a:pt x="13" y="458"/>
                  </a:lnTo>
                  <a:lnTo>
                    <a:pt x="0" y="478"/>
                  </a:lnTo>
                  <a:lnTo>
                    <a:pt x="13" y="485"/>
                  </a:lnTo>
                  <a:lnTo>
                    <a:pt x="20" y="498"/>
                  </a:lnTo>
                  <a:lnTo>
                    <a:pt x="27" y="498"/>
                  </a:lnTo>
                  <a:lnTo>
                    <a:pt x="73" y="492"/>
                  </a:lnTo>
                  <a:lnTo>
                    <a:pt x="80" y="498"/>
                  </a:lnTo>
                  <a:lnTo>
                    <a:pt x="80" y="505"/>
                  </a:lnTo>
                  <a:lnTo>
                    <a:pt x="100" y="512"/>
                  </a:lnTo>
                  <a:lnTo>
                    <a:pt x="133" y="531"/>
                  </a:lnTo>
                  <a:lnTo>
                    <a:pt x="153" y="518"/>
                  </a:lnTo>
                  <a:lnTo>
                    <a:pt x="199" y="538"/>
                  </a:lnTo>
                  <a:lnTo>
                    <a:pt x="206" y="551"/>
                  </a:lnTo>
                  <a:lnTo>
                    <a:pt x="233" y="545"/>
                  </a:lnTo>
                  <a:lnTo>
                    <a:pt x="226" y="518"/>
                  </a:lnTo>
                  <a:lnTo>
                    <a:pt x="226" y="512"/>
                  </a:lnTo>
                  <a:lnTo>
                    <a:pt x="226" y="498"/>
                  </a:lnTo>
                  <a:lnTo>
                    <a:pt x="253" y="485"/>
                  </a:lnTo>
                  <a:lnTo>
                    <a:pt x="259" y="472"/>
                  </a:lnTo>
                  <a:lnTo>
                    <a:pt x="246" y="472"/>
                  </a:lnTo>
                  <a:lnTo>
                    <a:pt x="233" y="465"/>
                  </a:lnTo>
                  <a:lnTo>
                    <a:pt x="219" y="452"/>
                  </a:lnTo>
                  <a:lnTo>
                    <a:pt x="226" y="445"/>
                  </a:lnTo>
                  <a:lnTo>
                    <a:pt x="273" y="445"/>
                  </a:lnTo>
                  <a:lnTo>
                    <a:pt x="279" y="445"/>
                  </a:lnTo>
                  <a:lnTo>
                    <a:pt x="286" y="452"/>
                  </a:lnTo>
                  <a:lnTo>
                    <a:pt x="306" y="438"/>
                  </a:lnTo>
                  <a:lnTo>
                    <a:pt x="306" y="418"/>
                  </a:lnTo>
                  <a:lnTo>
                    <a:pt x="259" y="352"/>
                  </a:lnTo>
                  <a:lnTo>
                    <a:pt x="259" y="345"/>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59" name="Freeform 112"/>
            <p:cNvSpPr/>
            <p:nvPr/>
          </p:nvSpPr>
          <p:spPr bwMode="auto">
            <a:xfrm>
              <a:off x="3615885" y="4072124"/>
              <a:ext cx="250787" cy="413581"/>
            </a:xfrm>
            <a:custGeom>
              <a:cxnLst>
                <a:cxn ang="0">
                  <a:pos x="153" y="166"/>
                </a:cxn>
                <a:cxn ang="0">
                  <a:pos x="153" y="166"/>
                </a:cxn>
                <a:cxn ang="0">
                  <a:pos x="153" y="133"/>
                </a:cxn>
                <a:cxn ang="0">
                  <a:pos x="166" y="119"/>
                </a:cxn>
                <a:cxn ang="0">
                  <a:pos x="160" y="106"/>
                </a:cxn>
                <a:cxn ang="0">
                  <a:pos x="107" y="86"/>
                </a:cxn>
                <a:cxn ang="0">
                  <a:pos x="113" y="66"/>
                </a:cxn>
                <a:cxn ang="0">
                  <a:pos x="127" y="40"/>
                </a:cxn>
                <a:cxn ang="0">
                  <a:pos x="120" y="6"/>
                </a:cxn>
                <a:cxn ang="0">
                  <a:pos x="113" y="0"/>
                </a:cxn>
                <a:cxn ang="0">
                  <a:pos x="80" y="26"/>
                </a:cxn>
                <a:cxn ang="0">
                  <a:pos x="67" y="73"/>
                </a:cxn>
                <a:cxn ang="0">
                  <a:pos x="60" y="113"/>
                </a:cxn>
                <a:cxn ang="0">
                  <a:pos x="34" y="133"/>
                </a:cxn>
                <a:cxn ang="0">
                  <a:pos x="14" y="139"/>
                </a:cxn>
                <a:cxn ang="0">
                  <a:pos x="0" y="146"/>
                </a:cxn>
                <a:cxn ang="0">
                  <a:pos x="40" y="199"/>
                </a:cxn>
                <a:cxn ang="0">
                  <a:pos x="47" y="239"/>
                </a:cxn>
                <a:cxn ang="0">
                  <a:pos x="47" y="252"/>
                </a:cxn>
                <a:cxn ang="0">
                  <a:pos x="73" y="272"/>
                </a:cxn>
                <a:cxn ang="0">
                  <a:pos x="73" y="285"/>
                </a:cxn>
                <a:cxn ang="0">
                  <a:pos x="100" y="292"/>
                </a:cxn>
                <a:cxn ang="0">
                  <a:pos x="113" y="292"/>
                </a:cxn>
                <a:cxn ang="0">
                  <a:pos x="113" y="266"/>
                </a:cxn>
                <a:cxn ang="0">
                  <a:pos x="133" y="266"/>
                </a:cxn>
                <a:cxn ang="0">
                  <a:pos x="133" y="239"/>
                </a:cxn>
                <a:cxn ang="0">
                  <a:pos x="120" y="226"/>
                </a:cxn>
                <a:cxn ang="0">
                  <a:pos x="113" y="212"/>
                </a:cxn>
                <a:cxn ang="0">
                  <a:pos x="113" y="166"/>
                </a:cxn>
                <a:cxn ang="0">
                  <a:pos x="127" y="159"/>
                </a:cxn>
                <a:cxn ang="0">
                  <a:pos x="147" y="166"/>
                </a:cxn>
                <a:cxn ang="0">
                  <a:pos x="153" y="166"/>
                </a:cxn>
              </a:cxnLst>
              <a:rect l="0" t="0" r="r" b="b"/>
              <a:pathLst>
                <a:path w="166" h="292">
                  <a:moveTo>
                    <a:pt x="153" y="166"/>
                  </a:moveTo>
                  <a:lnTo>
                    <a:pt x="153" y="166"/>
                  </a:lnTo>
                  <a:lnTo>
                    <a:pt x="153" y="133"/>
                  </a:lnTo>
                  <a:lnTo>
                    <a:pt x="166" y="119"/>
                  </a:lnTo>
                  <a:lnTo>
                    <a:pt x="160" y="106"/>
                  </a:lnTo>
                  <a:lnTo>
                    <a:pt x="107" y="86"/>
                  </a:lnTo>
                  <a:lnTo>
                    <a:pt x="113" y="66"/>
                  </a:lnTo>
                  <a:lnTo>
                    <a:pt x="127" y="40"/>
                  </a:lnTo>
                  <a:lnTo>
                    <a:pt x="120" y="6"/>
                  </a:lnTo>
                  <a:lnTo>
                    <a:pt x="113" y="0"/>
                  </a:lnTo>
                  <a:lnTo>
                    <a:pt x="80" y="26"/>
                  </a:lnTo>
                  <a:lnTo>
                    <a:pt x="67" y="73"/>
                  </a:lnTo>
                  <a:lnTo>
                    <a:pt x="60" y="113"/>
                  </a:lnTo>
                  <a:lnTo>
                    <a:pt x="34" y="133"/>
                  </a:lnTo>
                  <a:lnTo>
                    <a:pt x="14" y="139"/>
                  </a:lnTo>
                  <a:lnTo>
                    <a:pt x="0" y="146"/>
                  </a:lnTo>
                  <a:lnTo>
                    <a:pt x="40" y="199"/>
                  </a:lnTo>
                  <a:lnTo>
                    <a:pt x="47" y="239"/>
                  </a:lnTo>
                  <a:lnTo>
                    <a:pt x="47" y="252"/>
                  </a:lnTo>
                  <a:lnTo>
                    <a:pt x="73" y="272"/>
                  </a:lnTo>
                  <a:lnTo>
                    <a:pt x="73" y="285"/>
                  </a:lnTo>
                  <a:lnTo>
                    <a:pt x="100" y="292"/>
                  </a:lnTo>
                  <a:lnTo>
                    <a:pt x="113" y="292"/>
                  </a:lnTo>
                  <a:lnTo>
                    <a:pt x="113" y="266"/>
                  </a:lnTo>
                  <a:lnTo>
                    <a:pt x="133" y="266"/>
                  </a:lnTo>
                  <a:lnTo>
                    <a:pt x="133" y="239"/>
                  </a:lnTo>
                  <a:lnTo>
                    <a:pt x="120" y="226"/>
                  </a:lnTo>
                  <a:lnTo>
                    <a:pt x="113" y="212"/>
                  </a:lnTo>
                  <a:lnTo>
                    <a:pt x="113" y="166"/>
                  </a:lnTo>
                  <a:lnTo>
                    <a:pt x="127" y="159"/>
                  </a:lnTo>
                  <a:lnTo>
                    <a:pt x="147" y="166"/>
                  </a:lnTo>
                  <a:lnTo>
                    <a:pt x="153" y="166"/>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grpSp>
          <p:nvGrpSpPr>
            <p:cNvPr id="7" name="Group 658"/>
            <p:cNvGrpSpPr/>
            <p:nvPr/>
          </p:nvGrpSpPr>
          <p:grpSpPr>
            <a:xfrm>
              <a:off x="4712029" y="2500888"/>
              <a:ext cx="1074153" cy="1505129"/>
              <a:chOff x="4242726" y="2819584"/>
              <a:chExt cx="989768" cy="1386886"/>
            </a:xfrm>
            <a:noFill/>
          </p:grpSpPr>
          <p:sp>
            <p:nvSpPr>
              <p:cNvPr id="87" name="Freeform 114"/>
              <p:cNvSpPr/>
              <p:nvPr/>
            </p:nvSpPr>
            <p:spPr bwMode="auto">
              <a:xfrm>
                <a:off x="4287440" y="3756209"/>
                <a:ext cx="499757" cy="450261"/>
              </a:xfrm>
              <a:custGeom>
                <a:cxnLst>
                  <a:cxn ang="0">
                    <a:pos x="293" y="239"/>
                  </a:cxn>
                  <a:cxn ang="0">
                    <a:pos x="293" y="239"/>
                  </a:cxn>
                  <a:cxn ang="0">
                    <a:pos x="332" y="179"/>
                  </a:cxn>
                  <a:cxn ang="0">
                    <a:pos x="359" y="152"/>
                  </a:cxn>
                  <a:cxn ang="0">
                    <a:pos x="352" y="126"/>
                  </a:cxn>
                  <a:cxn ang="0">
                    <a:pos x="326" y="99"/>
                  </a:cxn>
                  <a:cxn ang="0">
                    <a:pos x="326" y="73"/>
                  </a:cxn>
                  <a:cxn ang="0">
                    <a:pos x="279" y="13"/>
                  </a:cxn>
                  <a:cxn ang="0">
                    <a:pos x="279" y="19"/>
                  </a:cxn>
                  <a:cxn ang="0">
                    <a:pos x="266" y="26"/>
                  </a:cxn>
                  <a:cxn ang="0">
                    <a:pos x="246" y="6"/>
                  </a:cxn>
                  <a:cxn ang="0">
                    <a:pos x="219" y="0"/>
                  </a:cxn>
                  <a:cxn ang="0">
                    <a:pos x="219" y="6"/>
                  </a:cxn>
                  <a:cxn ang="0">
                    <a:pos x="219" y="19"/>
                  </a:cxn>
                  <a:cxn ang="0">
                    <a:pos x="206" y="33"/>
                  </a:cxn>
                  <a:cxn ang="0">
                    <a:pos x="186" y="53"/>
                  </a:cxn>
                  <a:cxn ang="0">
                    <a:pos x="160" y="53"/>
                  </a:cxn>
                  <a:cxn ang="0">
                    <a:pos x="153" y="66"/>
                  </a:cxn>
                  <a:cxn ang="0">
                    <a:pos x="140" y="66"/>
                  </a:cxn>
                  <a:cxn ang="0">
                    <a:pos x="126" y="86"/>
                  </a:cxn>
                  <a:cxn ang="0">
                    <a:pos x="113" y="86"/>
                  </a:cxn>
                  <a:cxn ang="0">
                    <a:pos x="93" y="106"/>
                  </a:cxn>
                  <a:cxn ang="0">
                    <a:pos x="80" y="113"/>
                  </a:cxn>
                  <a:cxn ang="0">
                    <a:pos x="53" y="152"/>
                  </a:cxn>
                  <a:cxn ang="0">
                    <a:pos x="40" y="126"/>
                  </a:cxn>
                  <a:cxn ang="0">
                    <a:pos x="20" y="113"/>
                  </a:cxn>
                  <a:cxn ang="0">
                    <a:pos x="7" y="119"/>
                  </a:cxn>
                  <a:cxn ang="0">
                    <a:pos x="20" y="179"/>
                  </a:cxn>
                  <a:cxn ang="0">
                    <a:pos x="7" y="199"/>
                  </a:cxn>
                  <a:cxn ang="0">
                    <a:pos x="0" y="226"/>
                  </a:cxn>
                  <a:cxn ang="0">
                    <a:pos x="27" y="245"/>
                  </a:cxn>
                  <a:cxn ang="0">
                    <a:pos x="40" y="245"/>
                  </a:cxn>
                  <a:cxn ang="0">
                    <a:pos x="60" y="272"/>
                  </a:cxn>
                  <a:cxn ang="0">
                    <a:pos x="73" y="265"/>
                  </a:cxn>
                  <a:cxn ang="0">
                    <a:pos x="100" y="239"/>
                  </a:cxn>
                  <a:cxn ang="0">
                    <a:pos x="120" y="199"/>
                  </a:cxn>
                  <a:cxn ang="0">
                    <a:pos x="160" y="192"/>
                  </a:cxn>
                  <a:cxn ang="0">
                    <a:pos x="180" y="212"/>
                  </a:cxn>
                  <a:cxn ang="0">
                    <a:pos x="166" y="252"/>
                  </a:cxn>
                  <a:cxn ang="0">
                    <a:pos x="140" y="285"/>
                  </a:cxn>
                  <a:cxn ang="0">
                    <a:pos x="160" y="305"/>
                  </a:cxn>
                  <a:cxn ang="0">
                    <a:pos x="160" y="319"/>
                  </a:cxn>
                  <a:cxn ang="0">
                    <a:pos x="146" y="339"/>
                  </a:cxn>
                  <a:cxn ang="0">
                    <a:pos x="146" y="345"/>
                  </a:cxn>
                  <a:cxn ang="0">
                    <a:pos x="173" y="325"/>
                  </a:cxn>
                  <a:cxn ang="0">
                    <a:pos x="213" y="279"/>
                  </a:cxn>
                  <a:cxn ang="0">
                    <a:pos x="279" y="239"/>
                  </a:cxn>
                  <a:cxn ang="0">
                    <a:pos x="293" y="239"/>
                  </a:cxn>
                </a:cxnLst>
                <a:rect l="0" t="0" r="r" b="b"/>
                <a:pathLst>
                  <a:path w="359" h="345">
                    <a:moveTo>
                      <a:pt x="293" y="239"/>
                    </a:moveTo>
                    <a:lnTo>
                      <a:pt x="293" y="239"/>
                    </a:lnTo>
                    <a:lnTo>
                      <a:pt x="332" y="179"/>
                    </a:lnTo>
                    <a:lnTo>
                      <a:pt x="359" y="152"/>
                    </a:lnTo>
                    <a:lnTo>
                      <a:pt x="352" y="126"/>
                    </a:lnTo>
                    <a:lnTo>
                      <a:pt x="326" y="99"/>
                    </a:lnTo>
                    <a:lnTo>
                      <a:pt x="326" y="73"/>
                    </a:lnTo>
                    <a:lnTo>
                      <a:pt x="279" y="13"/>
                    </a:lnTo>
                    <a:lnTo>
                      <a:pt x="279" y="19"/>
                    </a:lnTo>
                    <a:lnTo>
                      <a:pt x="266" y="26"/>
                    </a:lnTo>
                    <a:lnTo>
                      <a:pt x="246" y="6"/>
                    </a:lnTo>
                    <a:lnTo>
                      <a:pt x="219" y="0"/>
                    </a:lnTo>
                    <a:lnTo>
                      <a:pt x="219" y="6"/>
                    </a:lnTo>
                    <a:lnTo>
                      <a:pt x="219" y="19"/>
                    </a:lnTo>
                    <a:lnTo>
                      <a:pt x="206" y="33"/>
                    </a:lnTo>
                    <a:lnTo>
                      <a:pt x="186" y="53"/>
                    </a:lnTo>
                    <a:lnTo>
                      <a:pt x="160" y="53"/>
                    </a:lnTo>
                    <a:lnTo>
                      <a:pt x="153" y="66"/>
                    </a:lnTo>
                    <a:lnTo>
                      <a:pt x="140" y="66"/>
                    </a:lnTo>
                    <a:lnTo>
                      <a:pt x="126" y="86"/>
                    </a:lnTo>
                    <a:lnTo>
                      <a:pt x="113" y="86"/>
                    </a:lnTo>
                    <a:lnTo>
                      <a:pt x="93" y="106"/>
                    </a:lnTo>
                    <a:lnTo>
                      <a:pt x="80" y="113"/>
                    </a:lnTo>
                    <a:lnTo>
                      <a:pt x="53" y="152"/>
                    </a:lnTo>
                    <a:lnTo>
                      <a:pt x="40" y="126"/>
                    </a:lnTo>
                    <a:lnTo>
                      <a:pt x="20" y="113"/>
                    </a:lnTo>
                    <a:lnTo>
                      <a:pt x="7" y="119"/>
                    </a:lnTo>
                    <a:lnTo>
                      <a:pt x="20" y="179"/>
                    </a:lnTo>
                    <a:lnTo>
                      <a:pt x="7" y="199"/>
                    </a:lnTo>
                    <a:lnTo>
                      <a:pt x="0" y="226"/>
                    </a:lnTo>
                    <a:lnTo>
                      <a:pt x="27" y="245"/>
                    </a:lnTo>
                    <a:lnTo>
                      <a:pt x="40" y="245"/>
                    </a:lnTo>
                    <a:lnTo>
                      <a:pt x="60" y="272"/>
                    </a:lnTo>
                    <a:lnTo>
                      <a:pt x="73" y="265"/>
                    </a:lnTo>
                    <a:lnTo>
                      <a:pt x="100" y="239"/>
                    </a:lnTo>
                    <a:lnTo>
                      <a:pt x="120" y="199"/>
                    </a:lnTo>
                    <a:lnTo>
                      <a:pt x="160" y="192"/>
                    </a:lnTo>
                    <a:lnTo>
                      <a:pt x="180" y="212"/>
                    </a:lnTo>
                    <a:lnTo>
                      <a:pt x="166" y="252"/>
                    </a:lnTo>
                    <a:lnTo>
                      <a:pt x="140" y="285"/>
                    </a:lnTo>
                    <a:lnTo>
                      <a:pt x="160" y="305"/>
                    </a:lnTo>
                    <a:lnTo>
                      <a:pt x="160" y="319"/>
                    </a:lnTo>
                    <a:lnTo>
                      <a:pt x="146" y="339"/>
                    </a:lnTo>
                    <a:lnTo>
                      <a:pt x="146" y="345"/>
                    </a:lnTo>
                    <a:lnTo>
                      <a:pt x="173" y="325"/>
                    </a:lnTo>
                    <a:lnTo>
                      <a:pt x="213" y="279"/>
                    </a:lnTo>
                    <a:lnTo>
                      <a:pt x="279" y="239"/>
                    </a:lnTo>
                    <a:lnTo>
                      <a:pt x="293" y="239"/>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lnSpc>
                    <a:spcPct val="90000"/>
                  </a:lnSpc>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88" name="Freeform 115"/>
              <p:cNvSpPr/>
              <p:nvPr/>
            </p:nvSpPr>
            <p:spPr bwMode="auto">
              <a:xfrm>
                <a:off x="4407825" y="3495859"/>
                <a:ext cx="712745" cy="459397"/>
              </a:xfrm>
              <a:custGeom>
                <a:cxnLst>
                  <a:cxn ang="0">
                    <a:pos x="512" y="100"/>
                  </a:cxn>
                  <a:cxn ang="0">
                    <a:pos x="479" y="100"/>
                  </a:cxn>
                  <a:cxn ang="0">
                    <a:pos x="452" y="80"/>
                  </a:cxn>
                  <a:cxn ang="0">
                    <a:pos x="433" y="80"/>
                  </a:cxn>
                  <a:cxn ang="0">
                    <a:pos x="399" y="120"/>
                  </a:cxn>
                  <a:cxn ang="0">
                    <a:pos x="373" y="100"/>
                  </a:cxn>
                  <a:cxn ang="0">
                    <a:pos x="346" y="67"/>
                  </a:cxn>
                  <a:cxn ang="0">
                    <a:pos x="333" y="100"/>
                  </a:cxn>
                  <a:cxn ang="0">
                    <a:pos x="306" y="80"/>
                  </a:cxn>
                  <a:cxn ang="0">
                    <a:pos x="280" y="73"/>
                  </a:cxn>
                  <a:cxn ang="0">
                    <a:pos x="253" y="40"/>
                  </a:cxn>
                  <a:cxn ang="0">
                    <a:pos x="213" y="47"/>
                  </a:cxn>
                  <a:cxn ang="0">
                    <a:pos x="167" y="40"/>
                  </a:cxn>
                  <a:cxn ang="0">
                    <a:pos x="140" y="47"/>
                  </a:cxn>
                  <a:cxn ang="0">
                    <a:pos x="100" y="0"/>
                  </a:cxn>
                  <a:cxn ang="0">
                    <a:pos x="47" y="27"/>
                  </a:cxn>
                  <a:cxn ang="0">
                    <a:pos x="7" y="33"/>
                  </a:cxn>
                  <a:cxn ang="0">
                    <a:pos x="0" y="60"/>
                  </a:cxn>
                  <a:cxn ang="0">
                    <a:pos x="27" y="93"/>
                  </a:cxn>
                  <a:cxn ang="0">
                    <a:pos x="40" y="140"/>
                  </a:cxn>
                  <a:cxn ang="0">
                    <a:pos x="54" y="160"/>
                  </a:cxn>
                  <a:cxn ang="0">
                    <a:pos x="113" y="173"/>
                  </a:cxn>
                  <a:cxn ang="0">
                    <a:pos x="133" y="206"/>
                  </a:cxn>
                  <a:cxn ang="0">
                    <a:pos x="160" y="206"/>
                  </a:cxn>
                  <a:cxn ang="0">
                    <a:pos x="193" y="219"/>
                  </a:cxn>
                  <a:cxn ang="0">
                    <a:pos x="240" y="273"/>
                  </a:cxn>
                  <a:cxn ang="0">
                    <a:pos x="266" y="326"/>
                  </a:cxn>
                  <a:cxn ang="0">
                    <a:pos x="293" y="339"/>
                  </a:cxn>
                  <a:cxn ang="0">
                    <a:pos x="326" y="279"/>
                  </a:cxn>
                  <a:cxn ang="0">
                    <a:pos x="386" y="286"/>
                  </a:cxn>
                  <a:cxn ang="0">
                    <a:pos x="379" y="246"/>
                  </a:cxn>
                  <a:cxn ang="0">
                    <a:pos x="419" y="233"/>
                  </a:cxn>
                  <a:cxn ang="0">
                    <a:pos x="446" y="193"/>
                  </a:cxn>
                  <a:cxn ang="0">
                    <a:pos x="452" y="153"/>
                  </a:cxn>
                  <a:cxn ang="0">
                    <a:pos x="472" y="160"/>
                  </a:cxn>
                  <a:cxn ang="0">
                    <a:pos x="506" y="133"/>
                  </a:cxn>
                  <a:cxn ang="0">
                    <a:pos x="512" y="100"/>
                  </a:cxn>
                </a:cxnLst>
                <a:rect l="0" t="0" r="r" b="b"/>
                <a:pathLst>
                  <a:path w="512" h="352">
                    <a:moveTo>
                      <a:pt x="512" y="100"/>
                    </a:moveTo>
                    <a:lnTo>
                      <a:pt x="512" y="100"/>
                    </a:lnTo>
                    <a:lnTo>
                      <a:pt x="499" y="100"/>
                    </a:lnTo>
                    <a:lnTo>
                      <a:pt x="479" y="100"/>
                    </a:lnTo>
                    <a:lnTo>
                      <a:pt x="459" y="93"/>
                    </a:lnTo>
                    <a:lnTo>
                      <a:pt x="452" y="80"/>
                    </a:lnTo>
                    <a:lnTo>
                      <a:pt x="439" y="87"/>
                    </a:lnTo>
                    <a:lnTo>
                      <a:pt x="433" y="80"/>
                    </a:lnTo>
                    <a:lnTo>
                      <a:pt x="406" y="113"/>
                    </a:lnTo>
                    <a:lnTo>
                      <a:pt x="399" y="120"/>
                    </a:lnTo>
                    <a:lnTo>
                      <a:pt x="393" y="120"/>
                    </a:lnTo>
                    <a:lnTo>
                      <a:pt x="373" y="100"/>
                    </a:lnTo>
                    <a:lnTo>
                      <a:pt x="359" y="93"/>
                    </a:lnTo>
                    <a:lnTo>
                      <a:pt x="346" y="67"/>
                    </a:lnTo>
                    <a:lnTo>
                      <a:pt x="333" y="73"/>
                    </a:lnTo>
                    <a:lnTo>
                      <a:pt x="333" y="100"/>
                    </a:lnTo>
                    <a:lnTo>
                      <a:pt x="326" y="106"/>
                    </a:lnTo>
                    <a:lnTo>
                      <a:pt x="306" y="80"/>
                    </a:lnTo>
                    <a:lnTo>
                      <a:pt x="300" y="73"/>
                    </a:lnTo>
                    <a:lnTo>
                      <a:pt x="280" y="73"/>
                    </a:lnTo>
                    <a:lnTo>
                      <a:pt x="273" y="47"/>
                    </a:lnTo>
                    <a:lnTo>
                      <a:pt x="253" y="40"/>
                    </a:lnTo>
                    <a:lnTo>
                      <a:pt x="220" y="47"/>
                    </a:lnTo>
                    <a:lnTo>
                      <a:pt x="213" y="47"/>
                    </a:lnTo>
                    <a:lnTo>
                      <a:pt x="193" y="27"/>
                    </a:lnTo>
                    <a:lnTo>
                      <a:pt x="167" y="40"/>
                    </a:lnTo>
                    <a:lnTo>
                      <a:pt x="153" y="40"/>
                    </a:lnTo>
                    <a:lnTo>
                      <a:pt x="140" y="47"/>
                    </a:lnTo>
                    <a:lnTo>
                      <a:pt x="113" y="33"/>
                    </a:lnTo>
                    <a:lnTo>
                      <a:pt x="100" y="0"/>
                    </a:lnTo>
                    <a:lnTo>
                      <a:pt x="60" y="7"/>
                    </a:lnTo>
                    <a:lnTo>
                      <a:pt x="47" y="27"/>
                    </a:lnTo>
                    <a:lnTo>
                      <a:pt x="47" y="47"/>
                    </a:lnTo>
                    <a:lnTo>
                      <a:pt x="7" y="33"/>
                    </a:lnTo>
                    <a:lnTo>
                      <a:pt x="0" y="47"/>
                    </a:lnTo>
                    <a:lnTo>
                      <a:pt x="0" y="60"/>
                    </a:lnTo>
                    <a:lnTo>
                      <a:pt x="27" y="73"/>
                    </a:lnTo>
                    <a:lnTo>
                      <a:pt x="27" y="93"/>
                    </a:lnTo>
                    <a:lnTo>
                      <a:pt x="27" y="120"/>
                    </a:lnTo>
                    <a:lnTo>
                      <a:pt x="40" y="140"/>
                    </a:lnTo>
                    <a:lnTo>
                      <a:pt x="40" y="153"/>
                    </a:lnTo>
                    <a:lnTo>
                      <a:pt x="54" y="160"/>
                    </a:lnTo>
                    <a:lnTo>
                      <a:pt x="80" y="133"/>
                    </a:lnTo>
                    <a:lnTo>
                      <a:pt x="113" y="173"/>
                    </a:lnTo>
                    <a:lnTo>
                      <a:pt x="113" y="200"/>
                    </a:lnTo>
                    <a:lnTo>
                      <a:pt x="133" y="206"/>
                    </a:lnTo>
                    <a:lnTo>
                      <a:pt x="133" y="200"/>
                    </a:lnTo>
                    <a:lnTo>
                      <a:pt x="160" y="206"/>
                    </a:lnTo>
                    <a:lnTo>
                      <a:pt x="180" y="226"/>
                    </a:lnTo>
                    <a:lnTo>
                      <a:pt x="193" y="219"/>
                    </a:lnTo>
                    <a:lnTo>
                      <a:pt x="193" y="213"/>
                    </a:lnTo>
                    <a:lnTo>
                      <a:pt x="240" y="273"/>
                    </a:lnTo>
                    <a:lnTo>
                      <a:pt x="240" y="299"/>
                    </a:lnTo>
                    <a:lnTo>
                      <a:pt x="266" y="326"/>
                    </a:lnTo>
                    <a:lnTo>
                      <a:pt x="273" y="352"/>
                    </a:lnTo>
                    <a:lnTo>
                      <a:pt x="293" y="339"/>
                    </a:lnTo>
                    <a:lnTo>
                      <a:pt x="313" y="279"/>
                    </a:lnTo>
                    <a:lnTo>
                      <a:pt x="326" y="279"/>
                    </a:lnTo>
                    <a:lnTo>
                      <a:pt x="346" y="293"/>
                    </a:lnTo>
                    <a:lnTo>
                      <a:pt x="386" y="286"/>
                    </a:lnTo>
                    <a:lnTo>
                      <a:pt x="393" y="273"/>
                    </a:lnTo>
                    <a:lnTo>
                      <a:pt x="379" y="246"/>
                    </a:lnTo>
                    <a:lnTo>
                      <a:pt x="386" y="239"/>
                    </a:lnTo>
                    <a:lnTo>
                      <a:pt x="419" y="233"/>
                    </a:lnTo>
                    <a:lnTo>
                      <a:pt x="433" y="200"/>
                    </a:lnTo>
                    <a:lnTo>
                      <a:pt x="446" y="193"/>
                    </a:lnTo>
                    <a:lnTo>
                      <a:pt x="452" y="166"/>
                    </a:lnTo>
                    <a:lnTo>
                      <a:pt x="452" y="153"/>
                    </a:lnTo>
                    <a:lnTo>
                      <a:pt x="466" y="146"/>
                    </a:lnTo>
                    <a:lnTo>
                      <a:pt x="472" y="160"/>
                    </a:lnTo>
                    <a:lnTo>
                      <a:pt x="486" y="166"/>
                    </a:lnTo>
                    <a:lnTo>
                      <a:pt x="506" y="133"/>
                    </a:lnTo>
                    <a:lnTo>
                      <a:pt x="512" y="106"/>
                    </a:lnTo>
                    <a:lnTo>
                      <a:pt x="512" y="100"/>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89" name="Freeform 116"/>
              <p:cNvSpPr/>
              <p:nvPr/>
            </p:nvSpPr>
            <p:spPr bwMode="auto">
              <a:xfrm>
                <a:off x="4242726" y="2819584"/>
                <a:ext cx="989768" cy="832656"/>
              </a:xfrm>
              <a:custGeom>
                <a:cxnLst>
                  <a:cxn ang="0">
                    <a:pos x="179" y="525"/>
                  </a:cxn>
                  <a:cxn ang="0">
                    <a:pos x="232" y="551"/>
                  </a:cxn>
                  <a:cxn ang="0">
                    <a:pos x="272" y="558"/>
                  </a:cxn>
                  <a:cxn ang="0">
                    <a:pos x="312" y="545"/>
                  </a:cxn>
                  <a:cxn ang="0">
                    <a:pos x="339" y="565"/>
                  </a:cxn>
                  <a:cxn ang="0">
                    <a:pos x="392" y="565"/>
                  </a:cxn>
                  <a:cxn ang="0">
                    <a:pos x="419" y="591"/>
                  </a:cxn>
                  <a:cxn ang="0">
                    <a:pos x="445" y="624"/>
                  </a:cxn>
                  <a:cxn ang="0">
                    <a:pos x="452" y="591"/>
                  </a:cxn>
                  <a:cxn ang="0">
                    <a:pos x="478" y="611"/>
                  </a:cxn>
                  <a:cxn ang="0">
                    <a:pos x="512" y="638"/>
                  </a:cxn>
                  <a:cxn ang="0">
                    <a:pos x="525" y="631"/>
                  </a:cxn>
                  <a:cxn ang="0">
                    <a:pos x="558" y="605"/>
                  </a:cxn>
                  <a:cxn ang="0">
                    <a:pos x="578" y="611"/>
                  </a:cxn>
                  <a:cxn ang="0">
                    <a:pos x="618" y="618"/>
                  </a:cxn>
                  <a:cxn ang="0">
                    <a:pos x="625" y="605"/>
                  </a:cxn>
                  <a:cxn ang="0">
                    <a:pos x="591" y="525"/>
                  </a:cxn>
                  <a:cxn ang="0">
                    <a:pos x="618" y="478"/>
                  </a:cxn>
                  <a:cxn ang="0">
                    <a:pos x="684" y="472"/>
                  </a:cxn>
                  <a:cxn ang="0">
                    <a:pos x="691" y="432"/>
                  </a:cxn>
                  <a:cxn ang="0">
                    <a:pos x="691" y="399"/>
                  </a:cxn>
                  <a:cxn ang="0">
                    <a:pos x="711" y="272"/>
                  </a:cxn>
                  <a:cxn ang="0">
                    <a:pos x="691" y="239"/>
                  </a:cxn>
                  <a:cxn ang="0">
                    <a:pos x="665" y="232"/>
                  </a:cxn>
                  <a:cxn ang="0">
                    <a:pos x="618" y="272"/>
                  </a:cxn>
                  <a:cxn ang="0">
                    <a:pos x="532" y="325"/>
                  </a:cxn>
                  <a:cxn ang="0">
                    <a:pos x="512" y="292"/>
                  </a:cxn>
                  <a:cxn ang="0">
                    <a:pos x="492" y="252"/>
                  </a:cxn>
                  <a:cxn ang="0">
                    <a:pos x="425" y="226"/>
                  </a:cxn>
                  <a:cxn ang="0">
                    <a:pos x="392" y="226"/>
                  </a:cxn>
                  <a:cxn ang="0">
                    <a:pos x="339" y="219"/>
                  </a:cxn>
                  <a:cxn ang="0">
                    <a:pos x="312" y="186"/>
                  </a:cxn>
                  <a:cxn ang="0">
                    <a:pos x="286" y="153"/>
                  </a:cxn>
                  <a:cxn ang="0">
                    <a:pos x="252" y="99"/>
                  </a:cxn>
                  <a:cxn ang="0">
                    <a:pos x="213" y="40"/>
                  </a:cxn>
                  <a:cxn ang="0">
                    <a:pos x="173" y="0"/>
                  </a:cxn>
                  <a:cxn ang="0">
                    <a:pos x="126" y="6"/>
                  </a:cxn>
                  <a:cxn ang="0">
                    <a:pos x="20" y="20"/>
                  </a:cxn>
                  <a:cxn ang="0">
                    <a:pos x="20" y="46"/>
                  </a:cxn>
                  <a:cxn ang="0">
                    <a:pos x="6" y="93"/>
                  </a:cxn>
                  <a:cxn ang="0">
                    <a:pos x="46" y="86"/>
                  </a:cxn>
                  <a:cxn ang="0">
                    <a:pos x="73" y="113"/>
                  </a:cxn>
                  <a:cxn ang="0">
                    <a:pos x="100" y="159"/>
                  </a:cxn>
                  <a:cxn ang="0">
                    <a:pos x="139" y="153"/>
                  </a:cxn>
                  <a:cxn ang="0">
                    <a:pos x="193" y="119"/>
                  </a:cxn>
                  <a:cxn ang="0">
                    <a:pos x="226" y="219"/>
                  </a:cxn>
                  <a:cxn ang="0">
                    <a:pos x="232" y="299"/>
                  </a:cxn>
                  <a:cxn ang="0">
                    <a:pos x="219" y="379"/>
                  </a:cxn>
                  <a:cxn ang="0">
                    <a:pos x="199" y="359"/>
                  </a:cxn>
                  <a:cxn ang="0">
                    <a:pos x="193" y="365"/>
                  </a:cxn>
                  <a:cxn ang="0">
                    <a:pos x="133" y="452"/>
                  </a:cxn>
                  <a:cxn ang="0">
                    <a:pos x="173" y="485"/>
                  </a:cxn>
                  <a:cxn ang="0">
                    <a:pos x="199" y="485"/>
                  </a:cxn>
                  <a:cxn ang="0">
                    <a:pos x="173" y="498"/>
                  </a:cxn>
                  <a:cxn ang="0">
                    <a:pos x="179" y="525"/>
                  </a:cxn>
                </a:cxnLst>
                <a:rect l="0" t="0" r="r" b="b"/>
                <a:pathLst>
                  <a:path w="711" h="638">
                    <a:moveTo>
                      <a:pt x="179" y="525"/>
                    </a:moveTo>
                    <a:lnTo>
                      <a:pt x="179" y="525"/>
                    </a:lnTo>
                    <a:lnTo>
                      <a:pt x="219" y="518"/>
                    </a:lnTo>
                    <a:lnTo>
                      <a:pt x="232" y="551"/>
                    </a:lnTo>
                    <a:lnTo>
                      <a:pt x="259" y="565"/>
                    </a:lnTo>
                    <a:lnTo>
                      <a:pt x="272" y="558"/>
                    </a:lnTo>
                    <a:lnTo>
                      <a:pt x="286" y="558"/>
                    </a:lnTo>
                    <a:lnTo>
                      <a:pt x="312" y="545"/>
                    </a:lnTo>
                    <a:lnTo>
                      <a:pt x="332" y="565"/>
                    </a:lnTo>
                    <a:lnTo>
                      <a:pt x="339" y="565"/>
                    </a:lnTo>
                    <a:lnTo>
                      <a:pt x="372" y="558"/>
                    </a:lnTo>
                    <a:lnTo>
                      <a:pt x="392" y="565"/>
                    </a:lnTo>
                    <a:lnTo>
                      <a:pt x="399" y="591"/>
                    </a:lnTo>
                    <a:lnTo>
                      <a:pt x="419" y="591"/>
                    </a:lnTo>
                    <a:lnTo>
                      <a:pt x="425" y="598"/>
                    </a:lnTo>
                    <a:lnTo>
                      <a:pt x="445" y="624"/>
                    </a:lnTo>
                    <a:lnTo>
                      <a:pt x="452" y="618"/>
                    </a:lnTo>
                    <a:lnTo>
                      <a:pt x="452" y="591"/>
                    </a:lnTo>
                    <a:lnTo>
                      <a:pt x="465" y="585"/>
                    </a:lnTo>
                    <a:lnTo>
                      <a:pt x="478" y="611"/>
                    </a:lnTo>
                    <a:lnTo>
                      <a:pt x="492" y="618"/>
                    </a:lnTo>
                    <a:lnTo>
                      <a:pt x="512" y="638"/>
                    </a:lnTo>
                    <a:lnTo>
                      <a:pt x="518" y="638"/>
                    </a:lnTo>
                    <a:lnTo>
                      <a:pt x="525" y="631"/>
                    </a:lnTo>
                    <a:lnTo>
                      <a:pt x="552" y="598"/>
                    </a:lnTo>
                    <a:lnTo>
                      <a:pt x="558" y="605"/>
                    </a:lnTo>
                    <a:lnTo>
                      <a:pt x="571" y="598"/>
                    </a:lnTo>
                    <a:lnTo>
                      <a:pt x="578" y="611"/>
                    </a:lnTo>
                    <a:lnTo>
                      <a:pt x="598" y="618"/>
                    </a:lnTo>
                    <a:lnTo>
                      <a:pt x="618" y="618"/>
                    </a:lnTo>
                    <a:lnTo>
                      <a:pt x="631" y="618"/>
                    </a:lnTo>
                    <a:lnTo>
                      <a:pt x="625" y="605"/>
                    </a:lnTo>
                    <a:lnTo>
                      <a:pt x="618" y="571"/>
                    </a:lnTo>
                    <a:lnTo>
                      <a:pt x="591" y="525"/>
                    </a:lnTo>
                    <a:lnTo>
                      <a:pt x="605" y="511"/>
                    </a:lnTo>
                    <a:lnTo>
                      <a:pt x="618" y="478"/>
                    </a:lnTo>
                    <a:lnTo>
                      <a:pt x="671" y="478"/>
                    </a:lnTo>
                    <a:lnTo>
                      <a:pt x="684" y="472"/>
                    </a:lnTo>
                    <a:lnTo>
                      <a:pt x="678" y="452"/>
                    </a:lnTo>
                    <a:lnTo>
                      <a:pt x="691" y="432"/>
                    </a:lnTo>
                    <a:lnTo>
                      <a:pt x="691" y="418"/>
                    </a:lnTo>
                    <a:lnTo>
                      <a:pt x="691" y="399"/>
                    </a:lnTo>
                    <a:lnTo>
                      <a:pt x="691" y="299"/>
                    </a:lnTo>
                    <a:lnTo>
                      <a:pt x="711" y="272"/>
                    </a:lnTo>
                    <a:lnTo>
                      <a:pt x="691" y="246"/>
                    </a:lnTo>
                    <a:lnTo>
                      <a:pt x="691" y="239"/>
                    </a:lnTo>
                    <a:lnTo>
                      <a:pt x="684" y="226"/>
                    </a:lnTo>
                    <a:lnTo>
                      <a:pt x="665" y="232"/>
                    </a:lnTo>
                    <a:lnTo>
                      <a:pt x="638" y="259"/>
                    </a:lnTo>
                    <a:lnTo>
                      <a:pt x="618" y="272"/>
                    </a:lnTo>
                    <a:lnTo>
                      <a:pt x="591" y="305"/>
                    </a:lnTo>
                    <a:lnTo>
                      <a:pt x="532" y="325"/>
                    </a:lnTo>
                    <a:lnTo>
                      <a:pt x="505" y="305"/>
                    </a:lnTo>
                    <a:lnTo>
                      <a:pt x="512" y="292"/>
                    </a:lnTo>
                    <a:lnTo>
                      <a:pt x="498" y="272"/>
                    </a:lnTo>
                    <a:lnTo>
                      <a:pt x="492" y="252"/>
                    </a:lnTo>
                    <a:lnTo>
                      <a:pt x="465" y="246"/>
                    </a:lnTo>
                    <a:lnTo>
                      <a:pt x="425" y="226"/>
                    </a:lnTo>
                    <a:lnTo>
                      <a:pt x="412" y="232"/>
                    </a:lnTo>
                    <a:lnTo>
                      <a:pt x="392" y="226"/>
                    </a:lnTo>
                    <a:lnTo>
                      <a:pt x="365" y="232"/>
                    </a:lnTo>
                    <a:lnTo>
                      <a:pt x="339" y="219"/>
                    </a:lnTo>
                    <a:lnTo>
                      <a:pt x="326" y="199"/>
                    </a:lnTo>
                    <a:lnTo>
                      <a:pt x="312" y="186"/>
                    </a:lnTo>
                    <a:lnTo>
                      <a:pt x="306" y="166"/>
                    </a:lnTo>
                    <a:lnTo>
                      <a:pt x="286" y="153"/>
                    </a:lnTo>
                    <a:lnTo>
                      <a:pt x="279" y="133"/>
                    </a:lnTo>
                    <a:lnTo>
                      <a:pt x="252" y="99"/>
                    </a:lnTo>
                    <a:lnTo>
                      <a:pt x="246" y="79"/>
                    </a:lnTo>
                    <a:lnTo>
                      <a:pt x="213" y="40"/>
                    </a:lnTo>
                    <a:lnTo>
                      <a:pt x="206" y="20"/>
                    </a:lnTo>
                    <a:lnTo>
                      <a:pt x="173" y="0"/>
                    </a:lnTo>
                    <a:lnTo>
                      <a:pt x="146" y="13"/>
                    </a:lnTo>
                    <a:lnTo>
                      <a:pt x="126" y="6"/>
                    </a:lnTo>
                    <a:lnTo>
                      <a:pt x="80" y="0"/>
                    </a:lnTo>
                    <a:lnTo>
                      <a:pt x="20" y="20"/>
                    </a:lnTo>
                    <a:lnTo>
                      <a:pt x="6" y="26"/>
                    </a:lnTo>
                    <a:lnTo>
                      <a:pt x="20" y="46"/>
                    </a:lnTo>
                    <a:lnTo>
                      <a:pt x="0" y="86"/>
                    </a:lnTo>
                    <a:lnTo>
                      <a:pt x="6" y="93"/>
                    </a:lnTo>
                    <a:lnTo>
                      <a:pt x="33" y="113"/>
                    </a:lnTo>
                    <a:lnTo>
                      <a:pt x="46" y="86"/>
                    </a:lnTo>
                    <a:lnTo>
                      <a:pt x="73" y="99"/>
                    </a:lnTo>
                    <a:lnTo>
                      <a:pt x="73" y="113"/>
                    </a:lnTo>
                    <a:lnTo>
                      <a:pt x="80" y="139"/>
                    </a:lnTo>
                    <a:lnTo>
                      <a:pt x="100" y="159"/>
                    </a:lnTo>
                    <a:lnTo>
                      <a:pt x="133" y="166"/>
                    </a:lnTo>
                    <a:lnTo>
                      <a:pt x="139" y="153"/>
                    </a:lnTo>
                    <a:lnTo>
                      <a:pt x="159" y="153"/>
                    </a:lnTo>
                    <a:lnTo>
                      <a:pt x="193" y="119"/>
                    </a:lnTo>
                    <a:lnTo>
                      <a:pt x="246" y="159"/>
                    </a:lnTo>
                    <a:lnTo>
                      <a:pt x="226" y="219"/>
                    </a:lnTo>
                    <a:lnTo>
                      <a:pt x="232" y="266"/>
                    </a:lnTo>
                    <a:lnTo>
                      <a:pt x="232" y="299"/>
                    </a:lnTo>
                    <a:lnTo>
                      <a:pt x="219" y="305"/>
                    </a:lnTo>
                    <a:lnTo>
                      <a:pt x="219" y="379"/>
                    </a:lnTo>
                    <a:lnTo>
                      <a:pt x="213" y="372"/>
                    </a:lnTo>
                    <a:lnTo>
                      <a:pt x="199" y="359"/>
                    </a:lnTo>
                    <a:lnTo>
                      <a:pt x="193" y="359"/>
                    </a:lnTo>
                    <a:lnTo>
                      <a:pt x="193" y="365"/>
                    </a:lnTo>
                    <a:lnTo>
                      <a:pt x="153" y="425"/>
                    </a:lnTo>
                    <a:lnTo>
                      <a:pt x="133" y="452"/>
                    </a:lnTo>
                    <a:lnTo>
                      <a:pt x="133" y="458"/>
                    </a:lnTo>
                    <a:lnTo>
                      <a:pt x="173" y="485"/>
                    </a:lnTo>
                    <a:lnTo>
                      <a:pt x="193" y="478"/>
                    </a:lnTo>
                    <a:lnTo>
                      <a:pt x="199" y="485"/>
                    </a:lnTo>
                    <a:lnTo>
                      <a:pt x="193" y="492"/>
                    </a:lnTo>
                    <a:lnTo>
                      <a:pt x="173" y="498"/>
                    </a:lnTo>
                    <a:lnTo>
                      <a:pt x="173" y="518"/>
                    </a:lnTo>
                    <a:lnTo>
                      <a:pt x="179" y="525"/>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grpSp>
        <p:sp>
          <p:nvSpPr>
            <p:cNvPr id="61" name="Freeform 95"/>
            <p:cNvSpPr/>
            <p:nvPr/>
          </p:nvSpPr>
          <p:spPr bwMode="auto">
            <a:xfrm>
              <a:off x="4881242" y="4769877"/>
              <a:ext cx="361073" cy="385254"/>
            </a:xfrm>
            <a:custGeom>
              <a:cxnLst>
                <a:cxn ang="0">
                  <a:pos x="173" y="259"/>
                </a:cxn>
                <a:cxn ang="0">
                  <a:pos x="173" y="259"/>
                </a:cxn>
                <a:cxn ang="0">
                  <a:pos x="139" y="272"/>
                </a:cxn>
                <a:cxn ang="0">
                  <a:pos x="119" y="252"/>
                </a:cxn>
                <a:cxn ang="0">
                  <a:pos x="106" y="272"/>
                </a:cxn>
                <a:cxn ang="0">
                  <a:pos x="80" y="272"/>
                </a:cxn>
                <a:cxn ang="0">
                  <a:pos x="73" y="252"/>
                </a:cxn>
                <a:cxn ang="0">
                  <a:pos x="60" y="225"/>
                </a:cxn>
                <a:cxn ang="0">
                  <a:pos x="40" y="219"/>
                </a:cxn>
                <a:cxn ang="0">
                  <a:pos x="20" y="179"/>
                </a:cxn>
                <a:cxn ang="0">
                  <a:pos x="0" y="159"/>
                </a:cxn>
                <a:cxn ang="0">
                  <a:pos x="13" y="146"/>
                </a:cxn>
                <a:cxn ang="0">
                  <a:pos x="20" y="146"/>
                </a:cxn>
                <a:cxn ang="0">
                  <a:pos x="40" y="113"/>
                </a:cxn>
                <a:cxn ang="0">
                  <a:pos x="40" y="86"/>
                </a:cxn>
                <a:cxn ang="0">
                  <a:pos x="46" y="73"/>
                </a:cxn>
                <a:cxn ang="0">
                  <a:pos x="66" y="73"/>
                </a:cxn>
                <a:cxn ang="0">
                  <a:pos x="73" y="59"/>
                </a:cxn>
                <a:cxn ang="0">
                  <a:pos x="66" y="46"/>
                </a:cxn>
                <a:cxn ang="0">
                  <a:pos x="73" y="33"/>
                </a:cxn>
                <a:cxn ang="0">
                  <a:pos x="73" y="13"/>
                </a:cxn>
                <a:cxn ang="0">
                  <a:pos x="86" y="6"/>
                </a:cxn>
                <a:cxn ang="0">
                  <a:pos x="113" y="19"/>
                </a:cxn>
                <a:cxn ang="0">
                  <a:pos x="139" y="19"/>
                </a:cxn>
                <a:cxn ang="0">
                  <a:pos x="153" y="0"/>
                </a:cxn>
                <a:cxn ang="0">
                  <a:pos x="179" y="19"/>
                </a:cxn>
                <a:cxn ang="0">
                  <a:pos x="166" y="26"/>
                </a:cxn>
                <a:cxn ang="0">
                  <a:pos x="159" y="46"/>
                </a:cxn>
                <a:cxn ang="0">
                  <a:pos x="139" y="46"/>
                </a:cxn>
                <a:cxn ang="0">
                  <a:pos x="133" y="53"/>
                </a:cxn>
                <a:cxn ang="0">
                  <a:pos x="153" y="66"/>
                </a:cxn>
                <a:cxn ang="0">
                  <a:pos x="179" y="46"/>
                </a:cxn>
                <a:cxn ang="0">
                  <a:pos x="232" y="73"/>
                </a:cxn>
                <a:cxn ang="0">
                  <a:pos x="239" y="113"/>
                </a:cxn>
                <a:cxn ang="0">
                  <a:pos x="219" y="113"/>
                </a:cxn>
                <a:cxn ang="0">
                  <a:pos x="219" y="126"/>
                </a:cxn>
                <a:cxn ang="0">
                  <a:pos x="226" y="146"/>
                </a:cxn>
                <a:cxn ang="0">
                  <a:pos x="219" y="159"/>
                </a:cxn>
                <a:cxn ang="0">
                  <a:pos x="232" y="179"/>
                </a:cxn>
                <a:cxn ang="0">
                  <a:pos x="213" y="199"/>
                </a:cxn>
                <a:cxn ang="0">
                  <a:pos x="206" y="186"/>
                </a:cxn>
                <a:cxn ang="0">
                  <a:pos x="179" y="252"/>
                </a:cxn>
                <a:cxn ang="0">
                  <a:pos x="173" y="259"/>
                </a:cxn>
              </a:cxnLst>
              <a:rect l="0" t="0" r="r" b="b"/>
              <a:pathLst>
                <a:path w="239" h="272">
                  <a:moveTo>
                    <a:pt x="173" y="259"/>
                  </a:moveTo>
                  <a:lnTo>
                    <a:pt x="173" y="259"/>
                  </a:lnTo>
                  <a:lnTo>
                    <a:pt x="139" y="272"/>
                  </a:lnTo>
                  <a:lnTo>
                    <a:pt x="119" y="252"/>
                  </a:lnTo>
                  <a:lnTo>
                    <a:pt x="106" y="272"/>
                  </a:lnTo>
                  <a:lnTo>
                    <a:pt x="80" y="272"/>
                  </a:lnTo>
                  <a:lnTo>
                    <a:pt x="73" y="252"/>
                  </a:lnTo>
                  <a:lnTo>
                    <a:pt x="60" y="225"/>
                  </a:lnTo>
                  <a:lnTo>
                    <a:pt x="40" y="219"/>
                  </a:lnTo>
                  <a:lnTo>
                    <a:pt x="20" y="179"/>
                  </a:lnTo>
                  <a:lnTo>
                    <a:pt x="0" y="159"/>
                  </a:lnTo>
                  <a:lnTo>
                    <a:pt x="13" y="146"/>
                  </a:lnTo>
                  <a:lnTo>
                    <a:pt x="20" y="146"/>
                  </a:lnTo>
                  <a:lnTo>
                    <a:pt x="40" y="113"/>
                  </a:lnTo>
                  <a:lnTo>
                    <a:pt x="40" y="86"/>
                  </a:lnTo>
                  <a:lnTo>
                    <a:pt x="46" y="73"/>
                  </a:lnTo>
                  <a:lnTo>
                    <a:pt x="66" y="73"/>
                  </a:lnTo>
                  <a:lnTo>
                    <a:pt x="73" y="59"/>
                  </a:lnTo>
                  <a:lnTo>
                    <a:pt x="66" y="46"/>
                  </a:lnTo>
                  <a:lnTo>
                    <a:pt x="73" y="33"/>
                  </a:lnTo>
                  <a:lnTo>
                    <a:pt x="73" y="13"/>
                  </a:lnTo>
                  <a:lnTo>
                    <a:pt x="86" y="6"/>
                  </a:lnTo>
                  <a:lnTo>
                    <a:pt x="113" y="19"/>
                  </a:lnTo>
                  <a:lnTo>
                    <a:pt x="139" y="19"/>
                  </a:lnTo>
                  <a:lnTo>
                    <a:pt x="153" y="0"/>
                  </a:lnTo>
                  <a:lnTo>
                    <a:pt x="179" y="19"/>
                  </a:lnTo>
                  <a:lnTo>
                    <a:pt x="166" y="26"/>
                  </a:lnTo>
                  <a:lnTo>
                    <a:pt x="159" y="46"/>
                  </a:lnTo>
                  <a:lnTo>
                    <a:pt x="139" y="46"/>
                  </a:lnTo>
                  <a:lnTo>
                    <a:pt x="133" y="53"/>
                  </a:lnTo>
                  <a:lnTo>
                    <a:pt x="153" y="66"/>
                  </a:lnTo>
                  <a:lnTo>
                    <a:pt x="179" y="46"/>
                  </a:lnTo>
                  <a:lnTo>
                    <a:pt x="232" y="73"/>
                  </a:lnTo>
                  <a:lnTo>
                    <a:pt x="239" y="113"/>
                  </a:lnTo>
                  <a:lnTo>
                    <a:pt x="219" y="113"/>
                  </a:lnTo>
                  <a:lnTo>
                    <a:pt x="219" y="126"/>
                  </a:lnTo>
                  <a:lnTo>
                    <a:pt x="226" y="146"/>
                  </a:lnTo>
                  <a:lnTo>
                    <a:pt x="219" y="159"/>
                  </a:lnTo>
                  <a:lnTo>
                    <a:pt x="232" y="179"/>
                  </a:lnTo>
                  <a:lnTo>
                    <a:pt x="213" y="199"/>
                  </a:lnTo>
                  <a:lnTo>
                    <a:pt x="206" y="186"/>
                  </a:lnTo>
                  <a:lnTo>
                    <a:pt x="179" y="252"/>
                  </a:lnTo>
                  <a:lnTo>
                    <a:pt x="173" y="259"/>
                  </a:lnTo>
                  <a:close/>
                </a:path>
              </a:pathLst>
            </a:custGeom>
            <a:solidFill>
              <a:srgbClr val="FF960C">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62" name="Freeform 98"/>
            <p:cNvSpPr/>
            <p:nvPr/>
          </p:nvSpPr>
          <p:spPr bwMode="auto">
            <a:xfrm>
              <a:off x="4649807" y="4411525"/>
              <a:ext cx="531789" cy="385254"/>
            </a:xfrm>
            <a:custGeom>
              <a:cxnLst>
                <a:cxn ang="0">
                  <a:pos x="326" y="219"/>
                </a:cxn>
                <a:cxn ang="0">
                  <a:pos x="326" y="219"/>
                </a:cxn>
                <a:cxn ang="0">
                  <a:pos x="319" y="239"/>
                </a:cxn>
                <a:cxn ang="0">
                  <a:pos x="306" y="253"/>
                </a:cxn>
                <a:cxn ang="0">
                  <a:pos x="292" y="272"/>
                </a:cxn>
                <a:cxn ang="0">
                  <a:pos x="266" y="272"/>
                </a:cxn>
                <a:cxn ang="0">
                  <a:pos x="239" y="259"/>
                </a:cxn>
                <a:cxn ang="0">
                  <a:pos x="226" y="266"/>
                </a:cxn>
                <a:cxn ang="0">
                  <a:pos x="179" y="259"/>
                </a:cxn>
                <a:cxn ang="0">
                  <a:pos x="179" y="239"/>
                </a:cxn>
                <a:cxn ang="0">
                  <a:pos x="153" y="226"/>
                </a:cxn>
                <a:cxn ang="0">
                  <a:pos x="146" y="206"/>
                </a:cxn>
                <a:cxn ang="0">
                  <a:pos x="159" y="199"/>
                </a:cxn>
                <a:cxn ang="0">
                  <a:pos x="159" y="186"/>
                </a:cxn>
                <a:cxn ang="0">
                  <a:pos x="159" y="173"/>
                </a:cxn>
                <a:cxn ang="0">
                  <a:pos x="186" y="173"/>
                </a:cxn>
                <a:cxn ang="0">
                  <a:pos x="186" y="159"/>
                </a:cxn>
                <a:cxn ang="0">
                  <a:pos x="179" y="146"/>
                </a:cxn>
                <a:cxn ang="0">
                  <a:pos x="166" y="146"/>
                </a:cxn>
                <a:cxn ang="0">
                  <a:pos x="153" y="159"/>
                </a:cxn>
                <a:cxn ang="0">
                  <a:pos x="133" y="159"/>
                </a:cxn>
                <a:cxn ang="0">
                  <a:pos x="126" y="146"/>
                </a:cxn>
                <a:cxn ang="0">
                  <a:pos x="106" y="133"/>
                </a:cxn>
                <a:cxn ang="0">
                  <a:pos x="113" y="100"/>
                </a:cxn>
                <a:cxn ang="0">
                  <a:pos x="113" y="93"/>
                </a:cxn>
                <a:cxn ang="0">
                  <a:pos x="93" y="100"/>
                </a:cxn>
                <a:cxn ang="0">
                  <a:pos x="80" y="86"/>
                </a:cxn>
                <a:cxn ang="0">
                  <a:pos x="53" y="80"/>
                </a:cxn>
                <a:cxn ang="0">
                  <a:pos x="40" y="66"/>
                </a:cxn>
                <a:cxn ang="0">
                  <a:pos x="0" y="46"/>
                </a:cxn>
                <a:cxn ang="0">
                  <a:pos x="7" y="33"/>
                </a:cxn>
                <a:cxn ang="0">
                  <a:pos x="20" y="27"/>
                </a:cxn>
                <a:cxn ang="0">
                  <a:pos x="46" y="46"/>
                </a:cxn>
                <a:cxn ang="0">
                  <a:pos x="53" y="46"/>
                </a:cxn>
                <a:cxn ang="0">
                  <a:pos x="80" y="46"/>
                </a:cxn>
                <a:cxn ang="0">
                  <a:pos x="93" y="33"/>
                </a:cxn>
                <a:cxn ang="0">
                  <a:pos x="113" y="53"/>
                </a:cxn>
                <a:cxn ang="0">
                  <a:pos x="120" y="40"/>
                </a:cxn>
                <a:cxn ang="0">
                  <a:pos x="120" y="27"/>
                </a:cxn>
                <a:cxn ang="0">
                  <a:pos x="140" y="20"/>
                </a:cxn>
                <a:cxn ang="0">
                  <a:pos x="140" y="0"/>
                </a:cxn>
                <a:cxn ang="0">
                  <a:pos x="159" y="0"/>
                </a:cxn>
                <a:cxn ang="0">
                  <a:pos x="199" y="27"/>
                </a:cxn>
                <a:cxn ang="0">
                  <a:pos x="226" y="33"/>
                </a:cxn>
                <a:cxn ang="0">
                  <a:pos x="279" y="126"/>
                </a:cxn>
                <a:cxn ang="0">
                  <a:pos x="279" y="133"/>
                </a:cxn>
                <a:cxn ang="0">
                  <a:pos x="312" y="153"/>
                </a:cxn>
                <a:cxn ang="0">
                  <a:pos x="326" y="166"/>
                </a:cxn>
                <a:cxn ang="0">
                  <a:pos x="346" y="179"/>
                </a:cxn>
                <a:cxn ang="0">
                  <a:pos x="352" y="193"/>
                </a:cxn>
                <a:cxn ang="0">
                  <a:pos x="339" y="199"/>
                </a:cxn>
                <a:cxn ang="0">
                  <a:pos x="319" y="193"/>
                </a:cxn>
                <a:cxn ang="0">
                  <a:pos x="292" y="193"/>
                </a:cxn>
                <a:cxn ang="0">
                  <a:pos x="272" y="186"/>
                </a:cxn>
                <a:cxn ang="0">
                  <a:pos x="259" y="193"/>
                </a:cxn>
                <a:cxn ang="0">
                  <a:pos x="286" y="199"/>
                </a:cxn>
                <a:cxn ang="0">
                  <a:pos x="306" y="206"/>
                </a:cxn>
                <a:cxn ang="0">
                  <a:pos x="326" y="219"/>
                </a:cxn>
              </a:cxnLst>
              <a:rect l="0" t="0" r="r" b="b"/>
              <a:pathLst>
                <a:path w="352" h="272">
                  <a:moveTo>
                    <a:pt x="326" y="219"/>
                  </a:moveTo>
                  <a:lnTo>
                    <a:pt x="326" y="219"/>
                  </a:lnTo>
                  <a:lnTo>
                    <a:pt x="319" y="239"/>
                  </a:lnTo>
                  <a:lnTo>
                    <a:pt x="306" y="253"/>
                  </a:lnTo>
                  <a:lnTo>
                    <a:pt x="292" y="272"/>
                  </a:lnTo>
                  <a:lnTo>
                    <a:pt x="266" y="272"/>
                  </a:lnTo>
                  <a:lnTo>
                    <a:pt x="239" y="259"/>
                  </a:lnTo>
                  <a:lnTo>
                    <a:pt x="226" y="266"/>
                  </a:lnTo>
                  <a:lnTo>
                    <a:pt x="179" y="259"/>
                  </a:lnTo>
                  <a:lnTo>
                    <a:pt x="179" y="239"/>
                  </a:lnTo>
                  <a:lnTo>
                    <a:pt x="153" y="226"/>
                  </a:lnTo>
                  <a:lnTo>
                    <a:pt x="146" y="206"/>
                  </a:lnTo>
                  <a:lnTo>
                    <a:pt x="159" y="199"/>
                  </a:lnTo>
                  <a:lnTo>
                    <a:pt x="159" y="186"/>
                  </a:lnTo>
                  <a:lnTo>
                    <a:pt x="159" y="173"/>
                  </a:lnTo>
                  <a:lnTo>
                    <a:pt x="186" y="173"/>
                  </a:lnTo>
                  <a:lnTo>
                    <a:pt x="186" y="159"/>
                  </a:lnTo>
                  <a:lnTo>
                    <a:pt x="179" y="146"/>
                  </a:lnTo>
                  <a:lnTo>
                    <a:pt x="166" y="146"/>
                  </a:lnTo>
                  <a:lnTo>
                    <a:pt x="153" y="159"/>
                  </a:lnTo>
                  <a:lnTo>
                    <a:pt x="133" y="159"/>
                  </a:lnTo>
                  <a:lnTo>
                    <a:pt x="126" y="146"/>
                  </a:lnTo>
                  <a:lnTo>
                    <a:pt x="106" y="133"/>
                  </a:lnTo>
                  <a:lnTo>
                    <a:pt x="113" y="100"/>
                  </a:lnTo>
                  <a:lnTo>
                    <a:pt x="113" y="93"/>
                  </a:lnTo>
                  <a:lnTo>
                    <a:pt x="93" y="100"/>
                  </a:lnTo>
                  <a:lnTo>
                    <a:pt x="80" y="86"/>
                  </a:lnTo>
                  <a:lnTo>
                    <a:pt x="53" y="80"/>
                  </a:lnTo>
                  <a:lnTo>
                    <a:pt x="40" y="66"/>
                  </a:lnTo>
                  <a:lnTo>
                    <a:pt x="0" y="46"/>
                  </a:lnTo>
                  <a:lnTo>
                    <a:pt x="7" y="33"/>
                  </a:lnTo>
                  <a:lnTo>
                    <a:pt x="20" y="27"/>
                  </a:lnTo>
                  <a:lnTo>
                    <a:pt x="46" y="46"/>
                  </a:lnTo>
                  <a:lnTo>
                    <a:pt x="53" y="46"/>
                  </a:lnTo>
                  <a:lnTo>
                    <a:pt x="80" y="46"/>
                  </a:lnTo>
                  <a:lnTo>
                    <a:pt x="93" y="33"/>
                  </a:lnTo>
                  <a:lnTo>
                    <a:pt x="113" y="53"/>
                  </a:lnTo>
                  <a:lnTo>
                    <a:pt x="120" y="40"/>
                  </a:lnTo>
                  <a:lnTo>
                    <a:pt x="120" y="27"/>
                  </a:lnTo>
                  <a:lnTo>
                    <a:pt x="140" y="20"/>
                  </a:lnTo>
                  <a:lnTo>
                    <a:pt x="140" y="0"/>
                  </a:lnTo>
                  <a:lnTo>
                    <a:pt x="159" y="0"/>
                  </a:lnTo>
                  <a:lnTo>
                    <a:pt x="199" y="27"/>
                  </a:lnTo>
                  <a:lnTo>
                    <a:pt x="226" y="33"/>
                  </a:lnTo>
                  <a:lnTo>
                    <a:pt x="279" y="126"/>
                  </a:lnTo>
                  <a:lnTo>
                    <a:pt x="279" y="133"/>
                  </a:lnTo>
                  <a:lnTo>
                    <a:pt x="312" y="153"/>
                  </a:lnTo>
                  <a:lnTo>
                    <a:pt x="326" y="166"/>
                  </a:lnTo>
                  <a:lnTo>
                    <a:pt x="346" y="179"/>
                  </a:lnTo>
                  <a:lnTo>
                    <a:pt x="352" y="193"/>
                  </a:lnTo>
                  <a:lnTo>
                    <a:pt x="339" y="199"/>
                  </a:lnTo>
                  <a:lnTo>
                    <a:pt x="319" y="193"/>
                  </a:lnTo>
                  <a:lnTo>
                    <a:pt x="292" y="193"/>
                  </a:lnTo>
                  <a:lnTo>
                    <a:pt x="272" y="186"/>
                  </a:lnTo>
                  <a:lnTo>
                    <a:pt x="259" y="193"/>
                  </a:lnTo>
                  <a:lnTo>
                    <a:pt x="286" y="199"/>
                  </a:lnTo>
                  <a:lnTo>
                    <a:pt x="306" y="206"/>
                  </a:lnTo>
                  <a:lnTo>
                    <a:pt x="326" y="219"/>
                  </a:lnTo>
                  <a:close/>
                </a:path>
              </a:pathLst>
            </a:custGeom>
            <a:solidFill>
              <a:srgbClr val="FF960C">
                <a:alpha val="60000"/>
              </a:srgb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63" name="Freeform 108"/>
            <p:cNvSpPr/>
            <p:nvPr/>
          </p:nvSpPr>
          <p:spPr bwMode="auto">
            <a:xfrm>
              <a:off x="4521023" y="4110027"/>
              <a:ext cx="601285" cy="386670"/>
            </a:xfrm>
            <a:custGeom>
              <a:cxnLst>
                <a:cxn ang="0">
                  <a:pos x="86" y="259"/>
                </a:cxn>
                <a:cxn ang="0">
                  <a:pos x="86" y="259"/>
                </a:cxn>
                <a:cxn ang="0">
                  <a:pos x="93" y="246"/>
                </a:cxn>
                <a:cxn ang="0">
                  <a:pos x="106" y="240"/>
                </a:cxn>
                <a:cxn ang="0">
                  <a:pos x="132" y="259"/>
                </a:cxn>
                <a:cxn ang="0">
                  <a:pos x="139" y="259"/>
                </a:cxn>
                <a:cxn ang="0">
                  <a:pos x="166" y="259"/>
                </a:cxn>
                <a:cxn ang="0">
                  <a:pos x="179" y="246"/>
                </a:cxn>
                <a:cxn ang="0">
                  <a:pos x="199" y="266"/>
                </a:cxn>
                <a:cxn ang="0">
                  <a:pos x="206" y="253"/>
                </a:cxn>
                <a:cxn ang="0">
                  <a:pos x="206" y="240"/>
                </a:cxn>
                <a:cxn ang="0">
                  <a:pos x="226" y="233"/>
                </a:cxn>
                <a:cxn ang="0">
                  <a:pos x="226" y="213"/>
                </a:cxn>
                <a:cxn ang="0">
                  <a:pos x="245" y="213"/>
                </a:cxn>
                <a:cxn ang="0">
                  <a:pos x="285" y="133"/>
                </a:cxn>
                <a:cxn ang="0">
                  <a:pos x="279" y="120"/>
                </a:cxn>
                <a:cxn ang="0">
                  <a:pos x="285" y="113"/>
                </a:cxn>
                <a:cxn ang="0">
                  <a:pos x="299" y="120"/>
                </a:cxn>
                <a:cxn ang="0">
                  <a:pos x="312" y="107"/>
                </a:cxn>
                <a:cxn ang="0">
                  <a:pos x="319" y="93"/>
                </a:cxn>
                <a:cxn ang="0">
                  <a:pos x="358" y="60"/>
                </a:cxn>
                <a:cxn ang="0">
                  <a:pos x="385" y="47"/>
                </a:cxn>
                <a:cxn ang="0">
                  <a:pos x="398" y="33"/>
                </a:cxn>
                <a:cxn ang="0">
                  <a:pos x="398" y="7"/>
                </a:cxn>
                <a:cxn ang="0">
                  <a:pos x="378" y="7"/>
                </a:cxn>
                <a:cxn ang="0">
                  <a:pos x="332" y="14"/>
                </a:cxn>
                <a:cxn ang="0">
                  <a:pos x="305" y="0"/>
                </a:cxn>
                <a:cxn ang="0">
                  <a:pos x="285" y="0"/>
                </a:cxn>
                <a:cxn ang="0">
                  <a:pos x="239" y="60"/>
                </a:cxn>
                <a:cxn ang="0">
                  <a:pos x="226" y="67"/>
                </a:cxn>
                <a:cxn ang="0">
                  <a:pos x="199" y="53"/>
                </a:cxn>
                <a:cxn ang="0">
                  <a:pos x="199" y="40"/>
                </a:cxn>
                <a:cxn ang="0">
                  <a:pos x="192" y="14"/>
                </a:cxn>
                <a:cxn ang="0">
                  <a:pos x="172" y="7"/>
                </a:cxn>
                <a:cxn ang="0">
                  <a:pos x="152" y="14"/>
                </a:cxn>
                <a:cxn ang="0">
                  <a:pos x="132" y="0"/>
                </a:cxn>
                <a:cxn ang="0">
                  <a:pos x="113" y="27"/>
                </a:cxn>
                <a:cxn ang="0">
                  <a:pos x="86" y="33"/>
                </a:cxn>
                <a:cxn ang="0">
                  <a:pos x="46" y="67"/>
                </a:cxn>
                <a:cxn ang="0">
                  <a:pos x="13" y="140"/>
                </a:cxn>
                <a:cxn ang="0">
                  <a:pos x="19" y="160"/>
                </a:cxn>
                <a:cxn ang="0">
                  <a:pos x="19" y="166"/>
                </a:cxn>
                <a:cxn ang="0">
                  <a:pos x="19" y="173"/>
                </a:cxn>
                <a:cxn ang="0">
                  <a:pos x="26" y="180"/>
                </a:cxn>
                <a:cxn ang="0">
                  <a:pos x="39" y="173"/>
                </a:cxn>
                <a:cxn ang="0">
                  <a:pos x="59" y="166"/>
                </a:cxn>
                <a:cxn ang="0">
                  <a:pos x="0" y="233"/>
                </a:cxn>
                <a:cxn ang="0">
                  <a:pos x="0" y="246"/>
                </a:cxn>
                <a:cxn ang="0">
                  <a:pos x="13" y="246"/>
                </a:cxn>
                <a:cxn ang="0">
                  <a:pos x="39" y="273"/>
                </a:cxn>
                <a:cxn ang="0">
                  <a:pos x="79" y="266"/>
                </a:cxn>
                <a:cxn ang="0">
                  <a:pos x="86" y="259"/>
                </a:cxn>
              </a:cxnLst>
              <a:rect l="0" t="0" r="r" b="b"/>
              <a:pathLst>
                <a:path w="398" h="273">
                  <a:moveTo>
                    <a:pt x="86" y="259"/>
                  </a:moveTo>
                  <a:lnTo>
                    <a:pt x="86" y="259"/>
                  </a:lnTo>
                  <a:lnTo>
                    <a:pt x="93" y="246"/>
                  </a:lnTo>
                  <a:lnTo>
                    <a:pt x="106" y="240"/>
                  </a:lnTo>
                  <a:lnTo>
                    <a:pt x="132" y="259"/>
                  </a:lnTo>
                  <a:lnTo>
                    <a:pt x="139" y="259"/>
                  </a:lnTo>
                  <a:lnTo>
                    <a:pt x="166" y="259"/>
                  </a:lnTo>
                  <a:lnTo>
                    <a:pt x="179" y="246"/>
                  </a:lnTo>
                  <a:lnTo>
                    <a:pt x="199" y="266"/>
                  </a:lnTo>
                  <a:lnTo>
                    <a:pt x="206" y="253"/>
                  </a:lnTo>
                  <a:lnTo>
                    <a:pt x="206" y="240"/>
                  </a:lnTo>
                  <a:lnTo>
                    <a:pt x="226" y="233"/>
                  </a:lnTo>
                  <a:lnTo>
                    <a:pt x="226" y="213"/>
                  </a:lnTo>
                  <a:lnTo>
                    <a:pt x="245" y="213"/>
                  </a:lnTo>
                  <a:lnTo>
                    <a:pt x="285" y="133"/>
                  </a:lnTo>
                  <a:lnTo>
                    <a:pt x="279" y="120"/>
                  </a:lnTo>
                  <a:lnTo>
                    <a:pt x="285" y="113"/>
                  </a:lnTo>
                  <a:lnTo>
                    <a:pt x="299" y="120"/>
                  </a:lnTo>
                  <a:lnTo>
                    <a:pt x="312" y="107"/>
                  </a:lnTo>
                  <a:lnTo>
                    <a:pt x="319" y="93"/>
                  </a:lnTo>
                  <a:lnTo>
                    <a:pt x="358" y="60"/>
                  </a:lnTo>
                  <a:lnTo>
                    <a:pt x="385" y="47"/>
                  </a:lnTo>
                  <a:lnTo>
                    <a:pt x="398" y="33"/>
                  </a:lnTo>
                  <a:lnTo>
                    <a:pt x="398" y="7"/>
                  </a:lnTo>
                  <a:lnTo>
                    <a:pt x="378" y="7"/>
                  </a:lnTo>
                  <a:lnTo>
                    <a:pt x="332" y="14"/>
                  </a:lnTo>
                  <a:lnTo>
                    <a:pt x="305" y="0"/>
                  </a:lnTo>
                  <a:lnTo>
                    <a:pt x="285" y="0"/>
                  </a:lnTo>
                  <a:lnTo>
                    <a:pt x="239" y="60"/>
                  </a:lnTo>
                  <a:lnTo>
                    <a:pt x="226" y="67"/>
                  </a:lnTo>
                  <a:lnTo>
                    <a:pt x="199" y="53"/>
                  </a:lnTo>
                  <a:lnTo>
                    <a:pt x="199" y="40"/>
                  </a:lnTo>
                  <a:lnTo>
                    <a:pt x="192" y="14"/>
                  </a:lnTo>
                  <a:lnTo>
                    <a:pt x="172" y="7"/>
                  </a:lnTo>
                  <a:lnTo>
                    <a:pt x="152" y="14"/>
                  </a:lnTo>
                  <a:lnTo>
                    <a:pt x="132" y="0"/>
                  </a:lnTo>
                  <a:lnTo>
                    <a:pt x="113" y="27"/>
                  </a:lnTo>
                  <a:lnTo>
                    <a:pt x="86" y="33"/>
                  </a:lnTo>
                  <a:lnTo>
                    <a:pt x="46" y="67"/>
                  </a:lnTo>
                  <a:lnTo>
                    <a:pt x="13" y="140"/>
                  </a:lnTo>
                  <a:lnTo>
                    <a:pt x="19" y="160"/>
                  </a:lnTo>
                  <a:lnTo>
                    <a:pt x="19" y="166"/>
                  </a:lnTo>
                  <a:lnTo>
                    <a:pt x="19" y="173"/>
                  </a:lnTo>
                  <a:lnTo>
                    <a:pt x="26" y="180"/>
                  </a:lnTo>
                  <a:lnTo>
                    <a:pt x="39" y="173"/>
                  </a:lnTo>
                  <a:lnTo>
                    <a:pt x="59" y="166"/>
                  </a:lnTo>
                  <a:lnTo>
                    <a:pt x="0" y="233"/>
                  </a:lnTo>
                  <a:lnTo>
                    <a:pt x="0" y="246"/>
                  </a:lnTo>
                  <a:lnTo>
                    <a:pt x="13" y="246"/>
                  </a:lnTo>
                  <a:lnTo>
                    <a:pt x="39" y="273"/>
                  </a:lnTo>
                  <a:lnTo>
                    <a:pt x="79" y="266"/>
                  </a:lnTo>
                  <a:lnTo>
                    <a:pt x="86" y="259"/>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64" name="Freeform 113"/>
            <p:cNvSpPr/>
            <p:nvPr/>
          </p:nvSpPr>
          <p:spPr bwMode="auto">
            <a:xfrm>
              <a:off x="3031464" y="2537068"/>
              <a:ext cx="2059172" cy="1742140"/>
            </a:xfrm>
            <a:custGeom>
              <a:cxnLst>
                <a:cxn ang="0">
                  <a:pos x="419" y="1217"/>
                </a:cxn>
                <a:cxn ang="0">
                  <a:pos x="498" y="1084"/>
                </a:cxn>
                <a:cxn ang="0">
                  <a:pos x="492" y="1170"/>
                </a:cxn>
                <a:cxn ang="0">
                  <a:pos x="591" y="1203"/>
                </a:cxn>
                <a:cxn ang="0">
                  <a:pos x="671" y="1117"/>
                </a:cxn>
                <a:cxn ang="0">
                  <a:pos x="731" y="1064"/>
                </a:cxn>
                <a:cxn ang="0">
                  <a:pos x="804" y="1004"/>
                </a:cxn>
                <a:cxn ang="0">
                  <a:pos x="897" y="971"/>
                </a:cxn>
                <a:cxn ang="0">
                  <a:pos x="910" y="858"/>
                </a:cxn>
                <a:cxn ang="0">
                  <a:pos x="957" y="878"/>
                </a:cxn>
                <a:cxn ang="0">
                  <a:pos x="1023" y="858"/>
                </a:cxn>
                <a:cxn ang="0">
                  <a:pos x="1063" y="805"/>
                </a:cxn>
                <a:cxn ang="0">
                  <a:pos x="1150" y="891"/>
                </a:cxn>
                <a:cxn ang="0">
                  <a:pos x="1183" y="818"/>
                </a:cxn>
                <a:cxn ang="0">
                  <a:pos x="1256" y="778"/>
                </a:cxn>
                <a:cxn ang="0">
                  <a:pos x="1303" y="745"/>
                </a:cxn>
                <a:cxn ang="0">
                  <a:pos x="1362" y="698"/>
                </a:cxn>
                <a:cxn ang="0">
                  <a:pos x="1283" y="652"/>
                </a:cxn>
                <a:cxn ang="0">
                  <a:pos x="1256" y="585"/>
                </a:cxn>
                <a:cxn ang="0">
                  <a:pos x="1236" y="525"/>
                </a:cxn>
                <a:cxn ang="0">
                  <a:pos x="1283" y="492"/>
                </a:cxn>
                <a:cxn ang="0">
                  <a:pos x="1303" y="452"/>
                </a:cxn>
                <a:cxn ang="0">
                  <a:pos x="1263" y="399"/>
                </a:cxn>
                <a:cxn ang="0">
                  <a:pos x="1323" y="346"/>
                </a:cxn>
                <a:cxn ang="0">
                  <a:pos x="1342" y="240"/>
                </a:cxn>
                <a:cxn ang="0">
                  <a:pos x="1269" y="127"/>
                </a:cxn>
                <a:cxn ang="0">
                  <a:pos x="1190" y="113"/>
                </a:cxn>
                <a:cxn ang="0">
                  <a:pos x="1143" y="87"/>
                </a:cxn>
                <a:cxn ang="0">
                  <a:pos x="1116" y="0"/>
                </a:cxn>
                <a:cxn ang="0">
                  <a:pos x="1063" y="67"/>
                </a:cxn>
                <a:cxn ang="0">
                  <a:pos x="1070" y="140"/>
                </a:cxn>
                <a:cxn ang="0">
                  <a:pos x="990" y="306"/>
                </a:cxn>
                <a:cxn ang="0">
                  <a:pos x="910" y="406"/>
                </a:cxn>
                <a:cxn ang="0">
                  <a:pos x="944" y="439"/>
                </a:cxn>
                <a:cxn ang="0">
                  <a:pos x="1070" y="432"/>
                </a:cxn>
                <a:cxn ang="0">
                  <a:pos x="1050" y="505"/>
                </a:cxn>
                <a:cxn ang="0">
                  <a:pos x="970" y="545"/>
                </a:cxn>
                <a:cxn ang="0">
                  <a:pos x="884" y="625"/>
                </a:cxn>
                <a:cxn ang="0">
                  <a:pos x="758" y="658"/>
                </a:cxn>
                <a:cxn ang="0">
                  <a:pos x="738" y="778"/>
                </a:cxn>
                <a:cxn ang="0">
                  <a:pos x="545" y="871"/>
                </a:cxn>
                <a:cxn ang="0">
                  <a:pos x="379" y="931"/>
                </a:cxn>
                <a:cxn ang="0">
                  <a:pos x="232" y="878"/>
                </a:cxn>
                <a:cxn ang="0">
                  <a:pos x="0" y="878"/>
                </a:cxn>
                <a:cxn ang="0">
                  <a:pos x="53" y="1011"/>
                </a:cxn>
                <a:cxn ang="0">
                  <a:pos x="159" y="1011"/>
                </a:cxn>
                <a:cxn ang="0">
                  <a:pos x="159" y="1090"/>
                </a:cxn>
                <a:cxn ang="0">
                  <a:pos x="199" y="1124"/>
                </a:cxn>
                <a:cxn ang="0">
                  <a:pos x="345" y="1097"/>
                </a:cxn>
                <a:cxn ang="0">
                  <a:pos x="339" y="1170"/>
                </a:cxn>
                <a:cxn ang="0">
                  <a:pos x="385" y="1230"/>
                </a:cxn>
              </a:cxnLst>
              <a:rect l="0" t="0" r="r" b="b"/>
              <a:pathLst>
                <a:path w="1362" h="1230">
                  <a:moveTo>
                    <a:pt x="385" y="1230"/>
                  </a:moveTo>
                  <a:lnTo>
                    <a:pt x="385" y="1230"/>
                  </a:lnTo>
                  <a:lnTo>
                    <a:pt x="399" y="1223"/>
                  </a:lnTo>
                  <a:lnTo>
                    <a:pt x="419" y="1217"/>
                  </a:lnTo>
                  <a:lnTo>
                    <a:pt x="445" y="1197"/>
                  </a:lnTo>
                  <a:lnTo>
                    <a:pt x="452" y="1157"/>
                  </a:lnTo>
                  <a:lnTo>
                    <a:pt x="465" y="1110"/>
                  </a:lnTo>
                  <a:lnTo>
                    <a:pt x="498" y="1084"/>
                  </a:lnTo>
                  <a:lnTo>
                    <a:pt x="505" y="1090"/>
                  </a:lnTo>
                  <a:lnTo>
                    <a:pt x="512" y="1124"/>
                  </a:lnTo>
                  <a:lnTo>
                    <a:pt x="498" y="1150"/>
                  </a:lnTo>
                  <a:lnTo>
                    <a:pt x="492" y="1170"/>
                  </a:lnTo>
                  <a:lnTo>
                    <a:pt x="545" y="1190"/>
                  </a:lnTo>
                  <a:lnTo>
                    <a:pt x="551" y="1203"/>
                  </a:lnTo>
                  <a:lnTo>
                    <a:pt x="578" y="1203"/>
                  </a:lnTo>
                  <a:lnTo>
                    <a:pt x="591" y="1203"/>
                  </a:lnTo>
                  <a:lnTo>
                    <a:pt x="598" y="1210"/>
                  </a:lnTo>
                  <a:lnTo>
                    <a:pt x="651" y="1130"/>
                  </a:lnTo>
                  <a:lnTo>
                    <a:pt x="664" y="1130"/>
                  </a:lnTo>
                  <a:lnTo>
                    <a:pt x="671" y="1117"/>
                  </a:lnTo>
                  <a:lnTo>
                    <a:pt x="671" y="1104"/>
                  </a:lnTo>
                  <a:lnTo>
                    <a:pt x="684" y="1077"/>
                  </a:lnTo>
                  <a:lnTo>
                    <a:pt x="718" y="1077"/>
                  </a:lnTo>
                  <a:lnTo>
                    <a:pt x="731" y="1064"/>
                  </a:lnTo>
                  <a:lnTo>
                    <a:pt x="744" y="1070"/>
                  </a:lnTo>
                  <a:lnTo>
                    <a:pt x="758" y="1050"/>
                  </a:lnTo>
                  <a:lnTo>
                    <a:pt x="771" y="1050"/>
                  </a:lnTo>
                  <a:lnTo>
                    <a:pt x="804" y="1004"/>
                  </a:lnTo>
                  <a:lnTo>
                    <a:pt x="824" y="1004"/>
                  </a:lnTo>
                  <a:lnTo>
                    <a:pt x="844" y="991"/>
                  </a:lnTo>
                  <a:lnTo>
                    <a:pt x="851" y="997"/>
                  </a:lnTo>
                  <a:lnTo>
                    <a:pt x="897" y="971"/>
                  </a:lnTo>
                  <a:lnTo>
                    <a:pt x="871" y="937"/>
                  </a:lnTo>
                  <a:lnTo>
                    <a:pt x="877" y="904"/>
                  </a:lnTo>
                  <a:lnTo>
                    <a:pt x="897" y="864"/>
                  </a:lnTo>
                  <a:lnTo>
                    <a:pt x="910" y="858"/>
                  </a:lnTo>
                  <a:lnTo>
                    <a:pt x="924" y="864"/>
                  </a:lnTo>
                  <a:lnTo>
                    <a:pt x="924" y="891"/>
                  </a:lnTo>
                  <a:lnTo>
                    <a:pt x="930" y="898"/>
                  </a:lnTo>
                  <a:lnTo>
                    <a:pt x="957" y="878"/>
                  </a:lnTo>
                  <a:lnTo>
                    <a:pt x="970" y="871"/>
                  </a:lnTo>
                  <a:lnTo>
                    <a:pt x="984" y="871"/>
                  </a:lnTo>
                  <a:lnTo>
                    <a:pt x="990" y="864"/>
                  </a:lnTo>
                  <a:lnTo>
                    <a:pt x="1023" y="858"/>
                  </a:lnTo>
                  <a:lnTo>
                    <a:pt x="1023" y="851"/>
                  </a:lnTo>
                  <a:lnTo>
                    <a:pt x="1017" y="838"/>
                  </a:lnTo>
                  <a:lnTo>
                    <a:pt x="1037" y="818"/>
                  </a:lnTo>
                  <a:lnTo>
                    <a:pt x="1063" y="805"/>
                  </a:lnTo>
                  <a:lnTo>
                    <a:pt x="1097" y="844"/>
                  </a:lnTo>
                  <a:lnTo>
                    <a:pt x="1097" y="858"/>
                  </a:lnTo>
                  <a:lnTo>
                    <a:pt x="1110" y="884"/>
                  </a:lnTo>
                  <a:lnTo>
                    <a:pt x="1150" y="891"/>
                  </a:lnTo>
                  <a:lnTo>
                    <a:pt x="1163" y="871"/>
                  </a:lnTo>
                  <a:lnTo>
                    <a:pt x="1150" y="811"/>
                  </a:lnTo>
                  <a:lnTo>
                    <a:pt x="1163" y="805"/>
                  </a:lnTo>
                  <a:lnTo>
                    <a:pt x="1183" y="818"/>
                  </a:lnTo>
                  <a:lnTo>
                    <a:pt x="1196" y="844"/>
                  </a:lnTo>
                  <a:lnTo>
                    <a:pt x="1223" y="805"/>
                  </a:lnTo>
                  <a:lnTo>
                    <a:pt x="1236" y="798"/>
                  </a:lnTo>
                  <a:lnTo>
                    <a:pt x="1256" y="778"/>
                  </a:lnTo>
                  <a:lnTo>
                    <a:pt x="1269" y="778"/>
                  </a:lnTo>
                  <a:lnTo>
                    <a:pt x="1283" y="758"/>
                  </a:lnTo>
                  <a:lnTo>
                    <a:pt x="1296" y="758"/>
                  </a:lnTo>
                  <a:lnTo>
                    <a:pt x="1303" y="745"/>
                  </a:lnTo>
                  <a:lnTo>
                    <a:pt x="1329" y="745"/>
                  </a:lnTo>
                  <a:lnTo>
                    <a:pt x="1349" y="725"/>
                  </a:lnTo>
                  <a:lnTo>
                    <a:pt x="1362" y="711"/>
                  </a:lnTo>
                  <a:lnTo>
                    <a:pt x="1362" y="698"/>
                  </a:lnTo>
                  <a:lnTo>
                    <a:pt x="1342" y="692"/>
                  </a:lnTo>
                  <a:lnTo>
                    <a:pt x="1342" y="665"/>
                  </a:lnTo>
                  <a:lnTo>
                    <a:pt x="1309" y="625"/>
                  </a:lnTo>
                  <a:lnTo>
                    <a:pt x="1283" y="652"/>
                  </a:lnTo>
                  <a:lnTo>
                    <a:pt x="1269" y="645"/>
                  </a:lnTo>
                  <a:lnTo>
                    <a:pt x="1269" y="632"/>
                  </a:lnTo>
                  <a:lnTo>
                    <a:pt x="1256" y="612"/>
                  </a:lnTo>
                  <a:lnTo>
                    <a:pt x="1256" y="585"/>
                  </a:lnTo>
                  <a:lnTo>
                    <a:pt x="1256" y="565"/>
                  </a:lnTo>
                  <a:lnTo>
                    <a:pt x="1229" y="552"/>
                  </a:lnTo>
                  <a:lnTo>
                    <a:pt x="1229" y="539"/>
                  </a:lnTo>
                  <a:lnTo>
                    <a:pt x="1236" y="525"/>
                  </a:lnTo>
                  <a:lnTo>
                    <a:pt x="1276" y="539"/>
                  </a:lnTo>
                  <a:lnTo>
                    <a:pt x="1276" y="519"/>
                  </a:lnTo>
                  <a:lnTo>
                    <a:pt x="1289" y="499"/>
                  </a:lnTo>
                  <a:lnTo>
                    <a:pt x="1283" y="492"/>
                  </a:lnTo>
                  <a:lnTo>
                    <a:pt x="1283" y="472"/>
                  </a:lnTo>
                  <a:lnTo>
                    <a:pt x="1303" y="466"/>
                  </a:lnTo>
                  <a:lnTo>
                    <a:pt x="1309" y="459"/>
                  </a:lnTo>
                  <a:lnTo>
                    <a:pt x="1303" y="452"/>
                  </a:lnTo>
                  <a:lnTo>
                    <a:pt x="1283" y="459"/>
                  </a:lnTo>
                  <a:lnTo>
                    <a:pt x="1243" y="432"/>
                  </a:lnTo>
                  <a:lnTo>
                    <a:pt x="1243" y="426"/>
                  </a:lnTo>
                  <a:lnTo>
                    <a:pt x="1263" y="399"/>
                  </a:lnTo>
                  <a:lnTo>
                    <a:pt x="1303" y="339"/>
                  </a:lnTo>
                  <a:lnTo>
                    <a:pt x="1303" y="333"/>
                  </a:lnTo>
                  <a:lnTo>
                    <a:pt x="1309" y="333"/>
                  </a:lnTo>
                  <a:lnTo>
                    <a:pt x="1323" y="346"/>
                  </a:lnTo>
                  <a:lnTo>
                    <a:pt x="1329" y="353"/>
                  </a:lnTo>
                  <a:lnTo>
                    <a:pt x="1329" y="279"/>
                  </a:lnTo>
                  <a:lnTo>
                    <a:pt x="1342" y="273"/>
                  </a:lnTo>
                  <a:lnTo>
                    <a:pt x="1342" y="240"/>
                  </a:lnTo>
                  <a:lnTo>
                    <a:pt x="1336" y="193"/>
                  </a:lnTo>
                  <a:lnTo>
                    <a:pt x="1356" y="133"/>
                  </a:lnTo>
                  <a:lnTo>
                    <a:pt x="1303" y="93"/>
                  </a:lnTo>
                  <a:lnTo>
                    <a:pt x="1269" y="127"/>
                  </a:lnTo>
                  <a:lnTo>
                    <a:pt x="1249" y="127"/>
                  </a:lnTo>
                  <a:lnTo>
                    <a:pt x="1243" y="140"/>
                  </a:lnTo>
                  <a:lnTo>
                    <a:pt x="1210" y="133"/>
                  </a:lnTo>
                  <a:lnTo>
                    <a:pt x="1190" y="113"/>
                  </a:lnTo>
                  <a:lnTo>
                    <a:pt x="1183" y="87"/>
                  </a:lnTo>
                  <a:lnTo>
                    <a:pt x="1183" y="73"/>
                  </a:lnTo>
                  <a:lnTo>
                    <a:pt x="1156" y="60"/>
                  </a:lnTo>
                  <a:lnTo>
                    <a:pt x="1143" y="87"/>
                  </a:lnTo>
                  <a:lnTo>
                    <a:pt x="1116" y="67"/>
                  </a:lnTo>
                  <a:lnTo>
                    <a:pt x="1110" y="60"/>
                  </a:lnTo>
                  <a:lnTo>
                    <a:pt x="1130" y="20"/>
                  </a:lnTo>
                  <a:lnTo>
                    <a:pt x="1116" y="0"/>
                  </a:lnTo>
                  <a:lnTo>
                    <a:pt x="1103" y="0"/>
                  </a:lnTo>
                  <a:lnTo>
                    <a:pt x="1077" y="20"/>
                  </a:lnTo>
                  <a:lnTo>
                    <a:pt x="1050" y="60"/>
                  </a:lnTo>
                  <a:lnTo>
                    <a:pt x="1063" y="67"/>
                  </a:lnTo>
                  <a:lnTo>
                    <a:pt x="1077" y="67"/>
                  </a:lnTo>
                  <a:lnTo>
                    <a:pt x="1097" y="100"/>
                  </a:lnTo>
                  <a:lnTo>
                    <a:pt x="1083" y="120"/>
                  </a:lnTo>
                  <a:lnTo>
                    <a:pt x="1070" y="140"/>
                  </a:lnTo>
                  <a:lnTo>
                    <a:pt x="1043" y="233"/>
                  </a:lnTo>
                  <a:lnTo>
                    <a:pt x="1057" y="253"/>
                  </a:lnTo>
                  <a:lnTo>
                    <a:pt x="1050" y="266"/>
                  </a:lnTo>
                  <a:lnTo>
                    <a:pt x="990" y="306"/>
                  </a:lnTo>
                  <a:lnTo>
                    <a:pt x="957" y="299"/>
                  </a:lnTo>
                  <a:lnTo>
                    <a:pt x="937" y="293"/>
                  </a:lnTo>
                  <a:lnTo>
                    <a:pt x="937" y="306"/>
                  </a:lnTo>
                  <a:lnTo>
                    <a:pt x="910" y="406"/>
                  </a:lnTo>
                  <a:lnTo>
                    <a:pt x="897" y="419"/>
                  </a:lnTo>
                  <a:lnTo>
                    <a:pt x="904" y="439"/>
                  </a:lnTo>
                  <a:lnTo>
                    <a:pt x="917" y="452"/>
                  </a:lnTo>
                  <a:lnTo>
                    <a:pt x="944" y="439"/>
                  </a:lnTo>
                  <a:lnTo>
                    <a:pt x="990" y="439"/>
                  </a:lnTo>
                  <a:lnTo>
                    <a:pt x="1003" y="419"/>
                  </a:lnTo>
                  <a:lnTo>
                    <a:pt x="1023" y="412"/>
                  </a:lnTo>
                  <a:lnTo>
                    <a:pt x="1070" y="432"/>
                  </a:lnTo>
                  <a:lnTo>
                    <a:pt x="1123" y="485"/>
                  </a:lnTo>
                  <a:lnTo>
                    <a:pt x="1123" y="499"/>
                  </a:lnTo>
                  <a:lnTo>
                    <a:pt x="1110" y="505"/>
                  </a:lnTo>
                  <a:lnTo>
                    <a:pt x="1050" y="505"/>
                  </a:lnTo>
                  <a:lnTo>
                    <a:pt x="1030" y="525"/>
                  </a:lnTo>
                  <a:lnTo>
                    <a:pt x="1010" y="525"/>
                  </a:lnTo>
                  <a:lnTo>
                    <a:pt x="1003" y="539"/>
                  </a:lnTo>
                  <a:lnTo>
                    <a:pt x="970" y="545"/>
                  </a:lnTo>
                  <a:lnTo>
                    <a:pt x="950" y="572"/>
                  </a:lnTo>
                  <a:lnTo>
                    <a:pt x="950" y="598"/>
                  </a:lnTo>
                  <a:lnTo>
                    <a:pt x="910" y="625"/>
                  </a:lnTo>
                  <a:lnTo>
                    <a:pt x="884" y="625"/>
                  </a:lnTo>
                  <a:lnTo>
                    <a:pt x="857" y="665"/>
                  </a:lnTo>
                  <a:lnTo>
                    <a:pt x="824" y="678"/>
                  </a:lnTo>
                  <a:lnTo>
                    <a:pt x="777" y="672"/>
                  </a:lnTo>
                  <a:lnTo>
                    <a:pt x="758" y="658"/>
                  </a:lnTo>
                  <a:lnTo>
                    <a:pt x="738" y="685"/>
                  </a:lnTo>
                  <a:lnTo>
                    <a:pt x="724" y="718"/>
                  </a:lnTo>
                  <a:lnTo>
                    <a:pt x="758" y="758"/>
                  </a:lnTo>
                  <a:lnTo>
                    <a:pt x="738" y="778"/>
                  </a:lnTo>
                  <a:lnTo>
                    <a:pt x="711" y="798"/>
                  </a:lnTo>
                  <a:lnTo>
                    <a:pt x="671" y="844"/>
                  </a:lnTo>
                  <a:lnTo>
                    <a:pt x="625" y="864"/>
                  </a:lnTo>
                  <a:lnTo>
                    <a:pt x="545" y="871"/>
                  </a:lnTo>
                  <a:lnTo>
                    <a:pt x="532" y="871"/>
                  </a:lnTo>
                  <a:lnTo>
                    <a:pt x="432" y="911"/>
                  </a:lnTo>
                  <a:lnTo>
                    <a:pt x="392" y="937"/>
                  </a:lnTo>
                  <a:lnTo>
                    <a:pt x="379" y="931"/>
                  </a:lnTo>
                  <a:lnTo>
                    <a:pt x="372" y="918"/>
                  </a:lnTo>
                  <a:lnTo>
                    <a:pt x="319" y="918"/>
                  </a:lnTo>
                  <a:lnTo>
                    <a:pt x="252" y="898"/>
                  </a:lnTo>
                  <a:lnTo>
                    <a:pt x="232" y="878"/>
                  </a:lnTo>
                  <a:lnTo>
                    <a:pt x="133" y="864"/>
                  </a:lnTo>
                  <a:lnTo>
                    <a:pt x="119" y="871"/>
                  </a:lnTo>
                  <a:lnTo>
                    <a:pt x="0" y="858"/>
                  </a:lnTo>
                  <a:lnTo>
                    <a:pt x="0" y="878"/>
                  </a:lnTo>
                  <a:lnTo>
                    <a:pt x="6" y="904"/>
                  </a:lnTo>
                  <a:lnTo>
                    <a:pt x="0" y="951"/>
                  </a:lnTo>
                  <a:lnTo>
                    <a:pt x="33" y="997"/>
                  </a:lnTo>
                  <a:lnTo>
                    <a:pt x="53" y="1011"/>
                  </a:lnTo>
                  <a:lnTo>
                    <a:pt x="80" y="991"/>
                  </a:lnTo>
                  <a:lnTo>
                    <a:pt x="139" y="991"/>
                  </a:lnTo>
                  <a:lnTo>
                    <a:pt x="153" y="997"/>
                  </a:lnTo>
                  <a:lnTo>
                    <a:pt x="159" y="1011"/>
                  </a:lnTo>
                  <a:lnTo>
                    <a:pt x="153" y="1024"/>
                  </a:lnTo>
                  <a:lnTo>
                    <a:pt x="119" y="1050"/>
                  </a:lnTo>
                  <a:lnTo>
                    <a:pt x="126" y="1057"/>
                  </a:lnTo>
                  <a:lnTo>
                    <a:pt x="159" y="1090"/>
                  </a:lnTo>
                  <a:lnTo>
                    <a:pt x="173" y="1090"/>
                  </a:lnTo>
                  <a:lnTo>
                    <a:pt x="179" y="1090"/>
                  </a:lnTo>
                  <a:lnTo>
                    <a:pt x="179" y="1104"/>
                  </a:lnTo>
                  <a:lnTo>
                    <a:pt x="199" y="1124"/>
                  </a:lnTo>
                  <a:lnTo>
                    <a:pt x="252" y="1130"/>
                  </a:lnTo>
                  <a:lnTo>
                    <a:pt x="279" y="1124"/>
                  </a:lnTo>
                  <a:lnTo>
                    <a:pt x="306" y="1090"/>
                  </a:lnTo>
                  <a:lnTo>
                    <a:pt x="345" y="1097"/>
                  </a:lnTo>
                  <a:lnTo>
                    <a:pt x="365" y="1117"/>
                  </a:lnTo>
                  <a:lnTo>
                    <a:pt x="352" y="1143"/>
                  </a:lnTo>
                  <a:lnTo>
                    <a:pt x="359" y="1157"/>
                  </a:lnTo>
                  <a:lnTo>
                    <a:pt x="339" y="1170"/>
                  </a:lnTo>
                  <a:lnTo>
                    <a:pt x="325" y="1177"/>
                  </a:lnTo>
                  <a:lnTo>
                    <a:pt x="332" y="1203"/>
                  </a:lnTo>
                  <a:lnTo>
                    <a:pt x="365" y="1230"/>
                  </a:lnTo>
                  <a:lnTo>
                    <a:pt x="385" y="1230"/>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grpSp>
          <p:nvGrpSpPr>
            <p:cNvPr id="8" name="Group 18"/>
            <p:cNvGrpSpPr/>
            <p:nvPr/>
          </p:nvGrpSpPr>
          <p:grpSpPr>
            <a:xfrm>
              <a:off x="4349974" y="3677593"/>
              <a:ext cx="501573" cy="677026"/>
              <a:chOff x="3909086" y="3903846"/>
              <a:chExt cx="462170" cy="623839"/>
            </a:xfrm>
            <a:solidFill>
              <a:schemeClr val="accent2"/>
            </a:solidFill>
          </p:grpSpPr>
          <p:sp>
            <p:nvSpPr>
              <p:cNvPr id="83" name="Freeform 109"/>
              <p:cNvSpPr/>
              <p:nvPr/>
            </p:nvSpPr>
            <p:spPr bwMode="auto">
              <a:xfrm>
                <a:off x="3909086" y="3903846"/>
                <a:ext cx="462170" cy="623839"/>
              </a:xfrm>
              <a:custGeom>
                <a:cxnLst>
                  <a:cxn ang="0">
                    <a:pos x="132" y="471"/>
                  </a:cxn>
                  <a:cxn ang="0">
                    <a:pos x="126" y="445"/>
                  </a:cxn>
                  <a:cxn ang="0">
                    <a:pos x="199" y="338"/>
                  </a:cxn>
                  <a:cxn ang="0">
                    <a:pos x="245" y="305"/>
                  </a:cxn>
                  <a:cxn ang="0">
                    <a:pos x="226" y="279"/>
                  </a:cxn>
                  <a:cxn ang="0">
                    <a:pos x="179" y="279"/>
                  </a:cxn>
                  <a:cxn ang="0">
                    <a:pos x="179" y="219"/>
                  </a:cxn>
                  <a:cxn ang="0">
                    <a:pos x="152" y="232"/>
                  </a:cxn>
                  <a:cxn ang="0">
                    <a:pos x="106" y="232"/>
                  </a:cxn>
                  <a:cxn ang="0">
                    <a:pos x="99" y="192"/>
                  </a:cxn>
                  <a:cxn ang="0">
                    <a:pos x="126" y="146"/>
                  </a:cxn>
                  <a:cxn ang="0">
                    <a:pos x="186" y="139"/>
                  </a:cxn>
                  <a:cxn ang="0">
                    <a:pos x="199" y="166"/>
                  </a:cxn>
                  <a:cxn ang="0">
                    <a:pos x="219" y="192"/>
                  </a:cxn>
                  <a:cxn ang="0">
                    <a:pos x="239" y="219"/>
                  </a:cxn>
                  <a:cxn ang="0">
                    <a:pos x="259" y="239"/>
                  </a:cxn>
                  <a:cxn ang="0">
                    <a:pos x="305" y="199"/>
                  </a:cxn>
                  <a:cxn ang="0">
                    <a:pos x="312" y="132"/>
                  </a:cxn>
                  <a:cxn ang="0">
                    <a:pos x="272" y="113"/>
                  </a:cxn>
                  <a:cxn ang="0">
                    <a:pos x="239" y="79"/>
                  </a:cxn>
                  <a:cxn ang="0">
                    <a:pos x="226" y="39"/>
                  </a:cxn>
                  <a:cxn ang="0">
                    <a:pos x="166" y="13"/>
                  </a:cxn>
                  <a:cxn ang="0">
                    <a:pos x="152" y="46"/>
                  </a:cxn>
                  <a:cxn ang="0">
                    <a:pos x="119" y="59"/>
                  </a:cxn>
                  <a:cxn ang="0">
                    <a:pos x="99" y="66"/>
                  </a:cxn>
                  <a:cxn ang="0">
                    <a:pos x="59" y="93"/>
                  </a:cxn>
                  <a:cxn ang="0">
                    <a:pos x="53" y="59"/>
                  </a:cxn>
                  <a:cxn ang="0">
                    <a:pos x="26" y="59"/>
                  </a:cxn>
                  <a:cxn ang="0">
                    <a:pos x="0" y="132"/>
                  </a:cxn>
                  <a:cxn ang="0">
                    <a:pos x="39" y="186"/>
                  </a:cxn>
                  <a:cxn ang="0">
                    <a:pos x="53" y="239"/>
                  </a:cxn>
                  <a:cxn ang="0">
                    <a:pos x="19" y="285"/>
                  </a:cxn>
                  <a:cxn ang="0">
                    <a:pos x="33" y="352"/>
                  </a:cxn>
                  <a:cxn ang="0">
                    <a:pos x="33" y="398"/>
                  </a:cxn>
                  <a:cxn ang="0">
                    <a:pos x="26" y="432"/>
                  </a:cxn>
                  <a:cxn ang="0">
                    <a:pos x="33" y="471"/>
                  </a:cxn>
                  <a:cxn ang="0">
                    <a:pos x="119" y="465"/>
                  </a:cxn>
                </a:cxnLst>
                <a:rect l="0" t="0" r="r" b="b"/>
                <a:pathLst>
                  <a:path w="332" h="478">
                    <a:moveTo>
                      <a:pt x="132" y="471"/>
                    </a:moveTo>
                    <a:lnTo>
                      <a:pt x="132" y="471"/>
                    </a:lnTo>
                    <a:lnTo>
                      <a:pt x="132" y="465"/>
                    </a:lnTo>
                    <a:lnTo>
                      <a:pt x="126" y="445"/>
                    </a:lnTo>
                    <a:lnTo>
                      <a:pt x="159" y="372"/>
                    </a:lnTo>
                    <a:lnTo>
                      <a:pt x="199" y="338"/>
                    </a:lnTo>
                    <a:lnTo>
                      <a:pt x="226" y="332"/>
                    </a:lnTo>
                    <a:lnTo>
                      <a:pt x="245" y="305"/>
                    </a:lnTo>
                    <a:lnTo>
                      <a:pt x="239" y="299"/>
                    </a:lnTo>
                    <a:lnTo>
                      <a:pt x="226" y="279"/>
                    </a:lnTo>
                    <a:lnTo>
                      <a:pt x="212" y="285"/>
                    </a:lnTo>
                    <a:lnTo>
                      <a:pt x="179" y="279"/>
                    </a:lnTo>
                    <a:lnTo>
                      <a:pt x="179" y="265"/>
                    </a:lnTo>
                    <a:lnTo>
                      <a:pt x="179" y="219"/>
                    </a:lnTo>
                    <a:lnTo>
                      <a:pt x="159" y="226"/>
                    </a:lnTo>
                    <a:lnTo>
                      <a:pt x="152" y="232"/>
                    </a:lnTo>
                    <a:lnTo>
                      <a:pt x="132" y="226"/>
                    </a:lnTo>
                    <a:lnTo>
                      <a:pt x="106" y="232"/>
                    </a:lnTo>
                    <a:lnTo>
                      <a:pt x="99" y="219"/>
                    </a:lnTo>
                    <a:lnTo>
                      <a:pt x="99" y="192"/>
                    </a:lnTo>
                    <a:lnTo>
                      <a:pt x="119" y="172"/>
                    </a:lnTo>
                    <a:lnTo>
                      <a:pt x="126" y="146"/>
                    </a:lnTo>
                    <a:lnTo>
                      <a:pt x="146" y="126"/>
                    </a:lnTo>
                    <a:lnTo>
                      <a:pt x="186" y="139"/>
                    </a:lnTo>
                    <a:lnTo>
                      <a:pt x="192" y="139"/>
                    </a:lnTo>
                    <a:lnTo>
                      <a:pt x="199" y="166"/>
                    </a:lnTo>
                    <a:lnTo>
                      <a:pt x="212" y="172"/>
                    </a:lnTo>
                    <a:lnTo>
                      <a:pt x="219" y="192"/>
                    </a:lnTo>
                    <a:lnTo>
                      <a:pt x="212" y="206"/>
                    </a:lnTo>
                    <a:lnTo>
                      <a:pt x="239" y="219"/>
                    </a:lnTo>
                    <a:lnTo>
                      <a:pt x="239" y="232"/>
                    </a:lnTo>
                    <a:lnTo>
                      <a:pt x="259" y="239"/>
                    </a:lnTo>
                    <a:lnTo>
                      <a:pt x="305" y="212"/>
                    </a:lnTo>
                    <a:lnTo>
                      <a:pt x="305" y="199"/>
                    </a:lnTo>
                    <a:lnTo>
                      <a:pt x="332" y="159"/>
                    </a:lnTo>
                    <a:lnTo>
                      <a:pt x="312" y="132"/>
                    </a:lnTo>
                    <a:lnTo>
                      <a:pt x="299" y="132"/>
                    </a:lnTo>
                    <a:lnTo>
                      <a:pt x="272" y="113"/>
                    </a:lnTo>
                    <a:lnTo>
                      <a:pt x="279" y="86"/>
                    </a:lnTo>
                    <a:lnTo>
                      <a:pt x="239" y="79"/>
                    </a:lnTo>
                    <a:lnTo>
                      <a:pt x="226" y="53"/>
                    </a:lnTo>
                    <a:lnTo>
                      <a:pt x="226" y="39"/>
                    </a:lnTo>
                    <a:lnTo>
                      <a:pt x="192" y="0"/>
                    </a:lnTo>
                    <a:lnTo>
                      <a:pt x="166" y="13"/>
                    </a:lnTo>
                    <a:lnTo>
                      <a:pt x="146" y="33"/>
                    </a:lnTo>
                    <a:lnTo>
                      <a:pt x="152" y="46"/>
                    </a:lnTo>
                    <a:lnTo>
                      <a:pt x="152" y="53"/>
                    </a:lnTo>
                    <a:lnTo>
                      <a:pt x="119" y="59"/>
                    </a:lnTo>
                    <a:lnTo>
                      <a:pt x="113" y="66"/>
                    </a:lnTo>
                    <a:lnTo>
                      <a:pt x="99" y="66"/>
                    </a:lnTo>
                    <a:lnTo>
                      <a:pt x="86" y="73"/>
                    </a:lnTo>
                    <a:lnTo>
                      <a:pt x="59" y="93"/>
                    </a:lnTo>
                    <a:lnTo>
                      <a:pt x="53" y="86"/>
                    </a:lnTo>
                    <a:lnTo>
                      <a:pt x="53" y="59"/>
                    </a:lnTo>
                    <a:lnTo>
                      <a:pt x="39" y="53"/>
                    </a:lnTo>
                    <a:lnTo>
                      <a:pt x="26" y="59"/>
                    </a:lnTo>
                    <a:lnTo>
                      <a:pt x="6" y="99"/>
                    </a:lnTo>
                    <a:lnTo>
                      <a:pt x="0" y="132"/>
                    </a:lnTo>
                    <a:lnTo>
                      <a:pt x="26" y="166"/>
                    </a:lnTo>
                    <a:lnTo>
                      <a:pt x="39" y="186"/>
                    </a:lnTo>
                    <a:lnTo>
                      <a:pt x="39" y="212"/>
                    </a:lnTo>
                    <a:lnTo>
                      <a:pt x="53" y="239"/>
                    </a:lnTo>
                    <a:lnTo>
                      <a:pt x="46" y="265"/>
                    </a:lnTo>
                    <a:lnTo>
                      <a:pt x="19" y="285"/>
                    </a:lnTo>
                    <a:lnTo>
                      <a:pt x="6" y="325"/>
                    </a:lnTo>
                    <a:lnTo>
                      <a:pt x="33" y="352"/>
                    </a:lnTo>
                    <a:lnTo>
                      <a:pt x="46" y="378"/>
                    </a:lnTo>
                    <a:lnTo>
                      <a:pt x="33" y="398"/>
                    </a:lnTo>
                    <a:lnTo>
                      <a:pt x="33" y="418"/>
                    </a:lnTo>
                    <a:lnTo>
                      <a:pt x="26" y="432"/>
                    </a:lnTo>
                    <a:lnTo>
                      <a:pt x="19" y="451"/>
                    </a:lnTo>
                    <a:lnTo>
                      <a:pt x="33" y="471"/>
                    </a:lnTo>
                    <a:lnTo>
                      <a:pt x="99" y="478"/>
                    </a:lnTo>
                    <a:lnTo>
                      <a:pt x="119" y="465"/>
                    </a:lnTo>
                    <a:lnTo>
                      <a:pt x="132" y="471"/>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84" name="Freeform 110"/>
              <p:cNvSpPr/>
              <p:nvPr/>
            </p:nvSpPr>
            <p:spPr bwMode="auto">
              <a:xfrm>
                <a:off x="4158457" y="4119746"/>
                <a:ext cx="83524" cy="155308"/>
              </a:xfrm>
              <a:custGeom>
                <a:cxnLst>
                  <a:cxn ang="0">
                    <a:pos x="47" y="113"/>
                  </a:cxn>
                  <a:cxn ang="0">
                    <a:pos x="47" y="113"/>
                  </a:cxn>
                  <a:cxn ang="0">
                    <a:pos x="33" y="119"/>
                  </a:cxn>
                  <a:cxn ang="0">
                    <a:pos x="0" y="113"/>
                  </a:cxn>
                  <a:cxn ang="0">
                    <a:pos x="0" y="99"/>
                  </a:cxn>
                  <a:cxn ang="0">
                    <a:pos x="0" y="53"/>
                  </a:cxn>
                  <a:cxn ang="0">
                    <a:pos x="20" y="40"/>
                  </a:cxn>
                  <a:cxn ang="0">
                    <a:pos x="13" y="33"/>
                  </a:cxn>
                  <a:cxn ang="0">
                    <a:pos x="20" y="13"/>
                  </a:cxn>
                  <a:cxn ang="0">
                    <a:pos x="20" y="0"/>
                  </a:cxn>
                  <a:cxn ang="0">
                    <a:pos x="33" y="6"/>
                  </a:cxn>
                  <a:cxn ang="0">
                    <a:pos x="40" y="26"/>
                  </a:cxn>
                  <a:cxn ang="0">
                    <a:pos x="33" y="40"/>
                  </a:cxn>
                  <a:cxn ang="0">
                    <a:pos x="60" y="53"/>
                  </a:cxn>
                  <a:cxn ang="0">
                    <a:pos x="60" y="66"/>
                  </a:cxn>
                  <a:cxn ang="0">
                    <a:pos x="47" y="73"/>
                  </a:cxn>
                  <a:cxn ang="0">
                    <a:pos x="47" y="93"/>
                  </a:cxn>
                  <a:cxn ang="0">
                    <a:pos x="47" y="113"/>
                  </a:cxn>
                </a:cxnLst>
                <a:rect l="0" t="0" r="r" b="b"/>
                <a:pathLst>
                  <a:path w="60" h="119">
                    <a:moveTo>
                      <a:pt x="47" y="113"/>
                    </a:moveTo>
                    <a:lnTo>
                      <a:pt x="47" y="113"/>
                    </a:lnTo>
                    <a:lnTo>
                      <a:pt x="33" y="119"/>
                    </a:lnTo>
                    <a:lnTo>
                      <a:pt x="0" y="113"/>
                    </a:lnTo>
                    <a:lnTo>
                      <a:pt x="0" y="99"/>
                    </a:lnTo>
                    <a:lnTo>
                      <a:pt x="0" y="53"/>
                    </a:lnTo>
                    <a:lnTo>
                      <a:pt x="20" y="40"/>
                    </a:lnTo>
                    <a:lnTo>
                      <a:pt x="13" y="33"/>
                    </a:lnTo>
                    <a:lnTo>
                      <a:pt x="20" y="13"/>
                    </a:lnTo>
                    <a:lnTo>
                      <a:pt x="20" y="0"/>
                    </a:lnTo>
                    <a:lnTo>
                      <a:pt x="33" y="6"/>
                    </a:lnTo>
                    <a:lnTo>
                      <a:pt x="40" y="26"/>
                    </a:lnTo>
                    <a:lnTo>
                      <a:pt x="33" y="40"/>
                    </a:lnTo>
                    <a:lnTo>
                      <a:pt x="60" y="53"/>
                    </a:lnTo>
                    <a:lnTo>
                      <a:pt x="60" y="66"/>
                    </a:lnTo>
                    <a:lnTo>
                      <a:pt x="47" y="73"/>
                    </a:lnTo>
                    <a:lnTo>
                      <a:pt x="47" y="93"/>
                    </a:lnTo>
                    <a:lnTo>
                      <a:pt x="47" y="113"/>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85" name="Freeform 111"/>
              <p:cNvSpPr/>
              <p:nvPr/>
            </p:nvSpPr>
            <p:spPr bwMode="auto">
              <a:xfrm>
                <a:off x="4046670" y="4068946"/>
                <a:ext cx="139207" cy="138341"/>
              </a:xfrm>
              <a:custGeom>
                <a:cxnLst>
                  <a:cxn ang="0">
                    <a:pos x="80" y="93"/>
                  </a:cxn>
                  <a:cxn ang="0">
                    <a:pos x="80" y="93"/>
                  </a:cxn>
                  <a:cxn ang="0">
                    <a:pos x="73" y="73"/>
                  </a:cxn>
                  <a:cxn ang="0">
                    <a:pos x="73" y="66"/>
                  </a:cxn>
                  <a:cxn ang="0">
                    <a:pos x="100" y="53"/>
                  </a:cxn>
                  <a:cxn ang="0">
                    <a:pos x="100" y="40"/>
                  </a:cxn>
                  <a:cxn ang="0">
                    <a:pos x="93" y="13"/>
                  </a:cxn>
                  <a:cxn ang="0">
                    <a:pos x="87" y="13"/>
                  </a:cxn>
                  <a:cxn ang="0">
                    <a:pos x="47" y="0"/>
                  </a:cxn>
                  <a:cxn ang="0">
                    <a:pos x="27" y="20"/>
                  </a:cxn>
                  <a:cxn ang="0">
                    <a:pos x="20" y="46"/>
                  </a:cxn>
                  <a:cxn ang="0">
                    <a:pos x="0" y="66"/>
                  </a:cxn>
                  <a:cxn ang="0">
                    <a:pos x="0" y="93"/>
                  </a:cxn>
                  <a:cxn ang="0">
                    <a:pos x="7" y="106"/>
                  </a:cxn>
                  <a:cxn ang="0">
                    <a:pos x="33" y="100"/>
                  </a:cxn>
                  <a:cxn ang="0">
                    <a:pos x="53" y="106"/>
                  </a:cxn>
                  <a:cxn ang="0">
                    <a:pos x="60" y="100"/>
                  </a:cxn>
                  <a:cxn ang="0">
                    <a:pos x="80" y="93"/>
                  </a:cxn>
                </a:cxnLst>
                <a:rect l="0" t="0" r="r" b="b"/>
                <a:pathLst>
                  <a:path w="100" h="105">
                    <a:moveTo>
                      <a:pt x="80" y="93"/>
                    </a:moveTo>
                    <a:lnTo>
                      <a:pt x="80" y="93"/>
                    </a:lnTo>
                    <a:lnTo>
                      <a:pt x="73" y="73"/>
                    </a:lnTo>
                    <a:lnTo>
                      <a:pt x="73" y="66"/>
                    </a:lnTo>
                    <a:lnTo>
                      <a:pt x="100" y="53"/>
                    </a:lnTo>
                    <a:lnTo>
                      <a:pt x="100" y="40"/>
                    </a:lnTo>
                    <a:lnTo>
                      <a:pt x="93" y="13"/>
                    </a:lnTo>
                    <a:lnTo>
                      <a:pt x="87" y="13"/>
                    </a:lnTo>
                    <a:lnTo>
                      <a:pt x="47" y="0"/>
                    </a:lnTo>
                    <a:lnTo>
                      <a:pt x="27" y="20"/>
                    </a:lnTo>
                    <a:lnTo>
                      <a:pt x="20" y="46"/>
                    </a:lnTo>
                    <a:lnTo>
                      <a:pt x="0" y="66"/>
                    </a:lnTo>
                    <a:lnTo>
                      <a:pt x="0" y="93"/>
                    </a:lnTo>
                    <a:lnTo>
                      <a:pt x="7" y="106"/>
                    </a:lnTo>
                    <a:lnTo>
                      <a:pt x="33" y="100"/>
                    </a:lnTo>
                    <a:lnTo>
                      <a:pt x="53" y="106"/>
                    </a:lnTo>
                    <a:lnTo>
                      <a:pt x="60" y="100"/>
                    </a:lnTo>
                    <a:lnTo>
                      <a:pt x="80" y="93"/>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86" name="Freeform 117"/>
              <p:cNvSpPr/>
              <p:nvPr/>
            </p:nvSpPr>
            <p:spPr bwMode="auto">
              <a:xfrm>
                <a:off x="4148138" y="4137209"/>
                <a:ext cx="37587" cy="52204"/>
              </a:xfrm>
              <a:custGeom>
                <a:cxnLst>
                  <a:cxn ang="0">
                    <a:pos x="27" y="0"/>
                  </a:cxn>
                  <a:cxn ang="0">
                    <a:pos x="27" y="0"/>
                  </a:cxn>
                  <a:cxn ang="0">
                    <a:pos x="20" y="20"/>
                  </a:cxn>
                  <a:cxn ang="0">
                    <a:pos x="27" y="27"/>
                  </a:cxn>
                  <a:cxn ang="0">
                    <a:pos x="7" y="40"/>
                  </a:cxn>
                  <a:cxn ang="0">
                    <a:pos x="0" y="20"/>
                  </a:cxn>
                  <a:cxn ang="0">
                    <a:pos x="0" y="13"/>
                  </a:cxn>
                  <a:cxn ang="0">
                    <a:pos x="27" y="0"/>
                  </a:cxn>
                </a:cxnLst>
                <a:rect l="0" t="0" r="r" b="b"/>
                <a:pathLst>
                  <a:path w="27" h="40">
                    <a:moveTo>
                      <a:pt x="27" y="0"/>
                    </a:moveTo>
                    <a:lnTo>
                      <a:pt x="27" y="0"/>
                    </a:lnTo>
                    <a:lnTo>
                      <a:pt x="20" y="20"/>
                    </a:lnTo>
                    <a:lnTo>
                      <a:pt x="27" y="27"/>
                    </a:lnTo>
                    <a:lnTo>
                      <a:pt x="7" y="40"/>
                    </a:lnTo>
                    <a:lnTo>
                      <a:pt x="0" y="20"/>
                    </a:lnTo>
                    <a:lnTo>
                      <a:pt x="0" y="13"/>
                    </a:lnTo>
                    <a:lnTo>
                      <a:pt x="27" y="0"/>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grpSp>
        <p:sp>
          <p:nvSpPr>
            <p:cNvPr id="66" name="Freeform 88"/>
            <p:cNvSpPr/>
            <p:nvPr/>
          </p:nvSpPr>
          <p:spPr bwMode="auto">
            <a:xfrm>
              <a:off x="4179350" y="5418503"/>
              <a:ext cx="711570" cy="555218"/>
            </a:xfrm>
            <a:custGeom>
              <a:cxnLst>
                <a:cxn ang="0">
                  <a:pos x="126" y="67"/>
                </a:cxn>
                <a:cxn ang="0">
                  <a:pos x="139" y="33"/>
                </a:cxn>
                <a:cxn ang="0">
                  <a:pos x="159" y="33"/>
                </a:cxn>
                <a:cxn ang="0">
                  <a:pos x="192" y="33"/>
                </a:cxn>
                <a:cxn ang="0">
                  <a:pos x="186" y="13"/>
                </a:cxn>
                <a:cxn ang="0">
                  <a:pos x="232" y="7"/>
                </a:cxn>
                <a:cxn ang="0">
                  <a:pos x="265" y="13"/>
                </a:cxn>
                <a:cxn ang="0">
                  <a:pos x="299" y="13"/>
                </a:cxn>
                <a:cxn ang="0">
                  <a:pos x="272" y="53"/>
                </a:cxn>
                <a:cxn ang="0">
                  <a:pos x="285" y="60"/>
                </a:cxn>
                <a:cxn ang="0">
                  <a:pos x="372" y="53"/>
                </a:cxn>
                <a:cxn ang="0">
                  <a:pos x="372" y="27"/>
                </a:cxn>
                <a:cxn ang="0">
                  <a:pos x="412" y="27"/>
                </a:cxn>
                <a:cxn ang="0">
                  <a:pos x="432" y="33"/>
                </a:cxn>
                <a:cxn ang="0">
                  <a:pos x="471" y="100"/>
                </a:cxn>
                <a:cxn ang="0">
                  <a:pos x="445" y="126"/>
                </a:cxn>
                <a:cxn ang="0">
                  <a:pos x="425" y="153"/>
                </a:cxn>
                <a:cxn ang="0">
                  <a:pos x="385" y="160"/>
                </a:cxn>
                <a:cxn ang="0">
                  <a:pos x="372" y="180"/>
                </a:cxn>
                <a:cxn ang="0">
                  <a:pos x="345" y="180"/>
                </a:cxn>
                <a:cxn ang="0">
                  <a:pos x="319" y="180"/>
                </a:cxn>
                <a:cxn ang="0">
                  <a:pos x="272" y="206"/>
                </a:cxn>
                <a:cxn ang="0">
                  <a:pos x="239" y="200"/>
                </a:cxn>
                <a:cxn ang="0">
                  <a:pos x="226" y="239"/>
                </a:cxn>
                <a:cxn ang="0">
                  <a:pos x="186" y="266"/>
                </a:cxn>
                <a:cxn ang="0">
                  <a:pos x="139" y="273"/>
                </a:cxn>
                <a:cxn ang="0">
                  <a:pos x="66" y="306"/>
                </a:cxn>
                <a:cxn ang="0">
                  <a:pos x="33" y="339"/>
                </a:cxn>
                <a:cxn ang="0">
                  <a:pos x="39" y="392"/>
                </a:cxn>
                <a:cxn ang="0">
                  <a:pos x="0" y="346"/>
                </a:cxn>
                <a:cxn ang="0">
                  <a:pos x="0" y="306"/>
                </a:cxn>
                <a:cxn ang="0">
                  <a:pos x="39" y="273"/>
                </a:cxn>
                <a:cxn ang="0">
                  <a:pos x="59" y="253"/>
                </a:cxn>
                <a:cxn ang="0">
                  <a:pos x="99" y="200"/>
                </a:cxn>
                <a:cxn ang="0">
                  <a:pos x="126" y="126"/>
                </a:cxn>
                <a:cxn ang="0">
                  <a:pos x="132" y="93"/>
                </a:cxn>
              </a:cxnLst>
              <a:rect l="0" t="0" r="r" b="b"/>
              <a:pathLst>
                <a:path w="471" h="392">
                  <a:moveTo>
                    <a:pt x="126" y="67"/>
                  </a:moveTo>
                  <a:lnTo>
                    <a:pt x="126" y="67"/>
                  </a:lnTo>
                  <a:lnTo>
                    <a:pt x="139" y="53"/>
                  </a:lnTo>
                  <a:lnTo>
                    <a:pt x="139" y="33"/>
                  </a:lnTo>
                  <a:lnTo>
                    <a:pt x="146" y="27"/>
                  </a:lnTo>
                  <a:lnTo>
                    <a:pt x="159" y="33"/>
                  </a:lnTo>
                  <a:lnTo>
                    <a:pt x="186" y="47"/>
                  </a:lnTo>
                  <a:lnTo>
                    <a:pt x="192" y="33"/>
                  </a:lnTo>
                  <a:lnTo>
                    <a:pt x="186" y="20"/>
                  </a:lnTo>
                  <a:lnTo>
                    <a:pt x="186" y="13"/>
                  </a:lnTo>
                  <a:lnTo>
                    <a:pt x="206" y="0"/>
                  </a:lnTo>
                  <a:lnTo>
                    <a:pt x="232" y="7"/>
                  </a:lnTo>
                  <a:lnTo>
                    <a:pt x="252" y="0"/>
                  </a:lnTo>
                  <a:lnTo>
                    <a:pt x="265" y="13"/>
                  </a:lnTo>
                  <a:lnTo>
                    <a:pt x="292" y="0"/>
                  </a:lnTo>
                  <a:lnTo>
                    <a:pt x="299" y="13"/>
                  </a:lnTo>
                  <a:lnTo>
                    <a:pt x="292" y="27"/>
                  </a:lnTo>
                  <a:lnTo>
                    <a:pt x="272" y="53"/>
                  </a:lnTo>
                  <a:lnTo>
                    <a:pt x="272" y="53"/>
                  </a:lnTo>
                  <a:lnTo>
                    <a:pt x="285" y="60"/>
                  </a:lnTo>
                  <a:lnTo>
                    <a:pt x="345" y="40"/>
                  </a:lnTo>
                  <a:lnTo>
                    <a:pt x="372" y="53"/>
                  </a:lnTo>
                  <a:lnTo>
                    <a:pt x="378" y="47"/>
                  </a:lnTo>
                  <a:lnTo>
                    <a:pt x="372" y="27"/>
                  </a:lnTo>
                  <a:lnTo>
                    <a:pt x="372" y="20"/>
                  </a:lnTo>
                  <a:lnTo>
                    <a:pt x="412" y="27"/>
                  </a:lnTo>
                  <a:lnTo>
                    <a:pt x="425" y="33"/>
                  </a:lnTo>
                  <a:lnTo>
                    <a:pt x="432" y="33"/>
                  </a:lnTo>
                  <a:lnTo>
                    <a:pt x="452" y="53"/>
                  </a:lnTo>
                  <a:lnTo>
                    <a:pt x="471" y="100"/>
                  </a:lnTo>
                  <a:lnTo>
                    <a:pt x="458" y="106"/>
                  </a:lnTo>
                  <a:lnTo>
                    <a:pt x="445" y="126"/>
                  </a:lnTo>
                  <a:lnTo>
                    <a:pt x="438" y="133"/>
                  </a:lnTo>
                  <a:lnTo>
                    <a:pt x="425" y="153"/>
                  </a:lnTo>
                  <a:lnTo>
                    <a:pt x="392" y="166"/>
                  </a:lnTo>
                  <a:lnTo>
                    <a:pt x="385" y="160"/>
                  </a:lnTo>
                  <a:lnTo>
                    <a:pt x="372" y="173"/>
                  </a:lnTo>
                  <a:lnTo>
                    <a:pt x="372" y="180"/>
                  </a:lnTo>
                  <a:lnTo>
                    <a:pt x="365" y="180"/>
                  </a:lnTo>
                  <a:lnTo>
                    <a:pt x="345" y="180"/>
                  </a:lnTo>
                  <a:lnTo>
                    <a:pt x="332" y="186"/>
                  </a:lnTo>
                  <a:lnTo>
                    <a:pt x="319" y="180"/>
                  </a:lnTo>
                  <a:lnTo>
                    <a:pt x="305" y="193"/>
                  </a:lnTo>
                  <a:lnTo>
                    <a:pt x="272" y="206"/>
                  </a:lnTo>
                  <a:lnTo>
                    <a:pt x="239" y="186"/>
                  </a:lnTo>
                  <a:lnTo>
                    <a:pt x="239" y="200"/>
                  </a:lnTo>
                  <a:lnTo>
                    <a:pt x="252" y="226"/>
                  </a:lnTo>
                  <a:lnTo>
                    <a:pt x="226" y="239"/>
                  </a:lnTo>
                  <a:lnTo>
                    <a:pt x="212" y="259"/>
                  </a:lnTo>
                  <a:lnTo>
                    <a:pt x="186" y="266"/>
                  </a:lnTo>
                  <a:lnTo>
                    <a:pt x="166" y="273"/>
                  </a:lnTo>
                  <a:lnTo>
                    <a:pt x="139" y="273"/>
                  </a:lnTo>
                  <a:lnTo>
                    <a:pt x="119" y="293"/>
                  </a:lnTo>
                  <a:lnTo>
                    <a:pt x="66" y="306"/>
                  </a:lnTo>
                  <a:lnTo>
                    <a:pt x="46" y="326"/>
                  </a:lnTo>
                  <a:lnTo>
                    <a:pt x="33" y="339"/>
                  </a:lnTo>
                  <a:lnTo>
                    <a:pt x="53" y="379"/>
                  </a:lnTo>
                  <a:lnTo>
                    <a:pt x="39" y="392"/>
                  </a:lnTo>
                  <a:lnTo>
                    <a:pt x="19" y="392"/>
                  </a:lnTo>
                  <a:lnTo>
                    <a:pt x="0" y="346"/>
                  </a:lnTo>
                  <a:lnTo>
                    <a:pt x="0" y="319"/>
                  </a:lnTo>
                  <a:lnTo>
                    <a:pt x="0" y="306"/>
                  </a:lnTo>
                  <a:lnTo>
                    <a:pt x="19" y="279"/>
                  </a:lnTo>
                  <a:lnTo>
                    <a:pt x="39" y="273"/>
                  </a:lnTo>
                  <a:lnTo>
                    <a:pt x="39" y="259"/>
                  </a:lnTo>
                  <a:lnTo>
                    <a:pt x="59" y="253"/>
                  </a:lnTo>
                  <a:lnTo>
                    <a:pt x="59" y="226"/>
                  </a:lnTo>
                  <a:lnTo>
                    <a:pt x="99" y="200"/>
                  </a:lnTo>
                  <a:lnTo>
                    <a:pt x="99" y="160"/>
                  </a:lnTo>
                  <a:lnTo>
                    <a:pt x="126" y="126"/>
                  </a:lnTo>
                  <a:lnTo>
                    <a:pt x="126" y="106"/>
                  </a:lnTo>
                  <a:lnTo>
                    <a:pt x="132" y="93"/>
                  </a:lnTo>
                  <a:lnTo>
                    <a:pt x="126" y="67"/>
                  </a:lnTo>
                  <a:close/>
                </a:path>
              </a:pathLst>
            </a:custGeom>
            <a:solidFill>
              <a:schemeClr val="bg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lang="en-US" sz="1800" b="0" kern="0">
                <a:solidFill>
                  <a:sysClr val="windowText" lastClr="000000"/>
                </a:solidFill>
                <a:latin typeface="Arial Narrow" pitchFamily="34" charset="0"/>
                <a:ea typeface="宋体" pitchFamily="2" charset="-122"/>
              </a:endParaRPr>
            </a:p>
          </p:txBody>
        </p:sp>
        <p:sp>
          <p:nvSpPr>
            <p:cNvPr id="67" name="Freeform 66"/>
            <p:cNvSpPr/>
            <p:nvPr/>
          </p:nvSpPr>
          <p:spPr bwMode="auto">
            <a:xfrm>
              <a:off x="4741355" y="5079990"/>
              <a:ext cx="401864" cy="480150"/>
            </a:xfrm>
            <a:custGeom>
              <a:cxnLst>
                <a:cxn ang="0">
                  <a:pos x="0" y="259"/>
                </a:cxn>
                <a:cxn ang="0">
                  <a:pos x="0" y="259"/>
                </a:cxn>
                <a:cxn ang="0">
                  <a:pos x="13" y="199"/>
                </a:cxn>
                <a:cxn ang="0">
                  <a:pos x="20" y="186"/>
                </a:cxn>
                <a:cxn ang="0">
                  <a:pos x="26" y="173"/>
                </a:cxn>
                <a:cxn ang="0">
                  <a:pos x="33" y="146"/>
                </a:cxn>
                <a:cxn ang="0">
                  <a:pos x="26" y="139"/>
                </a:cxn>
                <a:cxn ang="0">
                  <a:pos x="33" y="119"/>
                </a:cxn>
                <a:cxn ang="0">
                  <a:pos x="60" y="86"/>
                </a:cxn>
                <a:cxn ang="0">
                  <a:pos x="53" y="66"/>
                </a:cxn>
                <a:cxn ang="0">
                  <a:pos x="73" y="33"/>
                </a:cxn>
                <a:cxn ang="0">
                  <a:pos x="93" y="40"/>
                </a:cxn>
                <a:cxn ang="0">
                  <a:pos x="126" y="13"/>
                </a:cxn>
                <a:cxn ang="0">
                  <a:pos x="133" y="0"/>
                </a:cxn>
                <a:cxn ang="0">
                  <a:pos x="153" y="6"/>
                </a:cxn>
                <a:cxn ang="0">
                  <a:pos x="166" y="33"/>
                </a:cxn>
                <a:cxn ang="0">
                  <a:pos x="173" y="53"/>
                </a:cxn>
                <a:cxn ang="0">
                  <a:pos x="199" y="53"/>
                </a:cxn>
                <a:cxn ang="0">
                  <a:pos x="212" y="33"/>
                </a:cxn>
                <a:cxn ang="0">
                  <a:pos x="232" y="53"/>
                </a:cxn>
                <a:cxn ang="0">
                  <a:pos x="266" y="40"/>
                </a:cxn>
                <a:cxn ang="0">
                  <a:pos x="246" y="100"/>
                </a:cxn>
                <a:cxn ang="0">
                  <a:pos x="232" y="93"/>
                </a:cxn>
                <a:cxn ang="0">
                  <a:pos x="219" y="93"/>
                </a:cxn>
                <a:cxn ang="0">
                  <a:pos x="219" y="100"/>
                </a:cxn>
                <a:cxn ang="0">
                  <a:pos x="232" y="113"/>
                </a:cxn>
                <a:cxn ang="0">
                  <a:pos x="232" y="166"/>
                </a:cxn>
                <a:cxn ang="0">
                  <a:pos x="232" y="179"/>
                </a:cxn>
                <a:cxn ang="0">
                  <a:pos x="232" y="186"/>
                </a:cxn>
                <a:cxn ang="0">
                  <a:pos x="212" y="179"/>
                </a:cxn>
                <a:cxn ang="0">
                  <a:pos x="206" y="193"/>
                </a:cxn>
                <a:cxn ang="0">
                  <a:pos x="212" y="206"/>
                </a:cxn>
                <a:cxn ang="0">
                  <a:pos x="193" y="219"/>
                </a:cxn>
                <a:cxn ang="0">
                  <a:pos x="199" y="226"/>
                </a:cxn>
                <a:cxn ang="0">
                  <a:pos x="179" y="239"/>
                </a:cxn>
                <a:cxn ang="0">
                  <a:pos x="186" y="252"/>
                </a:cxn>
                <a:cxn ang="0">
                  <a:pos x="179" y="259"/>
                </a:cxn>
                <a:cxn ang="0">
                  <a:pos x="153" y="259"/>
                </a:cxn>
                <a:cxn ang="0">
                  <a:pos x="139" y="266"/>
                </a:cxn>
                <a:cxn ang="0">
                  <a:pos x="139" y="272"/>
                </a:cxn>
                <a:cxn ang="0">
                  <a:pos x="153" y="279"/>
                </a:cxn>
                <a:cxn ang="0">
                  <a:pos x="139" y="299"/>
                </a:cxn>
                <a:cxn ang="0">
                  <a:pos x="119" y="319"/>
                </a:cxn>
                <a:cxn ang="0">
                  <a:pos x="113" y="319"/>
                </a:cxn>
                <a:cxn ang="0">
                  <a:pos x="99" y="339"/>
                </a:cxn>
                <a:cxn ang="0">
                  <a:pos x="80" y="292"/>
                </a:cxn>
                <a:cxn ang="0">
                  <a:pos x="60" y="272"/>
                </a:cxn>
                <a:cxn ang="0">
                  <a:pos x="53" y="272"/>
                </a:cxn>
                <a:cxn ang="0">
                  <a:pos x="40" y="266"/>
                </a:cxn>
                <a:cxn ang="0">
                  <a:pos x="0" y="259"/>
                </a:cxn>
              </a:cxnLst>
              <a:rect l="0" t="0" r="r" b="b"/>
              <a:pathLst>
                <a:path w="266" h="339">
                  <a:moveTo>
                    <a:pt x="0" y="259"/>
                  </a:moveTo>
                  <a:lnTo>
                    <a:pt x="0" y="259"/>
                  </a:lnTo>
                  <a:lnTo>
                    <a:pt x="13" y="199"/>
                  </a:lnTo>
                  <a:lnTo>
                    <a:pt x="20" y="186"/>
                  </a:lnTo>
                  <a:lnTo>
                    <a:pt x="26" y="173"/>
                  </a:lnTo>
                  <a:lnTo>
                    <a:pt x="33" y="146"/>
                  </a:lnTo>
                  <a:lnTo>
                    <a:pt x="26" y="139"/>
                  </a:lnTo>
                  <a:lnTo>
                    <a:pt x="33" y="119"/>
                  </a:lnTo>
                  <a:lnTo>
                    <a:pt x="60" y="86"/>
                  </a:lnTo>
                  <a:lnTo>
                    <a:pt x="53" y="66"/>
                  </a:lnTo>
                  <a:lnTo>
                    <a:pt x="73" y="33"/>
                  </a:lnTo>
                  <a:lnTo>
                    <a:pt x="93" y="40"/>
                  </a:lnTo>
                  <a:lnTo>
                    <a:pt x="126" y="13"/>
                  </a:lnTo>
                  <a:lnTo>
                    <a:pt x="133" y="0"/>
                  </a:lnTo>
                  <a:lnTo>
                    <a:pt x="153" y="6"/>
                  </a:lnTo>
                  <a:lnTo>
                    <a:pt x="166" y="33"/>
                  </a:lnTo>
                  <a:lnTo>
                    <a:pt x="173" y="53"/>
                  </a:lnTo>
                  <a:lnTo>
                    <a:pt x="199" y="53"/>
                  </a:lnTo>
                  <a:lnTo>
                    <a:pt x="212" y="33"/>
                  </a:lnTo>
                  <a:lnTo>
                    <a:pt x="232" y="53"/>
                  </a:lnTo>
                  <a:lnTo>
                    <a:pt x="266" y="40"/>
                  </a:lnTo>
                  <a:lnTo>
                    <a:pt x="246" y="100"/>
                  </a:lnTo>
                  <a:lnTo>
                    <a:pt x="232" y="93"/>
                  </a:lnTo>
                  <a:lnTo>
                    <a:pt x="219" y="93"/>
                  </a:lnTo>
                  <a:lnTo>
                    <a:pt x="219" y="100"/>
                  </a:lnTo>
                  <a:lnTo>
                    <a:pt x="232" y="113"/>
                  </a:lnTo>
                  <a:lnTo>
                    <a:pt x="232" y="166"/>
                  </a:lnTo>
                  <a:lnTo>
                    <a:pt x="232" y="179"/>
                  </a:lnTo>
                  <a:lnTo>
                    <a:pt x="232" y="186"/>
                  </a:lnTo>
                  <a:lnTo>
                    <a:pt x="212" y="179"/>
                  </a:lnTo>
                  <a:lnTo>
                    <a:pt x="206" y="193"/>
                  </a:lnTo>
                  <a:lnTo>
                    <a:pt x="212" y="206"/>
                  </a:lnTo>
                  <a:lnTo>
                    <a:pt x="193" y="219"/>
                  </a:lnTo>
                  <a:lnTo>
                    <a:pt x="199" y="226"/>
                  </a:lnTo>
                  <a:lnTo>
                    <a:pt x="179" y="239"/>
                  </a:lnTo>
                  <a:lnTo>
                    <a:pt x="186" y="252"/>
                  </a:lnTo>
                  <a:lnTo>
                    <a:pt x="179" y="259"/>
                  </a:lnTo>
                  <a:lnTo>
                    <a:pt x="153" y="259"/>
                  </a:lnTo>
                  <a:lnTo>
                    <a:pt x="139" y="266"/>
                  </a:lnTo>
                  <a:lnTo>
                    <a:pt x="139" y="272"/>
                  </a:lnTo>
                  <a:lnTo>
                    <a:pt x="153" y="279"/>
                  </a:lnTo>
                  <a:lnTo>
                    <a:pt x="139" y="299"/>
                  </a:lnTo>
                  <a:lnTo>
                    <a:pt x="119" y="319"/>
                  </a:lnTo>
                  <a:lnTo>
                    <a:pt x="113" y="319"/>
                  </a:lnTo>
                  <a:lnTo>
                    <a:pt x="99" y="339"/>
                  </a:lnTo>
                  <a:lnTo>
                    <a:pt x="80" y="292"/>
                  </a:lnTo>
                  <a:lnTo>
                    <a:pt x="60" y="272"/>
                  </a:lnTo>
                  <a:lnTo>
                    <a:pt x="53" y="272"/>
                  </a:lnTo>
                  <a:lnTo>
                    <a:pt x="40" y="266"/>
                  </a:lnTo>
                  <a:lnTo>
                    <a:pt x="0" y="259"/>
                  </a:lnTo>
                  <a:close/>
                </a:path>
              </a:pathLst>
            </a:custGeom>
            <a:solidFill>
              <a:schemeClr val="accent4">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sysClr val="windowText" lastClr="000000"/>
                </a:solidFill>
                <a:effectLst/>
                <a:uLnTx/>
                <a:uFillTx/>
                <a:latin typeface="Arial Narrow" pitchFamily="34" charset="0"/>
                <a:ea typeface="宋体" pitchFamily="2" charset="-122"/>
              </a:endParaRPr>
            </a:p>
          </p:txBody>
        </p:sp>
        <p:sp>
          <p:nvSpPr>
            <p:cNvPr id="68" name="Freeform 118"/>
            <p:cNvSpPr/>
            <p:nvPr/>
          </p:nvSpPr>
          <p:spPr bwMode="auto">
            <a:xfrm>
              <a:off x="4171797" y="6038875"/>
              <a:ext cx="237189" cy="201125"/>
            </a:xfrm>
            <a:custGeom>
              <a:cxnLst>
                <a:cxn ang="0">
                  <a:pos x="12582" y="1162"/>
                </a:cxn>
                <a:cxn ang="0">
                  <a:pos x="13681" y="1162"/>
                </a:cxn>
                <a:cxn ang="0">
                  <a:pos x="15769" y="0"/>
                </a:cxn>
                <a:cxn ang="0">
                  <a:pos x="15769" y="0"/>
                </a:cxn>
                <a:cxn ang="0">
                  <a:pos x="16813" y="0"/>
                </a:cxn>
                <a:cxn ang="0">
                  <a:pos x="17802" y="1162"/>
                </a:cxn>
                <a:cxn ang="0">
                  <a:pos x="18901" y="1162"/>
                </a:cxn>
                <a:cxn ang="0">
                  <a:pos x="18901" y="2385"/>
                </a:cxn>
                <a:cxn ang="0">
                  <a:pos x="19945" y="2385"/>
                </a:cxn>
                <a:cxn ang="0">
                  <a:pos x="18901" y="3486"/>
                </a:cxn>
                <a:cxn ang="0">
                  <a:pos x="18901" y="4771"/>
                </a:cxn>
                <a:cxn ang="0">
                  <a:pos x="17802" y="5933"/>
                </a:cxn>
                <a:cxn ang="0">
                  <a:pos x="17802" y="7034"/>
                </a:cxn>
                <a:cxn ang="0">
                  <a:pos x="16813" y="8257"/>
                </a:cxn>
                <a:cxn ang="0">
                  <a:pos x="16813" y="8257"/>
                </a:cxn>
                <a:cxn ang="0">
                  <a:pos x="16813" y="9419"/>
                </a:cxn>
                <a:cxn ang="0">
                  <a:pos x="16813" y="10581"/>
                </a:cxn>
                <a:cxn ang="0">
                  <a:pos x="15769" y="12966"/>
                </a:cxn>
                <a:cxn ang="0">
                  <a:pos x="14725" y="14128"/>
                </a:cxn>
                <a:cxn ang="0">
                  <a:pos x="13681" y="15229"/>
                </a:cxn>
                <a:cxn ang="0">
                  <a:pos x="13681" y="15229"/>
                </a:cxn>
                <a:cxn ang="0">
                  <a:pos x="12582" y="16453"/>
                </a:cxn>
                <a:cxn ang="0">
                  <a:pos x="11593" y="17554"/>
                </a:cxn>
                <a:cxn ang="0">
                  <a:pos x="10495" y="18777"/>
                </a:cxn>
                <a:cxn ang="0">
                  <a:pos x="10495" y="18777"/>
                </a:cxn>
                <a:cxn ang="0">
                  <a:pos x="9505" y="19939"/>
                </a:cxn>
                <a:cxn ang="0">
                  <a:pos x="8407" y="19939"/>
                </a:cxn>
                <a:cxn ang="0">
                  <a:pos x="7418" y="19939"/>
                </a:cxn>
                <a:cxn ang="0">
                  <a:pos x="7418" y="18777"/>
                </a:cxn>
                <a:cxn ang="0">
                  <a:pos x="6319" y="18777"/>
                </a:cxn>
                <a:cxn ang="0">
                  <a:pos x="5275" y="17554"/>
                </a:cxn>
                <a:cxn ang="0">
                  <a:pos x="4231" y="17554"/>
                </a:cxn>
                <a:cxn ang="0">
                  <a:pos x="3077" y="17554"/>
                </a:cxn>
                <a:cxn ang="0">
                  <a:pos x="2143" y="17554"/>
                </a:cxn>
                <a:cxn ang="0">
                  <a:pos x="1044" y="16453"/>
                </a:cxn>
                <a:cxn ang="0">
                  <a:pos x="0" y="15229"/>
                </a:cxn>
                <a:cxn ang="0">
                  <a:pos x="0" y="14128"/>
                </a:cxn>
                <a:cxn ang="0">
                  <a:pos x="0" y="12966"/>
                </a:cxn>
                <a:cxn ang="0">
                  <a:pos x="1044" y="11743"/>
                </a:cxn>
                <a:cxn ang="0">
                  <a:pos x="0" y="10581"/>
                </a:cxn>
                <a:cxn ang="0">
                  <a:pos x="0" y="8257"/>
                </a:cxn>
                <a:cxn ang="0">
                  <a:pos x="0" y="7034"/>
                </a:cxn>
                <a:cxn ang="0">
                  <a:pos x="1044" y="5933"/>
                </a:cxn>
                <a:cxn ang="0">
                  <a:pos x="2143" y="5933"/>
                </a:cxn>
                <a:cxn ang="0">
                  <a:pos x="3077" y="4771"/>
                </a:cxn>
                <a:cxn ang="0">
                  <a:pos x="3077" y="3486"/>
                </a:cxn>
                <a:cxn ang="0">
                  <a:pos x="4231" y="2385"/>
                </a:cxn>
                <a:cxn ang="0">
                  <a:pos x="5275" y="2385"/>
                </a:cxn>
                <a:cxn ang="0">
                  <a:pos x="6319" y="2385"/>
                </a:cxn>
                <a:cxn ang="0">
                  <a:pos x="8407" y="2385"/>
                </a:cxn>
                <a:cxn ang="0">
                  <a:pos x="10495" y="1162"/>
                </a:cxn>
                <a:cxn ang="0">
                  <a:pos x="11593" y="1162"/>
                </a:cxn>
                <a:cxn ang="0">
                  <a:pos x="12582" y="1162"/>
                </a:cxn>
              </a:cxnLst>
              <a:rect l="0" t="0" r="r" b="b"/>
              <a:pathLst>
                <a:path w="20000" h="20000">
                  <a:moveTo>
                    <a:pt x="12582" y="1162"/>
                  </a:moveTo>
                  <a:lnTo>
                    <a:pt x="13681" y="1162"/>
                  </a:lnTo>
                  <a:lnTo>
                    <a:pt x="15769" y="0"/>
                  </a:lnTo>
                  <a:lnTo>
                    <a:pt x="16813" y="0"/>
                  </a:lnTo>
                  <a:lnTo>
                    <a:pt x="17802" y="1162"/>
                  </a:lnTo>
                  <a:lnTo>
                    <a:pt x="18901" y="1162"/>
                  </a:lnTo>
                  <a:lnTo>
                    <a:pt x="18901" y="2385"/>
                  </a:lnTo>
                  <a:lnTo>
                    <a:pt x="19945" y="2385"/>
                  </a:lnTo>
                  <a:lnTo>
                    <a:pt x="18901" y="3486"/>
                  </a:lnTo>
                  <a:lnTo>
                    <a:pt x="18901" y="4771"/>
                  </a:lnTo>
                  <a:lnTo>
                    <a:pt x="17802" y="5933"/>
                  </a:lnTo>
                  <a:lnTo>
                    <a:pt x="17802" y="7034"/>
                  </a:lnTo>
                  <a:lnTo>
                    <a:pt x="16813" y="8257"/>
                  </a:lnTo>
                  <a:lnTo>
                    <a:pt x="16813" y="9419"/>
                  </a:lnTo>
                  <a:lnTo>
                    <a:pt x="16813" y="10581"/>
                  </a:lnTo>
                  <a:lnTo>
                    <a:pt x="15769" y="12966"/>
                  </a:lnTo>
                  <a:lnTo>
                    <a:pt x="14725" y="14128"/>
                  </a:lnTo>
                  <a:lnTo>
                    <a:pt x="13681" y="15229"/>
                  </a:lnTo>
                  <a:lnTo>
                    <a:pt x="12582" y="16453"/>
                  </a:lnTo>
                  <a:lnTo>
                    <a:pt x="11593" y="17554"/>
                  </a:lnTo>
                  <a:lnTo>
                    <a:pt x="10495" y="18777"/>
                  </a:lnTo>
                  <a:lnTo>
                    <a:pt x="9505" y="19939"/>
                  </a:lnTo>
                  <a:lnTo>
                    <a:pt x="8407" y="19939"/>
                  </a:lnTo>
                  <a:lnTo>
                    <a:pt x="7418" y="19939"/>
                  </a:lnTo>
                  <a:lnTo>
                    <a:pt x="7418" y="18777"/>
                  </a:lnTo>
                  <a:lnTo>
                    <a:pt x="6319" y="18777"/>
                  </a:lnTo>
                  <a:lnTo>
                    <a:pt x="5275" y="17554"/>
                  </a:lnTo>
                  <a:lnTo>
                    <a:pt x="4231" y="17554"/>
                  </a:lnTo>
                  <a:lnTo>
                    <a:pt x="3077" y="17554"/>
                  </a:lnTo>
                  <a:lnTo>
                    <a:pt x="2143" y="17554"/>
                  </a:lnTo>
                  <a:lnTo>
                    <a:pt x="1044" y="16453"/>
                  </a:lnTo>
                  <a:lnTo>
                    <a:pt x="0" y="15229"/>
                  </a:lnTo>
                  <a:lnTo>
                    <a:pt x="0" y="14128"/>
                  </a:lnTo>
                  <a:lnTo>
                    <a:pt x="0" y="12966"/>
                  </a:lnTo>
                  <a:lnTo>
                    <a:pt x="1044" y="11743"/>
                  </a:lnTo>
                  <a:lnTo>
                    <a:pt x="0" y="10581"/>
                  </a:lnTo>
                  <a:lnTo>
                    <a:pt x="0" y="8257"/>
                  </a:lnTo>
                  <a:lnTo>
                    <a:pt x="0" y="7034"/>
                  </a:lnTo>
                  <a:lnTo>
                    <a:pt x="1044" y="5933"/>
                  </a:lnTo>
                  <a:lnTo>
                    <a:pt x="2143" y="5933"/>
                  </a:lnTo>
                  <a:lnTo>
                    <a:pt x="3077" y="4771"/>
                  </a:lnTo>
                  <a:lnTo>
                    <a:pt x="3077" y="3486"/>
                  </a:lnTo>
                  <a:lnTo>
                    <a:pt x="4231" y="2385"/>
                  </a:lnTo>
                  <a:lnTo>
                    <a:pt x="5275" y="2385"/>
                  </a:lnTo>
                  <a:lnTo>
                    <a:pt x="6319" y="2385"/>
                  </a:lnTo>
                  <a:lnTo>
                    <a:pt x="8407" y="2385"/>
                  </a:lnTo>
                  <a:lnTo>
                    <a:pt x="10495" y="1162"/>
                  </a:lnTo>
                  <a:lnTo>
                    <a:pt x="11593" y="1162"/>
                  </a:lnTo>
                  <a:lnTo>
                    <a:pt x="12582" y="1162"/>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sz="1800" b="0" kern="0">
                <a:solidFill>
                  <a:sysClr val="windowText" lastClr="000000"/>
                </a:solidFill>
                <a:latin typeface="Arial Narrow" pitchFamily="34" charset="0"/>
                <a:ea typeface="宋体" pitchFamily="2" charset="-122"/>
              </a:endParaRPr>
            </a:p>
          </p:txBody>
        </p:sp>
        <p:sp>
          <p:nvSpPr>
            <p:cNvPr id="69" name="Freeform 89"/>
            <p:cNvSpPr/>
            <p:nvPr/>
          </p:nvSpPr>
          <p:spPr bwMode="auto">
            <a:xfrm>
              <a:off x="3637265" y="5360813"/>
              <a:ext cx="741786" cy="499980"/>
            </a:xfrm>
            <a:custGeom>
              <a:cxnLst>
                <a:cxn ang="0">
                  <a:pos x="6" y="133"/>
                </a:cxn>
                <a:cxn ang="0">
                  <a:pos x="46" y="113"/>
                </a:cxn>
                <a:cxn ang="0">
                  <a:pos x="99" y="140"/>
                </a:cxn>
                <a:cxn ang="0">
                  <a:pos x="106" y="120"/>
                </a:cxn>
                <a:cxn ang="0">
                  <a:pos x="179" y="73"/>
                </a:cxn>
                <a:cxn ang="0">
                  <a:pos x="226" y="93"/>
                </a:cxn>
                <a:cxn ang="0">
                  <a:pos x="259" y="73"/>
                </a:cxn>
                <a:cxn ang="0">
                  <a:pos x="272" y="67"/>
                </a:cxn>
                <a:cxn ang="0">
                  <a:pos x="292" y="53"/>
                </a:cxn>
                <a:cxn ang="0">
                  <a:pos x="305" y="47"/>
                </a:cxn>
                <a:cxn ang="0">
                  <a:pos x="339" y="33"/>
                </a:cxn>
                <a:cxn ang="0">
                  <a:pos x="359" y="27"/>
                </a:cxn>
                <a:cxn ang="0">
                  <a:pos x="392" y="0"/>
                </a:cxn>
                <a:cxn ang="0">
                  <a:pos x="412" y="0"/>
                </a:cxn>
                <a:cxn ang="0">
                  <a:pos x="432" y="27"/>
                </a:cxn>
                <a:cxn ang="0">
                  <a:pos x="438" y="53"/>
                </a:cxn>
                <a:cxn ang="0">
                  <a:pos x="418" y="93"/>
                </a:cxn>
                <a:cxn ang="0">
                  <a:pos x="445" y="80"/>
                </a:cxn>
                <a:cxn ang="0">
                  <a:pos x="472" y="107"/>
                </a:cxn>
                <a:cxn ang="0">
                  <a:pos x="491" y="133"/>
                </a:cxn>
                <a:cxn ang="0">
                  <a:pos x="485" y="166"/>
                </a:cxn>
                <a:cxn ang="0">
                  <a:pos x="458" y="240"/>
                </a:cxn>
                <a:cxn ang="0">
                  <a:pos x="418" y="293"/>
                </a:cxn>
                <a:cxn ang="0">
                  <a:pos x="398" y="313"/>
                </a:cxn>
                <a:cxn ang="0">
                  <a:pos x="359" y="346"/>
                </a:cxn>
                <a:cxn ang="0">
                  <a:pos x="299" y="333"/>
                </a:cxn>
                <a:cxn ang="0">
                  <a:pos x="252" y="346"/>
                </a:cxn>
                <a:cxn ang="0">
                  <a:pos x="206" y="353"/>
                </a:cxn>
                <a:cxn ang="0">
                  <a:pos x="146" y="299"/>
                </a:cxn>
                <a:cxn ang="0">
                  <a:pos x="146" y="259"/>
                </a:cxn>
                <a:cxn ang="0">
                  <a:pos x="119" y="253"/>
                </a:cxn>
                <a:cxn ang="0">
                  <a:pos x="79" y="246"/>
                </a:cxn>
                <a:cxn ang="0">
                  <a:pos x="106" y="220"/>
                </a:cxn>
                <a:cxn ang="0">
                  <a:pos x="113" y="200"/>
                </a:cxn>
                <a:cxn ang="0">
                  <a:pos x="53" y="173"/>
                </a:cxn>
                <a:cxn ang="0">
                  <a:pos x="26" y="160"/>
                </a:cxn>
                <a:cxn ang="0">
                  <a:pos x="0" y="140"/>
                </a:cxn>
              </a:cxnLst>
              <a:rect l="0" t="0" r="r" b="b"/>
              <a:pathLst>
                <a:path w="491" h="353">
                  <a:moveTo>
                    <a:pt x="6" y="133"/>
                  </a:moveTo>
                  <a:lnTo>
                    <a:pt x="6" y="133"/>
                  </a:lnTo>
                  <a:lnTo>
                    <a:pt x="26" y="133"/>
                  </a:lnTo>
                  <a:lnTo>
                    <a:pt x="46" y="113"/>
                  </a:lnTo>
                  <a:lnTo>
                    <a:pt x="59" y="120"/>
                  </a:lnTo>
                  <a:lnTo>
                    <a:pt x="99" y="140"/>
                  </a:lnTo>
                  <a:lnTo>
                    <a:pt x="106" y="133"/>
                  </a:lnTo>
                  <a:lnTo>
                    <a:pt x="106" y="120"/>
                  </a:lnTo>
                  <a:lnTo>
                    <a:pt x="119" y="113"/>
                  </a:lnTo>
                  <a:lnTo>
                    <a:pt x="179" y="73"/>
                  </a:lnTo>
                  <a:lnTo>
                    <a:pt x="186" y="87"/>
                  </a:lnTo>
                  <a:lnTo>
                    <a:pt x="226" y="93"/>
                  </a:lnTo>
                  <a:lnTo>
                    <a:pt x="246" y="67"/>
                  </a:lnTo>
                  <a:lnTo>
                    <a:pt x="259" y="73"/>
                  </a:lnTo>
                  <a:lnTo>
                    <a:pt x="272" y="73"/>
                  </a:lnTo>
                  <a:lnTo>
                    <a:pt x="272" y="67"/>
                  </a:lnTo>
                  <a:lnTo>
                    <a:pt x="292" y="60"/>
                  </a:lnTo>
                  <a:lnTo>
                    <a:pt x="292" y="53"/>
                  </a:lnTo>
                  <a:lnTo>
                    <a:pt x="299" y="47"/>
                  </a:lnTo>
                  <a:lnTo>
                    <a:pt x="305" y="47"/>
                  </a:lnTo>
                  <a:lnTo>
                    <a:pt x="319" y="27"/>
                  </a:lnTo>
                  <a:lnTo>
                    <a:pt x="339" y="33"/>
                  </a:lnTo>
                  <a:lnTo>
                    <a:pt x="352" y="14"/>
                  </a:lnTo>
                  <a:lnTo>
                    <a:pt x="359" y="27"/>
                  </a:lnTo>
                  <a:lnTo>
                    <a:pt x="365" y="27"/>
                  </a:lnTo>
                  <a:lnTo>
                    <a:pt x="392" y="0"/>
                  </a:lnTo>
                  <a:lnTo>
                    <a:pt x="398" y="7"/>
                  </a:lnTo>
                  <a:lnTo>
                    <a:pt x="412" y="0"/>
                  </a:lnTo>
                  <a:lnTo>
                    <a:pt x="432" y="7"/>
                  </a:lnTo>
                  <a:lnTo>
                    <a:pt x="432" y="27"/>
                  </a:lnTo>
                  <a:lnTo>
                    <a:pt x="445" y="27"/>
                  </a:lnTo>
                  <a:lnTo>
                    <a:pt x="438" y="53"/>
                  </a:lnTo>
                  <a:lnTo>
                    <a:pt x="425" y="73"/>
                  </a:lnTo>
                  <a:lnTo>
                    <a:pt x="418" y="93"/>
                  </a:lnTo>
                  <a:lnTo>
                    <a:pt x="425" y="93"/>
                  </a:lnTo>
                  <a:lnTo>
                    <a:pt x="445" y="80"/>
                  </a:lnTo>
                  <a:lnTo>
                    <a:pt x="458" y="113"/>
                  </a:lnTo>
                  <a:lnTo>
                    <a:pt x="472" y="107"/>
                  </a:lnTo>
                  <a:lnTo>
                    <a:pt x="485" y="107"/>
                  </a:lnTo>
                  <a:lnTo>
                    <a:pt x="491" y="133"/>
                  </a:lnTo>
                  <a:lnTo>
                    <a:pt x="485" y="146"/>
                  </a:lnTo>
                  <a:lnTo>
                    <a:pt x="485" y="166"/>
                  </a:lnTo>
                  <a:lnTo>
                    <a:pt x="458" y="200"/>
                  </a:lnTo>
                  <a:lnTo>
                    <a:pt x="458" y="240"/>
                  </a:lnTo>
                  <a:lnTo>
                    <a:pt x="418" y="266"/>
                  </a:lnTo>
                  <a:lnTo>
                    <a:pt x="418" y="293"/>
                  </a:lnTo>
                  <a:lnTo>
                    <a:pt x="398" y="299"/>
                  </a:lnTo>
                  <a:lnTo>
                    <a:pt x="398" y="313"/>
                  </a:lnTo>
                  <a:lnTo>
                    <a:pt x="378" y="319"/>
                  </a:lnTo>
                  <a:lnTo>
                    <a:pt x="359" y="346"/>
                  </a:lnTo>
                  <a:lnTo>
                    <a:pt x="319" y="353"/>
                  </a:lnTo>
                  <a:lnTo>
                    <a:pt x="299" y="333"/>
                  </a:lnTo>
                  <a:lnTo>
                    <a:pt x="272" y="326"/>
                  </a:lnTo>
                  <a:lnTo>
                    <a:pt x="252" y="346"/>
                  </a:lnTo>
                  <a:lnTo>
                    <a:pt x="232" y="353"/>
                  </a:lnTo>
                  <a:lnTo>
                    <a:pt x="206" y="353"/>
                  </a:lnTo>
                  <a:lnTo>
                    <a:pt x="152" y="326"/>
                  </a:lnTo>
                  <a:lnTo>
                    <a:pt x="146" y="299"/>
                  </a:lnTo>
                  <a:lnTo>
                    <a:pt x="159" y="273"/>
                  </a:lnTo>
                  <a:lnTo>
                    <a:pt x="146" y="259"/>
                  </a:lnTo>
                  <a:lnTo>
                    <a:pt x="126" y="259"/>
                  </a:lnTo>
                  <a:lnTo>
                    <a:pt x="119" y="253"/>
                  </a:lnTo>
                  <a:lnTo>
                    <a:pt x="99" y="259"/>
                  </a:lnTo>
                  <a:lnTo>
                    <a:pt x="79" y="246"/>
                  </a:lnTo>
                  <a:lnTo>
                    <a:pt x="86" y="226"/>
                  </a:lnTo>
                  <a:lnTo>
                    <a:pt x="106" y="220"/>
                  </a:lnTo>
                  <a:lnTo>
                    <a:pt x="106" y="220"/>
                  </a:lnTo>
                  <a:lnTo>
                    <a:pt x="113" y="200"/>
                  </a:lnTo>
                  <a:lnTo>
                    <a:pt x="106" y="186"/>
                  </a:lnTo>
                  <a:lnTo>
                    <a:pt x="53" y="173"/>
                  </a:lnTo>
                  <a:lnTo>
                    <a:pt x="46" y="160"/>
                  </a:lnTo>
                  <a:lnTo>
                    <a:pt x="26" y="160"/>
                  </a:lnTo>
                  <a:lnTo>
                    <a:pt x="13" y="160"/>
                  </a:lnTo>
                  <a:lnTo>
                    <a:pt x="0" y="140"/>
                  </a:lnTo>
                  <a:lnTo>
                    <a:pt x="6" y="133"/>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70" name="Freeform 90"/>
            <p:cNvSpPr/>
            <p:nvPr/>
          </p:nvSpPr>
          <p:spPr bwMode="auto">
            <a:xfrm>
              <a:off x="2961618" y="5098940"/>
              <a:ext cx="846029" cy="818664"/>
            </a:xfrm>
            <a:custGeom>
              <a:cxnLst>
                <a:cxn ang="0">
                  <a:pos x="492" y="106"/>
                </a:cxn>
                <a:cxn ang="0">
                  <a:pos x="472" y="80"/>
                </a:cxn>
                <a:cxn ang="0">
                  <a:pos x="432" y="87"/>
                </a:cxn>
                <a:cxn ang="0">
                  <a:pos x="426" y="60"/>
                </a:cxn>
                <a:cxn ang="0">
                  <a:pos x="406" y="40"/>
                </a:cxn>
                <a:cxn ang="0">
                  <a:pos x="399" y="67"/>
                </a:cxn>
                <a:cxn ang="0">
                  <a:pos x="379" y="87"/>
                </a:cxn>
                <a:cxn ang="0">
                  <a:pos x="346" y="146"/>
                </a:cxn>
                <a:cxn ang="0">
                  <a:pos x="333" y="213"/>
                </a:cxn>
                <a:cxn ang="0">
                  <a:pos x="279" y="226"/>
                </a:cxn>
                <a:cxn ang="0">
                  <a:pos x="213" y="113"/>
                </a:cxn>
                <a:cxn ang="0">
                  <a:pos x="173" y="93"/>
                </a:cxn>
                <a:cxn ang="0">
                  <a:pos x="173" y="60"/>
                </a:cxn>
                <a:cxn ang="0">
                  <a:pos x="140" y="67"/>
                </a:cxn>
                <a:cxn ang="0">
                  <a:pos x="107" y="13"/>
                </a:cxn>
                <a:cxn ang="0">
                  <a:pos x="87" y="20"/>
                </a:cxn>
                <a:cxn ang="0">
                  <a:pos x="80" y="60"/>
                </a:cxn>
                <a:cxn ang="0">
                  <a:pos x="67" y="73"/>
                </a:cxn>
                <a:cxn ang="0">
                  <a:pos x="47" y="73"/>
                </a:cxn>
                <a:cxn ang="0">
                  <a:pos x="67" y="113"/>
                </a:cxn>
                <a:cxn ang="0">
                  <a:pos x="80" y="146"/>
                </a:cxn>
                <a:cxn ang="0">
                  <a:pos x="14" y="286"/>
                </a:cxn>
                <a:cxn ang="0">
                  <a:pos x="0" y="319"/>
                </a:cxn>
                <a:cxn ang="0">
                  <a:pos x="7" y="359"/>
                </a:cxn>
                <a:cxn ang="0">
                  <a:pos x="7" y="379"/>
                </a:cxn>
                <a:cxn ang="0">
                  <a:pos x="80" y="366"/>
                </a:cxn>
                <a:cxn ang="0">
                  <a:pos x="80" y="399"/>
                </a:cxn>
                <a:cxn ang="0">
                  <a:pos x="87" y="432"/>
                </a:cxn>
                <a:cxn ang="0">
                  <a:pos x="127" y="439"/>
                </a:cxn>
                <a:cxn ang="0">
                  <a:pos x="113" y="479"/>
                </a:cxn>
                <a:cxn ang="0">
                  <a:pos x="107" y="505"/>
                </a:cxn>
                <a:cxn ang="0">
                  <a:pos x="153" y="519"/>
                </a:cxn>
                <a:cxn ang="0">
                  <a:pos x="166" y="558"/>
                </a:cxn>
                <a:cxn ang="0">
                  <a:pos x="226" y="539"/>
                </a:cxn>
                <a:cxn ang="0">
                  <a:pos x="233" y="552"/>
                </a:cxn>
                <a:cxn ang="0">
                  <a:pos x="246" y="578"/>
                </a:cxn>
                <a:cxn ang="0">
                  <a:pos x="273" y="578"/>
                </a:cxn>
                <a:cxn ang="0">
                  <a:pos x="273" y="545"/>
                </a:cxn>
                <a:cxn ang="0">
                  <a:pos x="273" y="485"/>
                </a:cxn>
                <a:cxn ang="0">
                  <a:pos x="306" y="485"/>
                </a:cxn>
                <a:cxn ang="0">
                  <a:pos x="359" y="479"/>
                </a:cxn>
                <a:cxn ang="0">
                  <a:pos x="386" y="479"/>
                </a:cxn>
                <a:cxn ang="0">
                  <a:pos x="412" y="479"/>
                </a:cxn>
                <a:cxn ang="0">
                  <a:pos x="426" y="472"/>
                </a:cxn>
                <a:cxn ang="0">
                  <a:pos x="446" y="465"/>
                </a:cxn>
                <a:cxn ang="0">
                  <a:pos x="479" y="445"/>
                </a:cxn>
                <a:cxn ang="0">
                  <a:pos x="512" y="419"/>
                </a:cxn>
                <a:cxn ang="0">
                  <a:pos x="532" y="412"/>
                </a:cxn>
                <a:cxn ang="0">
                  <a:pos x="552" y="406"/>
                </a:cxn>
                <a:cxn ang="0">
                  <a:pos x="552" y="372"/>
                </a:cxn>
                <a:cxn ang="0">
                  <a:pos x="492" y="346"/>
                </a:cxn>
                <a:cxn ang="0">
                  <a:pos x="459" y="346"/>
                </a:cxn>
                <a:cxn ang="0">
                  <a:pos x="452" y="319"/>
                </a:cxn>
                <a:cxn ang="0">
                  <a:pos x="432" y="259"/>
                </a:cxn>
                <a:cxn ang="0">
                  <a:pos x="439" y="186"/>
                </a:cxn>
                <a:cxn ang="0">
                  <a:pos x="399" y="180"/>
                </a:cxn>
                <a:cxn ang="0">
                  <a:pos x="392" y="160"/>
                </a:cxn>
                <a:cxn ang="0">
                  <a:pos x="426" y="140"/>
                </a:cxn>
                <a:cxn ang="0">
                  <a:pos x="472" y="133"/>
                </a:cxn>
                <a:cxn ang="0">
                  <a:pos x="492" y="106"/>
                </a:cxn>
              </a:cxnLst>
              <a:rect l="0" t="0" r="r" b="b"/>
              <a:pathLst>
                <a:path w="559" h="578">
                  <a:moveTo>
                    <a:pt x="492" y="106"/>
                  </a:moveTo>
                  <a:lnTo>
                    <a:pt x="492" y="106"/>
                  </a:lnTo>
                  <a:lnTo>
                    <a:pt x="492" y="87"/>
                  </a:lnTo>
                  <a:lnTo>
                    <a:pt x="472" y="80"/>
                  </a:lnTo>
                  <a:lnTo>
                    <a:pt x="452" y="100"/>
                  </a:lnTo>
                  <a:lnTo>
                    <a:pt x="432" y="87"/>
                  </a:lnTo>
                  <a:lnTo>
                    <a:pt x="432" y="67"/>
                  </a:lnTo>
                  <a:lnTo>
                    <a:pt x="426" y="60"/>
                  </a:lnTo>
                  <a:lnTo>
                    <a:pt x="426" y="47"/>
                  </a:lnTo>
                  <a:lnTo>
                    <a:pt x="406" y="40"/>
                  </a:lnTo>
                  <a:lnTo>
                    <a:pt x="399" y="47"/>
                  </a:lnTo>
                  <a:lnTo>
                    <a:pt x="399" y="67"/>
                  </a:lnTo>
                  <a:lnTo>
                    <a:pt x="386" y="73"/>
                  </a:lnTo>
                  <a:lnTo>
                    <a:pt x="379" y="87"/>
                  </a:lnTo>
                  <a:lnTo>
                    <a:pt x="386" y="100"/>
                  </a:lnTo>
                  <a:lnTo>
                    <a:pt x="346" y="146"/>
                  </a:lnTo>
                  <a:lnTo>
                    <a:pt x="353" y="200"/>
                  </a:lnTo>
                  <a:lnTo>
                    <a:pt x="333" y="213"/>
                  </a:lnTo>
                  <a:lnTo>
                    <a:pt x="319" y="206"/>
                  </a:lnTo>
                  <a:lnTo>
                    <a:pt x="279" y="226"/>
                  </a:lnTo>
                  <a:lnTo>
                    <a:pt x="266" y="219"/>
                  </a:lnTo>
                  <a:lnTo>
                    <a:pt x="213" y="113"/>
                  </a:lnTo>
                  <a:lnTo>
                    <a:pt x="193" y="100"/>
                  </a:lnTo>
                  <a:lnTo>
                    <a:pt x="173" y="93"/>
                  </a:lnTo>
                  <a:lnTo>
                    <a:pt x="166" y="80"/>
                  </a:lnTo>
                  <a:lnTo>
                    <a:pt x="173" y="60"/>
                  </a:lnTo>
                  <a:lnTo>
                    <a:pt x="160" y="47"/>
                  </a:lnTo>
                  <a:lnTo>
                    <a:pt x="140" y="67"/>
                  </a:lnTo>
                  <a:lnTo>
                    <a:pt x="120" y="67"/>
                  </a:lnTo>
                  <a:lnTo>
                    <a:pt x="107" y="13"/>
                  </a:lnTo>
                  <a:lnTo>
                    <a:pt x="107" y="0"/>
                  </a:lnTo>
                  <a:lnTo>
                    <a:pt x="87" y="20"/>
                  </a:lnTo>
                  <a:lnTo>
                    <a:pt x="73" y="27"/>
                  </a:lnTo>
                  <a:lnTo>
                    <a:pt x="80" y="60"/>
                  </a:lnTo>
                  <a:lnTo>
                    <a:pt x="73" y="73"/>
                  </a:lnTo>
                  <a:lnTo>
                    <a:pt x="67" y="73"/>
                  </a:lnTo>
                  <a:lnTo>
                    <a:pt x="53" y="60"/>
                  </a:lnTo>
                  <a:lnTo>
                    <a:pt x="47" y="73"/>
                  </a:lnTo>
                  <a:lnTo>
                    <a:pt x="53" y="113"/>
                  </a:lnTo>
                  <a:lnTo>
                    <a:pt x="67" y="113"/>
                  </a:lnTo>
                  <a:lnTo>
                    <a:pt x="73" y="120"/>
                  </a:lnTo>
                  <a:lnTo>
                    <a:pt x="80" y="146"/>
                  </a:lnTo>
                  <a:lnTo>
                    <a:pt x="73" y="233"/>
                  </a:lnTo>
                  <a:lnTo>
                    <a:pt x="14" y="286"/>
                  </a:lnTo>
                  <a:lnTo>
                    <a:pt x="14" y="313"/>
                  </a:lnTo>
                  <a:lnTo>
                    <a:pt x="0" y="319"/>
                  </a:lnTo>
                  <a:lnTo>
                    <a:pt x="0" y="332"/>
                  </a:lnTo>
                  <a:lnTo>
                    <a:pt x="7" y="359"/>
                  </a:lnTo>
                  <a:lnTo>
                    <a:pt x="0" y="372"/>
                  </a:lnTo>
                  <a:lnTo>
                    <a:pt x="7" y="379"/>
                  </a:lnTo>
                  <a:lnTo>
                    <a:pt x="33" y="372"/>
                  </a:lnTo>
                  <a:lnTo>
                    <a:pt x="80" y="366"/>
                  </a:lnTo>
                  <a:lnTo>
                    <a:pt x="73" y="386"/>
                  </a:lnTo>
                  <a:lnTo>
                    <a:pt x="80" y="399"/>
                  </a:lnTo>
                  <a:lnTo>
                    <a:pt x="87" y="426"/>
                  </a:lnTo>
                  <a:lnTo>
                    <a:pt x="87" y="432"/>
                  </a:lnTo>
                  <a:lnTo>
                    <a:pt x="113" y="432"/>
                  </a:lnTo>
                  <a:lnTo>
                    <a:pt x="127" y="439"/>
                  </a:lnTo>
                  <a:lnTo>
                    <a:pt x="113" y="459"/>
                  </a:lnTo>
                  <a:lnTo>
                    <a:pt x="113" y="479"/>
                  </a:lnTo>
                  <a:lnTo>
                    <a:pt x="100" y="499"/>
                  </a:lnTo>
                  <a:lnTo>
                    <a:pt x="107" y="505"/>
                  </a:lnTo>
                  <a:lnTo>
                    <a:pt x="127" y="512"/>
                  </a:lnTo>
                  <a:lnTo>
                    <a:pt x="153" y="519"/>
                  </a:lnTo>
                  <a:lnTo>
                    <a:pt x="146" y="525"/>
                  </a:lnTo>
                  <a:lnTo>
                    <a:pt x="166" y="558"/>
                  </a:lnTo>
                  <a:lnTo>
                    <a:pt x="193" y="558"/>
                  </a:lnTo>
                  <a:lnTo>
                    <a:pt x="226" y="539"/>
                  </a:lnTo>
                  <a:lnTo>
                    <a:pt x="233" y="545"/>
                  </a:lnTo>
                  <a:lnTo>
                    <a:pt x="233" y="552"/>
                  </a:lnTo>
                  <a:lnTo>
                    <a:pt x="240" y="572"/>
                  </a:lnTo>
                  <a:lnTo>
                    <a:pt x="246" y="578"/>
                  </a:lnTo>
                  <a:lnTo>
                    <a:pt x="266" y="572"/>
                  </a:lnTo>
                  <a:lnTo>
                    <a:pt x="273" y="578"/>
                  </a:lnTo>
                  <a:lnTo>
                    <a:pt x="273" y="572"/>
                  </a:lnTo>
                  <a:lnTo>
                    <a:pt x="273" y="545"/>
                  </a:lnTo>
                  <a:lnTo>
                    <a:pt x="266" y="499"/>
                  </a:lnTo>
                  <a:lnTo>
                    <a:pt x="273" y="485"/>
                  </a:lnTo>
                  <a:lnTo>
                    <a:pt x="299" y="485"/>
                  </a:lnTo>
                  <a:lnTo>
                    <a:pt x="306" y="485"/>
                  </a:lnTo>
                  <a:lnTo>
                    <a:pt x="319" y="472"/>
                  </a:lnTo>
                  <a:lnTo>
                    <a:pt x="359" y="479"/>
                  </a:lnTo>
                  <a:lnTo>
                    <a:pt x="372" y="465"/>
                  </a:lnTo>
                  <a:lnTo>
                    <a:pt x="386" y="479"/>
                  </a:lnTo>
                  <a:lnTo>
                    <a:pt x="399" y="465"/>
                  </a:lnTo>
                  <a:lnTo>
                    <a:pt x="412" y="479"/>
                  </a:lnTo>
                  <a:lnTo>
                    <a:pt x="419" y="479"/>
                  </a:lnTo>
                  <a:lnTo>
                    <a:pt x="426" y="472"/>
                  </a:lnTo>
                  <a:lnTo>
                    <a:pt x="439" y="459"/>
                  </a:lnTo>
                  <a:lnTo>
                    <a:pt x="446" y="465"/>
                  </a:lnTo>
                  <a:lnTo>
                    <a:pt x="459" y="459"/>
                  </a:lnTo>
                  <a:lnTo>
                    <a:pt x="479" y="445"/>
                  </a:lnTo>
                  <a:lnTo>
                    <a:pt x="492" y="426"/>
                  </a:lnTo>
                  <a:lnTo>
                    <a:pt x="512" y="419"/>
                  </a:lnTo>
                  <a:lnTo>
                    <a:pt x="525" y="432"/>
                  </a:lnTo>
                  <a:lnTo>
                    <a:pt x="532" y="412"/>
                  </a:lnTo>
                  <a:lnTo>
                    <a:pt x="552" y="406"/>
                  </a:lnTo>
                  <a:lnTo>
                    <a:pt x="552" y="406"/>
                  </a:lnTo>
                  <a:lnTo>
                    <a:pt x="559" y="386"/>
                  </a:lnTo>
                  <a:lnTo>
                    <a:pt x="552" y="372"/>
                  </a:lnTo>
                  <a:lnTo>
                    <a:pt x="499" y="359"/>
                  </a:lnTo>
                  <a:lnTo>
                    <a:pt x="492" y="346"/>
                  </a:lnTo>
                  <a:lnTo>
                    <a:pt x="472" y="346"/>
                  </a:lnTo>
                  <a:lnTo>
                    <a:pt x="459" y="346"/>
                  </a:lnTo>
                  <a:lnTo>
                    <a:pt x="446" y="326"/>
                  </a:lnTo>
                  <a:lnTo>
                    <a:pt x="452" y="319"/>
                  </a:lnTo>
                  <a:lnTo>
                    <a:pt x="459" y="279"/>
                  </a:lnTo>
                  <a:lnTo>
                    <a:pt x="432" y="259"/>
                  </a:lnTo>
                  <a:lnTo>
                    <a:pt x="452" y="193"/>
                  </a:lnTo>
                  <a:lnTo>
                    <a:pt x="439" y="186"/>
                  </a:lnTo>
                  <a:lnTo>
                    <a:pt x="406" y="193"/>
                  </a:lnTo>
                  <a:lnTo>
                    <a:pt x="399" y="180"/>
                  </a:lnTo>
                  <a:lnTo>
                    <a:pt x="399" y="166"/>
                  </a:lnTo>
                  <a:lnTo>
                    <a:pt x="392" y="160"/>
                  </a:lnTo>
                  <a:lnTo>
                    <a:pt x="406" y="133"/>
                  </a:lnTo>
                  <a:lnTo>
                    <a:pt x="426" y="140"/>
                  </a:lnTo>
                  <a:lnTo>
                    <a:pt x="432" y="133"/>
                  </a:lnTo>
                  <a:lnTo>
                    <a:pt x="472" y="133"/>
                  </a:lnTo>
                  <a:lnTo>
                    <a:pt x="485" y="133"/>
                  </a:lnTo>
                  <a:lnTo>
                    <a:pt x="492" y="106"/>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lang="en-US" sz="1800" b="0" kern="0">
                <a:solidFill>
                  <a:sysClr val="windowText" lastClr="000000"/>
                </a:solidFill>
                <a:latin typeface="Arial Narrow" pitchFamily="34" charset="0"/>
                <a:ea typeface="宋体" pitchFamily="2" charset="-122"/>
              </a:endParaRPr>
            </a:p>
          </p:txBody>
        </p:sp>
        <p:sp>
          <p:nvSpPr>
            <p:cNvPr id="71" name="Freeform 94"/>
            <p:cNvSpPr/>
            <p:nvPr/>
          </p:nvSpPr>
          <p:spPr bwMode="auto">
            <a:xfrm>
              <a:off x="3554591" y="5088603"/>
              <a:ext cx="563516" cy="471653"/>
            </a:xfrm>
            <a:custGeom>
              <a:cxnLst>
                <a:cxn ang="0">
                  <a:pos x="100" y="113"/>
                </a:cxn>
                <a:cxn ang="0">
                  <a:pos x="100" y="113"/>
                </a:cxn>
                <a:cxn ang="0">
                  <a:pos x="93" y="140"/>
                </a:cxn>
                <a:cxn ang="0">
                  <a:pos x="80" y="140"/>
                </a:cxn>
                <a:cxn ang="0">
                  <a:pos x="40" y="140"/>
                </a:cxn>
                <a:cxn ang="0">
                  <a:pos x="34" y="147"/>
                </a:cxn>
                <a:cxn ang="0">
                  <a:pos x="14" y="140"/>
                </a:cxn>
                <a:cxn ang="0">
                  <a:pos x="0" y="167"/>
                </a:cxn>
                <a:cxn ang="0">
                  <a:pos x="7" y="173"/>
                </a:cxn>
                <a:cxn ang="0">
                  <a:pos x="7" y="187"/>
                </a:cxn>
                <a:cxn ang="0">
                  <a:pos x="14" y="200"/>
                </a:cxn>
                <a:cxn ang="0">
                  <a:pos x="47" y="193"/>
                </a:cxn>
                <a:cxn ang="0">
                  <a:pos x="60" y="200"/>
                </a:cxn>
                <a:cxn ang="0">
                  <a:pos x="40" y="266"/>
                </a:cxn>
                <a:cxn ang="0">
                  <a:pos x="67" y="286"/>
                </a:cxn>
                <a:cxn ang="0">
                  <a:pos x="60" y="326"/>
                </a:cxn>
                <a:cxn ang="0">
                  <a:pos x="80" y="326"/>
                </a:cxn>
                <a:cxn ang="0">
                  <a:pos x="100" y="306"/>
                </a:cxn>
                <a:cxn ang="0">
                  <a:pos x="113" y="313"/>
                </a:cxn>
                <a:cxn ang="0">
                  <a:pos x="153" y="333"/>
                </a:cxn>
                <a:cxn ang="0">
                  <a:pos x="160" y="326"/>
                </a:cxn>
                <a:cxn ang="0">
                  <a:pos x="160" y="313"/>
                </a:cxn>
                <a:cxn ang="0">
                  <a:pos x="173" y="306"/>
                </a:cxn>
                <a:cxn ang="0">
                  <a:pos x="233" y="266"/>
                </a:cxn>
                <a:cxn ang="0">
                  <a:pos x="240" y="280"/>
                </a:cxn>
                <a:cxn ang="0">
                  <a:pos x="280" y="286"/>
                </a:cxn>
                <a:cxn ang="0">
                  <a:pos x="300" y="260"/>
                </a:cxn>
                <a:cxn ang="0">
                  <a:pos x="313" y="266"/>
                </a:cxn>
                <a:cxn ang="0">
                  <a:pos x="326" y="266"/>
                </a:cxn>
                <a:cxn ang="0">
                  <a:pos x="326" y="260"/>
                </a:cxn>
                <a:cxn ang="0">
                  <a:pos x="346" y="253"/>
                </a:cxn>
                <a:cxn ang="0">
                  <a:pos x="346" y="246"/>
                </a:cxn>
                <a:cxn ang="0">
                  <a:pos x="353" y="240"/>
                </a:cxn>
                <a:cxn ang="0">
                  <a:pos x="359" y="240"/>
                </a:cxn>
                <a:cxn ang="0">
                  <a:pos x="373" y="220"/>
                </a:cxn>
                <a:cxn ang="0">
                  <a:pos x="359" y="193"/>
                </a:cxn>
                <a:cxn ang="0">
                  <a:pos x="366" y="153"/>
                </a:cxn>
                <a:cxn ang="0">
                  <a:pos x="359" y="140"/>
                </a:cxn>
                <a:cxn ang="0">
                  <a:pos x="326" y="147"/>
                </a:cxn>
                <a:cxn ang="0">
                  <a:pos x="326" y="140"/>
                </a:cxn>
                <a:cxn ang="0">
                  <a:pos x="359" y="107"/>
                </a:cxn>
                <a:cxn ang="0">
                  <a:pos x="346" y="54"/>
                </a:cxn>
                <a:cxn ang="0">
                  <a:pos x="319" y="67"/>
                </a:cxn>
                <a:cxn ang="0">
                  <a:pos x="306" y="47"/>
                </a:cxn>
                <a:cxn ang="0">
                  <a:pos x="286" y="27"/>
                </a:cxn>
                <a:cxn ang="0">
                  <a:pos x="286" y="7"/>
                </a:cxn>
                <a:cxn ang="0">
                  <a:pos x="273" y="7"/>
                </a:cxn>
                <a:cxn ang="0">
                  <a:pos x="260" y="14"/>
                </a:cxn>
                <a:cxn ang="0">
                  <a:pos x="233" y="0"/>
                </a:cxn>
                <a:cxn ang="0">
                  <a:pos x="220" y="27"/>
                </a:cxn>
                <a:cxn ang="0">
                  <a:pos x="200" y="27"/>
                </a:cxn>
                <a:cxn ang="0">
                  <a:pos x="187" y="54"/>
                </a:cxn>
                <a:cxn ang="0">
                  <a:pos x="180" y="47"/>
                </a:cxn>
                <a:cxn ang="0">
                  <a:pos x="160" y="54"/>
                </a:cxn>
                <a:cxn ang="0">
                  <a:pos x="140" y="40"/>
                </a:cxn>
                <a:cxn ang="0">
                  <a:pos x="120" y="60"/>
                </a:cxn>
                <a:cxn ang="0">
                  <a:pos x="120" y="67"/>
                </a:cxn>
                <a:cxn ang="0">
                  <a:pos x="160" y="87"/>
                </a:cxn>
                <a:cxn ang="0">
                  <a:pos x="167" y="100"/>
                </a:cxn>
                <a:cxn ang="0">
                  <a:pos x="140" y="113"/>
                </a:cxn>
                <a:cxn ang="0">
                  <a:pos x="100" y="113"/>
                </a:cxn>
              </a:cxnLst>
              <a:rect l="0" t="0" r="r" b="b"/>
              <a:pathLst>
                <a:path w="373" h="333">
                  <a:moveTo>
                    <a:pt x="100" y="113"/>
                  </a:moveTo>
                  <a:lnTo>
                    <a:pt x="100" y="113"/>
                  </a:lnTo>
                  <a:lnTo>
                    <a:pt x="93" y="140"/>
                  </a:lnTo>
                  <a:lnTo>
                    <a:pt x="80" y="140"/>
                  </a:lnTo>
                  <a:lnTo>
                    <a:pt x="40" y="140"/>
                  </a:lnTo>
                  <a:lnTo>
                    <a:pt x="34" y="147"/>
                  </a:lnTo>
                  <a:lnTo>
                    <a:pt x="14" y="140"/>
                  </a:lnTo>
                  <a:lnTo>
                    <a:pt x="0" y="167"/>
                  </a:lnTo>
                  <a:lnTo>
                    <a:pt x="7" y="173"/>
                  </a:lnTo>
                  <a:lnTo>
                    <a:pt x="7" y="187"/>
                  </a:lnTo>
                  <a:lnTo>
                    <a:pt x="14" y="200"/>
                  </a:lnTo>
                  <a:lnTo>
                    <a:pt x="47" y="193"/>
                  </a:lnTo>
                  <a:lnTo>
                    <a:pt x="60" y="200"/>
                  </a:lnTo>
                  <a:lnTo>
                    <a:pt x="40" y="266"/>
                  </a:lnTo>
                  <a:lnTo>
                    <a:pt x="67" y="286"/>
                  </a:lnTo>
                  <a:lnTo>
                    <a:pt x="60" y="326"/>
                  </a:lnTo>
                  <a:lnTo>
                    <a:pt x="80" y="326"/>
                  </a:lnTo>
                  <a:lnTo>
                    <a:pt x="100" y="306"/>
                  </a:lnTo>
                  <a:lnTo>
                    <a:pt x="113" y="313"/>
                  </a:lnTo>
                  <a:lnTo>
                    <a:pt x="153" y="333"/>
                  </a:lnTo>
                  <a:lnTo>
                    <a:pt x="160" y="326"/>
                  </a:lnTo>
                  <a:lnTo>
                    <a:pt x="160" y="313"/>
                  </a:lnTo>
                  <a:lnTo>
                    <a:pt x="173" y="306"/>
                  </a:lnTo>
                  <a:lnTo>
                    <a:pt x="233" y="266"/>
                  </a:lnTo>
                  <a:lnTo>
                    <a:pt x="240" y="280"/>
                  </a:lnTo>
                  <a:lnTo>
                    <a:pt x="280" y="286"/>
                  </a:lnTo>
                  <a:lnTo>
                    <a:pt x="300" y="260"/>
                  </a:lnTo>
                  <a:lnTo>
                    <a:pt x="313" y="266"/>
                  </a:lnTo>
                  <a:lnTo>
                    <a:pt x="326" y="266"/>
                  </a:lnTo>
                  <a:lnTo>
                    <a:pt x="326" y="260"/>
                  </a:lnTo>
                  <a:lnTo>
                    <a:pt x="346" y="253"/>
                  </a:lnTo>
                  <a:lnTo>
                    <a:pt x="346" y="246"/>
                  </a:lnTo>
                  <a:lnTo>
                    <a:pt x="353" y="240"/>
                  </a:lnTo>
                  <a:lnTo>
                    <a:pt x="359" y="240"/>
                  </a:lnTo>
                  <a:lnTo>
                    <a:pt x="373" y="220"/>
                  </a:lnTo>
                  <a:lnTo>
                    <a:pt x="359" y="193"/>
                  </a:lnTo>
                  <a:lnTo>
                    <a:pt x="366" y="153"/>
                  </a:lnTo>
                  <a:lnTo>
                    <a:pt x="359" y="140"/>
                  </a:lnTo>
                  <a:lnTo>
                    <a:pt x="326" y="147"/>
                  </a:lnTo>
                  <a:lnTo>
                    <a:pt x="326" y="140"/>
                  </a:lnTo>
                  <a:lnTo>
                    <a:pt x="359" y="107"/>
                  </a:lnTo>
                  <a:lnTo>
                    <a:pt x="346" y="54"/>
                  </a:lnTo>
                  <a:lnTo>
                    <a:pt x="319" y="67"/>
                  </a:lnTo>
                  <a:lnTo>
                    <a:pt x="306" y="47"/>
                  </a:lnTo>
                  <a:lnTo>
                    <a:pt x="286" y="27"/>
                  </a:lnTo>
                  <a:lnTo>
                    <a:pt x="286" y="7"/>
                  </a:lnTo>
                  <a:lnTo>
                    <a:pt x="273" y="7"/>
                  </a:lnTo>
                  <a:lnTo>
                    <a:pt x="260" y="14"/>
                  </a:lnTo>
                  <a:lnTo>
                    <a:pt x="233" y="0"/>
                  </a:lnTo>
                  <a:lnTo>
                    <a:pt x="220" y="27"/>
                  </a:lnTo>
                  <a:lnTo>
                    <a:pt x="200" y="27"/>
                  </a:lnTo>
                  <a:lnTo>
                    <a:pt x="187" y="54"/>
                  </a:lnTo>
                  <a:lnTo>
                    <a:pt x="180" y="47"/>
                  </a:lnTo>
                  <a:lnTo>
                    <a:pt x="160" y="54"/>
                  </a:lnTo>
                  <a:lnTo>
                    <a:pt x="140" y="40"/>
                  </a:lnTo>
                  <a:lnTo>
                    <a:pt x="120" y="60"/>
                  </a:lnTo>
                  <a:lnTo>
                    <a:pt x="120" y="67"/>
                  </a:lnTo>
                  <a:lnTo>
                    <a:pt x="160" y="87"/>
                  </a:lnTo>
                  <a:lnTo>
                    <a:pt x="167" y="100"/>
                  </a:lnTo>
                  <a:lnTo>
                    <a:pt x="140" y="113"/>
                  </a:lnTo>
                  <a:lnTo>
                    <a:pt x="100" y="113"/>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72" name="Freeform 100"/>
            <p:cNvSpPr/>
            <p:nvPr/>
          </p:nvSpPr>
          <p:spPr bwMode="auto">
            <a:xfrm>
              <a:off x="2983000" y="4599315"/>
              <a:ext cx="1155735" cy="818664"/>
            </a:xfrm>
            <a:custGeom>
              <a:cxnLst>
                <a:cxn ang="0">
                  <a:pos x="292" y="73"/>
                </a:cxn>
                <a:cxn ang="0">
                  <a:pos x="285" y="40"/>
                </a:cxn>
                <a:cxn ang="0">
                  <a:pos x="325" y="0"/>
                </a:cxn>
                <a:cxn ang="0">
                  <a:pos x="339" y="20"/>
                </a:cxn>
                <a:cxn ang="0">
                  <a:pos x="365" y="46"/>
                </a:cxn>
                <a:cxn ang="0">
                  <a:pos x="405" y="66"/>
                </a:cxn>
                <a:cxn ang="0">
                  <a:pos x="418" y="100"/>
                </a:cxn>
                <a:cxn ang="0">
                  <a:pos x="471" y="113"/>
                </a:cxn>
                <a:cxn ang="0">
                  <a:pos x="478" y="93"/>
                </a:cxn>
                <a:cxn ang="0">
                  <a:pos x="511" y="93"/>
                </a:cxn>
                <a:cxn ang="0">
                  <a:pos x="525" y="106"/>
                </a:cxn>
                <a:cxn ang="0">
                  <a:pos x="578" y="106"/>
                </a:cxn>
                <a:cxn ang="0">
                  <a:pos x="598" y="120"/>
                </a:cxn>
                <a:cxn ang="0">
                  <a:pos x="651" y="126"/>
                </a:cxn>
                <a:cxn ang="0">
                  <a:pos x="704" y="159"/>
                </a:cxn>
                <a:cxn ang="0">
                  <a:pos x="744" y="153"/>
                </a:cxn>
                <a:cxn ang="0">
                  <a:pos x="764" y="213"/>
                </a:cxn>
                <a:cxn ang="0">
                  <a:pos x="751" y="219"/>
                </a:cxn>
                <a:cxn ang="0">
                  <a:pos x="678" y="246"/>
                </a:cxn>
                <a:cxn ang="0">
                  <a:pos x="671" y="272"/>
                </a:cxn>
                <a:cxn ang="0">
                  <a:pos x="691" y="306"/>
                </a:cxn>
                <a:cxn ang="0">
                  <a:pos x="724" y="399"/>
                </a:cxn>
                <a:cxn ang="0">
                  <a:pos x="684" y="392"/>
                </a:cxn>
                <a:cxn ang="0">
                  <a:pos x="664" y="352"/>
                </a:cxn>
                <a:cxn ang="0">
                  <a:pos x="638" y="359"/>
                </a:cxn>
                <a:cxn ang="0">
                  <a:pos x="598" y="372"/>
                </a:cxn>
                <a:cxn ang="0">
                  <a:pos x="565" y="399"/>
                </a:cxn>
                <a:cxn ang="0">
                  <a:pos x="538" y="399"/>
                </a:cxn>
                <a:cxn ang="0">
                  <a:pos x="498" y="405"/>
                </a:cxn>
                <a:cxn ang="0">
                  <a:pos x="538" y="432"/>
                </a:cxn>
                <a:cxn ang="0">
                  <a:pos x="518" y="458"/>
                </a:cxn>
                <a:cxn ang="0">
                  <a:pos x="478" y="439"/>
                </a:cxn>
                <a:cxn ang="0">
                  <a:pos x="438" y="452"/>
                </a:cxn>
                <a:cxn ang="0">
                  <a:pos x="418" y="419"/>
                </a:cxn>
                <a:cxn ang="0">
                  <a:pos x="412" y="399"/>
                </a:cxn>
                <a:cxn ang="0">
                  <a:pos x="385" y="399"/>
                </a:cxn>
                <a:cxn ang="0">
                  <a:pos x="372" y="425"/>
                </a:cxn>
                <a:cxn ang="0">
                  <a:pos x="372" y="452"/>
                </a:cxn>
                <a:cxn ang="0">
                  <a:pos x="339" y="552"/>
                </a:cxn>
                <a:cxn ang="0">
                  <a:pos x="305" y="558"/>
                </a:cxn>
                <a:cxn ang="0">
                  <a:pos x="252" y="571"/>
                </a:cxn>
                <a:cxn ang="0">
                  <a:pos x="179" y="452"/>
                </a:cxn>
                <a:cxn ang="0">
                  <a:pos x="152" y="432"/>
                </a:cxn>
                <a:cxn ang="0">
                  <a:pos x="146" y="399"/>
                </a:cxn>
                <a:cxn ang="0">
                  <a:pos x="106" y="419"/>
                </a:cxn>
                <a:cxn ang="0">
                  <a:pos x="93" y="352"/>
                </a:cxn>
                <a:cxn ang="0">
                  <a:pos x="66" y="213"/>
                </a:cxn>
                <a:cxn ang="0">
                  <a:pos x="46" y="133"/>
                </a:cxn>
                <a:cxn ang="0">
                  <a:pos x="6" y="80"/>
                </a:cxn>
                <a:cxn ang="0">
                  <a:pos x="79" y="60"/>
                </a:cxn>
                <a:cxn ang="0">
                  <a:pos x="146" y="66"/>
                </a:cxn>
                <a:cxn ang="0">
                  <a:pos x="186" y="113"/>
                </a:cxn>
                <a:cxn ang="0">
                  <a:pos x="212" y="93"/>
                </a:cxn>
                <a:cxn ang="0">
                  <a:pos x="245" y="66"/>
                </a:cxn>
                <a:cxn ang="0">
                  <a:pos x="265" y="73"/>
                </a:cxn>
                <a:cxn ang="0">
                  <a:pos x="292" y="73"/>
                </a:cxn>
              </a:cxnLst>
              <a:rect l="0" t="0" r="r" b="b"/>
              <a:pathLst>
                <a:path w="764" h="578">
                  <a:moveTo>
                    <a:pt x="292" y="73"/>
                  </a:moveTo>
                  <a:lnTo>
                    <a:pt x="292" y="73"/>
                  </a:lnTo>
                  <a:lnTo>
                    <a:pt x="299" y="53"/>
                  </a:lnTo>
                  <a:lnTo>
                    <a:pt x="285" y="40"/>
                  </a:lnTo>
                  <a:lnTo>
                    <a:pt x="285" y="20"/>
                  </a:lnTo>
                  <a:lnTo>
                    <a:pt x="325" y="0"/>
                  </a:lnTo>
                  <a:lnTo>
                    <a:pt x="339" y="0"/>
                  </a:lnTo>
                  <a:lnTo>
                    <a:pt x="339" y="20"/>
                  </a:lnTo>
                  <a:lnTo>
                    <a:pt x="345" y="33"/>
                  </a:lnTo>
                  <a:lnTo>
                    <a:pt x="365" y="46"/>
                  </a:lnTo>
                  <a:lnTo>
                    <a:pt x="385" y="73"/>
                  </a:lnTo>
                  <a:lnTo>
                    <a:pt x="405" y="66"/>
                  </a:lnTo>
                  <a:lnTo>
                    <a:pt x="412" y="73"/>
                  </a:lnTo>
                  <a:lnTo>
                    <a:pt x="418" y="100"/>
                  </a:lnTo>
                  <a:lnTo>
                    <a:pt x="432" y="113"/>
                  </a:lnTo>
                  <a:lnTo>
                    <a:pt x="471" y="113"/>
                  </a:lnTo>
                  <a:lnTo>
                    <a:pt x="478" y="106"/>
                  </a:lnTo>
                  <a:lnTo>
                    <a:pt x="478" y="93"/>
                  </a:lnTo>
                  <a:lnTo>
                    <a:pt x="498" y="86"/>
                  </a:lnTo>
                  <a:lnTo>
                    <a:pt x="511" y="93"/>
                  </a:lnTo>
                  <a:lnTo>
                    <a:pt x="518" y="106"/>
                  </a:lnTo>
                  <a:lnTo>
                    <a:pt x="525" y="106"/>
                  </a:lnTo>
                  <a:lnTo>
                    <a:pt x="571" y="100"/>
                  </a:lnTo>
                  <a:lnTo>
                    <a:pt x="578" y="106"/>
                  </a:lnTo>
                  <a:lnTo>
                    <a:pt x="578" y="113"/>
                  </a:lnTo>
                  <a:lnTo>
                    <a:pt x="598" y="120"/>
                  </a:lnTo>
                  <a:lnTo>
                    <a:pt x="631" y="139"/>
                  </a:lnTo>
                  <a:lnTo>
                    <a:pt x="651" y="126"/>
                  </a:lnTo>
                  <a:lnTo>
                    <a:pt x="697" y="146"/>
                  </a:lnTo>
                  <a:lnTo>
                    <a:pt x="704" y="159"/>
                  </a:lnTo>
                  <a:lnTo>
                    <a:pt x="731" y="153"/>
                  </a:lnTo>
                  <a:lnTo>
                    <a:pt x="744" y="153"/>
                  </a:lnTo>
                  <a:lnTo>
                    <a:pt x="757" y="173"/>
                  </a:lnTo>
                  <a:lnTo>
                    <a:pt x="764" y="213"/>
                  </a:lnTo>
                  <a:lnTo>
                    <a:pt x="757" y="226"/>
                  </a:lnTo>
                  <a:lnTo>
                    <a:pt x="751" y="219"/>
                  </a:lnTo>
                  <a:lnTo>
                    <a:pt x="724" y="239"/>
                  </a:lnTo>
                  <a:lnTo>
                    <a:pt x="678" y="246"/>
                  </a:lnTo>
                  <a:lnTo>
                    <a:pt x="664" y="259"/>
                  </a:lnTo>
                  <a:lnTo>
                    <a:pt x="671" y="272"/>
                  </a:lnTo>
                  <a:lnTo>
                    <a:pt x="678" y="299"/>
                  </a:lnTo>
                  <a:lnTo>
                    <a:pt x="691" y="306"/>
                  </a:lnTo>
                  <a:lnTo>
                    <a:pt x="717" y="345"/>
                  </a:lnTo>
                  <a:lnTo>
                    <a:pt x="724" y="399"/>
                  </a:lnTo>
                  <a:lnTo>
                    <a:pt x="697" y="412"/>
                  </a:lnTo>
                  <a:lnTo>
                    <a:pt x="684" y="392"/>
                  </a:lnTo>
                  <a:lnTo>
                    <a:pt x="664" y="372"/>
                  </a:lnTo>
                  <a:lnTo>
                    <a:pt x="664" y="352"/>
                  </a:lnTo>
                  <a:lnTo>
                    <a:pt x="651" y="352"/>
                  </a:lnTo>
                  <a:lnTo>
                    <a:pt x="638" y="359"/>
                  </a:lnTo>
                  <a:lnTo>
                    <a:pt x="611" y="345"/>
                  </a:lnTo>
                  <a:lnTo>
                    <a:pt x="598" y="372"/>
                  </a:lnTo>
                  <a:lnTo>
                    <a:pt x="578" y="372"/>
                  </a:lnTo>
                  <a:lnTo>
                    <a:pt x="565" y="399"/>
                  </a:lnTo>
                  <a:lnTo>
                    <a:pt x="558" y="392"/>
                  </a:lnTo>
                  <a:lnTo>
                    <a:pt x="538" y="399"/>
                  </a:lnTo>
                  <a:lnTo>
                    <a:pt x="518" y="385"/>
                  </a:lnTo>
                  <a:lnTo>
                    <a:pt x="498" y="405"/>
                  </a:lnTo>
                  <a:lnTo>
                    <a:pt x="498" y="412"/>
                  </a:lnTo>
                  <a:lnTo>
                    <a:pt x="538" y="432"/>
                  </a:lnTo>
                  <a:lnTo>
                    <a:pt x="545" y="445"/>
                  </a:lnTo>
                  <a:lnTo>
                    <a:pt x="518" y="458"/>
                  </a:lnTo>
                  <a:lnTo>
                    <a:pt x="478" y="458"/>
                  </a:lnTo>
                  <a:lnTo>
                    <a:pt x="478" y="439"/>
                  </a:lnTo>
                  <a:lnTo>
                    <a:pt x="458" y="432"/>
                  </a:lnTo>
                  <a:lnTo>
                    <a:pt x="438" y="452"/>
                  </a:lnTo>
                  <a:lnTo>
                    <a:pt x="418" y="439"/>
                  </a:lnTo>
                  <a:lnTo>
                    <a:pt x="418" y="419"/>
                  </a:lnTo>
                  <a:lnTo>
                    <a:pt x="412" y="412"/>
                  </a:lnTo>
                  <a:lnTo>
                    <a:pt x="412" y="399"/>
                  </a:lnTo>
                  <a:lnTo>
                    <a:pt x="392" y="392"/>
                  </a:lnTo>
                  <a:lnTo>
                    <a:pt x="385" y="399"/>
                  </a:lnTo>
                  <a:lnTo>
                    <a:pt x="385" y="419"/>
                  </a:lnTo>
                  <a:lnTo>
                    <a:pt x="372" y="425"/>
                  </a:lnTo>
                  <a:lnTo>
                    <a:pt x="365" y="439"/>
                  </a:lnTo>
                  <a:lnTo>
                    <a:pt x="372" y="452"/>
                  </a:lnTo>
                  <a:lnTo>
                    <a:pt x="332" y="498"/>
                  </a:lnTo>
                  <a:lnTo>
                    <a:pt x="339" y="552"/>
                  </a:lnTo>
                  <a:lnTo>
                    <a:pt x="319" y="565"/>
                  </a:lnTo>
                  <a:lnTo>
                    <a:pt x="305" y="558"/>
                  </a:lnTo>
                  <a:lnTo>
                    <a:pt x="265" y="578"/>
                  </a:lnTo>
                  <a:lnTo>
                    <a:pt x="252" y="571"/>
                  </a:lnTo>
                  <a:lnTo>
                    <a:pt x="199" y="465"/>
                  </a:lnTo>
                  <a:lnTo>
                    <a:pt x="179" y="452"/>
                  </a:lnTo>
                  <a:lnTo>
                    <a:pt x="159" y="445"/>
                  </a:lnTo>
                  <a:lnTo>
                    <a:pt x="152" y="432"/>
                  </a:lnTo>
                  <a:lnTo>
                    <a:pt x="159" y="412"/>
                  </a:lnTo>
                  <a:lnTo>
                    <a:pt x="146" y="399"/>
                  </a:lnTo>
                  <a:lnTo>
                    <a:pt x="126" y="419"/>
                  </a:lnTo>
                  <a:lnTo>
                    <a:pt x="106" y="419"/>
                  </a:lnTo>
                  <a:lnTo>
                    <a:pt x="93" y="365"/>
                  </a:lnTo>
                  <a:lnTo>
                    <a:pt x="93" y="352"/>
                  </a:lnTo>
                  <a:lnTo>
                    <a:pt x="86" y="259"/>
                  </a:lnTo>
                  <a:lnTo>
                    <a:pt x="66" y="213"/>
                  </a:lnTo>
                  <a:lnTo>
                    <a:pt x="79" y="199"/>
                  </a:lnTo>
                  <a:lnTo>
                    <a:pt x="46" y="133"/>
                  </a:lnTo>
                  <a:lnTo>
                    <a:pt x="0" y="100"/>
                  </a:lnTo>
                  <a:lnTo>
                    <a:pt x="6" y="80"/>
                  </a:lnTo>
                  <a:lnTo>
                    <a:pt x="13" y="73"/>
                  </a:lnTo>
                  <a:lnTo>
                    <a:pt x="79" y="60"/>
                  </a:lnTo>
                  <a:lnTo>
                    <a:pt x="119" y="73"/>
                  </a:lnTo>
                  <a:lnTo>
                    <a:pt x="146" y="66"/>
                  </a:lnTo>
                  <a:lnTo>
                    <a:pt x="152" y="80"/>
                  </a:lnTo>
                  <a:lnTo>
                    <a:pt x="186" y="113"/>
                  </a:lnTo>
                  <a:lnTo>
                    <a:pt x="212" y="113"/>
                  </a:lnTo>
                  <a:lnTo>
                    <a:pt x="212" y="93"/>
                  </a:lnTo>
                  <a:lnTo>
                    <a:pt x="219" y="80"/>
                  </a:lnTo>
                  <a:lnTo>
                    <a:pt x="245" y="66"/>
                  </a:lnTo>
                  <a:lnTo>
                    <a:pt x="252" y="86"/>
                  </a:lnTo>
                  <a:lnTo>
                    <a:pt x="265" y="73"/>
                  </a:lnTo>
                  <a:lnTo>
                    <a:pt x="292" y="73"/>
                  </a:lnTo>
                  <a:lnTo>
                    <a:pt x="292" y="73"/>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sz="1800" b="0" kern="0">
                <a:solidFill>
                  <a:sysClr val="windowText" lastClr="000000"/>
                </a:solidFill>
                <a:latin typeface="Arial Narrow" pitchFamily="34" charset="0"/>
                <a:ea typeface="宋体" pitchFamily="2" charset="-122"/>
              </a:endParaRPr>
            </a:p>
          </p:txBody>
        </p:sp>
        <p:sp>
          <p:nvSpPr>
            <p:cNvPr id="73" name="Freeform 101"/>
            <p:cNvSpPr/>
            <p:nvPr/>
          </p:nvSpPr>
          <p:spPr bwMode="auto">
            <a:xfrm>
              <a:off x="1303861" y="4297816"/>
              <a:ext cx="1818961" cy="913562"/>
            </a:xfrm>
            <a:custGeom>
              <a:cxnLst>
                <a:cxn ang="0">
                  <a:pos x="692" y="612"/>
                </a:cxn>
                <a:cxn ang="0">
                  <a:pos x="745" y="638"/>
                </a:cxn>
                <a:cxn ang="0">
                  <a:pos x="805" y="632"/>
                </a:cxn>
                <a:cxn ang="0">
                  <a:pos x="818" y="612"/>
                </a:cxn>
                <a:cxn ang="0">
                  <a:pos x="871" y="585"/>
                </a:cxn>
                <a:cxn ang="0">
                  <a:pos x="938" y="552"/>
                </a:cxn>
                <a:cxn ang="0">
                  <a:pos x="971" y="565"/>
                </a:cxn>
                <a:cxn ang="0">
                  <a:pos x="1037" y="552"/>
                </a:cxn>
                <a:cxn ang="0">
                  <a:pos x="1024" y="578"/>
                </a:cxn>
                <a:cxn ang="0">
                  <a:pos x="1051" y="585"/>
                </a:cxn>
                <a:cxn ang="0">
                  <a:pos x="1037" y="618"/>
                </a:cxn>
                <a:cxn ang="0">
                  <a:pos x="1091" y="632"/>
                </a:cxn>
                <a:cxn ang="0">
                  <a:pos x="1144" y="638"/>
                </a:cxn>
                <a:cxn ang="0">
                  <a:pos x="1164" y="638"/>
                </a:cxn>
                <a:cxn ang="0">
                  <a:pos x="1177" y="625"/>
                </a:cxn>
                <a:cxn ang="0">
                  <a:pos x="1184" y="585"/>
                </a:cxn>
                <a:cxn ang="0">
                  <a:pos x="1197" y="472"/>
                </a:cxn>
                <a:cxn ang="0">
                  <a:pos x="1190" y="412"/>
                </a:cxn>
                <a:cxn ang="0">
                  <a:pos x="1111" y="313"/>
                </a:cxn>
                <a:cxn ang="0">
                  <a:pos x="1097" y="339"/>
                </a:cxn>
                <a:cxn ang="0">
                  <a:pos x="998" y="379"/>
                </a:cxn>
                <a:cxn ang="0">
                  <a:pos x="951" y="319"/>
                </a:cxn>
                <a:cxn ang="0">
                  <a:pos x="825" y="299"/>
                </a:cxn>
                <a:cxn ang="0">
                  <a:pos x="778" y="273"/>
                </a:cxn>
                <a:cxn ang="0">
                  <a:pos x="665" y="166"/>
                </a:cxn>
                <a:cxn ang="0">
                  <a:pos x="678" y="126"/>
                </a:cxn>
                <a:cxn ang="0">
                  <a:pos x="692" y="67"/>
                </a:cxn>
                <a:cxn ang="0">
                  <a:pos x="698" y="33"/>
                </a:cxn>
                <a:cxn ang="0">
                  <a:pos x="652" y="20"/>
                </a:cxn>
                <a:cxn ang="0">
                  <a:pos x="559" y="0"/>
                </a:cxn>
                <a:cxn ang="0">
                  <a:pos x="499" y="7"/>
                </a:cxn>
                <a:cxn ang="0">
                  <a:pos x="413" y="27"/>
                </a:cxn>
                <a:cxn ang="0">
                  <a:pos x="339" y="33"/>
                </a:cxn>
                <a:cxn ang="0">
                  <a:pos x="266" y="7"/>
                </a:cxn>
                <a:cxn ang="0">
                  <a:pos x="213" y="20"/>
                </a:cxn>
                <a:cxn ang="0">
                  <a:pos x="153" y="0"/>
                </a:cxn>
                <a:cxn ang="0">
                  <a:pos x="120" y="47"/>
                </a:cxn>
                <a:cxn ang="0">
                  <a:pos x="94" y="80"/>
                </a:cxn>
                <a:cxn ang="0">
                  <a:pos x="60" y="80"/>
                </a:cxn>
                <a:cxn ang="0">
                  <a:pos x="54" y="113"/>
                </a:cxn>
                <a:cxn ang="0">
                  <a:pos x="47" y="126"/>
                </a:cxn>
                <a:cxn ang="0">
                  <a:pos x="67" y="173"/>
                </a:cxn>
                <a:cxn ang="0">
                  <a:pos x="27" y="186"/>
                </a:cxn>
                <a:cxn ang="0">
                  <a:pos x="0" y="173"/>
                </a:cxn>
                <a:cxn ang="0">
                  <a:pos x="7" y="206"/>
                </a:cxn>
                <a:cxn ang="0">
                  <a:pos x="7" y="239"/>
                </a:cxn>
                <a:cxn ang="0">
                  <a:pos x="7" y="266"/>
                </a:cxn>
                <a:cxn ang="0">
                  <a:pos x="34" y="286"/>
                </a:cxn>
                <a:cxn ang="0">
                  <a:pos x="80" y="326"/>
                </a:cxn>
                <a:cxn ang="0">
                  <a:pos x="120" y="379"/>
                </a:cxn>
                <a:cxn ang="0">
                  <a:pos x="147" y="359"/>
                </a:cxn>
                <a:cxn ang="0">
                  <a:pos x="240" y="439"/>
                </a:cxn>
                <a:cxn ang="0">
                  <a:pos x="266" y="472"/>
                </a:cxn>
                <a:cxn ang="0">
                  <a:pos x="286" y="472"/>
                </a:cxn>
                <a:cxn ang="0">
                  <a:pos x="333" y="525"/>
                </a:cxn>
                <a:cxn ang="0">
                  <a:pos x="346" y="545"/>
                </a:cxn>
                <a:cxn ang="0">
                  <a:pos x="386" y="578"/>
                </a:cxn>
                <a:cxn ang="0">
                  <a:pos x="419" y="585"/>
                </a:cxn>
                <a:cxn ang="0">
                  <a:pos x="466" y="605"/>
                </a:cxn>
                <a:cxn ang="0">
                  <a:pos x="552" y="598"/>
                </a:cxn>
                <a:cxn ang="0">
                  <a:pos x="552" y="638"/>
                </a:cxn>
                <a:cxn ang="0">
                  <a:pos x="592" y="618"/>
                </a:cxn>
                <a:cxn ang="0">
                  <a:pos x="665" y="598"/>
                </a:cxn>
              </a:cxnLst>
              <a:rect l="0" t="0" r="r" b="b"/>
              <a:pathLst>
                <a:path w="1204" h="645">
                  <a:moveTo>
                    <a:pt x="692" y="612"/>
                  </a:moveTo>
                  <a:lnTo>
                    <a:pt x="692" y="612"/>
                  </a:lnTo>
                  <a:lnTo>
                    <a:pt x="732" y="618"/>
                  </a:lnTo>
                  <a:lnTo>
                    <a:pt x="745" y="638"/>
                  </a:lnTo>
                  <a:lnTo>
                    <a:pt x="752" y="638"/>
                  </a:lnTo>
                  <a:lnTo>
                    <a:pt x="805" y="632"/>
                  </a:lnTo>
                  <a:lnTo>
                    <a:pt x="811" y="618"/>
                  </a:lnTo>
                  <a:lnTo>
                    <a:pt x="818" y="612"/>
                  </a:lnTo>
                  <a:lnTo>
                    <a:pt x="851" y="592"/>
                  </a:lnTo>
                  <a:lnTo>
                    <a:pt x="871" y="585"/>
                  </a:lnTo>
                  <a:lnTo>
                    <a:pt x="891" y="572"/>
                  </a:lnTo>
                  <a:lnTo>
                    <a:pt x="938" y="552"/>
                  </a:lnTo>
                  <a:lnTo>
                    <a:pt x="944" y="558"/>
                  </a:lnTo>
                  <a:lnTo>
                    <a:pt x="971" y="565"/>
                  </a:lnTo>
                  <a:lnTo>
                    <a:pt x="1017" y="545"/>
                  </a:lnTo>
                  <a:lnTo>
                    <a:pt x="1037" y="552"/>
                  </a:lnTo>
                  <a:lnTo>
                    <a:pt x="1024" y="572"/>
                  </a:lnTo>
                  <a:lnTo>
                    <a:pt x="1024" y="578"/>
                  </a:lnTo>
                  <a:lnTo>
                    <a:pt x="1044" y="578"/>
                  </a:lnTo>
                  <a:lnTo>
                    <a:pt x="1051" y="585"/>
                  </a:lnTo>
                  <a:lnTo>
                    <a:pt x="1031" y="612"/>
                  </a:lnTo>
                  <a:lnTo>
                    <a:pt x="1037" y="618"/>
                  </a:lnTo>
                  <a:lnTo>
                    <a:pt x="1044" y="618"/>
                  </a:lnTo>
                  <a:lnTo>
                    <a:pt x="1091" y="632"/>
                  </a:lnTo>
                  <a:lnTo>
                    <a:pt x="1111" y="612"/>
                  </a:lnTo>
                  <a:lnTo>
                    <a:pt x="1144" y="638"/>
                  </a:lnTo>
                  <a:lnTo>
                    <a:pt x="1150" y="625"/>
                  </a:lnTo>
                  <a:lnTo>
                    <a:pt x="1164" y="638"/>
                  </a:lnTo>
                  <a:lnTo>
                    <a:pt x="1170" y="638"/>
                  </a:lnTo>
                  <a:lnTo>
                    <a:pt x="1177" y="625"/>
                  </a:lnTo>
                  <a:lnTo>
                    <a:pt x="1170" y="592"/>
                  </a:lnTo>
                  <a:lnTo>
                    <a:pt x="1184" y="585"/>
                  </a:lnTo>
                  <a:lnTo>
                    <a:pt x="1204" y="565"/>
                  </a:lnTo>
                  <a:lnTo>
                    <a:pt x="1197" y="472"/>
                  </a:lnTo>
                  <a:lnTo>
                    <a:pt x="1177" y="426"/>
                  </a:lnTo>
                  <a:lnTo>
                    <a:pt x="1190" y="412"/>
                  </a:lnTo>
                  <a:lnTo>
                    <a:pt x="1157" y="346"/>
                  </a:lnTo>
                  <a:lnTo>
                    <a:pt x="1111" y="313"/>
                  </a:lnTo>
                  <a:lnTo>
                    <a:pt x="1097" y="319"/>
                  </a:lnTo>
                  <a:lnTo>
                    <a:pt x="1097" y="339"/>
                  </a:lnTo>
                  <a:lnTo>
                    <a:pt x="1064" y="392"/>
                  </a:lnTo>
                  <a:lnTo>
                    <a:pt x="998" y="379"/>
                  </a:lnTo>
                  <a:lnTo>
                    <a:pt x="991" y="352"/>
                  </a:lnTo>
                  <a:lnTo>
                    <a:pt x="951" y="319"/>
                  </a:lnTo>
                  <a:lnTo>
                    <a:pt x="865" y="306"/>
                  </a:lnTo>
                  <a:lnTo>
                    <a:pt x="825" y="299"/>
                  </a:lnTo>
                  <a:lnTo>
                    <a:pt x="811" y="299"/>
                  </a:lnTo>
                  <a:lnTo>
                    <a:pt x="778" y="273"/>
                  </a:lnTo>
                  <a:lnTo>
                    <a:pt x="712" y="253"/>
                  </a:lnTo>
                  <a:lnTo>
                    <a:pt x="665" y="166"/>
                  </a:lnTo>
                  <a:lnTo>
                    <a:pt x="659" y="140"/>
                  </a:lnTo>
                  <a:lnTo>
                    <a:pt x="678" y="126"/>
                  </a:lnTo>
                  <a:lnTo>
                    <a:pt x="678" y="100"/>
                  </a:lnTo>
                  <a:lnTo>
                    <a:pt x="692" y="67"/>
                  </a:lnTo>
                  <a:lnTo>
                    <a:pt x="678" y="47"/>
                  </a:lnTo>
                  <a:lnTo>
                    <a:pt x="698" y="33"/>
                  </a:lnTo>
                  <a:lnTo>
                    <a:pt x="685" y="20"/>
                  </a:lnTo>
                  <a:lnTo>
                    <a:pt x="652" y="20"/>
                  </a:lnTo>
                  <a:lnTo>
                    <a:pt x="599" y="0"/>
                  </a:lnTo>
                  <a:lnTo>
                    <a:pt x="559" y="0"/>
                  </a:lnTo>
                  <a:lnTo>
                    <a:pt x="532" y="7"/>
                  </a:lnTo>
                  <a:lnTo>
                    <a:pt x="499" y="7"/>
                  </a:lnTo>
                  <a:lnTo>
                    <a:pt x="452" y="33"/>
                  </a:lnTo>
                  <a:lnTo>
                    <a:pt x="413" y="27"/>
                  </a:lnTo>
                  <a:lnTo>
                    <a:pt x="373" y="40"/>
                  </a:lnTo>
                  <a:lnTo>
                    <a:pt x="339" y="33"/>
                  </a:lnTo>
                  <a:lnTo>
                    <a:pt x="320" y="13"/>
                  </a:lnTo>
                  <a:lnTo>
                    <a:pt x="266" y="7"/>
                  </a:lnTo>
                  <a:lnTo>
                    <a:pt x="226" y="27"/>
                  </a:lnTo>
                  <a:lnTo>
                    <a:pt x="213" y="20"/>
                  </a:lnTo>
                  <a:lnTo>
                    <a:pt x="193" y="7"/>
                  </a:lnTo>
                  <a:lnTo>
                    <a:pt x="153" y="0"/>
                  </a:lnTo>
                  <a:lnTo>
                    <a:pt x="127" y="20"/>
                  </a:lnTo>
                  <a:lnTo>
                    <a:pt x="120" y="47"/>
                  </a:lnTo>
                  <a:lnTo>
                    <a:pt x="94" y="60"/>
                  </a:lnTo>
                  <a:lnTo>
                    <a:pt x="94" y="80"/>
                  </a:lnTo>
                  <a:lnTo>
                    <a:pt x="80" y="80"/>
                  </a:lnTo>
                  <a:lnTo>
                    <a:pt x="60" y="80"/>
                  </a:lnTo>
                  <a:lnTo>
                    <a:pt x="54" y="93"/>
                  </a:lnTo>
                  <a:lnTo>
                    <a:pt x="54" y="113"/>
                  </a:lnTo>
                  <a:lnTo>
                    <a:pt x="47" y="113"/>
                  </a:lnTo>
                  <a:lnTo>
                    <a:pt x="47" y="126"/>
                  </a:lnTo>
                  <a:lnTo>
                    <a:pt x="60" y="146"/>
                  </a:lnTo>
                  <a:lnTo>
                    <a:pt x="67" y="173"/>
                  </a:lnTo>
                  <a:lnTo>
                    <a:pt x="60" y="186"/>
                  </a:lnTo>
                  <a:lnTo>
                    <a:pt x="27" y="186"/>
                  </a:lnTo>
                  <a:lnTo>
                    <a:pt x="14" y="173"/>
                  </a:lnTo>
                  <a:lnTo>
                    <a:pt x="0" y="173"/>
                  </a:lnTo>
                  <a:lnTo>
                    <a:pt x="0" y="186"/>
                  </a:lnTo>
                  <a:lnTo>
                    <a:pt x="7" y="206"/>
                  </a:lnTo>
                  <a:lnTo>
                    <a:pt x="7" y="220"/>
                  </a:lnTo>
                  <a:lnTo>
                    <a:pt x="7" y="239"/>
                  </a:lnTo>
                  <a:lnTo>
                    <a:pt x="7" y="253"/>
                  </a:lnTo>
                  <a:lnTo>
                    <a:pt x="7" y="266"/>
                  </a:lnTo>
                  <a:lnTo>
                    <a:pt x="27" y="266"/>
                  </a:lnTo>
                  <a:lnTo>
                    <a:pt x="34" y="286"/>
                  </a:lnTo>
                  <a:lnTo>
                    <a:pt x="80" y="319"/>
                  </a:lnTo>
                  <a:lnTo>
                    <a:pt x="80" y="326"/>
                  </a:lnTo>
                  <a:lnTo>
                    <a:pt x="107" y="366"/>
                  </a:lnTo>
                  <a:lnTo>
                    <a:pt x="120" y="379"/>
                  </a:lnTo>
                  <a:lnTo>
                    <a:pt x="133" y="379"/>
                  </a:lnTo>
                  <a:lnTo>
                    <a:pt x="147" y="359"/>
                  </a:lnTo>
                  <a:lnTo>
                    <a:pt x="167" y="379"/>
                  </a:lnTo>
                  <a:lnTo>
                    <a:pt x="240" y="439"/>
                  </a:lnTo>
                  <a:lnTo>
                    <a:pt x="253" y="472"/>
                  </a:lnTo>
                  <a:lnTo>
                    <a:pt x="266" y="472"/>
                  </a:lnTo>
                  <a:lnTo>
                    <a:pt x="280" y="459"/>
                  </a:lnTo>
                  <a:lnTo>
                    <a:pt x="286" y="472"/>
                  </a:lnTo>
                  <a:lnTo>
                    <a:pt x="286" y="499"/>
                  </a:lnTo>
                  <a:lnTo>
                    <a:pt x="333" y="525"/>
                  </a:lnTo>
                  <a:lnTo>
                    <a:pt x="339" y="519"/>
                  </a:lnTo>
                  <a:lnTo>
                    <a:pt x="346" y="545"/>
                  </a:lnTo>
                  <a:lnTo>
                    <a:pt x="379" y="565"/>
                  </a:lnTo>
                  <a:lnTo>
                    <a:pt x="386" y="578"/>
                  </a:lnTo>
                  <a:lnTo>
                    <a:pt x="393" y="585"/>
                  </a:lnTo>
                  <a:lnTo>
                    <a:pt x="419" y="585"/>
                  </a:lnTo>
                  <a:lnTo>
                    <a:pt x="439" y="585"/>
                  </a:lnTo>
                  <a:lnTo>
                    <a:pt x="466" y="605"/>
                  </a:lnTo>
                  <a:lnTo>
                    <a:pt x="526" y="598"/>
                  </a:lnTo>
                  <a:lnTo>
                    <a:pt x="552" y="598"/>
                  </a:lnTo>
                  <a:lnTo>
                    <a:pt x="559" y="612"/>
                  </a:lnTo>
                  <a:lnTo>
                    <a:pt x="552" y="638"/>
                  </a:lnTo>
                  <a:lnTo>
                    <a:pt x="565" y="645"/>
                  </a:lnTo>
                  <a:lnTo>
                    <a:pt x="592" y="618"/>
                  </a:lnTo>
                  <a:lnTo>
                    <a:pt x="632" y="592"/>
                  </a:lnTo>
                  <a:lnTo>
                    <a:pt x="665" y="598"/>
                  </a:lnTo>
                  <a:lnTo>
                    <a:pt x="692" y="612"/>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sz="1800" b="0" kern="0">
                <a:solidFill>
                  <a:sysClr val="windowText" lastClr="000000"/>
                </a:solidFill>
                <a:latin typeface="Arial Narrow" pitchFamily="34" charset="0"/>
                <a:ea typeface="宋体" pitchFamily="2" charset="-122"/>
              </a:endParaRPr>
            </a:p>
          </p:txBody>
        </p:sp>
        <p:sp>
          <p:nvSpPr>
            <p:cNvPr id="74" name="Freeform 120"/>
            <p:cNvSpPr/>
            <p:nvPr/>
          </p:nvSpPr>
          <p:spPr bwMode="auto">
            <a:xfrm>
              <a:off x="3769829" y="4816118"/>
              <a:ext cx="374669" cy="376756"/>
            </a:xfrm>
            <a:custGeom>
              <a:cxnLst>
                <a:cxn ang="0">
                  <a:pos x="166" y="18"/>
                </a:cxn>
                <a:cxn ang="0">
                  <a:pos x="140" y="56"/>
                </a:cxn>
                <a:cxn ang="0">
                  <a:pos x="110" y="80"/>
                </a:cxn>
                <a:cxn ang="0">
                  <a:pos x="72" y="80"/>
                </a:cxn>
                <a:cxn ang="0">
                  <a:pos x="34" y="80"/>
                </a:cxn>
                <a:cxn ang="0">
                  <a:pos x="8" y="92"/>
                </a:cxn>
                <a:cxn ang="0">
                  <a:pos x="4" y="136"/>
                </a:cxn>
                <a:cxn ang="0">
                  <a:pos x="8" y="162"/>
                </a:cxn>
                <a:cxn ang="0">
                  <a:pos x="28" y="164"/>
                </a:cxn>
                <a:cxn ang="0">
                  <a:pos x="54" y="168"/>
                </a:cxn>
                <a:cxn ang="0">
                  <a:pos x="52" y="204"/>
                </a:cxn>
                <a:cxn ang="0">
                  <a:pos x="24" y="226"/>
                </a:cxn>
                <a:cxn ang="0">
                  <a:pos x="0" y="242"/>
                </a:cxn>
                <a:cxn ang="0">
                  <a:pos x="38" y="244"/>
                </a:cxn>
                <a:cxn ang="0">
                  <a:pos x="54" y="224"/>
                </a:cxn>
                <a:cxn ang="0">
                  <a:pos x="82" y="224"/>
                </a:cxn>
                <a:cxn ang="0">
                  <a:pos x="86" y="202"/>
                </a:cxn>
                <a:cxn ang="0">
                  <a:pos x="118" y="214"/>
                </a:cxn>
                <a:cxn ang="0">
                  <a:pos x="146" y="224"/>
                </a:cxn>
                <a:cxn ang="0">
                  <a:pos x="160" y="248"/>
                </a:cxn>
                <a:cxn ang="0">
                  <a:pos x="182" y="270"/>
                </a:cxn>
                <a:cxn ang="0">
                  <a:pos x="202" y="252"/>
                </a:cxn>
                <a:cxn ang="0">
                  <a:pos x="192" y="224"/>
                </a:cxn>
                <a:cxn ang="0">
                  <a:pos x="192" y="190"/>
                </a:cxn>
                <a:cxn ang="0">
                  <a:pos x="170" y="172"/>
                </a:cxn>
                <a:cxn ang="0">
                  <a:pos x="158" y="142"/>
                </a:cxn>
                <a:cxn ang="0">
                  <a:pos x="142" y="110"/>
                </a:cxn>
                <a:cxn ang="0">
                  <a:pos x="162" y="98"/>
                </a:cxn>
                <a:cxn ang="0">
                  <a:pos x="188" y="94"/>
                </a:cxn>
                <a:cxn ang="0">
                  <a:pos x="210" y="80"/>
                </a:cxn>
                <a:cxn ang="0">
                  <a:pos x="238" y="60"/>
                </a:cxn>
                <a:cxn ang="0">
                  <a:pos x="240" y="24"/>
                </a:cxn>
                <a:cxn ang="0">
                  <a:pos x="220" y="4"/>
                </a:cxn>
                <a:cxn ang="0">
                  <a:pos x="198" y="14"/>
                </a:cxn>
                <a:cxn ang="0">
                  <a:pos x="174" y="6"/>
                </a:cxn>
              </a:cxnLst>
              <a:rect l="0" t="0" r="r" b="b"/>
              <a:pathLst>
                <a:path w="241" h="270">
                  <a:moveTo>
                    <a:pt x="174" y="6"/>
                  </a:moveTo>
                  <a:lnTo>
                    <a:pt x="166" y="18"/>
                  </a:lnTo>
                  <a:lnTo>
                    <a:pt x="154" y="36"/>
                  </a:lnTo>
                  <a:lnTo>
                    <a:pt x="140" y="56"/>
                  </a:lnTo>
                  <a:lnTo>
                    <a:pt x="128" y="66"/>
                  </a:lnTo>
                  <a:lnTo>
                    <a:pt x="110" y="80"/>
                  </a:lnTo>
                  <a:lnTo>
                    <a:pt x="88" y="74"/>
                  </a:lnTo>
                  <a:lnTo>
                    <a:pt x="72" y="80"/>
                  </a:lnTo>
                  <a:lnTo>
                    <a:pt x="50" y="88"/>
                  </a:lnTo>
                  <a:lnTo>
                    <a:pt x="34" y="80"/>
                  </a:lnTo>
                  <a:lnTo>
                    <a:pt x="14" y="78"/>
                  </a:lnTo>
                  <a:lnTo>
                    <a:pt x="8" y="92"/>
                  </a:lnTo>
                  <a:lnTo>
                    <a:pt x="4" y="122"/>
                  </a:lnTo>
                  <a:lnTo>
                    <a:pt x="4" y="136"/>
                  </a:lnTo>
                  <a:lnTo>
                    <a:pt x="8" y="150"/>
                  </a:lnTo>
                  <a:lnTo>
                    <a:pt x="8" y="162"/>
                  </a:lnTo>
                  <a:lnTo>
                    <a:pt x="18" y="172"/>
                  </a:lnTo>
                  <a:lnTo>
                    <a:pt x="28" y="164"/>
                  </a:lnTo>
                  <a:lnTo>
                    <a:pt x="44" y="158"/>
                  </a:lnTo>
                  <a:lnTo>
                    <a:pt x="54" y="168"/>
                  </a:lnTo>
                  <a:lnTo>
                    <a:pt x="54" y="180"/>
                  </a:lnTo>
                  <a:lnTo>
                    <a:pt x="52" y="204"/>
                  </a:lnTo>
                  <a:lnTo>
                    <a:pt x="44" y="218"/>
                  </a:lnTo>
                  <a:lnTo>
                    <a:pt x="24" y="226"/>
                  </a:lnTo>
                  <a:lnTo>
                    <a:pt x="10" y="234"/>
                  </a:lnTo>
                  <a:lnTo>
                    <a:pt x="0" y="242"/>
                  </a:lnTo>
                  <a:lnTo>
                    <a:pt x="14" y="244"/>
                  </a:lnTo>
                  <a:lnTo>
                    <a:pt x="38" y="244"/>
                  </a:lnTo>
                  <a:lnTo>
                    <a:pt x="50" y="240"/>
                  </a:lnTo>
                  <a:lnTo>
                    <a:pt x="54" y="224"/>
                  </a:lnTo>
                  <a:lnTo>
                    <a:pt x="70" y="228"/>
                  </a:lnTo>
                  <a:lnTo>
                    <a:pt x="82" y="224"/>
                  </a:lnTo>
                  <a:lnTo>
                    <a:pt x="88" y="214"/>
                  </a:lnTo>
                  <a:lnTo>
                    <a:pt x="86" y="202"/>
                  </a:lnTo>
                  <a:lnTo>
                    <a:pt x="104" y="204"/>
                  </a:lnTo>
                  <a:lnTo>
                    <a:pt x="118" y="214"/>
                  </a:lnTo>
                  <a:lnTo>
                    <a:pt x="134" y="210"/>
                  </a:lnTo>
                  <a:lnTo>
                    <a:pt x="146" y="224"/>
                  </a:lnTo>
                  <a:lnTo>
                    <a:pt x="154" y="236"/>
                  </a:lnTo>
                  <a:lnTo>
                    <a:pt x="160" y="248"/>
                  </a:lnTo>
                  <a:lnTo>
                    <a:pt x="166" y="264"/>
                  </a:lnTo>
                  <a:lnTo>
                    <a:pt x="182" y="270"/>
                  </a:lnTo>
                  <a:lnTo>
                    <a:pt x="192" y="264"/>
                  </a:lnTo>
                  <a:lnTo>
                    <a:pt x="202" y="252"/>
                  </a:lnTo>
                  <a:lnTo>
                    <a:pt x="196" y="238"/>
                  </a:lnTo>
                  <a:lnTo>
                    <a:pt x="192" y="224"/>
                  </a:lnTo>
                  <a:lnTo>
                    <a:pt x="194" y="206"/>
                  </a:lnTo>
                  <a:lnTo>
                    <a:pt x="192" y="190"/>
                  </a:lnTo>
                  <a:lnTo>
                    <a:pt x="184" y="176"/>
                  </a:lnTo>
                  <a:lnTo>
                    <a:pt x="170" y="172"/>
                  </a:lnTo>
                  <a:lnTo>
                    <a:pt x="168" y="156"/>
                  </a:lnTo>
                  <a:lnTo>
                    <a:pt x="158" y="142"/>
                  </a:lnTo>
                  <a:lnTo>
                    <a:pt x="152" y="130"/>
                  </a:lnTo>
                  <a:lnTo>
                    <a:pt x="142" y="110"/>
                  </a:lnTo>
                  <a:lnTo>
                    <a:pt x="146" y="98"/>
                  </a:lnTo>
                  <a:lnTo>
                    <a:pt x="162" y="98"/>
                  </a:lnTo>
                  <a:lnTo>
                    <a:pt x="176" y="98"/>
                  </a:lnTo>
                  <a:lnTo>
                    <a:pt x="188" y="94"/>
                  </a:lnTo>
                  <a:lnTo>
                    <a:pt x="198" y="86"/>
                  </a:lnTo>
                  <a:lnTo>
                    <a:pt x="210" y="80"/>
                  </a:lnTo>
                  <a:lnTo>
                    <a:pt x="226" y="70"/>
                  </a:lnTo>
                  <a:lnTo>
                    <a:pt x="238" y="60"/>
                  </a:lnTo>
                  <a:lnTo>
                    <a:pt x="242" y="40"/>
                  </a:lnTo>
                  <a:lnTo>
                    <a:pt x="240" y="24"/>
                  </a:lnTo>
                  <a:lnTo>
                    <a:pt x="226" y="18"/>
                  </a:lnTo>
                  <a:lnTo>
                    <a:pt x="220" y="4"/>
                  </a:lnTo>
                  <a:lnTo>
                    <a:pt x="206" y="0"/>
                  </a:lnTo>
                  <a:lnTo>
                    <a:pt x="198" y="14"/>
                  </a:lnTo>
                  <a:lnTo>
                    <a:pt x="182" y="16"/>
                  </a:lnTo>
                  <a:lnTo>
                    <a:pt x="174" y="6"/>
                  </a:lnTo>
                  <a:close/>
                </a:path>
              </a:pathLst>
            </a:custGeom>
            <a:no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sz="1800" b="0" kern="0">
                <a:solidFill>
                  <a:sysClr val="windowText" lastClr="000000"/>
                </a:solidFill>
                <a:latin typeface="Arial Narrow" pitchFamily="34" charset="0"/>
                <a:ea typeface="宋体" pitchFamily="2" charset="-122"/>
              </a:endParaRPr>
            </a:p>
          </p:txBody>
        </p:sp>
        <p:sp>
          <p:nvSpPr>
            <p:cNvPr id="75" name="Freeform 36"/>
            <p:cNvSpPr/>
            <p:nvPr/>
          </p:nvSpPr>
          <p:spPr bwMode="auto">
            <a:xfrm>
              <a:off x="5126826" y="5390100"/>
              <a:ext cx="139550" cy="310112"/>
            </a:xfrm>
            <a:custGeom>
              <a:cxnLst>
                <a:cxn ang="0">
                  <a:pos x="14978" y="0"/>
                </a:cxn>
                <a:cxn ang="0">
                  <a:pos x="13333" y="706"/>
                </a:cxn>
                <a:cxn ang="0">
                  <a:pos x="11688" y="1450"/>
                </a:cxn>
                <a:cxn ang="0">
                  <a:pos x="10043" y="2119"/>
                </a:cxn>
                <a:cxn ang="0">
                  <a:pos x="8312" y="2119"/>
                </a:cxn>
                <a:cxn ang="0">
                  <a:pos x="6667" y="2825"/>
                </a:cxn>
                <a:cxn ang="0">
                  <a:pos x="6667" y="2825"/>
                </a:cxn>
                <a:cxn ang="0">
                  <a:pos x="6667" y="3532"/>
                </a:cxn>
                <a:cxn ang="0">
                  <a:pos x="6667" y="4275"/>
                </a:cxn>
                <a:cxn ang="0">
                  <a:pos x="5022" y="4981"/>
                </a:cxn>
                <a:cxn ang="0">
                  <a:pos x="5022" y="5725"/>
                </a:cxn>
                <a:cxn ang="0">
                  <a:pos x="5022" y="6431"/>
                </a:cxn>
                <a:cxn ang="0">
                  <a:pos x="5022" y="7138"/>
                </a:cxn>
                <a:cxn ang="0">
                  <a:pos x="3463" y="7844"/>
                </a:cxn>
                <a:cxn ang="0">
                  <a:pos x="1645" y="8550"/>
                </a:cxn>
                <a:cxn ang="0">
                  <a:pos x="1645" y="9294"/>
                </a:cxn>
                <a:cxn ang="0">
                  <a:pos x="1645" y="10000"/>
                </a:cxn>
                <a:cxn ang="0">
                  <a:pos x="0" y="10669"/>
                </a:cxn>
                <a:cxn ang="0">
                  <a:pos x="0" y="11413"/>
                </a:cxn>
                <a:cxn ang="0">
                  <a:pos x="0" y="12825"/>
                </a:cxn>
                <a:cxn ang="0">
                  <a:pos x="1645" y="13532"/>
                </a:cxn>
                <a:cxn ang="0">
                  <a:pos x="1645" y="14238"/>
                </a:cxn>
                <a:cxn ang="0">
                  <a:pos x="3463" y="14944"/>
                </a:cxn>
                <a:cxn ang="0">
                  <a:pos x="3463" y="15688"/>
                </a:cxn>
                <a:cxn ang="0">
                  <a:pos x="3463" y="16431"/>
                </a:cxn>
                <a:cxn ang="0">
                  <a:pos x="5022" y="17100"/>
                </a:cxn>
                <a:cxn ang="0">
                  <a:pos x="6667" y="17100"/>
                </a:cxn>
                <a:cxn ang="0">
                  <a:pos x="6667" y="17844"/>
                </a:cxn>
                <a:cxn ang="0">
                  <a:pos x="8312" y="18513"/>
                </a:cxn>
                <a:cxn ang="0">
                  <a:pos x="10043" y="19257"/>
                </a:cxn>
                <a:cxn ang="0">
                  <a:pos x="11688" y="19257"/>
                </a:cxn>
                <a:cxn ang="0">
                  <a:pos x="13333" y="19963"/>
                </a:cxn>
                <a:cxn ang="0">
                  <a:pos x="14978" y="19963"/>
                </a:cxn>
                <a:cxn ang="0">
                  <a:pos x="14978" y="19257"/>
                </a:cxn>
                <a:cxn ang="0">
                  <a:pos x="16537" y="18513"/>
                </a:cxn>
                <a:cxn ang="0">
                  <a:pos x="14978" y="17844"/>
                </a:cxn>
                <a:cxn ang="0">
                  <a:pos x="14978" y="16431"/>
                </a:cxn>
                <a:cxn ang="0">
                  <a:pos x="14978" y="15688"/>
                </a:cxn>
                <a:cxn ang="0">
                  <a:pos x="14978" y="14944"/>
                </a:cxn>
                <a:cxn ang="0">
                  <a:pos x="14978" y="14238"/>
                </a:cxn>
                <a:cxn ang="0">
                  <a:pos x="16537" y="12825"/>
                </a:cxn>
                <a:cxn ang="0">
                  <a:pos x="16537" y="12082"/>
                </a:cxn>
                <a:cxn ang="0">
                  <a:pos x="18268" y="10669"/>
                </a:cxn>
                <a:cxn ang="0">
                  <a:pos x="18268" y="10000"/>
                </a:cxn>
                <a:cxn ang="0">
                  <a:pos x="18268" y="8550"/>
                </a:cxn>
                <a:cxn ang="0">
                  <a:pos x="18268" y="7844"/>
                </a:cxn>
                <a:cxn ang="0">
                  <a:pos x="18268" y="7138"/>
                </a:cxn>
                <a:cxn ang="0">
                  <a:pos x="18268" y="6431"/>
                </a:cxn>
                <a:cxn ang="0">
                  <a:pos x="19913" y="4981"/>
                </a:cxn>
                <a:cxn ang="0">
                  <a:pos x="19913" y="4275"/>
                </a:cxn>
                <a:cxn ang="0">
                  <a:pos x="19913" y="2825"/>
                </a:cxn>
                <a:cxn ang="0">
                  <a:pos x="18268" y="2825"/>
                </a:cxn>
                <a:cxn ang="0">
                  <a:pos x="18268" y="2119"/>
                </a:cxn>
                <a:cxn ang="0">
                  <a:pos x="18268" y="1450"/>
                </a:cxn>
                <a:cxn ang="0">
                  <a:pos x="18268" y="0"/>
                </a:cxn>
                <a:cxn ang="0">
                  <a:pos x="16537" y="0"/>
                </a:cxn>
                <a:cxn ang="0">
                  <a:pos x="14978" y="0"/>
                </a:cxn>
              </a:cxnLst>
              <a:rect l="0" t="0" r="r" b="b"/>
              <a:pathLst>
                <a:path w="20000" h="20000">
                  <a:moveTo>
                    <a:pt x="14978" y="0"/>
                  </a:moveTo>
                  <a:lnTo>
                    <a:pt x="13333" y="706"/>
                  </a:lnTo>
                  <a:lnTo>
                    <a:pt x="11688" y="1450"/>
                  </a:lnTo>
                  <a:lnTo>
                    <a:pt x="10043" y="2119"/>
                  </a:lnTo>
                  <a:lnTo>
                    <a:pt x="8312" y="2119"/>
                  </a:lnTo>
                  <a:lnTo>
                    <a:pt x="6667" y="2825"/>
                  </a:lnTo>
                  <a:lnTo>
                    <a:pt x="6667" y="3532"/>
                  </a:lnTo>
                  <a:lnTo>
                    <a:pt x="6667" y="4275"/>
                  </a:lnTo>
                  <a:lnTo>
                    <a:pt x="5022" y="4981"/>
                  </a:lnTo>
                  <a:lnTo>
                    <a:pt x="5022" y="5725"/>
                  </a:lnTo>
                  <a:lnTo>
                    <a:pt x="5022" y="6431"/>
                  </a:lnTo>
                  <a:lnTo>
                    <a:pt x="5022" y="7138"/>
                  </a:lnTo>
                  <a:lnTo>
                    <a:pt x="3463" y="7844"/>
                  </a:lnTo>
                  <a:lnTo>
                    <a:pt x="1645" y="8550"/>
                  </a:lnTo>
                  <a:lnTo>
                    <a:pt x="1645" y="9294"/>
                  </a:lnTo>
                  <a:lnTo>
                    <a:pt x="1645" y="10000"/>
                  </a:lnTo>
                  <a:lnTo>
                    <a:pt x="0" y="10669"/>
                  </a:lnTo>
                  <a:lnTo>
                    <a:pt x="0" y="11413"/>
                  </a:lnTo>
                  <a:lnTo>
                    <a:pt x="0" y="12825"/>
                  </a:lnTo>
                  <a:lnTo>
                    <a:pt x="1645" y="13532"/>
                  </a:lnTo>
                  <a:lnTo>
                    <a:pt x="1645" y="14238"/>
                  </a:lnTo>
                  <a:lnTo>
                    <a:pt x="3463" y="14944"/>
                  </a:lnTo>
                  <a:lnTo>
                    <a:pt x="3463" y="15688"/>
                  </a:lnTo>
                  <a:lnTo>
                    <a:pt x="3463" y="16431"/>
                  </a:lnTo>
                  <a:lnTo>
                    <a:pt x="5022" y="17100"/>
                  </a:lnTo>
                  <a:lnTo>
                    <a:pt x="6667" y="17100"/>
                  </a:lnTo>
                  <a:lnTo>
                    <a:pt x="6667" y="17844"/>
                  </a:lnTo>
                  <a:lnTo>
                    <a:pt x="8312" y="18513"/>
                  </a:lnTo>
                  <a:lnTo>
                    <a:pt x="10043" y="19257"/>
                  </a:lnTo>
                  <a:lnTo>
                    <a:pt x="11688" y="19257"/>
                  </a:lnTo>
                  <a:lnTo>
                    <a:pt x="13333" y="19963"/>
                  </a:lnTo>
                  <a:lnTo>
                    <a:pt x="14978" y="19963"/>
                  </a:lnTo>
                  <a:lnTo>
                    <a:pt x="14978" y="19257"/>
                  </a:lnTo>
                  <a:lnTo>
                    <a:pt x="16537" y="18513"/>
                  </a:lnTo>
                  <a:lnTo>
                    <a:pt x="14978" y="17844"/>
                  </a:lnTo>
                  <a:lnTo>
                    <a:pt x="14978" y="16431"/>
                  </a:lnTo>
                  <a:lnTo>
                    <a:pt x="14978" y="15688"/>
                  </a:lnTo>
                  <a:lnTo>
                    <a:pt x="14978" y="14944"/>
                  </a:lnTo>
                  <a:lnTo>
                    <a:pt x="14978" y="14238"/>
                  </a:lnTo>
                  <a:lnTo>
                    <a:pt x="16537" y="12825"/>
                  </a:lnTo>
                  <a:lnTo>
                    <a:pt x="16537" y="12082"/>
                  </a:lnTo>
                  <a:lnTo>
                    <a:pt x="18268" y="10669"/>
                  </a:lnTo>
                  <a:lnTo>
                    <a:pt x="18268" y="10000"/>
                  </a:lnTo>
                  <a:lnTo>
                    <a:pt x="18268" y="8550"/>
                  </a:lnTo>
                  <a:lnTo>
                    <a:pt x="18268" y="7844"/>
                  </a:lnTo>
                  <a:lnTo>
                    <a:pt x="18268" y="7138"/>
                  </a:lnTo>
                  <a:lnTo>
                    <a:pt x="18268" y="6431"/>
                  </a:lnTo>
                  <a:lnTo>
                    <a:pt x="19913" y="4981"/>
                  </a:lnTo>
                  <a:lnTo>
                    <a:pt x="19913" y="4275"/>
                  </a:lnTo>
                  <a:lnTo>
                    <a:pt x="19913" y="2825"/>
                  </a:lnTo>
                  <a:lnTo>
                    <a:pt x="18268" y="2825"/>
                  </a:lnTo>
                  <a:lnTo>
                    <a:pt x="18268" y="2119"/>
                  </a:lnTo>
                  <a:lnTo>
                    <a:pt x="18268" y="1450"/>
                  </a:lnTo>
                  <a:lnTo>
                    <a:pt x="18268" y="0"/>
                  </a:lnTo>
                  <a:lnTo>
                    <a:pt x="16537" y="0"/>
                  </a:lnTo>
                  <a:lnTo>
                    <a:pt x="14978" y="0"/>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pPr>
              <a:endParaRPr lang="en-US" sz="1800" b="0" kern="0">
                <a:solidFill>
                  <a:sysClr val="windowText" lastClr="000000"/>
                </a:solidFill>
                <a:latin typeface="Arial Narrow" pitchFamily="34" charset="0"/>
                <a:ea typeface="宋体" pitchFamily="2" charset="-122"/>
              </a:endParaRPr>
            </a:p>
          </p:txBody>
        </p:sp>
        <p:grpSp>
          <p:nvGrpSpPr>
            <p:cNvPr id="9" name="Group 34"/>
            <p:cNvGrpSpPr/>
            <p:nvPr/>
          </p:nvGrpSpPr>
          <p:grpSpPr>
            <a:xfrm>
              <a:off x="3987916" y="3911899"/>
              <a:ext cx="1004446" cy="1610139"/>
              <a:chOff x="3575446" y="4119746"/>
              <a:chExt cx="925537" cy="1483647"/>
            </a:xfrm>
            <a:noFill/>
          </p:grpSpPr>
          <p:sp>
            <p:nvSpPr>
              <p:cNvPr id="77" name="Freeform 76"/>
              <p:cNvSpPr/>
              <p:nvPr/>
            </p:nvSpPr>
            <p:spPr bwMode="auto">
              <a:xfrm>
                <a:off x="4046669" y="5057959"/>
                <a:ext cx="407879" cy="528567"/>
              </a:xfrm>
              <a:custGeom>
                <a:cxnLst>
                  <a:cxn ang="0">
                    <a:pos x="7" y="86"/>
                  </a:cxn>
                  <a:cxn ang="0">
                    <a:pos x="7" y="86"/>
                  </a:cxn>
                  <a:cxn ang="0">
                    <a:pos x="27" y="126"/>
                  </a:cxn>
                  <a:cxn ang="0">
                    <a:pos x="27" y="146"/>
                  </a:cxn>
                  <a:cxn ang="0">
                    <a:pos x="14" y="166"/>
                  </a:cxn>
                  <a:cxn ang="0">
                    <a:pos x="0" y="172"/>
                  </a:cxn>
                  <a:cxn ang="0">
                    <a:pos x="0" y="212"/>
                  </a:cxn>
                  <a:cxn ang="0">
                    <a:pos x="7" y="212"/>
                  </a:cxn>
                  <a:cxn ang="0">
                    <a:pos x="14" y="212"/>
                  </a:cxn>
                  <a:cxn ang="0">
                    <a:pos x="14" y="212"/>
                  </a:cxn>
                  <a:cxn ang="0">
                    <a:pos x="14" y="239"/>
                  </a:cxn>
                  <a:cxn ang="0">
                    <a:pos x="27" y="265"/>
                  </a:cxn>
                  <a:cxn ang="0">
                    <a:pos x="40" y="265"/>
                  </a:cxn>
                  <a:cxn ang="0">
                    <a:pos x="40" y="305"/>
                  </a:cxn>
                  <a:cxn ang="0">
                    <a:pos x="33" y="332"/>
                  </a:cxn>
                  <a:cxn ang="0">
                    <a:pos x="40" y="345"/>
                  </a:cxn>
                  <a:cxn ang="0">
                    <a:pos x="53" y="358"/>
                  </a:cxn>
                  <a:cxn ang="0">
                    <a:pos x="80" y="345"/>
                  </a:cxn>
                  <a:cxn ang="0">
                    <a:pos x="87" y="358"/>
                  </a:cxn>
                  <a:cxn ang="0">
                    <a:pos x="80" y="372"/>
                  </a:cxn>
                  <a:cxn ang="0">
                    <a:pos x="60" y="398"/>
                  </a:cxn>
                  <a:cxn ang="0">
                    <a:pos x="60" y="398"/>
                  </a:cxn>
                  <a:cxn ang="0">
                    <a:pos x="73" y="405"/>
                  </a:cxn>
                  <a:cxn ang="0">
                    <a:pos x="133" y="385"/>
                  </a:cxn>
                  <a:cxn ang="0">
                    <a:pos x="160" y="398"/>
                  </a:cxn>
                  <a:cxn ang="0">
                    <a:pos x="166" y="392"/>
                  </a:cxn>
                  <a:cxn ang="0">
                    <a:pos x="160" y="372"/>
                  </a:cxn>
                  <a:cxn ang="0">
                    <a:pos x="160" y="365"/>
                  </a:cxn>
                  <a:cxn ang="0">
                    <a:pos x="173" y="305"/>
                  </a:cxn>
                  <a:cxn ang="0">
                    <a:pos x="180" y="292"/>
                  </a:cxn>
                  <a:cxn ang="0">
                    <a:pos x="186" y="279"/>
                  </a:cxn>
                  <a:cxn ang="0">
                    <a:pos x="193" y="252"/>
                  </a:cxn>
                  <a:cxn ang="0">
                    <a:pos x="186" y="245"/>
                  </a:cxn>
                  <a:cxn ang="0">
                    <a:pos x="193" y="225"/>
                  </a:cxn>
                  <a:cxn ang="0">
                    <a:pos x="220" y="192"/>
                  </a:cxn>
                  <a:cxn ang="0">
                    <a:pos x="213" y="172"/>
                  </a:cxn>
                  <a:cxn ang="0">
                    <a:pos x="233" y="139"/>
                  </a:cxn>
                  <a:cxn ang="0">
                    <a:pos x="253" y="146"/>
                  </a:cxn>
                  <a:cxn ang="0">
                    <a:pos x="286" y="119"/>
                  </a:cxn>
                  <a:cxn ang="0">
                    <a:pos x="293" y="106"/>
                  </a:cxn>
                  <a:cxn ang="0">
                    <a:pos x="273" y="66"/>
                  </a:cxn>
                  <a:cxn ang="0">
                    <a:pos x="253" y="46"/>
                  </a:cxn>
                  <a:cxn ang="0">
                    <a:pos x="266" y="33"/>
                  </a:cxn>
                  <a:cxn ang="0">
                    <a:pos x="253" y="26"/>
                  </a:cxn>
                  <a:cxn ang="0">
                    <a:pos x="220" y="26"/>
                  </a:cxn>
                  <a:cxn ang="0">
                    <a:pos x="206" y="6"/>
                  </a:cxn>
                  <a:cxn ang="0">
                    <a:pos x="180" y="33"/>
                  </a:cxn>
                  <a:cxn ang="0">
                    <a:pos x="166" y="33"/>
                  </a:cxn>
                  <a:cxn ang="0">
                    <a:pos x="180" y="6"/>
                  </a:cxn>
                  <a:cxn ang="0">
                    <a:pos x="180" y="0"/>
                  </a:cxn>
                  <a:cxn ang="0">
                    <a:pos x="166" y="0"/>
                  </a:cxn>
                  <a:cxn ang="0">
                    <a:pos x="133" y="19"/>
                  </a:cxn>
                  <a:cxn ang="0">
                    <a:pos x="113" y="26"/>
                  </a:cxn>
                  <a:cxn ang="0">
                    <a:pos x="93" y="26"/>
                  </a:cxn>
                  <a:cxn ang="0">
                    <a:pos x="47" y="66"/>
                  </a:cxn>
                  <a:cxn ang="0">
                    <a:pos x="20" y="73"/>
                  </a:cxn>
                  <a:cxn ang="0">
                    <a:pos x="7" y="86"/>
                  </a:cxn>
                </a:cxnLst>
                <a:rect l="0" t="0" r="r" b="b"/>
                <a:pathLst>
                  <a:path w="293" h="405">
                    <a:moveTo>
                      <a:pt x="7" y="86"/>
                    </a:moveTo>
                    <a:lnTo>
                      <a:pt x="7" y="86"/>
                    </a:lnTo>
                    <a:lnTo>
                      <a:pt x="27" y="126"/>
                    </a:lnTo>
                    <a:lnTo>
                      <a:pt x="27" y="146"/>
                    </a:lnTo>
                    <a:lnTo>
                      <a:pt x="14" y="166"/>
                    </a:lnTo>
                    <a:lnTo>
                      <a:pt x="0" y="172"/>
                    </a:lnTo>
                    <a:lnTo>
                      <a:pt x="0" y="212"/>
                    </a:lnTo>
                    <a:lnTo>
                      <a:pt x="7" y="212"/>
                    </a:lnTo>
                    <a:lnTo>
                      <a:pt x="14" y="212"/>
                    </a:lnTo>
                    <a:lnTo>
                      <a:pt x="14" y="212"/>
                    </a:lnTo>
                    <a:lnTo>
                      <a:pt x="14" y="239"/>
                    </a:lnTo>
                    <a:lnTo>
                      <a:pt x="27" y="265"/>
                    </a:lnTo>
                    <a:lnTo>
                      <a:pt x="40" y="265"/>
                    </a:lnTo>
                    <a:lnTo>
                      <a:pt x="40" y="305"/>
                    </a:lnTo>
                    <a:lnTo>
                      <a:pt x="33" y="332"/>
                    </a:lnTo>
                    <a:lnTo>
                      <a:pt x="40" y="345"/>
                    </a:lnTo>
                    <a:lnTo>
                      <a:pt x="53" y="358"/>
                    </a:lnTo>
                    <a:lnTo>
                      <a:pt x="80" y="345"/>
                    </a:lnTo>
                    <a:lnTo>
                      <a:pt x="87" y="358"/>
                    </a:lnTo>
                    <a:lnTo>
                      <a:pt x="80" y="372"/>
                    </a:lnTo>
                    <a:lnTo>
                      <a:pt x="60" y="398"/>
                    </a:lnTo>
                    <a:lnTo>
                      <a:pt x="60" y="398"/>
                    </a:lnTo>
                    <a:lnTo>
                      <a:pt x="73" y="405"/>
                    </a:lnTo>
                    <a:lnTo>
                      <a:pt x="133" y="385"/>
                    </a:lnTo>
                    <a:lnTo>
                      <a:pt x="160" y="398"/>
                    </a:lnTo>
                    <a:lnTo>
                      <a:pt x="166" y="392"/>
                    </a:lnTo>
                    <a:lnTo>
                      <a:pt x="160" y="372"/>
                    </a:lnTo>
                    <a:lnTo>
                      <a:pt x="160" y="365"/>
                    </a:lnTo>
                    <a:lnTo>
                      <a:pt x="173" y="305"/>
                    </a:lnTo>
                    <a:lnTo>
                      <a:pt x="180" y="292"/>
                    </a:lnTo>
                    <a:lnTo>
                      <a:pt x="186" y="279"/>
                    </a:lnTo>
                    <a:lnTo>
                      <a:pt x="193" y="252"/>
                    </a:lnTo>
                    <a:lnTo>
                      <a:pt x="186" y="245"/>
                    </a:lnTo>
                    <a:lnTo>
                      <a:pt x="193" y="225"/>
                    </a:lnTo>
                    <a:lnTo>
                      <a:pt x="220" y="192"/>
                    </a:lnTo>
                    <a:lnTo>
                      <a:pt x="213" y="172"/>
                    </a:lnTo>
                    <a:lnTo>
                      <a:pt x="233" y="139"/>
                    </a:lnTo>
                    <a:lnTo>
                      <a:pt x="253" y="146"/>
                    </a:lnTo>
                    <a:lnTo>
                      <a:pt x="286" y="119"/>
                    </a:lnTo>
                    <a:lnTo>
                      <a:pt x="293" y="106"/>
                    </a:lnTo>
                    <a:lnTo>
                      <a:pt x="273" y="66"/>
                    </a:lnTo>
                    <a:lnTo>
                      <a:pt x="253" y="46"/>
                    </a:lnTo>
                    <a:lnTo>
                      <a:pt x="266" y="33"/>
                    </a:lnTo>
                    <a:lnTo>
                      <a:pt x="253" y="26"/>
                    </a:lnTo>
                    <a:lnTo>
                      <a:pt x="220" y="26"/>
                    </a:lnTo>
                    <a:lnTo>
                      <a:pt x="206" y="6"/>
                    </a:lnTo>
                    <a:lnTo>
                      <a:pt x="180" y="33"/>
                    </a:lnTo>
                    <a:lnTo>
                      <a:pt x="166" y="33"/>
                    </a:lnTo>
                    <a:lnTo>
                      <a:pt x="180" y="6"/>
                    </a:lnTo>
                    <a:lnTo>
                      <a:pt x="180" y="0"/>
                    </a:lnTo>
                    <a:lnTo>
                      <a:pt x="166" y="0"/>
                    </a:lnTo>
                    <a:lnTo>
                      <a:pt x="133" y="19"/>
                    </a:lnTo>
                    <a:lnTo>
                      <a:pt x="113" y="26"/>
                    </a:lnTo>
                    <a:lnTo>
                      <a:pt x="93" y="26"/>
                    </a:lnTo>
                    <a:lnTo>
                      <a:pt x="47" y="66"/>
                    </a:lnTo>
                    <a:lnTo>
                      <a:pt x="20" y="73"/>
                    </a:lnTo>
                    <a:lnTo>
                      <a:pt x="7" y="86"/>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78" name="Freeform 96"/>
              <p:cNvSpPr/>
              <p:nvPr/>
            </p:nvSpPr>
            <p:spPr bwMode="auto">
              <a:xfrm>
                <a:off x="4093104" y="4640446"/>
                <a:ext cx="407879" cy="460702"/>
              </a:xfrm>
              <a:custGeom>
                <a:cxnLst>
                  <a:cxn ang="0">
                    <a:pos x="60" y="7"/>
                  </a:cxn>
                  <a:cxn ang="0">
                    <a:pos x="107" y="20"/>
                  </a:cxn>
                  <a:cxn ang="0">
                    <a:pos x="147" y="40"/>
                  </a:cxn>
                  <a:cxn ang="0">
                    <a:pos x="180" y="47"/>
                  </a:cxn>
                  <a:cxn ang="0">
                    <a:pos x="173" y="87"/>
                  </a:cxn>
                  <a:cxn ang="0">
                    <a:pos x="200" y="113"/>
                  </a:cxn>
                  <a:cxn ang="0">
                    <a:pos x="233" y="100"/>
                  </a:cxn>
                  <a:cxn ang="0">
                    <a:pos x="253" y="113"/>
                  </a:cxn>
                  <a:cxn ang="0">
                    <a:pos x="226" y="127"/>
                  </a:cxn>
                  <a:cxn ang="0">
                    <a:pos x="226" y="153"/>
                  </a:cxn>
                  <a:cxn ang="0">
                    <a:pos x="220" y="180"/>
                  </a:cxn>
                  <a:cxn ang="0">
                    <a:pos x="246" y="213"/>
                  </a:cxn>
                  <a:cxn ang="0">
                    <a:pos x="293" y="240"/>
                  </a:cxn>
                  <a:cxn ang="0">
                    <a:pos x="293" y="266"/>
                  </a:cxn>
                  <a:cxn ang="0">
                    <a:pos x="266" y="280"/>
                  </a:cxn>
                  <a:cxn ang="0">
                    <a:pos x="260" y="320"/>
                  </a:cxn>
                  <a:cxn ang="0">
                    <a:pos x="233" y="353"/>
                  </a:cxn>
                  <a:cxn ang="0">
                    <a:pos x="187" y="346"/>
                  </a:cxn>
                  <a:cxn ang="0">
                    <a:pos x="147" y="353"/>
                  </a:cxn>
                  <a:cxn ang="0">
                    <a:pos x="147" y="326"/>
                  </a:cxn>
                  <a:cxn ang="0">
                    <a:pos x="133" y="320"/>
                  </a:cxn>
                  <a:cxn ang="0">
                    <a:pos x="74" y="280"/>
                  </a:cxn>
                  <a:cxn ang="0">
                    <a:pos x="80" y="253"/>
                  </a:cxn>
                  <a:cxn ang="0">
                    <a:pos x="34" y="233"/>
                  </a:cxn>
                  <a:cxn ang="0">
                    <a:pos x="60" y="207"/>
                  </a:cxn>
                  <a:cxn ang="0">
                    <a:pos x="60" y="153"/>
                  </a:cxn>
                  <a:cxn ang="0">
                    <a:pos x="40" y="167"/>
                  </a:cxn>
                  <a:cxn ang="0">
                    <a:pos x="0" y="127"/>
                  </a:cxn>
                  <a:cxn ang="0">
                    <a:pos x="20" y="94"/>
                  </a:cxn>
                  <a:cxn ang="0">
                    <a:pos x="34" y="54"/>
                  </a:cxn>
                  <a:cxn ang="0">
                    <a:pos x="54" y="54"/>
                  </a:cxn>
                  <a:cxn ang="0">
                    <a:pos x="80" y="54"/>
                  </a:cxn>
                  <a:cxn ang="0">
                    <a:pos x="87" y="34"/>
                  </a:cxn>
                  <a:cxn ang="0">
                    <a:pos x="60" y="7"/>
                  </a:cxn>
                </a:cxnLst>
                <a:rect l="0" t="0" r="r" b="b"/>
                <a:pathLst>
                  <a:path w="293" h="353">
                    <a:moveTo>
                      <a:pt x="60" y="7"/>
                    </a:moveTo>
                    <a:lnTo>
                      <a:pt x="60" y="7"/>
                    </a:lnTo>
                    <a:lnTo>
                      <a:pt x="67" y="0"/>
                    </a:lnTo>
                    <a:lnTo>
                      <a:pt x="107" y="20"/>
                    </a:lnTo>
                    <a:lnTo>
                      <a:pt x="120" y="34"/>
                    </a:lnTo>
                    <a:lnTo>
                      <a:pt x="147" y="40"/>
                    </a:lnTo>
                    <a:lnTo>
                      <a:pt x="160" y="54"/>
                    </a:lnTo>
                    <a:lnTo>
                      <a:pt x="180" y="47"/>
                    </a:lnTo>
                    <a:lnTo>
                      <a:pt x="180" y="54"/>
                    </a:lnTo>
                    <a:lnTo>
                      <a:pt x="173" y="87"/>
                    </a:lnTo>
                    <a:lnTo>
                      <a:pt x="193" y="100"/>
                    </a:lnTo>
                    <a:lnTo>
                      <a:pt x="200" y="113"/>
                    </a:lnTo>
                    <a:lnTo>
                      <a:pt x="220" y="113"/>
                    </a:lnTo>
                    <a:lnTo>
                      <a:pt x="233" y="100"/>
                    </a:lnTo>
                    <a:lnTo>
                      <a:pt x="246" y="100"/>
                    </a:lnTo>
                    <a:lnTo>
                      <a:pt x="253" y="113"/>
                    </a:lnTo>
                    <a:lnTo>
                      <a:pt x="253" y="127"/>
                    </a:lnTo>
                    <a:lnTo>
                      <a:pt x="226" y="127"/>
                    </a:lnTo>
                    <a:lnTo>
                      <a:pt x="226" y="140"/>
                    </a:lnTo>
                    <a:lnTo>
                      <a:pt x="226" y="153"/>
                    </a:lnTo>
                    <a:lnTo>
                      <a:pt x="213" y="160"/>
                    </a:lnTo>
                    <a:lnTo>
                      <a:pt x="220" y="180"/>
                    </a:lnTo>
                    <a:lnTo>
                      <a:pt x="246" y="193"/>
                    </a:lnTo>
                    <a:lnTo>
                      <a:pt x="246" y="213"/>
                    </a:lnTo>
                    <a:lnTo>
                      <a:pt x="293" y="220"/>
                    </a:lnTo>
                    <a:lnTo>
                      <a:pt x="293" y="240"/>
                    </a:lnTo>
                    <a:lnTo>
                      <a:pt x="286" y="253"/>
                    </a:lnTo>
                    <a:lnTo>
                      <a:pt x="293" y="266"/>
                    </a:lnTo>
                    <a:lnTo>
                      <a:pt x="286" y="280"/>
                    </a:lnTo>
                    <a:lnTo>
                      <a:pt x="266" y="280"/>
                    </a:lnTo>
                    <a:lnTo>
                      <a:pt x="260" y="293"/>
                    </a:lnTo>
                    <a:lnTo>
                      <a:pt x="260" y="320"/>
                    </a:lnTo>
                    <a:lnTo>
                      <a:pt x="240" y="353"/>
                    </a:lnTo>
                    <a:lnTo>
                      <a:pt x="233" y="353"/>
                    </a:lnTo>
                    <a:lnTo>
                      <a:pt x="220" y="346"/>
                    </a:lnTo>
                    <a:lnTo>
                      <a:pt x="187" y="346"/>
                    </a:lnTo>
                    <a:lnTo>
                      <a:pt x="173" y="326"/>
                    </a:lnTo>
                    <a:lnTo>
                      <a:pt x="147" y="353"/>
                    </a:lnTo>
                    <a:lnTo>
                      <a:pt x="133" y="353"/>
                    </a:lnTo>
                    <a:lnTo>
                      <a:pt x="147" y="326"/>
                    </a:lnTo>
                    <a:lnTo>
                      <a:pt x="147" y="320"/>
                    </a:lnTo>
                    <a:lnTo>
                      <a:pt x="133" y="320"/>
                    </a:lnTo>
                    <a:lnTo>
                      <a:pt x="100" y="339"/>
                    </a:lnTo>
                    <a:lnTo>
                      <a:pt x="74" y="280"/>
                    </a:lnTo>
                    <a:lnTo>
                      <a:pt x="80" y="260"/>
                    </a:lnTo>
                    <a:lnTo>
                      <a:pt x="80" y="253"/>
                    </a:lnTo>
                    <a:lnTo>
                      <a:pt x="60" y="253"/>
                    </a:lnTo>
                    <a:lnTo>
                      <a:pt x="34" y="233"/>
                    </a:lnTo>
                    <a:lnTo>
                      <a:pt x="47" y="213"/>
                    </a:lnTo>
                    <a:lnTo>
                      <a:pt x="60" y="207"/>
                    </a:lnTo>
                    <a:lnTo>
                      <a:pt x="67" y="187"/>
                    </a:lnTo>
                    <a:lnTo>
                      <a:pt x="60" y="153"/>
                    </a:lnTo>
                    <a:lnTo>
                      <a:pt x="60" y="153"/>
                    </a:lnTo>
                    <a:lnTo>
                      <a:pt x="40" y="167"/>
                    </a:lnTo>
                    <a:lnTo>
                      <a:pt x="20" y="147"/>
                    </a:lnTo>
                    <a:lnTo>
                      <a:pt x="0" y="127"/>
                    </a:lnTo>
                    <a:lnTo>
                      <a:pt x="20" y="113"/>
                    </a:lnTo>
                    <a:lnTo>
                      <a:pt x="20" y="94"/>
                    </a:lnTo>
                    <a:lnTo>
                      <a:pt x="34" y="80"/>
                    </a:lnTo>
                    <a:lnTo>
                      <a:pt x="34" y="54"/>
                    </a:lnTo>
                    <a:lnTo>
                      <a:pt x="40" y="47"/>
                    </a:lnTo>
                    <a:lnTo>
                      <a:pt x="54" y="54"/>
                    </a:lnTo>
                    <a:lnTo>
                      <a:pt x="60" y="67"/>
                    </a:lnTo>
                    <a:lnTo>
                      <a:pt x="80" y="54"/>
                    </a:lnTo>
                    <a:lnTo>
                      <a:pt x="87" y="47"/>
                    </a:lnTo>
                    <a:lnTo>
                      <a:pt x="87" y="34"/>
                    </a:lnTo>
                    <a:lnTo>
                      <a:pt x="60" y="20"/>
                    </a:lnTo>
                    <a:lnTo>
                      <a:pt x="60" y="7"/>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79" name="Freeform 93"/>
              <p:cNvSpPr/>
              <p:nvPr/>
            </p:nvSpPr>
            <p:spPr bwMode="auto">
              <a:xfrm>
                <a:off x="3630480" y="5108759"/>
                <a:ext cx="471914" cy="494634"/>
              </a:xfrm>
              <a:custGeom>
                <a:cxnLst>
                  <a:cxn ang="0">
                    <a:pos x="306" y="47"/>
                  </a:cxn>
                  <a:cxn ang="0">
                    <a:pos x="286" y="40"/>
                  </a:cxn>
                  <a:cxn ang="0">
                    <a:pos x="273" y="0"/>
                  </a:cxn>
                  <a:cxn ang="0">
                    <a:pos x="253" y="34"/>
                  </a:cxn>
                  <a:cxn ang="0">
                    <a:pos x="239" y="14"/>
                  </a:cxn>
                  <a:cxn ang="0">
                    <a:pos x="206" y="34"/>
                  </a:cxn>
                  <a:cxn ang="0">
                    <a:pos x="166" y="7"/>
                  </a:cxn>
                  <a:cxn ang="0">
                    <a:pos x="87" y="7"/>
                  </a:cxn>
                  <a:cxn ang="0">
                    <a:pos x="80" y="40"/>
                  </a:cxn>
                  <a:cxn ang="0">
                    <a:pos x="27" y="47"/>
                  </a:cxn>
                  <a:cxn ang="0">
                    <a:pos x="20" y="127"/>
                  </a:cxn>
                  <a:cxn ang="0">
                    <a:pos x="0" y="213"/>
                  </a:cxn>
                  <a:cxn ang="0">
                    <a:pos x="33" y="213"/>
                  </a:cxn>
                  <a:cxn ang="0">
                    <a:pos x="33" y="266"/>
                  </a:cxn>
                  <a:cxn ang="0">
                    <a:pos x="67" y="299"/>
                  </a:cxn>
                  <a:cxn ang="0">
                    <a:pos x="87" y="293"/>
                  </a:cxn>
                  <a:cxn ang="0">
                    <a:pos x="120" y="266"/>
                  </a:cxn>
                  <a:cxn ang="0">
                    <a:pos x="140" y="266"/>
                  </a:cxn>
                  <a:cxn ang="0">
                    <a:pos x="160" y="293"/>
                  </a:cxn>
                  <a:cxn ang="0">
                    <a:pos x="166" y="319"/>
                  </a:cxn>
                  <a:cxn ang="0">
                    <a:pos x="146" y="359"/>
                  </a:cxn>
                  <a:cxn ang="0">
                    <a:pos x="173" y="346"/>
                  </a:cxn>
                  <a:cxn ang="0">
                    <a:pos x="200" y="373"/>
                  </a:cxn>
                  <a:cxn ang="0">
                    <a:pos x="226" y="359"/>
                  </a:cxn>
                  <a:cxn ang="0">
                    <a:pos x="233" y="333"/>
                  </a:cxn>
                  <a:cxn ang="0">
                    <a:pos x="273" y="353"/>
                  </a:cxn>
                  <a:cxn ang="0">
                    <a:pos x="273" y="326"/>
                  </a:cxn>
                  <a:cxn ang="0">
                    <a:pos x="293" y="306"/>
                  </a:cxn>
                  <a:cxn ang="0">
                    <a:pos x="339" y="306"/>
                  </a:cxn>
                  <a:cxn ang="0">
                    <a:pos x="339" y="266"/>
                  </a:cxn>
                  <a:cxn ang="0">
                    <a:pos x="326" y="226"/>
                  </a:cxn>
                  <a:cxn ang="0">
                    <a:pos x="313" y="173"/>
                  </a:cxn>
                  <a:cxn ang="0">
                    <a:pos x="306" y="173"/>
                  </a:cxn>
                  <a:cxn ang="0">
                    <a:pos x="299" y="133"/>
                  </a:cxn>
                  <a:cxn ang="0">
                    <a:pos x="326" y="107"/>
                  </a:cxn>
                  <a:cxn ang="0">
                    <a:pos x="306" y="47"/>
                  </a:cxn>
                </a:cxnLst>
                <a:rect l="0" t="0" r="r" b="b"/>
                <a:pathLst>
                  <a:path w="339" h="379">
                    <a:moveTo>
                      <a:pt x="306" y="47"/>
                    </a:moveTo>
                    <a:lnTo>
                      <a:pt x="306" y="47"/>
                    </a:lnTo>
                    <a:lnTo>
                      <a:pt x="293" y="47"/>
                    </a:lnTo>
                    <a:lnTo>
                      <a:pt x="286" y="40"/>
                    </a:lnTo>
                    <a:lnTo>
                      <a:pt x="286" y="14"/>
                    </a:lnTo>
                    <a:lnTo>
                      <a:pt x="273" y="0"/>
                    </a:lnTo>
                    <a:lnTo>
                      <a:pt x="259" y="20"/>
                    </a:lnTo>
                    <a:lnTo>
                      <a:pt x="253" y="34"/>
                    </a:lnTo>
                    <a:lnTo>
                      <a:pt x="239" y="34"/>
                    </a:lnTo>
                    <a:lnTo>
                      <a:pt x="239" y="14"/>
                    </a:lnTo>
                    <a:lnTo>
                      <a:pt x="226" y="20"/>
                    </a:lnTo>
                    <a:lnTo>
                      <a:pt x="206" y="34"/>
                    </a:lnTo>
                    <a:lnTo>
                      <a:pt x="193" y="20"/>
                    </a:lnTo>
                    <a:lnTo>
                      <a:pt x="166" y="7"/>
                    </a:lnTo>
                    <a:lnTo>
                      <a:pt x="93" y="0"/>
                    </a:lnTo>
                    <a:lnTo>
                      <a:pt x="87" y="7"/>
                    </a:lnTo>
                    <a:lnTo>
                      <a:pt x="100" y="27"/>
                    </a:lnTo>
                    <a:lnTo>
                      <a:pt x="80" y="40"/>
                    </a:lnTo>
                    <a:lnTo>
                      <a:pt x="53" y="27"/>
                    </a:lnTo>
                    <a:lnTo>
                      <a:pt x="27" y="47"/>
                    </a:lnTo>
                    <a:lnTo>
                      <a:pt x="13" y="73"/>
                    </a:lnTo>
                    <a:lnTo>
                      <a:pt x="20" y="127"/>
                    </a:lnTo>
                    <a:lnTo>
                      <a:pt x="33" y="180"/>
                    </a:lnTo>
                    <a:lnTo>
                      <a:pt x="0" y="213"/>
                    </a:lnTo>
                    <a:lnTo>
                      <a:pt x="0" y="220"/>
                    </a:lnTo>
                    <a:lnTo>
                      <a:pt x="33" y="213"/>
                    </a:lnTo>
                    <a:lnTo>
                      <a:pt x="40" y="226"/>
                    </a:lnTo>
                    <a:lnTo>
                      <a:pt x="33" y="266"/>
                    </a:lnTo>
                    <a:lnTo>
                      <a:pt x="47" y="293"/>
                    </a:lnTo>
                    <a:lnTo>
                      <a:pt x="67" y="299"/>
                    </a:lnTo>
                    <a:lnTo>
                      <a:pt x="80" y="280"/>
                    </a:lnTo>
                    <a:lnTo>
                      <a:pt x="87" y="293"/>
                    </a:lnTo>
                    <a:lnTo>
                      <a:pt x="93" y="293"/>
                    </a:lnTo>
                    <a:lnTo>
                      <a:pt x="120" y="266"/>
                    </a:lnTo>
                    <a:lnTo>
                      <a:pt x="126" y="273"/>
                    </a:lnTo>
                    <a:lnTo>
                      <a:pt x="140" y="266"/>
                    </a:lnTo>
                    <a:lnTo>
                      <a:pt x="160" y="273"/>
                    </a:lnTo>
                    <a:lnTo>
                      <a:pt x="160" y="293"/>
                    </a:lnTo>
                    <a:lnTo>
                      <a:pt x="173" y="293"/>
                    </a:lnTo>
                    <a:lnTo>
                      <a:pt x="166" y="319"/>
                    </a:lnTo>
                    <a:lnTo>
                      <a:pt x="153" y="339"/>
                    </a:lnTo>
                    <a:lnTo>
                      <a:pt x="146" y="359"/>
                    </a:lnTo>
                    <a:lnTo>
                      <a:pt x="153" y="359"/>
                    </a:lnTo>
                    <a:lnTo>
                      <a:pt x="173" y="346"/>
                    </a:lnTo>
                    <a:lnTo>
                      <a:pt x="186" y="379"/>
                    </a:lnTo>
                    <a:lnTo>
                      <a:pt x="200" y="373"/>
                    </a:lnTo>
                    <a:lnTo>
                      <a:pt x="213" y="373"/>
                    </a:lnTo>
                    <a:lnTo>
                      <a:pt x="226" y="359"/>
                    </a:lnTo>
                    <a:lnTo>
                      <a:pt x="226" y="339"/>
                    </a:lnTo>
                    <a:lnTo>
                      <a:pt x="233" y="333"/>
                    </a:lnTo>
                    <a:lnTo>
                      <a:pt x="246" y="339"/>
                    </a:lnTo>
                    <a:lnTo>
                      <a:pt x="273" y="353"/>
                    </a:lnTo>
                    <a:lnTo>
                      <a:pt x="279" y="339"/>
                    </a:lnTo>
                    <a:lnTo>
                      <a:pt x="273" y="326"/>
                    </a:lnTo>
                    <a:lnTo>
                      <a:pt x="273" y="319"/>
                    </a:lnTo>
                    <a:lnTo>
                      <a:pt x="293" y="306"/>
                    </a:lnTo>
                    <a:lnTo>
                      <a:pt x="319" y="313"/>
                    </a:lnTo>
                    <a:lnTo>
                      <a:pt x="339" y="306"/>
                    </a:lnTo>
                    <a:lnTo>
                      <a:pt x="332" y="293"/>
                    </a:lnTo>
                    <a:lnTo>
                      <a:pt x="339" y="266"/>
                    </a:lnTo>
                    <a:lnTo>
                      <a:pt x="339" y="226"/>
                    </a:lnTo>
                    <a:lnTo>
                      <a:pt x="326" y="226"/>
                    </a:lnTo>
                    <a:lnTo>
                      <a:pt x="313" y="200"/>
                    </a:lnTo>
                    <a:lnTo>
                      <a:pt x="313" y="173"/>
                    </a:lnTo>
                    <a:lnTo>
                      <a:pt x="313" y="173"/>
                    </a:lnTo>
                    <a:lnTo>
                      <a:pt x="306" y="173"/>
                    </a:lnTo>
                    <a:lnTo>
                      <a:pt x="299" y="173"/>
                    </a:lnTo>
                    <a:lnTo>
                      <a:pt x="299" y="133"/>
                    </a:lnTo>
                    <a:lnTo>
                      <a:pt x="313" y="127"/>
                    </a:lnTo>
                    <a:lnTo>
                      <a:pt x="326" y="107"/>
                    </a:lnTo>
                    <a:lnTo>
                      <a:pt x="326" y="87"/>
                    </a:lnTo>
                    <a:lnTo>
                      <a:pt x="306" y="47"/>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100000"/>
                  </a:lnSpc>
                  <a:spcBef>
                    <a:spcPct val="0"/>
                  </a:spcBef>
                  <a:spcAft>
                    <a:spcPct val="0"/>
                  </a:spcAft>
                  <a:buClrTx/>
                  <a:buSzTx/>
                  <a:buFontTx/>
                  <a:buNone/>
                  <a:defRPr/>
                </a:pPr>
                <a:endParaRPr lang="en-US" altLang="de-DE" sz="1800" b="0" kern="0">
                  <a:solidFill>
                    <a:sysClr val="windowText" lastClr="000000"/>
                  </a:solidFill>
                  <a:latin typeface="Arial Narrow" pitchFamily="34" charset="0"/>
                  <a:ea typeface="宋体" pitchFamily="2" charset="-122"/>
                </a:endParaRPr>
              </a:p>
            </p:txBody>
          </p:sp>
          <p:sp>
            <p:nvSpPr>
              <p:cNvPr id="80" name="Freeform 99"/>
              <p:cNvSpPr/>
              <p:nvPr/>
            </p:nvSpPr>
            <p:spPr bwMode="auto">
              <a:xfrm>
                <a:off x="3575446" y="4805800"/>
                <a:ext cx="657061" cy="390226"/>
              </a:xfrm>
              <a:custGeom>
                <a:cxnLst>
                  <a:cxn ang="0">
                    <a:pos x="53" y="299"/>
                  </a:cxn>
                  <a:cxn ang="0">
                    <a:pos x="93" y="253"/>
                  </a:cxn>
                  <a:cxn ang="0">
                    <a:pos x="140" y="253"/>
                  </a:cxn>
                  <a:cxn ang="0">
                    <a:pos x="133" y="226"/>
                  </a:cxn>
                  <a:cxn ang="0">
                    <a:pos x="233" y="246"/>
                  </a:cxn>
                  <a:cxn ang="0">
                    <a:pos x="266" y="246"/>
                  </a:cxn>
                  <a:cxn ang="0">
                    <a:pos x="279" y="260"/>
                  </a:cxn>
                  <a:cxn ang="0">
                    <a:pos x="299" y="246"/>
                  </a:cxn>
                  <a:cxn ang="0">
                    <a:pos x="326" y="240"/>
                  </a:cxn>
                  <a:cxn ang="0">
                    <a:pos x="333" y="273"/>
                  </a:cxn>
                  <a:cxn ang="0">
                    <a:pos x="359" y="260"/>
                  </a:cxn>
                  <a:cxn ang="0">
                    <a:pos x="432" y="213"/>
                  </a:cxn>
                  <a:cxn ang="0">
                    <a:pos x="472" y="206"/>
                  </a:cxn>
                  <a:cxn ang="0">
                    <a:pos x="452" y="127"/>
                  </a:cxn>
                  <a:cxn ang="0">
                    <a:pos x="432" y="120"/>
                  </a:cxn>
                  <a:cxn ang="0">
                    <a:pos x="392" y="93"/>
                  </a:cxn>
                  <a:cxn ang="0">
                    <a:pos x="359" y="87"/>
                  </a:cxn>
                  <a:cxn ang="0">
                    <a:pos x="313" y="74"/>
                  </a:cxn>
                  <a:cxn ang="0">
                    <a:pos x="299" y="47"/>
                  </a:cxn>
                  <a:cxn ang="0">
                    <a:pos x="273" y="54"/>
                  </a:cxn>
                  <a:cxn ang="0">
                    <a:pos x="193" y="47"/>
                  </a:cxn>
                  <a:cxn ang="0">
                    <a:pos x="120" y="14"/>
                  </a:cxn>
                  <a:cxn ang="0">
                    <a:pos x="107" y="7"/>
                  </a:cxn>
                  <a:cxn ang="0">
                    <a:pos x="53" y="14"/>
                  </a:cxn>
                  <a:cxn ang="0">
                    <a:pos x="80" y="34"/>
                  </a:cxn>
                  <a:cxn ang="0">
                    <a:pos x="87" y="47"/>
                  </a:cxn>
                  <a:cxn ang="0">
                    <a:pos x="60" y="74"/>
                  </a:cxn>
                  <a:cxn ang="0">
                    <a:pos x="67" y="107"/>
                  </a:cxn>
                  <a:cxn ang="0">
                    <a:pos x="93" y="127"/>
                  </a:cxn>
                  <a:cxn ang="0">
                    <a:pos x="93" y="180"/>
                  </a:cxn>
                  <a:cxn ang="0">
                    <a:pos x="60" y="193"/>
                  </a:cxn>
                  <a:cxn ang="0">
                    <a:pos x="0" y="213"/>
                  </a:cxn>
                  <a:cxn ang="0">
                    <a:pos x="14" y="253"/>
                  </a:cxn>
                  <a:cxn ang="0">
                    <a:pos x="53" y="299"/>
                  </a:cxn>
                </a:cxnLst>
                <a:rect l="0" t="0" r="r" b="b"/>
                <a:pathLst>
                  <a:path w="472" h="299">
                    <a:moveTo>
                      <a:pt x="53" y="299"/>
                    </a:moveTo>
                    <a:lnTo>
                      <a:pt x="53" y="299"/>
                    </a:lnTo>
                    <a:lnTo>
                      <a:pt x="67" y="273"/>
                    </a:lnTo>
                    <a:lnTo>
                      <a:pt x="93" y="253"/>
                    </a:lnTo>
                    <a:lnTo>
                      <a:pt x="120" y="266"/>
                    </a:lnTo>
                    <a:lnTo>
                      <a:pt x="140" y="253"/>
                    </a:lnTo>
                    <a:lnTo>
                      <a:pt x="127" y="233"/>
                    </a:lnTo>
                    <a:lnTo>
                      <a:pt x="133" y="226"/>
                    </a:lnTo>
                    <a:lnTo>
                      <a:pt x="206" y="233"/>
                    </a:lnTo>
                    <a:lnTo>
                      <a:pt x="233" y="246"/>
                    </a:lnTo>
                    <a:lnTo>
                      <a:pt x="246" y="260"/>
                    </a:lnTo>
                    <a:lnTo>
                      <a:pt x="266" y="246"/>
                    </a:lnTo>
                    <a:lnTo>
                      <a:pt x="279" y="240"/>
                    </a:lnTo>
                    <a:lnTo>
                      <a:pt x="279" y="260"/>
                    </a:lnTo>
                    <a:lnTo>
                      <a:pt x="293" y="260"/>
                    </a:lnTo>
                    <a:lnTo>
                      <a:pt x="299" y="246"/>
                    </a:lnTo>
                    <a:lnTo>
                      <a:pt x="313" y="226"/>
                    </a:lnTo>
                    <a:lnTo>
                      <a:pt x="326" y="240"/>
                    </a:lnTo>
                    <a:lnTo>
                      <a:pt x="326" y="266"/>
                    </a:lnTo>
                    <a:lnTo>
                      <a:pt x="333" y="273"/>
                    </a:lnTo>
                    <a:lnTo>
                      <a:pt x="346" y="273"/>
                    </a:lnTo>
                    <a:lnTo>
                      <a:pt x="359" y="260"/>
                    </a:lnTo>
                    <a:lnTo>
                      <a:pt x="386" y="253"/>
                    </a:lnTo>
                    <a:lnTo>
                      <a:pt x="432" y="213"/>
                    </a:lnTo>
                    <a:lnTo>
                      <a:pt x="452" y="213"/>
                    </a:lnTo>
                    <a:lnTo>
                      <a:pt x="472" y="206"/>
                    </a:lnTo>
                    <a:lnTo>
                      <a:pt x="446" y="147"/>
                    </a:lnTo>
                    <a:lnTo>
                      <a:pt x="452" y="127"/>
                    </a:lnTo>
                    <a:lnTo>
                      <a:pt x="452" y="120"/>
                    </a:lnTo>
                    <a:lnTo>
                      <a:pt x="432" y="120"/>
                    </a:lnTo>
                    <a:lnTo>
                      <a:pt x="406" y="100"/>
                    </a:lnTo>
                    <a:lnTo>
                      <a:pt x="392" y="93"/>
                    </a:lnTo>
                    <a:lnTo>
                      <a:pt x="379" y="100"/>
                    </a:lnTo>
                    <a:lnTo>
                      <a:pt x="359" y="87"/>
                    </a:lnTo>
                    <a:lnTo>
                      <a:pt x="333" y="87"/>
                    </a:lnTo>
                    <a:lnTo>
                      <a:pt x="313" y="74"/>
                    </a:lnTo>
                    <a:lnTo>
                      <a:pt x="313" y="60"/>
                    </a:lnTo>
                    <a:lnTo>
                      <a:pt x="299" y="47"/>
                    </a:lnTo>
                    <a:lnTo>
                      <a:pt x="286" y="60"/>
                    </a:lnTo>
                    <a:lnTo>
                      <a:pt x="273" y="54"/>
                    </a:lnTo>
                    <a:lnTo>
                      <a:pt x="233" y="60"/>
                    </a:lnTo>
                    <a:lnTo>
                      <a:pt x="193" y="47"/>
                    </a:lnTo>
                    <a:lnTo>
                      <a:pt x="140" y="0"/>
                    </a:lnTo>
                    <a:lnTo>
                      <a:pt x="120" y="14"/>
                    </a:lnTo>
                    <a:lnTo>
                      <a:pt x="113" y="7"/>
                    </a:lnTo>
                    <a:lnTo>
                      <a:pt x="107" y="7"/>
                    </a:lnTo>
                    <a:lnTo>
                      <a:pt x="60" y="7"/>
                    </a:lnTo>
                    <a:lnTo>
                      <a:pt x="53" y="14"/>
                    </a:lnTo>
                    <a:lnTo>
                      <a:pt x="67" y="27"/>
                    </a:lnTo>
                    <a:lnTo>
                      <a:pt x="80" y="34"/>
                    </a:lnTo>
                    <a:lnTo>
                      <a:pt x="93" y="34"/>
                    </a:lnTo>
                    <a:lnTo>
                      <a:pt x="87" y="47"/>
                    </a:lnTo>
                    <a:lnTo>
                      <a:pt x="60" y="60"/>
                    </a:lnTo>
                    <a:lnTo>
                      <a:pt x="60" y="74"/>
                    </a:lnTo>
                    <a:lnTo>
                      <a:pt x="60" y="80"/>
                    </a:lnTo>
                    <a:lnTo>
                      <a:pt x="67" y="107"/>
                    </a:lnTo>
                    <a:lnTo>
                      <a:pt x="80" y="107"/>
                    </a:lnTo>
                    <a:lnTo>
                      <a:pt x="93" y="127"/>
                    </a:lnTo>
                    <a:lnTo>
                      <a:pt x="100" y="167"/>
                    </a:lnTo>
                    <a:lnTo>
                      <a:pt x="93" y="180"/>
                    </a:lnTo>
                    <a:lnTo>
                      <a:pt x="87" y="173"/>
                    </a:lnTo>
                    <a:lnTo>
                      <a:pt x="60" y="193"/>
                    </a:lnTo>
                    <a:lnTo>
                      <a:pt x="14" y="200"/>
                    </a:lnTo>
                    <a:lnTo>
                      <a:pt x="0" y="213"/>
                    </a:lnTo>
                    <a:lnTo>
                      <a:pt x="7" y="226"/>
                    </a:lnTo>
                    <a:lnTo>
                      <a:pt x="14" y="253"/>
                    </a:lnTo>
                    <a:lnTo>
                      <a:pt x="27" y="260"/>
                    </a:lnTo>
                    <a:lnTo>
                      <a:pt x="53" y="299"/>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sp>
            <p:nvSpPr>
              <p:cNvPr id="81" name="Freeform 106"/>
              <p:cNvSpPr/>
              <p:nvPr/>
            </p:nvSpPr>
            <p:spPr bwMode="auto">
              <a:xfrm>
                <a:off x="3704432" y="4510271"/>
                <a:ext cx="509501" cy="433294"/>
              </a:xfrm>
              <a:custGeom>
                <a:cxnLst>
                  <a:cxn ang="0">
                    <a:pos x="47" y="232"/>
                  </a:cxn>
                  <a:cxn ang="0">
                    <a:pos x="47" y="232"/>
                  </a:cxn>
                  <a:cxn ang="0">
                    <a:pos x="100" y="279"/>
                  </a:cxn>
                  <a:cxn ang="0">
                    <a:pos x="140" y="292"/>
                  </a:cxn>
                  <a:cxn ang="0">
                    <a:pos x="180" y="286"/>
                  </a:cxn>
                  <a:cxn ang="0">
                    <a:pos x="193" y="292"/>
                  </a:cxn>
                  <a:cxn ang="0">
                    <a:pos x="206" y="279"/>
                  </a:cxn>
                  <a:cxn ang="0">
                    <a:pos x="220" y="292"/>
                  </a:cxn>
                  <a:cxn ang="0">
                    <a:pos x="220" y="306"/>
                  </a:cxn>
                  <a:cxn ang="0">
                    <a:pos x="240" y="319"/>
                  </a:cxn>
                  <a:cxn ang="0">
                    <a:pos x="266" y="319"/>
                  </a:cxn>
                  <a:cxn ang="0">
                    <a:pos x="286" y="332"/>
                  </a:cxn>
                  <a:cxn ang="0">
                    <a:pos x="299" y="325"/>
                  </a:cxn>
                  <a:cxn ang="0">
                    <a:pos x="313" y="332"/>
                  </a:cxn>
                  <a:cxn ang="0">
                    <a:pos x="326" y="312"/>
                  </a:cxn>
                  <a:cxn ang="0">
                    <a:pos x="339" y="306"/>
                  </a:cxn>
                  <a:cxn ang="0">
                    <a:pos x="346" y="286"/>
                  </a:cxn>
                  <a:cxn ang="0">
                    <a:pos x="339" y="252"/>
                  </a:cxn>
                  <a:cxn ang="0">
                    <a:pos x="339" y="252"/>
                  </a:cxn>
                  <a:cxn ang="0">
                    <a:pos x="319" y="266"/>
                  </a:cxn>
                  <a:cxn ang="0">
                    <a:pos x="299" y="246"/>
                  </a:cxn>
                  <a:cxn ang="0">
                    <a:pos x="279" y="226"/>
                  </a:cxn>
                  <a:cxn ang="0">
                    <a:pos x="299" y="212"/>
                  </a:cxn>
                  <a:cxn ang="0">
                    <a:pos x="299" y="193"/>
                  </a:cxn>
                  <a:cxn ang="0">
                    <a:pos x="313" y="179"/>
                  </a:cxn>
                  <a:cxn ang="0">
                    <a:pos x="313" y="153"/>
                  </a:cxn>
                  <a:cxn ang="0">
                    <a:pos x="319" y="146"/>
                  </a:cxn>
                  <a:cxn ang="0">
                    <a:pos x="333" y="153"/>
                  </a:cxn>
                  <a:cxn ang="0">
                    <a:pos x="339" y="166"/>
                  </a:cxn>
                  <a:cxn ang="0">
                    <a:pos x="359" y="153"/>
                  </a:cxn>
                  <a:cxn ang="0">
                    <a:pos x="366" y="146"/>
                  </a:cxn>
                  <a:cxn ang="0">
                    <a:pos x="366" y="133"/>
                  </a:cxn>
                  <a:cxn ang="0">
                    <a:pos x="339" y="119"/>
                  </a:cxn>
                  <a:cxn ang="0">
                    <a:pos x="339" y="106"/>
                  </a:cxn>
                  <a:cxn ang="0">
                    <a:pos x="299" y="113"/>
                  </a:cxn>
                  <a:cxn ang="0">
                    <a:pos x="273" y="86"/>
                  </a:cxn>
                  <a:cxn ang="0">
                    <a:pos x="260" y="86"/>
                  </a:cxn>
                  <a:cxn ang="0">
                    <a:pos x="260" y="73"/>
                  </a:cxn>
                  <a:cxn ang="0">
                    <a:pos x="319" y="6"/>
                  </a:cxn>
                  <a:cxn ang="0">
                    <a:pos x="299" y="13"/>
                  </a:cxn>
                  <a:cxn ang="0">
                    <a:pos x="286" y="20"/>
                  </a:cxn>
                  <a:cxn ang="0">
                    <a:pos x="279" y="13"/>
                  </a:cxn>
                  <a:cxn ang="0">
                    <a:pos x="279" y="6"/>
                  </a:cxn>
                  <a:cxn ang="0">
                    <a:pos x="266" y="0"/>
                  </a:cxn>
                  <a:cxn ang="0">
                    <a:pos x="246" y="13"/>
                  </a:cxn>
                  <a:cxn ang="0">
                    <a:pos x="180" y="6"/>
                  </a:cxn>
                  <a:cxn ang="0">
                    <a:pos x="180" y="60"/>
                  </a:cxn>
                  <a:cxn ang="0">
                    <a:pos x="147" y="80"/>
                  </a:cxn>
                  <a:cxn ang="0">
                    <a:pos x="107" y="86"/>
                  </a:cxn>
                  <a:cxn ang="0">
                    <a:pos x="47" y="126"/>
                  </a:cxn>
                  <a:cxn ang="0">
                    <a:pos x="0" y="139"/>
                  </a:cxn>
                  <a:cxn ang="0">
                    <a:pos x="0" y="146"/>
                  </a:cxn>
                  <a:cxn ang="0">
                    <a:pos x="47" y="212"/>
                  </a:cxn>
                  <a:cxn ang="0">
                    <a:pos x="47" y="232"/>
                  </a:cxn>
                </a:cxnLst>
                <a:rect l="0" t="0" r="r" b="b"/>
                <a:pathLst>
                  <a:path w="366" h="332">
                    <a:moveTo>
                      <a:pt x="47" y="232"/>
                    </a:moveTo>
                    <a:lnTo>
                      <a:pt x="47" y="232"/>
                    </a:lnTo>
                    <a:lnTo>
                      <a:pt x="100" y="279"/>
                    </a:lnTo>
                    <a:lnTo>
                      <a:pt x="140" y="292"/>
                    </a:lnTo>
                    <a:lnTo>
                      <a:pt x="180" y="286"/>
                    </a:lnTo>
                    <a:lnTo>
                      <a:pt x="193" y="292"/>
                    </a:lnTo>
                    <a:lnTo>
                      <a:pt x="206" y="279"/>
                    </a:lnTo>
                    <a:lnTo>
                      <a:pt x="220" y="292"/>
                    </a:lnTo>
                    <a:lnTo>
                      <a:pt x="220" y="306"/>
                    </a:lnTo>
                    <a:lnTo>
                      <a:pt x="240" y="319"/>
                    </a:lnTo>
                    <a:lnTo>
                      <a:pt x="266" y="319"/>
                    </a:lnTo>
                    <a:lnTo>
                      <a:pt x="286" y="332"/>
                    </a:lnTo>
                    <a:lnTo>
                      <a:pt x="299" y="325"/>
                    </a:lnTo>
                    <a:lnTo>
                      <a:pt x="313" y="332"/>
                    </a:lnTo>
                    <a:lnTo>
                      <a:pt x="326" y="312"/>
                    </a:lnTo>
                    <a:lnTo>
                      <a:pt x="339" y="306"/>
                    </a:lnTo>
                    <a:lnTo>
                      <a:pt x="346" y="286"/>
                    </a:lnTo>
                    <a:lnTo>
                      <a:pt x="339" y="252"/>
                    </a:lnTo>
                    <a:lnTo>
                      <a:pt x="339" y="252"/>
                    </a:lnTo>
                    <a:lnTo>
                      <a:pt x="319" y="266"/>
                    </a:lnTo>
                    <a:lnTo>
                      <a:pt x="299" y="246"/>
                    </a:lnTo>
                    <a:lnTo>
                      <a:pt x="279" y="226"/>
                    </a:lnTo>
                    <a:lnTo>
                      <a:pt x="299" y="212"/>
                    </a:lnTo>
                    <a:lnTo>
                      <a:pt x="299" y="193"/>
                    </a:lnTo>
                    <a:lnTo>
                      <a:pt x="313" y="179"/>
                    </a:lnTo>
                    <a:lnTo>
                      <a:pt x="313" y="153"/>
                    </a:lnTo>
                    <a:lnTo>
                      <a:pt x="319" y="146"/>
                    </a:lnTo>
                    <a:lnTo>
                      <a:pt x="333" y="153"/>
                    </a:lnTo>
                    <a:lnTo>
                      <a:pt x="339" y="166"/>
                    </a:lnTo>
                    <a:lnTo>
                      <a:pt x="359" y="153"/>
                    </a:lnTo>
                    <a:lnTo>
                      <a:pt x="366" y="146"/>
                    </a:lnTo>
                    <a:lnTo>
                      <a:pt x="366" y="133"/>
                    </a:lnTo>
                    <a:lnTo>
                      <a:pt x="339" y="119"/>
                    </a:lnTo>
                    <a:lnTo>
                      <a:pt x="339" y="106"/>
                    </a:lnTo>
                    <a:lnTo>
                      <a:pt x="299" y="113"/>
                    </a:lnTo>
                    <a:lnTo>
                      <a:pt x="273" y="86"/>
                    </a:lnTo>
                    <a:lnTo>
                      <a:pt x="260" y="86"/>
                    </a:lnTo>
                    <a:lnTo>
                      <a:pt x="260" y="73"/>
                    </a:lnTo>
                    <a:lnTo>
                      <a:pt x="319" y="6"/>
                    </a:lnTo>
                    <a:lnTo>
                      <a:pt x="299" y="13"/>
                    </a:lnTo>
                    <a:lnTo>
                      <a:pt x="286" y="20"/>
                    </a:lnTo>
                    <a:lnTo>
                      <a:pt x="279" y="13"/>
                    </a:lnTo>
                    <a:lnTo>
                      <a:pt x="279" y="6"/>
                    </a:lnTo>
                    <a:lnTo>
                      <a:pt x="266" y="0"/>
                    </a:lnTo>
                    <a:lnTo>
                      <a:pt x="246" y="13"/>
                    </a:lnTo>
                    <a:lnTo>
                      <a:pt x="180" y="6"/>
                    </a:lnTo>
                    <a:lnTo>
                      <a:pt x="180" y="60"/>
                    </a:lnTo>
                    <a:lnTo>
                      <a:pt x="147" y="80"/>
                    </a:lnTo>
                    <a:lnTo>
                      <a:pt x="107" y="86"/>
                    </a:lnTo>
                    <a:lnTo>
                      <a:pt x="47" y="126"/>
                    </a:lnTo>
                    <a:lnTo>
                      <a:pt x="0" y="139"/>
                    </a:lnTo>
                    <a:lnTo>
                      <a:pt x="0" y="146"/>
                    </a:lnTo>
                    <a:lnTo>
                      <a:pt x="47" y="212"/>
                    </a:lnTo>
                    <a:lnTo>
                      <a:pt x="47" y="232"/>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0" marR="0" lvl="0" indent="0" defTabSz="914400" eaLnBrk="1" fontAlgn="auto" latinLnBrk="0" hangingPunct="1">
                  <a:lnSpc>
                    <a:spcPct val="90000"/>
                  </a:lnSpc>
                  <a:spcBef>
                    <a:spcPct val="0"/>
                  </a:spcBef>
                  <a:spcAft>
                    <a:spcPct val="0"/>
                  </a:spcAft>
                  <a:buClrTx/>
                  <a:buSzTx/>
                  <a:buFontTx/>
                  <a:buNone/>
                  <a:defRPr/>
                </a:pPr>
                <a:endParaRPr lang="en-US" altLang="de-DE" sz="1800" b="0" kern="0">
                  <a:solidFill>
                    <a:sysClr val="windowText" lastClr="000000"/>
                  </a:solidFill>
                  <a:latin typeface="Arial Narrow" pitchFamily="34" charset="0"/>
                  <a:ea typeface="宋体" pitchFamily="2" charset="-122"/>
                </a:endParaRPr>
              </a:p>
            </p:txBody>
          </p:sp>
          <p:sp>
            <p:nvSpPr>
              <p:cNvPr id="82" name="Freeform 107"/>
              <p:cNvSpPr/>
              <p:nvPr/>
            </p:nvSpPr>
            <p:spPr bwMode="auto">
              <a:xfrm>
                <a:off x="3687233" y="4119746"/>
                <a:ext cx="296513" cy="571636"/>
              </a:xfrm>
              <a:custGeom>
                <a:cxnLst>
                  <a:cxn ang="0">
                    <a:pos x="13" y="438"/>
                  </a:cxn>
                  <a:cxn ang="0">
                    <a:pos x="13" y="438"/>
                  </a:cxn>
                  <a:cxn ang="0">
                    <a:pos x="60" y="425"/>
                  </a:cxn>
                  <a:cxn ang="0">
                    <a:pos x="120" y="385"/>
                  </a:cxn>
                  <a:cxn ang="0">
                    <a:pos x="160" y="379"/>
                  </a:cxn>
                  <a:cxn ang="0">
                    <a:pos x="193" y="359"/>
                  </a:cxn>
                  <a:cxn ang="0">
                    <a:pos x="193" y="305"/>
                  </a:cxn>
                  <a:cxn ang="0">
                    <a:pos x="179" y="285"/>
                  </a:cxn>
                  <a:cxn ang="0">
                    <a:pos x="186" y="266"/>
                  </a:cxn>
                  <a:cxn ang="0">
                    <a:pos x="193" y="252"/>
                  </a:cxn>
                  <a:cxn ang="0">
                    <a:pos x="193" y="232"/>
                  </a:cxn>
                  <a:cxn ang="0">
                    <a:pos x="206" y="212"/>
                  </a:cxn>
                  <a:cxn ang="0">
                    <a:pos x="193" y="186"/>
                  </a:cxn>
                  <a:cxn ang="0">
                    <a:pos x="166" y="159"/>
                  </a:cxn>
                  <a:cxn ang="0">
                    <a:pos x="179" y="119"/>
                  </a:cxn>
                  <a:cxn ang="0">
                    <a:pos x="206" y="99"/>
                  </a:cxn>
                  <a:cxn ang="0">
                    <a:pos x="213" y="73"/>
                  </a:cxn>
                  <a:cxn ang="0">
                    <a:pos x="199" y="46"/>
                  </a:cxn>
                  <a:cxn ang="0">
                    <a:pos x="199" y="20"/>
                  </a:cxn>
                  <a:cxn ang="0">
                    <a:pos x="186" y="0"/>
                  </a:cxn>
                  <a:cxn ang="0">
                    <a:pos x="140" y="26"/>
                  </a:cxn>
                  <a:cxn ang="0">
                    <a:pos x="133" y="20"/>
                  </a:cxn>
                  <a:cxn ang="0">
                    <a:pos x="113" y="33"/>
                  </a:cxn>
                  <a:cxn ang="0">
                    <a:pos x="93" y="33"/>
                  </a:cxn>
                  <a:cxn ang="0">
                    <a:pos x="60" y="79"/>
                  </a:cxn>
                  <a:cxn ang="0">
                    <a:pos x="47" y="79"/>
                  </a:cxn>
                  <a:cxn ang="0">
                    <a:pos x="33" y="99"/>
                  </a:cxn>
                  <a:cxn ang="0">
                    <a:pos x="33" y="119"/>
                  </a:cxn>
                  <a:cxn ang="0">
                    <a:pos x="20" y="139"/>
                  </a:cxn>
                  <a:cxn ang="0">
                    <a:pos x="20" y="166"/>
                  </a:cxn>
                  <a:cxn ang="0">
                    <a:pos x="0" y="192"/>
                  </a:cxn>
                  <a:cxn ang="0">
                    <a:pos x="20" y="232"/>
                  </a:cxn>
                  <a:cxn ang="0">
                    <a:pos x="13" y="252"/>
                  </a:cxn>
                  <a:cxn ang="0">
                    <a:pos x="0" y="279"/>
                  </a:cxn>
                  <a:cxn ang="0">
                    <a:pos x="20" y="372"/>
                  </a:cxn>
                  <a:cxn ang="0">
                    <a:pos x="7" y="418"/>
                  </a:cxn>
                  <a:cxn ang="0">
                    <a:pos x="13" y="438"/>
                  </a:cxn>
                </a:cxnLst>
                <a:rect l="0" t="0" r="r" b="b"/>
                <a:pathLst>
                  <a:path w="213" h="438">
                    <a:moveTo>
                      <a:pt x="13" y="438"/>
                    </a:moveTo>
                    <a:lnTo>
                      <a:pt x="13" y="438"/>
                    </a:lnTo>
                    <a:lnTo>
                      <a:pt x="60" y="425"/>
                    </a:lnTo>
                    <a:lnTo>
                      <a:pt x="120" y="385"/>
                    </a:lnTo>
                    <a:lnTo>
                      <a:pt x="160" y="379"/>
                    </a:lnTo>
                    <a:lnTo>
                      <a:pt x="193" y="359"/>
                    </a:lnTo>
                    <a:lnTo>
                      <a:pt x="193" y="305"/>
                    </a:lnTo>
                    <a:lnTo>
                      <a:pt x="179" y="285"/>
                    </a:lnTo>
                    <a:lnTo>
                      <a:pt x="186" y="266"/>
                    </a:lnTo>
                    <a:lnTo>
                      <a:pt x="193" y="252"/>
                    </a:lnTo>
                    <a:lnTo>
                      <a:pt x="193" y="232"/>
                    </a:lnTo>
                    <a:lnTo>
                      <a:pt x="206" y="212"/>
                    </a:lnTo>
                    <a:lnTo>
                      <a:pt x="193" y="186"/>
                    </a:lnTo>
                    <a:lnTo>
                      <a:pt x="166" y="159"/>
                    </a:lnTo>
                    <a:lnTo>
                      <a:pt x="179" y="119"/>
                    </a:lnTo>
                    <a:lnTo>
                      <a:pt x="206" y="99"/>
                    </a:lnTo>
                    <a:lnTo>
                      <a:pt x="213" y="73"/>
                    </a:lnTo>
                    <a:lnTo>
                      <a:pt x="199" y="46"/>
                    </a:lnTo>
                    <a:lnTo>
                      <a:pt x="199" y="20"/>
                    </a:lnTo>
                    <a:lnTo>
                      <a:pt x="186" y="0"/>
                    </a:lnTo>
                    <a:lnTo>
                      <a:pt x="140" y="26"/>
                    </a:lnTo>
                    <a:lnTo>
                      <a:pt x="133" y="20"/>
                    </a:lnTo>
                    <a:lnTo>
                      <a:pt x="113" y="33"/>
                    </a:lnTo>
                    <a:lnTo>
                      <a:pt x="93" y="33"/>
                    </a:lnTo>
                    <a:lnTo>
                      <a:pt x="60" y="79"/>
                    </a:lnTo>
                    <a:lnTo>
                      <a:pt x="47" y="79"/>
                    </a:lnTo>
                    <a:lnTo>
                      <a:pt x="33" y="99"/>
                    </a:lnTo>
                    <a:lnTo>
                      <a:pt x="33" y="119"/>
                    </a:lnTo>
                    <a:lnTo>
                      <a:pt x="20" y="139"/>
                    </a:lnTo>
                    <a:lnTo>
                      <a:pt x="20" y="166"/>
                    </a:lnTo>
                    <a:lnTo>
                      <a:pt x="0" y="192"/>
                    </a:lnTo>
                    <a:lnTo>
                      <a:pt x="20" y="232"/>
                    </a:lnTo>
                    <a:lnTo>
                      <a:pt x="13" y="252"/>
                    </a:lnTo>
                    <a:lnTo>
                      <a:pt x="0" y="279"/>
                    </a:lnTo>
                    <a:lnTo>
                      <a:pt x="20" y="372"/>
                    </a:lnTo>
                    <a:lnTo>
                      <a:pt x="7" y="418"/>
                    </a:lnTo>
                    <a:lnTo>
                      <a:pt x="13" y="438"/>
                    </a:lnTo>
                    <a:close/>
                  </a:path>
                </a:pathLst>
              </a:custGeom>
              <a:solidFill>
                <a:schemeClr val="accent2">
                  <a:alpha val="60000"/>
                </a:schemeClr>
              </a:solidFill>
              <a:ln w="11176">
                <a:solidFill>
                  <a:schemeClr val="bg1"/>
                </a:solidFill>
                <a:prstDash val="solid"/>
                <a:round/>
              </a:ln>
            </p:spPr>
            <p:txBody>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fontAlgn="auto">
                  <a:spcBef>
                    <a:spcPct val="0"/>
                  </a:spcBef>
                  <a:spcAft>
                    <a:spcPct val="0"/>
                  </a:spcAft>
                  <a:defRPr/>
                </a:pPr>
                <a:endParaRPr lang="en-US" altLang="de-DE" sz="1800" b="0" kern="0">
                  <a:solidFill>
                    <a:sysClr val="windowText" lastClr="000000"/>
                  </a:solidFill>
                  <a:latin typeface="Arial Narrow" pitchFamily="34" charset="0"/>
                  <a:ea typeface="宋体" pitchFamily="2" charset="-122"/>
                </a:endParaRPr>
              </a:p>
            </p:txBody>
          </p:sp>
        </p:grpSp>
      </p:grpSp>
      <p:cxnSp>
        <p:nvCxnSpPr>
          <p:cNvPr id="102" name="Straight Connector 101"/>
          <p:cNvCxnSpPr>
            <a:endCxn id="169" idx="3"/>
          </p:cNvCxnSpPr>
          <p:nvPr/>
        </p:nvCxnSpPr>
        <p:spPr>
          <a:xfrm rot="16200000" flipV="1">
            <a:off x="3722292" y="3382006"/>
            <a:ext cx="2083342" cy="1595830"/>
          </a:xfrm>
          <a:prstGeom prst="bentConnector2">
            <a:avLst/>
          </a:prstGeom>
          <a:ln w="9525">
            <a:solidFill>
              <a:schemeClr val="accent3"/>
            </a:solidFill>
            <a:headEnd type="oval" w="lg" len="lg"/>
            <a:tailEnd type="none"/>
          </a:ln>
          <a:effectLst/>
        </p:spPr>
        <p:style>
          <a:lnRef idx="1">
            <a:schemeClr val="accent1"/>
          </a:lnRef>
          <a:fillRef idx="0">
            <a:schemeClr val="accent1"/>
          </a:fillRef>
          <a:effectRef idx="0">
            <a:schemeClr val="accent1"/>
          </a:effectRef>
          <a:fontRef idx="minor">
            <a:schemeClr val="tx1"/>
          </a:fontRef>
        </p:style>
      </p:cxnSp>
      <p:cxnSp>
        <p:nvCxnSpPr>
          <p:cNvPr id="300" name="Straight Connector 299"/>
          <p:cNvCxnSpPr>
            <a:stCxn id="170" idx="3"/>
          </p:cNvCxnSpPr>
          <p:nvPr/>
        </p:nvCxnSpPr>
        <p:spPr>
          <a:xfrm>
            <a:off x="3966048" y="4447937"/>
            <a:ext cx="1437225" cy="1252219"/>
          </a:xfrm>
          <a:prstGeom prst="bentConnector3">
            <a:avLst>
              <a:gd name="adj1" fmla="val 50000"/>
            </a:avLst>
          </a:prstGeom>
          <a:ln w="9525">
            <a:solidFill>
              <a:schemeClr val="accent3"/>
            </a:solidFill>
            <a:tailEnd type="oval" w="lg" len="lg"/>
          </a:ln>
          <a:effectLst/>
        </p:spPr>
        <p:style>
          <a:lnRef idx="1">
            <a:schemeClr val="accent1"/>
          </a:lnRef>
          <a:fillRef idx="0">
            <a:schemeClr val="accent1"/>
          </a:fillRef>
          <a:effectRef idx="0">
            <a:schemeClr val="accent1"/>
          </a:effectRef>
          <a:fontRef idx="minor">
            <a:schemeClr val="tx1"/>
          </a:fontRef>
        </p:style>
      </p:cxnSp>
      <p:cxnSp>
        <p:nvCxnSpPr>
          <p:cNvPr id="305" name="Straight Connector 304"/>
          <p:cNvCxnSpPr>
            <a:stCxn id="171" idx="3"/>
          </p:cNvCxnSpPr>
          <p:nvPr/>
        </p:nvCxnSpPr>
        <p:spPr>
          <a:xfrm>
            <a:off x="3966048" y="5767150"/>
            <a:ext cx="1026217" cy="312975"/>
          </a:xfrm>
          <a:prstGeom prst="bentConnector3">
            <a:avLst>
              <a:gd name="adj1" fmla="val 50000"/>
            </a:avLst>
          </a:prstGeom>
          <a:ln w="9525">
            <a:solidFill>
              <a:srgbClr val="FFC000"/>
            </a:solidFill>
            <a:tailEnd type="oval" w="lg" len="lg"/>
          </a:ln>
          <a:effectLst/>
        </p:spPr>
        <p:style>
          <a:lnRef idx="1">
            <a:schemeClr val="accent1"/>
          </a:lnRef>
          <a:fillRef idx="0">
            <a:schemeClr val="accent1"/>
          </a:fillRef>
          <a:effectRef idx="0">
            <a:schemeClr val="accent1"/>
          </a:effectRef>
          <a:fontRef idx="minor">
            <a:schemeClr val="tx1"/>
          </a:fontRef>
        </p:style>
      </p:cxnSp>
      <p:sp>
        <p:nvSpPr>
          <p:cNvPr id="421" name="Source"/>
          <p:cNvSpPr txBox="1"/>
          <p:nvPr/>
        </p:nvSpPr>
        <p:spPr>
          <a:xfrm>
            <a:off x="738189" y="6710121"/>
            <a:ext cx="1920398" cy="124650"/>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zh-CN" altLang="en-US" sz="900" b="0">
                <a:latin typeface="+mn-lt"/>
                <a:sym typeface="+mn-lt"/>
              </a:rPr>
              <a:t>资料来</a:t>
            </a:r>
            <a:r>
              <a:rPr lang="zh-CN" altLang="en-US" sz="900" b="0" smtClean="0">
                <a:latin typeface="+mn-lt"/>
                <a:sym typeface="+mn-lt"/>
              </a:rPr>
              <a:t>源：海关数据</a:t>
            </a:r>
            <a:r>
              <a:rPr lang="en-US" altLang="zh-CN" sz="900" b="0" smtClean="0">
                <a:latin typeface="+mn-lt"/>
                <a:sym typeface="+mn-lt"/>
              </a:rPr>
              <a:t>, IHS Global Insight</a:t>
            </a:r>
            <a:endParaRPr lang="en-US" sz="900" b="0" smtClean="0">
              <a:solidFill>
                <a:schemeClr val="tx1"/>
              </a:solidFill>
              <a:latin typeface="+mn-lt"/>
              <a:cs typeface="+mn-cs"/>
              <a:sym typeface="+mn-lt"/>
            </a:endParaRPr>
          </a:p>
        </p:txBody>
      </p:sp>
      <p:sp>
        <p:nvSpPr>
          <p:cNvPr id="184" name="Rectangle 183"/>
          <p:cNvSpPr/>
          <p:nvPr/>
        </p:nvSpPr>
        <p:spPr>
          <a:xfrm>
            <a:off x="3822262" y="6472052"/>
            <a:ext cx="296883" cy="142504"/>
          </a:xfrm>
          <a:prstGeom prst="rect">
            <a:avLst/>
          </a:prstGeom>
          <a:solidFill>
            <a:srgbClr val="FF960C">
              <a:alpha val="60000"/>
            </a:srgbClr>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ctr" anchorCtr="1">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a:solidFill>
                <a:schemeClr val="bg1"/>
              </a:solidFill>
            </a:endParaRPr>
          </a:p>
        </p:txBody>
      </p:sp>
      <p:sp>
        <p:nvSpPr>
          <p:cNvPr id="185" name="TextBox 184"/>
          <p:cNvSpPr txBox="1"/>
          <p:nvPr/>
        </p:nvSpPr>
        <p:spPr>
          <a:xfrm>
            <a:off x="4190398" y="6448302"/>
            <a:ext cx="987450"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100" b="0" noProof="0" smtClean="0">
                <a:latin typeface="+mn-lt"/>
                <a:cs typeface="Arial Narrow" pitchFamily="34" charset="0"/>
              </a:rPr>
              <a:t>与腹地重合产业</a:t>
            </a:r>
          </a:p>
        </p:txBody>
      </p:sp>
      <p:grpSp>
        <p:nvGrpSpPr>
          <p:cNvPr id="10" name="Group 167"/>
          <p:cNvGrpSpPr/>
          <p:nvPr/>
        </p:nvGrpSpPr>
        <p:grpSpPr>
          <a:xfrm>
            <a:off x="6348994" y="2543959"/>
            <a:ext cx="660331" cy="3760003"/>
            <a:chOff x="6429238" y="2496392"/>
            <a:chExt cx="1234741" cy="3760003"/>
          </a:xfrm>
        </p:grpSpPr>
        <p:sp>
          <p:nvSpPr>
            <p:cNvPr id="154" name="Line 4"/>
            <p:cNvSpPr>
              <a:spLocks noChangeShapeType="1"/>
            </p:cNvSpPr>
            <p:nvPr/>
          </p:nvSpPr>
          <p:spPr bwMode="auto">
            <a:xfrm rot="16200000">
              <a:off x="5428923" y="4376394"/>
              <a:ext cx="2543859" cy="0"/>
            </a:xfrm>
            <a:prstGeom prst="line">
              <a:avLst/>
            </a:prstGeom>
            <a:noFill/>
            <a:ln w="22225">
              <a:solidFill>
                <a:schemeClr val="accent3"/>
              </a:solidFill>
              <a:prstDash val="sysDot"/>
              <a:round/>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cs typeface="Arial" pitchFamily="34" charset="0"/>
              </a:endParaRPr>
            </a:p>
          </p:txBody>
        </p:sp>
        <p:grpSp>
          <p:nvGrpSpPr>
            <p:cNvPr id="11" name="Group 33"/>
            <p:cNvGrpSpPr/>
            <p:nvPr/>
          </p:nvGrpSpPr>
          <p:grpSpPr>
            <a:xfrm rot="16200000">
              <a:off x="7226864" y="4236407"/>
              <a:ext cx="594256" cy="279975"/>
              <a:chOff x="4365756" y="4310063"/>
              <a:chExt cx="676424" cy="324000"/>
            </a:xfrm>
          </p:grpSpPr>
          <p:sp>
            <p:nvSpPr>
              <p:cNvPr id="162" name="Line 8"/>
              <p:cNvSpPr>
                <a:spLocks noChangeShapeType="1"/>
              </p:cNvSpPr>
              <p:nvPr/>
            </p:nvSpPr>
            <p:spPr bwMode="auto">
              <a:xfrm flipH="1">
                <a:off x="4501041" y="4310063"/>
                <a:ext cx="0" cy="324000"/>
              </a:xfrm>
              <a:prstGeom prst="line">
                <a:avLst/>
              </a:prstGeom>
              <a:noFill/>
              <a:ln w="9525">
                <a:solidFill>
                  <a:schemeClr val="accent3"/>
                </a:solidFill>
                <a:round/>
                <a:tailEnd type="triangle" w="lg" len="lg"/>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cs typeface="Arial" pitchFamily="34" charset="0"/>
                </a:endParaRPr>
              </a:p>
            </p:txBody>
          </p:sp>
          <p:sp>
            <p:nvSpPr>
              <p:cNvPr id="163" name="Line 9"/>
              <p:cNvSpPr>
                <a:spLocks noChangeShapeType="1"/>
              </p:cNvSpPr>
              <p:nvPr/>
            </p:nvSpPr>
            <p:spPr bwMode="auto">
              <a:xfrm flipH="1">
                <a:off x="4636326" y="4310063"/>
                <a:ext cx="0" cy="324000"/>
              </a:xfrm>
              <a:prstGeom prst="line">
                <a:avLst/>
              </a:prstGeom>
              <a:noFill/>
              <a:ln w="9525">
                <a:solidFill>
                  <a:schemeClr val="accent3"/>
                </a:solidFill>
                <a:round/>
                <a:tailEnd type="triangle" w="lg" len="lg"/>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cs typeface="Arial" pitchFamily="34" charset="0"/>
                </a:endParaRPr>
              </a:p>
            </p:txBody>
          </p:sp>
          <p:sp>
            <p:nvSpPr>
              <p:cNvPr id="164" name="Line 10"/>
              <p:cNvSpPr>
                <a:spLocks noChangeShapeType="1"/>
              </p:cNvSpPr>
              <p:nvPr/>
            </p:nvSpPr>
            <p:spPr bwMode="auto">
              <a:xfrm flipH="1">
                <a:off x="4771611" y="4310063"/>
                <a:ext cx="0" cy="324000"/>
              </a:xfrm>
              <a:prstGeom prst="line">
                <a:avLst/>
              </a:prstGeom>
              <a:noFill/>
              <a:ln w="9525">
                <a:solidFill>
                  <a:schemeClr val="accent3"/>
                </a:solidFill>
                <a:round/>
                <a:tailEnd type="triangle" w="lg" len="lg"/>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cs typeface="Arial" pitchFamily="34" charset="0"/>
                </a:endParaRPr>
              </a:p>
            </p:txBody>
          </p:sp>
          <p:sp>
            <p:nvSpPr>
              <p:cNvPr id="165" name="Line 11"/>
              <p:cNvSpPr>
                <a:spLocks noChangeShapeType="1"/>
              </p:cNvSpPr>
              <p:nvPr/>
            </p:nvSpPr>
            <p:spPr bwMode="auto">
              <a:xfrm flipH="1">
                <a:off x="4906896" y="4310063"/>
                <a:ext cx="0" cy="324000"/>
              </a:xfrm>
              <a:prstGeom prst="line">
                <a:avLst/>
              </a:prstGeom>
              <a:noFill/>
              <a:ln w="9525">
                <a:solidFill>
                  <a:schemeClr val="accent3"/>
                </a:solidFill>
                <a:round/>
                <a:tailEnd type="triangle" w="lg" len="lg"/>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cs typeface="Arial" pitchFamily="34" charset="0"/>
                </a:endParaRPr>
              </a:p>
            </p:txBody>
          </p:sp>
          <p:sp>
            <p:nvSpPr>
              <p:cNvPr id="166" name="Line 12"/>
              <p:cNvSpPr>
                <a:spLocks noChangeShapeType="1"/>
              </p:cNvSpPr>
              <p:nvPr/>
            </p:nvSpPr>
            <p:spPr bwMode="auto">
              <a:xfrm flipH="1">
                <a:off x="4365756" y="4310063"/>
                <a:ext cx="0" cy="324000"/>
              </a:xfrm>
              <a:prstGeom prst="line">
                <a:avLst/>
              </a:prstGeom>
              <a:noFill/>
              <a:ln w="9525">
                <a:solidFill>
                  <a:schemeClr val="accent3"/>
                </a:solidFill>
                <a:round/>
                <a:tailEnd type="triangle" w="lg" len="lg"/>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cs typeface="Arial" pitchFamily="34" charset="0"/>
                </a:endParaRPr>
              </a:p>
            </p:txBody>
          </p:sp>
          <p:sp>
            <p:nvSpPr>
              <p:cNvPr id="167" name="Line 13"/>
              <p:cNvSpPr>
                <a:spLocks noChangeShapeType="1"/>
              </p:cNvSpPr>
              <p:nvPr/>
            </p:nvSpPr>
            <p:spPr bwMode="auto">
              <a:xfrm flipH="1">
                <a:off x="5042180" y="4310063"/>
                <a:ext cx="0" cy="324000"/>
              </a:xfrm>
              <a:prstGeom prst="line">
                <a:avLst/>
              </a:prstGeom>
              <a:noFill/>
              <a:ln w="9525">
                <a:solidFill>
                  <a:schemeClr val="accent3"/>
                </a:solidFill>
                <a:round/>
                <a:tailEnd type="triangle" w="lg" len="lg"/>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cs typeface="Arial" pitchFamily="34" charset="0"/>
                </a:endParaRPr>
              </a:p>
            </p:txBody>
          </p:sp>
        </p:grpSp>
        <p:sp>
          <p:nvSpPr>
            <p:cNvPr id="157" name="Line 14"/>
            <p:cNvSpPr>
              <a:spLocks noChangeShapeType="1"/>
            </p:cNvSpPr>
            <p:nvPr/>
          </p:nvSpPr>
          <p:spPr bwMode="auto">
            <a:xfrm rot="16200000">
              <a:off x="6326465" y="4376394"/>
              <a:ext cx="1659645" cy="0"/>
            </a:xfrm>
            <a:prstGeom prst="line">
              <a:avLst/>
            </a:prstGeom>
            <a:noFill/>
            <a:ln w="22225">
              <a:solidFill>
                <a:schemeClr val="accent3"/>
              </a:solidFill>
              <a:prstDash val="sysDot"/>
              <a:round/>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cs typeface="Arial" pitchFamily="34" charset="0"/>
              </a:endParaRPr>
            </a:p>
          </p:txBody>
        </p:sp>
        <p:sp>
          <p:nvSpPr>
            <p:cNvPr id="158" name="Line 15"/>
            <p:cNvSpPr>
              <a:spLocks noChangeShapeType="1"/>
            </p:cNvSpPr>
            <p:nvPr/>
          </p:nvSpPr>
          <p:spPr bwMode="auto">
            <a:xfrm rot="16200000">
              <a:off x="5882575" y="4376394"/>
              <a:ext cx="2091989" cy="0"/>
            </a:xfrm>
            <a:prstGeom prst="line">
              <a:avLst/>
            </a:prstGeom>
            <a:noFill/>
            <a:ln w="22225">
              <a:solidFill>
                <a:schemeClr val="accent3"/>
              </a:solidFill>
              <a:prstDash val="sysDot"/>
              <a:round/>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cs typeface="Arial" pitchFamily="34" charset="0"/>
              </a:endParaRPr>
            </a:p>
          </p:txBody>
        </p:sp>
        <p:grpSp>
          <p:nvGrpSpPr>
            <p:cNvPr id="12" name="Group 16"/>
            <p:cNvGrpSpPr/>
            <p:nvPr/>
          </p:nvGrpSpPr>
          <p:grpSpPr>
            <a:xfrm rot="16200000">
              <a:off x="5043081" y="3882549"/>
              <a:ext cx="3760003" cy="987690"/>
              <a:chOff x="496" y="1947"/>
              <a:chExt cx="2696" cy="720"/>
            </a:xfrm>
          </p:grpSpPr>
          <p:sp>
            <p:nvSpPr>
              <p:cNvPr id="160" name="Freeform 17"/>
              <p:cNvSpPr/>
              <p:nvPr/>
            </p:nvSpPr>
            <p:spPr bwMode="auto">
              <a:xfrm flipV="1">
                <a:off x="2121" y="1947"/>
                <a:ext cx="1071" cy="720"/>
              </a:xfrm>
              <a:custGeom>
                <a:cxnLst>
                  <a:cxn ang="0">
                    <a:pos x="0" y="0"/>
                  </a:cxn>
                  <a:cxn ang="0">
                    <a:pos x="225" y="0"/>
                  </a:cxn>
                  <a:cxn ang="0">
                    <a:pos x="1029" y="804"/>
                  </a:cxn>
                  <a:cxn ang="0">
                    <a:pos x="1195" y="804"/>
                  </a:cxn>
                </a:cxnLst>
                <a:rect l="0" t="0" r="r" b="b"/>
                <a:pathLst>
                  <a:path w="1195" h="804">
                    <a:moveTo>
                      <a:pt x="0" y="0"/>
                    </a:moveTo>
                    <a:lnTo>
                      <a:pt x="225" y="0"/>
                    </a:lnTo>
                    <a:lnTo>
                      <a:pt x="1029" y="804"/>
                    </a:lnTo>
                    <a:lnTo>
                      <a:pt x="1195" y="804"/>
                    </a:lnTo>
                  </a:path>
                </a:pathLst>
              </a:custGeom>
              <a:noFill/>
              <a:ln w="22225" cap="flat" cmpd="sng">
                <a:solidFill>
                  <a:schemeClr val="accent3"/>
                </a:solidFill>
                <a:prstDash val="solid"/>
                <a:round/>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cs typeface="Arial" pitchFamily="34" charset="0"/>
                </a:endParaRPr>
              </a:p>
            </p:txBody>
          </p:sp>
          <p:sp>
            <p:nvSpPr>
              <p:cNvPr id="161" name="Freeform 18"/>
              <p:cNvSpPr/>
              <p:nvPr/>
            </p:nvSpPr>
            <p:spPr bwMode="auto">
              <a:xfrm flipH="1" flipV="1">
                <a:off x="496" y="1947"/>
                <a:ext cx="1071" cy="720"/>
              </a:xfrm>
              <a:custGeom>
                <a:cxnLst>
                  <a:cxn ang="0">
                    <a:pos x="0" y="0"/>
                  </a:cxn>
                  <a:cxn ang="0">
                    <a:pos x="225" y="0"/>
                  </a:cxn>
                  <a:cxn ang="0">
                    <a:pos x="1029" y="804"/>
                  </a:cxn>
                  <a:cxn ang="0">
                    <a:pos x="1195" y="804"/>
                  </a:cxn>
                </a:cxnLst>
                <a:rect l="0" t="0" r="r" b="b"/>
                <a:pathLst>
                  <a:path w="1195" h="804">
                    <a:moveTo>
                      <a:pt x="0" y="0"/>
                    </a:moveTo>
                    <a:lnTo>
                      <a:pt x="225" y="0"/>
                    </a:lnTo>
                    <a:lnTo>
                      <a:pt x="1029" y="804"/>
                    </a:lnTo>
                    <a:lnTo>
                      <a:pt x="1195" y="804"/>
                    </a:lnTo>
                  </a:path>
                </a:pathLst>
              </a:custGeom>
              <a:noFill/>
              <a:ln w="22225" cap="flat" cmpd="sng">
                <a:solidFill>
                  <a:schemeClr val="accent3"/>
                </a:solidFill>
                <a:prstDash val="solid"/>
                <a:round/>
              </a:ln>
              <a:effectLst/>
            </p:spPr>
            <p:txBody>
              <a:bodyPr wrap="none" lIns="0" tIns="0" rIns="0" bIns="0" anchor="ct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endParaRPr lang="de-DE">
                  <a:cs typeface="Arial" pitchFamily="34" charset="0"/>
                </a:endParaRPr>
              </a:p>
            </p:txBody>
          </p:sp>
        </p:grpSp>
      </p:grpSp>
      <p:sp>
        <p:nvSpPr>
          <p:cNvPr id="169" name="Rectangle 168"/>
          <p:cNvSpPr/>
          <p:nvPr/>
        </p:nvSpPr>
        <p:spPr>
          <a:xfrm>
            <a:off x="736600" y="2508250"/>
            <a:ext cx="3229448" cy="1260000"/>
          </a:xfrm>
          <a:prstGeom prst="rect">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70" name="Rectangle 169"/>
          <p:cNvSpPr/>
          <p:nvPr/>
        </p:nvSpPr>
        <p:spPr>
          <a:xfrm>
            <a:off x="736600" y="3817937"/>
            <a:ext cx="3229448" cy="1260000"/>
          </a:xfrm>
          <a:prstGeom prst="rect">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73" name="Rectangle 172"/>
          <p:cNvSpPr/>
          <p:nvPr/>
        </p:nvSpPr>
        <p:spPr>
          <a:xfrm>
            <a:off x="736600" y="2508250"/>
            <a:ext cx="380011" cy="1260000"/>
          </a:xfrm>
          <a:prstGeom prst="rect">
            <a:avLst/>
          </a:prstGeom>
          <a:solidFill>
            <a:srgbClr val="FF960C">
              <a:alpha val="60000"/>
            </a:srgbClr>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ctr" anchorCtr="1">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r>
              <a:rPr lang="zh-CN" altLang="en-US" smtClean="0">
                <a:solidFill>
                  <a:schemeClr val="bg1"/>
                </a:solidFill>
              </a:rPr>
              <a:t>长三角</a:t>
            </a:r>
          </a:p>
        </p:txBody>
      </p:sp>
      <p:sp>
        <p:nvSpPr>
          <p:cNvPr id="174" name="Rectangle 173"/>
          <p:cNvSpPr/>
          <p:nvPr/>
        </p:nvSpPr>
        <p:spPr>
          <a:xfrm>
            <a:off x="736600" y="3820172"/>
            <a:ext cx="380011" cy="1257104"/>
          </a:xfrm>
          <a:prstGeom prst="rect">
            <a:avLst/>
          </a:prstGeom>
          <a:solidFill>
            <a:schemeClr val="accent4">
              <a:alpha val="60000"/>
            </a:schemeClr>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ctr" anchorCtr="1">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r>
              <a:rPr lang="zh-CN" altLang="en-US" smtClean="0"/>
              <a:t>福建及台湾</a:t>
            </a:r>
          </a:p>
        </p:txBody>
      </p:sp>
      <p:grpSp>
        <p:nvGrpSpPr>
          <p:cNvPr id="13" name="Group 222"/>
          <p:cNvGrpSpPr/>
          <p:nvPr/>
        </p:nvGrpSpPr>
        <p:grpSpPr>
          <a:xfrm>
            <a:off x="736600" y="5137150"/>
            <a:ext cx="3229448" cy="1260926"/>
            <a:chOff x="736600" y="5092700"/>
            <a:chExt cx="3229448" cy="1260926"/>
          </a:xfrm>
        </p:grpSpPr>
        <p:sp>
          <p:nvSpPr>
            <p:cNvPr id="171" name="Rectangle 170"/>
            <p:cNvSpPr/>
            <p:nvPr/>
          </p:nvSpPr>
          <p:spPr>
            <a:xfrm>
              <a:off x="736600" y="5092700"/>
              <a:ext cx="3229448" cy="1260000"/>
            </a:xfrm>
            <a:prstGeom prst="rect">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175" name="Rectangle 174"/>
            <p:cNvSpPr/>
            <p:nvPr/>
          </p:nvSpPr>
          <p:spPr>
            <a:xfrm>
              <a:off x="736600" y="5092700"/>
              <a:ext cx="380011" cy="1260926"/>
            </a:xfrm>
            <a:prstGeom prst="rect">
              <a:avLst/>
            </a:prstGeom>
            <a:solidFill>
              <a:schemeClr val="bg2">
                <a:alpha val="60000"/>
              </a:schemeClr>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ctr" anchorCtr="1">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r>
                <a:rPr lang="zh-CN" altLang="en-US" smtClean="0">
                  <a:solidFill>
                    <a:schemeClr val="bg1"/>
                  </a:solidFill>
                </a:rPr>
                <a:t>珠三角</a:t>
              </a:r>
            </a:p>
          </p:txBody>
        </p:sp>
      </p:grpSp>
      <p:graphicFrame>
        <p:nvGraphicFramePr>
          <p:cNvPr id="176" name="Object 175"/>
          <p:cNvGraphicFramePr>
            <a:graphicFrameLocks noChangeAspect="1"/>
          </p:cNvGraphicFramePr>
          <p:nvPr>
            <p:custDataLst>
              <p:tags r:id="rId6"/>
            </p:custDataLst>
            <p:extLst>
              <p:ext uri="{D42A27DB-BD31-4B8C-83A1-F6EECF244321}">
                <p14:modId xmlns="" xmlns:p14="http://schemas.microsoft.com/office/powerpoint/2010/main" val="260095961"/>
              </p:ext>
            </p:extLst>
          </p:nvPr>
        </p:nvGraphicFramePr>
        <p:xfrm>
          <a:off x="2247900" y="3771900"/>
          <a:ext cx="1400183" cy="1342920"/>
        </p:xfrm>
        <a:graphic>
          <a:graphicData uri="http://schemas.openxmlformats.org/presentationml/2006/ole">
            <mc:AlternateContent>
              <mc:Choice xmlns:v="urn:schemas-microsoft-com:vml" Requires="v">
                <p:oleObj spid="_x0000_s1064" name="Chart" r:id="rId7" imgW="1400183" imgH="1342920" progId="MSGraph.Chart.8">
                  <p:embed/>
                </p:oleObj>
              </mc:Choice>
              <mc:Fallback>
                <p:oleObj name="Chart" r:id="rId7" imgW="1400183" imgH="1342920" progId="MSGraph.Chart.8">
                  <p:embed/>
                  <p:pic>
                    <p:nvPicPr>
                      <p:cNvPr id="0" name="OLE substitute image"/>
                      <p:cNvPicPr/>
                      <p:nvPr/>
                    </p:nvPicPr>
                    <p:blipFill>
                      <a:blip r:embed="rId8"/>
                      <a:stretch>
                        <a:fillRect/>
                      </a:stretch>
                    </p:blipFill>
                    <p:spPr>
                      <a:xfrm>
                        <a:off x="2247900" y="3771900"/>
                        <a:ext cx="1400183" cy="1342920"/>
                      </a:xfrm>
                      <a:prstGeom prst="rect">
                        <a:avLst/>
                      </a:prstGeom>
                      <a:noFill/>
                    </p:spPr>
                  </p:pic>
                </p:oleObj>
              </mc:Fallback>
            </mc:AlternateContent>
          </a:graphicData>
        </a:graphic>
      </p:graphicFrame>
      <p:sp useBgFill="1">
        <p:nvSpPr>
          <p:cNvPr id="29" name="Freeform 28"/>
          <p:cNvSpPr/>
          <p:nvPr>
            <p:custDataLst>
              <p:tags r:id="rId9"/>
            </p:custDataLst>
          </p:nvPr>
        </p:nvSpPr>
        <p:spPr bwMode="auto">
          <a:xfrm>
            <a:off x="3406775" y="3895725"/>
            <a:ext cx="117476" cy="223839"/>
          </a:xfrm>
          <a:custGeom>
            <a:rect l="0" t="0" r="0" b="0"/>
            <a:pathLst>
              <a:path w="117476" h="223837">
                <a:moveTo>
                  <a:pt x="117475" y="0"/>
                </a:moveTo>
                <a:lnTo>
                  <a:pt x="57150" y="223838"/>
                </a:lnTo>
                <a:lnTo>
                  <a:pt x="0" y="223838"/>
                </a:lnTo>
                <a:lnTo>
                  <a:pt x="60325" y="0"/>
                </a:lnTo>
                <a:close/>
              </a:path>
            </a:pathLst>
          </a:custGeom>
          <a:ln w="9525" cap="flat" cmpd="sng" algn="ctr">
            <a:noFill/>
            <a:prstDash val="solid"/>
          </a:ln>
          <a:effectLst/>
          <a:extLst>
            <a:ext uri="{91240B29-F687-4F45-9708-019B960494DF}">
              <a14:hiddenLine xmlns="" xmlns:a14="http://schemas.microsoft.com/office/drawing/2010/main" w="9525" cap="flat" cmpd="sng" algn="ctr">
                <a:solidFill>
                  <a:schemeClr val="accent3"/>
                </a:solidFill>
                <a:prstDash val="solid"/>
              </a14:hiddenLine>
            </a:ext>
          </a:ex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28" name="Freeform 27"/>
          <p:cNvSpPr/>
          <p:nvPr>
            <p:custDataLst>
              <p:tags r:id="rId10"/>
            </p:custDataLst>
          </p:nvPr>
        </p:nvSpPr>
        <p:spPr bwMode="auto">
          <a:xfrm>
            <a:off x="3463925" y="3895725"/>
            <a:ext cx="60326" cy="223839"/>
          </a:xfrm>
          <a:custGeom>
            <a:rect l="0" t="0" r="0" b="0"/>
            <a:pathLst>
              <a:path w="60326" h="223837">
                <a:moveTo>
                  <a:pt x="60325" y="0"/>
                </a:moveTo>
                <a:lnTo>
                  <a:pt x="0" y="223838"/>
                </a:lnTo>
              </a:path>
            </a:pathLst>
          </a:custGeom>
          <a:ln w="9525">
            <a:solidFill>
              <a:schemeClr val="tx1"/>
            </a:solidFill>
            <a:headEnd type="none"/>
            <a:tailEnd type="none"/>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27" name="Freeform 26"/>
          <p:cNvSpPr/>
          <p:nvPr>
            <p:custDataLst>
              <p:tags r:id="rId11"/>
            </p:custDataLst>
          </p:nvPr>
        </p:nvSpPr>
        <p:spPr bwMode="auto">
          <a:xfrm>
            <a:off x="3406775" y="3895725"/>
            <a:ext cx="60326" cy="223839"/>
          </a:xfrm>
          <a:custGeom>
            <a:rect l="0" t="0" r="0" b="0"/>
            <a:pathLst>
              <a:path w="60326" h="223837">
                <a:moveTo>
                  <a:pt x="60325" y="0"/>
                </a:moveTo>
                <a:lnTo>
                  <a:pt x="0" y="223838"/>
                </a:lnTo>
              </a:path>
            </a:pathLst>
          </a:custGeom>
          <a:ln w="9525">
            <a:solidFill>
              <a:schemeClr val="tx1"/>
            </a:solidFill>
            <a:headEnd type="none"/>
            <a:tailEnd type="none"/>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188" name="Text Placeholder 132"/>
          <p:cNvSpPr>
            <a:spLocks noGrp="1"/>
          </p:cNvSpPr>
          <p:nvPr>
            <p:custDataLst>
              <p:tags r:id="rId12"/>
            </p:custDataLst>
          </p:nvPr>
        </p:nvSpPr>
        <p:spPr bwMode="gray">
          <a:xfrm>
            <a:off x="3140075" y="4364037"/>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6076056B-68FD-4419-97A0-1114E983B7E4}" type="datetime'2'''''''''',''''''''''7''''''''4''3'''''''''''''''''">
              <a:rPr lang="en-US" altLang="zh-CN" sz="1100" b="1"/>
              <a:pPr>
                <a:spcBef>
                  <a:spcPct val="0"/>
                </a:spcBef>
              </a:pPr>
              <a:t>2,743</a:t>
            </a:fld>
            <a:endParaRPr lang="zh-CN" altLang="en-US" sz="1100" b="1">
              <a:latin typeface="Arial Narrow"/>
              <a:ea typeface="宋体"/>
              <a:sym typeface="Arial Narrow"/>
            </a:endParaRPr>
          </a:p>
        </p:txBody>
      </p:sp>
      <p:sp>
        <p:nvSpPr>
          <p:cNvPr id="187" name="Text Placeholder 116"/>
          <p:cNvSpPr>
            <a:spLocks noGrp="1"/>
          </p:cNvSpPr>
          <p:nvPr>
            <p:custDataLst>
              <p:tags r:id="rId13"/>
            </p:custDataLst>
          </p:nvPr>
        </p:nvSpPr>
        <p:spPr bwMode="auto">
          <a:xfrm>
            <a:off x="1274763" y="4140200"/>
            <a:ext cx="6985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9F6A7C31-B37A-4781-BAF7-3550195B950D}" type="datetime'''''皮''''鞋''''等''''''''''''''''''''''''鞋''''''''''''''''''类'">
              <a:rPr lang="en-US" altLang="zh-CN" sz="1100"/>
              <a:pPr>
                <a:spcBef>
                  <a:spcPct val="0"/>
                </a:spcBef>
              </a:pPr>
              <a:t>皮鞋等鞋类</a:t>
            </a:fld>
            <a:endParaRPr lang="zh-CN" altLang="en-US" sz="1100"/>
          </a:p>
        </p:txBody>
      </p:sp>
      <p:sp>
        <p:nvSpPr>
          <p:cNvPr id="186" name="Text Placeholder 126"/>
          <p:cNvSpPr>
            <a:spLocks noGrp="1"/>
          </p:cNvSpPr>
          <p:nvPr>
            <p:custDataLst>
              <p:tags r:id="rId14"/>
            </p:custDataLst>
          </p:nvPr>
        </p:nvSpPr>
        <p:spPr bwMode="gray">
          <a:xfrm>
            <a:off x="3406775" y="4140200"/>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16ABC008-8B55-4C7D-948D-B4F55F8EC509}" type="datetime'''''''''''''''''''3'''''''''''''''''''',''''71''''''''''1'">
              <a:rPr lang="en-US" altLang="zh-CN" sz="1100" b="1"/>
              <a:pPr>
                <a:spcBef>
                  <a:spcPct val="0"/>
                </a:spcBef>
              </a:pPr>
              <a:t>3,711</a:t>
            </a:fld>
            <a:endParaRPr lang="zh-CN" altLang="en-US" sz="1100" b="1"/>
          </a:p>
        </p:txBody>
      </p:sp>
      <p:sp>
        <p:nvSpPr>
          <p:cNvPr id="194" name="Text Placeholder 107"/>
          <p:cNvSpPr>
            <a:spLocks noGrp="1"/>
          </p:cNvSpPr>
          <p:nvPr>
            <p:custDataLst>
              <p:tags r:id="rId15"/>
            </p:custDataLst>
          </p:nvPr>
        </p:nvSpPr>
        <p:spPr bwMode="auto">
          <a:xfrm>
            <a:off x="1274763" y="3916362"/>
            <a:ext cx="2794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59A56D0D-7887-4833-B70D-4C4EE143605D}" type="datetime'''''''''''''''服''''''装'''''''''''''''''''''">
              <a:rPr lang="en-US" altLang="zh-CN" sz="1100" b="1"/>
              <a:pPr>
                <a:spcBef>
                  <a:spcPct val="0"/>
                </a:spcBef>
              </a:pPr>
              <a:t>服装</a:t>
            </a:fld>
            <a:endParaRPr lang="zh-CN" altLang="en-US" sz="1100" b="1"/>
          </a:p>
        </p:txBody>
      </p:sp>
      <p:sp>
        <p:nvSpPr>
          <p:cNvPr id="193" name="Text Placeholder 125"/>
          <p:cNvSpPr>
            <a:spLocks noGrp="1"/>
          </p:cNvSpPr>
          <p:nvPr>
            <p:custDataLst>
              <p:tags r:id="rId16"/>
            </p:custDataLst>
          </p:nvPr>
        </p:nvSpPr>
        <p:spPr bwMode="gray">
          <a:xfrm>
            <a:off x="3578225" y="3916362"/>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50AA0DF1-0851-443D-BEF1-4AD1B45C46C9}" type="datetime'''7'''',51''''''9'''''''''''''''''''''''">
              <a:rPr lang="en-US" altLang="zh-CN" sz="1100" b="1"/>
              <a:pPr>
                <a:spcBef>
                  <a:spcPct val="0"/>
                </a:spcBef>
              </a:pPr>
              <a:t>7,519</a:t>
            </a:fld>
            <a:endParaRPr lang="zh-CN" altLang="en-US" sz="1100" b="1"/>
          </a:p>
        </p:txBody>
      </p:sp>
      <p:sp>
        <p:nvSpPr>
          <p:cNvPr id="180" name="Text Placeholder 10"/>
          <p:cNvSpPr>
            <a:spLocks noGrp="1"/>
          </p:cNvSpPr>
          <p:nvPr>
            <p:custDataLst>
              <p:tags r:id="rId17"/>
            </p:custDataLst>
          </p:nvPr>
        </p:nvSpPr>
        <p:spPr bwMode="gray">
          <a:xfrm>
            <a:off x="2759075" y="4811713"/>
            <a:ext cx="2857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6D18509E-FBD4-460E-BE8A-590FA21870A0}" type="datetime'''''''''''''''''''1'''',3''''''''6''''''''''''0'''''''''''''">
              <a:rPr lang="en-US" altLang="zh-CN" sz="1100" b="1">
                <a:latin typeface="Arial Narrow"/>
                <a:ea typeface="宋体"/>
                <a:sym typeface="Arial Narrow"/>
              </a:rPr>
              <a:pPr>
                <a:spcBef>
                  <a:spcPct val="0"/>
                </a:spcBef>
              </a:pPr>
              <a:t>1,360</a:t>
            </a:fld>
            <a:endParaRPr lang="zh-CN" altLang="en-US" sz="1100" b="1">
              <a:latin typeface="Arial Narrow"/>
              <a:ea typeface="宋体"/>
              <a:sym typeface="Arial Narrow"/>
            </a:endParaRPr>
          </a:p>
        </p:txBody>
      </p:sp>
      <p:sp>
        <p:nvSpPr>
          <p:cNvPr id="192" name="Text Placeholder 118"/>
          <p:cNvSpPr>
            <a:spLocks noGrp="1"/>
          </p:cNvSpPr>
          <p:nvPr>
            <p:custDataLst>
              <p:tags r:id="rId18"/>
            </p:custDataLst>
          </p:nvPr>
        </p:nvSpPr>
        <p:spPr bwMode="auto">
          <a:xfrm>
            <a:off x="1274763" y="4587875"/>
            <a:ext cx="8382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C818CE60-0FC4-4511-80DA-11580B4FB9A0}" type="datetime'''''''电''''''''''''''''''''脑''及''''''''''其''''''''''''零件'''">
              <a:rPr lang="en-US" altLang="zh-CN" sz="1100"/>
              <a:pPr>
                <a:spcBef>
                  <a:spcPct val="0"/>
                </a:spcBef>
              </a:pPr>
              <a:t>电脑及其零件</a:t>
            </a:fld>
            <a:endParaRPr lang="zh-CN" altLang="en-US" sz="1100"/>
          </a:p>
        </p:txBody>
      </p:sp>
      <p:sp>
        <p:nvSpPr>
          <p:cNvPr id="189" name="Text Placeholder 130"/>
          <p:cNvSpPr>
            <a:spLocks noGrp="1"/>
          </p:cNvSpPr>
          <p:nvPr>
            <p:custDataLst>
              <p:tags r:id="rId19"/>
            </p:custDataLst>
          </p:nvPr>
        </p:nvSpPr>
        <p:spPr bwMode="gray">
          <a:xfrm>
            <a:off x="2978150" y="4587875"/>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68E18683-E17C-4B1B-B3CB-693645C94751}" type="datetime'''''''''''''2'''''''''''''''''''''''''''''''''''',156'''">
              <a:rPr lang="en-US" altLang="zh-CN" sz="1100" b="1"/>
              <a:pPr>
                <a:spcBef>
                  <a:spcPct val="0"/>
                </a:spcBef>
              </a:pPr>
              <a:t>2,156</a:t>
            </a:fld>
            <a:endParaRPr lang="zh-CN" altLang="en-US" sz="1100" b="1">
              <a:latin typeface="Arial Narrow"/>
              <a:ea typeface="宋体"/>
              <a:sym typeface="Arial Narrow"/>
            </a:endParaRPr>
          </a:p>
        </p:txBody>
      </p:sp>
      <p:sp>
        <p:nvSpPr>
          <p:cNvPr id="191" name="Text Placeholder 117"/>
          <p:cNvSpPr>
            <a:spLocks noGrp="1"/>
          </p:cNvSpPr>
          <p:nvPr>
            <p:custDataLst>
              <p:tags r:id="rId20"/>
            </p:custDataLst>
          </p:nvPr>
        </p:nvSpPr>
        <p:spPr bwMode="auto">
          <a:xfrm>
            <a:off x="1274763" y="4364037"/>
            <a:ext cx="8382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3BEF6555-8A40-48DA-8092-AA5281839D1C}" type="datetime'''''电''''''''''视''''''''''''''及收''音机'''''''''''''''''''">
              <a:rPr lang="en-US" altLang="zh-CN" sz="1100"/>
              <a:pPr>
                <a:spcBef>
                  <a:spcPct val="0"/>
                </a:spcBef>
              </a:pPr>
              <a:t>电视及收音机</a:t>
            </a:fld>
            <a:endParaRPr lang="zh-CN" altLang="en-US" sz="1100"/>
          </a:p>
        </p:txBody>
      </p:sp>
      <p:sp>
        <p:nvSpPr>
          <p:cNvPr id="179" name="Text Placeholder 9"/>
          <p:cNvSpPr>
            <a:spLocks noGrp="1"/>
          </p:cNvSpPr>
          <p:nvPr>
            <p:custDataLst>
              <p:tags r:id="rId21"/>
            </p:custDataLst>
          </p:nvPr>
        </p:nvSpPr>
        <p:spPr bwMode="auto">
          <a:xfrm>
            <a:off x="1274763" y="4811713"/>
            <a:ext cx="97790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A5FFDEC5-8030-4B55-BFA6-1934F26471DB}" type="datetime'''手''''''''''''机等''通''''''''''讯设''''备'''''''''''''''">
              <a:rPr lang="en-US" altLang="zh-CN" sz="1100" b="1"/>
              <a:pPr>
                <a:spcBef>
                  <a:spcPct val="0"/>
                </a:spcBef>
              </a:pPr>
              <a:t>手机等通讯设备</a:t>
            </a:fld>
            <a:endParaRPr lang="zh-CN" altLang="en-US" sz="1100" b="1">
              <a:latin typeface="Arial Narrow"/>
              <a:ea typeface="宋体"/>
              <a:sym typeface="Arial Narrow"/>
            </a:endParaRPr>
          </a:p>
        </p:txBody>
      </p:sp>
      <p:graphicFrame>
        <p:nvGraphicFramePr>
          <p:cNvPr id="195" name="Object 194"/>
          <p:cNvGraphicFramePr>
            <a:graphicFrameLocks noChangeAspect="1"/>
          </p:cNvGraphicFramePr>
          <p:nvPr>
            <p:custDataLst>
              <p:tags r:id="rId22"/>
            </p:custDataLst>
            <p:extLst>
              <p:ext uri="{D42A27DB-BD31-4B8C-83A1-F6EECF244321}">
                <p14:modId xmlns="" xmlns:p14="http://schemas.microsoft.com/office/powerpoint/2010/main" val="288925473"/>
              </p:ext>
            </p:extLst>
          </p:nvPr>
        </p:nvGraphicFramePr>
        <p:xfrm>
          <a:off x="2247900" y="5105399"/>
          <a:ext cx="1400183" cy="1324024"/>
        </p:xfrm>
        <a:graphic>
          <a:graphicData uri="http://schemas.openxmlformats.org/presentationml/2006/ole">
            <mc:AlternateContent>
              <mc:Choice xmlns:v="urn:schemas-microsoft-com:vml" Requires="v">
                <p:oleObj spid="_x0000_s1065" name="Chart" r:id="rId23" imgW="1400183" imgH="1324024" progId="MSGraph.Chart.8">
                  <p:embed/>
                </p:oleObj>
              </mc:Choice>
              <mc:Fallback>
                <p:oleObj name="Chart" r:id="rId23" imgW="1400183" imgH="1324024" progId="MSGraph.Chart.8">
                  <p:embed/>
                  <p:pic>
                    <p:nvPicPr>
                      <p:cNvPr id="0" name="OLE substitute image"/>
                      <p:cNvPicPr/>
                      <p:nvPr/>
                    </p:nvPicPr>
                    <p:blipFill>
                      <a:blip r:embed="rId24"/>
                      <a:stretch>
                        <a:fillRect/>
                      </a:stretch>
                    </p:blipFill>
                    <p:spPr>
                      <a:xfrm>
                        <a:off x="2247900" y="5105399"/>
                        <a:ext cx="1400183" cy="1324024"/>
                      </a:xfrm>
                      <a:prstGeom prst="rect">
                        <a:avLst/>
                      </a:prstGeom>
                      <a:noFill/>
                    </p:spPr>
                  </p:pic>
                </p:oleObj>
              </mc:Fallback>
            </mc:AlternateContent>
          </a:graphicData>
        </a:graphic>
      </p:graphicFrame>
      <p:sp useBgFill="1">
        <p:nvSpPr>
          <p:cNvPr id="44" name="Freeform 43"/>
          <p:cNvSpPr/>
          <p:nvPr>
            <p:custDataLst>
              <p:tags r:id="rId25"/>
            </p:custDataLst>
          </p:nvPr>
        </p:nvSpPr>
        <p:spPr bwMode="auto">
          <a:xfrm>
            <a:off x="3408363" y="5216525"/>
            <a:ext cx="117476" cy="223839"/>
          </a:xfrm>
          <a:custGeom>
            <a:rect l="0" t="0" r="0" b="0"/>
            <a:pathLst>
              <a:path w="117476" h="223837">
                <a:moveTo>
                  <a:pt x="117475" y="0"/>
                </a:moveTo>
                <a:lnTo>
                  <a:pt x="57150" y="223838"/>
                </a:lnTo>
                <a:lnTo>
                  <a:pt x="0" y="223838"/>
                </a:lnTo>
                <a:lnTo>
                  <a:pt x="60325" y="0"/>
                </a:lnTo>
                <a:close/>
              </a:path>
            </a:pathLst>
          </a:custGeom>
          <a:ln w="9525" cap="flat" cmpd="sng" algn="ctr">
            <a:noFill/>
            <a:prstDash val="solid"/>
          </a:ln>
          <a:effectLst/>
          <a:extLst>
            <a:ext uri="{91240B29-F687-4F45-9708-019B960494DF}">
              <a14:hiddenLine xmlns="" xmlns:a14="http://schemas.microsoft.com/office/drawing/2010/main" w="9525" cap="flat" cmpd="sng" algn="ctr">
                <a:solidFill>
                  <a:schemeClr val="accent3"/>
                </a:solidFill>
                <a:prstDash val="solid"/>
              </a14:hiddenLine>
            </a:ext>
          </a:ex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42" name="Freeform 41"/>
          <p:cNvSpPr/>
          <p:nvPr>
            <p:custDataLst>
              <p:tags r:id="rId26"/>
            </p:custDataLst>
          </p:nvPr>
        </p:nvSpPr>
        <p:spPr bwMode="auto">
          <a:xfrm>
            <a:off x="3408363" y="5216525"/>
            <a:ext cx="60326" cy="223839"/>
          </a:xfrm>
          <a:custGeom>
            <a:rect l="0" t="0" r="0" b="0"/>
            <a:pathLst>
              <a:path w="60326" h="223837">
                <a:moveTo>
                  <a:pt x="60325" y="0"/>
                </a:moveTo>
                <a:lnTo>
                  <a:pt x="0" y="223838"/>
                </a:lnTo>
              </a:path>
            </a:pathLst>
          </a:custGeom>
          <a:ln w="9525">
            <a:solidFill>
              <a:schemeClr val="tx1"/>
            </a:solidFill>
            <a:headEnd type="none"/>
            <a:tailEnd type="none"/>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43" name="Freeform 42"/>
          <p:cNvSpPr/>
          <p:nvPr>
            <p:custDataLst>
              <p:tags r:id="rId27"/>
            </p:custDataLst>
          </p:nvPr>
        </p:nvSpPr>
        <p:spPr bwMode="auto">
          <a:xfrm>
            <a:off x="3465513" y="5216525"/>
            <a:ext cx="60326" cy="223839"/>
          </a:xfrm>
          <a:custGeom>
            <a:rect l="0" t="0" r="0" b="0"/>
            <a:pathLst>
              <a:path w="60326" h="223837">
                <a:moveTo>
                  <a:pt x="60325" y="0"/>
                </a:moveTo>
                <a:lnTo>
                  <a:pt x="0" y="223838"/>
                </a:lnTo>
              </a:path>
            </a:pathLst>
          </a:custGeom>
          <a:ln w="9525">
            <a:solidFill>
              <a:schemeClr val="tx1"/>
            </a:solidFill>
            <a:headEnd type="none"/>
            <a:tailEnd type="none"/>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205" name="Text Placeholder 126"/>
          <p:cNvSpPr>
            <a:spLocks noGrp="1"/>
          </p:cNvSpPr>
          <p:nvPr>
            <p:custDataLst>
              <p:tags r:id="rId28"/>
            </p:custDataLst>
          </p:nvPr>
        </p:nvSpPr>
        <p:spPr bwMode="gray">
          <a:xfrm>
            <a:off x="3406775" y="5464175"/>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93808C0C-1211-48EF-9449-6BFD563806D6}" type="datetime'''''6'''''''''',''6''7''''''''''''''''''''8'''''''''">
              <a:rPr lang="en-US" altLang="zh-CN" sz="1100" b="1"/>
              <a:pPr>
                <a:spcBef>
                  <a:spcPct val="0"/>
                </a:spcBef>
              </a:pPr>
              <a:t>6,678</a:t>
            </a:fld>
            <a:endParaRPr lang="zh-CN" altLang="en-US" sz="1100" b="1"/>
          </a:p>
        </p:txBody>
      </p:sp>
      <p:sp>
        <p:nvSpPr>
          <p:cNvPr id="201" name="Text Placeholder 107"/>
          <p:cNvSpPr>
            <a:spLocks noGrp="1"/>
          </p:cNvSpPr>
          <p:nvPr>
            <p:custDataLst>
              <p:tags r:id="rId29"/>
            </p:custDataLst>
          </p:nvPr>
        </p:nvSpPr>
        <p:spPr bwMode="auto">
          <a:xfrm>
            <a:off x="1274763" y="5240337"/>
            <a:ext cx="5588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AF91CAF2-D31A-4785-9D0E-2A4BE3F68180}" type="datetime'''''''''造''纸''''''''''''''''''''''''设''''''''''''''''''''备'">
              <a:rPr lang="en-US" altLang="zh-CN" sz="1100"/>
              <a:pPr>
                <a:spcBef>
                  <a:spcPct val="0"/>
                </a:spcBef>
              </a:pPr>
              <a:t>造纸设备</a:t>
            </a:fld>
            <a:endParaRPr lang="zh-CN" altLang="en-US" sz="1100"/>
          </a:p>
        </p:txBody>
      </p:sp>
      <p:sp>
        <p:nvSpPr>
          <p:cNvPr id="207" name="Text Placeholder 125"/>
          <p:cNvSpPr>
            <a:spLocks noGrp="1"/>
          </p:cNvSpPr>
          <p:nvPr>
            <p:custDataLst>
              <p:tags r:id="rId30"/>
            </p:custDataLst>
          </p:nvPr>
        </p:nvSpPr>
        <p:spPr bwMode="gray">
          <a:xfrm>
            <a:off x="3578225" y="5240337"/>
            <a:ext cx="3492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04523C13-0993-4DEF-AAE4-7EA3B659F7EA}" type="datetime'''''''''1''2,''''''''''''''9''''''''''''0''9'''''">
              <a:rPr lang="en-US" altLang="zh-CN" sz="1100" b="1"/>
              <a:pPr>
                <a:spcBef>
                  <a:spcPct val="0"/>
                </a:spcBef>
              </a:pPr>
              <a:t>12,909</a:t>
            </a:fld>
            <a:endParaRPr lang="zh-CN" altLang="en-US" sz="1100" b="1"/>
          </a:p>
        </p:txBody>
      </p:sp>
      <p:sp>
        <p:nvSpPr>
          <p:cNvPr id="208" name="Text Placeholder 127"/>
          <p:cNvSpPr>
            <a:spLocks noGrp="1"/>
          </p:cNvSpPr>
          <p:nvPr>
            <p:custDataLst>
              <p:tags r:id="rId31"/>
            </p:custDataLst>
          </p:nvPr>
        </p:nvSpPr>
        <p:spPr bwMode="gray">
          <a:xfrm>
            <a:off x="3340100" y="5688012"/>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4B81DDB7-D5D1-4FE3-BF4A-3D32ED450A12}" type="datetime'6,2''0''''''''''''''''''''''''''''''''''''''0'">
              <a:rPr lang="en-US" altLang="zh-CN" sz="1100" b="1"/>
              <a:pPr>
                <a:spcBef>
                  <a:spcPct val="0"/>
                </a:spcBef>
              </a:pPr>
              <a:t>6,200</a:t>
            </a:fld>
            <a:endParaRPr lang="zh-CN" altLang="en-US" sz="1100" b="1"/>
          </a:p>
        </p:txBody>
      </p:sp>
      <p:sp>
        <p:nvSpPr>
          <p:cNvPr id="204" name="Text Placeholder 116"/>
          <p:cNvSpPr>
            <a:spLocks noGrp="1"/>
          </p:cNvSpPr>
          <p:nvPr>
            <p:custDataLst>
              <p:tags r:id="rId32"/>
            </p:custDataLst>
          </p:nvPr>
        </p:nvSpPr>
        <p:spPr bwMode="auto">
          <a:xfrm>
            <a:off x="1274763" y="5464175"/>
            <a:ext cx="8382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4268200A-5F22-4DDE-91FB-38E98AA2F26D}" type="datetime'''''''''''''''''电''''''''视''及''''''''''收''''''''音机'''''''''''">
              <a:rPr lang="en-US" altLang="zh-CN" sz="1100"/>
              <a:pPr>
                <a:spcBef>
                  <a:spcPct val="0"/>
                </a:spcBef>
              </a:pPr>
              <a:t>电视及收音机</a:t>
            </a:fld>
            <a:endParaRPr lang="zh-CN" altLang="en-US" sz="1100"/>
          </a:p>
        </p:txBody>
      </p:sp>
      <p:sp>
        <p:nvSpPr>
          <p:cNvPr id="199" name="Text Placeholder 130"/>
          <p:cNvSpPr>
            <a:spLocks noGrp="1"/>
          </p:cNvSpPr>
          <p:nvPr>
            <p:custDataLst>
              <p:tags r:id="rId33"/>
            </p:custDataLst>
          </p:nvPr>
        </p:nvSpPr>
        <p:spPr bwMode="gray">
          <a:xfrm>
            <a:off x="3225800" y="5911850"/>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1AD971B9-5549-4435-B141-A29A320F9B18}" type="datetime'''''''''''''''''''''5'',''''''''''4''5''''2'''''''''">
              <a:rPr lang="en-US" altLang="zh-CN" sz="1100" b="1"/>
              <a:pPr>
                <a:spcBef>
                  <a:spcPct val="0"/>
                </a:spcBef>
              </a:pPr>
              <a:t>5,452</a:t>
            </a:fld>
            <a:endParaRPr lang="zh-CN" altLang="en-US" sz="1100" b="1">
              <a:latin typeface="Arial Narrow"/>
              <a:ea typeface="宋体"/>
              <a:sym typeface="Arial Narrow"/>
            </a:endParaRPr>
          </a:p>
        </p:txBody>
      </p:sp>
      <p:sp>
        <p:nvSpPr>
          <p:cNvPr id="200" name="Text Placeholder 117"/>
          <p:cNvSpPr>
            <a:spLocks noGrp="1"/>
          </p:cNvSpPr>
          <p:nvPr>
            <p:custDataLst>
              <p:tags r:id="rId34"/>
            </p:custDataLst>
          </p:nvPr>
        </p:nvSpPr>
        <p:spPr bwMode="auto">
          <a:xfrm>
            <a:off x="1274763" y="5688012"/>
            <a:ext cx="9779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23C71C13-2F8B-46C0-99F6-AE178F3A8239}" type="datetime'''手''机''''''''''''''等''''''''通''''''''''讯''''设''备'">
              <a:rPr lang="en-US" altLang="zh-CN" sz="1100" b="1"/>
              <a:pPr>
                <a:spcBef>
                  <a:spcPct val="0"/>
                </a:spcBef>
              </a:pPr>
              <a:t>手机等通讯设备</a:t>
            </a:fld>
            <a:endParaRPr lang="zh-CN" altLang="en-US" sz="1100" b="1"/>
          </a:p>
        </p:txBody>
      </p:sp>
      <p:sp>
        <p:nvSpPr>
          <p:cNvPr id="202" name="Text Placeholder 131"/>
          <p:cNvSpPr>
            <a:spLocks noGrp="1"/>
          </p:cNvSpPr>
          <p:nvPr>
            <p:custDataLst>
              <p:tags r:id="rId35"/>
            </p:custDataLst>
          </p:nvPr>
        </p:nvSpPr>
        <p:spPr bwMode="gray">
          <a:xfrm>
            <a:off x="3206750" y="6135687"/>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DD8C9B36-038A-46B9-BFB0-55D2602D1E8D}" type="datetime'''''''''''''5'''''''''''''''''''''',''''''''34''2'''''''">
              <a:rPr lang="en-US" altLang="zh-CN" sz="1100" b="1"/>
              <a:pPr>
                <a:spcBef>
                  <a:spcPct val="0"/>
                </a:spcBef>
              </a:pPr>
              <a:t>5,342</a:t>
            </a:fld>
            <a:endParaRPr lang="zh-CN" altLang="en-US" sz="1100" b="1">
              <a:latin typeface="Arial Narrow"/>
              <a:ea typeface="宋体"/>
              <a:sym typeface="Arial Narrow"/>
            </a:endParaRPr>
          </a:p>
        </p:txBody>
      </p:sp>
      <p:sp>
        <p:nvSpPr>
          <p:cNvPr id="203" name="Text Placeholder 118"/>
          <p:cNvSpPr>
            <a:spLocks noGrp="1"/>
          </p:cNvSpPr>
          <p:nvPr>
            <p:custDataLst>
              <p:tags r:id="rId36"/>
            </p:custDataLst>
          </p:nvPr>
        </p:nvSpPr>
        <p:spPr bwMode="auto">
          <a:xfrm>
            <a:off x="1274763" y="5911850"/>
            <a:ext cx="8382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74EBA418-7DB2-455E-8175-5EDC6B32E5D8}" type="datetime'''''''''电''''''''''''''''脑及''其''''''零''件'''''''''">
              <a:rPr lang="en-US" altLang="zh-CN" sz="1100"/>
              <a:pPr>
                <a:spcBef>
                  <a:spcPct val="0"/>
                </a:spcBef>
              </a:pPr>
              <a:t>电脑及其零件</a:t>
            </a:fld>
            <a:endParaRPr lang="zh-CN" altLang="en-US" sz="1100"/>
          </a:p>
        </p:txBody>
      </p:sp>
      <p:sp>
        <p:nvSpPr>
          <p:cNvPr id="206" name="Text Placeholder 119"/>
          <p:cNvSpPr>
            <a:spLocks noGrp="1"/>
          </p:cNvSpPr>
          <p:nvPr>
            <p:custDataLst>
              <p:tags r:id="rId37"/>
            </p:custDataLst>
          </p:nvPr>
        </p:nvSpPr>
        <p:spPr bwMode="auto">
          <a:xfrm>
            <a:off x="1274763" y="6135687"/>
            <a:ext cx="2794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9CA36D1D-1714-4006-9C65-AA2C9F12E210}" type="datetime'''''''''上''''''''''''''''''衣'''''''''''">
              <a:rPr lang="en-US" altLang="zh-CN" sz="1100" b="1"/>
              <a:pPr>
                <a:spcBef>
                  <a:spcPct val="0"/>
                </a:spcBef>
              </a:pPr>
              <a:t>上衣</a:t>
            </a:fld>
            <a:endParaRPr lang="zh-CN" altLang="en-US" sz="1100" b="1"/>
          </a:p>
        </p:txBody>
      </p:sp>
      <p:graphicFrame>
        <p:nvGraphicFramePr>
          <p:cNvPr id="209" name="Object 208"/>
          <p:cNvGraphicFramePr>
            <a:graphicFrameLocks noChangeAspect="1"/>
          </p:cNvGraphicFramePr>
          <p:nvPr>
            <p:custDataLst>
              <p:tags r:id="rId38"/>
            </p:custDataLst>
            <p:extLst>
              <p:ext uri="{D42A27DB-BD31-4B8C-83A1-F6EECF244321}">
                <p14:modId xmlns="" xmlns:p14="http://schemas.microsoft.com/office/powerpoint/2010/main" val="1180502690"/>
              </p:ext>
            </p:extLst>
          </p:nvPr>
        </p:nvGraphicFramePr>
        <p:xfrm>
          <a:off x="2247900" y="2438400"/>
          <a:ext cx="1400183" cy="1352637"/>
        </p:xfrm>
        <a:graphic>
          <a:graphicData uri="http://schemas.openxmlformats.org/presentationml/2006/ole">
            <mc:AlternateContent>
              <mc:Choice xmlns:v="urn:schemas-microsoft-com:vml" Requires="v">
                <p:oleObj spid="_x0000_s1066" name="Chart" r:id="rId39" imgW="1400183" imgH="1352637" progId="MSGraph.Chart.8">
                  <p:embed/>
                </p:oleObj>
              </mc:Choice>
              <mc:Fallback>
                <p:oleObj name="Chart" r:id="rId39" imgW="1400183" imgH="1352637" progId="MSGraph.Chart.8">
                  <p:embed/>
                  <p:pic>
                    <p:nvPicPr>
                      <p:cNvPr id="0" name="OLE substitute image"/>
                      <p:cNvPicPr/>
                      <p:nvPr/>
                    </p:nvPicPr>
                    <p:blipFill>
                      <a:blip r:embed="rId40"/>
                      <a:stretch>
                        <a:fillRect/>
                      </a:stretch>
                    </p:blipFill>
                    <p:spPr>
                      <a:xfrm>
                        <a:off x="2247900" y="2438400"/>
                        <a:ext cx="1400183" cy="1352637"/>
                      </a:xfrm>
                      <a:prstGeom prst="rect">
                        <a:avLst/>
                      </a:prstGeom>
                      <a:noFill/>
                    </p:spPr>
                  </p:pic>
                </p:oleObj>
              </mc:Fallback>
            </mc:AlternateContent>
          </a:graphicData>
        </a:graphic>
      </p:graphicFrame>
      <p:sp useBgFill="1">
        <p:nvSpPr>
          <p:cNvPr id="14" name="Freeform 13"/>
          <p:cNvSpPr/>
          <p:nvPr>
            <p:custDataLst>
              <p:tags r:id="rId41"/>
            </p:custDataLst>
          </p:nvPr>
        </p:nvSpPr>
        <p:spPr bwMode="auto">
          <a:xfrm>
            <a:off x="3406775" y="2573338"/>
            <a:ext cx="117476" cy="223838"/>
          </a:xfrm>
          <a:custGeom>
            <a:rect l="0" t="0" r="0" b="0"/>
            <a:pathLst>
              <a:path w="117476" h="223837">
                <a:moveTo>
                  <a:pt x="117475" y="0"/>
                </a:moveTo>
                <a:lnTo>
                  <a:pt x="57150" y="223837"/>
                </a:lnTo>
                <a:lnTo>
                  <a:pt x="0" y="223837"/>
                </a:lnTo>
                <a:lnTo>
                  <a:pt x="60325" y="0"/>
                </a:lnTo>
                <a:close/>
              </a:path>
            </a:pathLst>
          </a:custGeom>
          <a:ln w="9525" cap="flat" cmpd="sng" algn="ctr">
            <a:noFill/>
            <a:prstDash val="solid"/>
          </a:ln>
          <a:effectLst/>
          <a:extLst>
            <a:ext uri="{91240B29-F687-4F45-9708-019B960494DF}">
              <a14:hiddenLine xmlns="" xmlns:a14="http://schemas.microsoft.com/office/drawing/2010/main" w="9525" cap="flat" cmpd="sng" algn="ctr">
                <a:solidFill>
                  <a:schemeClr val="accent3"/>
                </a:solidFill>
                <a:prstDash val="solid"/>
              </a14:hiddenLine>
            </a:ext>
          </a:ex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5" name="Freeform 4"/>
          <p:cNvSpPr/>
          <p:nvPr>
            <p:custDataLst>
              <p:tags r:id="rId42"/>
            </p:custDataLst>
          </p:nvPr>
        </p:nvSpPr>
        <p:spPr bwMode="auto">
          <a:xfrm>
            <a:off x="3463925" y="2573338"/>
            <a:ext cx="60326" cy="223838"/>
          </a:xfrm>
          <a:custGeom>
            <a:rect l="0" t="0" r="0" b="0"/>
            <a:pathLst>
              <a:path w="60326" h="223837">
                <a:moveTo>
                  <a:pt x="60325" y="0"/>
                </a:moveTo>
                <a:lnTo>
                  <a:pt x="0" y="223837"/>
                </a:lnTo>
              </a:path>
            </a:pathLst>
          </a:custGeom>
          <a:ln w="9525">
            <a:solidFill>
              <a:schemeClr val="tx1"/>
            </a:solidFill>
            <a:headEnd type="none"/>
            <a:tailEnd type="none"/>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4" name="Freeform 3"/>
          <p:cNvSpPr/>
          <p:nvPr>
            <p:custDataLst>
              <p:tags r:id="rId43"/>
            </p:custDataLst>
          </p:nvPr>
        </p:nvSpPr>
        <p:spPr bwMode="auto">
          <a:xfrm>
            <a:off x="3406775" y="2573338"/>
            <a:ext cx="60326" cy="223838"/>
          </a:xfrm>
          <a:custGeom>
            <a:rect l="0" t="0" r="0" b="0"/>
            <a:pathLst>
              <a:path w="60326" h="223837">
                <a:moveTo>
                  <a:pt x="60325" y="0"/>
                </a:moveTo>
                <a:lnTo>
                  <a:pt x="0" y="223837"/>
                </a:lnTo>
              </a:path>
            </a:pathLst>
          </a:custGeom>
          <a:ln w="9525">
            <a:solidFill>
              <a:schemeClr val="tx1"/>
            </a:solidFill>
            <a:headEnd type="none"/>
            <a:tailEnd type="none"/>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a:p>
        </p:txBody>
      </p:sp>
      <p:sp>
        <p:nvSpPr>
          <p:cNvPr id="213" name="Text Placeholder 118"/>
          <p:cNvSpPr>
            <a:spLocks noGrp="1"/>
          </p:cNvSpPr>
          <p:nvPr>
            <p:custDataLst>
              <p:tags r:id="rId44"/>
            </p:custDataLst>
          </p:nvPr>
        </p:nvSpPr>
        <p:spPr bwMode="auto">
          <a:xfrm>
            <a:off x="1414463" y="3040063"/>
            <a:ext cx="8382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BA53D91A-CA74-47AF-8BF4-83434E3B946B}" type="datetime'''''电脑''''''''''''''''''''及''''''''其''''零''件'''">
              <a:rPr lang="en-US" altLang="zh-CN" sz="1100"/>
              <a:pPr>
                <a:spcBef>
                  <a:spcPct val="0"/>
                </a:spcBef>
              </a:pPr>
              <a:t>电脑及其零件</a:t>
            </a:fld>
            <a:endParaRPr lang="zh-CN" altLang="en-US" sz="1100"/>
          </a:p>
        </p:txBody>
      </p:sp>
      <p:sp>
        <p:nvSpPr>
          <p:cNvPr id="217" name="Text Placeholder 130"/>
          <p:cNvSpPr>
            <a:spLocks noGrp="1"/>
          </p:cNvSpPr>
          <p:nvPr>
            <p:custDataLst>
              <p:tags r:id="rId45"/>
            </p:custDataLst>
          </p:nvPr>
        </p:nvSpPr>
        <p:spPr bwMode="gray">
          <a:xfrm>
            <a:off x="3273425" y="3040063"/>
            <a:ext cx="2857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B95134D0-7478-4D32-BE70-A8ECC6DC4627}" type="datetime'''9'''''''''',''5''''''''''''6''3'''''''''''''''''">
              <a:rPr lang="en-US" altLang="zh-CN" sz="1100" b="1"/>
              <a:pPr>
                <a:spcBef>
                  <a:spcPct val="0"/>
                </a:spcBef>
              </a:pPr>
              <a:t>9,563</a:t>
            </a:fld>
            <a:endParaRPr lang="zh-CN" altLang="en-US" sz="1100" b="1">
              <a:latin typeface="Arial Narrow"/>
              <a:ea typeface="宋体"/>
              <a:sym typeface="Arial Narrow"/>
            </a:endParaRPr>
          </a:p>
        </p:txBody>
      </p:sp>
      <p:sp>
        <p:nvSpPr>
          <p:cNvPr id="219" name="Text Placeholder 117"/>
          <p:cNvSpPr>
            <a:spLocks noGrp="1"/>
          </p:cNvSpPr>
          <p:nvPr>
            <p:custDataLst>
              <p:tags r:id="rId46"/>
            </p:custDataLst>
          </p:nvPr>
        </p:nvSpPr>
        <p:spPr bwMode="auto">
          <a:xfrm>
            <a:off x="1414463" y="2816225"/>
            <a:ext cx="6985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B877693E-D65C-4B96-9130-E93BC7E4BC55}" type="datetime'''''''微''''''''''''电''''''''''子''''''''''''''''元''''件'">
              <a:rPr lang="en-US" altLang="zh-CN" sz="1100" b="1"/>
              <a:pPr>
                <a:spcBef>
                  <a:spcPct val="0"/>
                </a:spcBef>
              </a:pPr>
              <a:t>微电子元件</a:t>
            </a:fld>
            <a:endParaRPr lang="zh-CN" altLang="en-US" sz="1100" b="1"/>
          </a:p>
        </p:txBody>
      </p:sp>
      <p:sp>
        <p:nvSpPr>
          <p:cNvPr id="220" name="Text Placeholder 132"/>
          <p:cNvSpPr>
            <a:spLocks noGrp="1"/>
          </p:cNvSpPr>
          <p:nvPr>
            <p:custDataLst>
              <p:tags r:id="rId47"/>
            </p:custDataLst>
          </p:nvPr>
        </p:nvSpPr>
        <p:spPr bwMode="gray">
          <a:xfrm>
            <a:off x="3406775" y="2816225"/>
            <a:ext cx="3492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23D091C7-361D-469A-AE9D-40833FDDCBB7}" type="datetime'''''''''''''1''1'''''''',0''''''''''5''''''''''''''''''''2'''">
              <a:rPr lang="en-US" altLang="zh-CN" sz="1100" b="1"/>
              <a:pPr>
                <a:spcBef>
                  <a:spcPct val="0"/>
                </a:spcBef>
              </a:pPr>
              <a:t>11,052</a:t>
            </a:fld>
            <a:endParaRPr lang="zh-CN" altLang="en-US" sz="1100" b="1">
              <a:latin typeface="Arial Narrow"/>
              <a:ea typeface="宋体"/>
              <a:sym typeface="Arial Narrow"/>
            </a:endParaRPr>
          </a:p>
        </p:txBody>
      </p:sp>
      <p:sp>
        <p:nvSpPr>
          <p:cNvPr id="218" name="Text Placeholder 107"/>
          <p:cNvSpPr>
            <a:spLocks noGrp="1"/>
          </p:cNvSpPr>
          <p:nvPr>
            <p:custDataLst>
              <p:tags r:id="rId48"/>
            </p:custDataLst>
          </p:nvPr>
        </p:nvSpPr>
        <p:spPr bwMode="auto">
          <a:xfrm>
            <a:off x="1414463" y="2592387"/>
            <a:ext cx="27940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C4CB1D08-B5EC-49E5-A50D-F36702DD2BB3}" type="datetime'''''''''''''''''''''''''''''''''''''''''''服''''装'''''''''">
              <a:rPr lang="en-US" altLang="zh-CN" sz="1100" b="1"/>
              <a:pPr>
                <a:spcBef>
                  <a:spcPct val="0"/>
                </a:spcBef>
              </a:pPr>
              <a:t>服装</a:t>
            </a:fld>
            <a:endParaRPr lang="zh-CN" altLang="en-US" sz="1100" b="1"/>
          </a:p>
        </p:txBody>
      </p:sp>
      <p:sp>
        <p:nvSpPr>
          <p:cNvPr id="214" name="Text Placeholder 125"/>
          <p:cNvSpPr>
            <a:spLocks noGrp="1"/>
          </p:cNvSpPr>
          <p:nvPr>
            <p:custDataLst>
              <p:tags r:id="rId49"/>
            </p:custDataLst>
          </p:nvPr>
        </p:nvSpPr>
        <p:spPr bwMode="gray">
          <a:xfrm>
            <a:off x="3578225" y="2592387"/>
            <a:ext cx="349250" cy="168275"/>
          </a:xfrm>
          <a:prstGeom prst="rect">
            <a:avLst/>
          </a:prstGeom>
          <a:noFill/>
          <a:effec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85B6AC3E-C01F-4BD0-9D7B-50BE6F15B91B}" type="datetime'''''3''6,''''''''''''''''22''''''''''''''''0'''''''">
              <a:rPr lang="en-US" altLang="zh-CN" sz="1100" b="1"/>
              <a:pPr>
                <a:spcBef>
                  <a:spcPct val="0"/>
                </a:spcBef>
              </a:pPr>
              <a:t>36,220</a:t>
            </a:fld>
            <a:endParaRPr lang="zh-CN" altLang="en-US" sz="1100" b="1"/>
          </a:p>
        </p:txBody>
      </p:sp>
      <p:sp>
        <p:nvSpPr>
          <p:cNvPr id="168" name="Text Placeholder 1"/>
          <p:cNvSpPr>
            <a:spLocks noGrp="1"/>
          </p:cNvSpPr>
          <p:nvPr>
            <p:custDataLst>
              <p:tags r:id="rId50"/>
            </p:custDataLst>
          </p:nvPr>
        </p:nvSpPr>
        <p:spPr bwMode="auto">
          <a:xfrm>
            <a:off x="1414463" y="3263900"/>
            <a:ext cx="55880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A30549E8-95EE-438E-B5CC-AACD64D6912A}" type="datetime'''''''电''''动''''工''''''具'''''''''''''''''''''''''''''''''''''">
              <a:rPr lang="en-US" altLang="zh-CN" sz="1100" b="1">
                <a:latin typeface="Arial Narrow"/>
                <a:ea typeface="宋体"/>
                <a:sym typeface="Arial Narrow"/>
              </a:rPr>
              <a:pPr>
                <a:spcBef>
                  <a:spcPct val="0"/>
                </a:spcBef>
              </a:pPr>
              <a:t>电动工具</a:t>
            </a:fld>
            <a:endParaRPr lang="zh-CN" altLang="en-US" sz="1100" b="1">
              <a:latin typeface="Arial Narrow"/>
              <a:ea typeface="宋体"/>
              <a:sym typeface="Arial Narrow"/>
            </a:endParaRPr>
          </a:p>
        </p:txBody>
      </p:sp>
      <p:sp>
        <p:nvSpPr>
          <p:cNvPr id="177" name="Text Placeholder 5"/>
          <p:cNvSpPr>
            <a:spLocks noGrp="1"/>
          </p:cNvSpPr>
          <p:nvPr>
            <p:custDataLst>
              <p:tags r:id="rId51"/>
            </p:custDataLst>
          </p:nvPr>
        </p:nvSpPr>
        <p:spPr bwMode="auto">
          <a:xfrm>
            <a:off x="1414463" y="3487738"/>
            <a:ext cx="55880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05CB36D2-286C-4A93-9FAC-5820CA6FD12D}" type="datetime'''''''''''机''动''''车''辆'''''''''''''''''''''''">
              <a:rPr lang="en-US" altLang="zh-CN" sz="1100">
                <a:latin typeface="Arial Narrow"/>
                <a:ea typeface="宋体"/>
                <a:sym typeface="Arial Narrow"/>
              </a:rPr>
              <a:pPr>
                <a:spcBef>
                  <a:spcPct val="0"/>
                </a:spcBef>
              </a:pPr>
              <a:t>机动车辆</a:t>
            </a:fld>
            <a:endParaRPr lang="zh-CN" altLang="en-US" sz="1100">
              <a:latin typeface="Arial Narrow"/>
              <a:ea typeface="宋体"/>
              <a:sym typeface="Arial Narrow"/>
            </a:endParaRPr>
          </a:p>
        </p:txBody>
      </p:sp>
      <p:sp>
        <p:nvSpPr>
          <p:cNvPr id="178" name="Text Placeholder 8"/>
          <p:cNvSpPr>
            <a:spLocks noGrp="1"/>
          </p:cNvSpPr>
          <p:nvPr>
            <p:custDataLst>
              <p:tags r:id="rId52"/>
            </p:custDataLst>
          </p:nvPr>
        </p:nvSpPr>
        <p:spPr bwMode="gray">
          <a:xfrm>
            <a:off x="3054350" y="3487738"/>
            <a:ext cx="2857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B87DB2A6-042D-4FCC-A954-D05FD26AADC0}" type="datetime'''''''''''''''''7,''''1''''8''''''''''''''''2'''''''''''''">
              <a:rPr lang="en-US" altLang="zh-CN" sz="1100" b="1">
                <a:latin typeface="Arial Narrow"/>
                <a:ea typeface="宋体"/>
                <a:sym typeface="Arial Narrow"/>
              </a:rPr>
              <a:pPr>
                <a:spcBef>
                  <a:spcPct val="0"/>
                </a:spcBef>
              </a:pPr>
              <a:t>7,182</a:t>
            </a:fld>
            <a:endParaRPr lang="zh-CN" altLang="en-US" sz="1100" b="1">
              <a:latin typeface="Arial Narrow"/>
              <a:ea typeface="宋体"/>
              <a:sym typeface="Arial Narrow"/>
            </a:endParaRPr>
          </a:p>
        </p:txBody>
      </p:sp>
      <p:sp>
        <p:nvSpPr>
          <p:cNvPr id="172" name="Text Placeholder 4"/>
          <p:cNvSpPr>
            <a:spLocks noGrp="1"/>
          </p:cNvSpPr>
          <p:nvPr>
            <p:custDataLst>
              <p:tags r:id="rId53"/>
            </p:custDataLst>
          </p:nvPr>
        </p:nvSpPr>
        <p:spPr bwMode="gray">
          <a:xfrm>
            <a:off x="3073400" y="3263900"/>
            <a:ext cx="285750" cy="168275"/>
          </a:xfrm>
          <a:prstGeom prst="rect">
            <a:avLst/>
          </a:prstGeom>
          <a:noFill/>
          <a:extLst>
            <a:ext uri="{909E8E84-426E-40DD-AFC4-6F175D3DCCD1}">
              <a14:hiddenFill xmlns="" xmlns:a14="http://schemas.microsoft.com/office/drawing/2010/main">
                <a:solidFill>
                  <a:scrgbClr r="0" g="0" b="0"/>
                </a:solidFill>
              </a14:hiddenFill>
            </a:ext>
          </a:extLst>
        </p:spPr>
        <p:txBody>
          <a:bodyPr wrap="none" lIns="0" tIns="0" rIns="0" bIns="0" numCol="1" spcCol="0" anchor="ctr" anchorCtr="0">
            <a:noAutofit/>
          </a:bodyPr>
          <a:lstStyle>
            <a:defPPr>
              <a:defRPr lang="de-DE"/>
            </a:defPPr>
            <a:lvl1pPr marL="0" indent="0" algn="l" defTabSz="914400" rtl="0" eaLnBrk="1" fontAlgn="base" latinLnBrk="0" hangingPunct="1">
              <a:lnSpc>
                <a:spcPct val="100000"/>
              </a:lnSpc>
              <a:spcBef>
                <a:spcPct val="0"/>
              </a:spcBef>
              <a:spcAft>
                <a:spcPct val="0"/>
              </a:spcAft>
              <a:buFont typeface="Arial Narrow" pitchFamily="34" charset="0"/>
              <a:buNone/>
              <a:defRPr lang="en-US" sz="1900" b="0" i="0" kern="1200" baseline="0">
                <a:solidFill>
                  <a:schemeClr val="tx1"/>
                </a:solidFill>
                <a:latin typeface="+mn-lt"/>
                <a:ea typeface="+mn-ea"/>
                <a:cs typeface="+mn-cs"/>
                <a:sym typeface="+mn-lt"/>
              </a:defRPr>
            </a:lvl1pPr>
            <a:lvl2pPr marL="230400" indent="-230400" algn="l" defTabSz="914400" rtl="0" eaLnBrk="1" fontAlgn="base" latinLnBrk="0" hangingPunct="1">
              <a:lnSpc>
                <a:spcPct val="100000"/>
              </a:lnSpc>
              <a:spcBef>
                <a:spcPts val="1200"/>
              </a:spcBef>
              <a:spcAft>
                <a:spcPct val="0"/>
              </a:spcAft>
              <a:buFont typeface="Arial Narrow" pitchFamily="34" charset="0"/>
              <a:buChar char="&gt;"/>
              <a:defRPr lang="en-US" sz="1900" b="0" kern="1200">
                <a:solidFill>
                  <a:schemeClr val="tx1"/>
                </a:solidFill>
                <a:latin typeface="+mn-lt"/>
                <a:ea typeface="+mn-ea"/>
                <a:cs typeface="+mn-cs"/>
                <a:sym typeface="+mn-lt"/>
              </a:defRPr>
            </a:lvl2pPr>
            <a:lvl3pPr marL="482400" indent="-234000" algn="l" defTabSz="914400" rtl="0" eaLnBrk="1" fontAlgn="base" latinLnBrk="0" hangingPunct="1">
              <a:lnSpc>
                <a:spcPct val="100000"/>
              </a:lnSpc>
              <a:spcBef>
                <a:spcPts val="400"/>
              </a:spcBef>
              <a:spcAft>
                <a:spcPct val="0"/>
              </a:spcAft>
              <a:buFont typeface="Arial Narrow" pitchFamily="34" charset="0"/>
              <a:buChar char="–"/>
              <a:defRPr lang="en-US" sz="1900" b="0" kern="1200">
                <a:solidFill>
                  <a:schemeClr val="tx1"/>
                </a:solidFill>
                <a:latin typeface="+mn-lt"/>
                <a:ea typeface="+mn-ea"/>
                <a:cs typeface="+mn-cs"/>
                <a:sym typeface="+mn-lt"/>
              </a:defRPr>
            </a:lvl3pPr>
            <a:lvl4pPr marL="698400" indent="-201600" algn="l" defTabSz="914400" rtl="0" eaLnBrk="1" fontAlgn="base" latinLnBrk="0" hangingPunct="1">
              <a:lnSpc>
                <a:spcPct val="100000"/>
              </a:lnSpc>
              <a:spcBef>
                <a:spcPts val="200"/>
              </a:spcBef>
              <a:spcAft>
                <a:spcPct val="0"/>
              </a:spcAft>
              <a:buFont typeface="Arial Narrow" pitchFamily="34" charset="0"/>
              <a:buChar char="-"/>
              <a:defRPr lang="en-US" sz="1900" b="0" kern="1200">
                <a:solidFill>
                  <a:schemeClr val="tx1"/>
                </a:solidFill>
                <a:latin typeface="+mn-lt"/>
                <a:ea typeface="+mn-ea"/>
                <a:cs typeface="+mn-cs"/>
                <a:sym typeface="+mn-lt"/>
              </a:defRPr>
            </a:lvl4pPr>
            <a:lvl5pPr marL="698400" indent="0" algn="l" defTabSz="914400" rtl="0" eaLnBrk="1" fontAlgn="base" latinLnBrk="0" hangingPunct="1">
              <a:lnSpc>
                <a:spcPct val="93000"/>
              </a:lnSpc>
              <a:spcBef>
                <a:spcPct val="0"/>
              </a:spcBef>
              <a:spcAft>
                <a:spcPct val="0"/>
              </a:spcAft>
              <a:buFont typeface="Arial Narrow" pitchFamily="34" charset="0"/>
              <a:buNone/>
              <a:defRPr sz="1700" b="1"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6pPr>
            <a:lvl7pPr marL="29718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7pPr>
            <a:lvl8pPr marL="34290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8pPr>
            <a:lvl9pPr marL="3886200" indent="-228600" algn="l" defTabSz="914400" rtl="0" eaLnBrk="1" latinLnBrk="0" hangingPunct="1">
              <a:spcBef>
                <a:spcPct val="20000"/>
              </a:spcBef>
              <a:buFont typeface="Arial Narrow" pitchFamily="34" charset="0"/>
              <a:buChar char="•"/>
              <a:defRPr sz="2000" b="1" kern="1200">
                <a:solidFill>
                  <a:schemeClr val="tx1"/>
                </a:solidFill>
                <a:latin typeface="+mn-lt"/>
                <a:ea typeface="+mn-ea"/>
                <a:cs typeface="+mn-cs"/>
              </a:defRPr>
            </a:lvl9pPr>
          </a:lstStyle>
          <a:p>
            <a:pPr>
              <a:spcBef>
                <a:spcPct val="0"/>
              </a:spcBef>
            </a:pPr>
            <a:fld id="{34AA424D-342F-447B-A0BD-89A3514CEC59}" type="datetime'''''''''''7'''''''''',''''''''''''4''''''''''''''''1''2'''">
              <a:rPr lang="en-US" altLang="zh-CN" sz="1100" b="1">
                <a:latin typeface="Arial Narrow"/>
                <a:ea typeface="宋体"/>
                <a:sym typeface="Arial Narrow"/>
              </a:rPr>
              <a:pPr>
                <a:spcBef>
                  <a:spcPct val="0"/>
                </a:spcBef>
              </a:pPr>
              <a:t>7,412</a:t>
            </a:fld>
            <a:endParaRPr lang="zh-CN" altLang="en-US" sz="1100" b="1">
              <a:latin typeface="Arial Narrow"/>
              <a:ea typeface="宋体"/>
              <a:sym typeface="Arial Narrow"/>
            </a:endParaRPr>
          </a:p>
        </p:txBody>
      </p:sp>
      <p:cxnSp>
        <p:nvCxnSpPr>
          <p:cNvPr id="245" name="LeanLine Vertical 635762298676367928"/>
          <p:cNvCxnSpPr/>
          <p:nvPr/>
        </p:nvCxnSpPr>
        <p:spPr>
          <a:xfrm>
            <a:off x="2488569" y="2379025"/>
            <a:ext cx="1477479" cy="0"/>
          </a:xfrm>
          <a:prstGeom prst="line">
            <a:avLst/>
          </a:prstGeom>
          <a:ln w="22225" cmpd="sng">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247" name="TextBox 246"/>
          <p:cNvSpPr txBox="1"/>
          <p:nvPr/>
        </p:nvSpPr>
        <p:spPr>
          <a:xfrm>
            <a:off x="736600" y="2249462"/>
            <a:ext cx="3074991"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noProof="0" smtClean="0">
                <a:latin typeface="+mn-lt"/>
                <a:cs typeface="Arial Narrow" pitchFamily="34" charset="0"/>
              </a:rPr>
              <a:t>沿海地区适铁货种</a:t>
            </a:r>
            <a:r>
              <a:rPr lang="en-US" altLang="zh-CN" baseline="30000" noProof="0" smtClean="0">
                <a:latin typeface="+mn-lt"/>
                <a:cs typeface="Arial Narrow" pitchFamily="34" charset="0"/>
              </a:rPr>
              <a:t>1</a:t>
            </a:r>
            <a:r>
              <a:rPr lang="zh-CN" altLang="en-US" baseline="30000" noProof="0" smtClean="0">
                <a:latin typeface="+mn-lt"/>
                <a:cs typeface="Arial Narrow" pitchFamily="34" charset="0"/>
              </a:rPr>
              <a:t>）</a:t>
            </a:r>
            <a:r>
              <a:rPr lang="en-US" altLang="zh-CN" noProof="0" smtClean="0">
                <a:latin typeface="+mn-lt"/>
                <a:cs typeface="Arial Narrow" pitchFamily="34" charset="0"/>
              </a:rPr>
              <a:t>[FEU]</a:t>
            </a:r>
            <a:endParaRPr lang="zh-CN" altLang="en-US" noProof="0" smtClean="0">
              <a:latin typeface="+mn-lt"/>
              <a:cs typeface="Arial Narrow" pitchFamily="34" charset="0"/>
            </a:endParaRPr>
          </a:p>
        </p:txBody>
      </p:sp>
      <p:sp>
        <p:nvSpPr>
          <p:cNvPr id="270" name="TextBox 269"/>
          <p:cNvSpPr txBox="1"/>
          <p:nvPr/>
        </p:nvSpPr>
        <p:spPr>
          <a:xfrm>
            <a:off x="7423912" y="2616170"/>
            <a:ext cx="1696336"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zh-CN" altLang="en-US" noProof="0" smtClean="0">
                <a:latin typeface="+mn-lt"/>
                <a:cs typeface="Arial Narrow" pitchFamily="34" charset="0"/>
              </a:rPr>
              <a:t>补强本地支柱产业</a:t>
            </a:r>
          </a:p>
        </p:txBody>
      </p:sp>
      <p:sp>
        <p:nvSpPr>
          <p:cNvPr id="271" name="TextBox 270"/>
          <p:cNvSpPr txBox="1"/>
          <p:nvPr/>
        </p:nvSpPr>
        <p:spPr>
          <a:xfrm>
            <a:off x="7364537" y="4547317"/>
            <a:ext cx="1815087" cy="200055"/>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zh-CN" altLang="en-US" noProof="0" smtClean="0">
                <a:latin typeface="+mn-lt"/>
                <a:cs typeface="Arial Narrow" pitchFamily="34" charset="0"/>
              </a:rPr>
              <a:t>发展潜在新兴产业</a:t>
            </a:r>
          </a:p>
        </p:txBody>
      </p:sp>
      <p:sp>
        <p:nvSpPr>
          <p:cNvPr id="272" name="TextBox 271"/>
          <p:cNvSpPr txBox="1"/>
          <p:nvPr/>
        </p:nvSpPr>
        <p:spPr>
          <a:xfrm>
            <a:off x="7459537" y="3040062"/>
            <a:ext cx="1520036" cy="1031051"/>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spcBef>
                <a:spcPts val="600"/>
              </a:spcBef>
              <a:buSzTx/>
              <a:buFont typeface="Arial Narrow"/>
              <a:buChar char="&gt;"/>
            </a:pPr>
            <a:r>
              <a:rPr lang="zh-CN" altLang="en-US" b="0" noProof="0" smtClean="0">
                <a:latin typeface="+mn-lt"/>
                <a:cs typeface="Arial Narrow" pitchFamily="34" charset="0"/>
              </a:rPr>
              <a:t>电脑及其零件制造</a:t>
            </a:r>
            <a:endParaRPr lang="en-US" altLang="zh-CN" b="0" noProof="0" smtClean="0">
              <a:latin typeface="+mn-lt"/>
              <a:cs typeface="Arial Narrow" pitchFamily="34" charset="0"/>
            </a:endParaRPr>
          </a:p>
          <a:p>
            <a:pPr marL="157642" lvl="1" indent="-157642">
              <a:spcBef>
                <a:spcPts val="600"/>
              </a:spcBef>
              <a:buSzTx/>
              <a:buFont typeface="Arial Narrow"/>
              <a:buChar char="&gt;"/>
            </a:pPr>
            <a:r>
              <a:rPr lang="zh-CN" altLang="en-US" b="0">
                <a:cs typeface="Arial Narrow" pitchFamily="34" charset="0"/>
              </a:rPr>
              <a:t>电</a:t>
            </a:r>
            <a:r>
              <a:rPr lang="zh-CN" altLang="en-US" b="0" smtClean="0">
                <a:cs typeface="Arial Narrow" pitchFamily="34" charset="0"/>
              </a:rPr>
              <a:t>视及收音机制造</a:t>
            </a:r>
            <a:endParaRPr lang="en-US" altLang="zh-CN" b="0" smtClean="0">
              <a:cs typeface="Arial Narrow" pitchFamily="34" charset="0"/>
            </a:endParaRPr>
          </a:p>
          <a:p>
            <a:pPr marL="157642" lvl="1" indent="-157642">
              <a:spcBef>
                <a:spcPts val="600"/>
              </a:spcBef>
              <a:buSzTx/>
              <a:buFont typeface="Arial Narrow"/>
              <a:buChar char="&gt;"/>
            </a:pPr>
            <a:r>
              <a:rPr lang="zh-CN" altLang="en-US" b="0">
                <a:cs typeface="Arial Narrow" pitchFamily="34" charset="0"/>
              </a:rPr>
              <a:t>汽</a:t>
            </a:r>
            <a:r>
              <a:rPr lang="zh-CN" altLang="en-US" b="0" smtClean="0">
                <a:cs typeface="Arial Narrow" pitchFamily="34" charset="0"/>
              </a:rPr>
              <a:t>车制造业</a:t>
            </a:r>
            <a:endParaRPr lang="en-US" altLang="zh-CN" b="0" smtClean="0">
              <a:cs typeface="Arial Narrow" pitchFamily="34" charset="0"/>
            </a:endParaRPr>
          </a:p>
          <a:p>
            <a:pPr marL="157642" lvl="1" indent="-157642">
              <a:spcBef>
                <a:spcPts val="600"/>
              </a:spcBef>
              <a:buSzTx/>
              <a:buFont typeface="Arial Narrow"/>
              <a:buChar char="&gt;"/>
            </a:pPr>
            <a:r>
              <a:rPr lang="zh-CN" altLang="en-US" b="0" smtClean="0">
                <a:cs typeface="Arial Narrow" pitchFamily="34" charset="0"/>
              </a:rPr>
              <a:t>鞋履制造业</a:t>
            </a:r>
          </a:p>
        </p:txBody>
      </p:sp>
      <p:sp>
        <p:nvSpPr>
          <p:cNvPr id="274" name="TextBox 273"/>
          <p:cNvSpPr txBox="1"/>
          <p:nvPr/>
        </p:nvSpPr>
        <p:spPr>
          <a:xfrm>
            <a:off x="7459537" y="4988714"/>
            <a:ext cx="1696336" cy="1031051"/>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marL="157642" lvl="1" indent="-157642">
              <a:lnSpc>
                <a:spcPct val="100000"/>
              </a:lnSpc>
              <a:spcBef>
                <a:spcPts val="600"/>
              </a:spcBef>
              <a:buClr>
                <a:srgbClr val="000000"/>
              </a:buClr>
              <a:buSzTx/>
              <a:buFont typeface="Arial Narrow"/>
              <a:buChar char="&gt;"/>
            </a:pPr>
            <a:r>
              <a:rPr lang="zh-CN" altLang="en-US" b="0" smtClean="0">
                <a:latin typeface="+mn-lt"/>
                <a:cs typeface="Arial Narrow" pitchFamily="34" charset="0"/>
              </a:rPr>
              <a:t>手机及通讯设备制造</a:t>
            </a:r>
            <a:endParaRPr lang="en-US" altLang="zh-CN" b="0" smtClean="0">
              <a:latin typeface="+mn-lt"/>
              <a:cs typeface="Arial Narrow" pitchFamily="34" charset="0"/>
            </a:endParaRPr>
          </a:p>
          <a:p>
            <a:pPr marL="157642" lvl="1" indent="-157642">
              <a:lnSpc>
                <a:spcPct val="100000"/>
              </a:lnSpc>
              <a:spcBef>
                <a:spcPts val="600"/>
              </a:spcBef>
              <a:buClr>
                <a:srgbClr val="000000"/>
              </a:buClr>
              <a:buSzTx/>
              <a:buFont typeface="Arial Narrow"/>
              <a:buChar char="&gt;"/>
            </a:pPr>
            <a:r>
              <a:rPr lang="zh-CN" altLang="en-US" b="0" smtClean="0">
                <a:latin typeface="+mn-lt"/>
                <a:cs typeface="Arial Narrow" pitchFamily="34" charset="0"/>
              </a:rPr>
              <a:t>微电子原件制造</a:t>
            </a:r>
            <a:endParaRPr lang="en-US" altLang="zh-CN" b="0" smtClean="0">
              <a:latin typeface="+mn-lt"/>
              <a:cs typeface="Arial Narrow" pitchFamily="34" charset="0"/>
            </a:endParaRPr>
          </a:p>
          <a:p>
            <a:pPr marL="157642" lvl="1" indent="-157642">
              <a:lnSpc>
                <a:spcPct val="100000"/>
              </a:lnSpc>
              <a:spcBef>
                <a:spcPts val="600"/>
              </a:spcBef>
              <a:buClr>
                <a:srgbClr val="000000"/>
              </a:buClr>
              <a:buSzTx/>
              <a:buFont typeface="Arial Narrow"/>
              <a:buChar char="&gt;"/>
            </a:pPr>
            <a:r>
              <a:rPr lang="zh-CN" altLang="en-US" b="0">
                <a:latin typeface="+mn-lt"/>
                <a:cs typeface="Arial Narrow" pitchFamily="34" charset="0"/>
              </a:rPr>
              <a:t>电动工</a:t>
            </a:r>
            <a:r>
              <a:rPr lang="zh-CN" altLang="en-US" b="0" smtClean="0">
                <a:latin typeface="+mn-lt"/>
                <a:cs typeface="Arial Narrow" pitchFamily="34" charset="0"/>
              </a:rPr>
              <a:t>具制造</a:t>
            </a:r>
            <a:endParaRPr lang="en-US" altLang="zh-CN" b="0" smtClean="0">
              <a:latin typeface="+mn-lt"/>
              <a:cs typeface="Arial Narrow" pitchFamily="34" charset="0"/>
            </a:endParaRPr>
          </a:p>
          <a:p>
            <a:pPr marL="157642" lvl="1" indent="-157642">
              <a:lnSpc>
                <a:spcPct val="100000"/>
              </a:lnSpc>
              <a:spcBef>
                <a:spcPts val="600"/>
              </a:spcBef>
              <a:buClr>
                <a:srgbClr val="000000"/>
              </a:buClr>
              <a:buSzTx/>
              <a:buFont typeface="Arial Narrow"/>
              <a:buChar char="&gt;"/>
            </a:pPr>
            <a:r>
              <a:rPr lang="zh-CN" altLang="en-US" b="0" smtClean="0">
                <a:latin typeface="+mn-lt"/>
                <a:cs typeface="Arial Narrow" pitchFamily="34" charset="0"/>
              </a:rPr>
              <a:t>各类服装制造</a:t>
            </a:r>
          </a:p>
        </p:txBody>
      </p:sp>
      <p:sp>
        <p:nvSpPr>
          <p:cNvPr id="280" name="Rounded Rectangle 279"/>
          <p:cNvSpPr/>
          <p:nvPr/>
        </p:nvSpPr>
        <p:spPr>
          <a:xfrm>
            <a:off x="7160820" y="2508251"/>
            <a:ext cx="2113167" cy="1764156"/>
          </a:xfrm>
          <a:prstGeom prst="roundRect">
            <a:avLst>
              <a:gd name="adj" fmla="val 5836"/>
            </a:avLst>
          </a:prstGeom>
          <a:ln w="28575">
            <a:solidFill>
              <a:srgbClr val="C00000"/>
            </a:solidFill>
            <a:prstDash val="dash"/>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p>
        </p:txBody>
      </p:sp>
      <p:cxnSp>
        <p:nvCxnSpPr>
          <p:cNvPr id="282" name="Straight Connector 281"/>
          <p:cNvCxnSpPr/>
          <p:nvPr/>
        </p:nvCxnSpPr>
        <p:spPr>
          <a:xfrm>
            <a:off x="7459537" y="2913250"/>
            <a:ext cx="1577585" cy="0"/>
          </a:xfrm>
          <a:prstGeom prst="line">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283" name="Rounded Rectangle 282"/>
          <p:cNvSpPr/>
          <p:nvPr/>
        </p:nvSpPr>
        <p:spPr>
          <a:xfrm>
            <a:off x="7160820" y="4421654"/>
            <a:ext cx="2113167" cy="1764156"/>
          </a:xfrm>
          <a:prstGeom prst="roundRect">
            <a:avLst>
              <a:gd name="adj" fmla="val 5836"/>
            </a:avLst>
          </a:prstGeom>
          <a:ln w="28575">
            <a:solidFill>
              <a:srgbClr val="C00000"/>
            </a:solidFill>
            <a:prstDash val="dash"/>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spcBef>
                <a:spcPts val="400"/>
              </a:spcBef>
            </a:pPr>
            <a:endParaRPr lang="zh-CN" altLang="en-US" sz="1500" b="0"/>
          </a:p>
        </p:txBody>
      </p:sp>
      <p:cxnSp>
        <p:nvCxnSpPr>
          <p:cNvPr id="284" name="Straight Connector 283"/>
          <p:cNvCxnSpPr/>
          <p:nvPr/>
        </p:nvCxnSpPr>
        <p:spPr>
          <a:xfrm>
            <a:off x="7459537" y="4853175"/>
            <a:ext cx="1577585" cy="0"/>
          </a:xfrm>
          <a:prstGeom prst="line">
            <a:avLst/>
          </a:prstGeom>
          <a:ln w="9525">
            <a:solidFill>
              <a:schemeClr val="accent3"/>
            </a:solidFill>
          </a:ln>
          <a:effectLst/>
        </p:spPr>
        <p:style>
          <a:lnRef idx="1">
            <a:schemeClr val="accent1"/>
          </a:lnRef>
          <a:fillRef idx="0">
            <a:schemeClr val="accent1"/>
          </a:fillRef>
          <a:effectRef idx="0">
            <a:schemeClr val="accent1"/>
          </a:effectRef>
          <a:fontRef idx="minor">
            <a:schemeClr val="tx1"/>
          </a:fontRef>
        </p:style>
      </p:cxnSp>
      <p:sp>
        <p:nvSpPr>
          <p:cNvPr id="285" name="TextBox 284"/>
          <p:cNvSpPr txBox="1"/>
          <p:nvPr/>
        </p:nvSpPr>
        <p:spPr>
          <a:xfrm>
            <a:off x="6469335" y="3755439"/>
            <a:ext cx="271511" cy="1384995"/>
          </a:xfrm>
          <a:prstGeom prst="rect">
            <a:avLst/>
          </a:prstGeom>
          <a:solidFill>
            <a:schemeClr val="bg1"/>
          </a:solidFill>
          <a:ln w="9525">
            <a:noFill/>
          </a:ln>
        </p:spPr>
        <p:txBody>
          <a:bodyPr vert="horz" wrap="square" lIns="0" tIns="0" rIns="0" bIns="0" rtlCol="0" anchor="ctr" anchorCtr="1">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100000"/>
              </a:lnSpc>
              <a:spcBef>
                <a:spcPts val="400"/>
              </a:spcBef>
              <a:buClr>
                <a:srgbClr val="000000"/>
              </a:buClr>
              <a:buSzTx/>
            </a:pPr>
            <a:r>
              <a:rPr lang="zh-CN" altLang="en-US" sz="1500" noProof="0" smtClean="0">
                <a:latin typeface="+mn-lt"/>
                <a:cs typeface="Arial Narrow" pitchFamily="34" charset="0"/>
              </a:rPr>
              <a:t>重点招商对象</a:t>
            </a:r>
          </a:p>
        </p:txBody>
      </p:sp>
      <p:sp>
        <p:nvSpPr>
          <p:cNvPr id="287" name="Rectangle 286"/>
          <p:cNvSpPr/>
          <p:nvPr/>
        </p:nvSpPr>
        <p:spPr>
          <a:xfrm>
            <a:off x="5253636" y="6472052"/>
            <a:ext cx="296883" cy="142504"/>
          </a:xfrm>
          <a:prstGeom prst="rect">
            <a:avLst/>
          </a:prstGeom>
          <a:solidFill>
            <a:schemeClr val="accent6"/>
          </a:solidFill>
          <a:ln w="9525">
            <a:solidFill>
              <a:schemeClr val="accent3"/>
            </a:solidFill>
          </a:ln>
          <a:effectLst/>
        </p:spPr>
        <p:style>
          <a:lnRef idx="1">
            <a:schemeClr val="accent1"/>
          </a:lnRef>
          <a:fillRef idx="0">
            <a:schemeClr val="accent1"/>
          </a:fillRef>
          <a:effectRef idx="0">
            <a:schemeClr val="accent1"/>
          </a:effectRef>
          <a:fontRef idx="minor">
            <a:schemeClr val="tx1"/>
          </a:fontRef>
        </p:style>
        <p:txBody>
          <a:bodyPr lIns="72000" tIns="72000" rIns="72000" bIns="108000" rtlCol="0" anchor="t" anchorCtr="0">
            <a:noAutofit/>
          </a:bodyP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l">
              <a:lnSpc>
                <a:spcPct val="100000"/>
              </a:lnSpc>
              <a:spcBef>
                <a:spcPts val="400"/>
              </a:spcBef>
            </a:pPr>
            <a:endParaRPr lang="zh-CN" altLang="en-US" sz="1500" b="0" smtClean="0"/>
          </a:p>
        </p:txBody>
      </p:sp>
      <p:sp>
        <p:nvSpPr>
          <p:cNvPr id="288" name="TextBox 287"/>
          <p:cNvSpPr txBox="1"/>
          <p:nvPr/>
        </p:nvSpPr>
        <p:spPr>
          <a:xfrm>
            <a:off x="5621772" y="6448302"/>
            <a:ext cx="705321" cy="169277"/>
          </a:xfrm>
          <a:prstGeom prst="rect">
            <a:avLst/>
          </a:prstGeom>
          <a:noFill/>
          <a:ln w="9525">
            <a:noFill/>
          </a:ln>
        </p:spPr>
        <p:txBody>
          <a:bodyPr vert="horz" wrap="non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SzTx/>
            </a:pPr>
            <a:r>
              <a:rPr lang="zh-CN" altLang="en-US" sz="1100" b="0" smtClean="0">
                <a:latin typeface="+mn-lt"/>
                <a:cs typeface="Arial Narrow" pitchFamily="34" charset="0"/>
              </a:rPr>
              <a:t>非重合产业</a:t>
            </a:r>
            <a:endParaRPr lang="zh-CN" altLang="en-US" sz="1100" b="0" noProof="0" smtClean="0">
              <a:latin typeface="+mn-lt"/>
              <a:cs typeface="Arial Narrow" pitchFamily="34" charset="0"/>
            </a:endParaRPr>
          </a:p>
        </p:txBody>
      </p:sp>
      <p:sp>
        <p:nvSpPr>
          <p:cNvPr id="133" name="RbSticker"/>
          <p:cNvSpPr txBox="1"/>
          <p:nvPr/>
        </p:nvSpPr>
        <p:spPr>
          <a:xfrm>
            <a:off x="796312" y="260349"/>
            <a:ext cx="2011769" cy="200055"/>
          </a:xfrm>
          <a:prstGeom prst="rect">
            <a:avLst/>
          </a:prstGeom>
          <a:noFill/>
          <a:ln w="9525">
            <a:noFill/>
          </a:ln>
        </p:spPr>
        <p:txBody>
          <a:bodyPr vert="horz" wrap="none" lIns="0" tIns="0" rIns="0" bIns="0" rtlCol="0" anchor="ctr">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spcBef>
                <a:spcPts val="400"/>
              </a:spcBef>
              <a:buClr>
                <a:srgbClr val="000000"/>
              </a:buClr>
              <a:buSzTx/>
            </a:pPr>
            <a:r>
              <a:rPr lang="zh-CN" altLang="en-US" noProof="0" smtClean="0">
                <a:solidFill>
                  <a:schemeClr val="accent3"/>
                </a:solidFill>
                <a:latin typeface="+mn-lt"/>
                <a:cs typeface="Arial Narrow" pitchFamily="34" charset="0"/>
              </a:rPr>
              <a:t>一组伴生产业：出口路向</a:t>
            </a:r>
            <a:r>
              <a:rPr lang="en-US" altLang="zh-CN" smtClean="0">
                <a:solidFill>
                  <a:schemeClr val="accent3"/>
                </a:solidFill>
                <a:latin typeface="+mn-lt"/>
                <a:cs typeface="Arial Narrow" pitchFamily="34" charset="0"/>
                <a:sym typeface="Wingdings" panose="05000000000000000000" pitchFamily="2" charset="2"/>
              </a:rPr>
              <a:t></a:t>
            </a:r>
            <a:endParaRPr lang="zh-CN" altLang="en-US">
              <a:solidFill>
                <a:schemeClr val="accent3"/>
              </a:solidFill>
              <a:latin typeface="+mn-lt"/>
              <a:cs typeface="Arial Narrow" pitchFamily="34" charset="0"/>
            </a:endParaRPr>
          </a:p>
        </p:txBody>
      </p:sp>
      <p:grpSp>
        <p:nvGrpSpPr>
          <p:cNvPr id="142" name="Group 141"/>
          <p:cNvGrpSpPr/>
          <p:nvPr/>
        </p:nvGrpSpPr>
        <p:grpSpPr>
          <a:xfrm>
            <a:off x="131167" y="192558"/>
            <a:ext cx="433418" cy="382347"/>
            <a:chOff x="3044142" y="3745325"/>
            <a:chExt cx="618875" cy="545952"/>
          </a:xfrm>
        </p:grpSpPr>
        <p:grpSp>
          <p:nvGrpSpPr>
            <p:cNvPr id="143" name="Group 142"/>
            <p:cNvGrpSpPr/>
            <p:nvPr/>
          </p:nvGrpSpPr>
          <p:grpSpPr>
            <a:xfrm>
              <a:off x="3065963" y="3745325"/>
              <a:ext cx="524030" cy="545952"/>
              <a:chOff x="6814862" y="2342788"/>
              <a:chExt cx="1435328" cy="1448459"/>
            </a:xfrm>
            <a:solidFill>
              <a:schemeClr val="bg1"/>
            </a:solidFill>
          </p:grpSpPr>
          <p:sp>
            <p:nvSpPr>
              <p:cNvPr id="145" name="Arc 144"/>
              <p:cNvSpPr/>
              <p:nvPr/>
            </p:nvSpPr>
            <p:spPr>
              <a:xfrm rot="10800000">
                <a:off x="6814862" y="2342788"/>
                <a:ext cx="1435328" cy="1448459"/>
              </a:xfrm>
              <a:prstGeom prst="arc">
                <a:avLst>
                  <a:gd name="adj1" fmla="val 10123326"/>
                  <a:gd name="adj2" fmla="val 15565306"/>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146" name="Arc 145"/>
              <p:cNvSpPr/>
              <p:nvPr/>
            </p:nvSpPr>
            <p:spPr>
              <a:xfrm rot="10800000">
                <a:off x="6814862" y="2342788"/>
                <a:ext cx="1435328" cy="1448459"/>
              </a:xfrm>
              <a:prstGeom prst="arc">
                <a:avLst>
                  <a:gd name="adj1" fmla="val 1075825"/>
                  <a:gd name="adj2" fmla="val 9735195"/>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sp>
            <p:nvSpPr>
              <p:cNvPr id="147" name="Arc 146"/>
              <p:cNvSpPr/>
              <p:nvPr/>
            </p:nvSpPr>
            <p:spPr>
              <a:xfrm rot="10800000">
                <a:off x="6814862" y="2342788"/>
                <a:ext cx="1435328" cy="1448459"/>
              </a:xfrm>
              <a:prstGeom prst="arc">
                <a:avLst>
                  <a:gd name="adj1" fmla="val 16422199"/>
                  <a:gd name="adj2" fmla="val 540164"/>
                </a:avLst>
              </a:prstGeom>
              <a:grpFill/>
              <a:ln w="22225" cmpd="sng">
                <a:solidFill>
                  <a:schemeClr val="accent3"/>
                </a:solidFill>
                <a:tailEnd type="triangle" w="med" len="med"/>
              </a:ln>
              <a:effectLst/>
            </p:spPr>
            <p:style>
              <a:lnRef idx="1">
                <a:schemeClr val="accent1"/>
              </a:lnRef>
              <a:fillRef idx="0">
                <a:schemeClr val="accent1"/>
              </a:fillRef>
              <a:effectRef idx="0">
                <a:schemeClr val="accent1"/>
              </a:effectRef>
              <a:fontRef idx="minor">
                <a:schemeClr val="tx1"/>
              </a:fontRef>
            </p:style>
            <p:txBody>
              <a:bodyPr rtlCol="0" anchor="ctr"/>
              <a:lstStyle>
                <a:defPPr>
                  <a:defRPr lang="de-DE"/>
                </a:defPPr>
                <a:lvl1pPr algn="l" rtl="0" fontAlgn="base">
                  <a:spcBef>
                    <a:spcPct val="0"/>
                  </a:spcBef>
                  <a:spcAft>
                    <a:spcPct val="0"/>
                  </a:spcAft>
                  <a:defRPr sz="1300" b="1" kern="1200">
                    <a:solidFill>
                      <a:srgbClr val="000000"/>
                    </a:solidFill>
                    <a:latin typeface="Arial Narrow"/>
                    <a:ea typeface="+mn-ea"/>
                    <a:cs typeface="+mn-cs"/>
                  </a:defRPr>
                </a:lvl1pPr>
                <a:lvl2pPr marL="457200" algn="l" rtl="0" fontAlgn="base">
                  <a:spcBef>
                    <a:spcPct val="0"/>
                  </a:spcBef>
                  <a:spcAft>
                    <a:spcPct val="0"/>
                  </a:spcAft>
                  <a:defRPr sz="1300" b="1" kern="1200">
                    <a:solidFill>
                      <a:srgbClr val="000000"/>
                    </a:solidFill>
                    <a:latin typeface="Arial Narrow"/>
                    <a:ea typeface="+mn-ea"/>
                    <a:cs typeface="+mn-cs"/>
                  </a:defRPr>
                </a:lvl2pPr>
                <a:lvl3pPr marL="914400" algn="l" rtl="0" fontAlgn="base">
                  <a:spcBef>
                    <a:spcPct val="0"/>
                  </a:spcBef>
                  <a:spcAft>
                    <a:spcPct val="0"/>
                  </a:spcAft>
                  <a:defRPr sz="1300" b="1" kern="1200">
                    <a:solidFill>
                      <a:srgbClr val="000000"/>
                    </a:solidFill>
                    <a:latin typeface="Arial Narrow"/>
                    <a:ea typeface="+mn-ea"/>
                    <a:cs typeface="+mn-cs"/>
                  </a:defRPr>
                </a:lvl3pPr>
                <a:lvl4pPr marL="1371600" algn="l" rtl="0" fontAlgn="base">
                  <a:spcBef>
                    <a:spcPct val="0"/>
                  </a:spcBef>
                  <a:spcAft>
                    <a:spcPct val="0"/>
                  </a:spcAft>
                  <a:defRPr sz="1300" b="1" kern="1200">
                    <a:solidFill>
                      <a:srgbClr val="000000"/>
                    </a:solidFill>
                    <a:latin typeface="Arial Narrow"/>
                    <a:ea typeface="+mn-ea"/>
                    <a:cs typeface="+mn-cs"/>
                  </a:defRPr>
                </a:lvl4pPr>
                <a:lvl5pPr marL="1828800" algn="l" rtl="0" fontAlgn="base">
                  <a:spcBef>
                    <a:spcPct val="0"/>
                  </a:spcBef>
                  <a:spcAft>
                    <a:spcPct val="0"/>
                  </a:spcAft>
                  <a:defRPr sz="1300" b="1" kern="1200">
                    <a:solidFill>
                      <a:srgbClr val="000000"/>
                    </a:solidFill>
                    <a:latin typeface="Arial Narrow"/>
                    <a:ea typeface="+mn-ea"/>
                    <a:cs typeface="+mn-cs"/>
                  </a:defRPr>
                </a:lvl5pPr>
                <a:lvl6pPr marL="2286000" algn="l" defTabSz="914400" rtl="0" eaLnBrk="1" latinLnBrk="0" hangingPunct="1">
                  <a:defRPr sz="1300" b="1" kern="1200">
                    <a:solidFill>
                      <a:srgbClr val="000000"/>
                    </a:solidFill>
                    <a:latin typeface="Arial Narrow"/>
                    <a:ea typeface="+mn-ea"/>
                    <a:cs typeface="+mn-cs"/>
                  </a:defRPr>
                </a:lvl6pPr>
                <a:lvl7pPr marL="2743200" algn="l" defTabSz="914400" rtl="0" eaLnBrk="1" latinLnBrk="0" hangingPunct="1">
                  <a:defRPr sz="1300" b="1" kern="1200">
                    <a:solidFill>
                      <a:srgbClr val="000000"/>
                    </a:solidFill>
                    <a:latin typeface="Arial Narrow"/>
                    <a:ea typeface="+mn-ea"/>
                    <a:cs typeface="+mn-cs"/>
                  </a:defRPr>
                </a:lvl7pPr>
                <a:lvl8pPr marL="3200400" algn="l" defTabSz="914400" rtl="0" eaLnBrk="1" latinLnBrk="0" hangingPunct="1">
                  <a:defRPr sz="1300" b="1" kern="1200">
                    <a:solidFill>
                      <a:srgbClr val="000000"/>
                    </a:solidFill>
                    <a:latin typeface="Arial Narrow"/>
                    <a:ea typeface="+mn-ea"/>
                    <a:cs typeface="+mn-cs"/>
                  </a:defRPr>
                </a:lvl8pPr>
                <a:lvl9pPr marL="3657600" algn="l" defTabSz="914400" rtl="0" eaLnBrk="1" latinLnBrk="0" hangingPunct="1">
                  <a:defRPr sz="1300" b="1" kern="1200">
                    <a:solidFill>
                      <a:srgbClr val="000000"/>
                    </a:solidFill>
                    <a:latin typeface="Arial Narrow"/>
                    <a:ea typeface="+mn-ea"/>
                    <a:cs typeface="+mn-cs"/>
                  </a:defRPr>
                </a:lvl9pPr>
              </a:lstStyle>
              <a:p>
                <a:pPr algn="ctr"/>
                <a:endParaRPr lang="zh-CN" altLang="en-US" sz="2700" b="0">
                  <a:solidFill>
                    <a:schemeClr val="accent6"/>
                  </a:solidFill>
                </a:endParaRPr>
              </a:p>
            </p:txBody>
          </p:sp>
        </p:grpSp>
        <p:sp>
          <p:nvSpPr>
            <p:cNvPr id="144" name="TextBox 143"/>
            <p:cNvSpPr txBox="1"/>
            <p:nvPr/>
          </p:nvSpPr>
          <p:spPr>
            <a:xfrm>
              <a:off x="3044142" y="3818075"/>
              <a:ext cx="618875" cy="439474"/>
            </a:xfrm>
            <a:prstGeom prst="rect">
              <a:avLst/>
            </a:prstGeom>
            <a:noFill/>
            <a:ln w="9525">
              <a:noFill/>
            </a:ln>
          </p:spPr>
          <p:txBody>
            <a:bodyPr vert="horz" wrap="square" lIns="0" tIns="0" rIns="0" bIns="0" rtlCol="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gn="ctr">
                <a:lnSpc>
                  <a:spcPct val="100000"/>
                </a:lnSpc>
                <a:spcBef>
                  <a:spcPts val="400"/>
                </a:spcBef>
                <a:buClr>
                  <a:srgbClr val="000000"/>
                </a:buClr>
                <a:buSzTx/>
              </a:pPr>
              <a:r>
                <a:rPr lang="en-US" altLang="zh-CN" sz="2000" b="0" noProof="0" smtClean="0">
                  <a:solidFill>
                    <a:schemeClr val="bg2"/>
                  </a:solidFill>
                  <a:latin typeface="Arial" pitchFamily="34" charset="0"/>
                  <a:cs typeface="Arial" pitchFamily="34" charset="0"/>
                </a:rPr>
                <a:t>1</a:t>
              </a:r>
              <a:endParaRPr lang="zh-CN" altLang="en-US" sz="2000" b="0" noProof="0" smtClean="0">
                <a:solidFill>
                  <a:schemeClr val="bg2"/>
                </a:solidFill>
                <a:latin typeface="Arial" pitchFamily="34" charset="0"/>
                <a:cs typeface="Arial" pitchFamily="34" charset="0"/>
              </a:endParaRPr>
            </a:p>
          </p:txBody>
        </p:sp>
      </p:grpSp>
      <p:sp>
        <p:nvSpPr>
          <p:cNvPr id="132" name="Notes"/>
          <p:cNvSpPr txBox="1"/>
          <p:nvPr/>
        </p:nvSpPr>
        <p:spPr>
          <a:xfrm>
            <a:off x="738189" y="6417474"/>
            <a:ext cx="2973571" cy="138499"/>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en-US" altLang="zh-CN" sz="1000" b="0" smtClean="0">
                <a:sym typeface="+mn-lt"/>
              </a:rPr>
              <a:t>1)</a:t>
            </a:r>
            <a:r>
              <a:rPr lang="zh-CN" altLang="en-US" sz="1000" b="0">
                <a:sym typeface="+mn-lt"/>
              </a:rPr>
              <a:t>基于</a:t>
            </a:r>
            <a:r>
              <a:rPr lang="en-US" altLang="zh-CN" sz="1000" b="0">
                <a:sym typeface="+mn-lt"/>
              </a:rPr>
              <a:t>2016</a:t>
            </a:r>
            <a:r>
              <a:rPr lang="zh-CN" altLang="en-US" sz="1000" b="0">
                <a:sym typeface="+mn-lt"/>
              </a:rPr>
              <a:t>年蓉欧的对外报价</a:t>
            </a:r>
            <a:r>
              <a:rPr lang="en-US" altLang="zh-CN" sz="1000" b="0">
                <a:sym typeface="+mn-lt"/>
              </a:rPr>
              <a:t>3000</a:t>
            </a:r>
            <a:r>
              <a:rPr lang="zh-CN" altLang="en-US" sz="1000" b="0">
                <a:sym typeface="+mn-lt"/>
              </a:rPr>
              <a:t>美元</a:t>
            </a:r>
            <a:r>
              <a:rPr lang="en-US" altLang="zh-CN" sz="1000" b="0">
                <a:sym typeface="+mn-lt"/>
              </a:rPr>
              <a:t>/FEU</a:t>
            </a:r>
            <a:r>
              <a:rPr lang="zh-CN" altLang="en-US" sz="1000" b="0">
                <a:sym typeface="+mn-lt"/>
              </a:rPr>
              <a:t>进行的测算</a:t>
            </a:r>
            <a:endParaRPr lang="en-US" altLang="zh-CN" sz="1000" b="0">
              <a:sym typeface="+mn-lt"/>
            </a:endParaRPr>
          </a:p>
        </p:txBody>
      </p:sp>
      <p:sp>
        <p:nvSpPr>
          <p:cNvPr id="134" name="Notes" hidden="1"/>
          <p:cNvSpPr txBox="1"/>
          <p:nvPr/>
        </p:nvSpPr>
        <p:spPr>
          <a:xfrm>
            <a:off x="738189" y="6417474"/>
            <a:ext cx="280526" cy="138499"/>
          </a:xfrm>
          <a:prstGeom prst="rect">
            <a:avLst/>
          </a:prstGeom>
          <a:noFill/>
          <a:ln w="9525">
            <a:noFill/>
          </a:ln>
        </p:spPr>
        <p:txBody>
          <a:bodyPr vert="horz" wrap="none" lIns="0" tIns="0" rIns="0" bIns="0" rtlCol="0" anchor="b" anchorCtr="0">
            <a:spAutoFit/>
          </a:bodyPr>
          <a:lstStyle>
            <a:defPPr>
              <a:defRPr lang="de-DE"/>
            </a:defPPr>
            <a:lvl1pPr algn="l" rtl="0" fontAlgn="base">
              <a:spcBef>
                <a:spcPct val="0"/>
              </a:spcBef>
              <a:spcAft>
                <a:spcPct val="0"/>
              </a:spcAft>
              <a:defRPr sz="1300" b="1" kern="1200">
                <a:solidFill>
                  <a:schemeClr val="tx1"/>
                </a:solidFill>
                <a:latin typeface="Arial Narrow"/>
                <a:ea typeface="+mn-ea"/>
                <a:cs typeface="+mn-cs"/>
              </a:defRPr>
            </a:lvl1pPr>
            <a:lvl2pPr marL="457200" algn="l" rtl="0" fontAlgn="base">
              <a:spcBef>
                <a:spcPct val="0"/>
              </a:spcBef>
              <a:spcAft>
                <a:spcPct val="0"/>
              </a:spcAft>
              <a:defRPr sz="1300" b="1" kern="1200">
                <a:solidFill>
                  <a:schemeClr val="tx1"/>
                </a:solidFill>
                <a:latin typeface="Arial Narrow"/>
                <a:ea typeface="+mn-ea"/>
                <a:cs typeface="+mn-cs"/>
              </a:defRPr>
            </a:lvl2pPr>
            <a:lvl3pPr marL="914400" algn="l" rtl="0" fontAlgn="base">
              <a:spcBef>
                <a:spcPct val="0"/>
              </a:spcBef>
              <a:spcAft>
                <a:spcPct val="0"/>
              </a:spcAft>
              <a:defRPr sz="1300" b="1" kern="1200">
                <a:solidFill>
                  <a:schemeClr val="tx1"/>
                </a:solidFill>
                <a:latin typeface="Arial Narrow"/>
                <a:ea typeface="+mn-ea"/>
                <a:cs typeface="+mn-cs"/>
              </a:defRPr>
            </a:lvl3pPr>
            <a:lvl4pPr marL="1371600" algn="l" rtl="0" fontAlgn="base">
              <a:spcBef>
                <a:spcPct val="0"/>
              </a:spcBef>
              <a:spcAft>
                <a:spcPct val="0"/>
              </a:spcAft>
              <a:defRPr sz="1300" b="1" kern="1200">
                <a:solidFill>
                  <a:schemeClr val="tx1"/>
                </a:solidFill>
                <a:latin typeface="Arial Narrow"/>
                <a:ea typeface="+mn-ea"/>
                <a:cs typeface="+mn-cs"/>
              </a:defRPr>
            </a:lvl4pPr>
            <a:lvl5pPr marL="1828800" algn="l" rtl="0" fontAlgn="base">
              <a:spcBef>
                <a:spcPct val="0"/>
              </a:spcBef>
              <a:spcAft>
                <a:spcPct val="0"/>
              </a:spcAft>
              <a:defRPr sz="1300" b="1" kern="1200">
                <a:solidFill>
                  <a:schemeClr val="tx1"/>
                </a:solidFill>
                <a:latin typeface="Arial Narrow"/>
                <a:ea typeface="+mn-ea"/>
                <a:cs typeface="+mn-cs"/>
              </a:defRPr>
            </a:lvl5pPr>
            <a:lvl6pPr marL="2286000" algn="l" defTabSz="914400" rtl="0" eaLnBrk="1" latinLnBrk="0" hangingPunct="1">
              <a:defRPr sz="1300" b="1" kern="1200">
                <a:solidFill>
                  <a:schemeClr val="tx1"/>
                </a:solidFill>
                <a:latin typeface="Arial Narrow"/>
                <a:ea typeface="+mn-ea"/>
                <a:cs typeface="+mn-cs"/>
              </a:defRPr>
            </a:lvl6pPr>
            <a:lvl7pPr marL="2743200" algn="l" defTabSz="914400" rtl="0" eaLnBrk="1" latinLnBrk="0" hangingPunct="1">
              <a:defRPr sz="1300" b="1" kern="1200">
                <a:solidFill>
                  <a:schemeClr val="tx1"/>
                </a:solidFill>
                <a:latin typeface="Arial Narrow"/>
                <a:ea typeface="+mn-ea"/>
                <a:cs typeface="+mn-cs"/>
              </a:defRPr>
            </a:lvl7pPr>
            <a:lvl8pPr marL="3200400" algn="l" defTabSz="914400" rtl="0" eaLnBrk="1" latinLnBrk="0" hangingPunct="1">
              <a:defRPr sz="1300" b="1" kern="1200">
                <a:solidFill>
                  <a:schemeClr val="tx1"/>
                </a:solidFill>
                <a:latin typeface="Arial Narrow"/>
                <a:ea typeface="+mn-ea"/>
                <a:cs typeface="+mn-cs"/>
              </a:defRPr>
            </a:lvl8pPr>
            <a:lvl9pPr marL="3657600" algn="l" defTabSz="914400" rtl="0" eaLnBrk="1" latinLnBrk="0" hangingPunct="1">
              <a:defRPr sz="1300" b="1" kern="1200">
                <a:solidFill>
                  <a:schemeClr val="tx1"/>
                </a:solidFill>
                <a:latin typeface="Arial Narrow"/>
                <a:ea typeface="+mn-ea"/>
                <a:cs typeface="+mn-cs"/>
              </a:defRPr>
            </a:lvl9pPr>
          </a:lstStyle>
          <a:p>
            <a:pPr>
              <a:lnSpc>
                <a:spcPct val="90000"/>
              </a:lnSpc>
              <a:buSzTx/>
            </a:pPr>
            <a:r>
              <a:rPr lang="en-US" sz="1000" b="0" smtClean="0">
                <a:solidFill>
                  <a:schemeClr val="tx1"/>
                </a:solidFill>
                <a:latin typeface="+mn-lt"/>
                <a:cs typeface="+mn-cs"/>
                <a:sym typeface="+mn-lt"/>
              </a:rPr>
              <a:t>1) xxx</a:t>
            </a:r>
          </a:p>
        </p:txBody>
      </p:sp>
    </p:spTree>
    <p:extLst>
      <p:ext uri="{BB962C8B-B14F-4D97-AF65-F5344CB8AC3E}">
        <p14:creationId xmlns="" xmlns:p14="http://schemas.microsoft.com/office/powerpoint/2010/main" val="266618182"/>
      </p:ext>
    </p:extLst>
  </p:cSld>
  <p:clrMapOvr>
    <a:masterClrMapping/>
  </p:clrMapOvr>
  <p:transition/>
  <p:timing/>
</p:sld>
</file>

<file path=ppt/slides/slide19.xml><?xml version="1.0" encoding="utf-8"?>
<p:sld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name="">
    <p:spTree>
      <p:nvGrpSpPr>
        <p:cNvPr id="1" name="" title=""/>
        <p:cNvGrpSpPr/>
        <p:nvPr/>
      </p:nvGrpSpPr>
      <p:grpSpPr>
        <a:xfrm>
          <a:off x="0" y="0"/>
          <a:ext cx="0" cy="0"/>
        </a:xfrm>
      </p:grpSpPr>
      <p:sp>
        <p:nvSpPr>
          <p:cNvPr id="2" name="New shape" title=""/>
          <p:cNvSpPr/>
          <p:nvPr/>
        </p:nvSpPr>
        <p:spPr>
          <a:xfrm>
            <a:off x="635000" y="635000"/>
            <a:ext cx="8636000" cy="5588000"/>
          </a:xfr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sz="1500" b="1">
                <a:solidFill>
                  <a:srgbClr val="000000"/>
                </a:solidFill>
                <a:latin typeface="Arial"/>
              </a:rPr>
              <a:t>以上内容仅为本文档的试下载部分，为可阅读页数的一半内容。如要下载或阅读全文，请访问：</a:t>
            </a:r>
            <a:r>
              <a:rPr sz="1500" b="1">
                <a:solidFill>
                  <a:srgbClr val="000000"/>
                </a:solidFill>
                <a:latin typeface="Arial"/>
                <a:hlinkClick r:id="rId2"/>
              </a:rPr>
              <a:t>https://d.book118.com/066100030243010034</a:t>
            </a:r>
          </a:p>
        </p:txBody>
      </p:sp>
    </p:spTree>
  </p:cSld>
  <p:clrMapOvr>
    <a:masterClrMapping/>
  </p:clrMapOvr>
  <p:transition/>
  <p:timing/>
</p:sld>
</file>

<file path=ppt/tags/tag1.xml><?xml version="1.0" encoding="utf-8"?>
<p:tagLst xmlns:p="http://schemas.openxmlformats.org/presentationml/2006/main">
  <p:tag name="THINKCELLSHAPEDONOTDELETE" val="pOrT58Q_ruEyJMXah4bw0Iw"/>
</p:tagLst>
</file>

<file path=ppt/tags/tag2.xml><?xml version="1.0" encoding="utf-8"?>
<p:tagLst xmlns:p="http://schemas.openxmlformats.org/presentationml/2006/main">
  <p:tag name="THINKCELLSHAPEDONOTDELETE" val="pQpXX8FrQIE6NP2xhy7sApw"/>
</p:tagLst>
</file>

<file path=ppt/tags/tag3.xml><?xml version="1.0" encoding="utf-8"?>
<p:tagLst xmlns:p="http://schemas.openxmlformats.org/presentationml/2006/main">
  <p:tag name="THINKCELLSHAPEDONOTDELETE" val="psxQGLOHQdUuKTn48MP9N5Q"/>
</p:tagLst>
</file>

<file path=ppt/tags/tag4.xml><?xml version="1.0" encoding="utf-8"?>
<p:tagLst xmlns:p="http://schemas.openxmlformats.org/presentationml/2006/main">
  <p:tag name="THINKCELLSHAPEDONOTDELETE" val="pOrT58Q_ruEyJMXah4bw0Iw"/>
</p:tagLst>
</file>

<file path=ppt/tags/tag5.xml><?xml version="1.0" encoding="utf-8"?>
<p:tagLst xmlns:p="http://schemas.openxmlformats.org/presentationml/2006/main">
  <p:tag name="THINKCELLSHAPEDONOTDELETE" val="pQpXX8FrQIE6NP2xhy7sApw"/>
</p:tagLst>
</file>

<file path=ppt/tags/tag6.xml><?xml version="1.0" encoding="utf-8"?>
<p:tagLst xmlns:p="http://schemas.openxmlformats.org/presentationml/2006/main">
  <p:tag name="THINKCELLSHAPEDONOTDELETE" val="psxQGLOHQdUuKTn48MP9N5Q"/>
</p:tagLst>
</file>

<file path=ppt/tags/tag7.xml><?xml version="1.0" encoding="utf-8"?>
<p:tagLst xmlns:p="http://schemas.openxmlformats.org/presentationml/2006/main">
  <p:tag name="THINKCELLSHAPEDONOTDELETE" val="pOrT58Q_ruEyJMXah4bw0Iw"/>
</p:tagLst>
</file>

<file path=ppt/tags/tag8.xml><?xml version="1.0" encoding="utf-8"?>
<p:tagLst xmlns:p="http://schemas.openxmlformats.org/presentationml/2006/main">
  <p:tag name="THINKCELLSHAPEDONOTDELETE" val="pQpXX8FrQIE6NP2xhy7sApw"/>
</p:tagLst>
</file>

<file path=ppt/tags/tag9.xml><?xml version="1.0" encoding="utf-8"?>
<p:tagLst xmlns:p="http://schemas.openxmlformats.org/presentationml/2006/main">
  <p:tag name="THINKCELLSHAPEDONOTDELETE" val="ptgD5SXzVsEeSr6ZASM3NGQ"/>
</p:tagLst>
</file>

<file path=ppt/tags/tag10.xml><?xml version="1.0" encoding="utf-8"?>
<p:tagLst xmlns:p="http://schemas.openxmlformats.org/presentationml/2006/main">
  <p:tag name="THINKCELLSHAPEDONOTDELETE" val="ptgD5SXzVsEeSr6ZASM3NGQ"/>
</p:tagLst>
</file>

<file path=ppt/tags/tag11.xml><?xml version="1.0" encoding="utf-8"?>
<p:tagLst xmlns:p="http://schemas.openxmlformats.org/presentationml/2006/main">
  <p:tag name="THINKCELLSHAPEDONOTDELETE" val="ptgD5SXzVsEeSr6ZASM3NGQ"/>
</p:tagLst>
</file>

<file path=ppt/tags/tag12.xml><?xml version="1.0" encoding="utf-8"?>
<p:tagLst xmlns:p="http://schemas.openxmlformats.org/presentationml/2006/main">
  <p:tag name="THINKCELLSHAPEDONOTDELETE" val="ptgD5SXzVsEeSr6ZASM3NGQ"/>
</p:tagLst>
</file>

<file path=ppt/tags/tag13.xml><?xml version="1.0" encoding="utf-8"?>
<p:tagLst xmlns:p="http://schemas.openxmlformats.org/presentationml/2006/main">
  <p:tag name="THINKCELLSHAPEDONOTDELETE" val="ptgD5SXzVsEeSr6ZASM3NGQ"/>
</p:tagLst>
</file>

<file path=ppt/tags/tag14.xml><?xml version="1.0" encoding="utf-8"?>
<p:tagLst xmlns:p="http://schemas.openxmlformats.org/presentationml/2006/main">
  <p:tag name="THINKCELLSHAPEDONOTDELETE" val="pOrT58Q_ruEyJMXah4bw0Iw"/>
</p:tagLst>
</file>

<file path=ppt/tags/tag15.xml><?xml version="1.0" encoding="utf-8"?>
<p:tagLst xmlns:p="http://schemas.openxmlformats.org/presentationml/2006/main">
  <p:tag name="THINKCELLSHAPEDONOTDELETE" val="pQpXX8FrQIE6NP2xhy7sApw"/>
</p:tagLst>
</file>

<file path=ppt/tags/tag16.xml><?xml version="1.0" encoding="utf-8"?>
<p:tagLst xmlns:p="http://schemas.openxmlformats.org/presentationml/2006/main">
  <p:tag name="THINKCELLSHAPEDONOTDELETE" val="ptgD5SXzVsEeSr6ZASM3NGQ"/>
</p:tagLst>
</file>

<file path=ppt/tags/tag17.xml><?xml version="1.0" encoding="utf-8"?>
<p:tagLst xmlns:p="http://schemas.openxmlformats.org/presentationml/2006/main">
  <p:tag name="THINKCELLSHAPEDONOTDELETE" val="pOrT58Q_ruEyJMXah4bw0Iw"/>
</p:tagLst>
</file>

<file path=ppt/tags/tag18.xml><?xml version="1.0" encoding="utf-8"?>
<p:tagLst xmlns:p="http://schemas.openxmlformats.org/presentationml/2006/main">
  <p:tag name="THINKCELLSHAPEDONOTDELETE" val="pQpXX8FrQIE6NP2xhy7sApw"/>
</p:tagLst>
</file>

<file path=ppt/tags/tag19.xml><?xml version="1.0" encoding="utf-8"?>
<p:tagLst xmlns:p="http://schemas.openxmlformats.org/presentationml/2006/main">
  <p:tag name="THINKCELLSHAPEDONOTDELETE" val="pIiHQ5HaSq0KpPbr8Pt1lfg"/>
</p:tagLst>
</file>

<file path=ppt/tags/tag20.xml><?xml version="1.0" encoding="utf-8"?>
<p:tagLst xmlns:p="http://schemas.openxmlformats.org/presentationml/2006/main">
  <p:tag name="THINKCELLSHAPEDONOTDELETE" val="p0574Lt1pfEeuusKCiCw0PA"/>
</p:tagLst>
</file>

<file path=ppt/tags/tag21.xml><?xml version="1.0" encoding="utf-8"?>
<p:tagLst xmlns:p="http://schemas.openxmlformats.org/presentationml/2006/main">
  <p:tag name="THINKCELLSHAPEDONOTDELETE" val="ptAYihxDE5kuGURPGQNXaBA"/>
</p:tagLst>
</file>

<file path=ppt/tags/tag22.xml><?xml version="1.0" encoding="utf-8"?>
<p:tagLst xmlns:p="http://schemas.openxmlformats.org/presentationml/2006/main">
  <p:tag name="THINKCELLSHAPEDONOTDELETE" val="pVftmelsgBUePgy_NUQgnrA"/>
</p:tagLst>
</file>

<file path=ppt/tags/tag23.xml><?xml version="1.0" encoding="utf-8"?>
<p:tagLst xmlns:p="http://schemas.openxmlformats.org/presentationml/2006/main">
  <p:tag name="THINKCELLSHAPEDONOTDELETE" val="psxQGLOHQdUuKTn48MP9N5Q"/>
</p:tagLst>
</file>

<file path=ppt/tags/tag24.xml><?xml version="1.0" encoding="utf-8"?>
<p:tagLst xmlns:p="http://schemas.openxmlformats.org/presentationml/2006/main">
  <p:tag name="THINKCELLSHAPEDONOTDELETE" val="pOrT58Q_ruEyJMXah4bw0Iw"/>
</p:tagLst>
</file>

<file path=ppt/tags/tag25.xml><?xml version="1.0" encoding="utf-8"?>
<p:tagLst xmlns:p="http://schemas.openxmlformats.org/presentationml/2006/main">
  <p:tag name="THINKCELLSHAPEDONOTDELETE" val="pQpXX8FrQIE6NP2xhy7sApw"/>
</p:tagLst>
</file>

<file path=ppt/tags/tag26.xml><?xml version="1.0" encoding="utf-8"?>
<p:tagLst xmlns:p="http://schemas.openxmlformats.org/presentationml/2006/main">
  <p:tag name="THINKCELLSHAPEDONOTDELETE" val="ptgD5SXzVsEeSr6ZASM3NGQ"/>
</p:tagLst>
</file>

<file path=ppt/tags/tag27.xml><?xml version="1.0" encoding="utf-8"?>
<p:tagLst xmlns:p="http://schemas.openxmlformats.org/presentationml/2006/main">
  <p:tag name="THINKCELLSHAPEDONOTDELETE" val="pOrT58Q_ruEyJMXah4bw0Iw"/>
</p:tagLst>
</file>

<file path=ppt/tags/tag28.xml><?xml version="1.0" encoding="utf-8"?>
<p:tagLst xmlns:p="http://schemas.openxmlformats.org/presentationml/2006/main">
  <p:tag name="THINKCELLSHAPEDONOTDELETE" val="pQpXX8FrQIE6NP2xhy7sApw"/>
</p:tagLst>
</file>

<file path=ppt/tags/tag29.xml><?xml version="1.0" encoding="utf-8"?>
<p:tagLst xmlns:p="http://schemas.openxmlformats.org/presentationml/2006/main">
  <p:tag name="THINKCELLSHAPEDONOTDELETE" val="psxQGLOHQdUuKTn48MP9N5Q"/>
</p:tagLst>
</file>

<file path=ppt/tags/tag30.xml><?xml version="1.0" encoding="utf-8"?>
<p:tagLst xmlns:p="http://schemas.openxmlformats.org/presentationml/2006/main">
  <p:tag name="THINKCELLSHAPEDONOTDELETE" val="pOrT58Q_ruEyJMXah4bw0Iw"/>
</p:tagLst>
</file>

<file path=ppt/tags/tag31.xml><?xml version="1.0" encoding="utf-8"?>
<p:tagLst xmlns:p="http://schemas.openxmlformats.org/presentationml/2006/main">
  <p:tag name="THINKCELLSHAPEDONOTDELETE" val="pQpXX8FrQIE6NP2xhy7sApw"/>
</p:tagLst>
</file>

<file path=ppt/tags/tag32.xml><?xml version="1.0" encoding="utf-8"?>
<p:tagLst xmlns:p="http://schemas.openxmlformats.org/presentationml/2006/main">
  <p:tag name="THINKCELLSHAPEDONOTDELETE" val="psxQGLOHQdUuKTn48MP9N5Q"/>
</p:tagLst>
</file>

<file path=ppt/tags/tag33.xml><?xml version="1.0" encoding="utf-8"?>
<p:tagLst xmlns:p="http://schemas.openxmlformats.org/presentationml/2006/main">
  <p:tag name="THINKCELLSHAPEDONOTDELETE" val="thinkcellActiveDocDoNotDelete"/>
</p:tagLst>
</file>

<file path=ppt/tags/tag34.xml><?xml version="1.0" encoding="utf-8"?>
<p:tagLst xmlns:p="http://schemas.openxmlformats.org/presentationml/2006/main">
  <p:tag name="THINKCELLSHAPEDONOTDELETE" val="thinkcellActiveDocDoNotDelete"/>
</p:tagLst>
</file>

<file path=ppt/tags/tag35.xml><?xml version="1.0" encoding="utf-8"?>
<p:tagLst xmlns:p="http://schemas.openxmlformats.org/presentationml/2006/main">
  <p:tag name="THINKCELLSHAPEDONOTDELETE" val="thinkcellActiveDocDoNotDelete"/>
</p:tagLst>
</file>

<file path=ppt/tags/tag36.xml><?xml version="1.0" encoding="utf-8"?>
<p:tagLst xmlns:p="http://schemas.openxmlformats.org/presentationml/2006/main">
  <p:tag name="THINKCELLSHAPEDONOTDELETE" val="p0SQkqa4cy0OHkjdKWJEbuQ"/>
</p:tagLst>
</file>

<file path=ppt/tags/tag37.xml><?xml version="1.0" encoding="utf-8"?>
<p:tagLst xmlns:p="http://schemas.openxmlformats.org/presentationml/2006/main">
  <p:tag name="THINKCELLSHAPEDONOTDELETE" val="pQIF10FS2k0KfcEbDiA73KA"/>
</p:tagLst>
</file>

<file path=ppt/tags/tag38.xml><?xml version="1.0" encoding="utf-8"?>
<p:tagLst xmlns:p="http://schemas.openxmlformats.org/presentationml/2006/main">
  <p:tag name="THINKCELLSHAPEDONOTDELETE" val="pKY0ob4kMp0ydrfl9SmMl9Q"/>
</p:tagLst>
</file>

<file path=ppt/tags/tag39.xml><?xml version="1.0" encoding="utf-8"?>
<p:tagLst xmlns:p="http://schemas.openxmlformats.org/presentationml/2006/main">
  <p:tag name="THINKCELLSHAPEDONOTDELETE" val="pGMeTnkVAzkSKhx5mgXySUg"/>
</p:tagLst>
</file>

<file path=ppt/tags/tag40.xml><?xml version="1.0" encoding="utf-8"?>
<p:tagLst xmlns:p="http://schemas.openxmlformats.org/presentationml/2006/main">
  <p:tag name="THINKCELLSHAPEDONOTDELETE" val="p4_D2EYem9UyJobGXrLRTuw"/>
</p:tagLst>
</file>

<file path=ppt/tags/tag41.xml><?xml version="1.0" encoding="utf-8"?>
<p:tagLst xmlns:p="http://schemas.openxmlformats.org/presentationml/2006/main">
  <p:tag name="THINKCELLSHAPEDONOTDELETE" val="pf1g81MK3lEOWca3F5I_7hg"/>
</p:tagLst>
</file>

<file path=ppt/tags/tag42.xml><?xml version="1.0" encoding="utf-8"?>
<p:tagLst xmlns:p="http://schemas.openxmlformats.org/presentationml/2006/main">
  <p:tag name="THINKCELLSHAPEDONOTDELETE" val="paZURozQy2UmEmJx6WibwnA"/>
</p:tagLst>
</file>

<file path=ppt/tags/tag43.xml><?xml version="1.0" encoding="utf-8"?>
<p:tagLst xmlns:p="http://schemas.openxmlformats.org/presentationml/2006/main">
  <p:tag name="THINKCELLSHAPEDONOTDELETE" val="plXPa2hCn.EKncEeBx1Ygeg"/>
</p:tagLst>
</file>

<file path=ppt/tags/tag44.xml><?xml version="1.0" encoding="utf-8"?>
<p:tagLst xmlns:p="http://schemas.openxmlformats.org/presentationml/2006/main">
  <p:tag name="THINKCELLSHAPEDONOTDELETE" val="p4w5fHFzZE0mSoNkdPB_FEQ"/>
</p:tagLst>
</file>

<file path=ppt/tags/tag45.xml><?xml version="1.0" encoding="utf-8"?>
<p:tagLst xmlns:p="http://schemas.openxmlformats.org/presentationml/2006/main">
  <p:tag name="THINKCELLSHAPEDONOTDELETE" val="p7w2MD5RIL0CnuNJMLT.OLQ"/>
</p:tagLst>
</file>

<file path=ppt/tags/tag46.xml><?xml version="1.0" encoding="utf-8"?>
<p:tagLst xmlns:p="http://schemas.openxmlformats.org/presentationml/2006/main">
  <p:tag name="THINKCELLSHAPEDONOTDELETE" val="pdBlqZXwKWkKhDcs4RPpHoQ"/>
</p:tagLst>
</file>

<file path=ppt/tags/tag47.xml><?xml version="1.0" encoding="utf-8"?>
<p:tagLst xmlns:p="http://schemas.openxmlformats.org/presentationml/2006/main">
  <p:tag name="THINKCELLSHAPEDONOTDELETE" val="pitEiGKcbf0eMJRwuxxQRtg"/>
</p:tagLst>
</file>

<file path=ppt/tags/tag48.xml><?xml version="1.0" encoding="utf-8"?>
<p:tagLst xmlns:p="http://schemas.openxmlformats.org/presentationml/2006/main">
  <p:tag name="THINKCELLSHAPEDONOTDELETE" val="p9FS.hAPVUEW8EWLIOvNg8g"/>
</p:tagLst>
</file>

<file path=ppt/tags/tag49.xml><?xml version="1.0" encoding="utf-8"?>
<p:tagLst xmlns:p="http://schemas.openxmlformats.org/presentationml/2006/main">
  <p:tag name="THINKCELLSHAPEDONOTDELETE" val="p29X1DYF8H0KHPUCdJB5s4A"/>
</p:tagLst>
</file>

<file path=ppt/tags/tag50.xml><?xml version="1.0" encoding="utf-8"?>
<p:tagLst xmlns:p="http://schemas.openxmlformats.org/presentationml/2006/main">
  <p:tag name="THINKCELLSHAPEDONOTDELETE" val="pYubcfyaYREGNPk2BxL9E7Q"/>
</p:tagLst>
</file>

<file path=ppt/tags/tag51.xml><?xml version="1.0" encoding="utf-8"?>
<p:tagLst xmlns:p="http://schemas.openxmlformats.org/presentationml/2006/main">
  <p:tag name="THINKCELLSHAPEDONOTDELETE" val="pF72peCvTb02gI3V85_0gDw"/>
</p:tagLst>
</file>

<file path=ppt/tags/tag52.xml><?xml version="1.0" encoding="utf-8"?>
<p:tagLst xmlns:p="http://schemas.openxmlformats.org/presentationml/2006/main">
  <p:tag name="THINKCELLSHAPEDONOTDELETE" val="p_BrVxzferUqBku5hkg_ZLg"/>
</p:tagLst>
</file>

<file path=ppt/tags/tag53.xml><?xml version="1.0" encoding="utf-8"?>
<p:tagLst xmlns:p="http://schemas.openxmlformats.org/presentationml/2006/main">
  <p:tag name="THINKCELLSHAPEDONOTDELETE" val="pnmU3W.XEuEmspL20OqMdNA"/>
</p:tagLst>
</file>

<file path=ppt/tags/tag54.xml><?xml version="1.0" encoding="utf-8"?>
<p:tagLst xmlns:p="http://schemas.openxmlformats.org/presentationml/2006/main">
  <p:tag name="THINKCELLSHAPEDONOTDELETE" val="p5Dg52HVGGU2zQzxVaQ4uTA"/>
</p:tagLst>
</file>

<file path=ppt/tags/tag55.xml><?xml version="1.0" encoding="utf-8"?>
<p:tagLst xmlns:p="http://schemas.openxmlformats.org/presentationml/2006/main">
  <p:tag name="THINKCELLSHAPEDONOTDELETE" val="pNpNeVQ1QnEOw2Iu.qrOR9Q"/>
</p:tagLst>
</file>

<file path=ppt/tags/tag56.xml><?xml version="1.0" encoding="utf-8"?>
<p:tagLst xmlns:p="http://schemas.openxmlformats.org/presentationml/2006/main">
  <p:tag name="THINKCELLSHAPEDONOTDELETE" val="p_umASxbq.kK9WMvh3WegPQ"/>
</p:tagLst>
</file>

<file path=ppt/tags/tag57.xml><?xml version="1.0" encoding="utf-8"?>
<p:tagLst xmlns:p="http://schemas.openxmlformats.org/presentationml/2006/main">
  <p:tag name="THINKCELLSHAPEDONOTDELETE" val="p6XtwXE5YtEKauqtPj5I2xQ"/>
</p:tagLst>
</file>

<file path=ppt/tags/tag58.xml><?xml version="1.0" encoding="utf-8"?>
<p:tagLst xmlns:p="http://schemas.openxmlformats.org/presentationml/2006/main">
  <p:tag name="THINKCELLSHAPEDONOTDELETE" val="p76fglXvipEaowuyieaQz9g"/>
</p:tagLst>
</file>

<file path=ppt/tags/tag59.xml><?xml version="1.0" encoding="utf-8"?>
<p:tagLst xmlns:p="http://schemas.openxmlformats.org/presentationml/2006/main">
  <p:tag name="THINKCELLSHAPEDONOTDELETE" val="puKK758jsnEKHZqDrpgxhZg"/>
</p:tagLst>
</file>

<file path=ppt/tags/tag60.xml><?xml version="1.0" encoding="utf-8"?>
<p:tagLst xmlns:p="http://schemas.openxmlformats.org/presentationml/2006/main">
  <p:tag name="THINKCELLSHAPEDONOTDELETE" val="pj7toqjeK7U.f9CdJOBnc_w"/>
</p:tagLst>
</file>

<file path=ppt/tags/tag61.xml><?xml version="1.0" encoding="utf-8"?>
<p:tagLst xmlns:p="http://schemas.openxmlformats.org/presentationml/2006/main">
  <p:tag name="THINKCELLSHAPEDONOTDELETE" val="p9F6xgYqBtk6.ylsKGt42xw"/>
</p:tagLst>
</file>

<file path=ppt/tags/tag62.xml><?xml version="1.0" encoding="utf-8"?>
<p:tagLst xmlns:p="http://schemas.openxmlformats.org/presentationml/2006/main">
  <p:tag name="THINKCELLSHAPEDONOTDELETE" val="pI6hTcgKZlEmo7en5.KgdyQ"/>
</p:tagLst>
</file>

<file path=ppt/tags/tag63.xml><?xml version="1.0" encoding="utf-8"?>
<p:tagLst xmlns:p="http://schemas.openxmlformats.org/presentationml/2006/main">
  <p:tag name="THINKCELLSHAPEDONOTDELETE" val="pQhZ0Fou47UevjLOfyLNB1Q"/>
</p:tagLst>
</file>

<file path=ppt/tags/tag64.xml><?xml version="1.0" encoding="utf-8"?>
<p:tagLst xmlns:p="http://schemas.openxmlformats.org/presentationml/2006/main">
  <p:tag name="THINKCELLSHAPEDONOTDELETE" val="peApl6lK3EEuOyzR74uTsrQ"/>
</p:tagLst>
</file>

<file path=ppt/tags/tag65.xml><?xml version="1.0" encoding="utf-8"?>
<p:tagLst xmlns:p="http://schemas.openxmlformats.org/presentationml/2006/main">
  <p:tag name="THINKCELLSHAPEDONOTDELETE" val="povXsoJKkTU.syiIJL2XjMA"/>
</p:tagLst>
</file>

<file path=ppt/tags/tag66.xml><?xml version="1.0" encoding="utf-8"?>
<p:tagLst xmlns:p="http://schemas.openxmlformats.org/presentationml/2006/main">
  <p:tag name="THINKCELLSHAPEDONOTDELETE" val="pnd4cIs3a60G6A5Ea4YZ39Q"/>
</p:tagLst>
</file>

<file path=ppt/tags/tag67.xml><?xml version="1.0" encoding="utf-8"?>
<p:tagLst xmlns:p="http://schemas.openxmlformats.org/presentationml/2006/main">
  <p:tag name="THINKCELLSHAPEDONOTDELETE" val="pHe6G_fPepEW3dRBl9twUzg"/>
</p:tagLst>
</file>

<file path=ppt/tags/tag68.xml><?xml version="1.0" encoding="utf-8"?>
<p:tagLst xmlns:p="http://schemas.openxmlformats.org/presentationml/2006/main">
  <p:tag name="THINKCELLSHAPEDONOTDELETE" val="p8TGY8W.y1kWK8t05GSgQZg"/>
</p:tagLst>
</file>

<file path=ppt/tags/tag69.xml><?xml version="1.0" encoding="utf-8"?>
<p:tagLst xmlns:p="http://schemas.openxmlformats.org/presentationml/2006/main">
  <p:tag name="THINKCELLSHAPEDONOTDELETE" val="plKZJnWY2bEi2hsCqCGoA9w"/>
</p:tagLst>
</file>

<file path=ppt/tags/tag70.xml><?xml version="1.0" encoding="utf-8"?>
<p:tagLst xmlns:p="http://schemas.openxmlformats.org/presentationml/2006/main">
  <p:tag name="THINKCELLSHAPEDONOTDELETE" val="pDT4TCYr5A0OuCdQLwkGl7g"/>
</p:tagLst>
</file>

<file path=ppt/tags/tag71.xml><?xml version="1.0" encoding="utf-8"?>
<p:tagLst xmlns:p="http://schemas.openxmlformats.org/presentationml/2006/main">
  <p:tag name="THINKCELLSHAPEDONOTDELETE" val="pro9dIhRYbkCBGMjlvqvFGA"/>
</p:tagLst>
</file>

<file path=ppt/tags/tag72.xml><?xml version="1.0" encoding="utf-8"?>
<p:tagLst xmlns:p="http://schemas.openxmlformats.org/presentationml/2006/main">
  <p:tag name="THINKCELLSHAPEDONOTDELETE" val="pBXM5Uv.GrEy8QhPBJYlL1Q"/>
</p:tagLst>
</file>

<file path=ppt/tags/tag73.xml><?xml version="1.0" encoding="utf-8"?>
<p:tagLst xmlns:p="http://schemas.openxmlformats.org/presentationml/2006/main">
  <p:tag name="THINKCELLSHAPEDONOTDELETE" val="plP6eHdLa80C8cdE815FqWA"/>
</p:tagLst>
</file>

<file path=ppt/tags/tag74.xml><?xml version="1.0" encoding="utf-8"?>
<p:tagLst xmlns:p="http://schemas.openxmlformats.org/presentationml/2006/main">
  <p:tag name="THINKCELLSHAPEDONOTDELETE" val="pqi14Z4fZk0W1U5pgPyTLmw"/>
</p:tagLst>
</file>

<file path=ppt/tags/tag75.xml><?xml version="1.0" encoding="utf-8"?>
<p:tagLst xmlns:p="http://schemas.openxmlformats.org/presentationml/2006/main">
  <p:tag name="THINKCELLSHAPEDONOTDELETE" val="pPa8EJGW4LE.iFELv7DqoIw"/>
</p:tagLst>
</file>

<file path=ppt/tags/tag76.xml><?xml version="1.0" encoding="utf-8"?>
<p:tagLst xmlns:p="http://schemas.openxmlformats.org/presentationml/2006/main">
  <p:tag name="THINKCELLSHAPEDONOTDELETE" val="phNhBxYw1iU.tvZ04gOPW8g"/>
</p:tagLst>
</file>

<file path=ppt/tags/tag77.xml><?xml version="1.0" encoding="utf-8"?>
<p:tagLst xmlns:p="http://schemas.openxmlformats.org/presentationml/2006/main">
  <p:tag name="THINKCELLSHAPEDONOTDELETE" val="ptWiwY2PS90mQN_jtevrkJQ"/>
</p:tagLst>
</file>

<file path=ppt/tags/tag78.xml><?xml version="1.0" encoding="utf-8"?>
<p:tagLst xmlns:p="http://schemas.openxmlformats.org/presentationml/2006/main">
  <p:tag name="THINKCELLSHAPEDONOTDELETE" val="pzU3N8qTyrkKIo0Fg1Z7qPg"/>
</p:tagLst>
</file>

<file path=ppt/tags/tag79.xml><?xml version="1.0" encoding="utf-8"?>
<p:tagLst xmlns:p="http://schemas.openxmlformats.org/presentationml/2006/main">
  <p:tag name="THINKCELLSHAPEDONOTDELETE" val="pPd0tlFPJtESthmRDxjijTA"/>
</p:tagLst>
</file>

<file path=ppt/tags/tag80.xml><?xml version="1.0" encoding="utf-8"?>
<p:tagLst xmlns:p="http://schemas.openxmlformats.org/presentationml/2006/main">
  <p:tag name="THINKCELLSHAPEDONOTDELETE" val="pz1TCwKB5Fk6rHbPLSYhTog"/>
</p:tagLst>
</file>

<file path=ppt/tags/tag81.xml><?xml version="1.0" encoding="utf-8"?>
<p:tagLst xmlns:p="http://schemas.openxmlformats.org/presentationml/2006/main">
  <p:tag name="THINKCELLSHAPEDONOTDELETE" val="pRqj7CDKgY0KB1dqGiknQfw"/>
</p:tagLst>
</file>

<file path=ppt/tags/tag82.xml><?xml version="1.0" encoding="utf-8"?>
<p:tagLst xmlns:p="http://schemas.openxmlformats.org/presentationml/2006/main">
  <p:tag name="THINKCELLSHAPEDONOTDELETE" val="pTVSHy7NPQEC7StiF4CR8RA"/>
</p:tagLst>
</file>

<file path=ppt/tags/tag83.xml><?xml version="1.0" encoding="utf-8"?>
<p:tagLst xmlns:p="http://schemas.openxmlformats.org/presentationml/2006/main">
  <p:tag name="THINKCELLSHAPEDONOTDELETE" val="pHJV.DCXxaEKsf5KoAoggPQ"/>
</p:tagLst>
</file>

<file path=ppt/tags/tag84.xml><?xml version="1.0" encoding="utf-8"?>
<p:tagLst xmlns:p="http://schemas.openxmlformats.org/presentationml/2006/main">
  <p:tag name="THINKCELLSHAPEDONOTDELETE" val="psJAxE3Pl_0ed.lr4Jt.Faw"/>
</p:tagLst>
</file>

<file path=ppt/tags/tag85.xml><?xml version="1.0" encoding="utf-8"?>
<p:tagLst xmlns:p="http://schemas.openxmlformats.org/presentationml/2006/main">
  <p:tag name="THINKCELLSHAPEDONOTDELETE" val="p0A.x4gD.F0y_wURB_jicgQ"/>
</p:tagLst>
</file>

<file path=ppt/tags/tag86.xml><?xml version="1.0" encoding="utf-8"?>
<p:tagLst xmlns:p="http://schemas.openxmlformats.org/presentationml/2006/main">
  <p:tag name="THINKCELLSHAPEDONOTDELETE" val="phM4B2GYrL0qWpVFReoDgQw"/>
</p:tagLst>
</file>

<file path=ppt/tags/tag87.xml><?xml version="1.0" encoding="utf-8"?>
<p:tagLst xmlns:p="http://schemas.openxmlformats.org/presentationml/2006/main">
  <p:tag name="THINKCELLSHAPEDONOTDELETE" val="pwXS8G3Db402TwovKdkK5sg"/>
</p:tagLst>
</file>

<file path=ppt/tags/tag88.xml><?xml version="1.0" encoding="utf-8"?>
<p:tagLst xmlns:p="http://schemas.openxmlformats.org/presentationml/2006/main">
  <p:tag name="THINKCELLSHAPEDONOTDELETE" val="p_03LT59LrE69I9NsEpW_rQ"/>
</p:tagLst>
</file>

<file path=ppt/tags/tag89.xml><?xml version="1.0" encoding="utf-8"?>
<p:tagLst xmlns:p="http://schemas.openxmlformats.org/presentationml/2006/main">
  <p:tag name="THINKCELLSHAPEDONOTDELETE" val="p1gd3O.kE802rxhlL1jSlPA"/>
</p:tagLst>
</file>

<file path=ppt/tags/tag90.xml><?xml version="1.0" encoding="utf-8"?>
<p:tagLst xmlns:p="http://schemas.openxmlformats.org/presentationml/2006/main">
  <p:tag name="THINKCELLSHAPEDONOTDELETE" val="pe_qOgRpqHUuft8_OvCHH9Q"/>
</p:tagLst>
</file>

<file path=ppt/tags/tag91.xml><?xml version="1.0" encoding="utf-8"?>
<p:tagLst xmlns:p="http://schemas.openxmlformats.org/presentationml/2006/main">
  <p:tag name="THINKCELLSHAPEDONOTDELETE" val="pp4F59VqLpEq986l7jExrUQ"/>
</p:tagLst>
</file>

<file path=ppt/tags/tag92.xml><?xml version="1.0" encoding="utf-8"?>
<p:tagLst xmlns:p="http://schemas.openxmlformats.org/presentationml/2006/main">
  <p:tag name="THINKCELLSHAPEDONOTDELETE" val="p8A2dvVGFNkm9MWK.RmPLnA"/>
</p:tagLst>
</file>

<file path=ppt/tags/tag93.xml><?xml version="1.0" encoding="utf-8"?>
<p:tagLst xmlns:p="http://schemas.openxmlformats.org/presentationml/2006/main">
  <p:tag name="THINKCELLSHAPEDONOTDELETE" val="pUXsGT5lqtUy8cnIsfxOcWg"/>
</p:tagLst>
</file>

<file path=ppt/tags/tag94.xml><?xml version="1.0" encoding="utf-8"?>
<p:tagLst xmlns:p="http://schemas.openxmlformats.org/presentationml/2006/main">
  <p:tag name="THINKCELLSHAPEDONOTDELETE" val="pCWFNXBhexk62yIrTZab2MQ"/>
</p:tagLst>
</file>

<file path=ppt/tags/tag95.xml><?xml version="1.0" encoding="utf-8"?>
<p:tagLst xmlns:p="http://schemas.openxmlformats.org/presentationml/2006/main">
  <p:tag name="THINKCELLSHAPEDONOTDELETE" val="p9S.IKsGKkEGiBZlo55KuBg"/>
</p:tagLst>
</file>

<file path=ppt/tags/tag96.xml><?xml version="1.0" encoding="utf-8"?>
<p:tagLst xmlns:p="http://schemas.openxmlformats.org/presentationml/2006/main">
  <p:tag name="THINKCELLSHAPEDONOTDELETE" val="pjKYvCkSn2k.ZulRoDjpVXg"/>
</p:tagLst>
</file>

<file path=ppt/tags/tag97.xml><?xml version="1.0" encoding="utf-8"?>
<p:tagLst xmlns:p="http://schemas.openxmlformats.org/presentationml/2006/main">
  <p:tag name="THINKCELLSHAPEDONOTDELETE" val="p3gedngyZfEmIVoyI.WW59g"/>
</p:tagLst>
</file>

<file path=ppt/tags/tag98.xml><?xml version="1.0" encoding="utf-8"?>
<p:tagLst xmlns:p="http://schemas.openxmlformats.org/presentationml/2006/main">
  <p:tag name="THINKCELLSHAPEDONOTDELETE" val="p8oTFkxoE6UWHgtF90Dt1RA"/>
</p:tagLst>
</file>

<file path=ppt/tags/tag99.xml><?xml version="1.0" encoding="utf-8"?>
<p:tagLst xmlns:p="http://schemas.openxmlformats.org/presentationml/2006/main">
  <p:tag name="THINKCELLSHAPEDONOTDELETE" val="pil9V2PYRZ0WFlWOjUidFrw"/>
</p:tagLst>
</file>

<file path=ppt/tags/tag100.xml><?xml version="1.0" encoding="utf-8"?>
<p:tagLst xmlns:p="http://schemas.openxmlformats.org/presentationml/2006/main">
  <p:tag name="THINKCELLSHAPEDONOTDELETE" val="pBRz_jHnklEC0E_vXXhvLGg"/>
</p:tagLst>
</file>

<file path=ppt/tags/tag101.xml><?xml version="1.0" encoding="utf-8"?>
<p:tagLst xmlns:p="http://schemas.openxmlformats.org/presentationml/2006/main">
  <p:tag name="THINKCELLSHAPEDONOTDELETE" val="pVNqWYdtkukmhXWczoVbtqQ"/>
</p:tagLst>
</file>

<file path=ppt/tags/tag102.xml><?xml version="1.0" encoding="utf-8"?>
<p:tagLst xmlns:p="http://schemas.openxmlformats.org/presentationml/2006/main">
  <p:tag name="THINKCELLSHAPEDONOTDELETE" val="plwwrIzcu2kGumODVqAqdFQ"/>
</p:tagLst>
</file>

<file path=ppt/tags/tag103.xml><?xml version="1.0" encoding="utf-8"?>
<p:tagLst xmlns:p="http://schemas.openxmlformats.org/presentationml/2006/main">
  <p:tag name="THINKCELLSHAPEDONOTDELETE" val="pg6sGVALEsUqvk7aAEWOKnw"/>
</p:tagLst>
</file>

<file path=ppt/tags/tag104.xml><?xml version="1.0" encoding="utf-8"?>
<p:tagLst xmlns:p="http://schemas.openxmlformats.org/presentationml/2006/main">
  <p:tag name="THINKCELLSHAPEDONOTDELETE" val="pNEM9WLRUIUKfIE8ZxRLuJw"/>
</p:tagLst>
</file>

<file path=ppt/tags/tag105.xml><?xml version="1.0" encoding="utf-8"?>
<p:tagLst xmlns:p="http://schemas.openxmlformats.org/presentationml/2006/main">
  <p:tag name="THINKCELLSHAPEDONOTDELETE" val="pCM0seMuAyU60eI8ZhlKxNA"/>
</p:tagLst>
</file>

<file path=ppt/tags/tag106.xml><?xml version="1.0" encoding="utf-8"?>
<p:tagLst xmlns:p="http://schemas.openxmlformats.org/presentationml/2006/main">
  <p:tag name="THINKCELLSHAPEDONOTDELETE" val="pjusRLV5zNku.iOZ_UhDIQw"/>
</p:tagLst>
</file>

<file path=ppt/tags/tag107.xml><?xml version="1.0" encoding="utf-8"?>
<p:tagLst xmlns:p="http://schemas.openxmlformats.org/presentationml/2006/main">
  <p:tag name="THINKCELLSHAPEDONOTDELETE" val="pJfkzsnP0LE2a3_rWwTRUxw"/>
</p:tagLst>
</file>

<file path=ppt/tags/tag108.xml><?xml version="1.0" encoding="utf-8"?>
<p:tagLst xmlns:p="http://schemas.openxmlformats.org/presentationml/2006/main">
  <p:tag name="THINKCELLSHAPEDONOTDELETE" val="pDZIm8HAxo0aMmQtaoYwngw"/>
</p:tagLst>
</file>

<file path=ppt/tags/tag109.xml><?xml version="1.0" encoding="utf-8"?>
<p:tagLst xmlns:p="http://schemas.openxmlformats.org/presentationml/2006/main">
  <p:tag name="THINKCELLSHAPEDONOTDELETE" val="pOnWD7aPW.02UPsqktFdz1A"/>
</p:tagLst>
</file>

<file path=ppt/tags/tag110.xml><?xml version="1.0" encoding="utf-8"?>
<p:tagLst xmlns:p="http://schemas.openxmlformats.org/presentationml/2006/main">
  <p:tag name="THINKCELLSHAPEDONOTDELETE" val="pWEo6x63Ziki8JoPsfFbjUg"/>
</p:tagLst>
</file>

<file path=ppt/tags/tag111.xml><?xml version="1.0" encoding="utf-8"?>
<p:tagLst xmlns:p="http://schemas.openxmlformats.org/presentationml/2006/main">
  <p:tag name="THINKCELLSHAPEDONOTDELETE" val="pV14HUwfE.0ukRJ38ISTe.g"/>
</p:tagLst>
</file>

<file path=ppt/tags/tag112.xml><?xml version="1.0" encoding="utf-8"?>
<p:tagLst xmlns:p="http://schemas.openxmlformats.org/presentationml/2006/main">
  <p:tag name="THINKCELLSHAPEDONOTDELETE" val="pYEfUaficqkG9_uool7fobw"/>
</p:tagLst>
</file>

<file path=ppt/tags/tag113.xml><?xml version="1.0" encoding="utf-8"?>
<p:tagLst xmlns:p="http://schemas.openxmlformats.org/presentationml/2006/main">
  <p:tag name="THINKCELLSHAPEDONOTDELETE" val="pIzsXQ2yEoE6OLk4hclF9Ug"/>
</p:tagLst>
</file>

<file path=ppt/tags/tag114.xml><?xml version="1.0" encoding="utf-8"?>
<p:tagLst xmlns:p="http://schemas.openxmlformats.org/presentationml/2006/main">
  <p:tag name="THINKCELLSHAPEDONOTDELETE" val="pc3idtQcs50GRK.x6vt26PQ"/>
</p:tagLst>
</file>

<file path=ppt/tags/tag115.xml><?xml version="1.0" encoding="utf-8"?>
<p:tagLst xmlns:p="http://schemas.openxmlformats.org/presentationml/2006/main">
  <p:tag name="THINKCELLSHAPEDONOTDELETE" val="pbmRCCtAmVkqI3NG7hw_0Gg"/>
</p:tagLst>
</file>

<file path=ppt/tags/tag116.xml><?xml version="1.0" encoding="utf-8"?>
<p:tagLst xmlns:p="http://schemas.openxmlformats.org/presentationml/2006/main">
  <p:tag name="THINKCELLSHAPEDONOTDELETE" val="p61IZgilE.EypLeXLe6KI8Q"/>
</p:tagLst>
</file>

<file path=ppt/tags/tag117.xml><?xml version="1.0" encoding="utf-8"?>
<p:tagLst xmlns:p="http://schemas.openxmlformats.org/presentationml/2006/main">
  <p:tag name="THINKCELLSHAPEDONOTDELETE" val="psTo.ZaNFDkmtvBqIN8ZOvg"/>
</p:tagLst>
</file>

<file path=ppt/tags/tag118.xml><?xml version="1.0" encoding="utf-8"?>
<p:tagLst xmlns:p="http://schemas.openxmlformats.org/presentationml/2006/main">
  <p:tag name="THINKCELLSHAPEDONOTDELETE" val="pRQfZ7NoaQEmHv5LneYCCSg"/>
</p:tagLst>
</file>

<file path=ppt/tags/tag119.xml><?xml version="1.0" encoding="utf-8"?>
<p:tagLst xmlns:p="http://schemas.openxmlformats.org/presentationml/2006/main">
  <p:tag name="THINKCELLSHAPEDONOTDELETE" val="pmwIycDe97kKnlrjuu1mXnQ"/>
</p:tagLst>
</file>

<file path=ppt/tags/tag120.xml><?xml version="1.0" encoding="utf-8"?>
<p:tagLst xmlns:p="http://schemas.openxmlformats.org/presentationml/2006/main">
  <p:tag name="THINKCELLSHAPEDONOTDELETE" val="p2KgdqnXN7U.hlodRpcJeGQ"/>
</p:tagLst>
</file>

<file path=ppt/tags/tag121.xml><?xml version="1.0" encoding="utf-8"?>
<p:tagLst xmlns:p="http://schemas.openxmlformats.org/presentationml/2006/main">
  <p:tag name="THINKCELLSHAPEDONOTDELETE" val="pziiMlu0DGkGYs7BHdNH5Og"/>
</p:tagLst>
</file>

<file path=ppt/tags/tag122.xml><?xml version="1.0" encoding="utf-8"?>
<p:tagLst xmlns:p="http://schemas.openxmlformats.org/presentationml/2006/main">
  <p:tag name="THINKCELLSHAPEDONOTDELETE" val="pUAhXIXnHW0uR95sNncXttQ"/>
</p:tagLst>
</file>

<file path=ppt/tags/tag123.xml><?xml version="1.0" encoding="utf-8"?>
<p:tagLst xmlns:p="http://schemas.openxmlformats.org/presentationml/2006/main">
  <p:tag name="THINKCELLSHAPEDONOTDELETE" val="pQLvmBwFEaUuAIIK2ZTX4Tg"/>
</p:tagLst>
</file>

<file path=ppt/tags/tag124.xml><?xml version="1.0" encoding="utf-8"?>
<p:tagLst xmlns:p="http://schemas.openxmlformats.org/presentationml/2006/main">
  <p:tag name="THINKCELLSHAPEDONOTDELETE" val="p_XZxrp6wrUeQcURxdvEiNw"/>
</p:tagLst>
</file>

<file path=ppt/tags/tag125.xml><?xml version="1.0" encoding="utf-8"?>
<p:tagLst xmlns:p="http://schemas.openxmlformats.org/presentationml/2006/main">
  <p:tag name="THINKCELLSHAPEDONOTDELETE" val="pwB7v4pfobkW_2BZv9P740w"/>
</p:tagLst>
</file>

<file path=ppt/tags/tag126.xml><?xml version="1.0" encoding="utf-8"?>
<p:tagLst xmlns:p="http://schemas.openxmlformats.org/presentationml/2006/main">
  <p:tag name="THINKCELLSHAPEDONOTDELETE" val="pxg25j5w8ZEiIYRYtq2XwFw"/>
</p:tagLst>
</file>

<file path=ppt/tags/tag127.xml><?xml version="1.0" encoding="utf-8"?>
<p:tagLst xmlns:p="http://schemas.openxmlformats.org/presentationml/2006/main">
  <p:tag name="THINKCELLSHAPEDONOTDELETE" val="pZ9OQ0i.zQkKlP9Pl9xw.4g"/>
</p:tagLst>
</file>

<file path=ppt/tags/tag128.xml><?xml version="1.0" encoding="utf-8"?>
<p:tagLst xmlns:p="http://schemas.openxmlformats.org/presentationml/2006/main">
  <p:tag name="THINKCELLSHAPEDONOTDELETE" val="pGTgGrctpuECnOZSegHbCtA"/>
</p:tagLst>
</file>

<file path=ppt/tags/tag129.xml><?xml version="1.0" encoding="utf-8"?>
<p:tagLst xmlns:p="http://schemas.openxmlformats.org/presentationml/2006/main">
  <p:tag name="THINKCELLSHAPEDONOTDELETE" val="p6SFk3TKdIEiy9mifWsRi1Q"/>
</p:tagLst>
</file>

<file path=ppt/tags/tag130.xml><?xml version="1.0" encoding="utf-8"?>
<p:tagLst xmlns:p="http://schemas.openxmlformats.org/presentationml/2006/main">
  <p:tag name="THINKCELLSHAPEDONOTDELETE" val="pXckDxZgn9ECSM.G2Ih6PyA"/>
</p:tagLst>
</file>

<file path=ppt/tags/tag131.xml><?xml version="1.0" encoding="utf-8"?>
<p:tagLst xmlns:p="http://schemas.openxmlformats.org/presentationml/2006/main">
  <p:tag name="THINKCELLSHAPEDONOTDELETE" val="p5MD.valAXkO0sJnjQTDb1Q"/>
</p:tagLst>
</file>

<file path=ppt/tags/tag132.xml><?xml version="1.0" encoding="utf-8"?>
<p:tagLst xmlns:p="http://schemas.openxmlformats.org/presentationml/2006/main">
  <p:tag name="THINKCELLSHAPEDONOTDELETE" val="p0XpziwZxzkm3u9Q2apucEA"/>
</p:tagLst>
</file>

<file path=ppt/tags/tag133.xml><?xml version="1.0" encoding="utf-8"?>
<p:tagLst xmlns:p="http://schemas.openxmlformats.org/presentationml/2006/main">
  <p:tag name="THINKCELLSHAPEDONOTDELETE" val="p6rGJBjKEhEWJCuA7LcSN3A"/>
</p:tagLst>
</file>

<file path=ppt/tags/tag134.xml><?xml version="1.0" encoding="utf-8"?>
<p:tagLst xmlns:p="http://schemas.openxmlformats.org/presentationml/2006/main">
  <p:tag name="THINKCELLSHAPEDONOTDELETE" val="p4TCjkQjeRUGQdVZu54Yg1w"/>
</p:tagLst>
</file>

<file path=ppt/tags/tag135.xml><?xml version="1.0" encoding="utf-8"?>
<p:tagLst xmlns:p="http://schemas.openxmlformats.org/presentationml/2006/main">
  <p:tag name="THINKCELLSHAPEDONOTDELETE" val="pEP4abOIbXU6.wNpHisdzlA"/>
</p:tagLst>
</file>

<file path=ppt/tags/tag136.xml><?xml version="1.0" encoding="utf-8"?>
<p:tagLst xmlns:p="http://schemas.openxmlformats.org/presentationml/2006/main">
  <p:tag name="THINKCELLSHAPEDONOTDELETE" val="pXs6cVS6alE6_xTrPGMCOKA"/>
</p:tagLst>
</file>

<file path=ppt/tags/tag137.xml><?xml version="1.0" encoding="utf-8"?>
<p:tagLst xmlns:p="http://schemas.openxmlformats.org/presentationml/2006/main">
  <p:tag name="THINKCELLSHAPEDONOTDELETE" val="pwPp.z1uRgkqplrdO7dmdSw"/>
</p:tagLst>
</file>

<file path=ppt/tags/tag138.xml><?xml version="1.0" encoding="utf-8"?>
<p:tagLst xmlns:p="http://schemas.openxmlformats.org/presentationml/2006/main">
  <p:tag name="THINKCELLSHAPEDONOTDELETE" val="pALocCqyCRkyEo8E00OjDSA"/>
</p:tagLst>
</file>

<file path=ppt/tags/tag139.xml><?xml version="1.0" encoding="utf-8"?>
<p:tagLst xmlns:p="http://schemas.openxmlformats.org/presentationml/2006/main">
  <p:tag name="THINKCELLSHAPEDONOTDELETE" val="psDBM64aTN0ack.ub2XQOUA"/>
</p:tagLst>
</file>

<file path=ppt/tags/tag140.xml><?xml version="1.0" encoding="utf-8"?>
<p:tagLst xmlns:p="http://schemas.openxmlformats.org/presentationml/2006/main">
  <p:tag name="THINKCELLSHAPEDONOTDELETE" val="p2_HN.I0a30aObItRQx4JcA"/>
</p:tagLst>
</file>

<file path=ppt/tags/tag141.xml><?xml version="1.0" encoding="utf-8"?>
<p:tagLst xmlns:p="http://schemas.openxmlformats.org/presentationml/2006/main">
  <p:tag name="THINKCELLSHAPEDONOTDELETE" val="pvDctyT_6hEuMDgBjvYHKUg"/>
</p:tagLst>
</file>

<file path=ppt/tags/tag142.xml><?xml version="1.0" encoding="utf-8"?>
<p:tagLst xmlns:p="http://schemas.openxmlformats.org/presentationml/2006/main">
  <p:tag name="THINKCELLSHAPEDONOTDELETE" val="p_hr7.iKTl0qG_3D8JQhqkw"/>
</p:tagLst>
</file>

<file path=ppt/tags/tag143.xml><?xml version="1.0" encoding="utf-8"?>
<p:tagLst xmlns:p="http://schemas.openxmlformats.org/presentationml/2006/main">
  <p:tag name="THINKCELLSHAPEDONOTDELETE" val="prbrFRvaBwU..ri9BRVfSSQ"/>
</p:tagLst>
</file>

<file path=ppt/tags/tag144.xml><?xml version="1.0" encoding="utf-8"?>
<p:tagLst xmlns:p="http://schemas.openxmlformats.org/presentationml/2006/main">
  <p:tag name="THINKCELLSHAPEDONOTDELETE" val="pJ4oV587V9ki5KKtCqQ9x5Q"/>
</p:tagLst>
</file>

<file path=ppt/tags/tag145.xml><?xml version="1.0" encoding="utf-8"?>
<p:tagLst xmlns:p="http://schemas.openxmlformats.org/presentationml/2006/main">
  <p:tag name="THINKCELLSHAPEDONOTDELETE" val="pOr.8Mh19UUaehCqp1ltWdg"/>
</p:tagLst>
</file>

<file path=ppt/tags/tag146.xml><?xml version="1.0" encoding="utf-8"?>
<p:tagLst xmlns:p="http://schemas.openxmlformats.org/presentationml/2006/main">
  <p:tag name="THINKCELLSHAPEDONOTDELETE" val="pi2U4aP1G20CtQkfs2TPs8Q"/>
</p:tagLst>
</file>

<file path=ppt/tags/tag147.xml><?xml version="1.0" encoding="utf-8"?>
<p:tagLst xmlns:p="http://schemas.openxmlformats.org/presentationml/2006/main">
  <p:tag name="THINKCELLSHAPEDONOTDELETE" val="pQnfuBS3IHk2cU5al9LR2vw"/>
</p:tagLst>
</file>

<file path=ppt/tags/tag148.xml><?xml version="1.0" encoding="utf-8"?>
<p:tagLst xmlns:p="http://schemas.openxmlformats.org/presentationml/2006/main">
  <p:tag name="THINKCELLSHAPEDONOTDELETE" val="p5yuC3Ug8lkWQNtFe.yBJ8g"/>
</p:tagLst>
</file>

<file path=ppt/tags/tag149.xml><?xml version="1.0" encoding="utf-8"?>
<p:tagLst xmlns:p="http://schemas.openxmlformats.org/presentationml/2006/main">
  <p:tag name="THINKCELLSHAPEDONOTDELETE" val="paFrmKulClEOfhXyUrzC9pw"/>
</p:tagLst>
</file>

<file path=ppt/tags/tag150.xml><?xml version="1.0" encoding="utf-8"?>
<p:tagLst xmlns:p="http://schemas.openxmlformats.org/presentationml/2006/main">
  <p:tag name="THINKCELLSHAPEDONOTDELETE" val="pcyMrijMwlU.RkkMbHUhtZg"/>
</p:tagLst>
</file>

<file path=ppt/tags/tag151.xml><?xml version="1.0" encoding="utf-8"?>
<p:tagLst xmlns:p="http://schemas.openxmlformats.org/presentationml/2006/main">
  <p:tag name="THINKCELLSHAPEDONOTDELETE" val="pijwFGfKgc0Gyv_7x21cUZA"/>
</p:tagLst>
</file>

<file path=ppt/tags/tag152.xml><?xml version="1.0" encoding="utf-8"?>
<p:tagLst xmlns:p="http://schemas.openxmlformats.org/presentationml/2006/main">
  <p:tag name="THINKCELLSHAPEDONOTDELETE" val="pDzqlUP.mzkyjYC7GY3ppsw"/>
</p:tagLst>
</file>

<file path=ppt/tags/tag153.xml><?xml version="1.0" encoding="utf-8"?>
<p:tagLst xmlns:p="http://schemas.openxmlformats.org/presentationml/2006/main">
  <p:tag name="THINKCELLSHAPEDONOTDELETE" val="pAb8TK1ixxk.YGEllD3Ft1Q"/>
</p:tagLst>
</file>

<file path=ppt/tags/tag154.xml><?xml version="1.0" encoding="utf-8"?>
<p:tagLst xmlns:p="http://schemas.openxmlformats.org/presentationml/2006/main">
  <p:tag name="THINKCELLSHAPEDONOTDELETE" val="prNOuomWX4EWGqwnW5Woq9Q"/>
</p:tagLst>
</file>

<file path=ppt/tags/tag155.xml><?xml version="1.0" encoding="utf-8"?>
<p:tagLst xmlns:p="http://schemas.openxmlformats.org/presentationml/2006/main">
  <p:tag name="THINKCELLSHAPEDONOTDELETE" val="pc1gqiTlw.kOZNd4Jf3jPiQ"/>
</p:tagLst>
</file>

<file path=ppt/tags/tag156.xml><?xml version="1.0" encoding="utf-8"?>
<p:tagLst xmlns:p="http://schemas.openxmlformats.org/presentationml/2006/main">
  <p:tag name="THINKCELLSHAPEDONOTDELETE" val="pPq7onVyPKESHLlVi1njwLA"/>
</p:tagLst>
</file>

<file path=ppt/tags/tag157.xml><?xml version="1.0" encoding="utf-8"?>
<p:tagLst xmlns:p="http://schemas.openxmlformats.org/presentationml/2006/main">
  <p:tag name="THINKCELLSHAPEDONOTDELETE" val="pMEY2LKxt50WxCeFCB5MG9w"/>
</p:tagLst>
</file>

<file path=ppt/tags/tag158.xml><?xml version="1.0" encoding="utf-8"?>
<p:tagLst xmlns:p="http://schemas.openxmlformats.org/presentationml/2006/main">
  <p:tag name="THINKCELLSHAPEDONOTDELETE" val="p7TMDYLnfk0qMgFnGUcMnPQ"/>
</p:tagLst>
</file>

<file path=ppt/tags/tag159.xml><?xml version="1.0" encoding="utf-8"?>
<p:tagLst xmlns:p="http://schemas.openxmlformats.org/presentationml/2006/main">
  <p:tag name="THINKCELLSHAPEDONOTDELETE" val="pY3OaVtbFq0OrzyBxlluvcQ"/>
</p:tagLst>
</file>

<file path=ppt/tags/tag160.xml><?xml version="1.0" encoding="utf-8"?>
<p:tagLst xmlns:p="http://schemas.openxmlformats.org/presentationml/2006/main">
  <p:tag name="THINKCELLSHAPEDONOTDELETE" val="pzv7qv1gDY0mJo4dVH4WIsA"/>
</p:tagLst>
</file>

<file path=ppt/tags/tag161.xml><?xml version="1.0" encoding="utf-8"?>
<p:tagLst xmlns:p="http://schemas.openxmlformats.org/presentationml/2006/main">
  <p:tag name="THINKCELLSHAPEDONOTDELETE" val="pY09g.EukRESbxjkclWIzfw"/>
</p:tagLst>
</file>

<file path=ppt/tags/tag162.xml><?xml version="1.0" encoding="utf-8"?>
<p:tagLst xmlns:p="http://schemas.openxmlformats.org/presentationml/2006/main">
  <p:tag name="THINKCELLSHAPEDONOTDELETE" val="pAhOmUzqBSUqEV_Z49G_Hrg"/>
</p:tagLst>
</file>

<file path=ppt/tags/tag163.xml><?xml version="1.0" encoding="utf-8"?>
<p:tagLst xmlns:p="http://schemas.openxmlformats.org/presentationml/2006/main">
  <p:tag name="THINKCELLSHAPEDONOTDELETE" val="pihAqQqIVW0KzyVjnPBx_oQ"/>
</p:tagLst>
</file>

<file path=ppt/tags/tag164.xml><?xml version="1.0" encoding="utf-8"?>
<p:tagLst xmlns:p="http://schemas.openxmlformats.org/presentationml/2006/main">
  <p:tag name="THINKCELLSHAPEDONOTDELETE" val="p1hVzHEvr00S_hGJe2Y_o9A"/>
</p:tagLst>
</file>

<file path=ppt/tags/tag165.xml><?xml version="1.0" encoding="utf-8"?>
<p:tagLst xmlns:p="http://schemas.openxmlformats.org/presentationml/2006/main">
  <p:tag name="THINKCELLSHAPEDONOTDELETE" val="psvetjrGP7UONKLUMEQn1cg"/>
</p:tagLst>
</file>

<file path=ppt/tags/tag166.xml><?xml version="1.0" encoding="utf-8"?>
<p:tagLst xmlns:p="http://schemas.openxmlformats.org/presentationml/2006/main">
  <p:tag name="THINKCELLSHAPEDONOTDELETE" val="pWAr8FjdfxkGnTiz7Vvwxig"/>
</p:tagLst>
</file>

<file path=ppt/tags/tag167.xml><?xml version="1.0" encoding="utf-8"?>
<p:tagLst xmlns:p="http://schemas.openxmlformats.org/presentationml/2006/main">
  <p:tag name="THINKCELLSHAPEDONOTDELETE" val="p57UN1.SOw0622UNoQzqczA"/>
</p:tagLst>
</file>

<file path=ppt/tags/tag168.xml><?xml version="1.0" encoding="utf-8"?>
<p:tagLst xmlns:p="http://schemas.openxmlformats.org/presentationml/2006/main">
  <p:tag name="THINKCELLSHAPEDONOTDELETE" val="pTq1RnlUqw0C4onjwcHYjrg"/>
</p:tagLst>
</file>

<file path=ppt/tags/tag169.xml><?xml version="1.0" encoding="utf-8"?>
<p:tagLst xmlns:p="http://schemas.openxmlformats.org/presentationml/2006/main">
  <p:tag name="THINKCELLSHAPEDONOTDELETE" val="pWhvFl0ZL.E.8k6UEyisULg"/>
</p:tagLst>
</file>

<file path=ppt/tags/tag170.xml><?xml version="1.0" encoding="utf-8"?>
<p:tagLst xmlns:p="http://schemas.openxmlformats.org/presentationml/2006/main">
  <p:tag name="THINKCELLSHAPEDONOTDELETE" val="poFJmHvEjE0.UkTfb.pG5fw"/>
</p:tagLst>
</file>

<file path=ppt/tags/tag171.xml><?xml version="1.0" encoding="utf-8"?>
<p:tagLst xmlns:p="http://schemas.openxmlformats.org/presentationml/2006/main">
  <p:tag name="THINKCELLSHAPEDONOTDELETE" val="pKSIXzO.k.E.pbU2z.ugHRw"/>
</p:tagLst>
</file>

<file path=ppt/tags/tag172.xml><?xml version="1.0" encoding="utf-8"?>
<p:tagLst xmlns:p="http://schemas.openxmlformats.org/presentationml/2006/main">
  <p:tag name="THINKCELLSHAPEDONOTDELETE" val="pOyC248mOGUGDGteF2XtKuA"/>
</p:tagLst>
</file>

<file path=ppt/tags/tag173.xml><?xml version="1.0" encoding="utf-8"?>
<p:tagLst xmlns:p="http://schemas.openxmlformats.org/presentationml/2006/main">
  <p:tag name="THINKCELLSHAPEDONOTDELETE" val="pPPwlGX_9JEKzYZxxFPNZ2A"/>
</p:tagLst>
</file>

<file path=ppt/tags/tag174.xml><?xml version="1.0" encoding="utf-8"?>
<p:tagLst xmlns:p="http://schemas.openxmlformats.org/presentationml/2006/main">
  <p:tag name="THINKCELLSHAPEDONOTDELETE" val="pawxA.6kZTkihSQG9u9Q90w"/>
</p:tagLst>
</file>

<file path=ppt/tags/tag175.xml><?xml version="1.0" encoding="utf-8"?>
<p:tagLst xmlns:p="http://schemas.openxmlformats.org/presentationml/2006/main">
  <p:tag name="THINKCELLSHAPEDONOTDELETE" val="p_9gW23o4d0CsGXnlyN_AEg"/>
</p:tagLst>
</file>

<file path=ppt/tags/tag176.xml><?xml version="1.0" encoding="utf-8"?>
<p:tagLst xmlns:p="http://schemas.openxmlformats.org/presentationml/2006/main">
  <p:tag name="THINKCELLSHAPEDONOTDELETE" val="pjlW95FWHk0OiTFMDG3ZMWA"/>
</p:tagLst>
</file>

<file path=ppt/tags/tag177.xml><?xml version="1.0" encoding="utf-8"?>
<p:tagLst xmlns:p="http://schemas.openxmlformats.org/presentationml/2006/main">
  <p:tag name="THINKCELLSHAPEDONOTDELETE" val="pKZaIfjvApki8RL1MlMwKSg"/>
</p:tagLst>
</file>

<file path=ppt/tags/tag178.xml><?xml version="1.0" encoding="utf-8"?>
<p:tagLst xmlns:p="http://schemas.openxmlformats.org/presentationml/2006/main">
  <p:tag name="THINKCELLSHAPEDONOTDELETE" val="pb.I3WbckaE6pf73N3LIRbg"/>
</p:tagLst>
</file>

<file path=ppt/tags/tag179.xml><?xml version="1.0" encoding="utf-8"?>
<p:tagLst xmlns:p="http://schemas.openxmlformats.org/presentationml/2006/main">
  <p:tag name="THINKCELLSHAPEDONOTDELETE" val="pCxA6LIQ6_E.zwNPlp4KMYA"/>
</p:tagLst>
</file>

<file path=ppt/tags/tag180.xml><?xml version="1.0" encoding="utf-8"?>
<p:tagLst xmlns:p="http://schemas.openxmlformats.org/presentationml/2006/main">
  <p:tag name="THINKCELLSHAPEDONOTDELETE" val="pBOvOvTR2H0Chp509P5iT8Q"/>
</p:tagLst>
</file>

<file path=ppt/tags/tag181.xml><?xml version="1.0" encoding="utf-8"?>
<p:tagLst xmlns:p="http://schemas.openxmlformats.org/presentationml/2006/main">
  <p:tag name="THINKCELLSHAPEDONOTDELETE" val="pu2giPCRJLkui0w8GA8q6HA"/>
</p:tagLst>
</file>

<file path=ppt/tags/tag182.xml><?xml version="1.0" encoding="utf-8"?>
<p:tagLst xmlns:p="http://schemas.openxmlformats.org/presentationml/2006/main">
  <p:tag name="THINKCELLSHAPEDONOTDELETE" val="pgMWX7t5s.ke7zdyfpn0kkw"/>
</p:tagLst>
</file>

<file path=ppt/tags/tag183.xml><?xml version="1.0" encoding="utf-8"?>
<p:tagLst xmlns:p="http://schemas.openxmlformats.org/presentationml/2006/main">
  <p:tag name="THINKCELLSHAPEDONOTDELETE" val="pY.1.8kHu0EqO89d9CF.ojw"/>
</p:tagLst>
</file>

<file path=ppt/tags/tag184.xml><?xml version="1.0" encoding="utf-8"?>
<p:tagLst xmlns:p="http://schemas.openxmlformats.org/presentationml/2006/main">
  <p:tag name="THINKCELLSHAPEDONOTDELETE" val="pMAvpLieRrE6JVLGawztQzg"/>
</p:tagLst>
</file>

<file path=ppt/tags/tag185.xml><?xml version="1.0" encoding="utf-8"?>
<p:tagLst xmlns:p="http://schemas.openxmlformats.org/presentationml/2006/main">
  <p:tag name="THINKCELLSHAPEDONOTDELETE" val="pFey8eoKTMkufFIUDgeZIqg"/>
</p:tagLst>
</file>

<file path=ppt/tags/tag186.xml><?xml version="1.0" encoding="utf-8"?>
<p:tagLst xmlns:p="http://schemas.openxmlformats.org/presentationml/2006/main">
  <p:tag name="THINKCELLSHAPEDONOTDELETE" val="poRnfsZpza06uwz6KEjnNrg"/>
</p:tagLst>
</file>

<file path=ppt/tags/tag187.xml><?xml version="1.0" encoding="utf-8"?>
<p:tagLst xmlns:p="http://schemas.openxmlformats.org/presentationml/2006/main">
  <p:tag name="THINKCELLSHAPEDONOTDELETE" val="pC1lYyA99QUG5IR7cgU_Ocg"/>
</p:tagLst>
</file>

<file path=ppt/tags/tag188.xml><?xml version="1.0" encoding="utf-8"?>
<p:tagLst xmlns:p="http://schemas.openxmlformats.org/presentationml/2006/main">
  <p:tag name="THINKCELLSHAPEDONOTDELETE" val="pOistuGMZWE69BpaU.GQpqQ"/>
</p:tagLst>
</file>

<file path=ppt/tags/tag189.xml><?xml version="1.0" encoding="utf-8"?>
<p:tagLst xmlns:p="http://schemas.openxmlformats.org/presentationml/2006/main">
  <p:tag name="THINKCELLSHAPEDONOTDELETE" val="p9S0PB9viHkaZKMtaN8b.DA"/>
</p:tagLst>
</file>

<file path=ppt/tags/tag190.xml><?xml version="1.0" encoding="utf-8"?>
<p:tagLst xmlns:p="http://schemas.openxmlformats.org/presentationml/2006/main">
  <p:tag name="THINKCELLSHAPEDONOTDELETE" val="pHb257Wudl0Cl4t5lMM3GQA"/>
</p:tagLst>
</file>

<file path=ppt/tags/tag191.xml><?xml version="1.0" encoding="utf-8"?>
<p:tagLst xmlns:p="http://schemas.openxmlformats.org/presentationml/2006/main">
  <p:tag name="THINKCELLSHAPEDONOTDELETE" val="pMF93730oVkicRRbBfU.YoA"/>
</p:tagLst>
</file>

<file path=ppt/tags/tag192.xml><?xml version="1.0" encoding="utf-8"?>
<p:tagLst xmlns:p="http://schemas.openxmlformats.org/presentationml/2006/main">
  <p:tag name="THINKCELLSHAPEDONOTDELETE" val="p2xS5pPAD5ky4woqkHtkHMQ"/>
</p:tagLst>
</file>

<file path=ppt/tags/tag193.xml><?xml version="1.0" encoding="utf-8"?>
<p:tagLst xmlns:p="http://schemas.openxmlformats.org/presentationml/2006/main">
  <p:tag name="THINKCELLSHAPEDONOTDELETE" val="pzl2p.h5IP0WTSNnyT4LZqw"/>
</p:tagLst>
</file>

<file path=ppt/tags/tag194.xml><?xml version="1.0" encoding="utf-8"?>
<p:tagLst xmlns:p="http://schemas.openxmlformats.org/presentationml/2006/main">
  <p:tag name="THINKCELLSHAPEDONOTDELETE" val="pma7odbFm30SyCLQxTGUNPg"/>
</p:tagLst>
</file>

<file path=ppt/tags/tag195.xml><?xml version="1.0" encoding="utf-8"?>
<p:tagLst xmlns:p="http://schemas.openxmlformats.org/presentationml/2006/main">
  <p:tag name="THINKCELLSHAPEDONOTDELETE" val="pAxRYJI2R70q8mNbydNeGMA"/>
</p:tagLst>
</file>

<file path=ppt/tags/tag196.xml><?xml version="1.0" encoding="utf-8"?>
<p:tagLst xmlns:p="http://schemas.openxmlformats.org/presentationml/2006/main">
  <p:tag name="THINKCELLSHAPEDONOTDELETE" val="pEiEmrcsM_0uT2ZoXBxWIZA"/>
</p:tagLst>
</file>

<file path=ppt/tags/tag197.xml><?xml version="1.0" encoding="utf-8"?>
<p:tagLst xmlns:p="http://schemas.openxmlformats.org/presentationml/2006/main">
  <p:tag name="THINKCELLSHAPEDONOTDELETE" val="pzW08oi._T0S0VMEJFVNYAA"/>
</p:tagLst>
</file>

<file path=ppt/tags/tag198.xml><?xml version="1.0" encoding="utf-8"?>
<p:tagLst xmlns:p="http://schemas.openxmlformats.org/presentationml/2006/main">
  <p:tag name="THINKCELLSHAPEDONOTDELETE" val="p_LeVAZALQUuVdVB7EdtvkA"/>
</p:tagLst>
</file>

<file path=ppt/tags/tag199.xml><?xml version="1.0" encoding="utf-8"?>
<p:tagLst xmlns:p="http://schemas.openxmlformats.org/presentationml/2006/main">
  <p:tag name="THINKCELLSHAPEDONOTDELETE" val="p9NyU9ZcUVUKoWSBwLq2WGQ"/>
</p:tagLst>
</file>

<file path=ppt/tags/tag200.xml><?xml version="1.0" encoding="utf-8"?>
<p:tagLst xmlns:p="http://schemas.openxmlformats.org/presentationml/2006/main">
  <p:tag name="THINKCELLSHAPEDONOTDELETE" val="pKkfeop2MlU2V6f5qt61rEQ"/>
</p:tagLst>
</file>

<file path=ppt/tags/tag201.xml><?xml version="1.0" encoding="utf-8"?>
<p:tagLst xmlns:p="http://schemas.openxmlformats.org/presentationml/2006/main">
  <p:tag name="THINKCELLSHAPEDONOTDELETE" val="pR5gRYsI_d0SsczmX57cgwA"/>
</p:tagLst>
</file>

<file path=ppt/tags/tag202.xml><?xml version="1.0" encoding="utf-8"?>
<p:tagLst xmlns:p="http://schemas.openxmlformats.org/presentationml/2006/main">
  <p:tag name="THINKCELLSHAPEDONOTDELETE" val="pGCOrRvB1a0CjJAgArPpAng"/>
</p:tagLst>
</file>

<file path=ppt/tags/tag203.xml><?xml version="1.0" encoding="utf-8"?>
<p:tagLst xmlns:p="http://schemas.openxmlformats.org/presentationml/2006/main">
  <p:tag name="THINKCELLSHAPEDONOTDELETE" val="pYgw1f.BKCEmy5.B6lj3dCg"/>
</p:tagLst>
</file>

<file path=ppt/tags/tag204.xml><?xml version="1.0" encoding="utf-8"?>
<p:tagLst xmlns:p="http://schemas.openxmlformats.org/presentationml/2006/main">
  <p:tag name="THINKCELLSHAPEDONOTDELETE" val="p6bU0dh2zdkaC8DNA3OLGCw"/>
</p:tagLst>
</file>

<file path=ppt/tags/tag205.xml><?xml version="1.0" encoding="utf-8"?>
<p:tagLst xmlns:p="http://schemas.openxmlformats.org/presentationml/2006/main">
  <p:tag name="THINKCELLSHAPEDONOTDELETE" val="pWvGZLpCFk06FpxinMxNyaw"/>
</p:tagLst>
</file>

<file path=ppt/tags/tag206.xml><?xml version="1.0" encoding="utf-8"?>
<p:tagLst xmlns:p="http://schemas.openxmlformats.org/presentationml/2006/main">
  <p:tag name="THINKCELLSHAPEDONOTDELETE" val="pmEmhQvwcJkWAtYh6xicTsA"/>
</p:tagLst>
</file>

<file path=ppt/tags/tag207.xml><?xml version="1.0" encoding="utf-8"?>
<p:tagLst xmlns:p="http://schemas.openxmlformats.org/presentationml/2006/main">
  <p:tag name="THINKCELLSHAPEDONOTDELETE" val="pGMLFMjYrxkG6.BGsNgCzOQ"/>
</p:tagLst>
</file>

<file path=ppt/tags/tag208.xml><?xml version="1.0" encoding="utf-8"?>
<p:tagLst xmlns:p="http://schemas.openxmlformats.org/presentationml/2006/main">
  <p:tag name="THINKCELLSHAPEDONOTDELETE" val="piXsB9t8_.0OXgMrZvXIFgg"/>
</p:tagLst>
</file>

<file path=ppt/tags/tag209.xml><?xml version="1.0" encoding="utf-8"?>
<p:tagLst xmlns:p="http://schemas.openxmlformats.org/presentationml/2006/main">
  <p:tag name="THINKCELLSHAPEDONOTDELETE" val="pG8KD7iAuMEukVKN.Qfrw8g"/>
</p:tagLst>
</file>

<file path=ppt/tags/tag210.xml><?xml version="1.0" encoding="utf-8"?>
<p:tagLst xmlns:p="http://schemas.openxmlformats.org/presentationml/2006/main">
  <p:tag name="THINKCELLSHAPEDONOTDELETE" val="poDi7pPtNBEyCyugbjQLuiw"/>
</p:tagLst>
</file>

<file path=ppt/tags/tag211.xml><?xml version="1.0" encoding="utf-8"?>
<p:tagLst xmlns:p="http://schemas.openxmlformats.org/presentationml/2006/main">
  <p:tag name="THINKCELLSHAPEDONOTDELETE" val="pkE8L6tdT2k2cOKFm4.EX3w"/>
</p:tagLst>
</file>

<file path=ppt/tags/tag212.xml><?xml version="1.0" encoding="utf-8"?>
<p:tagLst xmlns:p="http://schemas.openxmlformats.org/presentationml/2006/main">
  <p:tag name="THINKCELLSHAPEDONOTDELETE" val="pg7BSnBSk_kO2bEauM_cFrQ"/>
</p:tagLst>
</file>

<file path=ppt/tags/tag213.xml><?xml version="1.0" encoding="utf-8"?>
<p:tagLst xmlns:p="http://schemas.openxmlformats.org/presentationml/2006/main">
  <p:tag name="THINKCELLSHAPEDONOTDELETE" val="plcv5YxNmE026a9J4COAG1A"/>
</p:tagLst>
</file>

<file path=ppt/tags/tag214.xml><?xml version="1.0" encoding="utf-8"?>
<p:tagLst xmlns:p="http://schemas.openxmlformats.org/presentationml/2006/main">
  <p:tag name="THINKCELLSHAPEDONOTDELETE" val="pOpnGr2W9HkK6wAkgOMDmCA"/>
</p:tagLst>
</file>

<file path=ppt/tags/tag215.xml><?xml version="1.0" encoding="utf-8"?>
<p:tagLst xmlns:p="http://schemas.openxmlformats.org/presentationml/2006/main">
  <p:tag name="THINKCELLSHAPEDONOTDELETE" val="p1ykVWkbgJEC.sxY3aYk1mQ"/>
</p:tagLst>
</file>

<file path=ppt/tags/tag216.xml><?xml version="1.0" encoding="utf-8"?>
<p:tagLst xmlns:p="http://schemas.openxmlformats.org/presentationml/2006/main">
  <p:tag name="THINKCELLSHAPEDONOTDELETE" val="p2OghBCyGzUOMX3179spdoQ"/>
</p:tagLst>
</file>

<file path=ppt/tags/tag217.xml><?xml version="1.0" encoding="utf-8"?>
<p:tagLst xmlns:p="http://schemas.openxmlformats.org/presentationml/2006/main">
  <p:tag name="THINKCELLSHAPEDONOTDELETE" val="pf93N7dFdy0mmObSO6Ubshw"/>
</p:tagLst>
</file>

<file path=ppt/tags/tag218.xml><?xml version="1.0" encoding="utf-8"?>
<p:tagLst xmlns:p="http://schemas.openxmlformats.org/presentationml/2006/main">
  <p:tag name="THINKCELLSHAPEDONOTDELETE" val="pC79VQT1V9UeYhcAPPjjSTw"/>
</p:tagLst>
</file>

<file path=ppt/tags/tag219.xml><?xml version="1.0" encoding="utf-8"?>
<p:tagLst xmlns:p="http://schemas.openxmlformats.org/presentationml/2006/main">
  <p:tag name="THINKCELLSHAPEDONOTDELETE" val="pDEXbCjdYQ0OdoS6i4ZwtWQ"/>
</p:tagLst>
</file>

<file path=ppt/tags/tag220.xml><?xml version="1.0" encoding="utf-8"?>
<p:tagLst xmlns:p="http://schemas.openxmlformats.org/presentationml/2006/main">
  <p:tag name="THINKCELLSHAPEDONOTDELETE" val="p4Va6rrKLq0qZvyzEwFwHmQ"/>
</p:tagLst>
</file>

<file path=ppt/tags/tag221.xml><?xml version="1.0" encoding="utf-8"?>
<p:tagLst xmlns:p="http://schemas.openxmlformats.org/presentationml/2006/main">
  <p:tag name="THINKCELLSHAPEDONOTDELETE" val="pNeWlKLYTNUynKOCD_QMtJw"/>
</p:tagLst>
</file>

<file path=ppt/tags/tag222.xml><?xml version="1.0" encoding="utf-8"?>
<p:tagLst xmlns:p="http://schemas.openxmlformats.org/presentationml/2006/main">
  <p:tag name="THINKCELLSHAPEDONOTDELETE" val="pMSVivpMB60.b57sV2Pnipg"/>
</p:tagLst>
</file>

<file path=ppt/tags/tag223.xml><?xml version="1.0" encoding="utf-8"?>
<p:tagLst xmlns:p="http://schemas.openxmlformats.org/presentationml/2006/main">
  <p:tag name="THINKCELLSHAPEDONOTDELETE" val="pwvINoCRdeEWMtMtIm6PStQ"/>
</p:tagLst>
</file>

<file path=ppt/tags/tag224.xml><?xml version="1.0" encoding="utf-8"?>
<p:tagLst xmlns:p="http://schemas.openxmlformats.org/presentationml/2006/main">
  <p:tag name="THINKCELLSHAPEDONOTDELETE" val="p9Nvk7NcwpECuZzlDdiYMcQ"/>
</p:tagLst>
</file>

<file path=ppt/tags/tag225.xml><?xml version="1.0" encoding="utf-8"?>
<p:tagLst xmlns:p="http://schemas.openxmlformats.org/presentationml/2006/main">
  <p:tag name="THINKCELLSHAPEDONOTDELETE" val="pgXMiIXVRTUipq3JORwLWUg"/>
</p:tagLst>
</file>

<file path=ppt/tags/tag226.xml><?xml version="1.0" encoding="utf-8"?>
<p:tagLst xmlns:p="http://schemas.openxmlformats.org/presentationml/2006/main">
  <p:tag name="THINKCELLSHAPEDONOTDELETE" val="pwrrHr6BwoUexCrNYKlXyfg"/>
</p:tagLst>
</file>

<file path=ppt/tags/tag227.xml><?xml version="1.0" encoding="utf-8"?>
<p:tagLst xmlns:p="http://schemas.openxmlformats.org/presentationml/2006/main">
  <p:tag name="THINKCELLSHAPEDONOTDELETE" val="p0wdOvIbCK0qXTP8m1EUt.w"/>
</p:tagLst>
</file>

<file path=ppt/tags/tag228.xml><?xml version="1.0" encoding="utf-8"?>
<p:tagLst xmlns:p="http://schemas.openxmlformats.org/presentationml/2006/main">
  <p:tag name="THINKCELLSHAPEDONOTDELETE" val="pMTctQWVomkS.B9b5OUpBfw"/>
</p:tagLst>
</file>

<file path=ppt/tags/tag229.xml><?xml version="1.0" encoding="utf-8"?>
<p:tagLst xmlns:p="http://schemas.openxmlformats.org/presentationml/2006/main">
  <p:tag name="THINKCELLSHAPEDONOTDELETE" val="pX.Oywl60q0.wqRzsvlC4WQ"/>
</p:tagLst>
</file>

<file path=ppt/tags/tag230.xml><?xml version="1.0" encoding="utf-8"?>
<p:tagLst xmlns:p="http://schemas.openxmlformats.org/presentationml/2006/main">
  <p:tag name="THINKCELLSHAPEDONOTDELETE" val="pd9In3F6CAE.gP8R68Zs5MQ"/>
</p:tagLst>
</file>

<file path=ppt/tags/tag231.xml><?xml version="1.0" encoding="utf-8"?>
<p:tagLst xmlns:p="http://schemas.openxmlformats.org/presentationml/2006/main">
  <p:tag name="THINKCELLSHAPEDONOTDELETE" val="pRMRFropa0kqy8O6cS3O2Bg"/>
</p:tagLst>
</file>

<file path=ppt/tags/tag232.xml><?xml version="1.0" encoding="utf-8"?>
<p:tagLst xmlns:p="http://schemas.openxmlformats.org/presentationml/2006/main">
  <p:tag name="THINKCELLSHAPEDONOTDELETE" val="pv0ad0NNk8EqK.AYWpWL1dg"/>
</p:tagLst>
</file>

<file path=ppt/tags/tag233.xml><?xml version="1.0" encoding="utf-8"?>
<p:tagLst xmlns:p="http://schemas.openxmlformats.org/presentationml/2006/main">
  <p:tag name="THINKCELLSHAPEDONOTDELETE" val="pkYWZVir0xk2l_eEq.q7YrA"/>
</p:tagLst>
</file>

<file path=ppt/tags/tag234.xml><?xml version="1.0" encoding="utf-8"?>
<p:tagLst xmlns:p="http://schemas.openxmlformats.org/presentationml/2006/main">
  <p:tag name="THINKCELLSHAPEDONOTDELETE" val="p_mV4wszKdUiiTV_.RrefmA"/>
</p:tagLst>
</file>

<file path=ppt/tags/tag235.xml><?xml version="1.0" encoding="utf-8"?>
<p:tagLst xmlns:p="http://schemas.openxmlformats.org/presentationml/2006/main">
  <p:tag name="THINKCELLSHAPEDONOTDELETE" val="paQxAZRLQsk66gdgYAit5Zg"/>
</p:tagLst>
</file>

<file path=ppt/tags/tag236.xml><?xml version="1.0" encoding="utf-8"?>
<p:tagLst xmlns:p="http://schemas.openxmlformats.org/presentationml/2006/main">
  <p:tag name="THINKCELLSHAPEDONOTDELETE" val="p9t0DyEYNFkKscopXhRGb3A"/>
</p:tagLst>
</file>

<file path=ppt/tags/tag237.xml><?xml version="1.0" encoding="utf-8"?>
<p:tagLst xmlns:p="http://schemas.openxmlformats.org/presentationml/2006/main">
  <p:tag name="THINKCELLSHAPEDONOTDELETE" val="pSN7tYBndZUqneblmsnYtig"/>
</p:tagLst>
</file>

<file path=ppt/tags/tag238.xml><?xml version="1.0" encoding="utf-8"?>
<p:tagLst xmlns:p="http://schemas.openxmlformats.org/presentationml/2006/main">
  <p:tag name="THINKCELLSHAPEDONOTDELETE" val="pyqSs4fTKI0iBaQDQNPlHlw"/>
</p:tagLst>
</file>

<file path=ppt/tags/tag239.xml><?xml version="1.0" encoding="utf-8"?>
<p:tagLst xmlns:p="http://schemas.openxmlformats.org/presentationml/2006/main">
  <p:tag name="THINKCELLSHAPEDONOTDELETE" val="poSaLDqeYsk6IfyvDAORzdA"/>
</p:tagLst>
</file>

<file path=ppt/tags/tag240.xml><?xml version="1.0" encoding="utf-8"?>
<p:tagLst xmlns:p="http://schemas.openxmlformats.org/presentationml/2006/main">
  <p:tag name="THINKCELLSHAPEDONOTDELETE" val="pYGOCgjIPeUCeW8z1_iWVcA"/>
</p:tagLst>
</file>

<file path=ppt/tags/tag241.xml><?xml version="1.0" encoding="utf-8"?>
<p:tagLst xmlns:p="http://schemas.openxmlformats.org/presentationml/2006/main">
  <p:tag name="THINKCELLSHAPEDONOTDELETE" val="pnJjDBYYbzEeMkw5opg16qQ"/>
</p:tagLst>
</file>

<file path=ppt/tags/tag242.xml><?xml version="1.0" encoding="utf-8"?>
<p:tagLst xmlns:p="http://schemas.openxmlformats.org/presentationml/2006/main">
  <p:tag name="THINKCELLSHAPEDONOTDELETE" val="p.0Jc2_TD9UqymgWZPUdJRQ"/>
</p:tagLst>
</file>

<file path=ppt/tags/tag243.xml><?xml version="1.0" encoding="utf-8"?>
<p:tagLst xmlns:p="http://schemas.openxmlformats.org/presentationml/2006/main">
  <p:tag name="THINKCELLSHAPEDONOTDELETE" val="pYQZxg87sPkGR2k21qf7UgQ"/>
</p:tagLst>
</file>

<file path=ppt/tags/tag244.xml><?xml version="1.0" encoding="utf-8"?>
<p:tagLst xmlns:p="http://schemas.openxmlformats.org/presentationml/2006/main">
  <p:tag name="THINKCELLSHAPEDONOTDELETE" val="p3OLGyRPWSkabCdzkxe9fCw"/>
</p:tagLst>
</file>

<file path=ppt/tags/tag245.xml><?xml version="1.0" encoding="utf-8"?>
<p:tagLst xmlns:p="http://schemas.openxmlformats.org/presentationml/2006/main">
  <p:tag name="THINKCELLSHAPEDONOTDELETE" val="pOmpayb0lI0uNH2VskOIaXQ"/>
</p:tagLst>
</file>

<file path=ppt/tags/tag246.xml><?xml version="1.0" encoding="utf-8"?>
<p:tagLst xmlns:p="http://schemas.openxmlformats.org/presentationml/2006/main">
  <p:tag name="THINKCELLSHAPEDONOTDELETE" val="pVNnl2BR.VUeC2_yXSTJL6g"/>
</p:tagLst>
</file>

<file path=ppt/tags/tag247.xml><?xml version="1.0" encoding="utf-8"?>
<p:tagLst xmlns:p="http://schemas.openxmlformats.org/presentationml/2006/main">
  <p:tag name="THINKCELLSHAPEDONOTDELETE" val="p17UFQHcrPEaRIn.7DcCKWA"/>
</p:tagLst>
</file>

<file path=ppt/tags/tag248.xml><?xml version="1.0" encoding="utf-8"?>
<p:tagLst xmlns:p="http://schemas.openxmlformats.org/presentationml/2006/main">
  <p:tag name="THINKCELLSHAPEDONOTDELETE" val="p4vaHLno1T0yao5Jf8ZxEJg"/>
</p:tagLst>
</file>

<file path=ppt/tags/tag249.xml><?xml version="1.0" encoding="utf-8"?>
<p:tagLst xmlns:p="http://schemas.openxmlformats.org/presentationml/2006/main">
  <p:tag name="THINKCELLSHAPEDONOTDELETE" val="pWVMF5PWjmUavy42UM1fWkQ"/>
</p:tagLst>
</file>

<file path=ppt/tags/tag250.xml><?xml version="1.0" encoding="utf-8"?>
<p:tagLst xmlns:p="http://schemas.openxmlformats.org/presentationml/2006/main">
  <p:tag name="THINKCELLSHAPEDONOTDELETE" val="puiPkcuKX0UmFg5qdvCJ9hw"/>
</p:tagLst>
</file>

<file path=ppt/tags/tag251.xml><?xml version="1.0" encoding="utf-8"?>
<p:tagLst xmlns:p="http://schemas.openxmlformats.org/presentationml/2006/main">
  <p:tag name="THINKCELLSHAPEDONOTDELETE" val="pXHBNQcyE0kCA7JLceijnFA"/>
</p:tagLst>
</file>

<file path=ppt/tags/tag252.xml><?xml version="1.0" encoding="utf-8"?>
<p:tagLst xmlns:p="http://schemas.openxmlformats.org/presentationml/2006/main">
  <p:tag name="THINKCELLSHAPEDONOTDELETE" val="pBWCg5Ru8uEmAaUFN3RHLFg"/>
</p:tagLst>
</file>

<file path=ppt/tags/tag253.xml><?xml version="1.0" encoding="utf-8"?>
<p:tagLst xmlns:p="http://schemas.openxmlformats.org/presentationml/2006/main">
  <p:tag name="THINKCELLSHAPEDONOTDELETE" val="p5VD2u30pW0.LTFR_hv9CuA"/>
</p:tagLst>
</file>

<file path=ppt/tags/tag254.xml><?xml version="1.0" encoding="utf-8"?>
<p:tagLst xmlns:p="http://schemas.openxmlformats.org/presentationml/2006/main">
  <p:tag name="THINKCELLSHAPEDONOTDELETE" val="poDIwnBC2l02iDAXDoGZzog"/>
</p:tagLst>
</file>

<file path=ppt/tags/tag255.xml><?xml version="1.0" encoding="utf-8"?>
<p:tagLst xmlns:p="http://schemas.openxmlformats.org/presentationml/2006/main">
  <p:tag name="THINKCELLSHAPEDONOTDELETE" val="pMY4mslMDzk6M51ZirSFWCw"/>
</p:tagLst>
</file>

<file path=ppt/tags/tag256.xml><?xml version="1.0" encoding="utf-8"?>
<p:tagLst xmlns:p="http://schemas.openxmlformats.org/presentationml/2006/main">
  <p:tag name="THINKCELLSHAPEDONOTDELETE" val="p_0c36P0PXEGxO7smuqR3dA"/>
</p:tagLst>
</file>

<file path=ppt/tags/tag257.xml><?xml version="1.0" encoding="utf-8"?>
<p:tagLst xmlns:p="http://schemas.openxmlformats.org/presentationml/2006/main">
  <p:tag name="THINKCELLSHAPEDONOTDELETE" val="pQWvQMgRBa06jaLJQUBvckw"/>
</p:tagLst>
</file>

<file path=ppt/tags/tag258.xml><?xml version="1.0" encoding="utf-8"?>
<p:tagLst xmlns:p="http://schemas.openxmlformats.org/presentationml/2006/main">
  <p:tag name="THINKCELLSHAPEDONOTDELETE" val="pBEzSEJAC3UyiGUZM0fQumw"/>
</p:tagLst>
</file>

<file path=ppt/tags/tag259.xml><?xml version="1.0" encoding="utf-8"?>
<p:tagLst xmlns:p="http://schemas.openxmlformats.org/presentationml/2006/main">
  <p:tag name="THINKCELLSHAPEDONOTDELETE" val="pagacYA88qkmftImZzO7mbw"/>
</p:tagLst>
</file>

<file path=ppt/tags/tag260.xml><?xml version="1.0" encoding="utf-8"?>
<p:tagLst xmlns:p="http://schemas.openxmlformats.org/presentationml/2006/main">
  <p:tag name="THINKCELLSHAPEDONOTDELETE" val="pH5tEX9.tak6DSxdX3mLQug"/>
</p:tagLst>
</file>

<file path=ppt/tags/tag261.xml><?xml version="1.0" encoding="utf-8"?>
<p:tagLst xmlns:p="http://schemas.openxmlformats.org/presentationml/2006/main">
  <p:tag name="THINKCELLSHAPEDONOTDELETE" val="pMeGEcFoqDkWyjifWDfGJGw"/>
</p:tagLst>
</file>

<file path=ppt/tags/tag262.xml><?xml version="1.0" encoding="utf-8"?>
<p:tagLst xmlns:p="http://schemas.openxmlformats.org/presentationml/2006/main">
  <p:tag name="THINKCELLSHAPEDONOTDELETE" val="pdVoPc7ymZEWrUsB.odJuiA"/>
</p:tagLst>
</file>

<file path=ppt/tags/tag263.xml><?xml version="1.0" encoding="utf-8"?>
<p:tagLst xmlns:p="http://schemas.openxmlformats.org/presentationml/2006/main">
  <p:tag name="THINKCELLSHAPEDONOTDELETE" val="pV19YAsOfhES17PgGhM931A"/>
</p:tagLst>
</file>

<file path=ppt/tags/tag264.xml><?xml version="1.0" encoding="utf-8"?>
<p:tagLst xmlns:p="http://schemas.openxmlformats.org/presentationml/2006/main">
  <p:tag name="THINKCELLSHAPEDONOTDELETE" val="p1JdSeoe5H0qcGiyppql0tg"/>
</p:tagLst>
</file>

<file path=ppt/tags/tag265.xml><?xml version="1.0" encoding="utf-8"?>
<p:tagLst xmlns:p="http://schemas.openxmlformats.org/presentationml/2006/main">
  <p:tag name="THINKCELLSHAPEDONOTDELETE" val="paD1IdK.cyEGID5tOh6AOqg"/>
</p:tagLst>
</file>

<file path=ppt/tags/tag266.xml><?xml version="1.0" encoding="utf-8"?>
<p:tagLst xmlns:p="http://schemas.openxmlformats.org/presentationml/2006/main">
  <p:tag name="THINKCELLSHAPEDONOTDELETE" val="pvLYSAb73fU22FxpYN5q5jQ"/>
</p:tagLst>
</file>

<file path=ppt/tags/tag267.xml><?xml version="1.0" encoding="utf-8"?>
<p:tagLst xmlns:p="http://schemas.openxmlformats.org/presentationml/2006/main">
  <p:tag name="THINKCELLSHAPEDONOTDELETE" val="purRUnnqwPUapG37bzJJDsw"/>
</p:tagLst>
</file>

<file path=ppt/tags/tag268.xml><?xml version="1.0" encoding="utf-8"?>
<p:tagLst xmlns:p="http://schemas.openxmlformats.org/presentationml/2006/main">
  <p:tag name="THINKCELLSHAPEDONOTDELETE" val="p2YMcTmpw10SFbvhlTwM.nw"/>
</p:tagLst>
</file>

<file path=ppt/tags/tag269.xml><?xml version="1.0" encoding="utf-8"?>
<p:tagLst xmlns:p="http://schemas.openxmlformats.org/presentationml/2006/main">
  <p:tag name="THINKCELLSHAPEDONOTDELETE" val="pTa8.ce2WO0av_yfhbT9y7w"/>
</p:tagLst>
</file>

<file path=ppt/tags/tag270.xml><?xml version="1.0" encoding="utf-8"?>
<p:tagLst xmlns:p="http://schemas.openxmlformats.org/presentationml/2006/main">
  <p:tag name="THINKCELLSHAPEDONOTDELETE" val="pp6O2hmBt1U6banQmX7bWaQ"/>
</p:tagLst>
</file>

<file path=ppt/tags/tag271.xml><?xml version="1.0" encoding="utf-8"?>
<p:tagLst xmlns:p="http://schemas.openxmlformats.org/presentationml/2006/main">
  <p:tag name="THINKCELLSHAPEDONOTDELETE" val="pIRz_LHeOzEeY9sLVDa5VtQ"/>
</p:tagLst>
</file>

<file path=ppt/tags/tag272.xml><?xml version="1.0" encoding="utf-8"?>
<p:tagLst xmlns:p="http://schemas.openxmlformats.org/presentationml/2006/main">
  <p:tag name="THINKCELLSHAPEDONOTDELETE" val="pZO49h8zA5UmNwdfwIM3Dyw"/>
</p:tagLst>
</file>

<file path=ppt/tags/tag273.xml><?xml version="1.0" encoding="utf-8"?>
<p:tagLst xmlns:p="http://schemas.openxmlformats.org/presentationml/2006/main">
  <p:tag name="THINKCELLSHAPEDONOTDELETE" val="pO_B.BJKtckS2.DAuTKJq0w"/>
</p:tagLst>
</file>

<file path=ppt/tags/tag274.xml><?xml version="1.0" encoding="utf-8"?>
<p:tagLst xmlns:p="http://schemas.openxmlformats.org/presentationml/2006/main">
  <p:tag name="THINKCELLSHAPEDONOTDELETE" val="pbGmyOLICaEeI9U4_soyayw"/>
</p:tagLst>
</file>

<file path=ppt/tags/tag275.xml><?xml version="1.0" encoding="utf-8"?>
<p:tagLst xmlns:p="http://schemas.openxmlformats.org/presentationml/2006/main">
  <p:tag name="THINKCELLSHAPEDONOTDELETE" val="pzPdFKx_eCkyH8kzngl5hyA"/>
</p:tagLst>
</file>

<file path=ppt/tags/tag276.xml><?xml version="1.0" encoding="utf-8"?>
<p:tagLst xmlns:p="http://schemas.openxmlformats.org/presentationml/2006/main">
  <p:tag name="THINKCELLSHAPEDONOTDELETE" val="pp2b1L5xZNEegwbLMZ4j6hw"/>
</p:tagLst>
</file>

<file path=ppt/tags/tag277.xml><?xml version="1.0" encoding="utf-8"?>
<p:tagLst xmlns:p="http://schemas.openxmlformats.org/presentationml/2006/main">
  <p:tag name="THINKCELLSHAPEDONOTDELETE" val="pAOVqBlgtLEai2J9vjS7XyA"/>
</p:tagLst>
</file>

<file path=ppt/tags/tag278.xml><?xml version="1.0" encoding="utf-8"?>
<p:tagLst xmlns:p="http://schemas.openxmlformats.org/presentationml/2006/main">
  <p:tag name="THINKCELLSHAPEDONOTDELETE" val="pvZYU7DUV_EidKbOIdx.knw"/>
</p:tagLst>
</file>

<file path=ppt/tags/tag279.xml><?xml version="1.0" encoding="utf-8"?>
<p:tagLst xmlns:p="http://schemas.openxmlformats.org/presentationml/2006/main">
  <p:tag name="THINKCELLSHAPEDONOTDELETE" val="p.yksFreRg061es90gR4d6A"/>
</p:tagLst>
</file>

<file path=ppt/tags/tag280.xml><?xml version="1.0" encoding="utf-8"?>
<p:tagLst xmlns:p="http://schemas.openxmlformats.org/presentationml/2006/main">
  <p:tag name="THINKCELLSHAPEDONOTDELETE" val="pvjDihwEjFUOcBCHTOVHeJw"/>
</p:tagLst>
</file>

<file path=ppt/tags/tag281.xml><?xml version="1.0" encoding="utf-8"?>
<p:tagLst xmlns:p="http://schemas.openxmlformats.org/presentationml/2006/main">
  <p:tag name="THINKCELLSHAPEDONOTDELETE" val="pypyFboOR1kGI8.lT_PSOng"/>
</p:tagLst>
</file>

<file path=ppt/tags/tag282.xml><?xml version="1.0" encoding="utf-8"?>
<p:tagLst xmlns:p="http://schemas.openxmlformats.org/presentationml/2006/main">
  <p:tag name="THINKCELLSHAPEDONOTDELETE" val="pHopCFtmZVki2mFDPt9Ct6w"/>
</p:tagLst>
</file>

<file path=ppt/tags/tag283.xml><?xml version="1.0" encoding="utf-8"?>
<p:tagLst xmlns:p="http://schemas.openxmlformats.org/presentationml/2006/main">
  <p:tag name="THINKCELLSHAPEDONOTDELETE" val="p1xUr2BBHLEqAItJvfZgB_w"/>
</p:tagLst>
</file>

<file path=ppt/tags/tag284.xml><?xml version="1.0" encoding="utf-8"?>
<p:tagLst xmlns:p="http://schemas.openxmlformats.org/presentationml/2006/main">
  <p:tag name="THINKCELLSHAPEDONOTDELETE" val="peqWvIecEFE66yUWC5nAzFQ"/>
</p:tagLst>
</file>

<file path=ppt/tags/tag285.xml><?xml version="1.0" encoding="utf-8"?>
<p:tagLst xmlns:p="http://schemas.openxmlformats.org/presentationml/2006/main">
  <p:tag name="THINKCELLSHAPEDONOTDELETE" val="pCtsVIB_qS0uSlNqQwDxsBg"/>
</p:tagLst>
</file>

<file path=ppt/tags/tag286.xml><?xml version="1.0" encoding="utf-8"?>
<p:tagLst xmlns:p="http://schemas.openxmlformats.org/presentationml/2006/main">
  <p:tag name="THINKCELLSHAPEDONOTDELETE" val="pn_xvWUulaUSAQVbleQBcFg"/>
</p:tagLst>
</file>

<file path=ppt/tags/tag287.xml><?xml version="1.0" encoding="utf-8"?>
<p:tagLst xmlns:p="http://schemas.openxmlformats.org/presentationml/2006/main">
  <p:tag name="THINKCELLSHAPEDONOTDELETE" val="pIIVnEUrcFEiMyp9lAHoXWQ"/>
</p:tagLst>
</file>

<file path=ppt/tags/tag288.xml><?xml version="1.0" encoding="utf-8"?>
<p:tagLst xmlns:p="http://schemas.openxmlformats.org/presentationml/2006/main">
  <p:tag name="THINKCELLSHAPEDONOTDELETE" val="pLgFezY1GDUGIq89VoPZHjg"/>
</p:tagLst>
</file>

<file path=ppt/tags/tag289.xml><?xml version="1.0" encoding="utf-8"?>
<p:tagLst xmlns:p="http://schemas.openxmlformats.org/presentationml/2006/main">
  <p:tag name="THINKCELLSHAPEDONOTDELETE" val="p6gmA7I8F_0S5aRp8kGX7Zw"/>
</p:tagLst>
</file>

<file path=ppt/tags/tag290.xml><?xml version="1.0" encoding="utf-8"?>
<p:tagLst xmlns:p="http://schemas.openxmlformats.org/presentationml/2006/main">
  <p:tag name="THINKCELLSHAPEDONOTDELETE" val="pER0AGwWf5Emw0RjxaSZkOA"/>
</p:tagLst>
</file>

<file path=ppt/tags/tag291.xml><?xml version="1.0" encoding="utf-8"?>
<p:tagLst xmlns:p="http://schemas.openxmlformats.org/presentationml/2006/main">
  <p:tag name="THINKCELLSHAPEDONOTDELETE" val="pYy.oImGv7UeuLSaPffhfBA"/>
</p:tagLst>
</file>

<file path=ppt/tags/tag292.xml><?xml version="1.0" encoding="utf-8"?>
<p:tagLst xmlns:p="http://schemas.openxmlformats.org/presentationml/2006/main">
  <p:tag name="THINKCELLSHAPEDONOTDELETE" val="pqp67nEzI6UaKJ2f3OKFvLg"/>
</p:tagLst>
</file>

<file path=ppt/tags/tag293.xml><?xml version="1.0" encoding="utf-8"?>
<p:tagLst xmlns:p="http://schemas.openxmlformats.org/presentationml/2006/main">
  <p:tag name="THINKCELLSHAPEDONOTDELETE" val="ppsBPmxsDa0eSzlR7L.h9eg"/>
</p:tagLst>
</file>

<file path=ppt/tags/tag294.xml><?xml version="1.0" encoding="utf-8"?>
<p:tagLst xmlns:p="http://schemas.openxmlformats.org/presentationml/2006/main">
  <p:tag name="LINECOLOR" val="7"/>
</p:tagLst>
</file>

<file path=ppt/tags/tag295.xml><?xml version="1.0" encoding="utf-8"?>
<p:tagLst xmlns:p="http://schemas.openxmlformats.org/presentationml/2006/main">
  <p:tag name="LINECOLOR" val="7"/>
</p:tagLst>
</file>

<file path=ppt/tags/tag296.xml><?xml version="1.0" encoding="utf-8"?>
<p:tagLst xmlns:p="http://schemas.openxmlformats.org/presentationml/2006/main">
  <p:tag name="THINKCELLSHAPEDONOTDELETE" val="pqEtBwjHn50auSmfV4UIORQ"/>
</p:tagLst>
</file>

<file path=ppt/tags/tag297.xml><?xml version="1.0" encoding="utf-8"?>
<p:tagLst xmlns:p="http://schemas.openxmlformats.org/presentationml/2006/main">
  <p:tag name="THINKCELLSHAPEDONOTDELETE" val="pI5JqOM1koEG1dPvRZ3E6Bg"/>
</p:tagLst>
</file>

<file path=ppt/tags/tag298.xml><?xml version="1.0" encoding="utf-8"?>
<p:tagLst xmlns:p="http://schemas.openxmlformats.org/presentationml/2006/main">
  <p:tag name="THINKCELLSHAPEDONOTDELETE" val="pDpmwZoxVQkebqyxFN5voNQ"/>
</p:tagLst>
</file>

<file path=ppt/tags/tag299.xml><?xml version="1.0" encoding="utf-8"?>
<p:tagLst xmlns:p="http://schemas.openxmlformats.org/presentationml/2006/main">
  <p:tag name="THINKCELLSHAPEDONOTDELETE" val="pDePGSkph4UupBvaOc4Kh.g"/>
</p:tagLst>
</file>

<file path=ppt/tags/tag300.xml><?xml version="1.0" encoding="utf-8"?>
<p:tagLst xmlns:p="http://schemas.openxmlformats.org/presentationml/2006/main">
  <p:tag name="THINKCELLSHAPEDONOTDELETE" val="p3yr1dMpLV0.WG8Qos4dsBQ"/>
</p:tagLst>
</file>

<file path=ppt/tags/tag301.xml><?xml version="1.0" encoding="utf-8"?>
<p:tagLst xmlns:p="http://schemas.openxmlformats.org/presentationml/2006/main">
  <p:tag name="THINKCELLSHAPEDONOTDELETE" val="pnFh3M936VEKFm7A4ql5N.w"/>
</p:tagLst>
</file>

<file path=ppt/tags/tag302.xml><?xml version="1.0" encoding="utf-8"?>
<p:tagLst xmlns:p="http://schemas.openxmlformats.org/presentationml/2006/main">
  <p:tag name="THINKCELLSHAPEDONOTDELETE" val="p_4ExL_SE1UiUZZJGsLyFgQ"/>
</p:tagLst>
</file>

<file path=ppt/tags/tag303.xml><?xml version="1.0" encoding="utf-8"?>
<p:tagLst xmlns:p="http://schemas.openxmlformats.org/presentationml/2006/main">
  <p:tag name="THINKCELLSHAPEDONOTDELETE" val="pzj2Y2wDmG0WYUvtxNWk09A"/>
</p:tagLst>
</file>

<file path=ppt/tags/tag304.xml><?xml version="1.0" encoding="utf-8"?>
<p:tagLst xmlns:p="http://schemas.openxmlformats.org/presentationml/2006/main">
  <p:tag name="THINKCELLSHAPEDONOTDELETE" val="pYVYGUxP8hkOCS8ML16RVhA"/>
</p:tagLst>
</file>

<file path=ppt/tags/tag305.xml><?xml version="1.0" encoding="utf-8"?>
<p:tagLst xmlns:p="http://schemas.openxmlformats.org/presentationml/2006/main">
  <p:tag name="THINKCELLSHAPEDONOTDELETE" val="pv0s4aoDrkESy2W7mexAuvg"/>
</p:tagLst>
</file>

<file path=ppt/tags/tag306.xml><?xml version="1.0" encoding="utf-8"?>
<p:tagLst xmlns:p="http://schemas.openxmlformats.org/presentationml/2006/main">
  <p:tag name="THINKCELLSHAPEDONOTDELETE" val="p8ns8iX6bDkOHRs5Gwwwksw"/>
</p:tagLst>
</file>

<file path=ppt/tags/tag307.xml><?xml version="1.0" encoding="utf-8"?>
<p:tagLst xmlns:p="http://schemas.openxmlformats.org/presentationml/2006/main">
  <p:tag name="THINKCELLSHAPEDONOTDELETE" val="plTzCVZEeN0u3Uq6hhht6Iw"/>
</p:tagLst>
</file>

<file path=ppt/tags/tag308.xml><?xml version="1.0" encoding="utf-8"?>
<p:tagLst xmlns:p="http://schemas.openxmlformats.org/presentationml/2006/main">
  <p:tag name="THINKCELLSHAPEDONOTDELETE" val="p4JmdODQSLUmtjJSSdA3AZQ"/>
</p:tagLst>
</file>

<file path=ppt/tags/tag309.xml><?xml version="1.0" encoding="utf-8"?>
<p:tagLst xmlns:p="http://schemas.openxmlformats.org/presentationml/2006/main">
  <p:tag name="THINKCELLSHAPEDONOTDELETE" val="p17wDIgE13UibQ8hkQOQ8Zg"/>
</p:tagLst>
</file>

<file path=ppt/tags/tag310.xml><?xml version="1.0" encoding="utf-8"?>
<p:tagLst xmlns:p="http://schemas.openxmlformats.org/presentationml/2006/main">
  <p:tag name="THINKCELLSHAPEDONOTDELETE" val="pN7YVu_k_JUSJTXYk6d8Djw"/>
</p:tagLst>
</file>

<file path=ppt/tags/tag311.xml><?xml version="1.0" encoding="utf-8"?>
<p:tagLst xmlns:p="http://schemas.openxmlformats.org/presentationml/2006/main">
  <p:tag name="THINKCELLSHAPEDONOTDELETE" val="p11zsDZaYVEyufRS15Ovp5w"/>
</p:tagLst>
</file>

<file path=ppt/tags/tag312.xml><?xml version="1.0" encoding="utf-8"?>
<p:tagLst xmlns:p="http://schemas.openxmlformats.org/presentationml/2006/main">
  <p:tag name="THINKCELLSHAPEDONOTDELETE" val="pUkUIfYsPc0yhWsL2hj1IEw"/>
</p:tagLst>
</file>

<file path=ppt/tags/tag313.xml><?xml version="1.0" encoding="utf-8"?>
<p:tagLst xmlns:p="http://schemas.openxmlformats.org/presentationml/2006/main">
  <p:tag name="THINKCELLSHAPEDONOTDELETE" val="pS1ojG4P6mUq9kVdtNPFQiQ"/>
</p:tagLst>
</file>

<file path=ppt/tags/tag314.xml><?xml version="1.0" encoding="utf-8"?>
<p:tagLst xmlns:p="http://schemas.openxmlformats.org/presentationml/2006/main">
  <p:tag name="THINKCELLSHAPEDONOTDELETE" val="pyWd5pqMiaE.0CxIEGof2OQ"/>
</p:tagLst>
</file>

<file path=ppt/tags/tag315.xml><?xml version="1.0" encoding="utf-8"?>
<p:tagLst xmlns:p="http://schemas.openxmlformats.org/presentationml/2006/main">
  <p:tag name="THINKCELLSHAPEDONOTDELETE" val="p4SQ5aVmA9kmjM3TziqSo5w"/>
</p:tagLst>
</file>

<file path=ppt/tags/tag316.xml><?xml version="1.0" encoding="utf-8"?>
<p:tagLst xmlns:p="http://schemas.openxmlformats.org/presentationml/2006/main">
  <p:tag name="THINKCELLSHAPEDONOTDELETE" val="p2ArG9cuOCk2jxYW99PlS6g"/>
</p:tagLst>
</file>

<file path=ppt/tags/tag317.xml><?xml version="1.0" encoding="utf-8"?>
<p:tagLst xmlns:p="http://schemas.openxmlformats.org/presentationml/2006/main">
  <p:tag name="THINKCELLSHAPEDONOTDELETE" val="p.puUmL8NvE.Jx1KlBNSvDg"/>
</p:tagLst>
</file>

<file path=ppt/tags/tag318.xml><?xml version="1.0" encoding="utf-8"?>
<p:tagLst xmlns:p="http://schemas.openxmlformats.org/presentationml/2006/main">
  <p:tag name="THINKCELLSHAPEDONOTDELETE" val="pP_1npRXtpUqNiO6v6EuDyA"/>
</p:tagLst>
</file>

<file path=ppt/tags/tag319.xml><?xml version="1.0" encoding="utf-8"?>
<p:tagLst xmlns:p="http://schemas.openxmlformats.org/presentationml/2006/main">
  <p:tag name="THINKCELLSHAPEDONOTDELETE" val="pd1panfOUXEisl1XB93HwpQ"/>
</p:tagLst>
</file>

<file path=ppt/tags/tag320.xml><?xml version="1.0" encoding="utf-8"?>
<p:tagLst xmlns:p="http://schemas.openxmlformats.org/presentationml/2006/main">
  <p:tag name="THINKCELLSHAPEDONOTDELETE" val="pW4BYZSDHHEaMAk4P4k6bYw"/>
</p:tagLst>
</file>

<file path=ppt/tags/tag321.xml><?xml version="1.0" encoding="utf-8"?>
<p:tagLst xmlns:p="http://schemas.openxmlformats.org/presentationml/2006/main">
  <p:tag name="THINKCELLSHAPEDONOTDELETE" val="p9ItfZQVOg0a2ohA0wlOWhg"/>
</p:tagLst>
</file>

<file path=ppt/tags/tag322.xml><?xml version="1.0" encoding="utf-8"?>
<p:tagLst xmlns:p="http://schemas.openxmlformats.org/presentationml/2006/main">
  <p:tag name="THINKCELLSHAPEDONOTDELETE" val="pePyRysMCuEKbRFu7E4Gz8Q"/>
</p:tagLst>
</file>

<file path=ppt/tags/tag323.xml><?xml version="1.0" encoding="utf-8"?>
<p:tagLst xmlns:p="http://schemas.openxmlformats.org/presentationml/2006/main">
  <p:tag name="THINKCELLSHAPEDONOTDELETE" val="p5oL5ZEY2_0qOynU6NpnC6Q"/>
</p:tagLst>
</file>

<file path=ppt/tags/tag324.xml><?xml version="1.0" encoding="utf-8"?>
<p:tagLst xmlns:p="http://schemas.openxmlformats.org/presentationml/2006/main">
  <p:tag name="THINKCELLSHAPEDONOTDELETE" val="p0vLLrQvevkOY8ZSYfUs6kQ"/>
</p:tagLst>
</file>

<file path=ppt/tags/tag325.xml><?xml version="1.0" encoding="utf-8"?>
<p:tagLst xmlns:p="http://schemas.openxmlformats.org/presentationml/2006/main">
  <p:tag name="THINKCELLSHAPEDONOTDELETE" val="pynrd0oTJHEyytgYXIcPorg"/>
</p:tagLst>
</file>

<file path=ppt/tags/tag326.xml><?xml version="1.0" encoding="utf-8"?>
<p:tagLst xmlns:p="http://schemas.openxmlformats.org/presentationml/2006/main">
  <p:tag name="THINKCELLSHAPEDONOTDELETE" val="pF8XpBkOiPE6NkvdILXrmoQ"/>
</p:tagLst>
</file>

<file path=ppt/tags/tag327.xml><?xml version="1.0" encoding="utf-8"?>
<p:tagLst xmlns:p="http://schemas.openxmlformats.org/presentationml/2006/main">
  <p:tag name="THINKCELLSHAPEDONOTDELETE" val="pZx_o6sZtzUGnefk.vTDVHw"/>
</p:tagLst>
</file>

<file path=ppt/tags/tag328.xml><?xml version="1.0" encoding="utf-8"?>
<p:tagLst xmlns:p="http://schemas.openxmlformats.org/presentationml/2006/main">
  <p:tag name="THINKCELLSHAPEDONOTDELETE" val="pyWOj_s4jxU2zOnRa_nir8g"/>
</p:tagLst>
</file>

<file path=ppt/tags/tag329.xml><?xml version="1.0" encoding="utf-8"?>
<p:tagLst xmlns:p="http://schemas.openxmlformats.org/presentationml/2006/main">
  <p:tag name="THINKCELLSHAPEDONOTDELETE" val="paGAxShPYVESM5.GFLCBtIQ"/>
</p:tagLst>
</file>

<file path=ppt/tags/tag330.xml><?xml version="1.0" encoding="utf-8"?>
<p:tagLst xmlns:p="http://schemas.openxmlformats.org/presentationml/2006/main">
  <p:tag name="THINKCELLSHAPEDONOTDELETE" val="p4UH5cHRQp06ssyIF8VAeHQ"/>
</p:tagLst>
</file>

<file path=ppt/tags/tag331.xml><?xml version="1.0" encoding="utf-8"?>
<p:tagLst xmlns:p="http://schemas.openxmlformats.org/presentationml/2006/main">
  <p:tag name="THINKCELLSHAPEDONOTDELETE" val="pRsdhUq66sU.e9_f7TV4amw"/>
</p:tagLst>
</file>

<file path=ppt/tags/tag332.xml><?xml version="1.0" encoding="utf-8"?>
<p:tagLst xmlns:p="http://schemas.openxmlformats.org/presentationml/2006/main">
  <p:tag name="THINKCELLSHAPEDONOTDELETE" val="pSlDeT2mhDUmVWL6UoCn3dw"/>
</p:tagLst>
</file>

<file path=ppt/tags/tag333.xml><?xml version="1.0" encoding="utf-8"?>
<p:tagLst xmlns:p="http://schemas.openxmlformats.org/presentationml/2006/main">
  <p:tag name="THINKCELLSHAPEDONOTDELETE" val="pu0naaDdOf0Cx_Dez08nqmg"/>
</p:tagLst>
</file>

<file path=ppt/tags/tag334.xml><?xml version="1.0" encoding="utf-8"?>
<p:tagLst xmlns:p="http://schemas.openxmlformats.org/presentationml/2006/main">
  <p:tag name="THINKCELLSHAPEDONOTDELETE" val="plcmuLxB04kuN9XzoMKDCoQ"/>
</p:tagLst>
</file>

<file path=ppt/tags/tag335.xml><?xml version="1.0" encoding="utf-8"?>
<p:tagLst xmlns:p="http://schemas.openxmlformats.org/presentationml/2006/main">
  <p:tag name="THINKCELLSHAPEDONOTDELETE" val="pFix_SXuTMkKs87NPKJ8NqA"/>
</p:tagLst>
</file>

<file path=ppt/tags/tag336.xml><?xml version="1.0" encoding="utf-8"?>
<p:tagLst xmlns:p="http://schemas.openxmlformats.org/presentationml/2006/main">
  <p:tag name="THINKCELLSHAPEDONOTDELETE" val="pF.okttmd1UOk._MgeAIJqA"/>
</p:tagLst>
</file>

<file path=ppt/tags/tag337.xml><?xml version="1.0" encoding="utf-8"?>
<p:tagLst xmlns:p="http://schemas.openxmlformats.org/presentationml/2006/main">
  <p:tag name="THINKCELLSHAPEDONOTDELETE" val="pMCIjtb4PK0WTQSQPYRRXBw"/>
</p:tagLst>
</file>

<file path=ppt/tags/tag338.xml><?xml version="1.0" encoding="utf-8"?>
<p:tagLst xmlns:p="http://schemas.openxmlformats.org/presentationml/2006/main">
  <p:tag name="THINKCELLSHAPEDONOTDELETE" val="pHHJgANjIZUmf2Z9wkan5ag"/>
</p:tagLst>
</file>

<file path=ppt/tags/tag339.xml><?xml version="1.0" encoding="utf-8"?>
<p:tagLst xmlns:p="http://schemas.openxmlformats.org/presentationml/2006/main">
  <p:tag name="THINKCELLSHAPEDONOTDELETE" val="p0jzVIj77Hk6Vu0CdJJrcoA"/>
</p:tagLst>
</file>

<file path=ppt/tags/tag340.xml><?xml version="1.0" encoding="utf-8"?>
<p:tagLst xmlns:p="http://schemas.openxmlformats.org/presentationml/2006/main">
  <p:tag name="THINKCELLSHAPEDONOTDELETE" val="pr7HPmvAu50a7em7jkNeOwg"/>
</p:tagLst>
</file>

<file path=ppt/tags/tag341.xml><?xml version="1.0" encoding="utf-8"?>
<p:tagLst xmlns:p="http://schemas.openxmlformats.org/presentationml/2006/main">
  <p:tag name="THINKCELLSHAPEDONOTDELETE" val="pw7OxIfn1YESId4ruwG1lxw"/>
</p:tagLst>
</file>

<file path=ppt/tags/tag342.xml><?xml version="1.0" encoding="utf-8"?>
<p:tagLst xmlns:p="http://schemas.openxmlformats.org/presentationml/2006/main">
  <p:tag name="THINKCELLSHAPEDONOTDELETE" val="pFtrao2jtsk2WY.tD7a3jVQ"/>
</p:tagLst>
</file>

<file path=ppt/tags/tag343.xml><?xml version="1.0" encoding="utf-8"?>
<p:tagLst xmlns:p="http://schemas.openxmlformats.org/presentationml/2006/main">
  <p:tag name="THINKCELLSHAPEDONOTDELETE" val="pVYZ_Av27gUimpNzZWGPeSw"/>
</p:tagLst>
</file>

<file path=ppt/tags/tag344.xml><?xml version="1.0" encoding="utf-8"?>
<p:tagLst xmlns:p="http://schemas.openxmlformats.org/presentationml/2006/main">
  <p:tag name="THINKCELLSHAPEDONOTDELETE" val="p_ncnZX7zVE.3MbPWJ3KdNQ"/>
</p:tagLst>
</file>

<file path=ppt/tags/tag345.xml><?xml version="1.0" encoding="utf-8"?>
<p:tagLst xmlns:p="http://schemas.openxmlformats.org/presentationml/2006/main">
  <p:tag name="THINKCELLSHAPEDONOTDELETE" val="pY2._pnUQckecsUB9ExQTBA"/>
</p:tagLst>
</file>

<file path=ppt/tags/tag346.xml><?xml version="1.0" encoding="utf-8"?>
<p:tagLst xmlns:p="http://schemas.openxmlformats.org/presentationml/2006/main">
  <p:tag name="THINKCELLSHAPEDONOTDELETE" val="pyLfPIgEG7km2NG1s7cIOvg"/>
</p:tagLst>
</file>

<file path=ppt/tags/tag347.xml><?xml version="1.0" encoding="utf-8"?>
<p:tagLst xmlns:p="http://schemas.openxmlformats.org/presentationml/2006/main">
  <p:tag name="THINKCELLSHAPEDONOTDELETE" val="puiCKeNf8aUiA5wI8N2Boig"/>
</p:tagLst>
</file>

<file path=ppt/tags/tag348.xml><?xml version="1.0" encoding="utf-8"?>
<p:tagLst xmlns:p="http://schemas.openxmlformats.org/presentationml/2006/main">
  <p:tag name="LINECOLOR" val="7"/>
</p:tagLst>
</file>

<file path=ppt/tags/tag349.xml><?xml version="1.0" encoding="utf-8"?>
<p:tagLst xmlns:p="http://schemas.openxmlformats.org/presentationml/2006/main">
  <p:tag name="LINECOLOR" val="7"/>
</p:tagLst>
</file>

<file path=ppt/tags/tag350.xml><?xml version="1.0" encoding="utf-8"?>
<p:tagLst xmlns:p="http://schemas.openxmlformats.org/presentationml/2006/main">
  <p:tag name="LINECOLOR" val="7"/>
</p:tagLst>
</file>

<file path=ppt/tags/tag351.xml><?xml version="1.0" encoding="utf-8"?>
<p:tagLst xmlns:p="http://schemas.openxmlformats.org/presentationml/2006/main">
  <p:tag name="THINKCELLSHAPEDONOTDELETE" val="thinkcellActiveDocDoNotDelete"/>
</p:tagLst>
</file>

<file path=ppt/tags/tag352.xml><?xml version="1.0" encoding="utf-8"?>
<p:tagLst xmlns:p="http://schemas.openxmlformats.org/presentationml/2006/main">
  <p:tag name="LINECOLOR" val="7"/>
</p:tagLst>
</file>

<file path=ppt/tags/tag353.xml><?xml version="1.0" encoding="utf-8"?>
<p:tagLst xmlns:p="http://schemas.openxmlformats.org/presentationml/2006/main">
  <p:tag name="LINECOLOR" val="7"/>
</p:tagLst>
</file>

<file path=ppt/tags/tag354.xml><?xml version="1.0" encoding="utf-8"?>
<p:tagLst xmlns:p="http://schemas.openxmlformats.org/presentationml/2006/main">
  <p:tag name="LINECOLOR" val="7"/>
</p:tagLst>
</file>

<file path=ppt/tags/tag355.xml><?xml version="1.0" encoding="utf-8"?>
<p:tagLst xmlns:p="http://schemas.openxmlformats.org/presentationml/2006/main">
  <p:tag name="LINECOLOR" val="7"/>
</p:tagLst>
</file>

<file path=ppt/tags/tag356.xml><?xml version="1.0" encoding="utf-8"?>
<p:tagLst xmlns:p="http://schemas.openxmlformats.org/presentationml/2006/main">
  <p:tag name="LINECOLOR" val="7"/>
</p:tagLst>
</file>

<file path=ppt/tags/tag357.xml><?xml version="1.0" encoding="utf-8"?>
<p:tagLst xmlns:p="http://schemas.openxmlformats.org/presentationml/2006/main">
  <p:tag name="THINKCELLSHAPEDONOTDELETE" val="thinkcellActiveDocDoNotDelete"/>
</p:tagLst>
</file>

<file path=ppt/tags/tag358.xml><?xml version="1.0" encoding="utf-8"?>
<p:tagLst xmlns:p="http://schemas.openxmlformats.org/presentationml/2006/main">
  <p:tag name="THINKCELLSHAPEDONOTDELETE" val="t5m2VF7EL0UezwGhM38xJOQ"/>
</p:tagLst>
</file>

<file path=ppt/tags/tag359.xml><?xml version="1.0" encoding="utf-8"?>
<p:tagLst xmlns:p="http://schemas.openxmlformats.org/presentationml/2006/main">
  <p:tag name="THINKCELLSHAPEDONOTDELETE" val="tF7zzOd21CEW6Ur6vZJXi6Q"/>
</p:tagLst>
</file>

<file path=ppt/tags/tag360.xml><?xml version="1.0" encoding="utf-8"?>
<p:tagLst xmlns:p="http://schemas.openxmlformats.org/presentationml/2006/main">
  <p:tag name="THINKCELLSHAPEDONOTDELETE" val="tmsugk5w6.USoRLvK.NSWoA"/>
</p:tagLst>
</file>

<file path=ppt/tags/tag361.xml><?xml version="1.0" encoding="utf-8"?>
<p:tagLst xmlns:p="http://schemas.openxmlformats.org/presentationml/2006/main">
  <p:tag name="THINKCELLSHAPEDONOTDELETE" val="tofSoBUd9kEG8u9fWO656Qw"/>
</p:tagLst>
</file>

<file path=ppt/tags/tag362.xml><?xml version="1.0" encoding="utf-8"?>
<p:tagLst xmlns:p="http://schemas.openxmlformats.org/presentationml/2006/main">
  <p:tag name="THINKCELLSHAPEDONOTDELETE" val="tvzlR_v8FE0OymJ2b3gXN1A"/>
</p:tagLst>
</file>

<file path=ppt/tags/tag363.xml><?xml version="1.0" encoding="utf-8"?>
<p:tagLst xmlns:p="http://schemas.openxmlformats.org/presentationml/2006/main">
  <p:tag name="THINKCELLSHAPEDONOTDELETE" val="ti3q8_5EuIUeLAZXmVzCtWA"/>
</p:tagLst>
</file>

<file path=ppt/tags/tag364.xml><?xml version="1.0" encoding="utf-8"?>
<p:tagLst xmlns:p="http://schemas.openxmlformats.org/presentationml/2006/main">
  <p:tag name="THINKCELLSHAPEDONOTDELETE" val="tmnik5cEngkuu_qYWSgn8.g"/>
</p:tagLst>
</file>

<file path=ppt/tags/tag365.xml><?xml version="1.0" encoding="utf-8"?>
<p:tagLst xmlns:p="http://schemas.openxmlformats.org/presentationml/2006/main">
  <p:tag name="THINKCELLSHAPEDONOTDELETE" val="tiq79H9fK.EeTgUE4xwF41g"/>
</p:tagLst>
</file>

<file path=ppt/tags/tag366.xml><?xml version="1.0" encoding="utf-8"?>
<p:tagLst xmlns:p="http://schemas.openxmlformats.org/presentationml/2006/main">
  <p:tag name="THINKCELLSHAPEDONOTDELETE" val="tNtRFbDW5Ukmc2GK0Jh0l4Q"/>
</p:tagLst>
</file>

<file path=ppt/tags/tag367.xml><?xml version="1.0" encoding="utf-8"?>
<p:tagLst xmlns:p="http://schemas.openxmlformats.org/presentationml/2006/main">
  <p:tag name="THINKCELLSHAPEDONOTDELETE" val="twdcZZ8Vevkqk.8iotArgYA"/>
</p:tagLst>
</file>

<file path=ppt/tags/tag368.xml><?xml version="1.0" encoding="utf-8"?>
<p:tagLst xmlns:p="http://schemas.openxmlformats.org/presentationml/2006/main">
  <p:tag name="THINKCELLSHAPEDONOTDELETE" val="tmEkw4gTWOUOKJpnn0f5DHQ"/>
</p:tagLst>
</file>

<file path=ppt/tags/tag369.xml><?xml version="1.0" encoding="utf-8"?>
<p:tagLst xmlns:p="http://schemas.openxmlformats.org/presentationml/2006/main">
  <p:tag name="THINKCELLSHAPEDONOTDELETE" val="tEJ1jccowgU2WZ14IIrPCJQ"/>
</p:tagLst>
</file>

<file path=ppt/tags/tag370.xml><?xml version="1.0" encoding="utf-8"?>
<p:tagLst xmlns:p="http://schemas.openxmlformats.org/presentationml/2006/main">
  <p:tag name="THINKCELLSHAPEDONOTDELETE" val="t22EEGLy_UEGQGKOP0ApU4Q"/>
</p:tagLst>
</file>

<file path=ppt/tags/tag371.xml><?xml version="1.0" encoding="utf-8"?>
<p:tagLst xmlns:p="http://schemas.openxmlformats.org/presentationml/2006/main">
  <p:tag name="THINKCELLSHAPEDONOTDELETE" val="tR5sUO5MuK0a6nM92hivEBw"/>
</p:tagLst>
</file>

<file path=ppt/tags/tag372.xml><?xml version="1.0" encoding="utf-8"?>
<p:tagLst xmlns:p="http://schemas.openxmlformats.org/presentationml/2006/main">
  <p:tag name="THINKCELLSHAPEDONOTDELETE" val="ttDmAB7FwGUOVLcxoyE86Cg"/>
</p:tagLst>
</file>

<file path=ppt/tags/tag373.xml><?xml version="1.0" encoding="utf-8"?>
<p:tagLst xmlns:p="http://schemas.openxmlformats.org/presentationml/2006/main">
  <p:tag name="THINKCELLSHAPEDONOTDELETE" val="ti0ZDiFstvkqe_sY35rkrNA"/>
</p:tagLst>
</file>

<file path=ppt/tags/tag374.xml><?xml version="1.0" encoding="utf-8"?>
<p:tagLst xmlns:p="http://schemas.openxmlformats.org/presentationml/2006/main">
  <p:tag name="THINKCELLSHAPEDONOTDELETE" val="tWuvNDXVxLU.xifRSdaQauw"/>
</p:tagLst>
</file>

<file path=ppt/tags/tag375.xml><?xml version="1.0" encoding="utf-8"?>
<p:tagLst xmlns:p="http://schemas.openxmlformats.org/presentationml/2006/main">
  <p:tag name="THINKCELLSHAPEDONOTDELETE" val="tQ36iMpT5JUSMJ3B1bl0zng"/>
</p:tagLst>
</file>

<file path=ppt/tags/tag376.xml><?xml version="1.0" encoding="utf-8"?>
<p:tagLst xmlns:p="http://schemas.openxmlformats.org/presentationml/2006/main">
  <p:tag name="THINKCELLSHAPEDONOTDELETE" val="thinkcellActiveDocDoNotDelete"/>
</p:tagLst>
</file>

<file path=ppt/tags/tag377.xml><?xml version="1.0" encoding="utf-8"?>
<p:tagLst xmlns:p="http://schemas.openxmlformats.org/presentationml/2006/main">
  <p:tag name="THINKCELLSHAPEDONOTDELETE" val="thinkcellActiveDocDoNotDelete"/>
</p:tagLst>
</file>

<file path=ppt/tags/tag378.xml><?xml version="1.0" encoding="utf-8"?>
<p:tagLst xmlns:p="http://schemas.openxmlformats.org/presentationml/2006/main">
  <p:tag name="THINKCELLSHAPEDONOTDELETE" val="thinkcellActiveDocDoNotDelete"/>
</p:tagLst>
</file>

<file path=ppt/tags/tag379.xml><?xml version="1.0" encoding="utf-8"?>
<p:tagLst xmlns:p="http://schemas.openxmlformats.org/presentationml/2006/main">
  <p:tag name="THINKCELLSHAPEDONOTDELETE" val="t2L5_JZdd5UiFd.TNpUnKgQ"/>
</p:tagLst>
</file>

<file path=ppt/tags/tag380.xml><?xml version="1.0" encoding="utf-8"?>
<p:tagLst xmlns:p="http://schemas.openxmlformats.org/presentationml/2006/main">
  <p:tag name="THINKCELLSHAPEDONOTDELETE" val="t.Hq86MJ21UG1G.wblg1YjA"/>
</p:tagLst>
</file>

<file path=ppt/tags/tag381.xml><?xml version="1.0" encoding="utf-8"?>
<p:tagLst xmlns:p="http://schemas.openxmlformats.org/presentationml/2006/main">
  <p:tag name="THINKCELLSHAPEDONOTDELETE" val="tLtSKKcajhkmMzCMR7tyg4w"/>
</p:tagLst>
</file>

<file path=ppt/tags/tag382.xml><?xml version="1.0" encoding="utf-8"?>
<p:tagLst xmlns:p="http://schemas.openxmlformats.org/presentationml/2006/main">
  <p:tag name="THINKCELLSHAPEDONOTDELETE" val="tc1sUsYlc5Uev4ADe52Lj8A"/>
</p:tagLst>
</file>

<file path=ppt/tags/tag383.xml><?xml version="1.0" encoding="utf-8"?>
<p:tagLst xmlns:p="http://schemas.openxmlformats.org/presentationml/2006/main">
  <p:tag name="THINKCELLSHAPEDONOTDELETE" val="teGmpEYGb0EeSJlzhvu3zcg"/>
</p:tagLst>
</file>

<file path=ppt/tags/tag384.xml><?xml version="1.0" encoding="utf-8"?>
<p:tagLst xmlns:p="http://schemas.openxmlformats.org/presentationml/2006/main">
  <p:tag name="THINKCELLSHAPEDONOTDELETE" val="t17xBO61G0kevHiJCg3OwgA"/>
</p:tagLst>
</file>

<file path=ppt/tags/tag385.xml><?xml version="1.0" encoding="utf-8"?>
<p:tagLst xmlns:p="http://schemas.openxmlformats.org/presentationml/2006/main">
  <p:tag name="THINKCELLSHAPEDONOTDELETE" val="tGfEu99u9z0CsBV9Eyf9J_w"/>
</p:tagLst>
</file>

<file path=ppt/tags/tag386.xml><?xml version="1.0" encoding="utf-8"?>
<p:tagLst xmlns:p="http://schemas.openxmlformats.org/presentationml/2006/main">
  <p:tag name="THINKCELLSHAPEDONOTDELETE" val="tctu5n3uGT0CyS9wG.lFaiw"/>
</p:tagLst>
</file>

<file path=ppt/tags/tag387.xml><?xml version="1.0" encoding="utf-8"?>
<p:tagLst xmlns:p="http://schemas.openxmlformats.org/presentationml/2006/main">
  <p:tag name="THINKCELLSHAPEDONOTDELETE" val="thinkcellActiveDocDoNotDelete"/>
</p:tagLst>
</file>

<file path=ppt/tags/tag388.xml><?xml version="1.0" encoding="utf-8"?>
<p:tagLst xmlns:p="http://schemas.openxmlformats.org/presentationml/2006/main">
  <p:tag name="THINKCELLSHAPEDONOTDELETE" val="thinkcellActiveDocDoNotDelete"/>
</p:tagLst>
</file>

<file path=ppt/tags/tag389.xml><?xml version="1.0" encoding="utf-8"?>
<p:tagLst xmlns:p="http://schemas.openxmlformats.org/presentationml/2006/main">
  <p:tag name="FILLCOLOR" val="6"/>
</p:tagLst>
</file>

<file path=ppt/tags/tag390.xml><?xml version="1.0" encoding="utf-8"?>
<p:tagLst xmlns:p="http://schemas.openxmlformats.org/presentationml/2006/main">
  <p:tag name="FILLCOLOR" val="6"/>
</p:tagLst>
</file>

<file path=ppt/tags/tag391.xml><?xml version="1.0" encoding="utf-8"?>
<p:tagLst xmlns:p="http://schemas.openxmlformats.org/presentationml/2006/main">
  <p:tag name="FILLCOLOR" val="6"/>
</p:tagLst>
</file>

<file path=ppt/tags/tag392.xml><?xml version="1.0" encoding="utf-8"?>
<p:tagLst xmlns:p="http://schemas.openxmlformats.org/presentationml/2006/main">
  <p:tag name="FILLCOLOR" val="6"/>
</p:tagLst>
</file>

<file path=ppt/tags/tag393.xml><?xml version="1.0" encoding="utf-8"?>
<p:tagLst xmlns:p="http://schemas.openxmlformats.org/presentationml/2006/main">
  <p:tag name="FILLCOLOR" val="6"/>
</p:tagLst>
</file>

<file path=ppt/tags/tag394.xml><?xml version="1.0" encoding="utf-8"?>
<p:tagLst xmlns:p="http://schemas.openxmlformats.org/presentationml/2006/main">
  <p:tag name="FILLCOLOR" val="6"/>
</p:tagLst>
</file>

<file path=ppt/tags/tag395.xml><?xml version="1.0" encoding="utf-8"?>
<p:tagLst xmlns:p="http://schemas.openxmlformats.org/presentationml/2006/main">
  <p:tag name="FILLCOLOR" val="6"/>
</p:tagLst>
</file>

<file path=ppt/tags/tag396.xml><?xml version="1.0" encoding="utf-8"?>
<p:tagLst xmlns:p="http://schemas.openxmlformats.org/presentationml/2006/main">
  <p:tag name="FILLCOLOR" val="6"/>
</p:tagLst>
</file>

<file path=ppt/tags/tag397.xml><?xml version="1.0" encoding="utf-8"?>
<p:tagLst xmlns:p="http://schemas.openxmlformats.org/presentationml/2006/main">
  <p:tag name="FILLCOLOR" val="6"/>
</p:tagLst>
</file>

<file path=ppt/tags/tag398.xml><?xml version="1.0" encoding="utf-8"?>
<p:tagLst xmlns:p="http://schemas.openxmlformats.org/presentationml/2006/main">
  <p:tag name="FILLCOLOR" val="6"/>
</p:tagLst>
</file>

<file path=ppt/tags/tag399.xml><?xml version="1.0" encoding="utf-8"?>
<p:tagLst xmlns:p="http://schemas.openxmlformats.org/presentationml/2006/main">
  <p:tag name="FILLCOLOR" val="6"/>
</p:tagLst>
</file>

<file path=ppt/tags/tag400.xml><?xml version="1.0" encoding="utf-8"?>
<p:tagLst xmlns:p="http://schemas.openxmlformats.org/presentationml/2006/main">
  <p:tag name="FILLCOLOR" val="6"/>
</p:tagLst>
</file>

<file path=ppt/tags/tag401.xml><?xml version="1.0" encoding="utf-8"?>
<p:tagLst xmlns:p="http://schemas.openxmlformats.org/presentationml/2006/main">
  <p:tag name="FILLCOLOR" val="6"/>
</p:tagLst>
</file>

<file path=ppt/tags/tag402.xml><?xml version="1.0" encoding="utf-8"?>
<p:tagLst xmlns:p="http://schemas.openxmlformats.org/presentationml/2006/main">
  <p:tag name="FILLCOLOR" val="6"/>
</p:tagLst>
</file>

<file path=ppt/tags/tag403.xml><?xml version="1.0" encoding="utf-8"?>
<p:tagLst xmlns:p="http://schemas.openxmlformats.org/presentationml/2006/main">
  <p:tag name="FILLCOLOR" val="6"/>
</p:tagLst>
</file>

<file path=ppt/tags/tag404.xml><?xml version="1.0" encoding="utf-8"?>
<p:tagLst xmlns:p="http://schemas.openxmlformats.org/presentationml/2006/main">
  <p:tag name="FILLCOLOR" val="6"/>
</p:tagLst>
</file>

<file path=ppt/tags/tag405.xml><?xml version="1.0" encoding="utf-8"?>
<p:tagLst xmlns:p="http://schemas.openxmlformats.org/presentationml/2006/main">
  <p:tag name="FILLCOLOR" val="6"/>
</p:tagLst>
</file>

<file path=ppt/tags/tag406.xml><?xml version="1.0" encoding="utf-8"?>
<p:tagLst xmlns:p="http://schemas.openxmlformats.org/presentationml/2006/main">
  <p:tag name="FILLCOLOR" val="6"/>
</p:tagLst>
</file>

<file path=ppt/tags/tag407.xml><?xml version="1.0" encoding="utf-8"?>
<p:tagLst xmlns:p="http://schemas.openxmlformats.org/presentationml/2006/main">
  <p:tag name="FILLCOLOR" val="6"/>
</p:tagLst>
</file>

<file path=ppt/tags/tag408.xml><?xml version="1.0" encoding="utf-8"?>
<p:tagLst xmlns:p="http://schemas.openxmlformats.org/presentationml/2006/main">
  <p:tag name="FILLCOLOR" val="6"/>
</p:tagLst>
</file>

<file path=ppt/tags/tag409.xml><?xml version="1.0" encoding="utf-8"?>
<p:tagLst xmlns:p="http://schemas.openxmlformats.org/presentationml/2006/main">
  <p:tag name="FILLCOLOR" val="6"/>
</p:tagLst>
</file>

<file path=ppt/tags/tag410.xml><?xml version="1.0" encoding="utf-8"?>
<p:tagLst xmlns:p="http://schemas.openxmlformats.org/presentationml/2006/main">
  <p:tag name="FILLCOLOR" val="6"/>
</p:tagLst>
</file>

<file path=ppt/tags/tag411.xml><?xml version="1.0" encoding="utf-8"?>
<p:tagLst xmlns:p="http://schemas.openxmlformats.org/presentationml/2006/main">
  <p:tag name="FILLCOLOR" val="6"/>
</p:tagLst>
</file>

<file path=ppt/tags/tag412.xml><?xml version="1.0" encoding="utf-8"?>
<p:tagLst xmlns:p="http://schemas.openxmlformats.org/presentationml/2006/main">
  <p:tag name="FILLCOLOR" val="6"/>
</p:tagLst>
</file>

<file path=ppt/tags/tag413.xml><?xml version="1.0" encoding="utf-8"?>
<p:tagLst xmlns:p="http://schemas.openxmlformats.org/presentationml/2006/main">
  <p:tag name="FILLCOLOR" val="6"/>
</p:tagLst>
</file>

<file path=ppt/tags/tag414.xml><?xml version="1.0" encoding="utf-8"?>
<p:tagLst xmlns:p="http://schemas.openxmlformats.org/presentationml/2006/main">
  <p:tag name="FILLCOLOR" val="6"/>
</p:tagLst>
</file>

<file path=ppt/tags/tag415.xml><?xml version="1.0" encoding="utf-8"?>
<p:tagLst xmlns:p="http://schemas.openxmlformats.org/presentationml/2006/main">
  <p:tag name="FILLCOLOR" val="6"/>
</p:tagLst>
</file>

<file path=ppt/tags/tag416.xml><?xml version="1.0" encoding="utf-8"?>
<p:tagLst xmlns:p="http://schemas.openxmlformats.org/presentationml/2006/main">
  <p:tag name="FILLCOLOR" val="6"/>
</p:tagLst>
</file>

<file path=ppt/tags/tag417.xml><?xml version="1.0" encoding="utf-8"?>
<p:tagLst xmlns:p="http://schemas.openxmlformats.org/presentationml/2006/main">
  <p:tag name="FILLCOLOR" val="6"/>
</p:tagLst>
</file>

<file path=ppt/tags/tag418.xml><?xml version="1.0" encoding="utf-8"?>
<p:tagLst xmlns:p="http://schemas.openxmlformats.org/presentationml/2006/main">
  <p:tag name="FILLCOLOR" val="6"/>
</p:tagLst>
</file>

<file path=ppt/tags/tag419.xml><?xml version="1.0" encoding="utf-8"?>
<p:tagLst xmlns:p="http://schemas.openxmlformats.org/presentationml/2006/main">
  <p:tag name="FILLCOLOR" val="6"/>
</p:tagLst>
</file>

<file path=ppt/tags/tag420.xml><?xml version="1.0" encoding="utf-8"?>
<p:tagLst xmlns:p="http://schemas.openxmlformats.org/presentationml/2006/main">
  <p:tag name="FILLCOLOR" val="6"/>
</p:tagLst>
</file>

<file path=ppt/tags/tag421.xml><?xml version="1.0" encoding="utf-8"?>
<p:tagLst xmlns:p="http://schemas.openxmlformats.org/presentationml/2006/main">
  <p:tag name="FILLCOLOR" val="6"/>
</p:tagLst>
</file>

<file path=ppt/tags/tag422.xml><?xml version="1.0" encoding="utf-8"?>
<p:tagLst xmlns:p="http://schemas.openxmlformats.org/presentationml/2006/main">
  <p:tag name="FILLCOLOR" val="6"/>
</p:tagLst>
</file>

<file path=ppt/tags/tag423.xml><?xml version="1.0" encoding="utf-8"?>
<p:tagLst xmlns:p="http://schemas.openxmlformats.org/presentationml/2006/main">
  <p:tag name="FILLCOLOR" val="6"/>
</p:tagLst>
</file>

<file path=ppt/tags/tag424.xml><?xml version="1.0" encoding="utf-8"?>
<p:tagLst xmlns:p="http://schemas.openxmlformats.org/presentationml/2006/main">
  <p:tag name="FILLCOLOR" val="6"/>
</p:tagLst>
</file>

<file path=ppt/tags/tag425.xml><?xml version="1.0" encoding="utf-8"?>
<p:tagLst xmlns:p="http://schemas.openxmlformats.org/presentationml/2006/main">
  <p:tag name="FILLCOLOR" val="6"/>
</p:tagLst>
</file>

<file path=ppt/tags/tag426.xml><?xml version="1.0" encoding="utf-8"?>
<p:tagLst xmlns:p="http://schemas.openxmlformats.org/presentationml/2006/main">
  <p:tag name="FILLCOLOR" val="6"/>
</p:tagLst>
</file>

<file path=ppt/tags/tag427.xml><?xml version="1.0" encoding="utf-8"?>
<p:tagLst xmlns:p="http://schemas.openxmlformats.org/presentationml/2006/main">
  <p:tag name="FILLCOLOR" val="6"/>
</p:tagLst>
</file>

<file path=ppt/tags/tag428.xml><?xml version="1.0" encoding="utf-8"?>
<p:tagLst xmlns:p="http://schemas.openxmlformats.org/presentationml/2006/main">
  <p:tag name="FILLCOLOR" val="6"/>
</p:tagLst>
</file>

<file path=ppt/tags/tag429.xml><?xml version="1.0" encoding="utf-8"?>
<p:tagLst xmlns:p="http://schemas.openxmlformats.org/presentationml/2006/main">
  <p:tag name="FILLCOLOR" val="6"/>
</p:tagLst>
</file>

<file path=ppt/tags/tag430.xml><?xml version="1.0" encoding="utf-8"?>
<p:tagLst xmlns:p="http://schemas.openxmlformats.org/presentationml/2006/main">
  <p:tag name="FILLCOLOR" val="6"/>
</p:tagLst>
</file>

<file path=ppt/tags/tag431.xml><?xml version="1.0" encoding="utf-8"?>
<p:tagLst xmlns:p="http://schemas.openxmlformats.org/presentationml/2006/main">
  <p:tag name="FILLCOLOR" val="6"/>
</p:tagLst>
</file>

<file path=ppt/tags/tag432.xml><?xml version="1.0" encoding="utf-8"?>
<p:tagLst xmlns:p="http://schemas.openxmlformats.org/presentationml/2006/main">
  <p:tag name="FILLCOLOR" val="6"/>
</p:tagLst>
</file>

<file path=ppt/tags/tag433.xml><?xml version="1.0" encoding="utf-8"?>
<p:tagLst xmlns:p="http://schemas.openxmlformats.org/presentationml/2006/main">
  <p:tag name="FILLCOLOR" val="6"/>
</p:tagLst>
</file>

<file path=ppt/tags/tag434.xml><?xml version="1.0" encoding="utf-8"?>
<p:tagLst xmlns:p="http://schemas.openxmlformats.org/presentationml/2006/main">
  <p:tag name="FILLCOLOR" val="6"/>
</p:tagLst>
</file>

<file path=ppt/tags/tag435.xml><?xml version="1.0" encoding="utf-8"?>
<p:tagLst xmlns:p="http://schemas.openxmlformats.org/presentationml/2006/main">
  <p:tag name="FILLCOLOR" val="6"/>
</p:tagLst>
</file>

<file path=ppt/tags/tag436.xml><?xml version="1.0" encoding="utf-8"?>
<p:tagLst xmlns:p="http://schemas.openxmlformats.org/presentationml/2006/main">
  <p:tag name="FILLCOLOR" val="6"/>
</p:tagLst>
</file>

<file path=ppt/tags/tag437.xml><?xml version="1.0" encoding="utf-8"?>
<p:tagLst xmlns:p="http://schemas.openxmlformats.org/presentationml/2006/main">
  <p:tag name="FILLCOLOR" val="6"/>
</p:tagLst>
</file>

<file path=ppt/tags/tag438.xml><?xml version="1.0" encoding="utf-8"?>
<p:tagLst xmlns:p="http://schemas.openxmlformats.org/presentationml/2006/main">
  <p:tag name="FILLCOLOR" val="6"/>
</p:tagLst>
</file>

<file path=ppt/tags/tag439.xml><?xml version="1.0" encoding="utf-8"?>
<p:tagLst xmlns:p="http://schemas.openxmlformats.org/presentationml/2006/main">
  <p:tag name="FILLCOLOR" val="6"/>
</p:tagLst>
</file>

<file path=ppt/tags/tag440.xml><?xml version="1.0" encoding="utf-8"?>
<p:tagLst xmlns:p="http://schemas.openxmlformats.org/presentationml/2006/main">
  <p:tag name="FILLCOLOR" val="6"/>
</p:tagLst>
</file>

<file path=ppt/tags/tag441.xml><?xml version="1.0" encoding="utf-8"?>
<p:tagLst xmlns:p="http://schemas.openxmlformats.org/presentationml/2006/main">
  <p:tag name="FILLCOLOR" val="6"/>
</p:tagLst>
</file>

<file path=ppt/tags/tag442.xml><?xml version="1.0" encoding="utf-8"?>
<p:tagLst xmlns:p="http://schemas.openxmlformats.org/presentationml/2006/main">
  <p:tag name="FILLCOLOR" val="6"/>
</p:tagLst>
</file>

<file path=ppt/tags/tag443.xml><?xml version="1.0" encoding="utf-8"?>
<p:tagLst xmlns:p="http://schemas.openxmlformats.org/presentationml/2006/main">
  <p:tag name="FILLCOLOR" val="6"/>
</p:tagLst>
</file>

<file path=ppt/tags/tag444.xml><?xml version="1.0" encoding="utf-8"?>
<p:tagLst xmlns:p="http://schemas.openxmlformats.org/presentationml/2006/main">
  <p:tag name="FILLCOLOR" val="6"/>
</p:tagLst>
</file>

<file path=ppt/tags/tag445.xml><?xml version="1.0" encoding="utf-8"?>
<p:tagLst xmlns:p="http://schemas.openxmlformats.org/presentationml/2006/main">
  <p:tag name="FILLCOLOR" val="6"/>
</p:tagLst>
</file>

<file path=ppt/tags/tag446.xml><?xml version="1.0" encoding="utf-8"?>
<p:tagLst xmlns:p="http://schemas.openxmlformats.org/presentationml/2006/main">
  <p:tag name="FILLCOLOR" val="6"/>
</p:tagLst>
</file>

<file path=ppt/tags/tag447.xml><?xml version="1.0" encoding="utf-8"?>
<p:tagLst xmlns:p="http://schemas.openxmlformats.org/presentationml/2006/main">
  <p:tag name="FILLCOLOR" val="6"/>
</p:tagLst>
</file>

<file path=ppt/tags/tag448.xml><?xml version="1.0" encoding="utf-8"?>
<p:tagLst xmlns:p="http://schemas.openxmlformats.org/presentationml/2006/main">
  <p:tag name="FILLCOLOR" val="6"/>
</p:tagLst>
</file>

<file path=ppt/tags/tag449.xml><?xml version="1.0" encoding="utf-8"?>
<p:tagLst xmlns:p="http://schemas.openxmlformats.org/presentationml/2006/main">
  <p:tag name="FILLCOLOR" val="6"/>
</p:tagLst>
</file>

<file path=ppt/tags/tag450.xml><?xml version="1.0" encoding="utf-8"?>
<p:tagLst xmlns:p="http://schemas.openxmlformats.org/presentationml/2006/main">
  <p:tag name="FILLCOLOR" val="6"/>
</p:tagLst>
</file>

<file path=ppt/tags/tag451.xml><?xml version="1.0" encoding="utf-8"?>
<p:tagLst xmlns:p="http://schemas.openxmlformats.org/presentationml/2006/main">
  <p:tag name="FILLCOLOR" val="6"/>
</p:tagLst>
</file>

<file path=ppt/tags/tag452.xml><?xml version="1.0" encoding="utf-8"?>
<p:tagLst xmlns:p="http://schemas.openxmlformats.org/presentationml/2006/main">
  <p:tag name="FILLCOLOR" val="6"/>
</p:tagLst>
</file>

<file path=ppt/tags/tag453.xml><?xml version="1.0" encoding="utf-8"?>
<p:tagLst xmlns:p="http://schemas.openxmlformats.org/presentationml/2006/main">
  <p:tag name="FILLCOLOR" val="6"/>
</p:tagLst>
</file>

<file path=ppt/tags/tag454.xml><?xml version="1.0" encoding="utf-8"?>
<p:tagLst xmlns:p="http://schemas.openxmlformats.org/presentationml/2006/main">
  <p:tag name="FILLCOLOR" val="6"/>
</p:tagLst>
</file>

<file path=ppt/tags/tag455.xml><?xml version="1.0" encoding="utf-8"?>
<p:tagLst xmlns:p="http://schemas.openxmlformats.org/presentationml/2006/main">
  <p:tag name="FILLCOLOR" val="6"/>
</p:tagLst>
</file>

<file path=ppt/tags/tag456.xml><?xml version="1.0" encoding="utf-8"?>
<p:tagLst xmlns:p="http://schemas.openxmlformats.org/presentationml/2006/main">
  <p:tag name="FILLCOLOR" val="6"/>
</p:tagLst>
</file>

<file path=ppt/tags/tag457.xml><?xml version="1.0" encoding="utf-8"?>
<p:tagLst xmlns:p="http://schemas.openxmlformats.org/presentationml/2006/main">
  <p:tag name="FILLCOLOR" val="6"/>
</p:tagLst>
</file>

<file path=ppt/tags/tag458.xml><?xml version="1.0" encoding="utf-8"?>
<p:tagLst xmlns:p="http://schemas.openxmlformats.org/presentationml/2006/main">
  <p:tag name="FILLCOLOR" val="6"/>
</p:tagLst>
</file>

<file path=ppt/tags/tag459.xml><?xml version="1.0" encoding="utf-8"?>
<p:tagLst xmlns:p="http://schemas.openxmlformats.org/presentationml/2006/main">
  <p:tag name="FILLCOLOR" val="6"/>
</p:tagLst>
</file>

<file path=ppt/tags/tag460.xml><?xml version="1.0" encoding="utf-8"?>
<p:tagLst xmlns:p="http://schemas.openxmlformats.org/presentationml/2006/main">
  <p:tag name="FILLCOLOR" val="6"/>
</p:tagLst>
</file>

<file path=ppt/tags/tag461.xml><?xml version="1.0" encoding="utf-8"?>
<p:tagLst xmlns:p="http://schemas.openxmlformats.org/presentationml/2006/main">
  <p:tag name="FILLCOLOR" val="6"/>
</p:tagLst>
</file>

<file path=ppt/tags/tag462.xml><?xml version="1.0" encoding="utf-8"?>
<p:tagLst xmlns:p="http://schemas.openxmlformats.org/presentationml/2006/main">
  <p:tag name="FILLCOLOR" val="6"/>
</p:tagLst>
</file>

<file path=ppt/tags/tag463.xml><?xml version="1.0" encoding="utf-8"?>
<p:tagLst xmlns:p="http://schemas.openxmlformats.org/presentationml/2006/main">
  <p:tag name="FILLCOLOR" val="6"/>
</p:tagLst>
</file>

<file path=ppt/tags/tag464.xml><?xml version="1.0" encoding="utf-8"?>
<p:tagLst xmlns:p="http://schemas.openxmlformats.org/presentationml/2006/main">
  <p:tag name="FILLCOLOR" val="6"/>
</p:tagLst>
</file>

<file path=ppt/tags/tag465.xml><?xml version="1.0" encoding="utf-8"?>
<p:tagLst xmlns:p="http://schemas.openxmlformats.org/presentationml/2006/main">
  <p:tag name="FILLCOLOR" val="6"/>
</p:tagLst>
</file>

<file path=ppt/tags/tag466.xml><?xml version="1.0" encoding="utf-8"?>
<p:tagLst xmlns:p="http://schemas.openxmlformats.org/presentationml/2006/main">
  <p:tag name="FILLCOLOR" val="6"/>
</p:tagLst>
</file>

<file path=ppt/tags/tag467.xml><?xml version="1.0" encoding="utf-8"?>
<p:tagLst xmlns:p="http://schemas.openxmlformats.org/presentationml/2006/main">
  <p:tag name="FILLCOLOR" val="6"/>
</p:tagLst>
</file>

<file path=ppt/tags/tag468.xml><?xml version="1.0" encoding="utf-8"?>
<p:tagLst xmlns:p="http://schemas.openxmlformats.org/presentationml/2006/main">
  <p:tag name="FILLCOLOR" val="6"/>
</p:tagLst>
</file>

<file path=ppt/tags/tag469.xml><?xml version="1.0" encoding="utf-8"?>
<p:tagLst xmlns:p="http://schemas.openxmlformats.org/presentationml/2006/main">
  <p:tag name="FILLCOLOR" val="6"/>
</p:tagLst>
</file>

<file path=ppt/tags/tag470.xml><?xml version="1.0" encoding="utf-8"?>
<p:tagLst xmlns:p="http://schemas.openxmlformats.org/presentationml/2006/main">
  <p:tag name="FILLCOLOR" val="6"/>
</p:tagLst>
</file>

<file path=ppt/tags/tag471.xml><?xml version="1.0" encoding="utf-8"?>
<p:tagLst xmlns:p="http://schemas.openxmlformats.org/presentationml/2006/main">
  <p:tag name="FILLCOLOR" val="6"/>
</p:tagLst>
</file>

<file path=ppt/tags/tag472.xml><?xml version="1.0" encoding="utf-8"?>
<p:tagLst xmlns:p="http://schemas.openxmlformats.org/presentationml/2006/main">
  <p:tag name="FILLCOLOR" val="6"/>
</p:tagLst>
</file>

<file path=ppt/tags/tag473.xml><?xml version="1.0" encoding="utf-8"?>
<p:tagLst xmlns:p="http://schemas.openxmlformats.org/presentationml/2006/main">
  <p:tag name="FILLCOLOR" val="6"/>
</p:tagLst>
</file>

<file path=ppt/tags/tag474.xml><?xml version="1.0" encoding="utf-8"?>
<p:tagLst xmlns:p="http://schemas.openxmlformats.org/presentationml/2006/main">
  <p:tag name="FILLCOLOR" val="6"/>
</p:tagLst>
</file>

<file path=ppt/tags/tag475.xml><?xml version="1.0" encoding="utf-8"?>
<p:tagLst xmlns:p="http://schemas.openxmlformats.org/presentationml/2006/main">
  <p:tag name="FILLCOLOR" val="6"/>
</p:tagLst>
</file>

<file path=ppt/tags/tag476.xml><?xml version="1.0" encoding="utf-8"?>
<p:tagLst xmlns:p="http://schemas.openxmlformats.org/presentationml/2006/main">
  <p:tag name="FILLCOLOR" val="6"/>
</p:tagLst>
</file>

<file path=ppt/tags/tag477.xml><?xml version="1.0" encoding="utf-8"?>
<p:tagLst xmlns:p="http://schemas.openxmlformats.org/presentationml/2006/main">
  <p:tag name="FILLCOLOR" val="6"/>
</p:tagLst>
</file>

<file path=ppt/tags/tag478.xml><?xml version="1.0" encoding="utf-8"?>
<p:tagLst xmlns:p="http://schemas.openxmlformats.org/presentationml/2006/main">
  <p:tag name="FILLCOLOR" val="6"/>
</p:tagLst>
</file>

<file path=ppt/tags/tag479.xml><?xml version="1.0" encoding="utf-8"?>
<p:tagLst xmlns:p="http://schemas.openxmlformats.org/presentationml/2006/main">
  <p:tag name="FILLCOLOR" val="6"/>
</p:tagLst>
</file>

<file path=ppt/tags/tag480.xml><?xml version="1.0" encoding="utf-8"?>
<p:tagLst xmlns:p="http://schemas.openxmlformats.org/presentationml/2006/main">
  <p:tag name="FILLCOLOR" val="6"/>
</p:tagLst>
</file>

<file path=ppt/tags/tag481.xml><?xml version="1.0" encoding="utf-8"?>
<p:tagLst xmlns:p="http://schemas.openxmlformats.org/presentationml/2006/main">
  <p:tag name="FILLCOLOR" val="6"/>
</p:tagLst>
</file>

<file path=ppt/tags/tag482.xml><?xml version="1.0" encoding="utf-8"?>
<p:tagLst xmlns:p="http://schemas.openxmlformats.org/presentationml/2006/main">
  <p:tag name="FILLCOLOR" val="6"/>
</p:tagLst>
</file>

<file path=ppt/tags/tag483.xml><?xml version="1.0" encoding="utf-8"?>
<p:tagLst xmlns:p="http://schemas.openxmlformats.org/presentationml/2006/main">
  <p:tag name="FILLCOLOR" val="6"/>
</p:tagLst>
</file>

<file path=ppt/tags/tag484.xml><?xml version="1.0" encoding="utf-8"?>
<p:tagLst xmlns:p="http://schemas.openxmlformats.org/presentationml/2006/main">
  <p:tag name="FILLCOLOR" val="6"/>
</p:tagLst>
</file>

<file path=ppt/tags/tag485.xml><?xml version="1.0" encoding="utf-8"?>
<p:tagLst xmlns:p="http://schemas.openxmlformats.org/presentationml/2006/main">
  <p:tag name="FILLCOLOR" val="6"/>
</p:tagLst>
</file>

<file path=ppt/tags/tag486.xml><?xml version="1.0" encoding="utf-8"?>
<p:tagLst xmlns:p="http://schemas.openxmlformats.org/presentationml/2006/main">
  <p:tag name="FILLCOLOR" val="6"/>
</p:tagLst>
</file>

<file path=ppt/tags/tag487.xml><?xml version="1.0" encoding="utf-8"?>
<p:tagLst xmlns:p="http://schemas.openxmlformats.org/presentationml/2006/main">
  <p:tag name="FILLCOLOR" val="6"/>
</p:tagLst>
</file>

<file path=ppt/tags/tag488.xml><?xml version="1.0" encoding="utf-8"?>
<p:tagLst xmlns:p="http://schemas.openxmlformats.org/presentationml/2006/main">
  <p:tag name="FILLCOLOR" val="6"/>
</p:tagLst>
</file>

<file path=ppt/tags/tag489.xml><?xml version="1.0" encoding="utf-8"?>
<p:tagLst xmlns:p="http://schemas.openxmlformats.org/presentationml/2006/main">
  <p:tag name="FILLCOLOR" val="6"/>
</p:tagLst>
</file>

<file path=ppt/tags/tag490.xml><?xml version="1.0" encoding="utf-8"?>
<p:tagLst xmlns:p="http://schemas.openxmlformats.org/presentationml/2006/main">
  <p:tag name="FILLCOLOR" val="6"/>
</p:tagLst>
</file>

<file path=ppt/tags/tag491.xml><?xml version="1.0" encoding="utf-8"?>
<p:tagLst xmlns:p="http://schemas.openxmlformats.org/presentationml/2006/main">
  <p:tag name="FILLCOLOR" val="6"/>
</p:tagLst>
</file>

<file path=ppt/tags/tag492.xml><?xml version="1.0" encoding="utf-8"?>
<p:tagLst xmlns:p="http://schemas.openxmlformats.org/presentationml/2006/main">
  <p:tag name="FILLCOLOR" val="6"/>
</p:tagLst>
</file>

<file path=ppt/tags/tag493.xml><?xml version="1.0" encoding="utf-8"?>
<p:tagLst xmlns:p="http://schemas.openxmlformats.org/presentationml/2006/main">
  <p:tag name="FILLCOLOR" val="6"/>
</p:tagLst>
</file>

<file path=ppt/tags/tag494.xml><?xml version="1.0" encoding="utf-8"?>
<p:tagLst xmlns:p="http://schemas.openxmlformats.org/presentationml/2006/main">
  <p:tag name="FILLCOLOR" val="6"/>
</p:tagLst>
</file>

<file path=ppt/tags/tag495.xml><?xml version="1.0" encoding="utf-8"?>
<p:tagLst xmlns:p="http://schemas.openxmlformats.org/presentationml/2006/main">
  <p:tag name="FILLCOLOR" val="6"/>
</p:tagLst>
</file>

<file path=ppt/tags/tag496.xml><?xml version="1.0" encoding="utf-8"?>
<p:tagLst xmlns:p="http://schemas.openxmlformats.org/presentationml/2006/main">
  <p:tag name="FILLCOLOR" val="6"/>
</p:tagLst>
</file>

<file path=ppt/tags/tag497.xml><?xml version="1.0" encoding="utf-8"?>
<p:tagLst xmlns:p="http://schemas.openxmlformats.org/presentationml/2006/main">
  <p:tag name="FILLCOLOR" val="6"/>
</p:tagLst>
</file>

<file path=ppt/tags/tag498.xml><?xml version="1.0" encoding="utf-8"?>
<p:tagLst xmlns:p="http://schemas.openxmlformats.org/presentationml/2006/main">
  <p:tag name="FILLCOLOR" val="6"/>
</p:tagLst>
</file>

<file path=ppt/tags/tag499.xml><?xml version="1.0" encoding="utf-8"?>
<p:tagLst xmlns:p="http://schemas.openxmlformats.org/presentationml/2006/main">
  <p:tag name="FILLCOLOR" val="6"/>
</p:tagLst>
</file>

<file path=ppt/tags/tag500.xml><?xml version="1.0" encoding="utf-8"?>
<p:tagLst xmlns:p="http://schemas.openxmlformats.org/presentationml/2006/main">
  <p:tag name="FILLCOLOR" val="6"/>
</p:tagLst>
</file>

<file path=ppt/tags/tag501.xml><?xml version="1.0" encoding="utf-8"?>
<p:tagLst xmlns:p="http://schemas.openxmlformats.org/presentationml/2006/main">
  <p:tag name="FILLCOLOR" val="6"/>
</p:tagLst>
</file>

<file path=ppt/tags/tag502.xml><?xml version="1.0" encoding="utf-8"?>
<p:tagLst xmlns:p="http://schemas.openxmlformats.org/presentationml/2006/main">
  <p:tag name="FILLCOLOR" val="6"/>
</p:tagLst>
</file>

<file path=ppt/tags/tag503.xml><?xml version="1.0" encoding="utf-8"?>
<p:tagLst xmlns:p="http://schemas.openxmlformats.org/presentationml/2006/main">
  <p:tag name="FILLCOLOR" val="6"/>
</p:tagLst>
</file>

<file path=ppt/tags/tag504.xml><?xml version="1.0" encoding="utf-8"?>
<p:tagLst xmlns:p="http://schemas.openxmlformats.org/presentationml/2006/main">
  <p:tag name="FILLCOLOR" val="6"/>
</p:tagLst>
</file>

<file path=ppt/tags/tag505.xml><?xml version="1.0" encoding="utf-8"?>
<p:tagLst xmlns:p="http://schemas.openxmlformats.org/presentationml/2006/main">
  <p:tag name="FILLCOLOR" val="6"/>
</p:tagLst>
</file>

<file path=ppt/tags/tag506.xml><?xml version="1.0" encoding="utf-8"?>
<p:tagLst xmlns:p="http://schemas.openxmlformats.org/presentationml/2006/main">
  <p:tag name="FILLCOLOR" val="6"/>
</p:tagLst>
</file>

<file path=ppt/tags/tag507.xml><?xml version="1.0" encoding="utf-8"?>
<p:tagLst xmlns:p="http://schemas.openxmlformats.org/presentationml/2006/main">
  <p:tag name="FILLCOLOR" val="6"/>
</p:tagLst>
</file>

<file path=ppt/tags/tag508.xml><?xml version="1.0" encoding="utf-8"?>
<p:tagLst xmlns:p="http://schemas.openxmlformats.org/presentationml/2006/main">
  <p:tag name="FILLCOLOR" val="6"/>
</p:tagLst>
</file>

<file path=ppt/tags/tag509.xml><?xml version="1.0" encoding="utf-8"?>
<p:tagLst xmlns:p="http://schemas.openxmlformats.org/presentationml/2006/main">
  <p:tag name="FILLCOLOR" val="6"/>
</p:tagLst>
</file>

<file path=ppt/tags/tag510.xml><?xml version="1.0" encoding="utf-8"?>
<p:tagLst xmlns:p="http://schemas.openxmlformats.org/presentationml/2006/main">
  <p:tag name="FILLCOLOR" val="6"/>
</p:tagLst>
</file>

<file path=ppt/tags/tag511.xml><?xml version="1.0" encoding="utf-8"?>
<p:tagLst xmlns:p="http://schemas.openxmlformats.org/presentationml/2006/main">
  <p:tag name="FILLCOLOR" val="6"/>
</p:tagLst>
</file>

<file path=ppt/tags/tag512.xml><?xml version="1.0" encoding="utf-8"?>
<p:tagLst xmlns:p="http://schemas.openxmlformats.org/presentationml/2006/main">
  <p:tag name="FILLCOLOR" val="6"/>
</p:tagLst>
</file>

<file path=ppt/tags/tag513.xml><?xml version="1.0" encoding="utf-8"?>
<p:tagLst xmlns:p="http://schemas.openxmlformats.org/presentationml/2006/main">
  <p:tag name="FILLCOLOR" val="6"/>
</p:tagLst>
</file>

<file path=ppt/tags/tag514.xml><?xml version="1.0" encoding="utf-8"?>
<p:tagLst xmlns:p="http://schemas.openxmlformats.org/presentationml/2006/main">
  <p:tag name="FILLCOLOR" val="6"/>
</p:tagLst>
</file>

<file path=ppt/tags/tag515.xml><?xml version="1.0" encoding="utf-8"?>
<p:tagLst xmlns:p="http://schemas.openxmlformats.org/presentationml/2006/main">
  <p:tag name="FILLCOLOR" val="6"/>
</p:tagLst>
</file>

<file path=ppt/tags/tag516.xml><?xml version="1.0" encoding="utf-8"?>
<p:tagLst xmlns:p="http://schemas.openxmlformats.org/presentationml/2006/main">
  <p:tag name="FILLCOLOR" val="6"/>
</p:tagLst>
</file>

<file path=ppt/tags/tag517.xml><?xml version="1.0" encoding="utf-8"?>
<p:tagLst xmlns:p="http://schemas.openxmlformats.org/presentationml/2006/main">
  <p:tag name="FILLCOLOR" val="6"/>
</p:tagLst>
</file>

<file path=ppt/tags/tag518.xml><?xml version="1.0" encoding="utf-8"?>
<p:tagLst xmlns:p="http://schemas.openxmlformats.org/presentationml/2006/main">
  <p:tag name="FILLCOLOR" val="6"/>
</p:tagLst>
</file>

<file path=ppt/tags/tag519.xml><?xml version="1.0" encoding="utf-8"?>
<p:tagLst xmlns:p="http://schemas.openxmlformats.org/presentationml/2006/main">
  <p:tag name="FILLCOLOR" val="6"/>
</p:tagLst>
</file>

<file path=ppt/tags/tag520.xml><?xml version="1.0" encoding="utf-8"?>
<p:tagLst xmlns:p="http://schemas.openxmlformats.org/presentationml/2006/main">
  <p:tag name="FILLCOLOR" val="6"/>
</p:tagLst>
</file>

<file path=ppt/tags/tag521.xml><?xml version="1.0" encoding="utf-8"?>
<p:tagLst xmlns:p="http://schemas.openxmlformats.org/presentationml/2006/main">
  <p:tag name="FILLCOLOR" val="6"/>
</p:tagLst>
</file>

<file path=ppt/tags/tag522.xml><?xml version="1.0" encoding="utf-8"?>
<p:tagLst xmlns:p="http://schemas.openxmlformats.org/presentationml/2006/main">
  <p:tag name="FILLCOLOR" val="6"/>
</p:tagLst>
</file>

<file path=ppt/tags/tag523.xml><?xml version="1.0" encoding="utf-8"?>
<p:tagLst xmlns:p="http://schemas.openxmlformats.org/presentationml/2006/main">
  <p:tag name="FILLCOLOR" val="6"/>
</p:tagLst>
</file>

<file path=ppt/tags/tag524.xml><?xml version="1.0" encoding="utf-8"?>
<p:tagLst xmlns:p="http://schemas.openxmlformats.org/presentationml/2006/main">
  <p:tag name="FILLCOLOR" val="6"/>
</p:tagLst>
</file>

<file path=ppt/tags/tag525.xml><?xml version="1.0" encoding="utf-8"?>
<p:tagLst xmlns:p="http://schemas.openxmlformats.org/presentationml/2006/main">
  <p:tag name="FILLCOLOR" val="6"/>
</p:tagLst>
</file>

<file path=ppt/tags/tag526.xml><?xml version="1.0" encoding="utf-8"?>
<p:tagLst xmlns:p="http://schemas.openxmlformats.org/presentationml/2006/main">
  <p:tag name="FILLCOLOR" val="6"/>
</p:tagLst>
</file>

<file path=ppt/tags/tag527.xml><?xml version="1.0" encoding="utf-8"?>
<p:tagLst xmlns:p="http://schemas.openxmlformats.org/presentationml/2006/main">
  <p:tag name="FILLCOLOR" val="6"/>
</p:tagLst>
</file>

<file path=ppt/tags/tag528.xml><?xml version="1.0" encoding="utf-8"?>
<p:tagLst xmlns:p="http://schemas.openxmlformats.org/presentationml/2006/main">
  <p:tag name="FILLCOLOR" val="6"/>
</p:tagLst>
</file>

<file path=ppt/tags/tag529.xml><?xml version="1.0" encoding="utf-8"?>
<p:tagLst xmlns:p="http://schemas.openxmlformats.org/presentationml/2006/main">
  <p:tag name="FILLCOLOR" val="6"/>
</p:tagLst>
</file>

<file path=ppt/tags/tag530.xml><?xml version="1.0" encoding="utf-8"?>
<p:tagLst xmlns:p="http://schemas.openxmlformats.org/presentationml/2006/main">
  <p:tag name="FILLCOLOR" val="6"/>
</p:tagLst>
</file>

<file path=ppt/tags/tag531.xml><?xml version="1.0" encoding="utf-8"?>
<p:tagLst xmlns:p="http://schemas.openxmlformats.org/presentationml/2006/main">
  <p:tag name="FILLCOLOR" val="6"/>
</p:tagLst>
</file>

<file path=ppt/tags/tag532.xml><?xml version="1.0" encoding="utf-8"?>
<p:tagLst xmlns:p="http://schemas.openxmlformats.org/presentationml/2006/main">
  <p:tag name="FILLCOLOR" val="6"/>
</p:tagLst>
</file>

<file path=ppt/tags/tag533.xml><?xml version="1.0" encoding="utf-8"?>
<p:tagLst xmlns:p="http://schemas.openxmlformats.org/presentationml/2006/main">
  <p:tag name="FILLCOLOR" val="6"/>
</p:tagLst>
</file>

<file path=ppt/tags/tag534.xml><?xml version="1.0" encoding="utf-8"?>
<p:tagLst xmlns:p="http://schemas.openxmlformats.org/presentationml/2006/main">
  <p:tag name="FILLCOLOR" val="6"/>
</p:tagLst>
</file>

<file path=ppt/tags/tag535.xml><?xml version="1.0" encoding="utf-8"?>
<p:tagLst xmlns:p="http://schemas.openxmlformats.org/presentationml/2006/main">
  <p:tag name="FILLCOLOR" val="6"/>
</p:tagLst>
</file>

<file path=ppt/tags/tag536.xml><?xml version="1.0" encoding="utf-8"?>
<p:tagLst xmlns:p="http://schemas.openxmlformats.org/presentationml/2006/main">
  <p:tag name="FILLCOLOR" val="6"/>
</p:tagLst>
</file>

<file path=ppt/tags/tag537.xml><?xml version="1.0" encoding="utf-8"?>
<p:tagLst xmlns:p="http://schemas.openxmlformats.org/presentationml/2006/main">
  <p:tag name="FILLCOLOR" val="6"/>
</p:tagLst>
</file>

<file path=ppt/tags/tag538.xml><?xml version="1.0" encoding="utf-8"?>
<p:tagLst xmlns:p="http://schemas.openxmlformats.org/presentationml/2006/main">
  <p:tag name="FILLCOLOR" val="6"/>
</p:tagLst>
</file>

<file path=ppt/tags/tag539.xml><?xml version="1.0" encoding="utf-8"?>
<p:tagLst xmlns:p="http://schemas.openxmlformats.org/presentationml/2006/main">
  <p:tag name="FILLCOLOR" val="6"/>
</p:tagLst>
</file>

<file path=ppt/tags/tag540.xml><?xml version="1.0" encoding="utf-8"?>
<p:tagLst xmlns:p="http://schemas.openxmlformats.org/presentationml/2006/main">
  <p:tag name="FILLCOLOR" val="6"/>
</p:tagLst>
</file>

<file path=ppt/tags/tag541.xml><?xml version="1.0" encoding="utf-8"?>
<p:tagLst xmlns:p="http://schemas.openxmlformats.org/presentationml/2006/main">
  <p:tag name="FILLCOLOR" val="6"/>
</p:tagLst>
</file>

<file path=ppt/tags/tag542.xml><?xml version="1.0" encoding="utf-8"?>
<p:tagLst xmlns:p="http://schemas.openxmlformats.org/presentationml/2006/main">
  <p:tag name="FILLCOLOR" val="6"/>
</p:tagLst>
</file>

<file path=ppt/tags/tag543.xml><?xml version="1.0" encoding="utf-8"?>
<p:tagLst xmlns:p="http://schemas.openxmlformats.org/presentationml/2006/main">
  <p:tag name="FILLCOLOR" val="6"/>
</p:tagLst>
</file>

<file path=ppt/tags/tag544.xml><?xml version="1.0" encoding="utf-8"?>
<p:tagLst xmlns:p="http://schemas.openxmlformats.org/presentationml/2006/main">
  <p:tag name="FILLCOLOR" val="6"/>
</p:tagLst>
</file>

<file path=ppt/tags/tag545.xml><?xml version="1.0" encoding="utf-8"?>
<p:tagLst xmlns:p="http://schemas.openxmlformats.org/presentationml/2006/main">
  <p:tag name="FILLCOLOR" val="6"/>
</p:tagLst>
</file>

<file path=ppt/tags/tag546.xml><?xml version="1.0" encoding="utf-8"?>
<p:tagLst xmlns:p="http://schemas.openxmlformats.org/presentationml/2006/main">
  <p:tag name="FILLCOLOR" val="6"/>
</p:tagLst>
</file>

<file path=ppt/tags/tag547.xml><?xml version="1.0" encoding="utf-8"?>
<p:tagLst xmlns:p="http://schemas.openxmlformats.org/presentationml/2006/main">
  <p:tag name="FILLCOLOR" val="6"/>
</p:tagLst>
</file>

<file path=ppt/tags/tag548.xml><?xml version="1.0" encoding="utf-8"?>
<p:tagLst xmlns:p="http://schemas.openxmlformats.org/presentationml/2006/main">
  <p:tag name="FILLCOLOR" val="6"/>
</p:tagLst>
</file>

<file path=ppt/tags/tag549.xml><?xml version="1.0" encoding="utf-8"?>
<p:tagLst xmlns:p="http://schemas.openxmlformats.org/presentationml/2006/main">
  <p:tag name="FILLCOLOR" val="6"/>
</p:tagLst>
</file>

<file path=ppt/tags/tag550.xml><?xml version="1.0" encoding="utf-8"?>
<p:tagLst xmlns:p="http://schemas.openxmlformats.org/presentationml/2006/main">
  <p:tag name="FILLCOLOR" val="6"/>
</p:tagLst>
</file>

<file path=ppt/tags/tag551.xml><?xml version="1.0" encoding="utf-8"?>
<p:tagLst xmlns:p="http://schemas.openxmlformats.org/presentationml/2006/main">
  <p:tag name="FILLCOLOR" val="6"/>
</p:tagLst>
</file>

<file path=ppt/tags/tag552.xml><?xml version="1.0" encoding="utf-8"?>
<p:tagLst xmlns:p="http://schemas.openxmlformats.org/presentationml/2006/main">
  <p:tag name="FILLCOLOR" val="6"/>
</p:tagLst>
</file>

<file path=ppt/tags/tag553.xml><?xml version="1.0" encoding="utf-8"?>
<p:tagLst xmlns:p="http://schemas.openxmlformats.org/presentationml/2006/main">
  <p:tag name="FILLCOLOR" val="6"/>
</p:tagLst>
</file>

<file path=ppt/tags/tag554.xml><?xml version="1.0" encoding="utf-8"?>
<p:tagLst xmlns:p="http://schemas.openxmlformats.org/presentationml/2006/main">
  <p:tag name="FILLCOLOR" val="6"/>
</p:tagLst>
</file>

<file path=ppt/tags/tag555.xml><?xml version="1.0" encoding="utf-8"?>
<p:tagLst xmlns:p="http://schemas.openxmlformats.org/presentationml/2006/main">
  <p:tag name="FILLCOLOR" val="6"/>
</p:tagLst>
</file>

<file path=ppt/tags/tag556.xml><?xml version="1.0" encoding="utf-8"?>
<p:tagLst xmlns:p="http://schemas.openxmlformats.org/presentationml/2006/main">
  <p:tag name="FILLCOLOR" val="6"/>
</p:tagLst>
</file>

<file path=ppt/tags/tag557.xml><?xml version="1.0" encoding="utf-8"?>
<p:tagLst xmlns:p="http://schemas.openxmlformats.org/presentationml/2006/main">
  <p:tag name="FILLCOLOR" val="6"/>
</p:tagLst>
</file>

<file path=ppt/tags/tag558.xml><?xml version="1.0" encoding="utf-8"?>
<p:tagLst xmlns:p="http://schemas.openxmlformats.org/presentationml/2006/main">
  <p:tag name="FILLCOLOR" val="6"/>
</p:tagLst>
</file>

<file path=ppt/tags/tag559.xml><?xml version="1.0" encoding="utf-8"?>
<p:tagLst xmlns:p="http://schemas.openxmlformats.org/presentationml/2006/main">
  <p:tag name="FILLCOLOR" val="6"/>
</p:tagLst>
</file>

<file path=ppt/tags/tag560.xml><?xml version="1.0" encoding="utf-8"?>
<p:tagLst xmlns:p="http://schemas.openxmlformats.org/presentationml/2006/main">
  <p:tag name="FILLCOLOR" val="6"/>
</p:tagLst>
</file>

<file path=ppt/tags/tag561.xml><?xml version="1.0" encoding="utf-8"?>
<p:tagLst xmlns:p="http://schemas.openxmlformats.org/presentationml/2006/main">
  <p:tag name="FILLCOLOR" val="6"/>
</p:tagLst>
</file>

<file path=ppt/tags/tag562.xml><?xml version="1.0" encoding="utf-8"?>
<p:tagLst xmlns:p="http://schemas.openxmlformats.org/presentationml/2006/main">
  <p:tag name="FILLCOLOR" val="6"/>
</p:tagLst>
</file>

<file path=ppt/tags/tag563.xml><?xml version="1.0" encoding="utf-8"?>
<p:tagLst xmlns:p="http://schemas.openxmlformats.org/presentationml/2006/main">
  <p:tag name="FILLCOLOR" val="6"/>
</p:tagLst>
</file>

<file path=ppt/tags/tag564.xml><?xml version="1.0" encoding="utf-8"?>
<p:tagLst xmlns:p="http://schemas.openxmlformats.org/presentationml/2006/main">
  <p:tag name="FILLCOLOR" val="6"/>
</p:tagLst>
</file>

<file path=ppt/tags/tag565.xml><?xml version="1.0" encoding="utf-8"?>
<p:tagLst xmlns:p="http://schemas.openxmlformats.org/presentationml/2006/main">
  <p:tag name="FILLCOLOR" val="6"/>
</p:tagLst>
</file>

<file path=ppt/tags/tag566.xml><?xml version="1.0" encoding="utf-8"?>
<p:tagLst xmlns:p="http://schemas.openxmlformats.org/presentationml/2006/main">
  <p:tag name="FILLCOLOR" val="6"/>
</p:tagLst>
</file>

<file path=ppt/tags/tag567.xml><?xml version="1.0" encoding="utf-8"?>
<p:tagLst xmlns:p="http://schemas.openxmlformats.org/presentationml/2006/main">
  <p:tag name="FILLCOLOR" val="6"/>
</p:tagLst>
</file>

<file path=ppt/tags/tag568.xml><?xml version="1.0" encoding="utf-8"?>
<p:tagLst xmlns:p="http://schemas.openxmlformats.org/presentationml/2006/main">
  <p:tag name="FILLCOLOR" val="6"/>
</p:tagLst>
</file>

<file path=ppt/tags/tag569.xml><?xml version="1.0" encoding="utf-8"?>
<p:tagLst xmlns:p="http://schemas.openxmlformats.org/presentationml/2006/main">
  <p:tag name="FILLCOLOR" val="6"/>
</p:tagLst>
</file>

<file path=ppt/tags/tag570.xml><?xml version="1.0" encoding="utf-8"?>
<p:tagLst xmlns:p="http://schemas.openxmlformats.org/presentationml/2006/main">
  <p:tag name="FILLCOLOR" val="6"/>
</p:tagLst>
</file>

<file path=ppt/tags/tag571.xml><?xml version="1.0" encoding="utf-8"?>
<p:tagLst xmlns:p="http://schemas.openxmlformats.org/presentationml/2006/main">
  <p:tag name="FILLCOLOR" val="6"/>
</p:tagLst>
</file>

<file path=ppt/tags/tag572.xml><?xml version="1.0" encoding="utf-8"?>
<p:tagLst xmlns:p="http://schemas.openxmlformats.org/presentationml/2006/main">
  <p:tag name="FILLCOLOR" val="6"/>
</p:tagLst>
</file>

<file path=ppt/tags/tag573.xml><?xml version="1.0" encoding="utf-8"?>
<p:tagLst xmlns:p="http://schemas.openxmlformats.org/presentationml/2006/main">
  <p:tag name="FILLCOLOR" val="6"/>
</p:tagLst>
</file>

<file path=ppt/tags/tag574.xml><?xml version="1.0" encoding="utf-8"?>
<p:tagLst xmlns:p="http://schemas.openxmlformats.org/presentationml/2006/main">
  <p:tag name="FILLCOLOR" val="6"/>
</p:tagLst>
</file>

<file path=ppt/tags/tag575.xml><?xml version="1.0" encoding="utf-8"?>
<p:tagLst xmlns:p="http://schemas.openxmlformats.org/presentationml/2006/main">
  <p:tag name="FILLCOLOR" val="6"/>
</p:tagLst>
</file>

<file path=ppt/tags/tag576.xml><?xml version="1.0" encoding="utf-8"?>
<p:tagLst xmlns:p="http://schemas.openxmlformats.org/presentationml/2006/main">
  <p:tag name="FILLCOLOR" val="6"/>
</p:tagLst>
</file>

<file path=ppt/tags/tag577.xml><?xml version="1.0" encoding="utf-8"?>
<p:tagLst xmlns:p="http://schemas.openxmlformats.org/presentationml/2006/main">
  <p:tag name="FILLCOLOR" val="6"/>
</p:tagLst>
</file>

<file path=ppt/tags/tag578.xml><?xml version="1.0" encoding="utf-8"?>
<p:tagLst xmlns:p="http://schemas.openxmlformats.org/presentationml/2006/main">
  <p:tag name="FILLCOLOR" val="6"/>
</p:tagLst>
</file>

<file path=ppt/tags/tag579.xml><?xml version="1.0" encoding="utf-8"?>
<p:tagLst xmlns:p="http://schemas.openxmlformats.org/presentationml/2006/main">
  <p:tag name="FILLCOLOR" val="6"/>
</p:tagLst>
</file>

<file path=ppt/tags/tag580.xml><?xml version="1.0" encoding="utf-8"?>
<p:tagLst xmlns:p="http://schemas.openxmlformats.org/presentationml/2006/main">
  <p:tag name="FILLCOLOR" val="6"/>
</p:tagLst>
</file>

<file path=ppt/tags/tag581.xml><?xml version="1.0" encoding="utf-8"?>
<p:tagLst xmlns:p="http://schemas.openxmlformats.org/presentationml/2006/main">
  <p:tag name="FILLCOLOR" val="6"/>
</p:tagLst>
</file>

<file path=ppt/tags/tag582.xml><?xml version="1.0" encoding="utf-8"?>
<p:tagLst xmlns:p="http://schemas.openxmlformats.org/presentationml/2006/main">
  <p:tag name="FILLCOLOR" val="6"/>
</p:tagLst>
</file>

<file path=ppt/tags/tag583.xml><?xml version="1.0" encoding="utf-8"?>
<p:tagLst xmlns:p="http://schemas.openxmlformats.org/presentationml/2006/main">
  <p:tag name="FILLCOLOR" val="6"/>
</p:tagLst>
</file>

<file path=ppt/tags/tag584.xml><?xml version="1.0" encoding="utf-8"?>
<p:tagLst xmlns:p="http://schemas.openxmlformats.org/presentationml/2006/main">
  <p:tag name="FILLCOLOR" val="6"/>
</p:tagLst>
</file>

<file path=ppt/tags/tag585.xml><?xml version="1.0" encoding="utf-8"?>
<p:tagLst xmlns:p="http://schemas.openxmlformats.org/presentationml/2006/main">
  <p:tag name="FILLCOLOR" val="6"/>
</p:tagLst>
</file>

<file path=ppt/tags/tag586.xml><?xml version="1.0" encoding="utf-8"?>
<p:tagLst xmlns:p="http://schemas.openxmlformats.org/presentationml/2006/main">
  <p:tag name="FILLCOLOR" val="6"/>
</p:tagLst>
</file>

<file path=ppt/tags/tag587.xml><?xml version="1.0" encoding="utf-8"?>
<p:tagLst xmlns:p="http://schemas.openxmlformats.org/presentationml/2006/main">
  <p:tag name="FILLCOLOR" val="6"/>
</p:tagLst>
</file>

<file path=ppt/tags/tag588.xml><?xml version="1.0" encoding="utf-8"?>
<p:tagLst xmlns:p="http://schemas.openxmlformats.org/presentationml/2006/main">
  <p:tag name="FILLCOLOR" val="6"/>
</p:tagLst>
</file>

<file path=ppt/tags/tag589.xml><?xml version="1.0" encoding="utf-8"?>
<p:tagLst xmlns:p="http://schemas.openxmlformats.org/presentationml/2006/main">
  <p:tag name="FILLCOLOR" val="6"/>
</p:tagLst>
</file>

<file path=ppt/tags/tag590.xml><?xml version="1.0" encoding="utf-8"?>
<p:tagLst xmlns:p="http://schemas.openxmlformats.org/presentationml/2006/main">
  <p:tag name="FILLCOLOR" val="6"/>
</p:tagLst>
</file>

<file path=ppt/tags/tag591.xml><?xml version="1.0" encoding="utf-8"?>
<p:tagLst xmlns:p="http://schemas.openxmlformats.org/presentationml/2006/main">
  <p:tag name="FILLCOLOR" val="6"/>
</p:tagLst>
</file>

<file path=ppt/tags/tag592.xml><?xml version="1.0" encoding="utf-8"?>
<p:tagLst xmlns:p="http://schemas.openxmlformats.org/presentationml/2006/main">
  <p:tag name="FILLCOLOR" val="6"/>
</p:tagLst>
</file>

<file path=ppt/tags/tag593.xml><?xml version="1.0" encoding="utf-8"?>
<p:tagLst xmlns:p="http://schemas.openxmlformats.org/presentationml/2006/main">
  <p:tag name="FILLCOLOR" val="6"/>
</p:tagLst>
</file>

<file path=ppt/tags/tag594.xml><?xml version="1.0" encoding="utf-8"?>
<p:tagLst xmlns:p="http://schemas.openxmlformats.org/presentationml/2006/main">
  <p:tag name="FILLCOLOR" val="6"/>
</p:tagLst>
</file>

<file path=ppt/tags/tag595.xml><?xml version="1.0" encoding="utf-8"?>
<p:tagLst xmlns:p="http://schemas.openxmlformats.org/presentationml/2006/main">
  <p:tag name="FILLCOLOR" val="6"/>
</p:tagLst>
</file>

<file path=ppt/tags/tag596.xml><?xml version="1.0" encoding="utf-8"?>
<p:tagLst xmlns:p="http://schemas.openxmlformats.org/presentationml/2006/main">
  <p:tag name="FILLCOLOR" val="6"/>
</p:tagLst>
</file>

<file path=ppt/tags/tag597.xml><?xml version="1.0" encoding="utf-8"?>
<p:tagLst xmlns:p="http://schemas.openxmlformats.org/presentationml/2006/main">
  <p:tag name="FILLCOLOR" val="6"/>
</p:tagLst>
</file>

<file path=ppt/tags/tag598.xml><?xml version="1.0" encoding="utf-8"?>
<p:tagLst xmlns:p="http://schemas.openxmlformats.org/presentationml/2006/main">
  <p:tag name="FILLCOLOR" val="6"/>
</p:tagLst>
</file>

<file path=ppt/tags/tag599.xml><?xml version="1.0" encoding="utf-8"?>
<p:tagLst xmlns:p="http://schemas.openxmlformats.org/presentationml/2006/main">
  <p:tag name="FILLCOLOR" val="6"/>
</p:tagLst>
</file>

<file path=ppt/tags/tag600.xml><?xml version="1.0" encoding="utf-8"?>
<p:tagLst xmlns:p="http://schemas.openxmlformats.org/presentationml/2006/main">
  <p:tag name="FILLCOLOR" val="6"/>
</p:tagLst>
</file>

<file path=ppt/tags/tag601.xml><?xml version="1.0" encoding="utf-8"?>
<p:tagLst xmlns:p="http://schemas.openxmlformats.org/presentationml/2006/main">
  <p:tag name="FILLCOLOR" val="6"/>
</p:tagLst>
</file>

<file path=ppt/tags/tag602.xml><?xml version="1.0" encoding="utf-8"?>
<p:tagLst xmlns:p="http://schemas.openxmlformats.org/presentationml/2006/main">
  <p:tag name="FILLCOLOR" val="6"/>
</p:tagLst>
</file>

<file path=ppt/tags/tag603.xml><?xml version="1.0" encoding="utf-8"?>
<p:tagLst xmlns:p="http://schemas.openxmlformats.org/presentationml/2006/main">
  <p:tag name="FILLCOLOR" val="6"/>
</p:tagLst>
</file>

<file path=ppt/tags/tag604.xml><?xml version="1.0" encoding="utf-8"?>
<p:tagLst xmlns:p="http://schemas.openxmlformats.org/presentationml/2006/main">
  <p:tag name="FILLCOLOR" val="6"/>
</p:tagLst>
</file>

<file path=ppt/tags/tag605.xml><?xml version="1.0" encoding="utf-8"?>
<p:tagLst xmlns:p="http://schemas.openxmlformats.org/presentationml/2006/main">
  <p:tag name="FILLCOLOR" val="6"/>
</p:tagLst>
</file>

<file path=ppt/tags/tag606.xml><?xml version="1.0" encoding="utf-8"?>
<p:tagLst xmlns:p="http://schemas.openxmlformats.org/presentationml/2006/main">
  <p:tag name="FILLCOLOR" val="6"/>
</p:tagLst>
</file>

<file path=ppt/tags/tag607.xml><?xml version="1.0" encoding="utf-8"?>
<p:tagLst xmlns:p="http://schemas.openxmlformats.org/presentationml/2006/main">
  <p:tag name="FILLCOLOR" val="6"/>
</p:tagLst>
</file>

<file path=ppt/tags/tag608.xml><?xml version="1.0" encoding="utf-8"?>
<p:tagLst xmlns:p="http://schemas.openxmlformats.org/presentationml/2006/main">
  <p:tag name="FILLCOLOR" val="6"/>
</p:tagLst>
</file>

<file path=ppt/tags/tag609.xml><?xml version="1.0" encoding="utf-8"?>
<p:tagLst xmlns:p="http://schemas.openxmlformats.org/presentationml/2006/main">
  <p:tag name="FILLCOLOR" val="6"/>
</p:tagLst>
</file>

<file path=ppt/tags/tag610.xml><?xml version="1.0" encoding="utf-8"?>
<p:tagLst xmlns:p="http://schemas.openxmlformats.org/presentationml/2006/main">
  <p:tag name="FILLCOLOR" val="6"/>
</p:tagLst>
</file>

<file path=ppt/tags/tag611.xml><?xml version="1.0" encoding="utf-8"?>
<p:tagLst xmlns:p="http://schemas.openxmlformats.org/presentationml/2006/main">
  <p:tag name="FILLCOLOR" val="6"/>
</p:tagLst>
</file>

<file path=ppt/tags/tag612.xml><?xml version="1.0" encoding="utf-8"?>
<p:tagLst xmlns:p="http://schemas.openxmlformats.org/presentationml/2006/main">
  <p:tag name="THINKCELLSHAPEDONOTDELETE" val="thinkcellActiveDocDoNotDelete"/>
</p:tagLst>
</file>

<file path=ppt/tags/tag613.xml><?xml version="1.0" encoding="utf-8"?>
<p:tagLst xmlns:p="http://schemas.openxmlformats.org/presentationml/2006/main">
  <p:tag name="THINKCELLSHAPEDONOTDELETE" val="tKOatsQasLEWjsxJE85REzw"/>
</p:tagLst>
</file>

<file path=ppt/tags/tag614.xml><?xml version="1.0" encoding="utf-8"?>
<p:tagLst xmlns:p="http://schemas.openxmlformats.org/presentationml/2006/main">
  <p:tag name="THINKCELLSHAPEDONOTDELETE" val="tEhq3mSPC90emwvdwoeGUSw"/>
</p:tagLst>
</file>

<file path=ppt/tags/tag615.xml><?xml version="1.0" encoding="utf-8"?>
<p:tagLst xmlns:p="http://schemas.openxmlformats.org/presentationml/2006/main">
  <p:tag name="THINKCELLSHAPEDONOTDELETE" val="thVJ7bKJMmU6vNY7ssrCLUg"/>
</p:tagLst>
</file>

<file path=ppt/tags/tag616.xml><?xml version="1.0" encoding="utf-8"?>
<p:tagLst xmlns:p="http://schemas.openxmlformats.org/presentationml/2006/main">
  <p:tag name="THINKCELLSHAPEDONOTDELETE" val="tjruzIHNzKEWsUAdUrAm_hw"/>
</p:tagLst>
</file>

<file path=ppt/tags/tag617.xml><?xml version="1.0" encoding="utf-8"?>
<p:tagLst xmlns:p="http://schemas.openxmlformats.org/presentationml/2006/main">
  <p:tag name="THINKCELLSHAPEDONOTDELETE" val="thWzTGPi_wUG5tu0F6Zw0lQ"/>
</p:tagLst>
</file>

<file path=ppt/tags/tag618.xml><?xml version="1.0" encoding="utf-8"?>
<p:tagLst xmlns:p="http://schemas.openxmlformats.org/presentationml/2006/main">
  <p:tag name="THINKCELLSHAPEDONOTDELETE" val="tVyNMGOrkxEm65x4qXP_UAg"/>
</p:tagLst>
</file>

<file path=ppt/tags/tag619.xml><?xml version="1.0" encoding="utf-8"?>
<p:tagLst xmlns:p="http://schemas.openxmlformats.org/presentationml/2006/main">
  <p:tag name="THINKCELLSHAPEDONOTDELETE" val="t5Qx6KrtOjkC.XQ_5H7QpeQ"/>
</p:tagLst>
</file>

<file path=ppt/tags/tag620.xml><?xml version="1.0" encoding="utf-8"?>
<p:tagLst xmlns:p="http://schemas.openxmlformats.org/presentationml/2006/main">
  <p:tag name="THINKCELLSHAPEDONOTDELETE" val="tixHoUacBWkWSY7kHcswVKQ"/>
</p:tagLst>
</file>

<file path=ppt/tags/tag621.xml><?xml version="1.0" encoding="utf-8"?>
<p:tagLst xmlns:p="http://schemas.openxmlformats.org/presentationml/2006/main">
  <p:tag name="THINKCELLSHAPEDONOTDELETE" val="t2vdn3YinUUG4PSRdx9TWfw"/>
</p:tagLst>
</file>

<file path=ppt/tags/tag622.xml><?xml version="1.0" encoding="utf-8"?>
<p:tagLst xmlns:p="http://schemas.openxmlformats.org/presentationml/2006/main">
  <p:tag name="THINKCELLSHAPEDONOTDELETE" val="tf6NmAkT4SUinkKnkemAtrA"/>
</p:tagLst>
</file>

<file path=ppt/tags/tag623.xml><?xml version="1.0" encoding="utf-8"?>
<p:tagLst xmlns:p="http://schemas.openxmlformats.org/presentationml/2006/main">
  <p:tag name="THINKCELLSHAPEDONOTDELETE" val="tnuW5qbkwy0aVY9cEbsAU2Q"/>
</p:tagLst>
</file>

<file path=ppt/tags/tag624.xml><?xml version="1.0" encoding="utf-8"?>
<p:tagLst xmlns:p="http://schemas.openxmlformats.org/presentationml/2006/main">
  <p:tag name="THINKCELLSHAPEDONOTDELETE" val="tEaEPwafYC0mJMjcRrSDlKQ"/>
</p:tagLst>
</file>

<file path=ppt/tags/tag625.xml><?xml version="1.0" encoding="utf-8"?>
<p:tagLst xmlns:p="http://schemas.openxmlformats.org/presentationml/2006/main">
  <p:tag name="THINKCELLSHAPEDONOTDELETE" val="tlR1O_osNlEiXZP7MJuWq3w"/>
</p:tagLst>
</file>

<file path=ppt/tags/tag626.xml><?xml version="1.0" encoding="utf-8"?>
<p:tagLst xmlns:p="http://schemas.openxmlformats.org/presentationml/2006/main">
  <p:tag name="THINKCELLSHAPEDONOTDELETE" val="tzwYjbG16zkylPzHlsv1Pig"/>
</p:tagLst>
</file>

<file path=ppt/tags/tag627.xml><?xml version="1.0" encoding="utf-8"?>
<p:tagLst xmlns:p="http://schemas.openxmlformats.org/presentationml/2006/main">
  <p:tag name="THINKCELLSHAPEDONOTDELETE" val="tbzGFiaNGHUGTcqIqEE14.A"/>
</p:tagLst>
</file>

<file path=ppt/tags/tag628.xml><?xml version="1.0" encoding="utf-8"?>
<p:tagLst xmlns:p="http://schemas.openxmlformats.org/presentationml/2006/main">
  <p:tag name="THINKCELLSHAPEDONOTDELETE" val="tZ1B7MizAgke2jq.QOD8VrQ"/>
</p:tagLst>
</file>

<file path=ppt/tags/tag629.xml><?xml version="1.0" encoding="utf-8"?>
<p:tagLst xmlns:p="http://schemas.openxmlformats.org/presentationml/2006/main">
  <p:tag name="THINKCELLSHAPEDONOTDELETE" val="tb1dZvGdBmUKxxLmRoqKqhA"/>
</p:tagLst>
</file>

<file path=ppt/tags/tag630.xml><?xml version="1.0" encoding="utf-8"?>
<p:tagLst xmlns:p="http://schemas.openxmlformats.org/presentationml/2006/main">
  <p:tag name="THINKCELLSHAPEDONOTDELETE" val="tfyQIcLhepUqdMFmzgKW2Sw"/>
</p:tagLst>
</file>

<file path=ppt/tags/tag631.xml><?xml version="1.0" encoding="utf-8"?>
<p:tagLst xmlns:p="http://schemas.openxmlformats.org/presentationml/2006/main">
  <p:tag name="THINKCELLSHAPEDONOTDELETE" val="thinkcellActiveDocDoNotDelete"/>
</p:tagLst>
</file>

<file path=ppt/tags/tag632.xml><?xml version="1.0" encoding="utf-8"?>
<p:tagLst xmlns:p="http://schemas.openxmlformats.org/presentationml/2006/main">
  <p:tag name="THINKCELLSHAPEDONOTDELETE" val="tV657BrhG7kGNIGvmnXRQ_g"/>
</p:tagLst>
</file>

<file path=ppt/tags/tag633.xml><?xml version="1.0" encoding="utf-8"?>
<p:tagLst xmlns:p="http://schemas.openxmlformats.org/presentationml/2006/main">
  <p:tag name="THINKCELLSHAPEDONOTDELETE" val="pwHsGAFHxkk.fcLBWsPNunQ"/>
</p:tagLst>
</file>

<file path=ppt/tags/tag634.xml><?xml version="1.0" encoding="utf-8"?>
<p:tagLst xmlns:p="http://schemas.openxmlformats.org/presentationml/2006/main">
  <p:tag name="FILLCOLOR" val="7"/>
  <p:tag name="THINKCELLSHAPEDONOTDELETE" val="pQhz2kMNHQku49X3mFXlNZg"/>
</p:tagLst>
</file>

<file path=ppt/tags/tag635.xml><?xml version="1.0" encoding="utf-8"?>
<p:tagLst xmlns:p="http://schemas.openxmlformats.org/presentationml/2006/main">
  <p:tag name="LINECOLOR" val="7"/>
  <p:tag name="THINKCELLSHAPEDONOTDELETE" val="pFl1VrExok062bD.nH5tsVQ"/>
</p:tagLst>
</file>

<file path=ppt/tags/tag636.xml><?xml version="1.0" encoding="utf-8"?>
<p:tagLst xmlns:p="http://schemas.openxmlformats.org/presentationml/2006/main">
  <p:tag name="THINKCELLSHAPEDONOTDELETE" val="pl2bnDP6lz025_hazTMQT2Q"/>
</p:tagLst>
</file>

<file path=ppt/tags/tag637.xml><?xml version="1.0" encoding="utf-8"?>
<p:tagLst xmlns:p="http://schemas.openxmlformats.org/presentationml/2006/main">
  <p:tag name="THINKCELLSHAPEDONOTDELETE" val="p_J6i_hVij0uYSiRt.HpCnw"/>
</p:tagLst>
</file>

<file path=ppt/tags/tag638.xml><?xml version="1.0" encoding="utf-8"?>
<p:tagLst xmlns:p="http://schemas.openxmlformats.org/presentationml/2006/main">
  <p:tag name="THINKCELLSHAPEDONOTDELETE" val="pl2bnDP6lz025_hazTMQT2Q"/>
</p:tagLst>
</file>

<file path=ppt/tags/tag639.xml><?xml version="1.0" encoding="utf-8"?>
<p:tagLst xmlns:p="http://schemas.openxmlformats.org/presentationml/2006/main">
  <p:tag name="THINKCELLSHAPEDONOTDELETE" val="p_J6i_hVij0uYSiRt.HpCnw"/>
</p:tagLst>
</file>

<file path=ppt/tags/tag640.xml><?xml version="1.0" encoding="utf-8"?>
<p:tagLst xmlns:p="http://schemas.openxmlformats.org/presentationml/2006/main">
  <p:tag name="THINKCELLSHAPEDONOTDELETE" val="thinkcellActiveDocDoNotDelete"/>
</p:tagLst>
</file>

<file path=ppt/tags/tag641.xml><?xml version="1.0" encoding="utf-8"?>
<p:tagLst xmlns:p="http://schemas.openxmlformats.org/presentationml/2006/main">
  <p:tag name="THINKCELLSHAPEDONOTDELETE" val="tV657BrhG7kGNIGvmnXRQ_g"/>
</p:tagLst>
</file>

<file path=ppt/tags/tag642.xml><?xml version="1.0" encoding="utf-8"?>
<p:tagLst xmlns:p="http://schemas.openxmlformats.org/presentationml/2006/main">
  <p:tag name="THINKCELLSHAPEDONOTDELETE" val="tZkWQhIeIAEeIv1ETvxuWzg"/>
</p:tagLst>
</file>

<file path=ppt/tags/tag643.xml><?xml version="1.0" encoding="utf-8"?>
<p:tagLst xmlns:p="http://schemas.openxmlformats.org/presentationml/2006/main">
  <p:tag name="THINKCELLSHAPEDONOTDELETE" val="tiCLEBop1UkmQEgU9.cV.HQ"/>
</p:tagLst>
</file>

<file path=ppt/tags/tag644.xml><?xml version="1.0" encoding="utf-8"?>
<p:tagLst xmlns:p="http://schemas.openxmlformats.org/presentationml/2006/main">
  <p:tag name="THINKCELLSHAPEDONOTDELETE" val="tIEU1p4EkY0SJ3AKHpUm7Aw"/>
</p:tagLst>
</file>

<file path=ppt/tags/tag645.xml><?xml version="1.0" encoding="utf-8"?>
<p:tagLst xmlns:p="http://schemas.openxmlformats.org/presentationml/2006/main">
  <p:tag name="THINKCELLSHAPEDONOTDELETE" val="t0uSxjQOb.EqF7mmgPWhY1g"/>
</p:tagLst>
</file>

<file path=ppt/tags/tag646.xml><?xml version="1.0" encoding="utf-8"?>
<p:tagLst xmlns:p="http://schemas.openxmlformats.org/presentationml/2006/main">
  <p:tag name="THINKCELLSHAPEDONOTDELETE" val="t5Mwfhl4SaU6Vkn458LJDAg"/>
</p:tagLst>
</file>

<file path=ppt/tags/tag647.xml><?xml version="1.0" encoding="utf-8"?>
<p:tagLst xmlns:p="http://schemas.openxmlformats.org/presentationml/2006/main">
  <p:tag name="THINKCELLSHAPEDONOTDELETE" val="takSE2Uu3gESILihZakKcRg"/>
</p:tagLst>
</file>

<file path=ppt/tags/tag648.xml><?xml version="1.0" encoding="utf-8"?>
<p:tagLst xmlns:p="http://schemas.openxmlformats.org/presentationml/2006/main">
  <p:tag name="THINKCELLSHAPEDONOTDELETE" val="ttDTFzYDae0CK7qclOtd.DQ"/>
</p:tagLst>
</file>

<file path=ppt/tags/tag649.xml><?xml version="1.0" encoding="utf-8"?>
<p:tagLst xmlns:p="http://schemas.openxmlformats.org/presentationml/2006/main">
  <p:tag name="THINKCELLSHAPEDONOTDELETE" val="tLuAyN9qJT0u9laWm3NGtdA"/>
</p:tagLst>
</file>

<file path=ppt/tags/tag650.xml><?xml version="1.0" encoding="utf-8"?>
<p:tagLst xmlns:p="http://schemas.openxmlformats.org/presentationml/2006/main">
  <p:tag name="THINKCELLSHAPEDONOTDELETE" val="twyCxREQHkUabUHod7ly62Q"/>
</p:tagLst>
</file>

<file path=ppt/tags/tag651.xml><?xml version="1.0" encoding="utf-8"?>
<p:tagLst xmlns:p="http://schemas.openxmlformats.org/presentationml/2006/main">
  <p:tag name="THINKCELLSHAPEDONOTDELETE" val="thinkcellActiveDocDoNotDelete"/>
</p:tagLst>
</file>

<file path=ppt/tags/tag652.xml><?xml version="1.0" encoding="utf-8"?>
<p:tagLst xmlns:p="http://schemas.openxmlformats.org/presentationml/2006/main">
  <p:tag name="THINKCELLSHAPEDONOTDELETE" val="tV657BrhG7kGNIGvmnXRQ_g"/>
</p:tagLst>
</file>

<file path=ppt/tags/tag653.xml><?xml version="1.0" encoding="utf-8"?>
<p:tagLst xmlns:p="http://schemas.openxmlformats.org/presentationml/2006/main">
  <p:tag name="THINKCELLSHAPEDONOTDELETE" val="thinkcellActiveDocDoNotDelete"/>
</p:tagLst>
</file>

<file path=ppt/tags/tag654.xml><?xml version="1.0" encoding="utf-8"?>
<p:tagLst xmlns:p="http://schemas.openxmlformats.org/presentationml/2006/main">
  <p:tag name="THINKCELLSHAPEDONOTDELETE" val="tV657BrhG7kGNIGvmnXRQ_g"/>
</p:tagLst>
</file>

<file path=ppt/tags/tag655.xml><?xml version="1.0" encoding="utf-8"?>
<p:tagLst xmlns:p="http://schemas.openxmlformats.org/presentationml/2006/main">
  <p:tag name="THINKCELLSHAPEDONOTDELETE" val="pE1TfhnpNcES1lhdsJlVJlQ"/>
</p:tagLst>
</file>

<file path=ppt/tags/tag656.xml><?xml version="1.0" encoding="utf-8"?>
<p:tagLst xmlns:p="http://schemas.openxmlformats.org/presentationml/2006/main">
  <p:tag name="THINKCELLSHAPEDONOTDELETE" val="0ZkfC3BYGUGKskeIUZ89AA"/>
</p:tagLst>
</file>

<file path=ppt/tags/tag657.xml><?xml version="1.0" encoding="utf-8"?>
<p:tagLst xmlns:p="http://schemas.openxmlformats.org/presentationml/2006/main">
  <p:tag name="THINKCELLSHAPEDONOTDELETE" val="7lafau_zE0.pukp.Jn47Fg"/>
</p:tagLst>
</file>

<file path=ppt/tags/tag658.xml><?xml version="1.0" encoding="utf-8"?>
<p:tagLst xmlns:p="http://schemas.openxmlformats.org/presentationml/2006/main">
  <p:tag name="THINKCELLSHAPEDONOTDELETE" val="yr.OeDSxhUaer_B0miFqEg"/>
</p:tagLst>
</file>

<file path=ppt/tags/tag659.xml><?xml version="1.0" encoding="utf-8"?>
<p:tagLst xmlns:p="http://schemas.openxmlformats.org/presentationml/2006/main">
  <p:tag name="THINKCELLSHAPEDONOTDELETE" val="thinkcellActiveDocDoNotDelete"/>
</p:tagLst>
</file>

<file path=ppt/tags/tag660.xml><?xml version="1.0" encoding="utf-8"?>
<p:tagLst xmlns:p="http://schemas.openxmlformats.org/presentationml/2006/main">
  <p:tag name="THINKCELLSHAPEDONOTDELETE" val="tXFqdHcN9U06ULpV.pKme7Q"/>
</p:tagLst>
</file>

<file path=ppt/tags/tag661.xml><?xml version="1.0" encoding="utf-8"?>
<p:tagLst xmlns:p="http://schemas.openxmlformats.org/presentationml/2006/main">
  <p:tag name="THINKCELLSHAPEDONOTDELETE" val="tBtCPnNS.qUm5QHEm_fHwCg"/>
</p:tagLst>
</file>

<file path=ppt/tags/tag662.xml><?xml version="1.0" encoding="utf-8"?>
<p:tagLst xmlns:p="http://schemas.openxmlformats.org/presentationml/2006/main">
  <p:tag name="THINKCELLSHAPEDONOTDELETE" val="t87bVIsScJE2E225eA1jxHg"/>
</p:tagLst>
</file>

<file path=ppt/tags/tag663.xml><?xml version="1.0" encoding="utf-8"?>
<p:tagLst xmlns:p="http://schemas.openxmlformats.org/presentationml/2006/main">
  <p:tag name="THINKCELLSHAPEDONOTDELETE" val="tbOu0gSHhdEu2NdIU4Ezvyw"/>
</p:tagLst>
</file>

<file path=ppt/tags/tag664.xml><?xml version="1.0" encoding="utf-8"?>
<p:tagLst xmlns:p="http://schemas.openxmlformats.org/presentationml/2006/main">
  <p:tag name="THINKCELLSHAPEDONOTDELETE" val="tIsqm3paRlECsOov761MC_A"/>
</p:tagLst>
</file>

<file path=ppt/tags/tag665.xml><?xml version="1.0" encoding="utf-8"?>
<p:tagLst xmlns:p="http://schemas.openxmlformats.org/presentationml/2006/main">
  <p:tag name="THINKCELLSHAPEDONOTDELETE" val="tNtkl_sVpEkyssS1wzLvSAg"/>
</p:tagLst>
</file>

<file path=ppt/tags/tag666.xml><?xml version="1.0" encoding="utf-8"?>
<p:tagLst xmlns:p="http://schemas.openxmlformats.org/presentationml/2006/main">
  <p:tag name="THINKCELLSHAPEDONOTDELETE" val="t_6Nf3oSqqk2w07MZfaHMpw"/>
</p:tagLst>
</file>

<file path=ppt/tags/tag667.xml><?xml version="1.0" encoding="utf-8"?>
<p:tagLst xmlns:p="http://schemas.openxmlformats.org/presentationml/2006/main">
  <p:tag name="THINKCELLSHAPEDONOTDELETE" val="tyTtWScxgm0u9Hav.7_qSsg"/>
</p:tagLst>
</file>

<file path=ppt/tags/tag668.xml><?xml version="1.0" encoding="utf-8"?>
<p:tagLst xmlns:p="http://schemas.openxmlformats.org/presentationml/2006/main">
  <p:tag name="THINKCELLSHAPEDONOTDELETE" val="tH67vfcnV7kG1rl55B1Q7Ag"/>
</p:tagLst>
</file>

<file path=ppt/tags/tag669.xml><?xml version="1.0" encoding="utf-8"?>
<p:tagLst xmlns:p="http://schemas.openxmlformats.org/presentationml/2006/main">
  <p:tag name="THINKCELLSHAPEDONOTDELETE" val="p6ZqjfPRcpUSx6ONbitcFTQ"/>
</p:tagLst>
</file>

<file path=ppt/tags/tag670.xml><?xml version="1.0" encoding="utf-8"?>
<p:tagLst xmlns:p="http://schemas.openxmlformats.org/presentationml/2006/main">
  <p:tag name="THINKCELLSHAPEDONOTDELETE" val="pPOoR8G90UUCs2rPW78N3iQ"/>
</p:tagLst>
</file>

<file path=ppt/tags/tag671.xml><?xml version="1.0" encoding="utf-8"?>
<p:tagLst xmlns:p="http://schemas.openxmlformats.org/presentationml/2006/main">
  <p:tag name="THINKCELLSHAPEDONOTDELETE" val="pd.D4sU_i4Ue4cFrxcoH0uw"/>
</p:tagLst>
</file>

<file path=ppt/tags/tag672.xml><?xml version="1.0" encoding="utf-8"?>
<p:tagLst xmlns:p="http://schemas.openxmlformats.org/presentationml/2006/main">
  <p:tag name="THINKCELLSHAPEDONOTDELETE" val="par8vq_RfGEWADb7Rbwpa1g"/>
</p:tagLst>
</file>

<file path=ppt/tags/tag673.xml><?xml version="1.0" encoding="utf-8"?>
<p:tagLst xmlns:p="http://schemas.openxmlformats.org/presentationml/2006/main">
  <p:tag name="THINKCELLSHAPEDONOTDELETE" val="pkjq_BIYdmkiWIdnCid6Srw"/>
</p:tagLst>
</file>

<file path=ppt/tags/tag674.xml><?xml version="1.0" encoding="utf-8"?>
<p:tagLst xmlns:p="http://schemas.openxmlformats.org/presentationml/2006/main">
  <p:tag name="THINKCELLSHAPEDONOTDELETE" val="pNEA5k361lEO1yk8RXeLaHA"/>
</p:tagLst>
</file>

<file path=ppt/tags/tag675.xml><?xml version="1.0" encoding="utf-8"?>
<p:tagLst xmlns:p="http://schemas.openxmlformats.org/presentationml/2006/main">
  <p:tag name="THINKCELLSHAPEDONOTDELETE" val="pacFgGwdwVEWY4nocarU02g"/>
</p:tagLst>
</file>

<file path=ppt/tags/tag676.xml><?xml version="1.0" encoding="utf-8"?>
<p:tagLst xmlns:p="http://schemas.openxmlformats.org/presentationml/2006/main">
  <p:tag name="THINKCELLSHAPEDONOTDELETE" val="pix7sJ8ZjukWekxj8X0c3Vw"/>
</p:tagLst>
</file>

<file path=ppt/tags/tag677.xml><?xml version="1.0" encoding="utf-8"?>
<p:tagLst xmlns:p="http://schemas.openxmlformats.org/presentationml/2006/main">
  <p:tag name="THINKCELLSHAPEDONOTDELETE" val="thinkcellActiveDocDoNotDelete"/>
</p:tagLst>
</file>

<file path=ppt/tags/tag678.xml><?xml version="1.0" encoding="utf-8"?>
<p:tagLst xmlns:p="http://schemas.openxmlformats.org/presentationml/2006/main">
  <p:tag name="THINKCELLSHAPEDONOTDELETE" val="tU3RjeAgmsU6._EOywQRseA"/>
</p:tagLst>
</file>

<file path=ppt/tags/tag679.xml><?xml version="1.0" encoding="utf-8"?>
<p:tagLst xmlns:p="http://schemas.openxmlformats.org/presentationml/2006/main">
  <p:tag name="THINKCELLSHAPEDONOTDELETE" val="tIT819m82MEaEmWJzhfHFqg"/>
</p:tagLst>
</file>

<file path=ppt/tags/tag680.xml><?xml version="1.0" encoding="utf-8"?>
<p:tagLst xmlns:p="http://schemas.openxmlformats.org/presentationml/2006/main">
  <p:tag name="THINKCELLSHAPEDONOTDELETE" val="tBEfz9rrrcUSsKzAaqZcH3Q"/>
</p:tagLst>
</file>

<file path=ppt/tags/tag681.xml><?xml version="1.0" encoding="utf-8"?>
<p:tagLst xmlns:p="http://schemas.openxmlformats.org/presentationml/2006/main">
  <p:tag name="THINKCELLSHAPEDONOTDELETE" val="tbVPGzR5crkuWRTLxflqfig"/>
</p:tagLst>
</file>

<file path=ppt/tags/tag682.xml><?xml version="1.0" encoding="utf-8"?>
<p:tagLst xmlns:p="http://schemas.openxmlformats.org/presentationml/2006/main">
  <p:tag name="THINKCELLSHAPEDONOTDELETE" val="tQwhL6_35.UWsK6Z5KlfGSw"/>
</p:tagLst>
</file>

<file path=ppt/tags/tag683.xml><?xml version="1.0" encoding="utf-8"?>
<p:tagLst xmlns:p="http://schemas.openxmlformats.org/presentationml/2006/main">
  <p:tag name="THINKCELLSHAPEDONOTDELETE" val="tXqxLHyxIl0K2qDLu9yFWRw"/>
</p:tagLst>
</file>

<file path=ppt/tags/tag684.xml><?xml version="1.0" encoding="utf-8"?>
<p:tagLst xmlns:p="http://schemas.openxmlformats.org/presentationml/2006/main">
  <p:tag name="THINKCELLSHAPEDONOTDELETE" val="tI3wwOeFNgkSC8n2j.0lARw"/>
</p:tagLst>
</file>

<file path=ppt/tags/tag685.xml><?xml version="1.0" encoding="utf-8"?>
<p:tagLst xmlns:p="http://schemas.openxmlformats.org/presentationml/2006/main">
  <p:tag name="THINKCELLSHAPEDONOTDELETE" val="tnVG_cfdDBU6SoUiepqF4OQ"/>
</p:tagLst>
</file>

<file path=ppt/tags/tag686.xml><?xml version="1.0" encoding="utf-8"?>
<p:tagLst xmlns:p="http://schemas.openxmlformats.org/presentationml/2006/main">
  <p:tag name="THINKCELLSHAPEDONOTDELETE" val="t08NjpUcEIkOsbEiJSVLXlA"/>
</p:tagLst>
</file>

<file path=ppt/tags/tag687.xml><?xml version="1.0" encoding="utf-8"?>
<p:tagLst xmlns:p="http://schemas.openxmlformats.org/presentationml/2006/main">
  <p:tag name="THINKCELLSHAPEDONOTDELETE" val="tT3KCpLRodUivdsWqgRfesA"/>
</p:tagLst>
</file>

<file path=ppt/tags/tag688.xml><?xml version="1.0" encoding="utf-8"?>
<p:tagLst xmlns:p="http://schemas.openxmlformats.org/presentationml/2006/main">
  <p:tag name="THINKCELLSHAPEDONOTDELETE" val="tGsLAgVogF0yoHoa16wg6IQ"/>
</p:tagLst>
</file>

<file path=ppt/tags/tag689.xml><?xml version="1.0" encoding="utf-8"?>
<p:tagLst xmlns:p="http://schemas.openxmlformats.org/presentationml/2006/main">
  <p:tag name="THINKCELLSHAPEDONOTDELETE" val="tWML7MJx.90.ozcRMqanZXQ"/>
</p:tagLst>
</file>

<file path=ppt/tags/tag690.xml><?xml version="1.0" encoding="utf-8"?>
<p:tagLst xmlns:p="http://schemas.openxmlformats.org/presentationml/2006/main">
  <p:tag name="THINKCELLSHAPEDONOTDELETE" val="tpk7LRCfjPUS6t.UxSxEmpA"/>
</p:tagLst>
</file>

<file path=ppt/tags/tag691.xml><?xml version="1.0" encoding="utf-8"?>
<p:tagLst xmlns:p="http://schemas.openxmlformats.org/presentationml/2006/main">
  <p:tag name="THINKCELLSHAPEDONOTDELETE" val="t2bNmL_hG5UCNnUtPIZkzog"/>
</p:tagLst>
</file>

<file path=ppt/tags/tag692.xml><?xml version="1.0" encoding="utf-8"?>
<p:tagLst xmlns:p="http://schemas.openxmlformats.org/presentationml/2006/main">
  <p:tag name="THINKCELLSHAPEDONOTDELETE" val="tl65Y2juBCUuJA5Ax3tq5vQ"/>
</p:tagLst>
</file>

<file path=ppt/tags/tag693.xml><?xml version="1.0" encoding="utf-8"?>
<p:tagLst xmlns:p="http://schemas.openxmlformats.org/presentationml/2006/main">
  <p:tag name="THINKCELLSHAPEDONOTDELETE" val="t3CQHxC.pPkCEflSqkeoHqQ"/>
</p:tagLst>
</file>

<file path=ppt/tags/tag694.xml><?xml version="1.0" encoding="utf-8"?>
<p:tagLst xmlns:p="http://schemas.openxmlformats.org/presentationml/2006/main">
  <p:tag name="THINKCELLSHAPEDONOTDELETE" val="tU3BrjUSjsku9AqqRfsm3xg"/>
</p:tagLst>
</file>

<file path=ppt/tags/tag695.xml><?xml version="1.0" encoding="utf-8"?>
<p:tagLst xmlns:p="http://schemas.openxmlformats.org/presentationml/2006/main">
  <p:tag name="THINKCELLSHAPEDONOTDELETE" val="tIav4oo2DH0y8OKQihjuwbg"/>
</p:tagLst>
</file>

<file path=ppt/tags/tag696.xml><?xml version="1.0" encoding="utf-8"?>
<p:tagLst xmlns:p="http://schemas.openxmlformats.org/presentationml/2006/main">
  <p:tag name="THINKCELLSHAPEDONOTDELETE" val="tx60JMXiyPEKCZ2nboZ_cgw"/>
</p:tagLst>
</file>

<file path=ppt/tags/tag697.xml><?xml version="1.0" encoding="utf-8"?>
<p:tagLst xmlns:p="http://schemas.openxmlformats.org/presentationml/2006/main">
  <p:tag name="THINKCELLSHAPEDONOTDELETE" val="tTntwynv9AUmGiZFOAOjbSw"/>
</p:tagLst>
</file>

<file path=ppt/tags/tag698.xml><?xml version="1.0" encoding="utf-8"?>
<p:tagLst xmlns:p="http://schemas.openxmlformats.org/presentationml/2006/main">
  <p:tag name="THINKCELLSHAPEDONOTDELETE" val="t0wq9w8iodUqaVYA5bZgMLg"/>
</p:tagLst>
</file>

<file path=ppt/tags/tag699.xml><?xml version="1.0" encoding="utf-8"?>
<p:tagLst xmlns:p="http://schemas.openxmlformats.org/presentationml/2006/main">
  <p:tag name="THINKCELLSHAPEDONOTDELETE" val="tdukJ2VAr9EiKn87X3YTTHw"/>
</p:tagLst>
</file>

<file path=ppt/tags/tag700.xml><?xml version="1.0" encoding="utf-8"?>
<p:tagLst xmlns:p="http://schemas.openxmlformats.org/presentationml/2006/main">
  <p:tag name="THINKCELLSHAPEDONOTDELETE" val="td9PmohD.JUuLpPdaue2uiQ"/>
</p:tagLst>
</file>

<file path=ppt/tags/tag701.xml><?xml version="1.0" encoding="utf-8"?>
<p:tagLst xmlns:p="http://schemas.openxmlformats.org/presentationml/2006/main">
  <p:tag name="THINKCELLSHAPEDONOTDELETE" val="tBMhJTh.hdEKzTlzr65wjIA"/>
</p:tagLst>
</file>

<file path=ppt/tags/tag702.xml><?xml version="1.0" encoding="utf-8"?>
<p:tagLst xmlns:p="http://schemas.openxmlformats.org/presentationml/2006/main">
  <p:tag name="THINKCELLSHAPEDONOTDELETE" val="tjymxzFV1Z0G38FVpDHdGfg"/>
</p:tagLst>
</file>

<file path=ppt/tags/tag703.xml><?xml version="1.0" encoding="utf-8"?>
<p:tagLst xmlns:p="http://schemas.openxmlformats.org/presentationml/2006/main">
  <p:tag name="THINKCELLSHAPEDONOTDELETE" val="tbo6sFkgBt0OR43CEp..34g"/>
</p:tagLst>
</file>

<file path=ppt/tags/tag704.xml><?xml version="1.0" encoding="utf-8"?>
<p:tagLst xmlns:p="http://schemas.openxmlformats.org/presentationml/2006/main">
  <p:tag name="THINKCELLSHAPEDONOTDELETE" val="tP.X0hlNkV0amZASbDo7_uQ"/>
</p:tagLst>
</file>

<file path=ppt/tags/tag705.xml><?xml version="1.0" encoding="utf-8"?>
<p:tagLst xmlns:p="http://schemas.openxmlformats.org/presentationml/2006/main">
  <p:tag name="THINKCELLSHAPEDONOTDELETE" val="tDAFYriNhlEq3TYyS7T8UXg"/>
</p:tagLst>
</file>

<file path=ppt/tags/tag706.xml><?xml version="1.0" encoding="utf-8"?>
<p:tagLst xmlns:p="http://schemas.openxmlformats.org/presentationml/2006/main">
  <p:tag name="THINKCELLSHAPEDONOTDELETE" val="t0QJxyFYNukCRrWlIEF5LXA"/>
</p:tagLst>
</file>

<file path=ppt/tags/tag707.xml><?xml version="1.0" encoding="utf-8"?>
<p:tagLst xmlns:p="http://schemas.openxmlformats.org/presentationml/2006/main">
  <p:tag name="THINKCELLSHAPEDONOTDELETE" val="to2m6bTbzfkWHnVxWclCNYg"/>
</p:tagLst>
</file>

<file path=ppt/tags/tag708.xml><?xml version="1.0" encoding="utf-8"?>
<p:tagLst xmlns:p="http://schemas.openxmlformats.org/presentationml/2006/main">
  <p:tag name="THINKCELLSHAPEDONOTDELETE" val="ti6dwTWam9kyXgrH3oLoKAw"/>
</p:tagLst>
</file>

<file path=ppt/tags/tag709.xml><?xml version="1.0" encoding="utf-8"?>
<p:tagLst xmlns:p="http://schemas.openxmlformats.org/presentationml/2006/main">
  <p:tag name="THINKCELLSHAPEDONOTDELETE" val="tJgtzTz6D_UqjfZSZyCE5_A"/>
</p:tagLst>
</file>

<file path=ppt/tags/tag710.xml><?xml version="1.0" encoding="utf-8"?>
<p:tagLst xmlns:p="http://schemas.openxmlformats.org/presentationml/2006/main">
  <p:tag name="THINKCELLSHAPEDONOTDELETE" val="trZD2OoSfwE.t4zt8m7EXFQ"/>
</p:tagLst>
</file>

<file path=ppt/tags/tag711.xml><?xml version="1.0" encoding="utf-8"?>
<p:tagLst xmlns:p="http://schemas.openxmlformats.org/presentationml/2006/main">
  <p:tag name="THINKCELLSHAPEDONOTDELETE" val="tbx5qGeLkP06mgzjAvhdktA"/>
</p:tagLst>
</file>

<file path=ppt/tags/tag712.xml><?xml version="1.0" encoding="utf-8"?>
<p:tagLst xmlns:p="http://schemas.openxmlformats.org/presentationml/2006/main">
  <p:tag name="THINKCELLSHAPEDONOTDELETE" val="tavvlKEnvP02BoSFbnB1LyA"/>
</p:tagLst>
</file>

<file path=ppt/tags/tag713.xml><?xml version="1.0" encoding="utf-8"?>
<p:tagLst xmlns:p="http://schemas.openxmlformats.org/presentationml/2006/main">
  <p:tag name="THINKCELLSHAPEDONOTDELETE" val="t8pfb6qcbUkawlv98cbAsRg"/>
</p:tagLst>
</file>

<file path=ppt/tags/tag714.xml><?xml version="1.0" encoding="utf-8"?>
<p:tagLst xmlns:p="http://schemas.openxmlformats.org/presentationml/2006/main">
  <p:tag name="THINKCELLSHAPEDONOTDELETE" val="t9O6YWSCu9UKesYZJsuMyAQ"/>
</p:tagLst>
</file>

<file path=ppt/tags/tag715.xml><?xml version="1.0" encoding="utf-8"?>
<p:tagLst xmlns:p="http://schemas.openxmlformats.org/presentationml/2006/main">
  <p:tag name="THINKCELLSHAPEDONOTDELETE" val="t8lsufURjpUO.tyNEyhkfeg"/>
</p:tagLst>
</file>

<file path=ppt/tags/tag716.xml><?xml version="1.0" encoding="utf-8"?>
<p:tagLst xmlns:p="http://schemas.openxmlformats.org/presentationml/2006/main">
  <p:tag name="THINKCELLSHAPEDONOTDELETE" val="tlFe3opQOfkuYsWOSSoN1nA"/>
</p:tagLst>
</file>

<file path=ppt/tags/tag717.xml><?xml version="1.0" encoding="utf-8"?>
<p:tagLst xmlns:p="http://schemas.openxmlformats.org/presentationml/2006/main">
  <p:tag name="THINKCELLSHAPEDONOTDELETE" val="tMh1Kg8N.IkuLteEpx5rtqA"/>
</p:tagLst>
</file>

<file path=ppt/tags/tag718.xml><?xml version="1.0" encoding="utf-8"?>
<p:tagLst xmlns:p="http://schemas.openxmlformats.org/presentationml/2006/main">
  <p:tag name="THINKCELLSHAPEDONOTDELETE" val="tbDlObAAbwEKOmvEQHuX.8w"/>
</p:tagLst>
</file>

<file path=ppt/tags/tag719.xml><?xml version="1.0" encoding="utf-8"?>
<p:tagLst xmlns:p="http://schemas.openxmlformats.org/presentationml/2006/main">
  <p:tag name="THINKCELLSHAPEDONOTDELETE" val="tS6P3en0xgEq3y4ZoUHmXWA"/>
</p:tagLst>
</file>

<file path=ppt/tags/tag720.xml><?xml version="1.0" encoding="utf-8"?>
<p:tagLst xmlns:p="http://schemas.openxmlformats.org/presentationml/2006/main">
  <p:tag name="THINKCELLSHAPEDONOTDELETE" val="tv5Y2CKDP.UCuLXFMyjewxw"/>
</p:tagLst>
</file>

<file path=ppt/tags/tag721.xml><?xml version="1.0" encoding="utf-8"?>
<p:tagLst xmlns:p="http://schemas.openxmlformats.org/presentationml/2006/main">
  <p:tag name="THINKCELLSHAPEDONOTDELETE" val="tusHZDK1cvE2DvWYTDrsNoQ"/>
</p:tagLst>
</file>

<file path=ppt/tags/tag722.xml><?xml version="1.0" encoding="utf-8"?>
<p:tagLst xmlns:p="http://schemas.openxmlformats.org/presentationml/2006/main">
  <p:tag name="THINKCELLSHAPEDONOTDELETE" val="tNbbuT8xDiUO65U8ZdVbBoA"/>
</p:tagLst>
</file>

<file path=ppt/tags/tag723.xml><?xml version="1.0" encoding="utf-8"?>
<p:tagLst xmlns:p="http://schemas.openxmlformats.org/presentationml/2006/main">
  <p:tag name="THINKCELLSHAPEDONOTDELETE" val="txHr177WBsU.PYkVgWLz89A"/>
</p:tagLst>
</file>

<file path=ppt/tags/tag724.xml><?xml version="1.0" encoding="utf-8"?>
<p:tagLst xmlns:p="http://schemas.openxmlformats.org/presentationml/2006/main">
  <p:tag name="THINKCELLSHAPEDONOTDELETE" val="tg8egf9y6NU2KKqRFKC0SFw"/>
</p:tagLst>
</file>

<file path=ppt/tags/tag725.xml><?xml version="1.0" encoding="utf-8"?>
<p:tagLst xmlns:p="http://schemas.openxmlformats.org/presentationml/2006/main">
  <p:tag name="THINKCELLSHAPEDONOTDELETE" val="tBebagJr7EEWGlzqvxmeofQ"/>
</p:tagLst>
</file>

<file path=ppt/tags/tag726.xml><?xml version="1.0" encoding="utf-8"?>
<p:tagLst xmlns:p="http://schemas.openxmlformats.org/presentationml/2006/main">
  <p:tag name="THINKCELLSHAPEDONOTDELETE" val="tD_SBBR3NvUCaTE84dUy55Q"/>
</p:tagLst>
</file>

<file path=ppt/tags/tag727.xml><?xml version="1.0" encoding="utf-8"?>
<p:tagLst xmlns:p="http://schemas.openxmlformats.org/presentationml/2006/main">
  <p:tag name="THINKCELLSHAPEDONOTDELETE" val="tIFoalCCeWkyrc5.Uj2c0IQ"/>
</p:tagLst>
</file>

<file path=ppt/tags/tag728.xml><?xml version="1.0" encoding="utf-8"?>
<p:tagLst xmlns:p="http://schemas.openxmlformats.org/presentationml/2006/main">
  <p:tag name="THINKCELLSHAPEDONOTDELETE" val="tGoFaXnksZEinSHB1n27Nnw"/>
</p:tagLst>
</file>

<file path=ppt/tags/tag729.xml><?xml version="1.0" encoding="utf-8"?>
<p:tagLst xmlns:p="http://schemas.openxmlformats.org/presentationml/2006/main">
  <p:tag name="THINKCELLSHAPEDONOTDELETE" val="tML49VJ2_4EKQCniuqBBAfA"/>
</p:tagLst>
</file>

<file path=ppt/tags/tag730.xml><?xml version="1.0" encoding="utf-8"?>
<p:tagLst xmlns:p="http://schemas.openxmlformats.org/presentationml/2006/main">
  <p:tag name="THINKCELLSHAPEDONOTDELETE" val="t0eQZkn8xvEuhBLWkThr5IA"/>
</p:tagLst>
</file>

<file path=ppt/tags/tag731.xml><?xml version="1.0" encoding="utf-8"?>
<p:tagLst xmlns:p="http://schemas.openxmlformats.org/presentationml/2006/main">
  <p:tag name="THINKCELLSHAPEDONOTDELETE" val="tMs_cuvcj40K8w59kcnt8RQ"/>
</p:tagLst>
</file>

<file path=ppt/tags/tag732.xml><?xml version="1.0" encoding="utf-8"?>
<p:tagLst xmlns:p="http://schemas.openxmlformats.org/presentationml/2006/main">
  <p:tag name="THINKCELLSHAPEDONOTDELETE" val="twqALM603q02y5mvDpTfmEQ"/>
</p:tagLst>
</file>

<file path=ppt/tags/tag733.xml><?xml version="1.0" encoding="utf-8"?>
<p:tagLst xmlns:p="http://schemas.openxmlformats.org/presentationml/2006/main">
  <p:tag name="THINKCELLSHAPEDONOTDELETE" val="t24hdpeUD502sx4PKfbHRSw"/>
</p:tagLst>
</file>

<file path=ppt/tags/tag734.xml><?xml version="1.0" encoding="utf-8"?>
<p:tagLst xmlns:p="http://schemas.openxmlformats.org/presentationml/2006/main">
  <p:tag name="THINKCELLSHAPEDONOTDELETE" val="thr7zMum4mEelqBV7gU76zw"/>
</p:tagLst>
</file>

<file path=ppt/tags/tag735.xml><?xml version="1.0" encoding="utf-8"?>
<p:tagLst xmlns:p="http://schemas.openxmlformats.org/presentationml/2006/main">
  <p:tag name="THINKCELLSHAPEDONOTDELETE" val="tGtB.nqENVUiAPnHOaTDDRw"/>
</p:tagLst>
</file>

<file path=ppt/tags/tag736.xml><?xml version="1.0" encoding="utf-8"?>
<p:tagLst xmlns:p="http://schemas.openxmlformats.org/presentationml/2006/main">
  <p:tag name="THINKCELLSHAPEDONOTDELETE" val="t.QTzdxt4.k6d7FIw4efnjw"/>
</p:tagLst>
</file>

<file path=ppt/tags/tag737.xml><?xml version="1.0" encoding="utf-8"?>
<p:tagLst xmlns:p="http://schemas.openxmlformats.org/presentationml/2006/main">
  <p:tag name="THINKCELLSHAPEDONOTDELETE" val="t2XlbnBwJ.kauzs64fDjCpQ"/>
</p:tagLst>
</file>

<file path=ppt/tags/tag738.xml><?xml version="1.0" encoding="utf-8"?>
<p:tagLst xmlns:p="http://schemas.openxmlformats.org/presentationml/2006/main">
  <p:tag name="THINKCELLSHAPEDONOTDELETE" val="tGhs.tBdEZEKHzxTFUyEeqg"/>
</p:tagLst>
</file>

<file path=ppt/tags/tag739.xml><?xml version="1.0" encoding="utf-8"?>
<p:tagLst xmlns:p="http://schemas.openxmlformats.org/presentationml/2006/main">
  <p:tag name="THINKCELLSHAPEDONOTDELETE" val="t1_esla6Bx0Soo5SC9wgx1w"/>
</p:tagLst>
</file>

<file path=ppt/tags/tag740.xml><?xml version="1.0" encoding="utf-8"?>
<p:tagLst xmlns:p="http://schemas.openxmlformats.org/presentationml/2006/main">
  <p:tag name="THINKCELLSHAPEDONOTDELETE" val="txtQPX7q0JECYQXwWpexHeA"/>
</p:tagLst>
</file>

<file path=ppt/tags/tag741.xml><?xml version="1.0" encoding="utf-8"?>
<p:tagLst xmlns:p="http://schemas.openxmlformats.org/presentationml/2006/main">
  <p:tag name="THINKCELLSHAPEDONOTDELETE" val="tY5P5ghe540OC2IZaKYxZEQ"/>
</p:tagLst>
</file>

<file path=ppt/tags/tag742.xml><?xml version="1.0" encoding="utf-8"?>
<p:tagLst xmlns:p="http://schemas.openxmlformats.org/presentationml/2006/main">
  <p:tag name="THINKCELLSHAPEDONOTDELETE" val="toVLsMqcUc0a1LI531r93AA"/>
</p:tagLst>
</file>

<file path=ppt/tags/tag743.xml><?xml version="1.0" encoding="utf-8"?>
<p:tagLst xmlns:p="http://schemas.openxmlformats.org/presentationml/2006/main">
  <p:tag name="THINKCELLSHAPEDONOTDELETE" val="thinkcellActiveDocDoNotDelete"/>
</p:tagLst>
</file>

<file path=ppt/tags/tag744.xml><?xml version="1.0" encoding="utf-8"?>
<p:tagLst xmlns:p="http://schemas.openxmlformats.org/presentationml/2006/main">
  <p:tag name="THINKCELLSHAPEDONOTDELETE" val="tdRYeEDvRjEOCfDw6uolvdQ"/>
</p:tagLst>
</file>

<file path=ppt/tags/tag745.xml><?xml version="1.0" encoding="utf-8"?>
<p:tagLst xmlns:p="http://schemas.openxmlformats.org/presentationml/2006/main">
  <p:tag name="THINKCELLSHAPEDONOTDELETE" val="tfTJ9.sTm2kuXxawLzgsgRA"/>
</p:tagLst>
</file>

<file path=ppt/tags/tag746.xml><?xml version="1.0" encoding="utf-8"?>
<p:tagLst xmlns:p="http://schemas.openxmlformats.org/presentationml/2006/main">
  <p:tag name="THINKCELLSHAPEDONOTDELETE" val="tN3wsP8Pm2kuBaFlL1qOZNA"/>
</p:tagLst>
</file>

<file path=ppt/tags/tag747.xml><?xml version="1.0" encoding="utf-8"?>
<p:tagLst xmlns:p="http://schemas.openxmlformats.org/presentationml/2006/main">
  <p:tag name="THINKCELLSHAPEDONOTDELETE" val="tqsbNQEn6q0mv3VQoupwSGg"/>
</p:tagLst>
</file>

<file path=ppt/tags/tag748.xml><?xml version="1.0" encoding="utf-8"?>
<p:tagLst xmlns:p="http://schemas.openxmlformats.org/presentationml/2006/main">
  <p:tag name="THINKCELLSHAPEDONOTDELETE" val="td5wjG18GBU6o_7YrqAYGAg"/>
</p:tagLst>
</file>

<file path=ppt/tags/tag749.xml><?xml version="1.0" encoding="utf-8"?>
<p:tagLst xmlns:p="http://schemas.openxmlformats.org/presentationml/2006/main">
  <p:tag name="THINKCELLSHAPEDONOTDELETE" val="tZ_AF8nCWH0e5nuWsSUGXYQ"/>
</p:tagLst>
</file>

<file path=ppt/tags/tag750.xml><?xml version="1.0" encoding="utf-8"?>
<p:tagLst xmlns:p="http://schemas.openxmlformats.org/presentationml/2006/main">
  <p:tag name="THINKCELLSHAPEDONOTDELETE" val="tXE4xASmcI02mdI.ZgGV0lw"/>
</p:tagLst>
</file>

<file path=ppt/tags/tag751.xml><?xml version="1.0" encoding="utf-8"?>
<p:tagLst xmlns:p="http://schemas.openxmlformats.org/presentationml/2006/main">
  <p:tag name="THINKCELLSHAPEDONOTDELETE" val="ttItBj6e7r0C.zywOD3Lb1g"/>
</p:tagLst>
</file>

<file path=ppt/tags/tag752.xml><?xml version="1.0" encoding="utf-8"?>
<p:tagLst xmlns:p="http://schemas.openxmlformats.org/presentationml/2006/main">
  <p:tag name="THINKCELLSHAPEDONOTDELETE" val="tJrB8cR4bL0i1..74QQbCbw"/>
</p:tagLst>
</file>

<file path=ppt/tags/tag753.xml><?xml version="1.0" encoding="utf-8"?>
<p:tagLst xmlns:p="http://schemas.openxmlformats.org/presentationml/2006/main">
  <p:tag name="THINKCELLSHAPEDONOTDELETE" val="tgf2j0s6nv0._pJhfM.btig"/>
</p:tagLst>
</file>

<file path=ppt/tags/tag754.xml><?xml version="1.0" encoding="utf-8"?>
<p:tagLst xmlns:p="http://schemas.openxmlformats.org/presentationml/2006/main">
  <p:tag name="THINKCELLSHAPEDONOTDELETE" val="t83319gOwZ0iWbTNo4ADOGA"/>
</p:tagLst>
</file>

<file path=ppt/tags/tag755.xml><?xml version="1.0" encoding="utf-8"?>
<p:tagLst xmlns:p="http://schemas.openxmlformats.org/presentationml/2006/main">
  <p:tag name="THINKCELLSHAPEDONOTDELETE" val="tvqG3rrXKUUyWNccLodDG8w"/>
</p:tagLst>
</file>

<file path=ppt/tags/tag756.xml><?xml version="1.0" encoding="utf-8"?>
<p:tagLst xmlns:p="http://schemas.openxmlformats.org/presentationml/2006/main">
  <p:tag name="THINKCELLSHAPEDONOTDELETE" val="tvsg_vmSnJkucbYbaRjmIiw"/>
</p:tagLst>
</file>

<file path=ppt/tags/tag757.xml><?xml version="1.0" encoding="utf-8"?>
<p:tagLst xmlns:p="http://schemas.openxmlformats.org/presentationml/2006/main">
  <p:tag name="THINKCELLSHAPEDONOTDELETE" val="tDm2pgAF0Ek2jgfuLP75gMg"/>
</p:tagLst>
</file>

<file path=ppt/tags/tag758.xml><?xml version="1.0" encoding="utf-8"?>
<p:tagLst xmlns:p="http://schemas.openxmlformats.org/presentationml/2006/main">
  <p:tag name="THINKCELLSHAPEDONOTDELETE" val="tV9m6eFyOQU.g7H55NPR7dg"/>
</p:tagLst>
</file>

<file path=ppt/tags/tag759.xml><?xml version="1.0" encoding="utf-8"?>
<p:tagLst xmlns:p="http://schemas.openxmlformats.org/presentationml/2006/main">
  <p:tag name="THINKCELLSHAPEDONOTDELETE" val="tBf700d1raka9dvmgANxDsA"/>
</p:tagLst>
</file>

<file path=ppt/tags/tag760.xml><?xml version="1.0" encoding="utf-8"?>
<p:tagLst xmlns:p="http://schemas.openxmlformats.org/presentationml/2006/main">
  <p:tag name="THINKCELLSHAPEDONOTDELETE" val="tqqVKKTjpnEuR8PrqIi64JQ"/>
</p:tagLst>
</file>

<file path=ppt/tags/tag761.xml><?xml version="1.0" encoding="utf-8"?>
<p:tagLst xmlns:p="http://schemas.openxmlformats.org/presentationml/2006/main">
  <p:tag name="THINKCELLSHAPEDONOTDELETE" val="tZLMIuOkzSU685BMOTMQInw"/>
</p:tagLst>
</file>

<file path=ppt/tags/tag762.xml><?xml version="1.0" encoding="utf-8"?>
<p:tagLst xmlns:p="http://schemas.openxmlformats.org/presentationml/2006/main">
  <p:tag name="THINKCELLSHAPEDONOTDELETE" val="tC3cpoRPBh0iYekrceTRpDA"/>
</p:tagLst>
</file>

<file path=ppt/tags/tag763.xml><?xml version="1.0" encoding="utf-8"?>
<p:tagLst xmlns:p="http://schemas.openxmlformats.org/presentationml/2006/main">
  <p:tag name="THINKCELLSHAPEDONOTDELETE" val="ttlqX2i1cFEeVVoOIFD8MIw"/>
</p:tagLst>
</file>

<file path=ppt/tags/tag764.xml><?xml version="1.0" encoding="utf-8"?>
<p:tagLst xmlns:p="http://schemas.openxmlformats.org/presentationml/2006/main">
  <p:tag name="THINKCELLSHAPEDONOTDELETE" val="t82vizLQl9E6cH06seZmW3A"/>
</p:tagLst>
</file>

<file path=ppt/tags/tag765.xml><?xml version="1.0" encoding="utf-8"?>
<p:tagLst xmlns:p="http://schemas.openxmlformats.org/presentationml/2006/main">
  <p:tag name="THINKCELLSHAPEDONOTDELETE" val="tDMQ.P3BkWEiClRfDJdHeOg"/>
</p:tagLst>
</file>

<file path=ppt/tags/tag766.xml><?xml version="1.0" encoding="utf-8"?>
<p:tagLst xmlns:p="http://schemas.openxmlformats.org/presentationml/2006/main">
  <p:tag name="THINKCELLSHAPEDONOTDELETE" val="ts.X70uuzdUOBufn0rvKwsQ"/>
</p:tagLst>
</file>

<file path=ppt/tags/tag767.xml><?xml version="1.0" encoding="utf-8"?>
<p:tagLst xmlns:p="http://schemas.openxmlformats.org/presentationml/2006/main">
  <p:tag name="THINKCELLSHAPEDONOTDELETE" val="tKmW6s1kC2EK5EX32m9nL6Q"/>
</p:tagLst>
</file>

<file path=ppt/tags/tag768.xml><?xml version="1.0" encoding="utf-8"?>
<p:tagLst xmlns:p="http://schemas.openxmlformats.org/presentationml/2006/main">
  <p:tag name="THINKCELLSHAPEDONOTDELETE" val="tNkAgKle6vkSx7wX6f4EADQ"/>
</p:tagLst>
</file>

<file path=ppt/tags/tag769.xml><?xml version="1.0" encoding="utf-8"?>
<p:tagLst xmlns:p="http://schemas.openxmlformats.org/presentationml/2006/main">
  <p:tag name="THINKCELLSHAPEDONOTDELETE" val="t.LsqnjxN7k._Sn1BXbGXdg"/>
</p:tagLst>
</file>

<file path=ppt/tags/tag770.xml><?xml version="1.0" encoding="utf-8"?>
<p:tagLst xmlns:p="http://schemas.openxmlformats.org/presentationml/2006/main">
  <p:tag name="THINKCELLSHAPEDONOTDELETE" val="tRVRGbWqH1kaIndwYxfjhLw"/>
</p:tagLst>
</file>

<file path=ppt/tags/tag771.xml><?xml version="1.0" encoding="utf-8"?>
<p:tagLst xmlns:p="http://schemas.openxmlformats.org/presentationml/2006/main">
  <p:tag name="THINKCELLSHAPEDONOTDELETE" val="tqTzyQ_.bvk.iFOUDl7tGdw"/>
</p:tagLst>
</file>

<file path=ppt/tags/tag772.xml><?xml version="1.0" encoding="utf-8"?>
<p:tagLst xmlns:p="http://schemas.openxmlformats.org/presentationml/2006/main">
  <p:tag name="THINKCELLSHAPEDONOTDELETE" val="tZMEB7vQwBkaY1ejv8VoPww"/>
</p:tagLst>
</file>

<file path=ppt/tags/tag773.xml><?xml version="1.0" encoding="utf-8"?>
<p:tagLst xmlns:p="http://schemas.openxmlformats.org/presentationml/2006/main">
  <p:tag name="THINKCELLSHAPEDONOTDELETE" val="tVZXsEjfwDkeGZP3yYTseHg"/>
</p:tagLst>
</file>

<file path=ppt/tags/tag774.xml><?xml version="1.0" encoding="utf-8"?>
<p:tagLst xmlns:p="http://schemas.openxmlformats.org/presentationml/2006/main">
  <p:tag name="THINKCELLSHAPEDONOTDELETE" val="tbYgB3fzb1Ea6oFxvHCHSNA"/>
</p:tagLst>
</file>

<file path=ppt/tags/tag775.xml><?xml version="1.0" encoding="utf-8"?>
<p:tagLst xmlns:p="http://schemas.openxmlformats.org/presentationml/2006/main">
  <p:tag name="THINKCELLSHAPEDONOTDELETE" val="tzs8CXIgaVkSczvWelZIkzQ"/>
</p:tagLst>
</file>

<file path=ppt/tags/tag776.xml><?xml version="1.0" encoding="utf-8"?>
<p:tagLst xmlns:p="http://schemas.openxmlformats.org/presentationml/2006/main">
  <p:tag name="THINKCELLSHAPEDONOTDELETE" val="tFah7CyFCcUO1.a8HVQ_UYw"/>
</p:tagLst>
</file>

<file path=ppt/tags/tag777.xml><?xml version="1.0" encoding="utf-8"?>
<p:tagLst xmlns:p="http://schemas.openxmlformats.org/presentationml/2006/main">
  <p:tag name="THINKCELLSHAPEDONOTDELETE" val="t9DzLbKL1dkSVzkaUrDI.XA"/>
</p:tagLst>
</file>

<file path=ppt/tags/tag778.xml><?xml version="1.0" encoding="utf-8"?>
<p:tagLst xmlns:p="http://schemas.openxmlformats.org/presentationml/2006/main">
  <p:tag name="THINKCELLSHAPEDONOTDELETE" val="tmqKJG3O4u0WHAek4V1ACuw"/>
</p:tagLst>
</file>

<file path=ppt/tags/tag779.xml><?xml version="1.0" encoding="utf-8"?>
<p:tagLst xmlns:p="http://schemas.openxmlformats.org/presentationml/2006/main">
  <p:tag name="THINKCELLSHAPEDONOTDELETE" val="tvQy7vvuCIUiuTRbiWKWNDw"/>
</p:tagLst>
</file>

<file path=ppt/tags/tag780.xml><?xml version="1.0" encoding="utf-8"?>
<p:tagLst xmlns:p="http://schemas.openxmlformats.org/presentationml/2006/main">
  <p:tag name="THINKCELLSHAPEDONOTDELETE" val="ts_f07DJSL0a8qWlSaVbN0Q"/>
</p:tagLst>
</file>

<file path=ppt/tags/tag781.xml><?xml version="1.0" encoding="utf-8"?>
<p:tagLst xmlns:p="http://schemas.openxmlformats.org/presentationml/2006/main">
  <p:tag name="THINKCELLSHAPEDONOTDELETE" val="tkoUkZI7HEkSFga4OUILQpQ"/>
</p:tagLst>
</file>

<file path=ppt/tags/tag782.xml><?xml version="1.0" encoding="utf-8"?>
<p:tagLst xmlns:p="http://schemas.openxmlformats.org/presentationml/2006/main">
  <p:tag name="THINKCELLSHAPEDONOTDELETE" val="tJSb.QXOmsk.LiMNlYodwHg"/>
</p:tagLst>
</file>

<file path=ppt/tags/tag783.xml><?xml version="1.0" encoding="utf-8"?>
<p:tagLst xmlns:p="http://schemas.openxmlformats.org/presentationml/2006/main">
  <p:tag name="THINKCELLSHAPEDONOTDELETE" val="tAJ1VnkTGy0GhD_D1X8kKfQ"/>
</p:tagLst>
</file>

<file path=ppt/tags/tag784.xml><?xml version="1.0" encoding="utf-8"?>
<p:tagLst xmlns:p="http://schemas.openxmlformats.org/presentationml/2006/main">
  <p:tag name="THINKCELLSHAPEDONOTDELETE" val="t.z0IrMiTgkyt8LDzCjis5w"/>
</p:tagLst>
</file>

<file path=ppt/tags/tag785.xml><?xml version="1.0" encoding="utf-8"?>
<p:tagLst xmlns:p="http://schemas.openxmlformats.org/presentationml/2006/main">
  <p:tag name="THINKCELLSHAPEDONOTDELETE" val="tJDqdQLSPOUm8wQ_JkRH3Vw"/>
</p:tagLst>
</file>

<file path=ppt/tags/tag786.xml><?xml version="1.0" encoding="utf-8"?>
<p:tagLst xmlns:p="http://schemas.openxmlformats.org/presentationml/2006/main">
  <p:tag name="THINKCELLSHAPEDONOTDELETE" val="tl5igWyMZWE221waanvAnNg"/>
</p:tagLst>
</file>

<file path=ppt/tags/tag787.xml><?xml version="1.0" encoding="utf-8"?>
<p:tagLst xmlns:p="http://schemas.openxmlformats.org/presentationml/2006/main">
                                                </p:tagLst>
</file>

<file path=ppt/theme/theme1.xml><?xml version="1.0" encoding="utf-8"?>
<a:theme xmlns:r="http://schemas.openxmlformats.org/officeDocument/2006/relationships"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Arial"/>
        <a:cs typeface="Arial"/>
        <a:font script="Jpan" typeface="ＭＳ%20Ｐゴシック"/>
        <a:font script="Hang" typeface="맑은%20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Arial"/>
        <a:cs typeface="Arial"/>
        <a:font script="Jpan" typeface="ＭＳ%20Ｐゴシック"/>
        <a:font script="Hang" typeface="맑은%20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r="http://schemas.openxmlformats.org/officeDocument/2006/relationships" xmlns:a="http://schemas.openxmlformats.org/drawingml/2006/main" name="CN_RBSC_PPT_ChinaONLY">
  <a:themeElements>
    <a:clrScheme name="RBSCprintcolorBLUE">
      <a:dk1>
        <a:srgbClr val="000000"/>
      </a:dk1>
      <a:lt1>
        <a:srgbClr val="FFFFFF"/>
      </a:lt1>
      <a:dk2>
        <a:srgbClr val="716D6D"/>
      </a:dk2>
      <a:lt2>
        <a:srgbClr val="003F56"/>
      </a:lt2>
      <a:accent1>
        <a:srgbClr val="FFFFFF"/>
      </a:accent1>
      <a:accent2>
        <a:srgbClr val="DFD6CF"/>
      </a:accent2>
      <a:accent3>
        <a:srgbClr val="003F56"/>
      </a:accent3>
      <a:accent4>
        <a:srgbClr val="A3DCFF"/>
      </a:accent4>
      <a:accent5>
        <a:srgbClr val="DFD6CF"/>
      </a:accent5>
      <a:accent6>
        <a:srgbClr val="29ADFF"/>
      </a:accent6>
      <a:hlink>
        <a:srgbClr val="003F56"/>
      </a:hlink>
      <a:folHlink>
        <a:srgbClr val="A3DCFF"/>
      </a:folHlink>
    </a:clrScheme>
    <a:fontScheme name="RBSCfontArialNarrow">
      <a:majorFont>
        <a:latin typeface="Arial Narrow"/>
        <a:ea typeface="Arial Narrow"/>
        <a:cs typeface="Arial"/>
        <a:font script="Grek" typeface="Arial Narrow"/>
        <a:font script="Cyrl" typeface="Arial Narrow"/>
        <a:font script="Jpan" typeface="MS PGothic"/>
        <a:font script="Hang" typeface="돋움"/>
        <a:font script="Hans" typeface="宋体"/>
        <a:font script="Hant" typeface="新細明體"/>
        <a:font script="Arab" typeface="Tahoma"/>
        <a:font script="Hebr" typeface="Levenim MT"/>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Arial Narrow"/>
        <a:ea typeface="Arial Narrow"/>
        <a:cs typeface="Arial"/>
        <a:font script="Grek" typeface="Arial Narrow"/>
        <a:font script="Cyrl" typeface="Arial Narrow"/>
        <a:font script="Jpan" typeface="MS PGothic"/>
        <a:font script="Hang" typeface="돋움"/>
        <a:font script="Hans" typeface="宋体"/>
        <a:font script="Hant" typeface="新細明體"/>
        <a:font script="Arab" typeface="Times New Roman"/>
        <a:font script="Hebr" typeface="David"/>
        <a:font script="Thai" typeface="Eucrosia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Narrow"/>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00"/>
        </a:solidFill>
        <a:ln w="9525">
          <a:solidFill>
            <a:schemeClr val="accent3"/>
          </a:solidFill>
        </a:ln>
        <a:effectLst/>
      </a:spPr>
      <a:bodyPr lIns="72000" tIns="72000" rIns="72000" bIns="108000" rtlCol="0" anchor="t" anchorCtr="0">
        <a:noAutofit/>
      </a:bodyPr>
      <a:lstStyle>
        <a:defPPr algn="l">
          <a:lnSpc>
            <a:spcPct val="100000"/>
          </a:lnSpc>
          <a:spcBef>
            <a:spcPts val="400"/>
          </a:spcBef>
          <a:defRPr sz="1500" b="0" dirty="0" smtClean="0"/>
        </a:defPPr>
      </a:lstStyle>
      <a:style>
        <a:lnRef idx="1">
          <a:schemeClr val="accent1"/>
        </a:lnRef>
        <a:fillRef idx="0">
          <a:schemeClr val="accent1"/>
        </a:fillRef>
        <a:effectRef idx="0">
          <a:schemeClr val="accent1"/>
        </a:effectRef>
        <a:fontRef idx="minor">
          <a:schemeClr val="tx1"/>
        </a:fontRef>
      </a:style>
    </a:spDef>
    <a:lnDef>
      <a:spPr>
        <a:ln w="9525">
          <a:solidFill>
            <a:schemeClr val="accent3"/>
          </a:solidFill>
        </a:ln>
        <a:effectLst/>
      </a:spPr>
      <a:bodyPr/>
      <a:lstStyle/>
      <a:style>
        <a:lnRef idx="1">
          <a:schemeClr val="accent1"/>
        </a:lnRef>
        <a:fillRef idx="0">
          <a:schemeClr val="accent1"/>
        </a:fillRef>
        <a:effectRef idx="0">
          <a:schemeClr val="accent1"/>
        </a:effectRef>
        <a:fontRef idx="minor">
          <a:schemeClr val="tx1"/>
        </a:fontRef>
      </a:style>
    </a:lnDef>
    <a:txDef>
      <a:spPr>
        <a:noFill/>
        <a:ln w="9525">
          <a:noFill/>
        </a:ln>
      </a:spPr>
      <a:bodyPr vert="horz" wrap="square" lIns="0" tIns="0" rIns="0" bIns="0" rtlCol="0">
        <a:spAutoFit/>
      </a:bodyPr>
      <a:lstStyle>
        <a:defPPr>
          <a:lnSpc>
            <a:spcPct val="100000"/>
          </a:lnSpc>
          <a:spcBef>
            <a:spcPts val="400"/>
          </a:spcBef>
          <a:buClr>
            <a:srgbClr val="000000"/>
          </a:buClr>
          <a:buSzPct val="100000"/>
          <a:defRPr sz="1500" b="0" noProof="0" dirty="0" smtClean="0">
            <a:latin typeface="+mn-lt"/>
            <a:cs typeface="Arial Narrow" pitchFamily="34" charset="0"/>
          </a:defRPr>
        </a:defPPr>
      </a:lstStyle>
    </a:txDef>
  </a:objectDefaults>
</a:theme>
</file>

<file path=ppt/theme/theme3.xml><?xml version="1.0" encoding="utf-8"?>
<a:theme xmlns:r="http://schemas.openxmlformats.org/officeDocument/2006/relationships"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Calibri"/>
        <a:cs typeface="Arial"/>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Calibri"/>
        <a:cs typeface="Arial"/>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heme>
</file>

<file path=docProps/app.xml><?xml version="1.0" encoding="utf-8"?>
<Properties xmlns:vt="http://schemas.openxmlformats.org/officeDocument/2006/docPropsVTypes" xmlns="http://schemas.openxmlformats.org/officeDocument/2006/extended-properties">
  <Company/>
  <PresentationFormat>On-screen Show (4:3)</PresentationFormat>
  <Paragraphs>586</Paragraphs>
  <Slides>19</Slides>
  <Notes>1</Notes>
  <TotalTime>1</TotalTime>
  <HiddenSlides>0</HiddenSlides>
  <MMClips>0</MMClips>
  <ScaleCrop>0</ScaleCrop>
  <HeadingPairs>
    <vt:vector baseType="variant" size="6">
      <vt:variant>
        <vt:lpstr>Fonts used</vt:lpstr>
      </vt:variant>
      <vt:variant>
        <vt:i4>6</vt:i4>
      </vt:variant>
      <vt:variant>
        <vt:lpstr>Theme</vt:lpstr>
      </vt:variant>
      <vt:variant>
        <vt:i4>1</vt:i4>
      </vt:variant>
      <vt:variant>
        <vt:lpstr>Slide Titles</vt:lpstr>
      </vt:variant>
      <vt:variant>
        <vt:i4>19</vt:i4>
      </vt:variant>
    </vt:vector>
  </HeadingPairs>
  <TitlesOfParts>
    <vt:vector baseType="lpstr" size="26">
      <vt:lpstr>Arial</vt:lpstr>
      <vt:lpstr>Calibri</vt:lpstr>
      <vt:lpstr>Arial Narrow</vt:lpstr>
      <vt:lpstr>宋体</vt:lpstr>
      <vt:lpstr>VW Headline OT-Book</vt:lpstr>
      <vt:lpstr>Wingdings</vt:lpstr>
      <vt:lpstr>Office Theme</vt:lpstr>
      <vt:lpstr>构筑国家向西铁路主通道，建设亚欧国际贸易物流桥头堡---蓉欧快铁及成都国际铁路港发展战略规划</vt:lpstr>
      <vt:lpstr>PowerPoint Presentation</vt:lpstr>
      <vt:lpstr>回顾西欧、北美和亚太经济圈的依次崛起，经济通路发挥了巨大的推动作用；而中国“新经济通道”的打造也必将成就全新崛起机遇</vt:lpstr>
      <vt:lpstr> “一带一路”的国家战略背景下，成都具备由内陆城市转型为国际化口岸城市、由地理盆地突破为经济高地的潜力，实现重大转型</vt:lpstr>
      <vt:lpstr>面对竞争，成都必须实施抢先一步战略，超前规划、勇于创新、大胆实施、迅速落地才能真正抢占先机，领先对手构筑竞争门槛，真正把握转型良机</vt:lpstr>
      <vt:lpstr>PowerPoint Presentation</vt:lpstr>
      <vt:lpstr>“蓉欧+”(3421)总体战略将是成都全面把握历史机遇，果断布局，冲破竞争以真正打造“新的主力通道、新的欧亚枢纽” 的中心战略</vt:lpstr>
      <vt:lpstr>3条国际干线：综合货量分布及成长机遇，我们建议蓉欧快铁最终布局中线为主，北线、南线为辅（即一主两辅）的三大干线</vt:lpstr>
      <vt:lpstr>4个主节点：成都（青白江）、罗兹（库特诺）、莫斯科（帕夫莱特斯卡亚）、伊斯坦布尔（锡尔凯吉）将是3条核心干线所对应的4个主节点，有利于充分发挥相应区域市场的最大潜力</vt:lpstr>
      <vt:lpstr>两张集散网络：在4个主节点将分别借助铁路、公路甚至航空方式向腹地有效延伸，形成泛亚及欧洲两张网以最大化蓉欧快铁的辐射范围</vt:lpstr>
      <vt:lpstr>面对泛亚腹地，“蓉欧+”应以成都为节点锁定川滇黔渝、长三角、珠三角、福建/台湾等地区以及日韩作为重点辐射拓展区域</vt:lpstr>
      <vt:lpstr>成都的分拨和辐射网络：通过铁铁、空铁、公铁多式联运构建蓉欧的境内辐射网</vt:lpstr>
      <vt:lpstr>库特诺的分拨和辐射网络：通过铁路公共班列、公铁联运构建蓉欧中线对中欧以及西欧市场的有效覆盖</vt:lpstr>
      <vt:lpstr>莫斯科的分拨和辐射网络：通过铁路公共班列、公铁联运构建蓉欧北线对俄罗斯以及独联体市场的有效覆盖</vt:lpstr>
      <vt:lpstr>伊斯坦布尔/阿拉木图的分拨和辐射网络：通过公铁联运构建蓉欧南线对中亚、南欧及土耳其核心区域的有效覆盖</vt:lpstr>
      <vt:lpstr>一组伴生产业：罗兰贝格通过价值平衡理论测算中—欧线路上的适铁货量从而定位产业吸引方向，尤其是指导核心腹地的招商引资</vt:lpstr>
      <vt:lpstr>出口方向蓉欧快铁应聚焦电脑及其零件、服装类、造纸设备、通讯设备货种，核心腹地尤其关注电脑及零配件和造纸设备</vt:lpstr>
      <vt:lpstr>沿海地区适铁货种更丰富、货量更大，成都未来应聚焦于八大产业方向积极从沿海地区进行招商，进一步夯实本地的适铁货源基础</vt:lpstr>
      <vt:lpstr>PowerPoint Presentation</vt:lpstr>
    </vt:vector>
  </TitlesOfParts>
  <LinksUpToDate>0</LinksUpToDate>
  <SharedDoc>0</SharedDoc>
  <HyperlinksChanged>0</HyperlinksChanged>
  <Application>Microsoft Office PowerPoint</Application>
  <AppVersion>23.0200</AppVersion>
</Properties>
</file>

<file path=docProps/core.xml><?xml version="1.0" encoding="utf-8"?>
<cp:coreProperties xmlns:dc="http://purl.org/dc/elements/1.1/" xmlns:dcterms="http://purl.org/dc/terms/" xmlns:dcmitype="http://purl.org/dc/dcmitype/" xmlns:xsi="http://www.w3.org/2001/XMLSchema-instance" xmlns:cp="http://schemas.openxmlformats.org/package/2006/metadata/core-properties">
  <cp:revision>1</cp:revision>
  <cp:lastPrinted>2024-09-04T11:39:48.174</cp:lastPrinted>
  <dcterms:created xsi:type="dcterms:W3CDTF">2024-09-04T03:39:48Z</dcterms:created>
  <dcterms:modified xsi:type="dcterms:W3CDTF">2024-09-04T03:39:55Z</dcterms:modified>
</cp:coreProperties>
</file>